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2.xml" ContentType="application/vnd.openxmlformats-officedocument.presentationml.tags+xml"/>
  <Override PartName="/ppt/notesSlides/notesSlide6.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notesSlides/notesSlide7.xml" ContentType="application/vnd.openxmlformats-officedocument.presentationml.notesSlide+xml"/>
  <Override PartName="/ppt/ink/ink1.xml" ContentType="application/inkml+xml"/>
  <Override PartName="/ppt/ink/ink2.xml" ContentType="application/inkml+xml"/>
  <Override PartName="/ppt/notesSlides/notesSlide8.xml" ContentType="application/vnd.openxmlformats-officedocument.presentationml.notesSlide+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5.xml" ContentType="application/vnd.openxmlformats-officedocument.presentationml.tags+xml"/>
  <Override PartName="/ppt/notesSlides/notesSlide11.xml" ContentType="application/vnd.openxmlformats-officedocument.presentationml.notesSlide+xml"/>
  <Override PartName="/ppt/tags/tag6.xml" ContentType="application/vnd.openxmlformats-officedocument.presentationml.tags+xml"/>
  <Override PartName="/ppt/notesSlides/notesSlide12.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notesSlides/notesSlide13.xml" ContentType="application/vnd.openxmlformats-officedocument.presentationml.notesSlide+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notesSlides/notesSlide16.xml" ContentType="application/vnd.openxmlformats-officedocument.presentationml.notesSlide+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notesSlides/notesSlide17.xml" ContentType="application/vnd.openxmlformats-officedocument.presentationml.notesSlide+xml"/>
  <Override PartName="/ppt/tags/tag63.xml" ContentType="application/vnd.openxmlformats-officedocument.presentationml.tags+xml"/>
  <Override PartName="/ppt/notesSlides/notesSlide18.xml" ContentType="application/vnd.openxmlformats-officedocument.presentationml.notesSlide+xml"/>
  <Override PartName="/ppt/tags/tag64.xml" ContentType="application/vnd.openxmlformats-officedocument.presentationml.tags+xml"/>
  <Override PartName="/ppt/tags/tag65.xml" ContentType="application/vnd.openxmlformats-officedocument.presentationml.tags+xml"/>
  <Override PartName="/ppt/notesSlides/notesSlide19.xml" ContentType="application/vnd.openxmlformats-officedocument.presentationml.notesSlide+xml"/>
  <Override PartName="/ppt/tags/tag66.xml" ContentType="application/vnd.openxmlformats-officedocument.presentationml.tags+xml"/>
  <Override PartName="/ppt/tags/tag67.xml" ContentType="application/vnd.openxmlformats-officedocument.presentationml.tags+xml"/>
  <Override PartName="/ppt/notesSlides/notesSlide20.xml" ContentType="application/vnd.openxmlformats-officedocument.presentationml.notesSlide+xml"/>
  <Override PartName="/ppt/ink/ink12.xml" ContentType="application/inkml+xml"/>
  <Override PartName="/ppt/ink/ink13.xml" ContentType="application/inkml+xml"/>
  <Override PartName="/ppt/notesSlides/notesSlide21.xml" ContentType="application/vnd.openxmlformats-officedocument.presentationml.notesSlide+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tags/tag68.xml" ContentType="application/vnd.openxmlformats-officedocument.presentationml.tags+xml"/>
  <Override PartName="/ppt/tags/tag69.xml" ContentType="application/vnd.openxmlformats-officedocument.presentationml.tags+xml"/>
  <Override PartName="/ppt/notesSlides/notesSlide22.xml" ContentType="application/vnd.openxmlformats-officedocument.presentationml.notesSlide+xml"/>
  <Override PartName="/ppt/ink/ink40.xml" ContentType="application/inkml+xml"/>
  <Override PartName="/ppt/ink/ink41.xml" ContentType="application/inkml+xml"/>
  <Override PartName="/ppt/ink/ink42.xml" ContentType="application/inkml+xml"/>
  <Override PartName="/ppt/tags/tag70.xml" ContentType="application/vnd.openxmlformats-officedocument.presentationml.tags+xml"/>
  <Override PartName="/ppt/tags/tag71.xml" ContentType="application/vnd.openxmlformats-officedocument.presentationml.tags+xml"/>
  <Override PartName="/ppt/notesSlides/notesSlide23.xml" ContentType="application/vnd.openxmlformats-officedocument.presentationml.notesSlide+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tags/tag72.xml" ContentType="application/vnd.openxmlformats-officedocument.presentationml.tags+xml"/>
  <Override PartName="/ppt/tags/tag73.xml" ContentType="application/vnd.openxmlformats-officedocument.presentationml.tags+xml"/>
  <Override PartName="/ppt/notesSlides/notesSlide24.xml" ContentType="application/vnd.openxmlformats-officedocument.presentationml.notesSlide+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notesSlides/notesSlide25.xml" ContentType="application/vnd.openxmlformats-officedocument.presentationml.notesSlide+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notesSlides/notesSlide26.xml" ContentType="application/vnd.openxmlformats-officedocument.presentationml.notesSlide+xml"/>
  <Override PartName="/ppt/tags/tag80.xml" ContentType="application/vnd.openxmlformats-officedocument.presentationml.tags+xml"/>
  <Override PartName="/ppt/tags/tag81.xml" ContentType="application/vnd.openxmlformats-officedocument.presentationml.tags+xml"/>
  <Override PartName="/ppt/notesSlides/notesSlide27.xml" ContentType="application/vnd.openxmlformats-officedocument.presentationml.notesSlide+xml"/>
  <Override PartName="/ppt/tags/tag82.xml" ContentType="application/vnd.openxmlformats-officedocument.presentationml.tags+xml"/>
  <Override PartName="/ppt/tags/tag83.xml" ContentType="application/vnd.openxmlformats-officedocument.presentationml.tags+xml"/>
  <Override PartName="/ppt/notesSlides/notesSlide28.xml" ContentType="application/vnd.openxmlformats-officedocument.presentationml.notesSlide+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tags/tag87.xml" ContentType="application/vnd.openxmlformats-officedocument.presentationml.tags+xml"/>
  <Override PartName="/ppt/tags/tag88.xml" ContentType="application/vnd.openxmlformats-officedocument.presentationml.tags+xml"/>
  <Override PartName="/ppt/notesSlides/notesSlide31.xml" ContentType="application/vnd.openxmlformats-officedocument.presentationml.notesSlide+xml"/>
  <Override PartName="/ppt/tags/tag89.xml" ContentType="application/vnd.openxmlformats-officedocument.presentationml.tags+xml"/>
  <Override PartName="/ppt/tags/tag90.xml" ContentType="application/vnd.openxmlformats-officedocument.presentationml.tags+xml"/>
  <Override PartName="/ppt/notesSlides/notesSlide32.xml" ContentType="application/vnd.openxmlformats-officedocument.presentationml.notesSlide+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notesSlides/notesSlide33.xml" ContentType="application/vnd.openxmlformats-officedocument.presentationml.notesSlide+xml"/>
  <Override PartName="/ppt/ink/ink120.xml" ContentType="application/inkml+xml"/>
  <Override PartName="/ppt/ink/ink121.xml" ContentType="application/inkml+xml"/>
  <Override PartName="/ppt/tags/tag94.xml" ContentType="application/vnd.openxmlformats-officedocument.presentationml.tags+xml"/>
  <Override PartName="/ppt/tags/tag95.xml" ContentType="application/vnd.openxmlformats-officedocument.presentationml.tags+xml"/>
  <Override PartName="/ppt/notesSlides/notesSlide34.xml" ContentType="application/vnd.openxmlformats-officedocument.presentationml.notesSlide+xml"/>
  <Override PartName="/ppt/tags/tag96.xml" ContentType="application/vnd.openxmlformats-officedocument.presentationml.tags+xml"/>
  <Override PartName="/ppt/tags/tag97.xml" ContentType="application/vnd.openxmlformats-officedocument.presentationml.tags+xml"/>
  <Override PartName="/ppt/notesSlides/notesSlide35.xml" ContentType="application/vnd.openxmlformats-officedocument.presentationml.notesSlide+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notesSlides/notesSlide36.xml" ContentType="application/vnd.openxmlformats-officedocument.presentationml.notesSlide+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notesSlides/notesSlide37.xml" ContentType="application/vnd.openxmlformats-officedocument.presentationml.notesSlide+xml"/>
  <Override PartName="/ppt/tags/tag114.xml" ContentType="application/vnd.openxmlformats-officedocument.presentationml.tags+xml"/>
  <Override PartName="/ppt/tags/tag115.xml" ContentType="application/vnd.openxmlformats-officedocument.presentationml.tags+xml"/>
  <Override PartName="/ppt/notesSlides/notesSlide38.xml" ContentType="application/vnd.openxmlformats-officedocument.presentationml.notesSlide+xml"/>
  <Override PartName="/ppt/tags/tag116.xml" ContentType="application/vnd.openxmlformats-officedocument.presentationml.tags+xml"/>
  <Override PartName="/ppt/tags/tag117.xml" ContentType="application/vnd.openxmlformats-officedocument.presentationml.tags+xml"/>
  <Override PartName="/ppt/notesSlides/notesSlide39.xml" ContentType="application/vnd.openxmlformats-officedocument.presentationml.notesSlide+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notesSlides/notesSlide40.xml" ContentType="application/vnd.openxmlformats-officedocument.presentationml.notesSlide+xml"/>
  <Override PartName="/ppt/tags/tag122.xml" ContentType="application/vnd.openxmlformats-officedocument.presentationml.tags+xml"/>
  <Override PartName="/ppt/notesSlides/notesSlide41.xml" ContentType="application/vnd.openxmlformats-officedocument.presentationml.notesSlide+xml"/>
  <Override PartName="/ppt/tags/tag123.xml" ContentType="application/vnd.openxmlformats-officedocument.presentationml.tags+xml"/>
  <Override PartName="/ppt/notesSlides/notesSlide42.xml" ContentType="application/vnd.openxmlformats-officedocument.presentationml.notesSlide+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0.xml" ContentType="application/inkml+xml"/>
  <Override PartName="/ppt/ink/ink221.xml" ContentType="application/inkml+xml"/>
  <Override PartName="/ppt/ink/ink222.xml" ContentType="application/inkml+xml"/>
  <Override PartName="/ppt/ink/ink223.xml" ContentType="application/inkml+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ink/ink236.xml" ContentType="application/inkml+xml"/>
  <Override PartName="/ppt/ink/ink237.xml" ContentType="application/inkml+xml"/>
  <Override PartName="/ppt/ink/ink238.xml" ContentType="application/inkml+xml"/>
  <Override PartName="/ppt/ink/ink239.xml" ContentType="application/inkml+xml"/>
  <Override PartName="/ppt/ink/ink240.xml" ContentType="application/inkml+xml"/>
  <Override PartName="/ppt/ink/ink241.xml" ContentType="application/inkml+xml"/>
  <Override PartName="/ppt/ink/ink242.xml" ContentType="application/inkml+xml"/>
  <Override PartName="/ppt/ink/ink243.xml" ContentType="application/inkml+xml"/>
  <Override PartName="/ppt/ink/ink244.xml" ContentType="application/inkml+xml"/>
  <Override PartName="/ppt/ink/ink245.xml" ContentType="application/inkml+xml"/>
  <Override PartName="/ppt/ink/ink246.xml" ContentType="application/inkml+xml"/>
  <Override PartName="/ppt/ink/ink247.xml" ContentType="application/inkml+xml"/>
  <Override PartName="/ppt/ink/ink248.xml" ContentType="application/inkml+xml"/>
  <Override PartName="/ppt/ink/ink249.xml" ContentType="application/inkml+xml"/>
  <Override PartName="/ppt/ink/ink250.xml" ContentType="application/inkml+xml"/>
  <Override PartName="/ppt/ink/ink251.xml" ContentType="application/inkml+xml"/>
  <Override PartName="/ppt/ink/ink252.xml" ContentType="application/inkml+xml"/>
  <Override PartName="/ppt/ink/ink253.xml" ContentType="application/inkml+xml"/>
  <Override PartName="/ppt/ink/ink254.xml" ContentType="application/inkml+xml"/>
  <Override PartName="/ppt/ink/ink255.xml" ContentType="application/inkml+xml"/>
  <Override PartName="/ppt/ink/ink256.xml" ContentType="application/inkml+xml"/>
  <Override PartName="/ppt/ink/ink257.xml" ContentType="application/inkml+xml"/>
  <Override PartName="/ppt/ink/ink258.xml" ContentType="application/inkml+xml"/>
  <Override PartName="/ppt/ink/ink259.xml" ContentType="application/inkml+xml"/>
  <Override PartName="/ppt/ink/ink260.xml" ContentType="application/inkml+xml"/>
  <Override PartName="/ppt/ink/ink261.xml" ContentType="application/inkml+xml"/>
  <Override PartName="/ppt/ink/ink262.xml" ContentType="application/inkml+xml"/>
  <Override PartName="/ppt/ink/ink263.xml" ContentType="application/inkml+xml"/>
  <Override PartName="/ppt/ink/ink264.xml" ContentType="application/inkml+xml"/>
  <Override PartName="/ppt/ink/ink265.xml" ContentType="application/inkml+xml"/>
  <Override PartName="/ppt/ink/ink266.xml" ContentType="application/inkml+xml"/>
  <Override PartName="/ppt/ink/ink267.xml" ContentType="application/inkml+xml"/>
  <Override PartName="/ppt/ink/ink268.xml" ContentType="application/inkml+xml"/>
  <Override PartName="/ppt/ink/ink269.xml" ContentType="application/inkml+xml"/>
  <Override PartName="/ppt/ink/ink270.xml" ContentType="application/inkml+xml"/>
  <Override PartName="/ppt/ink/ink271.xml" ContentType="application/inkml+xml"/>
  <Override PartName="/ppt/ink/ink272.xml" ContentType="application/inkml+xml"/>
  <Override PartName="/ppt/ink/ink273.xml" ContentType="application/inkml+xml"/>
  <Override PartName="/ppt/ink/ink274.xml" ContentType="application/inkml+xml"/>
  <Override PartName="/ppt/ink/ink275.xml" ContentType="application/inkml+xml"/>
  <Override PartName="/ppt/ink/ink276.xml" ContentType="application/inkml+xml"/>
  <Override PartName="/ppt/ink/ink277.xml" ContentType="application/inkml+xml"/>
  <Override PartName="/ppt/ink/ink278.xml" ContentType="application/inkml+xml"/>
  <Override PartName="/ppt/ink/ink279.xml" ContentType="application/inkml+xml"/>
  <Override PartName="/ppt/ink/ink280.xml" ContentType="application/inkml+xml"/>
  <Override PartName="/ppt/ink/ink281.xml" ContentType="application/inkml+xml"/>
  <Override PartName="/ppt/ink/ink282.xml" ContentType="application/inkml+xml"/>
  <Override PartName="/ppt/ink/ink283.xml" ContentType="application/inkml+xml"/>
  <Override PartName="/ppt/ink/ink284.xml" ContentType="application/inkml+xml"/>
  <Override PartName="/ppt/ink/ink285.xml" ContentType="application/inkml+xml"/>
  <Override PartName="/ppt/ink/ink286.xml" ContentType="application/inkml+xml"/>
  <Override PartName="/ppt/ink/ink287.xml" ContentType="application/inkml+xml"/>
  <Override PartName="/ppt/ink/ink288.xml" ContentType="application/inkml+xml"/>
  <Override PartName="/ppt/ink/ink289.xml" ContentType="application/inkml+xml"/>
  <Override PartName="/ppt/ink/ink290.xml" ContentType="application/inkml+xml"/>
  <Override PartName="/ppt/ink/ink291.xml" ContentType="application/inkml+xml"/>
  <Override PartName="/ppt/ink/ink292.xml" ContentType="application/inkml+xml"/>
  <Override PartName="/ppt/ink/ink293.xml" ContentType="application/inkml+xml"/>
  <Override PartName="/ppt/ink/ink294.xml" ContentType="application/inkml+xml"/>
  <Override PartName="/ppt/ink/ink295.xml" ContentType="application/inkml+xml"/>
  <Override PartName="/ppt/ink/ink296.xml" ContentType="application/inkml+xml"/>
  <Override PartName="/ppt/ink/ink297.xml" ContentType="application/inkml+xml"/>
  <Override PartName="/ppt/ink/ink298.xml" ContentType="application/inkml+xml"/>
  <Override PartName="/ppt/ink/ink299.xml" ContentType="application/inkml+xml"/>
  <Override PartName="/ppt/ink/ink300.xml" ContentType="application/inkml+xml"/>
  <Override PartName="/ppt/ink/ink301.xml" ContentType="application/inkml+xml"/>
  <Override PartName="/ppt/ink/ink302.xml" ContentType="application/inkml+xml"/>
  <Override PartName="/ppt/ink/ink303.xml" ContentType="application/inkml+xml"/>
  <Override PartName="/ppt/ink/ink304.xml" ContentType="application/inkml+xml"/>
  <Override PartName="/ppt/tags/tag124.xml" ContentType="application/vnd.openxmlformats-officedocument.presentationml.tags+xml"/>
  <Override PartName="/ppt/notesSlides/notesSlide43.xml" ContentType="application/vnd.openxmlformats-officedocument.presentationml.notesSlide+xml"/>
  <Override PartName="/ppt/ink/ink305.xml" ContentType="application/inkml+xml"/>
  <Override PartName="/ppt/ink/ink306.xml" ContentType="application/inkml+xml"/>
  <Override PartName="/ppt/ink/ink307.xml" ContentType="application/inkml+xml"/>
  <Override PartName="/ppt/ink/ink308.xml" ContentType="application/inkml+xml"/>
  <Override PartName="/ppt/ink/ink309.xml" ContentType="application/inkml+xml"/>
  <Override PartName="/ppt/ink/ink310.xml" ContentType="application/inkml+xml"/>
  <Override PartName="/ppt/ink/ink311.xml" ContentType="application/inkml+xml"/>
  <Override PartName="/ppt/ink/ink312.xml" ContentType="application/inkml+xml"/>
  <Override PartName="/ppt/ink/ink313.xml" ContentType="application/inkml+xml"/>
  <Override PartName="/ppt/ink/ink314.xml" ContentType="application/inkml+xml"/>
  <Override PartName="/ppt/ink/ink315.xml" ContentType="application/inkml+xml"/>
  <Override PartName="/ppt/ink/ink316.xml" ContentType="application/inkml+xml"/>
  <Override PartName="/ppt/ink/ink317.xml" ContentType="application/inkml+xml"/>
  <Override PartName="/ppt/ink/ink318.xml" ContentType="application/inkml+xml"/>
  <Override PartName="/ppt/ink/ink319.xml" ContentType="application/inkml+xml"/>
  <Override PartName="/ppt/ink/ink320.xml" ContentType="application/inkml+xml"/>
  <Override PartName="/ppt/ink/ink321.xml" ContentType="application/inkml+xml"/>
  <Override PartName="/ppt/ink/ink322.xml" ContentType="application/inkml+xml"/>
  <Override PartName="/ppt/ink/ink323.xml" ContentType="application/inkml+xml"/>
  <Override PartName="/ppt/ink/ink324.xml" ContentType="application/inkml+xml"/>
  <Override PartName="/ppt/ink/ink325.xml" ContentType="application/inkml+xml"/>
  <Override PartName="/ppt/ink/ink326.xml" ContentType="application/inkml+xml"/>
  <Override PartName="/ppt/ink/ink327.xml" ContentType="application/inkml+xml"/>
  <Override PartName="/ppt/ink/ink328.xml" ContentType="application/inkml+xml"/>
  <Override PartName="/ppt/ink/ink329.xml" ContentType="application/inkml+xml"/>
  <Override PartName="/ppt/ink/ink330.xml" ContentType="application/inkml+xml"/>
  <Override PartName="/ppt/ink/ink331.xml" ContentType="application/inkml+xml"/>
  <Override PartName="/ppt/ink/ink332.xml" ContentType="application/inkml+xml"/>
  <Override PartName="/ppt/ink/ink333.xml" ContentType="application/inkml+xml"/>
  <Override PartName="/ppt/ink/ink334.xml" ContentType="application/inkml+xml"/>
  <Override PartName="/ppt/ink/ink335.xml" ContentType="application/inkml+xml"/>
  <Override PartName="/ppt/ink/ink336.xml" ContentType="application/inkml+xml"/>
  <Override PartName="/ppt/ink/ink337.xml" ContentType="application/inkml+xml"/>
  <Override PartName="/ppt/ink/ink338.xml" ContentType="application/inkml+xml"/>
  <Override PartName="/ppt/ink/ink339.xml" ContentType="application/inkml+xml"/>
  <Override PartName="/ppt/ink/ink340.xml" ContentType="application/inkml+xml"/>
  <Override PartName="/ppt/ink/ink341.xml" ContentType="application/inkml+xml"/>
  <Override PartName="/ppt/ink/ink342.xml" ContentType="application/inkml+xml"/>
  <Override PartName="/ppt/ink/ink343.xml" ContentType="application/inkml+xml"/>
  <Override PartName="/ppt/ink/ink344.xml" ContentType="application/inkml+xml"/>
  <Override PartName="/ppt/ink/ink345.xml" ContentType="application/inkml+xml"/>
  <Override PartName="/ppt/ink/ink346.xml" ContentType="application/inkml+xml"/>
  <Override PartName="/ppt/ink/ink347.xml" ContentType="application/inkml+xml"/>
  <Override PartName="/ppt/ink/ink348.xml" ContentType="application/inkml+xml"/>
  <Override PartName="/ppt/ink/ink349.xml" ContentType="application/inkml+xml"/>
  <Override PartName="/ppt/ink/ink350.xml" ContentType="application/inkml+xml"/>
  <Override PartName="/ppt/ink/ink351.xml" ContentType="application/inkml+xml"/>
  <Override PartName="/ppt/ink/ink352.xml" ContentType="application/inkml+xml"/>
  <Override PartName="/ppt/ink/ink353.xml" ContentType="application/inkml+xml"/>
  <Override PartName="/ppt/ink/ink354.xml" ContentType="application/inkml+xml"/>
  <Override PartName="/ppt/ink/ink355.xml" ContentType="application/inkml+xml"/>
  <Override PartName="/ppt/ink/ink356.xml" ContentType="application/inkml+xml"/>
  <Override PartName="/ppt/ink/ink357.xml" ContentType="application/inkml+xml"/>
  <Override PartName="/ppt/ink/ink358.xml" ContentType="application/inkml+xml"/>
  <Override PartName="/ppt/ink/ink359.xml" ContentType="application/inkml+xml"/>
  <Override PartName="/ppt/ink/ink360.xml" ContentType="application/inkml+xml"/>
  <Override PartName="/ppt/ink/ink361.xml" ContentType="application/inkml+xml"/>
  <Override PartName="/ppt/ink/ink362.xml" ContentType="application/inkml+xml"/>
  <Override PartName="/ppt/ink/ink363.xml" ContentType="application/inkml+xml"/>
  <Override PartName="/ppt/ink/ink364.xml" ContentType="application/inkml+xml"/>
  <Override PartName="/ppt/ink/ink365.xml" ContentType="application/inkml+xml"/>
  <Override PartName="/ppt/ink/ink366.xml" ContentType="application/inkml+xml"/>
  <Override PartName="/ppt/ink/ink367.xml" ContentType="application/inkml+xml"/>
  <Override PartName="/ppt/ink/ink368.xml" ContentType="application/inkml+xml"/>
  <Override PartName="/ppt/ink/ink369.xml" ContentType="application/inkml+xml"/>
  <Override PartName="/ppt/ink/ink370.xml" ContentType="application/inkml+xml"/>
  <Override PartName="/ppt/ink/ink371.xml" ContentType="application/inkml+xml"/>
  <Override PartName="/ppt/ink/ink372.xml" ContentType="application/inkml+xml"/>
  <Override PartName="/ppt/ink/ink373.xml" ContentType="application/inkml+xml"/>
  <Override PartName="/ppt/ink/ink374.xml" ContentType="application/inkml+xml"/>
  <Override PartName="/ppt/ink/ink375.xml" ContentType="application/inkml+xml"/>
  <Override PartName="/ppt/ink/ink376.xml" ContentType="application/inkml+xml"/>
  <Override PartName="/ppt/ink/ink377.xml" ContentType="application/inkml+xml"/>
  <Override PartName="/ppt/ink/ink378.xml" ContentType="application/inkml+xml"/>
  <Override PartName="/ppt/ink/ink379.xml" ContentType="application/inkml+xml"/>
  <Override PartName="/ppt/ink/ink380.xml" ContentType="application/inkml+xml"/>
  <Override PartName="/ppt/ink/ink381.xml" ContentType="application/inkml+xml"/>
  <Override PartName="/ppt/ink/ink382.xml" ContentType="application/inkml+xml"/>
  <Override PartName="/ppt/ink/ink383.xml" ContentType="application/inkml+xml"/>
  <Override PartName="/ppt/ink/ink384.xml" ContentType="application/inkml+xml"/>
  <Override PartName="/ppt/ink/ink385.xml" ContentType="application/inkml+xml"/>
  <Override PartName="/ppt/ink/ink386.xml" ContentType="application/inkml+xml"/>
  <Override PartName="/ppt/ink/ink387.xml" ContentType="application/inkml+xml"/>
  <Override PartName="/ppt/ink/ink388.xml" ContentType="application/inkml+xml"/>
  <Override PartName="/ppt/ink/ink389.xml" ContentType="application/inkml+xml"/>
  <Override PartName="/ppt/ink/ink390.xml" ContentType="application/inkml+xml"/>
  <Override PartName="/ppt/ink/ink391.xml" ContentType="application/inkml+xml"/>
  <Override PartName="/ppt/ink/ink392.xml" ContentType="application/inkml+xml"/>
  <Override PartName="/ppt/ink/ink393.xml" ContentType="application/inkml+xml"/>
  <Override PartName="/ppt/ink/ink394.xml" ContentType="application/inkml+xml"/>
  <Override PartName="/ppt/ink/ink395.xml" ContentType="application/inkml+xml"/>
  <Override PartName="/ppt/ink/ink396.xml" ContentType="application/inkml+xml"/>
  <Override PartName="/ppt/ink/ink397.xml" ContentType="application/inkml+xml"/>
  <Override PartName="/ppt/ink/ink398.xml" ContentType="application/inkml+xml"/>
  <Override PartName="/ppt/ink/ink399.xml" ContentType="application/inkml+xml"/>
  <Override PartName="/ppt/ink/ink400.xml" ContentType="application/inkml+xml"/>
  <Override PartName="/ppt/ink/ink401.xml" ContentType="application/inkml+xml"/>
  <Override PartName="/ppt/ink/ink402.xml" ContentType="application/inkml+xml"/>
  <Override PartName="/ppt/ink/ink403.xml" ContentType="application/inkml+xml"/>
  <Override PartName="/ppt/ink/ink404.xml" ContentType="application/inkml+xml"/>
  <Override PartName="/ppt/ink/ink405.xml" ContentType="application/inkml+xml"/>
  <Override PartName="/ppt/ink/ink406.xml" ContentType="application/inkml+xml"/>
  <Override PartName="/ppt/ink/ink407.xml" ContentType="application/inkml+xml"/>
  <Override PartName="/ppt/ink/ink408.xml" ContentType="application/inkml+xml"/>
  <Override PartName="/ppt/ink/ink409.xml" ContentType="application/inkml+xml"/>
  <Override PartName="/ppt/ink/ink410.xml" ContentType="application/inkml+xml"/>
  <Override PartName="/ppt/ink/ink411.xml" ContentType="application/inkml+xml"/>
  <Override PartName="/ppt/ink/ink412.xml" ContentType="application/inkml+xml"/>
  <Override PartName="/ppt/ink/ink413.xml" ContentType="application/inkml+xml"/>
  <Override PartName="/ppt/ink/ink414.xml" ContentType="application/inkml+xml"/>
  <Override PartName="/ppt/ink/ink415.xml" ContentType="application/inkml+xml"/>
  <Override PartName="/ppt/ink/ink416.xml" ContentType="application/inkml+xml"/>
  <Override PartName="/ppt/ink/ink417.xml" ContentType="application/inkml+xml"/>
  <Override PartName="/ppt/ink/ink418.xml" ContentType="application/inkml+xml"/>
  <Override PartName="/ppt/ink/ink419.xml" ContentType="application/inkml+xml"/>
  <Override PartName="/ppt/ink/ink420.xml" ContentType="application/inkml+xml"/>
  <Override PartName="/ppt/ink/ink421.xml" ContentType="application/inkml+xml"/>
  <Override PartName="/ppt/ink/ink422.xml" ContentType="application/inkml+xml"/>
  <Override PartName="/ppt/ink/ink423.xml" ContentType="application/inkml+xml"/>
  <Override PartName="/ppt/ink/ink424.xml" ContentType="application/inkml+xml"/>
  <Override PartName="/ppt/ink/ink425.xml" ContentType="application/inkml+xml"/>
  <Override PartName="/ppt/ink/ink426.xml" ContentType="application/inkml+xml"/>
  <Override PartName="/ppt/ink/ink427.xml" ContentType="application/inkml+xml"/>
  <Override PartName="/ppt/ink/ink428.xml" ContentType="application/inkml+xml"/>
  <Override PartName="/ppt/ink/ink429.xml" ContentType="application/inkml+xml"/>
  <Override PartName="/ppt/ink/ink430.xml" ContentType="application/inkml+xml"/>
  <Override PartName="/ppt/ink/ink431.xml" ContentType="application/inkml+xml"/>
  <Override PartName="/ppt/ink/ink432.xml" ContentType="application/inkml+xml"/>
  <Override PartName="/ppt/ink/ink433.xml" ContentType="application/inkml+xml"/>
  <Override PartName="/ppt/ink/ink434.xml" ContentType="application/inkml+xml"/>
  <Override PartName="/ppt/ink/ink435.xml" ContentType="application/inkml+xml"/>
  <Override PartName="/ppt/ink/ink436.xml" ContentType="application/inkml+xml"/>
  <Override PartName="/ppt/ink/ink437.xml" ContentType="application/inkml+xml"/>
  <Override PartName="/ppt/ink/ink438.xml" ContentType="application/inkml+xml"/>
  <Override PartName="/ppt/ink/ink439.xml" ContentType="application/inkml+xml"/>
  <Override PartName="/ppt/ink/ink440.xml" ContentType="application/inkml+xml"/>
  <Override PartName="/ppt/ink/ink441.xml" ContentType="application/inkml+xml"/>
  <Override PartName="/ppt/ink/ink442.xml" ContentType="application/inkml+xml"/>
  <Override PartName="/ppt/ink/ink443.xml" ContentType="application/inkml+xml"/>
  <Override PartName="/ppt/ink/ink444.xml" ContentType="application/inkml+xml"/>
  <Override PartName="/ppt/ink/ink445.xml" ContentType="application/inkml+xml"/>
  <Override PartName="/ppt/ink/ink446.xml" ContentType="application/inkml+xml"/>
  <Override PartName="/ppt/ink/ink447.xml" ContentType="application/inkml+xml"/>
  <Override PartName="/ppt/ink/ink448.xml" ContentType="application/inkml+xml"/>
  <Override PartName="/ppt/ink/ink449.xml" ContentType="application/inkml+xml"/>
  <Override PartName="/ppt/ink/ink450.xml" ContentType="application/inkml+xml"/>
  <Override PartName="/ppt/ink/ink451.xml" ContentType="application/inkml+xml"/>
  <Override PartName="/ppt/ink/ink452.xml" ContentType="application/inkml+xml"/>
  <Override PartName="/ppt/ink/ink453.xml" ContentType="application/inkml+xml"/>
  <Override PartName="/ppt/ink/ink454.xml" ContentType="application/inkml+xml"/>
  <Override PartName="/ppt/ink/ink455.xml" ContentType="application/inkml+xml"/>
  <Override PartName="/ppt/ink/ink456.xml" ContentType="application/inkml+xml"/>
  <Override PartName="/ppt/ink/ink457.xml" ContentType="application/inkml+xml"/>
  <Override PartName="/ppt/ink/ink458.xml" ContentType="application/inkml+xml"/>
  <Override PartName="/ppt/ink/ink459.xml" ContentType="application/inkml+xml"/>
  <Override PartName="/ppt/ink/ink460.xml" ContentType="application/inkml+xml"/>
  <Override PartName="/ppt/ink/ink461.xml" ContentType="application/inkml+xml"/>
  <Override PartName="/ppt/ink/ink462.xml" ContentType="application/inkml+xml"/>
  <Override PartName="/ppt/ink/ink463.xml" ContentType="application/inkml+xml"/>
  <Override PartName="/ppt/ink/ink464.xml" ContentType="application/inkml+xml"/>
  <Override PartName="/ppt/ink/ink465.xml" ContentType="application/inkml+xml"/>
  <Override PartName="/ppt/ink/ink466.xml" ContentType="application/inkml+xml"/>
  <Override PartName="/ppt/ink/ink467.xml" ContentType="application/inkml+xml"/>
  <Override PartName="/ppt/ink/ink468.xml" ContentType="application/inkml+xml"/>
  <Override PartName="/ppt/ink/ink469.xml" ContentType="application/inkml+xml"/>
  <Override PartName="/ppt/ink/ink470.xml" ContentType="application/inkml+xml"/>
  <Override PartName="/ppt/ink/ink471.xml" ContentType="application/inkml+xml"/>
  <Override PartName="/ppt/ink/ink472.xml" ContentType="application/inkml+xml"/>
  <Override PartName="/ppt/ink/ink473.xml" ContentType="application/inkml+xml"/>
  <Override PartName="/ppt/ink/ink474.xml" ContentType="application/inkml+xml"/>
  <Override PartName="/ppt/ink/ink475.xml" ContentType="application/inkml+xml"/>
  <Override PartName="/ppt/ink/ink476.xml" ContentType="application/inkml+xml"/>
  <Override PartName="/ppt/ink/ink477.xml" ContentType="application/inkml+xml"/>
  <Override PartName="/ppt/tags/tag125.xml" ContentType="application/vnd.openxmlformats-officedocument.presentationml.tags+xml"/>
  <Override PartName="/ppt/tags/tag126.xml" ContentType="application/vnd.openxmlformats-officedocument.presentationml.tags+xml"/>
  <Override PartName="/ppt/notesSlides/notesSlide44.xml" ContentType="application/vnd.openxmlformats-officedocument.presentationml.notesSlide+xml"/>
  <Override PartName="/ppt/tags/tag127.xml" ContentType="application/vnd.openxmlformats-officedocument.presentationml.tags+xml"/>
  <Override PartName="/ppt/notesSlides/notesSlide45.xml" ContentType="application/vnd.openxmlformats-officedocument.presentationml.notesSlide+xml"/>
  <Override PartName="/ppt/ink/ink478.xml" ContentType="application/inkml+xml"/>
  <Override PartName="/ppt/ink/ink479.xml" ContentType="application/inkml+xml"/>
  <Override PartName="/ppt/ink/ink480.xml" ContentType="application/inkml+xml"/>
  <Override PartName="/ppt/ink/ink481.xml" ContentType="application/inkml+xml"/>
  <Override PartName="/ppt/ink/ink482.xml" ContentType="application/inkml+xml"/>
  <Override PartName="/ppt/ink/ink483.xml" ContentType="application/inkml+xml"/>
  <Override PartName="/ppt/ink/ink484.xml" ContentType="application/inkml+xml"/>
  <Override PartName="/ppt/ink/ink485.xml" ContentType="application/inkml+xml"/>
  <Override PartName="/ppt/ink/ink486.xml" ContentType="application/inkml+xml"/>
  <Override PartName="/ppt/ink/ink487.xml" ContentType="application/inkml+xml"/>
  <Override PartName="/ppt/ink/ink488.xml" ContentType="application/inkml+xml"/>
  <Override PartName="/ppt/ink/ink489.xml" ContentType="application/inkml+xml"/>
  <Override PartName="/ppt/ink/ink490.xml" ContentType="application/inkml+xml"/>
  <Override PartName="/ppt/ink/ink491.xml" ContentType="application/inkml+xml"/>
  <Override PartName="/ppt/ink/ink492.xml" ContentType="application/inkml+xml"/>
  <Override PartName="/ppt/ink/ink493.xml" ContentType="application/inkml+xml"/>
  <Override PartName="/ppt/ink/ink494.xml" ContentType="application/inkml+xml"/>
  <Override PartName="/ppt/ink/ink495.xml" ContentType="application/inkml+xml"/>
  <Override PartName="/ppt/ink/ink496.xml" ContentType="application/inkml+xml"/>
  <Override PartName="/ppt/ink/ink497.xml" ContentType="application/inkml+xml"/>
  <Override PartName="/ppt/ink/ink498.xml" ContentType="application/inkml+xml"/>
  <Override PartName="/ppt/ink/ink499.xml" ContentType="application/inkml+xml"/>
  <Override PartName="/ppt/ink/ink500.xml" ContentType="application/inkml+xml"/>
  <Override PartName="/ppt/ink/ink501.xml" ContentType="application/inkml+xml"/>
  <Override PartName="/ppt/ink/ink502.xml" ContentType="application/inkml+xml"/>
  <Override PartName="/ppt/ink/ink503.xml" ContentType="application/inkml+xml"/>
  <Override PartName="/ppt/ink/ink504.xml" ContentType="application/inkml+xml"/>
  <Override PartName="/ppt/ink/ink505.xml" ContentType="application/inkml+xml"/>
  <Override PartName="/ppt/ink/ink506.xml" ContentType="application/inkml+xml"/>
  <Override PartName="/ppt/ink/ink507.xml" ContentType="application/inkml+xml"/>
  <Override PartName="/ppt/ink/ink508.xml" ContentType="application/inkml+xml"/>
  <Override PartName="/ppt/ink/ink509.xml" ContentType="application/inkml+xml"/>
  <Override PartName="/ppt/ink/ink510.xml" ContentType="application/inkml+xml"/>
  <Override PartName="/ppt/ink/ink511.xml" ContentType="application/inkml+xml"/>
  <Override PartName="/ppt/ink/ink512.xml" ContentType="application/inkml+xml"/>
  <Override PartName="/ppt/ink/ink513.xml" ContentType="application/inkml+xml"/>
  <Override PartName="/ppt/ink/ink514.xml" ContentType="application/inkml+xml"/>
  <Override PartName="/ppt/ink/ink515.xml" ContentType="application/inkml+xml"/>
  <Override PartName="/ppt/ink/ink516.xml" ContentType="application/inkml+xml"/>
  <Override PartName="/ppt/ink/ink517.xml" ContentType="application/inkml+xml"/>
  <Override PartName="/ppt/ink/ink518.xml" ContentType="application/inkml+xml"/>
  <Override PartName="/ppt/ink/ink519.xml" ContentType="application/inkml+xml"/>
  <Override PartName="/ppt/ink/ink520.xml" ContentType="application/inkml+xml"/>
  <Override PartName="/ppt/ink/ink521.xml" ContentType="application/inkml+xml"/>
  <Override PartName="/ppt/ink/ink522.xml" ContentType="application/inkml+xml"/>
  <Override PartName="/ppt/ink/ink523.xml" ContentType="application/inkml+xml"/>
  <Override PartName="/ppt/ink/ink524.xml" ContentType="application/inkml+xml"/>
  <Override PartName="/ppt/ink/ink525.xml" ContentType="application/inkml+xml"/>
  <Override PartName="/ppt/ink/ink526.xml" ContentType="application/inkml+xml"/>
  <Override PartName="/ppt/ink/ink527.xml" ContentType="application/inkml+xml"/>
  <Override PartName="/ppt/ink/ink528.xml" ContentType="application/inkml+xml"/>
  <Override PartName="/ppt/ink/ink529.xml" ContentType="application/inkml+xml"/>
  <Override PartName="/ppt/ink/ink530.xml" ContentType="application/inkml+xml"/>
  <Override PartName="/ppt/ink/ink531.xml" ContentType="application/inkml+xml"/>
  <Override PartName="/ppt/ink/ink532.xml" ContentType="application/inkml+xml"/>
  <Override PartName="/ppt/ink/ink533.xml" ContentType="application/inkml+xml"/>
  <Override PartName="/ppt/ink/ink534.xml" ContentType="application/inkml+xml"/>
  <Override PartName="/ppt/ink/ink535.xml" ContentType="application/inkml+xml"/>
  <Override PartName="/ppt/ink/ink536.xml" ContentType="application/inkml+xml"/>
  <Override PartName="/ppt/ink/ink537.xml" ContentType="application/inkml+xml"/>
  <Override PartName="/ppt/ink/ink538.xml" ContentType="application/inkml+xml"/>
  <Override PartName="/ppt/ink/ink539.xml" ContentType="application/inkml+xml"/>
  <Override PartName="/ppt/ink/ink540.xml" ContentType="application/inkml+xml"/>
  <Override PartName="/ppt/ink/ink541.xml" ContentType="application/inkml+xml"/>
  <Override PartName="/ppt/ink/ink542.xml" ContentType="application/inkml+xml"/>
  <Override PartName="/ppt/ink/ink543.xml" ContentType="application/inkml+xml"/>
  <Override PartName="/ppt/ink/ink544.xml" ContentType="application/inkml+xml"/>
  <Override PartName="/ppt/ink/ink545.xml" ContentType="application/inkml+xml"/>
  <Override PartName="/ppt/ink/ink546.xml" ContentType="application/inkml+xml"/>
  <Override PartName="/ppt/ink/ink547.xml" ContentType="application/inkml+xml"/>
  <Override PartName="/ppt/ink/ink548.xml" ContentType="application/inkml+xml"/>
  <Override PartName="/ppt/ink/ink549.xml" ContentType="application/inkml+xml"/>
  <Override PartName="/ppt/ink/ink550.xml" ContentType="application/inkml+xml"/>
  <Override PartName="/ppt/ink/ink551.xml" ContentType="application/inkml+xml"/>
  <Override PartName="/ppt/ink/ink552.xml" ContentType="application/inkml+xml"/>
  <Override PartName="/ppt/ink/ink553.xml" ContentType="application/inkml+xml"/>
  <Override PartName="/ppt/ink/ink554.xml" ContentType="application/inkml+xml"/>
  <Override PartName="/ppt/ink/ink555.xml" ContentType="application/inkml+xml"/>
  <Override PartName="/ppt/ink/ink556.xml" ContentType="application/inkml+xml"/>
  <Override PartName="/ppt/ink/ink557.xml" ContentType="application/inkml+xml"/>
  <Override PartName="/ppt/ink/ink558.xml" ContentType="application/inkml+xml"/>
  <Override PartName="/ppt/ink/ink559.xml" ContentType="application/inkml+xml"/>
  <Override PartName="/ppt/ink/ink560.xml" ContentType="application/inkml+xml"/>
  <Override PartName="/ppt/ink/ink561.xml" ContentType="application/inkml+xml"/>
  <Override PartName="/ppt/ink/ink562.xml" ContentType="application/inkml+xml"/>
  <Override PartName="/ppt/ink/ink563.xml" ContentType="application/inkml+xml"/>
  <Override PartName="/ppt/ink/ink564.xml" ContentType="application/inkml+xml"/>
  <Override PartName="/ppt/ink/ink565.xml" ContentType="application/inkml+xml"/>
  <Override PartName="/ppt/ink/ink566.xml" ContentType="application/inkml+xml"/>
  <Override PartName="/ppt/ink/ink567.xml" ContentType="application/inkml+xml"/>
  <Override PartName="/ppt/ink/ink568.xml" ContentType="application/inkml+xml"/>
  <Override PartName="/ppt/ink/ink569.xml" ContentType="application/inkml+xml"/>
  <Override PartName="/ppt/ink/ink570.xml" ContentType="application/inkml+xml"/>
  <Override PartName="/ppt/ink/ink571.xml" ContentType="application/inkml+xml"/>
  <Override PartName="/ppt/ink/ink572.xml" ContentType="application/inkml+xml"/>
  <Override PartName="/ppt/ink/ink573.xml" ContentType="application/inkml+xml"/>
  <Override PartName="/ppt/ink/ink574.xml" ContentType="application/inkml+xml"/>
  <Override PartName="/ppt/ink/ink575.xml" ContentType="application/inkml+xml"/>
  <Override PartName="/ppt/ink/ink576.xml" ContentType="application/inkml+xml"/>
  <Override PartName="/ppt/ink/ink577.xml" ContentType="application/inkml+xml"/>
  <Override PartName="/ppt/ink/ink578.xml" ContentType="application/inkml+xml"/>
  <Override PartName="/ppt/ink/ink579.xml" ContentType="application/inkml+xml"/>
  <Override PartName="/ppt/ink/ink580.xml" ContentType="application/inkml+xml"/>
  <Override PartName="/ppt/ink/ink581.xml" ContentType="application/inkml+xml"/>
  <Override PartName="/ppt/ink/ink582.xml" ContentType="application/inkml+xml"/>
  <Override PartName="/ppt/ink/ink583.xml" ContentType="application/inkml+xml"/>
  <Override PartName="/ppt/ink/ink584.xml" ContentType="application/inkml+xml"/>
  <Override PartName="/ppt/ink/ink585.xml" ContentType="application/inkml+xml"/>
  <Override PartName="/ppt/ink/ink586.xml" ContentType="application/inkml+xml"/>
  <Override PartName="/ppt/ink/ink587.xml" ContentType="application/inkml+xml"/>
  <Override PartName="/ppt/ink/ink588.xml" ContentType="application/inkml+xml"/>
  <Override PartName="/ppt/ink/ink589.xml" ContentType="application/inkml+xml"/>
  <Override PartName="/ppt/ink/ink590.xml" ContentType="application/inkml+xml"/>
  <Override PartName="/ppt/ink/ink591.xml" ContentType="application/inkml+xml"/>
  <Override PartName="/ppt/ink/ink592.xml" ContentType="application/inkml+xml"/>
  <Override PartName="/ppt/ink/ink593.xml" ContentType="application/inkml+xml"/>
  <Override PartName="/ppt/ink/ink594.xml" ContentType="application/inkml+xml"/>
  <Override PartName="/ppt/ink/ink595.xml" ContentType="application/inkml+xml"/>
  <Override PartName="/ppt/ink/ink596.xml" ContentType="application/inkml+xml"/>
  <Override PartName="/ppt/ink/ink597.xml" ContentType="application/inkml+xml"/>
  <Override PartName="/ppt/ink/ink598.xml" ContentType="application/inkml+xml"/>
  <Override PartName="/ppt/ink/ink599.xml" ContentType="application/inkml+xml"/>
  <Override PartName="/ppt/ink/ink600.xml" ContentType="application/inkml+xml"/>
  <Override PartName="/ppt/ink/ink601.xml" ContentType="application/inkml+xml"/>
  <Override PartName="/ppt/ink/ink602.xml" ContentType="application/inkml+xml"/>
  <Override PartName="/ppt/ink/ink603.xml" ContentType="application/inkml+xml"/>
  <Override PartName="/ppt/ink/ink604.xml" ContentType="application/inkml+xml"/>
  <Override PartName="/ppt/ink/ink605.xml" ContentType="application/inkml+xml"/>
  <Override PartName="/ppt/ink/ink606.xml" ContentType="application/inkml+xml"/>
  <Override PartName="/ppt/ink/ink607.xml" ContentType="application/inkml+xml"/>
  <Override PartName="/ppt/tags/tag128.xml" ContentType="application/vnd.openxmlformats-officedocument.presentationml.tags+xml"/>
  <Override PartName="/ppt/notesSlides/notesSlide46.xml" ContentType="application/vnd.openxmlformats-officedocument.presentationml.notesSlide+xml"/>
  <Override PartName="/ppt/ink/ink608.xml" ContentType="application/inkml+xml"/>
  <Override PartName="/ppt/ink/ink609.xml" ContentType="application/inkml+xml"/>
  <Override PartName="/ppt/ink/ink610.xml" ContentType="application/inkml+xml"/>
  <Override PartName="/ppt/ink/ink611.xml" ContentType="application/inkml+xml"/>
  <Override PartName="/ppt/ink/ink612.xml" ContentType="application/inkml+xml"/>
  <Override PartName="/ppt/ink/ink613.xml" ContentType="application/inkml+xml"/>
  <Override PartName="/ppt/ink/ink614.xml" ContentType="application/inkml+xml"/>
  <Override PartName="/ppt/ink/ink615.xml" ContentType="application/inkml+xml"/>
  <Override PartName="/ppt/ink/ink616.xml" ContentType="application/inkml+xml"/>
  <Override PartName="/ppt/ink/ink617.xml" ContentType="application/inkml+xml"/>
  <Override PartName="/ppt/ink/ink618.xml" ContentType="application/inkml+xml"/>
  <Override PartName="/ppt/ink/ink619.xml" ContentType="application/inkml+xml"/>
  <Override PartName="/ppt/ink/ink620.xml" ContentType="application/inkml+xml"/>
  <Override PartName="/ppt/ink/ink621.xml" ContentType="application/inkml+xml"/>
  <Override PartName="/ppt/ink/ink622.xml" ContentType="application/inkml+xml"/>
  <Override PartName="/ppt/ink/ink623.xml" ContentType="application/inkml+xml"/>
  <Override PartName="/ppt/ink/ink624.xml" ContentType="application/inkml+xml"/>
  <Override PartName="/ppt/ink/ink625.xml" ContentType="application/inkml+xml"/>
  <Override PartName="/ppt/ink/ink626.xml" ContentType="application/inkml+xml"/>
  <Override PartName="/ppt/ink/ink627.xml" ContentType="application/inkml+xml"/>
  <Override PartName="/ppt/ink/ink628.xml" ContentType="application/inkml+xml"/>
  <Override PartName="/ppt/ink/ink629.xml" ContentType="application/inkml+xml"/>
  <Override PartName="/ppt/ink/ink630.xml" ContentType="application/inkml+xml"/>
  <Override PartName="/ppt/ink/ink631.xml" ContentType="application/inkml+xml"/>
  <Override PartName="/ppt/ink/ink632.xml" ContentType="application/inkml+xml"/>
  <Override PartName="/ppt/ink/ink633.xml" ContentType="application/inkml+xml"/>
  <Override PartName="/ppt/ink/ink634.xml" ContentType="application/inkml+xml"/>
  <Override PartName="/ppt/ink/ink635.xml" ContentType="application/inkml+xml"/>
  <Override PartName="/ppt/ink/ink636.xml" ContentType="application/inkml+xml"/>
  <Override PartName="/ppt/ink/ink637.xml" ContentType="application/inkml+xml"/>
  <Override PartName="/ppt/ink/ink638.xml" ContentType="application/inkml+xml"/>
  <Override PartName="/ppt/ink/ink639.xml" ContentType="application/inkml+xml"/>
  <Override PartName="/ppt/ink/ink640.xml" ContentType="application/inkml+xml"/>
  <Override PartName="/ppt/ink/ink641.xml" ContentType="application/inkml+xml"/>
  <Override PartName="/ppt/ink/ink642.xml" ContentType="application/inkml+xml"/>
  <Override PartName="/ppt/ink/ink643.xml" ContentType="application/inkml+xml"/>
  <Override PartName="/ppt/ink/ink644.xml" ContentType="application/inkml+xml"/>
  <Override PartName="/ppt/ink/ink645.xml" ContentType="application/inkml+xml"/>
  <Override PartName="/ppt/ink/ink646.xml" ContentType="application/inkml+xml"/>
  <Override PartName="/ppt/ink/ink647.xml" ContentType="application/inkml+xml"/>
  <Override PartName="/ppt/ink/ink648.xml" ContentType="application/inkml+xml"/>
  <Override PartName="/ppt/ink/ink649.xml" ContentType="application/inkml+xml"/>
  <Override PartName="/ppt/ink/ink650.xml" ContentType="application/inkml+xml"/>
  <Override PartName="/ppt/ink/ink651.xml" ContentType="application/inkml+xml"/>
  <Override PartName="/ppt/ink/ink652.xml" ContentType="application/inkml+xml"/>
  <Override PartName="/ppt/ink/ink653.xml" ContentType="application/inkml+xml"/>
  <Override PartName="/ppt/ink/ink654.xml" ContentType="application/inkml+xml"/>
  <Override PartName="/ppt/ink/ink655.xml" ContentType="application/inkml+xml"/>
  <Override PartName="/ppt/ink/ink656.xml" ContentType="application/inkml+xml"/>
  <Override PartName="/ppt/ink/ink657.xml" ContentType="application/inkml+xml"/>
  <Override PartName="/ppt/ink/ink658.xml" ContentType="application/inkml+xml"/>
  <Override PartName="/ppt/ink/ink659.xml" ContentType="application/inkml+xml"/>
  <Override PartName="/ppt/ink/ink660.xml" ContentType="application/inkml+xml"/>
  <Override PartName="/ppt/ink/ink661.xml" ContentType="application/inkml+xml"/>
  <Override PartName="/ppt/ink/ink662.xml" ContentType="application/inkml+xml"/>
  <Override PartName="/ppt/ink/ink663.xml" ContentType="application/inkml+xml"/>
  <Override PartName="/ppt/ink/ink664.xml" ContentType="application/inkml+xml"/>
  <Override PartName="/ppt/ink/ink665.xml" ContentType="application/inkml+xml"/>
  <Override PartName="/ppt/ink/ink666.xml" ContentType="application/inkml+xml"/>
  <Override PartName="/ppt/ink/ink667.xml" ContentType="application/inkml+xml"/>
  <Override PartName="/ppt/ink/ink668.xml" ContentType="application/inkml+xml"/>
  <Override PartName="/ppt/ink/ink669.xml" ContentType="application/inkml+xml"/>
  <Override PartName="/ppt/ink/ink670.xml" ContentType="application/inkml+xml"/>
  <Override PartName="/ppt/ink/ink671.xml" ContentType="application/inkml+xml"/>
  <Override PartName="/ppt/ink/ink672.xml" ContentType="application/inkml+xml"/>
  <Override PartName="/ppt/ink/ink673.xml" ContentType="application/inkml+xml"/>
  <Override PartName="/ppt/ink/ink674.xml" ContentType="application/inkml+xml"/>
  <Override PartName="/ppt/ink/ink675.xml" ContentType="application/inkml+xml"/>
  <Override PartName="/ppt/ink/ink676.xml" ContentType="application/inkml+xml"/>
  <Override PartName="/ppt/ink/ink677.xml" ContentType="application/inkml+xml"/>
  <Override PartName="/ppt/ink/ink678.xml" ContentType="application/inkml+xml"/>
  <Override PartName="/ppt/ink/ink679.xml" ContentType="application/inkml+xml"/>
  <Override PartName="/ppt/ink/ink680.xml" ContentType="application/inkml+xml"/>
  <Override PartName="/ppt/ink/ink681.xml" ContentType="application/inkml+xml"/>
  <Override PartName="/ppt/ink/ink682.xml" ContentType="application/inkml+xml"/>
  <Override PartName="/ppt/ink/ink683.xml" ContentType="application/inkml+xml"/>
  <Override PartName="/ppt/ink/ink684.xml" ContentType="application/inkml+xml"/>
  <Override PartName="/ppt/ink/ink685.xml" ContentType="application/inkml+xml"/>
  <Override PartName="/ppt/ink/ink686.xml" ContentType="application/inkml+xml"/>
  <Override PartName="/ppt/ink/ink687.xml" ContentType="application/inkml+xml"/>
  <Override PartName="/ppt/ink/ink688.xml" ContentType="application/inkml+xml"/>
  <Override PartName="/ppt/ink/ink689.xml" ContentType="application/inkml+xml"/>
  <Override PartName="/ppt/ink/ink690.xml" ContentType="application/inkml+xml"/>
  <Override PartName="/ppt/ink/ink691.xml" ContentType="application/inkml+xml"/>
  <Override PartName="/ppt/ink/ink692.xml" ContentType="application/inkml+xml"/>
  <Override PartName="/ppt/ink/ink693.xml" ContentType="application/inkml+xml"/>
  <Override PartName="/ppt/ink/ink694.xml" ContentType="application/inkml+xml"/>
  <Override PartName="/ppt/ink/ink695.xml" ContentType="application/inkml+xml"/>
  <Override PartName="/ppt/ink/ink696.xml" ContentType="application/inkml+xml"/>
  <Override PartName="/ppt/ink/ink697.xml" ContentType="application/inkml+xml"/>
  <Override PartName="/ppt/ink/ink698.xml" ContentType="application/inkml+xml"/>
  <Override PartName="/ppt/ink/ink699.xml" ContentType="application/inkml+xml"/>
  <Override PartName="/ppt/ink/ink700.xml" ContentType="application/inkml+xml"/>
  <Override PartName="/ppt/ink/ink701.xml" ContentType="application/inkml+xml"/>
  <Override PartName="/ppt/ink/ink702.xml" ContentType="application/inkml+xml"/>
  <Override PartName="/ppt/ink/ink703.xml" ContentType="application/inkml+xml"/>
  <Override PartName="/ppt/ink/ink704.xml" ContentType="application/inkml+xml"/>
  <Override PartName="/ppt/ink/ink705.xml" ContentType="application/inkml+xml"/>
  <Override PartName="/ppt/ink/ink706.xml" ContentType="application/inkml+xml"/>
  <Override PartName="/ppt/ink/ink707.xml" ContentType="application/inkml+xml"/>
  <Override PartName="/ppt/ink/ink708.xml" ContentType="application/inkml+xml"/>
  <Override PartName="/ppt/ink/ink709.xml" ContentType="application/inkml+xml"/>
  <Override PartName="/ppt/ink/ink710.xml" ContentType="application/inkml+xml"/>
  <Override PartName="/ppt/ink/ink711.xml" ContentType="application/inkml+xml"/>
  <Override PartName="/ppt/ink/ink712.xml" ContentType="application/inkml+xml"/>
  <Override PartName="/ppt/ink/ink713.xml" ContentType="application/inkml+xml"/>
  <Override PartName="/ppt/ink/ink714.xml" ContentType="application/inkml+xml"/>
  <Override PartName="/ppt/ink/ink715.xml" ContentType="application/inkml+xml"/>
  <Override PartName="/ppt/ink/ink716.xml" ContentType="application/inkml+xml"/>
  <Override PartName="/ppt/ink/ink717.xml" ContentType="application/inkml+xml"/>
  <Override PartName="/ppt/ink/ink718.xml" ContentType="application/inkml+xml"/>
  <Override PartName="/ppt/ink/ink719.xml" ContentType="application/inkml+xml"/>
  <Override PartName="/ppt/ink/ink720.xml" ContentType="application/inkml+xml"/>
  <Override PartName="/ppt/ink/ink721.xml" ContentType="application/inkml+xml"/>
  <Override PartName="/ppt/ink/ink722.xml" ContentType="application/inkml+xml"/>
  <Override PartName="/ppt/ink/ink723.xml" ContentType="application/inkml+xml"/>
  <Override PartName="/ppt/ink/ink724.xml" ContentType="application/inkml+xml"/>
  <Override PartName="/ppt/ink/ink725.xml" ContentType="application/inkml+xml"/>
  <Override PartName="/ppt/ink/ink726.xml" ContentType="application/inkml+xml"/>
  <Override PartName="/ppt/ink/ink727.xml" ContentType="application/inkml+xml"/>
  <Override PartName="/ppt/ink/ink728.xml" ContentType="application/inkml+xml"/>
  <Override PartName="/ppt/ink/ink729.xml" ContentType="application/inkml+xml"/>
  <Override PartName="/ppt/ink/ink730.xml" ContentType="application/inkml+xml"/>
  <Override PartName="/ppt/ink/ink731.xml" ContentType="application/inkml+xml"/>
  <Override PartName="/ppt/ink/ink732.xml" ContentType="application/inkml+xml"/>
  <Override PartName="/ppt/ink/ink733.xml" ContentType="application/inkml+xml"/>
  <Override PartName="/ppt/ink/ink734.xml" ContentType="application/inkml+xml"/>
  <Override PartName="/ppt/ink/ink735.xml" ContentType="application/inkml+xml"/>
  <Override PartName="/ppt/ink/ink736.xml" ContentType="application/inkml+xml"/>
  <Override PartName="/ppt/ink/ink737.xml" ContentType="application/inkml+xml"/>
  <Override PartName="/ppt/ink/ink738.xml" ContentType="application/inkml+xml"/>
  <Override PartName="/ppt/ink/ink739.xml" ContentType="application/inkml+xml"/>
  <Override PartName="/ppt/ink/ink740.xml" ContentType="application/inkml+xml"/>
  <Override PartName="/ppt/ink/ink741.xml" ContentType="application/inkml+xml"/>
  <Override PartName="/ppt/ink/ink742.xml" ContentType="application/inkml+xml"/>
  <Override PartName="/ppt/ink/ink743.xml" ContentType="application/inkml+xml"/>
  <Override PartName="/ppt/ink/ink744.xml" ContentType="application/inkml+xml"/>
  <Override PartName="/ppt/ink/ink745.xml" ContentType="application/inkml+xml"/>
  <Override PartName="/ppt/ink/ink746.xml" ContentType="application/inkml+xml"/>
  <Override PartName="/ppt/ink/ink747.xml" ContentType="application/inkml+xml"/>
  <Override PartName="/ppt/ink/ink748.xml" ContentType="application/inkml+xml"/>
  <Override PartName="/ppt/ink/ink749.xml" ContentType="application/inkml+xml"/>
  <Override PartName="/ppt/ink/ink750.xml" ContentType="application/inkml+xml"/>
  <Override PartName="/ppt/ink/ink751.xml" ContentType="application/inkml+xml"/>
  <Override PartName="/ppt/ink/ink752.xml" ContentType="application/inkml+xml"/>
  <Override PartName="/ppt/ink/ink753.xml" ContentType="application/inkml+xml"/>
  <Override PartName="/ppt/ink/ink754.xml" ContentType="application/inkml+xml"/>
  <Override PartName="/ppt/ink/ink755.xml" ContentType="application/inkml+xml"/>
  <Override PartName="/ppt/ink/ink756.xml" ContentType="application/inkml+xml"/>
  <Override PartName="/ppt/ink/ink757.xml" ContentType="application/inkml+xml"/>
  <Override PartName="/ppt/ink/ink758.xml" ContentType="application/inkml+xml"/>
  <Override PartName="/ppt/ink/ink759.xml" ContentType="application/inkml+xml"/>
  <Override PartName="/ppt/ink/ink760.xml" ContentType="application/inkml+xml"/>
  <Override PartName="/ppt/ink/ink761.xml" ContentType="application/inkml+xml"/>
  <Override PartName="/ppt/ink/ink762.xml" ContentType="application/inkml+xml"/>
  <Override PartName="/ppt/ink/ink763.xml" ContentType="application/inkml+xml"/>
  <Override PartName="/ppt/ink/ink764.xml" ContentType="application/inkml+xml"/>
  <Override PartName="/ppt/ink/ink765.xml" ContentType="application/inkml+xml"/>
  <Override PartName="/ppt/ink/ink766.xml" ContentType="application/inkml+xml"/>
  <Override PartName="/ppt/ink/ink767.xml" ContentType="application/inkml+xml"/>
  <Override PartName="/ppt/ink/ink768.xml" ContentType="application/inkml+xml"/>
  <Override PartName="/ppt/ink/ink769.xml" ContentType="application/inkml+xml"/>
  <Override PartName="/ppt/ink/ink770.xml" ContentType="application/inkml+xml"/>
  <Override PartName="/ppt/ink/ink771.xml" ContentType="application/inkml+xml"/>
  <Override PartName="/ppt/ink/ink772.xml" ContentType="application/inkml+xml"/>
  <Override PartName="/ppt/ink/ink773.xml" ContentType="application/inkml+xml"/>
  <Override PartName="/ppt/ink/ink774.xml" ContentType="application/inkml+xml"/>
  <Override PartName="/ppt/ink/ink775.xml" ContentType="application/inkml+xml"/>
  <Override PartName="/ppt/ink/ink776.xml" ContentType="application/inkml+xml"/>
  <Override PartName="/ppt/ink/ink777.xml" ContentType="application/inkml+xml"/>
  <Override PartName="/ppt/ink/ink778.xml" ContentType="application/inkml+xml"/>
  <Override PartName="/ppt/ink/ink779.xml" ContentType="application/inkml+xml"/>
  <Override PartName="/ppt/ink/ink780.xml" ContentType="application/inkml+xml"/>
  <Override PartName="/ppt/ink/ink781.xml" ContentType="application/inkml+xml"/>
  <Override PartName="/ppt/ink/ink782.xml" ContentType="application/inkml+xml"/>
  <Override PartName="/ppt/ink/ink783.xml" ContentType="application/inkml+xml"/>
  <Override PartName="/ppt/ink/ink784.xml" ContentType="application/inkml+xml"/>
  <Override PartName="/ppt/ink/ink785.xml" ContentType="application/inkml+xml"/>
  <Override PartName="/ppt/ink/ink786.xml" ContentType="application/inkml+xml"/>
  <Override PartName="/ppt/ink/ink787.xml" ContentType="application/inkml+xml"/>
  <Override PartName="/ppt/ink/ink788.xml" ContentType="application/inkml+xml"/>
  <Override PartName="/ppt/ink/ink789.xml" ContentType="application/inkml+xml"/>
  <Override PartName="/ppt/ink/ink790.xml" ContentType="application/inkml+xml"/>
  <Override PartName="/ppt/ink/ink791.xml" ContentType="application/inkml+xml"/>
  <Override PartName="/ppt/ink/ink792.xml" ContentType="application/inkml+xml"/>
  <Override PartName="/ppt/ink/ink793.xml" ContentType="application/inkml+xml"/>
  <Override PartName="/ppt/ink/ink794.xml" ContentType="application/inkml+xml"/>
  <Override PartName="/ppt/ink/ink795.xml" ContentType="application/inkml+xml"/>
  <Override PartName="/ppt/ink/ink796.xml" ContentType="application/inkml+xml"/>
  <Override PartName="/ppt/ink/ink797.xml" ContentType="application/inkml+xml"/>
  <Override PartName="/ppt/ink/ink798.xml" ContentType="application/inkml+xml"/>
  <Override PartName="/ppt/ink/ink799.xml" ContentType="application/inkml+xml"/>
  <Override PartName="/ppt/ink/ink800.xml" ContentType="application/inkml+xml"/>
  <Override PartName="/ppt/ink/ink801.xml" ContentType="application/inkml+xml"/>
  <Override PartName="/ppt/ink/ink802.xml" ContentType="application/inkml+xml"/>
  <Override PartName="/ppt/ink/ink803.xml" ContentType="application/inkml+xml"/>
  <Override PartName="/ppt/ink/ink804.xml" ContentType="application/inkml+xml"/>
  <Override PartName="/ppt/ink/ink805.xml" ContentType="application/inkml+xml"/>
  <Override PartName="/ppt/ink/ink806.xml" ContentType="application/inkml+xml"/>
  <Override PartName="/ppt/ink/ink807.xml" ContentType="application/inkml+xml"/>
  <Override PartName="/ppt/ink/ink808.xml" ContentType="application/inkml+xml"/>
  <Override PartName="/ppt/ink/ink809.xml" ContentType="application/inkml+xml"/>
  <Override PartName="/ppt/ink/ink810.xml" ContentType="application/inkml+xml"/>
  <Override PartName="/ppt/ink/ink811.xml" ContentType="application/inkml+xml"/>
  <Override PartName="/ppt/ink/ink812.xml" ContentType="application/inkml+xml"/>
  <Override PartName="/ppt/ink/ink813.xml" ContentType="application/inkml+xml"/>
  <Override PartName="/ppt/ink/ink814.xml" ContentType="application/inkml+xml"/>
  <Override PartName="/ppt/ink/ink815.xml" ContentType="application/inkml+xml"/>
  <Override PartName="/ppt/ink/ink816.xml" ContentType="application/inkml+xml"/>
  <Override PartName="/ppt/ink/ink817.xml" ContentType="application/inkml+xml"/>
  <Override PartName="/ppt/ink/ink818.xml" ContentType="application/inkml+xml"/>
  <Override PartName="/ppt/ink/ink819.xml" ContentType="application/inkml+xml"/>
  <Override PartName="/ppt/ink/ink820.xml" ContentType="application/inkml+xml"/>
  <Override PartName="/ppt/ink/ink821.xml" ContentType="application/inkml+xml"/>
  <Override PartName="/ppt/ink/ink822.xml" ContentType="application/inkml+xml"/>
  <Override PartName="/ppt/ink/ink823.xml" ContentType="application/inkml+xml"/>
  <Override PartName="/ppt/ink/ink824.xml" ContentType="application/inkml+xml"/>
  <Override PartName="/ppt/ink/ink825.xml" ContentType="application/inkml+xml"/>
  <Override PartName="/ppt/ink/ink826.xml" ContentType="application/inkml+xml"/>
  <Override PartName="/ppt/ink/ink827.xml" ContentType="application/inkml+xml"/>
  <Override PartName="/ppt/ink/ink828.xml" ContentType="application/inkml+xml"/>
  <Override PartName="/ppt/ink/ink829.xml" ContentType="application/inkml+xml"/>
  <Override PartName="/ppt/ink/ink830.xml" ContentType="application/inkml+xml"/>
  <Override PartName="/ppt/ink/ink831.xml" ContentType="application/inkml+xml"/>
  <Override PartName="/ppt/ink/ink832.xml" ContentType="application/inkml+xml"/>
  <Override PartName="/ppt/ink/ink833.xml" ContentType="application/inkml+xml"/>
  <Override PartName="/ppt/ink/ink834.xml" ContentType="application/inkml+xml"/>
  <Override PartName="/ppt/ink/ink835.xml" ContentType="application/inkml+xml"/>
  <Override PartName="/ppt/ink/ink836.xml" ContentType="application/inkml+xml"/>
  <Override PartName="/ppt/ink/ink837.xml" ContentType="application/inkml+xml"/>
  <Override PartName="/ppt/ink/ink838.xml" ContentType="application/inkml+xml"/>
  <Override PartName="/ppt/ink/ink839.xml" ContentType="application/inkml+xml"/>
  <Override PartName="/ppt/ink/ink840.xml" ContentType="application/inkml+xml"/>
  <Override PartName="/ppt/ink/ink841.xml" ContentType="application/inkml+xml"/>
  <Override PartName="/ppt/ink/ink842.xml" ContentType="application/inkml+xml"/>
  <Override PartName="/ppt/ink/ink843.xml" ContentType="application/inkml+xml"/>
  <Override PartName="/ppt/ink/ink844.xml" ContentType="application/inkml+xml"/>
  <Override PartName="/ppt/ink/ink845.xml" ContentType="application/inkml+xml"/>
  <Override PartName="/ppt/ink/ink846.xml" ContentType="application/inkml+xml"/>
  <Override PartName="/ppt/ink/ink847.xml" ContentType="application/inkml+xml"/>
  <Override PartName="/ppt/ink/ink848.xml" ContentType="application/inkml+xml"/>
  <Override PartName="/ppt/ink/ink849.xml" ContentType="application/inkml+xml"/>
  <Override PartName="/ppt/ink/ink850.xml" ContentType="application/inkml+xml"/>
  <Override PartName="/ppt/ink/ink851.xml" ContentType="application/inkml+xml"/>
  <Override PartName="/ppt/ink/ink852.xml" ContentType="application/inkml+xml"/>
  <Override PartName="/ppt/ink/ink853.xml" ContentType="application/inkml+xml"/>
  <Override PartName="/ppt/ink/ink854.xml" ContentType="application/inkml+xml"/>
  <Override PartName="/ppt/ink/ink855.xml" ContentType="application/inkml+xml"/>
  <Override PartName="/ppt/ink/ink856.xml" ContentType="application/inkml+xml"/>
  <Override PartName="/ppt/ink/ink857.xml" ContentType="application/inkml+xml"/>
  <Override PartName="/ppt/ink/ink858.xml" ContentType="application/inkml+xml"/>
  <Override PartName="/ppt/ink/ink859.xml" ContentType="application/inkml+xml"/>
  <Override PartName="/ppt/ink/ink860.xml" ContentType="application/inkml+xml"/>
  <Override PartName="/ppt/ink/ink861.xml" ContentType="application/inkml+xml"/>
  <Override PartName="/ppt/ink/ink862.xml" ContentType="application/inkml+xml"/>
  <Override PartName="/ppt/ink/ink863.xml" ContentType="application/inkml+xml"/>
  <Override PartName="/ppt/ink/ink864.xml" ContentType="application/inkml+xml"/>
  <Override PartName="/ppt/ink/ink865.xml" ContentType="application/inkml+xml"/>
  <Override PartName="/ppt/ink/ink866.xml" ContentType="application/inkml+xml"/>
  <Override PartName="/ppt/ink/ink867.xml" ContentType="application/inkml+xml"/>
  <Override PartName="/ppt/ink/ink868.xml" ContentType="application/inkml+xml"/>
  <Override PartName="/ppt/ink/ink869.xml" ContentType="application/inkml+xml"/>
  <Override PartName="/ppt/ink/ink870.xml" ContentType="application/inkml+xml"/>
  <Override PartName="/ppt/ink/ink871.xml" ContentType="application/inkml+xml"/>
  <Override PartName="/ppt/ink/ink872.xml" ContentType="application/inkml+xml"/>
  <Override PartName="/ppt/ink/ink873.xml" ContentType="application/inkml+xml"/>
  <Override PartName="/ppt/ink/ink874.xml" ContentType="application/inkml+xml"/>
  <Override PartName="/ppt/ink/ink875.xml" ContentType="application/inkml+xml"/>
  <Override PartName="/ppt/ink/ink876.xml" ContentType="application/inkml+xml"/>
  <Override PartName="/ppt/ink/ink877.xml" ContentType="application/inkml+xml"/>
  <Override PartName="/ppt/ink/ink878.xml" ContentType="application/inkml+xml"/>
  <Override PartName="/ppt/ink/ink879.xml" ContentType="application/inkml+xml"/>
  <Override PartName="/ppt/ink/ink880.xml" ContentType="application/inkml+xml"/>
  <Override PartName="/ppt/ink/ink881.xml" ContentType="application/inkml+xml"/>
  <Override PartName="/ppt/ink/ink882.xml" ContentType="application/inkml+xml"/>
  <Override PartName="/ppt/ink/ink883.xml" ContentType="application/inkml+xml"/>
  <Override PartName="/ppt/ink/ink884.xml" ContentType="application/inkml+xml"/>
  <Override PartName="/ppt/ink/ink885.xml" ContentType="application/inkml+xml"/>
  <Override PartName="/ppt/ink/ink886.xml" ContentType="application/inkml+xml"/>
  <Override PartName="/ppt/ink/ink887.xml" ContentType="application/inkml+xml"/>
  <Override PartName="/ppt/ink/ink888.xml" ContentType="application/inkml+xml"/>
  <Override PartName="/ppt/ink/ink889.xml" ContentType="application/inkml+xml"/>
  <Override PartName="/ppt/ink/ink890.xml" ContentType="application/inkml+xml"/>
  <Override PartName="/ppt/ink/ink891.xml" ContentType="application/inkml+xml"/>
  <Override PartName="/ppt/ink/ink892.xml" ContentType="application/inkml+xml"/>
  <Override PartName="/ppt/ink/ink893.xml" ContentType="application/inkml+xml"/>
  <Override PartName="/ppt/ink/ink894.xml" ContentType="application/inkml+xml"/>
  <Override PartName="/ppt/ink/ink895.xml" ContentType="application/inkml+xml"/>
  <Override PartName="/ppt/ink/ink896.xml" ContentType="application/inkml+xml"/>
  <Override PartName="/ppt/ink/ink897.xml" ContentType="application/inkml+xml"/>
  <Override PartName="/ppt/ink/ink898.xml" ContentType="application/inkml+xml"/>
  <Override PartName="/ppt/ink/ink899.xml" ContentType="application/inkml+xml"/>
  <Override PartName="/ppt/ink/ink900.xml" ContentType="application/inkml+xml"/>
  <Override PartName="/ppt/ink/ink901.xml" ContentType="application/inkml+xml"/>
  <Override PartName="/ppt/ink/ink902.xml" ContentType="application/inkml+xml"/>
  <Override PartName="/ppt/ink/ink903.xml" ContentType="application/inkml+xml"/>
  <Override PartName="/ppt/ink/ink904.xml" ContentType="application/inkml+xml"/>
  <Override PartName="/ppt/ink/ink905.xml" ContentType="application/inkml+xml"/>
  <Override PartName="/ppt/ink/ink906.xml" ContentType="application/inkml+xml"/>
  <Override PartName="/ppt/ink/ink907.xml" ContentType="application/inkml+xml"/>
  <Override PartName="/ppt/ink/ink908.xml" ContentType="application/inkml+xml"/>
  <Override PartName="/ppt/ink/ink909.xml" ContentType="application/inkml+xml"/>
  <Override PartName="/ppt/ink/ink910.xml" ContentType="application/inkml+xml"/>
  <Override PartName="/ppt/ink/ink911.xml" ContentType="application/inkml+xml"/>
  <Override PartName="/ppt/ink/ink912.xml" ContentType="application/inkml+xml"/>
  <Override PartName="/ppt/ink/ink913.xml" ContentType="application/inkml+xml"/>
  <Override PartName="/ppt/ink/ink914.xml" ContentType="application/inkml+xml"/>
  <Override PartName="/ppt/ink/ink915.xml" ContentType="application/inkml+xml"/>
  <Override PartName="/ppt/ink/ink916.xml" ContentType="application/inkml+xml"/>
  <Override PartName="/ppt/ink/ink917.xml" ContentType="application/inkml+xml"/>
  <Override PartName="/ppt/ink/ink918.xml" ContentType="application/inkml+xml"/>
  <Override PartName="/ppt/ink/ink919.xml" ContentType="application/inkml+xml"/>
  <Override PartName="/ppt/ink/ink920.xml" ContentType="application/inkml+xml"/>
  <Override PartName="/ppt/ink/ink921.xml" ContentType="application/inkml+xml"/>
  <Override PartName="/ppt/ink/ink922.xml" ContentType="application/inkml+xml"/>
  <Override PartName="/ppt/ink/ink923.xml" ContentType="application/inkml+xml"/>
  <Override PartName="/ppt/ink/ink924.xml" ContentType="application/inkml+xml"/>
  <Override PartName="/ppt/ink/ink925.xml" ContentType="application/inkml+xml"/>
  <Override PartName="/ppt/ink/ink926.xml" ContentType="application/inkml+xml"/>
  <Override PartName="/ppt/ink/ink927.xml" ContentType="application/inkml+xml"/>
  <Override PartName="/ppt/ink/ink928.xml" ContentType="application/inkml+xml"/>
  <Override PartName="/ppt/ink/ink929.xml" ContentType="application/inkml+xml"/>
  <Override PartName="/ppt/ink/ink930.xml" ContentType="application/inkml+xml"/>
  <Override PartName="/ppt/ink/ink931.xml" ContentType="application/inkml+xml"/>
  <Override PartName="/ppt/ink/ink932.xml" ContentType="application/inkml+xml"/>
  <Override PartName="/ppt/ink/ink933.xml" ContentType="application/inkml+xml"/>
  <Override PartName="/ppt/ink/ink934.xml" ContentType="application/inkml+xml"/>
  <Override PartName="/ppt/ink/ink935.xml" ContentType="application/inkml+xml"/>
  <Override PartName="/ppt/ink/ink936.xml" ContentType="application/inkml+xml"/>
  <Override PartName="/ppt/ink/ink937.xml" ContentType="application/inkml+xml"/>
  <Override PartName="/ppt/ink/ink938.xml" ContentType="application/inkml+xml"/>
  <Override PartName="/ppt/ink/ink939.xml" ContentType="application/inkml+xml"/>
  <Override PartName="/ppt/ink/ink940.xml" ContentType="application/inkml+xml"/>
  <Override PartName="/ppt/ink/ink941.xml" ContentType="application/inkml+xml"/>
  <Override PartName="/ppt/ink/ink942.xml" ContentType="application/inkml+xml"/>
  <Override PartName="/ppt/ink/ink943.xml" ContentType="application/inkml+xml"/>
  <Override PartName="/ppt/ink/ink944.xml" ContentType="application/inkml+xml"/>
  <Override PartName="/ppt/ink/ink945.xml" ContentType="application/inkml+xml"/>
  <Override PartName="/ppt/ink/ink946.xml" ContentType="application/inkml+xml"/>
  <Override PartName="/ppt/ink/ink947.xml" ContentType="application/inkml+xml"/>
  <Override PartName="/ppt/ink/ink948.xml" ContentType="application/inkml+xml"/>
  <Override PartName="/ppt/ink/ink949.xml" ContentType="application/inkml+xml"/>
  <Override PartName="/ppt/ink/ink950.xml" ContentType="application/inkml+xml"/>
  <Override PartName="/ppt/ink/ink951.xml" ContentType="application/inkml+xml"/>
  <Override PartName="/ppt/ink/ink952.xml" ContentType="application/inkml+xml"/>
  <Override PartName="/ppt/ink/ink953.xml" ContentType="application/inkml+xml"/>
  <Override PartName="/ppt/ink/ink954.xml" ContentType="application/inkml+xml"/>
  <Override PartName="/ppt/ink/ink955.xml" ContentType="application/inkml+xml"/>
  <Override PartName="/ppt/ink/ink956.xml" ContentType="application/inkml+xml"/>
  <Override PartName="/ppt/ink/ink957.xml" ContentType="application/inkml+xml"/>
  <Override PartName="/ppt/ink/ink958.xml" ContentType="application/inkml+xml"/>
  <Override PartName="/ppt/ink/ink959.xml" ContentType="application/inkml+xml"/>
  <Override PartName="/ppt/ink/ink960.xml" ContentType="application/inkml+xml"/>
  <Override PartName="/ppt/ink/ink961.xml" ContentType="application/inkml+xml"/>
  <Override PartName="/ppt/ink/ink962.xml" ContentType="application/inkml+xml"/>
  <Override PartName="/ppt/ink/ink963.xml" ContentType="application/inkml+xml"/>
  <Override PartName="/ppt/ink/ink964.xml" ContentType="application/inkml+xml"/>
  <Override PartName="/ppt/ink/ink965.xml" ContentType="application/inkml+xml"/>
  <Override PartName="/ppt/ink/ink966.xml" ContentType="application/inkml+xml"/>
  <Override PartName="/ppt/ink/ink967.xml" ContentType="application/inkml+xml"/>
  <Override PartName="/ppt/ink/ink968.xml" ContentType="application/inkml+xml"/>
  <Override PartName="/ppt/ink/ink969.xml" ContentType="application/inkml+xml"/>
  <Override PartName="/ppt/ink/ink970.xml" ContentType="application/inkml+xml"/>
  <Override PartName="/ppt/ink/ink971.xml" ContentType="application/inkml+xml"/>
  <Override PartName="/ppt/ink/ink972.xml" ContentType="application/inkml+xml"/>
  <Override PartName="/ppt/ink/ink973.xml" ContentType="application/inkml+xml"/>
  <Override PartName="/ppt/ink/ink974.xml" ContentType="application/inkml+xml"/>
  <Override PartName="/ppt/ink/ink975.xml" ContentType="application/inkml+xml"/>
  <Override PartName="/ppt/ink/ink976.xml" ContentType="application/inkml+xml"/>
  <Override PartName="/ppt/ink/ink977.xml" ContentType="application/inkml+xml"/>
  <Override PartName="/ppt/ink/ink978.xml" ContentType="application/inkml+xml"/>
  <Override PartName="/ppt/ink/ink979.xml" ContentType="application/inkml+xml"/>
  <Override PartName="/ppt/ink/ink980.xml" ContentType="application/inkml+xml"/>
  <Override PartName="/ppt/ink/ink981.xml" ContentType="application/inkml+xml"/>
  <Override PartName="/ppt/ink/ink982.xml" ContentType="application/inkml+xml"/>
  <Override PartName="/ppt/ink/ink983.xml" ContentType="application/inkml+xml"/>
  <Override PartName="/ppt/ink/ink984.xml" ContentType="application/inkml+xml"/>
  <Override PartName="/ppt/ink/ink985.xml" ContentType="application/inkml+xml"/>
  <Override PartName="/ppt/ink/ink986.xml" ContentType="application/inkml+xml"/>
  <Override PartName="/ppt/ink/ink987.xml" ContentType="application/inkml+xml"/>
  <Override PartName="/ppt/ink/ink988.xml" ContentType="application/inkml+xml"/>
  <Override PartName="/ppt/ink/ink989.xml" ContentType="application/inkml+xml"/>
  <Override PartName="/ppt/ink/ink990.xml" ContentType="application/inkml+xml"/>
  <Override PartName="/ppt/ink/ink991.xml" ContentType="application/inkml+xml"/>
  <Override PartName="/ppt/ink/ink992.xml" ContentType="application/inkml+xml"/>
  <Override PartName="/ppt/ink/ink993.xml" ContentType="application/inkml+xml"/>
  <Override PartName="/ppt/ink/ink994.xml" ContentType="application/inkml+xml"/>
  <Override PartName="/ppt/ink/ink995.xml" ContentType="application/inkml+xml"/>
  <Override PartName="/ppt/ink/ink996.xml" ContentType="application/inkml+xml"/>
  <Override PartName="/ppt/ink/ink997.xml" ContentType="application/inkml+xml"/>
  <Override PartName="/ppt/ink/ink998.xml" ContentType="application/inkml+xml"/>
  <Override PartName="/ppt/ink/ink999.xml" ContentType="application/inkml+xml"/>
  <Override PartName="/ppt/ink/ink1000.xml" ContentType="application/inkml+xml"/>
  <Override PartName="/ppt/ink/ink1001.xml" ContentType="application/inkml+xml"/>
  <Override PartName="/ppt/ink/ink1002.xml" ContentType="application/inkml+xml"/>
  <Override PartName="/ppt/ink/ink1003.xml" ContentType="application/inkml+xml"/>
  <Override PartName="/ppt/ink/ink1004.xml" ContentType="application/inkml+xml"/>
  <Override PartName="/ppt/ink/ink1005.xml" ContentType="application/inkml+xml"/>
  <Override PartName="/ppt/ink/ink1006.xml" ContentType="application/inkml+xml"/>
  <Override PartName="/ppt/ink/ink1007.xml" ContentType="application/inkml+xml"/>
  <Override PartName="/ppt/ink/ink1008.xml" ContentType="application/inkml+xml"/>
  <Override PartName="/ppt/ink/ink1009.xml" ContentType="application/inkml+xml"/>
  <Override PartName="/ppt/ink/ink1010.xml" ContentType="application/inkml+xml"/>
  <Override PartName="/ppt/ink/ink1011.xml" ContentType="application/inkml+xml"/>
  <Override PartName="/ppt/ink/ink1012.xml" ContentType="application/inkml+xml"/>
  <Override PartName="/ppt/ink/ink1013.xml" ContentType="application/inkml+xml"/>
  <Override PartName="/ppt/ink/ink1014.xml" ContentType="application/inkml+xml"/>
  <Override PartName="/ppt/ink/ink1015.xml" ContentType="application/inkml+xml"/>
  <Override PartName="/ppt/ink/ink1016.xml" ContentType="application/inkml+xml"/>
  <Override PartName="/ppt/ink/ink1017.xml" ContentType="application/inkml+xml"/>
  <Override PartName="/ppt/ink/ink1018.xml" ContentType="application/inkml+xml"/>
  <Override PartName="/ppt/ink/ink1019.xml" ContentType="application/inkml+xml"/>
  <Override PartName="/ppt/ink/ink1020.xml" ContentType="application/inkml+xml"/>
  <Override PartName="/ppt/ink/ink1021.xml" ContentType="application/inkml+xml"/>
  <Override PartName="/ppt/ink/ink1022.xml" ContentType="application/inkml+xml"/>
  <Override PartName="/ppt/ink/ink1023.xml" ContentType="application/inkml+xml"/>
  <Override PartName="/ppt/ink/ink1024.xml" ContentType="application/inkml+xml"/>
  <Override PartName="/ppt/ink/ink1025.xml" ContentType="application/inkml+xml"/>
  <Override PartName="/ppt/ink/ink1026.xml" ContentType="application/inkml+xml"/>
  <Override PartName="/ppt/ink/ink1027.xml" ContentType="application/inkml+xml"/>
  <Override PartName="/ppt/ink/ink1028.xml" ContentType="application/inkml+xml"/>
  <Override PartName="/ppt/ink/ink1029.xml" ContentType="application/inkml+xml"/>
  <Override PartName="/ppt/ink/ink1030.xml" ContentType="application/inkml+xml"/>
  <Override PartName="/ppt/ink/ink1031.xml" ContentType="application/inkml+xml"/>
  <Override PartName="/ppt/ink/ink1032.xml" ContentType="application/inkml+xml"/>
  <Override PartName="/ppt/ink/ink1033.xml" ContentType="application/inkml+xml"/>
  <Override PartName="/ppt/ink/ink1034.xml" ContentType="application/inkml+xml"/>
  <Override PartName="/ppt/ink/ink1035.xml" ContentType="application/inkml+xml"/>
  <Override PartName="/ppt/ink/ink1036.xml" ContentType="application/inkml+xml"/>
  <Override PartName="/ppt/ink/ink1037.xml" ContentType="application/inkml+xml"/>
  <Override PartName="/ppt/ink/ink1038.xml" ContentType="application/inkml+xml"/>
  <Override PartName="/ppt/ink/ink1039.xml" ContentType="application/inkml+xml"/>
  <Override PartName="/ppt/ink/ink1040.xml" ContentType="application/inkml+xml"/>
  <Override PartName="/ppt/ink/ink1041.xml" ContentType="application/inkml+xml"/>
  <Override PartName="/ppt/ink/ink1042.xml" ContentType="application/inkml+xml"/>
  <Override PartName="/ppt/ink/ink1043.xml" ContentType="application/inkml+xml"/>
  <Override PartName="/ppt/ink/ink1044.xml" ContentType="application/inkml+xml"/>
  <Override PartName="/ppt/ink/ink1045.xml" ContentType="application/inkml+xml"/>
  <Override PartName="/ppt/ink/ink1046.xml" ContentType="application/inkml+xml"/>
  <Override PartName="/ppt/ink/ink1047.xml" ContentType="application/inkml+xml"/>
  <Override PartName="/ppt/ink/ink1048.xml" ContentType="application/inkml+xml"/>
  <Override PartName="/ppt/ink/ink1049.xml" ContentType="application/inkml+xml"/>
  <Override PartName="/ppt/ink/ink1050.xml" ContentType="application/inkml+xml"/>
  <Override PartName="/ppt/ink/ink1051.xml" ContentType="application/inkml+xml"/>
  <Override PartName="/ppt/ink/ink1052.xml" ContentType="application/inkml+xml"/>
  <Override PartName="/ppt/ink/ink1053.xml" ContentType="application/inkml+xml"/>
  <Override PartName="/ppt/ink/ink1054.xml" ContentType="application/inkml+xml"/>
  <Override PartName="/ppt/ink/ink1055.xml" ContentType="application/inkml+xml"/>
  <Override PartName="/ppt/ink/ink1056.xml" ContentType="application/inkml+xml"/>
  <Override PartName="/ppt/ink/ink1057.xml" ContentType="application/inkml+xml"/>
  <Override PartName="/ppt/ink/ink1058.xml" ContentType="application/inkml+xml"/>
  <Override PartName="/ppt/ink/ink1059.xml" ContentType="application/inkml+xml"/>
  <Override PartName="/ppt/ink/ink1060.xml" ContentType="application/inkml+xml"/>
  <Override PartName="/ppt/ink/ink1061.xml" ContentType="application/inkml+xml"/>
  <Override PartName="/ppt/ink/ink1062.xml" ContentType="application/inkml+xml"/>
  <Override PartName="/ppt/ink/ink1063.xml" ContentType="application/inkml+xml"/>
  <Override PartName="/ppt/ink/ink1064.xml" ContentType="application/inkml+xml"/>
  <Override PartName="/ppt/ink/ink1065.xml" ContentType="application/inkml+xml"/>
  <Override PartName="/ppt/ink/ink1066.xml" ContentType="application/inkml+xml"/>
  <Override PartName="/ppt/ink/ink1067.xml" ContentType="application/inkml+xml"/>
  <Override PartName="/ppt/ink/ink1068.xml" ContentType="application/inkml+xml"/>
  <Override PartName="/ppt/ink/ink1069.xml" ContentType="application/inkml+xml"/>
  <Override PartName="/ppt/ink/ink1070.xml" ContentType="application/inkml+xml"/>
  <Override PartName="/ppt/ink/ink1071.xml" ContentType="application/inkml+xml"/>
  <Override PartName="/ppt/ink/ink1072.xml" ContentType="application/inkml+xml"/>
  <Override PartName="/ppt/ink/ink1073.xml" ContentType="application/inkml+xml"/>
  <Override PartName="/ppt/ink/ink1074.xml" ContentType="application/inkml+xml"/>
  <Override PartName="/ppt/ink/ink1075.xml" ContentType="application/inkml+xml"/>
  <Override PartName="/ppt/ink/ink1076.xml" ContentType="application/inkml+xml"/>
  <Override PartName="/ppt/ink/ink1077.xml" ContentType="application/inkml+xml"/>
  <Override PartName="/ppt/ink/ink1078.xml" ContentType="application/inkml+xml"/>
  <Override PartName="/ppt/ink/ink1079.xml" ContentType="application/inkml+xml"/>
  <Override PartName="/ppt/ink/ink1080.xml" ContentType="application/inkml+xml"/>
  <Override PartName="/ppt/ink/ink1081.xml" ContentType="application/inkml+xml"/>
  <Override PartName="/ppt/ink/ink1082.xml" ContentType="application/inkml+xml"/>
  <Override PartName="/ppt/ink/ink1083.xml" ContentType="application/inkml+xml"/>
  <Override PartName="/ppt/ink/ink1084.xml" ContentType="application/inkml+xml"/>
  <Override PartName="/ppt/ink/ink1085.xml" ContentType="application/inkml+xml"/>
  <Override PartName="/ppt/ink/ink1086.xml" ContentType="application/inkml+xml"/>
  <Override PartName="/ppt/ink/ink1087.xml" ContentType="application/inkml+xml"/>
  <Override PartName="/ppt/ink/ink1088.xml" ContentType="application/inkml+xml"/>
  <Override PartName="/ppt/ink/ink1089.xml" ContentType="application/inkml+xml"/>
  <Override PartName="/ppt/ink/ink1090.xml" ContentType="application/inkml+xml"/>
  <Override PartName="/ppt/ink/ink1091.xml" ContentType="application/inkml+xml"/>
  <Override PartName="/ppt/ink/ink1092.xml" ContentType="application/inkml+xml"/>
  <Override PartName="/ppt/ink/ink1093.xml" ContentType="application/inkml+xml"/>
  <Override PartName="/ppt/ink/ink1094.xml" ContentType="application/inkml+xml"/>
  <Override PartName="/ppt/ink/ink1095.xml" ContentType="application/inkml+xml"/>
  <Override PartName="/ppt/ink/ink1096.xml" ContentType="application/inkml+xml"/>
  <Override PartName="/ppt/ink/ink1097.xml" ContentType="application/inkml+xml"/>
  <Override PartName="/ppt/ink/ink1098.xml" ContentType="application/inkml+xml"/>
  <Override PartName="/ppt/ink/ink1099.xml" ContentType="application/inkml+xml"/>
  <Override PartName="/ppt/ink/ink1100.xml" ContentType="application/inkml+xml"/>
  <Override PartName="/ppt/ink/ink1101.xml" ContentType="application/inkml+xml"/>
  <Override PartName="/ppt/ink/ink1102.xml" ContentType="application/inkml+xml"/>
  <Override PartName="/ppt/ink/ink1103.xml" ContentType="application/inkml+xml"/>
  <Override PartName="/ppt/ink/ink1104.xml" ContentType="application/inkml+xml"/>
  <Override PartName="/ppt/ink/ink1105.xml" ContentType="application/inkml+xml"/>
  <Override PartName="/ppt/ink/ink1106.xml" ContentType="application/inkml+xml"/>
  <Override PartName="/ppt/ink/ink1107.xml" ContentType="application/inkml+xml"/>
  <Override PartName="/ppt/ink/ink1108.xml" ContentType="application/inkml+xml"/>
  <Override PartName="/ppt/ink/ink1109.xml" ContentType="application/inkml+xml"/>
  <Override PartName="/ppt/ink/ink1110.xml" ContentType="application/inkml+xml"/>
  <Override PartName="/ppt/ink/ink1111.xml" ContentType="application/inkml+xml"/>
  <Override PartName="/ppt/ink/ink1112.xml" ContentType="application/inkml+xml"/>
  <Override PartName="/ppt/ink/ink1113.xml" ContentType="application/inkml+xml"/>
  <Override PartName="/ppt/ink/ink1114.xml" ContentType="application/inkml+xml"/>
  <Override PartName="/ppt/ink/ink1115.xml" ContentType="application/inkml+xml"/>
  <Override PartName="/ppt/ink/ink1116.xml" ContentType="application/inkml+xml"/>
  <Override PartName="/ppt/ink/ink1117.xml" ContentType="application/inkml+xml"/>
  <Override PartName="/ppt/ink/ink1118.xml" ContentType="application/inkml+xml"/>
  <Override PartName="/ppt/ink/ink1119.xml" ContentType="application/inkml+xml"/>
  <Override PartName="/ppt/ink/ink1120.xml" ContentType="application/inkml+xml"/>
  <Override PartName="/ppt/ink/ink1121.xml" ContentType="application/inkml+xml"/>
  <Override PartName="/ppt/ink/ink1122.xml" ContentType="application/inkml+xml"/>
  <Override PartName="/ppt/ink/ink1123.xml" ContentType="application/inkml+xml"/>
  <Override PartName="/ppt/ink/ink1124.xml" ContentType="application/inkml+xml"/>
  <Override PartName="/ppt/ink/ink1125.xml" ContentType="application/inkml+xml"/>
  <Override PartName="/ppt/ink/ink1126.xml" ContentType="application/inkml+xml"/>
  <Override PartName="/ppt/ink/ink1127.xml" ContentType="application/inkml+xml"/>
  <Override PartName="/ppt/ink/ink1128.xml" ContentType="application/inkml+xml"/>
  <Override PartName="/ppt/ink/ink1129.xml" ContentType="application/inkml+xml"/>
  <Override PartName="/ppt/ink/ink1130.xml" ContentType="application/inkml+xml"/>
  <Override PartName="/ppt/ink/ink1131.xml" ContentType="application/inkml+xml"/>
  <Override PartName="/ppt/ink/ink1132.xml" ContentType="application/inkml+xml"/>
  <Override PartName="/ppt/ink/ink1133.xml" ContentType="application/inkml+xml"/>
  <Override PartName="/ppt/ink/ink1134.xml" ContentType="application/inkml+xml"/>
  <Override PartName="/ppt/ink/ink1135.xml" ContentType="application/inkml+xml"/>
  <Override PartName="/ppt/ink/ink1136.xml" ContentType="application/inkml+xml"/>
  <Override PartName="/ppt/ink/ink1137.xml" ContentType="application/inkml+xml"/>
  <Override PartName="/ppt/ink/ink1138.xml" ContentType="application/inkml+xml"/>
  <Override PartName="/ppt/ink/ink1139.xml" ContentType="application/inkml+xml"/>
  <Override PartName="/ppt/ink/ink1140.xml" ContentType="application/inkml+xml"/>
  <Override PartName="/ppt/ink/ink1141.xml" ContentType="application/inkml+xml"/>
  <Override PartName="/ppt/ink/ink1142.xml" ContentType="application/inkml+xml"/>
  <Override PartName="/ppt/ink/ink1143.xml" ContentType="application/inkml+xml"/>
  <Override PartName="/ppt/ink/ink1144.xml" ContentType="application/inkml+xml"/>
  <Override PartName="/ppt/ink/ink1145.xml" ContentType="application/inkml+xml"/>
  <Override PartName="/ppt/ink/ink1146.xml" ContentType="application/inkml+xml"/>
  <Override PartName="/ppt/ink/ink1147.xml" ContentType="application/inkml+xml"/>
  <Override PartName="/ppt/ink/ink1148.xml" ContentType="application/inkml+xml"/>
  <Override PartName="/ppt/ink/ink1149.xml" ContentType="application/inkml+xml"/>
  <Override PartName="/ppt/ink/ink1150.xml" ContentType="application/inkml+xml"/>
  <Override PartName="/ppt/ink/ink1151.xml" ContentType="application/inkml+xml"/>
  <Override PartName="/ppt/ink/ink1152.xml" ContentType="application/inkml+xml"/>
  <Override PartName="/ppt/ink/ink1153.xml" ContentType="application/inkml+xml"/>
  <Override PartName="/ppt/ink/ink1154.xml" ContentType="application/inkml+xml"/>
  <Override PartName="/ppt/ink/ink1155.xml" ContentType="application/inkml+xml"/>
  <Override PartName="/ppt/ink/ink1156.xml" ContentType="application/inkml+xml"/>
  <Override PartName="/ppt/ink/ink1157.xml" ContentType="application/inkml+xml"/>
  <Override PartName="/ppt/ink/ink1158.xml" ContentType="application/inkml+xml"/>
  <Override PartName="/ppt/ink/ink1159.xml" ContentType="application/inkml+xml"/>
  <Override PartName="/ppt/ink/ink1160.xml" ContentType="application/inkml+xml"/>
  <Override PartName="/ppt/ink/ink1161.xml" ContentType="application/inkml+xml"/>
  <Override PartName="/ppt/ink/ink1162.xml" ContentType="application/inkml+xml"/>
  <Override PartName="/ppt/ink/ink1163.xml" ContentType="application/inkml+xml"/>
  <Override PartName="/ppt/ink/ink1164.xml" ContentType="application/inkml+xml"/>
  <Override PartName="/ppt/ink/ink1165.xml" ContentType="application/inkml+xml"/>
  <Override PartName="/ppt/ink/ink1166.xml" ContentType="application/inkml+xml"/>
  <Override PartName="/ppt/ink/ink1167.xml" ContentType="application/inkml+xml"/>
  <Override PartName="/ppt/tags/tag129.xml" ContentType="application/vnd.openxmlformats-officedocument.presentationml.tags+xml"/>
  <Override PartName="/ppt/notesSlides/notesSlide47.xml" ContentType="application/vnd.openxmlformats-officedocument.presentationml.notesSlide+xml"/>
  <Override PartName="/ppt/ink/ink1168.xml" ContentType="application/inkml+xml"/>
  <Override PartName="/ppt/ink/ink1169.xml" ContentType="application/inkml+xml"/>
  <Override PartName="/ppt/ink/ink1170.xml" ContentType="application/inkml+xml"/>
  <Override PartName="/ppt/ink/ink1171.xml" ContentType="application/inkml+xml"/>
  <Override PartName="/ppt/ink/ink1172.xml" ContentType="application/inkml+xml"/>
  <Override PartName="/ppt/ink/ink1173.xml" ContentType="application/inkml+xml"/>
  <Override PartName="/ppt/ink/ink1174.xml" ContentType="application/inkml+xml"/>
  <Override PartName="/ppt/ink/ink1175.xml" ContentType="application/inkml+xml"/>
  <Override PartName="/ppt/ink/ink1176.xml" ContentType="application/inkml+xml"/>
  <Override PartName="/ppt/ink/ink1177.xml" ContentType="application/inkml+xml"/>
  <Override PartName="/ppt/ink/ink1178.xml" ContentType="application/inkml+xml"/>
  <Override PartName="/ppt/ink/ink1179.xml" ContentType="application/inkml+xml"/>
  <Override PartName="/ppt/ink/ink1180.xml" ContentType="application/inkml+xml"/>
  <Override PartName="/ppt/ink/ink1181.xml" ContentType="application/inkml+xml"/>
  <Override PartName="/ppt/ink/ink1182.xml" ContentType="application/inkml+xml"/>
  <Override PartName="/ppt/ink/ink1183.xml" ContentType="application/inkml+xml"/>
  <Override PartName="/ppt/ink/ink1184.xml" ContentType="application/inkml+xml"/>
  <Override PartName="/ppt/ink/ink1185.xml" ContentType="application/inkml+xml"/>
  <Override PartName="/ppt/ink/ink1186.xml" ContentType="application/inkml+xml"/>
  <Override PartName="/ppt/ink/ink1187.xml" ContentType="application/inkml+xml"/>
  <Override PartName="/ppt/ink/ink1188.xml" ContentType="application/inkml+xml"/>
  <Override PartName="/ppt/ink/ink1189.xml" ContentType="application/inkml+xml"/>
  <Override PartName="/ppt/ink/ink1190.xml" ContentType="application/inkml+xml"/>
  <Override PartName="/ppt/ink/ink1191.xml" ContentType="application/inkml+xml"/>
  <Override PartName="/ppt/ink/ink1192.xml" ContentType="application/inkml+xml"/>
  <Override PartName="/ppt/ink/ink1193.xml" ContentType="application/inkml+xml"/>
  <Override PartName="/ppt/ink/ink1194.xml" ContentType="application/inkml+xml"/>
  <Override PartName="/ppt/ink/ink1195.xml" ContentType="application/inkml+xml"/>
  <Override PartName="/ppt/ink/ink1196.xml" ContentType="application/inkml+xml"/>
  <Override PartName="/ppt/ink/ink1197.xml" ContentType="application/inkml+xml"/>
  <Override PartName="/ppt/ink/ink1198.xml" ContentType="application/inkml+xml"/>
  <Override PartName="/ppt/ink/ink1199.xml" ContentType="application/inkml+xml"/>
  <Override PartName="/ppt/ink/ink1200.xml" ContentType="application/inkml+xml"/>
  <Override PartName="/ppt/ink/ink1201.xml" ContentType="application/inkml+xml"/>
  <Override PartName="/ppt/ink/ink1202.xml" ContentType="application/inkml+xml"/>
  <Override PartName="/ppt/ink/ink1203.xml" ContentType="application/inkml+xml"/>
  <Override PartName="/ppt/ink/ink1204.xml" ContentType="application/inkml+xml"/>
  <Override PartName="/ppt/ink/ink1205.xml" ContentType="application/inkml+xml"/>
  <Override PartName="/ppt/ink/ink1206.xml" ContentType="application/inkml+xml"/>
  <Override PartName="/ppt/ink/ink1207.xml" ContentType="application/inkml+xml"/>
  <Override PartName="/ppt/ink/ink1208.xml" ContentType="application/inkml+xml"/>
  <Override PartName="/ppt/ink/ink1209.xml" ContentType="application/inkml+xml"/>
  <Override PartName="/ppt/ink/ink1210.xml" ContentType="application/inkml+xml"/>
  <Override PartName="/ppt/ink/ink1211.xml" ContentType="application/inkml+xml"/>
  <Override PartName="/ppt/ink/ink1212.xml" ContentType="application/inkml+xml"/>
  <Override PartName="/ppt/ink/ink1213.xml" ContentType="application/inkml+xml"/>
  <Override PartName="/ppt/ink/ink1214.xml" ContentType="application/inkml+xml"/>
  <Override PartName="/ppt/ink/ink1215.xml" ContentType="application/inkml+xml"/>
  <Override PartName="/ppt/ink/ink1216.xml" ContentType="application/inkml+xml"/>
  <Override PartName="/ppt/ink/ink1217.xml" ContentType="application/inkml+xml"/>
  <Override PartName="/ppt/ink/ink1218.xml" ContentType="application/inkml+xml"/>
  <Override PartName="/ppt/ink/ink1219.xml" ContentType="application/inkml+xml"/>
  <Override PartName="/ppt/ink/ink1220.xml" ContentType="application/inkml+xml"/>
  <Override PartName="/ppt/ink/ink1221.xml" ContentType="application/inkml+xml"/>
  <Override PartName="/ppt/ink/ink1222.xml" ContentType="application/inkml+xml"/>
  <Override PartName="/ppt/ink/ink1223.xml" ContentType="application/inkml+xml"/>
  <Override PartName="/ppt/ink/ink1224.xml" ContentType="application/inkml+xml"/>
  <Override PartName="/ppt/ink/ink1225.xml" ContentType="application/inkml+xml"/>
  <Override PartName="/ppt/ink/ink1226.xml" ContentType="application/inkml+xml"/>
  <Override PartName="/ppt/ink/ink1227.xml" ContentType="application/inkml+xml"/>
  <Override PartName="/ppt/ink/ink1228.xml" ContentType="application/inkml+xml"/>
  <Override PartName="/ppt/ink/ink1229.xml" ContentType="application/inkml+xml"/>
  <Override PartName="/ppt/ink/ink1230.xml" ContentType="application/inkml+xml"/>
  <Override PartName="/ppt/ink/ink1231.xml" ContentType="application/inkml+xml"/>
  <Override PartName="/ppt/ink/ink1232.xml" ContentType="application/inkml+xml"/>
  <Override PartName="/ppt/ink/ink1233.xml" ContentType="application/inkml+xml"/>
  <Override PartName="/ppt/ink/ink1234.xml" ContentType="application/inkml+xml"/>
  <Override PartName="/ppt/ink/ink1235.xml" ContentType="application/inkml+xml"/>
  <Override PartName="/ppt/ink/ink1236.xml" ContentType="application/inkml+xml"/>
  <Override PartName="/ppt/ink/ink1237.xml" ContentType="application/inkml+xml"/>
  <Override PartName="/ppt/ink/ink1238.xml" ContentType="application/inkml+xml"/>
  <Override PartName="/ppt/ink/ink1239.xml" ContentType="application/inkml+xml"/>
  <Override PartName="/ppt/ink/ink1240.xml" ContentType="application/inkml+xml"/>
  <Override PartName="/ppt/ink/ink1241.xml" ContentType="application/inkml+xml"/>
  <Override PartName="/ppt/ink/ink1242.xml" ContentType="application/inkml+xml"/>
  <Override PartName="/ppt/ink/ink1243.xml" ContentType="application/inkml+xml"/>
  <Override PartName="/ppt/ink/ink1244.xml" ContentType="application/inkml+xml"/>
  <Override PartName="/ppt/ink/ink1245.xml" ContentType="application/inkml+xml"/>
  <Override PartName="/ppt/ink/ink1246.xml" ContentType="application/inkml+xml"/>
  <Override PartName="/ppt/ink/ink1247.xml" ContentType="application/inkml+xml"/>
  <Override PartName="/ppt/ink/ink1248.xml" ContentType="application/inkml+xml"/>
  <Override PartName="/ppt/ink/ink1249.xml" ContentType="application/inkml+xml"/>
  <Override PartName="/ppt/ink/ink1250.xml" ContentType="application/inkml+xml"/>
  <Override PartName="/ppt/ink/ink1251.xml" ContentType="application/inkml+xml"/>
  <Override PartName="/ppt/ink/ink1252.xml" ContentType="application/inkml+xml"/>
  <Override PartName="/ppt/ink/ink1253.xml" ContentType="application/inkml+xml"/>
  <Override PartName="/ppt/ink/ink1254.xml" ContentType="application/inkml+xml"/>
  <Override PartName="/ppt/ink/ink1255.xml" ContentType="application/inkml+xml"/>
  <Override PartName="/ppt/ink/ink1256.xml" ContentType="application/inkml+xml"/>
  <Override PartName="/ppt/ink/ink1257.xml" ContentType="application/inkml+xml"/>
  <Override PartName="/ppt/ink/ink1258.xml" ContentType="application/inkml+xml"/>
  <Override PartName="/ppt/ink/ink1259.xml" ContentType="application/inkml+xml"/>
  <Override PartName="/ppt/ink/ink1260.xml" ContentType="application/inkml+xml"/>
  <Override PartName="/ppt/ink/ink1261.xml" ContentType="application/inkml+xml"/>
  <Override PartName="/ppt/ink/ink1262.xml" ContentType="application/inkml+xml"/>
  <Override PartName="/ppt/ink/ink1263.xml" ContentType="application/inkml+xml"/>
  <Override PartName="/ppt/ink/ink1264.xml" ContentType="application/inkml+xml"/>
  <Override PartName="/ppt/ink/ink1265.xml" ContentType="application/inkml+xml"/>
  <Override PartName="/ppt/ink/ink1266.xml" ContentType="application/inkml+xml"/>
  <Override PartName="/ppt/ink/ink1267.xml" ContentType="application/inkml+xml"/>
  <Override PartName="/ppt/ink/ink1268.xml" ContentType="application/inkml+xml"/>
  <Override PartName="/ppt/ink/ink1269.xml" ContentType="application/inkml+xml"/>
  <Override PartName="/ppt/ink/ink1270.xml" ContentType="application/inkml+xml"/>
  <Override PartName="/ppt/ink/ink1271.xml" ContentType="application/inkml+xml"/>
  <Override PartName="/ppt/ink/ink1272.xml" ContentType="application/inkml+xml"/>
  <Override PartName="/ppt/ink/ink1273.xml" ContentType="application/inkml+xml"/>
  <Override PartName="/ppt/ink/ink1274.xml" ContentType="application/inkml+xml"/>
  <Override PartName="/ppt/ink/ink1275.xml" ContentType="application/inkml+xml"/>
  <Override PartName="/ppt/ink/ink1276.xml" ContentType="application/inkml+xml"/>
  <Override PartName="/ppt/ink/ink1277.xml" ContentType="application/inkml+xml"/>
  <Override PartName="/ppt/ink/ink1278.xml" ContentType="application/inkml+xml"/>
  <Override PartName="/ppt/ink/ink1279.xml" ContentType="application/inkml+xml"/>
  <Override PartName="/ppt/ink/ink1280.xml" ContentType="application/inkml+xml"/>
  <Override PartName="/ppt/ink/ink1281.xml" ContentType="application/inkml+xml"/>
  <Override PartName="/ppt/ink/ink1282.xml" ContentType="application/inkml+xml"/>
  <Override PartName="/ppt/ink/ink1283.xml" ContentType="application/inkml+xml"/>
  <Override PartName="/ppt/ink/ink1284.xml" ContentType="application/inkml+xml"/>
  <Override PartName="/ppt/ink/ink1285.xml" ContentType="application/inkml+xml"/>
  <Override PartName="/ppt/ink/ink1286.xml" ContentType="application/inkml+xml"/>
  <Override PartName="/ppt/ink/ink1287.xml" ContentType="application/inkml+xml"/>
  <Override PartName="/ppt/ink/ink1288.xml" ContentType="application/inkml+xml"/>
  <Override PartName="/ppt/ink/ink1289.xml" ContentType="application/inkml+xml"/>
  <Override PartName="/ppt/ink/ink1290.xml" ContentType="application/inkml+xml"/>
  <Override PartName="/ppt/ink/ink1291.xml" ContentType="application/inkml+xml"/>
  <Override PartName="/ppt/ink/ink1292.xml" ContentType="application/inkml+xml"/>
  <Override PartName="/ppt/ink/ink1293.xml" ContentType="application/inkml+xml"/>
  <Override PartName="/ppt/ink/ink1294.xml" ContentType="application/inkml+xml"/>
  <Override PartName="/ppt/ink/ink1295.xml" ContentType="application/inkml+xml"/>
  <Override PartName="/ppt/ink/ink1296.xml" ContentType="application/inkml+xml"/>
  <Override PartName="/ppt/ink/ink1297.xml" ContentType="application/inkml+xml"/>
  <Override PartName="/ppt/ink/ink1298.xml" ContentType="application/inkml+xml"/>
  <Override PartName="/ppt/ink/ink1299.xml" ContentType="application/inkml+xml"/>
  <Override PartName="/ppt/ink/ink1300.xml" ContentType="application/inkml+xml"/>
  <Override PartName="/ppt/ink/ink1301.xml" ContentType="application/inkml+xml"/>
  <Override PartName="/ppt/ink/ink1302.xml" ContentType="application/inkml+xml"/>
  <Override PartName="/ppt/ink/ink1303.xml" ContentType="application/inkml+xml"/>
  <Override PartName="/ppt/ink/ink1304.xml" ContentType="application/inkml+xml"/>
  <Override PartName="/ppt/ink/ink1305.xml" ContentType="application/inkml+xml"/>
  <Override PartName="/ppt/ink/ink1306.xml" ContentType="application/inkml+xml"/>
  <Override PartName="/ppt/ink/ink1307.xml" ContentType="application/inkml+xml"/>
  <Override PartName="/ppt/ink/ink1308.xml" ContentType="application/inkml+xml"/>
  <Override PartName="/ppt/ink/ink1309.xml" ContentType="application/inkml+xml"/>
  <Override PartName="/ppt/ink/ink1310.xml" ContentType="application/inkml+xml"/>
  <Override PartName="/ppt/ink/ink1311.xml" ContentType="application/inkml+xml"/>
  <Override PartName="/ppt/ink/ink1312.xml" ContentType="application/inkml+xml"/>
  <Override PartName="/ppt/ink/ink1313.xml" ContentType="application/inkml+xml"/>
  <Override PartName="/ppt/ink/ink1314.xml" ContentType="application/inkml+xml"/>
  <Override PartName="/ppt/ink/ink1315.xml" ContentType="application/inkml+xml"/>
  <Override PartName="/ppt/ink/ink1316.xml" ContentType="application/inkml+xml"/>
  <Override PartName="/ppt/ink/ink1317.xml" ContentType="application/inkml+xml"/>
  <Override PartName="/ppt/ink/ink1318.xml" ContentType="application/inkml+xml"/>
  <Override PartName="/ppt/ink/ink1319.xml" ContentType="application/inkml+xml"/>
  <Override PartName="/ppt/ink/ink1320.xml" ContentType="application/inkml+xml"/>
  <Override PartName="/ppt/ink/ink1321.xml" ContentType="application/inkml+xml"/>
  <Override PartName="/ppt/ink/ink1322.xml" ContentType="application/inkml+xml"/>
  <Override PartName="/ppt/ink/ink1323.xml" ContentType="application/inkml+xml"/>
  <Override PartName="/ppt/ink/ink1324.xml" ContentType="application/inkml+xml"/>
  <Override PartName="/ppt/ink/ink1325.xml" ContentType="application/inkml+xml"/>
  <Override PartName="/ppt/ink/ink1326.xml" ContentType="application/inkml+xml"/>
  <Override PartName="/ppt/ink/ink1327.xml" ContentType="application/inkml+xml"/>
  <Override PartName="/ppt/ink/ink1328.xml" ContentType="application/inkml+xml"/>
  <Override PartName="/ppt/ink/ink1329.xml" ContentType="application/inkml+xml"/>
  <Override PartName="/ppt/ink/ink1330.xml" ContentType="application/inkml+xml"/>
  <Override PartName="/ppt/ink/ink1331.xml" ContentType="application/inkml+xml"/>
  <Override PartName="/ppt/ink/ink1332.xml" ContentType="application/inkml+xml"/>
  <Override PartName="/ppt/ink/ink1333.xml" ContentType="application/inkml+xml"/>
  <Override PartName="/ppt/ink/ink1334.xml" ContentType="application/inkml+xml"/>
  <Override PartName="/ppt/ink/ink1335.xml" ContentType="application/inkml+xml"/>
  <Override PartName="/ppt/ink/ink1336.xml" ContentType="application/inkml+xml"/>
  <Override PartName="/ppt/ink/ink1337.xml" ContentType="application/inkml+xml"/>
  <Override PartName="/ppt/ink/ink1338.xml" ContentType="application/inkml+xml"/>
  <Override PartName="/ppt/ink/ink1339.xml" ContentType="application/inkml+xml"/>
  <Override PartName="/ppt/ink/ink1340.xml" ContentType="application/inkml+xml"/>
  <Override PartName="/ppt/ink/ink1341.xml" ContentType="application/inkml+xml"/>
  <Override PartName="/ppt/ink/ink1342.xml" ContentType="application/inkml+xml"/>
  <Override PartName="/ppt/ink/ink1343.xml" ContentType="application/inkml+xml"/>
  <Override PartName="/ppt/ink/ink1344.xml" ContentType="application/inkml+xml"/>
  <Override PartName="/ppt/ink/ink1345.xml" ContentType="application/inkml+xml"/>
  <Override PartName="/ppt/ink/ink1346.xml" ContentType="application/inkml+xml"/>
  <Override PartName="/ppt/ink/ink1347.xml" ContentType="application/inkml+xml"/>
  <Override PartName="/ppt/ink/ink1348.xml" ContentType="application/inkml+xml"/>
  <Override PartName="/ppt/ink/ink1349.xml" ContentType="application/inkml+xml"/>
  <Override PartName="/ppt/ink/ink1350.xml" ContentType="application/inkml+xml"/>
  <Override PartName="/ppt/ink/ink1351.xml" ContentType="application/inkml+xml"/>
  <Override PartName="/ppt/ink/ink1352.xml" ContentType="application/inkml+xml"/>
  <Override PartName="/ppt/ink/ink1353.xml" ContentType="application/inkml+xml"/>
  <Override PartName="/ppt/ink/ink1354.xml" ContentType="application/inkml+xml"/>
  <Override PartName="/ppt/ink/ink1355.xml" ContentType="application/inkml+xml"/>
  <Override PartName="/ppt/ink/ink1356.xml" ContentType="application/inkml+xml"/>
  <Override PartName="/ppt/ink/ink1357.xml" ContentType="application/inkml+xml"/>
  <Override PartName="/ppt/ink/ink1358.xml" ContentType="application/inkml+xml"/>
  <Override PartName="/ppt/ink/ink1359.xml" ContentType="application/inkml+xml"/>
  <Override PartName="/ppt/ink/ink1360.xml" ContentType="application/inkml+xml"/>
  <Override PartName="/ppt/ink/ink1361.xml" ContentType="application/inkml+xml"/>
  <Override PartName="/ppt/ink/ink1362.xml" ContentType="application/inkml+xml"/>
  <Override PartName="/ppt/ink/ink1363.xml" ContentType="application/inkml+xml"/>
  <Override PartName="/ppt/ink/ink1364.xml" ContentType="application/inkml+xml"/>
  <Override PartName="/ppt/ink/ink1365.xml" ContentType="application/inkml+xml"/>
  <Override PartName="/ppt/ink/ink1366.xml" ContentType="application/inkml+xml"/>
  <Override PartName="/ppt/ink/ink1367.xml" ContentType="application/inkml+xml"/>
  <Override PartName="/ppt/ink/ink1368.xml" ContentType="application/inkml+xml"/>
  <Override PartName="/ppt/ink/ink1369.xml" ContentType="application/inkml+xml"/>
  <Override PartName="/ppt/ink/ink1370.xml" ContentType="application/inkml+xml"/>
  <Override PartName="/ppt/ink/ink1371.xml" ContentType="application/inkml+xml"/>
  <Override PartName="/ppt/ink/ink1372.xml" ContentType="application/inkml+xml"/>
  <Override PartName="/ppt/ink/ink1373.xml" ContentType="application/inkml+xml"/>
  <Override PartName="/ppt/ink/ink1374.xml" ContentType="application/inkml+xml"/>
  <Override PartName="/ppt/ink/ink1375.xml" ContentType="application/inkml+xml"/>
  <Override PartName="/ppt/ink/ink1376.xml" ContentType="application/inkml+xml"/>
  <Override PartName="/ppt/ink/ink1377.xml" ContentType="application/inkml+xml"/>
  <Override PartName="/ppt/ink/ink1378.xml" ContentType="application/inkml+xml"/>
  <Override PartName="/ppt/ink/ink1379.xml" ContentType="application/inkml+xml"/>
  <Override PartName="/ppt/ink/ink1380.xml" ContentType="application/inkml+xml"/>
  <Override PartName="/ppt/ink/ink1381.xml" ContentType="application/inkml+xml"/>
  <Override PartName="/ppt/ink/ink1382.xml" ContentType="application/inkml+xml"/>
  <Override PartName="/ppt/ink/ink1383.xml" ContentType="application/inkml+xml"/>
  <Override PartName="/ppt/ink/ink1384.xml" ContentType="application/inkml+xml"/>
  <Override PartName="/ppt/ink/ink1385.xml" ContentType="application/inkml+xml"/>
  <Override PartName="/ppt/ink/ink1386.xml" ContentType="application/inkml+xml"/>
  <Override PartName="/ppt/ink/ink1387.xml" ContentType="application/inkml+xml"/>
  <Override PartName="/ppt/ink/ink1388.xml" ContentType="application/inkml+xml"/>
  <Override PartName="/ppt/ink/ink1389.xml" ContentType="application/inkml+xml"/>
  <Override PartName="/ppt/ink/ink1390.xml" ContentType="application/inkml+xml"/>
  <Override PartName="/ppt/ink/ink1391.xml" ContentType="application/inkml+xml"/>
  <Override PartName="/ppt/ink/ink1392.xml" ContentType="application/inkml+xml"/>
  <Override PartName="/ppt/ink/ink1393.xml" ContentType="application/inkml+xml"/>
  <Override PartName="/ppt/ink/ink1394.xml" ContentType="application/inkml+xml"/>
  <Override PartName="/ppt/ink/ink1395.xml" ContentType="application/inkml+xml"/>
  <Override PartName="/ppt/ink/ink1396.xml" ContentType="application/inkml+xml"/>
  <Override PartName="/ppt/ink/ink1397.xml" ContentType="application/inkml+xml"/>
  <Override PartName="/ppt/ink/ink1398.xml" ContentType="application/inkml+xml"/>
  <Override PartName="/ppt/ink/ink1399.xml" ContentType="application/inkml+xml"/>
  <Override PartName="/ppt/ink/ink1400.xml" ContentType="application/inkml+xml"/>
  <Override PartName="/ppt/ink/ink1401.xml" ContentType="application/inkml+xml"/>
  <Override PartName="/ppt/ink/ink1402.xml" ContentType="application/inkml+xml"/>
  <Override PartName="/ppt/ink/ink1403.xml" ContentType="application/inkml+xml"/>
  <Override PartName="/ppt/ink/ink1404.xml" ContentType="application/inkml+xml"/>
  <Override PartName="/ppt/ink/ink1405.xml" ContentType="application/inkml+xml"/>
  <Override PartName="/ppt/ink/ink1406.xml" ContentType="application/inkml+xml"/>
  <Override PartName="/ppt/ink/ink1407.xml" ContentType="application/inkml+xml"/>
  <Override PartName="/ppt/ink/ink1408.xml" ContentType="application/inkml+xml"/>
  <Override PartName="/ppt/ink/ink1409.xml" ContentType="application/inkml+xml"/>
  <Override PartName="/ppt/ink/ink1410.xml" ContentType="application/inkml+xml"/>
  <Override PartName="/ppt/ink/ink1411.xml" ContentType="application/inkml+xml"/>
  <Override PartName="/ppt/ink/ink1412.xml" ContentType="application/inkml+xml"/>
  <Override PartName="/ppt/ink/ink1413.xml" ContentType="application/inkml+xml"/>
  <Override PartName="/ppt/ink/ink1414.xml" ContentType="application/inkml+xml"/>
  <Override PartName="/ppt/ink/ink1415.xml" ContentType="application/inkml+xml"/>
  <Override PartName="/ppt/ink/ink1416.xml" ContentType="application/inkml+xml"/>
  <Override PartName="/ppt/ink/ink1417.xml" ContentType="application/inkml+xml"/>
  <Override PartName="/ppt/ink/ink1418.xml" ContentType="application/inkml+xml"/>
  <Override PartName="/ppt/ink/ink1419.xml" ContentType="application/inkml+xml"/>
  <Override PartName="/ppt/ink/ink1420.xml" ContentType="application/inkml+xml"/>
  <Override PartName="/ppt/ink/ink1421.xml" ContentType="application/inkml+xml"/>
  <Override PartName="/ppt/ink/ink1422.xml" ContentType="application/inkml+xml"/>
  <Override PartName="/ppt/ink/ink1423.xml" ContentType="application/inkml+xml"/>
  <Override PartName="/ppt/ink/ink1424.xml" ContentType="application/inkml+xml"/>
  <Override PartName="/ppt/ink/ink1425.xml" ContentType="application/inkml+xml"/>
  <Override PartName="/ppt/ink/ink1426.xml" ContentType="application/inkml+xml"/>
  <Override PartName="/ppt/ink/ink1427.xml" ContentType="application/inkml+xml"/>
  <Override PartName="/ppt/ink/ink1428.xml" ContentType="application/inkml+xml"/>
  <Override PartName="/ppt/ink/ink1429.xml" ContentType="application/inkml+xml"/>
  <Override PartName="/ppt/ink/ink1430.xml" ContentType="application/inkml+xml"/>
  <Override PartName="/ppt/ink/ink1431.xml" ContentType="application/inkml+xml"/>
  <Override PartName="/ppt/ink/ink1432.xml" ContentType="application/inkml+xml"/>
  <Override PartName="/ppt/ink/ink1433.xml" ContentType="application/inkml+xml"/>
  <Override PartName="/ppt/ink/ink1434.xml" ContentType="application/inkml+xml"/>
  <Override PartName="/ppt/ink/ink1435.xml" ContentType="application/inkml+xml"/>
  <Override PartName="/ppt/ink/ink1436.xml" ContentType="application/inkml+xml"/>
  <Override PartName="/ppt/ink/ink1437.xml" ContentType="application/inkml+xml"/>
  <Override PartName="/ppt/ink/ink1438.xml" ContentType="application/inkml+xml"/>
  <Override PartName="/ppt/ink/ink1439.xml" ContentType="application/inkml+xml"/>
  <Override PartName="/ppt/ink/ink1440.xml" ContentType="application/inkml+xml"/>
  <Override PartName="/ppt/ink/ink1441.xml" ContentType="application/inkml+xml"/>
  <Override PartName="/ppt/ink/ink1442.xml" ContentType="application/inkml+xml"/>
  <Override PartName="/ppt/ink/ink1443.xml" ContentType="application/inkml+xml"/>
  <Override PartName="/ppt/ink/ink1444.xml" ContentType="application/inkml+xml"/>
  <Override PartName="/ppt/ink/ink1445.xml" ContentType="application/inkml+xml"/>
  <Override PartName="/ppt/ink/ink1446.xml" ContentType="application/inkml+xml"/>
  <Override PartName="/ppt/ink/ink1447.xml" ContentType="application/inkml+xml"/>
  <Override PartName="/ppt/ink/ink1448.xml" ContentType="application/inkml+xml"/>
  <Override PartName="/ppt/ink/ink1449.xml" ContentType="application/inkml+xml"/>
  <Override PartName="/ppt/ink/ink1450.xml" ContentType="application/inkml+xml"/>
  <Override PartName="/ppt/ink/ink1451.xml" ContentType="application/inkml+xml"/>
  <Override PartName="/ppt/ink/ink1452.xml" ContentType="application/inkml+xml"/>
  <Override PartName="/ppt/ink/ink1453.xml" ContentType="application/inkml+xml"/>
  <Override PartName="/ppt/ink/ink1454.xml" ContentType="application/inkml+xml"/>
  <Override PartName="/ppt/ink/ink1455.xml" ContentType="application/inkml+xml"/>
  <Override PartName="/ppt/ink/ink1456.xml" ContentType="application/inkml+xml"/>
  <Override PartName="/ppt/ink/ink1457.xml" ContentType="application/inkml+xml"/>
  <Override PartName="/ppt/ink/ink1458.xml" ContentType="application/inkml+xml"/>
  <Override PartName="/ppt/ink/ink1459.xml" ContentType="application/inkml+xml"/>
  <Override PartName="/ppt/ink/ink1460.xml" ContentType="application/inkml+xml"/>
  <Override PartName="/ppt/ink/ink1461.xml" ContentType="application/inkml+xml"/>
  <Override PartName="/ppt/ink/ink1462.xml" ContentType="application/inkml+xml"/>
  <Override PartName="/ppt/ink/ink1463.xml" ContentType="application/inkml+xml"/>
  <Override PartName="/ppt/ink/ink1464.xml" ContentType="application/inkml+xml"/>
  <Override PartName="/ppt/ink/ink1465.xml" ContentType="application/inkml+xml"/>
  <Override PartName="/ppt/ink/ink1466.xml" ContentType="application/inkml+xml"/>
  <Override PartName="/ppt/ink/ink1467.xml" ContentType="application/inkml+xml"/>
  <Override PartName="/ppt/ink/ink1468.xml" ContentType="application/inkml+xml"/>
  <Override PartName="/ppt/ink/ink1469.xml" ContentType="application/inkml+xml"/>
  <Override PartName="/ppt/ink/ink1470.xml" ContentType="application/inkml+xml"/>
  <Override PartName="/ppt/ink/ink1471.xml" ContentType="application/inkml+xml"/>
  <Override PartName="/ppt/ink/ink1472.xml" ContentType="application/inkml+xml"/>
  <Override PartName="/ppt/ink/ink1473.xml" ContentType="application/inkml+xml"/>
  <Override PartName="/ppt/ink/ink1474.xml" ContentType="application/inkml+xml"/>
  <Override PartName="/ppt/ink/ink1475.xml" ContentType="application/inkml+xml"/>
  <Override PartName="/ppt/ink/ink1476.xml" ContentType="application/inkml+xml"/>
  <Override PartName="/ppt/ink/ink1477.xml" ContentType="application/inkml+xml"/>
  <Override PartName="/ppt/ink/ink1478.xml" ContentType="application/inkml+xml"/>
  <Override PartName="/ppt/ink/ink1479.xml" ContentType="application/inkml+xml"/>
  <Override PartName="/ppt/ink/ink1480.xml" ContentType="application/inkml+xml"/>
  <Override PartName="/ppt/ink/ink1481.xml" ContentType="application/inkml+xml"/>
  <Override PartName="/ppt/ink/ink1482.xml" ContentType="application/inkml+xml"/>
  <Override PartName="/ppt/ink/ink1483.xml" ContentType="application/inkml+xml"/>
  <Override PartName="/ppt/ink/ink1484.xml" ContentType="application/inkml+xml"/>
  <Override PartName="/ppt/ink/ink1485.xml" ContentType="application/inkml+xml"/>
  <Override PartName="/ppt/ink/ink1486.xml" ContentType="application/inkml+xml"/>
  <Override PartName="/ppt/ink/ink1487.xml" ContentType="application/inkml+xml"/>
  <Override PartName="/ppt/ink/ink1488.xml" ContentType="application/inkml+xml"/>
  <Override PartName="/ppt/ink/ink1489.xml" ContentType="application/inkml+xml"/>
  <Override PartName="/ppt/ink/ink1490.xml" ContentType="application/inkml+xml"/>
  <Override PartName="/ppt/ink/ink1491.xml" ContentType="application/inkml+xml"/>
  <Override PartName="/ppt/ink/ink1492.xml" ContentType="application/inkml+xml"/>
  <Override PartName="/ppt/ink/ink1493.xml" ContentType="application/inkml+xml"/>
  <Override PartName="/ppt/ink/ink1494.xml" ContentType="application/inkml+xml"/>
  <Override PartName="/ppt/ink/ink1495.xml" ContentType="application/inkml+xml"/>
  <Override PartName="/ppt/ink/ink1496.xml" ContentType="application/inkml+xml"/>
  <Override PartName="/ppt/ink/ink1497.xml" ContentType="application/inkml+xml"/>
  <Override PartName="/ppt/ink/ink1498.xml" ContentType="application/inkml+xml"/>
  <Override PartName="/ppt/ink/ink1499.xml" ContentType="application/inkml+xml"/>
  <Override PartName="/ppt/ink/ink1500.xml" ContentType="application/inkml+xml"/>
  <Override PartName="/ppt/ink/ink1501.xml" ContentType="application/inkml+xml"/>
  <Override PartName="/ppt/ink/ink1502.xml" ContentType="application/inkml+xml"/>
  <Override PartName="/ppt/ink/ink1503.xml" ContentType="application/inkml+xml"/>
  <Override PartName="/ppt/ink/ink1504.xml" ContentType="application/inkml+xml"/>
  <Override PartName="/ppt/ink/ink1505.xml" ContentType="application/inkml+xml"/>
  <Override PartName="/ppt/ink/ink1506.xml" ContentType="application/inkml+xml"/>
  <Override PartName="/ppt/ink/ink1507.xml" ContentType="application/inkml+xml"/>
  <Override PartName="/ppt/ink/ink1508.xml" ContentType="application/inkml+xml"/>
  <Override PartName="/ppt/ink/ink1509.xml" ContentType="application/inkml+xml"/>
  <Override PartName="/ppt/ink/ink1510.xml" ContentType="application/inkml+xml"/>
  <Override PartName="/ppt/ink/ink1511.xml" ContentType="application/inkml+xml"/>
  <Override PartName="/ppt/ink/ink1512.xml" ContentType="application/inkml+xml"/>
  <Override PartName="/ppt/ink/ink1513.xml" ContentType="application/inkml+xml"/>
  <Override PartName="/ppt/ink/ink1514.xml" ContentType="application/inkml+xml"/>
  <Override PartName="/ppt/ink/ink1515.xml" ContentType="application/inkml+xml"/>
  <Override PartName="/ppt/ink/ink1516.xml" ContentType="application/inkml+xml"/>
  <Override PartName="/ppt/ink/ink1517.xml" ContentType="application/inkml+xml"/>
  <Override PartName="/ppt/ink/ink1518.xml" ContentType="application/inkml+xml"/>
  <Override PartName="/ppt/ink/ink1519.xml" ContentType="application/inkml+xml"/>
  <Override PartName="/ppt/ink/ink1520.xml" ContentType="application/inkml+xml"/>
  <Override PartName="/ppt/ink/ink1521.xml" ContentType="application/inkml+xml"/>
  <Override PartName="/ppt/ink/ink1522.xml" ContentType="application/inkml+xml"/>
  <Override PartName="/ppt/ink/ink1523.xml" ContentType="application/inkml+xml"/>
  <Override PartName="/ppt/ink/ink1524.xml" ContentType="application/inkml+xml"/>
  <Override PartName="/ppt/ink/ink1525.xml" ContentType="application/inkml+xml"/>
  <Override PartName="/ppt/ink/ink1526.xml" ContentType="application/inkml+xml"/>
  <Override PartName="/ppt/ink/ink1527.xml" ContentType="application/inkml+xml"/>
  <Override PartName="/ppt/ink/ink1528.xml" ContentType="application/inkml+xml"/>
  <Override PartName="/ppt/ink/ink1529.xml" ContentType="application/inkml+xml"/>
  <Override PartName="/ppt/ink/ink1530.xml" ContentType="application/inkml+xml"/>
  <Override PartName="/ppt/ink/ink1531.xml" ContentType="application/inkml+xml"/>
  <Override PartName="/ppt/ink/ink1532.xml" ContentType="application/inkml+xml"/>
  <Override PartName="/ppt/ink/ink1533.xml" ContentType="application/inkml+xml"/>
  <Override PartName="/ppt/ink/ink1534.xml" ContentType="application/inkml+xml"/>
  <Override PartName="/ppt/ink/ink1535.xml" ContentType="application/inkml+xml"/>
  <Override PartName="/ppt/ink/ink1536.xml" ContentType="application/inkml+xml"/>
  <Override PartName="/ppt/ink/ink1537.xml" ContentType="application/inkml+xml"/>
  <Override PartName="/ppt/ink/ink1538.xml" ContentType="application/inkml+xml"/>
  <Override PartName="/ppt/ink/ink1539.xml" ContentType="application/inkml+xml"/>
  <Override PartName="/ppt/ink/ink1540.xml" ContentType="application/inkml+xml"/>
  <Override PartName="/ppt/ink/ink1541.xml" ContentType="application/inkml+xml"/>
  <Override PartName="/ppt/ink/ink1542.xml" ContentType="application/inkml+xml"/>
  <Override PartName="/ppt/ink/ink1543.xml" ContentType="application/inkml+xml"/>
  <Override PartName="/ppt/ink/ink1544.xml" ContentType="application/inkml+xml"/>
  <Override PartName="/ppt/ink/ink1545.xml" ContentType="application/inkml+xml"/>
  <Override PartName="/ppt/ink/ink1546.xml" ContentType="application/inkml+xml"/>
  <Override PartName="/ppt/ink/ink1547.xml" ContentType="application/inkml+xml"/>
  <Override PartName="/ppt/ink/ink1548.xml" ContentType="application/inkml+xml"/>
  <Override PartName="/ppt/ink/ink1549.xml" ContentType="application/inkml+xml"/>
  <Override PartName="/ppt/ink/ink1550.xml" ContentType="application/inkml+xml"/>
  <Override PartName="/ppt/ink/ink1551.xml" ContentType="application/inkml+xml"/>
  <Override PartName="/ppt/ink/ink1552.xml" ContentType="application/inkml+xml"/>
  <Override PartName="/ppt/ink/ink1553.xml" ContentType="application/inkml+xml"/>
  <Override PartName="/ppt/ink/ink1554.xml" ContentType="application/inkml+xml"/>
  <Override PartName="/ppt/ink/ink1555.xml" ContentType="application/inkml+xml"/>
  <Override PartName="/ppt/ink/ink1556.xml" ContentType="application/inkml+xml"/>
  <Override PartName="/ppt/ink/ink1557.xml" ContentType="application/inkml+xml"/>
  <Override PartName="/ppt/ink/ink1558.xml" ContentType="application/inkml+xml"/>
  <Override PartName="/ppt/ink/ink1559.xml" ContentType="application/inkml+xml"/>
  <Override PartName="/ppt/ink/ink1560.xml" ContentType="application/inkml+xml"/>
  <Override PartName="/ppt/ink/ink1561.xml" ContentType="application/inkml+xml"/>
  <Override PartName="/ppt/ink/ink1562.xml" ContentType="application/inkml+xml"/>
  <Override PartName="/ppt/ink/ink1563.xml" ContentType="application/inkml+xml"/>
  <Override PartName="/ppt/ink/ink1564.xml" ContentType="application/inkml+xml"/>
  <Override PartName="/ppt/ink/ink1565.xml" ContentType="application/inkml+xml"/>
  <Override PartName="/ppt/ink/ink1566.xml" ContentType="application/inkml+xml"/>
  <Override PartName="/ppt/ink/ink1567.xml" ContentType="application/inkml+xml"/>
  <Override PartName="/ppt/ink/ink1568.xml" ContentType="application/inkml+xml"/>
  <Override PartName="/ppt/ink/ink1569.xml" ContentType="application/inkml+xml"/>
  <Override PartName="/ppt/ink/ink1570.xml" ContentType="application/inkml+xml"/>
  <Override PartName="/ppt/ink/ink1571.xml" ContentType="application/inkml+xml"/>
  <Override PartName="/ppt/ink/ink1572.xml" ContentType="application/inkml+xml"/>
  <Override PartName="/ppt/ink/ink1573.xml" ContentType="application/inkml+xml"/>
  <Override PartName="/ppt/ink/ink1574.xml" ContentType="application/inkml+xml"/>
  <Override PartName="/ppt/ink/ink1575.xml" ContentType="application/inkml+xml"/>
  <Override PartName="/ppt/ink/ink1576.xml" ContentType="application/inkml+xml"/>
  <Override PartName="/ppt/ink/ink1577.xml" ContentType="application/inkml+xml"/>
  <Override PartName="/ppt/ink/ink1578.xml" ContentType="application/inkml+xml"/>
  <Override PartName="/ppt/ink/ink1579.xml" ContentType="application/inkml+xml"/>
  <Override PartName="/ppt/ink/ink1580.xml" ContentType="application/inkml+xml"/>
  <Override PartName="/ppt/ink/ink1581.xml" ContentType="application/inkml+xml"/>
  <Override PartName="/ppt/ink/ink1582.xml" ContentType="application/inkml+xml"/>
  <Override PartName="/ppt/ink/ink1583.xml" ContentType="application/inkml+xml"/>
  <Override PartName="/ppt/ink/ink1584.xml" ContentType="application/inkml+xml"/>
  <Override PartName="/ppt/ink/ink1585.xml" ContentType="application/inkml+xml"/>
  <Override PartName="/ppt/ink/ink1586.xml" ContentType="application/inkml+xml"/>
  <Override PartName="/ppt/ink/ink1587.xml" ContentType="application/inkml+xml"/>
  <Override PartName="/ppt/ink/ink1588.xml" ContentType="application/inkml+xml"/>
  <Override PartName="/ppt/ink/ink1589.xml" ContentType="application/inkml+xml"/>
  <Override PartName="/ppt/ink/ink1590.xml" ContentType="application/inkml+xml"/>
  <Override PartName="/ppt/ink/ink1591.xml" ContentType="application/inkml+xml"/>
  <Override PartName="/ppt/ink/ink1592.xml" ContentType="application/inkml+xml"/>
  <Override PartName="/ppt/ink/ink1593.xml" ContentType="application/inkml+xml"/>
  <Override PartName="/ppt/ink/ink1594.xml" ContentType="application/inkml+xml"/>
  <Override PartName="/ppt/ink/ink1595.xml" ContentType="application/inkml+xml"/>
  <Override PartName="/ppt/ink/ink1596.xml" ContentType="application/inkml+xml"/>
  <Override PartName="/ppt/ink/ink1597.xml" ContentType="application/inkml+xml"/>
  <Override PartName="/ppt/ink/ink1598.xml" ContentType="application/inkml+xml"/>
  <Override PartName="/ppt/ink/ink1599.xml" ContentType="application/inkml+xml"/>
  <Override PartName="/ppt/ink/ink1600.xml" ContentType="application/inkml+xml"/>
  <Override PartName="/ppt/ink/ink1601.xml" ContentType="application/inkml+xml"/>
  <Override PartName="/ppt/ink/ink1602.xml" ContentType="application/inkml+xml"/>
  <Override PartName="/ppt/ink/ink1603.xml" ContentType="application/inkml+xml"/>
  <Override PartName="/ppt/ink/ink1604.xml" ContentType="application/inkml+xml"/>
  <Override PartName="/ppt/ink/ink1605.xml" ContentType="application/inkml+xml"/>
  <Override PartName="/ppt/ink/ink1606.xml" ContentType="application/inkml+xml"/>
  <Override PartName="/ppt/ink/ink1607.xml" ContentType="application/inkml+xml"/>
  <Override PartName="/ppt/ink/ink1608.xml" ContentType="application/inkml+xml"/>
  <Override PartName="/ppt/ink/ink1609.xml" ContentType="application/inkml+xml"/>
  <Override PartName="/ppt/ink/ink1610.xml" ContentType="application/inkml+xml"/>
  <Override PartName="/ppt/ink/ink1611.xml" ContentType="application/inkml+xml"/>
  <Override PartName="/ppt/ink/ink1612.xml" ContentType="application/inkml+xml"/>
  <Override PartName="/ppt/ink/ink1613.xml" ContentType="application/inkml+xml"/>
  <Override PartName="/ppt/ink/ink1614.xml" ContentType="application/inkml+xml"/>
  <Override PartName="/ppt/ink/ink1615.xml" ContentType="application/inkml+xml"/>
  <Override PartName="/ppt/ink/ink1616.xml" ContentType="application/inkml+xml"/>
  <Override PartName="/ppt/ink/ink1617.xml" ContentType="application/inkml+xml"/>
  <Override PartName="/ppt/ink/ink1618.xml" ContentType="application/inkml+xml"/>
  <Override PartName="/ppt/ink/ink1619.xml" ContentType="application/inkml+xml"/>
  <Override PartName="/ppt/ink/ink1620.xml" ContentType="application/inkml+xml"/>
  <Override PartName="/ppt/ink/ink1621.xml" ContentType="application/inkml+xml"/>
  <Override PartName="/ppt/ink/ink1622.xml" ContentType="application/inkml+xml"/>
  <Override PartName="/ppt/ink/ink1623.xml" ContentType="application/inkml+xml"/>
  <Override PartName="/ppt/ink/ink1624.xml" ContentType="application/inkml+xml"/>
  <Override PartName="/ppt/ink/ink1625.xml" ContentType="application/inkml+xml"/>
  <Override PartName="/ppt/ink/ink1626.xml" ContentType="application/inkml+xml"/>
  <Override PartName="/ppt/ink/ink1627.xml" ContentType="application/inkml+xml"/>
  <Override PartName="/ppt/ink/ink1628.xml" ContentType="application/inkml+xml"/>
  <Override PartName="/ppt/ink/ink1629.xml" ContentType="application/inkml+xml"/>
  <Override PartName="/ppt/ink/ink1630.xml" ContentType="application/inkml+xml"/>
  <Override PartName="/ppt/ink/ink1631.xml" ContentType="application/inkml+xml"/>
  <Override PartName="/ppt/ink/ink1632.xml" ContentType="application/inkml+xml"/>
  <Override PartName="/ppt/ink/ink1633.xml" ContentType="application/inkml+xml"/>
  <Override PartName="/ppt/ink/ink1634.xml" ContentType="application/inkml+xml"/>
  <Override PartName="/ppt/ink/ink1635.xml" ContentType="application/inkml+xml"/>
  <Override PartName="/ppt/ink/ink1636.xml" ContentType="application/inkml+xml"/>
  <Override PartName="/ppt/ink/ink1637.xml" ContentType="application/inkml+xml"/>
  <Override PartName="/ppt/ink/ink1638.xml" ContentType="application/inkml+xml"/>
  <Override PartName="/ppt/ink/ink1639.xml" ContentType="application/inkml+xml"/>
  <Override PartName="/ppt/ink/ink1640.xml" ContentType="application/inkml+xml"/>
  <Override PartName="/ppt/ink/ink1641.xml" ContentType="application/inkml+xml"/>
  <Override PartName="/ppt/ink/ink1642.xml" ContentType="application/inkml+xml"/>
  <Override PartName="/ppt/ink/ink1643.xml" ContentType="application/inkml+xml"/>
  <Override PartName="/ppt/ink/ink1644.xml" ContentType="application/inkml+xml"/>
  <Override PartName="/ppt/ink/ink1645.xml" ContentType="application/inkml+xml"/>
  <Override PartName="/ppt/ink/ink1646.xml" ContentType="application/inkml+xml"/>
  <Override PartName="/ppt/ink/ink1647.xml" ContentType="application/inkml+xml"/>
  <Override PartName="/ppt/ink/ink1648.xml" ContentType="application/inkml+xml"/>
  <Override PartName="/ppt/ink/ink1649.xml" ContentType="application/inkml+xml"/>
  <Override PartName="/ppt/ink/ink1650.xml" ContentType="application/inkml+xml"/>
  <Override PartName="/ppt/ink/ink1651.xml" ContentType="application/inkml+xml"/>
  <Override PartName="/ppt/ink/ink1652.xml" ContentType="application/inkml+xml"/>
  <Override PartName="/ppt/ink/ink1653.xml" ContentType="application/inkml+xml"/>
  <Override PartName="/ppt/ink/ink1654.xml" ContentType="application/inkml+xml"/>
  <Override PartName="/ppt/ink/ink1655.xml" ContentType="application/inkml+xml"/>
  <Override PartName="/ppt/ink/ink1656.xml" ContentType="application/inkml+xml"/>
  <Override PartName="/ppt/ink/ink1657.xml" ContentType="application/inkml+xml"/>
  <Override PartName="/ppt/ink/ink1658.xml" ContentType="application/inkml+xml"/>
  <Override PartName="/ppt/ink/ink1659.xml" ContentType="application/inkml+xml"/>
  <Override PartName="/ppt/ink/ink1660.xml" ContentType="application/inkml+xml"/>
  <Override PartName="/ppt/ink/ink1661.xml" ContentType="application/inkml+xml"/>
  <Override PartName="/ppt/ink/ink1662.xml" ContentType="application/inkml+xml"/>
  <Override PartName="/ppt/ink/ink1663.xml" ContentType="application/inkml+xml"/>
  <Override PartName="/ppt/ink/ink1664.xml" ContentType="application/inkml+xml"/>
  <Override PartName="/ppt/ink/ink1665.xml" ContentType="application/inkml+xml"/>
  <Override PartName="/ppt/ink/ink1666.xml" ContentType="application/inkml+xml"/>
  <Override PartName="/ppt/ink/ink1667.xml" ContentType="application/inkml+xml"/>
  <Override PartName="/ppt/ink/ink1668.xml" ContentType="application/inkml+xml"/>
  <Override PartName="/ppt/ink/ink1669.xml" ContentType="application/inkml+xml"/>
  <Override PartName="/ppt/ink/ink1670.xml" ContentType="application/inkml+xml"/>
  <Override PartName="/ppt/ink/ink1671.xml" ContentType="application/inkml+xml"/>
  <Override PartName="/ppt/ink/ink1672.xml" ContentType="application/inkml+xml"/>
  <Override PartName="/ppt/ink/ink1673.xml" ContentType="application/inkml+xml"/>
  <Override PartName="/ppt/ink/ink1674.xml" ContentType="application/inkml+xml"/>
  <Override PartName="/ppt/ink/ink1675.xml" ContentType="application/inkml+xml"/>
  <Override PartName="/ppt/ink/ink1676.xml" ContentType="application/inkml+xml"/>
  <Override PartName="/ppt/ink/ink1677.xml" ContentType="application/inkml+xml"/>
  <Override PartName="/ppt/ink/ink1678.xml" ContentType="application/inkml+xml"/>
  <Override PartName="/ppt/ink/ink1679.xml" ContentType="application/inkml+xml"/>
  <Override PartName="/ppt/ink/ink1680.xml" ContentType="application/inkml+xml"/>
  <Override PartName="/ppt/ink/ink1681.xml" ContentType="application/inkml+xml"/>
  <Override PartName="/ppt/ink/ink1682.xml" ContentType="application/inkml+xml"/>
  <Override PartName="/ppt/ink/ink1683.xml" ContentType="application/inkml+xml"/>
  <Override PartName="/ppt/ink/ink1684.xml" ContentType="application/inkml+xml"/>
  <Override PartName="/ppt/ink/ink1685.xml" ContentType="application/inkml+xml"/>
  <Override PartName="/ppt/ink/ink1686.xml" ContentType="application/inkml+xml"/>
  <Override PartName="/ppt/ink/ink1687.xml" ContentType="application/inkml+xml"/>
  <Override PartName="/ppt/ink/ink1688.xml" ContentType="application/inkml+xml"/>
  <Override PartName="/ppt/ink/ink1689.xml" ContentType="application/inkml+xml"/>
  <Override PartName="/ppt/ink/ink1690.xml" ContentType="application/inkml+xml"/>
  <Override PartName="/ppt/ink/ink1691.xml" ContentType="application/inkml+xml"/>
  <Override PartName="/ppt/ink/ink1692.xml" ContentType="application/inkml+xml"/>
  <Override PartName="/ppt/ink/ink1693.xml" ContentType="application/inkml+xml"/>
  <Override PartName="/ppt/ink/ink1694.xml" ContentType="application/inkml+xml"/>
  <Override PartName="/ppt/ink/ink1695.xml" ContentType="application/inkml+xml"/>
  <Override PartName="/ppt/ink/ink1696.xml" ContentType="application/inkml+xml"/>
  <Override PartName="/ppt/ink/ink1697.xml" ContentType="application/inkml+xml"/>
  <Override PartName="/ppt/ink/ink1698.xml" ContentType="application/inkml+xml"/>
  <Override PartName="/ppt/ink/ink1699.xml" ContentType="application/inkml+xml"/>
  <Override PartName="/ppt/ink/ink1700.xml" ContentType="application/inkml+xml"/>
  <Override PartName="/ppt/ink/ink1701.xml" ContentType="application/inkml+xml"/>
  <Override PartName="/ppt/ink/ink1702.xml" ContentType="application/inkml+xml"/>
  <Override PartName="/ppt/ink/ink1703.xml" ContentType="application/inkml+xml"/>
  <Override PartName="/ppt/ink/ink1704.xml" ContentType="application/inkml+xml"/>
  <Override PartName="/ppt/ink/ink1705.xml" ContentType="application/inkml+xml"/>
  <Override PartName="/ppt/ink/ink1706.xml" ContentType="application/inkml+xml"/>
  <Override PartName="/ppt/ink/ink1707.xml" ContentType="application/inkml+xml"/>
  <Override PartName="/ppt/ink/ink1708.xml" ContentType="application/inkml+xml"/>
  <Override PartName="/ppt/ink/ink1709.xml" ContentType="application/inkml+xml"/>
  <Override PartName="/ppt/ink/ink1710.xml" ContentType="application/inkml+xml"/>
  <Override PartName="/ppt/ink/ink1711.xml" ContentType="application/inkml+xml"/>
  <Override PartName="/ppt/ink/ink1712.xml" ContentType="application/inkml+xml"/>
  <Override PartName="/ppt/ink/ink1713.xml" ContentType="application/inkml+xml"/>
  <Override PartName="/ppt/ink/ink1714.xml" ContentType="application/inkml+xml"/>
  <Override PartName="/ppt/ink/ink1715.xml" ContentType="application/inkml+xml"/>
  <Override PartName="/ppt/ink/ink1716.xml" ContentType="application/inkml+xml"/>
  <Override PartName="/ppt/ink/ink1717.xml" ContentType="application/inkml+xml"/>
  <Override PartName="/ppt/ink/ink1718.xml" ContentType="application/inkml+xml"/>
  <Override PartName="/ppt/ink/ink1719.xml" ContentType="application/inkml+xml"/>
  <Override PartName="/ppt/ink/ink1720.xml" ContentType="application/inkml+xml"/>
  <Override PartName="/ppt/ink/ink1721.xml" ContentType="application/inkml+xml"/>
  <Override PartName="/ppt/ink/ink1722.xml" ContentType="application/inkml+xml"/>
  <Override PartName="/ppt/ink/ink1723.xml" ContentType="application/inkml+xml"/>
  <Override PartName="/ppt/ink/ink1724.xml" ContentType="application/inkml+xml"/>
  <Override PartName="/ppt/ink/ink1725.xml" ContentType="application/inkml+xml"/>
  <Override PartName="/ppt/ink/ink1726.xml" ContentType="application/inkml+xml"/>
  <Override PartName="/ppt/ink/ink1727.xml" ContentType="application/inkml+xml"/>
  <Override PartName="/ppt/ink/ink1728.xml" ContentType="application/inkml+xml"/>
  <Override PartName="/ppt/ink/ink1729.xml" ContentType="application/inkml+xml"/>
  <Override PartName="/ppt/ink/ink1730.xml" ContentType="application/inkml+xml"/>
  <Override PartName="/ppt/ink/ink1731.xml" ContentType="application/inkml+xml"/>
  <Override PartName="/ppt/ink/ink1732.xml" ContentType="application/inkml+xml"/>
  <Override PartName="/ppt/ink/ink1733.xml" ContentType="application/inkml+xml"/>
  <Override PartName="/ppt/ink/ink1734.xml" ContentType="application/inkml+xml"/>
  <Override PartName="/ppt/ink/ink1735.xml" ContentType="application/inkml+xml"/>
  <Override PartName="/ppt/ink/ink1736.xml" ContentType="application/inkml+xml"/>
  <Override PartName="/ppt/ink/ink1737.xml" ContentType="application/inkml+xml"/>
  <Override PartName="/ppt/ink/ink1738.xml" ContentType="application/inkml+xml"/>
  <Override PartName="/ppt/ink/ink1739.xml" ContentType="application/inkml+xml"/>
  <Override PartName="/ppt/ink/ink1740.xml" ContentType="application/inkml+xml"/>
  <Override PartName="/ppt/ink/ink1741.xml" ContentType="application/inkml+xml"/>
  <Override PartName="/ppt/ink/ink1742.xml" ContentType="application/inkml+xml"/>
  <Override PartName="/ppt/notesSlides/notesSlide48.xml" ContentType="application/vnd.openxmlformats-officedocument.presentationml.notesSlide+xml"/>
  <Override PartName="/ppt/tags/tag130.xml" ContentType="application/vnd.openxmlformats-officedocument.presentationml.tags+xml"/>
  <Override PartName="/ppt/notesSlides/notesSlide49.xml" ContentType="application/vnd.openxmlformats-officedocument.presentationml.notesSlide+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notesSlides/notesSlide50.xml" ContentType="application/vnd.openxmlformats-officedocument.presentationml.notesSlide+xml"/>
  <Override PartName="/ppt/tags/tag151.xml" ContentType="application/vnd.openxmlformats-officedocument.presentationml.tags+xml"/>
  <Override PartName="/ppt/notesSlides/notesSlide51.xml" ContentType="application/vnd.openxmlformats-officedocument.presentationml.notesSlide+xml"/>
  <Override PartName="/ppt/tags/tag152.xml" ContentType="application/vnd.openxmlformats-officedocument.presentationml.tags+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tags/tag153.xml" ContentType="application/vnd.openxmlformats-officedocument.presentationml.tags+xml"/>
  <Override PartName="/ppt/notesSlides/notesSlide54.xml" ContentType="application/vnd.openxmlformats-officedocument.presentationml.notesSlide+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notesSlides/notesSlide55.xml" ContentType="application/vnd.openxmlformats-officedocument.presentationml.notesSlide+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notesSlides/notesSlide56.xml" ContentType="application/vnd.openxmlformats-officedocument.presentationml.notesSlide+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63"/>
  </p:notesMasterIdLst>
  <p:sldIdLst>
    <p:sldId id="256" r:id="rId2"/>
    <p:sldId id="296" r:id="rId3"/>
    <p:sldId id="270" r:id="rId4"/>
    <p:sldId id="260" r:id="rId5"/>
    <p:sldId id="265" r:id="rId6"/>
    <p:sldId id="258" r:id="rId7"/>
    <p:sldId id="291" r:id="rId8"/>
    <p:sldId id="263" r:id="rId9"/>
    <p:sldId id="264" r:id="rId10"/>
    <p:sldId id="269" r:id="rId11"/>
    <p:sldId id="257" r:id="rId12"/>
    <p:sldId id="262" r:id="rId13"/>
    <p:sldId id="259" r:id="rId14"/>
    <p:sldId id="273" r:id="rId15"/>
    <p:sldId id="267" r:id="rId16"/>
    <p:sldId id="271" r:id="rId17"/>
    <p:sldId id="272" r:id="rId18"/>
    <p:sldId id="313" r:id="rId19"/>
    <p:sldId id="274" r:id="rId20"/>
    <p:sldId id="275" r:id="rId21"/>
    <p:sldId id="307" r:id="rId22"/>
    <p:sldId id="306" r:id="rId23"/>
    <p:sldId id="276" r:id="rId24"/>
    <p:sldId id="315" r:id="rId25"/>
    <p:sldId id="305" r:id="rId26"/>
    <p:sldId id="277" r:id="rId27"/>
    <p:sldId id="278" r:id="rId28"/>
    <p:sldId id="279" r:id="rId29"/>
    <p:sldId id="281" r:id="rId30"/>
    <p:sldId id="280" r:id="rId31"/>
    <p:sldId id="283" r:id="rId32"/>
    <p:sldId id="284" r:id="rId33"/>
    <p:sldId id="285" r:id="rId34"/>
    <p:sldId id="297" r:id="rId35"/>
    <p:sldId id="288" r:id="rId36"/>
    <p:sldId id="311" r:id="rId37"/>
    <p:sldId id="312" r:id="rId38"/>
    <p:sldId id="308" r:id="rId39"/>
    <p:sldId id="309" r:id="rId40"/>
    <p:sldId id="290" r:id="rId41"/>
    <p:sldId id="319" r:id="rId42"/>
    <p:sldId id="317" r:id="rId43"/>
    <p:sldId id="320" r:id="rId44"/>
    <p:sldId id="321" r:id="rId45"/>
    <p:sldId id="318" r:id="rId46"/>
    <p:sldId id="322" r:id="rId47"/>
    <p:sldId id="323" r:id="rId48"/>
    <p:sldId id="292" r:id="rId49"/>
    <p:sldId id="293" r:id="rId50"/>
    <p:sldId id="310" r:id="rId51"/>
    <p:sldId id="324" r:id="rId52"/>
    <p:sldId id="295" r:id="rId53"/>
    <p:sldId id="303" r:id="rId54"/>
    <p:sldId id="314" r:id="rId55"/>
    <p:sldId id="286" r:id="rId56"/>
    <p:sldId id="287" r:id="rId57"/>
    <p:sldId id="289" r:id="rId58"/>
    <p:sldId id="299" r:id="rId59"/>
    <p:sldId id="300" r:id="rId60"/>
    <p:sldId id="301" r:id="rId61"/>
    <p:sldId id="302" r:id="rId6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5847913-5493-4AC6-AAFE-A324F85C4B9D}">
          <p14:sldIdLst>
            <p14:sldId id="256"/>
          </p14:sldIdLst>
        </p14:section>
        <p14:section name="Summary Section" id="{9BF43168-A7E1-45B8-A455-6BDD072C7463}">
          <p14:sldIdLst>
            <p14:sldId id="296"/>
          </p14:sldIdLst>
        </p14:section>
        <p14:section name="Acknowledgement" id="{786AFFF6-1D02-4851-BCD1-98962F489EFA}">
          <p14:sldIdLst>
            <p14:sldId id="270"/>
            <p14:sldId id="260"/>
          </p14:sldIdLst>
        </p14:section>
        <p14:section name="Motivation" id="{379E2A59-E437-4ABE-A3CF-C53DBC23C0F1}">
          <p14:sldIdLst>
            <p14:sldId id="265"/>
            <p14:sldId id="258"/>
            <p14:sldId id="291"/>
            <p14:sldId id="263"/>
            <p14:sldId id="264"/>
          </p14:sldIdLst>
        </p14:section>
        <p14:section name="Problem statement" id="{79DDF4AD-03BC-4233-8B6E-B6551820F672}">
          <p14:sldIdLst>
            <p14:sldId id="269"/>
            <p14:sldId id="257"/>
            <p14:sldId id="262"/>
            <p14:sldId id="259"/>
            <p14:sldId id="273"/>
          </p14:sldIdLst>
        </p14:section>
        <p14:section name="Prior Art" id="{71A2098F-BE51-458E-8B03-ED047526B3C4}">
          <p14:sldIdLst>
            <p14:sldId id="267"/>
            <p14:sldId id="271"/>
            <p14:sldId id="272"/>
            <p14:sldId id="313"/>
            <p14:sldId id="274"/>
            <p14:sldId id="275"/>
            <p14:sldId id="307"/>
            <p14:sldId id="306"/>
            <p14:sldId id="276"/>
            <p14:sldId id="315"/>
            <p14:sldId id="305"/>
            <p14:sldId id="277"/>
            <p14:sldId id="278"/>
            <p14:sldId id="279"/>
            <p14:sldId id="281"/>
          </p14:sldIdLst>
        </p14:section>
        <p14:section name="Contribution" id="{589A7DFD-C5C4-47EB-9EFF-9A30DD7AD7F9}">
          <p14:sldIdLst>
            <p14:sldId id="280"/>
            <p14:sldId id="283"/>
            <p14:sldId id="284"/>
            <p14:sldId id="285"/>
            <p14:sldId id="297"/>
            <p14:sldId id="288"/>
            <p14:sldId id="311"/>
            <p14:sldId id="312"/>
            <p14:sldId id="308"/>
            <p14:sldId id="309"/>
            <p14:sldId id="290"/>
            <p14:sldId id="319"/>
            <p14:sldId id="317"/>
            <p14:sldId id="320"/>
            <p14:sldId id="321"/>
            <p14:sldId id="318"/>
            <p14:sldId id="322"/>
            <p14:sldId id="323"/>
          </p14:sldIdLst>
        </p14:section>
        <p14:section name="Closing" id="{23FCF282-47BE-4EE5-B4AB-C78670E7957F}">
          <p14:sldIdLst>
            <p14:sldId id="292"/>
            <p14:sldId id="293"/>
            <p14:sldId id="310"/>
            <p14:sldId id="324"/>
            <p14:sldId id="295"/>
          </p14:sldIdLst>
        </p14:section>
        <p14:section name="QnA" id="{685D6E64-B131-4D19-94F1-2F13144DB630}">
          <p14:sldIdLst>
            <p14:sldId id="303"/>
            <p14:sldId id="314"/>
            <p14:sldId id="286"/>
            <p14:sldId id="287"/>
            <p14:sldId id="289"/>
            <p14:sldId id="299"/>
            <p14:sldId id="300"/>
            <p14:sldId id="301"/>
            <p14:sldId id="302"/>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FFFF00"/>
    <a:srgbClr val="0070C0"/>
    <a:srgbClr val="9A252B"/>
    <a:srgbClr val="89181E"/>
    <a:srgbClr val="F5D369"/>
    <a:srgbClr val="A2393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614" autoAdjust="0"/>
    <p:restoredTop sz="94660" autoAdjust="0"/>
  </p:normalViewPr>
  <p:slideViewPr>
    <p:cSldViewPr snapToGrid="0">
      <p:cViewPr varScale="1">
        <p:scale>
          <a:sx n="121" d="100"/>
          <a:sy n="121" d="100"/>
        </p:scale>
        <p:origin x="96" y="564"/>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83" d="100"/>
          <a:sy n="83" d="100"/>
        </p:scale>
        <p:origin x="2880" y="9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8-08-15T18:55:10.596"/>
    </inkml:context>
    <inkml:brush xml:id="br0">
      <inkml:brushProperty name="width" value="0.05" units="cm"/>
      <inkml:brushProperty name="height" value="0.05" units="cm"/>
      <inkml:brushProperty name="color" value="#0070C0"/>
    </inkml:brush>
  </inkml:definitions>
  <inkml:trace contextRef="#ctx0" brushRef="#br0">14 2408 8288 0 0,'0'0'190'0'0,"0"0"28"0"0,0 0-70 0 0,0 0-43 0 0,-1 0 3 0 0,-1 0-95 0 0,-2 0-70 0 0,3 0 84 0 0,-1 0 52 0 0,1 0 72 0 0,-1 0 90 0 0,2 0 108 0 0,-1 0-128 0 0,1 0 34 0 0,1-7 196 0 0,1 0-67 0 0,-1-1-60 0 0,2 1-52 0 0,0-3-4 0 0,1 1-52 0 0,2-2-8 0 0,4-6 48 0 0,0-3 51 0 0,-4 8-41 0 0,18-39 211 0 0,0 0-111 0 0,2 1-97 0 0,1 0-83 0 0,-2 4-74 0 0,2 1-48 0 0,20-31-32 0 0,72-92-37 0 0,-81 118 63 0 0,2 0 63 0 0,1 5-196 0 0,1 1 0 0 0,2 2 75 0 0,21-15-61 0 0,11-4 61 0 0,75-46 4 0 0,1 8 43 0 0,5 3 158 0 0,7 11-63 0 0,2 6-74 0 0,4 8-83 0 0,11 7 35 0 0,97-12-62 0 0,-137 47 45 0 0,1 2 50 0 0,-48 11 25 0 0,0-1 41 0 0,-78 14-94 0 0,84-14 173 0 0,1 1-34 0 0,18-1-2 0 0,64-3 39 0 0,-44 10 138 0 0,25 6-339 0 0,38 14 319 0 0,43 20 259 0 0,-141-12-364 0 0,10 4-43 0 0,2 0-102 0 0,-25-3-110 0 0,0-2-103 0 0,6 0 246 0 0,0 0-46 0 0,357 39 15 0 0,-314-48 29 0 0,0-2 108 0 0,-113-6-312 0 0,0 0 47 0 0,27-1 52 0 0,-20 1 57 0 0,64-8 175 0 0,-55 4-159 0 0,-6-2-56 0 0,0 1-68 0 0,2-2-91 0 0,-2 0-113 0 0,-19 2 82 0 0,1 1-37 0 0,-1-2-39 0 0,1 2-42 0 0,-17 3 24 0 0,0 1-41 0 0,-1-2-39 0 0,1 2-34 0 0,1 0-250 0 0,-1-1-58 0 0,0-1-45 0 0,1 2-33 0 0,2-3-1383 0 0,4-1-1224 0 0</inkml:trace>
  <inkml:trace contextRef="#ctx0" brushRef="#br0" timeOffset="1">6352 324 12152 0 0,'-11'-5'271'0'0,"-2"3"-60"0"0,0 2-52 0 0,0 2-43 0 0,-8 3-1 0 0,-12 12-35 0 0,-4 8 16 0 0,16-7 59 0 0,5-2 82 0 0,9-9-71 0 0,0 0 38 0 0,-20 26 91 0 0,4 1 98 0 0,3 2 17 0 0,13-22-154 0 0,1 2 1 0 0,0-1 0 0 0,1 2 0 0 0,-1 6-257 0 0,3-10 221 0 0,0 1 1 0 0,2 0-1 0 0,-1 9-221 0 0,4 9 270 0 0,4-1-59 0 0,-1-10-110 0 0,2-1-37 0 0,3 0-41 0 0,2-1-44 0 0,-9-14 41 0 0,1 0-1 0 0,-1-1 1 0 0,1 2 0 0 0,0-2-1 0 0,1-1 1 0 0,-1 1-1 0 0,0 0 1 0 0,0-1-1 0 0,1 0 1 0 0,0 1-1 0 0,1-1 1 0 0,-2-1-1 0 0,2 0 1 0 0,0 1-1 0 0,-1-1 1 0 0,1-1-20 0 0,3 2 23 0 0,-1-2 0 0 0,-1-1 1 0 0,2 2-1 0 0,-1-2 0 0 0,1 0 1 0 0,-2 0-1 0 0,2-2 0 0 0,-1 1 1 0 0,-1 0-1 0 0,2-1 0 0 0,-1-1-23 0 0,5-1 36 0 0,0 0-1 0 0,0-2 1 0 0,0 0-1 0 0,-1 1 0 0 0,0-2 1 0 0,6-5-36 0 0,-8 5 30 0 0,0-2-1 0 0,0 2 1 0 0,-1-1 0 0 0,-1-2 0 0 0,1 1-1 0 0,5-8-29 0 0,-4 3 70 0 0,-1-2 0 0 0,1 1 0 0 0,-3-1 0 0 0,4-10-70 0 0,-4 6 80 0 0,0-1-1 0 0,-1 0 1 0 0,1-14-80 0 0,-2 11 56 0 0,-3 1 0 0 0,0-1 0 0 0,-2 1 1 0 0,0-1-1 0 0,-2 0 0 0 0,0 1 0 0 0,-4-12-56 0 0,6 30 2 0 0,-2 0-1 0 0,1 0 0 0 0,0 1 0 0 0,-2-2 0 0 0,1 2 0 0 0,-1 0 1 0 0,1-2-1 0 0,-1 2 0 0 0,0 0 0 0 0,0-1-1 0 0,0 2-4 0 0,0 1-1 0 0,2-1 1 0 0,-2 0-1 0 0,-1 1 1 0 0,1 0-1 0 0,0-1 1 0 0,-3 0 4 0 0,4 1-13 0 0,-3 1 0 0 0,2 0-1 0 0,1-1 1 0 0,-3 1 0 0 0,2-1 0 0 0,-1 2 0 0 0,1-1 0 0 0,-1 1 0 0 0,1-2 0 0 0,-2 2 13 0 0,-18 3-119 0 0,-1 6-44 0 0,11-2 77 0 0,0-1 0 0 0,1 2-1 0 0,-5 4 87 0 0,10-7-35 0 0,0 1 0 0 0,0 0-1 0 0,0 1 1 0 0,1 0 0 0 0,-4 4 35 0 0,6-6-9 0 0,1-1 1 0 0,2 0-1 0 0,-2 0 1 0 0,0 1-1 0 0,2-1 1 0 0,-1 0-1 0 0,-1 1 1 0 0,2-1-1 0 0,-1 2 1 0 0,2-2-1 0 0,-1 0 1 0 0,1 2-1 0 0,-1-2 1 0 0,1 0-1 0 0,0 2 1 0 0,0-2-1 0 0,1 2 1 0 0,-1-2-1 0 0,1 1 1 0 0,-1 0-1 0 0,2 0 1 0 0,-1-1-1 0 0,1 0 1 0 0,1 0-1 0 0,-2 2 9 0 0,6 7-1 0 0,0 0 0 0 0,0-2 0 0 0,2 2 0 0 0,-1-2 0 0 0,1 1-1 0 0,1-2 1 0 0,0 1 0 0 0,10 6 1 0 0,34 24 24 0 0,4-2 50 0 0,2 1 82 0 0,-1 4 106 0 0,-58-43-442 0 0,0 1 53 0 0,-1-1 46 0 0,2 1 42 0 0,1-1 56 0 0,0 2 88 0 0,-2-2 55 0 0,5 4 288 0 0,-3-1-234 0 0,-1-3-154 0 0,0 1-46 0 0,-1-1-56 0 0,1 1-67 0 0,-1-1-103 0 0,1 2-108 0 0,-1-2-123 0 0,0 1 171 0 0,1-2-35 0 0,-2 1-39 0 0,1 1-38 0 0,-1-2-42 0 0,2 1-42 0 0,-2 0-46 0 0,1-1-45 0 0,-1 2-48 0 0,2-1-51 0 0,-2 1-1615 0 0,1 1-1300 0 0</inkml:trace>
  <inkml:trace contextRef="#ctx0" brushRef="#br0" timeOffset="2">6833 505 11256 0 0,'0'0'256'0'0,"0"0"-116"0"0,0 0-35 0 0,0 0 20 0 0,0-1-78 0 0,0-2-10 0 0,0 3 11 0 0,0-1 42 0 0,0 1 92 0 0,0-2 104 0 0,0 2-163 0 0,0 0 148 0 0,0 0 260 0 0,0 0 21 0 0,0 3-262 0 0,0 0-49 0 0,-1-2-43 0 0,1 2-39 0 0,-1 4 65 0 0,-2-1-96 0 0,-1 8 44 0 0,2-7-45 0 0,2 5-4 0 0,-1-1 0 0 0,2 1 0 0 0,-1-1 1 0 0,3 7-124 0 0,-2-9 67 0 0,1 1-1 0 0,1-2 1 0 0,-1 2 0 0 0,1-1 0 0 0,2 0 0 0 0,-1 1-67 0 0,-3-6 24 0 0,2 0 0 0 0,-1-1 0 0 0,0 1 0 0 0,1-1 0 0 0,-1 1 0 0 0,1-1 0 0 0,1 0 0 0 0,-1 0 0 0 0,0 0 0 0 0,-1 0 0 0 0,3-1 0 0 0,-3 1 0 0 0,4 0-24 0 0,-3-1 13 0 0,0-1 0 0 0,1-1 0 0 0,-1 1 0 0 0,1 1 0 0 0,-1-2 0 0 0,0 1 0 0 0,1-1 0 0 0,1 0 0 0 0,-3 0 0 0 0,3 0 0 0 0,-2 0 0 0 0,1 0 0 0 0,-1-1 0 0 0,1 1 0 0 0,-1-2 0 0 0,0 2 0 0 0,4-2-13 0 0,-3 0 41 0 0,0 1 0 0 0,1-2 0 0 0,-1 1 0 0 0,0 0 0 0 0,-1-1 0 0 0,1 1 0 0 0,0-1 0 0 0,2-2-41 0 0,0-1 50 0 0,-2 0-1 0 0,2 1 1 0 0,-2-1 0 0 0,0 0-1 0 0,2-2-49 0 0,15-38 154 0 0,-2 1-110 0 0,-5 6-114 0 0,-12 35 74 0 0,1 0 42 0 0,-1-1 149 0 0,0 4 37 0 0,-1 2 188 0 0,1 5 106 0 0,-2 1-224 0 0,0-1-112 0 0,0-1-81 0 0,0 1-103 0 0,-2-3-51 0 0,2 0-36 0 0,0 1-63 0 0,0 0 41 0 0,0 1 38 0 0,0 0 34 0 0,0 3 47 0 0,0 0 71 0 0,0 1 73 0 0,2 18 434 0 0,-2-17-374 0 0,1 0-92 0 0,0 0-97 0 0,1-5-62 0 0,-2 0-40 0 0,1 0-43 0 0,1 0-47 0 0,-1 0-52 0 0,1 0-55 0 0,-1-1-62 0 0,2 0-63 0 0,-2 2-70 0 0,2-2-73 0 0,-1 0-78 0 0,0 1-82 0 0,1-1-86 0 0,0-1-91 0 0,0 1-94 0 0,1 0-100 0 0,-1-1-1112 0 0,1 1-1227 0 0</inkml:trace>
  <inkml:trace contextRef="#ctx0" brushRef="#br0" timeOffset="3">7426 487 13392 0 0,'0'0'298'0'0,"0"-2"-208"0"0,-1 2 37 0 0,-9-5 610 0 0,7 5-584 0 0,1-2-94 0 0,-9 4-28 0 0,0 0 58 0 0,1 1 53 0 0,0 3 44 0 0,-2 1 88 0 0,2 2 46 0 0,-1 4 106 0 0,-5 8 261 0 0,2 3 1 0 0,7-7-262 0 0,3-4-106 0 0,-2 1-46 0 0,3-2-88 0 0,2-2-44 0 0,-2 1-53 0 0,3-2-58 0 0,1 23 28 0 0,-1-27-57 0 0,2-3-1 0 0,-2 1 1 0 0,1 2-1 0 0,0-3 1 0 0,1 1-1 0 0,-1 0 1 0 0,1 0-1 0 0,1 1-1 0 0,-3-4-1 0 0,1 2 1 0 0,-1-1-1 0 0,1 1 1 0 0,1-1-1 0 0,-1-1 1 0 0,-1 1-1 0 0,2 1 1 0 0,-1-2-1 0 0,1 1 1 0 0,-1-1 0 0 0,0 2-1 0 0,1-2 1 0 0,-1 1-1 0 0,1-1 1 0 0,-1 2-1 0 0,1-2 1 0 0,-1 0-1 0 0,0 0 1 0 0,1 0-1 0 0,-1 1 1 0 0,1-1-1 0 0,-1 0 1 0 0,1 0-1 0 0,-1 0 1 0 0,0-1-1 0 0,1 1 1 0 0,-1 0-1 0 0,1 0 1 0 0,-1 0-1 0 0,0-2 1 0 0,1 2-1 0 0,-1-1 1 0 0,1 1-1 0 0,-1-2 1 0 0,1 2-1 0 0,-1-1 1 0 0,0 1-1 0 0,1-2 1 0 0,-1 1-1 0 0,1 0 1 0 0,2-2-28 0 0,0 0-1 0 0,1-1 1 0 0,-1-1-1 0 0,0 2 0 0 0,-1-1 1 0 0,1 0-1 0 0,2-5 29 0 0,-2 4-17 0 0,-1-2-1 0 0,1 1 0 0 0,-1-1 0 0 0,0 1 0 0 0,1-7 18 0 0,5-35-7 0 0,-6-1 56 0 0,-3 46 176 0 0,0 1-39 0 0,-2 0 86 0 0,1 2-110 0 0,-1 3-80 0 0,0 6-44 0 0,2-5 8 0 0,2 2-145 0 0,0-1 39 0 0,1 7 38 0 0,1 2 126 0 0,6 19 292 0 0,-7-23-341 0 0,1 0-80 0 0,0-3-74 0 0,1 1-91 0 0,-1-1-104 0 0,0 1-122 0 0,-1-6 158 0 0,0 3-36 0 0,0-2-38 0 0,0-1-41 0 0,-1 3-41 0 0,1-3-44 0 0,0 1-47 0 0,1 0-47 0 0,-4-3 137 0 0,2 2-56 0 0,-2-2-50 0 0,0 0-42 0 0,1 1-162 0 0,-1-1-43 0 0,2 1-194 0 0,-1 1-527 0 0</inkml:trace>
  <inkml:trace contextRef="#ctx0" brushRef="#br0" timeOffset="4">7664 535 11976 0 0,'0'0'266'0'0,"0"0"44"0"0,0 0 15 0 0,0 0-129 0 0,0 0-93 0 0,0 0-41 0 0,1-1-23 0 0,-1 1-13 0 0,2-2 33 0 0,-2 2 63 0 0,0 0 143 0 0,1 2 282 0 0,1 1-60 0 0,-1-1-57 0 0,-1 3-50 0 0,0-2-47 0 0,0 1-42 0 0,0 4 187 0 0,-1-2-177 0 0,-1 1-50 0 0,-1 10 394 0 0,2-14-491 0 0,0 4 97 0 0,-1 2-45 0 0,2-2-40 0 0,-1 2-34 0 0,-1 9 76 0 0,2 16-45 0 0,0-32-157 0 0,3 1 38 0 0,7-6-30 0 0,2-6-19 0 0,5-17 27 0 0,-5-6 59 0 0,4-7 127 0 0,-2 15-61 0 0,1 4 40 0 0,3 3 52 0 0,5 4 61 0 0,-15 13-105 0 0,0 3-114 0 0,0 1-33 0 0,5 8 19 0 0,-7-7 18 0 0,-6-5-83 0 0,4 5-284 0 0,0 0 116 0 0,0 1 99 0 0,1 0 83 0 0,-1-2 55 0 0,-1 2 41 0 0,13 21 595 0 0,-12-20-565 0 0,0 1-76 0 0,0 0-103 0 0,-2-6-29 0 0,1 3-36 0 0,-1-1-96 0 0,1 0-79 0 0,0 2-87 0 0,1-2-94 0 0,-1-1-2 0 0,0 0-77 0 0,0 1-81 0 0,0-1-85 0 0,0 0-91 0 0,1 0-94 0 0,-1 0-101 0 0,1-2-104 0 0,-3 2-1243 0 0,4-2-1316 0 0</inkml:trace>
  <inkml:trace contextRef="#ctx0" brushRef="#br0" timeOffset="5">8096 155 12528 0 0,'0'0'281'0'0,"0"0"98"0"0,0 0-91 0 0,1 0-78 0 0,-1 1-67 0 0,0-1-55 0 0,1 0-38 0 0,1 3 13 0 0,-1-3 25 0 0,-1 2 92 0 0,3 12 531 0 0,-1 1-63 0 0,0 0-57 0 0,0 0-57 0 0,1 0-54 0 0,-2 0-50 0 0,1 0-48 0 0,-1 0-45 0 0,2 2 0 0 0,-2 2-53 0 0,2-2-49 0 0,0 0-46 0 0,-2 2-40 0 0,2-2-36 0 0,3 17 19 0 0,1-6-97 0 0,-1-1-45 0 0,1-5-52 0 0,0-1 0 0 0,7 15 62 0 0,-12-33-181 0 0,-1-1 73 0 0,-1 0 43 0 0,3 2 18 0 0,-3-1 0 0 0,1 0-48 0 0,1-2-9 0 0,-2 1-41 0 0,1-1-15 0 0,-1 1-39 0 0,0-1-44 0 0,2 0-50 0 0,-2 1 9 0 0,1-1-41 0 0,-1-1-42 0 0,0 2-47 0 0,1-1-47 0 0,-1 0-52 0 0,2-1-54 0 0,-2 2-56 0 0,0-2-879 0 0</inkml:trace>
  <inkml:trace contextRef="#ctx0" brushRef="#br0" timeOffset="6">8003 403 13416 0 0,'-3'0'753'0'0,"2"0"-74"0"0,-1 0-69 0 0,2 0-68 0 0,0 0-62 0 0,2 0-59 0 0,-1-2-57 0 0,2 2-52 0 0,-2 0-48 0 0,4-1-46 0 0,-2 1-42 0 0,-1 0-37 0 0,7-2 38 0 0,1 1-110 0 0,1 0-87 0 0,22-2-238 0 0,-20 1 217 0 0,-9 2 64 0 0,2 0 34 0 0,-2-1 41 0 0,-1 1 46 0 0,8 0-308 0 0,-1 0 110 0 0,3-2 98 0 0,6 1 146 0 0,-6 1-34 0 0,-3-1-79 0 0,-3 1-46 0 0,1 0-40 0 0,-2-2-38 0 0,1 2-42 0 0,-1 0-47 0 0,-1 0-55 0 0,1 0-15 0 0,0 0-44 0 0,-1-1-50 0 0,0 1-53 0 0,0 0-56 0 0,1 0-60 0 0,-2 0-63 0 0,2 0-68 0 0,7 0-566 0 0</inkml:trace>
  <inkml:trace contextRef="#ctx0" brushRef="#br0" timeOffset="7">8492 407 8208 0 0,'1'0'115'0'0,"-1"1"70"0"0,1 1 61 0 0,-1 1 50 0 0,0 2 394 0 0,0 11 1121 0 0,0-12-1308 0 0,0 2-71 0 0,0-5-206 0 0,0 2-46 0 0,0 0-53 0 0,0-1-61 0 0,0 8 458 0 0,0 0-115 0 0,2-2-101 0 0,-1 1-86 0 0,1 1-56 0 0,1 0-68 0 0,1 0-41 0 0,7 12 19 0 0,-6-13-13 0 0,0-1 31 0 0,0 0 50 0 0,3-1 67 0 0,3-3-43 0 0,2-4-40 0 0,0-3-37 0 0,13-8-7 0 0,-8-2-108 0 0,-13 7 46 0 0,-1 0 1 0 0,0 1 0 0 0,-1-1-1 0 0,1-1 1 0 0,-1 1 0 0 0,0-1-1 0 0,0 0 1 0 0,-2 1 0 0 0,2-1-23 0 0,6-24 168 0 0,-7 18-57 0 0,3 2 33 0 0,-2-1 39 0 0,1 2 44 0 0,-4 12 250 0 0,-2-1-59 0 0,2 2-57 0 0,0 0-53 0 0,0 1-49 0 0,0-1-46 0 0,0 1-41 0 0,2 0-39 0 0,-2 5 26 0 0,1 0-98 0 0,1-2-66 0 0,-1 1-38 0 0,3 18-187 0 0,-1-15 176 0 0,-1-1 85 0 0,-1-5 30 0 0,0-1 36 0 0,1 2-212 0 0,1-1 101 0 0,0-1 63 0 0,7 8 128 0 0,-6-9-154 0 0,0 0-35 0 0,0-1-65 0 0,1 1-86 0 0,-2-1 32 0 0,-1-1-33 0 0,1-1-37 0 0,0 2-40 0 0,0-2-43 0 0,0 1-46 0 0,0-1-50 0 0,-1 0-51 0 0,-2 0 13 0 0,2 0-62 0 0,-2 0-55 0 0,1 0-49 0 0,-1 0-171 0 0,2 0-48 0 0,-1-1-207 0 0,1 1-557 0 0,-2 0 1550 0 0</inkml:trace>
  <inkml:trace contextRef="#ctx0" brushRef="#br0" timeOffset="8">8916 401 10944 0 0,'0'0'428'0'0,"0"2"71"0"0,2-2 117 0 0,-1 4 896 0 0,0-3-1001 0 0,1 1-149 0 0,-2-1-33 0 0,1-1-40 0 0,-1 2-49 0 0,2 1 3 0 0,-2-3-171 0 0,1 1-37 0 0,-1-1-41 0 0,0 1-42 0 0,0-1-46 0 0,0 2-48 0 0,3 9 681 0 0,-2 1-44 0 0,2 0-55 0 0,-3 1-66 0 0,2 0-78 0 0,-2 0-88 0 0,-2-2-100 0 0,-1 1-111 0 0,3-12 3 0 0,0 1 0 0 0,0-1-1 0 0,-1 0 1 0 0,1 2-1 0 0,0-2 1 0 0,0 1-1 0 0,0-1 1 0 0,0 1-1 0 0,0-1 1 0 0,0 2 0 0 0,0-2-1 0 0,0 1 1 0 0,1-1-1 0 0,-1 2 1 0 0,0-2-1 0 0,0 0 1 0 0,0 1-1 0 0,0-1 1 0 0,2 2 0 0 0,-2-2-1 0 0,0 0 1 0 0,0 1-1 0 0,1-1 1 0 0,-1 1-1 0 0,0-1 1 0 0,2 0-1 0 0,-2 2 1 0 0,0-2 0 0 0,1 0-1 0 0,-1 0 1 0 0,0 1-1 0 0,2-1 1 0 0,-2 0-1 0 0,1 0 1 0 0,-1 0-1 0 0,1 2 1 0 0,-1-2 0 0 0,2 0-1 0 0,-2 0 1 0 0,0 0-1 0 0,1 0 1 0 0,-1 0-1 0 0,2 0 1 0 0,-2 0-1 0 0,1 0 1 0 0,-1 0 0 0 0,1 0-1 0 0,-1 0 1 0 0,2 0-1 0 0,-2 0 1 0 0,1-2 0 0 0,6-3-298 0 0,-1-3 44 0 0,1 1 38 0 0,-1-1 37 0 0,4-8-85 0 0,0-1 103 0 0,4-6 56 0 0,12-8 58 0 0,-26 31 48 0 0,0-2 1 0 0,0 2-1 0 0,0 0 0 0 0,0 0 1 0 0,1 0-1 0 0,-1 0 0 0 0,0 0 1 0 0,0-1-1 0 0,0 1 0 0 0,0 0 1 0 0,2 0-1 0 0,-2 0 0 0 0,0 0 1 0 0,0 0-1 0 0,0 0 0 0 0,1 0 1 0 0,-1 0-1 0 0,0 0 0 0 0,0 0 1 0 0,2 0-1 0 0,-2 0 0 0 0,0 0 1 0 0,0 0-1 0 0,0 0 0 0 0,1 0 1 0 0,-1 0-1 0 0,0 0 0 0 0,0 0 1 0 0,0 0-1 0 0,1 0 0 0 0,-1 0 1 0 0,0 0-1 0 0,0 0 1 0 0,0 0-1 0 0,2 0 0 0 0,-2 1 1 0 0,0-1-1 0 0,0 0 0 0 0,0 0 1 0 0,1 0-1 0 0,-1 0 0 0 0,0 2 1 0 0,0-2-1 0 0,0 0 0 0 0,0 0 1 0 0,0 0-1 0 0,0 0 0 0 0,0 1 1 0 0,2-1-1 0 0,-2 0 0 0 0,0 0 1 0 0,0 2-1 0 0,0-2 0 0 0,0 0 1 0 0,0 0-1 0 0,0 0 0 0 0,0 1 1 0 0,0-1-1 0 0,0 0 0 0 0,0 0-1 0 0,2 21 93 0 0,-2-18-77 0 0,0 16 80 0 0,0 5-14 0 0,5-8-79 0 0,-5-15-2 0 0,0-1-1 0 0,1 2 0 0 0,-1-2 0 0 0,0 0 0 0 0,2 1 0 0 0,-2-1 0 0 0,0 1 0 0 0,1-1 0 0 0,-1 0 0 0 0,0 2 0 0 0,1-2 0 0 0,-1 0 0 0 0,2 1 0 0 0,-2-1 0 0 0,0 0 0 0 0,1 2 0 0 0,-1-2 0 0 0,2 0 0 0 0,-2 0 0 0 0,1 0 0 0 0,-1 0 0 0 0,2 1 0 0 0,-2-1 0 0 0,1 0 0 0 0,-1 0 0 0 0,1 0 0 0 0,-1 0 0 0 0,2 0 0 0 0,-2 0 0 0 0,1 0 0 0 0,-1 0 0 0 0,2-1 0 0 0,-2 1 0 0 0,1 0 0 0 0,1 0 0 0 0,13-10-11 0 0,-9 4-88 0 0,1-1 36 0 0,4-9 34 0 0,1 1 119 0 0,-2-3 103 0 0,-2 6 28 0 0,2-3 49 0 0,-1 3 41 0 0,1 0 34 0 0,7-6 258 0 0,-13 16-467 0 0,-1-1 1 0 0,1 1-1 0 0,-1-1 1 0 0,1 1-1 0 0,1-1 1 0 0,-1 2-1 0 0,0 0-136 0 0,8-1 220 0 0,-2 5-51 0 0,10 13 59 0 0,-15-11-170 0 0,0 2 0 0 0,0-1 0 0 0,0 1 0 0 0,-3 0 0 0 0,4 1-58 0 0,0 6 8 0 0,4 17 142 0 0,-7-21-171 0 0,-1 0-77 0 0,0-1-59 0 0,1-1-85 0 0,-3-6 104 0 0,0-2 34 0 0,1 1-21 0 0,-1 2 77 0 0,2 0 14 0 0,-1-2-10 0 0,-1 1-39 0 0,1-1-88 0 0,-1 0-98 0 0,2 1 76 0 0,-2-2-38 0 0,0 1-42 0 0,1-1-46 0 0,-1 2-49 0 0,0-2-53 0 0,2 1-56 0 0,-2-1-60 0 0,4 4-849 0 0</inkml:trace>
  <inkml:trace contextRef="#ctx0" brushRef="#br0" timeOffset="9">9463 1 13104 0 0,'0'0'297'0'0,"0"0"39"0"0,0 0-20 0 0,0 0-83 0 0,0 1-71 0 0,0 1-61 0 0,0-1-47 0 0,0 2-47 0 0,0 6-124 0 0,-1-6 96 0 0,1-2 43 0 0,0 0 37 0 0,1 25 340 0 0,-1 0 35 0 0,7 95 1730 0 0,-2-84-1563 0 0,-1 0-83 0 0,-1-16-278 0 0,0-1-39 0 0,-1 0-47 0 0,3 0-50 0 0,-1 0-56 0 0,0 0-62 0 0,0 0-67 0 0,1 0-71 0 0,-5-19 186 0 0,0 1-39 0 0,0-1-36 0 0,1 0-37 0 0,-1-1-36 0 0,0 2-35 0 0,2-1-35 0 0,-2 1-33 0 0,0-1-316 0 0,1 2-125 0 0,0-2-121 0 0,-1 2-113 0 0,2-1 45 0 0,-2-1-74 0 0,1 3-1387 0 0,1 2-1313 0 0</inkml:trace>
  <inkml:trace contextRef="#ctx0" brushRef="#br0" timeOffset="10">9765 312 12992 0 0,'0'0'381'0'0,"0"0"-138"0"0,0 0-111 0 0,0 0-38 0 0,2 0-55 0 0,-2-2 0 0 0,0 2 83 0 0,2 0 68 0 0,1 3 77 0 0,0 1 131 0 0,1 5 299 0 0,1 1 31 0 0,-4-3-274 0 0,2-1-119 0 0,-2-1-58 0 0,-1-2-130 0 0,2 0-40 0 0,-2 0-46 0 0,1 0-50 0 0,4 7 235 0 0,0-2-46 0 0,1-1-42 0 0,0 0-38 0 0,5-1-3 0 0,0-3-63 0 0,2-3-51 0 0,0-1-38 0 0,-9-1 10 0 0,1 1-1 0 0,-1-2 1 0 0,0 1 0 0 0,0 0 0 0 0,1 0-1 0 0,-1-1 1 0 0,0 0 0 0 0,-1 1-1 0 0,1-1 1 0 0,2-3 25 0 0,7-10-26 0 0,-3 1 79 0 0,-6 3-64 0 0,0 2 45 0 0,2-4 73 0 0,1 0 59 0 0,-7 14-86 0 0,0 0 19 0 0,0 0 12 0 0,0 0 7 0 0,0 0 16 0 0,2 1-61 0 0,-1 2-39 0 0,2 7-24 0 0,5 29 42 0 0,-5 25-51 0 0,-1-14-1 0 0,-1-26 11 0 0,-1-1 60 0 0,0 4 56 0 0,-4 35 227 0 0,1-40-256 0 0,-1 12-28 0 0,1-17-86 0 0,1 0-43 0 0,1-11-41 0 0,0 1 50 0 0,-1 0 42 0 0,-1 0 34 0 0,-1 6 85 0 0,-12 13 235 0 0,11-18-275 0 0,-4-1-68 0 0,1-1-95 0 0,3-5 2 0 0,1 2-33 0 0,-3-1-99 0 0,0-1-73 0 0,0 0-80 0 0,0-1-88 0 0,-8-2-460 0 0</inkml:trace>
  <inkml:trace contextRef="#ctx0" brushRef="#br0" timeOffset="11">6316 1302 14944 0 0,'0'0'118'0'0,"-1"0"72"0"0,1-2 79 0 0,-3 1 424 0 0,2 1-481 0 0,1 0-79 0 0,0 0-36 0 0,0 1-44 0 0,0-1-51 0 0,0 47 460 0 0,7 64 691 0 0,-4-77-828 0 0,1 1-35 0 0,2 2-23 0 0,-1 1-74 0 0,2-1-92 0 0,1-1-108 0 0,-7-32-236 0 0,-1 0 95 0 0,1 1 81 0 0,-1-1 70 0 0,2-1 52 0 0,-1 1 42 0 0,4 16 535 0 0,-3-13-507 0 0,0-1-94 0 0,-1-3-73 0 0,-1 1-54 0 0,2-1-61 0 0,-1 1-70 0 0,1-1-101 0 0,-1 1-97 0 0,0-1-107 0 0,1 1-116 0 0,-1-1-126 0 0,1-1 337 0 0,-2-1-34 0 0,1 2-37 0 0,-1-2-36 0 0,1 1-40 0 0,1-1-38 0 0,-2 1-1657 0 0,3 0-1291 0 0</inkml:trace>
  <inkml:trace contextRef="#ctx0" brushRef="#br0" timeOffset="12">6244 1790 13168 0 0,'0'0'388'0'0,"0"0"-206"0"0,-2 0-44 0 0,2 0-40 0 0,-1 0-32 0 0,-2 0-12 0 0,-4 0-89 0 0,5 0 88 0 0,2 0 69 0 0,0 0 36 0 0,0 0 48 0 0,2 0-34 0 0,2 0 90 0 0,13-3 266 0 0,3 2 15 0 0,0-2-40 0 0,0 2-43 0 0,1-2-43 0 0,-1 1-47 0 0,0 0-48 0 0,0-1-51 0 0,0 0-53 0 0,2 0-54 0 0,-2 0-56 0 0,0 0-60 0 0,-1 0-60 0 0,1 1-63 0 0,2-3-65 0 0,-2 2-68 0 0,0-1-68 0 0,-5 0-354 0 0,1 0-30 0 0</inkml:trace>
  <inkml:trace contextRef="#ctx0" brushRef="#br0" timeOffset="13">6187 1376 15136 0 0,'-3'-2'380'0'0,"1"1"-97"0"0,2-1-87 0 0,2 1-74 0 0,-1-2-64 0 0,2 0-50 0 0,6-1-101 0 0,4-3-130 0 0,-5 3 136 0 0,-2 1 123 0 0,-5 1 36 0 0,2 1 42 0 0,11-5-32 0 0,1 2 34 0 0,14-6 198 0 0,4-1 131 0 0,47-11 689 0 0,-50 17-792 0 0,-9-1-133 0 0,2 2-62 0 0,0 1-74 0 0,-2-2-89 0 0,-8 4-36 0 0,0 0-34 0 0,0-1-36 0 0,-2-1-38 0 0,2 2-41 0 0,0 1-43 0 0,0-2-45 0 0,-2 1-48 0 0,2 0-50 0 0,0-1-52 0 0,-1 2-55 0 0,0-1-57 0 0,1 1-59 0 0,-1-2-62 0 0,0 2-64 0 0,1 0-66 0 0,-3 0-1321 0 0,5 0-1204 0 0</inkml:trace>
  <inkml:trace contextRef="#ctx0" brushRef="#br0" timeOffset="14">6765 1463 13648 0 0,'0'0'306'0'0,"0"0"46"0"0,0 0 23 0 0,0-2-157 0 0,0 2-104 0 0,2-1 399 0 0,-1-1-95 0 0,0 2-83 0 0,1 2-76 0 0,-1-2-64 0 0,1 1-56 0 0,-1 1-46 0 0,-1 0-35 0 0,6 8 57 0 0,-6-8-33 0 0,0-1 57 0 0,4 16 240 0 0,-3 2-84 0 0,1-1-72 0 0,-2 2-63 0 0,1 7-13 0 0,2 0-79 0 0,-3-25-66 0 0,0-2 0 0 0,0 1 0 0 0,0-1 0 0 0,0 2 0 0 0,0-1 0 0 0,0-1 0 0 0,0 2 0 0 0,0-1 0 0 0,0-1 0 0 0,0 1 0 0 0,2-1 0 0 0,-2 2-1 0 0,0-2 1 0 0,1 1 0 0 0,-1-1 0 0 0,0 2 0 0 0,1-2 0 0 0,-1 1 0 0 0,2-1 0 0 0,-2 2 0 0 0,0-2 0 0 0,1 1 0 0 0,-1-1 0 0 0,2 0 0 0 0,-2 1 0 0 0,1-1-1 0 0,1 0 1 0 0,-2 2 0 0 0,1-2-2 0 0,0 0 2 0 0,1 0-1 0 0,-1 0 0 0 0,1-2 0 0 0,-1 2 1 0 0,1 0-1 0 0,-1-1 0 0 0,0 1 0 0 0,1 0 1 0 0,-1-1-1 0 0,1 1 0 0 0,-2-2 0 0 0,1 1 1 0 0,1 1-1 0 0,-1-2 0 0 0,0 2 0 0 0,1-3-1 0 0,19-19-20 0 0,-8 3-45 0 0,1-2 1 0 0,-10 15 51 0 0,1-1 0 0 0,0 1 0 0 0,0 1 0 0 0,0-1-1 0 0,1 2 1 0 0,7-6 13 0 0,7-2-64 0 0,-20 12 64 0 0,1-1 0 0 0,-1 1 0 0 0,2 0 0 0 0,-2 0 0 0 0,0 0 0 0 0,1 0 0 0 0,-1 0 0 0 0,2 0 0 0 0,-2 0 0 0 0,0 0 0 0 0,1 0 0 0 0,-1 1 0 0 0,0-1 0 0 0,1 0 0 0 0,-1 0 0 0 0,2 0 0 0 0,-2 0 0 0 0,0 0 0 0 0,1 2 0 0 0,-1-2 0 0 0,0 0 0 0 0,2 0 0 0 0,-2 1 0 0 0,0-1 0 0 0,0 0 0 0 0,1 0 0 0 0,-1 1 0 0 0,0-1 0 0 0,0 0 0 0 0,2 2 0 0 0,-2-2 0 0 0,0 0 0 0 0,0 1 0 0 0,0-1 0 0 0,7 16 0 0 0,-7-16 0 0 0,3 14 1 0 0,-3-10 0 0 0,1 1 0 0 0,0-1 1 0 0,1 2-1 0 0,-1-2 0 0 0,1 0 1 0 0,1 1-1 0 0,-2-1 0 0 0,3 3-1 0 0,3-1 47 0 0,8-11-39 0 0,-4-5-2 0 0,-7 6 37 0 0,-4 4-40 0 0,10-11 5 0 0,0-1 103 0 0,0 0 76 0 0,0 0 67 0 0,3-4 119 0 0,8-3 278 0 0,-16 16-462 0 0,-1-2-1 0 0,2 3 1 0 0,-2-1 0 0 0,0-2 0 0 0,2 4-1 0 0,4-5-188 0 0,4 3 339 0 0,2 2-42 0 0,-6 2-205 0 0,0 7-37 0 0,2 12-25 0 0,3 28-54 0 0,-14-44 33 0 0,1 5-103 0 0,0 5 48 0 0,3 5-3 0 0,-4-12-7 0 0,1-2-37 0 0,-2 1-21 0 0,1 0-40 0 0,0-2-46 0 0,1 2-53 0 0,-1-2-3 0 0,1 0-43 0 0,-1 2-49 0 0,-1-2-52 0 0,2 1-55 0 0,-1-1-59 0 0,0 0-62 0 0,1 0-67 0 0,2 9-1078 0 0</inkml:trace>
  <inkml:trace contextRef="#ctx0" brushRef="#br0" timeOffset="15">7420 1517 13880 0 0,'0'0'314'0'0,"0"0"46"0"0,0 0 22 0 0,0 0-163 0 0,0 0-105 0 0,0 1 9 0 0,2 1-51 0 0,2 8 24 0 0,2 7 147 0 0,-3 0 88 0 0,-2 1 35 0 0,0 32 774 0 0,-2-29-682 0 0,0 1-71 0 0,1-4-103 0 0,1 28 33 0 0,-1-25-205 0 0,3 2-35 0 0,-2 0-40 0 0,2 0-41 0 0,0-2-47 0 0,0 2-48 0 0,-2-19-7 0 0,-1-1 62 0 0,3 8 49 0 0,-1-8-47 0 0,-1 1-81 0 0,-1-2 20 0 0,0 1-33 0 0,1-2-40 0 0,-1 2-42 0 0,0 0-148 0 0,2 0-95 0 0,-2-2-106 0 0,0 2-117 0 0,0-2 275 0 0,0-1-56 0 0,0 0-51 0 0,0 2-45 0 0,0-2-161 0 0,0 0-44 0 0,0 1-195 0 0,0-1-528 0 0</inkml:trace>
  <inkml:trace contextRef="#ctx0" brushRef="#br0" timeOffset="16">7403 1507 13648 0 0,'-1'-20'741'0'0,"7"4"-80"0"0,6 2-71 0 0,4 4-59 0 0,17 0 221 0 0,-27 9-611 0 0,-2 1 0 0 0,1 0 0 0 0,1-2 0 0 0,0 2 0 0 0,0 2 0 0 0,-2-2 0 0 0,3 0-141 0 0,19 8 260 0 0,1 3-60 0 0,-2 4-63 0 0,0 3-68 0 0,-6 5-73 0 0,-4 1-77 0 0,-8 3-82 0 0,-9 2-86 0 0,-2-18 23 0 0,-2-1 34 0 0,5-7 131 0 0,-2 1 1 0 0,0-1-1 0 0,2 0 1 0 0,-2 0-1 0 0,0-2 0 0 0,-1 2 1 0 0,1 0-1 0 0,0-2 1 0 0,0 2-1 0 0,-1-1 1 0 0,1-1-1 0 0,-4 2 61 0 0,-13 4-311 0 0,0-4-96 0 0,10-3 154 0 0,2 0-40 0 0,-2-2-45 0 0,1 1-52 0 0,4-2-24 0 0</inkml:trace>
  <inkml:trace contextRef="#ctx0" brushRef="#br0" timeOffset="17">7839 1453 13880 0 0,'-1'1'674'0'0,"1"0"-73"0"0,-2 1-69 0 0,1 1-65 0 0,0 0-61 0 0,-1-1-56 0 0,1 1-52 0 0,-1 0-48 0 0,2 0-56 0 0,-1 1-33 0 0,-2 3 71 0 0,0 0-111 0 0,2 1-51 0 0,-5 16 17 0 0,5-14-14 0 0,1 1 91 0 0,0-7-33 0 0,0 2 41 0 0,2 6 28 0 0,1-1-35 0 0,6 13 73 0 0,4-2-99 0 0,1-3-74 0 0,-11-16-64 0 0,-2-1-1 0 0,2 1 0 0 0,-2-2 1 0 0,1 0-1 0 0,1 1 1 0 0,0-1-1 0 0,-2 1 1 0 0,2-1-1 0 0,0 1 1 0 0,0-1-1 0 0,-2-1 1 0 0,2 1-1 0 0,0 1 1 0 0,-1-2-1 0 0,1 0 1 0 0,0 1-1 0 0,0-1 0 0 0,0 0 1 0 0,0 0-1 0 0,-2 0 1 0 0,2 0-1 0 0,1 0 0 0 0,1-1 4 0 0,-3-1 0 0 0,1 2 0 0 0,2-1 0 0 0,-3 0 0 0 0,1-1 0 0 0,0 1 0 0 0,0-2-1 0 0,3 0-3 0 0,-2 0-11 0 0,0-1-1 0 0,0 1 0 0 0,-1 0 0 0 0,2-1 0 0 0,-3 0 0 0 0,3-1 0 0 0,-2 3 1 0 0,1-7 11 0 0,9-19-35 0 0,-12 22 40 0 0,-1 0 0 0 0,1 0 1 0 0,-1-1-1 0 0,2 2 0 0 0,-4-5-5 0 0,1-12 53 0 0,-3 1 33 0 0,2 17-64 0 0,1-1 0 0 0,0 1 0 0 0,-1 0 0 0 0,1 1 0 0 0,-2-1 0 0 0,1 1 0 0 0,0-1 0 0 0,-1 1 0 0 0,1-2 0 0 0,-1 3 0 0 0,1-1 0 0 0,-4-3-22 0 0,3 3 14 0 0,-1 0 0 0 0,1 2-1 0 0,-1-2 1 0 0,1 2 0 0 0,-2-1 0 0 0,3-1 0 0 0,-5 2-14 0 0,-15-5-19 0 0,-1 5-87 0 0,-1 2-108 0 0,13 2 59 0 0,-2 0-36 0 0,12-3-31 0 0,-1 1 73 0 0,-1-1 64 0 0,2 2 53 0 0,-2-1 83 0 0,-6 3 259 0 0,8-2-279 0 0,-2-1-80 0 0,3-1-31 0 0,-1 2-44 0 0,-1-1-52 0 0,1 1-56 0 0,1-1-87 0 0,-2-1-81 0 0,1 1-87 0 0,1 1-95 0 0,-1-1-103 0 0,1 1-109 0 0,-2-1-119 0 0,2 2-124 0 0,-1 0-1122 0 0,1 0-87 0 0,-2-2 866 0 0</inkml:trace>
  <inkml:trace contextRef="#ctx0" brushRef="#br0" timeOffset="18">8308 1376 11288 0 0,'0'-2'80'0'0,"-2"2"46"0"0,-10-8 671 0 0,7 5-626 0 0,3 3-105 0 0,-4 0-38 0 0,-1 0 53 0 0,1 1 48 0 0,-1 1 41 0 0,-2-1 81 0 0,-1 2 41 0 0,0 0 99 0 0,-5 4 244 0 0,-11 6 406 0 0,19-9-736 0 0,0 2-39 0 0,1-2-80 0 0,2 0-40 0 0,0 2-44 0 0,-1-2-51 0 0,-3 13 118 0 0,5-1-56 0 0,6-3-46 0 0,4-3-38 0 0,9 5-35 0 0,18 4-47 0 0,-10-6 49 0 0,-6 2 86 0 0,0-3-88 0 0,-10-8 1 0 0,-2 0 31 0 0,-3 2 27 0 0,1 0 34 0 0,-7 0 87 0 0,-5 1-39 0 0,-4-3-43 0 0,6-1-50 0 0,-4 1-93 0 0,2-1 70 0 0,-25 7 240 0 0,19-6-199 0 0,4-2-77 0 0,1-1-58 0 0,1 0-83 0 0,-1 1-97 0 0,1-2-114 0 0,3 0 137 0 0,1 0-34 0 0,4 0 5 0 0,-1 0-41 0 0,1 0-38 0 0,0 0-33 0 0,0 0-243 0 0,0 0-56 0 0,0 0-792 0 0,0 0-625 0 0,0 0-1186 0 0</inkml:trace>
  <inkml:trace contextRef="#ctx0" brushRef="#br0" timeOffset="19">8516 1350 12872 0 0,'0'-3'469'0'0,"-3"2"-97"0"0,2-1-88 0 0,-2 1-77 0 0,-2 1-66 0 0,1 0-56 0 0,0 1-45 0 0,0-1-35 0 0,-18 7-130 0 0,17-4 162 0 0,3-3 21 0 0,-1 2 33 0 0,-4 2-99 0 0,-6 2 100 0 0,-2 2 96 0 0,0 1 74 0 0,1 1 52 0 0,13-9-249 0 0,-1 1-1 0 0,-1-1 0 0 0,2 2 0 0 0,0-2 1 0 0,-2 1-1 0 0,1 1 0 0 0,1-2 0 0 0,0 2 1 0 0,-1 0-1 0 0,1-2 0 0 0,1 2 0 0 0,-2 0 1 0 0,1-2-1 0 0,1 2 0 0 0,-2 0-64 0 0,4 15 362 0 0,8-3 500 0 0,0-7-329 0 0,1-1-135 0 0,1-1-59 0 0,2 0-20 0 0,-6-3-212 0 0,-1-2-39 0 0,2 2-43 0 0,-2-2-47 0 0,0 1-51 0 0,-1-1-54 0 0,0 1-48 0 0,-1-1-56 0 0,8 2-96 0 0,0 0 96 0 0,0 0 94 0 0,0-1 52 0 0,12 6 24 0 0,-20-7 61 0 0,-1 0 1 0 0,-1 1-1 0 0,0-1 1 0 0,1 1-1 0 0,-1 1 0 0 0,0-2 1 0 0,2 3-1 0 0,4 6-25 0 0,-11-8 132 0 0,-1 0-36 0 0,-15 10 86 0 0,5-5-192 0 0,-1-1 62 0 0,-33 12 241 0 0,27-12-194 0 0,7-5-75 0 0,0 2-50 0 0,12-3 70 0 0,-1 0-106 0 0,1 0-91 0 0,1 0-76 0 0,-1 0-52 0 0,-1 0-43 0 0,-1 0-914 0 0,3 0 756 0 0,-1 0 69 0 0,1 0 262 0 0,-2 0 37 0 0,2 0-255 0 0,0-1-48 0 0,0 1-44 0 0,-1 0-38 0 0,1 0-147 0 0,0 0-37 0 0,0 0-1548 0 0</inkml:trace>
  <inkml:trace contextRef="#ctx0" brushRef="#br0" timeOffset="20">8787 1336 11344 0 0,'0'0'256'0'0,"0"0"34"0"0,0 0-36 0 0,0 0-64 0 0,1 1-54 0 0,-1 1-47 0 0,0 0-22 0 0,0 0-76 0 0,1 4-70 0 0,-1-5 85 0 0,0 0 34 0 0,2 32 901 0 0,1-11-348 0 0,-2-4-132 0 0,2 1-41 0 0,0-5-108 0 0,0 2-39 0 0,-1-2-47 0 0,1 0-50 0 0,-1-11-163 0 0,-1 8 99 0 0,8 18 245 0 0,-6-19-282 0 0,-1-2-42 0 0,3 1-65 0 0,-1-1-93 0 0,2 1-112 0 0,-4-6 70 0 0,1 0-36 0 0,-1-2 98 0 0,-2-1 7 0 0,0 0-17 0 0,0 0-39 0 0,0 0-13 0 0,0 0-39 0 0,0 0-47 0 0,0 0-51 0 0,0 0-56 0 0,1 0-51 0 0,-1 0-46 0 0,0 0-41 0 0,0 0-144 0 0,2 0-40 0 0,-2 0-174 0 0,1 0-472 0 0</inkml:trace>
  <inkml:trace contextRef="#ctx0" brushRef="#br0" timeOffset="21">8658 1163 15056 0 0,'-1'0'391'0'0,"1"-1"-80"0"0,0 1-77 0 0,0 0-73 0 0,0 0-67 0 0,0 0-65 0 0,0 0-59 0 0,0 0-55 0 0,1 1 92 0 0,1-1-92 0 0,-2 2-103 0 0,1-2-113 0 0,-1 1 26 0 0,2-1-61 0 0,-2 2-62 0 0,0-2-68 0 0,1 1-69 0 0,-1-1-73 0 0,1 2-76 0 0,-1-2-79 0 0,3 1-1167 0 0,0 2-1093 0 0</inkml:trace>
  <inkml:trace contextRef="#ctx0" brushRef="#br0" timeOffset="22">8919 1088 13880 0 0,'0'0'314'0'0,"0"0"46"0"0,0 0 22 0 0,0 0-163 0 0,0 0-105 0 0,0 0-23 0 0,1 3-49 0 0,4 7-50 0 0,-4-7 35 0 0,5 24 256 0 0,0-2 43 0 0,12 62 868 0 0,-11-50-707 0 0,2 0-63 0 0,-6-17-251 0 0,1-1-35 0 0,0 1-33 0 0,0 0-50 0 0,1 8-22 0 0,-4-18-8 0 0,0 0 1 0 0,1 0-1 0 0,1 0 1 0 0,2 7-26 0 0,3-6 7 0 0,-7-9-17 0 0,-1-2-69 0 0,0 0-62 0 0,0 0-21 0 0,1-2 39 0 0,-1-2-28 0 0,3-3 88 0 0,-1-1 67 0 0,1-4-14 0 0,-1-2 46 0 0,6-17 145 0 0,-7 23-103 0 0,2 1 0 0 0,0 0 0 0 0,0 0 0 0 0,-1 0 0 0 0,3-2-78 0 0,9-8 174 0 0,3 7-59 0 0,-1 7-88 0 0,1 6-52 0 0,-9 0 42 0 0,-1 0 0 0 0,2 1 0 0 0,-2-1 0 0 0,0 1 0 0 0,6 5-17 0 0,-3-3 8 0 0,-1 1 1 0 0,-1 0 0 0 0,-1 0 0 0 0,2 0 0 0 0,-2 2 0 0 0,0-1-1 0 0,-1 1 1 0 0,1-1 0 0 0,-1 1 0 0 0,-1 1 0 0 0,4 7-9 0 0,-8-14 20 0 0,-1 0 0 0 0,2 0 1 0 0,-1-1-1 0 0,-1 0 0 0 0,0 1 1 0 0,1-1-1 0 0,-1 3 0 0 0,0-2 1 0 0,0-1-1 0 0,0 3-20 0 0,-1-2 25 0 0,1-1 0 0 0,0 0 0 0 0,-1 1 0 0 0,-1 0-1 0 0,2-2 1 0 0,-1 2 0 0 0,-1 0 0 0 0,1-2 0 0 0,-1 2 0 0 0,1-2 0 0 0,0 1 0 0 0,-1 1 0 0 0,-1-2 0 0 0,2 0 0 0 0,0 1 0 0 0,-2-1-1 0 0,1 1 1 0 0,-1-1 0 0 0,2 1 0 0 0,-2-1 0 0 0,2 0 0 0 0,-2 1 0 0 0,0-2 0 0 0,2 1 0 0 0,-4 1-25 0 0,-22 2 182 0 0,0-3-68 0 0,0-6-95 0 0,16-1-55 0 0,1 0-35 0 0,-3-4 3 0 0,4 3-70 0 0,2 2-88 0 0,4 0 63 0 0,1 2-41 0 0,-1-1-114 0 0,0-2-79 0 0,0 2-89 0 0,0-2-96 0 0,2 2-108 0 0,-1-1-115 0 0,2-1-126 0 0,0 3 416 0 0,0 0-35 0 0,2-8-968 0 0</inkml:trace>
  <inkml:trace contextRef="#ctx0" brushRef="#br0" timeOffset="23">9385 1001 14656 0 0,'-4'-24'1081'0'0,"4"21"-834"0"0,0 2 8 0 0,1 3-89 0 0,2 6-116 0 0,0-4-77 0 0,-2 3-40 0 0,6 17 488 0 0,0 0-35 0 0,5 26 290 0 0,-2 1-122 0 0,-3 1-114 0 0,0-1-104 0 0,-3 0-94 0 0,1 1-85 0 0,-1-1-77 0 0,-1-20-64 0 0,-3-29-225 0 0,0 1 86 0 0,0-2 51 0 0,0 2 45 0 0,0-2 36 0 0,1 3 112 0 0,-1 6 315 0 0,1-7-371 0 0,-1 0-93 0 0,0 0-90 0 0,0 0-110 0 0,2-2 66 0 0,-2 1-34 0 0,0-1-152 0 0,0 2-83 0 0,1-2-91 0 0,-1 1-100 0 0,0 1-106 0 0,2-2-113 0 0,-2 1-121 0 0,0-1 434 0 0,0 0-34 0 0,1 1-1717 0 0,-1 1-1291 0 0</inkml:trace>
  <inkml:trace contextRef="#ctx0" brushRef="#br0" timeOffset="24">9640 1317 9760 0 0,'0'0'284'0'0,"1"2"1"0"0,4-1-112 0 0,-1 1 41 0 0,0-2 39 0 0,2 0 32 0 0,4 0 368 0 0,0-2 79 0 0,5-1 613 0 0,-6 3-860 0 0,-1-1-75 0 0,0-1-69 0 0,0 0-60 0 0,-1-1-56 0 0,0 0-47 0 0,-1-1-41 0 0,0-2-33 0 0,2-4 25 0 0,-8 9-118 0 0,2-1 0 0 0,-2-1 0 0 0,0 2-1 0 0,1-1 1 0 0,-1 1 0 0 0,0 0-1 0 0,0-1 1 0 0,0-1 0 0 0,0 2 0 0 0,0-1-1 0 0,0 1 1 0 0,0 0 0 0 0,0-2-1 0 0,0 1 1 0 0,-1 1 0 0 0,1-1 0 0 0,0 1-1 0 0,-2-2-10 0 0,-5-11 122 0 0,-6 3 14 0 0,1 8 101 0 0,9 3-186 0 0,0 1 0 0 0,1-1-1 0 0,0 2 1 0 0,0-2 0 0 0,-1 1-1 0 0,2 0 1 0 0,-2 1 0 0 0,2-2-1 0 0,-1 1 1 0 0,-1 1 0 0 0,2-1-1 0 0,-2 2-50 0 0,-15 17 392 0 0,8-6-224 0 0,2-4-117 0 0,4-1-105 0 0,-2-1 111 0 0,4 2 0 0 0,-3 0-1 0 0,3 0 1 0 0,-1-1-1 0 0,0 1 1 0 0,0 1 0 0 0,2-1-57 0 0,-2 11 157 0 0,1 1 62 0 0,1-1 81 0 0,-1-2 99 0 0,2-8-475 0 0,0-1 78 0 0,2-1 69 0 0,-1 0 58 0 0,2 0 35 0 0,0-2 35 0 0,3 6 187 0 0,11 14 575 0 0,-10-20-707 0 0,0-1-44 0 0,-1-2-91 0 0,-1 0-38 0 0,3 1-44 0 0,-3-2-50 0 0,2-1-56 0 0,0 1-61 0 0,1-1-68 0 0,-1 1-74 0 0,0-2-78 0 0,0 0-86 0 0,2-1-91 0 0,-2 0-96 0 0,1 0-104 0 0,1 0-108 0 0,-1-1-114 0 0,1 0-121 0 0,-5 1-241 0 0,2-2-38 0 0,-1 1-307 0 0,4-1-869 0 0</inkml:trace>
  <inkml:trace contextRef="#ctx0" brushRef="#br0" timeOffset="25">7368 2205 6072 0 0,'0'0'133'0'0,"0"0"23"0"0,0 0 12 0 0,0 1 295 0 0,0 1-75 0 0,-2 0-63 0 0,2 1-51 0 0,-3 4 130 0 0,2 3 164 0 0,0-7-297 0 0,-1 11 264 0 0,-1 2-103 0 0,0-2-87 0 0,1 1-70 0 0,-1-3-76 0 0,0 3-33 0 0,-9 27 289 0 0,8-24-230 0 0,0-4-6 0 0,0 0 55 0 0,-1 2 70 0 0,3-2 85 0 0,0-13-521 0 0,2 2 54 0 0,0-1 50 0 0,-1 0 43 0 0,-1 0 62 0 0,2 1 46 0 0,-1 0 149 0 0,-1-2 52 0 0,1-1 276 0 0,0-1-250 0 0,1-1-185 0 0,0-1-40 0 0,-2 0-53 0 0,2-1-61 0 0,0-16 272 0 0,2 0-49 0 0,-2 0-43 0 0,0 0-39 0 0,2-4-5 0 0,0 0-39 0 0,4-4-11 0 0,4-15 18 0 0,-10 41-155 0 0,0 2 0 0 0,1-1 0 0 0,-1 0 0 0 0,0-1 0 0 0,0 1 0 0 0,1-1 0 0 0,-1 2 0 0 0,2-1 0 0 0,-2-1 0 0 0,1 2 0 0 0,-1-1 0 0 0,2 0 0 0 0,-2 1 0 0 0,1-2 0 0 0,0 1 0 0 0,-1 1 0 0 0,2-2 0 0 0,-1 2 0 0 0,-1-1 0 0 0,2 1 0 0 0,-1 0 0 0 0,1 0 0 0 0,-1 0 0 0 0,0 0 0 0 0,-1 0 0 0 0,2 0 0 0 0,-1 0 0 0 0,1 0 0 0 0,-2 1 0 0 0,1-1 0 0 0,1 0 0 0 0,-2 0 0 0 0,1 2 0 0 0,0-2 0 0 0,-1 1 0 0 0,2-1 0 0 0,-1 0 0 0 0,-1 2 0 0 0,2-1 0 0 0,-2-1 0 0 0,1 1 0 0 0,-1-1 0 0 0,2 2 0 0 0,-1-1 0 0 0,13 18 0 0 0,-11-16 0 0 0,0 1 0 0 0,-2-1 0 0 0,2 0 0 0 0,1-1 0 0 0,-1 1 0 0 0,0 0 0 0 0,0 0 0 0 0,1 0 0 0 0,-2-2 0 0 0,1-1 0 0 0,-2 2 0 0 0,2-2 0 0 0,-2 1 0 0 0,1-1 0 0 0,1 0 0 0 0,-2 0 0 0 0,2 2 0 0 0,-2-2 0 0 0,2 0 0 0 0,-1 0 0 0 0,0-2 0 0 0,0 2 0 0 0,1 0 0 0 0,-2 0 0 0 0,2-1 0 0 0,-2 1 0 0 0,1-2 0 0 0,2 1 0 0 0,22-12 29 0 0,-22 9-37 0 0,2-1 0 0 0,-2 1 1 0 0,0 0-1 0 0,0 0 0 0 0,4-6 8 0 0,16-29 1 0 0,-11 12 99 0 0,-2 6 72 0 0,-1 2 109 0 0,-9 18-217 0 0,-1 1 3 0 0,0 0 10 0 0,0 0 3 0 0,0 0 0 0 0,0 0 6 0 0,2 3 107 0 0,-1 5-62 0 0,2 15 131 0 0,0 10-18 0 0,-2 0-65 0 0,1-1-55 0 0,-1 2-47 0 0,1 22-29 0 0,5 28-88 0 0,-7-80-80 0 0,1 6-28 0 0,1-7 43 0 0,-1 1-71 0 0,-1-2 39 0 0,0-1-33 0 0,1 1-37 0 0,-1-1-42 0 0,2 2-46 0 0,-2-2-49 0 0,1 1-55 0 0,-1-1-57 0 0,2 1 39 0 0,-2-2-59 0 0,0 0-52 0 0,0 1-46 0 0,0-1-165 0 0,1 2-46 0 0,-1-1-201 0 0,0 0-542 0 0,0-1 1504 0 0</inkml:trace>
  <inkml:trace contextRef="#ctx0" brushRef="#br0" timeOffset="26">7821 2263 11720 0 0,'0'0'264'0'0,"0"0"34"0"0,0 0-38 0 0,0 0-65 0 0,-2 0-55 0 0,1 2-48 0 0,-2-1-21 0 0,0 0-79 0 0,-4 2-70 0 0,6-1 84 0 0,-1-2 34 0 0,-16 14 686 0 0,11-7-364 0 0,-1-1 0 0 0,1 1-1 0 0,2 0 1 0 0,-1 2 0 0 0,-1 1-362 0 0,-5 8 596 0 0,5-2-152 0 0,0 1-66 0 0,3-2-83 0 0,1 3-97 0 0,2-17-176 0 0,1 2 0 0 0,0 0 0 0 0,0-2 0 0 0,0 2 0 0 0,0-2 0 0 0,0 2 0 0 0,1-1 0 0 0,-1 1 0 0 0,0-1 0 0 0,1 0 0 0 0,-1 1-1 0 0,2-1-21 0 0,-1 0 10 0 0,-1-1 0 0 0,2 1 0 0 0,-2-2-1 0 0,1 1 1 0 0,-1 1 0 0 0,2-2-1 0 0,-2 1 1 0 0,1-1 0 0 0,0 1-1 0 0,-1-1 1 0 0,2 2 0 0 0,-1-2-1 0 0,1 1 1 0 0,-2-1 0 0 0,1 0-1 0 0,1 2 1 0 0,-1-2 0 0 0,0 0-10 0 0,1 1 6 0 0,-1-1 1 0 0,1 0-1 0 0,0 0 1 0 0,0 0-1 0 0,-1 0 1 0 0,1 0-1 0 0,-1 0 0 0 0,2 0 1 0 0,-2 0-1 0 0,1-1 1 0 0,-1 1-1 0 0,1 0 1 0 0,1-2-7 0 0,-1 1-1 0 0,1-1 0 0 0,-1 2 0 0 0,1-1 0 0 0,-1-2 0 0 0,1 2 0 0 0,-1-1 0 0 0,1 1 0 0 0,-2-2 0 0 0,2 0 1 0 0,7-8-60 0 0,-7 7 14 0 0,-1-1-1 0 0,1 0 1 0 0,0 0 0 0 0,-1 1-1 0 0,0-2 1 0 0,0-1 46 0 0,2-8-86 0 0,-1-4 74 0 0,-2 10 48 0 0,-1 1 34 0 0,0-1 41 0 0,0 1 45 0 0,2-1 49 0 0,-2 1 56 0 0,0 6-112 0 0,0 2 3 0 0,0 0 0 0 0,0 0-14 0 0,0 0-54 0 0,0 7-2 0 0,6 9-69 0 0,-1-2-18 0 0,-3-8-206 0 0,-1-2 68 0 0,-1 1 60 0 0,2-1 53 0 0,-1 2 50 0 0,0-1 47 0 0,1 4 120 0 0,5 12 362 0 0,-4-14-423 0 0,-2-1-52 0 0,2 0-67 0 0,-2-1-69 0 0,2 1-81 0 0,0 0-96 0 0,0-2-65 0 0,0 2-95 0 0,-2-2-104 0 0,2 0-115 0 0,0 1-122 0 0,0-4 320 0 0,-2 2-33 0 0,1-2-36 0 0,-1 1-37 0 0,1-1-37 0 0,-1 2-39 0 0,2 0-1678 0 0,1 1-1295 0 0,-4-4 3569 0 0</inkml:trace>
  <inkml:trace contextRef="#ctx0" brushRef="#br0" timeOffset="27">8121 2256 11760 0 0,'0'0'342'0'0,"0"0"-118"0"0,0 0-102 0 0,0 0-29 0 0,-1 3-48 0 0,-9 15-47 0 0,7-12 95 0 0,0 0 50 0 0,2 1 41 0 0,-1-1 34 0 0,1 6 279 0 0,4 20 746 0 0,-2-24-921 0 0,1 1-64 0 0,5 7-146 0 0,3-5-45 0 0,5-4-33 0 0,14-8-38 0 0,-23 1 3 0 0,-2-2 1 0 0,2 1 0 0 0,-2-2 0 0 0,0 2-1 0 0,0-1 1 0 0,1-1 0 0 0,0 0-1 0 0,-2 1 1 0 0,3-1 0 0 0,5-7 41 0 0,-4-2 39 0 0,0 0 49 0 0,-2 3-8 0 0,-2 0 28 0 0,-1 2 60 0 0,3 0 76 0 0,-1 1 94 0 0,-4 5-161 0 0,0 1 8 0 0,0 0 4 0 0,0 0-4 0 0,3 1 89 0 0,0 5-111 0 0,1 1-60 0 0,0 5-17 0 0,-4-11-81 0 0,12 36 191 0 0,-4 3-35 0 0,-2 0-38 0 0,-2 0-39 0 0,0-3-46 0 0,1-2-36 0 0,0-2 12 0 0,5 26 27 0 0,-7-19 4 0 0,-3-33-41 0 0,0 1 1 0 0,-1-1 0 0 0,1 2 0 0 0,-4 7-46 0 0,-4 5 136 0 0,-3-3 38 0 0,8-15-333 0 0,0 0 58 0 0,2-1 48 0 0,-2-1 42 0 0,-4 0 98 0 0,-3-1 195 0 0,6 0-187 0 0,-2-1-61 0 0,0-2-115 0 0,5 2-10 0 0,-2-1-40 0 0,0 1-44 0 0,2-1-50 0 0,-2 1-53 0 0,1 0-57 0 0,0-2-63 0 0,0 1-67 0 0,-1 1-71 0 0,2-2-75 0 0,-1 2-81 0 0,1-1-84 0 0,0-1-90 0 0,-1 2-93 0 0,-2-5-1377 0 0,0-2-1322 0 0,4 8 3622 0 0</inkml:trace>
  <inkml:trace contextRef="#ctx0" brushRef="#br0" timeOffset="28">8523 2336 10768 0 0,'0'0'241'0'0,"0"0"38"0"0,0 0 13 0 0,0 0-162 0 0,0 0-33 0 0,1 0 14 0 0,1 1-79 0 0,5 2-46 0 0,-6-3 38 0 0,1 2 36 0 0,-1-2 53 0 0,1 1 66 0 0,-1-1 80 0 0,-1 0 94 0 0,7 0 222 0 0,2 0-66 0 0,-2-1-63 0 0,0-1-58 0 0,0 1-55 0 0,0-1-51 0 0,0 1-47 0 0,0-2-42 0 0,6-3 65 0 0,0 1-110 0 0,-1-1-90 0 0,-3-1-45 0 0,20-19-96 0 0,-18 15 82 0 0,-1-4 84 0 0,-5 8 4 0 0,-3-1 38 0 0,3-5-139 0 0,-2 0 59 0 0,-5 2 62 0 0,-1-1 62 0 0,-4 5 63 0 0,-1 4 66 0 0,-4 5 67 0 0,-2 5 67 0 0,-3 6-20 0 0,1 1-66 0 0,1 3-55 0 0,2 2-45 0 0,-7 18 116 0 0,17-30-289 0 0,0 0 1 0 0,0 0 0 0 0,2 0-1 0 0,-2 2 1 0 0,2-2 0 0 0,1 0 0 0 0,-2 1-1 0 0,2 0 1 0 0,0 0 0 0 0,0 6-74 0 0,2-5-174 0 0,-1-2 69 0 0,2-1 62 0 0,0-1 51 0 0,1 1 52 0 0,0-2 40 0 0,-2-2-52 0 0,-1-1 0 0 0,1-1 0 0 0,-1 2 0 0 0,2-1 0 0 0,-2-1 0 0 0,1 2 0 0 0,-1-2 1 0 0,2 1-1 0 0,-2-1 0 0 0,1 0 0 0 0,1 1 0 0 0,-2-1 0 0 0,2 0-48 0 0,8 0 121 0 0,-6 0-111 0 0,0-1-35 0 0,0 1-41 0 0,0-1-45 0 0,1-1-51 0 0,-2 1-55 0 0,2-1-63 0 0,0 1-65 0 0,-2-2-73 0 0,2 2-77 0 0,-2-2-83 0 0,2 1-87 0 0,-2-1-93 0 0,0 2-99 0 0,0-2-103 0 0,1 2-109 0 0,2-4-1312 0 0,1 1-1347 0 0</inkml:trace>
  <inkml:trace contextRef="#ctx0" brushRef="#br0" timeOffset="29">9720 1916 10512 0 0,'-6'2'275'0'0,"0"0"-42"0"0,0 1-36 0 0,1 1-34 0 0,-5 2 49 0 0,1 1-59 0 0,-19 20 182 0 0,18-14-141 0 0,4-6-55 0 0,2 0 36 0 0,1 0 45 0 0,-1-1 52 0 0,-1 9 87 0 0,5 0-124 0 0,5-3-112 0 0,2-2-100 0 0,3-1-88 0 0,3-5-76 0 0,1-2-61 0 0,2-4-52 0 0,-2-2 128 0 0,17-12-261 0 0,-22 11 296 0 0,-2-1 35 0 0,3-4 63 0 0,-6 6 46 0 0,0-2 39 0 0,1-1 62 0 0,-1 1 61 0 0,0-1 66 0 0,-1 0 74 0 0,1-2 81 0 0,-1 2 86 0 0,-1-1 93 0 0,0-1 101 0 0,0 5 102 0 0,-2 2-111 0 0,1 1-104 0 0,1 1-97 0 0,-2 0-89 0 0,1 1-81 0 0,-1 2-75 0 0,0 0-66 0 0,2-1-83 0 0,-2 2-34 0 0,0 2-10 0 0,1 4-105 0 0,0 4-152 0 0,-1-1 19 0 0,2-6 110 0 0,-2-3 68 0 0,1 0 73 0 0,1 15-73 0 0,-1-1 34 0 0,3 36 167 0 0,-4-27-140 0 0,3 1-84 0 0,-1-11-64 0 0,0 1-69 0 0,0-4-39 0 0,2 2-64 0 0,0-2-74 0 0,1 1-81 0 0,-5-15 114 0 0,0 1-47 0 0,1 0-42 0 0,-1-1-39 0 0,0 2-273 0 0,0-1-63 0 0,2-1-51 0 0,-2 2-36 0 0,0 1-1501 0 0,1 1-1333 0 0,-1-3 3650 0 0</inkml:trace>
  <inkml:trace contextRef="#ctx0" brushRef="#br0" timeOffset="30">9977 1837 10832 0 0,'5'0'659'0'0,"-1"0"-52"0"0,0 0-50 0 0,1-1-49 0 0,-1 1-45 0 0,0 0-44 0 0,2-2-43 0 0,-2 1-38 0 0,3 1 98 0 0,0-3-76 0 0,0 2-71 0 0,2-1-62 0 0,-2 1-55 0 0,2-2-48 0 0,-2 2-42 0 0,1-1-33 0 0,7-2-23 0 0,20-3-62 0 0,-23 4 73 0 0,0 0 81 0 0,0 2 110 0 0,1 1-113 0 0,-1 1 114 0 0,-3 0-15 0 0,-2 1 44 0 0,-5-2-98 0 0,0 3-84 0 0,3 1-58 0 0,3 6-60 0 0,-6-9 62 0 0,0 4 8 0 0,0-1-1 0 0,1-1 1 0 0,-2 1-1 0 0,1 0 1 0 0,-1 1-1 0 0,0-1 1 0 0,1 0-1 0 0,-2 2-27 0 0,4 38 276 0 0,-5-18 37 0 0,-2-1 1 0 0,-4 11-314 0 0,7-30 45 0 0,-3 6 177 0 0,0 3-51 0 0,-1-1-43 0 0,1 0-37 0 0,-4 15 8 0 0,3-17-88 0 0,2 0 0 0 0,-1 1 0 0 0,2 0 0 0 0,1 4-11 0 0,0-17-123 0 0,1 1 12 0 0,1-1-65 0 0,-1 0-74 0 0,1 0-85 0 0,-1 0-95 0 0,-1-1-104 0 0,1-1-115 0 0,1 1-124 0 0,-2 1 354 0 0,0 0-58 0 0,0-2-50 0 0,1 2-46 0 0,-1-1-164 0 0,0 1-44 0 0,0-2-200 0 0,2 2-537 0 0</inkml:trace>
  <inkml:trace contextRef="#ctx0" brushRef="#br0" timeOffset="31">10069 2014 12960 0 0,'0'0'297'0'0,"0"0"39"0"0,0 0-38 0 0,0 0-54 0 0,0 0-49 0 0,0 0-41 0 0,0 0-19 0 0,0 0-44 0 0,0 0-26 0 0,4-2-23 0 0,24-2 508 0 0,18-7 434 0 0,-26 6-587 0 0,0 0-38 0 0,0-1-71 0 0,-5 2-124 0 0,1 0-70 0 0,0-1-80 0 0,-1 1-92 0 0,1 1-103 0 0,0-1-114 0 0,-8 2 101 0 0,-1 1-32 0 0,2 0-35 0 0,-2-1-35 0 0,-5 2-91 0 0,0 0-61 0 0,0 0-53 0 0,-1-1-48 0 0,1 1-163 0 0,-1 0-46 0 0,2 0-198 0 0,0-2-528 0 0,-3 2 1479 0 0</inkml:trace>
  <inkml:trace contextRef="#ctx0" brushRef="#br0" timeOffset="32">8815 2163 7848 0 0,'0'0'232'0'0,"0"0"-14"0"0,1-1-251 0 0,1 0 36 0 0,-1-1 35 0 0,1 1 33 0 0,1-1 163 0 0,-1 1 107 0 0,1-1 188 0 0,0 1 105 0 0,0 1 226 0 0,0 1 535 0 0,1 2-18 0 0,-3 0-548 0 0,1 0-234 0 0,1 0-115 0 0,-3 0-189 0 0,1 0-115 0 0,1-2-136 0 0,-2 0-35 0 0,1 1-37 0 0,-1-1-39 0 0,1 2-105 0 0,1-1-92 0 0,2 10 543 0 0,0 1-59 0 0,1 7 22 0 0,-1 1-70 0 0,7 31 206 0 0,-9-48-475 0 0,-1 0 55 0 0,1 1 50 0 0,-2-1 45 0 0,1 0 61 0 0,-1 2 47 0 0,2-2 79 0 0,-2 2 183 0 0,0-3 96 0 0,0-6-51 0 0,0 0-277 0 0,0-3-45 0 0,0 1-57 0 0,0-4-66 0 0,0-4-25 0 0,1-1 35 0 0,-1 0 36 0 0,1-1 0 0 0,2 3 0 0 0,0-3 0 0 0,0 0-65 0 0,7-9 2 0 0,-4 12-46 0 0,-1 2-40 0 0,2 2-44 0 0,2-1-53 0 0,1 2-57 0 0,0 1-65 0 0,-9 6 179 0 0,1-1 34 0 0,2-1-185 0 0,-4 2 130 0 0,1 0-84 0 0,1 0-1 0 0,-1 0-71 0 0,-1 0-79 0 0,2 0-93 0 0,-1 0 64 0 0,-1 0-58 0 0,0 0-50 0 0,2 0-46 0 0,-2 0-161 0 0,1 0-44 0 0,0 0-197 0 0,1 0-529 0 0</inkml:trace>
  <inkml:trace contextRef="#ctx0" brushRef="#br0" timeOffset="33">9251 2047 11016 0 0,'-14'-2'486'0'0,"1"5"-68"0"0,7-2-299 0 0,2 2 0 0 0,1-1 1 0 0,-1 1-1 0 0,-1-1 1 0 0,1 1-1 0 0,1 0 1 0 0,-1 0-1 0 0,1 0 1 0 0,-1 1-120 0 0,-13 17 584 0 0,10-11-245 0 0,0 0 44 0 0,-1 5 214 0 0,6-10-255 0 0,0 1 34 0 0,-1 4-202 0 0,2-1-40 0 0,5 8 29 0 0,5-2-113 0 0,4 0-80 0 0,-5-8-44 0 0,1 0-1 0 0,-1 0 1 0 0,11 6 74 0 0,1-2-26 0 0,-12-7 55 0 0,-1 2 36 0 0,8 1-65 0 0,26 22 0 0 0,-38-28 0 0 0,0 2 0 0 0,-1 0 0 0 0,1 0 0 0 0,0 0 0 0 0,0-1 0 0 0,0 1 0 0 0,0 0 0 0 0,-2 0 0 0 0,2 1 0 0 0,0 1 0 0 0,-3-1 362 0 0,-2 2-57 0 0,-5-1 184 0 0,-14 4 344 0 0,18-9-583 0 0,0 1-255 0 0,-1 1 36 0 0,-3-1 123 0 0,-2 0 131 0 0,2 1 15 0 0,-9 1 458 0 0,7-2-366 0 0,3-1-261 0 0,2 2-37 0 0,-1-2-43 0 0,1 0-51 0 0,0 0-49 0 0,-1 0-50 0 0,1 1-56 0 0,0-1-60 0 0,1 0-66 0 0,-1 0-70 0 0,0 0-76 0 0,-1 0-80 0 0,2 0 149 0 0,1 0-34 0 0,0 1-35 0 0,-1-1-37 0 0,0 0-38 0 0,1 0-38 0 0,-1 0-40 0 0,0 0-42 0 0,0 0-564 0 0,0 0-35 0 0,-5 2-2561 0 0</inkml:trace>
  <inkml:trace contextRef="#ctx0" brushRef="#br0" timeOffset="34">8987 2703 10800 0 0,'0'0'241'0'0,"0"0"-70"0"0,0 0-35 0 0,-1-3 52 0 0,1 2-83 0 0,1-6 45 0 0,-1 6-77 0 0,0 1 36 0 0,2-5-50 0 0,-2 5 19 0 0,0 0 90 0 0,0 0 156 0 0,0 0 18 0 0,0 0-18 0 0,0 2-73 0 0,1 1-59 0 0,2 2 9 0 0,1-1-72 0 0,2 6 91 0 0,-3-4-133 0 0,-2 1 0 0 0,1-1 0 0 0,-1 1-1 0 0,-1-1 1 0 0,2 1 0 0 0,-2-1 0 0 0,0 1 0 0 0,-2 6-87 0 0,-1 29 370 0 0,2-36-322 0 0,-3 22 169 0 0,-6 18 48 0 0,3-15-49 0 0,1-1 88 0 0,3-8-27 0 0,2-2 79 0 0,3-9 145 0 0,7-4-81 0 0,1-4-74 0 0,4-3-67 0 0,0-3-61 0 0,1 0-54 0 0,-4-1-48 0 0,-1 1-41 0 0,-7 3-60 0 0,17-7 63 0 0,23-7 15 0 0,-22 5-97 0 0,-1 1-40 0 0,-20 8-173 0 0,0 0 67 0 0,1 0 59 0 0,-1 0 54 0 0,0 0 71 0 0,0 0 92 0 0,2-2 497 0 0,-2 2-528 0 0,0 0-41 0 0,0 0-53 0 0,0 0-67 0 0,0 0-80 0 0,0 0-94 0 0,0 0-62 0 0,0 0-95 0 0,0 0-102 0 0,0 0-112 0 0,0 0-120 0 0,0 0 317 0 0,0 0-34 0 0,0 0-34 0 0,0 0-36 0 0,0 0-38 0 0,0 0-37 0 0,0 0 593 0 0,0 0-2292 0 0,0 0-1301 0 0</inkml:trace>
  <inkml:trace contextRef="#ctx0" brushRef="#br0" timeOffset="35">7244 2059 12464 0 0,'-14'-12'605'0'0,"-1"0"-71"0"0,0 2-64 0 0,-3 5-54 0 0,-3-1 28 0 0,0 4-48 0 0,15 2-288 0 0,0 0 0 0 0,-1 2 0 0 0,2-1 0 0 0,-1-1-1 0 0,0 3 1 0 0,0-1 0 0 0,1-1 0 0 0,-1 2 0 0 0,0 0 0 0 0,-1 0-108 0 0,-3 2 155 0 0,-20 12 307 0 0,16-4-221 0 0,7-6 96 0 0,4 2-108 0 0,2 1-88 0 0,1 1-69 0 0,1 2-50 0 0,8 15-69 0 0,-6-19 54 0 0,-2-2 37 0 0,33 111-44 0 0,-17-66 0 0 0,-3-1 0 0 0,-2 2 0 0 0,-1 15 0 0 0,-9-52 38 0 0,-1 7-45 0 0,1-2-7 0 0,-1-5 32 0 0,0-4 30 0 0,1 0 42 0 0,1-2 25 0 0,0 0 43 0 0,-1-2 49 0 0,3 1 56 0 0,-3-5 0 0 0,1-1-41 0 0,2-2-37 0 0,-1 1-34 0 0,7-2 65 0 0,1-2-93 0 0,2-2-62 0 0,17-7-30 0 0,-21 6 45 0 0,-8 4-23 0 0,-1 1-34 0 0,1-1-34 0 0,-1 1-33 0 0,2-2-146 0 0,0 1-126 0 0,1-1-123 0 0,-1 1-119 0 0,0-1-116 0 0,-1 1-113 0 0,0 1 212 0 0,-1-1-46 0 0,2-1-45 0 0,-1 2-43 0 0,0-1-498 0 0,3-2-36 0 0,5-1-2620 0 0</inkml:trace>
  <inkml:trace contextRef="#ctx0" brushRef="#br0" timeOffset="36">10513 2092 14336 0 0,'0'0'330'0'0,"0"0"45"0"0,0 0-147 0 0,1 0-53 0 0,1 0-46 0 0,-1 0-37 0 0,1 2-15 0 0,5-2 38 0 0,-4 1-36 0 0,-2-1 44 0 0,1 0 74 0 0,2 4-23 0 0,0 2 71 0 0,0 3 279 0 0,1 8 448 0 0,-4-9-584 0 0,-1 1-53 0 0,0-1-89 0 0,0-3-163 0 0,-1-1-37 0 0,1 0-40 0 0,-2 0-45 0 0,1 2-50 0 0,1-2-52 0 0,-2 1-58 0 0,1-1-61 0 0,0 0-66 0 0,-1 0-69 0 0,1 1-75 0 0,-1-1-78 0 0,1-1-82 0 0,-1 1-87 0 0,1 0-90 0 0,0-1-95 0 0,-1 2-1280 0 0,-1 2-1251 0 0,2-7 3144 0 0</inkml:trace>
  <inkml:trace contextRef="#ctx0" brushRef="#br0" timeOffset="37">9363 2830 10104 0 0,'0'0'230'0'0,"0"0"30"0"0,0 0 19 0 0,0 0 98 0 0,0 2-40 0 0,2 3 229 0 0,-1 1-284 0 0,1-2-33 0 0,-1 0 14 0 0,1 2 88 0 0,0 8 276 0 0,3-1-97 0 0,0 0-87 0 0,3-2-78 0 0,0-1-71 0 0,2 0-61 0 0,1-2-51 0 0,1-1-44 0 0,12 0 37 0 0,-21-7-157 0 0,1 1 0 0 0,-1-1-1 0 0,0 0 1 0 0,1 0 0 0 0,-1 0-1 0 0,1 0 1 0 0,-1-1 0 0 0,1 1 0 0 0,-1-2-1 0 0,0 2 1 0 0,1-1 0 0 0,-1 0-1 0 0,0-1 1 0 0,1 1 0 0 0,1-2-18 0 0,13-11 160 0 0,-5-4-30 0 0,0-3 43 0 0,-10 14-82 0 0,-2 0 0 0 0,2 1-1 0 0,0-1 1 0 0,-2 0 0 0 0,1-7-91 0 0,-1 8 72 0 0,-1 2 1 0 0,0-2 0 0 0,0 2-1 0 0,0-2 1 0 0,-1 2 0 0 0,-1-5-73 0 0,2 6 42 0 0,-1-1 0 0 0,1 1 0 0 0,-2 0 0 0 0,1 1-1 0 0,-1-1 1 0 0,1 1 0 0 0,0-1 0 0 0,-1 1 0 0 0,1-1 0 0 0,-1 0 0 0 0,-1 1 0 0 0,2 0 0 0 0,-2 0 0 0 0,2-1 0 0 0,-2 2 0 0 0,0-2 0 0 0,0 2-42 0 0,-1-2 36 0 0,0 1-1 0 0,-1-1 1 0 0,1 2 0 0 0,0 0 0 0 0,0-1 0 0 0,-5 1-36 0 0,-7-2 41 0 0,8 2-55 0 0,-1 1-36 0 0,1-2-42 0 0,1 2-51 0 0,5 0 80 0 0,1 0-83 0 0,-1 2-115 0 0,1-2-236 0 0,0 0-140 0 0,-1 0 278 0 0,2 0 149 0 0,-1 0 146 0 0,1 0 33 0 0,-5-2-1051 0 0</inkml:trace>
  <inkml:trace contextRef="#ctx0" brushRef="#br0" timeOffset="38">9919 2424 11432 0 0,'0'0'256'0'0,"0"0"61"0"0,0-1-75 0 0,-1-2-65 0 0,-1 0-55 0 0,-1 0-34 0 0,2-1-48 0 0,-5-3-34 0 0,3 4 504 0 0,-1 1-36 0 0,1 1-36 0 0,-1 0-33 0 0,-3-1 307 0 0,0 4-119 0 0,-2-1-108 0 0,2 2-96 0 0,0 1-85 0 0,-2 2-74 0 0,1 1-35 0 0,-1 2-70 0 0,-1 2-32 0 0,-12 16 42 0 0,14-17 20 0 0,-27 40 15 0 0,23-32-75 0 0,1 2 0 0 0,2 0 0 0 0,-1 2 0 0 0,3-1 0 0 0,-4 13-95 0 0,0 19 147 0 0,6 0-36 0 0,10-1-52 0 0,7-2-67 0 0,-10-44-151 0 0,1-2 37 0 0,1 6-19 0 0,3-3 116 0 0,-1 2 93 0 0,4-2 104 0 0,20 7 508 0 0,-16-10-459 0 0,-6-4-157 0 0,0 2-48 0 0,-1-2-57 0 0,1 0-68 0 0,1 0-77 0 0,-2 0-87 0 0,0-2-97 0 0,2 1-105 0 0,-5 0 94 0 0,2 1-54 0 0,-2-2-58 0 0,1 1-60 0 0,0-1-63 0 0,-1 1-65 0 0,0-2-70 0 0,1 2-71 0 0,0-2-1434 0 0,4-2-1281 0 0</inkml:trace>
  <inkml:trace contextRef="#ctx0" brushRef="#br0" timeOffset="39">10024 2428 12464 0 0,'0'0'281'0'0,"0"0"40"0"0,0 0 22 0 0,0 0-143 0 0,0 0-96 0 0,0 0-26 0 0,0 0-40 0 0,-2 6-35 0 0,-4 17-60 0 0,3-3 105 0 0,2-2 89 0 0,1 1 79 0 0,0 2 99 0 0,-2-1 62 0 0,-2 21 313 0 0,2-13-275 0 0,1-6-118 0 0,0 3-59 0 0,1-7-92 0 0,-2 2-62 0 0,-1 26 29 0 0,1-16-17 0 0,0-1 63 0 0,2-29-106 0 0,0-1 38 0 0,7-13 4 0 0,-5 10 15 0 0,0-14 180 0 0,3-2-83 0 0,0-5-23 0 0,5-15 1 0 0,-7 34-148 0 0,-1 2 0 0 0,1 0 0 0 0,-2-1 0 0 0,2 0 0 0 0,0 0 0 0 0,1 0-37 0 0,14-11 254 0 0,-5 10 8 0 0,0 8-96 0 0,-3 5-77 0 0,-1 3-59 0 0,-4-2-54 0 0,1 1 0 0 0,-2 1 0 0 0,1 0-1 0 0,0 8 25 0 0,2-2 35 0 0,-4-9-151 0 0,6 12-11 0 0,-6-14 31 0 0,-1 1-69 0 0,0-3 35 0 0,1 0-34 0 0,-2 0-36 0 0,1 0-41 0 0,-1-1-45 0 0,0 1-49 0 0,2 0-54 0 0,-1-1-58 0 0,3 5-747 0 0</inkml:trace>
  <inkml:trace contextRef="#ctx0" brushRef="#br0" timeOffset="40">10420 2601 12352 0 0,'0'-2'314'0'0,"0"-1"-52"0"0,-1 2-47 0 0,0 1-43 0 0,-2-1-14 0 0,0-1-46 0 0,-3 2-11 0 0,2 0-54 0 0,-7 0-3 0 0,3 2 41 0 0,3-2 79 0 0,3 1-38 0 0,1-1 36 0 0,-12 6 404 0 0,0 4-80 0 0,2 4-67 0 0,2 2-57 0 0,-4 11 127 0 0,5 10 129 0 0,8-9-271 0 0,4 4-108 0 0,5-2-119 0 0,-1-18-108 0 0,1 0-33 0 0,4-4-15 0 0,-1-3-39 0 0,-9-5 53 0 0,0 0 0 0 0,-1 0-1 0 0,0 0 1 0 0,1 0 0 0 0,0-2-1 0 0,-1 2 1 0 0,0 0 0 0 0,0-1 0 0 0,1 1-1 0 0,0-2 1 0 0,-2 1 0 0 0,2 1-1 0 0,-2-2 1 0 0,2 1 0 0 0,-1 0 0 0 0,0-1 22 0 0,17-18-224 0 0,-9 6 107 0 0,-3 1 55 0 0,-4 0 42 0 0,0-12-36 0 0,-2 13 71 0 0,-1-1 37 0 0,-1 2 44 0 0,-1 0 51 0 0,-1-2 56 0 0,2 0 64 0 0,0 7-203 0 0,-1 2 87 0 0,2 0 109 0 0,0 0 200 0 0,2 4-47 0 0,0 2-236 0 0,0 3-126 0 0,1 0-117 0 0,-2 1-46 0 0,2 0 44 0 0,0 7 39 0 0,0-3 91 0 0,2 14 204 0 0,0-9-175 0 0,-4-7-104 0 0,0-1-56 0 0,1-2-15 0 0,-1 0-33 0 0,1 0-38 0 0,1 0-42 0 0,-2-1-2 0 0,0 0-32 0 0,1-1-37 0 0,-1 1-37 0 0,1 1-41 0 0,1-1-41 0 0,-2-1-45 0 0,2 1-46 0 0,0 2-1010 0 0</inkml:trace>
  <inkml:trace contextRef="#ctx0" brushRef="#br0" timeOffset="41">10626 2625 13256 0 0,'0'0'389'0'0,"0"0"-141"0"0,0 0-113 0 0,0 0-33 0 0,0 0-51 0 0,0-6-48 0 0,0 1 23 0 0,0 5 112 0 0,0 0 42 0 0,0 0 4 0 0,0 0-4 0 0,0 0-18 0 0,0 0-8 0 0,0 0-2 0 0,-2 0 88 0 0,2 2-68 0 0,-1 10 220 0 0,1-8-149 0 0,0 5 58 0 0,1-1-42 0 0,-1 1-38 0 0,2-1-35 0 0,2 11 93 0 0,3-2-102 0 0,0-6-92 0 0,2 1-36 0 0,-8-9-44 0 0,2-1 0 0 0,-2 0 0 0 0,2-1 0 0 0,0 2 0 0 0,0-1 0 0 0,-2-1 0 0 0,2 0 0 0 0,0 1 0 0 0,0-1 0 0 0,0 1-1 0 0,0-1 1 0 0,2 0-5 0 0,5 2 43 0 0,0-3-40 0 0,9-3-91 0 0,-4-2-67 0 0,-10 2 92 0 0,-1 0-1 0 0,-1 0 1 0 0,1 0 0 0 0,0 1-1 0 0,-1-1 1 0 0,0-2-1 0 0,3 1 64 0 0,2-9-124 0 0,1 1 50 0 0,-2-1 69 0 0,-1-2 89 0 0,-2 7 31 0 0,-1-1 55 0 0,0 1 59 0 0,-1-1 67 0 0,-2 6-138 0 0,2 1-42 0 0,1-8 102 0 0,0 2-63 0 0,-2 4 10 0 0,0 0 33 0 0,-1 1 74 0 0,2 0 22 0 0,-2 0 71 0 0,0 1 82 0 0,0-1 90 0 0,1 7-360 0 0,-1 0-56 0 0,3 3-20 0 0,0 2-63 0 0,1 2-12 0 0,-2-4 32 0 0,-1-1-323 0 0,1 0 106 0 0,-1 0 92 0 0,0-1 77 0 0,1 2 75 0 0,-1-1 58 0 0,4 15 482 0 0,-3-12-410 0 0,0-3-137 0 0,-1-2-52 0 0,1 2-55 0 0,-1-2-60 0 0,0 0-67 0 0,2 0-76 0 0,-1 2-110 0 0,-1-2-107 0 0,1 2-118 0 0,-1-3 237 0 0,-1-2-34 0 0,1 2-34 0 0,-1 0-36 0 0,2 0-37 0 0,-1-2-39 0 0,-1 2-39 0 0,2 0-41 0 0,-2-2-42 0 0,1 2-44 0 0,1-1-589 0 0,-2-1-34 0 0,2 5-2723 0 0,-2-6 3992 0 0</inkml:trace>
  <inkml:trace contextRef="#ctx0" brushRef="#br0" timeOffset="42">11217 2354 13880 0 0,'-2'-4'226'0'0,"-2"-3"163"0"0,1 0-40 0 0,-1 0 30 0 0,-5 0 145 0 0,-1 2 1 0 0,2 5-146 0 0,1 2-30 0 0,-3 1 41 0 0,-2 2-183 0 0,2 2-44 0 0,-10 8 55 0 0,3 0-110 0 0,10-8-83 0 0,2 1 1 0 0,-1 0-1 0 0,2-1 0 0 0,-2 2 0 0 0,-3 6-25 0 0,-2 12 121 0 0,11-25-120 0 0,0-1 1 0 0,0 1 0 0 0,-1-1-1 0 0,1 2 1 0 0,0-2-1 0 0,0 1 1 0 0,0-1-1 0 0,0 1 1 0 0,0-1 0 0 0,0 1-1 0 0,0-1 1 0 0,1 2-2 0 0,-1-3-5 0 0,0 1 0 0 0,0 1 0 0 0,1-1 0 0 0,-1 1 0 0 0,0-2 0 0 0,2 1 0 0 0,-2 0 0 0 0,1 1 0 0 0,-1-2 0 0 0,2 1 0 0 0,-1-1 0 0 0,-1 2 0 0 0,1-1 0 0 0,1-1 0 0 0,-2 2 0 0 0,1-2 0 0 0,1 1 0 0 0,-2-1 0 0 0,1 0 0 0 0,1 1 5 0 0,-1-1-11 0 0,0 2 1 0 0,1-2 0 0 0,1 0 0 0 0,-2 1-1 0 0,1-1 1 0 0,-1 0 0 0 0,2 0-1 0 0,-2 0 1 0 0,1 0 0 0 0,-1 0-1 0 0,2 0 1 0 0,-2 0 0 0 0,1-1-1 0 0,1 1 11 0 0,14-9-60 0 0,-2-6-110 0 0,-2 0 62 0 0,0 0 82 0 0,0-1 105 0 0,-6 5 44 0 0,0 1 62 0 0,2-2 69 0 0,-2 1 76 0 0,-1 4-85 0 0,-2-2 33 0 0,-1 6-121 0 0,-1 0 33 0 0,4 3 484 0 0,-4 3-281 0 0,-1 0-172 0 0,0 0-77 0 0,1 1-46 0 0,-2-1-61 0 0,1 0-44 0 0,1 0-50 0 0,-1-2-55 0 0,15 46 194 0 0,1 29-89 0 0,-10-38 12 0 0,-6-28-47 0 0,2 0 33 0 0,6 24 75 0 0,-6-18-65 0 0,1 1-83 0 0,0-3-92 0 0,-1-6 41 0 0,-1-1-37 0 0,0 0-39 0 0,0 0-45 0 0,1 0-47 0 0,0 0-52 0 0,-3-5 134 0 0,1-1-23 0 0,-1 0-65 0 0,0 1 107 0 0,1-2-38 0 0,-1 0-30 0 0,0 1-43 0 0,0-1-133 0 0,0 2-62 0 0,2-2-56 0 0,-2 0-49 0 0,0 1-176 0 0,0-1-48 0 0,0 2-214 0 0,1-1-575 0 0</inkml:trace>
  <inkml:trace contextRef="#ctx0" brushRef="#br0" timeOffset="43">11455 2293 16064 0 0,'-3'-3'99'0'0,"0"2"45"0"0,0-3 166 0 0,-1-5 494 0 0,5 6-610 0 0,1 0-56 0 0,-1 0-79 0 0,2 1-73 0 0,0 0-86 0 0,0-1-100 0 0,18-5 181 0 0,5 1 106 0 0,-1 2 80 0 0,0 3 58 0 0,2 0-21 0 0,-2 5 56 0 0,-22-2-230 0 0,0-1 0 0 0,-2 2 0 0 0,2-1-1 0 0,-1 1 1 0 0,0-2 0 0 0,0 1 0 0 0,1 0 0 0 0,-2 1 0 0 0,2-1 0 0 0,-2 2 0 0 0,1-1-1 0 0,-1-1 1 0 0,2 0 0 0 0,-1 2 0 0 0,-1-1 0 0 0,0 1 0 0 0,1-2 0 0 0,-1 2 0 0 0,-1-2-1 0 0,2 4-29 0 0,12 34 381 0 0,-4 18 251 0 0,-10 2-45 0 0,-3-16-287 0 0,-4 21 235 0 0,1-20-268 0 0,3-24-184 0 0,3 1-44 0 0,0-4 25 0 0,8 5-98 0 0,-7-22-132 0 0,-1 0-79 0 0,0 0-62 0 0,0 0 86 0 0,0 0 15 0 0,1 0 103 0 0,1 0 2 0 0,-2 0 27 0 0,1 0-75 0 0,-1 0-101 0 0,0 0-61 0 0,2 0-115 0 0,-2 0 164 0 0,0 0-36 0 0,0 0-39 0 0,0 0-41 0 0,0-5-1205 0 0</inkml:trace>
  <inkml:trace contextRef="#ctx0" brushRef="#br0" timeOffset="44">11530 2561 13992 0 0,'-3'0'114'0'0,"-1"-2"99"0"0,-7-5 729 0 0,8 6-773 0 0,1-2-38 0 0,4 2 208 0 0,2-4-105 0 0,15-6 240 0 0,-19 11-435 0 0,12-6 225 0 0,0 1-48 0 0,1 0-43 0 0,-1 1-39 0 0,16-3 38 0 0,-3 0-97 0 0,-1 1-67 0 0,-1 0 1 0 0,11-5-9 0 0,-24 7-141 0 0,7-2-216 0 0,-7 2 123 0 0,7-2-221 0 0</inkml:trace>
  <inkml:trace contextRef="#ctx0" brushRef="#br0" timeOffset="45">11832 2078 14336 0 0,'0'0'285'0'0,"0"0"-88"0"0,-1 0-85 0 0,1 0-35 0 0,-3-1 88 0 0,3 1-58 0 0,-2 0 77 0 0,4 0 113 0 0,19-9 257 0 0,3 2-42 0 0,1 1-50 0 0,-1 0-57 0 0,2 2-67 0 0,-1 0-74 0 0,-1 0-82 0 0,1-1-90 0 0,-23 5-66 0 0,14-1 178 0 0,1-2 110 0 0,-7 3-103 0 0,-1 0 42 0 0,-2 2 47 0 0,0-1 52 0 0,7 10 51 0 0,-4 9-95 0 0,-3 3-88 0 0,-2-2-78 0 0,-3-9-85 0 0,3 9 127 0 0,0 2-35 0 0,4 21 59 0 0,1 12-77 0 0,4 25-58 0 0,-4-28-25 0 0,-4-18 15 0 0,7 34 11 0 0,21 89-68 0 0,-31-143 21 0 0,1 8-51 0 0,0-3 3 0 0,-1-6 46 0 0,0-2 36 0 0,1-1 51 0 0,-1-1 28 0 0,0-1 51 0 0,1-1 58 0 0,0 1 65 0 0,-2-5 102 0 0,-1-1-40 0 0,-2 0-38 0 0,-1 0-36 0 0,-3-2 204 0 0,-4-1-118 0 0,-1-3-99 0 0,0 0-84 0 0,0 1-64 0 0,3-1-49 0 0,3 3-44 0 0,-2-3-194 0 0,1 1 54 0 0,-3 1 49 0 0,3 0 39 0 0,-7-2 83 0 0,-18-3 262 0 0,22 6-277 0 0,-1-1-57 0 0,1-1-78 0 0,-2 2-103 0 0,6 0 42 0 0,-1-1-34 0 0,1 1-37 0 0,-2 0-40 0 0,1 0-177 0 0,-3 0-95 0 0,3-2-103 0 0,-2 2-111 0 0,0 0-118 0 0,4 0 376 0 0,0 0-33 0 0,-1 0-33 0 0,1 0-36 0 0,0 0-35 0 0,0 0-37 0 0,-1 0-111 0 0,1 0-47 0 0,-4 0-664 0 0,1-1-37 0 0,-14 1-3138 0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8-08-14T14:47:37.302"/>
    </inkml:context>
    <inkml:brush xml:id="br0">
      <inkml:brushProperty name="width" value="0.05" units="cm"/>
      <inkml:brushProperty name="height" value="0.05" units="cm"/>
      <inkml:brushProperty name="color" value="#66CC00"/>
    </inkml:brush>
  </inkml:definitions>
  <inkml:trace contextRef="#ctx0" brushRef="#br0">113 69 10240 0 0,'-3'-2'51'0'0,"0"-1"70"0"0,0 1 60 0 0,0 1 53 0 0,-1-1 102 0 0,0 1 48 0 0,-6 0 903 0 0,3 2-540 0 0,3 1-314 0 0,1 0-133 0 0,-1 0-71 0 0,1 0-104 0 0,0 1-69 0 0,0-1-77 0 0,0 1-85 0 0,-23 26 399 0 0,11-5-135 0 0,13-20-136 0 0,0 0 0 0 0,1 1 0 0 0,-1-1-1 0 0,1 0 1 0 0,0 1 0 0 0,0 1-22 0 0,0-3 2 0 0,1 0 1 0 0,0-1 0 0 0,0 1-1 0 0,0-1 1 0 0,0 1-1 0 0,0 0 1 0 0,1-1 0 0 0,-1 1-1 0 0,1-1 1 0 0,0 1 0 0 0,0 0-3 0 0,-1-2-1 0 0,1 0 0 0 0,-1-1 1 0 0,0 1-1 0 0,1 0 1 0 0,-1-1-1 0 0,0 1 0 0 0,1-1 1 0 0,-1 1-1 0 0,1 0 1 0 0,-1-1-1 0 0,1 1 0 0 0,-1-1 1 0 0,1 1-1 0 0,-1-1 1 0 0,1 0-1 0 0,0 1 0 0 0,-1-1 1 0 0,1 1-1 0 0,0-1 1 0 0,-1 0-1 0 0,1 0 0 0 0,0 1 1 0 0,-1-1-1 0 0,1 0 0 0 0,0 0 1 0 0,0 0-1 0 0,0 0 1 0 0,0 0-3 0 0,1 0 0 0 0,0 0 0 0 0,-1-1 0 0 0,1 1 0 0 0,0-1 0 0 0,-1 1 0 0 0,1-1 0 0 0,-1 0 0 0 0,1 1 1 0 0,-1-1-1 0 0,1 0 0 0 0,-1 0 3 0 0,4-2-8 0 0,-1-1 1 0 0,0 1-1 0 0,0-1 1 0 0,0 0-1 0 0,-1 0 1 0 0,1 0 0 0 0,1-3 7 0 0,-2 1 21 0 0,0 0 41 0 0,1-6 156 0 0,-1 1 51 0 0,1-14 426 0 0,-2 11-414 0 0,-1 7-189 0 0,1 0-43 0 0,-1 3 244 0 0,0 2-43 0 0,0 1-39 0 0,0 0-37 0 0,2 4 79 0 0,-1 1-105 0 0,0 1-87 0 0,-1 1-36 0 0,3 7-29 0 0,-4-12 9 0 0,1 4-79 0 0,0 1 39 0 0,2 5 52 0 0,3 16 160 0 0,-4-19-186 0 0,1 1-88 0 0,-1-4-22 0 0,0 0-53 0 0,1-1-63 0 0,0 1-69 0 0,0-1-77 0 0,1 0-85 0 0,0 0-92 0 0,0 0-101 0 0,-1-2-193 0 0</inkml:trace>
  <inkml:trace contextRef="#ctx0" brushRef="#br0" timeOffset="286.69">225 66 10304 0 0,'1'-1'645'0'0,"0"1"-98"0"0,-1 1-90 0 0,1 1-79 0 0,0 0-71 0 0,0 1-60 0 0,0 0-51 0 0,-1 1-42 0 0,2 2 39 0 0,0 8 159 0 0,-1-11-205 0 0,-1 0 48 0 0,0-3-136 0 0,2 11 324 0 0,-1 5 89 0 0,1-1-7 0 0,-1-5-56 0 0,0-2 29 0 0,1-1 115 0 0,-1-7-299 0 0,2-2-79 0 0,0-1-63 0 0,1-2 95 0 0,-1 0-239 0 0,0-1 55 0 0,0 0 47 0 0,0 1 42 0 0,0-2 65 0 0,-1 0 37 0 0,6-15 526 0 0,-4 12-402 0 0,0-1-59 0 0,-1 4-144 0 0,-1 1-53 0 0,1 0-61 0 0,-1 1-51 0 0,1-1-55 0 0,0 1-64 0 0,1-1-133 0 0,0 0-119 0 0,-2 3 152 0 0,0 0-34 0 0,1 0-36 0 0,-1 0-37 0 0,1 0-39 0 0,-1 0-40 0 0,1 1-42 0 0,0-1-43 0 0,0 1-44 0 0,0-1-47 0 0,0 1-47 0 0,1 0-50 0 0,-2 0-1520 0 0,2 0-1262 0 0</inkml:trace>
  <inkml:trace contextRef="#ctx0" brushRef="#br0" timeOffset="656.51">409 64 7712 0 0,'0'0'174'0'0,"0"1"-52"0"0,2 3 277 0 0,-1-2-318 0 0,-1-1-49 0 0,3 3-1 0 0,0 0 60 0 0,1-1 51 0 0,0-1 47 0 0,1 0 88 0 0,0-1 46 0 0,2-1 108 0 0,4-1 265 0 0,-1-2 1 0 0,-3 0-264 0 0,-2 0-108 0 0,0 0-45 0 0,-2 0-89 0 0,1 0-45 0 0,-2 1-52 0 0,0-1-59 0 0,2-3-67 0 0,0 0 99 0 0,0-1 101 0 0,1-4 161 0 0,-3 6-175 0 0,-1-1-35 0 0,0-2-52 0 0,-2 2-124 0 0,0 3-19 0 0,0 0-38 0 0,-3 0 446 0 0,-5 6 314 0 0,-2 3 4 0 0,7-4-310 0 0,-8 10 104 0 0,0 3-82 0 0,0 3-68 0 0,4 1-51 0 0,6-16-211 0 0,1-1-1 0 0,0 1 1 0 0,0 0 0 0 0,0 0-1 0 0,1 0 1 0 0,-1 0 0 0 0,1 0-1 0 0,-1 0 1 0 0,1-1 0 0 0,0 1-1 0 0,0 0 1 0 0,1 0 0 0 0,-1 0-1 0 0,0 0 1 0 0,1 0 0 0 0,0 0-1 0 0,0 0 1 0 0,0 0 0 0 0,0 0-1 0 0,0-1 1 0 0,0 1 0 0 0,1 0-1 0 0,-1-1 1 0 0,1 1 0 0 0,0-1-32 0 0,1 1-186 0 0,0-1 66 0 0,-1 0 58 0 0,2 0 49 0 0,0 0 63 0 0,1 0 60 0 0,13 1 405 0 0,-10-3-354 0 0,-1 1-118 0 0,-3-1-66 0 0,-1-1-35 0 0,0 1-41 0 0,1 0-44 0 0,-1 0-50 0 0,1 0-54 0 0,-1-1-58 0 0,0 1-63 0 0,0 0-67 0 0,0-1-73 0 0,0 1-76 0 0,0 0-81 0 0,0-1-86 0 0,-1 1-91 0 0,5-1-1301 0 0,3 0-1231 0 0,-10 1 3353 0 0</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13T14:33:18.424"/>
    </inkml:context>
    <inkml:brush xml:id="br0">
      <inkml:brushProperty name="width" value="0.05" units="cm"/>
      <inkml:brushProperty name="height" value="0.05" units="cm"/>
      <inkml:brushProperty name="color" value="#E71225"/>
    </inkml:brush>
  </inkml:definitions>
  <inkml:trace contextRef="#ctx0" brushRef="#br0">1 6 15056 0 0,'0'0'340'0'0,"0"0"50"0"0,26-5 535 0 0,-21 5-794 0 0,0 0 0 0 0,-1 0 0 0 0,1 0 0 0 0,-1 1 0 0 0,1-1 0 0 0,-1 1 0 0 0,1 0 0 0 0,-1 0-1 0 0,0 1 1 0 0,1-1 0 0 0,-1 1 0 0 0,0 0 0 0 0,0 0 0 0 0,0 0 0 0 0,-1 0 0 0 0,1 1-1 0 0,0 0 1 0 0,-1-1 0 0 0,0 1 0 0 0,0 0 0 0 0,0 0 0 0 0,0 1 0 0 0,0-1 0 0 0,-1 0-1 0 0,2 3-130 0 0,-1 0 0 0 0,-3-5-21 0 0,0 0-1 0 0,0 0 0 0 0,0 0 1 0 0,0 0-1 0 0,0 0 1 0 0,0 0-1 0 0,0 0 0 0 0,-1 0 1 0 0,1 0-1 0 0,0 0 0 0 0,-1 0 1 0 0,1 0-1 0 0,-1 0 0 0 0,1-1 1 0 0,-1 1-1 0 0,1 0 0 0 0,-1 0 1 0 0,0 0-1 0 0,1-1 0 0 0,-1 1 1 0 0,0 0-1 0 0,0-1 1 0 0,0 1-1 0 0,0-1 0 0 0,1 1 1 0 0,-1-1-1 0 0,0 1 0 0 0,0-1 1 0 0,0 1-1 0 0,0-1 0 0 0,-1 0 22 0 0,-6 6-331 0 0,7-5 323 0 0,0 0 0 0 0,0 0 0 0 0,0 0 0 0 0,0 0 0 0 0,0 0 0 0 0,1 0 0 0 0,-1 1 0 0 0,1-1 0 0 0,-1 0 0 0 0,1 0 1 0 0,-1 1-1 0 0,1-1 0 0 0,0 0 0 0 0,0 1 0 0 0,-1 0 8 0 0,1-1 27 0 0,1 0 0 0 0,-1-1 0 0 0,0 1 0 0 0,0 0 1 0 0,1-1-1 0 0,-1 1 0 0 0,0 0 0 0 0,1-1 0 0 0,-1 1 0 0 0,0 0 0 0 0,1-1 1 0 0,-1 1-1 0 0,1-1 0 0 0,-1 1 0 0 0,1-1 0 0 0,0 1 0 0 0,-1-1 1 0 0,1 1-1 0 0,-1-1 0 0 0,1 1 0 0 0,0-1 0 0 0,0 0 0 0 0,-1 1 0 0 0,1-1 1 0 0,0 0-1 0 0,0 0 0 0 0,-1 1 0 0 0,1-1 0 0 0,0 0 0 0 0,0 0 0 0 0,0 0-27 0 0,5 1 116 0 0,0 1 0 0 0,1 0-1 0 0,-1 0 1 0 0,0 1 0 0 0,0-1-1 0 0,-1 1 1 0 0,1 0 0 0 0,-1 1-1 0 0,1-1 1 0 0,-1 1-116 0 0,-3-2 47 0 0,0-1 0 0 0,-1 0 1 0 0,0 0-1 0 0,1 0 0 0 0,-1 1 0 0 0,0-1 0 0 0,1 1 1 0 0,-1-1-1 0 0,0 1 0 0 0,0-1 0 0 0,-1 1 0 0 0,1 0 1 0 0,0-1-1 0 0,0 1 0 0 0,-1 0 0 0 0,1 0 0 0 0,-1-1 1 0 0,0 1-1 0 0,0 0 0 0 0,0 0 0 0 0,0-1 0 0 0,0 1 1 0 0,0 0-1 0 0,0 0 0 0 0,0 0 0 0 0,-1-1 0 0 0,1 1 0 0 0,-1 0 1 0 0,1-1-1 0 0,-1 1 0 0 0,0 0 0 0 0,0-1 0 0 0,0 1 1 0 0,-1 1-48 0 0,-4 1 77 0 0,0 0 0 0 0,0 0 1 0 0,-1-1-1 0 0,1 1 0 0 0,-1-1 1 0 0,0 0-1 0 0,0-1 0 0 0,-6 2-77 0 0,4-1 52 0 0,0 0-333 0 0,-1 0-1 0 0,1-1 0 0 0,-1 0 0 0 0,0-1 1 0 0,1 1-1 0 0,-1-2 0 0 0,-8 1 282 0 0,-3-1-7603 0 0</inkml:trace>
</inkml:ink>
</file>

<file path=ppt/ink/ink10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6:30.729"/>
    </inkml:context>
    <inkml:brush xml:id="br0">
      <inkml:brushProperty name="width" value="0.05" units="cm"/>
      <inkml:brushProperty name="height" value="0.05" units="cm"/>
      <inkml:brushProperty name="color" value="#849398"/>
    </inkml:brush>
  </inkml:definitions>
  <inkml:trace contextRef="#ctx0" brushRef="#br0">15 6 14600 0 0,'0'0'664'0'0,"0"0"-8"0"0,-3 5 1 0 0,1-2-394 0 0,1 1 0 0 0,-1-1 0 0 0,1 0-1 0 0,0 1 1 0 0,0-1 0 0 0,0 1 0 0 0,0 0 0 0 0,0-1 0 0 0,1 1 0 0 0,0 0 0 0 0,0-1 0 0 0,0 1 0 0 0,0 0 0 0 0,0-1-1 0 0,1 1 1 0 0,0 0-263 0 0,0 3 153 0 0,1 0 0 0 0,1 0 0 0 0,-1 0-1 0 0,1 0 1 0 0,0-1 0 0 0,1 0 0 0 0,3 6-153 0 0,-4-8 14 0 0,-2-1 0 0 0,1 0-1 0 0,0 0 0 0 0,0 0 1 0 0,1 0-1 0 0,-1-1 1 0 0,1 1-1 0 0,-1-1 1 0 0,1 1-1 0 0,0-1 1 0 0,0 0-1 0 0,2 2-13 0 0,-1-3 6 0 0,-1 1-12 0 0,-1-1 1 0 0,1 0-1 0 0,0 0 1 0 0,0 0-1 0 0,-1 0 1 0 0,1 0-1 0 0,0 0 1 0 0,1-1 5 0 0,-3 0-12 0 0,0 0 0 0 0,0 0 0 0 0,1 0 0 0 0,-1-1-1 0 0,0 1 1 0 0,0 0 0 0 0,0-1 0 0 0,0 1 0 0 0,0-1 0 0 0,0 1 0 0 0,0-1 0 0 0,0 0 0 0 0,0 1 0 0 0,0-1 0 0 0,0 0 0 0 0,0 0 0 0 0,0 0 0 0 0,0 0 0 0 0,0 0-1 0 0,-1 0 1 0 0,1 0 0 0 0,0 0 12 0 0,0-1-6 0 0,0 0 0 0 0,0 0-1 0 0,0 0 1 0 0,-1 0 0 0 0,1 0-1 0 0,0 0 1 0 0,-1 0 0 0 0,0 0-1 0 0,1 0 1 0 0,-1 0 0 0 0,0-1 6 0 0,-1-23 5 0 0,0 16 7 0 0,0 0-1 0 0,-1 0 1 0 0,0 1-1 0 0,-1-1 1 0 0,0 0-1 0 0,-3-7-11 0 0,5 15-35 0 0,0 0 0 0 0,0-1 0 0 0,-1 1 0 0 0,1 0 0 0 0,-1 0 0 0 0,1 0 0 0 0,-1 0 0 0 0,1 0 0 0 0,-1 0 0 0 0,0 1 0 0 0,0-1 0 0 0,0 0 0 0 0,0 1 0 0 0,0 0 0 0 0,0-1 0 0 0,-1 1 0 0 0,1 0 0 0 0,0 0 0 0 0,-1 0 0 0 0,1 0 0 0 0,-1 1 0 0 0,1-1 0 0 0,-1 1 0 0 0,1 0 0 0 0,-1-1 0 0 0,1 1 0 0 0,-1 0 0 0 0,1 0 0 0 0,-2 1 35 0 0,-4 0-1691 0 0,1 3-5175 0 0</inkml:trace>
</inkml:ink>
</file>

<file path=ppt/ink/ink10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6:32.486"/>
    </inkml:context>
    <inkml:brush xml:id="br0">
      <inkml:brushProperty name="width" value="0.05" units="cm"/>
      <inkml:brushProperty name="height" value="0.05" units="cm"/>
      <inkml:brushProperty name="color" value="#849398"/>
    </inkml:brush>
  </inkml:definitions>
  <inkml:trace contextRef="#ctx0" brushRef="#br0">119 13 8752 0 0,'0'0'673'0'0,"-1"-1"-437"0"0,-2-7 836 0 0,3 8-1012 0 0,0 0 0 0 0,-1 0 0 0 0,1 0 0 0 0,0-1 0 0 0,0 1 0 0 0,0 0 0 0 0,0 0-1 0 0,0 0 1 0 0,0-1 0 0 0,0 1 0 0 0,0 0 0 0 0,-1 0 0 0 0,1 0 0 0 0,0 0-1 0 0,0-1 1 0 0,0 1 0 0 0,0 0 0 0 0,-1 0 0 0 0,1 0 0 0 0,0 0 0 0 0,0 0 0 0 0,0 0-1 0 0,-1 0 1 0 0,1 0 0 0 0,0 0 0 0 0,0-1 0 0 0,0 1 0 0 0,-1 0 0 0 0,1 0 0 0 0,0 0-1 0 0,0 0 1 0 0,0 0 0 0 0,-1 0 0 0 0,1 0 0 0 0,0 0-60 0 0,-2 0 126 0 0,-1 0 0 0 0,1 1-1 0 0,-1-1 1 0 0,1 0 0 0 0,0 1 0 0 0,-1-1 0 0 0,1 1 0 0 0,0 0-1 0 0,0 0 1 0 0,-1 0 0 0 0,1 0 0 0 0,0 0 0 0 0,0 0 0 0 0,0 0 0 0 0,0 1-1 0 0,0-1 1 0 0,1 1 0 0 0,-2 0-126 0 0,-2 3 394 0 0,-1 1-1 0 0,1-1 1 0 0,0 1 0 0 0,1 0-1 0 0,-2 2-393 0 0,5-6 53 0 0,0 0 0 0 0,0 0 0 0 0,0 1-1 0 0,0-1 1 0 0,1 0 0 0 0,-1 0 0 0 0,1 1 0 0 0,-1-1 0 0 0,1 0-1 0 0,0 1 1 0 0,0-1 0 0 0,0 0 0 0 0,0 1 0 0 0,0-1 0 0 0,0 0-1 0 0,1 1 1 0 0,-1-1 0 0 0,1 0 0 0 0,-1 0 0 0 0,1 1 0 0 0,0-1-53 0 0,2 5 12 0 0,0-1 1 0 0,1 0-1 0 0,0 0 1 0 0,-1 0 0 0 0,2 0-1 0 0,1 2-12 0 0,-2-4-3 0 0,0-1 0 0 0,-1 1-1 0 0,1-1 1 0 0,1 0 0 0 0,-1 0-1 0 0,0 0 1 0 0,2 0 3 0 0,2 2-104 0 0,0 0 0 0 0,0 0-1 0 0,2 4 105 0 0,-10-9 2 0 0,0 0-1 0 0,0 0 1 0 0,0 0 0 0 0,1 1-1 0 0,-1-1 1 0 0,0 0-1 0 0,0 0 1 0 0,0 0-1 0 0,0 0 1 0 0,0 0-1 0 0,0 0 1 0 0,0 1-1 0 0,0-1 1 0 0,0 0-1 0 0,0 0 1 0 0,0 0-1 0 0,0 0 1 0 0,0 0-1 0 0,0 0 1 0 0,0 1-1 0 0,0-1 1 0 0,0 0-1 0 0,0 0 1 0 0,-1 0-1 0 0,1 0 1 0 0,0 0-1 0 0,0 0 1 0 0,0 1 0 0 0,0-1-1 0 0,0 0 1 0 0,0 0-1 0 0,0 0 1 0 0,0 0-1 0 0,0 0 1 0 0,0 0-1 0 0,-1 0 1 0 0,1 0-1 0 0,0 0 1 0 0,0 0-1 0 0,0 0 1 0 0,0 1-1 0 0,0-1 1 0 0,0 0-1 0 0,0 0 1 0 0,-1 0-1 0 0,1 0 1 0 0,0 0-1 0 0,0 0 1 0 0,0 0-1 0 0,0 0 1 0 0,0 0-1 0 0,0 0 1 0 0,-1 0 0 0 0,1 0-1 0 0,0 0 1 0 0,0 0-1 0 0,0 0-1 0 0,-7 1 39 0 0,-3-1 19 0 0,-1 0 1 0 0,1-1-1 0 0,0 0 0 0 0,1-1 1 0 0,-1 0-1 0 0,0 0 0 0 0,0-1 1 0 0,1 0-1 0 0,-9-5-58 0 0,7 1-996 0 0,10 6-3274 0 0,1 1-1442 0 0</inkml:trace>
</inkml:ink>
</file>

<file path=ppt/ink/ink10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6:32.881"/>
    </inkml:context>
    <inkml:brush xml:id="br0">
      <inkml:brushProperty name="width" value="0.05" units="cm"/>
      <inkml:brushProperty name="height" value="0.05" units="cm"/>
      <inkml:brushProperty name="color" value="#849398"/>
    </inkml:brush>
  </inkml:definitions>
  <inkml:trace contextRef="#ctx0" brushRef="#br0">16 6 4608 0 0,'0'0'353'0'0,"-4"-5"-371"0"0,3 4 3953 0 0,1 2 4254 0 0,-2 3-7612 0 0,0 0-368 0 0,1-1 1 0 0,-1 1 0 0 0,1 0 0 0 0,0-1 0 0 0,1 1 0 0 0,-1 0 0 0 0,0 0 0 0 0,1-1 0 0 0,0 2-210 0 0,0 40 621 0 0,3 0 0 0 0,3 18-621 0 0,-2-38-84 0 0,-1-11-866 0 0,-1 1 0 0 0,-1-1 0 0 0,0 2 950 0 0,-1-11-1298 0 0</inkml:trace>
</inkml:ink>
</file>

<file path=ppt/ink/ink10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6:33.278"/>
    </inkml:context>
    <inkml:brush xml:id="br0">
      <inkml:brushProperty name="width" value="0.05" units="cm"/>
      <inkml:brushProperty name="height" value="0.05" units="cm"/>
      <inkml:brushProperty name="color" value="#849398"/>
    </inkml:brush>
  </inkml:definitions>
  <inkml:trace contextRef="#ctx0" brushRef="#br0">2 57 10136 0 0,'-2'-11'1078'0'0,"2"10"-970"0"0,0-1 0 0 0,0 1 0 0 0,1 0-1 0 0,-1-1 1 0 0,0 1 0 0 0,1 0 0 0 0,-1 0-1 0 0,0-1 1 0 0,1 1 0 0 0,0 0 0 0 0,-1 0-1 0 0,1-1 1 0 0,0 1 0 0 0,-1 0 0 0 0,1 0-1 0 0,0 0 1 0 0,0 0 0 0 0,1 0-108 0 0,0-1 393 0 0,0 0-1 0 0,1 0 1 0 0,-1 1-1 0 0,1-1 1 0 0,0 1-1 0 0,-1 0 1 0 0,1 0 0 0 0,2-1-393 0 0,6 0 743 0 0,-1-1 1 0 0,1 2 0 0 0,0-1 0 0 0,3 2-744 0 0,-7-1 143 0 0,-1 2-1 0 0,0-1 1 0 0,1 1-1 0 0,-1 0 1 0 0,0 0 0 0 0,0 1-1 0 0,0-1 1 0 0,0 1-1 0 0,0 1 1 0 0,0-1 0 0 0,0 1-1 0 0,-1 0-142 0 0,-1-1 7 0 0,-1 0 1 0 0,1 1-1 0 0,-1-1 0 0 0,0 1 1 0 0,0-1-1 0 0,0 1 0 0 0,0 0 0 0 0,-1 0 1 0 0,1 0-1 0 0,-1 0 0 0 0,0 1 0 0 0,1-1 1 0 0,-2 0-1 0 0,1 1 0 0 0,0 0 1 0 0,-1-1-1 0 0,1 1 0 0 0,-1 0 0 0 0,0 1-7 0 0,-1-3-9 0 0,0-1 0 0 0,0 1 0 0 0,1-1 0 0 0,-1 1 0 0 0,-1-1 0 0 0,1 0 0 0 0,0 1 0 0 0,0-1 0 0 0,-1 1 1 0 0,1-1-1 0 0,0 0 0 0 0,-1 1 0 0 0,1-1 0 0 0,-1 0 0 0 0,0 1 0 0 0,0-1 0 0 0,0 1 9 0 0,-1 0-25 0 0,1 0 0 0 0,-1 0 0 0 0,0-1 1 0 0,0 1-1 0 0,0-1 0 0 0,0 1 1 0 0,0-1-1 0 0,0 0 0 0 0,0 0 1 0 0,-1 1 24 0 0,-3 0-126 0 0,0 0 1 0 0,0 0 0 0 0,0 0 0 0 0,-1-1 0 0 0,1 0-1 0 0,0 0 1 0 0,-1-1 0 0 0,1 0 125 0 0,-17 1-2055 0 0,1 0 1 0 0,-6 2 2054 0 0,20-1-1569 0 0</inkml:trace>
</inkml:ink>
</file>

<file path=ppt/ink/ink10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6:33.661"/>
    </inkml:context>
    <inkml:brush xml:id="br0">
      <inkml:brushProperty name="width" value="0.05" units="cm"/>
      <inkml:brushProperty name="height" value="0.05" units="cm"/>
      <inkml:brushProperty name="color" value="#849398"/>
    </inkml:brush>
  </inkml:definitions>
  <inkml:trace contextRef="#ctx0" brushRef="#br0">93 28 11976 0 0,'-2'-3'331'0'0,"0"0"1"0"0,0 0-1 0 0,0 1 1 0 0,-1-1 0 0 0,1 1-1 0 0,0 0 1 0 0,-1-1-1 0 0,-3 0-331 0 0,5 2 148 0 0,0 0-1 0 0,0 1 0 0 0,-1 0 0 0 0,1-1 1 0 0,0 1-1 0 0,-1 0 0 0 0,1-1 1 0 0,0 1-1 0 0,-1 0 0 0 0,1 0 1 0 0,-1 0-1 0 0,1 0 0 0 0,0 1 0 0 0,-1-1 1 0 0,1 0-1 0 0,0 0 0 0 0,-1 1 1 0 0,1-1-1 0 0,0 1 0 0 0,0-1 1 0 0,-1 1-1 0 0,1 0 0 0 0,0-1 0 0 0,-1 1-147 0 0,0 1 53 0 0,-1 0 0 0 0,1 0 0 0 0,-1 0 1 0 0,1 0-1 0 0,-1 1 0 0 0,1-1 0 0 0,0 1 0 0 0,0-1 0 0 0,0 1 0 0 0,1-1 0 0 0,-1 1 0 0 0,1 0 0 0 0,-1 0 0 0 0,1 0 0 0 0,0 0 0 0 0,0 0 0 0 0,0 0 0 0 0,1 0 0 0 0,-1 3-53 0 0,0-1 11 0 0,1 0 0 0 0,0 0 0 0 0,0 1 0 0 0,0-1 0 0 0,0 0 0 0 0,1 0 0 0 0,0 0 0 0 0,0 0 0 0 0,1 0 0 0 0,-1 0 0 0 0,1 0 0 0 0,0 0-11 0 0,1 1-1 0 0,-3-4 0 0 0,1 0 0 0 0,0 0 1 0 0,0 0-1 0 0,0-1 0 0 0,0 1 0 0 0,0 0 0 0 0,0-1 0 0 0,0 1 1 0 0,0 0-1 0 0,1-1 0 0 0,-1 1 0 0 0,1-1 0 0 0,-1 0 0 0 0,1 1 1 0 0,0-1-1 0 0,-1 0 1 0 0,10 3-145 0 0,-6-5 138 0 0,-3 0-8 0 0,0 0-9 0 0,0 1 0 0 0,0-1 0 0 0,0 1 1 0 0,0-1-1 0 0,-1 0 0 0 0,1 0 0 0 0,0 0 0 0 0,0 0 0 0 0,-1 0 0 0 0,1 0 0 0 0,-1 0 0 0 0,1-1 0 0 0,-1 1 1 0 0,0 0-1 0 0,1-1 0 0 0,-1 1 0 0 0,0-1 0 0 0,0 0 0 0 0,0 1 0 0 0,0-1 0 0 0,0 0 0 0 0,0 1 1 0 0,-1-1-1 0 0,1 0 0 0 0,0 0 0 0 0,-1 0 0 0 0,1-1 24 0 0,0-5-30 0 0,1 0-1 0 0,-2 0 1 0 0,1 0 0 0 0,-1 0 0 0 0,0 0-1 0 0,0-2 31 0 0,-6-15 35 0 0,5 20 146 0 0,0-1 1 0 0,0 1-1 0 0,0-1 0 0 0,0-3-181 0 0,1 5 497 0 0,0 4 372 0 0,4 8-396 0 0,2 1-390 0 0,-1 0 0 0 0,0 0 0 0 0,-1 1 1 0 0,0 0-1 0 0,0 4-83 0 0,3 4 20 0 0,-5-13 15 0 0,0 1-86 0 0,0 0 0 0 0,1-1 0 0 0,0 1 0 0 0,0 0 51 0 0,11 18-4183 0 0,-10-20-2099 0 0</inkml:trace>
</inkml:ink>
</file>

<file path=ppt/ink/ink10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6:34.036"/>
    </inkml:context>
    <inkml:brush xml:id="br0">
      <inkml:brushProperty name="width" value="0.05" units="cm"/>
      <inkml:brushProperty name="height" value="0.05" units="cm"/>
      <inkml:brushProperty name="color" value="#849398"/>
    </inkml:brush>
  </inkml:definitions>
  <inkml:trace contextRef="#ctx0" brushRef="#br0">1 43 13072 0 0,'0'-13'1416'0'0,"0"8"2584"0"0,3 8-3086 0 0,0 5-741 0 0,-1 5-33 0 0,-1 0 0 0 0,0 0 0 0 0,0 0 0 0 0,-2 0 0 0 0,0 5-140 0 0,3-11 12 0 0,-2-6-8 0 0,1-1-1 0 0,-1 1 1 0 0,0 0-1 0 0,0-1 1 0 0,1 1 0 0 0,-1 0-1 0 0,0-1 1 0 0,0 1-1 0 0,0 0 1 0 0,0 0 0 0 0,0-1-1 0 0,0 1 1 0 0,0 0 0 0 0,0-1-1 0 0,0 1 1 0 0,0 0-1 0 0,0-1 1 0 0,-1 1 0 0 0,1 0-1 0 0,0-1 1 0 0,0 1-1 0 0,-1 0 1 0 0,1 0-4 0 0,5-9 53 0 0,-3 5-53 0 0,0-1 0 0 0,0 1 0 0 0,0-1 0 0 0,1-2 0 0 0,3-11 153 0 0,1 1-1 0 0,7-15-152 0 0,-11 27 102 0 0,-1 0-1 0 0,1 0 0 0 0,-1 0 1 0 0,1 1-1 0 0,0-1 0 0 0,0 1 1 0 0,1-1-1 0 0,-1 1 1 0 0,1 0-1 0 0,0 0 0 0 0,0 1 1 0 0,0-1-1 0 0,2 0-101 0 0,-4 2 27 0 0,-1 0 0 0 0,1 1 0 0 0,0-1 0 0 0,0 1 1 0 0,-1 0-1 0 0,1 0 0 0 0,0-1 0 0 0,0 1 0 0 0,0 0 0 0 0,-1 1 0 0 0,1-1 0 0 0,0 0 0 0 0,0 0 1 0 0,0 1-1 0 0,-1-1 0 0 0,1 1 0 0 0,0 0 0 0 0,-1-1 0 0 0,1 1 0 0 0,0 0 0 0 0,-1 0 0 0 0,1 0 1 0 0,-1 0-1 0 0,0 0 0 0 0,1 0 0 0 0,-1 1 0 0 0,0-1 0 0 0,1 0 0 0 0,-1 1 0 0 0,0-1 0 0 0,0 1 1 0 0,0-1-1 0 0,0 1 0 0 0,-1-1 0 0 0,1 1 0 0 0,0 0 0 0 0,-1-1 0 0 0,1 1 0 0 0,-1 1-27 0 0,5 14 0 0 0,2 12 0 0 0,-2-5-1546 0 0,-1 1-3593 0 0,-4-15-1919 0 0</inkml:trace>
</inkml:ink>
</file>

<file path=ppt/ink/ink10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6:35.112"/>
    </inkml:context>
    <inkml:brush xml:id="br0">
      <inkml:brushProperty name="width" value="0.05" units="cm"/>
      <inkml:brushProperty name="height" value="0.05" units="cm"/>
      <inkml:brushProperty name="color" value="#849398"/>
    </inkml:brush>
  </inkml:definitions>
  <inkml:trace contextRef="#ctx0" brushRef="#br0">125 32 12872 0 0,'-2'-7'1369'0'0,"-2"0"-1346"0"0,4 6-23 0 0,-1-1 0 0 0,0 1 0 0 0,1 0 0 0 0,-1 0 0 0 0,0-1 0 0 0,0 1 0 0 0,0 0 0 0 0,0 0 0 0 0,0 0 0 0 0,-1 0 0 0 0,1 0 97 0 0,0 0 1 0 0,-1 1 0 0 0,1-1-1 0 0,-1 1 1 0 0,1-1 0 0 0,0 1-1 0 0,-1 0 1 0 0,1-1 0 0 0,-1 1-1 0 0,0 0 1 0 0,1 0 0 0 0,-1 0-1 0 0,1 0 1 0 0,-1 1 0 0 0,1-1-1 0 0,-1 0 1 0 0,1 1 0 0 0,0-1-1 0 0,-1 0 1 0 0,1 1 0 0 0,-2 0-98 0 0,-5 3 591 0 0,0 0 1 0 0,0 0 0 0 0,-1 1-592 0 0,-17 11 627 0 0,24-15-556 0 0,0 1 0 0 0,1 0 0 0 0,-1-1 0 0 0,1 1 0 0 0,0 0 0 0 0,-1 0 0 0 0,1 0 0 0 0,0 0 0 0 0,0 0 0 0 0,0 0 0 0 0,1 0 0 0 0,-1 2-71 0 0,1-3 43 0 0,0 0 0 0 0,0 0 0 0 0,0 1 0 0 0,0-1 0 0 0,0 0 1 0 0,0 0-1 0 0,1 0 0 0 0,-1 0 0 0 0,0 0 0 0 0,1 1 0 0 0,-1-1 1 0 0,1 0-1 0 0,-1 0 0 0 0,1 0 0 0 0,0 0-43 0 0,5 11 109 0 0,-5-9-94 0 0,0 0 1 0 0,1 0-1 0 0,-1 0 1 0 0,1 0-1 0 0,-1-1 1 0 0,1 1-1 0 0,0 0 1 0 0,0-1-1 0 0,2 2-15 0 0,-1-1 23 0 0,0 1 0 0 0,0-1 0 0 0,-1 1-1 0 0,0-1 1 0 0,1 2-23 0 0,0 1 14 0 0,1-1 1 0 0,0 1-1 0 0,0-1 1 0 0,0 0-1 0 0,4 3-14 0 0,12 16-3 0 0,-10-9 89 0 0,0 2-1 0 0,0 1-85 0 0,-7-13 20 0 0,1 3 8 0 0,0 0-1 0 0,-1 0 1 0 0,1 1-28 0 0,-4-7 6 0 0,1 0 0 0 0,0 0 1 0 0,-1 0-1 0 0,0 0 1 0 0,1 0-1 0 0,-1 0 0 0 0,0 0 1 0 0,0 0-1 0 0,0 1 0 0 0,0-1 1 0 0,-1 0-1 0 0,1 0 1 0 0,-1 0-1 0 0,0 2-6 0 0,-1 2 40 0 0,2-5-38 0 0,-1 1 0 0 0,1-1 0 0 0,-1 1 0 0 0,0-1 0 0 0,0 1 0 0 0,1-1 0 0 0,-1 1 0 0 0,0-1 0 0 0,0 0 0 0 0,0 0 0 0 0,-1 1 0 0 0,1-1-2 0 0,0 0 17 0 0,-2 2-25 0 0,0 0 1 0 0,0 0-1 0 0,0-1 1 0 0,-1 0 0 0 0,1 1-1 0 0,-1-1 1 0 0,1 0-1 0 0,-1-1 1 0 0,1 1 0 0 0,-1-1-1 0 0,0 1 1 0 0,0-1-1 0 0,0 0 1 0 0,0-1 0 0 0,0 1-1 0 0,0-1 1 0 0,-4 1 7 0 0,7-2-43 0 0,0 1 43 0 0,1 0-1 0 0,0 0 1 0 0,0 0 0 0 0,0 0-1 0 0,0 0 1 0 0,0 0-1 0 0,0 0 1 0 0,0 0 0 0 0,0 0-1 0 0,0 0 1 0 0,0 0-1 0 0,0 0 1 0 0,0 0 0 0 0,-1-1-1 0 0,1 1 1 0 0,0 0 0 0 0,0 0-1 0 0,0 0 1 0 0,0 0-1 0 0,0 0 1 0 0,0 0 0 0 0,0 0-1 0 0,0 0 1 0 0,0 0 0 0 0,0 0-1 0 0,0-1 1 0 0,0 1-1 0 0,0 0 1 0 0,0 0 0 0 0,0 0-1 0 0,0 0 1 0 0,0 0-1 0 0,0 0 1 0 0,0 0 0 0 0,0 0-1 0 0,0 0 1 0 0,0 0 0 0 0,0-1-1 0 0,0 1 1 0 0,0 0-1 0 0,0 0 1 0 0,1 0 0 0 0,-1 0-1 0 0,0 0 1 0 0,0 0 0 0 0,0 0-1 0 0,0 0 1 0 0,0 0-1 0 0,0 0 1 0 0,0 0 0 0 0,0 0-1 0 0,0 0 1 0 0,0 0-1 0 0,0-1 1 0 0,0 1 0 0 0,0 0-1 0 0,1 0 1 0 0,-1 0 0 0 0,0 0-1 0 0,0 0 1 0 0,0 0-1 0 0,0 0 1 0 0,0 0 0 0 0,0 0-1 0 0,0 0 1 0 0,0 0 0 0 0,0 0-1 0 0,1 0 1 0 0,5-2-35 0 0,-5 2 32 0 0,19-1-8 0 0,0 6-31 0 0,-8 0 182 0 0,-11-4-126 0 0,0-1 0 0 0,0 0 0 0 0,0 1 0 0 0,0-1 0 0 0,0 1 0 0 0,1-1 0 0 0,-1 1 0 0 0,0 0 0 0 0,0-1 0 0 0,0 1 0 0 0,-1 0 0 0 0,1 0 0 0 0,1 1-14 0 0,6 6-1 0 0,-7-7 8 0 0,0 0-1 0 0,0 1 0 0 0,0-1 0 0 0,0 0 0 0 0,-1 0 1 0 0,1 0-1 0 0,0 0 0 0 0,0 1 0 0 0,-1-1 1 0 0,1 0-1 0 0,-1 1 0 0 0,1-1 0 0 0,-1 1-6 0 0,5 16 151 0 0,-1-2-136 0 0,0 0 0 0 0,-1 0 0 0 0,-1 0-1 0 0,0 0 1 0 0,-1 0 0 0 0,-1 4-15 0 0,0 37 450 0 0,-1-30-263 0 0,0 5-388 0 0,1-31 125 0 0,0-1-1 0 0,-1 1 1 0 0,1-1 0 0 0,0 1-1 0 0,0-1 1 0 0,1 1-1 0 0,-1-1 1 0 0,0 1-1 0 0,0-1 1 0 0,0 1 0 0 0,0-1-1 0 0,0 1 1 0 0,0-1-1 0 0,1 1 1 0 0,-1-1-1 0 0,0 1 1 0 0,0-1 0 0 0,1 0-1 0 0,-1 1 1 0 0,0-1-1 0 0,1 1 1 0 0,-1-1-1 0 0,0 0 1 0 0,1 1 0 0 0,-1-1-1 0 0,1 0 1 0 0,-1 1-1 0 0,0-1 1 0 0,1 0-1 0 0,-1 0 1 0 0,1 0 0 0 0,-1 1-1 0 0,1-1 1 0 0,-1 0-1 0 0,1 0 1 0 0,-1 0-1 0 0,1 0 1 0 0,-1 0 0 0 0,1 0-1 0 0,-1 0 77 0 0,9 3-1267 0 0</inkml:trace>
</inkml:ink>
</file>

<file path=ppt/ink/ink10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6:35.685"/>
    </inkml:context>
    <inkml:brush xml:id="br0">
      <inkml:brushProperty name="width" value="0.05" units="cm"/>
      <inkml:brushProperty name="height" value="0.05" units="cm"/>
      <inkml:brushProperty name="color" value="#849398"/>
    </inkml:brush>
  </inkml:definitions>
  <inkml:trace contextRef="#ctx0" brushRef="#br0">1 6 10136 0 0,'0'0'777'0'0,"0"-1"-505"0"0,0 1-218 0 0,0 0 1 0 0,0 0-1 0 0,0 0 0 0 0,0 0 0 0 0,0 0 1 0 0,-1-1-1 0 0,1 1 0 0 0,0 0 0 0 0,0 0 1 0 0,0 0-1 0 0,0 0 0 0 0,0 0 1 0 0,0 0-1 0 0,0 0 0 0 0,0-1 0 0 0,0 1 1 0 0,0 0-1 0 0,0 0 0 0 0,0 0 0 0 0,0 0 1 0 0,0 0-1 0 0,0 0 0 0 0,0-1 1 0 0,0 1-1 0 0,0 0 0 0 0,0 0 0 0 0,0 0 1 0 0,1 0-1 0 0,-1 0 0 0 0,0 0 0 0 0,0 0 1 0 0,0 0-1 0 0,0-1 0 0 0,0 1 1 0 0,0 0-1 0 0,0 0 0 0 0,0 0 0 0 0,0 0 1 0 0,0 0-1 0 0,1 0 0 0 0,-1 0 0 0 0,0 0 1 0 0,0 0-1 0 0,0 0 0 0 0,0 0 1 0 0,0 0-1 0 0,0 0 0 0 0,0 0 0 0 0,1 0 1 0 0,-1 0-1 0 0,0 0 0 0 0,0 0 1 0 0,0 0-1 0 0,0 0 0 0 0,0 0 0 0 0,0 0 1 0 0,0 0-1 0 0,1 0 0 0 0,-1 0 0 0 0,0 0 1 0 0,0 0-1 0 0,0 0 0 0 0,0 0 1 0 0,0 0-1 0 0,0 0 0 0 0,0 0 0 0 0,1 0 1 0 0,-1 0-1 0 0,0 0-54 0 0,8 2 2294 0 0,-8-2-2647 0 0,7 4 877 0 0,0-1-1 0 0,0 1 0 0 0,-1 0 0 0 0,6 4-523 0 0,9 7 819 0 0,-18-13-644 0 0,0 0-1 0 0,1 1 0 0 0,-1-1 0 0 0,-1 1 1 0 0,3 2-175 0 0,11 10 647 0 0,1-3-206 0 0,11 10 703 0 0,14 14-1144 0 0,-36-31 20 0 0,16 16 109 0 0,4 6-129 0 0,-20-20 7 0 0,0 1 1 0 0,0-1-1 0 0,-1 1 0 0 0,0 1 0 0 0,0-1 0 0 0,-1 1-7 0 0,0 1-98 0 0,0-3-308 0 0,-1 0 0 0 0,0 1 1 0 0,-1 0 405 0 0,-1-5-138 0 0,-1-1 0 0 0,1 1 0 0 0,-1 0 1 0 0,0-1-1 0 0,0 1 0 0 0,0-1 1 0 0,0 1-1 0 0,0 0 0 0 0,0-1 0 0 0,-1 1 1 0 0,0 1 137 0 0,-1 2-1402 0 0</inkml:trace>
</inkml:ink>
</file>

<file path=ppt/ink/ink10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6:36.034"/>
    </inkml:context>
    <inkml:brush xml:id="br0">
      <inkml:brushProperty name="width" value="0.05" units="cm"/>
      <inkml:brushProperty name="height" value="0.05" units="cm"/>
      <inkml:brushProperty name="color" value="#849398"/>
    </inkml:brush>
  </inkml:definitions>
  <inkml:trace contextRef="#ctx0" brushRef="#br0">117 28 16208 0 0,'0'0'67'0'0,"-1"-1"1"0"0,1 0 0 0 0,0 0 0 0 0,0 0 0 0 0,0 1 0 0 0,0-1 0 0 0,1 0 0 0 0,-1 0 0 0 0,0 1 0 0 0,0-1 0 0 0,0 0 0 0 0,1 0 0 0 0,-1 1 0 0 0,0-1 0 0 0,1 0 0 0 0,-1 0 0 0 0,0 1 0 0 0,1-1 0 0 0,-1 1 0 0 0,1-1 0 0 0,-1 0-1 0 0,1 0-67 0 0,7-8 289 0 0,-8 9-279 0 0,0 0-1 0 0,0 0 1 0 0,0 0-1 0 0,0 0 1 0 0,0 0-1 0 0,0 0 1 0 0,0 0-1 0 0,0-1 1 0 0,0 1-1 0 0,0 0 1 0 0,0 0-1 0 0,1 0 1 0 0,-1 0-1 0 0,0 0 1 0 0,0 0-1 0 0,0 0 1 0 0,0 0-1 0 0,0 0 1 0 0,0 0-1 0 0,0 0 1 0 0,0 0-1 0 0,0 0 1 0 0,0 0-1 0 0,0 0 1 0 0,0 0-1 0 0,0 0 1 0 0,0 0-1 0 0,1 0 0 0 0,-1 0 1 0 0,0 0-1 0 0,0 0 1 0 0,0 0-1 0 0,0 0 1 0 0,0 0-1 0 0,0 0 1 0 0,0 0-1 0 0,0 0 1 0 0,0 0-1 0 0,0 0 1 0 0,0 0-1 0 0,0 0 1 0 0,1 0-1 0 0,-1 0 1 0 0,0 0-1 0 0,0 0 1 0 0,0 0-1 0 0,0 0 1 0 0,0 0-1 0 0,0 0 1 0 0,0 0-1 0 0,0 0 1 0 0,0 0-10 0 0,2 6 181 0 0,-3 10 24 0 0,-10 22 186 0 0,-2 0 0 0 0,-2 0 0 0 0,-16 25-391 0 0,11-18-37 0 0,15-34 40 0 0,2 0-1 0 0,-1 0 1 0 0,0 10-3 0 0,1-8-57 0 0,-1-1 1 0 0,-2 8 56 0 0,4-14-54 0 0,0 0-1 0 0,1 0 1 0 0,0 0-1 0 0,0 4 55 0 0,-4 16-1321 0 0,3-15-3166 0 0,2-1-1477 0 0</inkml:trace>
</inkml:ink>
</file>

<file path=ppt/ink/ink10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6:36.414"/>
    </inkml:context>
    <inkml:brush xml:id="br0">
      <inkml:brushProperty name="width" value="0.05" units="cm"/>
      <inkml:brushProperty name="height" value="0.05" units="cm"/>
      <inkml:brushProperty name="color" value="#849398"/>
    </inkml:brush>
  </inkml:definitions>
  <inkml:trace contextRef="#ctx0" brushRef="#br0">1 3 16208 0 0,'0'0'365'0'0,"0"0"56"0"0,2-2 420 0 0,-1 2-818 0 0,-1 0-1 0 0,1 0 0 0 0,0 0 0 0 0,-1-1 0 0 0,1 1 0 0 0,-1 0 0 0 0,1 0 0 0 0,-1 0 0 0 0,1 0 0 0 0,0 0 0 0 0,-1 0 0 0 0,1 0 0 0 0,-1 0 0 0 0,1 1 0 0 0,-1-1 0 0 0,1 0 0 0 0,-1 0 1 0 0,1 0-1 0 0,0 1 0 0 0,-1-1 0 0 0,1 0 0 0 0,-1 0 0 0 0,0 1 0 0 0,1-1 0 0 0,-1 0 0 0 0,1 1 0 0 0,-1-1 0 0 0,1 1 0 0 0,-1-1 0 0 0,0 1 0 0 0,1-1 0 0 0,-1 1-22 0 0,1 0 92 0 0,1 1 72 0 0,0 1 0 0 0,-1 0 0 0 0,1 0 1 0 0,-1 0-1 0 0,1 0 0 0 0,-1 0 0 0 0,0 0 0 0 0,0 0 1 0 0,-1 0-1 0 0,1 1-164 0 0,1 4 388 0 0,-1 0 0 0 0,0 0 0 0 0,-1 5-388 0 0,0 8 328 0 0,2 0 0 0 0,2 20-328 0 0,-3-22 75 0 0,-1-18-22 0 0,9-5 11 0 0,-5 0-19 0 0,-1 0 0 0 0,0 0 0 0 0,1 0 0 0 0,-1-1 0 0 0,2-3-45 0 0,-3 5 75 0 0,0-1-1 0 0,0 0 1 0 0,1 1 0 0 0,-1-1 0 0 0,1 1-1 0 0,0 0 1 0 0,0 0 0 0 0,1 0 0 0 0,0-1-75 0 0,-2 4 28 0 0,0-1 1 0 0,-1 0-1 0 0,1 0 1 0 0,0 1-1 0 0,-1-1 1 0 0,1 1-1 0 0,0-1 1 0 0,-1 1-1 0 0,1 0 1 0 0,0 0-1 0 0,0 0 1 0 0,0 0-1 0 0,-1 0 1 0 0,1 0-1 0 0,0 0 0 0 0,0 1 1 0 0,-1-1-1 0 0,1 1 1 0 0,0-1-1 0 0,0 1 1 0 0,-1-1-1 0 0,1 1 1 0 0,-1 0-1 0 0,1 0 1 0 0,-1 0-1 0 0,1 0 1 0 0,-1 0-1 0 0,1 0 1 0 0,-1 0-1 0 0,0 1 1 0 0,0-1-1 0 0,0 0 1 0 0,1 1-1 0 0,-1-1 1 0 0,-1 1-1 0 0,1-1 1 0 0,0 1-1 0 0,0 0 1 0 0,0-1-1 0 0,-1 1 1 0 0,1 0-1 0 0,-1-1 1 0 0,1 1-1 0 0,-1 0 1 0 0,0 0-1 0 0,0 0-28 0 0,7 32-97 0 0,-5-26-25 0 0,-1 0 0 0 0,1 0 0 0 0,-1 0 0 0 0,-1 3 122 0 0,2-7-2420 0 0,-1-4 985 0 0</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13T14:33:17.326"/>
    </inkml:context>
    <inkml:brush xml:id="br0">
      <inkml:brushProperty name="width" value="0.05" units="cm"/>
      <inkml:brushProperty name="height" value="0.05" units="cm"/>
      <inkml:brushProperty name="color" value="#E71225"/>
    </inkml:brush>
  </inkml:definitions>
  <inkml:trace contextRef="#ctx0" brushRef="#br0">1 108 5064 0 0,'0'0'232'0'0,"10"-16"32"0"0,0 9 2098 0 0,1 1 1 0 0,1 1-1 0 0,-1 0 1 0 0,4-1-2363 0 0,-6 3 538 0 0,0 0 0 0 0,1 1 0 0 0,-1 0 0 0 0,1 0 0 0 0,-1 1 0 0 0,3 0-538 0 0,-8 0 46 0 0,0 1 1 0 0,1 0-1 0 0,-1 0 1 0 0,1 1-1 0 0,-1-1 1 0 0,1 1-1 0 0,-1-1 1 0 0,0 1-1 0 0,1 0 1 0 0,-1 1-1 0 0,0-1 1 0 0,0 1-1 0 0,0 0 1 0 0,0 0-1 0 0,0 0 1 0 0,0 0-1 0 0,-1 0 1 0 0,1 1-1 0 0,-1-1 1 0 0,0 1-1 0 0,0 0 1 0 0,0 0-1 0 0,0 0 1 0 0,0 0-1 0 0,-1 1 1 0 0,1-1-1 0 0,-1 1 1 0 0,0-1-1 0 0,0 1-46 0 0,0 2 21 0 0,1 0 0 0 0,-1 1 1 0 0,0-1-1 0 0,0 0 0 0 0,-1 1 0 0 0,0-1 0 0 0,-1 1 1 0 0,1-1-1 0 0,-1 1 0 0 0,-1 0 0 0 0,1-1 0 0 0,-1 1 1 0 0,-1-1-1 0 0,1 0 0 0 0,-1 1 0 0 0,0-1 0 0 0,-3 5-21 0 0,0-1-355 0 0,0-1-1 0 0,-1 1 1 0 0,0-1-1 0 0,-5 6 356 0 0,-33 31-6040 0 0,40-41 660 0 0</inkml:trace>
  <inkml:trace contextRef="#ctx0" brushRef="#br0" timeOffset="330.43">389 1 6448 0 0,'0'0'498'0'0,"-17"0"2781"0"0,10 4-2895 0 0,-1 0 0 0 0,1 0 1 0 0,0 0-1 0 0,0 1 0 0 0,0 0 0 0 0,1 0 1 0 0,0 1-1 0 0,0 0 0 0 0,1 0 0 0 0,0 0 1 0 0,0 0-1 0 0,0 1 0 0 0,1-1 0 0 0,0 1 1 0 0,0 0-1 0 0,1 0 0 0 0,0 1 0 0 0,1-1 1 0 0,-1 4-385 0 0,0-1 126 0 0,0 1 0 0 0,1 0 0 0 0,1 0 1 0 0,0 0-1 0 0,1 0 0 0 0,0 1 1 0 0,1-1-1 0 0,0 0 0 0 0,1 0 1 0 0,1-1-1 0 0,0 1 0 0 0,0 0 0 0 0,3 3-126 0 0,-4-11-57 0 0,0 1 0 0 0,0 0-1 0 0,0-1 1 0 0,1 0-1 0 0,0 1 1 0 0,0-1-1 0 0,0 0 1 0 0,0 0 0 0 0,1-1-1 0 0,-1 1 1 0 0,1-1-1 0 0,0 1 1 0 0,-1-1-1 0 0,1 0 1 0 0,1 0-1 0 0,-1 0 1 0 0,0-1 0 0 0,0 1-1 0 0,1-1 1 0 0,-1 0-1 0 0,1 0 1 0 0,-1-1-1 0 0,1 1 1 0 0,-1-1 0 0 0,1 0-1 0 0,4 0 58 0 0,10-2-1434 0 0</inkml:trace>
</inkml:ink>
</file>

<file path=ppt/ink/ink10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7:10.923"/>
    </inkml:context>
    <inkml:brush xml:id="br0">
      <inkml:brushProperty name="width" value="0.05" units="cm"/>
      <inkml:brushProperty name="height" value="0.05" units="cm"/>
      <inkml:brushProperty name="color" value="#849398"/>
    </inkml:brush>
  </inkml:definitions>
  <inkml:trace contextRef="#ctx0" brushRef="#br0">0 2 12752 0 0,'0'0'289'0'0,"5"-1"391"0"0,-2 0-606 0 0,0 1-1 0 0,0 1 1 0 0,0-1 0 0 0,0 0 0 0 0,0 1 0 0 0,0-1-1 0 0,0 1 1 0 0,0 0 0 0 0,0 0 0 0 0,-1 0-1 0 0,1 0 1 0 0,0 1 0 0 0,-1-1 0 0 0,1 1-1 0 0,-1-1 1 0 0,1 1 0 0 0,0 1-74 0 0,5 4 595 0 0,0 0 0 0 0,0 1 0 0 0,-1 0 0 0 0,2 3-595 0 0,-2-1 343 0 0,0 0 0 0 0,0 1 0 0 0,-1 0 0 0 0,-1 0 1 0 0,1 1-1 0 0,-1 1-343 0 0,3 12 508 0 0,0 0 1 0 0,1 10-509 0 0,-4-13 36 0 0,-1 0-1 0 0,-1 0 0 0 0,-1 0 1 0 0,0 5-36 0 0,-2-11 29 0 0,-1 0 0 0 0,0 0 1 0 0,-2 0-1 0 0,1 0 0 0 0,-2-1 1 0 0,0 1-1 0 0,-1-1 0 0 0,-4 9-29 0 0,7-20 14 0 0,-1 2-397 0 0,1 0 0 0 0,-1 0 0 0 0,-1 0 0 0 0,1-1 0 0 0,-1 1 383 0 0,-1 2-1059 0 0</inkml:trace>
</inkml:ink>
</file>

<file path=ppt/ink/ink10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7:11.413"/>
    </inkml:context>
    <inkml:brush xml:id="br0">
      <inkml:brushProperty name="width" value="0.05" units="cm"/>
      <inkml:brushProperty name="height" value="0.05" units="cm"/>
      <inkml:brushProperty name="color" value="#849398"/>
    </inkml:brush>
  </inkml:definitions>
  <inkml:trace contextRef="#ctx0" brushRef="#br0">123 7 13448 0 0,'0'0'298'0'0,"-5"-6"745"0"0,4 6-1039 0 0,1 0 0 0 0,0 0 0 0 0,0 0 1 0 0,-1 0-1 0 0,1 0 0 0 0,0 0 0 0 0,-1 0 0 0 0,1-1 1 0 0,0 1-1 0 0,0 0 0 0 0,-1 0 0 0 0,1 0 0 0 0,0 1 0 0 0,-1-1 1 0 0,1 0-1 0 0,0 0 0 0 0,0 0 0 0 0,-1 0 0 0 0,1 0 1 0 0,0 0-1 0 0,0 0 0 0 0,-1 0 0 0 0,1 0 0 0 0,0 1 0 0 0,0-1 1 0 0,-1 0-1 0 0,1 0 0 0 0,0 0 0 0 0,0 1-4 0 0,-1-1 10 0 0,-4 4 253 0 0,1-1 0 0 0,0 0 0 0 0,0 1 0 0 0,0 0 0 0 0,1 0 0 0 0,-1 0 0 0 0,1 1 0 0 0,0-1 0 0 0,-1 3-263 0 0,-3 6 421 0 0,0 0 0 0 0,2 0 0 0 0,-1 1-421 0 0,-2 9 411 0 0,2 1 1 0 0,-1 6-412 0 0,-4 16 474 0 0,6-26-208 0 0,2-1 0 0 0,0 1 0 0 0,1 0 0 0 0,1 0 0 0 0,1 0-1 0 0,1 0 1 0 0,1 0 0 0 0,3 12-266 0 0,-3-20 34 0 0,0 0 0 0 0,2 0 0 0 0,-1-1 1 0 0,1 0-1 0 0,1 1 0 0 0,0-2 0 0 0,1 1 0 0 0,0 0 0 0 0,0-1 1 0 0,1 0-1 0 0,1-1 0 0 0,-1 0 0 0 0,7 5-34 0 0,-14-14 0 0 0,7 7 12 0 0,0 0-1 0 0,0-1 0 0 0,1 0 1 0 0,0 0-1 0 0,1-1 0 0 0,-1 0 1 0 0,1-1-1 0 0,0 1 1 0 0,0-2-12 0 0,3 1-647 0 0,0-1 1 0 0,0 0 0 0 0,7 0 646 0 0,1-1-751 0 0</inkml:trace>
</inkml:ink>
</file>

<file path=ppt/ink/ink10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7:12.916"/>
    </inkml:context>
    <inkml:brush xml:id="br0">
      <inkml:brushProperty name="width" value="0.05" units="cm"/>
      <inkml:brushProperty name="height" value="0.05" units="cm"/>
      <inkml:brushProperty name="color" value="#849398"/>
    </inkml:brush>
  </inkml:definitions>
  <inkml:trace contextRef="#ctx0" brushRef="#br0">1 2 12528 0 0,'0'0'572'0'0,"0"0"-11"0"0,0 0-364 0 0,27-1 332 0 0,-17 1 409 0 0,-1 0 0 0 0,0 0-1 0 0,0 1 1 0 0,9 1-938 0 0,11 2 665 0 0,-23-4-934 0 0,1 1 0 0 0,0 0-1 0 0,-1 0 1 0 0,1 1 0 0 0,-1 0-1 0 0,5 1 270 0 0,-6-1-6195 0 0</inkml:trace>
</inkml:ink>
</file>

<file path=ppt/ink/ink10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7:13.280"/>
    </inkml:context>
    <inkml:brush xml:id="br0">
      <inkml:brushProperty name="width" value="0.05" units="cm"/>
      <inkml:brushProperty name="height" value="0.05" units="cm"/>
      <inkml:brushProperty name="color" value="#849398"/>
    </inkml:brush>
  </inkml:definitions>
  <inkml:trace contextRef="#ctx0" brushRef="#br0">5 0 13824 0 0,'0'0'314'0'0,"0"0"46"0"0,0 0 22 0 0,0 0-50 0 0,0 0-150 0 0,3 6 682 0 0,-3-2-564 0 0,0 1 0 0 0,0-1-1 0 0,0 0 1 0 0,0 1 0 0 0,0-1-1 0 0,-1 1-299 0 0,-1 13 687 0 0,-3 56 556 0 0,7-32-1470 0 0,2 0 1 0 0,2 5 226 0 0,-6-38-278 0 0</inkml:trace>
</inkml:ink>
</file>

<file path=ppt/ink/ink10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7:13.712"/>
    </inkml:context>
    <inkml:brush xml:id="br0">
      <inkml:brushProperty name="width" value="0.05" units="cm"/>
      <inkml:brushProperty name="height" value="0.05" units="cm"/>
      <inkml:brushProperty name="color" value="#849398"/>
    </inkml:brush>
  </inkml:definitions>
  <inkml:trace contextRef="#ctx0" brushRef="#br0">35 89 7832 0 0,'-4'-1'145'0'0,"4"1"-101"0"0,-1-1 1 0 0,0 1 0 0 0,1 0 0 0 0,-1 0-1 0 0,0-1 1 0 0,1 1 0 0 0,-1-1-1 0 0,0 1 1 0 0,1 0 0 0 0,-1-1 0 0 0,1 1-1 0 0,-1-1 1 0 0,1 0 0 0 0,-1 1-1 0 0,1-1 1 0 0,-1 1 0 0 0,1-1 0 0 0,0 0-1 0 0,-1 1 1 0 0,1-1 0 0 0,0 0-45 0 0,-1 1 1314 0 0,1 0 433 0 0,0 0 86 0 0,-10 2 1772 0 0,9 0-3480 0 0,-1-1-1 0 0,2 1 0 0 0,-1 0 0 0 0,0-1 0 0 0,0 1 0 0 0,0 0 1 0 0,1 0-1 0 0,-1 0 0 0 0,1-1 0 0 0,0 1 0 0 0,-1 0 0 0 0,1 0 1 0 0,0 0-1 0 0,0 0-124 0 0,1 27 532 0 0,5 2-51 0 0,-6-29-494 0 0,0 0 0 0 0,0 0 0 0 0,0 0-1 0 0,1 0 1 0 0,-1 0 0 0 0,1 0 0 0 0,0 0-1 0 0,-1 0 1 0 0,1 0 0 0 0,0-1-1 0 0,0 1 1 0 0,0 0 0 0 0,0 0 0 0 0,0-1-1 0 0,1 1 1 0 0,-1-1 0 0 0,1 1 0 0 0,-1-1-1 0 0,1 1 1 0 0,0 0 13 0 0,5 0-199 0 0</inkml:trace>
  <inkml:trace contextRef="#ctx0" brushRef="#br0" timeOffset="1">15 6 6448 0 0,'-2'-4'576'0'0,"-1"2"-464"0"0,3 2-112 0 0,0 0 0 0 0,0 0 1216 0 0,0 0 224 0 0,0 0 48 0 0,0 0 8 0 0,0 0-1224 0 0,0 0-272 0 0,0 0 0 0 0,0 0 0 0 0,0 0-176 0 0,0 0-16 0 0,0 0 0 0 0,0 0-4824 0 0</inkml:trace>
</inkml:ink>
</file>

<file path=ppt/ink/ink10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7:14.058"/>
    </inkml:context>
    <inkml:brush xml:id="br0">
      <inkml:brushProperty name="width" value="0.05" units="cm"/>
      <inkml:brushProperty name="height" value="0.05" units="cm"/>
      <inkml:brushProperty name="color" value="#849398"/>
    </inkml:brush>
  </inkml:definitions>
  <inkml:trace contextRef="#ctx0" brushRef="#br0">0 8 14800 0 0,'1'-6'1481'0'0,"-1"6"-1454"0"0,0 0-1 0 0,0 0 1 0 0,0-1 0 0 0,1 1-1 0 0,-1 0 1 0 0,0 0 0 0 0,0 0-1 0 0,1 0 1 0 0,-1 0 0 0 0,0 0-1 0 0,0 0 1 0 0,1 0 0 0 0,-1 0-1 0 0,0 0 1 0 0,0-1 0 0 0,1 1 0 0 0,-1 0-1 0 0,0 1 1 0 0,0-1 0 0 0,1 0-1 0 0,-1 0 1 0 0,0 0 0 0 0,0 0-1 0 0,1 0 1 0 0,-1 0 0 0 0,0 0-1 0 0,0 0 1 0 0,1 0 0 0 0,-1 0-1 0 0,0 1 1 0 0,0-1 0 0 0,0 0-1 0 0,1 0 1 0 0,-1 0 0 0 0,0 0 0 0 0,0 1-1 0 0,0-1 1 0 0,1 0 0 0 0,-1 0-1 0 0,0 1-26 0 0,6 7 1040 0 0,-6-7-915 0 0,2 4 122 0 0,0 0-1 0 0,0 0 1 0 0,0 1 0 0 0,-1-1 0 0 0,0 1-1 0 0,0 0 1 0 0,0-1 0 0 0,-1 1 0 0 0,0 0-1 0 0,0 1-246 0 0,2 22 330 0 0,1 8 186 0 0,-1-18 212 0 0,2 13-728 0 0,-2-16 37 0 0,-1-11-27 0 0,0 1 0 0 0,0 0 0 0 0,0-1 0 0 0,2 2-10 0 0,-1 0 89 0 0,0 0 0 0 0,-1 0 0 0 0,1 3-89 0 0,2 11-5311 0 0,-4-21-1172 0 0</inkml:trace>
</inkml:ink>
</file>

<file path=ppt/ink/ink10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7:14.398"/>
    </inkml:context>
    <inkml:brush xml:id="br0">
      <inkml:brushProperty name="width" value="0.05" units="cm"/>
      <inkml:brushProperty name="height" value="0.05" units="cm"/>
      <inkml:brushProperty name="color" value="#849398"/>
    </inkml:brush>
  </inkml:definitions>
  <inkml:trace contextRef="#ctx0" brushRef="#br0">1 13 13416 0 0,'0'0'613'0'0,"0"0"-10"0"0,0 0-299 0 0,1 0 173 0 0,3 0-78 0 0,0 0 0 0 0,0-1 1 0 0,0 0-1 0 0,0 0 0 0 0,1-1-399 0 0,19-3 1398 0 0,-17 4-987 0 0,0 0 105 0 0,1 1 0 0 0,-1-1 0 0 0,0 1 0 0 0,7 1-516 0 0,9 3-2193 0 0,15 4 2193 0 0,-36-8-4696 0 0,-2 0-1497 0 0</inkml:trace>
</inkml:ink>
</file>

<file path=ppt/ink/ink10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7:14.849"/>
    </inkml:context>
    <inkml:brush xml:id="br0">
      <inkml:brushProperty name="width" value="0.05" units="cm"/>
      <inkml:brushProperty name="height" value="0.05" units="cm"/>
      <inkml:brushProperty name="color" value="#849398"/>
    </inkml:brush>
  </inkml:definitions>
  <inkml:trace contextRef="#ctx0" brushRef="#br0">0 42 11520 0 0,'0'0'886'0'0,"0"0"-492"0"0,0 0 96 0 0,0 0 101 0 0,0 0 17 0 0,0 0-8 0 0,0 0-60 0 0,0 0-27 0 0,0 0-8 0 0,6 11 919 0 0,-4-6-1279 0 0,-1-1-1 0 0,1 1 0 0 0,-1-1 0 0 0,0 1 0 0 0,0 0 1 0 0,0 0-1 0 0,0-1 0 0 0,-1 1 0 0 0,0 0 0 0 0,0 0 1 0 0,0 2-145 0 0,1 21 133 0 0,-1-28-162 0 0,7 48-135 0 0,-1-27-3600 0 0,-4-14-2118 0 0</inkml:trace>
  <inkml:trace contextRef="#ctx0" brushRef="#br0" timeOffset="1">183 6 10592 0 0,'0'0'488'0'0,"0"0"-12"0"0,4-4-288 0 0,-2 2 4 0 0,-2 2 801 0 0,0 0 334 0 0,0 0 66 0 0,0 0-107 0 0,0 0-502 0 0,7 10 816 0 0,-6-8-1444 0 0,0 0-1 0 0,-1 1 1 0 0,1-1-1 0 0,0 0 1 0 0,-1 0-1 0 0,1 0 1 0 0,-1 1-1 0 0,1-1 1 0 0,-1 0-1 0 0,0 2-155 0 0,-1 26 632 0 0,0-23-667 0 0,0 14-5 0 0,0-1 0 0 0,2 0 0 0 0,0 0-1 0 0,1 1 1 0 0,5 16 40 0 0,-6-33-614 0 0,-2-4-2773 0 0,1 0 1854 0 0</inkml:trace>
</inkml:ink>
</file>

<file path=ppt/ink/ink10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7:15.824"/>
    </inkml:context>
    <inkml:brush xml:id="br0">
      <inkml:brushProperty name="width" value="0.05" units="cm"/>
      <inkml:brushProperty name="height" value="0.05" units="cm"/>
      <inkml:brushProperty name="color" value="#849398"/>
    </inkml:brush>
  </inkml:definitions>
  <inkml:trace contextRef="#ctx0" brushRef="#br0">0 9 13304 0 0,'1'-1'605'0'0,"13"-6"278"0"0,-13 7-490 0 0,-4 24 1796 0 0,0-4-1316 0 0,0 19-70 0 0,2-1 0 0 0,2 1-1 0 0,1 0-802 0 0,1-6 17 0 0,-2-16-11 0 0,1 0-1 0 0,1 6-5 0 0,4 12 89 0 0,8 31-198 0 0,-11-55-638 0 0,0-4-4488 0 0,0-3-1078 0 0</inkml:trace>
</inkml:ink>
</file>

<file path=ppt/ink/ink10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7:16.364"/>
    </inkml:context>
    <inkml:brush xml:id="br0">
      <inkml:brushProperty name="width" value="0.05" units="cm"/>
      <inkml:brushProperty name="height" value="0.05" units="cm"/>
      <inkml:brushProperty name="color" value="#849398"/>
    </inkml:brush>
  </inkml:definitions>
  <inkml:trace contextRef="#ctx0" brushRef="#br0">1 29 14600 0 0,'1'-9'1557'0'0,"-1"4"-1457"0"0,0 4 276 0 0,0 1 113 0 0,0 0 20 0 0,1 1-27 0 0,0 1-364 0 0,1 0 0 0 0,-1-1 0 0 0,0 1-1 0 0,-1 0 1 0 0,1 0 0 0 0,0 0 0 0 0,0 0 0 0 0,-1 0 0 0 0,1 0 0 0 0,-1-1 0 0 0,1 2-118 0 0,0 26 765 0 0,1-1-366 0 0,1-12-242 0 0,-3-11-113 0 0,1 0 1 0 0,0 0 0 0 0,0 0 0 0 0,0 0 0 0 0,0-1-1 0 0,3 5-44 0 0,15 46 256 0 0,-19-55-258 0 0,0 1 0 0 0,0-1 0 0 0,1 1 0 0 0,-1-1 0 0 0,0 1 0 0 0,0-1 0 0 0,1 1 0 0 0,-1-1-1 0 0,0 1 1 0 0,1-1 0 0 0,-1 1 0 0 0,1-1 0 0 0,-1 1 0 0 0,1-1 0 0 0,-1 0 0 0 0,1 1 0 0 0,-1-1 0 0 0,1 0-1 0 0,-1 0 1 0 0,1 1 0 0 0,-1-1 0 0 0,1 0 0 0 0,-1 0 0 0 0,1 0 0 0 0,0 1 0 0 0,-1-1 0 0 0,1 0 0 0 0,-1 0-1 0 0,1 0 1 0 0,0 0 0 0 0,-1 0 0 0 0,1 0 0 0 0,-1-1 0 0 0,1 1 0 0 0,0 0 0 0 0,-1 0 0 0 0,1 0-1 0 0,-1 0 1 0 0,1-1 0 0 0,0 1 2 0 0,0-1-6 0 0,1 0-1 0 0,0 0 0 0 0,-1 0 1 0 0,1-1-1 0 0,-1 1 0 0 0,0 0 1 0 0,1-1-1 0 0,-1 1 0 0 0,1-2 7 0 0,3-5-56 0 0,-1 0 0 0 0,0-1 0 0 0,-1 0 0 0 0,0 1 0 0 0,1-5 56 0 0,3-6 16 0 0,-7 18-16 0 0,0 0 0 0 0,0 1 0 0 0,0-1 0 0 0,0 1 0 0 0,0 0 0 0 0,0-1 0 0 0,0 1 0 0 0,0 0 0 0 0,0-1 0 0 0,1 1 0 0 0,-1-1 0 0 0,0 1 0 0 0,0 0 0 0 0,0-1 0 0 0,1 1 0 0 0,-1 0 0 0 0,0 0 0 0 0,0-1 0 0 0,1 1 0 0 0,-1 0 0 0 0,0 0 0 0 0,0-1 0 0 0,1 1 0 0 0,-1 0 0 0 0,0 0 0 0 0,1-1 0 0 0,-1 1 0 0 0,0 0 0 0 0,1 0 0 0 0,-1 0 0 0 0,1 0 0 0 0,-1-1 0 0 0,0 1 0 0 0,0 0 0 0 0,1 0 0 0 0,-1 0 0 0 0,0 0 0 0 0,0 0 0 0 0,1-1 0 0 0,-1 1 0 0 0,0 0 0 0 0,1 0 0 0 0,-1 0 0 0 0,0 0 0 0 0,1 0 0 0 0,-1 0 0 0 0,0 0 0 0 0,0 0 0 0 0,1 0 0 0 0,-1 0 0 0 0,0 0 0 0 0,1 0 0 0 0,-1 0 0 0 0,0 0 0 0 0,1 0 0 0 0,-1 0 0 0 0,0 0 0 0 0,0 1 0 0 0,1-1 0 0 0,-1 0 0 0 0,0 0 0 0 0,1 0 0 0 0,-1 0 0 0 0,0 1 0 0 0,0-1 0 0 0,0 0 0 0 0,1 0 0 0 0,-1 1 0 0 0,0-1 0 0 0,0 0 0 0 0,0 0 0 0 0,1 1 0 0 0,3 4 36 0 0,0 0 1 0 0,0 0-1 0 0,-1 0 0 0 0,1 1 0 0 0,-1-1 0 0 0,0 1 0 0 0,-1 0 0 0 0,1 0 0 0 0,0 6-36 0 0,0-4-61 0 0,0 0-1 0 0,1 0 0 0 0,-1 0 0 0 0,2-1 0 0 0,1 4 62 0 0,-4-9 1 0 0,-1-1 8 0 0,-1 1 0 0 0,1-1 1 0 0,0 0-1 0 0,0-1 0 0 0,-1 1 1 0 0,1 0-1 0 0,0 0 0 0 0,0 0 1 0 0,0 0-1 0 0,1 0-9 0 0,-1-1 6 0 0,0 0-1 0 0,-1 0 1 0 0,1 1-1 0 0,0-1 1 0 0,-1 0 0 0 0,1 0-1 0 0,0 0 1 0 0,-1 0 0 0 0,1 0-1 0 0,0-1 1 0 0,-1 1-1 0 0,1 0 1 0 0,0 0 0 0 0,-1 0-1 0 0,1 0 1 0 0,0-1-1 0 0,-1 1 1 0 0,1 0 0 0 0,-1-1-1 0 0,1 1 1 0 0,-1-1 0 0 0,1 1-1 0 0,0 0 1 0 0,-1-1-1 0 0,0 1 1 0 0,1-1 0 0 0,-1 0-6 0 0,3-1 128 0 0,-1-1 1 0 0,0 1-1 0 0,0-1 1 0 0,0 0-1 0 0,0 0 1 0 0,0 0-1 0 0,-1 0 1 0 0,1 0-1 0 0,-1 0 1 0 0,0-1-1 0 0,0 1 1 0 0,0 0-1 0 0,0-1-128 0 0,1-9 156 0 0,0 0-1 0 0,-1-12-155 0 0,1 3 8 0 0,-1-17 95 0 0,-2 29-652 0 0,1 1 1 0 0,1-1 0 0 0,0 0 0 0 0,0 1 0 0 0,1-1-1 0 0,1-6 549 0 0,-2 10-1856 0 0</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13T14:33:15.764"/>
    </inkml:context>
    <inkml:brush xml:id="br0">
      <inkml:brushProperty name="width" value="0.05" units="cm"/>
      <inkml:brushProperty name="height" value="0.05" units="cm"/>
      <inkml:brushProperty name="color" value="#E71225"/>
    </inkml:brush>
  </inkml:definitions>
  <inkml:trace contextRef="#ctx0" brushRef="#br0">1 142 4608 0 0,'0'0'353'0'0,"21"-15"3642"0"0,-18 12-3551 0 0,0 2 0 0 0,0-1 0 0 0,1 0 0 0 0,-1 0 0 0 0,0 1 0 0 0,1 0 0 0 0,0-1 0 0 0,-1 1 0 0 0,1 1 0 0 0,0-1 0 0 0,0 0 0 0 0,-1 1 0 0 0,5-1-444 0 0,-4 1 154 0 0,0 1 0 0 0,0-1 1 0 0,1 1-1 0 0,-1-1 0 0 0,0 1 0 0 0,0 0 1 0 0,0 1-1 0 0,0-1 0 0 0,0 1 0 0 0,0-1 1 0 0,1 2-155 0 0,1 0 10 0 0,-2 0 0 0 0,1 0 1 0 0,0 0-1 0 0,-1 1 0 0 0,1 0 0 0 0,-1 0 1 0 0,0 0-1 0 0,-1 0 0 0 0,1 1 1 0 0,-1-1-1 0 0,0 1 0 0 0,0-1 0 0 0,0 1 1 0 0,-1 0-1 0 0,0 0 0 0 0,0 0 1 0 0,0 4-11 0 0,0-2-3 0 0,-1 1 1 0 0,1-1 0 0 0,-2 1 0 0 0,1-1 0 0 0,-2 1-1 0 0,1-1 1 0 0,-1 1 0 0 0,0-1 0 0 0,0 0 0 0 0,-1 1 0 0 0,-1-1-1 0 0,1 0 1 0 0,-1 0 0 0 0,0 0 0 0 0,-1 0 0 0 0,0 0 0 0 0,0-1-1 0 0,-1 0 1 0 0,0 1 2 0 0,-5 9-1788 0 0,9-15-3574 0 0</inkml:trace>
  <inkml:trace contextRef="#ctx0" brushRef="#br0" timeOffset="328.16">374 22 8752 0 0,'0'-13'936'0'0,"0"7"-784"0"0,0 6-95 0 0,0-1 0 0 0,0 1 0 0 0,-1 0 0 0 0,1 0 0 0 0,0 0 0 0 0,0 0 0 0 0,0 0 0 0 0,0-1 0 0 0,-1 1 0 0 0,1 0 1 0 0,0 0-1 0 0,0 0 0 0 0,0 0 0 0 0,0 0 0 0 0,-1 0 0 0 0,1 0 0 0 0,0 0 0 0 0,0 0 0 0 0,-1 0 0 0 0,1-1 0 0 0,0 1 0 0 0,0 0 0 0 0,0 0 1 0 0,-1 0-1 0 0,1 0 0 0 0,0 0 0 0 0,0 1 0 0 0,0-1 0 0 0,-1 0 0 0 0,1 0 0 0 0,0 0 0 0 0,0 0 0 0 0,-1 0 0 0 0,1 0 0 0 0,0 0 0 0 0,0 0 1 0 0,0 0-1 0 0,0 0 0 0 0,-1 0 0 0 0,1 1 0 0 0,0-1 0 0 0,0 0 0 0 0,0 0 0 0 0,0 0 0 0 0,-1 0-57 0 0,-8 5 978 0 0,-1 4-743 0 0,1 1 0 0 0,0 0 0 0 0,0 0 0 0 0,1 0 0 0 0,0 1 0 0 0,2 0 0 0 0,-1 0 0 0 0,1 1-1 0 0,1-1 1 0 0,0 1 0 0 0,1 0 0 0 0,0 1 0 0 0,1-1 0 0 0,1 1 0 0 0,0-1 0 0 0,1 1 0 0 0,1-1 0 0 0,0 1 0 0 0,1 0 0 0 0,0-1-1 0 0,3 10-234 0 0,-3-17-55 0 0,0 0-1 0 0,1 0 0 0 0,0-1 0 0 0,0 1 0 0 0,1 0 0 0 0,-1-1 0 0 0,1 1 0 0 0,0-1 0 0 0,0 0 1 0 0,1 0-1 0 0,-1 0 0 0 0,1 0 0 0 0,0-1 0 0 0,0 1 0 0 0,1-1 0 0 0,-1 0 0 0 0,1 0 0 0 0,-1 0 1 0 0,1-1-1 0 0,0 1 0 0 0,0-1 0 0 0,1 0 0 0 0,-1 0 0 0 0,3 0 56 0 0,9 1-6098 0 0</inkml:trace>
</inkml:ink>
</file>

<file path=ppt/ink/ink10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7:17.120"/>
    </inkml:context>
    <inkml:brush xml:id="br0">
      <inkml:brushProperty name="width" value="0.05" units="cm"/>
      <inkml:brushProperty name="height" value="0.05" units="cm"/>
      <inkml:brushProperty name="color" value="#849398"/>
    </inkml:brush>
  </inkml:definitions>
  <inkml:trace contextRef="#ctx0" brushRef="#br0">0 16 15576 0 0,'0'0'356'0'0,"4"-11"1583"0"0,-4 10-1288 0 0,2 1 28 0 0,1-1-478 0 0,1 0-1 0 0,0 0 1 0 0,0 1 0 0 0,-1 0 0 0 0,1-1 0 0 0,0 1 0 0 0,0 1 0 0 0,0-1-1 0 0,0 1 1 0 0,-1-1 0 0 0,1 1 0 0 0,0 0 0 0 0,0 0 0 0 0,-1 0 0 0 0,1 1-1 0 0,-1 0 1 0 0,2 0-201 0 0,5 3 175 0 0,0 1-1 0 0,0 1 0 0 0,0 0 1 0 0,-1 0-1 0 0,2 2-174 0 0,27 25-792 0 0,36 30 624 0 0,-70-61 168 0 0,-4-3 27 0 0,1 1 0 0 0,0-1 0 0 0,-1 1 0 0 0,1-1 0 0 0,-1 1 0 0 0,1-1 0 0 0,-1 1 0 0 0,1-1 0 0 0,-1 1 0 0 0,1-1 0 0 0,-1 1 0 0 0,0 0 0 0 0,1-1 0 0 0,-1 1 0 0 0,0 0 0 0 0,1-1 0 0 0,-1 1 0 0 0,0 0 0 0 0,0-1 0 0 0,0 1 0 0 0,0 0 0 0 0,1-1 0 0 0,-1 1 0 0 0,0 0 0 0 0,0 0 0 0 0,-1-1 0 0 0,1 2-27 0 0,0-1 29 0 0,-1 1 0 0 0,1 0 0 0 0,-1-1 0 0 0,1 1 0 0 0,-1-1 0 0 0,0 1-1 0 0,0-1 1 0 0,0 1-29 0 0,-20 28 104 0 0,-22 24-104 0 0,-11 3 640 0 0,50-53-563 0 0,1 0-1 0 0,0-1 0 0 0,0 1 1 0 0,-1 3-77 0 0,-1 3-3739 0 0,4-9 2428 0 0</inkml:trace>
</inkml:ink>
</file>

<file path=ppt/ink/ink10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7:17.914"/>
    </inkml:context>
    <inkml:brush xml:id="br0">
      <inkml:brushProperty name="width" value="0.05" units="cm"/>
      <inkml:brushProperty name="height" value="0.05" units="cm"/>
      <inkml:brushProperty name="color" value="#849398"/>
    </inkml:brush>
  </inkml:definitions>
  <inkml:trace contextRef="#ctx0" brushRef="#br0">15 15 4976 0 0,'0'0'231'0'0,"-5"4"1598"0"0,3-2 2303 0 0,2-2-4043 0 0,0 1-30 0 0,0-1 1 0 0,0 0-1 0 0,0 0 0 0 0,0 0 1 0 0,0 0-1 0 0,0 1 0 0 0,0-1 1 0 0,0 0-1 0 0,0 0 0 0 0,0 0 1 0 0,0 0-1 0 0,0 1 0 0 0,0-1 1 0 0,0 0-1 0 0,-1 0 0 0 0,1 0 1 0 0,0 0-1 0 0,0 0 0 0 0,0 0 1 0 0,0 1-1 0 0,0-1 0 0 0,0 0 1 0 0,-1 0-1 0 0,1 0 0 0 0,0 0 1 0 0,0 0-1 0 0,0 0 0 0 0,0 0 1 0 0,-1 0-1 0 0,1 0 0 0 0,0 0 1 0 0,0 0-1 0 0,0 0 0 0 0,0 0 1 0 0,-1 0-1 0 0,1 0 0 0 0,0 0 1 0 0,0 0-1 0 0,0 0 0 0 0,0 0 1 0 0,-1 0-1 0 0,1 0 0 0 0,0 0 1 0 0,0 0-1 0 0,0 0 0 0 0,0 0 1 0 0,-1 0-1 0 0,1 0 0 0 0,0 0 1 0 0,0-1-1 0 0,0 1 0 0 0,0 0 1 0 0,0 0-1 0 0,0 0 0 0 0,-1 0 1 0 0,1 0-1 0 0,0 0 0 0 0,0-1 1 0 0,0 1-1 0 0,0 0 0 0 0,0 0 1 0 0,0 0-1 0 0,0 0 0 0 0,0-1 1 0 0,0 1-1 0 0,0 0 0 0 0,0 0 1 0 0,0 0-1 0 0,0 0 0 0 0,0-1-59 0 0,-1 1 144 0 0,1 0 70 0 0,0 0 11 0 0,0 0-4 0 0,0 0-38 0 0,0 0-21 0 0,0 0-2 0 0,0 0-16 0 0,0 0-61 0 0,0 0-8 0 0,0 0-7 0 0,0 0 1 0 0,0 0-4 0 0,0 0-1 0 0,0 0 0 0 0,1-1 0 0 0,0 1-46 0 0,-1 0-1 0 0,1 0 0 0 0,0-1 0 0 0,0 1 1 0 0,-1-1-1 0 0,1 1 0 0 0,-1 0 0 0 0,1-1 1 0 0,0 1-1 0 0,-1-1 0 0 0,1 1 0 0 0,-1-1 1 0 0,1 0-1 0 0,-1 0-17 0 0,6-3 246 0 0,-3 2 0 0 0,0 1-1 0 0,0 0 0 0 0,0 0 0 0 0,0 0 0 0 0,0 0 0 0 0,0 1 0 0 0,1-1 0 0 0,-1 1 0 0 0,0 0 0 0 0,3 0-245 0 0,-4 0 130 0 0,0 1-1 0 0,-1 0 1 0 0,1-1 0 0 0,0 1 0 0 0,-1 0-1 0 0,1 0 1 0 0,-1 0 0 0 0,0 0 0 0 0,1 1-1 0 0,-1-1 1 0 0,0 0 0 0 0,0 1-1 0 0,1-1 1 0 0,-1 0 0 0 0,0 1 0 0 0,-1 0-1 0 0,1-1-129 0 0,1 5 51 0 0,-1 0 0 0 0,0 0 0 0 0,-1 0 0 0 0,1 0 1 0 0,-1 0-1 0 0,0 0 0 0 0,-1 1 0 0 0,0-1 0 0 0,0 0 0 0 0,0-1 0 0 0,0 1 0 0 0,-1 0 0 0 0,0 0 0 0 0,0-1 0 0 0,-1 1 0 0 0,0-1 0 0 0,1 1 0 0 0,-2-1 0 0 0,1 0 0 0 0,-1 0 0 0 0,-1 1-51 0 0,-12 14-1120 0 0,12-15-64 0 0</inkml:trace>
</inkml:ink>
</file>

<file path=ppt/ink/ink10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7:20.608"/>
    </inkml:context>
    <inkml:brush xml:id="br0">
      <inkml:brushProperty name="width" value="0.05" units="cm"/>
      <inkml:brushProperty name="height" value="0.05" units="cm"/>
      <inkml:brushProperty name="color" value="#849398"/>
    </inkml:brush>
  </inkml:definitions>
  <inkml:trace contextRef="#ctx0" brushRef="#br0">3 4 8752 0 0,'0'0'673'0'0,"0"0"-437"0"0,-2-2-17 0 0,1 1 773 0 0,1 1 328 0 0,0 0 65 0 0,0 0-84 0 0,0 0-406 0 0,2 0-599 0 0,0 0 0 0 0,0 0-1 0 0,0 0 1 0 0,0 0 0 0 0,0 0 0 0 0,0 0 0 0 0,0 1 0 0 0,0-1-1 0 0,0 1-295 0 0,10 4 614 0 0,-1-1 0 0 0,0 2-1 0 0,-1 0 1 0 0,1 0-1 0 0,5 5-613 0 0,27 19 624 0 0,-18-13-424 0 0,0 1 0 0 0,-1 1 0 0 0,21 22-200 0 0,-31-26-26 0 0,-2-2-254 0 0,0 0 1 0 0,9 15 279 0 0,-20-28-248 0 0,1 3 258 0 0,-1-2-3387 0 0,-1-1 1689 0 0</inkml:trace>
</inkml:ink>
</file>

<file path=ppt/ink/ink10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7:20.971"/>
    </inkml:context>
    <inkml:brush xml:id="br0">
      <inkml:brushProperty name="width" value="0.05" units="cm"/>
      <inkml:brushProperty name="height" value="0.05" units="cm"/>
      <inkml:brushProperty name="color" value="#849398"/>
    </inkml:brush>
  </inkml:definitions>
  <inkml:trace contextRef="#ctx0" brushRef="#br0">152 10 12440 0 0,'-1'-4'1290'0'0,"-1"1"-1188"0"0,0 0 2225 0 0,2 3 91 0 0,-2 5-2246 0 0,-13 30 810 0 0,7-16-650 0 0,-9 18-332 0 0,-36 57 288 0 0,53-94-288 0 0,-7 14-8 0 0,0 0-1 0 0,-4 12 9 0 0,1 0-80 0 0,6-18-468 0 0,1 1 0 0 0,0-1 0 0 0,0 2 548 0 0,-1 4-1651 0 0</inkml:trace>
</inkml:ink>
</file>

<file path=ppt/ink/ink10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7:21.453"/>
    </inkml:context>
    <inkml:brush xml:id="br0">
      <inkml:brushProperty name="width" value="0.05" units="cm"/>
      <inkml:brushProperty name="height" value="0.05" units="cm"/>
      <inkml:brushProperty name="color" value="#849398"/>
    </inkml:brush>
  </inkml:definitions>
  <inkml:trace contextRef="#ctx0" brushRef="#br0">1 0 16184 0 0,'0'0'737'0'0,"0"0"-13"0"0,0 0-447 0 0,0 0-172 0 0,2 6 43 0 0,-1 1 51 0 0,0 1-1 0 0,0-1 0 0 0,0 1 0 0 0,-1-1 0 0 0,0 1 0 0 0,0-1 0 0 0,-1 1 0 0 0,-1 1-198 0 0,0 11 386 0 0,1-3-182 0 0,1 0 1 0 0,0 1-1 0 0,1 3-204 0 0,0-5 156 0 0,-1-16-80 0 0,2 0-60 0 0,-1 0-1 0 0,0-1 1 0 0,0 1 0 0 0,0 0-1 0 0,0-1 1 0 0,0 1-1 0 0,0-1 1 0 0,0 0-1 0 0,0 1 1 0 0,0-1 0 0 0,0 0-1 0 0,0 1 1 0 0,0-1-1 0 0,0 0 1 0 0,0 0-1 0 0,0 0 1 0 0,-1 0-1 0 0,1 0 1 0 0,0 0 0 0 0,-1 0-1 0 0,1 0 1 0 0,-1 0-1 0 0,1 0 1 0 0,-1 0-1 0 0,0 0 1 0 0,1-1-1 0 0,-1 0-15 0 0,2-3 182 0 0,5-11 254 0 0,-6 12-336 0 0,0 1 0 0 0,1-1 1 0 0,-1 1-1 0 0,1 0 0 0 0,0 0 1 0 0,0-1-101 0 0,-1 3 47 0 0,0 0 0 0 0,0 0 0 0 0,0 0 1 0 0,0 1-1 0 0,-1-1 0 0 0,1 0 1 0 0,0 0-1 0 0,0 1 0 0 0,1-1 0 0 0,-1 1 1 0 0,0-1-1 0 0,0 1 0 0 0,0-1 0 0 0,0 1 1 0 0,0 0-1 0 0,1 0 0 0 0,-1-1 0 0 0,0 1 1 0 0,0 0-1 0 0,0 0 0 0 0,1 0-47 0 0,0 0 26 0 0,1 1 0 0 0,0-1 0 0 0,-1 0 0 0 0,1 1 0 0 0,0 0 0 0 0,-1 0 0 0 0,1 0 0 0 0,-1 0 0 0 0,1 0 0 0 0,-1 0 0 0 0,0 0 0 0 0,1 1 0 0 0,-1 0 0 0 0,0-1 0 0 0,0 1 0 0 0,0 0-26 0 0,1 1 35 0 0,0 0 0 0 0,0 1-1 0 0,0-1 1 0 0,-1 0 0 0 0,1 1-1 0 0,-1 0 1 0 0,0 0 0 0 0,0 0-1 0 0,1 3-34 0 0,1 6-323 0 0,-2-6-505 0 0,1 0-1 0 0,0 0 1 0 0,3 6 828 0 0,-5-11-1464 0 0,0 3-8 0 0</inkml:trace>
</inkml:ink>
</file>

<file path=ppt/ink/ink10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7:22.058"/>
    </inkml:context>
    <inkml:brush xml:id="br0">
      <inkml:brushProperty name="width" value="0.05" units="cm"/>
      <inkml:brushProperty name="height" value="0.05" units="cm"/>
      <inkml:brushProperty name="color" value="#849398"/>
    </inkml:brush>
  </inkml:definitions>
  <inkml:trace contextRef="#ctx0" brushRef="#br0">0 5 11520 0 0,'0'0'886'0'0,"7"-4"-427"0"0,-6 4-319 0 0,0-1 1 0 0,0 1-1 0 0,1 0 0 0 0,-1 0 1 0 0,0 0-1 0 0,0 0 0 0 0,0 0 0 0 0,0 0 1 0 0,1 1-1 0 0,-1-1 0 0 0,0 0 1 0 0,0 1-1 0 0,0-1 0 0 0,0 0 1 0 0,0 1-1 0 0,0-1 0 0 0,0 1 1 0 0,0 0-1 0 0,0-1 0 0 0,0 1 1 0 0,0 0-1 0 0,0 0 0 0 0,0-1 1 0 0,0 1-1 0 0,-1 0 0 0 0,1 0 0 0 0,0 1-140 0 0,4 4 610 0 0,0 0 0 0 0,0 0-1 0 0,1 4-609 0 0,-6-9 1 0 0,11 19 553 0 0,0 0 0 0 0,-2 1-1 0 0,0 1 1 0 0,-1 0 0 0 0,-2 0-1 0 0,0 1-553 0 0,2 13 144 0 0,-2 0 0 0 0,-2 0 0 0 0,0 19-144 0 0,-3-44-142 0 0,-2 0 1 0 0,1 0 0 0 0,-2 0 0 0 0,1 0 0 0 0,-1 0-1 0 0,-1-1 1 0 0,0 1 0 0 0,0-1 0 0 0,-1 0-1 0 0,-1 1 1 0 0,0-2 0 0 0,-4 9 141 0 0,-2-4-7366 0 0</inkml:trace>
</inkml:ink>
</file>

<file path=ppt/ink/ink10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7:22.685"/>
    </inkml:context>
    <inkml:brush xml:id="br0">
      <inkml:brushProperty name="width" value="0.05" units="cm"/>
      <inkml:brushProperty name="height" value="0.05" units="cm"/>
      <inkml:brushProperty name="color" value="#849398"/>
    </inkml:brush>
  </inkml:definitions>
  <inkml:trace contextRef="#ctx0" brushRef="#br0">201 1 12872 0 0,'-2'0'79'0'0,"0"0"1"0"0,0 0 0 0 0,0 0-1 0 0,-1 0 1 0 0,1 0-1 0 0,0 1 1 0 0,0-1 0 0 0,0 1-1 0 0,0-1 1 0 0,0 1 0 0 0,0 0-1 0 0,0 0 1 0 0,0 0 0 0 0,0 0-1 0 0,0 0 1 0 0,1 0 0 0 0,-1 1-1 0 0,0-1 1 0 0,0 1-80 0 0,-4 4 68 0 0,-1 1 0 0 0,1 0-1 0 0,1 0 1 0 0,-1 1-68 0 0,0 0 361 0 0,-10 14 122 0 0,0 1 1 0 0,2 0-1 0 0,1 1 0 0 0,1 1 1 0 0,1 0-1 0 0,0 1 1 0 0,3 0-1 0 0,0 0 0 0 0,-4 26-483 0 0,10-40 40 0 0,1 0 0 0 0,1 0 0 0 0,-1 0 0 0 0,2-1 0 0 0,0 1 0 0 0,0 0-1 0 0,1 0 1 0 0,0 0 0 0 0,1-1 0 0 0,1 0 0 0 0,-1 1 0 0 0,2-1 0 0 0,0 0-1 0 0,0-1 1 0 0,1 1 0 0 0,0-1 0 0 0,1 0 0 0 0,0-1 0 0 0,0 0 0 0 0,1 0-1 0 0,1 0 1 0 0,-1-1 0 0 0,1 0 0 0 0,1-1 0 0 0,-1 0 0 0 0,1 0 0 0 0,0-1-1 0 0,10 4-39 0 0,10 2-1123 0 0,1-2-3480 0 0,3-1-1738 0 0</inkml:trace>
</inkml:ink>
</file>

<file path=ppt/ink/ink10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7:23.040"/>
    </inkml:context>
    <inkml:brush xml:id="br0">
      <inkml:brushProperty name="width" value="0.05" units="cm"/>
      <inkml:brushProperty name="height" value="0.05" units="cm"/>
      <inkml:brushProperty name="color" value="#849398"/>
    </inkml:brush>
  </inkml:definitions>
  <inkml:trace contextRef="#ctx0" brushRef="#br0">0 1 14368 0 0,'0'0'330'0'0,"0"0"45"0"0,0 0 17 0 0,0 0-47 0 0,5 0-141 0 0,18 1 1090 0 0,-12-1-826 0 0,0 1 0 0 0,0-2-1 0 0,0 0-467 0 0,-3 1 346 0 0,0 0-1 0 0,0 0 0 0 0,6 1-345 0 0,10 1 72 0 0,-6-1-1384 0 0,-14-1 188 0 0</inkml:trace>
</inkml:ink>
</file>

<file path=ppt/ink/ink10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7:23.435"/>
    </inkml:context>
    <inkml:brush xml:id="br0">
      <inkml:brushProperty name="width" value="0.05" units="cm"/>
      <inkml:brushProperty name="height" value="0.05" units="cm"/>
      <inkml:brushProperty name="color" value="#849398"/>
    </inkml:brush>
  </inkml:definitions>
  <inkml:trace contextRef="#ctx0" brushRef="#br0">0 7 14712 0 0,'0'0'332'0'0,"2"-3"816"0"0,0 0-944 0 0,-2 3 230 0 0,0 0 129 0 0,1 0-496 0 0,-1 0 0 0 0,1 0 0 0 0,-1 0 0 0 0,0 1 1 0 0,1-1-1 0 0,-1 0 0 0 0,1 0 0 0 0,-1 1 0 0 0,0-1 0 0 0,1 0 1 0 0,-1 1-1 0 0,0-1 0 0 0,0 0 0 0 0,1 1 0 0 0,-1-1 0 0 0,0 1 0 0 0,0-1 1 0 0,0 0-1 0 0,1 1 0 0 0,-1-1 0 0 0,0 1 0 0 0,0-1 0 0 0,0 1 1 0 0,0-1-68 0 0,3 12 586 0 0,-2 17-191 0 0,2 0-1 0 0,1-1 1 0 0,3 5-395 0 0,-5-18 75 0 0,0-8-72 0 0,1 1 1 0 0,-1-1-1 0 0,1 1 0 0 0,1-1-3 0 0,3 12 0 0 0,-5-16-177 0 0,-1-1-1 0 0,1 1 1 0 0,-1 0-1 0 0,1-1 1 0 0,0 1-1 0 0,0-1 1 0 0,0 1-1 0 0,0-1 1 0 0,0 0 0 0 0,0 0-1 0 0,1 0 1 0 0,-1 0-1 0 0,1-1 1 0 0,0 1-1 0 0,-1-1 1 0 0,1 1-1 0 0,2 0 178 0 0,4 1-6494 0 0</inkml:trace>
</inkml:ink>
</file>

<file path=ppt/ink/ink10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7:23.825"/>
    </inkml:context>
    <inkml:brush xml:id="br0">
      <inkml:brushProperty name="width" value="0.05" units="cm"/>
      <inkml:brushProperty name="height" value="0.05" units="cm"/>
      <inkml:brushProperty name="color" value="#849398"/>
    </inkml:brush>
  </inkml:definitions>
  <inkml:trace contextRef="#ctx0" brushRef="#br0">23 89 14712 0 0,'0'0'332'0'0,"0"0"50"0"0,0 0 25 0 0,0 0-48 0 0,0 0-170 0 0,1 11 1101 0 0,0-6-1094 0 0,1 0 0 0 0,-1 0 0 0 0,1 0 0 0 0,1 0-1 0 0,-1 0 1 0 0,1 0 0 0 0,0-1 0 0 0,0 1 0 0 0,0-1-1 0 0,0 1 1 0 0,1-1 0 0 0,0 0 0 0 0,0-1 0 0 0,0 1-196 0 0,-3-3-90 0 0,0 0 1 0 0,0 0-1 0 0,0-1 0 0 0,0 1 1 0 0,0 0-1 0 0,0-1 1 0 0,0 1-1 0 0,1-1 1 0 0,-1 0-1 0 0,0 1 0 0 0,0-1 1 0 0,0 0-1 0 0,0 0 1 0 0,1 1-1 0 0,-1-1 0 0 0,0 0 1 0 0,0 0-1 0 0,0 0 1 0 0,0-1-1 0 0,1 1 1 0 0,-1 0-1 0 0,0 0 0 0 0,0-1 1 0 0,0 1-1 0 0,0 0 1 0 0,1-1-1 0 0,-1 0 90 0 0,4-3-6514 0 0</inkml:trace>
  <inkml:trace contextRef="#ctx0" brushRef="#br0" timeOffset="1">26 16 2760 0 0,'-1'0'152'0'0,"-16"-8"-49"0"0,10 5 2594 0 0,7 3 343 0 0,0 0 148 0 0,0 0-372 0 0,0 0-1694 0 0,0 0-744 0 0,0 0-151 0 0,0 0-21 0 0,0 0 34 0 0,0 0 14 0 0,1-1 2 0 0,1 0-209 0 0,-1 1 0 0 0,1-1 0 0 0,0 1 0 0 0,0-1 0 0 0,0 1 0 0 0,0 0 0 0 0,-1 0 0 0 0,1 0 0 0 0,1 0-47 0 0,2 1 65 0 0</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13T14:33:14.168"/>
    </inkml:context>
    <inkml:brush xml:id="br0">
      <inkml:brushProperty name="width" value="0.05" units="cm"/>
      <inkml:brushProperty name="height" value="0.05" units="cm"/>
      <inkml:brushProperty name="color" value="#E71225"/>
    </inkml:brush>
  </inkml:definitions>
  <inkml:trace contextRef="#ctx0" brushRef="#br0">10 88 2760 0 0,'-8'-2'1653'0'0,"7"1"1418"0"0,3-1-2373 0 0,0 1-1 0 0,0 0 1 0 0,1 0 0 0 0,-1 0-1 0 0,0 0 1 0 0,1 0 0 0 0,-1 1 0 0 0,0-1-1 0 0,1 1 1 0 0,-1-1 0 0 0,1 1-698 0 0,34-1 1930 0 0,-27 2-1851 0 0,-1 0-1 0 0,0 1 0 0 0,0 0 1 0 0,1 0-1 0 0,-1 1 0 0 0,3 1-78 0 0,3 2 109 0 0,-1 0 0 0 0,-1 1 0 0 0,1 0 0 0 0,-1 1 0 0 0,-1 1 0 0 0,0 0 0 0 0,9 8-109 0 0,-20-16 3 0 0,0 0 0 0 0,-1 0 0 0 0,1 0 0 0 0,0 0 0 0 0,-1 0 0 0 0,1 0 0 0 0,-1 0 0 0 0,1 1-1 0 0,-1-1 1 0 0,0 0 0 0 0,1 0 0 0 0,-1 1 0 0 0,0-1 0 0 0,0 0 0 0 0,0 0 0 0 0,0 1 0 0 0,0-1 0 0 0,0 0-3 0 0,3 19 11 0 0,-3-16-6 0 0,0-1 0 0 0,0 0 0 0 0,0 1 1 0 0,0-1-1 0 0,0 0 0 0 0,-1 1 0 0 0,0-1 0 0 0,0 0 0 0 0,0 0 0 0 0,0 0 1 0 0,0 1-1 0 0,-1-1 0 0 0,1 0 0 0 0,-1 0 0 0 0,0-1 0 0 0,-1 3-5 0 0,-5 9 35 0 0,5-10-34 0 0,0-1 0 0 0,0 0 0 0 0,0 1 0 0 0,0-1 0 0 0,-1 0 0 0 0,1 0 0 0 0,-1 0 0 0 0,0-1 0 0 0,0 1 0 0 0,-2 0-1 0 0,-46 24-243 0 0,47-25 187 0 0,-2 1-176 0 0,0 0 0 0 0,0 0 1 0 0,0-1-1 0 0,-7 2 232 0 0,-17-1-5729 0 0,14-3 739 0 0</inkml:trace>
  <inkml:trace contextRef="#ctx0" brushRef="#br0" timeOffset="377.15">506 8 5064 0 0,'-13'-6'469'0'0,"7"4"3015"0"0,1 3-2750 0 0,-1 0 1 0 0,1-1-1 0 0,0 1 1 0 0,0 1-1 0 0,0-1 0 0 0,0 1 1 0 0,0 0-1 0 0,0 0 0 0 0,1 0 1 0 0,-2 1-735 0 0,-1 0 141 0 0,1 1 1 0 0,0 0 0 0 0,0 0-1 0 0,0 0 1 0 0,0 1-1 0 0,1-1 1 0 0,-1 1-1 0 0,1 1 1 0 0,1-1 0 0 0,-1 0-1 0 0,-1 5-141 0 0,4-5 62 0 0,0 0 1 0 0,0 1-1 0 0,0-1 0 0 0,1 1 1 0 0,0 0-1 0 0,0 2-62 0 0,-7 29 147 0 0,8-37-146 0 0,-3 6 13 0 0,0 0 0 0 0,1 0 0 0 0,0 0 1 0 0,0 0-1 0 0,0 1 0 0 0,1-1 0 0 0,0 0 0 0 0,1 1 0 0 0,-1 4-14 0 0,1-6 2 0 0,0-1 0 0 0,0 1-1 0 0,-1-1 1 0 0,0 1-1 0 0,0-1 1 0 0,0 1-2 0 0,0-2 4 0 0,0 0 1 0 0,0 0-1 0 0,0 0 1 0 0,1 0 0 0 0,0 0-1 0 0,0 0 1 0 0,0 0-1 0 0,0 0 1 0 0,0 0-1 0 0,0 0 1 0 0,1 0-1 0 0,0 1-4 0 0,1 2-25 0 0,-1-1 27 0 0,1 1 1 0 0,0-1 0 0 0,0 1-1 0 0,1-1 1 0 0,0 0-1 0 0,0 0 1 0 0,3 4-3 0 0,-5-8-41 0 0,1 1 1 0 0,0 0-1 0 0,0-1 1 0 0,1 1-1 0 0,-1-1 1 0 0,0 0-1 0 0,0 0 0 0 0,1 0 1 0 0,-1 0-1 0 0,1 0 1 0 0,-1 0-1 0 0,1 0 1 0 0,0-1-1 0 0,-1 1 1 0 0,1-1-1 0 0,0 1 0 0 0,-1-1 1 0 0,1 0-1 0 0,0 0 1 0 0,1 0 40 0 0,10-1-667 0 0,0 1 0 0 0,0-1 0 0 0,10-2 667 0 0,-1 0-1380 0 0</inkml:trace>
</inkml:ink>
</file>

<file path=ppt/ink/ink10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7:24.190"/>
    </inkml:context>
    <inkml:brush xml:id="br0">
      <inkml:brushProperty name="width" value="0.05" units="cm"/>
      <inkml:brushProperty name="height" value="0.05" units="cm"/>
      <inkml:brushProperty name="color" value="#849398"/>
    </inkml:brush>
  </inkml:definitions>
  <inkml:trace contextRef="#ctx0" brushRef="#br0">0 7 9672 0 0,'0'0'748'0'0,"0"0"-492"0"0,6-6 1304 0 0,-5 5 156 0 0,-1 1 78 0 0,1 0-1571 0 0,0 1 0 0 0,0-1 0 0 0,0 1 0 0 0,0-1 0 0 0,1 1 0 0 0,-1-1 0 0 0,0 1 0 0 0,0-1 0 0 0,0 1 0 0 0,0 0 0 0 0,-1 0 0 0 0,1-1 0 0 0,0 1 0 0 0,0 0 0 0 0,0 0 0 0 0,0 0 0 0 0,-1 0 0 0 0,1 0 0 0 0,-1 0 0 0 0,1 0 0 0 0,-1 0 0 0 0,1 0 0 0 0,-1 0 0 0 0,1 0 0 0 0,-1 2-223 0 0,2 3 258 0 0,0 1 1 0 0,0-1 0 0 0,-1 1-1 0 0,0 0-258 0 0,3 21 787 0 0,15 133 718 0 0,-18-149-1578 0 0,1 0 0 0 0,0-1-1 0 0,1 1 1 0 0,0-1 0 0 0,1 1-1 0 0,2 2 74 0 0,-2-3-1577 0 0,-1-6-22 0 0</inkml:trace>
</inkml:ink>
</file>

<file path=ppt/ink/ink10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7:25.864"/>
    </inkml:context>
    <inkml:brush xml:id="br0">
      <inkml:brushProperty name="width" value="0.05" units="cm"/>
      <inkml:brushProperty name="height" value="0.05" units="cm"/>
      <inkml:brushProperty name="color" value="#849398"/>
    </inkml:brush>
  </inkml:definitions>
  <inkml:trace contextRef="#ctx0" brushRef="#br0">0 1 7832 0 0,'0'0'602'0'0,"10"2"360"0"0,22 2 3205 0 0,0-2 0 0 0,5 0-4167 0 0,10-1 1171 0 0,-27 2-6578 0 0,-11-1-391 0 0</inkml:trace>
</inkml:ink>
</file>

<file path=ppt/ink/ink10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7:26.229"/>
    </inkml:context>
    <inkml:brush xml:id="br0">
      <inkml:brushProperty name="width" value="0.05" units="cm"/>
      <inkml:brushProperty name="height" value="0.05" units="cm"/>
      <inkml:brushProperty name="color" value="#849398"/>
    </inkml:brush>
  </inkml:definitions>
  <inkml:trace contextRef="#ctx0" brushRef="#br0">1 0 14368 0 0,'0'0'330'0'0,"0"0"45"0"0,0 0 17 0 0,0 0-47 0 0,2 7-166 0 0,-1-1 53 0 0,2 6 394 0 0,-2-10-510 0 0,0 1-1 0 0,0 0 1 0 0,-1-1-1 0 0,1 1 1 0 0,-1 0-1 0 0,1 0 1 0 0,-1 0-1 0 0,0 0 0 0 0,0-1 1 0 0,-1 3-116 0 0,2 17 448 0 0,3 0-385 0 0,4 17 302 0 0,-7-35-733 0 0,0-1 0 0 0,1 1 0 0 0,-1-1 0 0 0,1 0 0 0 0,-1 1 0 0 0,1-1 0 0 0,0 0 0 0 0,1 0 0 0 0,0 1 368 0 0,1 0-1118 0 0</inkml:trace>
</inkml:ink>
</file>

<file path=ppt/ink/ink10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7:26.608"/>
    </inkml:context>
    <inkml:brush xml:id="br0">
      <inkml:brushProperty name="width" value="0.05" units="cm"/>
      <inkml:brushProperty name="height" value="0.05" units="cm"/>
      <inkml:brushProperty name="color" value="#849398"/>
    </inkml:brush>
  </inkml:definitions>
  <inkml:trace contextRef="#ctx0" brushRef="#br0">1 7 14368 0 0,'0'0'330'0'0,"4"-2"437"0"0,1 0-535 0 0,-1 1 0 0 0,0 0 0 0 0,1 1 0 0 0,-1-1-1 0 0,0 1 1 0 0,1 0 0 0 0,-1 0 0 0 0,1 1 0 0 0,-1-1 0 0 0,1 1 0 0 0,-1 0 0 0 0,0 0 0 0 0,0 0 0 0 0,1 1 0 0 0,-1-1-1 0 0,0 1 1 0 0,1 1-232 0 0,-3-2 117 0 0,0 0 0 0 0,-1 1-1 0 0,1-1 1 0 0,-1 1-1 0 0,0-1 1 0 0,1 1 0 0 0,-1 0-1 0 0,0 0 1 0 0,0-1-1 0 0,0 1 1 0 0,0 0-1 0 0,0 0 1 0 0,0 1-117 0 0,1 3 31 0 0,0 1 0 0 0,-1-1-1 0 0,1 5-30 0 0,-1-6-15 0 0,0 0 1 0 0,-1 0-1 0 0,0 0 0 0 0,0 0 0 0 0,-1 0 0 0 0,1 0 0 0 0,-1 0 0 0 0,0 0 0 0 0,0-1 0 0 0,-1 1 0 0 0,0 0 0 0 0,1 0 1 0 0,-2-1-1 0 0,1 1 0 0 0,0-1 0 0 0,-1 0 0 0 0,0 0 0 0 0,0 0 0 0 0,0 0 0 0 0,0 0 0 0 0,-1-1 0 0 0,-1 2 15 0 0,1-1 12 0 0,3-4 68 0 0,1 0 88 0 0,12 7 312 0 0,-7-5-438 0 0,1-1-1 0 0,-1 0 1 0 0,0 0-1 0 0,1-1 1 0 0,-1 0 0 0 0,2 0-42 0 0,-1 0 112 0 0,0 1 1 0 0,0-1 0 0 0,1 1-1 0 0,1 1-112 0 0,-8-2-364 0 0,3 1 881 0 0,-1-2-6769 0 0,-2 1-632 0 0</inkml:trace>
</inkml:ink>
</file>

<file path=ppt/ink/ink10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7:27.355"/>
    </inkml:context>
    <inkml:brush xml:id="br0">
      <inkml:brushProperty name="width" value="0.05" units="cm"/>
      <inkml:brushProperty name="height" value="0.05" units="cm"/>
      <inkml:brushProperty name="color" value="#849398"/>
    </inkml:brush>
  </inkml:definitions>
  <inkml:trace contextRef="#ctx0" brushRef="#br0">1 26 8752 0 0,'0'-2'282'0'0,"0"0"-1"0"0,0-1 1 0 0,0 1 0 0 0,1-1 0 0 0,-1 1 0 0 0,1 0 0 0 0,0-1-282 0 0,3-3 3251 0 0,-4 5-1827 0 0,0 1-472 0 0,0 0-213 0 0,0 0-40 0 0,0 2-50 0 0,0 52 919 0 0,2 0 0 0 0,9 53-1568 0 0,-5-74 248 0 0,-3-12-205 0 0,1 0 1 0 0,1 1 0 0 0,3 6-44 0 0,-4-13-296 0 0,1 1-1170 0 0,-1-7-3684 0 0,1-2-1332 0 0</inkml:trace>
</inkml:ink>
</file>

<file path=ppt/ink/ink10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7:27.783"/>
    </inkml:context>
    <inkml:brush xml:id="br0">
      <inkml:brushProperty name="width" value="0.05" units="cm"/>
      <inkml:brushProperty name="height" value="0.05" units="cm"/>
      <inkml:brushProperty name="color" value="#849398"/>
    </inkml:brush>
  </inkml:definitions>
  <inkml:trace contextRef="#ctx0" brushRef="#br0">1 21 14280 0 0,'0'0'1102'0'0,"0"-1"-719"0"0,0 1-375 0 0,0 0 0 0 0,0-1 1 0 0,0 1-1 0 0,0 0 0 0 0,0 0 0 0 0,0-1 0 0 0,0 1 1 0 0,0 0-1 0 0,1 0 0 0 0,-1 0 0 0 0,0-1 1 0 0,0 1-1 0 0,0 0 0 0 0,0 0 0 0 0,0 0 1 0 0,1-1-1 0 0,-1 1 0 0 0,0 0 0 0 0,0 0 1 0 0,0 0-1 0 0,1 0 0 0 0,-1-1 0 0 0,0 1 0 0 0,0 0 1 0 0,0 0-1 0 0,1 0 0 0 0,-1 0 0 0 0,0 0 1 0 0,0 0-1 0 0,1 0 0 0 0,-1 0 0 0 0,0 0-8 0 0,1 0 53 0 0,-1-1 226 0 0,0 1 0 0 0,0 0 24 0 0,0 0 94 0 0,4 5 487 0 0,-1-1-696 0 0,-1 0-1 0 0,0 1 0 0 0,-1-1 0 0 0,1 1 0 0 0,-1-1 1 0 0,0 1-1 0 0,0 0 0 0 0,0-1 0 0 0,0 5-187 0 0,0-2 139 0 0,-1-1-1 0 0,2 0 1 0 0,-1 0-1 0 0,1 0 1 0 0,0 2-139 0 0,3 11 210 0 0,-4-16-177 0 0,-1 0-1 0 0,1 0 1 0 0,0 0 0 0 0,0-1 0 0 0,0 1-1 0 0,1 2-32 0 0,4 9 43 0 0,-6-12-38 0 0,1 0 0 0 0,-1 0 0 0 0,1 0 0 0 0,-1 0 0 0 0,1 0 0 0 0,0 0 0 0 0,0 0 0 0 0,0-1 0 0 0,0 1 0 0 0,0 0 0 0 0,1-1 0 0 0,-1 1 0 0 0,0-1 0 0 0,1 1 0 0 0,-1-1 0 0 0,1 1 0 0 0,0-1 0 0 0,-1 0 0 0 0,3 1-5 0 0,-4-2-22 0 0,1 1 1 0 0,0-1-1 0 0,-1 0 1 0 0,1 0-1 0 0,-1 0 1 0 0,1 0-1 0 0,0 0 1 0 0,-1 0-1 0 0,1 0 1 0 0,-1 0-1 0 0,1 0 1 0 0,0 0-1 0 0,-1 0 1 0 0,1 0-1 0 0,-1 0 1 0 0,1-1-1 0 0,0 1 1 0 0,-1 0-1 0 0,1 0 1 0 0,-1-1-1 0 0,1 1 1 0 0,-1 0-1 0 0,1-1 1 0 0,-1 1-1 0 0,1 0 1 0 0,-1-1-1 0 0,1 1 1 0 0,-1-1-1 0 0,1 1 22 0 0,-1-1-36 0 0,1 0 0 0 0,0 0-1 0 0,0 0 1 0 0,-1 0 0 0 0,1 0-1 0 0,0 0 1 0 0,-1 0 0 0 0,1 0-1 0 0,-1-1 1 0 0,0 1 0 0 0,1 0 0 0 0,-1 0-1 0 0,0 0 1 0 0,0 0 0 0 0,1-1 36 0 0,-1-3-51 0 0,1 0 0 0 0,0-1 0 0 0,0 1 1 0 0,0 0-1 0 0,1 0 0 0 0,0-1 51 0 0,4-13 193 0 0,7-13-345 0 0,-12 31 148 0 0,-1 0 0 0 0,1 0 0 0 0,-1 0 0 0 0,1 1 0 0 0,0-1 1 0 0,-1 0-1 0 0,1 0 0 0 0,0 1 0 0 0,-1-1 0 0 0,1 1 0 0 0,0-1 0 0 0,0 0 0 0 0,0 1 4 0 0,4-4 105 0 0,-4 3-7 0 0,-1 1-1 0 0,0 0-21 0 0,0 1-60 0 0,1-1-1 0 0,0 0 1 0 0,0 1 0 0 0,0-1-1 0 0,-1 0 1 0 0,1 1-1 0 0,0-1 1 0 0,0 1 0 0 0,-1-1-1 0 0,1 1 1 0 0,0 0-1 0 0,-1-1 1 0 0,1 1 0 0 0,-1 0-1 0 0,1-1 1 0 0,-1 1-1 0 0,1 0-15 0 0,7 14 58 0 0,-6-5 10 0 0,-1-6-33 0 0,0 0-1 0 0,1 1 0 0 0,-1-1 1 0 0,1 0-1 0 0,0 0 0 0 0,1 2-34 0 0,8 17 77 0 0,-9-18-37 0 0,0 0 0 0 0,1 0-1 0 0,0 0 1 0 0,1 1-40 0 0,1 4 82 0 0,-4-9-52 0 0,0 1-1 0 0,0-1 0 0 0,0 0 0 0 0,-1 1 1 0 0,1-1-1 0 0,0 0 0 0 0,1 0 1 0 0,-1 0-1 0 0,0 0 0 0 0,0 0 0 0 0,1 1-29 0 0,-2-2 21 0 0,0 0 0 0 0,0 0 0 0 0,0 0 0 0 0,1 0 0 0 0,-1 0 0 0 0,0 0 0 0 0,1 1 0 0 0,-1-1 0 0 0,0 0 0 0 0,0 0 0 0 0,1 0 0 0 0,-1 0 0 0 0,0 0 0 0 0,0 0 0 0 0,1 0 0 0 0,-1 0 0 0 0,0 0 0 0 0,1 0 0 0 0,-1 0 0 0 0,0-1 0 0 0,0 1 0 0 0,1 0 0 0 0,-1 0 0 0 0,0 0 0 0 0,0 0 0 0 0,1 0 0 0 0,-1 0-1 0 0,0-1 1 0 0,0 1 0 0 0,1 0 0 0 0,-1 0 0 0 0,0 0 0 0 0,0-1 0 0 0,0 1 0 0 0,0 0 0 0 0,1 0 0 0 0,-1 0 0 0 0,0-1 0 0 0,0 1 0 0 0,0 0 0 0 0,0 0 0 0 0,0-1 0 0 0,0 1-21 0 0,5-15 82 0 0,-4 11 26 0 0,0 0-53 0 0,0-1-1 0 0,-1 0 0 0 0,0 0 1 0 0,0-1-55 0 0,1-9 78 0 0,0 4-107 0 0,0 0 0 0 0,-1 1-1 0 0,-1-10 30 0 0,0 13-152 0 0,1 1-1 0 0,1-1 0 0 0,0-3 153 0 0,0-11-598 0 0,6-21-5476 0 0,-7 40 4029 0 0</inkml:trace>
</inkml:ink>
</file>

<file path=ppt/ink/ink10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7:28.616"/>
    </inkml:context>
    <inkml:brush xml:id="br0">
      <inkml:brushProperty name="width" value="0.05" units="cm"/>
      <inkml:brushProperty name="height" value="0.05" units="cm"/>
      <inkml:brushProperty name="color" value="#849398"/>
    </inkml:brush>
  </inkml:definitions>
  <inkml:trace contextRef="#ctx0" brushRef="#br0">23 18 14280 0 0,'-14'-5'1102'0'0,"13"5"-1035"0"0,1 0 1 0 0,-1-1-1 0 0,0 1 0 0 0,1 0 1 0 0,-1-1-1 0 0,1 1 0 0 0,-1 0 0 0 0,1-1 1 0 0,-1 1-1 0 0,1-1 0 0 0,-1 1 0 0 0,1-1 1 0 0,-1 1-1 0 0,1-1-67 0 0,0 1 97 0 0,0 0 0 0 0,0 0 0 0 0,0 0 1 0 0,0-1-1 0 0,0 1 0 0 0,0 0 0 0 0,0 0 0 0 0,0 0 1 0 0,0 0-1 0 0,0 0 0 0 0,0-1 0 0 0,0 1 0 0 0,0 0 1 0 0,0 0-1 0 0,0 0 0 0 0,0 0 0 0 0,0 0 1 0 0,0 0-1 0 0,0-1 0 0 0,0 1 0 0 0,0 0 0 0 0,1 0 1 0 0,-1 0-1 0 0,0 0 0 0 0,0 0 0 0 0,0 0 0 0 0,0 0 1 0 0,0 0-1 0 0,0-1 0 0 0,0 1 0 0 0,1 0 0 0 0,-1 0 1 0 0,0 0-98 0 0,10-3 2574 0 0,-3 5-2508 0 0,0 0 0 0 0,-1 0 0 0 0,0 0 0 0 0,1 0 0 0 0,-1 1 0 0 0,0 0-1 0 0,0 1 1 0 0,0-1 0 0 0,1 3-66 0 0,36 19 286 0 0,-22-11-79 0 0,-10-6-52 0 0,-1-1 1 0 0,3 3-156 0 0,1 1-174 0 0,-10-8 106 0 0,-1-1 0 0 0,0 1-1 0 0,0-1 1 0 0,0 1 0 0 0,0 0-1 0 0,2 2 69 0 0,-2-1 0 0 0,-2-3 0 0 0,-1 0 0 0 0,1 0 0 0 0,0 0 0 0 0,0 1 0 0 0,-1-1 0 0 0,1 0 0 0 0,0 0 0 0 0,-1 0 0 0 0,0 1 0 0 0,1-1 0 0 0,-1 0 0 0 0,0 1 0 0 0,1-1 0 0 0,-1 0 0 0 0,0 1 0 0 0,0-1 0 0 0,0 0 0 0 0,0 1 0 0 0,-1 3 94 0 0,1 0-1 0 0,-1-1 1 0 0,0 1-1 0 0,0-1 1 0 0,0 0-1 0 0,-1 1 1 0 0,1-1-1 0 0,-1 0 1 0 0,0 0-1 0 0,-1 0 1 0 0,1 0-1 0 0,0 0 1 0 0,-1-1-1 0 0,0 1 1 0 0,0-1-1 0 0,-3 3-93 0 0,-25 28 296 0 0,13-15-229 0 0,-6 4-70 0 0,23-22 3 0 0,-1 0 0 0 0,1 1 0 0 0,0-1 0 0 0,-1 0 0 0 0,1 0 0 0 0,0 1 0 0 0,0-1 0 0 0,0 0 0 0 0,0 1 0 0 0,0-1 0 0 0,0 1 0 0 0,0 0 0 0 0,1-1 0 0 0,-1 1 0 0 0,0 0 0 0 0,1 0 0 0 0,0-1 10 0 0,-1-1 0 0 0,1 1 0 0 0,0 0 1 0 0,-1 0-1 0 0,1-1 0 0 0,-1 1 0 0 0,1 0 0 0 0,0-1 0 0 0,-1 1 0 0 0,0-1 0 0 0,1 1 0 0 0,-1 0 0 0 0,1-1 0 0 0,-1 1 1 0 0,0-1-11 0 0,1 1-152 0 0,-1-1 1 0 0,1 0 0 0 0,-1 1-1 0 0,1-1 1 0 0,-1 0 0 0 0,1 1 0 0 0,0-1-1 0 0,-1 1 1 0 0,1-1 0 0 0,0 1 0 0 0,-1-1-1 0 0,1 1 1 0 0,0-1 0 0 0,0 1-1 0 0,-1-1 1 0 0,1 1 0 0 0,0-1 0 0 0,0 1-1 0 0,0-1 1 0 0,0 1 0 0 0,0 0 0 0 0,0-1-1 0 0,0 1 152 0 0,1-1-1521 0 0,3 4-14 0 0</inkml:trace>
</inkml:ink>
</file>

<file path=ppt/ink/ink10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7:28.959"/>
    </inkml:context>
    <inkml:brush xml:id="br0">
      <inkml:brushProperty name="width" value="0.05" units="cm"/>
      <inkml:brushProperty name="height" value="0.05" units="cm"/>
      <inkml:brushProperty name="color" value="#849398"/>
    </inkml:brush>
  </inkml:definitions>
  <inkml:trace contextRef="#ctx0" brushRef="#br0">41 10 16439 0 0,'27'-9'2606'0'0,"-26"8"-1694"0"0,10 6 2642 0 0,-10-3-3510 0 0,-1-1 0 0 0,1 1 0 0 0,0 0 0 0 0,-1-1 0 0 0,0 1 0 0 0,1 0 0 0 0,-1-1 0 0 0,0 1 0 0 0,0 0 0 0 0,0 0 0 0 0,0-1 0 0 0,0 1 0 0 0,0 0 0 0 0,0-1 0 0 0,-1 1 0 0 0,1 0 0 0 0,-1-1 0 0 0,1 1 0 0 0,-1 0 0 0 0,0-1 0 0 0,1 1 0 0 0,-1-1 0 0 0,0 1-44 0 0,-3 7 27 0 0,2-6-11 0 0,0 1 0 0 0,1-1 1 0 0,-1 1-1 0 0,-1-1 0 0 0,1 0 0 0 0,-2 3-16 0 0,-6 7-25 0 0,-4 3-75 0 0,-13 10-3231 0 0,21-21 1675 0 0</inkml:trace>
</inkml:ink>
</file>

<file path=ppt/ink/ink10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7:29.305"/>
    </inkml:context>
    <inkml:brush xml:id="br0">
      <inkml:brushProperty name="width" value="0.05" units="cm"/>
      <inkml:brushProperty name="height" value="0.05" units="cm"/>
      <inkml:brushProperty name="color" value="#849398"/>
    </inkml:brush>
  </inkml:definitions>
  <inkml:trace contextRef="#ctx0" brushRef="#br0">0 22 10592 0 0,'0'0'488'0'0,"0"0"-12"0"0,11-4 7958 0 0,-8 4-8411 0 0,7 0-1043 0 0,-9 0-174 0 0,-1 0-71 0 0,0 0-13 0 0</inkml:trace>
  <inkml:trace contextRef="#ctx0" brushRef="#br0" timeOffset="1">241 18 15176 0 0,'0'0'694'0'0,"0"-1"-17"0"0,39-15-3368 0 0,-37 16 1411 0 0</inkml:trace>
</inkml:ink>
</file>

<file path=ppt/ink/ink10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7:29.692"/>
    </inkml:context>
    <inkml:brush xml:id="br0">
      <inkml:brushProperty name="width" value="0.05" units="cm"/>
      <inkml:brushProperty name="height" value="0.05" units="cm"/>
      <inkml:brushProperty name="color" value="#849398"/>
    </inkml:brush>
  </inkml:definitions>
  <inkml:trace contextRef="#ctx0" brushRef="#br0">413 2 17911 0 0,'6'-2'392'0'0,"-6"2"88"0"0,0 0 8 0 0,0 0 16 0 0,6 0-408 0 0,-6 0-96 0 0,0 0 0 0 0,0 0 0 0 0,-4 0-456 0 0,4 0-120 0 0,0 0-16 0 0,0 0-6767 0 0</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13T14:33:35.816"/>
    </inkml:context>
    <inkml:brush xml:id="br0">
      <inkml:brushProperty name="width" value="0.05" units="cm"/>
      <inkml:brushProperty name="height" value="0.05" units="cm"/>
      <inkml:brushProperty name="color" value="#E71225"/>
    </inkml:brush>
  </inkml:definitions>
  <inkml:trace contextRef="#ctx0" brushRef="#br0">0 19 5984 0 0,'0'0'464'0'0,"19"-10"1304"0"0,-19 10-1755 0 0,2-1 306 0 0,0 0 1 0 0,0 0-1 0 0,0 0 1 0 0,0 0 0 0 0,0 1-1 0 0,0-1 1 0 0,0 0-1 0 0,0 1 1 0 0,0 0-1 0 0,1-1 1 0 0,-1 1 0 0 0,0 0-1 0 0,0 0 1 0 0,1 1-1 0 0,-1-1 1 0 0,0 0-1 0 0,0 1 1 0 0,0-1-1 0 0,0 1 1 0 0,1 0 0 0 0,-1 0-1 0 0,0 0 1 0 0,0 0-1 0 0,0 0-319 0 0,23 21 560 0 0,-22-15-517 0 0,-2 1-22 0 0,1-1 22 0 0,-4 1-22 0 0,0-5 32 0 0,1 9-71 0 0,1-11-20 0 0,0 0 1 0 0,-1 0-1 0 0,1 0 1 0 0,0 0-1 0 0,-1 0 1 0 0,1 0-1 0 0,-1 0 1 0 0,1 0-1 0 0,-1 0 1 0 0,1 0-1 0 0,-1 0 1 0 0,0 0-1 0 0,0 0 1 0 0,1-1-1 0 0,-1 1 1 0 0,0 0-1 0 0,0-1 1 0 0,0 1 37 0 0,0 0-19 0 0,0 0 1 0 0,0-1-1 0 0,1 1 1 0 0,-1 0-1 0 0,0-1 1 0 0,0 1-1 0 0,1 0 1 0 0,-1 0-1 0 0,0 0 1 0 0,1 0-1 0 0,-1 0 1 0 0,1 0-1 0 0,-1 0 1 0 0,1 0-1 0 0,-1 0 1 0 0,1 0-1 0 0,0 0 1 0 0,-1 1 18 0 0,1-1-114 0 0,-2 13-57 0 0,2-13 185 0 0,1 1 0 0 0,-1 0 0 0 0,0-1 1 0 0,1 1-1 0 0,-1-1 0 0 0,1 1 0 0 0,0-1 1 0 0,-1 1-1 0 0,1-1 0 0 0,0 1 1 0 0,0-1-1 0 0,0 0 0 0 0,0 1 0 0 0,0-1 1 0 0,0 0-1 0 0,0 0 0 0 0,0 0 1 0 0,0 0-1 0 0,1 0 0 0 0,-1 0-14 0 0,31 19 489 0 0,-19-13-335 0 0,-12-6 29 0 0,-1-1 20 0 0,1 1-125 0 0,0 0 0 0 0,-1 0 0 0 0,1 0 0 0 0,0 0 0 0 0,-1 0 0 0 0,1 0 0 0 0,-1 0 0 0 0,1 0 0 0 0,-1 0 0 0 0,1 0 0 0 0,-1 0 0 0 0,0 0 0 0 0,0 1 0 0 0,0-1 0 0 0,1 0 0 0 0,-1 0 0 0 0,0 1 0 0 0,0-1 0 0 0,0 0 0 0 0,-1 0 0 0 0,1 0 0 0 0,0 1-78 0 0,-2 2 101 0 0,-1 0 0 0 0,0 0 0 0 0,0-1 0 0 0,0 1 0 0 0,0-1-1 0 0,0 1 1 0 0,0-1 0 0 0,-1 0 0 0 0,1-1 0 0 0,-1 1 0 0 0,0-1 0 0 0,0 0 0 0 0,0 1 0 0 0,0-1-101 0 0,-3 1 9 0 0,0 0 0 0 0,0 0 0 0 0,0 0 0 0 0,-1-1 0 0 0,1-1 0 0 0,-1 1 0 0 0,1-1 0 0 0,-2 0-9 0 0,-6-1-132 0 0</inkml:trace>
</inkml:ink>
</file>

<file path=ppt/ink/ink10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7:30.275"/>
    </inkml:context>
    <inkml:brush xml:id="br0">
      <inkml:brushProperty name="width" value="0.05" units="cm"/>
      <inkml:brushProperty name="height" value="0.05" units="cm"/>
      <inkml:brushProperty name="color" value="#849398"/>
    </inkml:brush>
  </inkml:definitions>
  <inkml:trace contextRef="#ctx0" brushRef="#br0">28 10 16439 0 0,'5'-1'253'0'0,"-4"1"-138"0"0,0 0 1 0 0,0 0-1 0 0,0 0 1 0 0,1 0 0 0 0,-1-1-1 0 0,0 1 1 0 0,0 0-1 0 0,0-1 1 0 0,0 1-1 0 0,0-1 1 0 0,0 1 0 0 0,0-1-1 0 0,0 1-115 0 0,10-5 620 0 0,-10 5 31 0 0,-1 0 21 0 0,0 0 1 0 0,0 0-21 0 0,0 0-11 0 0,6 9 639 0 0,-5-6-1371 0 0,0 1-1 0 0,-1-1 1 0 0,0 1 0 0 0,0 0-1 0 0,0-1 1 0 0,0 1-1 0 0,-1 0 1 0 0,0-1-1 0 0,0 1 1 0 0,0-1 0 0 0,0 1-1 0 0,-1-1 1 0 0,1 0-1 0 0,-3 3 92 0 0,1-1-246 0 0,-1 0 0 0 0,0 0 0 0 0,0 0 0 0 0,-1 0 0 0 0,0-1 0 0 0,0 0 0 0 0,0 0 0 0 0,-4 3 246 0 0,-3 0-1392 0 0</inkml:trace>
</inkml:ink>
</file>

<file path=ppt/ink/ink10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7:30.660"/>
    </inkml:context>
    <inkml:brush xml:id="br0">
      <inkml:brushProperty name="width" value="0.05" units="cm"/>
      <inkml:brushProperty name="height" value="0.05" units="cm"/>
      <inkml:brushProperty name="color" value="#849398"/>
    </inkml:brush>
  </inkml:definitions>
  <inkml:trace contextRef="#ctx0" brushRef="#br0">1 5 13824 0 0,'0'0'314'0'0,"3"-2"760"0"0,-3 2-1040 0 0,1-1 1 0 0,-1 1 0 0 0,0 0-1 0 0,0 0 1 0 0,1-1 0 0 0,-1 1-1 0 0,1 0 1 0 0,-1 0 0 0 0,0 0-1 0 0,1 0 1 0 0,-1 0 0 0 0,1-1-1 0 0,-1 1 1 0 0,0 0 0 0 0,1 0-1 0 0,-1 0 1 0 0,1 0 0 0 0,-1 0-1 0 0,1 0 1 0 0,-1 0 0 0 0,0 0-1 0 0,1 0 1 0 0,-1 0 0 0 0,1 0-1 0 0,-1 0 1 0 0,1 0 0 0 0,-1 1-1 0 0,0-1 1 0 0,1 0 0 0 0,-1 0-1 0 0,0 0 1 0 0,1 0 0 0 0,-1 0-1 0 0,1 1 1 0 0,-1-1 0 0 0,0 0-1 0 0,1 0 1 0 0,-1 1 0 0 0,0-1-1 0 0,0 0 1 0 0,1 1 0 0 0,-1-1-1 0 0,0 0 1 0 0,1 1-35 0 0,-1-1 30 0 0,3 3 214 0 0,-1 1-1 0 0,1-1 0 0 0,-1 0 0 0 0,0 1 1 0 0,0-1-1 0 0,-1 1 0 0 0,1-1 0 0 0,-1 1 1 0 0,0 0-1 0 0,0 0 0 0 0,-1-1 0 0 0,1 1 1 0 0,-1 1-244 0 0,1 11 857 0 0,-2 0 0 0 0,-1 9-857 0 0,1-12 227 0 0,-2 22-19 0 0,3 0 0 0 0,4 30-208 0 0,-4-62-222 0 0,0-1-1 0 0,1 1 0 0 0,-1-1 0 0 0,1 1 1 0 0,0-1-1 0 0,0 1 0 0 0,0-1 0 0 0,0 1 1 0 0,0-1-1 0 0,1 0 0 0 0,-1 1 0 0 0,1-1 1 0 0,0 0-1 0 0,1 2 223 0 0,0-3-1434 0 0</inkml:trace>
</inkml:ink>
</file>

<file path=ppt/ink/ink10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7:31.095"/>
    </inkml:context>
    <inkml:brush xml:id="br0">
      <inkml:brushProperty name="width" value="0.05" units="cm"/>
      <inkml:brushProperty name="height" value="0.05" units="cm"/>
      <inkml:brushProperty name="color" value="#849398"/>
    </inkml:brush>
  </inkml:definitions>
  <inkml:trace contextRef="#ctx0" brushRef="#br0">1 62 10592 0 0,'0'0'818'0'0,"2"-9"685"0"0,-2 9-1303 0 0,0 0 0 0 0,0 0 0 0 0,0-1 0 0 0,0 1 0 0 0,0 0 0 0 0,1 0-1 0 0,-1 0 1 0 0,0-1 0 0 0,0 1 0 0 0,0 0 0 0 0,0 0 0 0 0,0 0 0 0 0,1-1 0 0 0,-1 1 0 0 0,0 0 0 0 0,0 0 0 0 0,0 0 0 0 0,1 0 0 0 0,-1 0-1 0 0,0 0 1 0 0,0-1 0 0 0,1 1 0 0 0,-1 0 0 0 0,0 0 0 0 0,0 0 0 0 0,1 0 0 0 0,-1 0 0 0 0,0 0 0 0 0,0 0 0 0 0,1 0 0 0 0,-1 0 0 0 0,0 0 0 0 0,1 0-1 0 0,-1 0 1 0 0,0 0 0 0 0,0 0 0 0 0,1 0 0 0 0,-1 0-200 0 0,7 8 1188 0 0,-6-6-1415 0 0,1 2 227 0 0,-1 1 0 0 0,1-1 0 0 0,-1 1 0 0 0,0 0 0 0 0,0-1 0 0 0,0 2 0 0 0,0 1 0 0 0,10 30 0 0 0,-12-36 0 0 0,2 2 0 0 0,6 3 0 0 0,-7-6 0 0 0,1 1 0 0 0,-1-1 0 0 0,1 0 0 0 0,-1 0 0 0 0,1 1 0 0 0,-1-1 0 0 0,1 0 0 0 0,0 0 0 0 0,-1 1 0 0 0,1-1 0 0 0,0 0 0 0 0,-1 0 0 0 0,1 0 0 0 0,0 0 0 0 0,-1 0 0 0 0,1 0 0 0 0,0 0 0 0 0,-1 0 0 0 0,1 0 0 0 0,0 0 0 0 0,-1 0 0 0 0,1 0 0 0 0,0 0 0 0 0,-1 0 0 0 0,1-1 0 0 0,0 1 0 0 0,-1 0 0 0 0,1 0 0 0 0,-1-1 0 0 0,1 1 0 0 0,-1 0 0 0 0,1-1 0 0 0,-1 1 0 0 0,1-1 0 0 0,0 1 0 0 0,1-2 0 0 0,-1 1 0 0 0,0 0 0 0 0,1-1 0 0 0,-1 1 0 0 0,0-1 0 0 0,0 0 0 0 0,0 1 0 0 0,-1-1 0 0 0,1 0 0 0 0,0 1 0 0 0,-1-1 0 0 0,1 0 0 0 0,-1 0 0 0 0,0-1 0 0 0,2-1 0 0 0,-1 0-17 0 0,1 0 1 0 0,-1 0-1 0 0,1 0 0 0 0,1 0 0 0 0,-1 0 0 0 0,1 0 17 0 0,-2 3-125 0 0,-1 1-17 0 0,0 0 37 0 0,0 0 161 0 0,0 0-38 0 0,1 1 1 0 0,0-1-1 0 0,-1 0 1 0 0,1 0-1 0 0,-1 0 1 0 0,1 0-1 0 0,-1 0 1 0 0,1 1-1 0 0,-1-1 0 0 0,1 0 1 0 0,-1 0-1 0 0,1 1 1 0 0,-1-1-1 0 0,0 0 1 0 0,1 1-1 0 0,-1-1 1 0 0,1 0-1 0 0,-1 1 0 0 0,0-1 1 0 0,1 0-1 0 0,-1 1 1 0 0,0-1-19 0 0,7 10 3 0 0,5 14-3 0 0,-10-19 0 0 0,0 0 0 0 0,1-1 0 0 0,0 1 0 0 0,0 0 0 0 0,3 3 0 0 0,-2-2 1 0 0,-3-5 3 0 0,-1 0-1 0 0,1 0 1 0 0,-1 0 0 0 0,1 0-1 0 0,0-1 1 0 0,-1 1-1 0 0,1 0 1 0 0,0 0-1 0 0,0-1 1 0 0,-1 1 0 0 0,1 0-1 0 0,0-1 1 0 0,0 1-1 0 0,0-1 1 0 0,1 1-4 0 0,-2-1 47 0 0,1 1 11 0 0,0-1 1 0 0,0 0-1 0 0,0 1 1 0 0,0-1 0 0 0,-1 0-1 0 0,1 1 1 0 0,0-1 0 0 0,0 0-1 0 0,0 0 1 0 0,0 0-1 0 0,0 0 1 0 0,0 0 0 0 0,0 0-1 0 0,0 0 1 0 0,0 0-1 0 0,0 0 1 0 0,0 0 0 0 0,0 0-1 0 0,0 0 1 0 0,0-1 0 0 0,0 1-1 0 0,0 0 1 0 0,0-1-1 0 0,0 1 1 0 0,0 0 0 0 0,0-1-59 0 0,2 0 130 0 0,0-1 1 0 0,1 0-1 0 0,-1 0 0 0 0,0 0 1 0 0,0-1-1 0 0,0 1 1 0 0,-1 0-1 0 0,1-1 1 0 0,-1 1-1 0 0,0-1 1 0 0,1 0-1 0 0,-1 0 1 0 0,-1 0-1 0 0,1 0 0 0 0,-1 0 1 0 0,1 0-1 0 0,-1 0 1 0 0,0 0-1 0 0,0-1-130 0 0,0 0 0 0 0,-1 0 0 0 0,1 0 0 0 0,-1 0 0 0 0,0 0 0 0 0,-1-1 0 0 0,0-1 0 0 0,1-17 0 0 0,0 19-8 0 0,0-1 0 0 0,-1 1-1 0 0,1 0 1 0 0,-1-1 8 0 0,-1-13-221 0 0,0 3 82 0 0,2 8-1017 0 0,-1-1-3544 0 0,1 8 3165 0 0</inkml:trace>
</inkml:ink>
</file>

<file path=ppt/ink/ink10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7:31.812"/>
    </inkml:context>
    <inkml:brush xml:id="br0">
      <inkml:brushProperty name="width" value="0.05" units="cm"/>
      <inkml:brushProperty name="height" value="0.05" units="cm"/>
      <inkml:brushProperty name="color" value="#849398"/>
    </inkml:brush>
  </inkml:definitions>
  <inkml:trace contextRef="#ctx0" brushRef="#br0">16 11 10592 0 0,'-14'-6'964'0'0,"14"5"-795"0"0,0-1 83 0 0,0 1 957 0 0,0 1 413 0 0,0 0 76 0 0,-1-1 1700 0 0,1 2-2226 0 0,1 1-1353 0 0,2 1 280 0 0,1 0-1 0 0,-1 1 0 0 0,1-1 1 0 0,-1 0-1 0 0,1 0 0 0 0,0-1 0 0 0,4 3-98 0 0,6 2 336 0 0,13 5-336 0 0,-17-8-49 0 0,-1 0-1 0 0,0 0 0 0 0,0 1 0 0 0,0 0 0 0 0,5 4 50 0 0,0 2-67 0 0,0-1-1 0 0,1-1 68 0 0,-12-7 0 0 0,0 1 0 0 0,0 0 0 0 0,0-1 0 0 0,0 1 0 0 0,-1 0 0 0 0,2 2 0 0 0,7 7 0 0 0,-10-10 93 0 0,1-1 0 0 0,0 1 0 0 0,-1 0 0 0 0,1 0 0 0 0,-1 1-1 0 0,1 1-92 0 0,-2-3 75 0 0,1-1-1 0 0,-1 1 0 0 0,0 0 0 0 0,1 0 0 0 0,-1 0 1 0 0,0 0-1 0 0,0 0 0 0 0,0 0 0 0 0,0 0 0 0 0,0 0 1 0 0,0 0-1 0 0,0 0 0 0 0,0 0 0 0 0,0 0 1 0 0,-1 0-1 0 0,1 0 0 0 0,-1 0-74 0 0,-3 4 172 0 0,0 0 0 0 0,0 0-1 0 0,-1 0 1 0 0,0 0 0 0 0,0-1 0 0 0,0 0 0 0 0,-1 0-1 0 0,0 0 1 0 0,0 0 0 0 0,0-1 0 0 0,0 1 0 0 0,-1-1-1 0 0,0-1 1 0 0,-5 2-172 0 0,1 0-25 0 0,-1 1-1 0 0,-6 3 26 0 0,-6 6-3295 0 0,16-8-4846 0 0</inkml:trace>
</inkml:ink>
</file>

<file path=ppt/ink/ink10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7:56.225"/>
    </inkml:context>
    <inkml:brush xml:id="br0">
      <inkml:brushProperty name="width" value="0.05" units="cm"/>
      <inkml:brushProperty name="height" value="0.05" units="cm"/>
      <inkml:brushProperty name="color" value="#849398"/>
    </inkml:brush>
  </inkml:definitions>
  <inkml:trace contextRef="#ctx0" brushRef="#br0">17 60 11600 0 0,'-6'-13'855'0'0,"4"10"-630"0"0,1 0-1 0 0,-1 0 1 0 0,1 0-1 0 0,0 0 1 0 0,0 0-1 0 0,0 0 1 0 0,1 0-1 0 0,-1 0 1 0 0,1-1-225 0 0,0 3 132 0 0,0 1 0 0 0,0-1 0 0 0,0 0 0 0 0,0 1 0 0 0,0-1 1 0 0,1 0-1 0 0,-1 1 0 0 0,0-1 0 0 0,0 0 0 0 0,1 1 1 0 0,-1-1-1 0 0,0 1 0 0 0,1-1 0 0 0,-1 1 0 0 0,1-1 0 0 0,-1 1 1 0 0,1-1-1 0 0,-1 1 0 0 0,1-1 0 0 0,-1 1 0 0 0,1 0 1 0 0,-1-1-1 0 0,1 1 0 0 0,0 0 0 0 0,-1-1 0 0 0,1 1 0 0 0,-1 0 1 0 0,1 0-1 0 0,0 0 0 0 0,-1 0 0 0 0,1-1-132 0 0,1 1 92 0 0,1 0 1 0 0,-1-1-1 0 0,0 1 0 0 0,0 0 1 0 0,0 0-1 0 0,0 0 0 0 0,1 0 0 0 0,0 1-92 0 0,7 1 122 0 0,0 1-1 0 0,0 0 0 0 0,0 1 0 0 0,0 0 1 0 0,-1 1-1 0 0,1 0 0 0 0,0 1-121 0 0,-5-3 15 0 0,0 1-1 0 0,0-1 1 0 0,0 1-1 0 0,-1 0 1 0 0,0 0-1 0 0,1 1 1 0 0,-2-1-1 0 0,1 1 1 0 0,0 0-1 0 0,-1 0 1 0 0,0 0-1 0 0,0 1 1 0 0,0 0-15 0 0,1 5 3 0 0,1 0 1 0 0,1 0-1 0 0,1 0-3 0 0,-7-9 0 0 0,1 1 0 0 0,0-1 0 0 0,-1 0 0 0 0,1 0 0 0 0,-1 0 0 0 0,0 0 0 0 0,0 1 0 0 0,0-1 0 0 0,0 0 0 0 0,0 0 0 0 0,-1 3 0 0 0,0-2-24 0 0,-1-1-1 0 0,1 1 0 0 0,-1 0 1 0 0,0-1-1 0 0,0 0 0 0 0,0 1 0 0 0,0-1 1 0 0,-1 0-1 0 0,1 0 0 0 0,-2 1 25 0 0,-10 10-33 0 0,-2 1 34 0 0,14-12-7 0 0,-1 0-1 0 0,1 0 1 0 0,-1 0-1 0 0,1 1 1 0 0,0-1-1 0 0,0 1 1 0 0,0-1-1 0 0,0 1 1 0 0,0-1-1 0 0,0 3 7 0 0,0 0 0 0 0,2-5 0 0 0,0 1 0 0 0,0 0 0 0 0,-1 0 0 0 0,1-1 0 0 0,0 1 0 0 0,0 0 0 0 0,0 0 0 0 0,0 0 0 0 0,0-1 0 0 0,0 1 0 0 0,1 0 0 0 0,-1 0 0 0 0,0-1 0 0 0,0 1 0 0 0,0 0 0 0 0,1 0 0 0 0,-1-1 0 0 0,1 2 0 0 0,-1-1 0 0 0,0 0 0 0 0,0-1 0 0 0,1 1 0 0 0,-1 0 0 0 0,0 0 0 0 0,0 0 0 0 0,1-1 0 0 0,-1 1 0 0 0,0 0 0 0 0,1-1 0 0 0,-1 1 0 0 0,1 0 0 0 0,-1-1 0 0 0,1 1 0 0 0,-1-1 0 0 0,1 1 0 0 0,-1 0 0 0 0,1-1 0 0 0,0 1 0 0 0,-1-1 0 0 0,1 1 0 0 0,11 9 0 0 0,-9-6 0 0 0,-3-4 3 0 0,0 0 0 0 0,0 0 0 0 0,0 1 0 0 0,0-1 0 0 0,1 0 0 0 0,-1 0-1 0 0,0 0 1 0 0,0 0 0 0 0,0 1 0 0 0,0-1 0 0 0,0 0 0 0 0,0 0 0 0 0,0 0-1 0 0,0 0 1 0 0,0 1 0 0 0,0-1 0 0 0,0 0 0 0 0,0 0 0 0 0,0 0 0 0 0,0 1-1 0 0,0-1 1 0 0,0 0 0 0 0,0 0 0 0 0,0 0 0 0 0,-1 0 0 0 0,1 1-1 0 0,0-1 1 0 0,0 0 0 0 0,0 0 0 0 0,0 0-3 0 0,-1 1 74 0 0,0-1 86 0 0,1 0 0 0 0,-2 10 183 0 0,-1 3-16 0 0,0 1 1 0 0,0 0-1 0 0,1-1 1 0 0,1 10-328 0 0,1 56-142 0 0,0-75 175 0 0,10 232-221 0 0,2-79 424 0 0,-11-147-236 0 0,-1 1 0 0 0,0 0 0 0 0,-1 6 0 0 0,0-13 0 0 0,1 0 0 0 0,-1 1 0 0 0,0-1 0 0 0,0 0 0 0 0,-1 0 0 0 0,1 0 0 0 0,-1 0 0 0 0,0 0 0 0 0,-2 3 0 0 0,3-5-20 0 0,0-1-1 0 0,0 1 1 0 0,0-1 0 0 0,-1 0-1 0 0,1 1 1 0 0,0-1-1 0 0,-1 0 1 0 0,1 0-1 0 0,-1 0 1 0 0,1 0-1 0 0,-1 0 1 0 0,0 0-1 0 0,1-1 1 0 0,-1 1 0 0 0,0 0-1 0 0,1-1 1 0 0,-1 1-1 0 0,0-1 1 0 0,0 0-1 0 0,0 0 1 0 0,1 0-1 0 0,-1 0 1 0 0,0 0-1 0 0,0 0 1 0 0,0 0 0 0 0,0 0-1 0 0,1-1 1 0 0,-1 1-1 0 0,0-1 1 0 0,0 1-1 0 0,1-1 1 0 0,-1 0-1 0 0,0 1 1 0 0,1-1-1 0 0,-1 0 1 0 0,1 0 0 0 0,-1 0-1 0 0,1-1 1 0 0,0 1-1 0 0,-1 0 1 0 0,1 0-1 0 0,0-1 1 0 0,0 1-1 0 0,-1-2 21 0 0,-2-5-1460 0 0</inkml:trace>
</inkml:ink>
</file>

<file path=ppt/ink/ink10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7:57.033"/>
    </inkml:context>
    <inkml:brush xml:id="br0">
      <inkml:brushProperty name="width" value="0.05" units="cm"/>
      <inkml:brushProperty name="height" value="0.05" units="cm"/>
      <inkml:brushProperty name="color" value="#849398"/>
    </inkml:brush>
  </inkml:definitions>
  <inkml:trace contextRef="#ctx0" brushRef="#br0">29 0 1376 0 0,'-4'0'1051'0'0,"-1"2"3658"0"0,3 0-3825 0 0,0 0 0 0 0,0 0 1 0 0,1 0-1 0 0,-1 1 0 0 0,1-1 1 0 0,0 1-1 0 0,-1-1 1 0 0,1 1-1 0 0,0-1 0 0 0,0 3-884 0 0,0-1 445 0 0,0 0 0 0 0,0 0 0 0 0,1 1 0 0 0,0-1 0 0 0,-1 1 0 0 0,2 2-445 0 0,-1-2 119 0 0,1 1 0 0 0,0-1 0 0 0,0 0 0 0 0,0 0 1 0 0,0 0-1 0 0,1 0 0 0 0,0 0 0 0 0,0-1 0 0 0,0 1 0 0 0,1-1 0 0 0,2 5-119 0 0,-1-5 48 0 0,0 1-1 0 0,0-1 0 0 0,0 0 1 0 0,0 0-1 0 0,1 0 0 0 0,-1 0 1 0 0,1-1-1 0 0,4 3-47 0 0,-7-6-100 0 0,-1 1 0 0 0,1-1-1 0 0,-1 0 1 0 0,0 1 0 0 0,1-1 0 0 0,-1 0 0 0 0,1 0-1 0 0,-1 0 1 0 0,1 0 0 0 0,-1 0 0 0 0,1 0 0 0 0,-1 0-1 0 0,0 0 1 0 0,1 0 0 0 0,-1-1 0 0 0,1 1-1 0 0,-1-1 1 0 0,0 1 0 0 0,1-1 0 0 0,-1 0 0 0 0,0 1-1 0 0,1-1 1 0 0,-1 0 0 0 0,0 0 0 0 0,0 0 100 0 0,2-3-1657 0 0</inkml:trace>
</inkml:ink>
</file>

<file path=ppt/ink/ink10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7:57.418"/>
    </inkml:context>
    <inkml:brush xml:id="br0">
      <inkml:brushProperty name="width" value="0.05" units="cm"/>
      <inkml:brushProperty name="height" value="0.05" units="cm"/>
      <inkml:brushProperty name="color" value="#849398"/>
    </inkml:brush>
  </inkml:definitions>
  <inkml:trace contextRef="#ctx0" brushRef="#br0">14 33 13128 0 0,'-2'-3'389'0'0,"0"1"0"0"0,0-1 0 0 0,1 0 0 0 0,-1 0 0 0 0,1 1 0 0 0,0-1 0 0 0,0 0 0 0 0,0-1-389 0 0,1 4 569 0 0,0 0-128 0 0,0-5 922 0 0,1 5-1396 0 0,0-1 1 0 0,0 1-1 0 0,0 0 1 0 0,-1 0-1 0 0,1 0 1 0 0,0 0-1 0 0,0 0 1 0 0,0 0 0 0 0,0 0-1 0 0,0 0 1 0 0,-1 0-1 0 0,1 0 1 0 0,0 0-1 0 0,0 0 1 0 0,0 1-1 0 0,-1-1 1 0 0,2 0 32 0 0,4 2-806 0 0</inkml:trace>
</inkml:ink>
</file>

<file path=ppt/ink/ink10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7:57.857"/>
    </inkml:context>
    <inkml:brush xml:id="br0">
      <inkml:brushProperty name="width" value="0.05" units="cm"/>
      <inkml:brushProperty name="height" value="0.05" units="cm"/>
      <inkml:brushProperty name="color" value="#849398"/>
    </inkml:brush>
  </inkml:definitions>
  <inkml:trace contextRef="#ctx0" brushRef="#br0">291 4 14888 0 0,'4'-3'694'0'0,"-1"3"1838"0"0,-5 3-2456 0 0,0 0 1 0 0,0 0-1 0 0,-1 0 0 0 0,1 0 1 0 0,-1 0-1 0 0,0 0 0 0 0,0-1 1 0 0,0 1-1 0 0,0-1 0 0 0,-4 2-76 0 0,-5 5 114 0 0,4-3-108 0 0,0-1-1 0 0,0 0 0 0 0,-9 3-5 0 0,-4 3 0 0 0,-3 1-6 0 0,-1 0 0 0 0,-1-1 6 0 0,9-5 133 0 0,1 1 0 0 0,-1 1 0 0 0,1 1 1 0 0,0 0-1 0 0,-11 9-133 0 0,27-17 17 0 0,-1-1 0 0 0,1 0 0 0 0,0 1 0 0 0,-1-1 0 0 0,1 0 0 0 0,-1 1 0 0 0,1-1 0 0 0,-1 1 0 0 0,1-1 0 0 0,0 1 0 0 0,-1-1 0 0 0,1 1 0 0 0,0-1 0 0 0,0 1 0 0 0,-1-1 0 0 0,1 1 0 0 0,0-1-1 0 0,0 1 1 0 0,0-1 0 0 0,0 1 0 0 0,-1-1 0 0 0,1 1 0 0 0,0 0 0 0 0,0-1 0 0 0,0 1 0 0 0,0-1 0 0 0,0 1 0 0 0,1-1 0 0 0,-1 1 0 0 0,0 0 0 0 0,0-1 0 0 0,0 1 0 0 0,0-1 0 0 0,1 1 0 0 0,-1-1 0 0 0,0 1 0 0 0,0-1 0 0 0,1 1 0 0 0,-1-1 0 0 0,0 1 0 0 0,1-1 0 0 0,-1 0 0 0 0,1 1 0 0 0,-1-1 0 0 0,1 1 0 0 0,-1-1 0 0 0,0 0 0 0 0,1 1 0 0 0,0-1-17 0 0,1 1 50 0 0,0 1 0 0 0,0-1 0 0 0,0 0-1 0 0,1 0 1 0 0,-1 0 0 0 0,0 0 0 0 0,1 0 0 0 0,-1-1 0 0 0,1 1-1 0 0,1-1-49 0 0,25 4 219 0 0,0 0 0 0 0,0 2 0 0 0,-1 1 0 0 0,7 3-219 0 0,-24-6 55 0 0,0 0 0 0 0,0 1 0 0 0,-1 0 0 0 0,2 1-55 0 0,-6-3-22 0 0,4 4-1684 0 0,-7-5 1190 0 0,-2-1-4582 0 0,-1-1-519 0 0</inkml:trace>
</inkml:ink>
</file>

<file path=ppt/ink/ink10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7:58.255"/>
    </inkml:context>
    <inkml:brush xml:id="br0">
      <inkml:brushProperty name="width" value="0.05" units="cm"/>
      <inkml:brushProperty name="height" value="0.05" units="cm"/>
      <inkml:brushProperty name="color" value="#849398"/>
    </inkml:brush>
  </inkml:definitions>
  <inkml:trace contextRef="#ctx0" brushRef="#br0">0 95 6912 0 0,'0'-5'714'0'0,"1"-2"-1806"0"0,-1-5 8671 0 0,1 10-396 0 0,-1 12-6561 0 0,1-4-614 0 0,-1 0-1 0 0,1 0 1 0 0,0 0-1 0 0,1 0 1 0 0,-1-1-1 0 0,1 1 1 0 0,0 0 0 0 0,1-1-1 0 0,-1 1 1 0 0,1-1-1 0 0,0 0 1 0 0,1 0 0 0 0,-1 0-1 0 0,1 0 1 0 0,0-1-1 0 0,0 0 1 0 0,0 1-1 0 0,1-1 1 0 0,-1-1 0 0 0,1 1-1 0 0,0-1 1 0 0,0 0-8 0 0,-1 0-1 0 0,0-1 1 0 0,0 0-1 0 0,0 0 1 0 0,1 0-1 0 0,-1 0 1 0 0,0-1 0 0 0,1 0-1 0 0,-1 0 1 0 0,1 0-1 0 0,-1 0 1 0 0,1-1-1 0 0,-1 0 1 0 0,1 0-1 0 0,0 0 1 0 0,-1 0-1 0 0,1-1 1 0 0,-1 0-1 0 0,1 0 1 0 0,-1 0 0 0 0,0 0-1 0 0,1-1 1 0 0,-1 0-1 0 0,0 0 1 0 0,0 0-1 0 0,0 0 1 0 0,0 0-1 0 0,0-1 1 0 0,-1 0-1 0 0,1 0 1 0 0,-1 0 12 0 0,0 1 1 0 0,-1-1-1 0 0,0 1 0 0 0,0-1 0 0 0,0 0 0 0 0,0 0 0 0 0,0 0 1 0 0,0 0-1 0 0,-1-1 0 0 0,1 1 0 0 0,-1 0 0 0 0,0-1 0 0 0,0 1 0 0 0,0-1 1 0 0,-1 1-1 0 0,1-1 0 0 0,-1 1 0 0 0,0-1 0 0 0,0 1 0 0 0,0-1 1 0 0,0 0-1 0 0,-1 1 0 0 0,1-1 0 0 0,-1 1 0 0 0,0-1 0 0 0,-1-2-12 0 0,0 1 26 0 0,0 0 0 0 0,0 0 0 0 0,-1 0 0 0 0,0 0 0 0 0,0 0 0 0 0,0 0 0 0 0,0 1 0 0 0,-1-1 0 0 0,0 1-1 0 0,0 0 1 0 0,0 0 0 0 0,0 1 0 0 0,-1-1 0 0 0,1 1 0 0 0,-1 0 0 0 0,-4-2-26 0 0,5 3-15 0 0,-3-2 155 0 0,-1 1 1 0 0,1 0-1 0 0,-7-2-140 0 0,11 5-8 0 0,1-1 1 0 0,-1 1-1 0 0,0 0 1 0 0,1-1-1 0 0,-1 1 1 0 0,0 0-1 0 0,1 1 1 0 0,-1-1-1 0 0,0 0 1 0 0,1 1-1 0 0,-1-1 0 0 0,1 1 1 0 0,-1 0 7 0 0,-3 1-329 0 0,-9 5-1002 0 0,6 1-4134 0 0,2 1-1416 0 0</inkml:trace>
</inkml:ink>
</file>

<file path=ppt/ink/ink10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8:01.590"/>
    </inkml:context>
    <inkml:brush xml:id="br0">
      <inkml:brushProperty name="width" value="0.05" units="cm"/>
      <inkml:brushProperty name="height" value="0.05" units="cm"/>
      <inkml:brushProperty name="color" value="#849398"/>
    </inkml:brush>
  </inkml:definitions>
  <inkml:trace contextRef="#ctx0" brushRef="#br0">6 178 7832 0 0,'8'-8'602'0'0,"-8"7"-593"0"0,0 1 0 0 0,0 0 0 0 0,0-1 0 0 0,0 1 0 0 0,0 0-1 0 0,0-1 1 0 0,0 1 0 0 0,0-1 0 0 0,0 1 0 0 0,0 0 0 0 0,0-1-1 0 0,0 1 1 0 0,0 0 0 0 0,0-1 0 0 0,0 1 0 0 0,0-1 0 0 0,0 1 0 0 0,-1 0-1 0 0,1-1 1 0 0,0 1 0 0 0,0 0 0 0 0,0-1 0 0 0,-1 1 0 0 0,1 0-1 0 0,0 0 1 0 0,-1-1-9 0 0,1 1 0 0 0,0-1 153 0 0,0 1 0 0 0,0-1-1 0 0,-1 0 1 0 0,1 0 0 0 0,0 1 0 0 0,0-1 0 0 0,0 0 0 0 0,0 0 0 0 0,0 0 0 0 0,0 1 0 0 0,0-1 0 0 0,0 0-1 0 0,0 0 1 0 0,1 0 0 0 0,-1 1-153 0 0,0-1 165 0 0,0 0 0 0 0,0 1-1 0 0,0-1 1 0 0,1 0-1 0 0,-1 1 1 0 0,0-1 0 0 0,0 0-1 0 0,0 1 1 0 0,0-1-1 0 0,-1 0 1 0 0,1 1 0 0 0,0-1-1 0 0,0 0 1 0 0,0 1 0 0 0,0-1-1 0 0,-1 1 1 0 0,1-1-1 0 0,0 0 1 0 0,0 1 0 0 0,-1-1-1 0 0,1 0-164 0 0,0 1 59 0 0,0 0-1 0 0,0 0 1 0 0,-1 0 0 0 0,1 0-1 0 0,0 0 1 0 0,0 0-1 0 0,0 0 1 0 0,0 0 0 0 0,0 0-1 0 0,0 0 1 0 0,0-1-1 0 0,0 1 1 0 0,0 0 0 0 0,0 0-1 0 0,0 0 1 0 0,0 0-1 0 0,0 0 1 0 0,0 0 0 0 0,-1 0-1 0 0,1 0 1 0 0,0 0-1 0 0,0 0 1 0 0,0 0 0 0 0,0 0-1 0 0,0 0 1 0 0,0 0-1 0 0,0 0 1 0 0,0 0 0 0 0,0 0-1 0 0,-1 0 1 0 0,1 0-1 0 0,0 0 1 0 0,0 0 0 0 0,0 0-1 0 0,0 0 1 0 0,0 0-1 0 0,0 0 1 0 0,0 0 0 0 0,0 0-1 0 0,0 0 1 0 0,0 0-1 0 0,-1 0 1 0 0,1 0 0 0 0,0 0-1 0 0,0 0 1 0 0,0 1-1 0 0,0-1 1 0 0,0 0 0 0 0,0 0-1 0 0,0 0 1 0 0,0 0-1 0 0,0 0 1 0 0,0 0 0 0 0,0 0-1 0 0,0 0 1 0 0,0 0-1 0 0,0 0 1 0 0,0 0 0 0 0,0 1-1 0 0,0-1 1 0 0,0 0-1 0 0,0 0 1 0 0,0 0 0 0 0,0 0-1 0 0,0 0 1 0 0,0 0-59 0 0,-2 12 1107 0 0,1 21-1413 0 0,1-29 628 0 0,0 1-291 0 0,1 0 1 0 0,-1 1 0 0 0,1-1-1 0 0,0 0 1 0 0,1 1-1 0 0,-1-1 1 0 0,1 0 0 0 0,0 0-1 0 0,1 0 1 0 0,0 1-32 0 0,-1-1 58 0 0,0 0 0 0 0,-1 1 0 0 0,1-1 1 0 0,0 5-59 0 0,4 14 64 0 0,-5-20-84 0 0,0 0-1 0 0,-1 0 1 0 0,1 0-1 0 0,-1 0 1 0 0,0 0-1 0 0,0 0 1 0 0,0 0-1 0 0,0 0 1 0 0,-1 4 20 0 0,-1 12 141 0 0,2-19-134 0 0,-1 1 1 0 0,1-1-1 0 0,0 0 0 0 0,-1 0 0 0 0,1 0 0 0 0,-1 0 0 0 0,1 0 0 0 0,-1 0 0 0 0,1 0 0 0 0,-1 0 1 0 0,0-1-1 0 0,0 1 0 0 0,1 0 0 0 0,-1 0 0 0 0,0 0 0 0 0,0-1 0 0 0,0 1 0 0 0,-1 0-7 0 0,2-1 64 0 0,-1-1 0 0 0,-3-11 1 0 0,2 8-65 0 0,1 0 0 0 0,0 0 0 0 0,-1-1 0 0 0,2 1 0 0 0,-1 0-1 0 0,0 0 1 0 0,1 0 0 0 0,-3-38-3 0 0,2 28 53 0 0,0 0 1 0 0,0-9-51 0 0,1-29 238 0 0,0 40-183 0 0,-1-1-1 0 0,2 0 0 0 0,-1 0 0 0 0,2 1 0 0 0,0-1 1 0 0,1-5-55 0 0,13-25 122 0 0,-14 27-19 0 0,-2 15-98 0 0,0 0 0 0 0,0 0 1 0 0,0 1-1 0 0,0-1 0 0 0,0 0 0 0 0,0 0 0 0 0,0 0 0 0 0,0 0 0 0 0,1 1 0 0 0,-1-1 0 0 0,0 0 0 0 0,0 0 0 0 0,1 1 0 0 0,-1-1 0 0 0,1 0 0 0 0,-1 0 0 0 0,0 1 0 0 0,1-1 1 0 0,0 0-1 0 0,-1 1 0 0 0,1-1 0 0 0,-1 1 0 0 0,1-1 0 0 0,0 1 0 0 0,-1-1 0 0 0,2 0-5 0 0,1-1 106 0 0,1 0 1 0 0,0 0-1 0 0,0 0 1 0 0,1 0-1 0 0,0 0-106 0 0,-4 2 7 0 0,0-1 0 0 0,0 1 0 0 0,0 0 0 0 0,1-1-1 0 0,-1 1 1 0 0,0 0 0 0 0,0 0 0 0 0,1 0 0 0 0,-1 0 0 0 0,0 0 0 0 0,1 1 0 0 0,-1-1 0 0 0,0 0-1 0 0,0 0 1 0 0,1 1 0 0 0,-1-1 0 0 0,0 1 0 0 0,1 0-7 0 0,0 0-7 0 0,-1 1 0 0 0,1-1 0 0 0,0 1-1 0 0,-1 0 1 0 0,1 0 0 0 0,-1 0 0 0 0,1 0 0 0 0,-1 0 0 0 0,0 0-1 0 0,0 0 1 0 0,0 0 0 0 0,0 1 0 0 0,0-1 0 0 0,-1 0 0 0 0,1 1-1 0 0,-1-1 1 0 0,1 0 0 0 0,-1 1 0 0 0,0 0 7 0 0,3 10 81 0 0,-3-12-76 0 0,0 0-1 0 0,0 1 1 0 0,0-1-1 0 0,0 0 1 0 0,0 0-1 0 0,0 0 1 0 0,0 1-1 0 0,0-1 1 0 0,0 0-1 0 0,0 0 1 0 0,-1 0 0 0 0,1 1-1 0 0,-1-1 1 0 0,1 0-1 0 0,-1 0 1 0 0,1 0-1 0 0,-1 0 1 0 0,1 0-1 0 0,-1 0 1 0 0,0 0-1 0 0,0 0-4 0 0,0 1-35 0 0,0-1 1 0 0,0 0-1 0 0,0 1 0 0 0,1-1 1 0 0,-1 1-1 0 0,0-1 0 0 0,1 1 1 0 0,-1-1-1 0 0,1 1 0 0 0,-1 0 1 0 0,1 1 34 0 0,0 2-132 0 0,0-4 108 0 0,0 0 0 0 0,0 0 0 0 0,0 0 0 0 0,0 0 0 0 0,0 0 1 0 0,-1 0-1 0 0,1 0 0 0 0,0 0 0 0 0,0 0 0 0 0,-1 0 0 0 0,1 0 1 0 0,0 0-1 0 0,-1 0 0 0 0,1-1 0 0 0,-1 1 0 0 0,1 0 0 0 0,-1 0 24 0 0,-9 10-232 0 0,6-7 107 0 0,0 0 0 0 0,1 0 0 0 0,0 0 0 0 0,-1 1 125 0 0,0 0-375 0 0,1 0 1 0 0,-1-1-1 0 0,0 1 0 0 0,0-1 0 0 0,0 0 375 0 0,-13 11-4607 0 0,12-11 2391 0 0,2 0-2838 0 0</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13T14:33:34.559"/>
    </inkml:context>
    <inkml:brush xml:id="br0">
      <inkml:brushProperty name="width" value="0.05" units="cm"/>
      <inkml:brushProperty name="height" value="0.05" units="cm"/>
      <inkml:brushProperty name="color" value="#E71225"/>
    </inkml:brush>
  </inkml:definitions>
  <inkml:trace contextRef="#ctx0" brushRef="#br0">52 178 4144 0 0,'-3'-20'408'0'0,"18"-30"3473"0"0,-14 48-2544 0 0,-1 2-222 0 0,0 0-99 0 0,16 10 1575 0 0,-12-5-2384 0 0,0 1 1 0 0,0-1 0 0 0,-1 1-1 0 0,0 0 1 0 0,0 0 0 0 0,0 1 0 0 0,-1-1-1 0 0,1 0 1 0 0,-1 2-208 0 0,15 65 695 0 0,-13-54-496 0 0,34 212 751 0 0,-25-163-940 0 0,-13-63-204 0 0,0-4-813 0 0,0-23-1735 0 0,0-5 1334 0 0</inkml:trace>
  <inkml:trace contextRef="#ctx0" brushRef="#br0" timeOffset="366.7">1 109 10568 0 0,'8'-18'531'0'0,"-6"14"-468"0"0,0 0 0 0 0,0 0 0 0 0,0 0 0 0 0,0 0-1 0 0,1 0 1 0 0,0 1 0 0 0,-1-1 0 0 0,1 1 0 0 0,1 0 0 0 0,1-2-63 0 0,4-3 485 0 0,0 1 0 0 0,1 0 1 0 0,0 1-1 0 0,0 0 0 0 0,10-4-485 0 0,-17 9 97 0 0,0 0 1 0 0,1 0-1 0 0,-1 1 0 0 0,0-1 0 0 0,1 0 0 0 0,-1 1 0 0 0,0 0 0 0 0,1 0 0 0 0,-1 0 0 0 0,0 1 0 0 0,1-1 0 0 0,-1 1 0 0 0,0 0 0 0 0,0 0 0 0 0,1 0 0 0 0,-1 0 0 0 0,0 0 0 0 0,0 1 0 0 0,0 0 0 0 0,0 0 0 0 0,-1 0 0 0 0,2 1-97 0 0,10 9 12 0 0,0 2 1 0 0,-1 0 0 0 0,-1 0-1 0 0,0 1 1 0 0,0 1-1 0 0,-2 0 1 0 0,0 1 0 0 0,-1 0-1 0 0,1 3-12 0 0,-9-18 3 0 0,0 0 1 0 0,0-1-1 0 0,-1 1 0 0 0,1 0 1 0 0,0-1-1 0 0,-1 1 0 0 0,1 0 1 0 0,-1 0-1 0 0,0 0 0 0 0,1-1 1 0 0,-1 1-1 0 0,0 0 0 0 0,0 0 1 0 0,0 0-1 0 0,0 0 0 0 0,-1-1 0 0 0,1 1 1 0 0,0 0-1 0 0,-1 0 0 0 0,1 0 1 0 0,-1-1-1 0 0,1 1 0 0 0,-1 0 1 0 0,0 0-1 0 0,0-1 0 0 0,1 1 1 0 0,-1-1-1 0 0,0 1 0 0 0,-1 0-3 0 0,-1 1 19 0 0,-1 1-1 0 0,0-1 0 0 0,0 0 1 0 0,-1 0-1 0 0,1 0 0 0 0,0 0 1 0 0,-1-1-1 0 0,0 0 1 0 0,-3 2-20 0 0,-22 8 41 0 0,6-1-607 0 0,-1-2 0 0 0,-11 3 567 0 0,23-10-1113 0 0</inkml:trace>
  <inkml:trace contextRef="#ctx0" brushRef="#br0" timeOffset="757.23">491 393 8752 0 0,'0'0'398'0'0,"0"0"-3"0"0,-23 19 1413 0 0,20-14-1709 0 0,-1-1 1 0 0,0 1-1 0 0,1 0 0 0 0,0 0 0 0 0,0 1 1 0 0,1-1-1 0 0,-1 1 0 0 0,1-1 0 0 0,0 1 1 0 0,0 0-1 0 0,1 0 0 0 0,-1 0 0 0 0,1 0 1 0 0,1 0-1 0 0,-1 0 0 0 0,1 0 0 0 0,0 0 1 0 0,0 0-1 0 0,0 0 0 0 0,1 1-99 0 0,-1-6 11 0 0,0 1 0 0 0,0 0 0 0 0,1-1 0 0 0,-1 1 0 0 0,0 0 0 0 0,1-1 0 0 0,-1 1 0 0 0,1-1 0 0 0,0 1 0 0 0,-1-1 0 0 0,1 1 0 0 0,0-1 0 0 0,0 1 0 0 0,0-1 0 0 0,0 0 0 0 0,0 1 0 0 0,0-1 0 0 0,0 0 0 0 0,0 0 0 0 0,0 0 0 0 0,1 0 0 0 0,-1 0 0 0 0,0 0 0 0 0,1 0 0 0 0,-1-1 0 0 0,0 1 0 0 0,1 0 0 0 0,-1-1 0 0 0,1 1 0 0 0,-1-1 0 0 0,1 0 0 0 0,-1 1 0 0 0,1-1 0 0 0,0 0 0 0 0,-1 0 0 0 0,1 0 0 0 0,-1 0 0 0 0,1-1 0 0 0,1 1-11 0 0,1-1 21 0 0,-1-1 0 0 0,1 0-1 0 0,-1 1 1 0 0,1-1 0 0 0,-1-1 0 0 0,1 1 0 0 0,-1 0 0 0 0,0-1 0 0 0,0 0-1 0 0,0 0 1 0 0,0 0 0 0 0,-1 0 0 0 0,1 0 0 0 0,-1-1 0 0 0,1 1-21 0 0,0-4 68 0 0,0 1 1 0 0,-1-1 0 0 0,1 1 0 0 0,-1-1 0 0 0,0 0 0 0 0,-1 0 0 0 0,0 0 0 0 0,0 0 0 0 0,0 0 0 0 0,0 0 0 0 0,-1-1 0 0 0,0 1 0 0 0,-1-4-69 0 0,1 13 91 0 0,1 1 0 0 0,0-1 0 0 0,0 0 0 0 0,0 0 0 0 0,0 0 0 0 0,0 0 0 0 0,0 0 0 0 0,0-1 1 0 0,1 1-1 0 0,-1 0 0 0 0,0 0-91 0 0,9 12 530 0 0,55 139 1217 0 0,-10-8-1083 0 0,-52-138-643 0 0,0 0-1 0 0,-1 1 0 0 0,0 0 1 0 0,-1-1-1 0 0,1 1 1 0 0,-1 0-1 0 0,-1 0 0 0 0,1 4-20 0 0,-2-8 6 0 0,1-1-1 0 0,-1 0 1 0 0,1 0-1 0 0,-1 0 0 0 0,0 0 1 0 0,0-1-1 0 0,0 1 1 0 0,0 0-1 0 0,0 0 1 0 0,-1 0-1 0 0,1-1 1 0 0,-1 1-1 0 0,1-1 0 0 0,-1 1 1 0 0,0-1-1 0 0,0 0 1 0 0,0 0-1 0 0,0 0 1 0 0,-1 0-1 0 0,1 0 1 0 0,0-1-1 0 0,-1 1 0 0 0,-1 0-5 0 0,-1 1-126 0 0,1-1-1 0 0,-1 1 0 0 0,0-2 0 0 0,0 1 0 0 0,-1 0 0 0 0,1-1 0 0 0,0 0 0 0 0,0 0 0 0 0,0-1 1 0 0,-1 0-1 0 0,1 0 0 0 0,-2 0 127 0 0,-12-2-6341 0 0</inkml:trace>
</inkml:ink>
</file>

<file path=ppt/ink/ink10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8:01.969"/>
    </inkml:context>
    <inkml:brush xml:id="br0">
      <inkml:brushProperty name="width" value="0.05" units="cm"/>
      <inkml:brushProperty name="height" value="0.05" units="cm"/>
      <inkml:brushProperty name="color" value="#849398"/>
    </inkml:brush>
  </inkml:definitions>
  <inkml:trace contextRef="#ctx0" brushRef="#br0">7 29 10592 0 0,'-3'-1'88'0'0,"0"0"541"0"0,8-3-50 0 0,-4 3 165 0 0,-1 1 245 0 0,0 0 47 0 0,0 0-63 0 0,0 0-305 0 0,1 1-129 0 0,0 0-468 0 0,-1 0 0 0 0,1 0 0 0 0,-1 0-1 0 0,1 1 1 0 0,-1-1 0 0 0,0 0 0 0 0,1 0 0 0 0,-1 0 0 0 0,0 0 0 0 0,0 0 0 0 0,0 1 0 0 0,0-1 0 0 0,0 0-1 0 0,0 0 1 0 0,0 0 0 0 0,0 0 0 0 0,0 1 0 0 0,-1 0-71 0 0,0 15 326 0 0,2 5-42 0 0,-2-18-255 0 0,1-1 0 0 0,0 1 0 0 0,1 0 0 0 0,-1-1 0 0 0,1 1 0 0 0,-1-1 0 0 0,1 1 0 0 0,0-1-1 0 0,2 4-28 0 0,-3-5 4 0 0,0-1-1 0 0,1 0 0 0 0,-1 0 0 0 0,0 0 0 0 0,0 1 1 0 0,1-1-1 0 0,-1 0 0 0 0,0 0 0 0 0,0 1 0 0 0,0-1 0 0 0,-1 1-2 0 0,1 0 3 0 0,0-1 0 0 0,0 1 0 0 0,0-1 0 0 0,0 1 0 0 0,0-1 0 0 0,0 1 0 0 0,0-1 0 0 0,1 1 0 0 0,-1 0-4 0 0,3 4 1 0 0,-3-5 0 0 0,1 1-1 0 0,-1-1 1 0 0,0 1 0 0 0,1-1-1 0 0,-1 1 1 0 0,0-1 0 0 0,0 1-1 0 0,0-1 1 0 0,0 1-1 0 0,0-1 1 0 0,0 1 0 0 0,0 0-1 0 0,0-1 1 0 0,-1 1-1 0 0,1-1 1 0 0,-1 2-1 0 0,0-1 43 0 0,-1-1-43 0 0,2-1-2 0 0,0 0 0 0 0,0 0 0 0 0,-1 0 0 0 0,1 0 0 0 0,0 0 0 0 0,0 0 0 0 0,0 0 0 0 0,-1-1 0 0 0,1 1 0 0 0,0 0 0 0 0,0 0 1 0 0,0 0-1 0 0,0 0 0 0 0,-1 0 0 0 0,1-1 0 0 0,0 1 0 0 0,0 0 0 0 0,0 0 0 0 0,0 0 0 0 0,0-1 0 0 0,0 1 0 0 0,0 0 0 0 0,-1 0 0 0 0,1 0 0 0 0,0-1 0 0 0,0 1 1 0 0,0 0-1 0 0,0 0 0 0 0,0 0 0 0 0,0-1 2 0 0,-2-6 15 0 0,2-17 40 0 0,2 8-57 0 0,-2 5 45 0 0,1 0-1 0 0,3-10-42 0 0,0-4 54 0 0,-4 22-44 0 0,1 0 0 0 0,-1 1 0 0 0,1-1 1 0 0,0 1-1 0 0,0-1 0 0 0,0 1 0 0 0,0-1 0 0 0,1 0-10 0 0,5-14 132 0 0,-6 15-135 0 0,-1 0-1 0 0,0 1 0 0 0,1-1 1 0 0,0 1-1 0 0,-1-1 0 0 0,1 1 1 0 0,0-1-1 0 0,0 1 0 0 0,0 0 1 0 0,0-1-1 0 0,0 1 0 0 0,0 0 1 0 0,0 0-1 0 0,0 0 0 0 0,1 0 1 0 0,-1 0-1 0 0,0 0 0 0 0,1 0 1 0 0,-1 0-1 0 0,0 0 0 0 0,1 0 1 0 0,-1 1-1 0 0,1-1 0 0 0,0 1 0 0 0,-1-1 1 0 0,1 1-1 0 0,-1 0 0 0 0,1-1 1 0 0,1 1 3 0 0,-2 1-79 0 0,0-1 0 0 0,0 1 0 0 0,0-1 0 0 0,-1 1 0 0 0,1-1 0 0 0,0 1 0 0 0,0-1 0 0 0,-1 1 0 0 0,1 0 0 0 0,0-1 0 0 0,-1 1 0 0 0,1 0 79 0 0,1 1-800 0 0,5 3-3539 0 0,-1 0-1379 0 0</inkml:trace>
</inkml:ink>
</file>

<file path=ppt/ink/ink10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8:02.369"/>
    </inkml:context>
    <inkml:brush xml:id="br0">
      <inkml:brushProperty name="width" value="0.05" units="cm"/>
      <inkml:brushProperty name="height" value="0.05" units="cm"/>
      <inkml:brushProperty name="color" value="#849398"/>
    </inkml:brush>
  </inkml:definitions>
  <inkml:trace contextRef="#ctx0" brushRef="#br0">7 45 8288 0 0,'0'0'381'0'0,"-1"0"-6"0"0,-2-1 6 0 0,2 1 920 0 0,1 0 430 0 0,0 0 86 0 0,0 0-143 0 0,0 0-688 0 0,0 0-303 0 0,0 0-62 0 0,2 6 464 0 0,-5 29 493 0 0,2-33-1525 0 0,1 1 1 0 0,0-1 0 0 0,1 1-1 0 0,-1-1 1 0 0,0 1 0 0 0,1-1-1 0 0,-1 1 1 0 0,1-1 0 0 0,0 0-1 0 0,0 1 1 0 0,0-1 0 0 0,0 0-1 0 0,0 1 1 0 0,0-1 0 0 0,1 0-1 0 0,0 1-53 0 0,2 6 216 0 0,-4-8-214 0 0,1-1 0 0 0,-1 1 0 0 0,0 0 1 0 0,0-1-1 0 0,0 1 0 0 0,1 0 0 0 0,-1-1 1 0 0,0 1-1 0 0,1-1 0 0 0,-1 1 0 0 0,1-1 1 0 0,-1 1-1 0 0,0-1 0 0 0,1 1 1 0 0,-1-1-1 0 0,1 1 0 0 0,0-1 0 0 0,-1 1-2 0 0,6 2 12 0 0,1-1 1 0 0,-1 1-1 0 0,1-1 0 0 0,-1 0 0 0 0,4 0-12 0 0,-7-1-35 0 0,-1-1 1 0 0,1 1-1 0 0,-1-1 0 0 0,1 0 1 0 0,-1 0-1 0 0,1 0 0 0 0,-1 0 1 0 0,1 0-1 0 0,-1-1 1 0 0,1 1-1 0 0,-1-1 0 0 0,0 1 1 0 0,1-1-1 0 0,-1 0 1 0 0,0 0-1 0 0,1 0 0 0 0,-1-1 35 0 0,7-3-203 0 0,-8 4 160 0 0,1 0 1 0 0,-1 0-1 0 0,1 0 0 0 0,-1 0 1 0 0,0 0-1 0 0,1-1 1 0 0,-1 1-1 0 0,0 0 0 0 0,0-1 1 0 0,0 1-1 0 0,0 0 0 0 0,0-1 1 0 0,0 1-1 0 0,0-1 1 0 0,-1 0-1 0 0,1 1 0 0 0,-1-1 1 0 0,1-1 42 0 0,0 0-11 0 0,-1 0 0 0 0,1 0 0 0 0,-1 0 0 0 0,0 0 0 0 0,0 0 0 0 0,0 0 0 0 0,0 0 0 0 0,-1 0 0 0 0,1 0 1 0 0,-1 0-1 0 0,0 0 0 0 0,0 0 0 0 0,0 0 0 0 0,0 0 11 0 0,-4-14 3 0 0,4 15-4 0 0,1 0 0 0 0,-1 0 0 0 0,0 0 0 0 0,0 0 0 0 0,0 1-1 0 0,0-1 1 0 0,0 0 0 0 0,0 1 0 0 0,-1-1 0 0 0,1 0 0 0 0,-1 1-1 0 0,1 0 1 0 0,-1-1 0 0 0,1 1 0 0 0,-3-1 1 0 0,2 0-13 0 0,-1-1 1 0 0,0 1-1 0 0,1 0 1 0 0,-1-1-1 0 0,0 0 13 0 0,2 1-18 0 0,-1 0 0 0 0,0 1 0 0 0,0-1 0 0 0,0 1 0 0 0,0-1 0 0 0,-1 1 0 0 0,1 0-1 0 0,0 0 1 0 0,0 0 0 0 0,-1 0 0 0 0,1 0 0 0 0,-1 1 0 0 0,-1-1 18 0 0,3 1-57 0 0,0-1 0 0 0,-1 1-1 0 0,1 0 1 0 0,0 0 0 0 0,-1 0 0 0 0,1 0 0 0 0,0 0 0 0 0,-1 0-1 0 0,1 1 1 0 0,0-1 0 0 0,-1 0 0 0 0,1 1 57 0 0,0-1-66 0 0,0 1-1 0 0,1-1 1 0 0,-1 0-1 0 0,1 1 1 0 0,-1-1-1 0 0,0 1 1 0 0,1-1 0 0 0,-1 1-1 0 0,1-1 1 0 0,-1 1-1 0 0,1-1 1 0 0,0 1 0 0 0,-1 0-1 0 0,1-1 1 0 0,0 1-1 0 0,-1 0 1 0 0,1-1-1 0 0,0 1 1 0 0,-1 0 0 0 0,1-1-1 0 0,0 1 1 0 0,0 0 66 0 0,0 0-87 0 0,0 0 1 0 0,-1 0 0 0 0,1-1-1 0 0,0 1 1 0 0,-1 0-1 0 0,1 0 1 0 0,0-1 0 0 0,-1 1-1 0 0,1 0 1 0 0,-1-1-1 0 0,1 1 1 0 0,-1 0 86 0 0,0-1-287 0 0,1 1 1 0 0,-1-1-1 0 0,1 1 1 0 0,0-1-1 0 0,-1 1 1 0 0,1-1-1 0 0,0 1 1 0 0,-1-1-1 0 0,1 1 1 0 0,0-1-1 0 0,0 1 1 0 0,-1 0-1 0 0,1-1 1 0 0,0 1-1 0 0,0 0 0 0 0,0-1 1 0 0,0 1 286 0 0,1 5-5181 0 0</inkml:trace>
</inkml:ink>
</file>

<file path=ppt/ink/ink10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8:02.739"/>
    </inkml:context>
    <inkml:brush xml:id="br0">
      <inkml:brushProperty name="width" value="0.05" units="cm"/>
      <inkml:brushProperty name="height" value="0.05" units="cm"/>
      <inkml:brushProperty name="color" value="#849398"/>
    </inkml:brush>
  </inkml:definitions>
  <inkml:trace contextRef="#ctx0" brushRef="#br0">112 132 14976 0 0,'0'0'340'0'0,"0"-3"946"0"0,4-4-1181 0 0,-3 7 371 0 0,-1 0 160 0 0,0 0 32 0 0,9 4 1172 0 0,-7-1-1682 0 0,0-1-1 0 0,1 1 1 0 0,-1 0-1 0 0,0-1 0 0 0,-1 1 1 0 0,1 0-1 0 0,0 0 0 0 0,-1 0 1 0 0,0 0-1 0 0,1 0 1 0 0,-1 1-1 0 0,-1-1 0 0 0,1 0 1 0 0,0 1-1 0 0,-1-1-157 0 0,2 10 171 0 0,-1 1 1 0 0,0 0-1 0 0,-1 0-171 0 0,0-2 45 0 0,-1 1 0 0 0,0-1-1 0 0,-1 0 1 0 0,-3 11-45 0 0,4-17 4 0 0,-1-1-1 0 0,0 1 1 0 0,0-1 0 0 0,0 0-1 0 0,-1 0 1 0 0,0 0-1 0 0,0 0 1 0 0,0 0-1 0 0,0-1 1 0 0,-1 1 0 0 0,-2 2-4 0 0,4-6-61 0 0,0 1 1 0 0,0-1 0 0 0,1 0-1 0 0,-1 0 1 0 0,0 0 0 0 0,-1 0 0 0 0,1 0-1 0 0,0 0 1 0 0,0-1 0 0 0,0 1-1 0 0,0-1 1 0 0,-1 1 0 0 0,1-1 0 0 0,0 0-1 0 0,-3 0 61 0 0,0 0-585 0 0,0 0 0 0 0,-1-1 0 0 0,1 0 0 0 0,0 0 0 0 0,0 0 0 0 0,-1-1 585 0 0,-8-2-1359 0 0</inkml:trace>
  <inkml:trace contextRef="#ctx0" brushRef="#br0" timeOffset="1">1 23 1376 0 0,'11'-2'128'0'0,"-11"2"-128"0"0,-2-6 0 0 0,2 2 0 0 0,0 4 3424 0 0,2-5 672 0 0,3 4 128 0 0,-5 1 23 0 0,0 0-3279 0 0,0 0-648 0 0,4-4-136 0 0,-4 4-24 0 0,0 0-96 0 0,0 0-64 0 0,5 0 72 0 0,2 1-72 0 0,-1 2-816 0 0,1 1-208 0 0</inkml:trace>
</inkml:ink>
</file>

<file path=ppt/ink/ink10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8:03.107"/>
    </inkml:context>
    <inkml:brush xml:id="br0">
      <inkml:brushProperty name="width" value="0.05" units="cm"/>
      <inkml:brushProperty name="height" value="0.05" units="cm"/>
      <inkml:brushProperty name="color" value="#849398"/>
    </inkml:brush>
  </inkml:definitions>
  <inkml:trace contextRef="#ctx0" brushRef="#br0">39 61 5528 0 0,'0'0'249'0'0,"0"0"-1"0"0,5-4 85 0 0,11-2 5657 0 0,8-1-3889 0 0,-14 4-2079 0 0,-1 0 0 0 0,9-3-22 0 0,-17 5 1 0 0,0 1 0 0 0,0 0 1 0 0,0-1-1 0 0,-1 1 0 0 0,1-1 1 0 0,0 1-1 0 0,0-1 0 0 0,0 0 0 0 0,-1 1 1 0 0,1-1-1 0 0,0 0 0 0 0,-1 0 1 0 0,1 1-1 0 0,0-1 0 0 0,0-1-1 0 0,-1 2 10 0 0,0 0-1 0 0,0-1 1 0 0,0 1 0 0 0,0-1-1 0 0,0 1 1 0 0,0-1-1 0 0,0 1 1 0 0,0 0 0 0 0,0-1-1 0 0,0 1 1 0 0,0-1 0 0 0,0 1-1 0 0,0 0 1 0 0,0-1-1 0 0,0 1 1 0 0,0-1 0 0 0,-1 1-1 0 0,1 0 1 0 0,0-1-1 0 0,0 1 1 0 0,0 0 0 0 0,-1-1-1 0 0,1 1 1 0 0,0 0-10 0 0,-1-2 64 0 0,-1 1 0 0 0,1 0 0 0 0,0 0 0 0 0,0 1 0 0 0,0-1 0 0 0,-1 0 0 0 0,1 0 0 0 0,0 1-1 0 0,-1-1 1 0 0,1 0 0 0 0,-1 1 0 0 0,1-1 0 0 0,-1 1 0 0 0,0 0-64 0 0,-1 0 185 0 0,-1 0 0 0 0,0 0 0 0 0,1 1 0 0 0,-1-1 0 0 0,0 1 0 0 0,1 0-1 0 0,-1 0 1 0 0,1 0 0 0 0,-1 1 0 0 0,1-1 0 0 0,-1 1 0 0 0,1 0 0 0 0,0 0 0 0 0,0 0 0 0 0,0 0-1 0 0,0 0 1 0 0,-2 3-185 0 0,0 0 181 0 0,0 0 1 0 0,0 1-1 0 0,0-1 0 0 0,1 1 0 0 0,0 0 0 0 0,0 0 0 0 0,0 0 0 0 0,-1 6-181 0 0,4-10 41 0 0,0 0 0 0 0,0 1 0 0 0,0-1 0 0 0,0 1 0 0 0,1 0 0 0 0,-1-1 0 0 0,1 1 0 0 0,-1 0 0 0 0,1-1 0 0 0,0 1-1 0 0,0 0 1 0 0,1-1 0 0 0,-1 1 0 0 0,0 0 0 0 0,1 0-41 0 0,0-1 10 0 0,0 0 0 0 0,0 0 0 0 0,0 0 0 0 0,0 0 0 0 0,1 0 0 0 0,-1 0 0 0 0,1 0 0 0 0,-1 0 0 0 0,1-1 0 0 0,-1 1 0 0 0,1-1 0 0 0,0 1 0 0 0,0-1 0 0 0,0 0 0 0 0,0 1-1 0 0,0-1 1 0 0,0 0 0 0 0,0 0-10 0 0,2 0-82 0 0,0 1 0 0 0,0-1 0 0 0,1 0-1 0 0,-1 0 1 0 0,0 0 0 0 0,0-1 0 0 0,1 1 0 0 0,-1-1-1 0 0,1 0 83 0 0,39-4-3581 0 0,-29 2 2119 0 0</inkml:trace>
</inkml:ink>
</file>

<file path=ppt/ink/ink10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8:03.447"/>
    </inkml:context>
    <inkml:brush xml:id="br0">
      <inkml:brushProperty name="width" value="0.05" units="cm"/>
      <inkml:brushProperty name="height" value="0.05" units="cm"/>
      <inkml:brushProperty name="color" value="#849398"/>
    </inkml:brush>
  </inkml:definitions>
  <inkml:trace contextRef="#ctx0" brushRef="#br0">100 13 14568 0 0,'-9'-8'1584'0'0,"7"7"-1462"0"0,0 0 0 0 0,1 1 0 0 0,-1-1 0 0 0,0 1 0 0 0,0-1 0 0 0,0 1 0 0 0,1 0 0 0 0,-1-1 1 0 0,0 1-1 0 0,0 0 0 0 0,0 0 0 0 0,0 0 0 0 0,1 1 0 0 0,-1-1 0 0 0,0 0 0 0 0,0 1 1 0 0,0-1-1 0 0,1 1 0 0 0,-1 0 0 0 0,0-1 0 0 0,1 1 0 0 0,-1 0 0 0 0,0 0 0 0 0,1 0 1 0 0,-2 1-123 0 0,-1 2 239 0 0,0 0 0 0 0,0 0 0 0 0,0 0 1 0 0,0 1-1 0 0,1-1 0 0 0,-1 1 0 0 0,-1 4-239 0 0,3-5 41 0 0,0-1-1 0 0,1 1 0 0 0,-1-1 1 0 0,1 1-1 0 0,0 0 0 0 0,0 0 0 0 0,1-1 1 0 0,-1 1-1 0 0,1 0 0 0 0,-1 0 1 0 0,1 0-1 0 0,1 0 0 0 0,-1-1 0 0 0,0 1 1 0 0,2 3-41 0 0,-2-4-16 0 0,1 0 0 0 0,0 0 0 0 0,0-1 1 0 0,0 1-1 0 0,0-1 0 0 0,0 1 0 0 0,1-1 1 0 0,-1 1-1 0 0,1-1 0 0 0,-1 0 0 0 0,1 0 1 0 0,0 0-1 0 0,0 0 0 0 0,0 0 0 0 0,0 0 1 0 0,0 0-1 0 0,0 0 0 0 0,1-1 0 0 0,-1 0 0 0 0,1 1 1 0 0,1 0 15 0 0,-1-1-148 0 0,0 0 1 0 0,-1-1-1 0 0,1 1 1 0 0,0-1-1 0 0,0 1 1 0 0,0-1-1 0 0,2 0 148 0 0,11-1-5250 0 0,-2-2-1148 0 0</inkml:trace>
</inkml:ink>
</file>

<file path=ppt/ink/ink10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8:03.802"/>
    </inkml:context>
    <inkml:brush xml:id="br0">
      <inkml:brushProperty name="width" value="0.05" units="cm"/>
      <inkml:brushProperty name="height" value="0.05" units="cm"/>
      <inkml:brushProperty name="color" value="#849398"/>
    </inkml:brush>
  </inkml:definitions>
  <inkml:trace contextRef="#ctx0" brushRef="#br0">28 21 13992 0 0,'0'-1'81'0'0,"-1"0"0"0"0,1 0 1 0 0,-1 0-1 0 0,0 0 1 0 0,0 0-1 0 0,0 0 1 0 0,1 0-1 0 0,-1 0 0 0 0,0 0 1 0 0,0 0-1 0 0,0 0 1 0 0,0 0-1 0 0,-2 0-81 0 0,0-3 424 0 0,3 4-420 0 0,0 0 1 0 0,-1 0 0 0 0,1 0 0 0 0,0-1-1 0 0,0 1 1 0 0,0 0 0 0 0,0 0-1 0 0,-1 0 1 0 0,1 0 0 0 0,0-1 0 0 0,0 1-1 0 0,0 0 1 0 0,-1 0 0 0 0,1 0-1 0 0,0 0 1 0 0,0 0 0 0 0,-1 0 0 0 0,1 0-1 0 0,0 0 1 0 0,0-1 0 0 0,-1 1-1 0 0,1 0 1 0 0,0 0 0 0 0,0 0 0 0 0,-1 0-5 0 0,1 0 330 0 0,-1 13 1030 0 0,-1 9-283 0 0,0 1-1 0 0,1 0 1 0 0,2 9-1077 0 0,0 1 423 0 0,-1-12-95 0 0,2 12-328 0 0,-1-26 12 0 0,0 0 0 0 0,0 0 0 0 0,1 0 0 0 0,0 0 0 0 0,0 0 0 0 0,2 2-12 0 0,-3-7-9 0 0,0 1-1 0 0,1-1 0 0 0,-1 0 1 0 0,1 0-1 0 0,-1 0 0 0 0,1 0 0 0 0,0 0 1 0 0,0-1-1 0 0,0 1 0 0 0,1 0 10 0 0,-1 0-420 0 0,0-1 0 0 0,0 0 0 0 0,0 0 0 0 0,0 0 0 0 0,0 0 0 0 0,0-1 0 0 0,0 1 0 0 0,0-1 420 0 0,4 1-1199 0 0</inkml:trace>
</inkml:ink>
</file>

<file path=ppt/ink/ink10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8:04.160"/>
    </inkml:context>
    <inkml:brush xml:id="br0">
      <inkml:brushProperty name="width" value="0.05" units="cm"/>
      <inkml:brushProperty name="height" value="0.05" units="cm"/>
      <inkml:brushProperty name="color" value="#849398"/>
    </inkml:brush>
  </inkml:definitions>
  <inkml:trace contextRef="#ctx0" brushRef="#br0">5 74 14600 0 0,'-4'-3'1959'0'0,"8"3"-1796"0"0,141-4 1596 0 0,-40 2-5931 0 0,-77 2 1325 0 0,-21-1 1256 0 0,0-3 5515 0 0,-5 4 1871 0 0,-3 7-2912 0 0,0-4-3087 0 0,0 6 249 0 0,0-1 1 0 0,0 1 0 0 0,1 0-1 0 0,0 0 1 0 0,0 0-1 0 0,1 0 1 0 0,2 7-46 0 0,-3-12 14 0 0,1-1 0 0 0,0 1 0 0 0,0 0 0 0 0,0-1 0 0 0,1 1 0 0 0,-1-1 0 0 0,1 1 1 0 0,0-1-1 0 0,0 0 0 0 0,0 0 0 0 0,1 0 0 0 0,-1 0 0 0 0,0 0 0 0 0,1-1 0 0 0,0 1 0 0 0,0-1 0 0 0,0 1 0 0 0,0-1 0 0 0,3 1-14 0 0,-5-2-2 0 0,1-1-1 0 0,0 1 0 0 0,-1-1 0 0 0,1 1 1 0 0,0-1-1 0 0,-1 0 0 0 0,1 0 0 0 0,0 0 1 0 0,0 0-1 0 0,-1 0 0 0 0,1 0 1 0 0,0-1-1 0 0,0 1 0 0 0,-1-1 0 0 0,1 1 1 0 0,0-1-1 0 0,-1 1 0 0 0,1-1 0 0 0,-1 0 1 0 0,1 0-1 0 0,-1 0 0 0 0,2 0 3 0 0,0-2-10 0 0,0 1 0 0 0,0 0 0 0 0,0-1-1 0 0,0 0 1 0 0,0 0 0 0 0,-1 0 0 0 0,1 0 0 0 0,-1 0-1 0 0,2-2 11 0 0,-2 0-10 0 0,0 1 0 0 0,-1-1 0 0 0,0 1 0 0 0,1-1-1 0 0,-1 0 1 0 0,-1 1 0 0 0,1-1 0 0 0,-1 0 0 0 0,0 0-1 0 0,0 0 1 0 0,0-2 10 0 0,-1-2-16 0 0,0-1 0 0 0,-1 0 0 0 0,0 1 0 0 0,-1 0 0 0 0,0-3 16 0 0,1 9-45 0 0,1-1-1 0 0,-1 1 1 0 0,0-1-1 0 0,0 1 1 0 0,-1 0-1 0 0,1 0 0 0 0,-1 0 1 0 0,1 0-1 0 0,-1 0 1 0 0,0 0-1 0 0,0 1 1 0 0,0 0-1 0 0,-1-1 46 0 0,1 1-52 0 0,0 0 1 0 0,0 1-1 0 0,0-1 1 0 0,0 1-1 0 0,0-1 0 0 0,0 1 1 0 0,0 0-1 0 0,-1 0 0 0 0,1 1 1 0 0,0-1-1 0 0,-1 1 1 0 0,1-1-1 0 0,-1 1 0 0 0,1 0 1 0 0,-1 0 51 0 0,3 1-118 0 0,0-1 0 0 0,0 0 0 0 0,0 0 0 0 0,0 1 0 0 0,0-1 0 0 0,0 1 0 0 0,0-1 0 0 0,0 1 0 0 0,1-1 0 0 0,-1 1 0 0 0,0 0 0 0 0,0-1 0 0 0,0 1 0 0 0,1 0 0 0 0,-1-1 0 0 0,0 1 0 0 0,1 0 0 0 0,-1 0 0 0 0,0 0 0 0 0,1 0 0 0 0,-1 0 0 0 0,1 0 0 0 0,-1 0 0 0 0,1 0 0 0 0,0 0 0 0 0,0 0 0 0 0,-1 0 0 0 0,1 0 118 0 0,-2 7-1777 0 0</inkml:trace>
</inkml:ink>
</file>

<file path=ppt/ink/ink10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8:04.530"/>
    </inkml:context>
    <inkml:brush xml:id="br0">
      <inkml:brushProperty name="width" value="0.05" units="cm"/>
      <inkml:brushProperty name="height" value="0.05" units="cm"/>
      <inkml:brushProperty name="color" value="#849398"/>
    </inkml:brush>
  </inkml:definitions>
  <inkml:trace contextRef="#ctx0" brushRef="#br0">0 64 11520 0 0,'0'-2'185'0'0,"0"1"0"0"0,0-1 1 0 0,1 1-1 0 0,-1-1 1 0 0,0 1-1 0 0,1-1 0 0 0,-1 1 1 0 0,1-1-1 0 0,0 1 0 0 0,-1 0 1 0 0,1-1-1 0 0,0 1 1 0 0,0 0-1 0 0,0 0 0 0 0,0-1 1 0 0,0 1-1 0 0,0 0 1 0 0,0 0-1 0 0,0 0 0 0 0,0 0 1 0 0,0 0-1 0 0,1 0 0 0 0,-1 0 1 0 0,1 0-186 0 0,-1 1 1065 0 0,-1 0-357 0 0,1 0-609 0 0,0 0-1 0 0,-1 1 0 0 0,1-1 1 0 0,0 0-1 0 0,-1 1 0 0 0,1-1 1 0 0,0 0-1 0 0,-1 1 1 0 0,1-1-1 0 0,0 1 0 0 0,-1-1 1 0 0,1 1-1 0 0,-1-1 0 0 0,1 1 1 0 0,-1-1-1 0 0,1 1 1 0 0,-1 0-1 0 0,1-1 0 0 0,-1 1 1 0 0,1 0-1 0 0,-1-1 0 0 0,0 1 1 0 0,0 0-1 0 0,1 0 1 0 0,-1-1-1 0 0,0 1 0 0 0,0 1-98 0 0,1 1 79 0 0,0 1 0 0 0,0-1-1 0 0,-1 1 1 0 0,0 0-1 0 0,1 1-78 0 0,0 9 220 0 0,-1-12-195 0 0,1 0-1 0 0,-1 1 1 0 0,0-1 0 0 0,0 0-1 0 0,0 1 1 0 0,0-1 0 0 0,0 0-1 0 0,-1 1 1 0 0,1-1-1 0 0,-1 0 1 0 0,1 0 0 0 0,-1 0-1 0 0,0 2-24 0 0,0-4-6 0 0,1 0-1 0 0,0 1 1 0 0,0-1-1 0 0,0 0 1 0 0,-1 0-1 0 0,1 0 0 0 0,0 1 1 0 0,0-1-1 0 0,0 0 1 0 0,0 0-1 0 0,0 1 1 0 0,0-1-1 0 0,0 0 0 0 0,0 0 1 0 0,-1 1-1 0 0,1-1 1 0 0,0 0-1 0 0,0 0 0 0 0,0 1 1 0 0,0-1-1 0 0,0 0 1 0 0,0 1-1 0 0,0-1 1 0 0,1 0-1 0 0,-1 0 0 0 0,0 1 1 0 0,0-1-1 0 0,0 0 1 0 0,0 0-1 0 0,0 1 1 0 0,0-1-1 0 0,0 0 0 0 0,1 0 1 0 0,-1 1 6 0 0,0-1 0 0 0,0 0 0 0 0,1 0 0 0 0,-1 0 0 0 0,0-1 0 0 0,1 1 1 0 0,-1 0-1 0 0,0 0 0 0 0,1 0 0 0 0,-1 0 0 0 0,0 0 0 0 0,1 0 0 0 0,-1 0 0 0 0,0-1 1 0 0,0 1-1 0 0,1 0 0 0 0,-1 0 0 0 0,0 0 0 0 0,0-1 0 0 0,1 1 0 0 0,-1 0 0 0 0,0 0 0 0 0,0-1 1 0 0,0 1-1 0 0,0 0 0 0 0,1 0 0 0 0,-1-1 0 0 0,0 1 0 0 0,0 0 0 0 0,0-1 0 0 0,0 1 0 0 0,7-12 117 0 0,-1 0 0 0 0,2 0 0 0 0,0 1 0 0 0,0 0-1 0 0,10-9-116 0 0,23-15-264 0 0,-30 29 314 0 0,-9 5-459 0 0,0 1-1 0 0,0 0 1 0 0,0-1 0 0 0,0 1-1 0 0,0 0 1 0 0,-1 0 0 0 0,1 0-1 0 0,0 0 1 0 0,0 1 0 0 0,0-1-1 0 0,0 0 1 0 0,-1 1 0 0 0,1-1-1 0 0,1 2 410 0 0,5 2-1950 0 0</inkml:trace>
</inkml:ink>
</file>

<file path=ppt/ink/ink10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8:04.931"/>
    </inkml:context>
    <inkml:brush xml:id="br0">
      <inkml:brushProperty name="width" value="0.05" units="cm"/>
      <inkml:brushProperty name="height" value="0.05" units="cm"/>
      <inkml:brushProperty name="color" value="#849398"/>
    </inkml:brush>
  </inkml:definitions>
  <inkml:trace contextRef="#ctx0" brushRef="#br0">40 0 15232 0 0,'-5'1'1527'0'0,"3"0"-1487"0"0,0 0 0 0 0,0 1 0 0 0,1-1 0 0 0,-1 1 0 0 0,1-1 0 0 0,0 1-1 0 0,-1 0 1 0 0,1 0 0 0 0,0 0 0 0 0,0 0 0 0 0,0 0 0 0 0,-1 2-40 0 0,-8 26 791 0 0,8-25-660 0 0,1 1 0 0 0,0-1 0 0 0,0 1 0 0 0,1-1 0 0 0,0 1 0 0 0,0 0 0 0 0,0-1 0 0 0,0 1 0 0 0,1-1 0 0 0,0 1-1 0 0,0 0-130 0 0,0-3 32 0 0,0 1 0 0 0,1-1 0 0 0,-1 1 0 0 0,1-1 0 0 0,-1 0 0 0 0,1 0 0 0 0,0 0-1 0 0,0 0 1 0 0,1 0 0 0 0,-1 0 0 0 0,0 0 0 0 0,1-1 0 0 0,0 1 0 0 0,0-1 0 0 0,0 0 0 0 0,0 0-1 0 0,1 1-31 0 0,1 0 41 0 0,1 0 0 0 0,0 0 0 0 0,0 0 0 0 0,0-1 0 0 0,3 1-41 0 0,-7-3-8 0 0,0 1 1 0 0,0-1-1 0 0,0 0 1 0 0,0 0 0 0 0,0 0-1 0 0,0 0 1 0 0,0 0-1 0 0,1 0 1 0 0,-1 0-1 0 0,0-1 1 0 0,0 1 0 0 0,0-1-1 0 0,0 1 1 0 0,0-1-1 0 0,0 0 1 0 0,-1 0-1 0 0,1 0 1 0 0,1-1 7 0 0,-1 1-1 0 0,1-1 0 0 0,-1 0 0 0 0,0 1 0 0 0,0-1 0 0 0,0 0 0 0 0,-1 0 0 0 0,1-1 0 0 0,0 1 0 0 0,-1 0 1 0 0,1 0-1 0 0,-1-1 0 0 0,0 1 0 0 0,0-1 0 0 0,0 1 0 0 0,0-1 0 0 0,0 0 1 0 0,0 0 5 0 0,-1-1 1 0 0,1 0-1 0 0,-1 0 1 0 0,0 0 0 0 0,0 1-1 0 0,0-1 1 0 0,-1 0-1 0 0,1 0 1 0 0,-1 1-1 0 0,0-1 1 0 0,0 0-6 0 0,0-1 10 0 0,-1 0 1 0 0,0 0-1 0 0,0 0 1 0 0,-1 0-1 0 0,0 0 1 0 0,1 1-1 0 0,-1-1 1 0 0,-1 1-1 0 0,1 0 1 0 0,-1 0-1 0 0,1 0 0 0 0,-1 0 1 0 0,0 1-1 0 0,-1-1 1 0 0,1 1-1 0 0,-3-1-10 0 0,-5-3-4 0 0,8 5-3 0 0,-1-1 0 0 0,1 1 1 0 0,-1 0-1 0 0,0 0 0 0 0,0 0 0 0 0,0 0 1 0 0,0 1-1 0 0,-3 0 7 0 0,7 1-134 0 0,1 0 0 0 0,-1 0 1 0 0,0 0-1 0 0,0 0 1 0 0,0 0-1 0 0,0 0 0 0 0,0 1 1 0 0,0-1-1 0 0,0 0 1 0 0,0 1-1 0 0,1-1 0 0 0,-1 1 1 0 0,0-1-1 0 0,0 1 0 0 0,0-1 1 0 0,1 1-1 0 0,-1-1 1 0 0,0 1-1 0 0,1 0 0 0 0,-1 0 1 0 0,1-1-1 0 0,-1 1 0 0 0,1 0 1 0 0,-1 0-1 0 0,1-1 1 0 0,-1 1-1 0 0,1 0 0 0 0,0 0 1 0 0,-1 0-1 0 0,1 0 0 0 0,0 0 1 0 0,0 0 133 0 0,-1 6-1585 0 0</inkml:trace>
</inkml:ink>
</file>

<file path=ppt/ink/ink10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8:05.308"/>
    </inkml:context>
    <inkml:brush xml:id="br0">
      <inkml:brushProperty name="width" value="0.05" units="cm"/>
      <inkml:brushProperty name="height" value="0.05" units="cm"/>
      <inkml:brushProperty name="color" value="#849398"/>
    </inkml:brush>
  </inkml:definitions>
  <inkml:trace contextRef="#ctx0" brushRef="#br0">0 62 10592 0 0,'0'-5'1104'0'0,"2"-1"-129"0"0,0-1 0 0 0,0 1 0 0 0,1 0 0 0 0,0 0 0 0 0,0 0 0 0 0,2-2-975 0 0,-5 7 549 0 0,0 1-26 0 0,0 0-90 0 0,0 0-38 0 0,0 0-10 0 0,0 13 115 0 0,-11 79-457 0 0,4-31 198 0 0,7-42-166 0 0,0-18-22 0 0,0-6 11 0 0,16-81 0 0 0,-14 80-31 0 0,2-10 48 0 0,1 0 0 0 0,1-1-81 0 0,-4 12-11 0 0,0 0 1 0 0,1 0-1 0 0,-1 1 0 0 0,1-1 0 0 0,0 1 0 0 0,0 0 0 0 0,0 0 0 0 0,5-4 11 0 0,-7 7-219 0 0,0 1 0 0 0,0-1 0 0 0,0 0 0 0 0,1 1 0 0 0,-1-1 0 0 0,0 1 0 0 0,1-1 0 0 0,-1 1 0 0 0,1-1 0 0 0,-1 1 0 0 0,0 0 0 0 0,1 0 0 0 0,-1 0 0 0 0,1 0 0 0 0,-1 0 0 0 0,1 0 0 0 0,-1 0 0 0 0,2 0 219 0 0,1 2-6277 0 0</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13T14:33:33.475"/>
    </inkml:context>
    <inkml:brush xml:id="br0">
      <inkml:brushProperty name="width" value="0.05" units="cm"/>
      <inkml:brushProperty name="height" value="0.05" units="cm"/>
      <inkml:brushProperty name="color" value="#E71225"/>
    </inkml:brush>
  </inkml:definitions>
  <inkml:trace contextRef="#ctx0" brushRef="#br0">33 1 3224 0 0,'0'0'143'0'0,"0"0"249"0"0,-12 11 4515 0 0,10-7-4710 0 0,-1 1-1 0 0,1-1 0 0 0,0 1 0 0 0,0 0 0 0 0,0 0 0 0 0,0 0 0 0 0,1 0 1 0 0,0 0-1 0 0,0 0 0 0 0,0 0 0 0 0,0 0 0 0 0,1 1 0 0 0,0-1 1 0 0,0 0-1 0 0,0 0 0 0 0,1 5-196 0 0,1-2 11 0 0,0 0-1 0 0,0 0 1 0 0,1 0 0 0 0,0-1-1 0 0,0 1 1 0 0,1-1 0 0 0,0 1-1 0 0,0-1 1 0 0,0-1 0 0 0,1 1-11 0 0,-3-8 5 0 0,1 0 0 0 0,-1 0 1 0 0,0 0-1 0 0,0 0 0 0 0,0-1 1 0 0,0 1-1 0 0,0-1 0 0 0,0 1 1 0 0,0-1-1 0 0,0 0 0 0 0,-1 0 1 0 0,2 0-6 0 0,0-4 6 0 0,0 1 0 0 0,0 0 0 0 0,0-1-1 0 0,-1 0 1 0 0,1 0 0 0 0,-1 0 0 0 0,0 0 0 0 0,-1 0 0 0 0,1 0 0 0 0,-1 0 0 0 0,0-1 0 0 0,-1 1 0 0 0,0-1 0 0 0,0 1 0 0 0,0 0 0 0 0,0-1 0 0 0,-1 1 0 0 0,0 0 0 0 0,-1-6-6 0 0,1 0 1651 0 0,6 16-838 0 0,13 28-431 0 0,-2-3 379 0 0,-5-12-350 0 0,-1 0 1 0 0,0 1-1 0 0,-2 1 1 0 0,0 0-1 0 0,2 5-411 0 0,20 47 785 0 0,-18-47-559 0 0,-2 1 0 0 0,7 22-226 0 0,-15-43 15 0 0,-1 0 0 0 0,0-1 0 0 0,0 1 0 0 0,-1 0 0 0 0,1 0 0 0 0,-1 0 0 0 0,0 0 0 0 0,0 0 0 0 0,0 0 0 0 0,0 0 0 0 0,0-1 0 0 0,-1 1 0 0 0,0 0 0 0 0,1 0 0 0 0,-1 0 0 0 0,-1-1 0 0 0,1 1 0 0 0,0 0 0 0 0,-2 1-15 0 0,1-3-48 0 0,0 1 0 0 0,0 0 0 0 0,0 0 1 0 0,-1-1-1 0 0,1 1 0 0 0,-1-1 0 0 0,1 0 0 0 0,-1 0 0 0 0,0 0 1 0 0,0 0-1 0 0,0-1 0 0 0,0 1 0 0 0,0-1 0 0 0,0 0 0 0 0,0 0 0 0 0,0 0 1 0 0,-1 0-1 0 0,1-1 0 0 0,0 1 0 0 0,-3-1 48 0 0,-9 0-1584 0 0,2-5-4486 0 0</inkml:trace>
  <inkml:trace contextRef="#ctx0" brushRef="#br0" timeOffset="346.94">358 144 4144 0 0,'0'0'191'0'0,"23"-2"343"0"0,-7 13 6281 0 0,-3 2-3694 0 0,-11-10-3039 0 0,0 0 0 0 0,0 0 0 0 0,0 0 0 0 0,-1 0 0 0 0,1 0 0 0 0,-1 0 0 0 0,1 1 0 0 0,-1-1-1 0 0,0 1 1 0 0,0-1 0 0 0,-1 1 0 0 0,1-1 0 0 0,-1 1 0 0 0,0-1 0 0 0,1 2-82 0 0,1 8 57 0 0,-2-11-52 0 0,0 1 0 0 0,1-1-1 0 0,-1 0 1 0 0,0 0 0 0 0,0 0-1 0 0,0 0 1 0 0,0 0-1 0 0,0 0 1 0 0,-1 1 0 0 0,1-1-1 0 0,0 0 1 0 0,-1 0 0 0 0,0 0-5 0 0,1-1 37 0 0,-1 1 1 0 0,1-1 0 0 0,0 0 0 0 0,-1 1-1 0 0,1-1 1 0 0,0 0 0 0 0,0 1 0 0 0,0-1-1 0 0,0 0 1 0 0,0 1 0 0 0,0-1 0 0 0,0 0-1 0 0,0 1 1 0 0,1-1 0 0 0,-1 0 0 0 0,0 1-1 0 0,1-1 1 0 0,-1 0 0 0 0,1 0 0 0 0,-1 1 0 0 0,1-1-1 0 0,0 0 1 0 0,-1 0 0 0 0,1 0 0 0 0,0 0-1 0 0,0 0 1 0 0,0 0 0 0 0,0 0 0 0 0,-1 0-1 0 0,1 0 1 0 0,0-1 0 0 0,1 1 0 0 0,-1 0-1 0 0,0 0-37 0 0,2 0 50 0 0,0-1-1 0 0,0 1 0 0 0,0-1 1 0 0,0 0-1 0 0,0 0 0 0 0,0 0 1 0 0,0 0-1 0 0,0-1 0 0 0,0 1 1 0 0,0-1-1 0 0,0 0 0 0 0,0 0 1 0 0,0 0-1 0 0,0 0-49 0 0,70-32 241 0 0,-50 23-241 0 0</inkml:trace>
</inkml:ink>
</file>

<file path=ppt/ink/ink10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8:05.687"/>
    </inkml:context>
    <inkml:brush xml:id="br0">
      <inkml:brushProperty name="width" value="0.05" units="cm"/>
      <inkml:brushProperty name="height" value="0.05" units="cm"/>
      <inkml:brushProperty name="color" value="#849398"/>
    </inkml:brush>
  </inkml:definitions>
  <inkml:trace contextRef="#ctx0" brushRef="#br0">36 69 7832 0 0,'-1'-7'556'0'0,"0"-1"0"0"0,1 1 1 0 0,0 0-1 0 0,0-6-556 0 0,1 9 924 0 0,-1 0-1 0 0,1 1 1 0 0,0-1 0 0 0,0 0 0 0 0,0 1 0 0 0,0-1-924 0 0,0 3 521 0 0,-1 1-60 0 0,0 0 18 0 0,0 0 121 0 0,0 0 52 0 0,0 0 10 0 0,0 15 905 0 0,-2 0-1373 0 0,1 0-1 0 0,-2 0 1 0 0,0-1-1 0 0,0 1 1 0 0,-5 10-194 0 0,2-8 118 0 0,2 0 0 0 0,0 0 1 0 0,-2 16-119 0 0,6-23 106 0 0,-1 0 0 0 0,1 1 0 0 0,1-1 0 0 0,0 0 1 0 0,1 4-107 0 0,-2-11 2 0 0,1 0 0 0 0,0 0-1 0 0,0 1 1 0 0,0-1 0 0 0,0 0 0 0 0,0 0 0 0 0,1-1 0 0 0,-1 1 0 0 0,1 0 0 0 0,0 0 0 0 0,0-1 0 0 0,0 1 0 0 0,0-1 0 0 0,1 0 0 0 0,-1 0 0 0 0,0 1 0 0 0,1-2 0 0 0,2 3-2 0 0,0-1-83 0 0,19 9-21 0 0,-22-11-67 0 0,-1-1 0 0 0,1 1 0 0 0,0-1 0 0 0,-1 0 0 0 0,1 1 0 0 0,0-1-1 0 0,-1 0 1 0 0,1 0 0 0 0,0 0 0 0 0,-1 0 0 0 0,1 0 0 0 0,0 0 0 0 0,-1-1 0 0 0,2 1 171 0 0,6-4-1266 0 0</inkml:trace>
</inkml:ink>
</file>

<file path=ppt/ink/ink10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8:06.092"/>
    </inkml:context>
    <inkml:brush xml:id="br0">
      <inkml:brushProperty name="width" value="0.05" units="cm"/>
      <inkml:brushProperty name="height" value="0.05" units="cm"/>
      <inkml:brushProperty name="color" value="#849398"/>
    </inkml:brush>
  </inkml:definitions>
  <inkml:trace contextRef="#ctx0" brushRef="#br0">1 112 12464 0 0,'0'0'572'0'0,"0"0"-11"0"0,5 0-342 0 0,18 4-146 0 0,14 1 448 0 0,0-1 1 0 0,15-1-522 0 0,-44-3-274 0 0,-1 0 0 0 0,1-1 0 0 0,-1 0 0 0 0,1 0 0 0 0,-1 0 0 0 0,0-1 0 0 0,1-1 274 0 0,-4 2-151 0 0,0-1 1 0 0,-1 1-1 0 0,1-1 0 0 0,-1-1 1 0 0,1 1-1 0 0,-1 0 1 0 0,0-1-1 0 0,0 1 1 0 0,0-1-1 0 0,0 0 1 0 0,0 0-1 0 0,-1 0 1 0 0,0-1-1 0 0,1 0 151 0 0,3-6 1092 0 0,-1 0 0 0 0,0-1 0 0 0,-1 0 0 0 0,0 0 0 0 0,1-6-1092 0 0,-4 13 580 0 0,2-2 851 0 0,-2 9 325 0 0,-3 13-956 0 0,-19 92-339 0 0,16-82-162 0 0,2-13-246 0 0,0 1 0 0 0,0-1 0 0 0,-1 0 0 0 0,-1 0 0 0 0,0-1-1 0 0,-1 0 1 0 0,0 1-53 0 0,3-3 0 0 0,3-10 0 0 0,0 0 0 0 0,0 0 0 0 0,0 0 0 0 0,0 0 0 0 0,0 0 0 0 0,0-1 0 0 0,0 1 0 0 0,0 0 0 0 0,0 0 0 0 0,0 0 0 0 0,0 0 0 0 0,-1 0 0 0 0,1 0 0 0 0,0 0 0 0 0,0 0 0 0 0,0 0 0 0 0,0 0 0 0 0,0 0 0 0 0,0 0 0 0 0,0 0 0 0 0,0 0 0 0 0,0 0 0 0 0,0 0 0 0 0,0 0 0 0 0,0 0 0 0 0,0-1 0 0 0,0 1 0 0 0,0 0 0 0 0,0 0 0 0 0,0 0 0 0 0,-1 0 0 0 0,1 0 0 0 0,0 0 0 0 0,0 0 0 0 0,0 0 0 0 0,0 0 0 0 0,0 0 0 0 0,0 0 0 0 0,0 0 0 0 0,0 0 0 0 0,0 0 0 0 0,0 0 0 0 0,0 0 0 0 0,0 0 0 0 0,0 0 0 0 0,-1 1 0 0 0,1-1 0 0 0,0 0 0 0 0,0 0 0 0 0,0 0 0 0 0,0 0 0 0 0,0 0 0 0 0,0 0 0 0 0,0 0 0 0 0,0 0 0 0 0,0 0 0 0 0,0 0 0 0 0,0 0 0 0 0,0 0 0 0 0,0 0 0 0 0,0-5 1 0 0,1 1-1 0 0,0-1 0 0 0,1 0 0 0 0,-1 1 0 0 0,1 0 0 0 0,0-1 1 0 0,0 1-1 0 0,0 0 0 0 0,2-3 0 0 0,3-5 13 0 0,-5 8 8 0 0,0 0 0 0 0,1 0 0 0 0,0 0 0 0 0,0 1 0 0 0,0-1 0 0 0,1 1 0 0 0,-1-1 0 0 0,1 1 0 0 0,0 0 0 0 0,-1 0 0 0 0,4-1-21 0 0,-5 3-9 0 0,0 0 0 0 0,0-1 1 0 0,1 1-1 0 0,-1 0 0 0 0,1 0 1 0 0,-1 1-1 0 0,0-1 1 0 0,1 0-1 0 0,-1 1 0 0 0,1-1 1 0 0,0 1-1 0 0,-1 0 0 0 0,1 0 1 0 0,-1 0-1 0 0,1 0 1 0 0,-1 1-1 0 0,1-1 0 0 0,-1 1 1 0 0,1-1-1 0 0,-1 1 0 0 0,3 1 9 0 0,-2 0-35 0 0,-1 1-1 0 0,0-1 0 0 0,0 1 1 0 0,1 0-1 0 0,-2 0 0 0 0,1 0 0 0 0,0 0 1 0 0,-1 0-1 0 0,1 2 36 0 0,5 10-363 0 0,-6-10 318 0 0,1-1 0 0 0,0 0-1 0 0,0 0 1 0 0,0 1-1 0 0,2 0 46 0 0,-3-4-443 0 0,0 1-1 0 0,0-1 0 0 0,0 0 1 0 0,1 0-1 0 0,-1 1 0 0 0,1-1 1 0 0,-1 0-1 0 0,1 0 0 0 0,1 1 444 0 0,2 1-4449 0 0,-1 2-1085 0 0</inkml:trace>
</inkml:ink>
</file>

<file path=ppt/ink/ink10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8:06.485"/>
    </inkml:context>
    <inkml:brush xml:id="br0">
      <inkml:brushProperty name="width" value="0.05" units="cm"/>
      <inkml:brushProperty name="height" value="0.05" units="cm"/>
      <inkml:brushProperty name="color" value="#849398"/>
    </inkml:brush>
  </inkml:definitions>
  <inkml:trace contextRef="#ctx0" brushRef="#br0">8 116 5064 0 0,'0'0'389'0'0,"5"-10"75"0"0,-3-2 9618 0 0,-2 14-4146 0 0,0 5-5824 0 0,0 1-75 0 0,0 0 0 0 0,1 0 0 0 0,0-1 0 0 0,1 1 0 0 0,-1 0 0 0 0,3 3-37 0 0,-3-7 6 0 0,0 0 0 0 0,1-1 0 0 0,0 1 1 0 0,0 0-1 0 0,0-1 0 0 0,0 1 0 0 0,1-1 0 0 0,0 1 1 0 0,-1-1-1 0 0,1 0 0 0 0,0 0 0 0 0,3 2-6 0 0,-4-4-11 0 0,0 0-1 0 0,-1 0 0 0 0,1 1 1 0 0,0-1-1 0 0,0-1 0 0 0,0 1 1 0 0,0 0-1 0 0,1 0 0 0 0,-1-1 0 0 0,0 1 1 0 0,0-1-1 0 0,0 0 0 0 0,0 0 1 0 0,1 0-1 0 0,-1 0 0 0 0,0 0 1 0 0,0 0-1 0 0,0 0 0 0 0,0-1 1 0 0,1 1-1 0 0,-1-1 0 0 0,0 1 1 0 0,0-1-1 0 0,0 0 0 0 0,0 0 1 0 0,0 0-1 0 0,0 0 0 0 0,-1 0 0 0 0,1-1 1 0 0,0 1-1 0 0,0 0 0 0 0,-1-1 1 0 0,1 1-1 0 0,-1-1 0 0 0,1 0 1 0 0,-1 0-1 0 0,0 1 0 0 0,1-3 12 0 0,1 0-47 0 0,-1 0 0 0 0,1 0 0 0 0,-1 0-1 0 0,0 0 1 0 0,0 0 0 0 0,-1-1 0 0 0,1 1-1 0 0,-1-1 1 0 0,0 1 0 0 0,0-1 0 0 0,-1 1-1 0 0,1-1 1 0 0,-1 0 0 0 0,0 1 0 0 0,0-1-1 0 0,-1 0 48 0 0,1-1 1 0 0,-1-1 0 0 0,0 0-1 0 0,-1 1 1 0 0,0-1-1 0 0,0 1 1 0 0,0-1 0 0 0,-1 1-1 0 0,0 0 1 0 0,0 0 0 0 0,-1 0-1 0 0,1 0 1 0 0,-2 0-1 0 0,3 3 10 0 0,-1 0 1 0 0,0 0 0 0 0,1 0-1 0 0,-1 1 1 0 0,0 0-1 0 0,0-1 1 0 0,0 1-1 0 0,0 0 1 0 0,-1 0 0 0 0,1 1-1 0 0,0-1 1 0 0,-1 1-1 0 0,0 0 1 0 0,1-1-1 0 0,-1 2 1 0 0,0-1 0 0 0,1 0-1 0 0,-1 1 1 0 0,0-1-1 0 0,0 1 1 0 0,1 0-1 0 0,-3 1-10 0 0,4-1-14 0 0,0 0-1 0 0,0 1 0 0 0,1-1 1 0 0,-1 1-1 0 0,0-1 0 0 0,0 1 0 0 0,0 0 1 0 0,1 0-1 0 0,-1 0 0 0 0,1 0 1 0 0,-1 0-1 0 0,0 0 0 0 0,1 0 1 0 0,0 0-1 0 0,-1 1 0 0 0,1-1 0 0 0,0 1 1 0 0,0-1-1 0 0,0 1 0 0 0,-1-1 1 0 0,2 1 14 0 0,-2 0-219 0 0,1 0 1 0 0,0 1-1 0 0,0-1 1 0 0,0 1-1 0 0,1-1 1 0 0,-1 1-1 0 0,0-1 0 0 0,1 1 1 0 0,0-1-1 0 0,-1 1 1 0 0,1-1-1 0 0,0 1 1 0 0,1 0-1 0 0,-1-1 1 0 0,0 1 218 0 0,2 9-4496 0 0,1-2-1253 0 0</inkml:trace>
</inkml:ink>
</file>

<file path=ppt/ink/ink10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8:06.908"/>
    </inkml:context>
    <inkml:brush xml:id="br0">
      <inkml:brushProperty name="width" value="0.05" units="cm"/>
      <inkml:brushProperty name="height" value="0.05" units="cm"/>
      <inkml:brushProperty name="color" value="#849398"/>
    </inkml:brush>
  </inkml:definitions>
  <inkml:trace contextRef="#ctx0" brushRef="#br0">175 16 15664 0 0,'0'0'356'0'0,"-5"-10"1007"0"0,3 9-1390 0 0,0 0 0 0 0,0 0 0 0 0,0 1 0 0 0,0-1 0 0 0,0 1 0 0 0,0-1 0 0 0,0 1 0 0 0,-1 0 0 0 0,1 0 0 0 0,0 0 0 0 0,0 0 0 0 0,0 0 0 0 0,-1 0 0 0 0,1 0 0 0 0,0 1 0 0 0,0 0-1 0 0,0-1 1 0 0,0 1 0 0 0,0 0 0 0 0,0 0 0 0 0,-1 0 27 0 0,-3 2 67 0 0,0 0-1 0 0,0 1 1 0 0,0 0-1 0 0,0 0 1 0 0,1 0-1 0 0,-1 1-66 0 0,3-2 27 0 0,-12 12 30 0 0,15-14-34 0 0,-1 1 0 0 0,0-1 0 0 0,1 0 0 0 0,-1 0 1 0 0,1 0-1 0 0,0 0 0 0 0,-1 1 0 0 0,1-1 0 0 0,0 0 1 0 0,-1 0-1 0 0,1 1 0 0 0,0-1 0 0 0,0 0 0 0 0,0 0 1 0 0,0 1-1 0 0,1-1-23 0 0,-1 1 60 0 0,0-1-1 0 0,0 1 1 0 0,0 0 0 0 0,0 0 0 0 0,-1-1-1 0 0,1 1 1 0 0,0 0 0 0 0,-1-1 0 0 0,1 1-1 0 0,-1 0 1 0 0,1-1 0 0 0,-1 1 0 0 0,0-1-1 0 0,0 1 1 0 0,0-1 0 0 0,0 1 0 0 0,0 0-60 0 0,1-1 0 0 0,-1-1 1 0 0,1 1 0 0 0,0-1-1 0 0,0 1 1 0 0,0-1-1 0 0,0 1 1 0 0,0-1-1 0 0,0 1 1 0 0,-1 0 0 0 0,1-1-1 0 0,1 1 1 0 0,-1-1-1 0 0,0 1 1 0 0,0-1 0 0 0,0 1-1 0 0,0-1 1 0 0,0 1-1 0 0,0-1 1 0 0,1 1 0 0 0,-1 0-1 0 0,0-1 1 0 0,0 1-1 0 0,1-1 1 0 0,-1 0-1 0 0,0 1 1 0 0,1-1 0 0 0,-1 1-1 0 0,1-1 1 0 0,-1 0-1 0 0,0 1 1 0 0,1-1 0 0 0,0 1-1 0 0,16 10-117 0 0,-14-10-1 0 0,0 1-1 0 0,0-1 1 0 0,0 0-1 0 0,0 0 1 0 0,0-1-1 0 0,1 1 1 0 0,-1-1-1 0 0,0 0 1 0 0,0 1-1 0 0,1-1 1 0 0,-1-1-1 0 0,0 1 1 0 0,0 0-1 0 0,1-1 1 0 0,-1 0-1 0 0,0 0 1 0 0,0 0-1 0 0,0 0 1 0 0,2-1 118 0 0,-3 1-50 0 0,1 0 1 0 0,-1-1 0 0 0,0 1 0 0 0,0-1-1 0 0,0 0 1 0 0,0 1 0 0 0,0-1 0 0 0,-1 0 0 0 0,1 0-1 0 0,0 0 1 0 0,-1 0 0 0 0,0 0 0 0 0,1-1-1 0 0,-1 1 1 0 0,0 0 0 0 0,0-1 0 0 0,0 1-1 0 0,0 0 1 0 0,-1-1 0 0 0,1 1 0 0 0,-1-1 0 0 0,1 0-1 0 0,-1 1 1 0 0,0-1 0 0 0,0 0 49 0 0,-7-51 3134 0 0,7 54-2654 0 0,0 0-58 0 0,0 0-245 0 0,0 0-61 0 0,0 0 131 0 0,2 8 335 0 0,7 15-400 0 0,-2 0 0 0 0,-1 0 0 0 0,0 0-1 0 0,-2 1 1 0 0,-1-1 0 0 0,-1 1-1 0 0,-1 19-181 0 0,-1-31 68 0 0,0 0-1 0 0,-1-1 0 0 0,-1 1 0 0 0,0 0 0 0 0,-3 8-67 0 0,3-13 23 0 0,0 0 1 0 0,-1 0-1 0 0,-1 0 0 0 0,1-1 0 0 0,-1 1 0 0 0,0-1 0 0 0,0 0 0 0 0,0 0 0 0 0,-6 4-23 0 0,8-8 2 0 0,0 0-1 0 0,-1-1 1 0 0,1 1 0 0 0,-1-1-1 0 0,1 1 1 0 0,-1-1-1 0 0,0 0 1 0 0,1 0-1 0 0,-1 0 1 0 0,0 0-1 0 0,0-1 1 0 0,0 1-1 0 0,0-1 1 0 0,0 1 0 0 0,0-1-1 0 0,0 0 1 0 0,-2 0-2 0 0,-2-1 21 0 0,0 1 0 0 0,0-1 0 0 0,0-1 0 0 0,0 1 0 0 0,0-1 1 0 0,-6-3-22 0 0,9 3-148 0 0,0 0 1 0 0,0 0 0 0 0,0 0 0 0 0,0-1 0 0 0,1 0-1 0 0,-1 0 1 0 0,1 0 0 0 0,-1 0 0 0 0,1-1 0 0 0,-1 0 147 0 0,-3-6-1426 0 0</inkml:trace>
</inkml:ink>
</file>

<file path=ppt/ink/ink10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8:07.320"/>
    </inkml:context>
    <inkml:brush xml:id="br0">
      <inkml:brushProperty name="width" value="0.05" units="cm"/>
      <inkml:brushProperty name="height" value="0.05" units="cm"/>
      <inkml:brushProperty name="color" value="#849398"/>
    </inkml:brush>
  </inkml:definitions>
  <inkml:trace contextRef="#ctx0" brushRef="#br0">41 34 14280 0 0,'-4'-9'1528'0'0,"2"4"176"0"0,-1 5-714 0 0,-1 9-449 0 0,-2 16-291 0 0,6-19-144 0 0,-1 0 0 0 0,1 0 0 0 0,0 0 0 0 0,1-1 1 0 0,-1 1-1 0 0,1 0 0 0 0,1-1 0 0 0,-1 1 0 0 0,1 0 0 0 0,-1-1 1 0 0,1 0-1 0 0,1 1 0 0 0,-1-1 0 0 0,1 0 0 0 0,0 0 0 0 0,1 1-106 0 0,-2-4 11 0 0,0 0 1 0 0,0 0-1 0 0,1 0 0 0 0,-1 0 0 0 0,1 0 0 0 0,-1-1 0 0 0,1 1 0 0 0,-1-1 0 0 0,1 1 0 0 0,0-1 0 0 0,0 0 0 0 0,0 0 0 0 0,0-1 0 0 0,0 1 0 0 0,1 0-11 0 0,1 0-1 0 0,-1-1-1 0 0,0 1 0 0 0,1-1 1 0 0,-1 0-1 0 0,0-1 0 0 0,0 1 1 0 0,1-1-1 0 0,-1 1 0 0 0,0-1 1 0 0,2-1 1 0 0,-4 1-9 0 0,0 1 0 0 0,-1-1 1 0 0,1 0-1 0 0,-1 0 0 0 0,1 0 1 0 0,-1 0-1 0 0,0 0 0 0 0,1 0 0 0 0,-1 0 1 0 0,0 0-1 0 0,0 0 0 0 0,1-1 1 0 0,-1 1-1 0 0,0 0 0 0 0,0-1 1 0 0,-1 1-1 0 0,2-2 9 0 0,-1 1-2 0 0,0-1-1 0 0,-1 0 1 0 0,1 1 0 0 0,-1-1-1 0 0,1 0 1 0 0,-1 1 0 0 0,0-1-1 0 0,0 0 1 0 0,0 1 0 0 0,0-3 2 0 0,-1-2 1 0 0,0 0 1 0 0,-1 1 0 0 0,0-1-1 0 0,0 1 1 0 0,0-1 0 0 0,-1 1 0 0 0,0 0-1 0 0,-1-3-1 0 0,1 6 1 0 0,1-1 0 0 0,-1 1 0 0 0,0 0 0 0 0,0-1 0 0 0,0 1 0 0 0,0 1 0 0 0,-1-1 0 0 0,1 0 0 0 0,-1 1 0 0 0,0 0 0 0 0,1 0 0 0 0,-4-1-1 0 0,-2-1-37 0 0,-1 0 0 0 0,0 1 0 0 0,0 0 0 0 0,-6-1 37 0 0,15 4-24 0 0,-1 0-1 0 0,1 0 0 0 0,-1-1 0 0 0,0 1 0 0 0,1 0 1 0 0,-1 0-1 0 0,1 0 0 0 0,-1 1 0 0 0,1-1 0 0 0,-1 0 1 0 0,1 1-1 0 0,-1-1 0 0 0,1 1 0 0 0,0-1 0 0 0,-1 1 0 0 0,1-1 1 0 0,-1 1-1 0 0,1 0 0 0 0,0 0 0 0 0,0 0 0 0 0,0 0 1 0 0,-1 0-1 0 0,1 0 0 0 0,0 0 0 0 0,0 0 0 0 0,0 0 1 0 0,0 1-1 0 0,0-1 25 0 0,0 1-187 0 0,0 1-1 0 0,0-1 1 0 0,0 0 0 0 0,1 0-1 0 0,-1 0 1 0 0,0 1 0 0 0,1-1 0 0 0,0 0-1 0 0,-1 1 1 0 0,1-1 0 0 0,0 0 0 0 0,0 1-1 0 0,0-1 1 0 0,1 0 0 0 0,-1 1 0 0 0,0-1-1 0 0,1 0 1 0 0,0 2 187 0 0,3 6-1470 0 0</inkml:trace>
</inkml:ink>
</file>

<file path=ppt/ink/ink10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8:07.692"/>
    </inkml:context>
    <inkml:brush xml:id="br0">
      <inkml:brushProperty name="width" value="0.05" units="cm"/>
      <inkml:brushProperty name="height" value="0.05" units="cm"/>
      <inkml:brushProperty name="color" value="#849398"/>
    </inkml:brush>
  </inkml:definitions>
  <inkml:trace contextRef="#ctx0" brushRef="#br0">32 44 14712 0 0,'-1'-2'209'0'0,"0"-1"1"0"0,1 1 0 0 0,-1-1 0 0 0,1 1 0 0 0,-1-1 0 0 0,1 1 0 0 0,0-1 0 0 0,0-1-210 0 0,0 2-63 0 0,-1-1 129 0 0,1 2 278 0 0,0 1 112 0 0,0 0 21 0 0,0 0-35 0 0,-4 5 43 0 0,1 1-369 0 0,0 0 0 0 0,0 1 0 0 0,1 0 0 0 0,-1 0 0 0 0,2-1 0 0 0,-1 1 0 0 0,0 5-116 0 0,0 30 557 0 0,0-37-573 0 0,22-30 91 0 0,-13 11 247 0 0,1 0-1 0 0,9-12-321 0 0,-13 20 85 0 0,0 1 1 0 0,0 0-1 0 0,1 1 0 0 0,-1-1 1 0 0,1 1-1 0 0,1 0 0 0 0,-1 0 0 0 0,3-1-85 0 0,-7 4 4 0 0,-1 1 0 0 0,1 0 0 0 0,-1-1 0 0 0,1 1-1 0 0,-1 0 1 0 0,1 0 0 0 0,-1 0 0 0 0,1-1 0 0 0,0 1 0 0 0,-1 0-1 0 0,1 0 1 0 0,-1 0 0 0 0,1 0 0 0 0,0 0 0 0 0,-1 0-1 0 0,1 0 1 0 0,0 0 0 0 0,-1 0 0 0 0,1 1 0 0 0,-1-1 0 0 0,1 0-1 0 0,-1 0 1 0 0,1 0 0 0 0,0 1 0 0 0,-1-1-4 0 0,1 1-2 0 0,0 0-1 0 0,0-1 1 0 0,0 1 0 0 0,0 0 0 0 0,0 0 0 0 0,0 0-1 0 0,-1 0 1 0 0,1 0 0 0 0,0 1 0 0 0,-1-1 0 0 0,1 1 2 0 0,1 3-89 0 0,0 0 0 0 0,0 0 0 0 0,-1 0 0 0 0,0 0 0 0 0,0 3 89 0 0,1 10-616 0 0,-1-6 25 0 0,1 0 0 0 0,0 0 0 0 0,1 0 591 0 0,-2-8-852 0 0,1 1 1 0 0,0-1 0 0 0,0 1 0 0 0,0-1 0 0 0,2 4 851 0 0,1 0-5317 0 0</inkml:trace>
</inkml:ink>
</file>

<file path=ppt/ink/ink10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8:08.113"/>
    </inkml:context>
    <inkml:brush xml:id="br0">
      <inkml:brushProperty name="width" value="0.05" units="cm"/>
      <inkml:brushProperty name="height" value="0.05" units="cm"/>
      <inkml:brushProperty name="color" value="#849398"/>
    </inkml:brush>
  </inkml:definitions>
  <inkml:trace contextRef="#ctx0" brushRef="#br0">91 84 13824 0 0,'0'-4'674'0'0,"1"-1"-479"0"0,0 0 0 0 0,0 0-1 0 0,-1 0 1 0 0,1 0 0 0 0,-1 0-1 0 0,-1-1 1 0 0,1 1-195 0 0,0 3 234 0 0,0 0-1 0 0,-1 0 1 0 0,1 0 0 0 0,-1 0 0 0 0,1 0-1 0 0,-1 0 1 0 0,0 0 0 0 0,0 0 0 0 0,1 0-1 0 0,-1 1 1 0 0,-1-1 0 0 0,1 0 0 0 0,0 0-1 0 0,0 1 1 0 0,-1-1 0 0 0,1 1 0 0 0,-1 0-1 0 0,1-1 1 0 0,-1 1-234 0 0,1 0 40 0 0,0 1 1 0 0,0-1-1 0 0,1 1 1 0 0,-1-1-1 0 0,0 1 0 0 0,0 0 1 0 0,0 0-1 0 0,0-1 0 0 0,0 1 1 0 0,0 0-1 0 0,0 0 0 0 0,0 0 1 0 0,0 0-1 0 0,0 0 1 0 0,0 0-1 0 0,0 0 0 0 0,0 0 1 0 0,0 1-1 0 0,0-1 0 0 0,0 0 1 0 0,0 1-41 0 0,-1 0 3 0 0,0 0 1 0 0,0 0-1 0 0,0 0 0 0 0,0 0 1 0 0,0 1-1 0 0,1-1 1 0 0,-1 1-1 0 0,0-1 0 0 0,0 2-3 0 0,-1 1-19 0 0,-1 0 0 0 0,1 0 0 0 0,0 1 0 0 0,0-1 0 0 0,1 1 0 0 0,-1 0 0 0 0,0 4 19 0 0,0-2 0 0 0,1 1 1 0 0,0-1-1 0 0,1 1 0 0 0,0 0 0 0 0,-1 8 0 0 0,2-14-18 0 0,0 0 0 0 0,0 0 1 0 0,0 0-1 0 0,0 0 0 0 0,1 0 1 0 0,-1 0-1 0 0,0 1 0 0 0,1-1 1 0 0,0 0-1 0 0,-1 0 0 0 0,1 0 1 0 0,0-1-1 0 0,0 1 0 0 0,0 0 1 0 0,0 0-1 0 0,1 0 0 0 0,-1-1 0 0 0,0 1 1 0 0,1 0-1 0 0,-1-1 0 0 0,1 1 1 0 0,-1-1-1 0 0,1 0 0 0 0,1 1 18 0 0,-1-1-50 0 0,-1-1-1 0 0,1 1 1 0 0,0-1-1 0 0,-1 1 1 0 0,1-1-1 0 0,0 0 1 0 0,-1 0-1 0 0,1 0 1 0 0,0 0-1 0 0,0 0 1 0 0,-1 0-1 0 0,1 0 1 0 0,0 0 0 0 0,-1-1-1 0 0,1 1 1 0 0,0-1-1 0 0,-1 1 1 0 0,1-1-1 0 0,-1 0 1 0 0,1 0-1 0 0,-1 1 1 0 0,1-1-1 0 0,-1 0 1 0 0,1 0-1 0 0,-1-1 1 0 0,0 1-1 0 0,0 0 1 0 0,1 0-1 0 0,-1-1 1 0 0,0 1-1 0 0,0 0 1 0 0,0-1-1 0 0,-1 1 1 0 0,1-1-1 0 0,0 1 1 0 0,-1-1-1 0 0,1 0 1 0 0,0 0 50 0 0,4-19-34 0 0,-4 16 59 0 0,0 1 0 0 0,0-1-1 0 0,0 1 1 0 0,0-1 0 0 0,-1 1 0 0 0,0-1-1 0 0,0 0 1 0 0,0 1 0 0 0,-1-4-25 0 0,-1-23 160 0 0,2 15 1915 0 0,16 91-2105 0 0,-13-62-98 0 0,0-1-1 0 0,0 0 0 0 0,3 3 129 0 0,4 6-6328 0 0,-8-16 135 0 0</inkml:trace>
</inkml:ink>
</file>

<file path=ppt/ink/ink10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8:08.591"/>
    </inkml:context>
    <inkml:brush xml:id="br0">
      <inkml:brushProperty name="width" value="0.05" units="cm"/>
      <inkml:brushProperty name="height" value="0.05" units="cm"/>
      <inkml:brushProperty name="color" value="#849398"/>
    </inkml:brush>
  </inkml:definitions>
  <inkml:trace contextRef="#ctx0" brushRef="#br0">56 79 12960 0 0,'-1'-19'760'0'0,"0"0"1"0"0,2-7-761 0 0,0 11 5624 0 0,-6 61-4199 0 0,1-13-1345 0 0,-19 95 1517 0 0,15-84-1301 0 0,-5 34-441 0 0,11-64 160 0 0,2 0-1 0 0,-1 0 1 0 0,2 1 0 0 0,0 6-15 0 0,-1-19-98 0 0,1 0 1 0 0,-1 0 0 0 0,1 0 0 0 0,-1 1 0 0 0,1-1 0 0 0,0 0-1 0 0,0 0 1 0 0,0 0 0 0 0,0 0 0 0 0,0 0 0 0 0,0 0 0 0 0,0 0-1 0 0,1 0 98 0 0,-1-1-169 0 0,0 0-1 0 0,1 0 1 0 0,-1 0-1 0 0,0 0 1 0 0,1 0-1 0 0,-1 0 1 0 0,1-1-1 0 0,-1 1 1 0 0,1 0-1 0 0,-1-1 1 0 0,1 1-1 0 0,-1-1 1 0 0,1 0-1 0 0,0 1 1 0 0,-1-1-1 0 0,1 0 1 0 0,0 0-1 0 0,0 0 170 0 0,7 0-871 0 0</inkml:trace>
</inkml:ink>
</file>

<file path=ppt/ink/ink10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8:08.950"/>
    </inkml:context>
    <inkml:brush xml:id="br0">
      <inkml:brushProperty name="width" value="0.05" units="cm"/>
      <inkml:brushProperty name="height" value="0.05" units="cm"/>
      <inkml:brushProperty name="color" value="#849398"/>
    </inkml:brush>
  </inkml:definitions>
  <inkml:trace contextRef="#ctx0" brushRef="#br0">16 6 13184 0 0,'11'-4'298'0'0,"-8"3"46"0"0,-3 1 22 0 0,0 0-48 0 0,0 1-208 0 0,-1 10 517 0 0,0 0 0 0 0,-1-1 0 0 0,0 3-627 0 0,-4 24 1490 0 0,-5 73 584 0 0,5-8-1641 0 0,5-97-419 0 0,1 0 0 0 0,0 0 0 0 0,1 0 0 0 0,-1 0 0 0 0,1 0 0 0 0,0 0 0 0 0,0 0 0 0 0,0 0 0 0 0,1 0 0 0 0,0 0-1 0 0,0-1 1 0 0,0 1 0 0 0,1 1-14 0 0,-2-5-79 0 0,-1-1 0 0 0,1 1 0 0 0,0 0 0 0 0,-1 0 0 0 0,1 0 0 0 0,0-1 0 0 0,0 1-1 0 0,0-1 1 0 0,-1 1 0 0 0,1 0 0 0 0,0-1 0 0 0,0 0 0 0 0,0 1 0 0 0,0-1 0 0 0,0 1 0 0 0,0-1 0 0 0,0 0-1 0 0,0 0 1 0 0,0 0 0 0 0,0 1 0 0 0,0-1 0 0 0,0 0 0 0 0,0 0 0 0 0,0-1 0 0 0,0 1 0 0 0,0 0-1 0 0,1 0 80 0 0,4-2-736 0 0</inkml:trace>
</inkml:ink>
</file>

<file path=ppt/ink/ink10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8:09.312"/>
    </inkml:context>
    <inkml:brush xml:id="br0">
      <inkml:brushProperty name="width" value="0.05" units="cm"/>
      <inkml:brushProperty name="height" value="0.05" units="cm"/>
      <inkml:brushProperty name="color" value="#849398"/>
    </inkml:brush>
  </inkml:definitions>
  <inkml:trace contextRef="#ctx0" brushRef="#br0">1 0 7832 0 0,'0'0'356'0'0,"0"0"-7"0"0,1 0 58 0 0,37 16 8108 0 0,8-7-6777 0 0,1-2 0 0 0,46 2-1738 0 0,-31-4-608 0 0,-51-4-974 0 0,0 0-1 0 0,1-1 1 0 0,-1-1-1 0 0,1 0 1583 0 0,-2 0-2189 0 0</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13T14:33:32.709"/>
    </inkml:context>
    <inkml:brush xml:id="br0">
      <inkml:brushProperty name="width" value="0.05" units="cm"/>
      <inkml:brushProperty name="height" value="0.05" units="cm"/>
      <inkml:brushProperty name="color" value="#E71225"/>
    </inkml:brush>
  </inkml:definitions>
  <inkml:trace contextRef="#ctx0" brushRef="#br0">67 140 9648 0 0,'0'0'27'0'0,"0"0"1"0"0,-1 0-1 0 0,1 0 0 0 0,-1 0 1 0 0,1 0-1 0 0,0 0 1 0 0,-1 0-1 0 0,1 0 1 0 0,-1 0-1 0 0,1 0 0 0 0,-1 0 1 0 0,1 0-1 0 0,0 1 1 0 0,-1-1-1 0 0,1 0 1 0 0,0 0-1 0 0,-1 0 0 0 0,1 1 1 0 0,0-1-1 0 0,-1 0 1 0 0,1 0-1 0 0,0 1 1 0 0,-1-1-1 0 0,1 0 0 0 0,0 1 1 0 0,0-1-1 0 0,-1 0 1 0 0,1 1-1 0 0,0-1 1 0 0,0 1-1 0 0,0-1 0 0 0,-1 0 1 0 0,1 1-1 0 0,0-1 1 0 0,0 1-1 0 0,0-1 1 0 0,0 1-1 0 0,0-1-27 0 0,6 23 647 0 0,45 102 3944 0 0,7 37-4591 0 0,3 13-123 0 0,-58-169-3682 0 0,-2-5-1339 0 0</inkml:trace>
  <inkml:trace contextRef="#ctx0" brushRef="#br0" timeOffset="355.51">1 91 10136 0 0,'1'-4'113'0'0,"0"1"0"0"0,1-1 0 0 0,0 1 1 0 0,0 0-1 0 0,0 0 0 0 0,0 0 1 0 0,0 0-1 0 0,1 0 0 0 0,-1 0 0 0 0,1 1 1 0 0,0-1-1 0 0,0 1 0 0 0,-1 0 0 0 0,1 0 1 0 0,3-1-114 0 0,53-27 1811 0 0,-51 27-1295 0 0,-3 1-348 0 0,0-1 1 0 0,1 2-1 0 0,-1-1 0 0 0,0 1 0 0 0,1 0 0 0 0,-1 0 1 0 0,1 0-1 0 0,-1 1 0 0 0,1 0 0 0 0,0 0 0 0 0,-1 1 1 0 0,1 0-1 0 0,-1 0 0 0 0,0 0 0 0 0,1 1 0 0 0,-1 0 1 0 0,1 0-169 0 0,0 1 18 0 0,0 0 1 0 0,-1 1-1 0 0,1 0 0 0 0,0 0 1 0 0,-1 1-1 0 0,0-1 1 0 0,0 1-1 0 0,-1 1 0 0 0,1-1 1 0 0,-1 1-1 0 0,0 0 1 0 0,0 0-1 0 0,-1 0 0 0 0,1 1-18 0 0,1 2 57 0 0,0 1-1 0 0,-1-1 0 0 0,0 1 1 0 0,-1 0-1 0 0,0 0 0 0 0,1 6-56 0 0,-3-12 15 0 0,0 1-1 0 0,-1-1 1 0 0,0 0-1 0 0,0 0 1 0 0,0 0 0 0 0,0 0-1 0 0,-1 0 1 0 0,1 0-1 0 0,-1 0 1 0 0,0 0-1 0 0,0 0 1 0 0,0 0 0 0 0,-1-1-1 0 0,1 1 1 0 0,-1 0-1 0 0,0-1 1 0 0,0 1-1 0 0,-1 1-14 0 0,-5 5-96 0 0,0-1 0 0 0,-1 0 0 0 0,0-1 0 0 0,-1 0 0 0 0,1 0 0 0 0,-2-1 0 0 0,1 0-1 0 0,0-1 1 0 0,-1-1 0 0 0,0 0 0 0 0,-8 3 96 0 0,-29 15-1976 0 0,44-20 1298 0 0</inkml:trace>
</inkml:ink>
</file>

<file path=ppt/ink/ink10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8:09.696"/>
    </inkml:context>
    <inkml:brush xml:id="br0">
      <inkml:brushProperty name="width" value="0.05" units="cm"/>
      <inkml:brushProperty name="height" value="0.05" units="cm"/>
      <inkml:brushProperty name="color" value="#849398"/>
    </inkml:brush>
  </inkml:definitions>
  <inkml:trace contextRef="#ctx0" brushRef="#br0">28 41 2304 0 0,'-5'-4'1494'0'0,"2"4"6072"0"0,2 1-6966 0 0,0-1 0 0 0,-1 1 0 0 0,1 0 0 0 0,0 0 0 0 0,0 0 0 0 0,-1 0 0 0 0,1 0 0 0 0,0 0 0 0 0,0 0 0 0 0,0 0 0 0 0,0 1 1 0 0,0 0-601 0 0,0 0 91 0 0,0-1 0 0 0,1 1 1 0 0,-1 0-1 0 0,1 0 0 0 0,-1-1 1 0 0,1 1-1 0 0,0 0 1 0 0,-1 0-1 0 0,1-1 0 0 0,0 1 1 0 0,0 0-1 0 0,1 0 1 0 0,-1 0-1 0 0,0-1 0 0 0,1 1 1 0 0,-1 0-1 0 0,1 0-91 0 0,1 6 213 0 0,0-1 0 0 0,1 1-1 0 0,0-1 1 0 0,1 0 0 0 0,-1 1 0 0 0,3 1-213 0 0,-4-6 60 0 0,0-1 0 0 0,0 1 1 0 0,0 0-1 0 0,1-1 0 0 0,-1 0 1 0 0,1 0-1 0 0,-1 0 0 0 0,1 0 0 0 0,0 0 1 0 0,-1 0-1 0 0,1-1 0 0 0,0 1 0 0 0,0-1 1 0 0,0 0-1 0 0,1 0 0 0 0,2 1-60 0 0,-4-1 18 0 0,0-1-1 0 0,-1 0 1 0 0,1 1 0 0 0,0-1-1 0 0,0 0 1 0 0,0 0-1 0 0,0 0 1 0 0,0-1 0 0 0,0 1-1 0 0,0 0 1 0 0,0-1-1 0 0,0 1 1 0 0,0-1-1 0 0,0 1 1 0 0,0-1 0 0 0,-1 0-1 0 0,1 0 1 0 0,0 0-1 0 0,0-1-17 0 0,0 1 8 0 0,0-1-1 0 0,-1 0 1 0 0,1 1-1 0 0,0-1 1 0 0,-1 0 0 0 0,0 0-1 0 0,1 0 1 0 0,-1-1-1 0 0,0 1 1 0 0,0 0-1 0 0,0 0 1 0 0,-1-1-1 0 0,1 1 1 0 0,0-1-8 0 0,0-3 6 0 0,0 0-1 0 0,-1-1 1 0 0,1 1 0 0 0,-1-1 0 0 0,0 1 0 0 0,-1 0 0 0 0,1-1 0 0 0,-2 1 0 0 0,1 0-1 0 0,0 0 1 0 0,-3-4-6 0 0,3 6 30 0 0,0 0-1 0 0,-1 1 1 0 0,0 0-1 0 0,1-1 1 0 0,-1 1-1 0 0,-1 0 1 0 0,1 0-1 0 0,0 0 0 0 0,-1 0 1 0 0,1 1-1 0 0,-1-1 1 0 0,0 1-1 0 0,0-1-29 0 0,0 2-94 0 0,1-1 0 0 0,0 1 0 0 0,-1 0 0 0 0,1 0 0 0 0,-1 0 0 0 0,1 0 0 0 0,-1 1 0 0 0,0-1 0 0 0,1 1 0 0 0,-1-1 0 0 0,0 1 0 0 0,1 0 0 0 0,-1 0 0 0 0,0 0 0 0 0,0 1 0 0 0,1-1 0 0 0,-1 0 0 0 0,-1 1 94 0 0,-19 8-1869 0 0,11-4 847 0 0</inkml:trace>
</inkml:ink>
</file>

<file path=ppt/ink/ink10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8:10.080"/>
    </inkml:context>
    <inkml:brush xml:id="br0">
      <inkml:brushProperty name="width" value="0.05" units="cm"/>
      <inkml:brushProperty name="height" value="0.05" units="cm"/>
      <inkml:brushProperty name="color" value="#849398"/>
    </inkml:brush>
  </inkml:definitions>
  <inkml:trace contextRef="#ctx0" brushRef="#br0">64 0 14600 0 0,'0'0'330'0'0,"0"0"45"0"0,-9 2 505 0 0,8-1-830 0 0,0 0-1 0 0,0-1 1 0 0,0 1 0 0 0,0 0-1 0 0,0-1 1 0 0,0 1 0 0 0,1 0 0 0 0,-1 0-1 0 0,0 0 1 0 0,1 0 0 0 0,-1 0 0 0 0,0 0-1 0 0,1 0 1 0 0,-1 0 0 0 0,1 0 0 0 0,-1 0-1 0 0,1 0 1 0 0,0 0 0 0 0,0 0-1 0 0,-1 0 1 0 0,1 1 0 0 0,0-1 0 0 0,0 0-1 0 0,0 0 1 0 0,0 0 0 0 0,0 0 0 0 0,0 0-1 0 0,1 1-49 0 0,-1 3 200 0 0,1 0-1 0 0,0-1 1 0 0,0 1-1 0 0,1-1 1 0 0,-1 1-1 0 0,2 1-199 0 0,5 8 289 0 0,0 0 0 0 0,1-1 0 0 0,0 0 0 0 0,1 0 0 0 0,1-1-289 0 0,1 2 112 0 0,-1 0 1 0 0,-1 0 0 0 0,8 14-113 0 0,-18-27 3 0 0,1 0 0 0 0,-1 0 0 0 0,1-1 0 0 0,-1 1 0 0 0,0 0 1 0 0,1 0-1 0 0,-1 0 0 0 0,0 0 0 0 0,0 0 0 0 0,0 0 0 0 0,1 0 0 0 0,-1 0 1 0 0,0 0-1 0 0,0 0 0 0 0,0 0 0 0 0,-1 0 0 0 0,1 0 0 0 0,0 0 0 0 0,0 0 1 0 0,-1 1-4 0 0,1-2 0 0 0,-1 1 1 0 0,1 0 0 0 0,-1 0 0 0 0,1-1 0 0 0,-1 1 0 0 0,0 0 0 0 0,1-1 0 0 0,-1 1-1 0 0,0 0 1 0 0,0-1 0 0 0,1 1 0 0 0,-1-1 0 0 0,0 0 0 0 0,0 1 0 0 0,0-1-1 0 0,0 0 1 0 0,0 1-1 0 0,-5 0 8 0 0,0 0-1 0 0,-1 0 1 0 0,1 0-1 0 0,0-1 1 0 0,-6 0-8 0 0,7 0 23 0 0,-4-1-31 0 0,-1 0-1 0 0,1-1 1 0 0,0 0-1 0 0,0-1 1 0 0,0 0-1 0 0,1 0 0 0 0,-6-3 9 0 0,7 4-29 0 0,7 2 5 0 0,-1 0 0 0 0,0-1 1 0 0,0 1-1 0 0,0 0 0 0 0,0-1 0 0 0,0 1 0 0 0,1-1 0 0 0,-1 1 0 0 0,0-1 0 0 0,0 1 0 0 0,1-1 0 0 0,-1 1 0 0 0,0-1 0 0 0,1 0 0 0 0,-1 1 0 0 0,0-1 0 0 0,1 0 24 0 0,8-8-3432 0 0,-3 5 1609 0 0</inkml:trace>
</inkml:ink>
</file>

<file path=ppt/ink/ink10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8:10.432"/>
    </inkml:context>
    <inkml:brush xml:id="br0">
      <inkml:brushProperty name="width" value="0.05" units="cm"/>
      <inkml:brushProperty name="height" value="0.05" units="cm"/>
      <inkml:brushProperty name="color" value="#849398"/>
    </inkml:brush>
  </inkml:definitions>
  <inkml:trace contextRef="#ctx0" brushRef="#br0">8 94 13360 0 0,'0'0'1026'0'0,"-1"0"-668"0"0,0-3-241 0 0,0 2 278 0 0,1 1 109 0 0,0 0 9 0 0,0 0-32 0 0,-4 40 1294 0 0,4-29-1440 0 0,0 6 66 0 0,0 0 0 0 0,1 0 0 0 0,1 0-1 0 0,1 2-400 0 0,6 36 298 0 0,-5-27-232 0 0,4 10-66 0 0,-5-12-13 0 0,-1-21-56 0 0,-2-4-46 0 0,0-1-93 0 0,0 0-44 0 0,0 0-11 0 0,-2-34-1364 0 0,-1 1-1 0 0,-3-13 1628 0 0,-4-42-136 0 0,7 60 164 0 0,2 11 358 0 0,-1 0 0 0 0,2 0 1 0 0,0 0-1 0 0,1 0 0 0 0,1 0 0 0 0,1-1-386 0 0,-3 16 90 0 0,1 1 0 0 0,-1-1 0 0 0,1 0 0 0 0,-1 1 0 0 0,1-1 0 0 0,0 1 0 0 0,0-1 0 0 0,0 1 0 0 0,0-1 0 0 0,0 1 0 0 0,0 0 0 0 0,0-1 0 0 0,0 1 0 0 0,0 0 0 0 0,1 0 0 0 0,-1 0 0 0 0,0 0 0 0 0,1 0 0 0 0,-1 0-90 0 0,1 0 89 0 0,1 0 1 0 0,-1 0-1 0 0,0 1 0 0 0,0-1 0 0 0,0 1 0 0 0,0-1 1 0 0,1 1-1 0 0,-1 0 0 0 0,0 0 0 0 0,0 0 0 0 0,1 0 0 0 0,-1 0 1 0 0,1 1-90 0 0,2 0 98 0 0,1 0 0 0 0,-1 1 0 0 0,0 0 0 0 0,1 0 0 0 0,-1 0 0 0 0,0 1 0 0 0,0-1 0 0 0,0 1 0 0 0,-1 0 0 0 0,1 1 0 0 0,0 0-98 0 0,0 1 40 0 0,1 0 0 0 0,0 1 0 0 0,-1 0 0 0 0,0 0 0 0 0,-1 1 0 0 0,0-1 0 0 0,1 1 0 0 0,-1 1-40 0 0,-2-3-17 0 0,-1-1 0 0 0,1 0-1 0 0,-1 0 1 0 0,1 1-1 0 0,-1-1 1 0 0,-1 0 0 0 0,1 1-1 0 0,-1-1 1 0 0,1 1 0 0 0,-1-1-1 0 0,-1 1 1 0 0,1-1-1 0 0,-1 1 1 0 0,0 3 17 0 0,0-5-59 0 0,0-1 0 0 0,0 1 0 0 0,0-1 1 0 0,-1 0-1 0 0,1 1 0 0 0,-1-1 0 0 0,1 0 0 0 0,-1 0 1 0 0,0 0-1 0 0,0 0 0 0 0,0-1 0 0 0,0 1 0 0 0,0 0 0 0 0,0-1 1 0 0,0 1-1 0 0,0-1 0 0 0,-2 0 59 0 0,-2 3-282 0 0,-1-1 0 0 0,0 0 0 0 0,0 0 0 0 0,-1-1-1 0 0,-3 1 283 0 0,9-3-235 0 0,-1 1 0 0 0,0-1 0 0 0,0 0 0 0 0,0 0 0 0 0,0 0 0 0 0,0 0 0 0 0,0-1 0 0 0,-2 0 235 0 0,3 1-697 0 0,1 0 0 0 0,-1-1 0 0 0,1 1 0 0 0,-1-1 0 0 0,1 1 0 0 0,0-1 0 0 0,-1 0 0 0 0,1 0 0 0 0,0 0 0 0 0,-1 0 697 0 0,-1-3-5045 0 0</inkml:trace>
</inkml:ink>
</file>

<file path=ppt/ink/ink10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8:10.849"/>
    </inkml:context>
    <inkml:brush xml:id="br0">
      <inkml:brushProperty name="width" value="0.05" units="cm"/>
      <inkml:brushProperty name="height" value="0.05" units="cm"/>
      <inkml:brushProperty name="color" value="#849398"/>
    </inkml:brush>
  </inkml:definitions>
  <inkml:trace contextRef="#ctx0" brushRef="#br0">69 6 12840 0 0,'-11'-6'1392'0'0,"9"6"-1195"0"0,-1 1 1 0 0,1-1-1 0 0,0 0 1 0 0,0 1-1 0 0,-1 0 1 0 0,1-1-1 0 0,0 1 1 0 0,0 0-1 0 0,0 0 1 0 0,0 0-1 0 0,0 1 1 0 0,0-1-1 0 0,0 0 1 0 0,0 1-1 0 0,1-1 1 0 0,-1 1-1 0 0,0 0 1 0 0,1-1-1 0 0,-1 1 1 0 0,1 0-1 0 0,0 0 1 0 0,-1 0-1 0 0,1 0 1 0 0,0 0-1 0 0,0 0 1 0 0,1 0-1 0 0,-1 1-197 0 0,-1 3 89 0 0,0-1 0 0 0,0 1 0 0 0,1 0 0 0 0,0-1-1 0 0,0 1 1 0 0,0 0 0 0 0,1 0 0 0 0,0 0 0 0 0,0 0 0 0 0,1 2-89 0 0,0-4 20 0 0,-1 1 1 0 0,1-1 0 0 0,0 0-1 0 0,1 0 1 0 0,-1 1-1 0 0,1 0-20 0 0,-1-3-3 0 0,0 0 0 0 0,0 0 0 0 0,1-1 0 0 0,-1 1 0 0 0,0 0 0 0 0,1-1 0 0 0,-1 1 0 0 0,1-1 0 0 0,-1 1 0 0 0,1-1 0 0 0,0 0 0 0 0,0 0 0 0 0,-1 0 0 0 0,1 0-1 0 0,0 0 1 0 0,1 1 3 0 0,-2-2-5 0 0,-1 0-1 0 0,1 0 0 0 0,0 0 0 0 0,-1 0 0 0 0,1 0 1 0 0,0 0-1 0 0,-1-1 0 0 0,1 1 0 0 0,-1 0 0 0 0,1 0 0 0 0,0 0 1 0 0,-1-1-1 0 0,1 1 0 0 0,-1 0 0 0 0,1 0 0 0 0,-1-1 1 0 0,1 1-1 0 0,-1-1 0 0 0,1 1 0 0 0,-1 0 0 0 0,1-1 1 0 0,-1 1-1 0 0,1-1 0 0 0,-1 1 0 0 0,0-1 0 0 0,1 0 6 0 0,0 0-12 0 0,0-1-1 0 0,1 0 0 0 0,-1 1 1 0 0,0-1-1 0 0,0 0 0 0 0,0 0 0 0 0,0 0 13 0 0,0-4 0 0 0,1 2 0 0 0,-1 0 0 0 0,0 0 0 0 0,0 0 0 0 0,-1 0 0 0 0,1-1 0 0 0,-1 1 0 0 0,0-4 0 0 0,0-51 45 0 0,0 32 334 0 0,0 27-256 0 0,0 0 113 0 0,0 0 55 0 0,6 7 369 0 0,-3 0-659 0 0,0 0 1 0 0,-1-1 0 0 0,0 1 0 0 0,0 0 0 0 0,-1 0 0 0 0,1 6-2 0 0,4 20-1 0 0,-2-14 45 0 0,-2-12-792 0 0,0 0 0 0 0,0 0 0 0 0,2 4 748 0 0,-2-5-1272 0 0</inkml:trace>
</inkml:ink>
</file>

<file path=ppt/ink/ink10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8:11.243"/>
    </inkml:context>
    <inkml:brush xml:id="br0">
      <inkml:brushProperty name="width" value="0.05" units="cm"/>
      <inkml:brushProperty name="height" value="0.05" units="cm"/>
      <inkml:brushProperty name="color" value="#849398"/>
    </inkml:brush>
  </inkml:definitions>
  <inkml:trace contextRef="#ctx0" brushRef="#br0">1 52 13824 0 0,'4'-10'1472'0'0,"-3"7"-1440"0"0,-1 2 51 0 0,1-1-1 0 0,-1 1 1 0 0,1-1-1 0 0,0 1 1 0 0,-1 0-1 0 0,1 0 1 0 0,0-1-1 0 0,0 1 1 0 0,0 0-1 0 0,0 0 1 0 0,0 0-1 0 0,0-1-82 0 0,0 2 408 0 0,-1 0 59 0 0,0 0 11 0 0,6 3 268 0 0,-5-2-695 0 0,0 0 0 0 0,1 0 0 0 0,-1 0 0 0 0,0 1 1 0 0,0-1-1 0 0,0 1 0 0 0,0-1 0 0 0,0 1 0 0 0,-1-1 0 0 0,1 1 0 0 0,0-1 1 0 0,-1 1-1 0 0,1 0-51 0 0,5 24 16 0 0,-4-19 12 0 0,-1 3 187 0 0,0-1 0 0 0,-1 1-1 0 0,1-1 1 0 0,-2 3-215 0 0,1 3 14 0 0,0-13-14 0 0,-1 4 0 0 0,1-6 0 0 0,0 0 0 0 0,0 0 0 0 0,0 0 0 0 0,0 0 0 0 0,0 0 0 0 0,0 0 0 0 0,0 0 0 0 0,0 0 0 0 0,0 0 0 0 0,0 0 0 0 0,0 0 0 0 0,0 0 0 0 0,0 0 0 0 0,0 0 0 0 0,0 0 0 0 0,0 0 0 0 0,0 0 0 0 0,0 0 0 0 0,0 0 0 0 0,0 0 0 0 0,0 0 0 0 0,0 0 0 0 0,0 0 0 0 0,1 0 0 0 0,-1 0 0 0 0,0 0 0 0 0,0 0 0 0 0,0 0 0 0 0,0 0 0 0 0,0 0 0 0 0,0 0 0 0 0,0 0 0 0 0,0 0 0 0 0,0 0 0 0 0,0 0 0 0 0,0 0 0 0 0,0 0 0 0 0,0 0 0 0 0,0 0 0 0 0,0 0 0 0 0,0 0 0 0 0,0 0 0 0 0,0 0 0 0 0,0 0 0 0 0,8-14 314 0 0,0-1 0 0 0,3-7-314 0 0,-5 7 485 0 0,2 1 0 0 0,0 0 0 0 0,1-1-485 0 0,-7 11 105 0 0,1 0-1 0 0,0 1 1 0 0,0 0-1 0 0,0-1 1 0 0,0 1-1 0 0,1 0 1 0 0,-1 1-1 0 0,1-1 1 0 0,0 0-1 0 0,0 1 1 0 0,-1 0-1 0 0,2 0 1 0 0,-1 0-105 0 0,-3 2 32 0 0,0-1 0 0 0,0 1 0 0 0,0 0 0 0 0,0 0 0 0 0,0-1 0 0 0,0 1 0 0 0,0 0 1 0 0,0 0-1 0 0,1 0 0 0 0,-1 0 0 0 0,0 0 0 0 0,0 0 0 0 0,0 1 0 0 0,0-1 0 0 0,0 0 1 0 0,0 0-1 0 0,0 1 0 0 0,0-1 0 0 0,0 1 0 0 0,1 0-32 0 0,-1 0-14 0 0,0 0 1 0 0,1 0-1 0 0,-1 0 0 0 0,0 0 0 0 0,0 1 1 0 0,1-1-1 0 0,-1 1 0 0 0,0-1 0 0 0,0 1 1 0 0,-1-1-1 0 0,2 2 14 0 0,0 4-154 0 0,0-1 1 0 0,0 1-1 0 0,0-1 0 0 0,-1 1 1 0 0,0 0-1 0 0,0 1 154 0 0,1 5-154 0 0,-1 0-1214 0 0,0 0 1 0 0,-1 12 1367 0 0,-1-15-1314 0 0</inkml:trace>
</inkml:ink>
</file>

<file path=ppt/ink/ink10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8:11.915"/>
    </inkml:context>
    <inkml:brush xml:id="br0">
      <inkml:brushProperty name="width" value="0.05" units="cm"/>
      <inkml:brushProperty name="height" value="0.05" units="cm"/>
      <inkml:brushProperty name="color" value="#849398"/>
    </inkml:brush>
  </inkml:definitions>
  <inkml:trace contextRef="#ctx0" brushRef="#br0">5 2 11056 0 0,'0'0'505'0'0,"0"0"-9"0"0,-1 0-317 0 0,-2-1-61 0 0,3 1 392 0 0,0 0 164 0 0,0 0 29 0 0,0 0 12 0 0,0 0 18 0 0,5 2 2051 0 0,0 2-2162 0 0,-4-3-521 0 0,1-1-1 0 0,-2 1 0 0 0,1-1 1 0 0,0 1-1 0 0,0 0 1 0 0,0 0-1 0 0,0-1 0 0 0,0 1 1 0 0,0 0-1 0 0,-1 0 1 0 0,1 0-1 0 0,0 0 0 0 0,-1 0 1 0 0,1 0-101 0 0,0 0 94 0 0,-1 0 0 0 0,1 0 0 0 0,0 0 0 0 0,0 0-1 0 0,0 0 1 0 0,0 0 0 0 0,1 0 0 0 0,-1-1 0 0 0,0 1 0 0 0,0 0 0 0 0,0-1 0 0 0,1 1 0 0 0,0 0-94 0 0,8 5 299 0 0,22 22-46 0 0,-30-26-224 0 0,1 0-1 0 0,-1 0 1 0 0,0 1 0 0 0,0-1-1 0 0,0 1 1 0 0,0-1 0 0 0,-1 1-29 0 0,8 9 28 0 0,-8-10-28 0 0,0 0 0 0 0,1 0 0 0 0,-1 0 0 0 0,0 0 0 0 0,-1 0 0 0 0,1 0 0 0 0,0 0 0 0 0,-1 0 0 0 0,1 0 0 0 0,-1 1 0 0 0,4 24 0 0 0,-4-21 0 0 0,0-2 0 0 0,0 0 0 0 0,0 1 0 0 0,0-1 0 0 0,-1 0 0 0 0,0 0 0 0 0,0 0 0 0 0,0 1 0 0 0,-4 18 0 0 0,5-21 0 0 0,0 0 0 0 0,-1 0 0 0 0,0 1 0 0 0,1-1 0 0 0,-1 0 0 0 0,0 0 0 0 0,0 0 0 0 0,0-1 0 0 0,0 1 0 0 0,1 0 0 0 0,-1 0 0 0 0,0 0 0 0 0,1 0 0 0 0,-1 0 0 0 0,1 0 0 0 0,0 0 0 0 0,0 0 0 0 0,-1 0-8 0 0,1-1 0 0 0,0 1 0 0 0,-1-1 0 0 0,1 1 0 0 0,-1-1 0 0 0,1 1 0 0 0,-1-1 0 0 0,0 1 0 0 0,0-1 0 0 0,1 1 0 0 0,-1-1 0 0 0,0 0 0 0 0,0 0 0 0 0,-1 1 8 0 0,-5 10-81 0 0,6-12 68 0 0,1 1 1 0 0,0-1-1 0 0,-1 1 0 0 0,1-1 1 0 0,-1 1-1 0 0,1-1 1 0 0,-1 1-1 0 0,1-1 0 0 0,-1 1 1 0 0,1-1-1 0 0,-1 0 0 0 0,1 1 1 0 0,-1-1-1 0 0,0 0 0 0 0,1 1 1 0 0,-1-1 12 0 0,-1 1-37 0 0,1 0 37 0 0,0-1 0 0 0,1 0 0 0 0,-1 1 0 0 0,0-1 0 0 0,0 0 0 0 0,1 0 0 0 0,-1 0-1 0 0,0 0 1 0 0,1 0 0 0 0,-1 0 0 0 0,0 0 0 0 0,0 0 0 0 0,1 0 0 0 0,-1 0 0 0 0,0 0 0 0 0,0 0 0 0 0,1 0-1 0 0,-1 0 1 0 0,0-1 0 0 0,1 1 0 0 0,-1 0 0 0 0,0-1 0 0 0,1 1 0 0 0,-1 0 0 0 0,1-1 0 0 0,-1 1 0 0 0,0-1-1 0 0,1 1 1 0 0,-1-1 0 0 0,1 1 0 0 0,-1-1 0 0 0,1 1 0 0 0,0-1 0 0 0,-1 0 0 0 0,1 1-5 0 0,-2-4 5 0 0,3 1 0 0 0,-1 2 0 0 0,0 1 0 0 0,0 0 0 0 0,0 0 0 0 0,0-1 0 0 0,0 1 0 0 0,0 0 0 0 0,0 0 0 0 0,0 0 0 0 0,0-1 0 0 0,0 1 0 0 0,0 0 0 0 0,0 0 0 0 0,0-1 0 0 0,0 1 0 0 0,0 0 0 0 0,0 0 0 0 0,1 0 0 0 0,-1-1 0 0 0,0 1 0 0 0,0 0 0 0 0,0 0 0 0 0,0 0 0 0 0,0 0 0 0 0,1-1 0 0 0,-1 1 0 0 0,0 0 0 0 0,0 0 0 0 0,0 0 0 0 0,1 0 0 0 0,-1 0 0 0 0,0 0 0 0 0,0 0 0 0 0,1-1 0 0 0,-1 1 0 0 0,0 0 0 0 0,0 0 0 0 0,0 0 0 0 0,1 0 0 0 0,-1 0 0 0 0,0 0 0 0 0,0 0 0 0 0,1 0 0 0 0,0 0 0 0 0,0 0 0 0 0,0-1 0 0 0,0 1 0 0 0,0 0 0 0 0,0 0 0 0 0,-1-1 0 0 0,1 1 0 0 0,0 0 0 0 0,0 0 0 0 0,0 0 0 0 0,0 0 0 0 0,0 0 0 0 0,0 0 0 0 0,0 0 0 0 0,0 1 0 0 0,1-1 0 0 0,3 1 0 0 0,0-1 26 0 0,0 1-1 0 0,-1-1 0 0 0,1 1 1 0 0,0 1-1 0 0,0-1 0 0 0,3 2-25 0 0,-7-3 6 0 0,-1 1 0 0 0,1 0 0 0 0,-1-1 0 0 0,1 1 0 0 0,0 0 0 0 0,-1 0 0 0 0,0-1 0 0 0,1 1 0 0 0,-1 0 0 0 0,1 0 0 0 0,-1 0 0 0 0,0 0 0 0 0,0 0-6 0 0,2 3 2 0 0,-1-2-2 0 0,0 1 0 0 0,0-1 0 0 0,0 1 0 0 0,0 0 0 0 0,0-1 0 0 0,-1 1 0 0 0,1 0 0 0 0,-1 2 0 0 0,1-2 0 0 0,-1 1 0 0 0,1-1 0 0 0,-1 1 0 0 0,1-1 0 0 0,1 3 0 0 0,-1-4 0 0 0,1 1 0 0 0,-1 0 0 0 0,-1-1 0 0 0,1 1 0 0 0,0 0 0 0 0,-1-1 0 0 0,1 1 0 0 0,-1 0 0 0 0,0 0 0 0 0,0 0 0 0 0,0-1 0 0 0,0 2 0 0 0,2 50-12 0 0,-5-28 24 0 0,-1 0-1 0 0,-1-1 0 0 0,-1 0 1 0 0,-2 3-12 0 0,0-8-93 0 0,7-17 80 0 0,-1 1-1 0 0,1-1 0 0 0,-1 1 1 0 0,1-1-1 0 0,0 1 1 0 0,1 0-1 0 0,-1-1 0 0 0,0 5 14 0 0,1 4 2 0 0,-1-6 18 0 0,1-1 1 0 0,0 1 0 0 0,1-1-1 0 0,0 1-20 0 0,-1-5 8 0 0,0 0 0 0 0,1-1 0 0 0,-1 1 0 0 0,1 0-1 0 0,-1 0 1 0 0,1 0 0 0 0,0-1 0 0 0,-1 1-1 0 0,1 0 1 0 0,0-1 0 0 0,0 1 0 0 0,-1-1 0 0 0,1 1-1 0 0,0-1 1 0 0,0 1 0 0 0,0-1 0 0 0,0 1 0 0 0,-1-1-1 0 0,1 0 1 0 0,1 1-8 0 0,18 4 56 0 0,-14-4-201 0 0,-1-1 0 0 0,0 0-1 0 0,1 0 1 0 0,1 0 145 0 0,12-3-5514 0 0,-5 1-1494 0 0</inkml:trace>
</inkml:ink>
</file>

<file path=ppt/ink/ink10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8:16.004"/>
    </inkml:context>
    <inkml:brush xml:id="br0">
      <inkml:brushProperty name="width" value="0.05" units="cm"/>
      <inkml:brushProperty name="height" value="0.05" units="cm"/>
      <inkml:brushProperty name="color" value="#849398"/>
    </inkml:brush>
  </inkml:definitions>
  <inkml:trace contextRef="#ctx0" brushRef="#br0">6 21 12440 0 0,'-5'-9'565'0'0,"4"7"-5"0"0,4-1-363 0 0,-3 2-168 0 0,0 1-1 0 0,0 0 0 0 0,0-1 0 0 0,0 1 1 0 0,0 0-1 0 0,0 0 0 0 0,0-1 1 0 0,0 1-1 0 0,0 0 0 0 0,1 0 0 0 0,-1-1 1 0 0,0 1-1 0 0,0 0 0 0 0,0 0 1 0 0,0-1-1 0 0,1 1 0 0 0,-1 0 0 0 0,0 0 1 0 0,0 0-1 0 0,1 0 0 0 0,-1-1 1 0 0,0 1-1 0 0,0 0 0 0 0,1 0 0 0 0,-1 0 1 0 0,0 0-1 0 0,0 0 0 0 0,1 0 1 0 0,-1 0-1 0 0,0-1 0 0 0,0 1 0 0 0,1 0 1 0 0,-1 0-1 0 0,0 0 0 0 0,1 0 1 0 0,-1 0-1 0 0,0 0 0 0 0,0 0 0 0 0,1 1-28 0 0,0-1 353 0 0,0 0 430 0 0,4 4 469 0 0,0-1-999 0 0,-3-1-88 0 0,1 0-1 0 0,0 0 1 0 0,-1 0-1 0 0,1 0 1 0 0,-1 1-1 0 0,1-1 1 0 0,-1 1-1 0 0,0 0-164 0 0,0-1 100 0 0,0 0 0 0 0,-1 0 0 0 0,1 0 0 0 0,0 0 0 0 0,0 0 0 0 0,2 1-100 0 0,-2-2 78 0 0,0 1 0 0 0,0 0 1 0 0,0 0-1 0 0,0 0 0 0 0,0 0 0 0 0,0 0-78 0 0,5 8 207 0 0,1 0-1 0 0,1-1 1 0 0,-1-1-1 0 0,1 1 1 0 0,1-1-1 0 0,5 3-206 0 0,5 6 112 0 0,-13-11-69 0 0,0 0-1 0 0,0 0 1 0 0,1-1-43 0 0,2 1-52 0 0,-1 0-1 0 0,-1 1 1 0 0,1 0 0 0 0,3 4 52 0 0,-6-6-23 0 0,1 1 0 0 0,0-1 0 0 0,1 0 1 0 0,5 2 22 0 0,13 9 1 0 0,7 1-370 0 0,-32-16-451 0 0,3-1-2412 0 0,-3 0-2938 0 0</inkml:trace>
</inkml:ink>
</file>

<file path=ppt/ink/ink10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8:16.336"/>
    </inkml:context>
    <inkml:brush xml:id="br0">
      <inkml:brushProperty name="width" value="0.05" units="cm"/>
      <inkml:brushProperty name="height" value="0.05" units="cm"/>
      <inkml:brushProperty name="color" value="#849398"/>
    </inkml:brush>
  </inkml:definitions>
  <inkml:trace contextRef="#ctx0" brushRef="#br0">219 4 11056 0 0,'0'0'852'0'0,"-1"0"-560"0"0,-1-3-84 0 0,1 2 698 0 0,-2 6 2898 0 0,-4 14-2571 0 0,-5 10-1145 0 0,-6 0 173 0 0,12-20-161 0 0,0 1 0 0 0,1 0-1 0 0,-2 4-99 0 0,3-6 43 0 0,0 0 0 0 0,0-1 0 0 0,-4 5-43 0 0,-8 13-1 0 0,-45 89 1 0 0,43-87 9 0 0,15-22-57 0 0,-1 0 0 0 0,1 0 0 0 0,0 1 0 0 0,0-1 0 0 0,0 1 0 0 0,1 0-1 0 0,0 0 49 0 0,-7 15-1884 0 0,6-12-4231 0 0</inkml:trace>
</inkml:ink>
</file>

<file path=ppt/ink/ink10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8:16.718"/>
    </inkml:context>
    <inkml:brush xml:id="br0">
      <inkml:brushProperty name="width" value="0.05" units="cm"/>
      <inkml:brushProperty name="height" value="0.05" units="cm"/>
      <inkml:brushProperty name="color" value="#849398"/>
    </inkml:brush>
  </inkml:definitions>
  <inkml:trace contextRef="#ctx0" brushRef="#br0">44 12 3680 0 0,'-4'-7'360'0'0,"3"3"77"0"0,1 3 1830 0 0,0 1 773 0 0,-3 2 3018 0 0,-2 2-5031 0 0,3-2-955 0 0,1-1 0 0 0,0 0 0 0 0,0 1 1 0 0,0-1-1 0 0,1 1 0 0 0,-1-1 0 0 0,0 1 1 0 0,0 0-1 0 0,1-1 0 0 0,-1 1 0 0 0,1 0 0 0 0,0-1 1 0 0,-1 2-73 0 0,-4 15 599 0 0,4-16-551 0 0,0 0-1 0 0,1 0 1 0 0,-1 0-1 0 0,1 0 1 0 0,-1 0-1 0 0,1 0 1 0 0,0 0-1 0 0,0 0 0 0 0,0 1-47 0 0,-1 14 117 0 0,-8 36 571 0 0,9-53-688 0 0,0 1 0 0 0,0-1 0 0 0,0 1 0 0 0,0-1 0 0 0,0 1 0 0 0,0-1 0 0 0,0 1-1 0 0,0-1 1 0 0,0 1 0 0 0,0-1 0 0 0,0 1 0 0 0,1-1 0 0 0,-1 1 0 0 0,0-1 0 0 0,0 1 0 0 0,1 0 0 0 0,-1-1 0 0 0,0 0 1 0 0,0 0 0 0 0,1 1 0 0 0,-1-1 0 0 0,0 0 0 0 0,0 0 0 0 0,0 1 0 0 0,0-1 0 0 0,0 0 0 0 0,0 1 0 0 0,0-1 0 0 0,0 0 0 0 0,1 1-1 0 0,-1-1 1 0 0,0 0 0 0 0,0 0 0 0 0,0 1 0 0 0,-1-1 0 0 0,1 0 0 0 0,0 1 0 0 0,0-1 0 0 0,0 0 0 0 0,0 1 0 0 0,0-1 0 0 0,0 0 0 0 0,0 0-1 0 0,0 1 1 0 0,-1-1-1 0 0,1 1 118 0 0,0-1 11 0 0,2 0-122 0 0,0-1-1 0 0,0 1 1 0 0,-1-1-1 0 0,1 1 1 0 0,0-1-1 0 0,0 1 1 0 0,0-1-1 0 0,-1 0 1 0 0,1 0 0 0 0,0 0-1 0 0,-1 0 1 0 0,1 0-1 0 0,-1 0 1 0 0,1-1-1 0 0,0 0-6 0 0,21-24 831 0 0,-13 14-152 0 0,-8 10-565 0 0,0 0 0 0 0,-1 1 0 0 0,1-1 0 0 0,0 1 0 0 0,0-1 0 0 0,0 1 0 0 0,-1 0 0 0 0,2 0 0 0 0,-1 0 0 0 0,0 0 0 0 0,0 0 0 0 0,0 0 0 0 0,0 0-114 0 0,0 1 19 0 0,-1 0 0 0 0,0 0 0 0 0,0 0 0 0 0,0 0 1 0 0,0 0-1 0 0,0 0 0 0 0,1 0 0 0 0,-1 1 0 0 0,0-1 0 0 0,0 0 0 0 0,0 1 0 0 0,0-1 0 0 0,0 1 0 0 0,0-1 0 0 0,0 1 0 0 0,0-1 0 0 0,0 1 1 0 0,0 0-1 0 0,0-1 0 0 0,0 1 0 0 0,0 0 0 0 0,-1 0 0 0 0,1 0 0 0 0,0-1 0 0 0,0 1 0 0 0,-1 0 0 0 0,1 0-19 0 0,27 44 429 0 0,6 5-3115 0 0,-29-46 1114 0 0,1-2-75 0 0</inkml:trace>
</inkml:ink>
</file>

<file path=ppt/ink/ink10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8:17.056"/>
    </inkml:context>
    <inkml:brush xml:id="br0">
      <inkml:brushProperty name="width" value="0.05" units="cm"/>
      <inkml:brushProperty name="height" value="0.05" units="cm"/>
      <inkml:brushProperty name="color" value="#849398"/>
    </inkml:brush>
  </inkml:definitions>
  <inkml:trace contextRef="#ctx0" brushRef="#br0">0 3 11056 0 0,'0'0'505'0'0,"10"-3"190"0"0,-7 4-511 0 0,0-1 1 0 0,0 1-1 0 0,0-1 1 0 0,0 1-1 0 0,0 0 1 0 0,0 1 0 0 0,0-1-1 0 0,0 0 1 0 0,0 1-1 0 0,0-1 1 0 0,-1 1-1 0 0,1 0 1 0 0,0 0 0 0 0,-1 0-1 0 0,1 1-184 0 0,8 8 1832 0 0,-1 0-1 0 0,7 9-1831 0 0,-12-13 226 0 0,4 5 112 0 0,-1 0 1 0 0,-1 1-1 0 0,0 0 1 0 0,0 0-1 0 0,-2 0 1 0 0,0 1-1 0 0,0 0 1 0 0,-1 0-1 0 0,1 8-338 0 0,-2-5 108 0 0,-1 0-1 0 0,0 0 0 0 0,-1 0 0 0 0,0 0 0 0 0,-2 2-107 0 0,1-10-51 0 0,-1-1 0 0 0,-1 1 1 0 0,1 0-1 0 0,-1-1 0 0 0,-1 1 0 0 0,0-1 0 0 0,0 0 0 0 0,0 0 0 0 0,-1 0 0 0 0,-5 7 51 0 0,-1 2-497 0 0,-11 13-5814 0 0,10-16-227 0 0</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13T14:33:31.705"/>
    </inkml:context>
    <inkml:brush xml:id="br0">
      <inkml:brushProperty name="width" value="0.05" units="cm"/>
      <inkml:brushProperty name="height" value="0.05" units="cm"/>
      <inkml:brushProperty name="color" value="#E71225"/>
    </inkml:brush>
  </inkml:definitions>
  <inkml:trace contextRef="#ctx0" brushRef="#br0">45 26 4144 0 0,'0'0'191'0'0,"-9"9"26"0"0,5-2 56 0 0,0-1 1 0 0,0 1-1 0 0,0 0 1 0 0,1 0-1 0 0,0 0 1 0 0,0 1-1 0 0,1-1 1 0 0,0 1-1 0 0,0-1 1 0 0,0 1-1 0 0,0 5-273 0 0,2-9 133 0 0,0 0-1 0 0,0 0 0 0 0,0 0 1 0 0,0 0-1 0 0,1 0 1 0 0,-1 0-1 0 0,1 0 1 0 0,0-1-1 0 0,0 1 1 0 0,0 0-1 0 0,0 0 0 0 0,1-1 1 0 0,0 1-1 0 0,-1-1 1 0 0,1 1-1 0 0,0-1 1 0 0,0 0-1 0 0,1 0 1 0 0,-1 0-1 0 0,1 0 0 0 0,-1 0 1 0 0,1-1-1 0 0,2 2-132 0 0,-5-3 11 0 0,1-1 0 0 0,0 1 0 0 0,-1-1 0 0 0,1 0 0 0 0,0 1 0 0 0,-1-1-1 0 0,1 0 1 0 0,0 0 0 0 0,0 1 0 0 0,-1-1 0 0 0,1 0 0 0 0,0 0 0 0 0,-1 0-1 0 0,1 0 1 0 0,0 0 0 0 0,0 0 0 0 0,-1 0 0 0 0,1-1 0 0 0,0 1 0 0 0,0 0-1 0 0,-1 0 1 0 0,1-1 0 0 0,0 1 0 0 0,0-1-11 0 0,17-15 447 0 0,-13 9-274 0 0,0 0 1 0 0,0-1-1 0 0,-1 1 1 0 0,3-7-174 0 0,-5 7 48 0 0,0 1 1 0 0,0 0 0 0 0,0-1 0 0 0,-1 0 0 0 0,0 1 0 0 0,-1-1 0 0 0,1 0-1 0 0,-1 1 1 0 0,0-1 0 0 0,-1 0 0 0 0,1 1 0 0 0,-2-5-49 0 0,0-30 584 0 0,-1 28-317 0 0,2 4 1095 0 0,6 14-712 0 0,35 49 251 0 0,-22-31-485 0 0,0 1 0 0 0,-1 2-416 0 0,9 16 387 0 0,-5-9-191 0 0,-1 1 0 0 0,-1 0 0 0 0,-2 2 0 0 0,-1 0 0 0 0,6 22-196 0 0,-21-55 12 0 0,0 0 0 0 0,-1 0 0 0 0,0 0 0 0 0,1 0 0 0 0,-1 0 0 0 0,0 0 0 0 0,0 0 0 0 0,0 0 0 0 0,-1 0 0 0 0,1 0 0 0 0,-1-1 0 0 0,1 1 0 0 0,-1 0 0 0 0,0 0 0 0 0,0 0 0 0 0,0-1 0 0 0,0 1 0 0 0,-1 0 0 0 0,1-1 0 0 0,-1 1 0 0 0,1-1 0 0 0,-1 0 0 0 0,0 1 0 0 0,0-1 0 0 0,0 0 0 0 0,0 0 0 0 0,0 0 0 0 0,0-1 0 0 0,0 1 0 0 0,-1 0 0 0 0,1-1 0 0 0,-1 1-12 0 0,-2 1-16 0 0,-1 0 0 0 0,0-1 0 0 0,1 1 1 0 0,-1-1-1 0 0,0 0 0 0 0,0-1 0 0 0,0 0 0 0 0,0 0 0 0 0,0 0 0 0 0,0-1 0 0 0,0 0 0 0 0,0 0 0 0 0,-6-1 16 0 0,3 0-200 0 0,-11-4-4942 0 0,7-1-618 0 0</inkml:trace>
  <inkml:trace contextRef="#ctx0" brushRef="#br0" timeOffset="342.33">395 159 5984 0 0,'0'0'96'0'0,"0"-1"1"0"0,0 1 0 0 0,1-1-1 0 0,-1 0 1 0 0,0 1-1 0 0,1-1 1 0 0,-1 1-1 0 0,0-1 1 0 0,1 1 0 0 0,-1-1-1 0 0,1 1 1 0 0,-1-1-1 0 0,1 1 1 0 0,-1-1 0 0 0,1 1-1 0 0,-1 0 1 0 0,1-1-1 0 0,-1 1 1 0 0,1 0-1 0 0,-1 0 1 0 0,1-1 0 0 0,-1 1-1 0 0,1 0 1 0 0,0 0-1 0 0,-1 0 1 0 0,1 0-1 0 0,0 0 1 0 0,-1 0 0 0 0,1 0-97 0 0,0 0 328 0 0,0 0 0 0 0,1 1 0 0 0,-1-1 0 0 0,0 1 0 0 0,0 0 0 0 0,1-1 0 0 0,-1 1 0 0 0,0 0 0 0 0,0 0 0 0 0,0 0 0 0 0,0 0 0 0 0,0 0 0 0 0,0 0-328 0 0,16 24 3616 0 0,-10-11-4063 0 0,-1-1 758 0 0,-1 1 0 0 0,-1 0-1 0 0,0 0 1 0 0,1 13-311 0 0,3 9-852 0 0,3-2-3384 0 0,-2-14-1081 0 0</inkml:trace>
</inkml:ink>
</file>

<file path=ppt/ink/ink10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8:17.422"/>
    </inkml:context>
    <inkml:brush xml:id="br0">
      <inkml:brushProperty name="width" value="0.05" units="cm"/>
      <inkml:brushProperty name="height" value="0.05" units="cm"/>
      <inkml:brushProperty name="color" value="#849398"/>
    </inkml:brush>
  </inkml:definitions>
  <inkml:trace contextRef="#ctx0" brushRef="#br0">78 1 14912 0 0,'0'0'686'0'0,"0"1"-15"0"0,-9 16-388 0 0,6-11-228 0 0,0 0 0 0 0,0 0 0 0 0,1 0-1 0 0,-2 4-54 0 0,-7 22 379 0 0,7-23-170 0 0,1 0-1 0 0,-3 8-208 0 0,6-16 6 0 0,-12 50 2002 0 0,-2 32-2008 0 0,12-67 170 0 0,1 1 0 0 0,1-1-1 0 0,0 1 1 0 0,1-1-1 0 0,1 1 1 0 0,0-1 0 0 0,2 4-170 0 0,-1-9 28 0 0,1-1 1 0 0,0 1-1 0 0,1-1 0 0 0,1 0 1 0 0,-1 0-1 0 0,1-1 0 0 0,1 1 1 0 0,0-2-1 0 0,0 1 1 0 0,8 7-29 0 0,-6-9 1 0 0,0 1 0 0 0,1-1-1 0 0,0 0 1 0 0,0-1 0 0 0,1 0 0 0 0,0-1 0 0 0,2 1-1 0 0,15 4-876 0 0,1 0-1 0 0,8 0 877 0 0,-11-3-1451 0 0</inkml:trace>
</inkml:ink>
</file>

<file path=ppt/ink/ink10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8:18.635"/>
    </inkml:context>
    <inkml:brush xml:id="br0">
      <inkml:brushProperty name="width" value="0.05" units="cm"/>
      <inkml:brushProperty name="height" value="0.05" units="cm"/>
      <inkml:brushProperty name="color" value="#849398"/>
    </inkml:brush>
  </inkml:definitions>
  <inkml:trace contextRef="#ctx0" brushRef="#br0">16 0 9672 0 0,'-15'0'1222'0'0,"15"0"-236"0"0,0 0 324 0 0,0 0 60 0 0,0 0-141 0 0,0 0-616 0 0,4 0 15 0 0,37 4 1051 0 0,-22-3-1516 0 0,-1-1 0 0 0,1 2 0 0 0,0 1-1 0 0,-1 0 1 0 0,4 2-163 0 0,-10-2-2064 0 0,-5-2-1455 0 0,4 2-2477 0 0</inkml:trace>
</inkml:ink>
</file>

<file path=ppt/ink/ink10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8:19.107"/>
    </inkml:context>
    <inkml:brush xml:id="br0">
      <inkml:brushProperty name="width" value="0.05" units="cm"/>
      <inkml:brushProperty name="height" value="0.05" units="cm"/>
      <inkml:brushProperty name="color" value="#849398"/>
    </inkml:brush>
  </inkml:definitions>
  <inkml:trace contextRef="#ctx0" brushRef="#br0">5 16 13072 0 0,'-5'-14'3390'0'0,"6"12"-281"0"0,2 8-2105 0 0,0 3-840 0 0,-1 1-1 0 0,0-1 0 0 0,-1 1 1 0 0,1 1-164 0 0,1 14 111 0 0,0-2 18 0 0,-1 21-129 0 0,-1-34 10 0 0,1 16 10 0 0,-2-25 82 0 0,0-1 24 0 0,0 0 2 0 0,5-9-201 0 0,-1 1 56 0 0,0 2 32 0 0,1 0 1 0 0,-1 0-1 0 0,1 0 1 0 0,1 0-16 0 0,-5 4-2 0 0,1 1 0 0 0,-1-1 0 0 0,1 1 0 0 0,-1 0 0 0 0,1 0 0 0 0,0 0 0 0 0,0 0 0 0 0,0 0 0 0 0,0 0 0 0 0,0 0 0 0 0,0 0 0 0 0,0 1 0 0 0,0-1 0 0 0,0 1 0 0 0,0 0 0 0 0,0-1 0 0 0,0 1 2 0 0,3 0 30 0 0,0 1 0 0 0,0-1 0 0 0,0 1 1 0 0,0 0-1 0 0,0 0 0 0 0,0 0 1 0 0,0 1-1 0 0,4 1-30 0 0,-6-2-2 0 0,-1 1 1 0 0,1-1 0 0 0,0 1-1 0 0,-1 0 1 0 0,1 0-1 0 0,-1 0 1 0 0,1 0 0 0 0,-1 0-1 0 0,0 1 1 0 0,0-1 0 0 0,0 1-1 0 0,0-1 1 0 0,-1 1-1 0 0,2 2 2 0 0,-1 0 0 0 0,-2-4 1 0 0,0-1-1 0 0,0 1 0 0 0,0 0 0 0 0,0 0 1 0 0,0 0-1 0 0,0-1 0 0 0,-1 1 0 0 0,1 0 1 0 0,0 0-1 0 0,0 0 0 0 0,0-1 1 0 0,-1 1-1 0 0,1 0 0 0 0,-1 0 0 0 0,1-1 1 0 0,0 1-1 0 0,-1 0 0 0 0,1-1 0 0 0,-1 1 1 0 0,1-1-1 0 0,-1 1 0 0 0,0-1 1 0 0,1 1-1 0 0,-1-1 0 0 0,0 1 0 0 0,1-1 1 0 0,-1 1-1 0 0,0-1 0 0 0,0 1 0 0 0,-1 0-25 0 0,-1 0-1 0 0,0 0 1 0 0,0 0-1 0 0,0 0 1 0 0,1-1-1 0 0,-2 1 26 0 0,-18 3-353 0 0,-33 4-3351 0 0,41-6-2821 0 0</inkml:trace>
</inkml:ink>
</file>

<file path=ppt/ink/ink10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8:19.638"/>
    </inkml:context>
    <inkml:brush xml:id="br0">
      <inkml:brushProperty name="width" value="0.05" units="cm"/>
      <inkml:brushProperty name="height" value="0.05" units="cm"/>
      <inkml:brushProperty name="color" value="#849398"/>
    </inkml:brush>
  </inkml:definitions>
  <inkml:trace contextRef="#ctx0" brushRef="#br0">12 15 6448 0 0,'-7'-9'696'0'0,"4"3"675"0"0,2 10 1859 0 0,1 13 3496 0 0,0-13-5822 0 0,4 146 952 0 0,-7-25-1024 0 0,4-87-832 0 0,0-13 0 0 0,0-8 0 0 0,0-10 40 0 0,0-5-2766 0 0,-1-2-4299 0 0</inkml:trace>
</inkml:ink>
</file>

<file path=ppt/ink/ink10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8:20.184"/>
    </inkml:context>
    <inkml:brush xml:id="br0">
      <inkml:brushProperty name="width" value="0.05" units="cm"/>
      <inkml:brushProperty name="height" value="0.05" units="cm"/>
      <inkml:brushProperty name="color" value="#849398"/>
    </inkml:brush>
  </inkml:definitions>
  <inkml:trace contextRef="#ctx0" brushRef="#br0">3 5 14224 0 0,'0'0'653'0'0,"0"-1"-16"0"0,-2-2-331 0 0,2 2 116 0 0,0 1 98 0 0,0 0 21 0 0,0 0-17 0 0,0 0-82 0 0,0 0-33 0 0,2 6 368 0 0,3 21 135 0 0,-4-15-714 0 0,1-1-1 0 0,1 0 0 0 0,2 6-197 0 0,13 35 160 0 0,-8-28-160 0 0,-7-19 0 0 0,1-8 0 0 0,-2 1 0 0 0,0-1-4 0 0,0-1 0 0 0,0 1-1 0 0,0 0 1 0 0,0-1-1 0 0,-1 1 1 0 0,1-1 0 0 0,-1 0-1 0 0,0 0 1 0 0,0 1 0 0 0,0-4 4 0 0,0 5-10 0 0,2-9 23 0 0,0 0 1 0 0,1 1-1 0 0,1 0 0 0 0,2-5-13 0 0,-7 15-1 0 0,1 0-1 0 0,-1-1 1 0 0,0 1-1 0 0,0 0 1 0 0,0-1-1 0 0,0 1 1 0 0,1 0-1 0 0,-1 0 1 0 0,0 0 0 0 0,0-1-1 0 0,1 1 1 0 0,-1 0-1 0 0,0 0 1 0 0,1 0-1 0 0,-1-1 1 0 0,0 1-1 0 0,0 0 1 0 0,1 0-1 0 0,-1 0 1 0 0,0 0-1 0 0,1 0 1 0 0,-1 0-1 0 0,0 0 1 0 0,1 0-1 0 0,-1 0 1 0 0,0 0-1 0 0,1 0 1 0 0,-1 0-1 0 0,0 0 1 0 0,1 0-1 0 0,-1 0 1 0 0,0 0-1 0 0,1 0 1 0 0,-1 0-1 0 0,0 0 1 0 0,0 0-1 0 0,1 1 1 0 0,-1-1-1 0 0,0 0 1 0 0,1 0 0 0 0,-1 0 1 0 0,8 7-20 0 0,-5-3 32 0 0,-1-1 1 0 0,1 1-1 0 0,-1 0 0 0 0,0 0 0 0 0,1 3-12 0 0,6 11 3 0 0,6 14 25 0 0,-15-31 126 0 0,1-1-87 0 0,0-1-1 0 0,0 1 1 0 0,0 0 0 0 0,0 0 0 0 0,0-1 0 0 0,0 1 0 0 0,0-1 0 0 0,0 1 0 0 0,0-1 0 0 0,-1 1-1 0 0,1-1 1 0 0,0 1 0 0 0,0-1 0 0 0,-1 0 0 0 0,1 1 0 0 0,0-1 0 0 0,-1 0 0 0 0,1 0 0 0 0,0 1-1 0 0,-1-1 1 0 0,1 0 0 0 0,-1 0 0 0 0,0 0 0 0 0,1 0 0 0 0,-1 0 0 0 0,0 0 0 0 0,1-1-67 0 0,1-4 341 0 0,-1-1-1 0 0,1 1 1 0 0,0-7-341 0 0,-1 7 117 0 0,0-21 27 0 0,2-4-343 0 0,-3 27-123 0 0,0 4 134 0 0,0-1-1 0 0,0 0 1 0 0,0 1-1 0 0,0-1 0 0 0,0 0 1 0 0,0 0-1 0 0,0 1 1 0 0,0-1-1 0 0,1 0 1 0 0,-1 1-1 0 0,0-1 0 0 0,0 1 1 0 0,1-1-1 0 0,-1 0 1 0 0,1 0 188 0 0,-1 1-1346 0 0</inkml:trace>
</inkml:ink>
</file>

<file path=ppt/ink/ink10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8:21.085"/>
    </inkml:context>
    <inkml:brush xml:id="br0">
      <inkml:brushProperty name="width" value="0.05" units="cm"/>
      <inkml:brushProperty name="height" value="0.05" units="cm"/>
      <inkml:brushProperty name="color" value="#849398"/>
    </inkml:brush>
  </inkml:definitions>
  <inkml:trace contextRef="#ctx0" brushRef="#br0">0 1 14888 0 0,'0'0'332'0'0,"0"0"50"0"0,0 0 26 0 0,0 0-43 0 0,0 0-165 0 0,0 0 180 0 0,3 5 616 0 0,1 0-701 0 0,0-1 0 0 0,0 1 0 0 0,1-1-1 0 0,-1 0 1 0 0,1 0 0 0 0,0-1-1 0 0,0 1 1 0 0,0-1 0 0 0,5 2-295 0 0,7 5 323 0 0,79 43 695 0 0,-87-47-996 0 0,1 1 1 0 0,-1 0-1 0 0,0 0 0 0 0,0 1 1 0 0,0 0-1 0 0,6 9-22 0 0,-11-12 9 0 0,6 10-27 0 0,-9-14 24 0 0,-1 0 0 0 0,0 0 0 0 0,1 0 0 0 0,-1 0-1 0 0,0 0 1 0 0,0 0 0 0 0,0 0 0 0 0,0 0 0 0 0,0 0 0 0 0,0 0-1 0 0,0 0 1 0 0,-1 0 0 0 0,1 0 0 0 0,0 0 0 0 0,0 0 0 0 0,-1 0-1 0 0,1 0 1 0 0,-1 0-6 0 0,-5 11 205 0 0,-2 0 1 0 0,0 0-1 0 0,0-1 0 0 0,-1 0 0 0 0,-9 9-205 0 0,-15 19-39 0 0,29-33-814 0 0,0 0 0 0 0,1 0 0 0 0,0 1 0 0 0,-1 2 853 0 0,4-9-1111 0 0</inkml:trace>
</inkml:ink>
</file>

<file path=ppt/ink/ink10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8:21.652"/>
    </inkml:context>
    <inkml:brush xml:id="br0">
      <inkml:brushProperty name="width" value="0.05" units="cm"/>
      <inkml:brushProperty name="height" value="0.05" units="cm"/>
      <inkml:brushProperty name="color" value="#849398"/>
    </inkml:brush>
  </inkml:definitions>
  <inkml:trace contextRef="#ctx0" brushRef="#br0">31 10 10912 0 0,'0'0'497'0'0,"0"0"-8"0"0,0 0-230 0 0,0 0 181 0 0,0 0 116 0 0,0 0 20 0 0,0 0 4 0 0,0 0-11 0 0,0 0-7 0 0,0 0-2 0 0,0 0-39 0 0,-12 4 1033 0 0,10-8-1542 0 0,1 1-24 0 0,1 2-46 0 0,-1 9-174 0 0,1-7 140 0 0,-2-6 866 0 0,2 4-675 0 0,1 0 0 0 0,-1 1 0 0 0,1-1 0 0 0,-1 0-1 0 0,1 1 1 0 0,-1-1 0 0 0,1 1 0 0 0,0-1-1 0 0,-1 1 1 0 0,1-1 0 0 0,0 1 0 0 0,0-1 0 0 0,-1 1-1 0 0,1 0 1 0 0,0-1 0 0 0,0 1 0 0 0,0 0-1 0 0,-1 0 1 0 0,1-1 0 0 0,0 1 0 0 0,0 0-1 0 0,0 0 1 0 0,0 0 0 0 0,0 0-99 0 0,7 6 313 0 0,-6-5-293 0 0,-1 0-1 0 0,1 0 0 0 0,-1 1 1 0 0,0-1-1 0 0,1 0 0 0 0,-1 0 1 0 0,0 1-1 0 0,0-1 0 0 0,0 1 1 0 0,0-1-1 0 0,0 1 0 0 0,0-1 0 0 0,-1 1 1 0 0,1-1-1 0 0,0 1 0 0 0,-1 0 1 0 0,1 0-1 0 0,-1-1 0 0 0,0 1 1 0 0,1 1-20 0 0,-1 1 16 0 0,1 0 1 0 0,-1 0 0 0 0,0 0 0 0 0,0 0-1 0 0,0 0 1 0 0,-1 0 0 0 0,1 0-1 0 0,-2 3-16 0 0,0-1-57 0 0,0 0 0 0 0,0-1 0 0 0,-1 1 0 0 0,0-1 0 0 0,0 0-1 0 0,0 0 1 0 0,-1 0 0 0 0,-3 4 57 0 0,-11 10-6198 0 0,8-9-258 0 0</inkml:trace>
</inkml:ink>
</file>

<file path=ppt/ink/ink10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8:25.950"/>
    </inkml:context>
    <inkml:brush xml:id="br0">
      <inkml:brushProperty name="width" value="0.05" units="cm"/>
      <inkml:brushProperty name="height" value="0.05" units="cm"/>
      <inkml:brushProperty name="color" value="#849398"/>
    </inkml:brush>
  </inkml:definitions>
  <inkml:trace contextRef="#ctx0" brushRef="#br0">210 28 10592 0 0,'-1'-2'89'0'0,"0"1"0"0"0,0 0 0 0 0,0-1 0 0 0,1 1 0 0 0,-1-1 0 0 0,1 0 0 0 0,-1 1 0 0 0,1-1 0 0 0,-1 1 0 0 0,1-1 0 0 0,0 0 0 0 0,0 1 0 0 0,0-2-89 0 0,0 1 107 0 0,-8-1 302 0 0,5 3-273 0 0,0 1-1 0 0,0 0 1 0 0,0-1 0 0 0,1 1-1 0 0,-1 0 1 0 0,0 1 0 0 0,1-1-1 0 0,-1 0 1 0 0,0 1 0 0 0,1-1-1 0 0,-1 1 1 0 0,1 0 0 0 0,0 0-1 0 0,-1 0-135 0 0,-5 6 489 0 0,0 0 0 0 0,0 1 1 0 0,0 0-490 0 0,-11 15 839 0 0,0 1 0 0 0,2 1 0 0 0,-1 3-839 0 0,10-15 295 0 0,1 1 0 0 0,1-1 0 0 0,0 1 0 0 0,1 0 0 0 0,1 1 0 0 0,-3 14-295 0 0,5-21 90 0 0,1-1-17 0 0,-1 0 0 0 0,1 1 0 0 0,1-1 0 0 0,-1 1 0 0 0,1-1 0 0 0,1 1-1 0 0,0 2-72 0 0,2 1 46 0 0,-1 0-1 0 0,2 0 1 0 0,0-1-1 0 0,0 0 1 0 0,5 9-46 0 0,-3-9-2 0 0,0-1 0 0 0,1 0 0 0 0,0 0 0 0 0,0-1 0 0 0,1 0 0 0 0,0 0 0 0 0,1-1 0 0 0,0 0 0 0 0,3 2 2 0 0,-6-5-162 0 0,0-1-207 0 0,0 1 1 0 0,0-1-1 0 0,0-1 0 0 0,0 1 0 0 0,1-1 369 0 0,7 3-6747 0 0</inkml:trace>
</inkml:ink>
</file>

<file path=ppt/ink/ink10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8:26.292"/>
    </inkml:context>
    <inkml:brush xml:id="br0">
      <inkml:brushProperty name="width" value="0.05" units="cm"/>
      <inkml:brushProperty name="height" value="0.05" units="cm"/>
      <inkml:brushProperty name="color" value="#849398"/>
    </inkml:brush>
  </inkml:definitions>
  <inkml:trace contextRef="#ctx0" brushRef="#br0">0 0 12752 0 0,'0'0'586'0'0,"0"0"-15"0"0,7 0-282 0 0,-5 0-152 0 0,0 1 0 0 0,0-1 0 0 0,0 1 0 0 0,0-1 0 0 0,0 1 0 0 0,0 0 0 0 0,0 0 0 0 0,0 0 0 0 0,-1 0 0 0 0,3 1-137 0 0,17 14 1538 0 0,43 46 1614 0 0,-51-49-2739 0 0,5 6 170 0 0,12 19-583 0 0,-3-5-9 0 0,-8-7-1658 0 0,-18-25 259 0 0,-1-1-59 0 0</inkml:trace>
</inkml:ink>
</file>

<file path=ppt/ink/ink10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8:26.629"/>
    </inkml:context>
    <inkml:brush xml:id="br0">
      <inkml:brushProperty name="width" value="0.05" units="cm"/>
      <inkml:brushProperty name="height" value="0.05" units="cm"/>
      <inkml:brushProperty name="color" value="#849398"/>
    </inkml:brush>
  </inkml:definitions>
  <inkml:trace contextRef="#ctx0" brushRef="#br0">155 10 13360 0 0,'-6'-9'1494'0'0,"5"8"-1134"0"0,1 1 99 0 0,0 0 12 0 0,-10 7 1368 0 0,2 4-1288 0 0,0 1 0 0 0,2 0 0 0 0,-1 0 0 0 0,0 3-551 0 0,-4 8 260 0 0,-14 28 341 0 0,-7 21-601 0 0,24-51-507 0 0,2-1 0 0 0,0 1 0 0 0,1 1 0 0 0,0-1 0 0 0,2 5 507 0 0,2-23-544 0 0,1 0 1 0 0,0 1 0 0 0,1-1-1 0 0,-1 0 1 0 0,0 1-1 0 0,1-1 1 0 0,1 3 543 0 0,4 7-1965 0 0</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13T14:33:30.837"/>
    </inkml:context>
    <inkml:brush xml:id="br0">
      <inkml:brushProperty name="width" value="0.05" units="cm"/>
      <inkml:brushProperty name="height" value="0.05" units="cm"/>
      <inkml:brushProperty name="color" value="#E71225"/>
    </inkml:brush>
  </inkml:definitions>
  <inkml:trace contextRef="#ctx0" brushRef="#br0">67 245 8144 0 0,'-12'-13'993'0'0,"12"13"-357"0"0,0 0 195 0 0,0 0 38 0 0,0 0-33 0 0,0 0-177 0 0,10 6 485 0 0,-4-2-940 0 0,-1 0 1 0 0,0 1-1 0 0,1-1 1 0 0,-1 1-1 0 0,-1 0 1 0 0,1 1-1 0 0,-1-1 1 0 0,0 1-1 0 0,0 0 1 0 0,0 0-1 0 0,1 4-204 0 0,8 17 378 0 0,-1 0 0 0 0,1 8-378 0 0,1 2 224 0 0,40 119 192 0 0,-35-98-1466 0 0,-18-57-160 0 0,-1-1-66 0 0,0 0-17 0 0</inkml:trace>
  <inkml:trace contextRef="#ctx0" brushRef="#br0" timeOffset="328.03">15 194 4608 0 0,'-1'-1'81'0'0,"0"-1"0"0"0,-1 1 0 0 0,1-1 0 0 0,0 0 0 0 0,0 1 0 0 0,0-1 0 0 0,0 0 0 0 0,0 0 0 0 0,0 0 0 0 0,0 0 0 0 0,1 0 0 0 0,-1 0 0 0 0,1 0 0 0 0,-1 0 0 0 0,1 0 0 0 0,0 0 0 0 0,-1 0 0 0 0,1-1 0 0 0,0 1 0 0 0,0 0 0 0 0,1 0 0 0 0,-1 0 0 0 0,1-2-81 0 0,-1 0 425 0 0,1-1 1 0 0,1 1 0 0 0,-1-1-1 0 0,1 1 1 0 0,-1 0-1 0 0,1 0 1 0 0,0 0-1 0 0,0 0 1 0 0,1 0-1 0 0,1-2-425 0 0,11-15 1315 0 0,-11 14-932 0 0,1 1 0 0 0,0 0 0 0 0,0 0 1 0 0,0 0-1 0 0,1 0 0 0 0,-1 1 1 0 0,3-1-384 0 0,-4 2 162 0 0,1 1 1 0 0,0-1-1 0 0,0 1 1 0 0,0 0 0 0 0,1 1-1 0 0,-1 0 1 0 0,1 0 0 0 0,-1 0-1 0 0,1 0 1 0 0,-1 1 0 0 0,3 0-163 0 0,-3 1 30 0 0,0 0 1 0 0,-1 1 0 0 0,1-1 0 0 0,0 1 0 0 0,0 0 0 0 0,-1 1 0 0 0,1-1 0 0 0,0 1 0 0 0,-1 0-1 0 0,0 0 1 0 0,1 1 0 0 0,-1-1 0 0 0,4 4-31 0 0,-1-1 4 0 0,-1 0 0 0 0,1 1-1 0 0,-1 0 1 0 0,0 0 0 0 0,0 0 0 0 0,-1 1-1 0 0,0 0 1 0 0,0 0 0 0 0,0 1 0 0 0,-1 0-1 0 0,0 0 1 0 0,0 0 0 0 0,1 6-4 0 0,-3-10-10 0 0,-1 1 1 0 0,0 0-1 0 0,1 0 1 0 0,-2 0-1 0 0,1 0 1 0 0,-1 0-1 0 0,1 0 1 0 0,-1 0 0 0 0,0 0-1 0 0,-1 0 1 0 0,1 0-1 0 0,-1 0 1 0 0,0-1-1 0 0,0 1 1 0 0,-1 0-1 0 0,1 0 1 0 0,-1 0-1 0 0,0-1 1 0 0,0 1-1 0 0,0-1 1 0 0,-1 0-1 0 0,1 0 1 0 0,-1 0-1 0 0,-3 4 10 0 0,-4 2-93 0 0,0 0-1 0 0,0-1 0 0 0,-1 0 0 0 0,-8 4 94 0 0,5-2-128 0 0,7-7-147 0 0,0 0 0 0 0,1 0 1 0 0,-1-1-1 0 0,0 0 0 0 0,0 0 1 0 0,-6 1 274 0 0,3-1-536 0 0</inkml:trace>
</inkml:ink>
</file>

<file path=ppt/ink/ink10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8:26.993"/>
    </inkml:context>
    <inkml:brush xml:id="br0">
      <inkml:brushProperty name="width" value="0.05" units="cm"/>
      <inkml:brushProperty name="height" value="0.05" units="cm"/>
      <inkml:brushProperty name="color" value="#849398"/>
    </inkml:brush>
  </inkml:definitions>
  <inkml:trace contextRef="#ctx0" brushRef="#br0">0 19 8752 0 0,'2'-8'398'0'0,"-1"6"-3"0"0,6-6-236 0 0,-7 8-104 0 0,0 0 1 0 0,0 0-1 0 0,0 0 1 0 0,1 0-1 0 0,-1 0 0 0 0,0 0 1 0 0,0 0-1 0 0,0 0 1 0 0,0-1-1 0 0,0 1 1 0 0,1 0-1 0 0,-1 0 1 0 0,0 0-1 0 0,0 0 1 0 0,0 0-1 0 0,0 0 1 0 0,1 0-1 0 0,-1 0 1 0 0,0 0-1 0 0,0 0 0 0 0,0 0 1 0 0,0 0-1 0 0,1 0 1 0 0,-1 0-1 0 0,0 1 1 0 0,0-1-1 0 0,0 0 1 0 0,0 0-1 0 0,0 0 1 0 0,1 0-1 0 0,-1 0 1 0 0,0 0-1 0 0,0 0 1 0 0,0 0-1 0 0,0 0 0 0 0,0 1 1 0 0,0-1-1 0 0,1 0 1 0 0,-1 0-1 0 0,0 0 1 0 0,0 0-1 0 0,0 0 1 0 0,0 1-1 0 0,0-1 1 0 0,0 0-1 0 0,0 0 1 0 0,0 0-1 0 0,0 0 1 0 0,0 0-1 0 0,0 1 0 0 0,0-1 1 0 0,0 0-1 0 0,0 0 1 0 0,0 0-1 0 0,0 0 1 0 0,0 1-1 0 0,0-1 1 0 0,0 0-1 0 0,0 0 1 0 0,0 0-56 0 0,0 15 4792 0 0,0-11-4210 0 0,-1 15 30 0 0,0 0 0 0 0,-2 0-612 0 0,-1 20 553 0 0,2-20-342 0 0,0 26-27 0 0,2-45-182 0 0,0 0 0 0 0,0 1-1 0 0,0-1 1 0 0,0 0 0 0 0,0 0 0 0 0,0 0 0 0 0,0 0 0 0 0,0 0-1 0 0,0 0 1 0 0,0 0 0 0 0,0 1 0 0 0,0-1 0 0 0,0 0-1 0 0,0 0 1 0 0,0 0 0 0 0,0 0 0 0 0,0 0 0 0 0,0 0 0 0 0,0 0-1 0 0,1 0 1 0 0,-1 0 0 0 0,0 0 0 0 0,0 1 0 0 0,0-1-1 0 0,0 0 1 0 0,0 0 0 0 0,0 0 0 0 0,0 0 0 0 0,0 0-1 0 0,0 0 1 0 0,1 0 0 0 0,-1 0 0 0 0,0 0 0 0 0,0 0 0 0 0,0 0-1 0 0,0 0 1 0 0,0 0 0 0 0,0 0 0 0 0,0 0 0 0 0,1 0-1 0 0,-1 0 1 0 0,0 0 0 0 0,0 0 0 0 0,0 0 0 0 0,0 0 0 0 0,0 0-1 0 0,0 0 1 0 0,0 0 0 0 0,1 0 0 0 0,-1 0 0 0 0,0 0-1 0 0,0 0 1 0 0,0-1 0 0 0,0 1 0 0 0,0 0 0 0 0,0 0-2 0 0,5-3 27 0 0,-1-1 28 0 0,0 0-1 0 0,0-1 0 0 0,-1 1 0 0 0,1-1 0 0 0,-1 0 0 0 0,-1 0 0 0 0,3-4-54 0 0,-3 4 139 0 0,0 1 0 0 0,1-1 0 0 0,-1 1 0 0 0,1 0 0 0 0,0 0 0 0 0,0 1 0 0 0,0-1 0 0 0,0 0 0 0 0,1 1 0 0 0,-1 0 0 0 0,3-1-139 0 0,-2 2 98 0 0,-2 2-38 0 0,-2 0-60 0 0,1 0 1 0 0,0 0-1 0 0,0 0 1 0 0,-1 1 0 0 0,1-1-1 0 0,0 0 1 0 0,-1 1-1 0 0,1-1 1 0 0,0 0 0 0 0,-1 1-1 0 0,1-1 1 0 0,0 1-1 0 0,-1-1 1 0 0,1 1 0 0 0,-1-1-1 0 0,1 1 1 0 0,-1 0-1 0 0,1-1 1 0 0,-1 1 0 0 0,1 0-1 0 0,0 2-2 0 0,3 1-9 0 0,-1 1 0 0 0,0 0-1 0 0,0 0 1 0 0,0 0 0 0 0,-1 0-1 0 0,0 1 1 0 0,0-1 0 0 0,0 1-1 0 0,0 0 12 0 0,0 2-48 0 0,1 0-1 0 0,0 0 0 0 0,4 6 49 0 0,-4-7-226 0 0,1 1-1072 0 0,2-2-3068 0 0,-1-1 2385 0 0</inkml:trace>
</inkml:ink>
</file>

<file path=ppt/ink/ink10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8:27.390"/>
    </inkml:context>
    <inkml:brush xml:id="br0">
      <inkml:brushProperty name="width" value="0.05" units="cm"/>
      <inkml:brushProperty name="height" value="0.05" units="cm"/>
      <inkml:brushProperty name="color" value="#849398"/>
    </inkml:brush>
  </inkml:definitions>
  <inkml:trace contextRef="#ctx0" brushRef="#br0">1 1 3224 0 0,'11'1'5278'0'0,"-8"1"-4287"0"0,0-1 0 0 0,0 1-1 0 0,0 0 1 0 0,0-1 0 0 0,0 1-1 0 0,0 0 1 0 0,1 2-991 0 0,0 0 671 0 0,0 0 1 0 0,-1 1 0 0 0,1-1-1 0 0,1 3-671 0 0,3 7 818 0 0,-1 0 0 0 0,6 13-818 0 0,-11-22 328 0 0,4 11 61 0 0,0 1 0 0 0,0 0 0 0 0,-2 0 0 0 0,0 1 0 0 0,-1 0-389 0 0,1 12 148 0 0,-2 1-1 0 0,-1 15-147 0 0,-1-29 43 0 0,-2 0-1 0 0,0 0 1 0 0,0 1-1 0 0,-6 13-42 0 0,-6 18-73 0 0,-3 0 73 0 0,17-49-1 0 0,-2 5-326 0 0,-1 0 0 0 0,1-1 0 0 0,-1 0 0 0 0,0 1 0 0 0,0-1 1 0 0,-1 1 326 0 0,-1 1-1479 0 0,0 0-5448 0 0</inkml:trace>
</inkml:ink>
</file>

<file path=ppt/ink/ink10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8:28.251"/>
    </inkml:context>
    <inkml:brush xml:id="br0">
      <inkml:brushProperty name="width" value="0.05" units="cm"/>
      <inkml:brushProperty name="height" value="0.05" units="cm"/>
      <inkml:brushProperty name="color" value="#849398"/>
    </inkml:brush>
  </inkml:definitions>
  <inkml:trace contextRef="#ctx0" brushRef="#br0">0 0 10592 0 0,'0'0'488'0'0,"0"0"-12"0"0,0 0-220 0 0,0 0 210 0 0,0 0 129 0 0,10 2 1201 0 0,20 0 287 0 0,-19-1-1209 0 0,1 0 1 0 0,5 2-875 0 0,0-1-112 0 0,-1 1 0 0 0,5-2 112 0 0,15 0-5296 0 0,-26-1 3379 0 0</inkml:trace>
</inkml:ink>
</file>

<file path=ppt/ink/ink10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8:28.637"/>
    </inkml:context>
    <inkml:brush xml:id="br0">
      <inkml:brushProperty name="width" value="0.05" units="cm"/>
      <inkml:brushProperty name="height" value="0.05" units="cm"/>
      <inkml:brushProperty name="color" value="#849398"/>
    </inkml:brush>
  </inkml:definitions>
  <inkml:trace contextRef="#ctx0" brushRef="#br0">3 16 13304 0 0,'-1'-3'297'0'0,"0"-2"443"0"0,0-3 3740 0 0,4 42-3211 0 0,-2-11-875 0 0,4 20-394 0 0,-2-19 78 0 0,1 33 114 0 0,-4-50-139 0 0,0-6 17 0 0,0-1 15 0 0,4-8-1 0 0,-2 4 17 0 0,0 1 0 0 0,0-1 0 0 0,-1 1 0 0 0,1-1 1 0 0,0-3-102 0 0,6-14 575 0 0,-6 19-558 0 0,-1 0 1 0 0,1 0-1 0 0,-1 0 0 0 0,1 0 0 0 0,0 1 0 0 0,-1-1 0 0 0,1 1 1 0 0,0-1-1 0 0,0 1 0 0 0,0 0 0 0 0,0-1 0 0 0,0 1 0 0 0,1 0 1 0 0,-1 0-1 0 0,0 1 0 0 0,1-1 0 0 0,-1 0 0 0 0,0 1 0 0 0,1-1 1 0 0,-1 1-1 0 0,0 0 0 0 0,1 0 0 0 0,-1 0 0 0 0,1 0-17 0 0,-1 0 16 0 0,1 0 0 0 0,0 1 0 0 0,0-1 0 0 0,0 1-1 0 0,0 0 1 0 0,-1-1 0 0 0,1 1 0 0 0,0 0 0 0 0,-1 1-1 0 0,1-1 1 0 0,-1 0 0 0 0,1 1 0 0 0,-1-1 0 0 0,0 1-1 0 0,0 0 1 0 0,1 0 0 0 0,-1 0 0 0 0,0 0 0 0 0,-1 0-1 0 0,2 2-15 0 0,-1-1-3 0 0,0-1 0 0 0,-1 1 0 0 0,1 0 1 0 0,-1 0-1 0 0,0 0 0 0 0,0 0 0 0 0,0 0 0 0 0,0 0 0 0 0,-1 0 0 0 0,1 0 0 0 0,-1 1 0 0 0,1 1 3 0 0,-2-3-4 0 0,1 0 0 0 0,0-1 0 0 0,0 1-1 0 0,-1 0 1 0 0,1 0 0 0 0,-1 0 0 0 0,0-1 0 0 0,1 1 0 0 0,-1 0 0 0 0,0-1-1 0 0,0 1 1 0 0,0-1 0 0 0,0 1 0 0 0,0-1 0 0 0,0 1 0 0 0,-1-1 0 0 0,1 0-1 0 0,0 0 1 0 0,-1 1 0 0 0,1-1 0 0 0,-1 0 0 0 0,1 0 0 0 0,-1 0 4 0 0,-8 4-88 0 0,0 0 0 0 0,0 0 0 0 0,0-1 0 0 0,-1-1 1 0 0,1 1 87 0 0,4-3-296 0 0,1 0 1 0 0,-1 0 0 0 0,1 0-1 0 0,-1 0 1 0 0,1-1 0 0 0,-1 0 0 0 0,1 0-1 0 0,-1-1 1 0 0,1 1 0 0 0,-5-2 295 0 0,7 2-966 0 0</inkml:trace>
</inkml:ink>
</file>

<file path=ppt/ink/ink10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8:29.063"/>
    </inkml:context>
    <inkml:brush xml:id="br0">
      <inkml:brushProperty name="width" value="0.05" units="cm"/>
      <inkml:brushProperty name="height" value="0.05" units="cm"/>
      <inkml:brushProperty name="color" value="#849398"/>
    </inkml:brush>
  </inkml:definitions>
  <inkml:trace contextRef="#ctx0" brushRef="#br0">1 0 11376 0 0,'0'0'256'0'0,"0"0"34"0"0,0 0 21 0 0,0 0-35 0 0,1 1-180 0 0,4 1 516 0 0,0 0 0 0 0,0-1 1 0 0,0 0-1 0 0,1 0 0 0 0,-1 0 0 0 0,1 0 0 0 0,3-1-612 0 0,-2 1 317 0 0,58 4 1313 0 0,-51-4-1597 0 0,26 2-3225 0 0,-34-3 2010 0 0</inkml:trace>
</inkml:ink>
</file>

<file path=ppt/ink/ink10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8:29.461"/>
    </inkml:context>
    <inkml:brush xml:id="br0">
      <inkml:brushProperty name="width" value="0.05" units="cm"/>
      <inkml:brushProperty name="height" value="0.05" units="cm"/>
      <inkml:brushProperty name="color" value="#849398"/>
    </inkml:brush>
  </inkml:definitions>
  <inkml:trace contextRef="#ctx0" brushRef="#br0">0 1 8752 0 0,'0'0'398'0'0,"0"0"-3"0"0,0 0-59 0 0,0 0 683 0 0,3 6 1746 0 0,-1 5-1909 0 0,0 1 0 0 0,-1-1 0 0 0,0 0 0 0 0,-1 1 0 0 0,0-1 0 0 0,-1 2-856 0 0,0 15 533 0 0,1-22-496 0 0,0 1 0 0 0,1-1 0 0 0,0 1 0 0 0,0 0 0 0 0,0-1-1 0 0,1 0 1 0 0,0 3-37 0 0,0-6-536 0 0,-1 0-1 0 0,1 0 1 0 0,-1 0 0 0 0,1 0-1 0 0,2 3 537 0 0,-1-2-990 0 0</inkml:trace>
</inkml:ink>
</file>

<file path=ppt/ink/ink10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8:30.112"/>
    </inkml:context>
    <inkml:brush xml:id="br0">
      <inkml:brushProperty name="width" value="0.05" units="cm"/>
      <inkml:brushProperty name="height" value="0.05" units="cm"/>
      <inkml:brushProperty name="color" value="#849398"/>
    </inkml:brush>
  </inkml:definitions>
  <inkml:trace contextRef="#ctx0" brushRef="#br0">16 0 15120 0 0,'0'0'693'0'0,"0"0"-21"0"0,0 0-364 0 0,0 0 65 0 0,1 7 532 0 0,0 1-542 0 0,-1 1-1 0 0,-1-1 0 0 0,0 1 0 0 0,0 0 0 0 0,0-1 0 0 0,-2 3-362 0 0,-3 27 602 0 0,1 85-211 0 0,7-101-2031 0 0,-2-15 50 0 0</inkml:trace>
</inkml:ink>
</file>

<file path=ppt/ink/ink10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8:30.664"/>
    </inkml:context>
    <inkml:brush xml:id="br0">
      <inkml:brushProperty name="width" value="0.05" units="cm"/>
      <inkml:brushProperty name="height" value="0.05" units="cm"/>
      <inkml:brushProperty name="color" value="#849398"/>
    </inkml:brush>
  </inkml:definitions>
  <inkml:trace contextRef="#ctx0" brushRef="#br0">1 0 15432 0 0,'0'0'705'0'0,"0"0"-11"0"0,1 0-448 0 0,0 1-221 0 0,0-1 1 0 0,-1 0 0 0 0,1 1 0 0 0,0-1-1 0 0,0 1 1 0 0,0-1 0 0 0,0 1-1 0 0,-1-1 1 0 0,1 1 0 0 0,0 0-1 0 0,0-1 1 0 0,-1 1 0 0 0,1 0-1 0 0,0-1 1 0 0,-1 1 0 0 0,1 0-1 0 0,-1 0 1 0 0,1 0 0 0 0,-1 0-26 0 0,1 2 61 0 0,0 0 0 0 0,0-1 0 0 0,0 1 0 0 0,0 0 0 0 0,-1 0 0 0 0,1 0 0 0 0,-1 0-61 0 0,1 10 202 0 0,-1-1-1 0 0,0 0 1 0 0,-2 2-202 0 0,2-10 37 0 0,-11 148 1604 0 0,11-145-1624 0 0,0 1-1 0 0,1-1 0 0 0,0 0 0 0 0,0 3-16 0 0,3 21-111 0 0,-4-28-44 0 0,0 0 0 0 0,0 0 0 0 0,1 0 0 0 0,0 0 0 0 0,-1 0 0 0 0,1 0 0 0 0,1 1 155 0 0,2 10-3331 0 0,-2-9 1814 0 0</inkml:trace>
</inkml:ink>
</file>

<file path=ppt/ink/ink10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8:31.133"/>
    </inkml:context>
    <inkml:brush xml:id="br0">
      <inkml:brushProperty name="width" value="0.05" units="cm"/>
      <inkml:brushProperty name="height" value="0.05" units="cm"/>
      <inkml:brushProperty name="color" value="#849398"/>
    </inkml:brush>
  </inkml:definitions>
  <inkml:trace contextRef="#ctx0" brushRef="#br0">0 10 15288 0 0,'0'0'348'0'0,"5"-6"838"0"0,-3 2-979 0 0,7 17 1781 0 0,-5 8-1092 0 0,0 1 0 0 0,-1 8-896 0 0,0 3 326 0 0,-1-25-280 0 0,0 1 1 0 0,0-1-1 0 0,3 6-46 0 0,2 10 139 0 0,-7-20-142 0 0,0-4-62 0 0,0 0-9 0 0,0 0-3 0 0,1 0 46 0 0,0 0 0 0 0,0 0 1 0 0,1 0-1 0 0,-1 0 0 0 0,0 0 0 0 0,0-1 1 0 0,0 1-1 0 0,0 0 0 0 0,0-1 0 0 0,0 1 1 0 0,0 0-1 0 0,-1-1 0 0 0,1 1 0 0 0,0-1 0 0 0,0 0 1 0 0,0 1-1 0 0,0-1 0 0 0,-1 0 0 0 0,1 1 1 0 0,0-1-1 0 0,0 0 31 0 0,1-2-44 0 0,0 0-1 0 0,-1-1 1 0 0,1 1 0 0 0,-1 0 0 0 0,1-3 44 0 0,-1 3 16 0 0,1-1-25 0 0,-1 1-1 0 0,1 0 1 0 0,0 0-1 0 0,0-1 1 0 0,0 1-1 0 0,0 1 1 0 0,0-1 0 0 0,1 0-1 0 0,2-2 10 0 0,-5 5-3 0 0,0 0 0 0 0,0 0 0 0 0,0 0 0 0 0,1 0 0 0 0,-1 0-1 0 0,0 0 1 0 0,0 0 0 0 0,1-1 0 0 0,-1 1 0 0 0,0 0 0 0 0,0 0 0 0 0,1 0 0 0 0,-1 0 0 0 0,0 0 0 0 0,0 0-1 0 0,1 0 1 0 0,-1 0 0 0 0,0 0 0 0 0,0 1 0 0 0,0-1 0 0 0,1 0 0 0 0,-1 0 0 0 0,0 0 0 0 0,0 0 0 0 0,1 0 0 0 0,-1 0-1 0 0,0 0 1 0 0,0 0 0 0 0,0 1 0 0 0,1-1 0 0 0,-1 0 0 0 0,0 0 0 0 0,0 0 0 0 0,0 0 0 0 0,0 1 0 0 0,1-1-1 0 0,-1 0 4 0 0,7 9-20 0 0,-6-7 24 0 0,1 2-4 0 0,0 0 0 0 0,0 0 0 0 0,0 0 0 0 0,-1 0 0 0 0,1 2 0 0 0,0-1 0 0 0,-1 0 0 0 0,1-1 0 0 0,0 1 0 0 0,2 2 0 0 0,4 7 0 0 0,-7-11 2 0 0,1 1-1 0 0,0-1 1 0 0,0 0-1 0 0,0 0 1 0 0,0 0-1 0 0,0 0 1 0 0,1 0-1 0 0,0 0-1 0 0,-3-2 86 0 0,10-8 910 0 0,-8 4-813 0 0,0 0 1 0 0,0 0-1 0 0,0 0 1 0 0,-1 0-1 0 0,1 0 1 0 0,-1-1-1 0 0,0 1 1 0 0,0-1-1 0 0,0 1 0 0 0,0-3-183 0 0,3-6 320 0 0,-2 2-88 0 0,0 0-1 0 0,-1 0 0 0 0,0 0 0 0 0,0-9-231 0 0,1-7-67 0 0,-1 4 69 0 0,-1 3-1377 0 0,2 6-4918 0 0,0 6-834 0 0</inkml:trace>
</inkml:ink>
</file>

<file path=ppt/ink/ink10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8:31.948"/>
    </inkml:context>
    <inkml:brush xml:id="br0">
      <inkml:brushProperty name="width" value="0.05" units="cm"/>
      <inkml:brushProperty name="height" value="0.05" units="cm"/>
      <inkml:brushProperty name="color" value="#849398"/>
    </inkml:brush>
  </inkml:definitions>
  <inkml:trace contextRef="#ctx0" brushRef="#br0">0 0 15288 0 0,'0'0'348'0'0,"0"0"49"0"0,0 0 20 0 0,0 0-45 0 0,0 0-171 0 0,5 4 666 0 0,12 11 220 0 0,0 0 0 0 0,1-2 0 0 0,16 9-1087 0 0,7 4 395 0 0,-36-23-304 0 0,-1 0-1 0 0,1 0 1 0 0,0 1 0 0 0,2 3-91 0 0,12 8 66 0 0,6 4-44 0 0,-24-18 52 0 0,-1-1 0 0 0,0 1 1 0 0,1-1-1 0 0,-1 1 0 0 0,0-1 0 0 0,1 1 1 0 0,-1 0-1 0 0,0-1 0 0 0,0 1 1 0 0,0 0-1 0 0,1-1 0 0 0,-1 1 1 0 0,0 0-1 0 0,0-1 0 0 0,0 1 0 0 0,0 0 1 0 0,0-1-1 0 0,0 1 0 0 0,0 0 1 0 0,0-1-1 0 0,-1 1 0 0 0,1 0 1 0 0,0-1-1 0 0,0 1 0 0 0,-1-1 0 0 0,1 1 1 0 0,0 0-1 0 0,0-1 0 0 0,-1 1 1 0 0,1-1-1 0 0,-1 1 0 0 0,1 0-74 0 0,-18 21 360 0 0,14-18-329 0 0,-19 22 62 0 0,15-18-96 0 0,0 1 0 0 0,0 0 0 0 0,1 1 0 0 0,0 0 0 0 0,0 0 0 0 0,1 1 0 0 0,0-1 3 0 0,0 2-210 0 0,4-9-314 0 0,1-1 0 0 0,0 1 1 0 0,0-1-1 0 0,-1 1 0 0 0,1 0 1 0 0,0 2 523 0 0,0 3-7805 0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8-14T14:48:27.463"/>
    </inkml:context>
    <inkml:brush xml:id="br0">
      <inkml:brushProperty name="width" value="0.05" units="cm"/>
      <inkml:brushProperty name="height" value="0.05" units="cm"/>
      <inkml:brushProperty name="color" value="#66CC00"/>
      <inkml:brushProperty name="ignorePressure" value="1"/>
    </inkml:brush>
  </inkml:definitions>
  <inkml:trace contextRef="#ctx0" brushRef="#br0">0 1</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13T14:34:00.936"/>
    </inkml:context>
    <inkml:brush xml:id="br0">
      <inkml:brushProperty name="width" value="0.05" units="cm"/>
      <inkml:brushProperty name="height" value="0.05" units="cm"/>
      <inkml:brushProperty name="color" value="#0070C0"/>
    </inkml:brush>
  </inkml:definitions>
  <inkml:trace contextRef="#ctx0" brushRef="#br0">1 1 17103 0 0,'0'0'388'0'0,"0"0"52"0"0,0 0 30 0 0,21 23 104 0 0,-16-8-270 0 0,-1 0 0 0 0,0 0-1 0 0,-2 0 1 0 0,0 0-1 0 0,-1 14-303 0 0,-2-17 9 0 0,2 0 0 0 0,0 0 0 0 0,0 0-1 0 0,1 0 1 0 0,1-1 0 0 0,1 1-1 0 0,0 0 1 0 0,1-1 0 0 0,0 0 0 0 0,2 2-9 0 0,1 0-303 0 0,-3-3-16 0 0</inkml:trace>
</inkml:ink>
</file>

<file path=ppt/ink/ink1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8:32.491"/>
    </inkml:context>
    <inkml:brush xml:id="br0">
      <inkml:brushProperty name="width" value="0.05" units="cm"/>
      <inkml:brushProperty name="height" value="0.05" units="cm"/>
      <inkml:brushProperty name="color" value="#849398"/>
    </inkml:brush>
  </inkml:definitions>
  <inkml:trace contextRef="#ctx0" brushRef="#br0">37 27 1840 0 0,'0'0'420'0'0,"0"0"1091"0"0,0 0 472 0 0,0 0 97 0 0,0 0-190 0 0,0 0-889 0 0,0 0-392 0 0,0 0-81 0 0,0 0-29 0 0,0 0-63 0 0,0 0-27 0 0,0 0-7 0 0,0 1-52 0 0,-2 0-202 0 0,1 0-72 0 0,-1 0-10 0 0,2-1-2 0 0,-1 0-11 0 0,-1-1-32 0 0,1 1 37 0 0,1 0 26 0 0,0 0 4 0 0,0 0 0 0 0,0 0 22 0 0,0 0 97 0 0,-5-13 3907 0 0,5 13-4058 0 0,-1 0 0 0 0,1-1 0 0 0,0 1 0 0 0,0 0 0 0 0,-1-1-1 0 0,1 1 1 0 0,0-1 0 0 0,0 1 0 0 0,0-1 0 0 0,0 1-1 0 0,-1 0 1 0 0,1-1 0 0 0,0 1 0 0 0,0-1 0 0 0,0 1-1 0 0,0-1 1 0 0,0 1 0 0 0,0-1 0 0 0,0 1 0 0 0,0 0 0 0 0,0-1-1 0 0,1 1 1 0 0,-1-1 0 0 0,0 1 0 0 0,0-1 0 0 0,0 1-1 0 0,0-1 1 0 0,1 1 0 0 0,-1 0 0 0 0,0-1 0 0 0,0 1 0 0 0,1 0-1 0 0,-1-1 1 0 0,0 1 0 0 0,1-1-56 0 0,-1 1 64 0 0,1 0 0 0 0,-1 0 0 0 0,1 0 0 0 0,-1-1 1 0 0,1 1-1 0 0,-1 0 0 0 0,0 0 0 0 0,1 0 0 0 0,-1 0 0 0 0,1 0 0 0 0,-1 0 0 0 0,1 0 0 0 0,-1 0 0 0 0,1 0 1 0 0,-1 0-1 0 0,1 0 0 0 0,-1 0 0 0 0,1 0 0 0 0,-1 0 0 0 0,1 0 0 0 0,-1 1 0 0 0,1-1 0 0 0,-1 0 0 0 0,1 0 1 0 0,-1 1-1 0 0,0-1 0 0 0,1 0 0 0 0,-1 0 0 0 0,1 1 0 0 0,-1-1 0 0 0,0 1 0 0 0,1-1 0 0 0,-1 0 1 0 0,0 1-1 0 0,1-1-64 0 0,4 6 291 0 0,-3-5-228 0 0,-1 0-1 0 0,0 0 1 0 0,0 1-1 0 0,1-1 1 0 0,-1 1 0 0 0,0-1-1 0 0,0 1 1 0 0,0-1-1 0 0,0 2-62 0 0,4 8 55 0 0,-4-9-45 0 0,0 0 0 0 0,0 0-1 0 0,0 0 1 0 0,0 0 0 0 0,-1 0 0 0 0,1 0 0 0 0,-1 0 0 0 0,1 0 0 0 0,-1 0 0 0 0,0 0 0 0 0,0 0 0 0 0,0 0 0 0 0,0 0 0 0 0,0 0 0 0 0,0 1-10 0 0,-1 0-258 0 0,1 0 0 0 0,-1 0 0 0 0,0-1 0 0 0,0 1 1 0 0,0 0-1 0 0,0-1 0 0 0,0 1 0 0 0,0-1 0 0 0,-1 1 0 0 0,1-1 0 0 0,-1 1 0 0 0,0-1 0 0 0,0 0 0 0 0,1 0 0 0 0,-2 0 0 0 0,1 0 0 0 0,0 0 0 0 0,0-1 0 0 0,0 1 0 0 0,-1 0 0 0 0,1-1 0 0 0,-1 0 0 0 0,1 0 1 0 0,-1 0-1 0 0,0 0 0 0 0,1 0 0 0 0,-1 0 0 0 0,0 0 0 0 0,0-1 0 0 0,0 0 258 0 0,-7 1-1933 0 0</inkml:trace>
</inkml:ink>
</file>

<file path=ppt/ink/ink1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8:32.901"/>
    </inkml:context>
    <inkml:brush xml:id="br0">
      <inkml:brushProperty name="width" value="0.05" units="cm"/>
      <inkml:brushProperty name="height" value="0.05" units="cm"/>
      <inkml:brushProperty name="color" value="#849398"/>
    </inkml:brush>
  </inkml:definitions>
  <inkml:trace contextRef="#ctx0" brushRef="#br0">1 6 18055 0 0,'0'0'407'0'0,"0"0"60"0"0,2-2 463 0 0,-2 1-922 0 0,0 1-1 0 0,1 0 1 0 0,-1 0-1 0 0,0-1 1 0 0,1 1-1 0 0,-1 0 0 0 0,0 0 1 0 0,0 0-1 0 0,1-1 1 0 0,-1 1-1 0 0,0 0 1 0 0,1 0-1 0 0,-1 0 0 0 0,1 0 1 0 0,-1 0-1 0 0,0 0 1 0 0,1 0-1 0 0,-1 0 1 0 0,0 0-1 0 0,1 0 0 0 0,-1 0 1 0 0,1 0-1 0 0,-1 0 1 0 0,0 0-8 0 0,9 1-41 0 0,-8-1-143 0 0,0 0-80 0 0,16 5-1812 0 0,-13-4 419 0 0</inkml:trace>
</inkml:ink>
</file>

<file path=ppt/ink/ink1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8:33.317"/>
    </inkml:context>
    <inkml:brush xml:id="br0">
      <inkml:brushProperty name="width" value="0.05" units="cm"/>
      <inkml:brushProperty name="height" value="0.05" units="cm"/>
      <inkml:brushProperty name="color" value="#849398"/>
    </inkml:brush>
  </inkml:definitions>
  <inkml:trace contextRef="#ctx0" brushRef="#br0">3 19 15664 0 0,'-1'0'175'0'0,"-1"-2"-275"0"0,7 0 1730 0 0,22-8 176 0 0,-27 10-1679 0 0,4 0-227 0 0,-3 0-5022 0 0,-1 0-926 0 0</inkml:trace>
  <inkml:trace contextRef="#ctx0" brushRef="#br0" timeOffset="1">192 15 17247 0 0,'11'-4'1289'0'0,"1"0"0"0"0,9-2-1289 0 0,-20 6 374 0 0,2 0 749 0 0,-6 0-1932 0 0,-2 0-297 0 0</inkml:trace>
</inkml:ink>
</file>

<file path=ppt/ink/ink1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8:33.840"/>
    </inkml:context>
    <inkml:brush xml:id="br0">
      <inkml:brushProperty name="width" value="0.05" units="cm"/>
      <inkml:brushProperty name="height" value="0.05" units="cm"/>
      <inkml:brushProperty name="color" value="#849398"/>
    </inkml:brush>
  </inkml:definitions>
  <inkml:trace contextRef="#ctx0" brushRef="#br0">1 3 14280 0 0,'2'0'237'0'0,"1"-1"1"0"0,-1 0-1 0 0,1 1 1 0 0,-1 0-1 0 0,1-1 1 0 0,-1 1-1 0 0,1 0 1 0 0,0 0-1 0 0,-1 0 1 0 0,1 1-1 0 0,-1-1 1 0 0,1 1-1 0 0,-1-1 1 0 0,1 1-1 0 0,-1 0 1 0 0,1 0-1 0 0,-1 0 1 0 0,0 0-1 0 0,1 1 1 0 0,-1-1-1 0 0,0 0 1 0 0,1 2-238 0 0,6 4 424 0 0,0 1 0 0 0,-1 0 0 0 0,0 0 0 0 0,4 6-424 0 0,5 5 732 0 0,17 18-202 0 0,2 4-530 0 0,-20-20 4 0 0,-8-10-121 0 0,1 0 0 0 0,3 3 117 0 0,-9-11-372 0 0,-1 0 1 0 0,0 0-1 0 0,1 0 0 0 0,-2 0 1 0 0,2 2 371 0 0,0-1-808 0 0,1 3-616 0 0</inkml:trace>
</inkml:ink>
</file>

<file path=ppt/ink/ink1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8:34.243"/>
    </inkml:context>
    <inkml:brush xml:id="br0">
      <inkml:brushProperty name="width" value="0.05" units="cm"/>
      <inkml:brushProperty name="height" value="0.05" units="cm"/>
      <inkml:brushProperty name="color" value="#849398"/>
    </inkml:brush>
  </inkml:definitions>
  <inkml:trace contextRef="#ctx0" brushRef="#br0">207 1 17191 0 0,'0'0'787'0'0,"0"0"-16"0"0,-4 3-475 0 0,-1 4-201 0 0,5-7-58 0 0,-122 170 1455 0 0,107-148-1774 0 0,1 1 1 0 0,0 0 0 0 0,2 0-1 0 0,-1 7 282 0 0,8-18-4759 0 0,2-1-1593 0 0</inkml:trace>
</inkml:ink>
</file>

<file path=ppt/ink/ink1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8:34.635"/>
    </inkml:context>
    <inkml:brush xml:id="br0">
      <inkml:brushProperty name="width" value="0.05" units="cm"/>
      <inkml:brushProperty name="height" value="0.05" units="cm"/>
      <inkml:brushProperty name="color" value="#849398"/>
    </inkml:brush>
  </inkml:definitions>
  <inkml:trace contextRef="#ctx0" brushRef="#br0">1 0 16416 0 0,'0'0'751'0'0,"0"0"-19"0"0,8 8-322 0 0,-6-5-270 0 0,-1 0 1 0 0,1 0 0 0 0,-1 0 0 0 0,0 0-1 0 0,0 0 1 0 0,0 0 0 0 0,-1 0-1 0 0,1 1 1 0 0,-1-1 0 0 0,1 0 0 0 0,-1 1-1 0 0,0-1 1 0 0,-1 2-141 0 0,2 13 556 0 0,0 4-108 0 0,-2-18-414 0 0,1-1 1 0 0,0 1-1 0 0,0-1 1 0 0,1 1-1 0 0,-1-1 1 0 0,1 0-1 0 0,0 4-34 0 0,1-1 137 0 0,3 9 304 0 0,-5-15-437 0 0,1 1 0 0 0,0-1 0 0 0,-1 0 0 0 0,1 0 0 0 0,0 0 1 0 0,-1 0-1 0 0,1 0 0 0 0,0 0 0 0 0,-1 0 0 0 0,1 0 0 0 0,0 0 0 0 0,0 0 0 0 0,-1 0 1 0 0,1 0-1 0 0,0 0 0 0 0,-1-1 0 0 0,1 1 0 0 0,0 0 0 0 0,0-1-4 0 0,2 0 14 0 0,-1-1 0 0 0,1 0 0 0 0,0 0 0 0 0,0 0 0 0 0,-1 0 0 0 0,1 0 0 0 0,-1-1 1 0 0,1 1-15 0 0,4-6 175 0 0,-1 3-109 0 0,25-22 1166 0 0,-28 25-1109 0 0,0 0 1 0 0,0 0-1 0 0,0 0 0 0 0,1 1 1 0 0,-1-1-1 0 0,1 1 0 0 0,-1-1 1 0 0,1 1-1 0 0,2 0-123 0 0,-2 1 80 0 0,-3 0-75 0 0,0 1 0 0 0,0 0 0 0 0,0 0 0 0 0,0 0 0 0 0,0 0 0 0 0,0 0 0 0 0,0 1 0 0 0,0-1 0 0 0,0 0-1 0 0,0 0 1 0 0,-1 1 0 0 0,1-1 0 0 0,0 1-5 0 0,1 4 1 0 0,0 0 0 0 0,-1 0-1 0 0,1 0 1 0 0,-1 0 0 0 0,0 0-1 0 0,-1 4 0 0 0,3 14-77 0 0,0-3-1332 0 0,-3-17 835 0 0</inkml:trace>
</inkml:ink>
</file>

<file path=ppt/ink/ink1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8:35.041"/>
    </inkml:context>
    <inkml:brush xml:id="br0">
      <inkml:brushProperty name="width" value="0.05" units="cm"/>
      <inkml:brushProperty name="height" value="0.05" units="cm"/>
      <inkml:brushProperty name="color" value="#849398"/>
    </inkml:brush>
  </inkml:definitions>
  <inkml:trace contextRef="#ctx0" brushRef="#br0">1 4 16527 0 0,'0'0'374'0'0,"0"0"-255"0"0,1-1 0 0 0,-1 1-1 0 0,1-1 1 0 0,-1 1 0 0 0,1 0 0 0 0,-1-1 0 0 0,1 1 0 0 0,0 0 0 0 0,-1 0 0 0 0,1 0 0 0 0,-1-1-1 0 0,2 1-118 0 0,5 3 123 0 0,0 0 0 0 0,0 1 0 0 0,-1 0 0 0 0,1 0 0 0 0,-1 1 0 0 0,1-1 0 0 0,-2 1 0 0 0,1 1 0 0 0,0-1 0 0 0,-1 1 0 0 0,0 0 0 0 0,0 0 0 0 0,-1 0 0 0 0,0 1 0 0 0,0 0 0 0 0,1 3-123 0 0,4 6 437 0 0,-2-1-247 0 0,0 0 0 0 0,-1 0 0 0 0,0 0 1 0 0,0 4-191 0 0,1 14 729 0 0,0 0 0 0 0,-1 18-729 0 0,-5-42 21 0 0,1 3 28 0 0,-1 0-1 0 0,0 0 0 0 0,-1 0 1 0 0,-1 0-1 0 0,0 0 1 0 0,0 0-1 0 0,-3 6-48 0 0,-1 1 112 0 0,3-8-216 0 0,-1 0 0 0 0,-1 0-1 0 0,0 0 1 0 0,-1 1 104 0 0,-3 4-295 0 0</inkml:trace>
</inkml:ink>
</file>

<file path=ppt/ink/ink1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8:35.496"/>
    </inkml:context>
    <inkml:brush xml:id="br0">
      <inkml:brushProperty name="width" value="0.05" units="cm"/>
      <inkml:brushProperty name="height" value="0.05" units="cm"/>
      <inkml:brushProperty name="color" value="#849398"/>
    </inkml:brush>
  </inkml:definitions>
  <inkml:trace contextRef="#ctx0" brushRef="#br0">161 3 11976 0 0,'-1'-1'163'0'0,"-1"1"0"0"0,0-1 1 0 0,1 1-1 0 0,-1 0 0 0 0,0 0 1 0 0,0 0-1 0 0,1 0 1 0 0,-1 0-1 0 0,0 0 0 0 0,1 0 1 0 0,-1 0-1 0 0,0 1 0 0 0,1-1 1 0 0,-1 1-1 0 0,0-1 0 0 0,1 1 1 0 0,-1 0-1 0 0,1-1 0 0 0,-1 1 1 0 0,1 0-1 0 0,-1 0 1 0 0,1 0-1 0 0,0 0 0 0 0,-1 0 1 0 0,1 0-1 0 0,0 1 0 0 0,0-1 1 0 0,-1 2-164 0 0,-4 5 623 0 0,0 0 0 0 0,1 0 0 0 0,0 0 0 0 0,-3 7-623 0 0,5-8-252 0 0,-13 26 1036 0 0,2 1 1 0 0,1 1-1 0 0,2 0 0 0 0,-4 24-784 0 0,10-39 147 0 0,2 1 0 0 0,0 0 0 0 0,1 0-1 0 0,1 0 1 0 0,2 6-147 0 0,-1-13 24 0 0,2 0-1 0 0,0 0 0 0 0,0-1 0 0 0,2 1 1 0 0,-1-1-1 0 0,2 0 0 0 0,0 0 0 0 0,3 6-23 0 0,-4-10-187 0 0,0 0-1 0 0,1-1 1 0 0,0 0-1 0 0,1 0 1 0 0,0 0-1 0 0,0 0 1 0 0,1-1-1 0 0,0 0 1 0 0,0 0-1 0 0,0-1 1 0 0,1 0-1 0 0,0 0 1 0 0,0-1-1 0 0,4 2 188 0 0,16 5-7302 0 0</inkml:trace>
</inkml:ink>
</file>

<file path=ppt/ink/ink1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8:36.168"/>
    </inkml:context>
    <inkml:brush xml:id="br0">
      <inkml:brushProperty name="width" value="0.05" units="cm"/>
      <inkml:brushProperty name="height" value="0.05" units="cm"/>
      <inkml:brushProperty name="color" value="#849398"/>
    </inkml:brush>
  </inkml:definitions>
  <inkml:trace contextRef="#ctx0" brushRef="#br0">3 5 11024 0 0,'0'0'248'0'0,"0"0"34"0"0,0 0 22 0 0,0 0-29 0 0,0-1-179 0 0,0-2 87 0 0,0 2 710 0 0,0 1 312 0 0,0 0 62 0 0,0 0-70 0 0,0 0-340 0 0,0 5 527 0 0,-1 33 369 0 0,0-21-1381 0 0,1-1 0 0 0,0 0 0 0 0,1 0-1 0 0,1 1-371 0 0,-2-13 53 0 0,1-1 0 0 0,0 1 0 0 0,0-1 0 0 0,1 1 1 0 0,-1-1-1 0 0,1 0 0 0 0,1 3-53 0 0,-2-5-37 0 0,-1 0 1 0 0,0-1 0 0 0,1 1-1 0 0,-1-1 1 0 0,0 1-1 0 0,1 0 1 0 0,-1-1 0 0 0,1 1-1 0 0,-1-1 1 0 0,1 0 0 0 0,-1 1-1 0 0,1-1 1 0 0,0 1-1 0 0,-1-1 1 0 0,1 0 0 0 0,-1 1-1 0 0,1-1 1 0 0,0 0 0 0 0,-1 0-1 0 0,1 1 1 0 0,0-1-1 0 0,-1 0 1 0 0,1 0 0 0 0,0 0-1 0 0,0 0 1 0 0,-1 0 0 0 0,1 0-1 0 0,0 0 1 0 0,-1 0-1 0 0,1 0 1 0 0,0 0 0 0 0,-1-1-1 0 0,1 1 1 0 0,0 0 0 0 0,-1 0-1 0 0,1-1 1 0 0,0 1-1 0 0,-1 0 1 0 0,1-1 0 0 0,-1 1-1 0 0,1-1 37 0 0,4-2-5194 0 0,0-1-1747 0 0</inkml:trace>
</inkml:ink>
</file>

<file path=ppt/ink/ink1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8:36.533"/>
    </inkml:context>
    <inkml:brush xml:id="br0">
      <inkml:brushProperty name="width" value="0.05" units="cm"/>
      <inkml:brushProperty name="height" value="0.05" units="cm"/>
      <inkml:brushProperty name="color" value="#849398"/>
    </inkml:brush>
  </inkml:definitions>
  <inkml:trace contextRef="#ctx0" brushRef="#br0">0 6 8752 0 0,'0'0'776'0'0,"0"0"-616"0"0,0-4-160 0 0,0 4 0 0 0,0 0 1472 0 0,0 0 256 0 0,0 0 64 0 0,0 0-1 0 0,0 0-1215 0 0,5-1-240 0 0,2 1-48 0 0,-7 0-16 0 0,4 1-272 0 0,3 2 0 0 0,0-2 0 0 0,-1 4-7151 0 0</inkml:trace>
  <inkml:trace contextRef="#ctx0" brushRef="#br0" timeOffset="1">180 160 2760 0 0,'0'0'721'0'0,"0"0"1988"0"0,0 0 873 0 0,1 0 1405 0 0,3-2-1560 0 0,4-1-3160 0 0,0 1 0 0 0,0 0-1 0 0,-1 0 1 0 0,1 1 0 0 0,0 0-1 0 0,8 0-266 0 0,-9 1-345 0 0,-1 1 0 0 0,1-1 0 0 0,-1 1 0 0 0,1 0 0 0 0,4 2 345 0 0,-4-1-1582 0 0</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13T14:34:02.374"/>
    </inkml:context>
    <inkml:brush xml:id="br0">
      <inkml:brushProperty name="width" value="0.05" units="cm"/>
      <inkml:brushProperty name="height" value="0.05" units="cm"/>
      <inkml:brushProperty name="color" value="#0070C0"/>
    </inkml:brush>
  </inkml:definitions>
  <inkml:trace contextRef="#ctx0" brushRef="#br0">1 6 5984 0 0,'0'0'464'0'0,"14"-6"856"0"0,-9 7 7162 0 0,-2 6-8287 0 0,-1 0 0 0 0,0 0 0 0 0,0 0-1 0 0,-1 0 1 0 0,-1 0 0 0 0,1 0 0 0 0,-1 0 0 0 0,0 0 0 0 0,-1 1-195 0 0,2 39 307 0 0,0 57 325 0 0,11-43-420 0 0,12 77-72 0 0,-11-58-76 0 0,-11-65-85 0 0,0 11 165 0 0,-1-24-40 0 0,0-15-3 0 0,0 9-83 0 0,0 0-1 0 0,0 0 1 0 0,1 0-1 0 0,-1 0 0 0 0,1 0 1 0 0,1 0-1 0 0,-1 0 1 0 0,1 0-1 0 0,-1 1 0 0 0,1-1 1 0 0,2 0-18 0 0,14-24 60 0 0,-15 22-23 0 0,-1 1 0 0 0,2-1-1 0 0,-1 1 1 0 0,1 0-1 0 0,0 0 1 0 0,0 0 0 0 0,1 0-1 0 0,1 0-36 0 0,-4 2 34 0 0,1 0 0 0 0,0 1 0 0 0,-1-1 1 0 0,1 1-1 0 0,0 0 0 0 0,0 0 0 0 0,0 0 0 0 0,1 0 0 0 0,-1 1 0 0 0,0-1 0 0 0,1 1 0 0 0,0 0 0 0 0,3-1-34 0 0,24 2 159 0 0,-31 0-155 0 0,-1 0 0 0 0,1 0 0 0 0,0 0 0 0 0,0 0 0 0 0,-1-1 0 0 0,1 1 0 0 0,0 0 0 0 0,0 0 0 0 0,-1 0 0 0 0,1 0 0 0 0,0 1 0 0 0,0-1 0 0 0,-1 0-1 0 0,1 0 1 0 0,0 0 0 0 0,0 0 0 0 0,-1 1 0 0 0,1-1 0 0 0,0 0 0 0 0,-1 0 0 0 0,1 1 0 0 0,0-1 0 0 0,-1 0 0 0 0,1 1 0 0 0,-1-1 0 0 0,1 1 0 0 0,-1-1 0 0 0,1 1 0 0 0,-1-1 0 0 0,1 1 0 0 0,-1-1 0 0 0,1 1 0 0 0,-1 0-4 0 0,2 1 18 0 0,20 13 36 0 0,-18-12-48 0 0,1-1 0 0 0,-1 1 0 0 0,1 1 0 0 0,-1-1-1 0 0,-1 0 1 0 0,1 1 0 0 0,0-1 0 0 0,-1 1 0 0 0,0 0-1 0 0,2 4-5 0 0,16 17 0 0 0,-18-23 0 0 0,0 1 0 0 0,-1 0 0 0 0,1-1 0 0 0,-1 1 0 0 0,0 0 0 0 0,0 0 0 0 0,0 0 0 0 0,-1 0 0 0 0,1 1 0 0 0,-1-1 0 0 0,0 1 0 0 0,1-1 2 0 0,-1 0-1 0 0,1 0 0 0 0,0 1 0 0 0,0-1 0 0 0,0 0 0 0 0,0 0 0 0 0,0-1 1 0 0,1 1-1 0 0,1 1-1 0 0,-1-2-13 0 0,-1 1 1 0 0,0-1-1 0 0,1 1 0 0 0,-1-1 1 0 0,0 1-1 0 0,-1 0 1 0 0,1 0-1 0 0,-1-1 1 0 0,1 1-1 0 0,-1 0 0 0 0,0 2 13 0 0,-1-4-68 0 0,0 0 0 0 0,1-1 0 0 0,-1 1 0 0 0,0 0 0 0 0,1 0 0 0 0,-1 0 0 0 0,0-1-1 0 0,1 1 1 0 0,-1 0 0 0 0,1 0 0 0 0,-1-1 0 0 0,1 1 0 0 0,0 0 0 0 0,-1-1 0 0 0,1 1-1 0 0,0 0 1 0 0,0-1 0 0 0,0 1 0 0 0,-1-1 0 0 0,1 1 0 0 0,0-1 0 0 0,0 0 68 0 0,12 4-870 0 0</inkml:trace>
</inkml:ink>
</file>

<file path=ppt/ink/ink1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8:36.951"/>
    </inkml:context>
    <inkml:brush xml:id="br0">
      <inkml:brushProperty name="width" value="0.05" units="cm"/>
      <inkml:brushProperty name="height" value="0.05" units="cm"/>
      <inkml:brushProperty name="color" value="#849398"/>
    </inkml:brush>
  </inkml:definitions>
  <inkml:trace contextRef="#ctx0" brushRef="#br0">1 8 13824 0 0,'0'0'629'0'0,"0"0"-12"0"0,0-1-393 0 0,2-2-57 0 0,-2 3 564 0 0,0-1-572 0 0,0 1 1 0 0,0 0-1 0 0,0 0 1 0 0,0 0-1 0 0,0 0 1 0 0,0-1-1 0 0,1 1 1 0 0,-1 0-1 0 0,0 0 1 0 0,0 0-1 0 0,0 0 1 0 0,0-1-1 0 0,0 1 1 0 0,0 0 0 0 0,0 0-1 0 0,1 0 1 0 0,-1 0-1 0 0,0 0 1 0 0,0 0-1 0 0,0-1 1 0 0,0 1-1 0 0,1 0 1 0 0,-1 0-1 0 0,0 0 1 0 0,0 0-1 0 0,0 0-159 0 0,3 3 95 0 0,-1-1 0 0 0,0 1-1 0 0,-1-1 1 0 0,1 1 0 0 0,0 0 0 0 0,-1 0-1 0 0,1 0 1 0 0,-1 0 0 0 0,0 0-1 0 0,0 1 1 0 0,0 1-95 0 0,2 8 733 0 0,-2-1 1 0 0,1 8-734 0 0,2 15 559 0 0,10 45-2089 0 0,-12-71 212 0 0</inkml:trace>
</inkml:ink>
</file>

<file path=ppt/ink/ink1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8:37.350"/>
    </inkml:context>
    <inkml:brush xml:id="br0">
      <inkml:brushProperty name="width" value="0.05" units="cm"/>
      <inkml:brushProperty name="height" value="0.05" units="cm"/>
      <inkml:brushProperty name="color" value="#849398"/>
    </inkml:brush>
  </inkml:definitions>
  <inkml:trace contextRef="#ctx0" brushRef="#br0">0 0 3224 0 0,'0'0'143'0'0,"0"0"483"0"0,0 1 4443 0 0,2 6-617 0 0,1 10 549 0 0,-2 9-3313 0 0,-1 1-1246 0 0,3 9 107 0 0,-3-21-318 0 0,1-1 1 0 0,1 0-1 0 0,0 0 1 0 0,1 0-1 0 0,2 8-231 0 0,-1-10-197 0 0,-2-6 259 0 0,0 1-1 0 0,1-1 1 0 0,-1 0 0 0 0,2 1-62 0 0,-3-5-279 0 0,0-1-1 0 0,0 1 0 0 0,0 0 1 0 0,0-1-1 0 0,1 1 0 0 0,-1-1 0 0 0,0 0 1 0 0,1 1-1 0 0,0-1 0 0 0,-1 0 1 0 0,1 0-1 0 0,-1 0 0 0 0,1 0 1 0 0,0 0-1 0 0,0-1 0 0 0,0 1 280 0 0,5 1-1776 0 0,-6-1-14 0 0</inkml:trace>
</inkml:ink>
</file>

<file path=ppt/ink/ink1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8:37.704"/>
    </inkml:context>
    <inkml:brush xml:id="br0">
      <inkml:brushProperty name="width" value="0.05" units="cm"/>
      <inkml:brushProperty name="height" value="0.05" units="cm"/>
      <inkml:brushProperty name="color" value="#849398"/>
    </inkml:brush>
  </inkml:definitions>
  <inkml:trace contextRef="#ctx0" brushRef="#br0">0 7 15664 0 0,'0'0'718'0'0,"7"-6"259"0"0,-5 6-902 0 0,2 10 1306 0 0,-3-8-1149 0 0,0 1 0 0 0,-1 0 0 0 0,1-1 0 0 0,-1 1 0 0 0,0 0 0 0 0,1 0 0 0 0,-1 0-232 0 0,1 14 867 0 0,2-4-658 0 0,-2 1 0 0 0,1 10-209 0 0,-1-10 158 0 0,0 0-1 0 0,2 7-157 0 0,-2-16-26 0 0,-1-5-11 0 0,1 1 1 0 0,-1-1 0 0 0,1 0-1 0 0,-1 0 1 0 0,1 0-1 0 0,-1 0 1 0 0,1 0 0 0 0,-1 0-1 0 0,1 0 1 0 0,-1 0 0 0 0,1 0-1 0 0,-1 0 1 0 0,1 0-1 0 0,-1 0 1 0 0,1 0 0 0 0,-1 0-1 0 0,1 0 1 0 0,-1-1 36 0 0,2 0-29 0 0,-1-1-1 0 0,0 1 1 0 0,1-1-1 0 0,-1 0 1 0 0,0 1-1 0 0,0-1 1 0 0,0 0-1 0 0,0 0 1 0 0,-1 0 0 0 0,2-2 29 0 0,5-20 23 0 0,-6 19-23 0 0,1 1 0 0 0,0-1 0 0 0,-1 1 0 0 0,1-1 0 0 0,1 1 0 0 0,-1 0 0 0 0,1-1 0 0 0,0-3 0 0 0,-3 8 0 0 0,0-1 0 0 0,0 1 0 0 0,0 0 0 0 0,1 0 0 0 0,-1 0 0 0 0,0 0 0 0 0,0-1 0 0 0,0 1 0 0 0,0 0 0 0 0,0 0 0 0 0,1 0 0 0 0,-1 0 0 0 0,0 0 0 0 0,0 0 0 0 0,0 0 0 0 0,0-1 0 0 0,1 1 0 0 0,-1 0 0 0 0,0 0 0 0 0,0 0 0 0 0,0 0 0 0 0,1 0 0 0 0,-1 0 0 0 0,0 0 0 0 0,0 0 0 0 0,0 0 0 0 0,0 0 0 0 0,1 0 0 0 0,-1 0 0 0 0,0 0 0 0 0,0 0 0 0 0,0 0 0 0 0,1 0 0 0 0,-1 0 0 0 0,0 0 0 0 0,0 1 0 0 0,0-1 0 0 0,1 0 0 0 0,-1 0 0 0 0,0 0 0 0 0,0 0 0 0 0,0 0 0 0 0,0 0 0 0 0,0 1 0 0 0,1-1 0 0 0,-1 0 0 0 0,0 0 0 0 0,0 0 0 0 0,0 0 0 0 0,0 0 0 0 0,0 1 0 0 0,0-1 0 0 0,9 9 0 0 0,-9-9 0 0 0,3 6 151 0 0,0 0-1 0 0,-1-1 1 0 0,1 1-1 0 0,-1 1 1 0 0,-1-1-1 0 0,2 5-150 0 0,6 19 57 0 0,-8-25-111 0 0,0-3 109 0 0,0 0 1 0 0,-1 0-1 0 0,1 0 0 0 0,0 0 0 0 0,0-1 0 0 0,0 1 0 0 0,2 1-55 0 0,-3-2 24 0 0,0-1-1 0 0,1 0 1 0 0,-1 0-1 0 0,0 1 1 0 0,1-1 0 0 0,-1 0-1 0 0,0 0 1 0 0,1 0-1 0 0,-1 0 1 0 0,1 0-1 0 0,-1 1 1 0 0,0-1-1 0 0,1 0 1 0 0,-1 0 0 0 0,1 0-1 0 0,-1 0 1 0 0,0 0-1 0 0,1 0 1 0 0,-1 0-1 0 0,1 0 1 0 0,-1 0-1 0 0,0-1 1 0 0,1 1 0 0 0,-1 0-1 0 0,1 0 1 0 0,-1 0-1 0 0,0 0 1 0 0,1 0-1 0 0,-1-1 1 0 0,0 1 0 0 0,1 0-1 0 0,-1 0 1 0 0,0-1-1 0 0,1 1 1 0 0,-1 0-1 0 0,0-1 1 0 0,0 1-1 0 0,1 0 1 0 0,-1-1 0 0 0,0 1-1 0 0,0 0 1 0 0,1-1-24 0 0,3-4 31 0 0,0 0 1 0 0,0 0 0 0 0,0 0 0 0 0,0-1-1 0 0,-1 1 1 0 0,0-1 0 0 0,0 0-1 0 0,-1 0 1 0 0,0 0 0 0 0,0 0 0 0 0,0-1-1 0 0,-1 1 1 0 0,1 0 0 0 0,-2-1 0 0 0,1-5-32 0 0,5-19-1305 0 0,-2 10-2589 0 0,-3 13-3000 0 0</inkml:trace>
</inkml:ink>
</file>

<file path=ppt/ink/ink1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8:38.441"/>
    </inkml:context>
    <inkml:brush xml:id="br0">
      <inkml:brushProperty name="width" value="0.05" units="cm"/>
      <inkml:brushProperty name="height" value="0.05" units="cm"/>
      <inkml:brushProperty name="color" value="#849398"/>
    </inkml:brush>
  </inkml:definitions>
  <inkml:trace contextRef="#ctx0" brushRef="#br0">1 2 13824 0 0,'0'0'363'0'0,"1"0"0"0"0,-1-1 1 0 0,1 1-1 0 0,-1 0 0 0 0,1 0 0 0 0,0 0 1 0 0,-1 0-1 0 0,1-1 0 0 0,-1 1 1 0 0,1 0-1 0 0,-1 0 0 0 0,1 0 1 0 0,0 0-1 0 0,-1 0 0 0 0,1 1 1 0 0,-1-1-1 0 0,1 0-363 0 0,11 5 1722 0 0,11 14-2511 0 0,-19-15 1319 0 0,14 12-541 0 0,-10-8 218 0 0,1 0-1 0 0,0 0 0 0 0,7 4-206 0 0,22 14 208 0 0,7 4 826 0 0,-45-30-1017 0 0,1 0 0 0 0,-1 1 1 0 0,0-1-1 0 0,1 0 1 0 0,-1 1-1 0 0,1-1 1 0 0,-1 1-1 0 0,0-1 0 0 0,0 0 1 0 0,1 1-1 0 0,-1-1 1 0 0,0 1-1 0 0,0-1 0 0 0,1 1 1 0 0,-1-1-1 0 0,0 1 1 0 0,0-1-1 0 0,0 1 1 0 0,0-1-1 0 0,0 1 0 0 0,0-1 1 0 0,0 1-1 0 0,0-1 1 0 0,0 1-1 0 0,0-1 0 0 0,0 1 1 0 0,0-1-1 0 0,0 1 1 0 0,0-1-1 0 0,-1 1 1 0 0,1-1-1 0 0,0 1 0 0 0,0-1 1 0 0,0 1-1 0 0,-1-1 1 0 0,1 1-1 0 0,-1-1-17 0 0,-13 18 857 0 0,11-14-834 0 0,-7 10 95 0 0,-8 12-118 0 0,-4 7 119 0 0,2-1-52 0 0,13-20-57 0 0,-8 18-440 0 0,11-18-3330 0 0,3-7-3929 0 0</inkml:trace>
</inkml:ink>
</file>

<file path=ppt/ink/ink1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8:43.650"/>
    </inkml:context>
    <inkml:brush xml:id="br0">
      <inkml:brushProperty name="width" value="0.05" units="cm"/>
      <inkml:brushProperty name="height" value="0.05" units="cm"/>
      <inkml:brushProperty name="color" value="#849398"/>
    </inkml:brush>
  </inkml:definitions>
  <inkml:trace contextRef="#ctx0" brushRef="#br0">0 0 8752 0 0,'0'0'673'0'0,"0"0"-361"0"0,0 0 105 0 0,0 0 95 0 0,0 0 22 0 0,3 8 1002 0 0,21 7 673 0 0,2 1 5 0 0,4 4-2214 0 0,-17-10 620 0 0,1 2 0 0 0,6 6-620 0 0,-7-7-1 0 0,-10-8-163 0 0,1 0 1 0 0,-1-1-1 0 0,0 2 0 0 0,3 2 164 0 0,-1-1 114 0 0,1 0 0 0 0,-1-1-1 0 0,1 1 1 0 0,0-1 0 0 0,0 0-1 0 0,1-1 1 0 0,-1 0 0 0 0,3 1-114 0 0,8 5-102 0 0,-16-9 106 0 0,1 1 0 0 0,-1 0 0 0 0,1 0 0 0 0,-1 0 0 0 0,0 0 0 0 0,1 0 0 0 0,-1 0 0 0 0,0 0 0 0 0,0 0 0 0 0,0 0 0 0 0,0 0 0 0 0,0 1 0 0 0,0-1 0 0 0,0 1 0 0 0,0-1 0 0 0,0 1-4 0 0,-1-2 4 0 0,0 1 0 0 0,1 0-1 0 0,-1-1 1 0 0,0 1 0 0 0,0 0-1 0 0,1-1 1 0 0,-1 1 0 0 0,0 0-1 0 0,0-1 1 0 0,0 1 0 0 0,0 0-1 0 0,0-1 1 0 0,0 1 0 0 0,0 0-1 0 0,0-1 1 0 0,0 1 0 0 0,-1 0-1 0 0,1-1 1 0 0,0 1 0 0 0,0 0-1 0 0,0-1 1 0 0,-1 1-4 0 0,0 1 10 0 0,0 4-2 0 0,-2 0-1 0 0,1 0 1 0 0,-1 0 0 0 0,1 0 0 0 0,-2 0-1 0 0,1-1 1 0 0,-3 4-8 0 0,-3 6 53 0 0,-3 3-48 0 0,-1 0-1 0 0,-2 1-4 0 0,7-9 1 0 0,7-8-1 0 0,-1 1 0 0 0,1-1 0 0 0,0 1 0 0 0,0 0 0 0 0,0 0 0 0 0,1-1 0 0 0,-1 1 0 0 0,1 0 0 0 0,-1 0 0 0 0,1 0 0 0 0,0 1 0 0 0,0-3-9 0 0,0 0 0 0 0,0 0 0 0 0,0 0 0 0 0,0 1 0 0 0,0-1 0 0 0,0 0 0 0 0,1 0 0 0 0,-1 0 0 0 0,0 0 0 0 0,1 0 0 0 0,-1 0 0 0 0,1 0 0 0 0,-1 0 0 0 0,1 0 0 0 0,-1 0 0 0 0,1 0 0 0 0,0 0 0 0 0,0 0 0 0 0,-1 0 0 0 0,1 0 0 0 0,0 0 0 0 0,0-1 0 0 0,0 1 0 0 0,0 0 0 0 0,0-1 0 0 0,0 1 0 0 0,0-1 0 0 0,0 1 0 0 0,0-1-1 0 0,0 1 1 0 0,1-1 9 0 0,3 1 0 0 0,-1-1 0 0 0,1-1 0 0 0,-2-1 0 0 0,0 1 11 0 0,-2 0 42 0 0,-1-2 11 0 0,0 2 4 0 0,0 1 12 0 0,0 0-12 0 0,0 0-4 0 0,0 0 27 0 0,0 0 110 0 0,0 3 0 0 0,-1 0-1 0 0,1-1 0 0 0,-1 1 0 0 0,0-1 1 0 0,0 1-1 0 0,0 1-200 0 0,-4 9 258 0 0,3-2-42 0 0,0 1 0 0 0,1-1 0 0 0,0 1 0 0 0,0-1 0 0 0,1 1 0 0 0,1 0 0 0 0,0-1 0 0 0,2 12-216 0 0,15 50 296 0 0,-15-64-268 0 0,-1 1-1 0 0,0 8-27 0 0,1 1 9 0 0,6 38-9 0 0,-8-47 55 0 0,-1 0 1 0 0,0 0-1 0 0,-2 7-55 0 0,1 12 490 0 0,1-29-461 0 0,-1 1 0 0 0,1-1 0 0 0,0 1 0 0 0,0-1 0 0 0,0 1 0 0 0,-1-1 0 0 0,1 1 0 0 0,0-1 0 0 0,-1 0 0 0 0,1 1 0 0 0,0-1 1 0 0,-1 1-1 0 0,1-1 0 0 0,-1 0 0 0 0,1 1 0 0 0,-1-1 0 0 0,1 0 0 0 0,0 1 0 0 0,-1-1 0 0 0,0 0-29 0 0,-9 4 435 0 0,7-4-384 0 0,0 0-1 0 0,-1 0 1 0 0,1 0-1 0 0,0-1 1 0 0,0 1-1 0 0,0-1 0 0 0,0 0 1 0 0,1 0-1 0 0,-1 0 1 0 0,0-1-1 0 0,0 1 1 0 0,1-1-1 0 0,-2 0-50 0 0,4 2 0 0 0,-2-1-141 0 0,0 0 0 0 0,-1 0 0 0 0,1-1 0 0 0,0 1 0 0 0,0-1 0 0 0,0 1 0 0 0,0-1 1 0 0,0 0-1 0 0,1 0 0 0 0,-1 0 0 0 0,0 0 141 0 0,2 1-898 0 0</inkml:trace>
</inkml:ink>
</file>

<file path=ppt/ink/ink1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8:44.513"/>
    </inkml:context>
    <inkml:brush xml:id="br0">
      <inkml:brushProperty name="width" value="0.05" units="cm"/>
      <inkml:brushProperty name="height" value="0.05" units="cm"/>
      <inkml:brushProperty name="color" value="#849398"/>
    </inkml:brush>
  </inkml:definitions>
  <inkml:trace contextRef="#ctx0" brushRef="#br0">12 1 11144 0 0,'0'0'506'0'0,"0"0"-4"0"0,0 0-202 0 0,0 0 340 0 0,0 0 184 0 0,0 0 37 0 0,0 0-1 0 0,0 0-43 0 0,0 0-17 0 0,-2 6 744 0 0,0 2-995 0 0,0 0 0 0 0,0 0-1 0 0,1 0 1 0 0,0 0 0 0 0,0 4-549 0 0,1-1 462 0 0,1 0 0 0 0,2 9-462 0 0,-1-9 193 0 0,0 0 1 0 0,-1 8-194 0 0,-1-16 15 0 0,0-1 0 0 0,1 1 0 0 0,-1 0 1 0 0,1-1-1 0 0,-1 1 0 0 0,1-1 0 0 0,0 1 0 0 0,0-1 1 0 0,0 1-1 0 0,0-1 0 0 0,0 0 0 0 0,1 0 1 0 0,-1 1-1 0 0,1-1 0 0 0,0 0 0 0 0,1 1-15 0 0,-2-1 12 0 0,1-1-1 0 0,-1 0 1 0 0,0 0-1 0 0,1 0 0 0 0,0 0 1 0 0,-1 0-1 0 0,1 0 1 0 0,0 0-1 0 0,-1 0 1 0 0,1-1-1 0 0,0 1 0 0 0,0-1 1 0 0,-1 1-1 0 0,1-1 1 0 0,0 0-1 0 0,0 1 1 0 0,0-1-1 0 0,0 0 1 0 0,0 0-1 0 0,0 0 0 0 0,-1-1 1 0 0,1 1-1 0 0,1-1-11 0 0,2 0-485 0 0,-3 1 86 0 0,0 0 0 0 0,-1-1 1 0 0,1 1-1 0 0,0-1 1 0 0,0 0-1 0 0,-1 0 0 0 0,1 1 1 0 0,0-1-1 0 0,-1 0 399 0 0,6-5-7110 0 0</inkml:trace>
</inkml:ink>
</file>

<file path=ppt/ink/ink1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8:44.909"/>
    </inkml:context>
    <inkml:brush xml:id="br0">
      <inkml:brushProperty name="width" value="0.05" units="cm"/>
      <inkml:brushProperty name="height" value="0.05" units="cm"/>
      <inkml:brushProperty name="color" value="#849398"/>
    </inkml:brush>
  </inkml:definitions>
  <inkml:trace contextRef="#ctx0" brushRef="#br0">19 22 15696 0 0,'-3'-2'106'0'0,"2"1"46"0"0,-1 1-1 0 0,1-1 0 0 0,0 0 0 0 0,0 0 0 0 0,0 0 0 0 0,0 0 0 0 0,0 0 0 0 0,0 0 1 0 0,0 0-1 0 0,0 0 0 0 0,0-1-151 0 0,1 2 82 0 0,-1 0 0 0 0,1-1 0 0 0,0 1 0 0 0,0 0 0 0 0,0 0 0 0 0,0 0 0 0 0,0-1 0 0 0,-1 1 0 0 0,1 0 0 0 0,0 0 0 0 0,0-1 0 0 0,0 1 0 0 0,0 0 0 0 0,0 0 0 0 0,0-1 0 0 0,0 1 0 0 0,0 0 0 0 0,0 0-1 0 0,0-1 1 0 0,0 1 0 0 0,0 0 0 0 0,0 0 0 0 0,0-1 0 0 0,0 1 0 0 0,0 0 0 0 0,0 0 0 0 0,0-1-82 0 0,6 0 569 0 0,7 5-601 0 0,-1 4-1166 0 0,-5-4-188 0 0</inkml:trace>
</inkml:ink>
</file>

<file path=ppt/ink/ink1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8:45.287"/>
    </inkml:context>
    <inkml:brush xml:id="br0">
      <inkml:brushProperty name="width" value="0.05" units="cm"/>
      <inkml:brushProperty name="height" value="0.05" units="cm"/>
      <inkml:brushProperty name="color" value="#849398"/>
    </inkml:brush>
  </inkml:definitions>
  <inkml:trace contextRef="#ctx0" brushRef="#br0">0 1 6912 0 0,'0'0'528'0'0,"0"0"-14"0"0,0 0 1209 0 0,0 0 565 0 0,0 0 117 0 0,0 0 219 0 0,5 0-2039 0 0,1 0-132 0 0,0 0-1 0 0,0 1 1 0 0,-1 0-1 0 0,1 1 0 0 0,0-1 1 0 0,3 2-453 0 0,35 16 1114 0 0,-24-10-1103 0 0,-8-4 82 0 0,10 5 101 0 0,0-1 0 0 0,1-1 0 0 0,23 4-194 0 0,-44-11 10 0 0,-1-1 0 0 0,0 0 0 0 0,1 0 0 0 0,-1 1 1 0 0,1-1-1 0 0,-1 1 0 0 0,0-1 0 0 0,0 1 0 0 0,1 0 0 0 0,-1-1 0 0 0,0 1 0 0 0,0 0 1 0 0,0 0-1 0 0,0 0 0 0 0,0 0 0 0 0,0 0 0 0 0,1 1-10 0 0,-2-2 13 0 0,0 0 1 0 0,0 1-1 0 0,0-1 0 0 0,0 0 1 0 0,0 1-1 0 0,-1-1 0 0 0,1 0 1 0 0,0 0-1 0 0,0 1 1 0 0,0-1-1 0 0,0 0 0 0 0,-1 0 1 0 0,1 1-1 0 0,0-1 0 0 0,0 0 1 0 0,0 0-1 0 0,-1 1 0 0 0,1-1 1 0 0,0 0-1 0 0,0 0 0 0 0,-1 0 1 0 0,1 0-1 0 0,0 0 1 0 0,0 1-1 0 0,-1-1 0 0 0,1 0 1 0 0,0 0-1 0 0,-1 0 0 0 0,1 0 1 0 0,0 0-14 0 0,-13 5 251 0 0,11-5-139 0 0,-14 7 115 0 0,0 1 0 0 0,0 0 0 0 0,1 1-1 0 0,0 1 1 0 0,0 0 0 0 0,-7 8-227 0 0,-8 9-396 0 0,28-25 291 0 0,0 1 0 0 0,-1 0 0 0 0,1-1 0 0 0,0 1 0 0 0,1 0 0 0 0,-1 0 1 0 0,0 0-1 0 0,1 1 0 0 0,0-1 0 0 0,-1 1 105 0 0,2 2-2844 0 0,0-2 1373 0 0</inkml:trace>
</inkml:ink>
</file>

<file path=ppt/ink/ink1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8:45.674"/>
    </inkml:context>
    <inkml:brush xml:id="br0">
      <inkml:brushProperty name="width" value="0.05" units="cm"/>
      <inkml:brushProperty name="height" value="0.05" units="cm"/>
      <inkml:brushProperty name="color" value="#849398"/>
    </inkml:brush>
  </inkml:definitions>
  <inkml:trace contextRef="#ctx0" brushRef="#br0">41 25 15200 0 0,'0'-1'219'0'0,"0"1"1"0"0,0-1 0 0 0,0 0-1 0 0,0 0 1 0 0,0 1 0 0 0,0-1 0 0 0,0 0-1 0 0,0 1 1 0 0,-1-1 0 0 0,1 0 0 0 0,0 1-1 0 0,0-1 1 0 0,-1 0 0 0 0,1 1 0 0 0,0-1-1 0 0,-1 0 1 0 0,1 1 0 0 0,-1-1-220 0 0,1 1 58 0 0,-1 0 1 0 0,1-1 0 0 0,0 1 0 0 0,-1 0 0 0 0,1 0-1 0 0,0 0 1 0 0,-1 0 0 0 0,1 0 0 0 0,-1-1-1 0 0,1 1 1 0 0,0 0 0 0 0,-1 0 0 0 0,1 0-1 0 0,-1 0 1 0 0,1 0 0 0 0,0 0 0 0 0,-1 0-1 0 0,1 1 1 0 0,0-1 0 0 0,-1 0 0 0 0,1 0-1 0 0,-1 0 1 0 0,1 0-59 0 0,-2 1 121 0 0,1 0-1 0 0,-1 0 1 0 0,1-1 0 0 0,-1 1-1 0 0,1 0 1 0 0,-1 1 0 0 0,1-1-1 0 0,0 0 1 0 0,-1 0 0 0 0,1 1-121 0 0,-1 1 111 0 0,0 0 1 0 0,1 0-1 0 0,0 0 1 0 0,0-1 0 0 0,0 1-1 0 0,0 0 1 0 0,0 1-1 0 0,1-1 1 0 0,-1 0 0 0 0,1 2-112 0 0,-1 5 316 0 0,1 0 0 0 0,1 7-316 0 0,-1-14-10 0 0,1 1 0 0 0,0-1 0 0 0,0 0 0 0 0,0 0 0 0 0,0 0-1 0 0,0 0 1 0 0,1 0 0 0 0,0 0 0 0 0,-1 0 0 0 0,1-1 0 0 0,0 1 0 0 0,1 1 10 0 0,5 5-109 0 0,0-1 0 0 0,8 7 109 0 0,-13-12-37 0 0,1-1 0 0 0,0 1 1 0 0,0-1-1 0 0,0 0 0 0 0,1 0 1 0 0,-1 0-1 0 0,1 0 0 0 0,-1-1 0 0 0,1 0 1 0 0,-1 0-1 0 0,1 0 0 0 0,-1 0 0 0 0,1-1 1 0 0,0 1-1 0 0,0-1 0 0 0,-1-1 0 0 0,5 0 37 0 0,-7 1-28 0 0,0 0-1 0 0,1 0 1 0 0,-1-1-1 0 0,1 1 1 0 0,-1-1-1 0 0,0 0 1 0 0,0 0-1 0 0,1 0 1 0 0,-1 0-1 0 0,0 0 1 0 0,0 0-1 0 0,0-1 0 0 0,0 1 1 0 0,0-1-1 0 0,0 1 1 0 0,-1-1-1 0 0,1 0 1 0 0,0 0-1 0 0,-1 0 1 0 0,1 0-1 0 0,-1 0 1 0 0,0 0-1 0 0,0 0 1 0 0,0 0-1 0 0,0 0 1 0 0,0-1-1 0 0,0 1 1 0 0,0 0-1 0 0,-1-1 0 0 0,1 1 1 0 0,-1 0-1 0 0,0-1 1 0 0,0 1-1 0 0,0-2 29 0 0,0-1 75 0 0,0 0-1 0 0,0 0 0 0 0,0-1 0 0 0,-1 1 1 0 0,0 0-1 0 0,0 0 0 0 0,-1 0 0 0 0,1 0 0 0 0,-1 1 1 0 0,0-1-1 0 0,0 0 0 0 0,-1 1 0 0 0,1-1 1 0 0,-1 1-1 0 0,0 0 0 0 0,0 0 0 0 0,-1 0 1 0 0,1 0-1 0 0,-1 0 0 0 0,0 1 0 0 0,0 0 1 0 0,0 0-1 0 0,0 0 0 0 0,0 0 0 0 0,-4-1-74 0 0,1 0 44 0 0,1 1 0 0 0,-1 0 0 0 0,0 1 0 0 0,0 0 0 0 0,0 0 0 0 0,-2 0-44 0 0,5 1-239 0 0,-1 1 0 0 0,1-1-1 0 0,0 1 1 0 0,0 0 0 0 0,0 1 0 0 0,0-1-1 0 0,0 1 1 0 0,0-1 0 0 0,0 1 0 0 0,0 0-1 0 0,-3 2 240 0 0,-5 2-1408 0 0</inkml:trace>
</inkml:ink>
</file>

<file path=ppt/ink/ink1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8:50.122"/>
    </inkml:context>
    <inkml:brush xml:id="br0">
      <inkml:brushProperty name="width" value="0.05" units="cm"/>
      <inkml:brushProperty name="height" value="0.05" units="cm"/>
      <inkml:brushProperty name="color" value="#849398"/>
    </inkml:brush>
  </inkml:definitions>
  <inkml:trace contextRef="#ctx0" brushRef="#br0">18 118 10592 0 0,'-2'0'342'0'0,"1"0"-236"0"0,0 0 0 0 0,0 0 0 0 0,0 0 0 0 0,1 0 0 0 0,-1 0 1 0 0,0 0-1 0 0,0 0 0 0 0,0 0 0 0 0,0-1 0 0 0,0 1 0 0 0,0 0 0 0 0,0-1 1 0 0,1 1-1 0 0,-1 0 0 0 0,0-1 0 0 0,0 1 0 0 0,0-1-106 0 0,1 1 1123 0 0,0 0 49 0 0,9-9 469 0 0,14-4-1335 0 0,0 1-1 0 0,2 1 0 0 0,15-5-305 0 0,-8 4 337 0 0,20-12-337 0 0,-50 23-11 0 0,0 0 37 0 0,0 0 0 0 0,0 0 0 0 0,0 0 0 0 0,0-1 1 0 0,0 1-1 0 0,0-1 0 0 0,0 1 0 0 0,0-1 0 0 0,1-1-26 0 0,-3 2 83 0 0,0 1 77 0 0,0 0 31 0 0,0 0 7 0 0,0 0 18 0 0,0 0 68 0 0,0 0 32 0 0,0 0 4 0 0,0 0-32 0 0,0 0-134 0 0,0 15 87 0 0,0-6-197 0 0,2 70 203 0 0,3-45-173 0 0,1 0 0 0 0,2-1 1 0 0,8 22-75 0 0,0 2-62 0 0,-16-56 62 0 0,0 0 1 0 0,0 0-1 0 0,1 0 0 0 0,-1 1 0 0 0,0-1 0 0 0,0 0 1 0 0,0 0-1 0 0,0 0 0 0 0,-1 0 0 0 0,1 0 1 0 0,0 0-1 0 0,0 0 0 0 0,-1 0 0 0 0,1 1 1 0 0,-1-1-1 0 0,1 0 0 0 0,-1 0 0 0 0,1 0 1 0 0,-1-1-1 0 0,1 1 0 0 0,-1 0 0 0 0,0 0 1 0 0,0 0-1 0 0,1 0 0 0 0,-1-1 0 0 0,0 1 1 0 0,0 0-1 0 0,0-1 0 0 0,0 1 0 0 0,0 0 1 0 0,0-1-1 0 0,0 1 0 0 0,0-1 0 0 0,0 0 1 0 0,0 1-1 0 0,0-1 0 0 0,0 0 0 0 0,-1 0 0 0 0,-21 3 344 0 0,-12-2-344 0 0,13-1-27 0 0,0 1 0 0 0,0 0-1 0 0,0 2 1 0 0,-7 2 27 0 0,28-5 53 0 0,1 0 11 0 0,12 2 247 0 0,17-1-114 0 0,0-1 1 0 0,0-1-1 0 0,12-3-197 0 0,-2 1 65 0 0,7-2-294 0 0,-45 5-10 0 0,6 0-315 0 0,-3-2-2610 0 0,-4 2-3545 0 0</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13T14:34:02.702"/>
    </inkml:context>
    <inkml:brush xml:id="br0">
      <inkml:brushProperty name="width" value="0.05" units="cm"/>
      <inkml:brushProperty name="height" value="0.05" units="cm"/>
      <inkml:brushProperty name="color" value="#0070C0"/>
    </inkml:brush>
  </inkml:definitions>
  <inkml:trace contextRef="#ctx0" brushRef="#br0">2 18 3224 0 0,'0'0'143'0'0,"24"-9"-27"0"0,-14 5 2699 0 0,28 0 5141 0 0,-7 11-3952 0 0,-26-4-3855 0 0,-1 0 0 0 0,0 0 0 0 0,1 0 0 0 0,-1 0 0 0 0,0 0 0 0 0,-1 0 0 0 0,1 1 0 0 0,-1 0 0 0 0,0-1 0 0 0,0 1 0 0 0,0 0 0 0 0,0 2-149 0 0,-1-1 14 0 0,1 0 0 0 0,-2 0-1 0 0,1 0 1 0 0,-1 1 0 0 0,0-1 0 0 0,0 0 0 0 0,-1 0-1 0 0,0 1 1 0 0,0-1 0 0 0,0 0 0 0 0,-1 0-1 0 0,0 0 1 0 0,-1 1 0 0 0,1-1 0 0 0,-2 1-14 0 0,-7 9 136 0 0,-2 0 0 0 0,0-1 0 0 0,-1 0 0 0 0,-12 10-136 0 0,7 0 1065 0 0,16-22-832 0 0,33 9 655 0 0,-11-11-690 0 0,-1-2-1 0 0,1 0 1 0 0,-1 0 0 0 0,0-2-1 0 0,0 0 1 0 0,5-2-198 0 0,109-38-692 0 0,-125 41 538 0 0,23-10-1026 0 0</inkml:trace>
</inkml:ink>
</file>

<file path=ppt/ink/ink1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8:50.515"/>
    </inkml:context>
    <inkml:brush xml:id="br0">
      <inkml:brushProperty name="width" value="0.05" units="cm"/>
      <inkml:brushProperty name="height" value="0.05" units="cm"/>
      <inkml:brushProperty name="color" value="#849398"/>
    </inkml:brush>
  </inkml:definitions>
  <inkml:trace contextRef="#ctx0" brushRef="#br0">21 25 7832 0 0,'-1'-5'809'0'0,"1"3"-269"0"0,-1 1-1 0 0,1-1 1 0 0,-1 1 0 0 0,1-1-1 0 0,-1 1 1 0 0,0 0 0 0 0,0-1-1 0 0,0 1 1 0 0,1 0 0 0 0,-1 0-1 0 0,-1-1 1 0 0,1 1-540 0 0,0 0 139 0 0,1 1 629 0 0,0 0-2 0 0,0 0-5 0 0,-6 14 1181 0 0,5-7-1684 0 0,0-1 0 0 0,1 1 0 0 0,0 0 1 0 0,0 0-1 0 0,0-1 0 0 0,1 5-258 0 0,0-7 85 0 0,3 90 966 0 0,2-15-886 0 0,-4-12-21 0 0,-3-49-1230 0 0,1-18-156 0 0</inkml:trace>
</inkml:ink>
</file>

<file path=ppt/ink/ink1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8:52.774"/>
    </inkml:context>
    <inkml:brush xml:id="br0">
      <inkml:brushProperty name="width" value="0.05" units="cm"/>
      <inkml:brushProperty name="height" value="0.05" units="cm"/>
      <inkml:brushProperty name="color" value="#849398"/>
    </inkml:brush>
  </inkml:definitions>
  <inkml:trace contextRef="#ctx0" brushRef="#br0">19 6 5984 0 0,'0'0'464'0'0,"0"-1"-306"0"0,0 1 146 0 0,0 0 0 0 0,1 0 0 0 0,-1 0 0 0 0,0 0 0 0 0,0 0 0 0 0,0 0 0 0 0,0-1 0 0 0,0 1 0 0 0,0 0 0 0 0,0 0 0 0 0,0 0 0 0 0,0 0 0 0 0,0 0 0 0 0,0-1 0 0 0,0 1 0 0 0,0 0 0 0 0,0 0 0 0 0,0 0 0 0 0,0 0 0 0 0,0 0 0 0 0,0-1 0 0 0,0 1 0 0 0,0 0 0 0 0,-1 0 0 0 0,1 0 0 0 0,0 0 0 0 0,0 0 0 0 0,0 0 0 0 0,0 0 0 0 0,0-1 0 0 0,0 1 0 0 0,0 0 0 0 0,0 0 0 0 0,0 0 0 0 0,-1 0 0 0 0,1 0 0 0 0,0 0 0 0 0,0 0 0 0 0,0 0 0 0 0,0 0-304 0 0,-4 5 2386 0 0,-2 10-2796 0 0,4-8 588 0 0,0 0-1 0 0,1 1 1 0 0,0 0 0 0 0,0-1-1 0 0,1 1 1 0 0,-1-1 0 0 0,2 4-178 0 0,-1-6 86 0 0,1-1 0 0 0,0 0 0 0 0,0 1 0 0 0,0-1 0 0 0,0 0 0 0 0,1 1-1 0 0,-1-1 1 0 0,1 0 0 0 0,0 0 0 0 0,0 0 0 0 0,1 0 0 0 0,-1-1 0 0 0,2 2-86 0 0,-2-3-91 0 0,0-1-1 0 0,-1 1 0 0 0,1-1 0 0 0,0 1 1 0 0,0-1-1 0 0,0 0 0 0 0,1 0 1 0 0,-1 0-1 0 0,0 0 0 0 0,0-1 0 0 0,1 1 1 0 0,-1 0-1 0 0,0-1 0 0 0,1 0 1 0 0,-1 1-1 0 0,0-1 0 0 0,1 0 0 0 0,-1 0 1 0 0,0-1-1 0 0,3 1 92 0 0,-1-1-512 0 0,1 0 1 0 0,-1 1-1 0 0,0-2 1 0 0,1 1-1 0 0,-1 0 0 0 0,0-1 1 0 0,0 0-1 0 0,0 0 0 0 0,0 0 1 0 0,3-3 511 0 0,1-3-6945 0 0</inkml:trace>
</inkml:ink>
</file>

<file path=ppt/ink/ink1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8:53.156"/>
    </inkml:context>
    <inkml:brush xml:id="br0">
      <inkml:brushProperty name="width" value="0.05" units="cm"/>
      <inkml:brushProperty name="height" value="0.05" units="cm"/>
      <inkml:brushProperty name="color" value="#849398"/>
    </inkml:brush>
  </inkml:definitions>
  <inkml:trace contextRef="#ctx0" brushRef="#br0">5 5 15664 0 0,'0'0'696'0'0,"0"0"135"0"0,0 0-663 0 0,0 0-168 0 0,-5-5 0 0 0,5 5 0 0 0,0 0 0 0 0,0 0 0 0 0,0 0 0 0 0,0 0 0 0 0,0 0 336 0 0,0 0 32 0 0,0 0 8 0 0,5 6 0 0 0,-2 3-376 0 0,1-3 0 0 0,0-1-80 0 0,3 2-7423 0 0</inkml:trace>
</inkml:ink>
</file>

<file path=ppt/ink/ink1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8:53.520"/>
    </inkml:context>
    <inkml:brush xml:id="br0">
      <inkml:brushProperty name="width" value="0.05" units="cm"/>
      <inkml:brushProperty name="height" value="0.05" units="cm"/>
      <inkml:brushProperty name="color" value="#849398"/>
    </inkml:brush>
  </inkml:definitions>
  <inkml:trace contextRef="#ctx0" brushRef="#br0">4 4 15120 0 0,'0'0'693'0'0,"0"-1"-21"0"0,-3 0-378 0 0,2 1 12 0 0,1 0 50 0 0,0 0 10 0 0,7 0 485 0 0,34-1 1129 0 0,0 1-1908 0 0,6 1-72 0 0,-30 3-1171 0 0,-6 0-3992 0 0,-11-4 4701 0 0,8 2-5532 0 0</inkml:trace>
  <inkml:trace contextRef="#ctx0" brushRef="#br0" timeOffset="1">9 83 9216 0 0,'0'0'421'0'0,"-1"0"-12"0"0,-2 0-23 0 0,2 0 872 0 0,1 0 406 0 0,41-1 4878 0 0,19-2-5611 0 0,-24 0-663 0 0,13-2-1634 0 0,-32 5-156 0 0</inkml:trace>
</inkml:ink>
</file>

<file path=ppt/ink/ink1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8:53.902"/>
    </inkml:context>
    <inkml:brush xml:id="br0">
      <inkml:brushProperty name="width" value="0.05" units="cm"/>
      <inkml:brushProperty name="height" value="0.05" units="cm"/>
      <inkml:brushProperty name="color" value="#849398"/>
    </inkml:brush>
  </inkml:definitions>
  <inkml:trace contextRef="#ctx0" brushRef="#br0">16 55 10592 0 0,'0'0'488'0'0,"0"0"-12"0"0,0 0-115 0 0,0 0 651 0 0,0 0 315 0 0,-5 6 2559 0 0,4-3-3655 0 0,-1 0 0 0 0,1 0 1 0 0,-1 1-1 0 0,1-1 0 0 0,0 0 0 0 0,0 1 0 0 0,1-1 0 0 0,-1 1 1 0 0,1-1-1 0 0,-1 1 0 0 0,1-1 0 0 0,0 1 0 0 0,1-1 1 0 0,-1 1-1 0 0,0-1 0 0 0,1 0 0 0 0,0 1 0 0 0,0-1 0 0 0,0 1 1 0 0,0-1-1 0 0,1 0 0 0 0,0 1-231 0 0,-1-1-6 0 0,1 0 0 0 0,0 0 0 0 0,0-1-1 0 0,-1 1 1 0 0,2-1 0 0 0,-1 1 0 0 0,0-1 0 0 0,0 0 0 0 0,1 0 0 0 0,-1 0-1 0 0,1 0 1 0 0,0 0 0 0 0,-1-1 0 0 0,1 1 0 0 0,0-1 0 0 0,0 0 0 0 0,0 0-1 0 0,0 0 1 0 0,0 0 0 0 0,1 0 0 0 0,-1 0 0 0 0,0-1 0 0 0,0 0 0 0 0,1 0 6 0 0,0 0-51 0 0,-1 0 1 0 0,1 0-1 0 0,-1 0 1 0 0,1-1-1 0 0,-1 0 0 0 0,1 1 1 0 0,-1-1-1 0 0,0-1 1 0 0,0 1-1 0 0,1-1 51 0 0,-2 1-57 0 0,0 0 1 0 0,-1 0-1 0 0,1 0 0 0 0,0 0 0 0 0,-1-1 0 0 0,1 1 0 0 0,-1-1 0 0 0,0 1 1 0 0,1-1-1 0 0,-1 0 0 0 0,0 1 0 0 0,0-1 0 0 0,0 0 0 0 0,0 0 0 0 0,0 0 1 0 0,0 0-1 0 0,-1 0 57 0 0,2-3 19 0 0,0 0 0 0 0,-1 1 0 0 0,0-1 0 0 0,0 0 0 0 0,0 1 0 0 0,-1-1 0 0 0,0 0 0 0 0,0 0 0 0 0,0 0 0 0 0,0 0-19 0 0,-1 0 11 0 0,0 0-1 0 0,0 0 1 0 0,0 1-1 0 0,0-1 1 0 0,-1 1-1 0 0,1-1 1 0 0,-1 1-1 0 0,0-1 1 0 0,-1 1-1 0 0,1 0 1 0 0,-1 0-1 0 0,0 0 1 0 0,-1-1-11 0 0,1 2-80 0 0,1 1 0 0 0,-1-1 1 0 0,0 1-1 0 0,1 0 1 0 0,-1 0-1 0 0,0 0 1 0 0,-1 0-1 0 0,1 1 0 0 0,0-1 1 0 0,0 1-1 0 0,-1 0 1 0 0,1 0-1 0 0,-1 0 1 0 0,1 0-1 0 0,-1 0 1 0 0,1 1-1 0 0,-1 0 0 0 0,-2 0 80 0 0,-6 0-1045 0 0,2 1-46 0 0</inkml:trace>
</inkml:ink>
</file>

<file path=ppt/ink/ink1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9:07.800"/>
    </inkml:context>
    <inkml:brush xml:id="br0">
      <inkml:brushProperty name="width" value="0.05" units="cm"/>
      <inkml:brushProperty name="height" value="0.05" units="cm"/>
      <inkml:brushProperty name="color" value="#849398"/>
    </inkml:brush>
  </inkml:definitions>
  <inkml:trace contextRef="#ctx0" brushRef="#br0">1 1 16184 0 0,'0'0'737'0'0,"0"0"-13"0"0,10 0 30 0 0,1 4-167 0 0,1 0-1 0 0,-1 1 0 0 0,-1 0 1 0 0,1 1-1 0 0,-1 0 0 0 0,0 1 0 0 0,7 5-586 0 0,17 18 702 0 0,-1 1 0 0 0,-1 1 0 0 0,16 23-702 0 0,-45-51 14 0 0,4 4 3 0 0,3 4 37 0 0,0 0 0 0 0,1-1 1 0 0,1-1-1 0 0,-1 0 0 0 0,6 3-54 0 0,-16-12-40 0 0,-1-1-1 0 0,0 0 0 0 0,1 1 1 0 0,-1-1-1 0 0,0 0 0 0 0,1 0 1 0 0,-1 0-1 0 0,1 0 0 0 0,-1 1 1 0 0,0-1-1 0 0,1 0 1 0 0,-1 0-1 0 0,0 0 0 0 0,1 0 1 0 0,-1 0-1 0 0,1 0 0 0 0,-1 0 1 0 0,1 0-1 0 0,-1 0 0 0 0,0 0 1 0 0,1 0-1 0 0,-1 0 0 0 0,1 0 1 0 0,-1 0-1 0 0,0-1 1 0 0,1 1-1 0 0,-1 0 0 0 0,0 0 1 0 0,1 0-1 0 0,-1 0 0 0 0,0-1 1 0 0,1 1 40 0 0,2-2-388 0 0,-2 1 156 0 0,-1 1-1 0 0,0-1 0 0 0,0 0 1 0 0,0 0-1 0 0,0 1 0 0 0,1-1 1 0 0,-1 0-1 0 0,0 1 0 0 0,0-1 1 0 0,0 0-1 0 0,0 0 0 0 0,-1 1 1 0 0,1-2 232 0 0,0 0-1701 0 0,0-7-5165 0 0</inkml:trace>
</inkml:ink>
</file>

<file path=ppt/ink/ink1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9:08.142"/>
    </inkml:context>
    <inkml:brush xml:id="br0">
      <inkml:brushProperty name="width" value="0.05" units="cm"/>
      <inkml:brushProperty name="height" value="0.05" units="cm"/>
      <inkml:brushProperty name="color" value="#849398"/>
    </inkml:brush>
  </inkml:definitions>
  <inkml:trace contextRef="#ctx0" brushRef="#br0">241 4 14280 0 0,'-4'-4'3281'0'0,"3"5"-3161"0"0,0-1 1 0 0,0 0-1 0 0,0 1 1 0 0,0-1-1 0 0,0 1 1 0 0,0 0-1 0 0,1-1 1 0 0,-1 1-1 0 0,0 0 1 0 0,0-1 0 0 0,1 1-1 0 0,-1 0 1 0 0,1 0-1 0 0,-1-1 1 0 0,0 2-121 0 0,-9 13 869 0 0,1-2-225 0 0,0 0-1 0 0,-8 7-643 0 0,-7 11 498 0 0,-71 101-250 0 0,80-110-1001 0 0,-11 20 753 0 0,12-13-6488 0 0,10-18 18 0 0</inkml:trace>
</inkml:ink>
</file>

<file path=ppt/ink/ink1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9:08.575"/>
    </inkml:context>
    <inkml:brush xml:id="br0">
      <inkml:brushProperty name="width" value="0.05" units="cm"/>
      <inkml:brushProperty name="height" value="0.05" units="cm"/>
      <inkml:brushProperty name="color" value="#849398"/>
    </inkml:brush>
  </inkml:definitions>
  <inkml:trace contextRef="#ctx0" brushRef="#br0">77 5 14336 0 0,'-15'-2'1221'0'0,"14"1"-1139"0"0,0 1 1 0 0,-1-1-1 0 0,1 1 1 0 0,-1 0 0 0 0,1-1-1 0 0,-1 1 1 0 0,1 0-1 0 0,-1 0 1 0 0,1 0 0 0 0,0 1-1 0 0,-1-1 1 0 0,1 0-1 0 0,-1 0 1 0 0,1 1 0 0 0,-1-1-1 0 0,1 1 1 0 0,-2 0-83 0 0,1 0 162 0 0,0 0-14 0 0,1-1-1 0 0,0 1 0 0 0,-1 0 1 0 0,1-1-1 0 0,0 1 0 0 0,0 0 0 0 0,0 0 1 0 0,0 0-1 0 0,0 0 0 0 0,0 0 1 0 0,0 0-1 0 0,0 0 0 0 0,0 1-147 0 0,-1 1 95 0 0,0 0 1 0 0,0 0-1 0 0,0 1 0 0 0,1-1 1 0 0,-1 1-1 0 0,1-1 0 0 0,0 1 1 0 0,0 0-1 0 0,0-1 0 0 0,0 1-95 0 0,1-4 0 0 0,1 4 1 0 0,-1-4-2 0 0,1 1 1 0 0,-1-1-1 0 0,1 1 0 0 0,-1-1 0 0 0,1 1 1 0 0,-1-1-1 0 0,1 1 0 0 0,-1-1 0 0 0,0 1 1 0 0,1-1-1 0 0,-1 1 0 0 0,0 0 0 0 0,1-1 1 0 0,-1 1-1 0 0,0 0 0 0 0,0-1 0 0 0,1 2 1 0 0,-1-2-60 0 0,1 0 58 0 0,0 0-1 0 0,0 0 1 0 0,1 0-1 0 0,-1 0 1 0 0,0 0-1 0 0,0 0 0 0 0,0-1 1 0 0,0 1-1 0 0,1 0 1 0 0,-1-1-1 0 0,0 1 1 0 0,0-1-1 0 0,0 1 0 0 0,0-1 1 0 0,0 0-1 0 0,0 1 1 0 0,0-1-1 0 0,0 0 1 0 0,-1 0-1 0 0,1 0 0 0 0,0 1 1 0 0,0-1-1 0 0,-1 0 1 0 0,1 0-1 0 0,0 0 1 0 0,-1 0-1 0 0,1 0 0 0 0,-1-1 3 0 0,1 1 8 0 0,-1-2 7 0 0,0 1-1 0 0,1-1 1 0 0,-1 1 0 0 0,1-1 0 0 0,-1 1 0 0 0,1 0 0 0 0,0-1-1 0 0,0 1 1 0 0,0 0 0 0 0,1 0 0 0 0,-1-1 0 0 0,1 0-15 0 0,-1 3 29 0 0,0-1-1 0 0,0 1 1 0 0,0 0 0 0 0,0-1 0 0 0,0 1 0 0 0,0 0 0 0 0,0 0 0 0 0,0-1-1 0 0,0 1 1 0 0,0 0 0 0 0,0 0 0 0 0,0 0 0 0 0,0 0 0 0 0,0 1 0 0 0,0-1-1 0 0,0 0 1 0 0,0 0 0 0 0,0 0 0 0 0,0 1 0 0 0,0-1 0 0 0,-1 1 0 0 0,1-1 0 0 0,0 0-1 0 0,0 1 1 0 0,0 0 0 0 0,0-1 0 0 0,0 1 0 0 0,-1-1 0 0 0,1 1 0 0 0,0 0-1 0 0,0 0-28 0 0,2 2 95 0 0,0 0 0 0 0,1 1 0 0 0,-1-1 0 0 0,-1 1 0 0 0,1 0 0 0 0,1 1-95 0 0,2 8 128 0 0,-1 0 1 0 0,0 0 0 0 0,0 1 0 0 0,-1-1 0 0 0,-1 1 0 0 0,0 0-1 0 0,-1 0 1 0 0,0 9-129 0 0,-2-10 24 0 0,0 1-1 0 0,0-1 0 0 0,-1 0 1 0 0,-1 0-1 0 0,0 0 0 0 0,-2 5-23 0 0,3-15 15 0 0,0 1-1 0 0,0-1 0 0 0,0 0 1 0 0,0 0-1 0 0,-1 0 0 0 0,0 0 1 0 0,1 0-1 0 0,-1 0 0 0 0,0 0 1 0 0,-1 0-1 0 0,1-1 1 0 0,0 1-1 0 0,-1-1 0 0 0,1 0 1 0 0,-1 0-1 0 0,0 0 0 0 0,-1 1-14 0 0,2-2 9 0 0,0 0 0 0 0,0 0 0 0 0,0 0 0 0 0,0-1 0 0 0,-1 1 0 0 0,1-1 0 0 0,0 1 0 0 0,0-1 1 0 0,-1 0-1 0 0,1 0 0 0 0,0 0 0 0 0,0 0 0 0 0,-1 0 0 0 0,1 0 0 0 0,0-1 0 0 0,0 1 0 0 0,0-1 0 0 0,-1 0 0 0 0,1 1 0 0 0,0-1 0 0 0,0 0 0 0 0,0 0 0 0 0,0 0 0 0 0,0-1 0 0 0,0 1 0 0 0,0-1-9 0 0,-1 0 54 0 0,0 0 0 0 0,1 0 1 0 0,0-1-1 0 0,-1 1 0 0 0,1 0 0 0 0,0-1 0 0 0,0 1 1 0 0,1-1-1 0 0,-1 0 0 0 0,0 0 0 0 0,1 0 1 0 0,0 0-1 0 0,-1 0 0 0 0,1 0 0 0 0,0 0 0 0 0,0-2-54 0 0,1 1 9 0 0,-1 0 0 0 0,1 0-1 0 0,0 0 1 0 0,0 0-1 0 0,1 0 1 0 0,-1 0-1 0 0,1 0 1 0 0,0 0 0 0 0,0 0-1 0 0,0 0 1 0 0,0 1-1 0 0,1-2-8 0 0,1-1-244 0 0,0 0 0 0 0,0 1 0 0 0,1-1-1 0 0,-1 1 1 0 0,1 0 0 0 0,0 0 0 0 0,1 0-1 0 0,-1 0 1 0 0,1 1 0 0 0,0 0 0 0 0,0 0 0 0 0,0 0-1 0 0,0 1 1 0 0,1-1 0 0 0,0 1 0 0 0,3-1 244 0 0,26-7-5020 0 0,-22 9 3183 0 0</inkml:trace>
</inkml:ink>
</file>

<file path=ppt/ink/ink1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9:08.977"/>
    </inkml:context>
    <inkml:brush xml:id="br0">
      <inkml:brushProperty name="width" value="0.05" units="cm"/>
      <inkml:brushProperty name="height" value="0.05" units="cm"/>
      <inkml:brushProperty name="color" value="#849398"/>
    </inkml:brush>
  </inkml:definitions>
  <inkml:trace contextRef="#ctx0" brushRef="#br0">10 1 12440 0 0,'0'0'957'0'0,"0"0"-541"0"0,0 0 44 0 0,0 0 85 0 0,0 11 1255 0 0,1-2-683 0 0,-1-7-978 0 0,0-1 0 0 0,0 0 1 0 0,0 1-1 0 0,0-1 0 0 0,0 1 0 0 0,0-1 1 0 0,0 1-1 0 0,0-1 0 0 0,-1 1 0 0 0,1-1-139 0 0,-6 42 1496 0 0,5-40-1461 0 0,0 1 0 0 0,1 0 0 0 0,-1-1 0 0 0,1 1 0 0 0,0 2-35 0 0,-1 8-1688 0 0,1-8-5166 0 0</inkml:trace>
</inkml:ink>
</file>

<file path=ppt/ink/ink1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9:09.359"/>
    </inkml:context>
    <inkml:brush xml:id="br0">
      <inkml:brushProperty name="width" value="0.05" units="cm"/>
      <inkml:brushProperty name="height" value="0.05" units="cm"/>
      <inkml:brushProperty name="color" value="#849398"/>
    </inkml:brush>
  </inkml:definitions>
  <inkml:trace contextRef="#ctx0" brushRef="#br0">7 13 11976 0 0,'-1'0'56'0'0,"1"0"62"0"0,0 0-1 0 0,-1 0 1 0 0,1-1-1 0 0,0 1 1 0 0,-1 0-1 0 0,1 0 1 0 0,0 0-1 0 0,0-1 1 0 0,-1 1-1 0 0,1 0 1 0 0,0-1-1 0 0,0 1 1 0 0,-1 0-1 0 0,1 0 1 0 0,0-1-1 0 0,0 1 1 0 0,0 0-1 0 0,-1-1 0 0 0,1 1 1 0 0,0-1-1 0 0,0 1 1 0 0,0 0-1 0 0,0-1 1 0 0,0 1-1 0 0,0 0 1 0 0,0-1-1 0 0,0 1 1 0 0,0-1-1 0 0,0 1 1 0 0,0 0-1 0 0,0-1 1 0 0,0 1-1 0 0,0 0 1 0 0,0-1-1 0 0,0 1 1 0 0,0-1-1 0 0,1 1 1 0 0,-1 0-118 0 0,0-1 1090 0 0,0 1-283 0 0,0 0-126 0 0,6 10 1094 0 0,-3 2-1563 0 0,0 0 1 0 0,-1 1-1 0 0,0-1 1 0 0,-1 8-213 0 0,-2 51 1348 0 0,0-40-397 0 0,2 26-951 0 0,0-41-71 0 0,-1-12-2 0 0,0 1 0 0 0,1 0 0 0 0,-1 0 0 0 0,1 0 0 0 0,1 3 73 0 0,-2-6-507 0 0,1 6 732 0 0,1-5-8229 0 0,1-1 1423 0 0</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13T14:34:01.686"/>
    </inkml:context>
    <inkml:brush xml:id="br0">
      <inkml:brushProperty name="width" value="0.05" units="cm"/>
      <inkml:brushProperty name="height" value="0.05" units="cm"/>
      <inkml:brushProperty name="color" value="#0070C0"/>
    </inkml:brush>
  </inkml:definitions>
  <inkml:trace contextRef="#ctx0" brushRef="#br0">2 76 9672 0 0,'0'0'748'0'0,"28"0"134"0"0,-9 2-178 0 0,-1 1-1 0 0,1 0 0 0 0,-1 1 1 0 0,0 0-1 0 0,0 2 0 0 0,9 3-703 0 0,-18-6 102 0 0,-1 1-1 0 0,1 0 0 0 0,-1 1 1 0 0,-1-1-1 0 0,1 1 0 0 0,-1 0 1 0 0,0 1-1 0 0,0-1 0 0 0,-1 1 1 0 0,0 1-1 0 0,0-1 0 0 0,-1 0 0 0 0,4 7-101 0 0,-5-8 23 0 0,-1 1 0 0 0,0 0 0 0 0,-1 0 0 0 0,1 0 0 0 0,-1 0 0 0 0,-1 1 0 0 0,1-1 0 0 0,-1 0 0 0 0,-1 1 0 0 0,1-1 0 0 0,-1 1 0 0 0,-1-1 0 0 0,0 0 0 0 0,0 1 0 0 0,0-1 0 0 0,-1 0 0 0 0,0 0 0 0 0,0 0 0 0 0,-1 0 0 0 0,0 0 0 0 0,0 0 0 0 0,-4 4-23 0 0,2-3-633 0 0,0-1-1 0 0,0-1 0 0 0,-1 1 0 0 0,0 0 1 0 0,0-1-1 0 0,-1 0 0 0 0,0 0 1 0 0,0-1 633 0 0,-6 3-5284 0 0</inkml:trace>
  <inkml:trace contextRef="#ctx0" brushRef="#br0" timeOffset="359.33">470 59 5064 0 0,'2'0'35'0'0,"-1"0"0"0"0,1-1-1 0 0,0 1 1 0 0,0-1 0 0 0,-1 0 0 0 0,1 1 0 0 0,0-1 0 0 0,-1 0 0 0 0,1 0 0 0 0,-1 0 0 0 0,1 0-1 0 0,-1 0 1 0 0,1 0 0 0 0,-1 0 0 0 0,0-1 0 0 0,0 1 0 0 0,0 0 0 0 0,0-1 0 0 0,0 1 0 0 0,0 0-1 0 0,0-1 1 0 0,0 1 0 0 0,-1-1 0 0 0,1 1 0 0 0,-1-1 0 0 0,1 1 0 0 0,-1-1 0 0 0,0 1 0 0 0,0-1-36 0 0,9-19 4928 0 0,-9 21-4805 0 0,0 0-1 0 0,0-1 1 0 0,-1 1-1 0 0,1 0 1 0 0,0 0-1 0 0,0-1 0 0 0,-1 1 1 0 0,1 0-1 0 0,0 0 1 0 0,-1 0-1 0 0,1 0 1 0 0,0-1-1 0 0,-1 1 0 0 0,1 0 1 0 0,0 0-1 0 0,-1 0 1 0 0,1 0-1 0 0,0 0 1 0 0,-1 0-1 0 0,1 0 1 0 0,-1 0-1 0 0,1-1 0 0 0,0 1 1 0 0,-1 0-1 0 0,1 0 1 0 0,0 1-1 0 0,-1-1 1 0 0,1 0-1 0 0,-1 0 1 0 0,1 0-1 0 0,0 0 0 0 0,-1 0 1 0 0,1 0-1 0 0,0 0 1 0 0,-1 0-1 0 0,1 1 1 0 0,-1-1-122 0 0,-15 2 733 0 0,10 1-649 0 0,0 0 1 0 0,0 1 0 0 0,1 0-1 0 0,0 0 1 0 0,0 0-1 0 0,0 0 1 0 0,0 1 0 0 0,1-1-1 0 0,0 1 1 0 0,0 0-1 0 0,1 0 1 0 0,-1 0 0 0 0,2 1-1 0 0,-2 2-84 0 0,-6 14 313 0 0,1 1-1 0 0,-5 22-312 0 0,8-22 305 0 0,4-14-230 0 0,0 0-1 0 0,1 0 0 0 0,0 0 0 0 0,1 0 0 0 0,0 0 0 0 0,1 0 1 0 0,1 0-1 0 0,-1 0 0 0 0,2 0 0 0 0,-1 0 0 0 0,2 0 0 0 0,-1-1 0 0 0,5 8-74 0 0,-5-12 9 0 0,0 0 1 0 0,0 0-1 0 0,0 0 0 0 0,0 0 0 0 0,1 0 0 0 0,0-1 0 0 0,0 1 0 0 0,0-1 0 0 0,1 0 0 0 0,-1 0 0 0 0,1 0 0 0 0,0-1 0 0 0,0 1 0 0 0,0-1 0 0 0,0 0 0 0 0,0 0 0 0 0,1 0 0 0 0,1 0-9 0 0,7 1-296 0 0,-1 1 0 0 0,2-2-1 0 0,-1 1 1 0 0,0-2 0 0 0,0 1 0 0 0,13-1 296 0 0,5-4-1605 0 0</inkml:trace>
</inkml:ink>
</file>

<file path=ppt/ink/ink1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9:09.735"/>
    </inkml:context>
    <inkml:brush xml:id="br0">
      <inkml:brushProperty name="width" value="0.05" units="cm"/>
      <inkml:brushProperty name="height" value="0.05" units="cm"/>
      <inkml:brushProperty name="color" value="#849398"/>
    </inkml:brush>
  </inkml:definitions>
  <inkml:trace contextRef="#ctx0" brushRef="#br0">0 12 16208 0 0,'0'0'365'0'0,"0"0"56"0"0,0 0 26 0 0,0 0-53 0 0,7 1 1346 0 0,0 14-624 0 0,-4-9-886 0 0,0 0-1 0 0,-1 0 1 0 0,1 0 0 0 0,-1 0-1 0 0,0 3-229 0 0,0 2 94 0 0,1 0 0 0 0,0-1-1 0 0,1 1 1 0 0,0-1 0 0 0,1 1-1 0 0,0-1 1 0 0,1-1 0 0 0,0 2-94 0 0,-6-11 9 0 0,1 1 0 0 0,-1-1 0 0 0,1 1 0 0 0,-1-1 0 0 0,1 1 0 0 0,-1-1-1 0 0,1 1 1 0 0,-1-1 0 0 0,1 1 0 0 0,-1-1 0 0 0,1 1 0 0 0,-1-1 0 0 0,1 0 0 0 0,0 1 0 0 0,-1-1 0 0 0,1 0 0 0 0,-1 0 0 0 0,1 0 0 0 0,0 1 0 0 0,0-1 0 0 0,-1 0 0 0 0,1 0 0 0 0,0 0 0 0 0,-1 0 0 0 0,1 0 0 0 0,0 0 0 0 0,-1 0 0 0 0,1 0 0 0 0,0-1 0 0 0,-1 1 0 0 0,1 0 0 0 0,0 0 0 0 0,-1 0 0 0 0,1-1 0 0 0,-1 1 0 0 0,1 0 0 0 0,0-1 0 0 0,-1 1 0 0 0,1-1-9 0 0,1 0 48 0 0,-1 0 0 0 0,1-1 0 0 0,-1 1-1 0 0,0 0 1 0 0,0-1 0 0 0,0 1 0 0 0,0-1 0 0 0,0 1 0 0 0,0-1 0 0 0,0 0 0 0 0,0 1 0 0 0,0-1 0 0 0,0-1-48 0 0,3-12 454 0 0,-2 8-225 0 0,0-1-1 0 0,-1 1 1 0 0,1-1 0 0 0,-1 1-1 0 0,-1-4-228 0 0,7-55 640 0 0,-9 55-501 0 0,1 9-3394 0 0,1 1-3506 0 0,0 1-113 0 0</inkml:trace>
</inkml:ink>
</file>

<file path=ppt/ink/ink1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9:10.228"/>
    </inkml:context>
    <inkml:brush xml:id="br0">
      <inkml:brushProperty name="width" value="0.05" units="cm"/>
      <inkml:brushProperty name="height" value="0.05" units="cm"/>
      <inkml:brushProperty name="color" value="#849398"/>
    </inkml:brush>
  </inkml:definitions>
  <inkml:trace contextRef="#ctx0" brushRef="#br0">0 0 14336 0 0,'0'0'661'0'0,"0"0"-17"0"0,0 0-311 0 0,0 0 228 0 0,0 0 146 0 0,0 0 28 0 0,0 0-26 0 0,0 0-140 0 0,0 0-66 0 0,0 0-14 0 0,5 4 397 0 0,14 11-278 0 0,-2 1-1 0 0,1 0 1 0 0,13 18-608 0 0,19 19 102 0 0,-46-49-70 0 0,0 0 0 0 0,0 0 0 0 0,-1 1 0 0 0,1 0-32 0 0,-4-5 22 0 0,1 1 0 0 0,0 0 0 0 0,-1 0 0 0 0,1 0 0 0 0,-1 0 0 0 0,1 0 0 0 0,-1 0 0 0 0,1 0-1 0 0,-1 0 1 0 0,0 0 0 0 0,1 0 0 0 0,-1 0 0 0 0,0 0 0 0 0,0 0 0 0 0,0 0 0 0 0,0 0 0 0 0,0 0 0 0 0,0 0 0 0 0,0 0 0 0 0,0 0 0 0 0,-1 0 0 0 0,1 0 0 0 0,0 0 0 0 0,0 0 0 0 0,-1 0 0 0 0,1 0-1 0 0,-1 0 1 0 0,1 0 0 0 0,-1 0 0 0 0,0 0-22 0 0,-1 2 100 0 0,0-1 0 0 0,-1 0 0 0 0,1 0-1 0 0,-1 0 1 0 0,0 0 0 0 0,1 0 0 0 0,-1-1-1 0 0,-1 1-99 0 0,-6 4-131 0 0,3-1 61 0 0,1 0-1 0 0,0 1 1 0 0,0-1 0 0 0,0 1-1 0 0,-4 6 71 0 0,-2 9-3846 0 0,12-20 2259 0 0,3 3-12 0 0</inkml:trace>
</inkml:ink>
</file>

<file path=ppt/ink/ink1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9:10.597"/>
    </inkml:context>
    <inkml:brush xml:id="br0">
      <inkml:brushProperty name="width" value="0.05" units="cm"/>
      <inkml:brushProperty name="height" value="0.05" units="cm"/>
      <inkml:brushProperty name="color" value="#849398"/>
    </inkml:brush>
  </inkml:definitions>
  <inkml:trace contextRef="#ctx0" brushRef="#br0">47 3 16439 0 0,'0'0'754'0'0,"2"0"-17"0"0,-1 0-633 0 0,-1 0-94 0 0,0 0 1 0 0,1 1-1 0 0,-1-1 1 0 0,1 0-1 0 0,-1 0 1 0 0,0 0 0 0 0,1 0-1 0 0,-1 0 1 0 0,1 0-1 0 0,-1 0 1 0 0,0 0-1 0 0,1-1 1 0 0,-1 1-1 0 0,1 0 1 0 0,-1 0-1 0 0,0 0 1 0 0,1 0-1 0 0,-1 0 1 0 0,0-1-1 0 0,1 1 1 0 0,-1 0-1 0 0,0 0 1 0 0,1-1-1 0 0,-1 1-10 0 0,1 0 320 0 0,-2 2-180 0 0,1 0 1 0 0,-1 0-1 0 0,1 0 0 0 0,-1 0 0 0 0,0 1 0 0 0,0-1 1 0 0,0 0-1 0 0,0 0 0 0 0,0-1 0 0 0,0 1 1 0 0,-1 0-1 0 0,1 0 0 0 0,0-1 0 0 0,-1 1 0 0 0,0 0 1 0 0,0 0-141 0 0,0-1 67 0 0,0 1-1 0 0,1 0 1 0 0,-1 0 0 0 0,0 0 0 0 0,1 0 0 0 0,0 0 0 0 0,-1 0 0 0 0,1 0 0 0 0,0 0 0 0 0,0 0 0 0 0,0 1-1 0 0,1-1 1 0 0,-1 1-67 0 0,0-1 27 0 0,1 0 0 0 0,-1 1 0 0 0,0-1 0 0 0,0 0 0 0 0,0 0 0 0 0,0 0 0 0 0,0 0 0 0 0,0 0 0 0 0,-1 0-27 0 0,1 0-58 0 0,0 0 1 0 0,0 0 0 0 0,0 0-1 0 0,0 0 1 0 0,0 0 0 0 0,0 0 0 0 0,0 0-1 0 0,1 0 1 0 0,-1 1 0 0 0,1-1 57 0 0,-2 7-908 0 0,0-2-270 0 0</inkml:trace>
</inkml:ink>
</file>

<file path=ppt/ink/ink1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9:13.259"/>
    </inkml:context>
    <inkml:brush xml:id="br0">
      <inkml:brushProperty name="width" value="0.05" units="cm"/>
      <inkml:brushProperty name="height" value="0.05" units="cm"/>
      <inkml:brushProperty name="color" value="#849398"/>
    </inkml:brush>
  </inkml:definitions>
  <inkml:trace contextRef="#ctx0" brushRef="#br0">92 6 13560 0 0,'0'0'621'0'0,"-3"-3"206"0"0,2 2-812 0 0,1 1 0 0 0,0 0 1 0 0,-1 0-1 0 0,1 0 1 0 0,0-1-1 0 0,-1 1 1 0 0,1 0-1 0 0,0 0 0 0 0,-1 0 1 0 0,1 0-1 0 0,-1 0 1 0 0,1 0-1 0 0,0 0 1 0 0,-1 0-1 0 0,1 0 0 0 0,-1 0 1 0 0,1 0-1 0 0,0 0 1 0 0,-1 0-1 0 0,1 0 1 0 0,-1 0-1 0 0,1 0 0 0 0,0 0 1 0 0,-1 0-1 0 0,1 0 1 0 0,-1 1-1 0 0,1-1 1 0 0,0 0-1 0 0,-1 0 0 0 0,1 1-15 0 0,-9 7 851 0 0,9-8-763 0 0,-11 11 733 0 0,2 1 0 0 0,0-1 0 0 0,0 1 0 0 0,0 2-821 0 0,6-9 211 0 0,0 1 0 0 0,1 0 0 0 0,-1-1 0 0 0,1 1 0 0 0,0 0 0 0 0,0 0 0 0 0,1 0 0 0 0,0 0 0 0 0,0 1 0 0 0,1-1 0 0 0,-1 1-211 0 0,1-3 66 0 0,0 0-1 0 0,1 0 1 0 0,-1-1-1 0 0,1 1 1 0 0,-1 0-1 0 0,1-1 1 0 0,0 1-1 0 0,1 0 1 0 0,0 1-66 0 0,-1-3 6 0 0,0 0 0 0 0,0 0 0 0 0,1 0 0 0 0,-1 0 0 0 0,1 0 0 0 0,0 0 0 0 0,-1 0 1 0 0,1-1-1 0 0,0 1 0 0 0,0-1 0 0 0,0 1 0 0 0,0-1 0 0 0,0 0 0 0 0,1 0 0 0 0,0 1-6 0 0,5 1-188 0 0,1 0 0 0 0,-1 0 0 0 0,7 1 188 0 0,3-1-5998 0 0,-4-1-943 0 0</inkml:trace>
</inkml:ink>
</file>

<file path=ppt/ink/ink1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9:13.643"/>
    </inkml:context>
    <inkml:brush xml:id="br0">
      <inkml:brushProperty name="width" value="0.05" units="cm"/>
      <inkml:brushProperty name="height" value="0.05" units="cm"/>
      <inkml:brushProperty name="color" value="#849398"/>
    </inkml:brush>
  </inkml:definitions>
  <inkml:trace contextRef="#ctx0" brushRef="#br0">82 5 10592 0 0,'0'0'818'0'0,"-9"-4"-335"0"0,5 4 124 0 0,0 0 0 0 0,0 0 1 0 0,0 0-1 0 0,0 0 0 0 0,1 0 0 0 0,-1 1 1 0 0,0-1-1 0 0,0 1 0 0 0,0 0 0 0 0,-1 1-607 0 0,3-1 99 0 0,1-1-1 0 0,-1 1 0 0 0,0 0 1 0 0,1 0-1 0 0,-1 0 1 0 0,0 0-1 0 0,1 0 0 0 0,-1 0 1 0 0,1 1-1 0 0,0-1 0 0 0,-1 0 1 0 0,1 1-1 0 0,0-1 1 0 0,0 1-1 0 0,0 0 0 0 0,0-1 1 0 0,0 1-1 0 0,0 0 1 0 0,0-1-1 0 0,1 1 0 0 0,-1 1-98 0 0,1-2 1 0 0,0 0 1 0 0,0 0-1 0 0,0 0 0 0 0,0 0 0 0 0,0 0 0 0 0,0 1 0 0 0,0-1 0 0 0,0 0 0 0 0,1 0 0 0 0,-1 0 0 0 0,0 0 1 0 0,1 0-1 0 0,-1 0 0 0 0,1 0 0 0 0,-1 0 0 0 0,1-1 0 0 0,0 1 0 0 0,-1 0 0 0 0,1 0 0 0 0,0 0 0 0 0,0 0 0 0 0,-1-1 1 0 0,2 2-2 0 0,0-1-25 0 0,-1 0 1 0 0,0 0 0 0 0,1 0 0 0 0,-1 0 0 0 0,1 0 0 0 0,0 0 0 0 0,-1-1 0 0 0,1 1 0 0 0,0 0 0 0 0,0-1 0 0 0,-1 1-1 0 0,1-1 1 0 0,2 0 24 0 0,-2 0-40 0 0,0 0 0 0 0,0 0 0 0 0,1 0 0 0 0,-1 0-1 0 0,0-1 1 0 0,0 1 0 0 0,0-1 0 0 0,0 1 0 0 0,1-1-1 0 0,-1 0 1 0 0,0 0 0 0 0,0 0 0 0 0,0 0 0 0 0,0 0 40 0 0,0-1 14 0 0,0 0 0 0 0,0 0 0 0 0,-1 0 0 0 0,1 0 0 0 0,0-1 0 0 0,-1 1 0 0 0,1 0 0 0 0,-1-1 0 0 0,0 1 0 0 0,1-1 0 0 0,-1 0-14 0 0,0-1 270 0 0,5-8 1860 0 0,-3 11-1097 0 0,-1 8-594 0 0,1 7-166 0 0,1 1 0 0 0,5 13-273 0 0,4 13 342 0 0,-5-15-342 0 0,-5-17 0 0 0,-1-1 0 0 0,0 1 0 0 0,1 8 0 0 0,4 20 0 0 0,-5-23 0 0 0,0-1 0 0 0,1 8 0 0 0,-3-17 0 0 0,0 1 0 0 0,0-1 0 0 0,-1 1 0 0 0,0 0 0 0 0,1-1 0 0 0,-1 1 0 0 0,-1-1 0 0 0,1 1 0 0 0,-1 1 0 0 0,1-4-12 0 0,-1 0-1 0 0,1 0 1 0 0,0 0-1 0 0,-1 0 0 0 0,0 0 1 0 0,1 0-1 0 0,-1-1 1 0 0,0 1-1 0 0,0-1 0 0 0,0 1 1 0 0,0-1-1 0 0,0 1 1 0 0,0-1-1 0 0,0 0 0 0 0,0 0 1 0 0,-1 0-1 0 0,1 0 1 0 0,0-1-1 0 0,-1 1 1 0 0,1-1-1 0 0,-2 1 13 0 0,0 0-66 0 0,0-1 1 0 0,0 1-1 0 0,0-1 0 0 0,1 0 0 0 0,-1 0 1 0 0,0-1-1 0 0,0 1 0 0 0,0-1 0 0 0,0 0 1 0 0,0 0-1 0 0,0 0 0 0 0,1 0 1 0 0,-2-1 65 0 0,-7-4-1248 0 0,0 1-58 0 0</inkml:trace>
</inkml:ink>
</file>

<file path=ppt/ink/ink1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9:15.376"/>
    </inkml:context>
    <inkml:brush xml:id="br0">
      <inkml:brushProperty name="width" value="0.05" units="cm"/>
      <inkml:brushProperty name="height" value="0.05" units="cm"/>
      <inkml:brushProperty name="color" value="#849398"/>
    </inkml:brush>
  </inkml:definitions>
  <inkml:trace contextRef="#ctx0" brushRef="#br0">5 13 2304 0 0,'0'0'343'0'0,"0"0"599"0"0,0 0 266 0 0,0 0 52 0 0,-4 0 1386 0 0,3-1 4824 0 0,2 0-7245 0 0,0 0 1 0 0,1 0-1 0 0,-1 0 0 0 0,0 0 1 0 0,1 0-1 0 0,-1 0 1 0 0,0 0-1 0 0,1 0 1 0 0,-1 0-1 0 0,1 1 0 0 0,0-1 1 0 0,0 1-226 0 0,-2 0 82 0 0,1 0 0 0 0,0 0 0 0 0,0 0 0 0 0,0 0 1 0 0,-1 0-1 0 0,1 0 0 0 0,0 0 0 0 0,0 0 0 0 0,0 0 1 0 0,-1 0-1 0 0,1 1 0 0 0,0-1 0 0 0,0 0 0 0 0,-1 1 0 0 0,1-1 1 0 0,0 1-1 0 0,-1-1 0 0 0,1 1 0 0 0,0-1 0 0 0,-1 1 1 0 0,1-1-1 0 0,-1 1 0 0 0,1-1 0 0 0,-1 1 0 0 0,1 0 1 0 0,-1-1-1 0 0,1 2-82 0 0,0-1 50 0 0,-1 0 0 0 0,1 1-1 0 0,0-1 1 0 0,-1 1 0 0 0,1-1 0 0 0,-1 1 0 0 0,0-1 0 0 0,1 1 0 0 0,-1-1 0 0 0,0 1 0 0 0,0-1 0 0 0,0 1 0 0 0,0 0 0 0 0,0-1 0 0 0,-1 1-1 0 0,1-1 1 0 0,0 1 0 0 0,-1 0-50 0 0,-1 4-778 0 0,0 0 0 0 0,-1 0 0 0 0,-2 5 778 0 0,4-9-408 0 0,-6 8-3536 0 0,6-9 1907 0 0</inkml:trace>
</inkml:ink>
</file>

<file path=ppt/ink/ink1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9:15.749"/>
    </inkml:context>
    <inkml:brush xml:id="br0">
      <inkml:brushProperty name="width" value="0.05" units="cm"/>
      <inkml:brushProperty name="height" value="0.05" units="cm"/>
      <inkml:brushProperty name="color" value="#849398"/>
    </inkml:brush>
  </inkml:definitions>
  <inkml:trace contextRef="#ctx0" brushRef="#br0">20 12 16152 0 0,'-7'-12'1801'0'0,"7"12"-1573"0"0,0 0 48 0 0,0 11 612 0 0,-5 35 341 0 0,1 33-214 0 0,2-48-740 0 0,1 1-1 0 0,2 27-274 0 0,0-55-106 0 0,-1 0 0 0 0,1 0 0 0 0,0 0 0 0 0,0 0 0 0 0,0 0 0 0 0,0 0 0 0 0,1-1 0 0 0,0 1 0 0 0,0 0 1 0 0,0-1-1 0 0,0 1 0 0 0,0-1 0 0 0,2 2 106 0 0,-3-4-1619 0 0,-1-1-453 0 0,1-1-88 0 0,6-4-14 0 0</inkml:trace>
</inkml:ink>
</file>

<file path=ppt/ink/ink1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9:16.111"/>
    </inkml:context>
    <inkml:brush xml:id="br0">
      <inkml:brushProperty name="width" value="0.05" units="cm"/>
      <inkml:brushProperty name="height" value="0.05" units="cm"/>
      <inkml:brushProperty name="color" value="#849398"/>
    </inkml:brush>
  </inkml:definitions>
  <inkml:trace contextRef="#ctx0" brushRef="#br0">3 5 14280 0 0,'0'0'1102'0'0,"-1"0"-719"0"0,0-1-290 0 0,0 0 163 0 0,1 1 62 0 0,0 0 1 0 0,0 0 20 0 0,15 1 994 0 0,68 4 694 0 0,-49-3-1699 0 0,-16-1-263 0 0,0-1 1 0 0,0 0-1 0 0,0-1 0 0 0,0-1-65 0 0,-17 2 138 0 0,0 0 0 0 0,0 0 0 0 0,0-1 0 0 0,0 1 0 0 0,0 0 0 0 0,0 0 0 0 0,0-1 0 0 0,0 1 0 0 0,0-1 0 0 0,0 1 0 0 0,0-1 0 0 0,-1 1 0 0 0,1-1 0 0 0,0 1 0 0 0,0-1 0 0 0,-1 0 0 0 0,1 0 0 0 0,0 1-138 0 0,-1-1 196 0 0,0 1-4 0 0,0 0 0 0 0,0 0-12 0 0,0 0-52 0 0,0 0-28 0 0,1 1-72 0 0,0 0 0 0 0,-1 0-1 0 0,1 0 1 0 0,0 0-1 0 0,-1 1 1 0 0,1-1 0 0 0,-1 0-1 0 0,1 0 1 0 0,-1 0 0 0 0,0 1-1 0 0,1 0-27 0 0,1 14 208 0 0,0-1 0 0 0,-1 1 0 0 0,-1 0 0 0 0,-1 13-208 0 0,1 4 264 0 0,-1 15 124 0 0,-1-22-209 0 0,2-1-1 0 0,1 0 1 0 0,3 9-179 0 0,-4-28-75 0 0,1-1-339 0 0,0 1-1 0 0,0-1 0 0 0,0 0 1 0 0,1 0 414 0 0,-2-4-791 0 0,0-1-573 0 0,0 0-248 0 0</inkml:trace>
</inkml:ink>
</file>

<file path=ppt/ink/ink1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9:16.896"/>
    </inkml:context>
    <inkml:brush xml:id="br0">
      <inkml:brushProperty name="width" value="0.05" units="cm"/>
      <inkml:brushProperty name="height" value="0.05" units="cm"/>
      <inkml:brushProperty name="color" value="#849398"/>
    </inkml:brush>
  </inkml:definitions>
  <inkml:trace contextRef="#ctx0" brushRef="#br0">81 20 8288 0 0,'0'-4'862'0'0,"0"1"-640"0"0,0 2 9 0 0,0 1 0 0 0,0-1 0 0 0,0 1 1 0 0,0-1-1 0 0,-1 0 0 0 0,1 1 0 0 0,0-1 0 0 0,-1 1 1 0 0,1-1-1 0 0,0 1 0 0 0,-1-1 0 0 0,1 1 1 0 0,-1-1-1 0 0,1 1 0 0 0,0-1 0 0 0,-1 1 0 0 0,1-1 1 0 0,-1 1-1 0 0,0 0 0 0 0,1-1 0 0 0,-1 1 1 0 0,1 0-1 0 0,-1 0 0 0 0,1-1 0 0 0,-1 1 0 0 0,0 0 1 0 0,1 0-1 0 0,-1 0 0 0 0,0 0 0 0 0,1 0 1 0 0,-1 0-1 0 0,0 0 0 0 0,1 0-231 0 0,-3-1 231 0 0,1 1 1 0 0,-1 0-1 0 0,1 0 0 0 0,-1 0 0 0 0,1 0 1 0 0,-1 1-1 0 0,-1 0-231 0 0,2-1 89 0 0,0 1 0 0 0,-1 0 0 0 0,1 0 0 0 0,0 0 0 0 0,0 1 0 0 0,0-1 0 0 0,0 0 0 0 0,1 1 0 0 0,-1-1 0 0 0,0 1 0 0 0,0 0 0 0 0,0 1-89 0 0,-2 1 119 0 0,1 1 1 0 0,0 0 0 0 0,1 0-1 0 0,-2 3-119 0 0,3-7-1 0 0,1 0 0 0 0,0 0-1 0 0,0 0 1 0 0,-1 0-1 0 0,1 0 1 0 0,0-1-1 0 0,0 1 1 0 0,0 0-1 0 0,0 0 1 0 0,0 0 0 0 0,0 0-1 0 0,0 0 1 0 0,1 0-1 0 0,-1 0 1 0 0,0 0-1 0 0,0 0 1 0 0,1 0-1 0 0,-1 0 1 0 0,0-1 0 0 0,1 1-1 0 0,-1 0 1 0 0,1 0-1 0 0,0 0 1 0 0,-1-1-1 0 0,1 1 1 0 0,-1 0-1 0 0,1-1 2 0 0,0 2-5 0 0,1-1-1 0 0,-1 0 1 0 0,0 0-1 0 0,1 0 0 0 0,-1 0 1 0 0,1 0-1 0 0,-1 0 0 0 0,1 0 1 0 0,-1 0-1 0 0,1-1 1 0 0,0 1-1 0 0,-1-1 0 0 0,2 1 6 0 0,0 0 5 0 0,-1-1-1 0 0,0 0 0 0 0,0 0 0 0 0,0 0 0 0 0,1 0 0 0 0,-1 0 0 0 0,0 0 0 0 0,0-1 1 0 0,0 1-1 0 0,1-1 0 0 0,-1 0 0 0 0,0 1 0 0 0,0-1 0 0 0,0 0 0 0 0,0 0 1 0 0,0 0-5 0 0,0-1 7 0 0,1 0 1 0 0,-1 0 0 0 0,1-1 0 0 0,-1 1-1 0 0,0 0 1 0 0,0-1 0 0 0,0 0 0 0 0,-1 1 0 0 0,1-1-1 0 0,0-2-7 0 0,0 2 88 0 0,0-1-1 0 0,0 1 0 0 0,-1-1 1 0 0,0 0-1 0 0,1 0 0 0 0,-1 0 1 0 0,-1 1-1 0 0,1-1 0 0 0,-1 0 1 0 0,1-3-88 0 0,-1 7 292 0 0,0 0 48 0 0,1-2 606 0 0,0 3-480 0 0,-1 0-536 0 0,2 3 172 0 0,0 0 1 0 0,0-1-1 0 0,-1 1 0 0 0,1 0 0 0 0,-1 0 0 0 0,0 0 0 0 0,-1 0 0 0 0,1 2-102 0 0,3 12 231 0 0,3 16-231 0 0,-1 1 0 0 0,2 35 0 0 0,-8-65 0 0 0,1 1 0 0 0,-1 0 0 0 0,-1-1 0 0 0,1 1 0 0 0,-1-1 0 0 0,0 1 0 0 0,0-1 0 0 0,-1 1 0 0 0,0-1 0 0 0,0 0 0 0 0,0 0 0 0 0,0 1 0 0 0,-1-2 0 0 0,0 1 0 0 0,0 0 0 0 0,0 0 0 0 0,-1-1 0 0 0,0 1 0 0 0,1-2-13 0 0,3-2-15 0 0,-1 0 1 0 0,0 0 0 0 0,0 0-1 0 0,0 0 1 0 0,0-1 0 0 0,-1 1 0 0 0,1 0-1 0 0,0 0 1 0 0,0-1 0 0 0,0 1-1 0 0,-1 0 1 0 0,1-1 0 0 0,0 0-1 0 0,-2 1 28 0 0,-3 1-268 0 0,3-2 200 0 0,1 1-1 0 0,0-1 1 0 0,-1 1 0 0 0,0-1 0 0 0,1 0 0 0 0,-2 0 68 0 0,3 0-77 0 0,0 0 0 0 0,1 0 0 0 0,-1 0 0 0 0,0 0 0 0 0,0-1 0 0 0,1 1 1 0 0,-1 0-1 0 0,0 0 0 0 0,1-1 0 0 0,-1 1 0 0 0,0-1 0 0 0,1 1 1 0 0,-1 0-1 0 0,1-1 0 0 0,-1 1 0 0 0,1-1 0 0 0,-1 1 0 0 0,1-1 1 0 0,-1 0-1 0 0,1 1 0 0 0,-1-1 0 0 0,1 0 0 0 0,0 1 0 0 0,-1-1 1 0 0,1 0 76 0 0,-1-4-1462 0 0,1-1-66 0 0</inkml:trace>
</inkml:ink>
</file>

<file path=ppt/ink/ink1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9:17.271"/>
    </inkml:context>
    <inkml:brush xml:id="br0">
      <inkml:brushProperty name="width" value="0.05" units="cm"/>
      <inkml:brushProperty name="height" value="0.05" units="cm"/>
      <inkml:brushProperty name="color" value="#849398"/>
    </inkml:brush>
  </inkml:definitions>
  <inkml:trace contextRef="#ctx0" brushRef="#br0">13 90 10136 0 0,'0'0'777'0'0,"-6"10"1066"0"0,5-8-1200 0 0,0 0 1 0 0,0 0-1 0 0,1 1 0 0 0,-1-1 1 0 0,1 0-1 0 0,-1 1 1 0 0,1-1-1 0 0,0 0 1 0 0,0 1-1 0 0,0-1-643 0 0,-1 11 1273 0 0,1-11-1136 0 0,0 0-1 0 0,0 0 0 0 0,0 0 1 0 0,0 0-1 0 0,0 0 0 0 0,1 0 1 0 0,-1 1-1 0 0,1-1 0 0 0,-1 0 1 0 0,1 0-1 0 0,0 0 0 0 0,0 0 1 0 0,0-1-1 0 0,0 1 0 0 0,0 0 0 0 0,0 0 1 0 0,0 0-1 0 0,1-1 0 0 0,-1 1 1 0 0,0-1-1 0 0,1 1 0 0 0,0-1 1 0 0,-1 0-1 0 0,2 1-136 0 0,0 0-4 0 0,0 0 1 0 0,0 0-1 0 0,0 0 0 0 0,0-1 0 0 0,0 0 1 0 0,0 0-1 0 0,0 1 0 0 0,1-2 1 0 0,-1 1-1 0 0,0 0 0 0 0,1-1 0 0 0,-1 1 1 0 0,0-1-1 0 0,1 0 0 0 0,0 0 4 0 0,-2-1-273 0 0,0 1-1 0 0,1-1 1 0 0,-1 0 0 0 0,0 1-1 0 0,1-1 1 0 0,-1 0 0 0 0,0-1-1 0 0,0 1 274 0 0,1 0-435 0 0,5-3-927 0 0</inkml:trace>
  <inkml:trace contextRef="#ctx0" brushRef="#br0" timeOffset="1">46 1 6912 0 0,'0'0'304'0'0,"0"0"64"0"0,-4 0-296 0 0,4 0-72 0 0,0 0 0 0 0,0 0 0 0 0,0 0 1520 0 0,0 0 288 0 0,0 0 56 0 0,0 0 16 0 0,0 0-1560 0 0,0 0-320 0 0,0 0 0 0 0,0 0-6040 0 0</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13T14:33:59.895"/>
    </inkml:context>
    <inkml:brush xml:id="br0">
      <inkml:brushProperty name="width" value="0.05" units="cm"/>
      <inkml:brushProperty name="height" value="0.05" units="cm"/>
      <inkml:brushProperty name="color" value="#0070C0"/>
    </inkml:brush>
  </inkml:definitions>
  <inkml:trace contextRef="#ctx0" brushRef="#br0">3 107 7368 0 0,'0'0'80'0'0,"0"0"1"0"0,0-1-1 0 0,0 1 1 0 0,0 0-1 0 0,-1 0 0 0 0,1 0 1 0 0,0 0-1 0 0,0-1 1 0 0,0 1-1 0 0,0 0 1 0 0,0 0-1 0 0,0 0 1 0 0,0 0-1 0 0,0-1 0 0 0,0 1 1 0 0,0 0-1 0 0,0 0 1 0 0,0 0-1 0 0,0-1 1 0 0,0 1-1 0 0,0 0 1 0 0,0 0-1 0 0,0 0 0 0 0,0-1 1 0 0,0 1-1 0 0,0 0 1 0 0,0 0-1 0 0,0 0 1 0 0,0 0-1 0 0,0-1 1 0 0,0 1-1 0 0,1 0 0 0 0,-1 0 1 0 0,0 0-1 0 0,0 0 1 0 0,0 0-1 0 0,0-1 1 0 0,1 1-1 0 0,-1 0 1 0 0,0 0-1 0 0,0 0 0 0 0,0 0 1 0 0,0 0-1 0 0,1 0 1 0 0,-1 0-1 0 0,0-1 1 0 0,0 1-1 0 0,1 0 1 0 0,-1 0-1 0 0,0 0 0 0 0,0 0 1 0 0,0 0-1 0 0,1 0 1 0 0,-1 0-1 0 0,0 0 1 0 0,0 0-1 0 0,1 0 1 0 0,-1 0-1 0 0,0 0-80 0 0,29-2 2080 0 0,-20 1-1782 0 0,1 1 0 0 0,0 1 0 0 0,0 0 0 0 0,-1 0 0 0 0,2 1-298 0 0,-5-1 65 0 0,-1 1 0 0 0,1 0 1 0 0,-1 0-1 0 0,0 1 1 0 0,0-1-1 0 0,0 1 1 0 0,-1 0-1 0 0,1 0 1 0 0,-1 0-1 0 0,0 0 1 0 0,0 1-1 0 0,0-1 0 0 0,0 1 1 0 0,-1 0-1 0 0,0 0 1 0 0,0 0-1 0 0,0 0 1 0 0,0 0-1 0 0,-1 1 1 0 0,0-1-1 0 0,0 1 1 0 0,-1-1-1 0 0,1 1 1 0 0,-1 0-1 0 0,0-1 0 0 0,-1 3-65 0 0,1 2-51 0 0,-1 0-1 0 0,-1 0 0 0 0,0 0 0 0 0,-1 0 0 0 0,0 0 0 0 0,0 0 0 0 0,-1 0 0 0 0,-1 0 0 0 0,1-1 0 0 0,-2 0 0 0 0,0 1 0 0 0,0-1 0 0 0,-4 4 52 0 0,-31 37-2305 0 0,30-39 1412 0 0</inkml:trace>
  <inkml:trace contextRef="#ctx0" brushRef="#br0" timeOffset="338.69">374 42 11312 0 0,'-1'-2'157'0'0,"0"-1"1"0"0,0 0-1 0 0,0 1 1 0 0,0-1 0 0 0,1 0-1 0 0,-1 1 1 0 0,1-1-1 0 0,0 0 1 0 0,0-1-158 0 0,-3-9 3158 0 0,3 13-3075 0 0,-1 0-1 0 0,0 1 1 0 0,0-1-1 0 0,0 0 1 0 0,0 1-1 0 0,1-1 1 0 0,-1 1-1 0 0,0-1 1 0 0,0 1-1 0 0,1-1 1 0 0,-1 1-1 0 0,1-1 1 0 0,-1 1-1 0 0,0-1 1 0 0,1 1-1 0 0,-1 0 1 0 0,1-1-1 0 0,-1 1 1 0 0,1 0-1 0 0,0 0 1 0 0,-1-1-1 0 0,1 1-82 0 0,-7 10 91 0 0,1 1 0 0 0,0 0 0 0 0,1 0 0 0 0,1 0 0 0 0,0 0-1 0 0,1 1 1 0 0,1-1 0 0 0,0 3-91 0 0,-12 43 137 0 0,7-38-90 0 0,1 0 0 0 0,2 0 0 0 0,0 1-1 0 0,1 12-46 0 0,2-27 1 0 0,1-1-1 0 0,0 0 0 0 0,0 0 0 0 0,1 0 1 0 0,0 0-1 0 0,0 0 0 0 0,1 0 0 0 0,-1 0 1 0 0,1 0-1 0 0,0 0 0 0 0,1-1 0 0 0,0 1 0 0 0,0-1 1 0 0,0 1-1 0 0,0-1 0 0 0,1 0 0 0 0,0 0 1 0 0,0 0-1 0 0,0 0 0 0 0,1-1 0 0 0,1 2 0 0 0,0-2-7 0 0,-1-1-1 0 0,1 0 1 0 0,-1 0-1 0 0,1 0 0 0 0,0-1 1 0 0,0 0-1 0 0,0 0 1 0 0,0 0-1 0 0,0 0 0 0 0,0-1 1 0 0,0 0-1 0 0,0 0 1 0 0,0 0-1 0 0,0-1 0 0 0,0 1 1 0 0,4-2 7 0 0,4 0-181 0 0,0-1 0 0 0,0 0 0 0 0,0-1 0 0 0,0 0 0 0 0,0-1-1 0 0,3-2 182 0 0,40-20-2030 0 0,-30 11 245 0 0</inkml:trace>
  <inkml:trace contextRef="#ctx0" brushRef="#br0" timeOffset="698">789 123 5984 0 0,'7'-26'449'0'0,"-6"22"3089"0"0,-1 4 3936 0 0,-2 169-5912 0 0,-22 104-1562 0 0,24-263 11 0 0,12-20 78 0 0,2-9-42 0 0,-6 7 14 0 0,-1 0 1 0 0,2 0-1 0 0,0 1 1 0 0,1 0-1 0 0,7-6-61 0 0,-13 14 40 0 0,0 0 1 0 0,0 0-1 0 0,1 0 0 0 0,0 0 0 0 0,-1 1 1 0 0,1-1-1 0 0,0 1 0 0 0,1 0 1 0 0,-1 1-1 0 0,0-1 0 0 0,1 1 0 0 0,-1 0 1 0 0,1 0-1 0 0,-1 0 0 0 0,1 0 0 0 0,-1 1 1 0 0,1 0-1 0 0,1 0-40 0 0,-3 0 11 0 0,1 1-1 0 0,-1 0 1 0 0,1-1-1 0 0,-1 1 1 0 0,1 1-1 0 0,-1-1 1 0 0,0 0-1 0 0,0 1 1 0 0,0 0 0 0 0,0 0-1 0 0,0 0 1 0 0,0 0-1 0 0,0 0 1 0 0,-1 0-1 0 0,0 1 1 0 0,1 0-1 0 0,-1-1 1 0 0,0 1-1 0 0,-1 0 1 0 0,1 0 0 0 0,0 1-1 0 0,1 2-10 0 0,24 36 22 0 0,-19-26-75 0 0,2-1 0 0 0,0 0 0 0 0,1 0 1 0 0,0-1-1 0 0,2 0 0 0 0,6 4 53 0 0,-10-12-1332 0 0,-8-5-436 0 0</inkml:trace>
</inkml:ink>
</file>

<file path=ppt/ink/ink1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9:17.884"/>
    </inkml:context>
    <inkml:brush xml:id="br0">
      <inkml:brushProperty name="width" value="0.05" units="cm"/>
      <inkml:brushProperty name="height" value="0.05" units="cm"/>
      <inkml:brushProperty name="color" value="#849398"/>
    </inkml:brush>
  </inkml:definitions>
  <inkml:trace contextRef="#ctx0" brushRef="#br0">74 8 12960 0 0,'1'-4'1377'0'0,"0"1"-1274"0"0,0 3 307 0 0,-1 0 125 0 0,0 0 17 0 0,0 0 12 0 0,0 0 24 0 0,6 13 1596 0 0,-4-6-1816 0 0,0 1 0 0 0,-1 0 0 0 0,0 0-1 0 0,0 4-367 0 0,2 12 461 0 0,0-8-286 0 0,1 9 147 0 0,8 24-322 0 0,-7-28 275 0 0,-4-20-374 0 0,-1-1-12 0 0,0 0 18 0 0,3 1 61 0 0,-2-1-43 0 0,-1 0-45 0 0,-16-3-508 0 0,1-1 459 0 0,-1 1 0 0 0,1 1 0 0 0,0 1 0 0 0,-1 0 0 0 0,-12 1 169 0 0,28 0 172 0 0,0 0-39 0 0,0 0-5 0 0,0 0 12 0 0,12 0 480 0 0,49 6 690 0 0,24-3-1310 0 0,-59-2-1030 0 0,18 2 1030 0 0,-38-1-5205 0 0,0 0-1773 0 0</inkml:trace>
</inkml:ink>
</file>

<file path=ppt/ink/ink1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9:18.800"/>
    </inkml:context>
    <inkml:brush xml:id="br0">
      <inkml:brushProperty name="width" value="0.05" units="cm"/>
      <inkml:brushProperty name="height" value="0.05" units="cm"/>
      <inkml:brushProperty name="color" value="#849398"/>
    </inkml:brush>
  </inkml:definitions>
  <inkml:trace contextRef="#ctx0" brushRef="#br0">147 38 8288 0 0,'-6'-10'122'0'0,"5"7"251"0"0,-1 0-1 0 0,0 0 1 0 0,0 0 0 0 0,0 0 0 0 0,0 1-1 0 0,-3-3-372 0 0,4 4 223 0 0,1 1-1 0 0,-1-1 1 0 0,0 1-1 0 0,0-1 0 0 0,0 1 1 0 0,0-1-1 0 0,0 1 1 0 0,0 0-1 0 0,0-1 1 0 0,0 1-1 0 0,0 0 1 0 0,0 0-1 0 0,0 0 0 0 0,0 0 1 0 0,0 0-1 0 0,0 0 1 0 0,0 0-1 0 0,0 0 1 0 0,0 0-1 0 0,0 0 1 0 0,-1 1-1 0 0,1-1 0 0 0,1 0 1 0 0,-2 1-223 0 0,-4 1 201 0 0,1 1 0 0 0,-1 0 0 0 0,1 0 0 0 0,0 0 0 0 0,0 1 0 0 0,0 0 0 0 0,0 0 0 0 0,1 0 0 0 0,-1 0 1 0 0,-1 3-202 0 0,0 1 217 0 0,0 0 1 0 0,0 1 0 0 0,1-1 0 0 0,0 1-1 0 0,0 0 1 0 0,1 2-218 0 0,2-8 31 0 0,1 0 0 0 0,1 0-1 0 0,-1 0 1 0 0,0 0 0 0 0,1 0 0 0 0,0 0-1 0 0,-1 1 1 0 0,1-1 0 0 0,1 0 0 0 0,-1 0-1 0 0,0 0 1 0 0,1 1 0 0 0,-1-1 0 0 0,1 0-1 0 0,0 0 1 0 0,1 3-31 0 0,-1-5 2 0 0,0 1-1 0 0,0 0 0 0 0,0-1 1 0 0,0 1-1 0 0,0 0 0 0 0,0-1 1 0 0,0 1-1 0 0,0-1 0 0 0,1 0 0 0 0,-1 1 1 0 0,0-1-1 0 0,1 0 0 0 0,-1 0 1 0 0,1 0-1 0 0,0 0 0 0 0,-1 0 1 0 0,1 0-1 0 0,0-1 0 0 0,0 1 1 0 0,-1 0-1 0 0,1-1 0 0 0,0 1 1 0 0,0-1-1 0 0,0 0 0 0 0,0 0 1 0 0,0 1-1 0 0,-1-1 0 0 0,3-1-1 0 0,1 1-3 0 0,0-1 0 0 0,0 0-1 0 0,0 0 1 0 0,-1 0 0 0 0,1-1 0 0 0,0 0-1 0 0,-1 0 1 0 0,1 0 0 0 0,-1-1-1 0 0,5-2 4 0 0,-6 3 17 0 0,0 0-1 0 0,0-1 0 0 0,0 0 0 0 0,0 0 1 0 0,0 1-1 0 0,-1-2 0 0 0,1 1 0 0 0,-1 0 1 0 0,0 0-1 0 0,0-1 0 0 0,0 1 1 0 0,0-1-1 0 0,-1 0 0 0 0,1 0-16 0 0,-1-1 2 0 0,0 0-1 0 0,0 0 1 0 0,-1 0-1 0 0,0 0 1 0 0,0 0-1 0 0,0 0 1 0 0,-1 0-1 0 0,1 0 0 0 0,-1 0-1 0 0,-2-22 0 0 0,3 22 126 0 0,0 1-1 0 0,0-1 0 0 0,-1 0 1 0 0,0 0-1 0 0,0 0 0 0 0,-2-3-125 0 0,3 7 168 0 0,0 1 0 0 0,0 0 4 0 0,0 0 16 0 0,0 0 4 0 0,0 0 0 0 0,2 9-16 0 0,8 29-168 0 0,-2-3 211 0 0,-4-25-307 0 0,0 0 1 0 0,0-1-1 0 0,5 9 88 0 0,3 0-6277 0 0,-12-17 327 0 0</inkml:trace>
</inkml:ink>
</file>

<file path=ppt/ink/ink1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9:19.171"/>
    </inkml:context>
    <inkml:brush xml:id="br0">
      <inkml:brushProperty name="width" value="0.05" units="cm"/>
      <inkml:brushProperty name="height" value="0.05" units="cm"/>
      <inkml:brushProperty name="color" value="#849398"/>
    </inkml:brush>
  </inkml:definitions>
  <inkml:trace contextRef="#ctx0" brushRef="#br0">15 44 1840 0 0,'2'-10'559'0'0,"-2"8"5076"0"0,0 2 5720 0 0,-1 3-11237 0 0,0-1 0 0 0,0 1 0 0 0,1-1 1 0 0,-1 1-1 0 0,1-1 0 0 0,-1 1 0 0 0,1 0 0 0 0,0 0 1 0 0,0-1-119 0 0,-3 19 446 0 0,2-15-318 0 0,-1-1-1 0 0,2 1 0 0 0,-1 0 1 0 0,0 1-128 0 0,-2 18 570 0 0,3-21-504 0 0,0-3 27 0 0,0-2-70 0 0,-1 0 0 0 0,1 0 0 0 0,1-1 0 0 0,-1 1 0 0 0,0 0 0 0 0,0-1 0 0 0,0 1 0 0 0,1 0 0 0 0,-1-1-23 0 0,2-7-2 0 0,-1 2 9 0 0,1 0-1 0 0,-1 1 0 0 0,1-1 0 0 0,0 1 1 0 0,1 0-1 0 0,-1 0 0 0 0,1-1 0 0 0,1 2 0 0 0,1-4-6 0 0,-2 5-185 0 0,0-1-1 0 0,0 1 1 0 0,0 0-1 0 0,1 0 1 0 0,0 1-1 0 0,-1-1 1 0 0,2 1-1 0 0,-1-1 0 0 0,0 1 1 0 0,0 1-1 0 0,1-1 1 0 0,2-1 185 0 0,0 2-1422 0 0,1 0-66 0 0</inkml:trace>
</inkml:ink>
</file>

<file path=ppt/ink/ink1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9:19.538"/>
    </inkml:context>
    <inkml:brush xml:id="br0">
      <inkml:brushProperty name="width" value="0.05" units="cm"/>
      <inkml:brushProperty name="height" value="0.05" units="cm"/>
      <inkml:brushProperty name="color" value="#849398"/>
    </inkml:brush>
  </inkml:definitions>
  <inkml:trace contextRef="#ctx0" brushRef="#br0">4 87 11832 0 0,'0'0'540'0'0,"0"0"-6"0"0,0 0-219 0 0,11 3 2080 0 0,-4-2-1942 0 0,0-1 0 0 0,0 0 0 0 0,0 0 1 0 0,-1-1-1 0 0,1 0 0 0 0,0 0 1 0 0,0-1-1 0 0,0 1 0 0 0,-1-1 1 0 0,3-2-454 0 0,-4 3 34 0 0,0-1 1 0 0,-1 0 0 0 0,0 0-1 0 0,1-1 1 0 0,-1 1-1 0 0,0-1 1 0 0,3-3-35 0 0,-5 5-2 0 0,-1 0 1 0 0,0 0 0 0 0,0 0-1 0 0,0 0 1 0 0,-1 0-1 0 0,1-1 1 0 0,0 1-1 0 0,0 0 1 0 0,-1-1-1 0 0,1 1 1 0 0,-1-1-1 0 0,1 1 1 0 0,-1 0-1 0 0,1-1 1 0 0,-1 1-1 0 0,0-1 1 0 0,0 1 0 0 0,0-1-1 0 0,0 1 1 0 0,0-1-1 0 0,0 0 1 0 0,0 1-1 0 0,0 0 1 0 0,-1-1-1 0 0,1 1 1 0 0,-1-1-1 0 0,1 0 2 0 0,-1 1 0 0 0,1 0 0 0 0,-1 0 0 0 0,1 0 0 0 0,-1 0 0 0 0,1 0 0 0 0,-1 0 0 0 0,0 0 0 0 0,0 0 0 0 0,1 0 0 0 0,-1 0 0 0 0,0 0 0 0 0,0 1 0 0 0,0-1 0 0 0,0 0 0 0 0,0 0 0 0 0,0 1 0 0 0,0-1 0 0 0,0 1 0 0 0,0-1 0 0 0,-1 1 0 0 0,1 0 0 0 0,0-1 0 0 0,0 1 0 0 0,0 0 0 0 0,-2-1 0 0 0,0 1 0 0 0,1 0 0 0 0,-1 0 0 0 0,0 0 0 0 0,0 0 0 0 0,0 1 0 0 0,0-1 0 0 0,0 1 0 0 0,1 0 0 0 0,-3 0 0 0 0,-1 2 31 0 0,1-1 0 0 0,-1 1 0 0 0,1 0-1 0 0,0 1 1 0 0,0-1 0 0 0,0 1-1 0 0,1 0 1 0 0,-1 0 0 0 0,1 1 0 0 0,-2 3-31 0 0,2-4 97 0 0,1 0-1 0 0,0 0 1 0 0,0 0 0 0 0,1 1 0 0 0,-1-1 0 0 0,1 1 0 0 0,0 0 0 0 0,1 0 0 0 0,-1 0 0 0 0,1 0 0 0 0,0 0 0 0 0,-1 3-97 0 0,2-6 31 0 0,0 1 0 0 0,1-1-1 0 0,-1 1 1 0 0,1-1 0 0 0,-1 1 0 0 0,1-1 0 0 0,0 0-1 0 0,-1 1 1 0 0,1-1 0 0 0,0 0 0 0 0,1 0 0 0 0,-1 1 0 0 0,0-1-1 0 0,1 0 1 0 0,-1 0 0 0 0,1-1 0 0 0,0 1 0 0 0,-1 0-1 0 0,1 0 1 0 0,0-1 0 0 0,0 1 0 0 0,0-1 0 0 0,2 2-31 0 0,2 0-120 0 0,0 0 0 0 0,0 0 0 0 0,0 0 0 0 0,0-1 0 0 0,0 1 0 0 0,1-1 0 0 0,-1-1 0 0 0,3 1 120 0 0,8 0-580 0 0</inkml:trace>
</inkml:ink>
</file>

<file path=ppt/ink/ink1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9:20.410"/>
    </inkml:context>
    <inkml:brush xml:id="br0">
      <inkml:brushProperty name="width" value="0.05" units="cm"/>
      <inkml:brushProperty name="height" value="0.05" units="cm"/>
      <inkml:brushProperty name="color" value="#849398"/>
    </inkml:brush>
  </inkml:definitions>
  <inkml:trace contextRef="#ctx0" brushRef="#br0">157 50 4144 0 0,'0'0'191'0'0,"8"-5"26"0"0,-7 4-63 0 0,1 0 0 0 0,-1 0 0 0 0,0 0 0 0 0,0 0 0 0 0,0 0-1 0 0,0 0 1 0 0,0 0 0 0 0,0-1 0 0 0,-1 1 0 0 0,1 0 0 0 0,0 0 0 0 0,-1-1 0 0 0,1 1 0 0 0,0-1 0 0 0,-1 0-154 0 0,0 2 231 0 0,0-1 1 0 0,0 0-1 0 0,0 1 0 0 0,0-1 1 0 0,0 1-1 0 0,0-1 0 0 0,0 0 1 0 0,0 1-1 0 0,0-1 0 0 0,-1 0 1 0 0,1 1-1 0 0,0-1 0 0 0,0 1 1 0 0,-1-1-1 0 0,1 0 0 0 0,0 1 1 0 0,-1-1-1 0 0,1 1 0 0 0,-1-1 1 0 0,1 1-1 0 0,-1-1 0 0 0,0 1-231 0 0,-1-2 577 0 0,0 1-1 0 0,0 0 1 0 0,0 0-1 0 0,0-1 1 0 0,-1 2-1 0 0,1-1 1 0 0,0 0-1 0 0,-1 0 1 0 0,1 1-1 0 0,-1-1 1 0 0,1 1-1 0 0,-1 0 1 0 0,0 0-577 0 0,-4 0 44 0 0,0 1 1 0 0,0-1 0 0 0,0 2 0 0 0,0-1-1 0 0,0 1 1 0 0,0 0 0 0 0,0 0-1 0 0,1 1 1 0 0,-1 0 0 0 0,1 0-1 0 0,0 1 1 0 0,0-1 0 0 0,0 1 0 0 0,0 1-1 0 0,1-1 1 0 0,0 1 0 0 0,0 0-1 0 0,0 0 1 0 0,0 1 0 0 0,1-1-1 0 0,-3 5-44 0 0,6-9 0 0 0,1 0 0 0 0,-1 0 0 0 0,1 0 0 0 0,-1 0 0 0 0,1 0 0 0 0,-1 0-1 0 0,1 0 1 0 0,0 0 0 0 0,0 0 0 0 0,-1 0 0 0 0,1 1 0 0 0,0-1 0 0 0,0 0-1 0 0,0 0 1 0 0,0 0 0 0 0,0 0 0 0 0,0 1 0 0 0,1-1 0 0 0,-1 0 0 0 0,0 0-1 0 0,1 0 1 0 0,-1 0 0 0 0,0 0 0 0 0,1 0 0 0 0,-1 0 0 0 0,1 0 0 0 0,0 0-1 0 0,-1 0 1 0 0,1 0 0 0 0,0 0 0 0 0,0 0 0 0 0,-1 0 0 0 0,2 0 0 0 0,0 0 3 0 0,-1 0 0 0 0,1 0 0 0 0,0 0 1 0 0,0 0-1 0 0,0 0 0 0 0,-1 0 0 0 0,1 0 0 0 0,0-1 1 0 0,0 1-1 0 0,0-1 0 0 0,0 1 0 0 0,0-1 1 0 0,1 0-1 0 0,-1 0 0 0 0,0 0 0 0 0,0 0 0 0 0,0 0 1 0 0,1-1-4 0 0,2 1 0 0 0,0-2 0 0 0,0 1 0 0 0,1 0 0 0 0,-1-1 0 0 0,0 0 0 0 0,0 0 1 0 0,-1-1-1 0 0,1 1 0 0 0,0-1 0 0 0,-1 0 0 0 0,0-1 0 0 0,0 1 0 0 0,0 0 0 0 0,0-1 1 0 0,0 0-1 0 0,-1 0 0 0 0,1 0 0 0 0,-1-1 0 0 0,0 1 0 0 0,0-1 0 0 0,-1 0 0 0 0,2-4 0 0 0,-3 6 165 0 0,0 1 0 0 0,0-1-1 0 0,0 0 1 0 0,-1 0-1 0 0,0 0 1 0 0,1 0-1 0 0,-1-2-164 0 0,0 4 303 0 0,0 1-140 0 0,0 0-61 0 0,0 0-7 0 0,0 14-6 0 0,2-2-163 0 0,1 1 1 0 0,0-1-1 0 0,1 0 0 0 0,1 0 0 0 0,3 7 74 0 0,-4-12-1317 0 0,0 0 0 0 0,0 0 0 0 0,4 3 1317 0 0,-4-5-1719 0 0</inkml:trace>
</inkml:ink>
</file>

<file path=ppt/ink/ink1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9:20.772"/>
    </inkml:context>
    <inkml:brush xml:id="br0">
      <inkml:brushProperty name="width" value="0.05" units="cm"/>
      <inkml:brushProperty name="height" value="0.05" units="cm"/>
      <inkml:brushProperty name="color" value="#849398"/>
    </inkml:brush>
  </inkml:definitions>
  <inkml:trace contextRef="#ctx0" brushRef="#br0">4 81 13248 0 0,'0'-2'120'0'0,"0"1"1"0"0,1 0-1 0 0,-1-1 1 0 0,0 1-1 0 0,0 0 0 0 0,1 0 1 0 0,-1-1-1 0 0,0 1 1 0 0,1 0-1 0 0,0 0 1 0 0,-1 0-1 0 0,1-1 1 0 0,-1 1-1 0 0,1 0 1 0 0,1 0-121 0 0,-2-1 18 0 0,1 2 414 0 0,-1 0 15 0 0,0 0 11 0 0,0 0 45 0 0,0 0 17 0 0,0 0 6 0 0,0 0-39 0 0,0 12 281 0 0,-5 18-113 0 0,4-28-596 0 0,-2 17 122 0 0,1-13-49 0 0,2-6-127 0 0,0 0 0 0 0,0 0 0 0 0,0 0 0 0 0,0 0 0 0 0,0 0-1 0 0,0 0 1 0 0,0 0 0 0 0,0 0 0 0 0,0 0 0 0 0,0 0 0 0 0,0 0 0 0 0,0 0 0 0 0,0 0-1 0 0,0 0 1 0 0,0 0 0 0 0,0 0 0 0 0,0 0 0 0 0,-1 0 0 0 0,1 0 0 0 0,0 0 0 0 0,0 0 0 0 0,0 0-1 0 0,0 0 1 0 0,0 0 0 0 0,0 0 0 0 0,0 0 0 0 0,0 0 0 0 0,0 0 0 0 0,0 0 0 0 0,0 0-1 0 0,0 0 1 0 0,0 0 0 0 0,0 0 0 0 0,0 0 0 0 0,0 0 0 0 0,0 0 0 0 0,0 0 0 0 0,0 0 0 0 0,0 0-1 0 0,0 0 1 0 0,0 0 0 0 0,0 0 0 0 0,0 0 0 0 0,0 0 0 0 0,0 0 0 0 0,0 0 0 0 0,-1 0-1 0 0,1 0 1 0 0,0 0 0 0 0,0 0 0 0 0,0 0 0 0 0,0 0 0 0 0,0 0 0 0 0,0 0 0 0 0,0 0-1 0 0,0 0 1 0 0,0 0-5 0 0,0-2 21 0 0,0 1-1 0 0,0-1 1 0 0,0 0-1 0 0,1 0 1 0 0,-1 1-1 0 0,0-1 0 0 0,1 0 1 0 0,-1 0-1 0 0,1 1 1 0 0,-1-1-1 0 0,1 0 1 0 0,0 1-1 0 0,0-1-20 0 0,3-9 85 0 0,-1 4 68 0 0,-1 0 1 0 0,1 1-1 0 0,0 0 0 0 0,0 0 1 0 0,0 0-1 0 0,1 0 0 0 0,0 0 1 0 0,0 0-1 0 0,1 1 0 0 0,0 0 1 0 0,-1 0-1 0 0,6-3-153 0 0,-7 6 32 0 0,-1 0 1 0 0,1 1-1 0 0,-1 0 1 0 0,1-1-1 0 0,-1 1 1 0 0,1 0-1 0 0,0 0 1 0 0,-1 1-1 0 0,1-1 1 0 0,0 0-1 0 0,2 1-32 0 0,-4 0 1 0 0,0 0-1 0 0,0 0 0 0 0,0 0 0 0 0,0 0 0 0 0,0 0 0 0 0,0 0 0 0 0,1 0 0 0 0,-1 0 1 0 0,0 1-1 0 0,0-1 0 0 0,0 0 0 0 0,0 1 0 0 0,-1-1 0 0 0,1 1 0 0 0,0-1 0 0 0,0 1 1 0 0,0 0-1 0 0,0-1 0 0 0,0 1 0 0 0,-1 0 0 0 0,1 0 0 0 0,0-1 0 0 0,0 1 0 0 0,-1 0 1 0 0,1 0-1 0 0,-1 0 0 0 0,1 0 0 0 0,-1 0 0 0 0,1 0 0 0 0,-1 0 0 0 0,1 1 0 0 0,0 5 6 0 0,1 0 0 0 0,-1 0 0 0 0,-1 0 0 0 0,0 1 0 0 0,1-1-1 0 0,-2 0 1 0 0,1 2-6 0 0,-1 1-155 0 0,1 0-1 0 0,0 0 1 0 0,1 3 155 0 0,-1-10-358 0 0,1-1 1 0 0,0 1-1 0 0,0 0 0 0 0,0-1 1 0 0,0 0-1 0 0,0 1 0 0 0,0-1 0 0 0,0 1 1 0 0,1-1-1 0 0,-1 0 0 0 0,2 1 358 0 0,1 1-1864 0 0</inkml:trace>
</inkml:ink>
</file>

<file path=ppt/ink/ink1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9:21.148"/>
    </inkml:context>
    <inkml:brush xml:id="br0">
      <inkml:brushProperty name="width" value="0.05" units="cm"/>
      <inkml:brushProperty name="height" value="0.05" units="cm"/>
      <inkml:brushProperty name="color" value="#849398"/>
    </inkml:brush>
  </inkml:definitions>
  <inkml:trace contextRef="#ctx0" brushRef="#br0">120 21 16152 0 0,'-8'-7'1339'0'0,"7"5"-1329"0"0,0 1-1 0 0,0 0 1 0 0,-1 0 0 0 0,1 0-1 0 0,0 0 1 0 0,0 0 0 0 0,-1 0 0 0 0,1 1-1 0 0,0-1 1 0 0,-1 0 0 0 0,1 1 0 0 0,-1-1-1 0 0,1 1 1 0 0,-1-1 0 0 0,1 1-1 0 0,-1 0 1 0 0,0-1 0 0 0,1 1 0 0 0,-1 0-1 0 0,1 0 1 0 0,-1 0 0 0 0,-1 1-10 0 0,-1-1 106 0 0,1 1 1 0 0,-1 0 0 0 0,0 0 0 0 0,0 1-1 0 0,0-1 1 0 0,1 1 0 0 0,-1 0-1 0 0,0 0 1 0 0,1 0 0 0 0,0 0 0 0 0,-1 1-1 0 0,1-1 1 0 0,0 1 0 0 0,0 0-1 0 0,1 0 1 0 0,-1 0 0 0 0,1 0 0 0 0,-1 0-1 0 0,1 1 1 0 0,0-1 0 0 0,0 1-1 0 0,0 0 1 0 0,1-1 0 0 0,-1 1 0 0 0,1 0-1 0 0,0 0 1 0 0,0 2-107 0 0,1-4 7 0 0,0 0-1 0 0,0 0 1 0 0,0 0 0 0 0,0 0-1 0 0,0 0 1 0 0,1 0 0 0 0,-1 0-1 0 0,1 0 1 0 0,0 0 0 0 0,-1-1-1 0 0,1 1 1 0 0,0 0 0 0 0,0 0-1 0 0,0 0 1 0 0,0-1 0 0 0,0 1-1 0 0,1-1 1 0 0,-1 1 0 0 0,0-1-1 0 0,1 1 1 0 0,-1-1 0 0 0,1 0-1 0 0,0 1-6 0 0,0-1-53 0 0,0 1 0 0 0,0-1-1 0 0,0 0 1 0 0,1 0 0 0 0,-1 0-1 0 0,0 0 1 0 0,0-1 0 0 0,1 1-1 0 0,-1-1 1 0 0,0 1 0 0 0,1-1-1 0 0,-1 0 1 0 0,0 0 0 0 0,1 0-1 0 0,-1 0 1 0 0,0 0 0 0 0,1 0-1 0 0,-1-1 1 0 0,2 0 53 0 0,-2 1-38 0 0,-1-1 0 0 0,1 1 0 0 0,-1-1 0 0 0,1 0-1 0 0,-1 0 1 0 0,1 0 0 0 0,-1 0 0 0 0,0 0 0 0 0,1 0 0 0 0,-1 0 0 0 0,0 0 0 0 0,0-1-1 0 0,0 1 1 0 0,0 0 0 0 0,0-1 0 0 0,0 1 0 0 0,0-1 0 0 0,0 0 38 0 0,1-4 87 0 0,0 1 0 0 0,0-1 0 0 0,0-1 0 0 0,0-1-87 0 0,5-18 1207 0 0,-6 24-1028 0 0,0 0 0 0 0,-1 0 1 0 0,1 1-1 0 0,0-1 0 0 0,0 1 0 0 0,0-1 0 0 0,0 1 0 0 0,1-1 0 0 0,-1 1-179 0 0,-1 0 24 0 0,0 1 0 0 0,1 0 1 0 0,-1 0-1 0 0,0 0 0 0 0,1 0 1 0 0,-1-1-1 0 0,0 1 0 0 0,0 0 0 0 0,1 0 1 0 0,-1 0-1 0 0,0 0 0 0 0,1 0 1 0 0,-1 0-1 0 0,0 0 0 0 0,1 0 0 0 0,-1 0 1 0 0,0 0-1 0 0,1 0 0 0 0,-1 0 1 0 0,0 0-1 0 0,1 0-24 0 0,-1 0 0 0 0,1 1 0 0 0,0-1 0 0 0,0 0 0 0 0,-1 1 0 0 0,1-1 0 0 0,-1 1 0 0 0,1-1 0 0 0,0 1 0 0 0,-1-1 0 0 0,1 1 0 0 0,-1-1 0 0 0,1 1 0 0 0,-1 0 0 0 0,2 2 1 0 0,0 1 0 0 0,0-1 0 0 0,-1 1 0 0 0,0-1 0 0 0,1 1 0 0 0,-1 0 0 0 0,-1-1 0 0 0,1 1 0 0 0,0 0 1 0 0,-1 1-2 0 0,3 14-21 0 0,0-8-139 0 0,0 1-560 0 0,-1-4-4981 0 0,-1 0-1233 0 0</inkml:trace>
</inkml:ink>
</file>

<file path=ppt/ink/ink1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9:21.491"/>
    </inkml:context>
    <inkml:brush xml:id="br0">
      <inkml:brushProperty name="width" value="0.05" units="cm"/>
      <inkml:brushProperty name="height" value="0.05" units="cm"/>
      <inkml:brushProperty name="color" value="#849398"/>
    </inkml:brush>
  </inkml:definitions>
  <inkml:trace contextRef="#ctx0" brushRef="#br0">1 0 15120 0 0,'0'0'340'0'0,"0"0"50"0"0,1 6 391 0 0,3 22 388 0 0,-1 1-1 0 0,-2 7-1168 0 0,0-2 2130 0 0,3 11-2130 0 0,12 49-132 0 0,-5-40-4509 0 0,-5-40 3020 0 0</inkml:trace>
</inkml:ink>
</file>

<file path=ppt/ink/ink1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9:21.841"/>
    </inkml:context>
    <inkml:brush xml:id="br0">
      <inkml:brushProperty name="width" value="0.05" units="cm"/>
      <inkml:brushProperty name="height" value="0.05" units="cm"/>
      <inkml:brushProperty name="color" value="#849398"/>
    </inkml:brush>
  </inkml:definitions>
  <inkml:trace contextRef="#ctx0" brushRef="#br0">24 90 14280 0 0,'-14'-5'1102'0'0,"14"5"-1063"0"0,0 0 0 0 0,0 0 0 0 0,0 0 0 0 0,0 0 0 0 0,0 0 0 0 0,-1 0 0 0 0,1 0 0 0 0,0 0 1 0 0,0 0-1 0 0,0-1 0 0 0,0 1 0 0 0,0 0 0 0 0,0 0 0 0 0,0 0 0 0 0,0 0 0 0 0,0 0 0 0 0,0-1 0 0 0,-1 1 0 0 0,1 0 0 0 0,0 0 0 0 0,0 0 0 0 0,0 0 0 0 0,0 0 0 0 0,0-1 0 0 0,0 1 0 0 0,0 0 0 0 0,0 0 0 0 0,0 0 0 0 0,0 0 0 0 0,0-1-39 0 0,0 1 94 0 0,0 0-1 0 0,0 0 1 0 0,0 1-1 0 0,0-1 1 0 0,0 0 0 0 0,0 0-1 0 0,0 0 1 0 0,0 0-1 0 0,0 0 1 0 0,0 0-1 0 0,0 0 1 0 0,0 0-1 0 0,0 0 1 0 0,0 0-1 0 0,0 0 1 0 0,0 0-1 0 0,0 0 1 0 0,0 0-1 0 0,0 0 1 0 0,0 0-1 0 0,0 0 1 0 0,0 0 0 0 0,0 0-1 0 0,0 0 1 0 0,0 0-1 0 0,0 0 1 0 0,0 0-1 0 0,-1 0 1 0 0,1 0-1 0 0,0 0 1 0 0,0 0-1 0 0,0 0 1 0 0,0 0-1 0 0,0 0 1 0 0,0 0-1 0 0,0 0 1 0 0,0 0 0 0 0,0 0-1 0 0,0 0 1 0 0,0 0-1 0 0,0 0 1 0 0,0 0-1 0 0,0 0 1 0 0,0 0-94 0 0,-1 1 61 0 0,0 0 1 0 0,0 1 0 0 0,1-1 0 0 0,-1 1-1 0 0,1-1 1 0 0,-1 1 0 0 0,1 0 0 0 0,-1-1-1 0 0,1 1 1 0 0,0-1 0 0 0,0 1-1 0 0,0 0 1 0 0,0-1 0 0 0,0 1 0 0 0,0 0-1 0 0,0-1 1 0 0,0 1 0 0 0,1-1 0 0 0,-1 1-1 0 0,1-1 1 0 0,0 2-62 0 0,1 8 158 0 0,-2-10-151 0 0,1 0-1 0 0,-1 1 0 0 0,0-1 0 0 0,1 0 0 0 0,0 0 1 0 0,-1 0-1 0 0,1 0 0 0 0,0 0 0 0 0,-1 0 0 0 0,1 0 0 0 0,0 0 1 0 0,0 0-1 0 0,0-1 0 0 0,0 1 0 0 0,0 0-6 0 0,8 8 15 0 0,-8-7-14 0 0,1-1-1 0 0,-1 0 0 0 0,0 0 0 0 0,1 0 1 0 0,-1 0-1 0 0,1 0 0 0 0,-1 0 1 0 0,1 0-1 0 0,0 0 0 0 0,-1-1 0 0 0,1 1 1 0 0,0-1-1 0 0,0 1 0 0 0,-1-1 0 0 0,1 0 1 0 0,0 1-1 0 0,5-1 15 0 0,-1 1 0 0 0,0-1 0 0 0,0 0 1 0 0,1 0-16 0 0,-4 0-50 0 0,0-1 1 0 0,0 1-1 0 0,0-1 1 0 0,-1 1-1 0 0,1-1 1 0 0,0 0-1 0 0,-1 0 1 0 0,1 0-1 0 0,1-2 50 0 0,-3 3-26 0 0,0-1 0 0 0,0 0 0 0 0,0 1 0 0 0,0-1-1 0 0,0 0 1 0 0,0 0 0 0 0,0 0 0 0 0,-1 0 0 0 0,1 0-1 0 0,0 0 1 0 0,0 0 0 0 0,-1 0 0 0 0,1 0 0 0 0,-1 0-1 0 0,1 0 1 0 0,-1 0 0 0 0,0 0 0 0 0,1-1 0 0 0,-1 1-1 0 0,0 0 1 0 0,0 0 0 0 0,1 0 0 0 0,-1-1 26 0 0,-1-3-46 0 0,1 1 0 0 0,0-1 0 0 0,-1 0 1 0 0,0 1-1 0 0,0-1 0 0 0,0 1 1 0 0,-1-1-1 0 0,0 1 0 0 0,1 0 0 0 0,-3-3 46 0 0,-4-12 0 0 0,7 16 0 0 0,0 0 0 0 0,0 0 0 0 0,-1 0 0 0 0,1 0 0 0 0,-1 0 0 0 0,0 0 0 0 0,0 0 0 0 0,-1 0 0 0 0,-7-9 4 0 0,-6-5-40 0 0,15 16 28 0 0,0 0 1 0 0,-1 0-1 0 0,1 0 1 0 0,0 1-1 0 0,-1-1 1 0 0,1 0-1 0 0,-1 1 1 0 0,1-1-1 0 0,-1 1 1 0 0,1 0-1 0 0,-1-1 1 0 0,1 1 0 0 0,-1 0-1 0 0,0 0 8 0 0,1 1-20 0 0,0-1-1 0 0,0 0 1 0 0,0 1-1 0 0,0-1 1 0 0,0 1-1 0 0,0 0 1 0 0,0-1-1 0 0,0 1 1 0 0,0 0-1 0 0,1 0 1 0 0,-1-1-1 0 0,0 1 1 0 0,0 0-1 0 0,1 0 1 0 0,-1 0 0 0 0,1 0-1 0 0,-1 0 21 0 0,-4 23-827 0 0,5-22 503 0 0,-1 1-1 0 0,1 0 1 0 0,0 0 0 0 0,0 0-1 0 0,0-1 1 0 0,0 1-1 0 0,1 0 1 0 0,-1 0-1 0 0,1-1 1 0 0,0 2 324 0 0,1 10-1406 0 0,-2 1-143 0 0</inkml:trace>
</inkml:ink>
</file>

<file path=ppt/ink/ink1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9:22.199"/>
    </inkml:context>
    <inkml:brush xml:id="br0">
      <inkml:brushProperty name="width" value="0.05" units="cm"/>
      <inkml:brushProperty name="height" value="0.05" units="cm"/>
      <inkml:brushProperty name="color" value="#849398"/>
    </inkml:brush>
  </inkml:definitions>
  <inkml:trace contextRef="#ctx0" brushRef="#br0">128 12 13824 0 0,'-1'-1'95'0'0,"0"0"0"0"0,0 0 0 0 0,0 0 0 0 0,0 1 0 0 0,0-1 1 0 0,0 0-1 0 0,0 0 0 0 0,-1 0 0 0 0,1 1 0 0 0,0-1 0 0 0,-1 1 0 0 0,1-1 1 0 0,0 1-1 0 0,-1-1 0 0 0,1 1 0 0 0,-1 0 0 0 0,1 0 0 0 0,-1 0 1 0 0,1 0-1 0 0,0 0 0 0 0,-1 0 0 0 0,1 0 0 0 0,-1 0 0 0 0,1 0 0 0 0,-1 1 1 0 0,1-1-1 0 0,0 1 0 0 0,-1-1-95 0 0,-2 2 137 0 0,0 0 0 0 0,0-1 0 0 0,0 1 0 0 0,1 1 0 0 0,-1-1 0 0 0,1 0 0 0 0,-1 1 0 0 0,1 0 0 0 0,-1 1-137 0 0,2-3 45 0 0,0 1 0 0 0,1 0 1 0 0,0 0-1 0 0,-1-1 0 0 0,1 1 0 0 0,0 0 1 0 0,0 0-1 0 0,0 0 0 0 0,0 0 1 0 0,0 0-1 0 0,1 0 0 0 0,-1 1 0 0 0,0-1 1 0 0,1 0-1 0 0,0 0 0 0 0,-1 0 0 0 0,1 1 1 0 0,0-1-1 0 0,0 0 0 0 0,0 0 1 0 0,1 1-1 0 0,-1-1 0 0 0,1 0 0 0 0,0 2-45 0 0,-1-2 4 0 0,1 0-1 0 0,0 0 1 0 0,1 0-1 0 0,-1 0 1 0 0,0-1-1 0 0,1 1 1 0 0,-1 0-1 0 0,1-1 1 0 0,-1 1-1 0 0,1-1 1 0 0,0 1-1 0 0,-1-1 1 0 0,1 0-1 0 0,0 0 1 0 0,0 1-1 0 0,0-1 1 0 0,0-1-1 0 0,1 2-3 0 0,8 3-175 0 0,-10-4 160 0 0,0-1 0 0 0,0 0 0 0 0,0 0 0 0 0,1 1 0 0 0,-1-1 0 0 0,0 0 0 0 0,0 0 1 0 0,0-1-1 0 0,0 1 0 0 0,0 0 0 0 0,0 0 0 0 0,0 0 0 0 0,0-1 0 0 0,0 1 0 0 0,0 0 0 0 0,0-1 0 0 0,0 1 15 0 0,2-1-58 0 0,-2 0-6 0 0,0 0 62 0 0,-1 0-1 0 0,1 0 1 0 0,0-1-1 0 0,0 1 1 0 0,-1 0-1 0 0,1 0 1 0 0,0 0-1 0 0,0 0 1 0 0,0 0-1 0 0,1-1 3 0 0,1-1 28 0 0,-2 1 76 0 0,1 0 1 0 0,-1 0-1 0 0,1 0 0 0 0,-1 0 0 0 0,0 0 1 0 0,0 0-1 0 0,0 0 0 0 0,0 0 0 0 0,0-1 1 0 0,0 1-1 0 0,-1 0 0 0 0,1-1 1 0 0,-1 1-1 0 0,1 0 0 0 0,-1-3-104 0 0,0 4 138 0 0,0-1 0 0 0,1 1-1 0 0,-1-1 1 0 0,0 1 0 0 0,1 0 0 0 0,0-1 0 0 0,-1 1-1 0 0,1-1 1 0 0,0 1 0 0 0,0-1-138 0 0,-1 1 123 0 0,0 1-1 0 0,1-1 1 0 0,-1 0-1 0 0,1 0 1 0 0,-1 1-1 0 0,1-1 1 0 0,0 0-1 0 0,-1 1 1 0 0,1-1 0 0 0,-1 0-1 0 0,1 1 1 0 0,0-1-1 0 0,0 1 1 0 0,-1-1-1 0 0,1 1 1 0 0,0 0-1 0 0,0-1 1 0 0,0 1-123 0 0,11 9 620 0 0,-10-6-587 0 0,-1-1 0 0 0,1 0 0 0 0,-1 1 0 0 0,1-1 0 0 0,-1 1 0 0 0,0 0 0 0 0,0 0 0 0 0,0-1 0 0 0,1 3-33 0 0,0 3 7 0 0,0-3 3 0 0,-1 0 0 0 0,0 0 0 0 0,0-1 1 0 0,-1 1-1 0 0,0 0 0 0 0,1 0 0 0 0,-2 0 0 0 0,1 2-10 0 0,0 23 36 0 0,1-19-29 0 0,-1 1 0 0 0,0-1 1 0 0,0 1-1 0 0,-3 6-7 0 0,0 13 35 0 0,3-24-35 0 0,-2 0 0 0 0,1 0 0 0 0,-1 0 0 0 0,0-1 0 0 0,-1 1 0 0 0,-1 4 0 0 0,-3 6 0 0 0,5-2 0 0 0,3-14 0 0 0,-1 1 0 0 0,0-1 0 0 0,0 0 0 0 0,0 0 0 0 0,0 0 0 0 0,0 1 0 0 0,-1-1 0 0 0,1 0 0 0 0,0 0 0 0 0,-1 0 0 0 0,1 1 0 0 0,0-1 0 0 0,-1 0 0 0 0,1 0 0 0 0,-1 0 0 0 0,0 0 0 0 0,0 0 0 0 0,-2 2-74 0 0,0 0-1 0 0,-1 0 0 0 0,0 0 0 0 0,1-1 1 0 0,-1 0-1 0 0,0 1 0 0 0,-1-2 0 0 0,1 1 1 0 0,0 0-1 0 0,0-1 0 0 0,-1 0 0 0 0,1 0 1 0 0,-1 0-1 0 0,1 0 0 0 0,-1-1 0 0 0,1 1 1 0 0,-2-1 74 0 0,3 0-165 0 0,0 0 0 0 0,0 0 1 0 0,1-1-1 0 0,-1 1 0 0 0,0-1 1 0 0,0 1-1 0 0,1-1 0 0 0,-1 0 1 0 0,0 0-1 0 0,1 0 0 0 0,-1 0 1 0 0,1-1-1 0 0,-1 1 0 0 0,1-1 1 0 0,0 1-1 0 0,-1-1 0 0 0,1 0 1 0 0,0 0-1 0 0,0 0 0 0 0,0 0 1 0 0,0 0-1 0 0,1 0 0 0 0,-1-1 1 0 0,1 1-1 0 0,-1-1 0 0 0,1 1 1 0 0,0-1-1 0 0,-1-1 165 0 0,-2-9-4650 0 0,0 0-1402 0 0</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13T14:34:10.115"/>
    </inkml:context>
    <inkml:brush xml:id="br0">
      <inkml:brushProperty name="width" value="0.05" units="cm"/>
      <inkml:brushProperty name="height" value="0.05" units="cm"/>
      <inkml:brushProperty name="color" value="#0070C0"/>
    </inkml:brush>
  </inkml:definitions>
  <inkml:trace contextRef="#ctx0" brushRef="#br0">1 1 6448 0 0,'0'0'297'0'0,"0"0"-9"0"0,0 0-65 0 0,0 0 423 0 0,0 31 2302 0 0,1-19-2700 0 0,1 0 0 0 0,0 0-1 0 0,1 0 1 0 0,1-1-1 0 0,0 1 1 0 0,1-1 0 0 0,0 0-1 0 0,4 6-247 0 0,17 42 887 0 0,15 97 247 0 0,-18-64-442 0 0,-22-100-186 0 0,0-10-328 0 0,1 0 1 0 0,0 0-1 0 0,2 0 0 0 0,4-11-178 0 0,15-5 76 0 0,-22 34-77 0 0,-1 0 0 0 0,0-1-1 0 0,1 1 1 0 0,-1 0-1 0 0,1-1 1 0 0,-1 1 0 0 0,1 0-1 0 0,-1 0 1 0 0,1-1-1 0 0,-1 1 1 0 0,1 0 0 0 0,0 0-1 0 0,-1 0 1 0 0,1 0-1 0 0,-1 0 1 0 0,1 0 0 0 0,-1 0-1 0 0,1 0 1 0 0,0 0-1 0 0,-1 0 1 0 0,1 0 0 0 0,-1 0-1 0 0,1 0 1 0 0,-1 0-1 0 0,1 0 1 0 0,-1 0 0 0 0,1 1-1 0 0,0-1 1 0 0,-1 0-1 0 0,1 0 1 0 0,-1 1 0 0 0,1-1-1 0 0,-1 0 1 0 0,0 1-1 0 0,1-1 1 0 0,-1 0 0 0 0,1 1 1 0 0,14 14-56 0 0,-14-13 68 0 0,51 47-8 0 0,31 19-142 0 0,-62-52-4543 0 0,-10-12-448 0 0</inkml:trace>
</inkml:ink>
</file>

<file path=ppt/ink/ink1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9:22.600"/>
    </inkml:context>
    <inkml:brush xml:id="br0">
      <inkml:brushProperty name="width" value="0.05" units="cm"/>
      <inkml:brushProperty name="height" value="0.05" units="cm"/>
      <inkml:brushProperty name="color" value="#849398"/>
    </inkml:brush>
  </inkml:definitions>
  <inkml:trace contextRef="#ctx0" brushRef="#br0">2 82 11520 0 0,'-1'0'31'0'0,"1"0"1"0"0,0-1 0 0 0,0 1 0 0 0,0 0-1 0 0,0 0 1 0 0,0 0 0 0 0,0 0-1 0 0,0-1 1 0 0,0 1 0 0 0,0 0 0 0 0,0 0-1 0 0,0 0 1 0 0,0 0 0 0 0,0-1-1 0 0,0 1 1 0 0,0 0 0 0 0,0 0 0 0 0,0 0-1 0 0,0 0 1 0 0,0-1 0 0 0,0 1-1 0 0,0 0 1 0 0,0 0 0 0 0,0 0 0 0 0,0-1-1 0 0,0 1 1 0 0,0 0 0 0 0,0 0-1 0 0,0 0 1 0 0,1 0 0 0 0,-1 0 0 0 0,0-1-1 0 0,0 1 1 0 0,0 0 0 0 0,0 0-1 0 0,0 0 1 0 0,0 0 0 0 0,1 0-32 0 0,1-6 896 0 0,-2 6 71 0 0,0 0 38 0 0,0 0-25 0 0,0 0-144 0 0,0 0-62 0 0,0 0-7 0 0,1 0-673 0 0,0 0 1 0 0,-1 0-1 0 0,1 0 0 0 0,-1 1 0 0 0,1-1 1 0 0,-1 0-1 0 0,1 0 0 0 0,-1 1 1 0 0,1-1-1 0 0,-1 0 0 0 0,1 1 0 0 0,-1-1 1 0 0,1 0-1 0 0,-1 1 0 0 0,1-1 0 0 0,-1 1 1 0 0,0-1-1 0 0,1 1 0 0 0,-1-1 0 0 0,0 1 1 0 0,1-1-1 0 0,-1 1 0 0 0,0-1 1 0 0,0 1-1 0 0,0 0 0 0 0,1-1-94 0 0,4 21 83 0 0,-2-9 166 0 0,-1-7-214 0 0,0 1 0 0 0,1-1 0 0 0,0 1 0 0 0,0-1 0 0 0,0 0 0 0 0,1 0 0 0 0,2 2-35 0 0,-5-5 5 0 0,1 0-1 0 0,0 0 1 0 0,0-1 0 0 0,0 1 0 0 0,0 0-1 0 0,0-1 1 0 0,0 1 0 0 0,0-1 0 0 0,1 0-1 0 0,-1 0 1 0 0,1 0 0 0 0,-1 0 0 0 0,0 0-1 0 0,1 0 1 0 0,0-1 0 0 0,-1 1 0 0 0,1-1-1 0 0,0 0-4 0 0,-1 0-12 0 0,-1 0-1 0 0,1 0 1 0 0,-1-1-1 0 0,1 1 1 0 0,-1-1-1 0 0,1 1 1 0 0,-1-1-1 0 0,1 0 1 0 0,-1 1-1 0 0,1-1 1 0 0,-1 0-1 0 0,0 0 1 0 0,1 0-1 0 0,-1 0 1 0 0,0 0-1 0 0,0 0 1 0 0,0 0-1 0 0,0-1 0 0 0,0 1 1 0 0,0 0-1 0 0,0-1 1 0 0,0 1-1 0 0,0 0 1 0 0,-1-2 12 0 0,4-2-12 0 0,-3 4 7 0 0,-1-1 0 0 0,1 1 0 0 0,-1-1-1 0 0,1 1 1 0 0,-1-1 0 0 0,0 1 0 0 0,0-1-1 0 0,1 1 1 0 0,-1-1 0 0 0,0 0-1 0 0,0 1 1 0 0,-1-1 0 0 0,1 0 5 0 0,-5-26-14 0 0,3 17 16 0 0,1 5-2 0 0,-1 1 0 0 0,1-1 0 0 0,-1 1 0 0 0,-1-1 0 0 0,-3-12 0 0 0,5 14 8 0 0,0 2 1 0 0,0-1-1 0 0,0 0 0 0 0,-1 0 0 0 0,1 0 0 0 0,-1 1 0 0 0,0-1 0 0 0,0 0 1 0 0,0 1-1 0 0,0 0 0 0 0,0-1 0 0 0,0 1 0 0 0,-1 0-8 0 0,2 1-5 0 0,0 0-1 0 0,0 1 1 0 0,-1-1-1 0 0,1 0 1 0 0,0 1-1 0 0,-1-1 1 0 0,1 1-1 0 0,0-1 1 0 0,-1 1-1 0 0,1 0 1 0 0,0-1-1 0 0,-1 1 1 0 0,1 0-1 0 0,-1 0 1 0 0,1 0-1 0 0,-1 0 1 0 0,1 0-1 0 0,0 0 1 0 0,-1 1 0 0 0,1-1-1 0 0,0 0 1 0 0,-1 1-1 0 0,1-1 1 0 0,0 1-1 0 0,-1-1 1 0 0,1 1-1 0 0,0 0 1 0 0,0 0-1 0 0,-1-1 1 0 0,1 2 5 0 0,-2 0-235 0 0,1 0 1 0 0,0 1-1 0 0,1-1 1 0 0,-1 1 0 0 0,0-1-1 0 0,1 1 1 0 0,0-1-1 0 0,-1 1 1 0 0,1 0 0 0 0,0 0-1 0 0,0 0 1 0 0,0 2 234 0 0,-2 4-1671 0 0,-1 2-4650 0 0</inkml:trace>
</inkml:ink>
</file>

<file path=ppt/ink/ink1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9:23.007"/>
    </inkml:context>
    <inkml:brush xml:id="br0">
      <inkml:brushProperty name="width" value="0.05" units="cm"/>
      <inkml:brushProperty name="height" value="0.05" units="cm"/>
      <inkml:brushProperty name="color" value="#849398"/>
    </inkml:brush>
  </inkml:definitions>
  <inkml:trace contextRef="#ctx0" brushRef="#br0">18 5 11520 0 0,'2'0'455'0'0,"-2"0"-434"0"0,0 0 0 0 0,0 0 0 0 0,0 0 0 0 0,0-1 0 0 0,0 1-1 0 0,0 0 1 0 0,0 0 0 0 0,0 0 0 0 0,0 0 0 0 0,0 0 0 0 0,0 0-1 0 0,0 0 1 0 0,0-1 0 0 0,0 1 0 0 0,0 0 0 0 0,0 0 0 0 0,0 0-1 0 0,0 0 1 0 0,0 0 0 0 0,0 0 0 0 0,0-1 0 0 0,0 1 0 0 0,0 0-1 0 0,0 0 1 0 0,0 0 0 0 0,0 0 0 0 0,0 0 0 0 0,0 0 0 0 0,0 0-1 0 0,0 0 1 0 0,-1-1 0 0 0,1 1 0 0 0,0 0 0 0 0,0 0-1 0 0,0 0 1 0 0,0 0 0 0 0,0 0 0 0 0,0 0 0 0 0,0 0 0 0 0,0 0-1 0 0,-1 0 1 0 0,1 0-21 0 0,0-1 550 0 0,0 1 171 0 0,0 0 23 0 0,0 0-55 0 0,0 0-254 0 0,-3 6 191 0 0,-11 34 1289 0 0,14-38-1866 0 0,-1 0-1 0 0,1 0 1 0 0,0 0-1 0 0,0 0 1 0 0,1 0-1 0 0,-1 0 1 0 0,0 0-1 0 0,1 0 1 0 0,-1 0-1 0 0,1 0 1 0 0,0 0-1 0 0,0 0-48 0 0,0 2 35 0 0,1 0 0 0 0,-1-1 0 0 0,1 1 0 0 0,0-1 0 0 0,3 4-35 0 0,-3-4-6 0 0,0-1 0 0 0,1 1 0 0 0,0-1 0 0 0,-1 1 0 0 0,1-1-1 0 0,0 0 1 0 0,0 0 0 0 0,0 0 0 0 0,1 0 6 0 0,-3-2-43 0 0,0 1 0 0 0,1-1 0 0 0,-1 1 0 0 0,0-1 0 0 0,1 0 1 0 0,-1 1-1 0 0,1-1 0 0 0,-1 0 0 0 0,0 0 0 0 0,1 0 0 0 0,-1 0 0 0 0,1 0 0 0 0,-1 0 0 0 0,0 0 0 0 0,1-1 0 0 0,-1 1 0 0 0,0 0 1 0 0,1-1-1 0 0,-1 1 0 0 0,0-1 0 0 0,1 0 0 0 0,-1 1 0 0 0,0-1 0 0 0,0 0 43 0 0,2-1-32 0 0,0-1 0 0 0,0 1-1 0 0,-1-1 1 0 0,1 0 0 0 0,-1 0 0 0 0,0 0-1 0 0,0 0 1 0 0,0 0 0 0 0,0-1-1 0 0,0 1 1 0 0,-1 0 0 0 0,1-2 32 0 0,2-9 778 0 0,0 1 1 0 0,1-10-779 0 0,-4 18 395 0 0,3-12 1117 0 0,-4 16-1186 0 0,0 1-113 0 0,0 0-48 0 0,0 0-6 0 0,1 1-31 0 0,0 7-33 0 0,0 0 0 0 0,0-1 0 0 0,0 1 0 0 0,-1 0 0 0 0,0 0 0 0 0,-1 0-1 0 0,0 3-94 0 0,0 31-1872 0 0,1-37 383 0 0,1 0 0 0 0,-1 0 0 0 0,1 0 0 0 0,1 3 1489 0 0,1-1-6506 0 0</inkml:trace>
</inkml:ink>
</file>

<file path=ppt/ink/ink1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9:23.390"/>
    </inkml:context>
    <inkml:brush xml:id="br0">
      <inkml:brushProperty name="width" value="0.05" units="cm"/>
      <inkml:brushProperty name="height" value="0.05" units="cm"/>
      <inkml:brushProperty name="color" value="#849398"/>
    </inkml:brush>
  </inkml:definitions>
  <inkml:trace contextRef="#ctx0" brushRef="#br0">93 30 12440 0 0,'-8'-23'1420'0'0,"8"23"-1346"0"0,0 0 1 0 0,0-1 0 0 0,0 1 0 0 0,0 0-1 0 0,-1-1 1 0 0,1 1 0 0 0,0-1 0 0 0,0 1-1 0 0,-1 0 1 0 0,1 0 0 0 0,0-1 0 0 0,0 1-1 0 0,-1 0 1 0 0,1-1 0 0 0,0 1 0 0 0,-1 0-1 0 0,1 0 1 0 0,0-1 0 0 0,-1 1 0 0 0,1 0 0 0 0,0 0-1 0 0,-1 0 1 0 0,1 0 0 0 0,-1 0 0 0 0,1-1-1 0 0,0 1-74 0 0,-1 0 90 0 0,0 0 0 0 0,-1 0-1 0 0,1 0 1 0 0,0 0 0 0 0,0 0 0 0 0,0 1-1 0 0,0-1 1 0 0,0 0 0 0 0,0 0-1 0 0,-1 1-89 0 0,-1 0 127 0 0,0 1 0 0 0,0 0 0 0 0,0-1 0 0 0,0 1 0 0 0,0 0 0 0 0,0 1-127 0 0,-2 2 214 0 0,0 0 0 0 0,0 0 0 0 0,1 0 0 0 0,-1 0 0 0 0,1 1 0 0 0,-2 5-214 0 0,4-8 49 0 0,1-1 0 0 0,0 0 0 0 0,0 1 0 0 0,0-1 1 0 0,0 0-1 0 0,0 1 0 0 0,1-1 0 0 0,-1 1 0 0 0,1 0 0 0 0,-1-1 0 0 0,1 1 0 0 0,0-1 1 0 0,0 1-1 0 0,0 0 0 0 0,1-1 0 0 0,-1 1 0 0 0,0-1 0 0 0,1 1 0 0 0,0 0-49 0 0,0 0 38 0 0,1-1 0 0 0,-1 0 0 0 0,1 1 0 0 0,-1-1 0 0 0,1 0 0 0 0,0 0 0 0 0,0 0 0 0 0,0-1 0 0 0,0 1-1 0 0,2 1-37 0 0,23 14 71 0 0,-24-16-110 0 0,13 8-101 0 0,13 3 140 0 0,6 4 49 0 0,-44-17 303 0 0,0 1-1 0 0,0-1 0 0 0,0 0 1 0 0,-2-1-352 0 0,-16-5 75 0 0,-9-3-1553 0 0,29 9-3400 0 0,1 0-1622 0 0</inkml:trace>
</inkml:ink>
</file>

<file path=ppt/ink/ink1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9:23.739"/>
    </inkml:context>
    <inkml:brush xml:id="br0">
      <inkml:brushProperty name="width" value="0.05" units="cm"/>
      <inkml:brushProperty name="height" value="0.05" units="cm"/>
      <inkml:brushProperty name="color" value="#849398"/>
    </inkml:brush>
  </inkml:definitions>
  <inkml:trace contextRef="#ctx0" brushRef="#br0">0 1 7368 0 0,'0'0'656'0'0,"0"0"-528"0"0,0 0-128 0 0,0 0 0 0 0,0 0 2848 0 0,0 0 544 0 0,0 0 111 0 0,0 0 17 0 0,0 0-2816 0 0,0 0-560 0 0,0 0-144 0 0,0 0 0 0 0,0 0-832 0 0,0 0-192 0 0</inkml:trace>
</inkml:ink>
</file>

<file path=ppt/ink/ink1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6:04:13.972"/>
    </inkml:context>
    <inkml:brush xml:id="br0">
      <inkml:brushProperty name="width" value="0.05" units="cm"/>
      <inkml:brushProperty name="height" value="0.05" units="cm"/>
      <inkml:brushProperty name="color" value="#849398"/>
    </inkml:brush>
  </inkml:definitions>
  <inkml:trace contextRef="#ctx0" brushRef="#br0">50 109 5616 0 0,'0'0'256'0'0,"0"0"-7"0"0,0 0-70 0 0,1-2 281 0 0,3-3 392 0 0,0 0 0 0 0,-1-1 1 0 0,0 0-1 0 0,0 1 0 0 0,0-1 1 0 0,0-1-1 0 0,-1 0-852 0 0,0 2-272 0 0,-1 3 381 0 0,-1 0-1 0 0,0 0 1 0 0,1 0-1 0 0,-1 0 1 0 0,0 0-1 0 0,0 0 1 0 0,0 0-1 0 0,0 0 1 0 0,-1 0-1 0 0,1 0 0 0 0,-1 0 1 0 0,1 0-1 0 0,-1 0 1 0 0,0-1-109 0 0,1 2 171 0 0,0 1-3 0 0,0 0-10 0 0,0 0-39 0 0,-1-11 905 0 0,0 11-1011 0 0,1 0-1 0 0,0 0 1 0 0,-1 0 0 0 0,1 0-1 0 0,0 0 1 0 0,-1 0 0 0 0,1 0-1 0 0,0 0 1 0 0,-1 0 0 0 0,1 0-1 0 0,-1 0 1 0 0,1 0 0 0 0,0 0-1 0 0,-1 0 1 0 0,1-1 0 0 0,0 1 0 0 0,0 0-1 0 0,-1 0 1 0 0,1 0 0 0 0,0-1-1 0 0,-1 1 1 0 0,1 0 0 0 0,0 0-1 0 0,0-1 1 0 0,-1 1 0 0 0,1 0-1 0 0,0 0 1 0 0,0-1-13 0 0,-1 0 9 0 0,0 1 0 0 0,0-1 0 0 0,1 0 1 0 0,-1 1-1 0 0,0-1 0 0 0,0 0 0 0 0,0 1 0 0 0,0-1 0 0 0,0 1 0 0 0,0 0 1 0 0,0-1-1 0 0,0 1 0 0 0,0 0 0 0 0,0-1 0 0 0,0 1 0 0 0,0 0-9 0 0,1 0 54 0 0,0 0 10 0 0,0 0 6 0 0,0 0 25 0 0,0 0-6 0 0,0 0-8 0 0,0 0 10 0 0,0 0 45 0 0,0 0 21 0 0,0 0 3 0 0,0 0-10 0 0,0 0-44 0 0,0 0-11 0 0,0 0-6 0 0,0 0-1 0 0,0 0 0 0 0,0 0 0 0 0,0 0 0 0 0,0 1-82 0 0,0 0-1 0 0,0 0 0 0 0,0-1 0 0 0,1 1 0 0 0,-1 0 0 0 0,0 0 0 0 0,1-1 0 0 0,-1 1 0 0 0,1 0 0 0 0,-1-1 1 0 0,1 1-1 0 0,-1 0 0 0 0,1-1 0 0 0,0 1-5 0 0,-1 0 5 0 0,1 0 1 0 0,0-1-1 0 0,-1 1 1 0 0,1 0-1 0 0,-1-1 1 0 0,1 1-1 0 0,-1 0 1 0 0,1 0-1 0 0,-1 0 0 0 0,0 0 1 0 0,1-1-1 0 0,-1 1 1 0 0,0 0-1 0 0,0 0 1 0 0,1 0-6 0 0,-1 11 79 0 0,0-10-61 0 0,0 0-1 0 0,0-1 1 0 0,0 1-1 0 0,0 0 1 0 0,0-1-1 0 0,0 1 1 0 0,-1 0-1 0 0,1-1 1 0 0,0 1-1 0 0,-1-1-17 0 0,-23 6 144 0 0,22-6-66 0 0,2-1-6 0 0,0 0 13 0 0,0-2-14 0 0,0 2-68 0 0,0 0 0 0 0,0-1 0 0 0,0 1-1 0 0,0-1 1 0 0,0 1 0 0 0,0-1 0 0 0,0 1 0 0 0,0-1 0 0 0,0 1 0 0 0,0 0 0 0 0,0-1 0 0 0,0 1 0 0 0,1-1 0 0 0,-1 1 0 0 0,0-1 0 0 0,0 1 0 0 0,1 0-1 0 0,-1-1 1 0 0,0 1 0 0 0,0 0 0 0 0,1-1 0 0 0,-1 1 0 0 0,0 0-3 0 0,2-3 7 0 0,-6-5 120 0 0,4 6-63 0 0,6-12-81 0 0,-6 14 19 0 0,0-1 0 0 0,0 1 0 0 0,0-1-1 0 0,1 1 1 0 0,-1-1 0 0 0,0 1 0 0 0,0 0 0 0 0,0-1 0 0 0,0 1-1 0 0,1-1 1 0 0,-1 1 0 0 0,0 0 0 0 0,1-1 0 0 0,-1 1-1 0 0,0 0 1 0 0,0-1 0 0 0,1 1 0 0 0,-1 0 0 0 0,1-1 0 0 0,-1 1-1 0 0,0 0 1 0 0,1 0 0 0 0,-1 0 0 0 0,0-1 0 0 0,1 1 0 0 0,-1 0-1 0 0,1 0 1 0 0,-1 0 0 0 0,1 0 0 0 0,-1 0 0 0 0,1 0 0 0 0,-1 0-1 0 0,0 0 1 0 0,1 0 0 0 0,-1 0 0 0 0,1 0 0 0 0,-1 0-2 0 0,4-1 50 0 0,0 1 0 0 0,1 1 0 0 0,-1-1 1 0 0,0 0-1 0 0,0 1 0 0 0,-1 0 0 0 0,1 0 1 0 0,0 0-1 0 0,0 0 0 0 0,0 1 0 0 0,0-1 0 0 0,2 3-50 0 0,4 1 93 0 0,-9-4-88 0 0,1-1-1 0 0,-1 1 0 0 0,1 0 1 0 0,-1 0-1 0 0,1 0 0 0 0,-1 0 1 0 0,0 0-1 0 0,1 0 0 0 0,-1 0 0 0 0,0 1 1 0 0,0-1-1 0 0,0 0 0 0 0,0 1 1 0 0,0-1-1 0 0,0 1 0 0 0,0-1 1 0 0,0 1-1 0 0,0 0-4 0 0,0 0 11 0 0,0-1-8 0 0,-1 0-1 0 0,1 0 1 0 0,-1 0-1 0 0,0-1 1 0 0,1 1-1 0 0,-1 0 1 0 0,0 0-1 0 0,0 0 1 0 0,1 0-1 0 0,-1 0 0 0 0,0 0 1 0 0,0 0-1 0 0,0 0 1 0 0,0 0-1 0 0,0 0 1 0 0,0 0-1 0 0,-1 0-2 0 0,1 3 16 0 0,-1-1 0 0 0,1 1 1 0 0,-1 0-1 0 0,0-1 0 0 0,-1 1 0 0 0,1-1 0 0 0,0 0 0 0 0,-1 1 0 0 0,0-1 0 0 0,0 0 0 0 0,0 0 0 0 0,0 0 0 0 0,0 0 0 0 0,-1 0 0 0 0,1-1 0 0 0,-1 1 0 0 0,0 0-16 0 0,3-3 2 0 0,-2 2 9 0 0,0-1 0 0 0,1 0 0 0 0,-1 1 0 0 0,0-1-1 0 0,0 0 1 0 0,0 0 0 0 0,0 0 0 0 0,0 0 0 0 0,0 0 0 0 0,0 0 0 0 0,-1 0-11 0 0,-12 5 13 0 0,3 2-514 0 0,1-1 0 0 0,0 2 0 0 0,0 0 0 0 0,1 0 0 0 0,-2 2 501 0 0,4-2-1422 0 0</inkml:trace>
</inkml:ink>
</file>

<file path=ppt/ink/ink1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6:04:34.540"/>
    </inkml:context>
    <inkml:brush xml:id="br0">
      <inkml:brushProperty name="width" value="0.05" units="cm"/>
      <inkml:brushProperty name="height" value="0.05" units="cm"/>
      <inkml:brushProperty name="color" value="#849398"/>
    </inkml:brush>
  </inkml:definitions>
  <inkml:trace contextRef="#ctx0" brushRef="#br0">1 0 1376 0 0,'0'0'65'0'0,"1"1"-6"0"0,2 5 210 0 0,-1-2 680 0 0,0 1 0 0 0,0 0-1 0 0,-1 0 1 0 0,1-1 0 0 0,-1 1-1 0 0,0 0 1 0 0,-1 0 0 0 0,1 0-1 0 0,-1 1-948 0 0,3 16 751 0 0,-3-18-711 0 0,3 9 12 0 0,0 1 0 0 0,-2 0-1 0 0,0-1 1 0 0,0 1 0 0 0,-1 8-52 0 0,-1-21-287 0 0,1 1 0 0 0,0 0 1 0 0,1-1-1 0 0,-1 1 0 0 0,0-1 0 0 0,0 1 1 0 0,1 0-1 0 0,-1-1 0 0 0,1 1 0 0 0,-1-1 0 0 0,1 1 287 0 0,4 5-3538 0 0</inkml:trace>
</inkml:ink>
</file>

<file path=ppt/ink/ink1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6:04:34.906"/>
    </inkml:context>
    <inkml:brush xml:id="br0">
      <inkml:brushProperty name="width" value="0.05" units="cm"/>
      <inkml:brushProperty name="height" value="0.05" units="cm"/>
      <inkml:brushProperty name="color" value="#849398"/>
    </inkml:brush>
  </inkml:definitions>
  <inkml:trace contextRef="#ctx0" brushRef="#br0">0 1 8288 0 0,'0'0'190'0'0,"0"0"28"0"0,1 1 7 0 0,2 4-28 0 0,-1 1-1 0 0,1 0 0 0 0,-1-1 1 0 0,0 1-1 0 0,-1 0 1 0 0,0 0-1 0 0,0 0 1 0 0,0 0-1 0 0,0 0 1 0 0,-1 0-1 0 0,0 0 0 0 0,0 0 1 0 0,-1 5-197 0 0,0-4 61 0 0,1 0-1 0 0,0 0 1 0 0,0 0 0 0 0,1 0-1 0 0,1 6-60 0 0,-1-6-204 0 0,0 0-1 0 0,0 0 0 0 0,0 0 0 0 0,-1 0 0 0 0,0 1 205 0 0,0 1-3858 0 0</inkml:trace>
</inkml:ink>
</file>

<file path=ppt/ink/ink1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6:04:35.366"/>
    </inkml:context>
    <inkml:brush xml:id="br0">
      <inkml:brushProperty name="width" value="0.05" units="cm"/>
      <inkml:brushProperty name="height" value="0.05" units="cm"/>
      <inkml:brushProperty name="color" value="#849398"/>
    </inkml:brush>
  </inkml:definitions>
  <inkml:trace contextRef="#ctx0" brushRef="#br0">8 1 1840 0 0,'0'2'133'0'0,"-4"31"2315"0"0,3-27-1805 0 0,0 0 0 0 0,0 0-1 0 0,1 0 1 0 0,0 0-1 0 0,0 0 1 0 0,0 0 0 0 0,1 6-643 0 0,10 23 1473 0 0,2 1-1002 0 0,-1-5-1255 0 0,-11-23-2832 0 0</inkml:trace>
  <inkml:trace contextRef="#ctx0" brushRef="#br0" timeOffset="1">13 544 1840 0 0,'0'16'-834'0'0,"0"15"2164"0"0,0-20 403 0 0,-1 1 0 0 0,0-1-1 0 0,-1 0 1 0 0,0 0 0 0 0,-1 3-1733 0 0,3-13 76 0 0,-1 1 0 0 0,1-1 0 0 0,0 0 0 0 0,0 1 0 0 0,1-1 0 0 0,-1 0 0 0 0,0 1 0 0 0,0-1 1 0 0,1 1-1 0 0,-1-1 0 0 0,1 0-76 0 0,1 10 219 0 0,0 15 587 0 0,1-6-4534 0 0,-3-19-190 0 0</inkml:trace>
  <inkml:trace contextRef="#ctx0" brushRef="#br0" timeOffset="2">8 1097 4608 0 0,'0'2'208'0'0,"-1"35"-223"0"0,1-23 2012 0 0,0 0 0 0 0,0 0 0 0 0,2 0 0 0 0,1 8-1997 0 0,0-6 410 0 0,-2-9-271 0 0,0 0 0 0 0,0 0 1 0 0,1 0-1 0 0,0 0 1 0 0,2 3-140 0 0,4 19-539 0 0,-3-17 190 0 0</inkml:trace>
</inkml:ink>
</file>

<file path=ppt/ink/ink1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6:04:35.765"/>
    </inkml:context>
    <inkml:brush xml:id="br0">
      <inkml:brushProperty name="width" value="0.05" units="cm"/>
      <inkml:brushProperty name="height" value="0.05" units="cm"/>
      <inkml:brushProperty name="color" value="#849398"/>
    </inkml:brush>
  </inkml:definitions>
  <inkml:trace contextRef="#ctx0" brushRef="#br0">6 1 8408 0 0,'0'0'381'0'0,"-5"7"134"0"0,5-4-501 0 0,0 1-20 0 0,4 9 98 0 0,1 34 2112 0 0,-1 7 68 0 0,-1-36-1893 0 0,3 11 36 0 0,3-6-388 0 0,6 9-448 0 0,-8-18-783 0 0,-2-5-168 0 0</inkml:trace>
  <inkml:trace contextRef="#ctx0" brushRef="#br0" timeOffset="1">147 612 10104 0 0,'0'0'464'0'0,"0"3"-10"0"0,-5 64 485 0 0,2-41 152 0 0,2-22-885 0 0,0 0 0 0 0,1 0 0 0 0,0 0 1 0 0,-1 0-1 0 0,1 0 0 0 0,1 0 0 0 0,-1 0 0 0 0,1 1-206 0 0,3 21 188 0 0,-3-19-262 0 0,0 0 0 0 0,0 1 0 0 0,1-1 0 0 0,0 0 0 0 0,0 0 0 0 0,1 0 0 0 0,0-1 1 0 0,0 1-1 0 0,2 2 74 0 0,-3-7-174 0 0,-1 0 1 0 0,1 0 0 0 0,-1 1-1 0 0,0-1 1 0 0,0 1 0 0 0,0-1-1 0 0,0 1 1 0 0,0-1 0 0 0,0 1-1 0 0,-1 0 1 0 0,1-1 0 0 0,-1 1-1 0 0,0 0 1 0 0,0-1 0 0 0,0 4 173 0 0,-1 5-832 0 0</inkml:trace>
</inkml:ink>
</file>

<file path=ppt/ink/ink1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6:04:36.128"/>
    </inkml:context>
    <inkml:brush xml:id="br0">
      <inkml:brushProperty name="width" value="0.05" units="cm"/>
      <inkml:brushProperty name="height" value="0.05" units="cm"/>
      <inkml:brushProperty name="color" value="#849398"/>
    </inkml:brush>
  </inkml:definitions>
  <inkml:trace contextRef="#ctx0" brushRef="#br0">11 0 9728 0 0,'0'0'446'0'0,"0"0"-10"0"0,0 2-280 0 0,-4 28 40 0 0,-2 9 1230 0 0,6-24-971 0 0,0-12-371 0 0,-1-1-1 0 0,1 1 1 0 0,0 0 0 0 0,1 0 0 0 0,-1 0-1 0 0,0-1 1 0 0,1 1 0 0 0,-1 0-1 0 0,1 0 1 0 0,0-1 0 0 0,0 1 0 0 0,0 0-84 0 0,3 7 2 0 0,-3-8-96 0 0,0 1 1 0 0,0 0 0 0 0,0-1 0 0 0,1 1-1 0 0,-1-1 1 0 0,0 1 0 0 0,1-1 0 0 0,0 1-1 0 0,0-1 94 0 0,1 2-1264 0 0,-3 4-3034 0 0</inkml:trace>
  <inkml:trace contextRef="#ctx0" brushRef="#br0" timeOffset="1">32 480 2760 0 0,'0'0'125'0'0,"1"2"-3"0"0,0 2 73 0 0,1-1 1 0 0,-1 1 0 0 0,-1 0 0 0 0,1 0 0 0 0,0 0 0 0 0,-1 0-1 0 0,0 0 1 0 0,0 0 0 0 0,-1 3-196 0 0,-6 41 6709 0 0,5-36-5856 0 0,0 0 1 0 0,0 1-1 0 0,1 1-853 0 0,1-12 33 0 0,1 0 1 0 0,-1 0-1 0 0,0 0 0 0 0,1-1 0 0 0,-1 1 0 0 0,1 0 1 0 0,0 0-1 0 0,0 0 0 0 0,-1 0 0 0 0,2 0-33 0 0,-1 0-105 0 0,0-1-1 0 0,-1 1 1 0 0,1-1-1 0 0,0 1 1 0 0,-1 0-1 0 0,1 0 1 0 0,-1-1 0 0 0,1 1-1 0 0,-1 0 1 0 0,0 0 105 0 0,0 9-4780 0 0</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13T14:34:10.459"/>
    </inkml:context>
    <inkml:brush xml:id="br0">
      <inkml:brushProperty name="width" value="0.05" units="cm"/>
      <inkml:brushProperty name="height" value="0.05" units="cm"/>
      <inkml:brushProperty name="color" value="#0070C0"/>
    </inkml:brush>
  </inkml:definitions>
  <inkml:trace contextRef="#ctx0" brushRef="#br0">1 1 11024 0 0,'0'0'505'0'0,"0"0"-9"0"0,24 19-233 0 0,-16-8 159 0 0,-1 0 1 0 0,-1 1-1 0 0,0-1 1 0 0,0 1-1 0 0,-1 0 1 0 0,-1 1-1 0 0,3 11-422 0 0,-3-8-107 0 0,1-1 1 0 0,1 1-1 0 0,1-1 0 0 0,4 7 107 0 0,-3-9-1162 0 0</inkml:trace>
</inkml:ink>
</file>

<file path=ppt/ink/ink1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6:04:36.551"/>
    </inkml:context>
    <inkml:brush xml:id="br0">
      <inkml:brushProperty name="width" value="0.05" units="cm"/>
      <inkml:brushProperty name="height" value="0.05" units="cm"/>
      <inkml:brushProperty name="color" value="#849398"/>
    </inkml:brush>
  </inkml:definitions>
  <inkml:trace contextRef="#ctx0" brushRef="#br0">23 1 5984 0 0,'0'0'464'0'0,"-1"2"-306"0"0,-13 39 2773 0 0,13-36-2527 0 0,-1-1 0 0 0,1 1 1 0 0,0 0-1 0 0,0 0 0 0 0,0 0 0 0 0,0 0 0 0 0,1 2-404 0 0,0-5 242 0 0,0 0-462 0 0,1 1 1 0 0,-1-1 0 0 0,1 1 0 0 0,-1-1 0 0 0,1 0 0 0 0,0 1-1 0 0,0-1 1 0 0,0 1 219 0 0,6 14-830 0 0</inkml:trace>
  <inkml:trace contextRef="#ctx0" brushRef="#br0" timeOffset="1">75 353 7832 0 0,'0'0'696'0'0,"0"11"-560"0"0,0 0-136 0 0,-5 2 0 0 0,2-6 832 0 0,3 6 128 0 0,-5-2 32 0 0,5 0 8 0 0,0 6-432 0 0,-5-6-88 0 0,5 0-24 0 0,-5 1 0 0 0,5-4-264 0 0,0 3-64 0 0,0-3 0 0 0,0 4-4072 0 0,0-12-816 0 0</inkml:trace>
</inkml:ink>
</file>

<file path=ppt/ink/ink1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6:04:37.310"/>
    </inkml:context>
    <inkml:brush xml:id="br0">
      <inkml:brushProperty name="width" value="0.05" units="cm"/>
      <inkml:brushProperty name="height" value="0.05" units="cm"/>
      <inkml:brushProperty name="color" value="#849398"/>
    </inkml:brush>
  </inkml:definitions>
  <inkml:trace contextRef="#ctx0" brushRef="#br0">0 1 8232 0 0,'0'0'374'0'0,"0"0"0"0"0,2 1-241 0 0,3 1-58 0 0,0-1 1 0 0,0 1-1 0 0,-1-1 0 0 0,2 0 0 0 0,-1 0 0 0 0,0-1 1 0 0,0 1-1 0 0,1-1-75 0 0,47-1 1610 0 0,-23 0-1087 0 0,-6 2 345 0 0,18 3-868 0 0,-10 0 249 0 0,20 6 7 0 0,32-1-1095 0 0,-48-6 505 0 0</inkml:trace>
</inkml:ink>
</file>

<file path=ppt/ink/ink1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6:04:37.732"/>
    </inkml:context>
    <inkml:brush xml:id="br0">
      <inkml:brushProperty name="width" value="0.05" units="cm"/>
      <inkml:brushProperty name="height" value="0.05" units="cm"/>
      <inkml:brushProperty name="color" value="#849398"/>
    </inkml:brush>
  </inkml:definitions>
  <inkml:trace contextRef="#ctx0" brushRef="#br0">1 11 5984 0 0,'2'0'273'0'0,"93"-5"2231"0"0,-61 2-1001 0 0,1 1 1 0 0,0 2 0 0 0,9 2-1504 0 0,5 2-700 0 0,21-3 700 0 0,-52-1-412 0 0</inkml:trace>
  <inkml:trace contextRef="#ctx0" brushRef="#br0" timeOffset="1">896 23 8288 0 0,'30'0'184'0'0,"-17"0"40"0"0,-3 5 0 0 0,-2-2 8 0 0,0-3-232 0 0,10 5 0 0 0,-5-5 0 0 0,-3 0 0 0 0,-2-5 160 0 0,5 5-24 0 0,0 0 0 0 0,2 0-2672 0 0,-3-3-536 0 0</inkml:trace>
</inkml:ink>
</file>

<file path=ppt/ink/ink1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6:04:38.068"/>
    </inkml:context>
    <inkml:brush xml:id="br0">
      <inkml:brushProperty name="width" value="0.05" units="cm"/>
      <inkml:brushProperty name="height" value="0.05" units="cm"/>
      <inkml:brushProperty name="color" value="#849398"/>
    </inkml:brush>
  </inkml:definitions>
  <inkml:trace contextRef="#ctx0" brushRef="#br0">0 5 3224 0 0,'18'-5'288'0'0,"-18"5"-288"0"0,10 0 0 0 0,6 0 0 0 0,-2 0 768 0 0,-1 5 104 0 0,-13-5 24 0 0,17 0 0 0 0,-3 0-680 0 0,2 0-136 0 0,-1 0-80 0 0,-2 0-1896 0 0,0 0-440 0 0</inkml:trace>
  <inkml:trace contextRef="#ctx0" brushRef="#br0" timeOffset="1">1067 39 15664 0 0,'0'0'356'0'0,"7"-4"993"0"0,6 1-1368 0 0,1 1 0 0 0,-1 0 0 0 0,8 1 19 0 0,29-5-381 0 0,-45 5 423 0 0,0 1 0 0 0,0 0 0 0 0,0 0 0 0 0,0 0 0 0 0,0 1 0 0 0,4 0-42 0 0,12 2-685 0 0,-18-3-811 0 0,4 3-3962 0 0</inkml:trace>
</inkml:ink>
</file>

<file path=ppt/ink/ink1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6:04:38.487"/>
    </inkml:context>
    <inkml:brush xml:id="br0">
      <inkml:brushProperty name="width" value="0.05" units="cm"/>
      <inkml:brushProperty name="height" value="0.05" units="cm"/>
      <inkml:brushProperty name="color" value="#849398"/>
    </inkml:brush>
  </inkml:definitions>
  <inkml:trace contextRef="#ctx0" brushRef="#br0">1 12 11976 0 0,'0'-1'40'0'0,"0"1"0"0"0,1-1 0 0 0,-1 1 0 0 0,0-1 0 0 0,1 0 1 0 0,-1 1-1 0 0,1-1 0 0 0,-1 1 0 0 0,1-1 0 0 0,-1 1 1 0 0,1-1-1 0 0,-1 1 0 0 0,1 0 0 0 0,-1-1 0 0 0,1 1 0 0 0,0 0 1 0 0,-1-1-1 0 0,1 1 0 0 0,0 0 0 0 0,-1 0 0 0 0,1-1 0 0 0,0 1 1 0 0,-1 0-1 0 0,1 0 0 0 0,0 0 0 0 0,0 0 0 0 0,-1 0 0 0 0,1 0-40 0 0,25-1 193 0 0,-25 1-198 0 0,66 0 5 0 0,-20 0 0 0 0,-34 0 0 0 0</inkml:trace>
  <inkml:trace contextRef="#ctx0" brushRef="#br0" timeOffset="1">886 15 5064 0 0,'0'0'389'0'0,"2"0"-250"0"0,16 0-94 0 0,-9-1 727 0 0,0 1 1 0 0,1 0 0 0 0,-1 1 0 0 0,0 0-1 0 0,0 0 1 0 0,3 2-773 0 0,-3-1 228 0 0,-1-1-1 0 0,0 0 1 0 0,0 0 0 0 0,1-1-1 0 0,-1 0 1 0 0,1-1 0 0 0,7-1-228 0 0,20 0 435 0 0,19 0 187 0 0,-30 1-496 0 0,0 1 0 0 0,23 2-126 0 0,-27 0-724 0 0,0-1 0 0 0,11-2 724 0 0,0 0-1702 0 0,19-3-1294 0 0,-19 3 1462 0 0</inkml:trace>
</inkml:ink>
</file>

<file path=ppt/ink/ink1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6:04:38.832"/>
    </inkml:context>
    <inkml:brush xml:id="br0">
      <inkml:brushProperty name="width" value="0.05" units="cm"/>
      <inkml:brushProperty name="height" value="0.05" units="cm"/>
      <inkml:brushProperty name="color" value="#849398"/>
    </inkml:brush>
  </inkml:definitions>
  <inkml:trace contextRef="#ctx0" brushRef="#br0">0 6 1840 0 0,'80'8'1004'0'0,"107"-2"10161"0"0,-158-7-9645 0 0,-20 0-1142 0 0,1 1-1 0 0,0 0 1 0 0,0 1-1 0 0,3 0-377 0 0,48 0 168 0 0,-35-1-1194 0 0,-8-1-42 0 0,4 1-53 0 0</inkml:trace>
  <inkml:trace contextRef="#ctx0" brushRef="#br0" timeOffset="1">830 9 8664 0 0,'21'3'403'0'0,"-6"0"183"0"0,0 0-1 0 0,0-2 1 0 0,0 0-1 0 0,1-1 0 0 0,0 0-585 0 0,6-3 625 0 0,2 1 666 0 0,18-1-1291 0 0,-14 2 415 0 0,18-3-415 0 0,-19 0-1911 0 0,18 2 1911 0 0,-24 2-4510 0 0</inkml:trace>
</inkml:ink>
</file>

<file path=ppt/ink/ink1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6:04:39.188"/>
    </inkml:context>
    <inkml:brush xml:id="br0">
      <inkml:brushProperty name="width" value="0.05" units="cm"/>
      <inkml:brushProperty name="height" value="0.05" units="cm"/>
      <inkml:brushProperty name="color" value="#849398"/>
    </inkml:brush>
  </inkml:definitions>
  <inkml:trace contextRef="#ctx0" brushRef="#br0">1 62 5528 0 0,'1'1'422'0'0,"2"0"-208"0"0,1 0 0 0 0,-1 0 0 0 0,1-1-1 0 0,-1 1 1 0 0,1-1 0 0 0,-1 0-1 0 0,1 0 1 0 0,-1 0 0 0 0,1 0 0 0 0,-1 0-1 0 0,1-1 1 0 0,3-1-214 0 0,17 0 2326 0 0,5 1 595 0 0,16-4-2921 0 0,-16 2 1012 0 0,18 1-1012 0 0,-37 1 46 0 0,0 0 0 0 0,0-1 0 0 0,8-2-46 0 0,21-3-1338 0 0,-21 7-3540 0 0</inkml:trace>
  <inkml:trace contextRef="#ctx0" brushRef="#br0" timeOffset="1">952 8 7544 0 0,'7'-1'138'0'0,"0"0"1"0"0,-1 1 0 0 0,1-1-1 0 0,0 1 1 0 0,0 1-1 0 0,5 0-138 0 0,15 0 65 0 0,-21 0 345 0 0,1-1-1 0 0,0 1 1 0 0,0 0 0 0 0,5 2-410 0 0,-3-1 482 0 0,47 4 1607 0 0,19-1-1121 0 0,-71-4-1586 0 0,1-1-1 0 0,-1 0 1 0 0,0 0 0 0 0,1 0-1 0 0,-1 0 1 0 0,1-1 618 0 0,12-3-4260 0 0</inkml:trace>
  <inkml:trace contextRef="#ctx0" brushRef="#br0" timeOffset="2">2009 16 1440 0 0,'26'-4'64'0'0,"-13"4"8"0"0,2-8-72 0 0,1 8 0 0 0,2-4 0 0 0</inkml:trace>
</inkml:ink>
</file>

<file path=ppt/ink/ink1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6:04:39.558"/>
    </inkml:context>
    <inkml:brush xml:id="br0">
      <inkml:brushProperty name="width" value="0.05" units="cm"/>
      <inkml:brushProperty name="height" value="0.05" units="cm"/>
      <inkml:brushProperty name="color" value="#849398"/>
    </inkml:brush>
  </inkml:definitions>
  <inkml:trace contextRef="#ctx0" brushRef="#br0">0 1 1840 0 0,'0'0'80'0'0,"0"0"16"0"0,0 0-96 0 0,0 0 0 0 0,0 0 0 0 0,0 0 0 0 0,0 0 2064 0 0,0 0 392 0 0,0 0 72 0 0,8 8 24 0 0,-8-8-1736 0 0,0 0-344 0 0,10 0-72 0 0</inkml:trace>
</inkml:ink>
</file>

<file path=ppt/ink/ink1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3:45.801"/>
    </inkml:context>
    <inkml:brush xml:id="br0">
      <inkml:brushProperty name="width" value="0.05" units="cm"/>
      <inkml:brushProperty name="height" value="0.05" units="cm"/>
      <inkml:brushProperty name="color" value="#333333"/>
    </inkml:brush>
  </inkml:definitions>
  <inkml:trace contextRef="#ctx0" brushRef="#br0">1 6 9328 0 0,'0'0'429'0'0,"0"0"-13"0"0,1 0-269 0 0,0-5 362 0 0,-2 5-313 0 0,1-1 567 0 0,0 1 34 0 0,0 0-20 0 0,0 0-122 0 0,2 3 528 0 0,-1 0-990 0 0,0-1 1 0 0,-1 0 0 0 0,1 0 0 0 0,-1 0 0 0 0,0 0 0 0 0,1 3-194 0 0,0 4 226 0 0,2 12 62 0 0,-1 0 0 0 0,-1-1 0 0 0,-1 13-288 0 0,0-32 2 0 0,-1 21 186 0 0,-3 19-188 0 0,1-13 276 0 0,0 21-276 0 0,0-32 579 0 0,3-17-366 0 0,0 0 3 0 0,-1 2 25 0 0,1-2-207 0 0,0 0 1 0 0,0 0-1 0 0,0 0 0 0 0,0 0 0 0 0,0 0 0 0 0,0 0 0 0 0,0 0 0 0 0,0 0 1 0 0,0 0-1 0 0,1 0 0 0 0,-1 0 0 0 0,0 0 0 0 0,0 0 0 0 0,0 0 1 0 0,0 0-1 0 0,0 0 0 0 0,0 0 0 0 0,0 0 0 0 0,0 0 0 0 0,0 0 0 0 0,0 0 1 0 0,0 0-1 0 0,0 0 0 0 0,0 0 0 0 0,0 0 0 0 0,0 0 0 0 0,0 0 0 0 0,0 0 1 0 0,0 0-1 0 0,0 0 0 0 0,0 0 0 0 0,0 0 0 0 0,0 0 0 0 0,0 0 0 0 0,0 0 1 0 0,0 0-1 0 0,0 0 0 0 0,0 0 0 0 0,0 0 0 0 0,0 0 0 0 0,0 0 0 0 0,0 1 1 0 0,-1-1-1 0 0,1 0 0 0 0,0 0 0 0 0,0 0 0 0 0,0 0 0 0 0,0 0-34 0 0,11-6 160 0 0,8 2-96 0 0,-18 4-64 0 0,0 0 0 0 0,0 0 0 0 0,0-1 0 0 0,1 1 0 0 0,-1 0 0 0 0,0 0 0 0 0,0 0 0 0 0,0 0 0 0 0,8 0 0 0 0,2-1 0 0 0,1 0 0 0 0,10 0 0 0 0,-21 1 0 0 0,36 3 0 0 0,-10-6 0 0 0,-16 4 57 0 0,-4-2-66 0 0,-5 0-81 0 0,-2 1-54 0 0,1 0-183 0 0,0-1 1 0 0,-1 1-1 0 0,1 0 1 0 0,0 0-1 0 0,0-1 1 0 0,-1 1 0 0 0,1 0-1 0 0,0-1 1 0 0,-1 1-1 0 0,1-1 1 0 0,0 1-1 0 0,-1 0 1 0 0,1-1 326 0 0,2-1-6129 0 0</inkml:trace>
</inkml:ink>
</file>

<file path=ppt/ink/ink1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3:46.248"/>
    </inkml:context>
    <inkml:brush xml:id="br0">
      <inkml:brushProperty name="width" value="0.05" units="cm"/>
      <inkml:brushProperty name="height" value="0.05" units="cm"/>
      <inkml:brushProperty name="color" value="#333333"/>
    </inkml:brush>
  </inkml:definitions>
  <inkml:trace contextRef="#ctx0" brushRef="#br0">32 59 11720 0 0,'0'0'532'0'0,"0"0"-4"0"0,0 0-279 0 0,0 0 72 0 0,0 0 67 0 0,0 0 18 0 0,-1 0-239 0 0,1 1 0 0 0,0 0 0 0 0,0-1 0 0 0,0 1 1 0 0,-1-1-1 0 0,1 1 0 0 0,0 0 0 0 0,0-1 0 0 0,0 1 1 0 0,0 0-168 0 0,3 1 390 0 0,-3-2-355 0 0,1 0-1 0 0,-1 0 0 0 0,0 1 0 0 0,1-1 0 0 0,-1 0 1 0 0,1 0-1 0 0,-1 1 0 0 0,0-1 0 0 0,1 0 0 0 0,-1 0 1 0 0,1 0-1 0 0,-1 0 0 0 0,0 0 0 0 0,1 0 0 0 0,-1 0-34 0 0,11 1 406 0 0,-9-1-385 0 0,1 0 0 0 0,-1 0-1 0 0,0 0 1 0 0,1 0 0 0 0,-1 0 0 0 0,1 0 0 0 0,-1 0-1 0 0,0-1 1 0 0,1 0 0 0 0,-1 1 0 0 0,0-1-1 0 0,0 0 1 0 0,1 0 0 0 0,-1 0 0 0 0,1-1-21 0 0,2-2 47 0 0,-2 3 38 0 0,-1-1-1 0 0,1 0 1 0 0,-1 0 0 0 0,2-2-85 0 0,-3 3 1 0 0,-1 0 0 0 0,1 0 0 0 0,0 0 0 0 0,-1 0 0 0 0,1 0 0 0 0,-1 0 0 0 0,1 0 0 0 0,-1 0 0 0 0,0 0 0 0 0,1 0 0 0 0,-1 0 0 0 0,0 0 0 0 0,0 0 0 0 0,0 0 0 0 0,0-1-1 0 0,0 0-1 0 0,0 0 0 0 0,0 0 1 0 0,0 1-1 0 0,-1-1 0 0 0,1 0 0 0 0,0 0 0 0 0,-1 1 1 0 0,0-1-1 0 0,1 0 0 0 0,-2-1 1 0 0,2 3 4 0 0,0-1 0 0 0,-1 0 0 0 0,1 1 0 0 0,-1-1 0 0 0,1 0 1 0 0,-1 1-1 0 0,0-1 0 0 0,1 1 0 0 0,-1-1 0 0 0,0 1 0 0 0,1-1 0 0 0,-1 1 0 0 0,0-1 1 0 0,1 1-1 0 0,-1 0 0 0 0,0-1 0 0 0,0 1 0 0 0,1 0 0 0 0,-1 0 0 0 0,0 0 0 0 0,0 0 1 0 0,0-1-1 0 0,1 1 0 0 0,-1 0-4 0 0,-2 1 74 0 0,-1-1 1 0 0,1 0-1 0 0,0 1 1 0 0,0 0 0 0 0,0-1-1 0 0,0 1 1 0 0,0 1-1 0 0,0-1 1 0 0,0 0-1 0 0,0 1 1 0 0,1-1 0 0 0,-1 1-1 0 0,0 0 1 0 0,1 0-1 0 0,-1 0 1 0 0,1 0-1 0 0,-1 1-74 0 0,-2 3 176 0 0,0 0-1 0 0,0 1 0 0 0,0-1 0 0 0,1 1 0 0 0,0 0 0 0 0,-1 2-175 0 0,4-6 40 0 0,0-1 0 0 0,0 1 0 0 0,0-1 0 0 0,0 1 1 0 0,1 0-1 0 0,-1 0 0 0 0,1-1 0 0 0,-1 1 0 0 0,1 0 0 0 0,0 0 0 0 0,0 0 0 0 0,0 0-40 0 0,1-1 21 0 0,-1 0-1 0 0,0-1 1 0 0,1 1 0 0 0,-1-1 0 0 0,1 1 0 0 0,-1-1 0 0 0,1 1-1 0 0,0-1 1 0 0,0 1 0 0 0,0-1 0 0 0,-1 1 0 0 0,1-1 0 0 0,1 0 0 0 0,-1 0-1 0 0,0 1 1 0 0,0-1 0 0 0,0 0 0 0 0,1 0 0 0 0,-1 0 0 0 0,1 0-21 0 0,2 1-4 0 0,0 0 0 0 0,-1 0 0 0 0,1-1 0 0 0,0 0 0 0 0,-1 0 0 0 0,1 0 1 0 0,0 0-1 0 0,0 0 0 0 0,0-1 0 0 0,0 0 4 0 0,4 1-269 0 0,0-1 0 0 0,1 0 0 0 0,-1-1 0 0 0,0 0 0 0 0,0 0 0 0 0,0-1 0 0 0,0 0 0 0 0,7-3 269 0 0,-8 3-2155 0 0,1 0-4068 0 0</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13T14:34:12.228"/>
    </inkml:context>
    <inkml:brush xml:id="br0">
      <inkml:brushProperty name="width" value="0.05" units="cm"/>
      <inkml:brushProperty name="height" value="0.05" units="cm"/>
      <inkml:brushProperty name="color" value="#0070C0"/>
    </inkml:brush>
  </inkml:definitions>
  <inkml:trace contextRef="#ctx0" brushRef="#br0">1 22 10856 0 0,'40'-11'1052'0'0,"-36"9"-909"0"0,0 1 0 0 0,0-1 0 0 0,0 1 0 0 0,0 0 0 0 0,0 0 0 0 0,1 0 0 0 0,-1 0 0 0 0,0 1 0 0 0,1-1 0 0 0,-1 1 0 0 0,1 0 0 0 0,-1 1 0 0 0,0-1 0 0 0,1 1 0 0 0,-1-1 0 0 0,0 1 0 0 0,1 0 0 0 0,-1 1 0 0 0,0-1 0 0 0,0 1 1 0 0,4 2-144 0 0,-7-3 29 0 0,1 1 0 0 0,0-1 1 0 0,-1 1-1 0 0,1 0 1 0 0,-1 0-1 0 0,1 0 0 0 0,-1 0 1 0 0,0 0-1 0 0,0 0 1 0 0,0 0-1 0 0,0 0 0 0 0,-1 0 1 0 0,1 0-1 0 0,0 1 0 0 0,-1-1 1 0 0,0 0-1 0 0,1 1 1 0 0,-1-1-1 0 0,0 0-29 0 0,-2 44 282 0 0,-2-37-269 0 0,1 0 0 0 0,-1 0 0 0 0,0 0 0 0 0,-1-1 0 0 0,0 0 0 0 0,-1 0 0 0 0,0 1-13 0 0,-9 14 5 0 0,-15 38 353 0 0,29-60-329 0 0,1-1 0 0 0,0 1 0 0 0,0-1-1 0 0,0 0 1 0 0,-1 1 0 0 0,1-1 0 0 0,0 1-1 0 0,0-1 1 0 0,0 1 0 0 0,0-1 0 0 0,0 1 0 0 0,0-1-1 0 0,0 1 1 0 0,0-1 0 0 0,0 0 0 0 0,0 1 0 0 0,0-1-1 0 0,0 1 1 0 0,1-1 0 0 0,-1 1 0 0 0,0-1 0 0 0,0 1-1 0 0,0-1 1 0 0,1 0 0 0 0,-1 1 0 0 0,0-1 0 0 0,0 1-1 0 0,1-1 1 0 0,-1 0 0 0 0,0 1 0 0 0,1-1-1 0 0,-1 0 1 0 0,1 1 0 0 0,-1-1 0 0 0,0 0 0 0 0,1 1-29 0 0,24 2 652 0 0,37-11 129 0 0,-54 7-643 0 0,72-18 1026 0 0,-45 9-2029 0 0,1 2-3894 0 0,-1 2-1403 0 0</inkml:trace>
</inkml:ink>
</file>

<file path=ppt/ink/ink1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3:46.857"/>
    </inkml:context>
    <inkml:brush xml:id="br0">
      <inkml:brushProperty name="width" value="0.05" units="cm"/>
      <inkml:brushProperty name="height" value="0.05" units="cm"/>
      <inkml:brushProperty name="color" value="#333333"/>
    </inkml:brush>
  </inkml:definitions>
  <inkml:trace contextRef="#ctx0" brushRef="#br0">3 10 8288 0 0,'0'0'638'0'0,"0"0"-312"0"0,0 0 222 0 0,0 0 144 0 0,0 1 32 0 0,0 16 2052 0 0,-1 12-528 0 0,0-24-1984 0 0,1 1 0 0 0,0 0 1 0 0,-1-1-1 0 0,2 1 1 0 0,-1 0-1 0 0,1 5-264 0 0,1-13 396 0 0,1-3-334 0 0,2-8-99 0 0,-2-3 37 0 0,-3 11 0 0 0,1 1 0 0 0,0-1 0 0 0,1-2 0 0 0,-1 5 0 0 0,0-1 0 0 0,1 1 0 0 0,-1 0 0 0 0,0 0-1 0 0,1 1 1 0 0,-1-1 0 0 0,1 0 0 0 0,-1 0 0 0 0,1 1-1 0 0,1-2 1 0 0,1-1-10 0 0,-3 4 15 0 0,0 0 0 0 0,-1 0 0 0 0,1 0 0 0 0,0 0 0 0 0,0 0 0 0 0,-1 0 0 0 0,1 0 0 0 0,0 1 0 0 0,0-1 0 0 0,-1 0 0 0 0,1 1 0 0 0,0-1 0 0 0,-1 0 0 0 0,1 1-5 0 0,1 0 35 0 0,-1 1-1 0 0,1-1 1 0 0,0 1 0 0 0,-1 0 0 0 0,0 0 0 0 0,1 0-1 0 0,-1 0 1 0 0,0 0 0 0 0,0 0 0 0 0,1 1-35 0 0,2 12 170 0 0,-4-14-170 0 0,0-1 0 0 0,0 1 0 0 0,0-1-1 0 0,0 1 1 0 0,1-1 0 0 0,-1 1-1 0 0,0-1 1 0 0,0 0 0 0 0,0 1-1 0 0,0-1 1 0 0,1 1 0 0 0,-1-1-1 0 0,0 0 1 0 0,0 1 0 0 0,1-1 0 0 0,-1 0-1 0 0,0 1 1 0 0,1-1 3 0 0,-1 0 0 0 0,0 1 0 0 0,0-1 0 0 0,0 0 0 0 0,1 0 0 0 0,-1 1 0 0 0,0-1 0 0 0,0 0 0 0 0,0 0 0 0 0,0 1 0 0 0,0-1 0 0 0,0 0 0 0 0,0 0 0 0 0,1 1 0 0 0,-1-1 0 0 0,0 0 0 0 0,0 1 0 0 0,0-1 0 0 0,0 0 0 0 0,0 1 0 0 0,0-1 0 0 0,0 0 0 0 0,-1 0-3 0 0,1 1 64 0 0,0-1 0 0 0,1 0-10 0 0,0-1-49 0 0,0 1 0 0 0,0 0 1 0 0,1-1-1 0 0,-1 1 0 0 0,0-1 1 0 0,0 0-1 0 0,-1 1 0 0 0,1-1 1 0 0,0 0-1 0 0,0 0 0 0 0,0 1 1 0 0,0-2-7 0 0,9-12 24 0 0,-2 3-37 0 0,6-7 32 0 0,-8 11 418 0 0,-5 6-313 0 0,1-1 0 0 0,-1 0 1 0 0,1 0-1 0 0,0 1 0 0 0,-1-1 1 0 0,1 1-124 0 0,-1 0 36 0 0,-1 1 0 0 0,1 0 0 0 0,-1-1 0 0 0,1 1 0 0 0,0 0 0 0 0,-1 0 0 0 0,1 0 0 0 0,-1-1 0 0 0,1 1 0 0 0,0 0 0 0 0,-1 0 0 0 0,1 0 0 0 0,-1 0 0 0 0,1 0 0 0 0,0 0 0 0 0,-1 0 0 0 0,1 0 0 0 0,0 0 0 0 0,-1 1 0 0 0,1-1 0 0 0,-1 0 0 0 0,1 0 0 0 0,-1 0 0 0 0,1 1-36 0 0,1 0 54 0 0,-1 0 0 0 0,1 1 0 0 0,-1-1-1 0 0,0 0 1 0 0,0 1 0 0 0,0-1-1 0 0,0 1 1 0 0,0 0 0 0 0,0-1-1 0 0,0 1 1 0 0,0 0 0 0 0,0-1 0 0 0,-1 1-1 0 0,1 1-53 0 0,7 34 64 0 0,-7-33-182 0 0,0 0 0 0 0,0 0 0 0 0,0 0 0 0 0,1 0 0 0 0,0 0 0 0 0,1 2 118 0 0,-2-4-428 0 0,-1-2 357 0 0,0 1-1 0 0,0-1 0 0 0,1 0 0 0 0,-1 0 0 0 0,0 0 0 0 0,0 0 0 0 0,0 0 1 0 0,0 0-1 0 0,0 0 0 0 0,0 0 0 0 0,0 0 0 0 0,0 1 0 0 0,0-1 0 0 0,0 0 1 0 0,0 0-1 0 0,0 0 0 0 0,1 0 0 0 0,-1 0 0 0 0,0 0 0 0 0,0 0 1 0 0,0 0-1 0 0,0 0 0 0 0,0 0 0 0 0,0 0 0 0 0,0 0 0 0 0,0 0 0 0 0,1 0 72 0 0,1 0-1684 0 0</inkml:trace>
</inkml:ink>
</file>

<file path=ppt/ink/ink1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3:47.472"/>
    </inkml:context>
    <inkml:brush xml:id="br0">
      <inkml:brushProperty name="width" value="0.05" units="cm"/>
      <inkml:brushProperty name="height" value="0.05" units="cm"/>
      <inkml:brushProperty name="color" value="#333333"/>
    </inkml:brush>
  </inkml:definitions>
  <inkml:trace contextRef="#ctx0" brushRef="#br0">0 25 9672 0 0,'0'0'440'0'0,"0"0"-6"0"0,0 0-134 0 0,0 0 462 0 0,0 1 227 0 0,0 18 3689 0 0,0 15-3111 0 0,0-33-1508 0 0,2-1-61 0 0,0-1-27 0 0,-1 1 0 0 0,1-1 0 0 0,-1 1 0 0 0,0-1 0 0 0,0 0 0 0 0,1 0 0 0 0,-1 1 0 0 0,0-1 0 0 0,0 0 0 0 0,0 0 0 0 0,0 0 0 0 0,1-1 29 0 0,-1 1-32 0 0,0 0-10 0 0,1-1-1 0 0,-1 0 1 0 0,1 0-1 0 0,-1 0 0 0 0,1-2 43 0 0,6-7-125 0 0,-1 3 60 0 0,-6 7 62 0 0,0-1 0 0 0,0 0-1 0 0,1 1 1 0 0,-1-1 0 0 0,1 0-1 0 0,0 1 1 0 0,-1 0-1 0 0,1-1 1 0 0,0 1 0 0 0,0 0-1 0 0,1-1 4 0 0,-2 2 17 0 0,-1 0 0 0 0,0 0 0 0 0,1 0 0 0 0,-1 0-1 0 0,0 0 1 0 0,1 0 0 0 0,-1 0 0 0 0,1 0 0 0 0,-1 0-1 0 0,0 0 1 0 0,1 0 0 0 0,-1 0 0 0 0,1 0 0 0 0,-1 0 0 0 0,0 0-1 0 0,1 0 1 0 0,-1 0 0 0 0,0 0 0 0 0,1 1 0 0 0,-1-1-1 0 0,0 0 1 0 0,1 0 0 0 0,-1 0 0 0 0,0 1 0 0 0,1-1-1 0 0,-1 0 1 0 0,0 0 0 0 0,1 1 0 0 0,-1-1 0 0 0,0 0-1 0 0,0 1 1 0 0,1-1 0 0 0,-1 0 0 0 0,0 1-17 0 0,1 1 37 0 0,0 0 1 0 0,0 0 0 0 0,-1 0-1 0 0,1 0 1 0 0,-1 0-1 0 0,1 1-37 0 0,1 6 134 0 0,-2-8-111 0 0,1 1 0 0 0,-1 0 0 0 0,1 0-1 0 0,-1 0 1 0 0,0 0 0 0 0,0 0 0 0 0,0 1-23 0 0,1 7 69 0 0,-1-7-58 0 0,0-2 32 0 0,0 1-22 0 0,0-1 32 0 0,0-2-43 0 0,1 0-1 0 0,0 1 0 0 0,-1-1 0 0 0,1 1 0 0 0,-1-1 0 0 0,1 0 0 0 0,-1 0 1 0 0,0 1-1 0 0,1-1 0 0 0,-1 0 0 0 0,0 0 0 0 0,1 0 0 0 0,-1 1 0 0 0,0-1-9 0 0,1-1 7 0 0,-1 0 0 0 0,1 1-1 0 0,-1-1 1 0 0,1 0 0 0 0,0 1-1 0 0,0-1 1 0 0,0 1 0 0 0,1-2-7 0 0,-1 2 1 0 0,0-1 1 0 0,0 0 0 0 0,0 0-1 0 0,0 0 1 0 0,0 0 0 0 0,-1 0-2 0 0,5-8 11 0 0,-4 9 7 0 0,1-3 45 0 0,0 0 0 0 0,0 0 0 0 0,1 1 0 0 0,1-1-63 0 0,-4 3 22 0 0,1 0 0 0 0,0 0 0 0 0,0 0 0 0 0,0 1-1 0 0,0-1 1 0 0,0 0 0 0 0,0 1 0 0 0,0-1 0 0 0,0 1-1 0 0,0-1 1 0 0,0 1 0 0 0,0-1 0 0 0,0 1 0 0 0,0 0-1 0 0,1 0 1 0 0,-1-1 0 0 0,0 1 0 0 0,1 0-22 0 0,-1 0 33 0 0,1 0 0 0 0,-1 1 0 0 0,1-1 0 0 0,-1 0 0 0 0,1 1 0 0 0,0-1 0 0 0,-1 1 0 0 0,1-1 0 0 0,-1 1 0 0 0,0 0 0 0 0,1-1 0 0 0,-1 1 0 0 0,0 0 0 0 0,1 0 0 0 0,-1 0 0 0 0,0 0 0 0 0,0 0 0 0 0,0 0 0 0 0,0 1 0 0 0,0-1 0 0 0,0 0 0 0 0,0 1-33 0 0,2 2-6 0 0,-2-3 14 0 0,0 0 1 0 0,0 0-1 0 0,-1 0 1 0 0,1 0-1 0 0,-1 0 1 0 0,1 0-1 0 0,-1 0 1 0 0,1 0-1 0 0,-1 0 1 0 0,0 0-1 0 0,0 1 1 0 0,1-1-1 0 0,-1 0-8 0 0,0 1 17 0 0,0 0 0 0 0,1-1 0 0 0,-1 1-1 0 0,1 0 1 0 0,1 1-17 0 0,1 8-4 0 0,-1-6 4 0 0,-2-4-1 0 0,1 0-1 0 0,-1 1 1 0 0,0-1 0 0 0,0 0 0 0 0,0 0-1 0 0,1 1 1 0 0,-1-1 0 0 0,0 0-1 0 0,0 1 2 0 0,0-1-67 0 0,0 0-1 0 0,0 0 0 0 0,0 0 1 0 0,0 0-1 0 0,0 0 0 0 0,0 0 0 0 0,1 0 1 0 0,-1 0-1 0 0,0 0 0 0 0,1 0 1 0 0,-1 0-1 0 0,1 0 68 0 0,2 4-4929 0 0,-2-5 3235 0 0</inkml:trace>
</inkml:ink>
</file>

<file path=ppt/ink/ink1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3:47.931"/>
    </inkml:context>
    <inkml:brush xml:id="br0">
      <inkml:brushProperty name="width" value="0.05" units="cm"/>
      <inkml:brushProperty name="height" value="0.05" units="cm"/>
      <inkml:brushProperty name="color" value="#333333"/>
    </inkml:brush>
  </inkml:definitions>
  <inkml:trace contextRef="#ctx0" brushRef="#br0">59 19 8288 0 0,'1'-1'58'0'0,"-1"-1"58"0"0,0 1-1 0 0,0 0 1 0 0,1 0-1 0 0,-1 0 0 0 0,0 0 1 0 0,0 0-1 0 0,0 0 1 0 0,0 0-1 0 0,0-1-115 0 0,0 2 7 0 0,0-1 162 0 0,0 1 0 0 0,0 0 0 0 0,-1-1-1 0 0,1 1 1 0 0,0 0 0 0 0,0 0 0 0 0,0-1 0 0 0,0 1 0 0 0,0 0 0 0 0,-1 0 0 0 0,1-1 0 0 0,0 1 0 0 0,0 0 0 0 0,-1 0 0 0 0,1 0 0 0 0,0 0 0 0 0,0-1 0 0 0,-1 1 0 0 0,1 0 0 0 0,0 0-1 0 0,0 0 1 0 0,-1 0 0 0 0,1 0 0 0 0,0 0 0 0 0,-1-1 0 0 0,1 1 0 0 0,0 0 0 0 0,0 0 0 0 0,-1 0 0 0 0,1 0 0 0 0,0 0 0 0 0,-1 0 0 0 0,1 0-169 0 0,-11 1 1991 0 0,1 6-782 0 0,5-3-730 0 0,3-3-393 0 0,0 0 1 0 0,0 1-1 0 0,1 0 0 0 0,-1-1 0 0 0,1 1 1 0 0,-1 0-1 0 0,1 0 0 0 0,0 0 1 0 0,0 0-1 0 0,0 0 0 0 0,-1 1-86 0 0,0 2 81 0 0,1 0 0 0 0,-1 0 0 0 0,1 0 0 0 0,-1 4-81 0 0,1-6 4 0 0,1-1-1 0 0,0 1 0 0 0,0 0 1 0 0,0 0-1 0 0,0 0 0 0 0,1 0 1 0 0,-1 0-1 0 0,1-1 0 0 0,-1 2-3 0 0,1-3-10 0 0,-1 0-1 0 0,1 1 0 0 0,0-1 0 0 0,-1 1 0 0 0,1-1 1 0 0,0 0-1 0 0,0 1 0 0 0,0-1 0 0 0,-1 0 1 0 0,1 0-1 0 0,1 0 0 0 0,-1 0 0 0 0,0 0 0 0 0,0 0 1 0 0,0 0-1 0 0,0 0 0 0 0,1 0 11 0 0,-1-1-46 0 0,0 1 0 0 0,0-1 0 0 0,0 0 0 0 0,0 0 0 0 0,0 1 0 0 0,0-1 0 0 0,0 0 0 0 0,0 0 0 0 0,0 0 1 0 0,0 0-1 0 0,0 0 0 0 0,0-1 0 0 0,0 1 0 0 0,0 0 0 0 0,0 0 0 0 0,0-1 0 0 0,0 1 0 0 0,0-1 0 0 0,0 1 0 0 0,-1 0 0 0 0,1-1 0 0 0,0 0 0 0 0,0 1 0 0 0,0-1 0 0 0,0 0 0 0 0,-1 1 0 0 0,1-1 46 0 0,1-1-29 0 0,0 0 0 0 0,0 0-1 0 0,-1 0 1 0 0,1 0-1 0 0,0 0 1 0 0,-1 0 0 0 0,0-1-1 0 0,1 1 1 0 0,-1 0-1 0 0,0-1 30 0 0,6-13-62 0 0,-5 12 63 0 0,0 0 1 0 0,0 0 0 0 0,-1 0-1 0 0,1 0-1 0 0,3-7 212 0 0,-4 10-127 0 0,-1 0-1 0 0,1 0 0 0 0,-1 0 1 0 0,1-1-1 0 0,-1 1 1 0 0,1 0-1 0 0,-1 0 1 0 0,0 0-1 0 0,1 0 0 0 0,-1-2-84 0 0,0 3 176 0 0,0 0 0 0 0,0 0-6 0 0,0 0-29 0 0,0 0-12 0 0,0 0-120 0 0,0 0 0 0 0,0 0-1 0 0,0 0 1 0 0,1 0-1 0 0,-1 0 1 0 0,0 0-1 0 0,0 1 1 0 0,0-1 0 0 0,0 0-1 0 0,0 0 1 0 0,0 0-1 0 0,0 0 1 0 0,0 0-1 0 0,0 0 1 0 0,0 0-1 0 0,0 1 1 0 0,0-1 0 0 0,0 0-1 0 0,0 0 1 0 0,0 0-1 0 0,0 0 1 0 0,0 0-1 0 0,0 0 1 0 0,0 1 0 0 0,0-1-1 0 0,0 0 1 0 0,0 0-1 0 0,0 0 1 0 0,0 0-1 0 0,0 0-8 0 0,-1 5 56 0 0,1-5-42 0 0,0 5 24 0 0,0-1 0 0 0,0 0 0 0 0,0 0 0 0 0,0 1 0 0 0,1-1 0 0 0,0 1-38 0 0,-1-1 16 0 0,1 0-49 0 0,-1 1 1 0 0,1 0-1 0 0,0 0 1 0 0,1 0-1 0 0,-1-1 1 0 0,1 1-1 0 0,0-1 0 0 0,0 1 1 0 0,0-1-1 0 0,1 0 1 0 0,0 0-1 0 0,-1 0 1 0 0,2 0-1 0 0,0 1 33 0 0,-2-4-2312 0 0,1-1 942 0 0</inkml:trace>
</inkml:ink>
</file>

<file path=ppt/ink/ink1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3:48.288"/>
    </inkml:context>
    <inkml:brush xml:id="br0">
      <inkml:brushProperty name="width" value="0.05" units="cm"/>
      <inkml:brushProperty name="height" value="0.05" units="cm"/>
      <inkml:brushProperty name="color" value="#333333"/>
    </inkml:brush>
  </inkml:definitions>
  <inkml:trace contextRef="#ctx0" brushRef="#br0">0 0 14368 0 0,'0'0'330'0'0,"0"0"45"0"0,0 0 17 0 0,0 0-47 0 0,0 0-187 0 0,0 0 46 0 0,0 0 41 0 0,0 0 9 0 0,0 0-19 0 0,0 0-91 0 0,4 6-781 0 0,-2-3-439 0 0,1 0-61 0 0</inkml:trace>
</inkml:ink>
</file>

<file path=ppt/ink/ink1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3:48.636"/>
    </inkml:context>
    <inkml:brush xml:id="br0">
      <inkml:brushProperty name="width" value="0.05" units="cm"/>
      <inkml:brushProperty name="height" value="0.05" units="cm"/>
      <inkml:brushProperty name="color" value="#333333"/>
    </inkml:brush>
  </inkml:definitions>
  <inkml:trace contextRef="#ctx0" brushRef="#br0">0 3 10136 0 0,'0'0'464'0'0,"0"0"-10"0"0,0 0-98 0 0,0 0 676 0 0,0 0 326 0 0,0 0 67 0 0,0 0-49 0 0,0 0-262 0 0,0 0-111 0 0,0 0-19 0 0,0 0-85 0 0,0 0-333 0 0,0 0-146 0 0,0 0-32 0 0,0 0-52 0 0,1 0-447 0 0,0-1-5800 0 0,0-1-1082 0 0</inkml:trace>
</inkml:ink>
</file>

<file path=ppt/ink/ink1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4:19.534"/>
    </inkml:context>
    <inkml:brush xml:id="br0">
      <inkml:brushProperty name="width" value="0.05" units="cm"/>
      <inkml:brushProperty name="height" value="0.05" units="cm"/>
      <inkml:brushProperty name="color" value="#333333"/>
    </inkml:brush>
  </inkml:definitions>
  <inkml:trace contextRef="#ctx0" brushRef="#br0">5 13 7920 0 0,'-5'1'1833'0'0,"9"-1"1907"0"0,7-1-2261 0 0,40-2 707 0 0,0 0-1001 0 0,-48 3-1143 0 0,0 0 0 0 0,-1-1-1 0 0,1 1 1 0 0,-1-1 0 0 0,3 0-42 0 0,-2 0 7 0 0,0 0 0 0 0,0 0 0 0 0,0 1 0 0 0,0-1 0 0 0,1 1 0 0 0,-1 0-7 0 0,-3 0-101 0 0,0 0-1 0 0,0 0-174 0 0,0 0-754 0 0,0 0-327 0 0,0 0-67 0 0</inkml:trace>
</inkml:ink>
</file>

<file path=ppt/ink/ink1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4:19.982"/>
    </inkml:context>
    <inkml:brush xml:id="br0">
      <inkml:brushProperty name="width" value="0.05" units="cm"/>
      <inkml:brushProperty name="height" value="0.05" units="cm"/>
      <inkml:brushProperty name="color" value="#333333"/>
    </inkml:brush>
  </inkml:definitions>
  <inkml:trace contextRef="#ctx0" brushRef="#br0">1 7 6912 0 0,'0'0'-17'0'0,"0"0"0"0"0,0 0 0 0 0,0 0 1 0 0,0 0-1 0 0,0 0 0 0 0,0-1 0 0 0,0 1 0 0 0,0 0 1 0 0,0 0-1 0 0,0 0 0 0 0,-1 0 0 0 0,1 0 0 0 0,0-1 1 0 0,0 1-1 0 0,0 0 0 0 0,0 0 0 0 0,0 0 0 0 0,0 0 1 0 0,0 0-1 0 0,0-1 0 0 0,0 1 0 0 0,0 0 0 0 0,1 0 1 0 0,-1 0-1 0 0,0 0 0 0 0,0-1 17 0 0,0 1 306 0 0,0 0-1 0 0,0 0 1 0 0,0 0-1 0 0,0 0 1 0 0,0-1-1 0 0,0 1 1 0 0,1 0 0 0 0,-1 0-1 0 0,0 0 1 0 0,0 0-1 0 0,0-1 1 0 0,0 1 0 0 0,0 0-1 0 0,1 0 1 0 0,-1 0-1 0 0,0 0 1 0 0,0 0 0 0 0,0 0-1 0 0,0 0 1 0 0,1 0-1 0 0,-1 0 1 0 0,0-1 0 0 0,0 1-1 0 0,0 0 1 0 0,1 0-1 0 0,-1 0 1 0 0,0 0 0 0 0,0 0-1 0 0,0 0 1 0 0,1 0-1 0 0,-1 0 1 0 0,0 0 0 0 0,0 0-1 0 0,0 1-305 0 0,3 2 1316 0 0,-2-2-1266 0 0,-1 1 0 0 0,1 0 0 0 0,-1 0 1 0 0,0 0-1 0 0,1-1 0 0 0,-1 1 0 0 0,0 0 1 0 0,0 0-1 0 0,-1 0 0 0 0,1 0 0 0 0,0-1 0 0 0,-1 1 1 0 0,1 0-1 0 0,-1 1-50 0 0,0 0 47 0 0,0 0 0 0 0,1 0 1 0 0,0-1-1 0 0,-1 1 0 0 0,1 0 0 0 0,0 1-47 0 0,1 5 97 0 0,-1 0 0 0 0,-1 4-97 0 0,1 14 13 0 0,1-12 119 0 0,-1 1-1 0 0,0-1 0 0 0,-1 0 1 0 0,-1 0-1 0 0,-1 4-131 0 0,3-18 1 0 0,0 0 0 0 0,0 0-1 0 0,-1 1 1 0 0,1-1 0 0 0,0 0 0 0 0,0 1-1 0 0,0-1 1 0 0,0 0 0 0 0,1 1-1 0 0,-1-1 1 0 0,0 0 0 0 0,0 1-1 0 0,1-1 1 0 0,-1 0 0 0 0,1 0 0 0 0,-1 1-1 0 0,1-1 1 0 0,0 0 0 0 0,-1 0-1 0 0,1 0 1 0 0,0 1-1 0 0,1 1 130 0 0,0 1 85 0 0,-2-4-177 0 0,1 0 0 0 0,-1 0 0 0 0,1 1 0 0 0,-1-1-1 0 0,1 0 1 0 0,-1 0 0 0 0,1 0 0 0 0,-1 1-1 0 0,1-1 1 0 0,-1 0 0 0 0,1 0 0 0 0,-1 0 0 0 0,1 0-1 0 0,-1 0 1 0 0,1 0 0 0 0,0 0 0 0 0,-1 0-38 0 0,12-3 35 0 0,-6 2 23 0 0,36-6-58 0 0,-25 5 0 0 0,0 1 0 0 0,2 1 0 0 0,15-2-14 0 0,-20 4-240 0 0,-14-2-79 0 0,7-2-2558 0 0,-7 0 1176 0 0</inkml:trace>
</inkml:ink>
</file>

<file path=ppt/ink/ink1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4:20.373"/>
    </inkml:context>
    <inkml:brush xml:id="br0">
      <inkml:brushProperty name="width" value="0.05" units="cm"/>
      <inkml:brushProperty name="height" value="0.05" units="cm"/>
      <inkml:brushProperty name="color" value="#333333"/>
    </inkml:brush>
  </inkml:definitions>
  <inkml:trace contextRef="#ctx0" brushRef="#br0">0 20 12528 0 0,'0'0'572'0'0,"0"0"-11"0"0,1 0-364 0 0,8-1 118 0 0,1 0 1 0 0,-1 0-1 0 0,4-2-315 0 0,14-2 836 0 0,9 3 35 0 0,24-3-1617 0 0,-50 3 253 0 0</inkml:trace>
</inkml:ink>
</file>

<file path=ppt/ink/ink1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4:20.754"/>
    </inkml:context>
    <inkml:brush xml:id="br0">
      <inkml:brushProperty name="width" value="0.05" units="cm"/>
      <inkml:brushProperty name="height" value="0.05" units="cm"/>
      <inkml:brushProperty name="color" value="#333333"/>
    </inkml:brush>
  </inkml:definitions>
  <inkml:trace contextRef="#ctx0" brushRef="#br0">2 0 10680 0 0,'0'0'241'0'0,"0"0"38"0"0,0 0 11 0 0,0 0-28 0 0,2 3-158 0 0,-2-1 212 0 0,0 1 0 0 0,0-1 0 0 0,0 1 0 0 0,0-1 1 0 0,0 1-1 0 0,-1 1-316 0 0,0 8 1097 0 0,0 5 244 0 0,1-12-1143 0 0,-1-1-1 0 0,1 0 1 0 0,0 0 0 0 0,0 1-1 0 0,1 0-197 0 0,2 13 318 0 0,-3-17-254 0 0,2 2 44 0 0,2-6-116 0 0,-3 2 44 0 0,0-1 0 0 0,-1 1 1 0 0,1 0-1 0 0,0 0 0 0 0,-1-1 1 0 0,1 1-1 0 0,-1-1-36 0 0,2-4 36 0 0,4-11-36 0 0,-2 6-51 0 0,-4 9 24 0 0,1-1-1 0 0,1 0 0 0 0,-1 0 1 0 0,0 1-1 0 0,2-3 28 0 0,1-1 108 0 0,-3 5-56 0 0,-1 0 0 0 0,1-1-1 0 0,0 1 1 0 0,0 0 0 0 0,0 0 0 0 0,1 0-1 0 0,-1 0 1 0 0,0 0 0 0 0,0 0 0 0 0,1 0-1 0 0,0-1-51 0 0,0 1 63 0 0,-1 0 22 0 0,1 1-1 0 0,-1-1 1 0 0,0 0-1 0 0,0 1 0 0 0,0-1 1 0 0,1 1-1 0 0,-1 0-84 0 0,0 0 38 0 0,-1 0-1 0 0,1 0 1 0 0,-1 0 0 0 0,1 0-1 0 0,-1 0 1 0 0,1 0-1 0 0,-1 0 1 0 0,1 0 0 0 0,0 0-1 0 0,-1 1 1 0 0,1-1-1 0 0,-1 0 1 0 0,0 0-1 0 0,1 1 1 0 0,-1-1 0 0 0,1 0-1 0 0,-1 1 1 0 0,1-1-1 0 0,-1 0-37 0 0,2 3 31 0 0,0-1 0 0 0,-1 0-1 0 0,1 0 1 0 0,-1 1 0 0 0,0-1-1 0 0,0 0 1 0 0,0 1 0 0 0,0-1-1 0 0,0 1 1 0 0,0 0 0 0 0,0-1-1 0 0,-1 1 1 0 0,1 1-31 0 0,1 6 94 0 0,-1-8-95 0 0,-1 0 0 0 0,1-1 1 0 0,-1 1-1 0 0,1-1 0 0 0,-1 1 0 0 0,0 1 1 0 0,0 0-8 0 0,1-1 0 0 0,-1 1 0 0 0,0-1-1 0 0,1 1 1 0 0,0-1 0 0 0,0 1 0 0 0,0-1-1 0 0,0 1 1 0 0,0-1 0 0 0,0 0 0 0 0,1 1 8 0 0,-2-2-167 0 0,1-1 1 0 0,0 1-1 0 0,0 0 0 0 0,-1-1 1 0 0,1 1-1 0 0,0-1 1 0 0,0 1-1 0 0,0-1 1 0 0,-1 1-1 0 0,1-1 0 0 0,0 0 1 0 0,0 0-1 0 0,0 1 1 0 0,0-1-1 0 0,1 0 167 0 0,2 0-1322 0 0</inkml:trace>
</inkml:ink>
</file>

<file path=ppt/ink/ink1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4:21.096"/>
    </inkml:context>
    <inkml:brush xml:id="br0">
      <inkml:brushProperty name="width" value="0.05" units="cm"/>
      <inkml:brushProperty name="height" value="0.05" units="cm"/>
      <inkml:brushProperty name="color" value="#333333"/>
    </inkml:brush>
  </inkml:definitions>
  <inkml:trace contextRef="#ctx0" brushRef="#br0">14 0 10968 0 0,'0'0'36'0'0,"0"0"1"0"0,0 0 0 0 0,0 0 0 0 0,0 0 0 0 0,0 0-1 0 0,0 0 1 0 0,0 0 0 0 0,1 0 0 0 0,-1 1 0 0 0,0-1-1 0 0,0 0 1 0 0,0 0 0 0 0,0 0 0 0 0,0 0 0 0 0,0 0-1 0 0,0 0 1 0 0,0 0 0 0 0,0 0 0 0 0,0 0 0 0 0,0 0 0 0 0,1 0-1 0 0,-1 0 1 0 0,0 0 0 0 0,0 0 0 0 0,0 0 0 0 0,0 0-1 0 0,0 1 1 0 0,0-1 0 0 0,0 0 0 0 0,0 0 0 0 0,0 0-1 0 0,0 0 1 0 0,0 0 0 0 0,0 0 0 0 0,0 0 0 0 0,0 0-1 0 0,0 0 1 0 0,0 1 0 0 0,0-1 0 0 0,0 0 0 0 0,0 0-1 0 0,0 0 1 0 0,0 0 0 0 0,0 0 0 0 0,0 0 0 0 0,0 0-1 0 0,0 0 1 0 0,0 0 0 0 0,0 1 0 0 0,0-1 0 0 0,0 0-1 0 0,0 0-36 0 0,-4 8 1751 0 0,3-7-1492 0 0,0 1 1 0 0,0 0-1 0 0,0 0 1 0 0,1-1-1 0 0,-1 1 1 0 0,1 0-260 0 0,-3 8 853 0 0,2-8-721 0 0,0-1 0 0 0,1 1 0 0 0,-1 0 1 0 0,1-1-1 0 0,0 1 0 0 0,0 0 0 0 0,-1 0 0 0 0,1-1 0 0 0,0 2-132 0 0,1 0 75 0 0,-1 0 0 0 0,0 0-1 0 0,1-1 1 0 0,0 1 0 0 0,0-1-1 0 0,0 1 1 0 0,0 0 0 0 0,0-1-1 0 0,0 0 1 0 0,1 1 0 0 0,-1-1-1 0 0,1 1-74 0 0,3 4-20 0 0,-4-6 17 0 0,0 0-1 0 0,-1 0 0 0 0,1 0 1 0 0,0 0-1 0 0,0 0 0 0 0,0 0 1 0 0,0 0-1 0 0,0 0 0 0 0,1 0 1 0 0,-1 0-1 0 0,0-1 0 0 0,1 1 4 0 0,2 1 13 0 0,0 0 0 0 0,0-1 0 0 0,0 1 0 0 0,0-1 0 0 0,0 0 0 0 0,2 0-13 0 0,-4-1-3 0 0,-1 0-1 0 0,1 0 1 0 0,0 0-1 0 0,-1 0 1 0 0,1 0-1 0 0,-1-1 1 0 0,1 1-1 0 0,-1 0 1 0 0,1-1-1 0 0,-1 1 1 0 0,1-1-1 0 0,-1 0 1 0 0,1 1-1 0 0,-1-1 1 0 0,1 0-1 0 0,-1 0 1 0 0,0 0-1 0 0,1-1 4 0 0,0 1-20 0 0,0-1-9 0 0,1-1 0 0 0,0 0-1 0 0,-1 1 1 0 0,1-2 29 0 0,-2 3-2 0 0,0 0 1 0 0,0 0-1 0 0,-1-1 0 0 0,1 1 1 0 0,-1 0-1 0 0,1 0 0 0 0,-1-1 1 0 0,1 1-1 0 0,-1 0 0 0 0,0 0 1 0 0,0-1-1 0 0,0 1 0 0 0,0-2 2 0 0,0-1 0 0 0,0 0 0 0 0,0 1 0 0 0,-1-1 0 0 0,0 0 0 0 0,0 0 0 0 0,0 0 0 0 0,0 1 0 0 0,-1-1 0 0 0,0 0 0 0 0,0 0 0 0 0,1 2 0 0 0,0 1-1 0 0,-1-1 0 0 0,1 1 0 0 0,0 0 1 0 0,-1-1-1 0 0,1 1 0 0 0,-1 0 0 0 0,0 0 1 0 0,1 0-1 0 0,-1 0 0 0 0,0 0 0 0 0,0 0 1 0 0,-1 0 0 0 0,-1-1-39 0 0,0 1 0 0 0,-1 0 0 0 0,1 0 0 0 0,0 0 0 0 0,-3 0 39 0 0,4 1-73 0 0,1 0-1 0 0,0 0 0 0 0,0 0 1 0 0,0 0-1 0 0,0 1 0 0 0,0-1 1 0 0,-1 1-1 0 0,1-1 0 0 0,0 1 74 0 0,-6 2-893 0 0,7-3 280 0 0,1 4-4540 0 0,1 3 752 0 0</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13T14:34:11.146"/>
    </inkml:context>
    <inkml:brush xml:id="br0">
      <inkml:brushProperty name="width" value="0.05" units="cm"/>
      <inkml:brushProperty name="height" value="0.05" units="cm"/>
      <inkml:brushProperty name="color" value="#0070C0"/>
    </inkml:brush>
  </inkml:definitions>
  <inkml:trace contextRef="#ctx0" brushRef="#br0">24 180 9760 0 0,'0'0'446'0'0,"0"0"-10"0"0,13 24-262 0 0,4 9 167 0 0,-6-12 394 0 0,0 0-1 0 0,-2 1 1 0 0,-1-1 0 0 0,5 19-735 0 0,-7-20 295 0 0,1-2 0 0 0,1 1 0 0 0,0-1 1 0 0,2 0-1 0 0,0 0 0 0 0,8 8-295 0 0,20 37-63 0 0,-36-60-2774 0 0,-5-5 2026 0 0,-6-10 159 0 0,3-7-692 0 0</inkml:trace>
  <inkml:trace contextRef="#ctx0" brushRef="#br0" timeOffset="328.05">9 132 10568 0 0,'0'0'481'0'0,"-9"-26"182"0"0,11 21-568 0 0,1 0 0 0 0,-1 0 0 0 0,1 0 0 0 0,0 0 0 0 0,0 1 0 0 0,0-1 0 0 0,0 1 0 0 0,1 0 0 0 0,0 0 0 0 0,0 0 0 0 0,0 1 0 0 0,1-1 0 0 0,-1 1 0 0 0,1 0 0 0 0,0 0 0 0 0,0 0 0 0 0,0 1 0 0 0,1-1-95 0 0,5-2 348 0 0,1 0-1 0 0,0 0 1 0 0,0 1 0 0 0,1 0-1 0 0,0 1 1 0 0,-1 1 0 0 0,8-1-348 0 0,-14 2 69 0 0,0 1 1 0 0,0 0 0 0 0,1 0-1 0 0,-1 1 1 0 0,-1 0 0 0 0,1 0 0 0 0,0 0-1 0 0,0 0 1 0 0,0 1 0 0 0,0 0 0 0 0,-1 0-1 0 0,1 1 1 0 0,-1-1 0 0 0,0 1-1 0 0,0 0 1 0 0,0 0 0 0 0,0 1 0 0 0,-1-1-1 0 0,1 1 1 0 0,-1 0 0 0 0,0 1 0 0 0,0-1-1 0 0,0 0 1 0 0,-1 1 0 0 0,0 0-1 0 0,2 3-69 0 0,-2-3-9 0 0,0 1-1 0 0,-1 0 0 0 0,1 0 0 0 0,-1 0 0 0 0,-1 0 0 0 0,1 0 0 0 0,-1 1 0 0 0,0-1 0 0 0,-1 0 0 0 0,1 1 0 0 0,-1-1 0 0 0,-1 0 0 0 0,1 1 0 0 0,-1-1 0 0 0,-1 0 0 0 0,1 0 0 0 0,-1 0 0 0 0,0 0 0 0 0,0 0 0 0 0,-1 0 0 0 0,0 0 0 0 0,0-1 0 0 0,-3 5 10 0 0,0-2-20 0 0,-1 1 0 0 0,-1-1 0 0 0,1 0 0 0 0,-1 0 0 0 0,-1-1-1 0 0,1 0 1 0 0,-5 3 20 0 0,7-7-250 0 0,1 1-1 0 0,-1-1 0 0 0,0 0 0 0 0,0-1 0 0 0,0 1 1 0 0,0-1-1 0 0,0 0 0 0 0,-1-1 0 0 0,1 1 1 0 0,-1-1-1 0 0,1 0 0 0 0,-1-1 0 0 0,0 0 251 0 0,5 0-814 0 0</inkml:trace>
  <inkml:trace contextRef="#ctx0" brushRef="#br0" timeOffset="716.52">500 312 456 0 0,'0'0'2077'0'0,"1"1"1027"0"0,10 5-1428 0 0,-9-4-1369 0 0,1 0-1 0 0,-1 1 0 0 0,0-1 1 0 0,0 0-1 0 0,0 1 1 0 0,-1 0-1 0 0,1-1 1 0 0,0 1-1 0 0,-1 0 1 0 0,0 0-1 0 0,0 0 1 0 0,1 2-307 0 0,9 43 332 0 0,-5-20 298 0 0,9 44 810 0 0,-2 0 0 0 0,-4 9-1440 0 0,0-9 631 0 0,-8-66-540 0 0,-1-2-60 0 0,1-1 0 0 0,-1 1 0 0 0,1-1 0 0 0,0 1-1 0 0,0-1 1 0 0,0 0 0 0 0,1 1 0 0 0,-1-1 0 0 0,1 0-1 0 0,0 0 1 0 0,0 0-31 0 0,-1-1 78 0 0,-1-2 31 0 0,19-22 876 0 0,37-94 399 0 0,-55 115-1385 0 0,-1 0 1 0 0,1 0-1 0 0,0 0 0 0 0,-1 0 0 0 0,1 0 1 0 0,0 0-1 0 0,0 0 0 0 0,-1 0 0 0 0,1 0 1 0 0,0 0-1 0 0,0 1 0 0 0,0-1 1 0 0,0 0-1 0 0,0 0 0 0 0,1 1 0 0 0,-1-1 1 0 0,0 1-1 0 0,0-1 0 0 0,0 1 0 0 0,0 0 1 0 0,1-1-1 0 0,-1 1 0 0 0,0 0 0 0 0,0 0 1 0 0,1 0-1 0 0,-1-1 0 0 0,0 1 0 0 0,1 1 1 0 0,-1-1-1 0 0,0 0 0 0 0,0 0 0 0 0,1 0 1 0 0,-1 1-1 0 0,0-1 0 0 0,0 0 1 0 0,0 1-1 0 0,1-1 0 0 0,-1 1 0 0 0,0-1 1 0 0,0 1-1 0 0,0 0 0 0 0,0 0 0 0 0,0-1 1 0 0,0 1-1 0 0,0 0 0 0 0,0 0 0 0 0,0 0 1 0 0,15 22 0 0 0,-15-20 0 0 0,1 1 0 0 0,0-1 0 0 0,0 0 0 0 0,1 0 0 0 0,-1 0 0 0 0,1 0 0 0 0,2 2 0 0 0,35 39-200 0 0,-23-30-1559 0 0,-9-7 15 0 0</inkml:trace>
</inkml:ink>
</file>

<file path=ppt/ink/ink1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4:21.519"/>
    </inkml:context>
    <inkml:brush xml:id="br0">
      <inkml:brushProperty name="width" value="0.05" units="cm"/>
      <inkml:brushProperty name="height" value="0.05" units="cm"/>
      <inkml:brushProperty name="color" value="#333333"/>
    </inkml:brush>
  </inkml:definitions>
  <inkml:trace contextRef="#ctx0" brushRef="#br0">19 0 4608 0 0,'0'0'208'0'0,"0"0"292"0"0,0 0 1100 0 0,-1 2 4561 0 0,-3 1-4382 0 0,2 2-1429 0 0,0 0 1 0 0,0-1-1 0 0,0 1 1 0 0,1 0-1 0 0,-1 0 1 0 0,1 0-1 0 0,0 0 1 0 0,1 0-351 0 0,-1-2 36 0 0,1 0 1 0 0,0 0-1 0 0,0 0 1 0 0,0 0-1 0 0,1 0 1 0 0,-1 0-1 0 0,0 0 1 0 0,1-1-1 0 0,0 1 1 0 0,0 0-1 0 0,0 0 1 0 0,0-1-1 0 0,0 1 1 0 0,1 0-1 0 0,-1-1-36 0 0,1 0 1 0 0,-1-1 0 0 0,1 0 0 0 0,0 1 0 0 0,0-1 0 0 0,-1 0 0 0 0,1 0-1 0 0,0 0 1 0 0,0 0 0 0 0,0 0 0 0 0,0-1 0 0 0,0 1 0 0 0,0 0 0 0 0,1-1-1 0 0,-1 0 0 0 0,0 0 7 0 0,-1 0 0 0 0,1 0 0 0 0,-1 0 0 0 0,1-1-1 0 0,-1 1 1 0 0,0-1 0 0 0,1 1 0 0 0,-1-1-1 0 0,1 1 1 0 0,-1-1 0 0 0,0 0 0 0 0,0 0-1 0 0,1 1 1 0 0,0-2-7 0 0,2-1-95 0 0,-1 0 22 0 0,0 1-1 0 0,0-1 0 0 0,-1 0 0 0 0,1 0 0 0 0,-1 0 1 0 0,0 0-1 0 0,1-1 0 0 0,-2 1 0 0 0,1-1 0 0 0,0 1 0 0 0,0-3 74 0 0,1-3 203 0 0,0-1-1 0 0,0-8-202 0 0,-2 15 154 0 0,-1-11 269 0 0,0 14-215 0 0,0 0 42 0 0,0 0 6 0 0,0 0-5 0 0,0 0-22 0 0,0 0-5 0 0,0 0 0 0 0,0 0-21 0 0,1 11 69 0 0,-1-6-220 0 0,1 0 0 0 0,-1 0-1 0 0,0 1-51 0 0,0-2 34 0 0,0 1-1 0 0,0-1 1 0 0,1 0-1 0 0,0 4-33 0 0,0-1 10 0 0,0-5-17 0 0,-1-1-1 0 0,0 1 1 0 0,0-1 0 0 0,1 0 0 0 0,-1 1 0 0 0,1-1 0 0 0,0 0 0 0 0,-1 1-1 0 0,1-1 1 0 0,0 0 0 0 0,0 1 7 0 0,2 3-96 0 0,-2-4-161 0 0,-1 1-1 0 0,1-1 1 0 0,0 0-1 0 0,0 0 1 0 0,0 0-1 0 0,0 1 1 0 0,0-1-1 0 0,0 0 1 0 0,1 0 257 0 0,1 0-1194 0 0</inkml:trace>
</inkml:ink>
</file>

<file path=ppt/ink/ink1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4:22.047"/>
    </inkml:context>
    <inkml:brush xml:id="br0">
      <inkml:brushProperty name="width" value="0.05" units="cm"/>
      <inkml:brushProperty name="height" value="0.05" units="cm"/>
      <inkml:brushProperty name="color" value="#333333"/>
    </inkml:brush>
  </inkml:definitions>
  <inkml:trace contextRef="#ctx0" brushRef="#br0">80 5 11312 0 0,'0'0'521'0'0,"-3"-3"170"0"0,3 3-653 0 0,-1 0 0 0 0,1-1 0 0 0,0 1 1 0 0,-1 0-1 0 0,1 0 0 0 0,-1 0 0 0 0,1 0 1 0 0,-1-1-1 0 0,1 1 0 0 0,0 0 0 0 0,-1 0 1 0 0,1 0-1 0 0,-1 0 0 0 0,1 0 0 0 0,-1 0 1 0 0,1 0-1 0 0,-1 0 0 0 0,1 0 0 0 0,0 0 1 0 0,-1 0-1 0 0,0 1-38 0 0,0-1 187 0 0,0 0-21 0 0,-1 0 0 0 0,1 0 0 0 0,-1 0 0 0 0,0 1 0 0 0,1-1 1 0 0,-1 0-1 0 0,1 1 0 0 0,-1-1 0 0 0,1 1 0 0 0,-1 0 0 0 0,1 0 0 0 0,0-1 0 0 0,-1 1 0 0 0,1 0 0 0 0,0 0 0 0 0,0 0 0 0 0,-1 0-166 0 0,-1 3 366 0 0,0 0 1 0 0,-1 0-1 0 0,1 0 0 0 0,-1 4-366 0 0,1-4 215 0 0,2-2-206 0 0,1-1 0 0 0,-1 1 0 0 0,0 0 1 0 0,1-1-1 0 0,0 1 0 0 0,-1 0 0 0 0,1-1 1 0 0,0 1-1 0 0,0 0 0 0 0,0 0 0 0 0,0-1 0 0 0,0 1 1 0 0,0 0-1 0 0,0 0 0 0 0,1-1 0 0 0,-1 1 1 0 0,1 0-1 0 0,-1-1 0 0 0,1 1 0 0 0,0 0 1 0 0,-1-1-1 0 0,1 1 0 0 0,0-1 0 0 0,0 1 0 0 0,1 0-9 0 0,-1-2-31 0 0,0 1-1 0 0,0 0 1 0 0,0 0-1 0 0,0 0 0 0 0,0 0 1 0 0,0-1-1 0 0,1 1 1 0 0,-1-1-1 0 0,0 1 0 0 0,0-1 1 0 0,1 1-1 0 0,-1-1 0 0 0,0 0 1 0 0,1 0-1 0 0,-1 1 1 0 0,1-1-1 0 0,-1 0 0 0 0,0 0 1 0 0,1 0-1 0 0,-1-1 0 0 0,0 1 1 0 0,2 0 31 0 0,-1-1-158 0 0,0 1 0 0 0,0-1-1 0 0,0 0 1 0 0,0 0 0 0 0,0 0 0 0 0,0 0 0 0 0,-1 0-1 0 0,1 0 1 0 0,0 0 0 0 0,0-1 0 0 0,-1 1 0 0 0,1-1 0 0 0,0-1 158 0 0,0 2-11 0 0,-1-1 1 0 0,0 0-1 0 0,0 1 1 0 0,0-1 0 0 0,0 0-1 0 0,0 0 1 0 0,0 0 0 0 0,-1 0-1 0 0,1 0 1 0 0,-1 0 0 0 0,1 0-1 0 0,-1 0 1 0 0,0 0 0 0 0,0 0 10 0 0,0 2 3 0 0,1-6 499 0 0,0 1-1 0 0,1 0 0 0 0,-1 0 0 0 0,3-5-501 0 0,-4 9 354 0 0,0 1 4 0 0,0 0-28 0 0,0 0-130 0 0,0 0-59 0 0,0 0-12 0 0,2 3 225 0 0,-1 0-220 0 0,0 0 0 0 0,-1 0 1 0 0,1 0-1 0 0,-1 0 0 0 0,0 0 0 0 0,0 2-134 0 0,2 12 185 0 0,-1-8-59 0 0,0 0-1 0 0,0 1 0 0 0,-1 0 1 0 0,-1-1-1 0 0,0 5-125 0 0,0 17 112 0 0,0-17-99 0 0,0-1 0 0 0,-1 0 0 0 0,0 1 0 0 0,-1-1-1 0 0,0 0 1 0 0,-1 0-13 0 0,3-11 0 0 0,0 0 1 0 0,0 0-1 0 0,0-1 0 0 0,0 1 0 0 0,0 0 0 0 0,0 0 0 0 0,-1-1 0 0 0,1 1 0 0 0,-1-1 0 0 0,1 1 0 0 0,-1-1 0 0 0,1 0 0 0 0,-1 1 0 0 0,0-1 1 0 0,0 0-1 0 0,0 0 0 0 0,-1 0 0 0 0,0 1-1 0 0,1-2-1 0 0,0 1 1 0 0,-1 0 0 0 0,1 0 0 0 0,-1-1 0 0 0,1 1 0 0 0,-1-1 0 0 0,1 0-1 0 0,-1 0 1 0 0,1 0 0 0 0,-1 0 0 0 0,1 0 0 0 0,-1 0 0 0 0,-1-1 1 0 0,2 1-192 0 0,1-1 0 0 0,-1 1 0 0 0,0-1 0 0 0,1 1 0 0 0,-1-1 0 0 0,0 0 0 0 0,1 0 0 0 0,-1 0 0 0 0,1 0 0 0 0,0 0 0 0 0,-1 0 0 0 0,1 0 0 0 0,0 0 0 0 0,-1-1 192 0 0,-1-3-6641 0 0</inkml:trace>
</inkml:ink>
</file>

<file path=ppt/ink/ink1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4:22.490"/>
    </inkml:context>
    <inkml:brush xml:id="br0">
      <inkml:brushProperty name="width" value="0.05" units="cm"/>
      <inkml:brushProperty name="height" value="0.05" units="cm"/>
      <inkml:brushProperty name="color" value="#333333"/>
    </inkml:brush>
  </inkml:definitions>
  <inkml:trace contextRef="#ctx0" brushRef="#br0">15 3 12528 0 0,'0'0'62'0'0,"0"-1"0"0"0,0 1 1 0 0,0 0-1 0 0,0 0 0 0 0,0 0 1 0 0,-1 0-1 0 0,1 0 0 0 0,0 0 1 0 0,0-1-1 0 0,0 1 1 0 0,0 0-1 0 0,0 0 0 0 0,0 0 1 0 0,0 0-1 0 0,0 0 0 0 0,-1 0 1 0 0,1 0-1 0 0,0 0 0 0 0,0 0 1 0 0,0-1-1 0 0,0 1 0 0 0,0 0 1 0 0,-1 0-1 0 0,1 0 1 0 0,0 0-1 0 0,0 0-62 0 0,-1 2 186 0 0,0 0 0 0 0,0 0 0 0 0,0-1 0 0 0,1 1 0 0 0,-1 0 0 0 0,0 0 0 0 0,1 0 0 0 0,-1 2-186 0 0,-1 17 929 0 0,2-14-696 0 0,-2 18 542 0 0,1 1 0 0 0,2 11-775 0 0,2 31 136 0 0,-3-60-91 0 0,0 0 1 0 0,-1 5-46 0 0,0 6 182 0 0,1-19-117 0 0,0 0-27 0 0,1 0-92 0 0,1-3 70 0 0,1 1-1 0 0,-1-1 1 0 0,0 0-1 0 0,0 0 0 0 0,0 0 1 0 0,0 0-1 0 0,-1-1 0 0 0,2-2-15 0 0,-1 2 148 0 0,-1 1-1 0 0,1-1 1 0 0,1 0-1 0 0,-1 0 1 0 0,0 1-1 0 0,3-3-147 0 0,-3 4 42 0 0,0 0 193 0 0,1-1-1 0 0,-1 1 0 0 0,1 0 0 0 0,0 0 1 0 0,2-2-235 0 0,-4 3 66 0 0,1 1 0 0 0,-1-1 0 0 0,0 1 0 0 0,0 0 1 0 0,0-1-1 0 0,0 1 0 0 0,0 0 0 0 0,1 0 0 0 0,-1 0 0 0 0,0 0 1 0 0,0 0-1 0 0,0 0 0 0 0,0 0 0 0 0,1 0 0 0 0,-1 0 0 0 0,0 1 1 0 0,0-1-1 0 0,0 1 0 0 0,0-1-66 0 0,2 1 24 0 0,-1 0 1 0 0,0 0-1 0 0,0 0 1 0 0,1 0-1 0 0,-1 1 1 0 0,0-1-1 0 0,0 1 0 0 0,0-1 1 0 0,-1 1-1 0 0,1 0 1 0 0,0-1-1 0 0,-1 1 0 0 0,1 0 1 0 0,-1 0-1 0 0,1 0 1 0 0,-1 1-1 0 0,0-1 1 0 0,0 0-1 0 0,0 0 0 0 0,0 1 1 0 0,0-1-1 0 0,0 2-24 0 0,-1-1 1 0 0,1 0-1 0 0,0 0 0 0 0,0 0 1 0 0,0 0-1 0 0,1 1 0 0 0,2 7-23 0 0,0 1-57 0 0,-2-5-1816 0 0,0-1-1 0 0,0 0 1 0 0,2 3 1896 0 0,1-3-6401 0 0</inkml:trace>
</inkml:ink>
</file>

<file path=ppt/ink/ink1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4:23.215"/>
    </inkml:context>
    <inkml:brush xml:id="br0">
      <inkml:brushProperty name="width" value="0.05" units="cm"/>
      <inkml:brushProperty name="height" value="0.05" units="cm"/>
      <inkml:brushProperty name="color" value="#333333"/>
    </inkml:brush>
  </inkml:definitions>
  <inkml:trace contextRef="#ctx0" brushRef="#br0">0 25 9704 0 0,'1'-5'786'0'0,"1"1"0"0"0,0-1 1 0 0,0 1-1 0 0,1-2-786 0 0,-3 5 751 0 0,0 1 1 0 0,0 0 0 0 0,0 0 0 0 0,0 0-67 0 0,0 0-279 0 0,1 9 372 0 0,0 14-537 0 0,-1 0 0 0 0,0 2-241 0 0,-1 10 152 0 0,0 1-24 0 0,1 25 141 0 0,1-46-192 0 0,0-1 0 0 0,1 1-1 0 0,1 1-76 0 0,-2-13 21 0 0,0 0-1 0 0,0 0 0 0 0,0 0 1 0 0,0 0-1 0 0,1 0 1 0 0,-1 0-1 0 0,1 1-20 0 0,-1-4 30 0 0,-1 1 1 0 0,1 0-1 0 0,0 0 1 0 0,-1 0-1 0 0,1 0 0 0 0,0 0 1 0 0,0-1-1 0 0,-1 1 1 0 0,1 0-1 0 0,0-1 0 0 0,0 1 1 0 0,0-1-1 0 0,0 1 1 0 0,0-1-1 0 0,0 1 0 0 0,0-1 1 0 0,0 0-1 0 0,0 1 1 0 0,0-1-1 0 0,0 0 0 0 0,2 0-30 0 0,-1 0 17 0 0,0 0-1 0 0,1 0 0 0 0,-1-1 0 0 0,1 1 0 0 0,-1-1 1 0 0,0 1-1 0 0,1-1 0 0 0,-1 0 0 0 0,0 0 1 0 0,0 0-1 0 0,1-1-16 0 0,2-1-533 0 0,-1 0-1 0 0,0 0 1 0 0,0-1 0 0 0,3-2 533 0 0,-6 5-325 0 0,0-1 0 0 0,0 1 0 0 0,0-1 1 0 0,0 0-1 0 0,0 1 0 0 0,0-1 0 0 0,0 0 1 0 0,0-1 323 0 0,0 0-319 0 0,3-7-1182 0 0</inkml:trace>
</inkml:ink>
</file>

<file path=ppt/ink/ink1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4:23.546"/>
    </inkml:context>
    <inkml:brush xml:id="br0">
      <inkml:brushProperty name="width" value="0.05" units="cm"/>
      <inkml:brushProperty name="height" value="0.05" units="cm"/>
      <inkml:brushProperty name="color" value="#333333"/>
    </inkml:brush>
  </inkml:definitions>
  <inkml:trace contextRef="#ctx0" brushRef="#br0">0 14 4144 0 0,'0'0'319'0'0,"3"0"1726"0"0,14-3 4694 0 0,9-1-4565 0 0,2 0-996 0 0,-14 3-903 0 0,0 0 0 0 0,-1 0-1 0 0,2 2-274 0 0,1-1-4389 0 0,-7 0-1205 0 0</inkml:trace>
</inkml:ink>
</file>

<file path=ppt/ink/ink1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4:23.914"/>
    </inkml:context>
    <inkml:brush xml:id="br0">
      <inkml:brushProperty name="width" value="0.05" units="cm"/>
      <inkml:brushProperty name="height" value="0.05" units="cm"/>
      <inkml:brushProperty name="color" value="#333333"/>
    </inkml:brush>
  </inkml:definitions>
  <inkml:trace contextRef="#ctx0" brushRef="#br0">22 0 13072 0 0,'-3'5'988'0'0,"-4"9"-543"0"0,6-11-155 0 0,-1 0-1 0 0,1 0 0 0 0,-1 0 0 0 0,1 1 1 0 0,0-1-1 0 0,0 0 0 0 0,0 1 1 0 0,1-1-1 0 0,-1 0 0 0 0,1 3-289 0 0,-1-3 139 0 0,1 1-1 0 0,1 0 1 0 0,-1 0 0 0 0,0-1-1 0 0,1 1 1 0 0,0 0 0 0 0,0-1-1 0 0,0 1 1 0 0,0-1 0 0 0,0 1-1 0 0,2 1-138 0 0,-2-3 8 0 0,0-1 0 0 0,0 1 0 0 0,0 0 0 0 0,0 0 0 0 0,0-1-1 0 0,1 1 1 0 0,-1 0 0 0 0,1-1 0 0 0,-1 0 0 0 0,1 1-1 0 0,-1-1 1 0 0,1 0 0 0 0,0 0 0 0 0,0 0 0 0 0,0 0 0 0 0,0 0-1 0 0,-1 0 1 0 0,1 0 0 0 0,0-1 0 0 0,0 1 0 0 0,1-1-1 0 0,0 1-7 0 0,0-1 0 0 0,-1 0 0 0 0,0 0 0 0 0,0 0-1 0 0,1 0 1 0 0,-1-1 0 0 0,0 1 0 0 0,0-1-1 0 0,1 1 1 0 0,-1-1 0 0 0,0 0 0 0 0,0 0-1 0 0,0 0 1 0 0,0 0 0 0 0,0 0 0 0 0,0 0 0 0 0,0-1-1 0 0,-1 1 1 0 0,1-1 0 0 0,0 1 0 0 0,-1-1-1 0 0,1 0 1 0 0,-1 0 0 0 0,2-1 0 0 0,-2 0 4 0 0,1 1 0 0 0,0-1 0 0 0,-1 0 0 0 0,0 0 0 0 0,0 0 0 0 0,0 0 0 0 0,0 0 1 0 0,0 0-1 0 0,-1 0 0 0 0,1 0 0 0 0,-1 0 0 0 0,0 0 0 0 0,0 0 0 0 0,0-1 0 0 0,0 1 0 0 0,0 0 0 0 0,-1-1-4 0 0,0 2 13 0 0,0-1-1 0 0,0 1 1 0 0,0-1 0 0 0,0 1-1 0 0,0-1 1 0 0,0 1-1 0 0,-1 0 1 0 0,1 0-1 0 0,-1 0 1 0 0,0 0-1 0 0,1 0 1 0 0,-1 0-1 0 0,0 0 1 0 0,0 0-1 0 0,-1 0-12 0 0,1 1-46 0 0,1 0 0 0 0,0 1 0 0 0,-1-1 0 0 0,1 0-1 0 0,0 1 1 0 0,-1-1 0 0 0,1 1 0 0 0,-1-1-1 0 0,1 1 1 0 0,-1 0 0 0 0,1 0 0 0 0,-1 0 0 0 0,1 0-1 0 0,-1 0 1 0 0,1 0 0 0 0,-1 0 0 0 0,1 0-1 0 0,-1 0 1 0 0,1 1 0 0 0,-1-1 0 0 0,1 0 0 0 0,-1 1-1 0 0,1 0 1 0 0,-1 0 46 0 0,1 0-4444 0 0,0 2-1486 0 0</inkml:trace>
</inkml:ink>
</file>

<file path=ppt/ink/ink1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4:24.399"/>
    </inkml:context>
    <inkml:brush xml:id="br0">
      <inkml:brushProperty name="width" value="0.05" units="cm"/>
      <inkml:brushProperty name="height" value="0.05" units="cm"/>
      <inkml:brushProperty name="color" value="#333333"/>
    </inkml:brush>
  </inkml:definitions>
  <inkml:trace contextRef="#ctx0" brushRef="#br0">155 71 13792 0 0,'0'-1'36'0'0,"0"0"15"0"0,1 1-1 0 0,-1-1 0 0 0,0 0 0 0 0,1 1 1 0 0,-1-1-1 0 0,0 0 0 0 0,0 0 1 0 0,0 1-1 0 0,0-1 0 0 0,1 0 1 0 0,-1 0-1 0 0,0 1 0 0 0,0-1 1 0 0,0 0-1 0 0,-1 1 0 0 0,1-1 1 0 0,0 0-1 0 0,0 0 0 0 0,0 1 1 0 0,0-1-1 0 0,-1 0 0 0 0,1 1 1 0 0,0-1-1 0 0,-1 0 0 0 0,1 1 1 0 0,0-1-1 0 0,-1 0 0 0 0,1 1 1 0 0,-1-1-51 0 0,-8-12 531 0 0,5 8-68 0 0,0 0 0 0 0,0 0-1 0 0,-1-1-462 0 0,4 5 56 0 0,0-1 0 0 0,-1 1 0 0 0,1 0 0 0 0,-1 0 0 0 0,1 0 0 0 0,-1 0 0 0 0,1 0 0 0 0,-1 0 0 0 0,0 0 0 0 0,1 0 0 0 0,-1 1 0 0 0,0-1 0 0 0,0 1 0 0 0,1-1 0 0 0,-1 1 0 0 0,0 0 0 0 0,0-1 0 0 0,0 1 0 0 0,0 0 0 0 0,0 0 0 0 0,1 0 0 0 0,-1 1 0 0 0,-2-1-56 0 0,1 1 55 0 0,0 0 0 0 0,0 0-1 0 0,1 0 1 0 0,-1 0 0 0 0,0 0-1 0 0,0 0 1 0 0,0 1 0 0 0,1-1-1 0 0,-1 1 1 0 0,1 0-1 0 0,0 0 1 0 0,-2 1-55 0 0,1 0 78 0 0,0 1 0 0 0,0-1-1 0 0,0 1 1 0 0,0 0 0 0 0,1 0 0 0 0,0 0 0 0 0,-2 3-78 0 0,0 5 18 0 0,0-1-1 0 0,0 1 1 0 0,1 0 0 0 0,1 0 0 0 0,-1 10-18 0 0,0 2 97 0 0,1 0 1 0 0,1 0 0 0 0,2 0-1 0 0,2 17-97 0 0,-2-34 12 0 0,0-1-1 0 0,0 1 0 0 0,1-1 0 0 0,0 0 0 0 0,1 0 0 0 0,-1 0 1 0 0,1 0-1 0 0,3 5-11 0 0,-4-9-90 0 0,-2-1 26 0 0,1 0 1 0 0,-1 0 0 0 0,1-1-1 0 0,-1 1 1 0 0,1 0-1 0 0,-1 0 1 0 0,1-1 0 0 0,0 1-1 0 0,0 0 1 0 0,0-1 63 0 0,-1 1-1047 0 0,0-1-304 0 0</inkml:trace>
</inkml:ink>
</file>

<file path=ppt/ink/ink1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4:24.753"/>
    </inkml:context>
    <inkml:brush xml:id="br0">
      <inkml:brushProperty name="width" value="0.05" units="cm"/>
      <inkml:brushProperty name="height" value="0.05" units="cm"/>
      <inkml:brushProperty name="color" value="#333333"/>
    </inkml:brush>
  </inkml:definitions>
  <inkml:trace contextRef="#ctx0" brushRef="#br0">2 5 1376 0 0,'-2'-2'236'0'0,"2"0"4337"0"0,5 1 2381 0 0,-3 1-7352 0 0,14 0 1127 0 0,97 2 561 0 0,-103-1-2376 0 0,1-1-3828 0 0</inkml:trace>
</inkml:ink>
</file>

<file path=ppt/ink/ink1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4:25.101"/>
    </inkml:context>
    <inkml:brush xml:id="br0">
      <inkml:brushProperty name="width" value="0.05" units="cm"/>
      <inkml:brushProperty name="height" value="0.05" units="cm"/>
      <inkml:brushProperty name="color" value="#333333"/>
    </inkml:brush>
  </inkml:definitions>
  <inkml:trace contextRef="#ctx0" brushRef="#br0">34 85 12752 0 0,'0'0'289'0'0,"0"0"40"0"0,0 0 22 0 0,0 1-40 0 0,-1 0-189 0 0,1 1 1 0 0,-1 0 0 0 0,1 0 0 0 0,0 0 0 0 0,0 0 0 0 0,0 0 0 0 0,0 0 0 0 0,0 0 0 0 0,0 0-123 0 0,1 5 798 0 0,-1 9 45 0 0,1-1 0 0 0,0 0 0 0 0,2 0 0 0 0,0 0 0 0 0,2 7-843 0 0,-5-19-16 0 0,0-3-60 0 0,0 0-124 0 0,0 0-516 0 0,0 0-225 0 0,0 0-1045 0 0,0-3-4006 0 0</inkml:trace>
  <inkml:trace contextRef="#ctx0" brushRef="#br0" timeOffset="1">0 0 12528 0 0,'0'0'272'0'0,"0"0"56"0"0,0 0 16 0 0,0 0 8 0 0,0 0-280 0 0,0 0-72 0 0,0 0 0 0 0,0 0 0 0 0,0 0 0 0 0,3 3 0 0 0,-1-1 0 0 0,0 1 0 0 0,-1 0-672 0 0,0-2-160 0 0,-1-1-24 0 0,7 2-8 0 0</inkml:trace>
</inkml:ink>
</file>

<file path=ppt/ink/ink1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4:37.169"/>
    </inkml:context>
    <inkml:brush xml:id="br0">
      <inkml:brushProperty name="width" value="0.05" units="cm"/>
      <inkml:brushProperty name="height" value="0.05" units="cm"/>
      <inkml:brushProperty name="color" value="#333333"/>
    </inkml:brush>
  </inkml:definitions>
  <inkml:trace contextRef="#ctx0" brushRef="#br0">0 40 9216 0 0,'3'-1'281'0'0,"1"-1"115"0"0,0 1 2608 0 0,-3 8-991 0 0,0-4-1872 0 0,-1 0-1 0 0,0 0 0 0 0,0 0 0 0 0,0-1 1 0 0,-1 1-1 0 0,1 0 0 0 0,-1 0 1 0 0,1 0-1 0 0,-1-1 0 0 0,-1 3-140 0 0,1-2 105 0 0,0 1 1 0 0,0-1-1 0 0,1 1 0 0 0,-1-1 0 0 0,0 3-105 0 0,0 5 248 0 0,1-11-160 0 0,0 0 0 0 0,0 0 10 0 0,0 0 39 0 0,0 0 20 0 0,0 0 3 0 0,0 0-9 0 0,0 0-39 0 0,0 0-15 0 0,0-7 249 0 0,2-1 138 0 0,1 1 0 0 0,-1-1 0 0 0,3-3-484 0 0,-2 4 73 0 0,0 1 1 0 0,0 0-1 0 0,1 1 1 0 0,0-1-1 0 0,0 0 1 0 0,0 1-1 0 0,2-2-73 0 0,-3 4 65 0 0,0 1-1 0 0,0 0 1 0 0,0-1-1 0 0,0 1 1 0 0,0 0 0 0 0,0 0-1 0 0,2 0-64 0 0,-4 1 15 0 0,0 1 0 0 0,0 0 0 0 0,-1-1 0 0 0,1 1 0 0 0,0 0 0 0 0,0 0 0 0 0,0-1 1 0 0,0 1-1 0 0,-1 0 0 0 0,1 0 0 0 0,0 0 0 0 0,0 0 0 0 0,0 0 0 0 0,0 0 0 0 0,0 0 0 0 0,-1 1 0 0 0,1-1 0 0 0,0 0 0 0 0,0 0 0 0 0,0 1 0 0 0,-1-1 0 0 0,1 0 0 0 0,0 1 0 0 0,0-1 0 0 0,-1 1 1 0 0,1-1-1 0 0,0 1 0 0 0,-1-1 0 0 0,1 1 0 0 0,0-1 0 0 0,-1 1 0 0 0,1 0 0 0 0,-1-1 0 0 0,1 1 0 0 0,0 0-15 0 0,2 6 3 0 0,0 0 0 0 0,-1 0-1 0 0,1 0 1 0 0,-1 0 0 0 0,0 3-3 0 0,1 0 0 0 0,-1 0-1 0 0,4 5 1 0 0,-4-8 4 0 0,-2-6-58 0 0,1 1-1 0 0,0-1 1 0 0,-1 1-1 0 0,1-1 1 0 0,0 1-1 0 0,-1-1 1 0 0,1 0 54 0 0,2 3-400 0 0,-3-3 245 0 0,0-1 1 0 0,0 1-1 0 0,1-1 0 0 0,-1 1 0 0 0,0-1 0 0 0,1 1 0 0 0,-1-1 0 0 0,1 1 0 0 0,-1-1 1 0 0,0 1-1 0 0,1-1 0 0 0,-1 1 0 0 0,1-1 0 0 0,-1 0 0 0 0,1 1 0 0 0,0-1 1 0 0,-1 0-1 0 0,1 1 0 0 0,-1-1 0 0 0,1 0 0 0 0,0 0 0 0 0,-1 0 0 0 0,1 1 0 0 0,-1-1 1 0 0,1 0-1 0 0,0 0 0 0 0,0 0 155 0 0,5-1-1860 0 0,1 1-17 0 0</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13T14:34:09.303"/>
    </inkml:context>
    <inkml:brush xml:id="br0">
      <inkml:brushProperty name="width" value="0.05" units="cm"/>
      <inkml:brushProperty name="height" value="0.05" units="cm"/>
      <inkml:brushProperty name="color" value="#0070C0"/>
    </inkml:brush>
  </inkml:definitions>
  <inkml:trace contextRef="#ctx0" brushRef="#br0">0 320 456 0 0,'0'-10'279'0'0,"3"-58"-98"0"0,2 47 2988 0 0,3-2 3802 0 0,-7 22-5706 0 0,-1 1-576 0 0,0 0-118 0 0,0 0-67 0 0,17 18 291 0 0,-2 4-497 0 0,0 1 0 0 0,-2 0 0 0 0,-1 1 1 0 0,-1 1-1 0 0,-1 0-298 0 0,19 38 482 0 0,51 83-18 0 0,-54-99-344 0 0,-19-39-1951 0 0,-7-8-3807 0 0</inkml:trace>
  <inkml:trace contextRef="#ctx0" brushRef="#br0" timeOffset="359.28">50 142 9416 0 0,'-1'-2'63'0'0,"0"0"0"0"0,1 0 0 0 0,-1 0 0 0 0,1 0 0 0 0,0-1 0 0 0,0 1 0 0 0,0 0 0 0 0,0 0 0 0 0,0 0 0 0 0,0 0 0 0 0,1-1 0 0 0,-1 1 0 0 0,1 0 1 0 0,0 0-1 0 0,-1 0 0 0 0,1 0 0 0 0,0 0 0 0 0,0 0 0 0 0,1 0 0 0 0,-1 0 0 0 0,0 1 0 0 0,1-1 0 0 0,-1 0 0 0 0,1 1 0 0 0,-1-1 0 0 0,2 0-63 0 0,8-8 412 0 0,0 1-1 0 0,1 0 0 0 0,0 1 1 0 0,1 0-412 0 0,10-8 907 0 0,-19 13-796 0 0,0 0 1 0 0,0 0 0 0 0,1 1 0 0 0,-1-1 0 0 0,0 1 0 0 0,1 0 0 0 0,0 0 0 0 0,0 1 0 0 0,-1-1 0 0 0,1 1 0 0 0,0 0-1 0 0,0 0 1 0 0,0 1 0 0 0,1-1 0 0 0,-1 1 0 0 0,0 0 0 0 0,0 1 0 0 0,0-1 0 0 0,0 1 0 0 0,5 0-112 0 0,-5 1 19 0 0,0 0 0 0 0,1 0 0 0 0,-1 1 1 0 0,0-1-1 0 0,0 1 0 0 0,0 0 0 0 0,-1 0 0 0 0,1 0 1 0 0,-1 1-1 0 0,0 0 0 0 0,0 0 0 0 0,0 0 0 0 0,0 0 1 0 0,-1 0-1 0 0,0 1 0 0 0,0-1 0 0 0,0 1 1 0 0,1 1-20 0 0,-3-4 3 0 0,4 8 19 0 0,0-1 0 0 0,0 1 0 0 0,-1 1 0 0 0,0-1 0 0 0,-1 1 1 0 0,1 4-23 0 0,-4-12 6 0 0,1-1 1 0 0,-1 1 0 0 0,0 0-1 0 0,0 0 1 0 0,0 0 0 0 0,-1-1 0 0 0,1 1-1 0 0,-1 0 1 0 0,0 0 0 0 0,0-1-1 0 0,0 1 1 0 0,0 0 0 0 0,0-1 0 0 0,0 1-1 0 0,-1-1 1 0 0,1 1 0 0 0,-1-1-1 0 0,0 0 1 0 0,0 0 0 0 0,0 1 0 0 0,0-1-1 0 0,0 0 1 0 0,0-1 0 0 0,-1 1-1 0 0,1 0 1 0 0,-1-1 0 0 0,0 1-7 0 0,-23 12-47 0 0,-1-1 0 0 0,0-2 0 0 0,-4 1 47 0 0,-17 6-1212 0 0,36-13 312 0 0</inkml:trace>
</inkml:ink>
</file>

<file path=ppt/ink/ink1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4:37.648"/>
    </inkml:context>
    <inkml:brush xml:id="br0">
      <inkml:brushProperty name="width" value="0.05" units="cm"/>
      <inkml:brushProperty name="height" value="0.05" units="cm"/>
      <inkml:brushProperty name="color" value="#333333"/>
    </inkml:brush>
  </inkml:definitions>
  <inkml:trace contextRef="#ctx0" brushRef="#br0">77 134 11256 0 0,'-1'-2'130'0'0,"1"1"-45"0"0,-1 0-1 0 0,1 0 1 0 0,-1 0-1 0 0,1 0 1 0 0,-1 1-1 0 0,0-1 1 0 0,1 0-1 0 0,-1 0 1 0 0,0 0-1 0 0,0 1 1 0 0,0-1-1 0 0,1 0 1 0 0,-1 1-85 0 0,-7-2-83 0 0,8 1 222 0 0,-1 1 0 0 0,0 0 0 0 0,1 0 0 0 0,-1-1 0 0 0,0 1 0 0 0,1 0 0 0 0,-1 0 0 0 0,0 0 0 0 0,1 0 0 0 0,-1 0 0 0 0,0 0 0 0 0,0 0 0 0 0,1 0 0 0 0,-1 0 0 0 0,0 0 0 0 0,1 0 0 0 0,-1 1 0 0 0,0-1 0 0 0,1 0-1 0 0,-1 0 1 0 0,0 1 0 0 0,1-1 0 0 0,-1 0 0 0 0,1 1 0 0 0,-1-1 0 0 0,0 1 0 0 0,1-1-139 0 0,-3 3 200 0 0,-1-1 0 0 0,1 1 0 0 0,1 0 0 0 0,-1 0 0 0 0,0 0 0 0 0,1 1 0 0 0,-1-1 0 0 0,1 1 0 0 0,0 0-200 0 0,-1 2 121 0 0,1 0 0 0 0,-1 0 0 0 0,1 1 0 0 0,1-1 0 0 0,-1 3-121 0 0,1-8 7 0 0,1 1-1 0 0,0 0 1 0 0,0 0 0 0 0,0 0-1 0 0,1-1 1 0 0,-1 1-1 0 0,0 0 1 0 0,1 0-1 0 0,-1-1 1 0 0,1 1-1 0 0,-1 0 1 0 0,1-1-1 0 0,0 1 1 0 0,0-1-1 0 0,-1 1 1 0 0,1-1-1 0 0,0 1 1 0 0,1-1-1 0 0,-1 1-6 0 0,0-1-7 0 0,-1 0 0 0 0,1 0 0 0 0,0 0 0 0 0,0-1 0 0 0,0 1 0 0 0,0 0 0 0 0,0 0 0 0 0,0-1 0 0 0,0 1 0 0 0,0-1 0 0 0,0 1 0 0 0,1-1 0 0 0,-1 1 0 0 0,0-1 0 0 0,0 0 0 0 0,0 1 0 0 0,0-1 0 0 0,1 0 0 0 0,-1 0 0 0 0,0 0 0 0 0,0 0 0 0 0,1 0 0 0 0,-1 0 0 0 0,0 0 0 0 0,0-1 0 0 0,0 1 0 0 0,1 0 0 0 0,-1-1 7 0 0,2 0-25 0 0,0 0 0 0 0,-1 0-1 0 0,1-1 1 0 0,-1 1 0 0 0,1-1-1 0 0,-1 1 1 0 0,0-1 0 0 0,0 0-1 0 0,0 0 1 0 0,0 0 0 0 0,0 0-1 0 0,0 0 1 0 0,0 0 0 0 0,-1-1-1 0 0,1 1 1 0 0,-1 0 0 0 0,0-1-1 0 0,1-1 26 0 0,4-15 12 0 0,-2-1 0 0 0,0 1-1 0 0,0-6-11 0 0,-1 1 557 0 0,6-19-557 0 0,0 7 1339 0 0,-7 25-806 0 0,-2 10-381 0 0,0 1-34 0 0,0 0-20 0 0,0 0-2 0 0,0 1-16 0 0,-1 44-63 0 0,0-24-17 0 0,1-1 0 0 0,0 0-1 0 0,1 1 1 0 0,2 2 0 0 0,1-1-68 0 0,0 8-147 0 0,2-11-3520 0 0,-5-14-2542 0 0</inkml:trace>
</inkml:ink>
</file>

<file path=ppt/ink/ink1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4:38.332"/>
    </inkml:context>
    <inkml:brush xml:id="br0">
      <inkml:brushProperty name="width" value="0.05" units="cm"/>
      <inkml:brushProperty name="height" value="0.05" units="cm"/>
      <inkml:brushProperty name="color" value="#333333"/>
    </inkml:brush>
  </inkml:definitions>
  <inkml:trace contextRef="#ctx0" brushRef="#br0">20 25 11088 0 0,'0'-1'77'0'0,"0"0"1"0"0,0 0-1 0 0,0 1 1 0 0,0-1 0 0 0,1 0-1 0 0,-1 0 1 0 0,0 0-1 0 0,0 0 1 0 0,1 0-1 0 0,-1 1 1 0 0,1-1 0 0 0,-1-1-78 0 0,6-10 395 0 0,-5 11 179 0 0,-1 1 194 0 0,0 0 37 0 0,0 0-65 0 0,0 1-312 0 0,0 3-256 0 0,1 0 1 0 0,0-1 0 0 0,-1 1-1 0 0,0 0 1 0 0,0 0 0 0 0,0 0-1 0 0,-1 1-172 0 0,-1 8 522 0 0,-3 7-522 0 0,1 2 260 0 0,-3 5 17 0 0,5-17-125 0 0,-1 0 0 0 0,2-1-1 0 0,-1 6-151 0 0,0 8 238 0 0,0-10 104 0 0,1 9-342 0 0,1-17 35 0 0,1-1 0 0 0,-1 1-1 0 0,1-1 1 0 0,0 0 0 0 0,0 1-1 0 0,1 3-34 0 0,-1-7 3 0 0,0 1 0 0 0,0 0 0 0 0,0 0 0 0 0,0-1 0 0 0,1 1 0 0 0,-1 0 0 0 0,0-1 0 0 0,1 1 0 0 0,-1-1 0 0 0,1 0 0 0 0,0 1 0 0 0,-1-1 0 0 0,1 0 0 0 0,0 0 0 0 0,0 0 0 0 0,0 0 0 0 0,-1 0 0 0 0,1-1 0 0 0,0 1 0 0 0,0-1 0 0 0,0 1 0 0 0,1-1 0 0 0,-1 0 0 0 0,0 1 0 0 0,0-1 0 0 0,1 0-3 0 0,-1-1-235 0 0,0 1-1 0 0,0 0 0 0 0,-1 0 1 0 0,1-1-1 0 0,0 1 1 0 0,-1-1-1 0 0,1 1 0 0 0,0-1 1 0 0,-1 0-1 0 0,1 1 1 0 0,-1-1-1 0 0,2-1 236 0 0,0-2-6002 0 0</inkml:trace>
</inkml:ink>
</file>

<file path=ppt/ink/ink1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4:38.717"/>
    </inkml:context>
    <inkml:brush xml:id="br0">
      <inkml:brushProperty name="width" value="0.05" units="cm"/>
      <inkml:brushProperty name="height" value="0.05" units="cm"/>
      <inkml:brushProperty name="color" value="#333333"/>
    </inkml:brush>
  </inkml:definitions>
  <inkml:trace contextRef="#ctx0" brushRef="#br0">0 50 11600 0 0,'0'0'530'0'0,"0"0"-7"0"0,0 0-287 0 0,7 2 651 0 0,-3-2-579 0 0,-1 1 1 0 0,1-2-1 0 0,-1 1 1 0 0,1 0 0 0 0,2-1-309 0 0,6-1 583 0 0,5 1 104 0 0,0-2 0 0 0,-1 0 0 0 0,7-3-687 0 0,18-3 260 0 0,-32 6-1044 0 0,-1 1-1 0 0,1-1 1 0 0,-1 0-1 0 0,0-1 1 0 0,3-2 784 0 0,1 0-1437 0 0</inkml:trace>
</inkml:ink>
</file>

<file path=ppt/ink/ink1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4:39.076"/>
    </inkml:context>
    <inkml:brush xml:id="br0">
      <inkml:brushProperty name="width" value="0.05" units="cm"/>
      <inkml:brushProperty name="height" value="0.05" units="cm"/>
      <inkml:brushProperty name="color" value="#333333"/>
    </inkml:brush>
  </inkml:definitions>
  <inkml:trace contextRef="#ctx0" brushRef="#br0">30 0 12752 0 0,'0'0'586'0'0,"0"0"-15"0"0,0 0-303 0 0,-4 6 963 0 0,3-2-844 0 0,0 0 1 0 0,0 0 0 0 0,1-1-1 0 0,-1 1 1 0 0,1 2-388 0 0,-1 3 493 0 0,-5 36 265 0 0,4-33-527 0 0,0 8-231 0 0,1 0 149 0 0,-3 33 723 0 0,4-30-794 0 0,-2 0 0 0 0,-1 2-78 0 0,2-18 130 0 0,1-7-66 0 0,0 0-10 0 0,1-7-108 0 0,0 1 0 0 0,0-1 0 0 0,0 1 0 0 0,2-3 54 0 0,-2 3 10 0 0,3-5-10 0 0,0-1 0 0 0,1 0 0 0 0,4-11 0 0 0,-8 22 2 0 0,-1-1-1 0 0,1 1 1 0 0,0 0-1 0 0,0-1 1 0 0,0 1-1 0 0,0 0 1 0 0,0 0-1 0 0,0 0 0 0 0,0 0 1 0 0,2-1-2 0 0,0-1 49 0 0,-2 3-37 0 0,0-1 0 0 0,0 0 0 0 0,0 1-1 0 0,0 0 1 0 0,0-1 0 0 0,0 1-1 0 0,0 0 1 0 0,0-1 0 0 0,0 1 0 0 0,0 0-1 0 0,1 0 1 0 0,-1 0 0 0 0,0 0-1 0 0,0 0 1 0 0,0 0-12 0 0,0 0 5 0 0,0 0 0 0 0,0 0-1 0 0,0 0 1 0 0,0 0 0 0 0,0 0-1 0 0,0 1 1 0 0,0-1 0 0 0,0 0 0 0 0,0 1-1 0 0,0-1 1 0 0,0 0 0 0 0,0 1 0 0 0,-1-1-1 0 0,1 1 1 0 0,0 0 0 0 0,0-1-1 0 0,0 1-4 0 0,1 2 39 0 0,0 0 1 0 0,0 0-1 0 0,0 0 0 0 0,0 0 0 0 0,0 0 0 0 0,0 1 0 0 0,-1-1 0 0 0,0 0 0 0 0,1 4-39 0 0,10 42 64 0 0,-11-41-102 0 0,2-1-1 0 0,-1 1 0 0 0,2 2 39 0 0,-3-9-230 0 0,0 0-1 0 0,0 0 0 0 0,0 1 0 0 0,-1-1 1 0 0,2 0-1 0 0,-1 0 0 0 0,0 0 0 0 0,0 0 1 0 0,0 0-1 0 0,0-1 0 0 0,1 1 0 0 0,-1 0 1 0 0,0 0-1 0 0,1-1 0 0 0,-1 1 231 0 0,2 0-1174 0 0</inkml:trace>
</inkml:ink>
</file>

<file path=ppt/ink/ink1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4:39.421"/>
    </inkml:context>
    <inkml:brush xml:id="br0">
      <inkml:brushProperty name="width" value="0.05" units="cm"/>
      <inkml:brushProperty name="height" value="0.05" units="cm"/>
      <inkml:brushProperty name="color" value="#333333"/>
    </inkml:brush>
  </inkml:definitions>
  <inkml:trace contextRef="#ctx0" brushRef="#br0">24 59 11144 0 0,'0'0'506'0'0,"0"0"-4"0"0,0 0-248 0 0,0 0 152 0 0,0 0 104 0 0,0 5 568 0 0,1-4-861 0 0,0 1 0 0 0,-1 0 0 0 0,1 0 0 0 0,0 0 0 0 0,0-1 0 0 0,0 1 0 0 0,0-1 0 0 0,1 1 0 0 0,-1-1 0 0 0,0 1 0 0 0,1-1 0 0 0,-1 1 0 0 0,1-1 0 0 0,-1 0 0 0 0,1 0 0 0 0,0 0 0 0 0,-1 0 0 0 0,2 0-217 0 0,-2 0 62 0 0,0-1 0 0 0,1 1 0 0 0,-1-1-1 0 0,1 1 1 0 0,-1-1 0 0 0,1 0 0 0 0,-1 0 0 0 0,1 0-1 0 0,0 0 1 0 0,-1 0 0 0 0,1 0 0 0 0,-1 0 0 0 0,1 0-1 0 0,-1-1 1 0 0,1 1 0 0 0,-1 0 0 0 0,1-1-62 0 0,0 0 16 0 0,1 0 1 0 0,-1 0-1 0 0,0 0 1 0 0,0-1-1 0 0,0 1 1 0 0,0-1-1 0 0,0 1 0 0 0,0-1 1 0 0,0 0-1 0 0,0-1-16 0 0,1 0-20 0 0,-2 0-1 0 0,1 1 1 0 0,0-1-1 0 0,0 0 1 0 0,-1 0 0 0 0,0 0-1 0 0,1 0 1 0 0,-1-1 20 0 0,-1 2 6 0 0,1 0 0 0 0,-1 0 0 0 0,1-1 0 0 0,-1 1 0 0 0,0 0-1 0 0,0 0 1 0 0,0 0 0 0 0,0 0 0 0 0,0 0 0 0 0,0-1 0 0 0,-1-1-6 0 0,0 3 8 0 0,1 0 0 0 0,0 0 0 0 0,-1 0 0 0 0,1 0 0 0 0,-1 0 0 0 0,1 0 0 0 0,-1 0 0 0 0,1 0 0 0 0,-1 0 0 0 0,0 0 0 0 0,0 0 0 0 0,1 1 0 0 0,-1-1 0 0 0,0 0 0 0 0,0 0 0 0 0,0 1 0 0 0,0-1 0 0 0,-1 0-8 0 0,1 0-1 0 0,0 1-1 0 0,-1 0 0 0 0,1-1 1 0 0,-1 1-1 0 0,1 0 1 0 0,-1 0-1 0 0,1-1 0 0 0,-1 1 1 0 0,1 0-1 0 0,-1 1 0 0 0,1-1 1 0 0,0 0-1 0 0,-1 0 2 0 0,-2 1-2 0 0,0 0-1 0 0,0 1 1 0 0,1-1 0 0 0,-1 1-1 0 0,0-1 1 0 0,1 1-1 0 0,0 0 1 0 0,-1 1-1 0 0,1-1 1 0 0,-1 1 2 0 0,0 1 29 0 0,0 0 0 0 0,1 0 0 0 0,-1 0 0 0 0,1 0 0 0 0,0 1 0 0 0,0-1 1 0 0,1 1-1 0 0,-1 0 0 0 0,1 0 0 0 0,0 0 0 0 0,0 0 0 0 0,1 0 0 0 0,-1 0 0 0 0,1 0 0 0 0,1 0 0 0 0,-1 1 0 0 0,0-1 0 0 0,1 0 0 0 0,0 1 0 0 0,1 1-29 0 0,-1-5 31 0 0,1 1 0 0 0,-1 0 0 0 0,1-1 0 0 0,0 1 0 0 0,0-1 0 0 0,0 1 0 0 0,0-1 0 0 0,0 0 0 0 0,1 1 0 0 0,-1-1 0 0 0,1 0 0 0 0,1 2-31 0 0,1 0 181 0 0,1 1 0 0 0,0-1 0 0 0,0 0 0 0 0,4 3-181 0 0,-4-5-92 0 0,0 1 0 0 0,0-1-1 0 0,-1 0 1 0 0,1 0-1 0 0,1-1 93 0 0,3 2-1407 0 0,1 0-5555 0 0</inkml:trace>
</inkml:ink>
</file>

<file path=ppt/ink/ink1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4:40.283"/>
    </inkml:context>
    <inkml:brush xml:id="br0">
      <inkml:brushProperty name="width" value="0.05" units="cm"/>
      <inkml:brushProperty name="height" value="0.05" units="cm"/>
      <inkml:brushProperty name="color" value="#333333"/>
    </inkml:brush>
  </inkml:definitions>
  <inkml:trace contextRef="#ctx0" brushRef="#br0">17 3 5064 0 0,'0'0'389'0'0,"1"0"-40"0"0,0-3 2100 0 0,-2 4 3635 0 0,-1 1-886 0 0,0 1-6926 0 0,-1 5 1934 0 0,1 1 0 0 0,-1-1 0 0 0,1 0 1 0 0,1 1-1 0 0,-1-1 0 0 0,1 7-206 0 0,1-8 120 0 0,0 0-1 0 0,1 0 1 0 0,-1 0 0 0 0,1-1-1 0 0,1 1 1 0 0,-1 0 0 0 0,1-1-1 0 0,1 2-119 0 0,-3-6 2 0 0,1 0 0 0 0,0 0 0 0 0,0 0 1 0 0,0-1-1 0 0,0 1 0 0 0,0 0 0 0 0,0-1 0 0 0,1 1 0 0 0,-1-1 0 0 0,0 1 0 0 0,1-1 0 0 0,-1 1 0 0 0,1-1 0 0 0,0 0 0 0 0,0 1-2 0 0,0-2-18 0 0,-1 1-1 0 0,0 0 1 0 0,0-1-1 0 0,1 1 1 0 0,-1-1 0 0 0,0 0-1 0 0,1 1 1 0 0,-1-1 0 0 0,0 0-1 0 0,1 0 1 0 0,-1 0-1 0 0,0 0 1 0 0,1 0 0 0 0,-1 0-1 0 0,0 0 1 0 0,1-1 0 0 0,-1 1-1 0 0,0 0 1 0 0,1-1 0 0 0,-1 1-1 0 0,0-1 1 0 0,0 1-1 0 0,1-1 19 0 0,1-1-21 0 0,0 0 0 0 0,-1 0 0 0 0,1 0 0 0 0,0-1-1 0 0,-1 1 1 0 0,0-1 0 0 0,1 1 0 0 0,-1-1 0 0 0,0 0-1 0 0,0 0 1 0 0,-1 0 0 0 0,1 0 0 0 0,0 0 0 0 0,-1 0-1 0 0,0 0 1 0 0,0-1 0 0 0,0 1 0 0 0,0 0 0 0 0,-1-1-1 0 0,1 0 22 0 0,9-49 11 0 0,-8 38 346 0 0,-2 15-253 0 0,0 0 0 0 0,0 0 0 0 0,0 0-32 0 0,0 0-134 0 0,0 0-60 0 0,-1 20-176 0 0,0-13 449 0 0,1 0 0 0 0,0 6-151 0 0,1 4 621 0 0,-1-7-442 0 0,0 0-1 0 0,1 0 1 0 0,1-1 0 0 0,0 1 0 0 0,1 3-179 0 0,-2-11-59 0 0,0 1 0 0 0,0-1 0 0 0,0 1 0 0 0,0-1 0 0 0,1 1 0 0 0,-1-1 0 0 0,2 2 59 0 0,-2-3-309 0 0,1 0-1 0 0,-1 0 1 0 0,0 0 0 0 0,0 0-1 0 0,0 0 1 0 0,0 0 0 0 0,1 0-1 0 0,-1 0 1 0 0,1-1 0 0 0,-1 1-1 0 0,0 0 1 0 0,1-1 0 0 0,-1 1-1 0 0,2-1 310 0 0,2 1-1398 0 0</inkml:trace>
</inkml:ink>
</file>

<file path=ppt/ink/ink1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4:40.690"/>
    </inkml:context>
    <inkml:brush xml:id="br0">
      <inkml:brushProperty name="width" value="0.05" units="cm"/>
      <inkml:brushProperty name="height" value="0.05" units="cm"/>
      <inkml:brushProperty name="color" value="#333333"/>
    </inkml:brush>
  </inkml:definitions>
  <inkml:trace contextRef="#ctx0" brushRef="#br0">0 14 11832 0 0,'2'10'4863'0'0,"1"10"-4863"0"0,-3-11 499 0 0,-1 1 0 0 0,-1 5-499 0 0,0 5 1162 0 0,2-8-698 0 0,3-14-380 0 0,3-15-346 0 0,-5 15 291 0 0,0 1-1 0 0,-1-1 1 0 0,1 0 0 0 0,-1 1 0 0 0,1-1 0 0 0,-1 0-1 0 0,0 0 1 0 0,0 0 0 0 0,0-1-29 0 0,0 1 3 0 0,1 1 0 0 0,-1-1 0 0 0,0 0-1 0 0,0 0 1 0 0,1 1 0 0 0,-1-1 0 0 0,1 0 0 0 0,-1 0 0 0 0,1 1 0 0 0,0-1-1 0 0,0 0-2 0 0,7-12 23 0 0,-6 10 22 0 0,0 0-1 0 0,0 0 1 0 0,1 1 0 0 0,1-3-45 0 0,-3 5 22 0 0,10-10 383 0 0,-10 11-375 0 0,0-1-1 0 0,0 1 0 0 0,0-1 0 0 0,0 1 0 0 0,0-1 0 0 0,0 1 0 0 0,0 0 1 0 0,0 0-1 0 0,0-1 0 0 0,0 1 0 0 0,0 0 0 0 0,0 0 0 0 0,0 0-29 0 0,0 0 25 0 0,0 0 0 0 0,-1 0-1 0 0,1 0 1 0 0,0 0 0 0 0,0 0-1 0 0,-1 0 1 0 0,1 1 0 0 0,0-1-1 0 0,-1 0 1 0 0,1 0 0 0 0,0 1-1 0 0,-1-1 1 0 0,1 0-1 0 0,0 1 1 0 0,-1-1 0 0 0,1 1-1 0 0,0-1 1 0 0,-1 0 0 0 0,1 1-1 0 0,-1 0 1 0 0,1-1 0 0 0,-1 1-1 0 0,0-1 1 0 0,1 1 0 0 0,-1 0-1 0 0,1-1-24 0 0,0 3 24 0 0,0-1-1 0 0,-1 1 1 0 0,1-1-1 0 0,-1 1 1 0 0,1-1-1 0 0,-1 3-23 0 0,2 4 170 0 0,-2-8-157 0 0,0 1-1 0 0,0-1 0 0 0,0 0 0 0 0,0 0 1 0 0,0 1-1 0 0,0-1 0 0 0,-1 0-12 0 0,1 8 2 0 0,1 2-2 0 0,-1-8 0 0 0,0 1 0 0 0,1-1 0 0 0,-1 0 0 0 0,1 0 0 0 0,0 0 0 0 0,0 0 0 0 0,0 0 0 0 0,0 0 0 0 0,1 2 0 0 0,0-1-310 0 0,-1-3 309 0 0,0 0-1 0 0,-1 1 1 0 0,1-1 0 0 0,0 0-1 0 0,0 0 1 0 0,0 0-1 0 0,0 0 1 0 0,0 1-1 0 0,1-1 2 0 0,-1 0-832 0 0,0 0 0 0 0,0-1 0 0 0,0 1 0 0 0,1-1 0 0 0,-1 1 0 0 0,0-1 0 0 0,1 0 0 0 0,-1 1 832 0 0,7 0-6244 0 0</inkml:trace>
</inkml:ink>
</file>

<file path=ppt/ink/ink1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4:41.018"/>
    </inkml:context>
    <inkml:brush xml:id="br0">
      <inkml:brushProperty name="width" value="0.05" units="cm"/>
      <inkml:brushProperty name="height" value="0.05" units="cm"/>
      <inkml:brushProperty name="color" value="#333333"/>
    </inkml:brush>
  </inkml:definitions>
  <inkml:trace contextRef="#ctx0" brushRef="#br0">3 1 11056 0 0,'0'0'505'0'0,"0"0"-9"0"0,-2-1-175 0 0,1 1 437 0 0,1 0 223 0 0,0 0 47 0 0,1 1-817 0 0,-1-1 1 0 0,0 1-1 0 0,0 0 1 0 0,0 0-1 0 0,1-1 1 0 0,-1 1 0 0 0,0 0-1 0 0,0 0 1 0 0,0-1-1 0 0,0 1 1 0 0,0 0-1 0 0,0 0-211 0 0,0 3 475 0 0,1 3 114 0 0,1 12-49 0 0,1 16 1479 0 0,-4-26-1872 0 0,1-7-145 0 0,0 0-1 0 0,0 0 1 0 0,0 0-1 0 0,0 1 1 0 0,0-1-1 0 0,0 0 1 0 0,0 0-1 0 0,1 0 1 0 0,-1 1-1 0 0,1-1 1 0 0,0 0-1 0 0,0 1-1 0 0,-1-3-19 0 0,1 1 0 0 0,-1-1 0 0 0,0 0 0 0 0,0 0 0 0 0,0 0 0 0 0,0 1 0 0 0,0-1-1 0 0,0 0 1 0 0,1 0 0 0 0,-1 0 0 0 0,0 1 0 0 0,0-1 0 0 0,0 0 0 0 0,0 0 0 0 0,0 1 0 0 0,0-1-1 0 0,0 0 1 0 0,0 0 0 0 0,0 1 0 0 0,0-1 0 0 0,0 0 0 0 0,0 0 0 0 0,0 1 0 0 0,0-1 0 0 0,0 0-1 0 0,0 0 1 0 0,-1 1 19 0 0,2-1-76 0 0,-1 0 0 0 0,0 0 0 0 0,0 0 0 0 0,0 0-1 0 0,0 0 1 0 0,0 1 0 0 0,0-1 0 0 0,0 0-1 0 0,0 0 1 0 0,0 0 0 0 0,1 0 0 0 0,-1 0 0 0 0,0 0-1 0 0,0 0 1 0 0,0 0 0 0 0,0 0 0 0 0,0 0 0 0 0,0 0-1 0 0,1 0 1 0 0,-1 1 0 0 0,0-1 0 0 0,0 0-1 0 0,0 0 1 0 0,0 0 0 0 0,1 0 76 0 0,-1 0-551 0 0,4 1-6188 0 0</inkml:trace>
</inkml:ink>
</file>

<file path=ppt/ink/ink1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4:41.365"/>
    </inkml:context>
    <inkml:brush xml:id="br0">
      <inkml:brushProperty name="width" value="0.05" units="cm"/>
      <inkml:brushProperty name="height" value="0.05" units="cm"/>
      <inkml:brushProperty name="color" value="#333333"/>
    </inkml:brush>
  </inkml:definitions>
  <inkml:trace contextRef="#ctx0" brushRef="#br0">10 29 7832 0 0,'-1'-1'33'0'0,"1"0"-4"0"0,-1 1 0 0 0,1 0-1 0 0,0 0 1 0 0,-1-1-1 0 0,1 1 1 0 0,0 0-1 0 0,0-1 1 0 0,-1 1-1 0 0,1 0 1 0 0,0-1 0 0 0,0 1-1 0 0,0 0 1 0 0,-1-1-1 0 0,1 1 1 0 0,0-1-1 0 0,0 1 1 0 0,0 0-1 0 0,0-1 1 0 0,0 1 0 0 0,0-1-1 0 0,0 1 1 0 0,0 0-1 0 0,0-1 1 0 0,0 1-1 0 0,0-1 1 0 0,0 1 0 0 0,0 0-1 0 0,0-1-28 0 0,0 1-4 0 0,0-1-1 0 0,0 1 0 0 0,0 0 1 0 0,0-1-1 0 0,0 1 1 0 0,0 0-1 0 0,0-1 1 0 0,0 1-1 0 0,0 0 1 0 0,0 0-1 0 0,0-1 0 0 0,0 1 1 0 0,0 0-1 0 0,0-1 1 0 0,-1 1-1 0 0,1 0 1 0 0,0 0 4 0 0,0 0 48 0 0,0-1 0 0 0,0 1 0 0 0,0 0 0 0 0,0 0 0 0 0,-1 0 0 0 0,1 0 0 0 0,0 0 0 0 0,0 0 0 0 0,0 0 0 0 0,0-1 1 0 0,0 1-1 0 0,0 0 0 0 0,0 0 0 0 0,0 0 0 0 0,0 0 0 0 0,0 0 0 0 0,0 0 0 0 0,0-1 0 0 0,0 1 0 0 0,0 0 0 0 0,0 0 0 0 0,0 0 0 0 0,0 0 1 0 0,0 0-1 0 0,0 0 0 0 0,0-1 0 0 0,0 1 0 0 0,0 0 0 0 0,0 0 0 0 0,0 0 0 0 0,0 0 0 0 0,0 0 0 0 0,0 0 0 0 0,1-1-48 0 0,-5-6 6944 0 0,8 7-7887 0 0,-1 0-2758 0 0,-3 0-1677 0 0</inkml:trace>
</inkml:ink>
</file>

<file path=ppt/ink/ink1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4:41.724"/>
    </inkml:context>
    <inkml:brush xml:id="br0">
      <inkml:brushProperty name="width" value="0.05" units="cm"/>
      <inkml:brushProperty name="height" value="0.05" units="cm"/>
      <inkml:brushProperty name="color" value="#333333"/>
    </inkml:brush>
  </inkml:definitions>
  <inkml:trace contextRef="#ctx0" brushRef="#br0">90 2 12584 0 0,'0'0'39'0'0,"0"-1"1"0"0,0 1-1 0 0,0 0 1 0 0,0 0 0 0 0,0 0-1 0 0,0 0 1 0 0,0 0-1 0 0,0 0 1 0 0,0 0 0 0 0,0 0-1 0 0,0 0 1 0 0,0 0-1 0 0,0 0 1 0 0,0 0-1 0 0,0 0 1 0 0,0 0 0 0 0,0 0-1 0 0,-1 0 1 0 0,1 0-1 0 0,0 0 1 0 0,0 0 0 0 0,0 0-1 0 0,0-1 1 0 0,0 1-1 0 0,0 0 1 0 0,0 0 0 0 0,0 0-1 0 0,0 0 1 0 0,0 0-1 0 0,0 0 1 0 0,0 0 0 0 0,0 0-1 0 0,0 0 1 0 0,0 0-1 0 0,0 0 1 0 0,0 0-1 0 0,0 0 1 0 0,0 0 0 0 0,0 0-1 0 0,0 0 1 0 0,0 0-1 0 0,0 0 1 0 0,-1 0 0 0 0,1 0-1 0 0,0 0 1 0 0,0 0-1 0 0,0 0 1 0 0,0 0 0 0 0,0 0-1 0 0,0 0 1 0 0,0 0-1 0 0,0 0 1 0 0,0 0 0 0 0,0 0-1 0 0,0 0 1 0 0,0 0-1 0 0,0 0 1 0 0,0 0-1 0 0,0 0 1 0 0,0 0 0 0 0,0 0-40 0 0,0 5 800 0 0,1 5-233 0 0,-1-8-461 0 0,0-1 0 0 0,0 1 1 0 0,0-1-1 0 0,0 0 0 0 0,0 1 0 0 0,0-1 0 0 0,-1 1 0 0 0,1-1 0 0 0,-1 1-106 0 0,-1 8 398 0 0,-2 26 1888 0 0,-9 31-2286 0 0,9-43 301 0 0,1-8-145 0 0,2 0 1 0 0,0 0-1 0 0,1 7-156 0 0,0-14 115 0 0,1 0 0 0 0,1 0 0 0 0,1 6-115 0 0,-1-5 199 0 0,-2-8-206 0 0,1 0 0 0 0,-1-1-1 0 0,1 1 1 0 0,-1 0-1 0 0,1-1 1 0 0,0 1-1 0 0,0-1 1 0 0,0 1 0 0 0,0-1-1 0 0,0 1 1 0 0,0-1-1 0 0,0 0 1 0 0,1 0 0 0 0,-1 1-1 0 0,0-1 1 0 0,1 0-1 0 0,-1 0 1 0 0,1 0-1 0 0,-1 0 1 0 0,1-1 0 0 0,-1 1-1 0 0,1 0 1 0 0,0-1-1 0 0,-1 1 1 0 0,1-1 0 0 0,0 1-1 0 0,-1-1 1 0 0,1 0-1 0 0,0 0 1 0 0,0 0-1 0 0,-1 0 1 0 0,1 0 7 0 0,0 0-138 0 0,1-1 0 0 0,-1 1-1 0 0,0-1 1 0 0,0 1 0 0 0,0-1 0 0 0,0 0-1 0 0,0 0 1 0 0,0 0 0 0 0,0 0 0 0 0,0 0 0 0 0,0 0-1 0 0,0 0 1 0 0,-1-1 0 0 0,1 1 0 0 0,0-1 138 0 0,3-3-1506 0 0</inkml:trace>
  <inkml:trace contextRef="#ctx0" brushRef="#br0" timeOffset="1">4 132 7368 0 0,'0'0'568'0'0,"-1"0"-374"0"0,-1 0-32 0 0,1 0 562 0 0,1 0 240 0 0,0 0 41 0 0,1 0-69 0 0,16 6 574 0 0,-7-3-863 0 0,0-1 0 0 0,0 1 0 0 0,10 0-647 0 0,-4-1 238 0 0,-4-1 29 0 0,9 0-267 0 0,2-1-672 0 0,-7 0-3127 0 0,-2 0-1103 0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OA" name="resolution" value="1000" units="1/deg"/>
          <inkml:channelProperty channel="OE" name="resolution" value="1000" units="1/deg"/>
        </inkml:channelProperties>
      </inkml:inkSource>
      <inkml:timestamp xml:id="ts0" timeString="2019-01-07T21:28:46.164"/>
    </inkml:context>
    <inkml:brush xml:id="br0">
      <inkml:brushProperty name="width" value="0.1" units="cm"/>
      <inkml:brushProperty name="height" value="0.1" units="cm"/>
      <inkml:brushProperty name="color" value="#849398"/>
      <inkml:brushProperty name="ignorePressure" value="1"/>
    </inkml:brush>
    <inkml:context xml:id="ctx1">
      <inkml:inkSource xml:id="inkSrc2">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1" timeString="2019-01-07T21:29:29.767"/>
    </inkml:context>
    <inkml:brush xml:id="br1">
      <inkml:brushProperty name="width" value="0.1" units="cm"/>
      <inkml:brushProperty name="height" value="0.1" units="cm"/>
      <inkml:brushProperty name="color" value="#E71225"/>
    </inkml:brush>
    <inkml:brush xml:id="br2">
      <inkml:brushProperty name="width" value="0.1" units="cm"/>
      <inkml:brushProperty name="height" value="0.1" units="cm"/>
      <inkml:brushProperty name="color" value="#849398"/>
    </inkml:brush>
  </inkml:definitions>
  <inkml:trace contextRef="#ctx0" brushRef="#br0">2223 114 0 0,'0'-36'0'0,"0"-42"0"0,0 1874 0 0,0 908 0 0,0-2466 0 0,0-215 0 0,0 14 0 0,0-26 0 0,0-1 0 0,0 37 0 0,0-38 0 0,0 72 0 0,0-41 0 0,0-5 0 0,0-5 0 0,0-21 0 0,0 22 0 0,0-35 0 0</inkml:trace>
  <inkml:trace contextRef="#ctx0" brushRef="#br0" timeOffset="16166.03">2295 5127 0 0,'-35'0'0'0,"33"0"0"0,13 0 0 0,5858 0 0 0,-5768 0 0 0,-56 0 0 0,-15 0 0 0,5 0 0 0,-9 0 0 0,5 0 0 0,-5 0 0 0,6 0 0 0,18 0 0 0,-40 0 0 0,21 0 0 0,-12 0 0 0,23 0 0 0,11 0 0 0,-50 0 0 0,-5 0 0 0,-8 0 0 0,-2 0 0 0</inkml:trace>
  <inkml:trace contextRef="#ctx1" brushRef="#br1">2282 1591 3512 0 0,'0'0'280'0'0,"0"0"0"0"0,0 0 0 0 0,0 0 65 0 0,0 0 274 0 0,-6 6 2202 0 0,4-5-2584 0 0,1 1 1 0 0,-1-1-1 0 0,1 0 0 0 0,-1 0 0 0 0,1 0 0 0 0,-1 0 1 0 0,0 0-1 0 0,0 0 0 0 0,1 0 0 0 0,-1 0 0 0 0,0-1 1 0 0,-2 1-238 0 0,-22 4 1320 0 0,-27-10-162 0 0,40-6-1002 0 0,10 9-83 0 0,0 0-1 0 0,1 0 1 0 0,-1 0-1 0 0,1 0 1 0 0,-1-1-1 0 0,1 1 0 0 0,0-1 1 0 0,0 0-1 0 0,0 1 1 0 0,1-1-1 0 0,-1 0 1 0 0,1 0-1 0 0,-1 0 1 0 0,1 0-1 0 0,0-1 1 0 0,0 1-1 0 0,0 0 1 0 0,1 0-1 0 0,-1-1 0 0 0,1 1 1 0 0,-1 0-1 0 0,1-1 1 0 0,1-1-73 0 0,-2-1 45 0 0,0-1 0 0 0,0 1 0 0 0,0-1 0 0 0,-3-5-45 0 0,1 0 231 0 0,0 5-91 0 0,3 7-149 0 0,-1-1 1 0 0,1 0 0 0 0,0 1 0 0 0,0-1 0 0 0,0 0 0 0 0,0 1 0 0 0,0-1-1 0 0,0 0 1 0 0,0 0 0 0 0,0 1 0 0 0,0-1 0 0 0,0 0 0 0 0,0 1 0 0 0,0-1 0 0 0,0 0-1 0 0,0 1 1 0 0,1-1 0 0 0,-1 1 0 0 0,0-1 0 0 0,1 0 0 0 0,-1 1 0 0 0,0-1-1 0 0,1 1 1 0 0,-1-1 0 0 0,1 1 0 0 0,-1-1 0 0 0,1 1 0 0 0,-1-1 0 0 0,1 1-1 0 0,-1-1 1 0 0,1 1 8 0 0,6-10 117 0 0,-7 4-47 0 0,2-2 56 0 0,13-5-118 0 0,-2 5-7 0 0,-9 5-5 0 0,6-1-9 0 0,-4 2-61 0 0,0 0 0 0 0,0 0 1 0 0,0 1-1 0 0,0 0 1 0 0,0 0-1 0 0,4 0 74 0 0,-7 1-4 0 0,0 0 1 0 0,0 0-1 0 0,0 0 0 0 0,0 0 1 0 0,0 0-1 0 0,0 1 1 0 0,0-1-1 0 0,0 1 0 0 0,0 0 1 0 0,0 0-1 0 0,0 0 0 0 0,-1 0 1 0 0,1 0-1 0 0,0 1 1 0 0,-1-1 3 0 0,2 2 2 0 0,-1-1 1 0 0,0 0 0 0 0,1 0 0 0 0,0 0 0 0 0,3 1-3 0 0,-7-3 8 0 0,1 1 0 0 0,-1-1 0 0 0,0 0 1 0 0,1 0-1 0 0,-1 0 0 0 0,0 1 0 0 0,1-1 0 0 0,-1 0 0 0 0,0 1 0 0 0,0-1 0 0 0,1 0 0 0 0,-1 1 0 0 0,0-1 0 0 0,0 0 1 0 0,0 1-1 0 0,0-1 0 0 0,1 0 0 0 0,-1 1 0 0 0,0-1 0 0 0,0 1-8 0 0,1 1 42 0 0,2 1 6 0 0,7 13 166 0 0,-7-11-212 0 0,-1 0 0 0 0,0 1 0 0 0,0-1 0 0 0,-1 0 0 0 0,0 1 1 0 0,0-1-1 0 0,0 1 0 0 0,0-1 0 0 0,-1 1 0 0 0,0-1 1 0 0,0 3-3 0 0,0 2 20 0 0,1-7-75 0 0,-1 1-1 0 0,0-1 1 0 0,0 0-1 0 0,0 0 1 0 0,0 1-1 0 0,0-1 1 0 0,-1 0-1 0 0,1 1 1 0 0,-1-1 55 0 0,0-2-2 0 0,1 0 1 0 0,-1 1 0 0 0,0-1-1 0 0,1 0 1 0 0,-1 0-1 0 0,0 0 1 0 0,0 0-1 0 0,0-1 1 0 0,0 1-1 0 0,0 0 1 0 0,0 0-1 0 0,0 0 1 0 0,0-1 0 0 0,0 1-1 0 0,0 0 1 0 0,0-1-1 0 0,0 1 2 0 0,-5 2 0 0 0,3-1 29 0 0,0 0 0 0 0,0-1 1 0 0,0 1-1 0 0,0 0 1 0 0,0-1-1 0 0,-1 0 1 0 0,1 1-1 0 0,0-1 1 0 0,-1-1-1 0 0,1 1 0 0 0,-1 0 1 0 0,1-1-1 0 0,-1 0 1 0 0,-1 0-30 0 0,-4 0 130 0 0,0-1 0 0 0,1 0 1 0 0,-1 0-1 0 0,1-1 1 0 0,-3-1-131 0 0,6 1 50 0 0,-1 0-1 0 0,1 0 1 0 0,0 0 0 0 0,1-1 0 0 0,-1 0 0 0 0,0 0 0 0 0,1 0 0 0 0,-5-4-50 0 0,9 6 12 0 0,-1-1 0 0 0,1 1 0 0 0,0-1-1 0 0,-1 1 1 0 0,1-1 0 0 0,0 1 0 0 0,0-1-1 0 0,0 1 1 0 0,0-1 0 0 0,0 1 0 0 0,0-1-1 0 0,0 1 1 0 0,1-1 0 0 0,-1 1-1 0 0,1-1-11 0 0,16-43 64 0 0,-14 40-58 0 0,-1-1 0 0 0,1 1 0 0 0,1-1 0 0 0,-1 1 0 0 0,1 0 0 0 0,3-4-6 0 0,12-15 28 0 0,-18 23-28 0 0,0 0 0 0 0,0-1 0 0 0,0 1 0 0 0,0 0 0 0 0,1 0 0 0 0,-1 0 0 0 0,0 0 0 0 0,1 0 0 0 0,-1 0 0 0 0,1 0 0 0 0,-1 0 0 0 0,1 0 0 0 0,1 0 0 0 0,-3 1 0 0 0,1 0 0 0 0,-1 0 0 0 0,1 0 0 0 0,-1 0 0 0 0,1 0 0 0 0,-1 0 0 0 0,0 0 0 0 0,1 0 0 0 0,-1-1 0 0 0,1 1 0 0 0,-1 0 0 0 0,1 0 0 0 0,-1 0 0 0 0,0-1 0 0 0,1 1 0 0 0,-1 0 0 0 0,1-1 0 0 0,-1 1 0 0 0,0 0 0 0 0,0-1 0 0 0,1 1 0 0 0,-1 0 0 0 0,0-1 0 0 0,1 1 0 0 0,-1-1 0 0 0,0 1 0 0 0,2-3 0 0 0,9 0 0 0 0,-9 2 12 0 0,-1 1-14 0 0,0-1-1 0 0,-1 1 0 0 0,1-1 0 0 0,0 1 1 0 0,0-1-1 0 0,0 1 0 0 0,0 0 1 0 0,0 0-1 0 0,0-1 0 0 0,0 1 1 0 0,0 0-1 0 0,0 0 0 0 0,-1 0 0 0 0,1 0 1 0 0,0 0-1 0 0,0 0 0 0 0,0 0 1 0 0,0 0-1 0 0,0 1 0 0 0,0-1 1 0 0,0 0-1 0 0,0 1 0 0 0,0-1 0 0 0,0 0 1 0 0,-1 1-1 0 0,1-1 0 0 0,0 1 1 0 0,0-1-1 0 0,0 1 0 0 0,-1 0 1 0 0,1 0 1 0 0,3 2 1 0 0,-1 0 0 0 0,0 1 0 0 0,0 0 0 0 0,0-1 0 0 0,0 1 0 0 0,-1 1 0 0 0,1-1 0 0 0,-1 0 0 0 0,0 0 0 0 0,-1 1 0 0 0,1-1 0 0 0,-1 1 0 0 0,0 0 0 0 0,0-1 0 0 0,0 1 0 0 0,0 1 0 0 0,-1 4-19 0 0,0 2-1 0 0,-1 1 0 0 0,0 0-1 0 0,-3 9 21 0 0,4-20 1 0 0,0-1-1 0 0,-1 1 0 0 0,1-1 1 0 0,0 1-1 0 0,-1-1 0 0 0,1 0 1 0 0,-1 1-1 0 0,0-1 0 0 0,1 0 1 0 0,-1 0-1 0 0,0 1 0 0 0,0-1 1 0 0,0 0-1 0 0,0 0 0 0 0,0 0 0 0 0,0 0 1 0 0,0 0-1 0 0,0 0 0 0 0,-4 4 5 0 0,3-3 3 0 0,0 0 0 0 0,-1-1-1 0 0,1 1 1 0 0,-1 0 0 0 0,1-1 0 0 0,-1 1 0 0 0,0-1-1 0 0,0 0 1 0 0,0 0 0 0 0,0 0 0 0 0,0 0-1 0 0,1 0 1 0 0,-2-1 0 0 0,1 1 0 0 0,-1-1-8 0 0,-1 0 9 0 0,-1 1 0 0 0,0-1 0 0 0,1-1 1 0 0,-1 1-1 0 0,0-1 0 0 0,1 0 0 0 0,-6-1-9 0 0,7 1 7 0 0,0-1 0 0 0,0 1 0 0 0,0-1 0 0 0,0 1-1 0 0,0-1 1 0 0,0 0 0 0 0,1-1 0 0 0,-1 1 0 0 0,1-1-1 0 0,-1 1 1 0 0,-2-4-7 0 0,-1-1 27 0 0,1 0 0 0 0,0-1 0 0 0,1 0 0 0 0,-3-3-27 0 0,6 7 5 0 0,0 1 1 0 0,1-1 0 0 0,-1-1 0 0 0,1 1-1 0 0,0 0 1 0 0,0 0 0 0 0,0 0 0 0 0,1-1-1 0 0,-1 1 1 0 0,1 0 0 0 0,0-1-6 0 0,0 1 0 0 0,1-1 1 0 0,-1 0 0 0 0,1 1-1 0 0,1-1 1 0 0,-1 1-1 0 0,0 0 1 0 0,1-1 0 0 0,0 1-1 0 0,0 0 1 0 0,0 0-1 0 0,1 0 1 0 0,-1 0-1 0 0,1 0 1 0 0,0 1 0 0 0,0-1-1 0 0,0 1 1 0 0,0 0-1 0 0,3-2 0 0 0,7-5 29 0 0,-7 9 20 0 0,-2 2 76 0 0,0-1-134 0 0,-1 0 0 0 0,1 0 0 0 0,0 1 1 0 0,-1 0-1 0 0,1 0 0 0 0,-1 0 0 0 0,1 0 0 0 0,-1 1 0 0 0,1-1 0 0 0,-1 1 0 0 0,0 0 1 0 0,0 0-1 0 0,0 0 0 0 0,0 0 0 0 0,2 3 9 0 0,5 4-37 0 0,-1 0-1 0 0,-1 1 1 0 0,0 1-1 0 0,0 0 38 0 0,-3-3 0 0 0,0 1 0 0 0,-1 0 0 0 0,-1 0 0 0 0,1 0 0 0 0,-2 1 0 0 0,1-1 0 0 0,-1 1 0 0 0,0 3 0 0 0,-2-11 0 0 0,1 0 0 0 0,-1 1 0 0 0,0-1 0 0 0,0 0 0 0 0,0 0 0 0 0,0 1 0 0 0,0-1 0 0 0,-1 0 0 0 0,1 1 0 0 0,-1-1 0 0 0,1 0 0 0 0,-1 0 0 0 0,0 0 0 0 0,0 0 0 0 0,0 1 0 0 0,0-1 0 0 0,0 0 0 0 0,-1 1 0 0 0,-2 1 0 0 0,0 1 0 0 0,0-1 0 0 0,-1 0 0 0 0,1 0 0 0 0,-1 0 0 0 0,-3 1 0 0 0,7-4 5 0 0,0 0 0 0 0,-1-1-1 0 0,1 1 1 0 0,0 0 0 0 0,0-1-1 0 0,-1 1 1 0 0,1-1 0 0 0,0 1-1 0 0,-1-1 1 0 0,1 0 0 0 0,-1 1-5 0 0,-1-1 17 0 0,0 0 0 0 0,1 1 1 0 0,-1 0-1 0 0,1 0 1 0 0,-1 0-1 0 0,1 0 1 0 0,-1 0-1 0 0,1 0 0 0 0,-1 1-17 0 0,2-2-3 0 0,0 1 0 0 0,1-1 0 0 0,-1 0 0 0 0,0 0 0 0 0,1 0 0 0 0,-1 0 0 0 0,0 0-1 0 0,1-1 1 0 0,-1 1 0 0 0,0 0 0 0 0,1 0 0 0 0,-1 0 0 0 0,0 0 0 0 0,1-1 0 0 0,-1 1 0 0 0,1 0-1 0 0,-1-1 4 0 0,-2 0-12 0 0,-5-1 9 0 0,0 0-1 0 0,-1-1 1 0 0,1 0-1 0 0,-6-4 4 0 0,9 5 9 0 0,1 0 0 0 0,0 0 0 0 0,0-1-1 0 0,0 0 1 0 0,0 0 0 0 0,1 0-1 0 0,-1 0 1 0 0,1 0 0 0 0,0-1-1 0 0,0 1-8 0 0,0-1 26 0 0,1 1-1 0 0,-1-1 0 0 0,1 1 1 0 0,0-1-1 0 0,0 0 0 0 0,1 0 1 0 0,-1 0-1 0 0,1 0 0 0 0,0 0 1 0 0,0 0-1 0 0,0 0 0 0 0,1 0 1 0 0,-1 0-1 0 0,1-3-25 0 0,-1-13 36 0 0,1 17-69 0 0,-1-1 1 0 0,1 1-1 0 0,0 0 1 0 0,0-1 0 0 0,0 1-1 0 0,1 0 1 0 0,-1-1 0 0 0,1 1-1 0 0,0 0 1 0 0,-1 0-1 0 0,2-1 1 0 0,-1 1 0 0 0,0 0-1 0 0,1 0 1 0 0,-1 0-1 0 0,1 0 33 0 0,0 0-1 0 0,1 0 0 0 0,-1 1 0 0 0,0-1 0 0 0,1 1-1 0 0,-1 0 1 0 0,1 0 0 0 0,0 0 0 0 0,0 0 0 0 0,-1 0 0 0 0,1 1-1 0 0,1-1 1 0 0,-1 1 0 0 0,0 0 0 0 0,0 0 0 0 0,0 0-1 0 0,1 0 1 0 0,-1 0 0 0 0,0 1 0 0 0,1-1 1 0 0,20-5-2 0 0,-17 5 48 0 0,-1 0 0 0 0,0 1 0 0 0,0-1 0 0 0,0 1 0 0 0,1 1 0 0 0,-1-1-1 0 0,0 1 1 0 0,0 0 0 0 0,0 0 0 0 0,0 1 0 0 0,3 0-46 0 0,-6-1-1 0 0,2 1 1 0 0,0 1 0 0 0,0-1 0 0 0,0 1 0 0 0,-1 0 0 0 0,1 0 0 0 0,-1 1 0 0 0,1-1 0 0 0,-1 1 0 0 0,0 0 0 0 0,-1 0 0 0 0,1 1 0 0 0,0 0 0 0 0,-2-2-32 0 0,0 1 0 0 0,0 0 0 0 0,-1 0 0 0 0,1 0-1 0 0,-1 0 1 0 0,0 0 0 0 0,0 0 0 0 0,0 1 0 0 0,-1-1-1 0 0,1 0 1 0 0,-1 1 32 0 0,0-2-6 0 0,0 0 0 0 0,0 0 0 0 0,0 0-1 0 0,-1 0 1 0 0,1 0 0 0 0,-1 0-1 0 0,0 0 1 0 0,1 0 0 0 0,-1 0 0 0 0,-1 0-1 0 0,1 0 1 0 0,0 0 0 0 0,-1 0 0 0 0,1-1-1 0 0,-3 3 7 0 0,0 0 0 0 0,0-1 0 0 0,0 0 0 0 0,0 0 0 0 0,-1 0 0 0 0,1 0 0 0 0,-1-1 0 0 0,0 1 0 0 0,0-1 0 0 0,-4 1 0 0 0,-17 7 0 0 0,21-9-4 0 0,-1 0 0 0 0,1-1 0 0 0,-1 0-1 0 0,0 0 1 0 0,0 0 0 0 0,0-1 0 0 0,1 0-1 0 0,-1 0 1 0 0,0-1 0 0 0,0 1 0 0 0,1-1-1 0 0,-1 0 1 0 0,-4-2 4 0 0,6 2 15 0 0,0-1-1 0 0,0 1 1 0 0,0-1 0 0 0,0 0-1 0 0,0 0 1 0 0,0 0 0 0 0,1-1-1 0 0,-1 1 1 0 0,1-1-1 0 0,0 0 1 0 0,0 0 0 0 0,0 0-1 0 0,0 0 1 0 0,0 0 0 0 0,1-1-1 0 0,-1 1 1 0 0,1-1-1 0 0,-2-3-14 0 0,3 4 3 0 0,0 0 0 0 0,0 0-1 0 0,0 0 1 0 0,0-1-1 0 0,0 1 1 0 0,1 0-1 0 0,0 0 1 0 0,0 0-1 0 0,0-1 1 0 0,0 1-1 0 0,0 0 1 0 0,0 0-1 0 0,1-1 1 0 0,0 1 0 0 0,-1 0-1 0 0,1 0 1 0 0,0 0-1 0 0,1 0 1 0 0,-1 0-1 0 0,1 0 1 0 0,0-2-3 0 0,1 0-27 0 0,1 0 0 0 0,-1 0 0 0 0,1 0 0 0 0,-1 0 1 0 0,1 1-1 0 0,1-1 0 0 0,-1 1 0 0 0,1 0 0 0 0,0 0 0 0 0,0 1 1 0 0,1-2 26 0 0,5-1-6 0 0,-1 1 0 0 0,1-1 0 0 0,0 2-1 0 0,0 0 1 0 0,6-2 6 0 0,-13 5 5 0 0,0 1 0 0 0,1-1 0 0 0,-1 1 0 0 0,1-1 0 0 0,-1 1 0 0 0,1 1-1 0 0,-1-1 1 0 0,1 1 0 0 0,-1-1 0 0 0,1 1 0 0 0,-1 1 0 0 0,0-1 0 0 0,0 1-1 0 0,1-1 1 0 0,-1 1 0 0 0,0 0 0 0 0,0 0 0 0 0,-1 1 0 0 0,1-1-1 0 0,0 1 1 0 0,-1 0 0 0 0,0 0 0 0 0,0 0 0 0 0,1 1 0 0 0,-2-1 0 0 0,1 1-1 0 0,0-1 1 0 0,-1 1 0 0 0,0 0 0 0 0,0 0 0 0 0,0 0 0 0 0,0 0-1 0 0,1 5-4 0 0,-1-3 27 0 0,0 1 0 0 0,-1-1 0 0 0,0 1-1 0 0,0 0 1 0 0,0 5-27 0 0,-1-9 5 0 0,0 0-1 0 0,-1-1 1 0 0,1 1-1 0 0,0 0 1 0 0,-1-1-1 0 0,0 1 1 0 0,0 0-1 0 0,0-1 0 0 0,0 1 1 0 0,0-1-1 0 0,0 0 1 0 0,-1 1-1 0 0,1-1 1 0 0,-1 0-1 0 0,1 0 1 0 0,-2 1-5 0 0,-10 15-145 0 0,11-15 170 0 0,1-1 1 0 0,-1 1-1 0 0,0-1 1 0 0,0 0-1 0 0,0 1 1 0 0,0-1-1 0 0,0 0 1 0 0,-1 0-1 0 0,1 0 1 0 0,0 0-1 0 0,-1-1 1 0 0,0 1-1 0 0,0-1-25 0 0,0 1-6 0 0,-1-1 0 0 0,0 1 0 0 0,0-1 0 0 0,0 0 0 0 0,0-1 0 0 0,0 1 0 0 0,0-1-1 0 0,0 0 1 0 0,0 0 0 0 0,0 0 0 0 0,0 0 0 0 0,0-1 0 0 0,0 1 0 0 0,0-1-1 0 0,0 0 1 0 0,0 0 0 0 0,0-1 0 0 0,1 1 0 0 0,-1-1 0 0 0,-1 0 6 0 0,-6-4-152 0 0,8 5 127 0 0,1-1 1 0 0,-1 1-1 0 0,0-1 1 0 0,1 0-1 0 0,-1 1 1 0 0,1-1-1 0 0,0 0 1 0 0,0 0-1 0 0,-1-1 1 0 0,1 1-1 0 0,1 0 25 0 0,-11-11-4 0 0,9 11 27 0 0,1 0 0 0 0,0 0 0 0 0,0-1 0 0 0,0 1 0 0 0,0-1 0 0 0,0 1 0 0 0,0-1 0 0 0,1 0-1 0 0,-1 0 1 0 0,1 1 0 0 0,0-1 0 0 0,-1 0 0 0 0,1 0 0 0 0,1 0 0 0 0,-1-1 0 0 0,0 1 0 0 0,1 0-1 0 0,0-1-22 0 0,-1-3 34 0 0,2 0-1 0 0,-1 0 0 0 0,1 0 1 0 0,0 1-1 0 0,0-1 0 0 0,1-2-33 0 0,-1 6-32 0 0,1 0-1 0 0,-1-1 0 0 0,1 1 1 0 0,0 0-1 0 0,0 0 1 0 0,0 1-1 0 0,0-1 0 0 0,0 0 1 0 0,0 1-1 0 0,1-1 1 0 0,-1 1-1 0 0,1 0 0 0 0,0-1 33 0 0,3 0-26 0 0,0 0-1 0 0,0 0 0 0 0,0 1 0 0 0,0 0 0 0 0,0 0 0 0 0,5-1 27 0 0,-1 0 8 0 0,-5 2 47 0 0,-4 0-31 0 0,0 0 0 0 0,1 1-1 0 0,-1 0 1 0 0,1-1-1 0 0,-1 1 1 0 0,1 0 0 0 0,-1 0-1 0 0,1-1 1 0 0,-1 1 0 0 0,1 0-1 0 0,-1 1 1 0 0,1-1 0 0 0,-1 0-1 0 0,1 0 1 0 0,-1 1-1 0 0,0-1 1 0 0,1 0 0 0 0,-1 1-1 0 0,1 0 1 0 0,-1-1 0 0 0,0 1-1 0 0,1 0 1 0 0,-1 0 0 0 0,0 0-1 0 0,0-1 1 0 0,0 1-1 0 0,0 1-23 0 0,8 3-28 0 0,-6-2 3 0 0,1 0 0 0 0,0 0 0 0 0,-1 0 0 0 0,0 0 0 0 0,0 1 0 0 0,0-1 0 0 0,0 1 0 0 0,2 3 25 0 0,-3-3 0 0 0,0-1 0 0 0,-1 0 0 0 0,1 1 0 0 0,-1-1 0 0 0,1 1 0 0 0,-1-1 0 0 0,0 1 0 0 0,-1 0 0 0 0,1-1 0 0 0,-1 1 0 0 0,1 0 0 0 0,-1 3 0 0 0,0-7 0 0 0,0 1 0 0 0,0 0 0 0 0,0-1 0 0 0,0 1 0 0 0,0 0 0 0 0,0 0 0 0 0,0-1 0 0 0,0 1 0 0 0,0 0 0 0 0,0 0 0 0 0,0-1 0 0 0,0 1 0 0 0,-1 0 0 0 0,1-1 0 0 0,0 1 0 0 0,0 0 0 0 0,-1-1 0 0 0,1 1 0 0 0,0 0 0 0 0,-1-1 0 0 0,1 1 0 0 0,-1-1 0 0 0,1 1 0 0 0,-1-1 0 0 0,1 1 0 0 0,-1-1 0 0 0,-1 2 0 0 0,1 0 4 0 0,-1 0-1 0 0,0-1 1 0 0,1 1-1 0 0,-1 0 0 0 0,0-1 1 0 0,0 1-1 0 0,0-1 1 0 0,0 0-1 0 0,0 0 0 0 0,0 0 1 0 0,0 0-1 0 0,-2 1-3 0 0,-30 8 33 0 0,21-7-43 0 0,8-2 22 0 0,0-1 0 0 0,0 1 0 0 0,0-1 0 0 0,0 0 0 0 0,0 0 0 0 0,0 0 0 0 0,0 0 0 0 0,0-1 0 0 0,0 0 0 0 0,0 0 0 0 0,0-1 0 0 0,0 1 0 0 0,0-1 0 0 0,1 0 0 0 0,-1-1 0 0 0,1 1 0 0 0,-1-1 0 0 0,1 1 0 0 0,0-1 0 0 0,-4-4-12 0 0,-23-12 0 0 0,31 19 0 0 0,0 0 0 0 0,0 0 0 0 0,-1 0 0 0 0,1-1 0 0 0,0 1 0 0 0,0 0 0 0 0,0 0 0 0 0,-1 0 0 0 0,1-1 0 0 0,0 1 0 0 0,0 0 0 0 0,0 0 0 0 0,0-1 0 0 0,0 1 0 0 0,-1 0 0 0 0,1 0 0 0 0,0-1 0 0 0,0 1 0 0 0,0 0 0 0 0,0 0 0 0 0,0-1 0 0 0,0 1 0 0 0,0 0 0 0 0,0-1 0 0 0,0 1 0 0 0,0 0 0 0 0,0 0 0 0 0,0-1 0 0 0,0 1 0 0 0,0 0 0 0 0,0 0 0 0 0,0-1 0 0 0,0 1 0 0 0,1 0 0 0 0,-1-1 0 0 0,0 1 0 0 0,0 0 0 0 0,0 0 0 0 0,0 0 0 0 0,0-1 0 0 0,1 1 0 0 0,-1 0 0 0 0,0 0 0 0 0,0 0 0 0 0,1-1 0 0 0,-1 1 0 0 0,0 0 0 0 0,0 0 0 0 0,0 0 0 0 0,1 0 0 0 0,-1 0 0 0 0,0-1 0 0 0,0 1 0 0 0,1 0 0 0 0,-1 0 0 0 0,0 0 0 0 0,1 0 0 0 0,-1 0 0 0 0,1-1 0 0 0,9-7-344 0 0,-1-1-1 0 0,2 1 1 0 0,-1 1-1 0 0,1 0 1 0 0,1 0 344 0 0,0 1-5941 0 0</inkml:trace>
  <inkml:trace contextRef="#ctx1" brushRef="#br1" timeOffset="2319.79">5349 5186 2880 0 0,'-9'0'127'0'0,"8"0"-127"0"0,0 1 1 0 0,1-1-1 0 0,-1 0 1 0 0,0 0 0 0 0,0 0-1 0 0,1 0 1 0 0,-1 0 0 0 0,0 0-1 0 0,1 0 1 0 0,-1 0-1 0 0,0-1 1 0 0,1 1 0 0 0,-1 0-1 0 0,0 0 1 0 0,1 0 0 0 0,-1-1-1 0 0,1 1 1 0 0,-1 0-1 0 0,0-1 1 0 0,1 1 0 0 0,-1-1-1 0 0,1 1 1 0 0,-1-1-1 0 0,1 1 1 0 0,-1-1 0 0 0,1 1-1 0 0,-1-1 0 0 0,-4-4 169 0 0,0 2 2014 0 0,1 0-1468 0 0,-1 0 1 0 0,1 1 0 0 0,0-2 0 0 0,0 1 0 0 0,-2-3-716 0 0,5 5 48 0 0,0 0 0 0 0,0 1 0 0 0,0-1 0 0 0,1 0 0 0 0,-1 0 0 0 0,1 0 0 0 0,-1 0 1 0 0,1 0-1 0 0,-1 0 0 0 0,1-1 0 0 0,-1 1 0 0 0,1 0 0 0 0,0 0 0 0 0,0 0 0 0 0,-1 0 1 0 0,1 0-1 0 0,0-1 0 0 0,0 1 0 0 0,0 0 0 0 0,0 0 0 0 0,1 0 0 0 0,-1 0 0 0 0,0-1 1 0 0,0 1-1 0 0,1 0 0 0 0,-1 0 0 0 0,0 0 0 0 0,1-1-48 0 0,2-4 269 0 0,1-1-1 0 0,-1 1 1 0 0,1 0-1 0 0,0 0 1 0 0,1 0 0 0 0,0 1-1 0 0,-1-1 1 0 0,2 1-1 0 0,3-3-268 0 0,47-35 1098 0 0,-36 26-642 0 0,-18 15-395 0 0,0-1 1 0 0,0 1-1 0 0,1 0 0 0 0,-1 0 0 0 0,1 0 1 0 0,0 1-1 0 0,-1-1 0 0 0,1 1 1 0 0,0-1-1 0 0,0 1 0 0 0,0 0 1 0 0,1 0-62 0 0,1 0 65 0 0,0 0 1 0 0,0 0-1 0 0,0 1 1 0 0,-1-1-1 0 0,1 1 1 0 0,0 1-1 0 0,0-1 1 0 0,0 1-1 0 0,0-1 1 0 0,-1 1 0 0 0,1 1-1 0 0,0-1-65 0 0,5 3 19 0 0,0 0-1 0 0,-1 0 1 0 0,0 1 0 0 0,0 0 0 0 0,2 2-19 0 0,-1 1 0 0 0,-9-6 0 0 0,0-1 1 0 0,0 1-1 0 0,0 0 1 0 0,0 0-1 0 0,0-1 1 0 0,0 1 0 0 0,0 0-1 0 0,0 1 0 0 0,-1-1-15 0 0,1 0 0 0 0,0 0 0 0 0,-1 0 0 0 0,1 0 0 0 0,0-1 0 0 0,0 1 0 0 0,0 0 0 0 0,1-1 0 0 0,-1 1 0 0 0,0-1 0 0 0,1 1 0 0 0,0 0 15 0 0,-1-1-7 0 0,0 0 0 0 0,0 0 0 0 0,0 0 0 0 0,0 0 0 0 0,0 0 1 0 0,0 1-1 0 0,0-1 0 0 0,0 0 0 0 0,-1 0 0 0 0,1 1 0 0 0,0-1 0 0 0,0 1 7 0 0,0 3 1 0 0,0 0-1 0 0,0 0 1 0 0,-1 0-1 0 0,1 0 0 0 0,-1 0 1 0 0,0 2-1 0 0,-1-4 10 0 0,1 0 0 0 0,-1 0 1 0 0,1 0-1 0 0,-1 0 0 0 0,0 0 1 0 0,0 0-1 0 0,-1 0 0 0 0,1 0 1 0 0,-1 0-1 0 0,1 0 0 0 0,-1-1 1 0 0,0 1-1 0 0,0-1 0 0 0,0 1-10 0 0,-10 15 48 0 0,11-16-43 0 0,0-1 0 0 0,-1 1 1 0 0,1-1-1 0 0,-1 0 1 0 0,1 1-1 0 0,-1-1 0 0 0,0 0 1 0 0,1 0-1 0 0,-1 0 1 0 0,0 0-1 0 0,0 0 0 0 0,0 0-5 0 0,-25 8 152 0 0,19-7-134 0 0,0-1 0 0 0,-1 0 0 0 0,1-1 0 0 0,0 0 1 0 0,0 0-1 0 0,0 0 0 0 0,-2-2-18 0 0,-24 0 504 0 0,33 2-491 0 0,1 0-1 0 0,0-1 0 0 0,-1 1 1 0 0,1-1-1 0 0,0 1 0 0 0,-1-1 1 0 0,1 1-1 0 0,0-1 0 0 0,0 1 1 0 0,-1-1-1 0 0,1 1 0 0 0,0-1 1 0 0,0 1-1 0 0,0-1 0 0 0,0 1 1 0 0,0-1-1 0 0,0 0 0 0 0,0 1 1 0 0,0-1-1 0 0,0 1 0 0 0,0-1 1 0 0,0 1-1 0 0,0-1 0 0 0,0 1 1 0 0,0-1-1 0 0,1 0-12 0 0,2-15 93 0 0,-1 12-89 0 0,1 1 1 0 0,0-1 0 0 0,0 1-1 0 0,0 0 1 0 0,0 0 0 0 0,0 0-1 0 0,0 1 1 0 0,1-1 0 0 0,-1 1-1 0 0,1-1 1 0 0,0 1 0 0 0,0 0-1 0 0,0 1 1 0 0,0-1 0 0 0,0 1-1 0 0,4-1-4 0 0,2 1 0 0 0,9 1 0 0 0,-15 2-3 0 0,-1 0-6 0 0,27 14-51 0 0,-22-8 60 0 0,-5-5 0 0 0,0 1 0 0 0,0-1 0 0 0,-1 1 0 0 0,1-1 0 0 0,-1 1 0 0 0,0 0 0 0 0,0 0 0 0 0,-1 0 0 0 0,1 0 0 0 0,0 2 0 0 0,-2-3 0 0 0,1-1 0 0 0,-1 0 0 0 0,0 0 0 0 0,0 0 0 0 0,0 0 0 0 0,0 0 0 0 0,0 0 0 0 0,0 0 0 0 0,0 1 0 0 0,-1-1 0 0 0,1 0 0 0 0,-1 0 0 0 0,0 0 0 0 0,1 0 0 0 0,-1 0 0 0 0,0 0 0 0 0,0 0 0 0 0,0-1 0 0 0,0 1 0 0 0,-1 0 0 0 0,0 1 0 0 0,-5 6 1 0 0,6-8 0 0 0,-1 1 0 0 0,1-1 0 0 0,0 1-1 0 0,-1-1 1 0 0,1 1 0 0 0,-1-1 0 0 0,1 0 0 0 0,-1 0-1 0 0,0 1 1 0 0,1-1 0 0 0,-1 0 0 0 0,0-1 0 0 0,0 1-1 0 0,-1 0 0 0 0,-2 1 19 0 0,0-1 0 0 0,0 0 0 0 0,1 0-1 0 0,-1-1 1 0 0,0 1 0 0 0,0-1 0 0 0,0 0-1 0 0,0-1 1 0 0,0 1 0 0 0,0-1 0 0 0,1 0-1 0 0,-1 0 1 0 0,0 0 0 0 0,1-1 0 0 0,-1 1-1 0 0,0-1 1 0 0,1 0 0 0 0,0-1-1 0 0,-2 0-18 0 0,5 2 34 0 0,-1 0 0 0 0,1-1 0 0 0,0 1 0 0 0,0 0-1 0 0,-1-1 1 0 0,1 1 0 0 0,0-1 0 0 0,0 1-1 0 0,0-1 1 0 0,0-1-34 0 0,0 0 20 0 0,-1 1 1 0 0,1 0-1 0 0,0 0 0 0 0,-1 0 1 0 0,0 0-1 0 0,1 0 0 0 0,-3-1-20 0 0,1 0 0 0 0,0 0 0 0 0,0 0 0 0 0,0 0 0 0 0,1 0 0 0 0,-1 0 0 0 0,1 0 0 0 0,-2-4 0 0 0,3 5 0 0 0,0 0 0 0 0,0 1 0 0 0,1-1 0 0 0,-1 0 0 0 0,1 0 0 0 0,-1 0 0 0 0,1 0 0 0 0,0 0 0 0 0,0 0 0 0 0,0 1 0 0 0,0-1 0 0 0,0 0 0 0 0,0 0 0 0 0,0 0 0 0 0,1 0 0 0 0,-1 0 0 0 0,1 0 0 0 0,0 1 0 0 0,0-2 0 0 0,2-3 0 0 0,-2 5 0 0 0,-1 0 0 0 0,1 0 0 0 0,-1 0 0 0 0,1 1 0 0 0,-1-1 0 0 0,0 0 0 0 0,1 0 0 0 0,-1 0 0 0 0,0 0 0 0 0,0 0 0 0 0,1 0 0 0 0,-1 0 0 0 0,0-1 0 0 0,0 0 0 0 0,0 0 0 0 0,1 0 0 0 0,-1 0 0 0 0,1 0 0 0 0,-1 0 0 0 0,1 0 0 0 0,0 0 0 0 0,-1 1 0 0 0,1-1 0 0 0,0 0 0 0 0,0 0 0 0 0,1 1 0 0 0,-1-1 0 0 0,0 1 0 0 0,0-1 0 0 0,1 1 0 0 0,-1 0 0 0 0,1-1 0 0 0,0 1 0 0 0,1-1 0 0 0,-1 0 0 0 0,1 0 0 0 0,0 0 0 0 0,0 1 0 0 0,0-1 0 0 0,0 1 0 0 0,0 0 0 0 0,1 0 0 0 0,-1 0 0 0 0,0 0 0 0 0,2 0 0 0 0,28-4-8 0 0,-23 3 14 0 0,1 0 0 0 0,0 1 0 0 0,2 0-6 0 0,-10 0-19 0 0,1 2 0 0 0,-1-1 1 0 0,0 0-1 0 0,0 1 0 0 0,1-1 0 0 0,-1 1 0 0 0,0 0 1 0 0,0 0-1 0 0,0 0 0 0 0,0 1 0 0 0,0-1 0 0 0,2 2 19 0 0,27 22-224 0 0,-31-24 224 0 0,1 0 0 0 0,-1 0 0 0 0,0 0 0 0 0,1 0 0 0 0,-1 1 0 0 0,0-1 0 0 0,0 0 0 0 0,0 1 0 0 0,0-1 0 0 0,0 0 0 0 0,0 1 0 0 0,0 0 0 0 0,0-1 0 0 0,-1 1 0 0 0,1-1 0 0 0,-1 1 0 0 0,1 0 0 0 0,-1-1 0 0 0,1 1 0 0 0,-1 0 0 0 0,0 0 0 0 0,0-1 0 0 0,0 1 0 0 0,0 0 0 0 0,0 0 0 0 0,0-1 0 0 0,-1 1 0 0 0,1 0 0 0 0,0 0 0 0 0,-1-1 0 0 0,0 1 0 0 0,1 0 0 0 0,-1-1 0 0 0,0 1 0 0 0,0-1 0 0 0,0 1 0 0 0,0-1 0 0 0,0 1 0 0 0,0-1 0 0 0,-3 4 0 0 0,0 1 0 0 0,0-1 0 0 0,-1 0 0 0 0,0-1 0 0 0,0 1 0 0 0,0-1 0 0 0,0 0 0 0 0,-1 0 0 0 0,-4 2 0 0 0,-4-1 77 0 0,0 0 0 0 0,-1-1 1 0 0,0 0-1 0 0,1-1 0 0 0,-1-1 0 0 0,-8 1-77 0 0,16-2-7 0 0,2-1 7 0 0,0 0 0 0 0,-1 0 0 0 0,1 0 0 0 0,0-1 0 0 0,0 0 0 0 0,0 0 0 0 0,0 0 0 0 0,0 0 0 0 0,0-1 0 0 0,0 0 0 0 0,1 0 0 0 0,-1 0 0 0 0,0-1 0 0 0,1 1 0 0 0,0-1 0 0 0,-1 0 0 0 0,1 0 0 0 0,1-1 0 0 0,-1 1 0 0 0,0-1 0 0 0,1 0 0 0 0,0 0 0 0 0,-3-4 0 0 0,5 6-1 0 0,0 1 0 0 0,0 0 0 0 0,0-1 0 0 0,0 1-1 0 0,1-1 1 0 0,-1 0 0 0 0,1 1 0 0 0,-1-1-1 0 0,1 0 1 0 0,0 1 0 0 0,0-1 0 0 0,-1 0 0 0 0,1 1-1 0 0,0-1 1 0 0,0 0 0 0 0,1 1 0 0 0,-1-1 0 0 0,0 0-1 0 0,0 1 1 0 0,1-1 0 0 0,-1 0 0 0 0,1 1-1 0 0,0-1 1 0 0,-1 1 0 0 0,1-1 1 0 0,3-4-7 0 0,0 0 1 0 0,0 1-1 0 0,0 0 0 0 0,1 0 0 0 0,4-4 7 0 0,7-9 48 0 0,-12 15-48 0 0,0-1 0 0 0,-1 1 0 0 0,1 0 0 0 0,0 0 0 0 0,0 0 0 0 0,1 1 0 0 0,-1-1 0 0 0,0 1 0 0 0,1 0 0 0 0,0 0 0 0 0,-1 1 0 0 0,1 0 0 0 0,0-1 0 0 0,0 1 0 0 0,-1 0 0 0 0,1 0 0 0 0,-1 1 0 0 0,1-1 0 0 0,-1 1 0 0 0,1 0 0 0 0,-1 0 0 0 0,1 1 0 0 0,-1-1 0 0 0,1 1 0 0 0,-1 0 0 0 0,0 0 0 0 0,1 1 0 0 0,-1-1 0 0 0,1 1 0 0 0,-1 0 0 0 0,14 8 0 0 0,-14-7-15 0 0,-1 0 0 0 0,0 0 0 0 0,0 0-1 0 0,-1 0 1 0 0,1 1 0 0 0,-1-1-1 0 0,0 1 1 0 0,0-1 0 0 0,0 1 0 0 0,0 0-1 0 0,0 0 1 0 0,-1 1 15 0 0,0-3 6 0 0,0 1 0 0 0,0-1 0 0 0,0 0-1 0 0,-1 0 1 0 0,0 1 0 0 0,1-1 0 0 0,-1 1 0 0 0,0-1 0 0 0,0 0 0 0 0,0 1-1 0 0,0-1 1 0 0,-1 1 0 0 0,1-1 0 0 0,-1 0 0 0 0,1 1 0 0 0,-1-1 0 0 0,0 0-1 0 0,0 0 1 0 0,0 1 0 0 0,0-1 0 0 0,0 0 0 0 0,-1 1-6 0 0,-3 3-108 0 0,3-3 122 0 0,-1 1 0 0 0,0-1 1 0 0,0 0-1 0 0,-1 0 0 0 0,1 0 1 0 0,0 0-1 0 0,-1 0 1 0 0,0-1-1 0 0,0 1 0 0 0,0-1 1 0 0,0 0-1 0 0,0 0 0 0 0,0-1-14 0 0,-1 1 0 0 0,1 0 0 0 0,0-1 0 0 0,0 0 0 0 0,-1 0 0 0 0,1 0 0 0 0,-1 0 0 0 0,1-1 0 0 0,-1 1 0 0 0,1-1 0 0 0,-1 0 0 0 0,1-1 0 0 0,-1 1 0 0 0,-2-1 0 0 0,-36-14 0 0 0,31 9 0 0 0,11 1 0 0 0,0 4 0 0 0,-1-3 23 0 0,0 0-1 0 0,0-1 1 0 0,0 1-1 0 0,0 0 1 0 0,1-1-1 0 0,0 1 1 0 0,0-1-1 0 0,0 0 1 0 0,0 0-23 0 0,1 3 2 0 0,0 0 1 0 0,0 0-1 0 0,0 0 1 0 0,1 0-1 0 0,-1 0 1 0 0,0 0 0 0 0,1 0-1 0 0,0 0 1 0 0,-1 0-1 0 0,1 0 1 0 0,0 0-1 0 0,0 0 1 0 0,0 1-1 0 0,0-1 1 0 0,0 0 0 0 0,1 0-1 0 0,-1 1 1 0 0,0-1-1 0 0,1 1 1 0 0,-1-1-1 0 0,2 0-2 0 0,9-13-112 0 0,-12 14 105 0 0,1-1 0 0 0,0 1 0 0 0,0-1 0 0 0,0 1 0 0 0,0-1 0 0 0,0 1 1 0 0,0 0-1 0 0,0 0 0 0 0,0 0 0 0 0,1-1 0 0 0,-1 1 0 0 0,1 0 0 0 0,-1 1 0 0 0,0-1 0 0 0,2-1 7 0 0,0 0 0 0 0,0 0 0 0 0,13-1 0 0 0,-11 2-4 0 0,1 1-1 0 0,0-1 1 0 0,0 1-1 0 0,0 0 1 0 0,0 1-1 0 0,-1 0 0 0 0,1-1 1 0 0,0 2-1 0 0,0-1 1 0 0,-1 1-1 0 0,1 0 1 0 0,-1 0-1 0 0,1 0 0 0 0,1 2 5 0 0,-6-3-64 0 0,7 6-53 0 0,-6-4 116 0 0,0-1 0 0 0,-1 0 0 0 0,0 1 1 0 0,0-1-1 0 0,1 0 0 0 0,-1 1 0 0 0,-1 0 0 0 0,1-1 0 0 0,0 1 0 0 0,-1 0 0 0 0,1-1 1 0 0,-1 1 0 0 0,4 15-1 0 0,-4-17 4 0 0,1 1-1 0 0,-1-1 1 0 0,0 1-1 0 0,0 0 0 0 0,0-1 1 0 0,0 1-1 0 0,0-1 0 0 0,0 1 1 0 0,-1-1-1 0 0,1 1 1 0 0,0-1-1 0 0,-1 1 0 0 0,0-1 1 0 0,1 1-1 0 0,-1-1 0 0 0,0 0 1 0 0,1 1-1 0 0,-1-1 0 0 0,0 0 1 0 0,0 1-1 0 0,0-1 1 0 0,0 0-1 0 0,0 0 0 0 0,0 0 1 0 0,-1 0-1 0 0,1 0-2 0 0,-3 2 19 0 0,1 0 1 0 0,-1 0-1 0 0,0-1 0 0 0,0 0 1 0 0,0 1-1 0 0,0-1 0 0 0,-1-1 0 0 0,0 1-19 0 0,-35 9 11 0 0,36-10 9 0 0,0 0 0 0 0,0 0-1 0 0,0 0 1 0 0,0 0 0 0 0,-1-1 0 0 0,1 1-1 0 0,0-1 1 0 0,0 0 0 0 0,0-1 0 0 0,0 1-1 0 0,0-1 1 0 0,-3 0-20 0 0,-2-1 2 0 0,0-1 0 0 0,0 0 0 0 0,0 0 0 0 0,-7-5-2 0 0,1-3 0 0 0,14 10 0 0 0,0 0 0 0 0,0 0 0 0 0,0-1 0 0 0,0 1 0 0 0,0 0 0 0 0,0 0 0 0 0,0-1 0 0 0,1 1 0 0 0,-1 0 0 0 0,0-1 0 0 0,1 1 0 0 0,1-8 0 0 0,-1 6 0 0 0,0 0 0 0 0,1 0 0 0 0,-1 1 0 0 0,1-1 0 0 0,-1 0 0 0 0,1 0 0 0 0,0 0 0 0 0,0 0 0 0 0,0 1 0 0 0,1-1 0 0 0,-1 1 0 0 0,0-1 0 0 0,1 1 0 0 0,0-1 0 0 0,0 1 0 0 0,0-1 0 0 0,3-2 0 0 0,0 0 0 0 0,0 0 0 0 0,0 1 0 0 0,1-1 0 0 0,4-2 0 0 0,-8 6 0 0 0,0-1 0 0 0,0 0 0 0 0,0 1 0 0 0,0-1 0 0 0,0 0 0 0 0,0-1 0 0 0,0-1 0 0 0,0 2 0 0 0,0 0 0 0 0,-1-1 0 0 0,1 1 0 0 0,0 0 0 0 0,0 0 0 0 0,1 0 0 0 0,-1 0 0 0 0,0 0 0 0 0,1 1 0 0 0,-1-1 0 0 0,5-3 0 0 0,6-1 0 0 0,15 3 0 0 0,-15 5 0 0 0,-9-1-1 0 0,0 0 0 0 0,0 1-1 0 0,0-1 1 0 0,0 1-1 0 0,0 0 1 0 0,0 0-1 0 0,-1 0 1 0 0,1 1-1 0 0,-1-1 1 0 0,0 1-1 0 0,1 0 1 0 0,1 2 1 0 0,-3-2-14 0 0,-1-1 1 0 0,1 1 0 0 0,-1-1-1 0 0,0 1 1 0 0,0-1-1 0 0,0 1 1 0 0,0 0 0 0 0,0-1-1 0 0,-1 1 1 0 0,0 0-1 0 0,1 0 1 0 0,-1 0 0 0 0,0-1-1 0 0,0 3 14 0 0,0-2-1 0 0,-1 1 0 0 0,0-1 0 0 0,1 1 1 0 0,-1-1-1 0 0,0 0 0 0 0,-1 0 0 0 0,1 1 0 0 0,-1-1 0 0 0,1 0 0 0 0,-1 0 0 0 0,0 0 0 0 0,0 0 0 0 0,-1 1 1 0 0,-2 2 31 0 0,-1 0 0 0 0,1 0-1 0 0,-1-1 1 0 0,0 0-1 0 0,-4 3-30 0 0,-10 7 58 0 0,17-11-57 0 0,-1-1-1 0 0,0 0 1 0 0,0 0-1 0 0,0 0 0 0 0,0 0 1 0 0,0-1-1 0 0,-1 1 1 0 0,1-1-1 0 0,-1 0 1 0 0,0-1-1 0 0,1 1 1 0 0,-1-1-1 0 0,0 0 0 0 0,-4 1 0 0 0,3-2 0 0 0,1 0 0 0 0,-1-1 0 0 0,0 1 0 0 0,0-1 0 0 0,1 0 0 0 0,-3-1 0 0 0,6 1 0 0 0,-1 0 0 0 0,1 0 0 0 0,-1 0 0 0 0,1-1 0 0 0,0 1 0 0 0,0-1 0 0 0,0 1 0 0 0,0-1 0 0 0,0 0 0 0 0,0 0 0 0 0,0 0 0 0 0,1 0 0 0 0,-1 0 0 0 0,-1-2 0 0 0,2 3 1 0 0,0-1 0 0 0,1 1 0 0 0,-1-1 0 0 0,0 0 0 0 0,0 1 0 0 0,1-1 0 0 0,-1 0 0 0 0,1 0 0 0 0,-1 1 0 0 0,1-1 0 0 0,0 0 0 0 0,0 0 0 0 0,0 0 0 0 0,0 0 0 0 0,0 1 0 0 0,0-1 0 0 0,0-1-1 0 0,1-1 14 0 0,1-1 0 0 0,-1 1 1 0 0,1-1-1 0 0,0 1 0 0 0,2-3-14 0 0,5-14 40 0 0,-8 18-56 0 0,0 0 0 0 0,1 0-1 0 0,0 0 1 0 0,0 0-1 0 0,0 0 1 0 0,0 0 0 0 0,0 1-1 0 0,0-1 1 0 0,3-2 16 0 0,7-6-4382 0 0,-11 10 3828 0 0,9-7-5154 0 0</inkml:trace>
  <inkml:trace contextRef="#ctx1" brushRef="#br2" timeOffset="7084.03">439 1385 3512 0 0,'-8'-5'7214'0'0,"8"5"-7096"0"0,-1-1 0 0 0,1 1 0 0 0,-1 0 0 0 0,0 0 0 0 0,1 0 0 0 0,-1 0 0 0 0,1 0 0 0 0,-1-1 0 0 0,0 1 0 0 0,1 0-1 0 0,-1 0 1 0 0,0 1 0 0 0,1-1 0 0 0,-1 0 0 0 0,1 0 0 0 0,-1 0 0 0 0,0 0 0 0 0,1 0 0 0 0,-1 1 0 0 0,1-1 0 0 0,-1 0 0 0 0,1 1 0 0 0,-1-1 0 0 0,0 0-118 0 0,-5 7 426 0 0,2-4-243 0 0,1-1-1 0 0,0 1 0 0 0,0 1 0 0 0,0-1 1 0 0,1 0-1 0 0,-1 1 0 0 0,1-1 0 0 0,0 1 1 0 0,-1 1-183 0 0,-1 9 254 0 0,0-1 1 0 0,0 1 0 0 0,1-1 0 0 0,0 8-255 0 0,3-15 20 0 0,0 0 0 0 0,0-1 0 0 0,0 1 0 0 0,1 0 1 0 0,0-1-1 0 0,0 1 0 0 0,0 0 0 0 0,0-1 0 0 0,1 0 0 0 0,0 1 1 0 0,1-1-1 0 0,0 3-20 0 0,1-1 19 0 0,0 0 0 0 0,0 0-1 0 0,1-1 1 0 0,0 1 0 0 0,0-1 0 0 0,1 0 0 0 0,-1 0 0 0 0,7 4-19 0 0,-9-7 0 0 0,0-1 1 0 0,1 0-1 0 0,-1 0 1 0 0,0-1 0 0 0,1 1-1 0 0,-1-1 1 0 0,1 0 0 0 0,0 1-1 0 0,-1-2 1 0 0,1 1-1 0 0,0 0 1 0 0,0-1 0 0 0,0 1-1 0 0,-1-1 1 0 0,1 0 0 0 0,0-1-1 0 0,0 1 1 0 0,0-1-1 0 0,2 0 0 0 0,1-1 15 0 0,0 1 0 0 0,-1-1 0 0 0,1-1 0 0 0,-1 1 0 0 0,0-1 0 0 0,0-1 0 0 0,0 1 0 0 0,0-1 0 0 0,0 0 0 0 0,-1 0 0 0 0,5-4-15 0 0,-6 3 44 0 0,0 1 0 0 0,0-1 0 0 0,-1 0 0 0 0,0 0 0 0 0,0 0 0 0 0,0 0 0 0 0,0 0 0 0 0,-1-1 0 0 0,0 1 0 0 0,0-1-1 0 0,-1 0 1 0 0,1 1 0 0 0,-1-5-44 0 0,0 2 61 0 0,0 0 0 0 0,-1 0 0 0 0,0 0 0 0 0,-1 0 0 0 0,0 0-1 0 0,0 1 1 0 0,-1-1 0 0 0,0 0 0 0 0,0 1 0 0 0,-3-6-61 0 0,4 9 22 0 0,0 0 1 0 0,-1 1-1 0 0,0-1 1 0 0,0 1-1 0 0,0-1 1 0 0,0 1-1 0 0,0 0 1 0 0,-1 0 0 0 0,0 0-1 0 0,1 0 1 0 0,-1 0-1 0 0,0 0 1 0 0,0 1-1 0 0,-1-1 1 0 0,1 1-1 0 0,-1 0 1 0 0,1 0-1 0 0,-1 0 1 0 0,1 1-1 0 0,-1-1 1 0 0,0 1-1 0 0,0 0-22 0 0,1 1 0 0 0,1 0 0 0 0,-1 0 0 0 0,1 0 0 0 0,-1 0 0 0 0,1 1 0 0 0,-1-1 0 0 0,1 1 0 0 0,0 0 0 0 0,-1 0 0 0 0,1 0 0 0 0,-1 0 0 0 0,1 0 0 0 0,0 0 0 0 0,0 0 0 0 0,-1 2 0 0 0,-22 8 0 0 0,23-10-19 0 0,-1 0-1 0 0,1 1 1 0 0,-1-1 0 0 0,1 0-1 0 0,-1 1 1 0 0,1 0-1 0 0,0-1 1 0 0,0 1-1 0 0,0 0 1 0 0,0 0-1 0 0,0 0 1 0 0,-1 2 19 0 0,-10 9-439 0 0,12-11 244 0 0,-1 0-1 0 0,1 0 0 0 0,0 1 1 0 0,0-1-1 0 0,0 0 0 0 0,0 0 1 0 0,1 1-1 0 0,-1-1 0 0 0,1 1 1 0 0,-1-1-1 0 0,1 0 0 0 0,0 1 1 0 0,0 0 195 0 0,0 6-1536 0 0</inkml:trace>
  <inkml:trace contextRef="#ctx1" brushRef="#br2" timeOffset="7451.27">870 1649 11392 0 0,'0'0'506'0'0,"2"1"-328"0"0,-1-1-162 0 0,0 1 1 0 0,0-1-1 0 0,0 0 0 0 0,0 1 1 0 0,0-1-1 0 0,-1 1 1 0 0,1 0-1 0 0,0-1 1 0 0,0 1-1 0 0,0 0 0 0 0,-1-1 1 0 0,1 1-1 0 0,0 0 1 0 0,-1 0-1 0 0,1-1 1 0 0,-1 1-1 0 0,1 0 1 0 0,-1 0-1 0 0,1 0 0 0 0,-1 0 1 0 0,1 0-1 0 0,-1 0 1 0 0,0 0-1 0 0,0 0 1 0 0,1 1-17 0 0,-1 2 137 0 0,0 0 0 0 0,0 0-1 0 0,-1 0 1 0 0,1 0 0 0 0,-1 0 0 0 0,0 1-137 0 0,-2 8 268 0 0,-3 8 18 0 0,5-18-288 0 0,-1 0 0 0 0,1 0 1 0 0,0 0-1 0 0,1 0 0 0 0,-1 1 0 0 0,1-1 0 0 0,-1 0 1 0 0,1 1 1 0 0,-3 18 49 0 0,2-19-249 0 0,1 0 0 0 0,-1 1 0 0 0,1-1 0 0 0,0 0 0 0 0,0 0 0 0 0,0 0 0 0 0,0 0 0 0 0,0 0 0 0 0,1 2 200 0 0,3 4-4393 0 0</inkml:trace>
  <inkml:trace contextRef="#ctx1" brushRef="#br2" timeOffset="7789.36">1225 1302 3840 0 0,'0'0'469'0'0,"0"0"1131"0"0,-1 2 493 0 0,-9 27 2425 0 0,8-22-4204 0 0,1 0 1 0 0,-1 0-1 0 0,1 1 0 0 0,1-1 1 0 0,-1 5-315 0 0,1 32 188 0 0,2 0 0 0 0,5 24-188 0 0,6-22-1015 0 0,-12-38 482 0 0</inkml:trace>
  <inkml:trace contextRef="#ctx1" brushRef="#br2" timeOffset="8134.95">1410 1072 12112 0 0,'0'0'541'0'0,"1"-1"-352"0"0,4-3-131 0 0,-3 3 124 0 0,-2 1 49 0 0,0 0 8 0 0,0 0-9 0 0,1 1-192 0 0,0 0 1 0 0,0 0-1 0 0,0 0 0 0 0,1 0 0 0 0,-1-1 0 0 0,0 1 0 0 0,0 0 0 0 0,1 0 0 0 0,-1-1 1 0 0,1 1-1 0 0,-1-1 0 0 0,2 1-38 0 0,0 0 72 0 0,3 3 65 0 0,0-1 1 0 0,-1 1-1 0 0,1 0 1 0 0,-1 1-1 0 0,0-1 1 0 0,0 1 0 0 0,-1 0-1 0 0,1 0 1 0 0,-1 0-1 0 0,2 4-137 0 0,16 19 273 0 0,-17-22-253 0 0,-1 0 1 0 0,0 0 0 0 0,0 0 0 0 0,0 0-1 0 0,-1 1 1 0 0,0 0 0 0 0,0-1 0 0 0,-1 1-1 0 0,1 1-20 0 0,4 18 119 0 0,2 24-119 0 0,-3-22 57 0 0,-4-10-27 0 0,-1 0 0 0 0,0 0 0 0 0,-1 0 0 0 0,-3 15-30 0 0,2-5 24 0 0,-1-10 3 0 0,1 0 1 0 0,-2 0-1 0 0,-1 0 0 0 0,0-1 0 0 0,-1 1 1 0 0,0-1-1 0 0,-2 0 0 0 0,0 0 0 0 0,-3 2-27 0 0,-38 52-42 0 0,40-57-439 0 0,-2-2 1 0 0,0 1 0 0 0,0-1-1 0 0,-6 5 481 0 0,0 0-3265 0 0,-6 3-1681 0 0</inkml:trace>
  <inkml:trace contextRef="#ctx1" brushRef="#br2" timeOffset="8504.9">268 952 11152 0 0,'0'0'498'0'0,"-1"0"-327"0"0,-4 1-144 0 0,0-1-1 0 0,0 1 1 0 0,0 0 0 0 0,0 1 0 0 0,0-1-1 0 0,0 1 1 0 0,0 0 0 0 0,0 1-1 0 0,1-1 1 0 0,-5 3-27 0 0,-4 4 152 0 0,1 0 1 0 0,-1 0-1 0 0,0 2-152 0 0,3-1 47 0 0,0 0 0 0 0,0 1 1 0 0,1 0-1 0 0,0 0 0 0 0,1 1 0 0 0,-2 3-47 0 0,-1 6 172 0 0,0 1 1 0 0,2 0-1 0 0,-3 10-172 0 0,10-27 27 0 0,-12 33 348 0 0,2 1 0 0 0,0 8-375 0 0,9-34 118 0 0,1 0 0 0 0,0 0 1 0 0,1 0-1 0 0,1 0 1 0 0,0 1-1 0 0,1-1 0 0 0,0 0 1 0 0,3 12-119 0 0,-2-16 41 0 0,4 19 199 0 0,2-1 1 0 0,3 9-241 0 0,-7-27 31 0 0,0 0-1 0 0,0 0 1 0 0,1 0-1 0 0,0-1 1 0 0,1 0-1 0 0,0 0 1 0 0,0 0 0 0 0,5 4-31 0 0,6 4-499 0 0,1-1 0 0 0,18 12 499 0 0,2-2-5286 0 0</inkml:trace>
  <inkml:trace contextRef="#ctx1" brushRef="#br2" timeOffset="9637.47">5321 5682 4008 0 0,'0'0'379'0'0,"0"0"1322"0"0,0 0 581 0 0,0 0 112 0 0,0 0-226 0 0,0 0-1055 0 0,0 0-464 0 0,0 0-89 0 0,-3 8 231 0 0,0-1-635 0 0,0 1 0 0 0,1-1 0 0 0,0 1 0 0 0,0 0 0 0 0,0 1-156 0 0,-4 14 276 0 0,-2 7 65 0 0,7-4-100 0 0,1-19-158 0 0,-1 1 1 0 0,1 0-1 0 0,-1-1 0 0 0,-1 1 0 0 0,0 3-83 0 0,0-5 14 0 0,1-1 0 0 0,0 1 0 0 0,1-1 0 0 0,-1 1 0 0 0,1 0 0 0 0,0 1-14 0 0,0-1 2 0 0,0 0 0 0 0,0 0-1 0 0,-1 0 1 0 0,1 0-1 0 0,-3 5-1 0 0,1-1-85 0 0,1-1-1 0 0,0 1 1 0 0,0-1-1 0 0,1 1 1 0 0,1 1 85 0 0,-1-3-294 0 0,0-7 105 0 0,0-1 0 0 0,0 1 0 0 0,0-1 0 0 0,0 0 0 0 0,0 1 0 0 0,0-1 0 0 0,0 1-1 0 0,0-1 1 0 0,0 0 0 0 0,0 1 0 0 0,0-1 0 0 0,1 0 0 0 0,-1 1 0 0 0,0-1 0 0 0,0 0 0 0 0,0 1 0 0 0,1-1 0 0 0,-1 0-1 0 0,0 1 1 0 0,0-1 0 0 0,1 0 189 0 0,0 1-1114 0 0,-1 0-4215 0 0</inkml:trace>
  <inkml:trace contextRef="#ctx1" brushRef="#br2" timeOffset="10011.63">5454 5997 3360 0 0,'5'0'176'0'0,"-2"0"274"0"0,0 1 0 0 0,0 0 0 0 0,-1 0 0 0 0,1 0 0 0 0,0 0 0 0 0,2 1-450 0 0,11 4 2342 0 0,-15-5-2160 0 0,0-1 0 0 0,-1 1 0 0 0,1 0 0 0 0,0-1 0 0 0,-1 1 0 0 0,1 0-1 0 0,-1 0 1 0 0,1 0 0 0 0,-1-1 0 0 0,1 1 0 0 0,-1 0 0 0 0,1 0 0 0 0,-1 0-1 0 0,0 0 1 0 0,0 0 0 0 0,1 0 0 0 0,-1-1 0 0 0,0 1 0 0 0,0 0-1 0 0,0 0 1 0 0,0 0-182 0 0,1 4 553 0 0,1 1-342 0 0,-1 0 0 0 0,0 0 1 0 0,0 0-1 0 0,-1 0 0 0 0,1 0 0 0 0,-2 0 0 0 0,1 0 0 0 0,0 0 0 0 0,-2 4-211 0 0,0 0 81 0 0,0 0 0 0 0,-1 1 1 0 0,0-1-1 0 0,-1 0 0 0 0,0-1 0 0 0,-1 1 0 0 0,-2 3-81 0 0,-6 19 327 0 0,12-27-388 0 0,-2 1 0 0 0,1 0 0 0 0,0 0 0 0 0,-1-1 1 0 0,0 0-1 0 0,-1 1 61 0 0,2-3-96 0 0,-9 14-4304 0 0,7-6-284 0 0</inkml:trace>
  <inkml:trace contextRef="#ctx1" brushRef="#br2" timeOffset="10372.3">5830 5833 3512 0 0,'0'7'1662'0'0,"-1"0"1"0"0,0 0-1 0 0,0 0 0 0 0,-1 0 0 0 0,-1 4-1662 0 0,0-5 390 0 0,1 1 0 0 0,1 0 0 0 0,0-1 0 0 0,0 1 0 0 0,0 5-390 0 0,1-9 75 0 0,-1 4 58 0 0,1 0 1 0 0,0-1-1 0 0,1 1 0 0 0,0-1 0 0 0,0 1 1 0 0,0 0-1 0 0,1-1 0 0 0,0 0 1 0 0,0 2-134 0 0,4 7 325 0 0,-5-11-263 0 0,1 0-1 0 0,-1 0 1 0 0,1 0-1 0 0,0-1 1 0 0,0 1-1 0 0,0-1 1 0 0,2 3-62 0 0,0 0 33 0 0,1 0 1 0 0,0 0 0 0 0,1-1 0 0 0,-1 1 0 0 0,1-1 0 0 0,0 0-1 0 0,3 1-33 0 0,-6-4 7 0 0,0-1-1 0 0,-1 0 0 0 0,1 0 1 0 0,0 0-1 0 0,0 0 1 0 0,0 0-1 0 0,0 0 0 0 0,0-1 1 0 0,0 1-1 0 0,0-1 0 0 0,1 0 1 0 0,-1 0-1 0 0,0 0 0 0 0,0-1 1 0 0,0 1-1 0 0,0-1 0 0 0,0 1 1 0 0,0-1-1 0 0,0 0 1 0 0,1-1-7 0 0,3 0 22 0 0,0-1 0 0 0,0 1 1 0 0,0-2-1 0 0,0 1 0 0 0,-1-1 1 0 0,1 0-1 0 0,-1 0 0 0 0,0-1 1 0 0,0 0-1 0 0,-1 0 0 0 0,1 0 1 0 0,-1-1-1 0 0,0 0-22 0 0,1-3 57 0 0,-3 6-32 0 0,-1 0 0 0 0,1-1 0 0 0,-1 0 0 0 0,0 1 0 0 0,0-1 1 0 0,0 0-1 0 0,0 0 0 0 0,-1 0 0 0 0,0-1-25 0 0,0 2 27 0 0,1-4 81 0 0,0 0 1 0 0,0 0-1 0 0,-1-1 1 0 0,0 1-1 0 0,-1 0 1 0 0,0-1-1 0 0,0 1 0 0 0,0 0 1 0 0,-1-1-1 0 0,0 1 1 0 0,-1-3-109 0 0,1 6 16 0 0,0 1-1 0 0,0-1 1 0 0,0 1 0 0 0,0 0 0 0 0,-1-1-1 0 0,1 1 1 0 0,-1 0 0 0 0,0 0 0 0 0,0 0-1 0 0,0 0 1 0 0,-1 0 0 0 0,1 1 0 0 0,-1-1 0 0 0,1 1-1 0 0,-1-1 1 0 0,0 1 0 0 0,0-1-16 0 0,-6-2 14 0 0,1-1 1 0 0,-1 1 0 0 0,1 0-1 0 0,-2 1 1 0 0,1 0 0 0 0,0 1-1 0 0,-1-1 1 0 0,1 2 0 0 0,-1-1-1 0 0,-4 1-14 0 0,8 2-114 0 0,1 0-1 0 0,0 1 1 0 0,-1 0-1 0 0,1-1 1 0 0,0 2-1 0 0,0-1 1 0 0,0 1-1 0 0,0 0 1 0 0,0 0-1 0 0,0 0 1 0 0,0 0-1 0 0,1 1 1 0 0,-1 0-1 0 0,1 0 1 0 0,0 0-1 0 0,0 1 1 0 0,-1 0 114 0 0,-4 7-4052 0 0,1-3-1277 0 0</inkml:trace>
  <inkml:trace contextRef="#ctx1" brushRef="#br2" timeOffset="10724.87">6318 5643 4512 0 0,'5'-4'437'0'0,"1"0"1518"0"0,0 1-1 0 0,0-1 1 0 0,1 1-1 0 0,0 1 0 0 0,2-1-1954 0 0,-5 2 357 0 0,0 0 0 0 0,1 0 0 0 0,0 0-1 0 0,-1 1 1 0 0,1-1 0 0 0,-1 1 0 0 0,1 1-1 0 0,4-1-356 0 0,-7 1 84 0 0,0 0 0 0 0,0 0 0 0 0,0 0 0 0 0,0 0 0 0 0,0 0 0 0 0,0 0 0 0 0,0 1 0 0 0,0-1-1 0 0,-1 1 1 0 0,1-1 0 0 0,0 1 0 0 0,-1 0 0 0 0,1 0 0 0 0,-1-1 0 0 0,1 3-84 0 0,18 29 773 0 0,-20-33-765 0 0,6 14 148 0 0,-1-1 0 0 0,0 1 1 0 0,0 0-1 0 0,-2 0 0 0 0,0 0 0 0 0,0 0 0 0 0,-2 0 0 0 0,1 14-156 0 0,-2-1 25 0 0,-1 0 0 0 0,-1 0-1 0 0,-1 0 1 0 0,-3 7-25 0 0,0-5 48 0 0,-1 0 0 0 0,-1-1-1 0 0,-2 0 1 0 0,-13 25-48 0 0,16-38-121 0 0,-1 0 1 0 0,-1-1 0 0 0,0 0 0 0 0,-1 0-1 0 0,-1-1 1 0 0,0 0 0 0 0,0-1 0 0 0,-1 0-1 0 0,-7 4 121 0 0,10-9-63 0 0,1-1-665 0 0,0 1 0 0 0,0-1-1 0 0,-1 0 1 0 0,0-1 0 0 0,0 0 0 0 0,-1-1-1 0 0,-8 4 729 0 0,-9 0-1718 0 0</inkml:trace>
  <inkml:trace contextRef="#ctx1" brushRef="#br2" timeOffset="11080.19">5010 5525 3512 0 0,'-11'11'-3'0'0,"7"-8"286"0"0,1 0-1 0 0,-1 1 0 0 0,1-1 0 0 0,0 1 1 0 0,0 0-1 0 0,0 0 0 0 0,-2 4-282 0 0,-30 70 6891 0 0,19-36-4819 0 0,-8 37-2072 0 0,9-26 462 0 0,0 0 514 0 0,3-1 1 0 0,-2 21-977 0 0,12-57 155 0 0,1 1 0 0 0,0-1 0 0 0,1 0 0 0 0,1 0 0 0 0,0 0 0 0 0,1 0 0 0 0,1 0 0 0 0,0 0 0 0 0,1 0 0 0 0,2 1-155 0 0,-4-9 23 0 0,1 1 1 0 0,1-1-1 0 0,0 1 0 0 0,0-1 1 0 0,1 0-1 0 0,0-1 1 0 0,0 1-1 0 0,0-1 0 0 0,3 3-23 0 0,-1-3-67 0 0,1 0-1 0 0,0 0 0 0 0,0-1 0 0 0,0 0 0 0 0,1-1 0 0 0,0 1 0 0 0,0-2 0 0 0,0 1 0 0 0,0-1 0 0 0,1 0 1 0 0,0-1-1 0 0,-1-1 0 0 0,4 1 68 0 0,14 1-478 0 0</inkml:trace>
  <inkml:trace contextRef="#ctx1" brushRef="#br1" timeOffset="19225.33">2708 839 9376 0 0,'1'-1'48'0'0,"0"0"0"0"0,-1 0 0 0 0,1 0 0 0 0,0 0 0 0 0,0 0 0 0 0,0 0 1 0 0,-1 0-1 0 0,1 1 0 0 0,0-1 0 0 0,0 0 0 0 0,0 1 0 0 0,0-1 0 0 0,1 1 1 0 0,-1-1-1 0 0,0 1 0 0 0,0-1 0 0 0,0 1 0 0 0,1 0-48 0 0,23-7 2482 0 0,-24 7-2201 0 0,1 0 0 0 0,0 0 0 0 0,-1 1 0 0 0,1-1 1 0 0,0 0-1 0 0,-1 1 0 0 0,1-1 0 0 0,-1 1 0 0 0,1 0 1 0 0,-1-1-1 0 0,1 1 0 0 0,0 1-281 0 0,1 0 116 0 0,1 1 0 0 0,-1 0-1 0 0,0 0 1 0 0,0 0 0 0 0,-1 0 0 0 0,3 4-116 0 0,8 9 432 0 0,-8-11-308 0 0,-1 0 1 0 0,0 1 0 0 0,0-1-1 0 0,0 1 1 0 0,-1 0-1 0 0,0 0 1 0 0,2 5-125 0 0,15 50 910 0 0,-18-52-809 0 0,-1-2-12 0 0,1 0 0 0 0,0 0 0 0 0,0 0-1 0 0,2 4-88 0 0,7 8 23 0 0,-8-15-387 0 0,0 5-1307 0 0,-3-9-4628 0 0</inkml:trace>
  <inkml:trace contextRef="#ctx1" brushRef="#br1" timeOffset="19585.07">3138 761 4008 0 0,'0'0'344'0'0,"0"0"1176"0"0,0 0 514 0 0,0 0 101 0 0,-6 9 1936 0 0,-2 5-3498 0 0,1-1 0 0 0,1 1 0 0 0,0 0 0 0 0,1 1 0 0 0,-2 7-573 0 0,-12 39 610 0 0,-2-1 0 0 0,-7 8-610 0 0,22-54 26 0 0,-47 101 272 0 0,24-55-134 0 0,-3 15-164 0 0,2 3 37 0 0,17-48-542 0 0,9-19-4564 0 0,3-10-591 0 0</inkml:trace>
  <inkml:trace contextRef="#ctx1" brushRef="#br1" timeOffset="19944.37">3156 1202 11248 0 0,'1'-2'498'0'0,"5"-5"-327"0"0,-5 5-164 0 0,0 1 0 0 0,0-1 0 0 0,1 1 1 0 0,-1-1-1 0 0,1 1 0 0 0,-1-1 0 0 0,1 1 0 0 0,-1 0 0 0 0,1 0 0 0 0,-1 0 0 0 0,1 0 0 0 0,0 0 0 0 0,0 0 0 0 0,0 0-7 0 0,18-7 872 0 0,-16 6-606 0 0,0 0 1 0 0,-1 1 0 0 0,1-1-1 0 0,0 1 1 0 0,0 0 0 0 0,0 0-1 0 0,0 1 1 0 0,0-1 0 0 0,2 1-267 0 0,-6 0 15 0 0,7 0 431 0 0,0 0 0 0 0,1 0 0 0 0,-1 1 1 0 0,2 1-447 0 0,-7-2 54 0 0,0 1-1 0 0,0-1 1 0 0,0 1 0 0 0,0 0 0 0 0,0 0 0 0 0,0 0-1 0 0,0 0 1 0 0,0 0 0 0 0,0 0 0 0 0,0 1 0 0 0,-1-1 0 0 0,1 1-1 0 0,-1-1 1 0 0,1 1 0 0 0,-1-1 0 0 0,2 2-54 0 0,-1 1 15 0 0,1 0 0 0 0,-1 0 0 0 0,1 0 0 0 0,-1 0 0 0 0,0 1 0 0 0,-1-1 0 0 0,1 1 0 0 0,-1-1 0 0 0,0 1 0 0 0,0-1 0 0 0,0 1 0 0 0,-1 0 1 0 0,1-1-1 0 0,-1 1 0 0 0,0 0 0 0 0,-1-1 0 0 0,0 3-15 0 0,-19 48 10 0 0,12-37-34 0 0,1 0-1 0 0,-2-1 1 0 0,-7 9 24 0 0,-2 7-23 0 0,16-29 58 0 0,-1 0 0 0 0,1 0-1 0 0,1 0 1 0 0,-1 0 0 0 0,0 1-1 0 0,1-1 1 0 0,0 0 0 0 0,0 1-1 0 0,0 3-34 0 0,1-7 114 0 0,2 0 171 0 0,2-1-172 0 0,0 1-1 0 0,0-1 0 0 0,0 0 1 0 0,0 0-1 0 0,0 0 1 0 0,1 0-1 0 0,-1-1 0 0 0,-1 0 1 0 0,1 1-1 0 0,0-2 1 0 0,0 1-113 0 0,46-15 833 0 0,-50 16-830 0 0,47-16 904 0 0,1 3-907 0 0,-3 0-56 0 0,-4 4-1869 0 0,-20 6-5216 0 0</inkml:trace>
  <inkml:trace contextRef="#ctx1" brushRef="#br1" timeOffset="20917.08">5514 4024 9224 0 0,'0'0'416'0'0,"0"0"-135"0"0,0 0 446 0 0,2-1 222 0 0,-1 0-769 0 0,0 1 1 0 0,0-1-1 0 0,1 1 0 0 0,-1-1 1 0 0,0 1-1 0 0,0 0 0 0 0,1-1 0 0 0,-1 1 1 0 0,0 0-1 0 0,1 0 0 0 0,-1 0 1 0 0,0 0-1 0 0,0 0 0 0 0,1 0 1 0 0,-1 0-1 0 0,0 1 0 0 0,0-1 1 0 0,1 0-1 0 0,-1 1 0 0 0,0-1 1 0 0,0 1-1 0 0,0-1 0 0 0,1 1 0 0 0,-1 0 1 0 0,0-1-1 0 0,0 1 0 0 0,0 0 1 0 0,0 0-1 0 0,0 0 0 0 0,0 1-180 0 0,6 4 109 0 0,0 1 1 0 0,-1 0-1 0 0,0 1 0 0 0,0 1-109 0 0,3 3 475 0 0,14 23-5 0 0,-17-25-282 0 0,0 0-1 0 0,7 9-187 0 0,17 23 146 0 0,-18-23-131 0 0,-11-16-22 0 0,0-1 1 0 0,0 0 0 0 0,0 0-1 0 0,0 0 1 0 0,1 0-1 0 0,-1 0 1 0 0,1 0 0 0 0,-1 0-1 0 0,1 0 1 0 0,0-1 0 0 0,0 1-1 0 0,0-1 7 0 0,20 11-2068 0 0,-12-9 361 0 0</inkml:trace>
  <inkml:trace contextRef="#ctx1" brushRef="#br1" timeOffset="21303.71">5980 3888 3512 0 0,'0'0'951'0'0,"0"0"94"0"0,0 2 40 0 0,-1 10-159 0 0,-1 0 0 0 0,0 0 0 0 0,-1 0 0 0 0,0 0-1 0 0,-2 3-925 0 0,-5 25 1194 0 0,-14 38 123 0 0,-3 27-26 0 0,7-34-573 0 0,-20 76-82 0 0,32-118-768 0 0,-2-1 0 0 0,-1 0 0 0 0,-3 4 132 0 0,6-14-477 0 0,8-16-642 0 0,0-2-51 0 0</inkml:trace>
  <inkml:trace contextRef="#ctx1" brushRef="#br1" timeOffset="21663.27">6125 4301 3512 0 0,'2'-2'457'0'0,"-1"0"0"0"0,0 0 0 0 0,1 0 1 0 0,-1 0-1 0 0,1 1 0 0 0,-1-1 0 0 0,1 0 0 0 0,0 1 0 0 0,-1-1 0 0 0,1 1 1 0 0,0 0-1 0 0,0-1 0 0 0,0 1 0 0 0,1 0 0 0 0,-1 0 0 0 0,0 0 1 0 0,0 1-1 0 0,1-1-457 0 0,13-7 1531 0 0,-13 7-1299 0 0,-1 1 0 0 0,1-1 0 0 0,0 1 0 0 0,0-1 0 0 0,0 1 0 0 0,-1 0 0 0 0,1 0 1 0 0,0 0-1 0 0,0 0 0 0 0,0 1 0 0 0,1 0-232 0 0,-3-1 85 0 0,2 0 4 0 0,-1 1-1 0 0,0 0 1 0 0,0-1-1 0 0,0 1 1 0 0,1 0-1 0 0,-1 0 1 0 0,0 0-1 0 0,0 0 1 0 0,0 1 0 0 0,0-1-1 0 0,0 1 1 0 0,-1-1-1 0 0,1 1 1 0 0,0-1-1 0 0,-1 1 1 0 0,1 0-1 0 0,-1 0 1 0 0,0 0-1 0 0,1 0 1 0 0,-1 0-1 0 0,0 0 1 0 0,0 2-89 0 0,3 5 79 0 0,-1 0-1 0 0,-1 0 1 0 0,1 0-1 0 0,0 9-78 0 0,-2-11 65 0 0,0 4-64 0 0,-1-1 1 0 0,-1 0-1 0 0,1 0 1 0 0,-2 0-1 0 0,1 0 1 0 0,-1 0-1 0 0,-3 8-1 0 0,3-12 0 0 0,-1 0 0 0 0,0-1 0 0 0,0 1 0 0 0,0-1 0 0 0,-1 3 0 0 0,-11 18 0 0 0,7-15-2 0 0,7-10 7 0 0,0 0 0 0 0,0 0 0 0 0,0 0 0 0 0,1 0 0 0 0,-1 0 0 0 0,0 1 0 0 0,0-1 0 0 0,1 0 0 0 0,-1 0 1 0 0,1 0-1 0 0,-1 1 0 0 0,1-1 0 0 0,0 0 0 0 0,-1 0 0 0 0,1 1-5 0 0,0-1 24 0 0,0 0 0 0 0,0 1 0 0 0,0-1 0 0 0,1 0 0 0 0,-1 1 0 0 0,0-1 0 0 0,1 0 0 0 0,-1 0 0 0 0,1 1 0 0 0,-1-1 0 0 0,1 0 0 0 0,-1 0 0 0 0,1 0 0 0 0,0 0 0 0 0,-1 0 0 0 0,1 0 0 0 0,0 0 0 0 0,0 0 1 0 0,0 0-1 0 0,0 0 0 0 0,1 0-24 0 0,-1 0 61 0 0,1 1 8 0 0,0-1-1 0 0,1 0 0 0 0,-1 0 0 0 0,0 0 0 0 0,1 0 1 0 0,-1-1-1 0 0,1 1 0 0 0,0-1 0 0 0,-1 1 0 0 0,1-1 1 0 0,-1 0-1 0 0,1 0 0 0 0,-1 0 0 0 0,1 0 0 0 0,1-1-68 0 0,8 0 300 0 0,0-1 0 0 0,10-3-300 0 0,34-11 204 0 0,15-7-1281 0 0,-57 19-3699 0 0,-1 0-1613 0 0</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8-08-15T11:04:52.016"/>
    </inkml:context>
    <inkml:brush xml:id="br0">
      <inkml:brushProperty name="width" value="0.05" units="cm"/>
      <inkml:brushProperty name="height" value="0.05" units="cm"/>
      <inkml:brushProperty name="color" value="#849398"/>
    </inkml:brush>
  </inkml:definitions>
  <inkml:trace contextRef="#ctx0" brushRef="#br0">309 75 6248 0 0,'0'0'133'0'0,"0"0"23"0"0,0 0 15 0 0,0 1 20 0 0,0 0-68 0 0,0 1-40 0 0,-1 4 42 0 0,0-4-51 0 0,-3 11 195 0 0,-1-1-99 0 0,0 1-78 0 0,0-1-58 0 0,-12 31-81 0 0,11-25 83 0 0,-3 8 17 0 0,2-7-37 0 0,3-6 29 0 0,-9 24 32 0 0,-1 0 64 0 0,2-11-11 0 0,-23 45 35 0 0,17-32-10 0 0,9-21-38 0 0,1 1 0 0 0,0 2-117 0 0,-2 7 119 0 0,-6 21 89 0 0,8-17-140 0 0,-3 4 9 0 0,4-13-6 0 0,3-5 33 0 0,-7 25 160 0 0,6-31-89 0 0,2 0 1 0 0,-2 10-176 0 0,1 0 172 0 0,0-2-65 0 0,0 4-38 0 0,-4 32 28 0 0,5-27 248 0 0,2 13-345 0 0,3-10 64 0 0,-1 7 27 0 0,0-3-28 0 0,0-3-31 0 0,-1 0 0 0 0,-1 23-32 0 0,-2-29 0 0 0,2-14 0 0 0,0 0 0 0 0,1 12 0 0 0,-1 7 0 0 0,1-22 0 0 0,0 1 0 0 0,0-2 0 0 0,1 3 0 0 0,2 26 0 0 0,-2-26 0 0 0,0-1 0 0 0,0 2 0 0 0,1-1 0 0 0,1 2 0 0 0,-2-8 0 0 0,0 0 0 0 0,0 0 0 0 0,-1 0 0 0 0,0 4 0 0 0,5 22 0 0 0,-3-18 0 0 0,0-2 0 0 0,-1 1 0 0 0,1 1 0 0 0,3 30 0 0 0,1 16 0 0 0,1-11 0 0 0,-1-7 0 0 0,1 22 0 0 0,-6-53 0 0 0,-1 1 0 0 0,0 0 0 0 0,-1 7 0 0 0,0 13 0 0 0,-8 53 10 0 0,1 13 44 0 0,9-65-22 0 0,0 15 103 0 0,1 33 131 0 0,-2-53-220 0 0,-2-2-44 0 0,1-4-138 0 0,0 10-62 0 0,-3-10 163 0 0,1-6 35 0 0,1 1 0 0 0,-1 13 0 0 0,-1 9 0 0 0,-1 13-1 0 0,1 15 1 0 0,-2 34 11 0 0,4-62 15 0 0,-1-12 2 0 0,-2 14-28 0 0,0-5 0 0 0,1 8 0 0 0,1-10 0 0 0,0 11 0 0 0,1 0 0 0 0,4 18 0 0 0,-2-23 0 0 0,0 14 0 0 0,1-40 0 0 0,-1 2 0 0 0,-2 12 0 0 0,0 26 0 0 0,3-21 0 0 0,-3 11 0 0 0,0 10 0 0 0,2-36 0 0 0,0 11 0 0 0,1-1 0 0 0,2 12 0 0 0,0 2 0 0 0,1 7 0 0 0,-2-26 0 0 0,0-1 0 0 0,-1 8 0 0 0,0 3 0 0 0,-1 22 26 0 0,0-30 12 0 0,2 16-38 0 0,-2 11 71 0 0,1-6 12 0 0,0 41 32 0 0,1-24-20 0 0,-2-45-75 0 0,6 64 105 0 0,2 17-112 0 0,-4-37-15 0 0,-2-13 39 0 0,-2 16-37 0 0,1 27 27 0 0,-1-42-27 0 0,-1-31 0 0 0,1 0 0 0 0,1 0 0 0 0,1 1 0 0 0,-2-5 0 0 0,1-1 0 0 0,-1 0 0 0 0,-1 4 0 0 0,1 26 0 0 0,0 80 0 0 0,0-69 0 0 0,2 3 0 0 0,4 0 0 0 0,2 6 0 0 0,-4-24 0 0 0,0 4 0 0 0,1 11 0 0 0,-1-4 1 0 0,-3 0 56 0 0,0-1 31 0 0,0-29-65 0 0,-1 13 89 0 0,1 20 111 0 0,-4 54 217 0 0,4-75-318 0 0,-2 17-42 0 0,1-2 1 0 0,0-15 40 0 0,-1 16 105 0 0,1-23-134 0 0,0 0-80 0 0,0 13-155 0 0,-1 0 53 0 0,-1-5 57 0 0,2 0 45 0 0,0-10-5 0 0,-1 0 47 0 0,-1 28 133 0 0,3-24-187 0 0,-1 15-93 0 0,0 0-22 0 0,1-12 83 0 0,-1-3 32 0 0,-2 0 0 0 0,-1 14 0 0 0,-1-8 0 0 0,2 13 0 0 0,2-18 43 0 0,-1 36 197 0 0,-1-37-195 0 0,-1-12-45 0 0,2 0 0 0 0,0 9 0 0 0,-1 8 0 0 0,2-9 0 0 0,0-1 0 0 0,1 14 0 0 0,2 18 0 0 0,0-16 0 0 0,-1 6 0 0 0,-3-5 0 0 0,1-16 0 0 0,-1 16 0 0 0,-2 12 0 0 0,3-31 0 0 0,-4 18 0 0 0,-4 69 0 0 0,8-99 0 0 0,0 0 0 0 0,0 0 0 0 0,2 4 0 0 0,-1-4 0 0 0,0-2 0 0 0,-1 1 0 0 0,0 0 0 0 0,-1 6 0 0 0,-1-6 0 0 0,1 4 0 0 0,0-1 0 0 0,0 1 0 0 0,0-2 0 0 0,2 3 0 0 0,-1 10 0 0 0,-1-1 0 0 0,-2 7 0 0 0,0 6 0 0 0,-5 81 0 0 0,5-92 4 0 0,-1 10-12 0 0,2 20 8 0 0,3-42 19 0 0,-1 0 0 0 0,1 1 0 0 0,2 8-19 0 0,-2-15 9 0 0,0 1-1 0 0,-1 0 1 0 0,1-1 0 0 0,-2 5-9 0 0,2 19 58 0 0,0-9 24 0 0,0 0-1 0 0,-2 6-81 0 0,1-3 67 0 0,0 1 20 0 0,-1-19-64 0 0,0 2 0 0 0,1-1 1 0 0,0-1-1 0 0,1 1 0 0 0,0 0 0 0 0,-1 3-23 0 0,10 52 62 0 0,-5-24-35 0 0,-1-13-38 0 0,-1-2 24 0 0,1 4 38 0 0,-2-20-51 0 0,-1 1 0 0 0,0-2 0 0 0,0 8 0 0 0,-1-7 0 0 0,1 1 0 0 0,0-2 0 0 0,1 9 0 0 0,2 2 0 0 0,3 10 0 0 0,22 38 0 0 0,-24-52 0 0 0,-4-11 0 0 0,-1-1 0 0 0,1 1 0 0 0,0 0 0 0 0,-1-1 0 0 0,0 1 0 0 0,1 0 0 0 0,0-1 0 0 0,0 1 0 0 0,0 0 0 0 0,0-1 0 0 0,8 9 0 0 0,-1 1 0 0 0,0 0 0 0 0,0 1 0 0 0,3 10-60 0 0,-11-21 58 0 0,0 0 1 0 0,0 0 0 0 0,1 0 0 0 0,-1 0 0 0 0,0 0 0 0 0,0 1 0 0 0,0-1 0 0 0,0 0 0 0 0,0 0 0 0 0,0 0 0 0 0,0 0-1 0 0,-1 2 2 0 0,1-2 1 0 0,0-1-1 0 0,-1 1 0 0 0,1-1 0 0 0,0 1 0 0 0,0 0 0 0 0,0 0 0 0 0,0 0 0 0 0,0 0 0 0 0,0-1 0 0 0,0 1 0 0 0,0 0 0 0 0,1 0 0 0 0,-1 0 0 0 0,0 0 0 0 0,1 0 0 0 0,-1-1 1 0 0,0 1-1 0 0,0 0 0 0 0,8 9 0 0 0,-7-9 0 0 0,1 1 0 0 0,-1 0 0 0 0,0-1 0 0 0,1 1 0 0 0,-1 0 0 0 0,-1 0 0 0 0,1 0 0 0 0,0 0 0 0 0,1 1 0 0 0,1 4 0 0 0,-1-1 0 0 0,1-1 0 0 0,0 1 0 0 0,0 0 0 0 0,1 0 0 0 0,0-2 0 0 0,0 2 0 0 0,0-1 0 0 0,1 0 0 0 0,-1-2 0 0 0,5 5 0 0 0,17 15 0 0 0,12 7 0 0 0,37 18 0 0 0,-70-44 0 0 0,-1-1 0 0 0,2 0 0 0 0,-2-2 0 0 0,2 1 0 0 0,-1 1 0 0 0,0-2 0 0 0,0 1 0 0 0,1-1 0 0 0,-1 0 0 0 0,1 0 0 0 0,-1-1 0 0 0,0 1 0 0 0,1-1 0 0 0,-1-1 0 0 0,0 1 0 0 0,1-1 0 0 0,-1 0 0 0 0,0-1 0 0 0,3 0 0 0 0,1-1-1 0 0,-1 0 0 0 0,1 0 0 0 0,-1-1 0 0 0,0-1 1 0 0,0 0-1 0 0,0 1 0 0 0,4-7 1 0 0,25-22 16 0 0,-14 9 38 0 0,-7-2 41 0 0,-6 9-54 0 0,-2 5-21 0 0,-1-1 0 0 0,0 0 1 0 0,-2 0-1 0 0,2-1 0 0 0,-2 0-20 0 0,21-74 48 0 0,-16 53-16 0 0,4-21 79 0 0,0-10-111 0 0,8-58 43 0 0,-10 47-40 0 0,-7 43 51 0 0,-1 0-54 0 0,-2 18 0 0 0,-1 0 0 0 0,0 0 0 0 0,-1-2 0 0 0,1-20 0 0 0,1-41 57 0 0,0 20-50 0 0,3-14-7 0 0,7-89 69 0 0,-8 92-21 0 0,2-24 17 0 0,-1 0 9 0 0,0 38-79 0 0,0-43 70 0 0,-4 55-61 0 0,0 3 0 0 0,1-13 56 0 0,-11-121-60 0 0,1 37 129 0 0,5 108-72 0 0,0 1 37 0 0,1-15-28 0 0,6-21-13 0 0,0 19-28 0 0,8-76-25 0 0,2-52 0 0 0,0-13 0 0 0,-4 18-5 0 0,-6 98 59 0 0,-4 56-31 0 0,3-67 66 0 0,-2 0-48 0 0,-2 43-35 0 0,0-33 17 0 0,-1-13 28 0 0,5 28-61 0 0,5-107 10 0 0,-6 96 0 0 0,-2 47-2 0 0,-2-29 67 0 0,0 26-64 0 0,-7-121-3 0 0,5 83 68 0 0,-5-131-66 0 0,9 166 0 0 0,1-1 0 0 0,1-12 0 0 0,1 5 0 0 0,0-17 0 0 0,1 5 0 0 0,-2-2 0 0 0,-3-25 0 0 0,-3-12 0 0 0,3 48 0 0 0,1 0 0 0 0,1 1 0 0 0,3-1 0 0 0,4-22 0 0 0,21-141 0 0 0,-24 137 12 0 0,-2-24-12 0 0,-8-63 115 0 0,2 109-68 0 0,-2-21 91 0 0,-4-42 118 0 0,7 69-207 0 0,1 1-37 0 0,0-16 28 0 0,-3 0 1 0 0,-2-2-41 0 0,-3-14 4 0 0,-2-15 97 0 0,0-41 158 0 0,9 91-196 0 0,-1 0-40 0 0,-3-65-47 0 0,2 52 43 0 0,2-2 78 0 0,0 17 31 0 0,0-1 66 0 0,-1-19-340 0 0,2-2 38 0 0,-1 2 55 0 0,2-1 73 0 0,0 29-94 0 0,0-1 34 0 0,0-21 44 0 0,1 6 62 0 0,-1-52 157 0 0,-2 36-156 0 0,0 15-105 0 0,-1 0-106 0 0,-8-106 144 0 0,6 80-1 0 0,1 7 66 0 0,-3 0-65 0 0,1-9-3 0 0,2 19 13 0 0,-1 14 37 0 0,-14-72 229 0 0,8 35-130 0 0,1-18-40 0 0,8 44-96 0 0,1-1-34 0 0,-2-21 18 0 0,-3-1 35 0 0,-2-30 76 0 0,5 58-175 0 0,1-20 52 0 0,-3-61 18 0 0,4 90 4 0 0,-2 1 0 0 0,-1-1 0 0 0,-5-15-4 0 0,-1-6 63 0 0,5 22-18 0 0,-7-14-25 0 0,-1-10 32 0 0,10 45-51 0 0,2 1-1 0 0,-3-1 0 0 0,1 0 1 0 0,0 1-1 0 0,-3-3 0 0 0,-21-36 67 0 0,14 27-18 0 0,6 9-46 0 0,-1 0 1 0 0,0 1 0 0 0,-2 0-4 0 0,-11-15-1 0 0,15 16 6 0 0,-3 1-1 0 0,2-1 0 0 0,-3 0-4 0 0,2 3 29 0 0,1 0 0 0 0,0 1 0 0 0,-1 0-1 0 0,-1 0-28 0 0,4 2-2 0 0,0 0 0 0 0,0 1 0 0 0,0 0 0 0 0,-2 0 0 0 0,2 0 0 0 0,-5 0 2 0 0,0 2-43 0 0,0 1-33 0 0,-1 1-42 0 0,-1 3-50 0 0,7-3-61 0 0,0 0 40 0 0,-4 4-89 0 0,-1 2 78 0 0,-9 12-141 0 0,13-13 148 0 0,2 1-58 0 0,-1 0-100 0 0,3-4 130 0 0,1 0-34 0 0,-1 1-39 0 0,0-1-40 0 0,1 0-45 0 0,-1 1-46 0 0,1-1-51 0 0,0 1-54 0 0,0 0-56 0 0,-1-1-61 0 0,1 1-62 0 0,0 1-67 0 0,0 0-1036 0 0,-1 4-1022 0 0</inkml:trace>
  <inkml:trace contextRef="#ctx0" brushRef="#br0" timeOffset="38183.58">902 8771 6736 0 0,'0'0'149'0'0,"0"0"23"0"0,0 0 12 0 0,0 0 36 0 0,0 0 124 0 0,0 0 52 0 0,0 0 11 0 0,0 0-21 0 0,0 0-88 0 0,0 0-40 0 0,0 0-8 0 0,0 0-4 0 0,0 0-4 0 0,0 0-2 0 0,0 0 0 0 0,0 0 13 0 0,0 0 58 0 0,6-3 919 0 0,-3 1-774 0 0,0 1-261 0 0,-1 0-56 0 0,-1 1-68 0 0,1-1-80 0 0,12 1 121 0 0,-6 1 7 0 0,-1 1 0 0 0,0 0 1 0 0,5 2-120 0 0,3 0 111 0 0,-2 0-66 0 0,-11-4-45 0 0,0 1 1 0 0,0-1 0 0 0,0 1 0 0 0,1 0 0 0 0,-2 0 0 0 0,1 1 0 0 0,0-1 0 0 0,0 0 0 0 0,0 1-1 0 0,-1 0 1 0 0,1-1 0 0 0,1 2-1 0 0,-2-1 54 0 0,-7 8 164 0 0,1 0-52 0 0,2-7-103 0 0,2-1 0 0 0,-2 1 0 0 0,0 0 0 0 0,1-1 0 0 0,-1 1 0 0 0,-2 0-63 0 0,5-2 55 0 0,0-1 16 0 0,0 0 1 0 0,0 0 0 0 0,0 0-2 0 0,0 0-4 0 0,0 0-2 0 0,0 0 0 0 0,2 1 14 0 0,4 3-9 0 0,1 2 24 0 0,2-1 5 0 0,0 1-40 0 0,3 0-30 0 0,5 7-38 0 0,-13-10 5 0 0,1 2-1 0 0,-1-1 1 0 0,0 1-1 0 0,3 3 6 0 0,4 12 85 0 0,-9-15-20 0 0,-2 0 37 0 0,-4 3 190 0 0,-1-3 3 0 0,-7 2 198 0 0,-4-2 82 0 0,5-3-261 0 0,4-1-129 0 0,1-1-92 0 0,-15 0 91 0 0,9-2-101 0 0,1 0-51 0 0,0 0-45 0 0,0-1-64 0 0,-2 1-80 0 0,11 1 134 0 0,1 1-65 0 0,0 0-16 0 0,0-1-52 0 0,1 1-63 0 0,-1 0-74 0 0,0 0-86 0 0,1 0-94 0 0,-1-1-107 0 0,0 1-116 0 0,1 0 306 0 0,0 0-53 0 0,0 0-48 0 0,0 0-41 0 0,0 0-154 0 0,0 0-42 0 0,0 0-185 0 0,0 0-500 0 0</inkml:trace>
  <inkml:trace contextRef="#ctx0" brushRef="#br0" timeOffset="38940.92">1260 8840 8496 0 0,'0'0'190'0'0,"0"0"28"0"0,0 0 10 0 0,0 0 44 0 0,0 0 122 0 0,0 0 57 0 0,0 0 12 0 0,0 0-15 0 0,0 0-67 0 0,1 0-174 0 0,-1 0-40 0 0,1-1 68 0 0,1 0-107 0 0,3-2 52 0 0,-2 2-52 0 0,4-2 313 0 0,-1 1-62 0 0,1 0-55 0 0,0 1-52 0 0,5-1 55 0 0,-1 1-83 0 0,-1 0-63 0 0,2 0-45 0 0,23-1 206 0 0,-28 1-377 0 0,1 1 64 0 0,2 1 66 0 0,4 1 116 0 0,5-1 49 0 0,-7 0-183 0 0,-1-2-120 0 0,-7 0-27 0 0,2 1-37 0 0,-2-2 33 0 0,3 1 43 0 0,8 1 0 0 0,-14 0-129 0 0,-1 0-57 0 0,0-1-294 0 0,0 1 45 0 0,0-1 44 0 0,-1 0 40 0 0,1 0 39 0 0,-1 1 36 0 0,0-2-206 0 0,-1 1 120 0 0,0-1 102 0 0,0 1 84 0 0,0-1 69 0 0,-1 1 40 0 0,-4-3-48 0 0,4 1 42 0 0,2 1-62 0 0,0-1-99 0 0,0 2 381 0 0,0 0-73 0 0,1 0-65 0 0,-1 0-59 0 0,0 0-51 0 0,1 0-45 0 0,-2 0-280 0 0,1 0 9 0 0,0-2-659 0 0,0 2 797 0 0,1 1 35 0 0,-1-2 24 0 0,1 1 72 0 0,0-1 89 0 0,-1 0 105 0 0,1 1 157 0 0,0 1 20 0 0,0 0-60 0 0,0 0-3 0 0,0 0 54 0 0,0 0 161 0 0,0 0 301 0 0,1 0 113 0 0,-1 0-50 0 0,1 0-46 0 0,-1 0-47 0 0,1 0-44 0 0,-1 1-43 0 0,0-1-42 0 0,1 0-39 0 0,0 0-40 0 0,0 0-36 0 0,-1 0-36 0 0,1 0-34 0 0,1 0 203 0 0,0 0-118 0 0,-1 0-82 0 0,1 1-118 0 0,1-1-102 0 0,-1 0-86 0 0,-1 1-67 0 0,2-1-50 0 0,7 3-660 0 0,-6-2 627 0 0,-3 0 119 0 0,0-1 35 0 0,1 0 54 0 0,0 1 69 0 0,0 0 77 0 0,-2 0 88 0 0,4 1-245 0 0,9 3-18 0 0,-7-1-4 0 0,3 6-61 0 0,-8-7 79 0 0,1 0 60 0 0,-1 0 46 0 0,0-1 69 0 0,1 3 103 0 0,-1-1-40 0 0,0 1-37 0 0,-2 0-35 0 0,-4 4 109 0 0,-1 0-114 0 0,-2-1-100 0 0,0 0-81 0 0,0-1-66 0 0,0-2-48 0 0,3-2-2 0 0,5-2-37 0 0,-1 0 57 0 0,-1 0 40 0 0,0 2 40 0 0,-2 0-22 0 0,3-1-83 0 0,-1 0-80 0 0,1-2 48 0 0,0 1-34 0 0,0 0-193 0 0,-1 0-118 0 0,2-1 190 0 0,0 0-37 0 0,-1 0-37 0 0,1 0-40 0 0,0 0-191 0 0</inkml:trace>
  <inkml:trace contextRef="#ctx0" brushRef="#br0" timeOffset="39500.48">1696 8717 10624 0 0,'0'0'241'0'0,"0"0"38"0"0,0 0 10 0 0,1 0-64 0 0,0-1-110 0 0,0 0-80 0 0,3-2-76 0 0,-3 1 66 0 0,3 0 378 0 0,0 1-34 0 0,3-2 276 0 0,-1 2-117 0 0,1 1-103 0 0,-1 2-91 0 0,0 0-78 0 0,0 1-66 0 0,-1 1-53 0 0,3 3 6 0 0,-6-5-112 0 0,0 1 0 0 0,0 0 0 0 0,-1 0 0 0 0,1 0 0 0 0,0 0 0 0 0,-1 0 1 0 0,1 1-32 0 0,0 6 121 0 0,0-2 63 0 0,-1-1-285 0 0,-1 1 48 0 0,0-2 41 0 0,-1 0 35 0 0,-1 8 124 0 0,-12 17 368 0 0,8-21-401 0 0,0 1 27 0 0,0 0-36 0 0,-9 16 57 0 0,12-19-113 0 0,-2 5-34 0 0,5-10 124 0 0,6 6 266 0 0,-4-7-304 0 0,3 1 122 0 0,0 0-40 0 0,7 0 84 0 0,-2-3-125 0 0,6 0 2 0 0,-5-1-47 0 0,12 1 12 0 0,11-4 175 0 0,0 1 25 0 0,-13 2-148 0 0,-20 1-65 0 0,-1 0-7 0 0,0 0 1 0 0,0 0 6 0 0,0 0 6 0 0,0 0 2 0 0,0 0-2 0 0,0 0-13 0 0,0 0-33 0 0,0 0-67 0 0,0 0-27 0 0,0 0-24 0 0,0 0-39 0 0,0 0-19 0 0,0 0-37 0 0,0 0-44 0 0,0 0-48 0 0,0 0-51 0 0,0 0-50 0 0,0 0-45 0 0,0 0-41 0 0,0 0-283 0 0,0 0-68 0 0,0 0-52 0 0,0 0-37 0 0,0 0-330 0 0,0 0-33 0 0,0 0-2593 0 0</inkml:trace>
</inkml:ink>
</file>

<file path=ppt/ink/ink1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4:42.094"/>
    </inkml:context>
    <inkml:brush xml:id="br0">
      <inkml:brushProperty name="width" value="0.05" units="cm"/>
      <inkml:brushProperty name="height" value="0.05" units="cm"/>
      <inkml:brushProperty name="color" value="#333333"/>
    </inkml:brush>
  </inkml:definitions>
  <inkml:trace contextRef="#ctx0" brushRef="#br0">89 2 7368 0 0,'0'0'568'0'0,"-3"0"-184"0"0,2-1-90 0 0,0 1 1 0 0,0 0-1 0 0,0 0 1 0 0,0-1-1 0 0,1 1 0 0 0,-1 0 1 0 0,0 0-1 0 0,0 0 1 0 0,0 0-1 0 0,0 0 1 0 0,0 0-1 0 0,1 0 1 0 0,-1 1-1 0 0,0-1 0 0 0,0 0 1 0 0,0 0-295 0 0,-1 1 311 0 0,0 0-1 0 0,0 0 1 0 0,0 0 0 0 0,0 0 0 0 0,0 1 0 0 0,0-1 0 0 0,1 1-311 0 0,-5 3 679 0 0,1 0 0 0 0,0 0 1 0 0,-3 6-680 0 0,2-3 638 0 0,0 1-1 0 0,-3 7-637 0 0,4-6 254 0 0,4-8-215 0 0,0 1-1 0 0,0-1 1 0 0,0 1-1 0 0,0 0 1 0 0,1-1-1 0 0,0 1 1 0 0,-1 0-1 0 0,1-1 1 0 0,0 1-1 0 0,0 0 1 0 0,0-1 0 0 0,1 1-1 0 0,-1 0 1 0 0,1-1-1 0 0,-1 1 1 0 0,1-1-1 0 0,0 1 1 0 0,0-1-1 0 0,0 1 1 0 0,0-1-1 0 0,1 1-38 0 0,0 1 3 0 0,0-2-13 0 0,-1 0-1 0 0,1 0 1 0 0,-1 0 0 0 0,1-1 0 0 0,0 2 10 0 0,-1-3-1 0 0,0 1 0 0 0,0-1 0 0 0,0 1 0 0 0,0-1 0 0 0,0 1 0 0 0,-1-1-1 0 0,1 0 1 0 0,0 1 0 0 0,0-1 0 0 0,0 0 0 0 0,0 0 0 0 0,0 0 0 0 0,0 0 0 0 0,0 0 0 0 0,0 0 1 0 0,2 0-55 0 0,-1 0 1 0 0,0 0-1 0 0,1-1 0 0 0,-1 1 0 0 0,0-1 0 0 0,0 1 0 0 0,0-1 0 0 0,1 0 0 0 0,-1 0 0 0 0,0 0 0 0 0,0 0 0 0 0,0 0 0 0 0,-1-1 0 0 0,1 1 0 0 0,0 0 1 0 0,0-1-1 0 0,-1 0 0 0 0,1 1 0 0 0,0-1 0 0 0,-1 0 0 0 0,0 0 0 0 0,1 0 0 0 0,-1 0 0 0 0,0 0 0 0 0,0 0 0 0 0,0 0 0 0 0,-1 0 0 0 0,1 0 0 0 0,0 0 0 0 0,-1-1 55 0 0,4-9 1 0 0,0-5-23 0 0,0-9-239 0 0,-2 14 501 0 0,0 0-1 0 0,0 0 0 0 0,-2-3-239 0 0,1 10 808 0 0,-1 8-516 0 0,1 8-249 0 0,0 12 190 0 0,0-1 1 0 0,4 13-234 0 0,-4-31-2 0 0,0 0-1 0 0,0 0 1 0 0,0 0 0 0 0,1 0 0 0 0,-1 0 0 0 0,1 1 2 0 0,-1-3-109 0 0,0-1 1 0 0,0 1-1 0 0,0 0 1 0 0,1 0 0 0 0,-1-1-1 0 0,0 1 1 0 0,1-1-1 0 0,-1 0 1 0 0,1 1 0 0 0,-1-1-1 0 0,1 0 1 0 0,-1 0-1 0 0,1 0 1 0 0,0 0 108 0 0,3 1-6602 0 0</inkml:trace>
</inkml:ink>
</file>

<file path=ppt/ink/ink1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4:42.467"/>
    </inkml:context>
    <inkml:brush xml:id="br0">
      <inkml:brushProperty name="width" value="0.05" units="cm"/>
      <inkml:brushProperty name="height" value="0.05" units="cm"/>
      <inkml:brushProperty name="color" value="#333333"/>
    </inkml:brush>
  </inkml:definitions>
  <inkml:trace contextRef="#ctx0" brushRef="#br0">0 15 10592 0 0,'0'0'488'0'0,"0"0"-12"0"0,0 0-307 0 0,0-1-105 0 0,0 1 168 0 0,0 0 68 0 0,0 0 11 0 0,0 0 37 0 0,4 6 1297 0 0,1 22 959 0 0,-4-24-2396 0 0,0-2-72 0 0,-1 0-1 0 0,1 0 0 0 0,-1 0 0 0 0,1 0 0 0 0,-1 0 0 0 0,0 0 0 0 0,0 2-135 0 0,1 2 218 0 0,-1-1-1 0 0,1 1 0 0 0,0-1 1 0 0,1 1-218 0 0,-1-2 31 0 0,0 0 0 0 0,-1 0 1 0 0,1 0-1 0 0,-1 0 0 0 0,0 0 1 0 0,0 0-1 0 0,0 0 0 0 0,0 3-31 0 0,-2-2-9 0 0,2-5 11 0 0,0 0 0 0 0,0 0 0 0 0,0 0 1 0 0,0 0-1 0 0,0 0 0 0 0,0 0 0 0 0,0 0 0 0 0,0 1 0 0 0,0-1 1 0 0,0 0-1 0 0,0 0 0 0 0,0 0 0 0 0,0 0 0 0 0,0 0 0 0 0,0 0 0 0 0,0 0 1 0 0,0 1-1 0 0,0-1 0 0 0,-1 0 0 0 0,1 0 0 0 0,0 0 0 0 0,0 0 0 0 0,0 0 1 0 0,0 0-1 0 0,0 0 0 0 0,0 0 0 0 0,0 0 0 0 0,0 0 0 0 0,-1 0 0 0 0,1 0 1 0 0,0 0-1 0 0,0 0 0 0 0,0 1 0 0 0,0-1 0 0 0,0 0 0 0 0,0 0 1 0 0,-1 0-1 0 0,1 0 0 0 0,0 0 0 0 0,0 0 0 0 0,0-1 0 0 0,0 1 0 0 0,0 0 1 0 0,0 0-1 0 0,-1 0 0 0 0,1 0 0 0 0,0 0 0 0 0,0 0 0 0 0,0 0 0 0 0,0 0 1 0 0,0 0-1 0 0,0 0 0 0 0,0 0 0 0 0,0 0-2 0 0,-1-2 15 0 0,0 1 1 0 0,0-1-1 0 0,0 0 1 0 0,1 0-1 0 0,-1 1 0 0 0,1-1 1 0 0,0 0-1 0 0,-1 0 0 0 0,1 1 1 0 0,0-1-1 0 0,0 0-15 0 0,0-2-108 0 0,-1 1 111 0 0,1 0-1 0 0,1 0 0 0 0,-1 0 1 0 0,0 0-1 0 0,1-1-2 0 0,0-10 300 0 0,0 7-291 0 0,-1-1 0 0 0,1 0 0 0 0,1 1 0 0 0,-1 0 0 0 0,1-1 0 0 0,1 1 0 0 0,0-2-9 0 0,-2 7-11 0 0,-1 1-1 0 0,1-1 0 0 0,0 1 1 0 0,0-1-1 0 0,0 1 1 0 0,0 0-1 0 0,0-1 1 0 0,0 1-1 0 0,0 0 1 0 0,0 0-1 0 0,0 0 1 0 0,1 0-1 0 0,-1 0 0 0 0,1 0 1 0 0,-1 0-1 0 0,0 0 1 0 0,1 1-1 0 0,-1-1 1 0 0,1 0-1 0 0,-1 1 1 0 0,1-1-1 0 0,0 1 1 0 0,-1 0-1 0 0,1-1 0 0 0,0 1 12 0 0,1 0-230 0 0,-1 0 0 0 0,1 0 0 0 0,-1 0 0 0 0,1 1 0 0 0,0-1 0 0 0,-1 1 0 0 0,1-1 0 0 0,-1 1 0 0 0,1 0 0 0 0,-1 0 0 0 0,0 0-1 0 0,1 0 1 0 0,-1 1 0 0 0,0-1 0 0 0,2 1 230 0 0,0 1-5938 0 0</inkml:trace>
</inkml:ink>
</file>

<file path=ppt/ink/ink1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4:47.473"/>
    </inkml:context>
    <inkml:brush xml:id="br0">
      <inkml:brushProperty name="width" value="0.05" units="cm"/>
      <inkml:brushProperty name="height" value="0.05" units="cm"/>
      <inkml:brushProperty name="color" value="#333333"/>
    </inkml:brush>
  </inkml:definitions>
  <inkml:trace contextRef="#ctx0" brushRef="#br0">53 8 10136 0 0,'0'0'464'0'0,"0"0"-10"0"0,0 0-210 0 0,-2 8 1932 0 0,2 10-804 0 0,0-14-1133 0 0,1 0-1 0 0,0-1 0 0 0,0 1 1 0 0,0 0-1 0 0,1 3-238 0 0,-1-6 6 0 0,0 1-1 0 0,-1 0 1 0 0,1-1 0 0 0,0 1-1 0 0,0 0 1 0 0,0-1 0 0 0,0 1-1 0 0,1-1 1 0 0,-1 0-1 0 0,0 1 1 0 0,1-1 0 0 0,-1 0-1 0 0,1 0 1 0 0,-1 0 0 0 0,1 0-1 0 0,-1 0 1 0 0,1 0-1 0 0,0 0 1 0 0,-1 0 0 0 0,1-1-1 0 0,0 1 1 0 0,0-1 0 0 0,0 1-6 0 0,0-1 0 0 0,-1 0 4 0 0,1 1 0 0 0,-1-1-1 0 0,0 0 1 0 0,0 0-1 0 0,1 0 1 0 0,-1 0-1 0 0,0 0 1 0 0,0 0-1 0 0,1 0 1 0 0,-1 0-1 0 0,0 0 1 0 0,0-1-1 0 0,1 1 1 0 0,-1-1-1 0 0,0 1 1 0 0,0-1-1 0 0,0 1 1 0 0,0-1-1 0 0,0 1 1 0 0,0-1-1 0 0,1 0-3 0 0,-1-1 54 0 0,1 1 0 0 0,-1-1 0 0 0,1 0-1 0 0,-1 0 1 0 0,0 0 0 0 0,0 0 0 0 0,1 0 0 0 0,-2 0 0 0 0,1 0-1 0 0,0 0 1 0 0,0-1 0 0 0,-1 1 0 0 0,1 0 0 0 0,0-2-54 0 0,-1-4 586 0 0,1-1 0 0 0,-1 1 1 0 0,0-4-587 0 0,0-2 868 0 0,0 14-557 0 0,0 0-172 0 0,0 0-65 0 0,0 1 13 0 0,-2 38 362 0 0,6 67 126 0 0,0 0 214 0 0,-4-81-770 0 0,1-7-68 0 0,-1-1 1 0 0,-2 8 48 0 0,2-20 10 0 0,-1-1 0 0 0,0 1 0 0 0,0-1 0 0 0,0 1 0 0 0,-1-1 0 0 0,1 1 0 0 0,-1-1 0 0 0,0 0 0 0 0,0 0 0 0 0,-1 0 0 0 0,0 1-10 0 0,2-4 22 0 0,0 1-1 0 0,0-1 1 0 0,-1 0-1 0 0,1-1 1 0 0,0 1-1 0 0,0 0 1 0 0,-1 0-1 0 0,1 0 1 0 0,0-1-1 0 0,-1 1 1 0 0,1-1-1 0 0,-1 1 1 0 0,1-1-1 0 0,-1 1 1 0 0,1-1-1 0 0,-1 0 1 0 0,1 0-1 0 0,-1 0 1 0 0,1 0-1 0 0,-1 0 1 0 0,1 0-1 0 0,-1 0 1 0 0,1 0-22 0 0,-3-1 7 0 0,1 0 1 0 0,-1 1-1 0 0,1-1 1 0 0,-1-1 0 0 0,1 1-1 0 0,0 0 1 0 0,0-1-1 0 0,0 0 1 0 0,-1 0-8 0 0,-9-6-75 0 0,5 3-994 0 0,1 0 0 0 0,0 0-1 0 0,-5-5 1070 0 0,4 2-1624 0 0</inkml:trace>
</inkml:ink>
</file>

<file path=ppt/ink/ink1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4:48.096"/>
    </inkml:context>
    <inkml:brush xml:id="br0">
      <inkml:brushProperty name="width" value="0.05" units="cm"/>
      <inkml:brushProperty name="height" value="0.05" units="cm"/>
      <inkml:brushProperty name="color" value="#333333"/>
    </inkml:brush>
  </inkml:definitions>
  <inkml:trace contextRef="#ctx0" brushRef="#br0">107 58 11312 0 0,'0'-1'84'0'0,"1"0"1"0"0,-1 0-1 0 0,0 0 1 0 0,0-1 0 0 0,1 1-1 0 0,-1 0 1 0 0,0 0-1 0 0,0 0 1 0 0,0 0 0 0 0,0 0-1 0 0,-1-1 1 0 0,1 0-85 0 0,-5-14 306 0 0,3 10-291 0 0,1 5 191 0 0,1 0 0 0 0,-1-1 1 0 0,0 1-1 0 0,1 0 1 0 0,-1 0-1 0 0,0 0 0 0 0,0 0 1 0 0,1 0-1 0 0,-1 0 1 0 0,0 0-1 0 0,0 0 1 0 0,0 0-1 0 0,-1 0 0 0 0,1 0 1 0 0,0 1-1 0 0,-1-2-206 0 0,1 2 60 0 0,0 0-1 0 0,0-1 0 0 0,0 1 1 0 0,0 0-1 0 0,0 0 1 0 0,0-1-1 0 0,1 1 0 0 0,-1 0 1 0 0,0 0-1 0 0,0 0 0 0 0,0 0 1 0 0,0 0-1 0 0,0 0 1 0 0,0 1-1 0 0,0-1 0 0 0,0 0 1 0 0,0 0-1 0 0,0 1 1 0 0,0-1-1 0 0,0 0 0 0 0,1 1 1 0 0,-1-1-1 0 0,0 1 0 0 0,0 0-59 0 0,-2 1 104 0 0,0 1 1 0 0,0 0-1 0 0,0 0 0 0 0,1 0 0 0 0,0 0 0 0 0,-1 0 0 0 0,1 1 0 0 0,0-1 0 0 0,0 1-104 0 0,-2 4 224 0 0,1 0 0 0 0,-1 1-1 0 0,0 4-223 0 0,-10 37 551 0 0,12-44-467 0 0,1 1 0 0 0,0-1 0 0 0,1 1 0 0 0,-1 1-84 0 0,0 8 119 0 0,1-11-107 0 0,-1 3-8 0 0,0 1-1 0 0,1-1 1 0 0,0 1-1 0 0,1 0-3 0 0,1 14-24 0 0,-1-9-208 0 0,1 1-1 0 0,0-1 1 0 0,3 9 232 0 0,-3-15-2888 0 0,-2-8 1818 0 0</inkml:trace>
</inkml:ink>
</file>

<file path=ppt/ink/ink1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4:48.547"/>
    </inkml:context>
    <inkml:brush xml:id="br0">
      <inkml:brushProperty name="width" value="0.05" units="cm"/>
      <inkml:brushProperty name="height" value="0.05" units="cm"/>
      <inkml:brushProperty name="color" value="#333333"/>
    </inkml:brush>
  </inkml:definitions>
  <inkml:trace contextRef="#ctx0" brushRef="#br0">0 25 13448 0 0,'0'0'298'0'0,"0"0"46"0"0,1 0 24 0 0,1 0-248 0 0,1 1 1 0 0,-1-1-1 0 0,1 0 0 0 0,2 0-120 0 0,9 0 17 0 0,-3 1 422 0 0,1-1 0 0 0,7 0-439 0 0,9 0 276 0 0,-15 0-175 0 0,102 8-158 0 0,-108-7-697 0 0,0-1 1 0 0,-1 0-1 0 0,7-1 754 0 0,9 0-3080 0 0,-20 1 2965 0 0,10-1-2561 0 0,-12 1 2459 0 0,1 0 0 0 0,-1 0 1 0 0,1 0-1 0 0,-1 0 0 0 0,1 0 1 0 0,-1 0-1 0 0,1-1 0 0 0,0 1 1 0 0,-1 0-1 0 0,1 0 0 0 0,-1 0 1 0 0,1-1-1 0 0,-1 1 0 0 0,1 0 1 0 0,-1-1-1 0 0,0 1 1 0 0,1-1 216 0 0,-1 1-194 0 0,-6-7 4967 0 0,6 7-4611 0 0,0-1-1 0 0,0 1 0 0 0,0 0 0 0 0,-1 0 1 0 0,1-1-1 0 0,0 1 0 0 0,0 0 0 0 0,0 0 1 0 0,-1 0-1 0 0,1 0 0 0 0,0-1 0 0 0,0 1 1 0 0,-1 0-1 0 0,1 0 0 0 0,0 0 0 0 0,0 0 1 0 0,-1 0-1 0 0,1 0 0 0 0,0 0 0 0 0,-1-1 1 0 0,1 1-1 0 0,0 0 0 0 0,0 0 0 0 0,-1 0 0 0 0,1 0 1 0 0,0 0-1 0 0,-1 0 0 0 0,1 0 0 0 0,0 1 1 0 0,0-1-1 0 0,-1 0 0 0 0,1 0 0 0 0,0 0 1 0 0,-1 0-1 0 0,1 0 0 0 0,0 0 0 0 0,0 0 1 0 0,-1 1-1 0 0,1-1 0 0 0,0 0 0 0 0,0 0 1 0 0,0 0-1 0 0,-1 1-161 0 0,1 0 113 0 0,-1-1 0 0 0,0 1 0 0 0,1 0 1 0 0,-1 0-1 0 0,1 0 0 0 0,-1-1 0 0 0,1 1 0 0 0,0 0 1 0 0,-1 0-1 0 0,1 0 0 0 0,0 0 0 0 0,-1 1-113 0 0,0 5 553 0 0,1 0 0 0 0,-1 7-553 0 0,1-11 54 0 0,1 0 1 0 0,-1 0-1 0 0,1 0 1 0 0,-1 0-1 0 0,1 0 1 0 0,0 0-1 0 0,0 0 0 0 0,1 1-54 0 0,-1-2 44 0 0,0 1-11 0 0,0-1-1 0 0,0 0 0 0 0,0 1 0 0 0,0-1 1 0 0,0 0-1 0 0,1 0 0 0 0,-1 0 0 0 0,1 0 1 0 0,-1 0-1 0 0,1 0 0 0 0,0 0 1 0 0,0-1-1 0 0,0 1 0 0 0,0-1 0 0 0,1 1-32 0 0,2 1 71 0 0,-4-2-29 0 0,1 0-1 0 0,-1 0 1 0 0,1 0 0 0 0,-1-1 0 0 0,0 1-1 0 0,1 0 1 0 0,-1-1 0 0 0,1 0-1 0 0,0 1 1 0 0,-1-1 0 0 0,1 0 0 0 0,-1 1-1 0 0,1-1 1 0 0,1 0-42 0 0,-1-1 1 0 0,0 1 1 0 0,1 0-1 0 0,-1-1 0 0 0,0 1 1 0 0,0-1-1 0 0,0 1 0 0 0,0-1 0 0 0,0 0 1 0 0,0 0-1 0 0,0 0 0 0 0,0 0 1 0 0,0 0-1 0 0,0-1 0 0 0,0 0-1 0 0,-1 1-26 0 0,0-1 0 0 0,1 1 0 0 0,-1-1-1 0 0,0 0 1 0 0,0 1 0 0 0,0-1 0 0 0,0 0 0 0 0,0 0-1 0 0,0 0 1 0 0,-1 0 0 0 0,1 0 0 0 0,-1 0 0 0 0,1 0 0 0 0,-1 0-1 0 0,0-1 27 0 0,1-1-11 0 0,-1 0-1 0 0,0 1 0 0 0,0-1 1 0 0,-1 0-1 0 0,1 1 1 0 0,-1-1-1 0 0,0 1 0 0 0,0-1 1 0 0,0 0 11 0 0,0 2 11 0 0,0-1-1 0 0,0 1 1 0 0,0 0 0 0 0,0-1 0 0 0,-1 1 0 0 0,1 0 0 0 0,-1 0 0 0 0,1 0 0 0 0,-1 0 0 0 0,0 0 0 0 0,0 1 0 0 0,0-1 0 0 0,-1-1-11 0 0,-3-1 4 0 0,3 2-69 0 0,0 0 0 0 0,0 0 0 0 0,0 0 0 0 0,-1 0 0 0 0,1 0 0 0 0,-1 0 0 0 0,1 1 0 0 0,-1 0 0 0 0,0 0 0 0 0,1 0 0 0 0,-1 0 65 0 0,1 1-44 0 0,0 0 0 0 0,0-1 0 0 0,0 1 0 0 0,1 1 0 0 0,-4-1 44 0 0,-2 3-1270 0 0,7-2 531 0 0,0 0 1 0 0,0-1 0 0 0,0 1 0 0 0,0 0 0 0 0,0 0 0 0 0,1 0 0 0 0,-2 0 738 0 0,-1 3-5269 0 0</inkml:trace>
</inkml:ink>
</file>

<file path=ppt/ink/ink1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4:48.950"/>
    </inkml:context>
    <inkml:brush xml:id="br0">
      <inkml:brushProperty name="width" value="0.05" units="cm"/>
      <inkml:brushProperty name="height" value="0.05" units="cm"/>
      <inkml:brushProperty name="color" value="#333333"/>
    </inkml:brush>
  </inkml:definitions>
  <inkml:trace contextRef="#ctx0" brushRef="#br0">8 20 9672 0 0,'0'0'748'0'0,"0"-1"-492"0"0,0 1-201 0 0,0 0-1 0 0,0 0 1 0 0,0 0 0 0 0,0 0 0 0 0,0 0 0 0 0,0 0 0 0 0,0 0 0 0 0,0 0-1 0 0,0 0 1 0 0,0 0 0 0 0,0 0 0 0 0,0 0 0 0 0,0 0 0 0 0,0 0 0 0 0,-1 0-1 0 0,1 0 1 0 0,0 0 0 0 0,0 0 0 0 0,0 0 0 0 0,0 0 0 0 0,0 0 0 0 0,0 0-1 0 0,0-1 1 0 0,0 1 0 0 0,0 0 0 0 0,0 0 0 0 0,0 0 0 0 0,0 0 0 0 0,0 0-1 0 0,0 0 1 0 0,0 0 0 0 0,0 0 0 0 0,0 0 0 0 0,0 0 0 0 0,0 0 0 0 0,0 0-1 0 0,0 1 1 0 0,-1-1 0 0 0,1 0 0 0 0,0 0 0 0 0,0 0 0 0 0,0 0 0 0 0,0 0-1 0 0,0 0 1 0 0,0 0 0 0 0,0 0 0 0 0,0 0 0 0 0,0 0 0 0 0,0 0 0 0 0,0 0-1 0 0,0 0 1 0 0,0 0 0 0 0,0 0 0 0 0,0 0 0 0 0,0 0 0 0 0,0 0 0 0 0,0 0-1 0 0,0 0 1 0 0,0 0 0 0 0,0 0 0 0 0,0 0 0 0 0,0 0 0 0 0,0 0-55 0 0,-2 6 842 0 0,0 5-616 0 0,1 11 572 0 0,0 0 0 0 0,2 1 0 0 0,3 20-798 0 0,-5-38 210 0 0,1-4-186 0 0,0 0 0 0 0,0-1 1 0 0,0 1-1 0 0,0 0 0 0 0,0-1 0 0 0,0 1 0 0 0,0-1 1 0 0,0 1-1 0 0,0 0 0 0 0,0-1 0 0 0,0 1 0 0 0,1-1 1 0 0,-1 1-1 0 0,0 0 0 0 0,0-1 0 0 0,0 1 0 0 0,1-1 0 0 0,-1 1-24 0 0,0-1 118 0 0,-1-9 268 0 0,4-13 83 0 0,-1 8-265 0 0,0 0 0 0 0,1 0 1 0 0,1 0-1 0 0,1-4-204 0 0,-3 14-24 0 0,-1 0 1 0 0,1 1-1 0 0,0-1 0 0 0,0 0 0 0 0,1 1 0 0 0,-1-1 0 0 0,1 1 0 0 0,-1 0 1 0 0,1-1-1 0 0,0 1 0 0 0,1 1 0 0 0,-1-1 0 0 0,0 0 0 0 0,1 1 0 0 0,-1 0 0 0 0,3-2 24 0 0,-5 4-498 0 0,0-1-1 0 0,1 1 1 0 0,-1 0-1 0 0,0-1 1 0 0,0 1-1 0 0,0 0 1 0 0,1 0-1 0 0,-1-1 1 0 0,0 1-1 0 0,0 0 1 0 0,1 0 498 0 0,7 0-6084 0 0</inkml:trace>
</inkml:ink>
</file>

<file path=ppt/ink/ink1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5:15.934"/>
    </inkml:context>
    <inkml:brush xml:id="br0">
      <inkml:brushProperty name="width" value="0.05" units="cm"/>
      <inkml:brushProperty name="height" value="0.05" units="cm"/>
      <inkml:brushProperty name="color" value="#333333"/>
    </inkml:brush>
  </inkml:definitions>
  <inkml:trace contextRef="#ctx0" brushRef="#br0">0 0 1376 0 0,'0'0'387'0'0,"0"0"1086"0"0,0 0 478 0 0,0 0 96 0 0,0 0-156 0 0,0 0-747 0 0,0 0-325 0 0,0 0-69 0 0,0 0-24 0 0,1 0-54 0 0,1 1-434 0 0,-1 0 1 0 0,1 0-1 0 0,-1 0 1 0 0,1 0-1 0 0,-1 0 1 0 0,0 1-1 0 0,1-1 1 0 0,-1 0-1 0 0,0 1 1 0 0,0-1-1 0 0,0 1 1 0 0,0-1-1 0 0,0 1-238 0 0,1 3 367 0 0,1 0-1 0 0,-1 0 1 0 0,0 4-367 0 0,0-3 168 0 0,0-1 0 0 0,0 1-1 0 0,1 0-167 0 0,10 20 584 0 0,-1 1-584 0 0,-7-16 97 0 0,-1 0-1 0 0,-1 0 1 0 0,3 11-97 0 0,-4-9 61 0 0,0-1 1 0 0,-1 0-1 0 0,0 1-61 0 0,-1-8 25 0 0,-1-1-1 0 0,1 1 0 0 0,-1 0 0 0 0,1-1 1 0 0,-1 1-1 0 0,-1 0 0 0 0,1-1 0 0 0,-1 0 0 0 0,-1 4-24 0 0,-1-1-99 0 0,-1 0-1 0 0,0 1 1 0 0,0-1-1 0 0,-1-1 0 0 0,0 1 1 0 0,0-1-1 0 0,-6 4 100 0 0,7-6-1044 0 0,1-1-46 0 0</inkml:trace>
</inkml:ink>
</file>

<file path=ppt/ink/ink1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5:20.879"/>
    </inkml:context>
    <inkml:brush xml:id="br0">
      <inkml:brushProperty name="width" value="0.05" units="cm"/>
      <inkml:brushProperty name="height" value="0.05" units="cm"/>
      <inkml:brushProperty name="color" value="#333333"/>
    </inkml:brush>
  </inkml:definitions>
  <inkml:trace contextRef="#ctx0" brushRef="#br0">10 11 920 0 0,'0'0'67'0'0,"-5"-3"3774"0"0,1 2 2457 0 0,3-1-4813 0 0,1 1 3271 0 0,7 2-4431 0 0,1-1-255 0 0,-1-1 0 0 0,0 1 0 0 0,1-1-70 0 0,20-2-107 0 0,-26 3 67 0 0,0 0-1 0 0,1 0 1 0 0,-1 0-1 0 0,0 1 1 0 0,0-1-1 0 0,0 0 1 0 0,1 1 40 0 0,10 1-2966 0 0,-10-2-2364 0 0</inkml:trace>
</inkml:ink>
</file>

<file path=ppt/ink/ink1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5:21.245"/>
    </inkml:context>
    <inkml:brush xml:id="br0">
      <inkml:brushProperty name="width" value="0.05" units="cm"/>
      <inkml:brushProperty name="height" value="0.05" units="cm"/>
      <inkml:brushProperty name="color" value="#333333"/>
    </inkml:brush>
  </inkml:definitions>
  <inkml:trace contextRef="#ctx0" brushRef="#br0">0 10 11256 0 0,'0'0'256'0'0,"0"0"34"0"0,0 0 21 0 0,1 0-35 0 0,0 1-252 0 0,1-1 1 0 0,0 1-1 0 0,-1 0 0 0 0,1-1 1 0 0,0 1-1 0 0,-1-1 0 0 0,1 0 0 0 0,0 0 1 0 0,1 0-25 0 0,18 0 847 0 0,-10 0-184 0 0,3-1-19 0 0,11-1-644 0 0,-5-1 230 0 0,39-3-1008 0 0,-47 4-4308 0 0</inkml:trace>
</inkml:ink>
</file>

<file path=ppt/ink/ink1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6:17.697"/>
    </inkml:context>
    <inkml:brush xml:id="br0">
      <inkml:brushProperty name="width" value="0.05" units="cm"/>
      <inkml:brushProperty name="height" value="0.05" units="cm"/>
      <inkml:brushProperty name="color" value="#333333"/>
    </inkml:brush>
  </inkml:definitions>
  <inkml:trace contextRef="#ctx0" brushRef="#br0">2 27 8288 0 0,'0'0'638'0'0,"0"0"-368"0"0,0 0-14 0 0,-2 0 191 0 0,3 0 2503 0 0,2-1-2620 0 0,-1 0-1 0 0,1 0 1 0 0,0 1 0 0 0,0-1-1 0 0,0 1 1 0 0,1 0 0 0 0,-1 0-330 0 0,8-1 555 0 0,70-7 1060 0 0,-67 7-1271 0 0,3 0-51 0 0,6-3-293 0 0,15-2 219 0 0,-31 5-162 0 0,11 0-32 0 0,-20 7-2012 0 0,1-3 1221 0 0</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8-08-15T11:05:03.595"/>
    </inkml:context>
    <inkml:brush xml:id="br0">
      <inkml:brushProperty name="width" value="0.05" units="cm"/>
      <inkml:brushProperty name="height" value="0.05" units="cm"/>
      <inkml:brushProperty name="color" value="#0070C0"/>
    </inkml:brush>
    <inkml:brush xml:id="br1">
      <inkml:brushProperty name="width" value="0.05" units="cm"/>
      <inkml:brushProperty name="height" value="0.05" units="cm"/>
      <inkml:brushProperty name="color" value="#E71225"/>
    </inkml:brush>
  </inkml:definitions>
  <inkml:trace contextRef="#ctx0" brushRef="#br0">1733 57 8496 0 0,'0'0'190'0'0,"-1"-2"-58"0"0,-3-7 303 0 0,2 6-346 0 0,1 2-55 0 0,-1-3 33 0 0,1 1 115 0 0,0 0 39 0 0,-1 1 47 0 0,-4-6 722 0 0,4 5-612 0 0,-1 0-89 0 0,2 2-195 0 0,-1 0-42 0 0,-2-2 250 0 0,1 2-103 0 0,0-1-55 0 0,-3 0-89 0 0,-2 4-40 0 0,0 1 57 0 0,3 1-81 0 0,-1 1 0 0 0,0-1 1 0 0,1 1-1 0 0,0-1 0 0 0,0 1 1 0 0,0 1-1 0 0,0-1 1 0 0,1 0-1 0 0,0 2 0 0 0,-1 1 9 0 0,-20 35-22 0 0,12-13 76 0 0,6-16-60 0 0,2 0-1 0 0,-2 6 7 0 0,-13 58-87 0 0,5-15 42 0 0,2-7 92 0 0,1 28 120 0 0,5-32-76 0 0,1-19-60 0 0,-5 29 47 0 0,-11 60 224 0 0,16-70-234 0 0,0 28 6 0 0,-16 103 3 0 0,10-118-7 0 0,4-13 12 0 0,2 26-23 0 0,-1 18 19 0 0,0-7-38 0 0,-9 87-40 0 0,10-81 61 0 0,-14 128-58 0 0,15-170-3 0 0,1 28 73 0 0,0-18 0 0 0,3 3-16 0 0,7 34-65 0 0,-5-82 13 0 0,5 65-5 0 0,-5 60 0 0 0,-1-123 0 0 0,1 0 0 0 0,1 5 0 0 0,1 12 0 0 0,-1-21 0 0 0,-1 0 0 0 0,4 7 0 0 0,-2-8 0 0 0,-1 0 0 0 0,1 9 0 0 0,0 32-3 0 0,1 13 19 0 0,-5-2 35 0 0,-4 117 2 0 0,-4 47 22 0 0,4-169-59 0 0,4 0 0 0 0,1 0 0 0 0,4-1 0 0 0,3 17-16 0 0,-4-35 0 0 0,0 8 0 0 0,3 5 0 0 0,-3-16 0 0 0,1 16 0 0 0,-1 19 0 0 0,-2-17 0 0 0,-1 31-7 0 0,-7 42 7 0 0,2-43 14 0 0,3 0 43 0 0,8 85-57 0 0,1 0 0 0 0,-3 21-6 0 0,-4-112 28 0 0,-1-29 22 0 0,-1 70-32 0 0,-1-26 28 0 0,5 1 37 0 0,7 44-22 0 0,2 85 29 0 0,-10-216-83 0 0,2 69 84 0 0,10 109 287 0 0,-3-124-313 0 0,12 112-48 0 0,-14-114-11 0 0,-4-22 0 0 0,2-1 0 0 0,1 0 0 0 0,2-1 0 0 0,7 18 0 0 0,16 37 0 0 0,-25-80-6 0 0,-3-1 10 0 0,1 1 0 0 0,2-1 1 0 0,6 11-5 0 0,-10-20-3 0 0,-1 0 0 0 0,2 0 0 0 0,0 0 0 0 0,-1 0 0 0 0,2 1 3 0 0,-1-2-11 0 0,0-1 0 0 0,-1 1 1 0 0,1-1-1 0 0,0 1 0 0 0,0-1 1 0 0,3 1 10 0 0,16 5-3 0 0,-1-4-55 0 0,-17-3 38 0 0,-1-1 0 0 0,0 0 0 0 0,0 0 0 0 0,0-1 0 0 0,0 1 0 0 0,1-1-1 0 0,-2 0 1 0 0,2 0 0 0 0,-2-1 0 0 0,4 0 20 0 0,19-9-91 0 0,5-2 42 0 0,13-11 44 0 0,-37 20 6 0 0,0-1-1 0 0,-1 1 1 0 0,0-2 0 0 0,1 1 0 0 0,-2-1-1 0 0,0 1 1 0 0,1-2 0 0 0,-1 0 0 0 0,2-3-1 0 0,70-114 10 0 0,-66 106 41 0 0,-8 13-51 0 0,1-1 1 0 0,-1 1 0 0 0,0 0 0 0 0,1-5-1 0 0,36-80 0 0 0,3-39 71 0 0,-27 74-78 0 0,-6 8 39 0 0,-2-1 0 0 0,2-35-32 0 0,-8 51 48 0 0,-3-19-48 0 0,1 14 16 0 0,-3-12 48 0 0,-5-25 186 0 0,0 0 14 0 0,6 24-178 0 0,2 32 25 0 0,-1 0-43 0 0,-2-18-29 0 0,-1-37-97 0 0,3 25 57 0 0,-5-22 1 0 0,1 22 79 0 0,1 17 9 0 0,2 0 81 0 0,-9-59 543 0 0,6 45-556 0 0,2-2 329 0 0,2-12-485 0 0,2 27 120 0 0,0-1-41 0 0,0-7-62 0 0,-1 1-114 0 0,1 11 3 0 0,0 0 54 0 0,-1-1 43 0 0,1 1 0 0 0,-4-29-3 0 0,-13-111 0 0 0,10 108 0 0 0,5 0 0 0 0,1-8 0 0 0,0 18 0 0 0,-3-79 0 0 0,4 55 0 0 0,-2 27 0 0 0,4-41 0 0 0,13-74 0 0 0,-5 54 0 0 0,6-126 0 0 0,7-143 0 0 0,-14 176 0 0 0,-5 69 0 0 0,8-27 0 0 0,-4 65 0 0 0,-3-41 0 0 0,-7 71-10 0 0,-3-84 85 0 0,3 123-76 0 0,-1-88 122 0 0,2 49-88 0 0,-3-2-43 0 0,-1-11 80 0 0,-2 0 42 0 0,-5-60 154 0 0,9 35-198 0 0,8-51-76 0 0,-4 122 12 0 0,3-97-4 0 0,-10-103 0 0 0,-4 17 0 0 0,7 159 0 0 0,1 17 0 0 0,-6-31 0 0 0,4 44-1 0 0,0 3 15 0 0,1 7 27 0 0,-8-58-31 0 0,2 3 48 0 0,-3-11-52 0 0,10 75-6 0 0,-3-18 0 0 0,-1-16 0 0 0,3 24 0 0 0,0 1 0 0 0,-1-1 0 0 0,-3-7 0 0 0,4 17 0 0 0,-2-8 0 0 0,-1 0 0 0 0,0 0 0 0 0,-5-7 0 0 0,-10-15 64 0 0,12 21-64 0 0,-1 0 0 0 0,0 2 0 0 0,-1 0 0 0 0,-8-8 0 0 0,10 11 0 0 0,7 8 0 0 0,-1 0 0 0 0,0 1 0 0 0,1-1 0 0 0,-1 0 0 0 0,0 0 0 0 0,0 1 0 0 0,0-1 0 0 0,-1 0 0 0 0,-8-4 50 0 0,5 2-47 0 0,-1 0 0 0 0,0 0 0 0 0,0 0-1 0 0,-1 1 1 0 0,-3-1-3 0 0,-6 0-34 0 0,9 2 37 0 0,-1 0 0 0 0,1 1 0 0 0,-8 0-3 0 0,1 2-43 0 0,1 2-65 0 0,1 3-87 0 0,-1 2-114 0 0,2 4-119 0 0,6-6 163 0 0,0 0-40 0 0,1 1-47 0 0,1 0-50 0 0,-1 0-57 0 0,0 1-60 0 0,-1 3-174 0 0</inkml:trace>
  <inkml:trace contextRef="#ctx0" brushRef="#br1" timeOffset="18934.15">1005 933 7944 0 0,'0'0'174'0'0,"0"0"-2"0"0,0 0-73 0 0,-1-1-47 0 0,-1 0-4 0 0,1 1 1 0 0,-9-4 120 0 0,1 0 99 0 0,0 2 62 0 0,-9-1 525 0 0,7 3-402 0 0,6 1-278 0 0,-1 0-54 0 0,0 1-65 0 0,0 0-77 0 0,-9 2 69 0 0,1 1 38 0 0,6-2 10 0 0,0 1 1 0 0,1 0-1 0 0,0 1 1 0 0,-3 1-97 0 0,-10 11 238 0 0,7-2-114 0 0,5-1-55 0 0,0 0-44 0 0,-19 58-86 0 0,-3 20 61 0 0,22-67-3 0 0,-1 4 63 0 0,-6 43 273 0 0,10-51-270 0 0,0 7 150 0 0,0 1-50 0 0,-1 0-43 0 0,3 0-37 0 0,-6 42 8 0 0,0 33-73 0 0,0-31-18 0 0,5-38 16 0 0,-8 17 75 0 0,1-6-17 0 0,7-16-63 0 0,-1 7 96 0 0,-4 72 324 0 0,9-61-313 0 0,0-3 53 0 0,-1-1-76 0 0,-3 11-54 0 0,-5 26-49 0 0,3-18 13 0 0,-9 41-5 0 0,7-46 15 0 0,1-7 66 0 0,6-47-79 0 0,-4 43 71 0 0,-4 65 200 0 0,8-71-237 0 0,-4 155-36 0 0,2-34 0 0 0,-3 31 10 0 0,0 55 44 0 0,6-208-54 0 0,0 33 0 0 0,8 68 0 0 0,0 105 0 0 0,12 142 64 0 0,-19-326-64 0 0,-1-29 0 0 0,4 29 0 0 0,2 16 0 0 0,-2-1 0 0 0,-5 18 0 0 0,1-31 0 0 0,-6 98 0 0 0,2-101 51 0 0,-7 31-35 0 0,-1 43-19 0 0,11-68 3 0 0,3 0 0 0 0,5 21 0 0 0,-1-2 0 0 0,-1-20-22 0 0,5 32 72 0 0,-4-62-17 0 0,1-1 0 0 0,2 1 1 0 0,6 16-34 0 0,32 97 0 0 0,-41-130 0 0 0,0 0 0 0 0,0-1 0 0 0,2 0 0 0 0,5 8 0 0 0,22 56-12 0 0,-8-29-15 0 0,-10-19 10 0 0,2-2 1 0 0,2 4 16 0 0,1-1 0 0 0,4 3 0 0 0,-4-5 0 0 0,-17-26 0 0 0,0-1 0 0 0,1-1 0 0 0,-1 1 0 0 0,0 0 0 0 0,8 3 0 0 0,-10-7 0 0 0,0 0 0 0 0,1 0 0 0 0,-1 0 0 0 0,1 0 0 0 0,0 0 0 0 0,0-1 0 0 0,0 0 0 0 0,0 0 0 0 0,0 0-11 0 0,0-1 0 0 0,0 1 1 0 0,0-1-1 0 0,1-1 0 0 0,-2 1 1 0 0,4-1 10 0 0,35-11-11 0 0,-22 0-50 0 0,14-11-6 0 0,-3-7 13 0 0,-11 10 54 0 0,-3-1 1 0 0,10-14-1 0 0,-9 8 42 0 0,-1-2 0 0 0,-2 0 0 0 0,-1-1 0 0 0,6-19-42 0 0,13-23-96 0 0,-29 62 96 0 0,-2-1 0 0 0,0 0 0 0 0,0 0 0 0 0,0 0 0 0 0,-1 0 0 0 0,-1 0 0 0 0,0-1 0 0 0,0-1 0 0 0,0 12 0 0 0,0-13 0 0 0,-1 6 0 0 0,1 0 0 0 0,1 0 0 0 0,-1 0 0 0 0,1-4 0 0 0,14-79 0 0 0,-14 75 0 0 0,-1 1 0 0 0,0 0 0 0 0,-1-14 0 0 0,-1-12 0 0 0,1 14 0 0 0,2-22 0 0 0,-1 2 66 0 0,0 38-7 0 0,0-2-1 0 0,0 2 0 0 0,-2-6-58 0 0,0-17 115 0 0,-1-55 137 0 0,-2 15-257 0 0,3 42 28 0 0,0 13 12 0 0,-3-72-24 0 0,2 22-11 0 0,2 45-44 0 0,-1-3 64 0 0,-1-1 57 0 0,2 5 120 0 0,-3-1 1 0 0,-1-9-198 0 0,1 15-206 0 0,2-3 89 0 0,2-2 62 0 0,2-12 67 0 0,0-5-14 0 0,-2 25 1 0 0,2-7 149 0 0,-1-6 100 0 0,-1 17-200 0 0,0 1-35 0 0,-1-50-5 0 0,0 13-35 0 0,-1 15-98 0 0,1 11 159 0 0,2 1 0 0 0,0-1 0 0 0,1-1-34 0 0,0-39 73 0 0,-5 20-96 0 0,-3-5 9 0 0,6 3 42 0 0,0-21-28 0 0,1 8-35 0 0,-2 0-96 0 0,-1 37 71 0 0,-1-18 56 0 0,0 18 5 0 0,1 8 23 0 0,2-1 44 0 0,0-9 53 0 0,-1 1-85 0 0,-1-19-38 0 0,7-58 2 0 0,-1 55 29 0 0,0 0-53 0 0,3-8-229 0 0,-2-45 253 0 0,1-67 0 0 0,-1 70 0 0 0,-3 69 0 0 0,-1 15 0 0 0,0 0 0 0 0,-1-1 0 0 0,0 1 0 0 0,0-7 0 0 0,-1-37 0 0 0,0 6 0 0 0,1 30 0 0 0,0-1 0 0 0,-2 1 0 0 0,-1-7 0 0 0,1 10 1 0 0,1-2 0 0 0,1-10-1 0 0,-1-8 38 0 0,1 21-14 0 0,-3-62-34 0 0,-1 24 80 0 0,3 28 3 0 0,-2 0 36 0 0,0 0 41 0 0,1 0 50 0 0,-1-10 8 0 0,1 0-81 0 0,0 5-66 0 0,-1-13-18 0 0,0 10 11 0 0,4-1-41 0 0,-1 15-14 0 0,0 0 0 0 0,-1 0 0 0 0,-1-3 1 0 0,-3-42 67 0 0,4-31-75 0 0,1 55 13 0 0,5-71-5 0 0,-1 51 0 0 0,-3-4 0 0 0,-1 28 0 0 0,2 2 0 0 0,0-10 0 0 0,3-7 0 0 0,-3 0 0 0 0,-1-1 0 0 0,0-1 0 0 0,5-40 0 0 0,0 29 0 0 0,-3-1 0 0 0,-2-6 0 0 0,-1-3 0 0 0,0 50 0 0 0,0-10 0 0 0,-1-14 0 0 0,1-9 0 0 0,-2 0 0 0 0,2-8 0 0 0,0 7 0 0 0,1 1 0 0 0,-3-7 0 0 0,-3-5 0 0 0,-4-19 0 0 0,0 51 52 0 0,-1-3-40 0 0,1-11-22 0 0,-4 8 84 0 0,-11-25-74 0 0,17 43 0 0 0,4 11 21 0 0,-1 2-1 0 0,0-1 0 0 0,-4-5-20 0 0,2 4 27 0 0,0 2-1 0 0,0-1 1 0 0,-1 0-1 0 0,0 2 0 0 0,0-1 1 0 0,0 0-1 0 0,-1 1 0 0 0,-4-2-26 0 0,9 5-19 0 0,-12-6-9 0 0,7 3 61 0 0,0 1 0 0 0,-1 1 0 0 0,-3-1-33 0 0,-1 0-9 0 0,-2 3-75 0 0,1 2-106 0 0,6 2 45 0 0,1 0-39 0 0,2 0-101 0 0,1 1-69 0 0,-8 5-856 0 0,8-2 620 0 0</inkml:trace>
  <inkml:trace contextRef="#ctx0" brushRef="#br0" timeOffset="31296.15">1521 7168 11280 0 0,'0'0'332'0'0,"0"0"-4"0"0,0 0-174 0 0,0 0 44 0 0,0 0 39 0 0,0 0 10 0 0,1 1-13 0 0,-1 0-97 0 0,2 1-73 0 0,3 3-8 0 0,-3-4 5 0 0,27 10 182 0 0,-6-2-48 0 0,-9-2-92 0 0,-12-6-95 0 0,0 1 0 0 0,-1-1 0 0 0,1 1 0 0 0,-1-1 1 0 0,1 1-1 0 0,-1 0 0 0 0,1-1 0 0 0,-1 1-8 0 0,0-1-4 0 0,0 0 0 0 0,-1 1 0 0 0,1 0 1 0 0,0 0-1 0 0,-1-1 0 0 0,1 1 0 0 0,-1 0 0 0 0,1 0 0 0 0,-1 0 1 0 0,1 1 3 0 0,-1 1 0 0 0,1 1 0 0 0,-1 1 0 0 0,1-1 0 0 0,-2-1 0 0 0,1 1 0 0 0,0 1 0 0 0,-1-1 0 0 0,0-1 0 0 0,0 1 0 0 0,-1 0 0 0 0,1 0 0 0 0,-1-1 0 0 0,0 1 0 0 0,-1 1 0 0 0,-10 22 12 0 0,7-14 67 0 0,-1-2 102 0 0,4-5-119 0 0,-1 0 92 0 0,0 1 78 0 0,-1 0 56 0 0,-3 13 714 0 0,7-17-778 0 0,4 0-65 0 0,2-1-26 0 0,1-2 12 0 0,-5-1-14 0 0,0 0 40 0 0,1 0-73 0 0,8-4 29 0 0,-9 4-94 0 0,9-4 149 0 0,0 1-50 0 0,3-3-6 0 0,16-9 106 0 0,-28 14-325 0 0,0 1 33 0 0,0-1 30 0 0,0 0 107 0 0,2 0 150 0 0,-2 0-66 0 0,0 0-112 0 0,0 0-69 0 0,0 1-70 0 0,0-1-51 0 0,0 0-70 0 0,0 1-79 0 0,0-1-87 0 0,-1 1-12 0 0,1 0-73 0 0,0-1-77 0 0,-1 1-85 0 0,0-1-88 0 0,0 1-95 0 0,1-1-99 0 0,-1 1-106 0 0,0 0-937 0 0,0 0-1092 0 0</inkml:trace>
  <inkml:trace contextRef="#ctx0" brushRef="#br0" timeOffset="31893.07">1811 7289 12528 0 0,'0'0'281'0'0,"0"0"40"0"0,0 0 22 0 0,0 0-143 0 0,0 0-96 0 0,1-1 42 0 0,10-4-27 0 0,-4 2-110 0 0,18-6-45 0 0,-17 6-5 0 0,-1 0-1 0 0,1 1 1 0 0,0 0 0 0 0,1 1 41 0 0,5 0 57 0 0,21-9 226 0 0,-18 3-271 0 0,-15 6 28 0 0,0 1-39 0 0,-1-1 1 0 0,0 1-1 0 0,1-1 1 0 0,-2 1-1 0 0,2 0 1 0 0,-1-1-1 0 0,0 0 1 0 0,1 0-1 0 0,-1 1 1 0 0,0-2-2 0 0,3-5 52 0 0,-3-2-30 0 0,-1 9-24 0 0,0-1 0 0 0,0 0 1 0 0,0 1-1 0 0,0-1 0 0 0,0 0 1 0 0,-1 1-1 0 0,1-1 0 0 0,0 1 1 0 0,0-1-1 0 0,-1 1 0 0 0,1-1 0 0 0,0 0 1 0 0,-1 1-1 0 0,1-1 0 0 0,-1 1 1 0 0,1-1 1 0 0,-1 0-6 0 0,-1-1 0 0 0,0 1 0 0 0,-1 0 0 0 0,2 0 0 0 0,-1 0 0 0 0,0 0 0 0 0,-1 0 0 0 0,0 0 6 0 0,0 1 0 0 0,7 3 0 0 0,5 4 0 0 0,-9-7 0 0 0,6 4 4 0 0,-6-4 0 0 0,1 0 1 0 0,0 1-1 0 0,-1-1 0 0 0,1 0 0 0 0,-1 1 0 0 0,0-1 0 0 0,0 0 0 0 0,1 1 0 0 0,-1-1 0 0 0,0 0 0 0 0,1 1 0 0 0,-1-1 0 0 0,1 1 0 0 0,-1-1 0 0 0,0 1 0 0 0,0-1 0 0 0,1 1 0 0 0,-1-1 0 0 0,0 0 0 0 0,1 1-4 0 0,-1-1 3 0 0,0 1 85 0 0,0-1 56 0 0,1 1-101 0 0,0 1-3 0 0,0-1 9 0 0,-1 0 43 0 0,0 0-99 0 0,1 1 39 0 0,1 1 127 0 0,0 0 83 0 0,1 4 419 0 0,-3-5-491 0 0,1 1-43 0 0,0-1-54 0 0,0 0-92 0 0,-1-1 106 0 0,0-1-20 0 0,1 2 16 0 0,-1 0-42 0 0,-4 12-38 0 0,3-13 9 0 0,0 2-13 0 0,-1-1-43 0 0,1 0-37 0 0,-1-1-34 0 0,0 4-263 0 0,-5 1-337 0 0,7-6 711 0 0,-1 1-57 0 0,1-1-52 0 0,-1 0-48 0 0,1 1-157 0 0,-1 0-79 0 0,0-1-63 0 0,1 1-44 0 0,-2 1-1458 0 0,1-1 1364 0 0,1-1 79 0 0,-2 1-1182 0 0,0 0-954 0 0</inkml:trace>
  <inkml:trace contextRef="#ctx0" brushRef="#br0" timeOffset="32288.05">2090 7086 16064 0 0,'0'0'365'0'0,"0"0"56"0"0,0 0 24 0 0,0 0-189 0 0,1 0-124 0 0,10-1-8 0 0,1-2-45 0 0,-3 0-32 0 0,-3 2 11 0 0,0 1-57 0 0,-2 0-41 0 0,5 1-145 0 0,-5 0 18 0 0,2 0-32 0 0,-1 1-74 0 0,2 3-179 0 0,3 5-307 0 0,-6-2 330 0 0,-3 1 169 0 0,-1-4 174 0 0,0 1 36 0 0,0 2-70 0 0,-1-1 38 0 0,-3 8 16 0 0,0 0 113 0 0,-1-1 89 0 0,0 4 108 0 0,3-10-70 0 0,-1 0 0 0 0,2 0 0 0 0,0 0 1 0 0,0 1-175 0 0,0-3 200 0 0,0 1-62 0 0,-1 2-19 0 0,3 11 79 0 0,1-14-75 0 0,1-1 69 0 0,4-3 93 0 0,-4-1-99 0 0,2-1 32 0 0,9-1 120 0 0,0 0-64 0 0,0-3-57 0 0,-2-1-51 0 0,1-2-43 0 0,-1 1-37 0 0,12-9 4 0 0,2 0-64 0 0,-25 14-143 0 0,1 1 82 0 0,-1-1 54 0 0,0-1 90 0 0,1 0-106 0 0,-2 1-62 0 0,1 1-65 0 0,0 0-79 0 0,0-1-95 0 0,-1 0-110 0 0,1 1 158 0 0,-1-1-34 0 0,1 1-35 0 0,-1-1-37 0 0,1 1-39 0 0,-1-1-41 0 0,1 1-44 0 0,-1 0-44 0 0,0-1-47 0 0,0 1-48 0 0,3-2-1653 0 0,1-1-1292 0 0</inkml:trace>
  <inkml:trace contextRef="#ctx0" brushRef="#br1" timeOffset="35192.78">0 7049 5960 0 0,'1'0'1049'0'0,"0"0"-93"0"0,-1 0-92 0 0,1 0-85 0 0,0 0-82 0 0,-1-1-78 0 0,0 1-73 0 0,1 0-70 0 0,0 0-64 0 0,0-1-61 0 0,0 1-57 0 0,-1-1-52 0 0,1 1-49 0 0,0 0-43 0 0,0-1-41 0 0,0 1-34 0 0,-1-1-16 0 0,2 0-95 0 0,4-1-303 0 0,-5 1 304 0 0,0 1 40 0 0,0-1 54 0 0,1 1 68 0 0,-1 0 80 0 0,1 0 94 0 0,-1 0-278 0 0,2 0-1 0 0,0 0 1 0 0,-1 0 0 0 0,0 0 0 0 0,1 0 0 0 0,0 1 0 0 0,-2 0 0 0 0,2-1 0 0 0,0 1 0 0 0,-1 0 0 0 0,0 0 0 0 0,0 0 0 0 0,2 2-23 0 0,13 12 54 0 0,-16-13-51 0 0,1 1 0 0 0,0 0 0 0 0,0-1 0 0 0,-1 1 1 0 0,0-1-1 0 0,0 1 0 0 0,2 2-3 0 0,-2-1 11 0 0,0 0 0 0 0,0 0 1 0 0,-1-1-1 0 0,1 1 0 0 0,-1 0 0 0 0,0 0 0 0 0,0 0 1 0 0,0 3-12 0 0,-1 2 24 0 0,0-1 0 0 0,0 1 0 0 0,-2-1 0 0 0,1 0 0 0 0,0 1 0 0 0,-4 3-24 0 0,6-11 13 0 0,0-1 1 0 0,-1 1 0 0 0,1 0-1 0 0,0 0 1 0 0,0 0 0 0 0,0-1 0 0 0,0 1-1 0 0,0 0 1 0 0,0 0 0 0 0,0 0-1 0 0,0 0 1 0 0,0-1 0 0 0,0 1-1 0 0,0-1 1 0 0,0 1-14 0 0,0 0 14 0 0,1 0-1 0 0,-1 0 1 0 0,1 0 0 0 0,-1 0-1 0 0,1-1 1 0 0,-1 1 0 0 0,1 0-1 0 0,0 0 1 0 0,-1-1-1 0 0,1 1 1 0 0,0 0 0 0 0,0-1-1 0 0,-1 1 1 0 0,0-1-1 0 0,1 1 1 0 0,0-1 0 0 0,0 0-1 0 0,0 1-13 0 0,16 4 281 0 0,-7-6-12 0 0,-8 0-328 0 0,1 0 38 0 0,3-1 67 0 0,1 0 83 0 0,7-6 276 0 0,-10 6-309 0 0,1 0-38 0 0,-1-1-57 0 0,2-1-97 0 0,-4 2-3 0 0,1 0-39 0 0,0 0-42 0 0,-1 1-46 0 0,1-1-49 0 0,0 0-52 0 0,-1 0-57 0 0,1 1-61 0 0,-1-1 78 0 0,0 1-36 0 0,-1 0-37 0 0,1-1-39 0 0,0 1-40 0 0,0 0-43 0 0,0-1-42 0 0,-1 1-45 0 0,1 0-1063 0 0,2-2-966 0 0</inkml:trace>
  <inkml:trace contextRef="#ctx0" brushRef="#br1" timeOffset="35792.28">336 7055 11256 0 0,'0'0'256'0'0,"0"0"-76"0"0,-1 0-44 0 0,-1 0 30 0 0,1-1-100 0 0,-1 0 15 0 0,11-5-69 0 0,0 1 49 0 0,0 1 45 0 0,0-1 37 0 0,2 0 69 0 0,-1 0 34 0 0,24-7 588 0 0,-8 1-239 0 0,-9 5-290 0 0,-4 0-140 0 0,2-2-105 0 0,-7 3-60 0 0,-6 2 0 0 0,-4 1 0 0 0,0 0 29 0 0,1 0 51 0 0,0 1 64 0 0,0 1 37 0 0,2 0 213 0 0,2 0-128 0 0,-2 0-177 0 0,1 0-40 0 0,1 1 9 0 0,0-1 0 0 0,-1 0 0 0 0,1 1 0 0 0,1 0 0 0 0,-2-1 0 0 0,4 2-58 0 0,7 5 291 0 0,-6-5-96 0 0,1 1 32 0 0,-5-1 58 0 0,0 3-104 0 0,-1 2-57 0 0,1 6-12 0 0,-3-12-258 0 0,0 1 53 0 0,-1-1 45 0 0,1 0 39 0 0,0 2 95 0 0,-2 2 294 0 0,1-4-326 0 0,1 1-88 0 0,0-1-88 0 0,-1-1-109 0 0,1 1 69 0 0,-1-1-35 0 0,1 1-150 0 0,-1-1-83 0 0,0 1-91 0 0,1-1-99 0 0,-1 0-105 0 0,1 1-113 0 0,-1-1-120 0 0,1 0 431 0 0,0 0-32 0 0,0 0-1431 0 0,0 0-1120 0 0</inkml:trace>
  <inkml:trace contextRef="#ctx0" brushRef="#br1" timeOffset="36281.65">677 6885 14224 0 0,'-5'0'515'0'0,"2"-2"-46"0"0,3 0-58 0 0,3-1-66 0 0,1 1-76 0 0,1-1-86 0 0,1 0-96 0 0,0 1-105 0 0,-5 1-5 0 0,6-1-9 0 0,-3 3-37 0 0,0 3-63 0 0,-3-3 126 0 0,0 0 0 0 0,0 0-1 0 0,-1 0 1 0 0,1 0 0 0 0,0 0 0 0 0,0 1 0 0 0,-1-2 0 0 0,1 1 0 0 0,-1 0-1 0 0,1 1 1 0 0,-1-1 0 0 0,0 0 0 0 0,0 1 6 0 0,2 20-17 0 0,-4 1 88 0 0,-3-4 118 0 0,-1 3-52 0 0,-6 36 45 0 0,11-57-178 0 0,1 0-1 0 0,0-1 0 0 0,0 1 0 0 0,0 0 0 0 0,0 0 0 0 0,0 0 1 0 0,0 0-1 0 0,0-1 0 0 0,0 1 0 0 0,0-1 0 0 0,0 1 0 0 0,1 0 0 0 0,-1-1 1 0 0,0 1-1 0 0,1 0 0 0 0,-1 0 0 0 0,0-1 0 0 0,1 1 0 0 0,-1 0 1 0 0,1 0-4 0 0,0-1 11 0 0,-1 1 1 0 0,1 0-1 0 0,0-1 1 0 0,-1 1 0 0 0,1-1-1 0 0,-1 0 1 0 0,1 1 0 0 0,0-1-1 0 0,0 0 1 0 0,-1 1 0 0 0,1-1-1 0 0,0 0 1 0 0,0 0 0 0 0,0 0-1 0 0,0 0-11 0 0,16-1 274 0 0,-3-3 87 0 0,-9 3-146 0 0,13-4 75 0 0,0-1-107 0 0,-1-2-83 0 0,0 0-57 0 0,34-13-19 0 0,-51 21-179 0 0,1 0 34 0 0,-1-1-31 0 0,1 1 105 0 0,1 0 86 0 0,-1-1 43 0 0,-1 1 33 0 0,4-1 352 0 0,-4 1-296 0 0,2-1-53 0 0,-1 1-110 0 0,0-1-49 0 0,0 1-58 0 0,0 0-65 0 0,0 0-105 0 0,0 0-103 0 0,-1-1-114 0 0,1 1-125 0 0,-1 0 255 0 0,0 0-35 0 0,1 0-37 0 0,-1 0-38 0 0,1 0-41 0 0,-1 0-40 0 0,0 0-43 0 0,1 0-43 0 0,-1 0-1546 0 0,0 0-1238 0 0</inkml:trace>
</inkml:ink>
</file>

<file path=ppt/ink/ink1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6:18.576"/>
    </inkml:context>
    <inkml:brush xml:id="br0">
      <inkml:brushProperty name="width" value="0.05" units="cm"/>
      <inkml:brushProperty name="height" value="0.05" units="cm"/>
      <inkml:brushProperty name="color" value="#333333"/>
    </inkml:brush>
  </inkml:definitions>
  <inkml:trace contextRef="#ctx0" brushRef="#br0">17 71 920 0 0,'-12'3'100'0'0,"7"-3"9224"0"0,29-1-6144 0 0,4-1-3180 0 0,13-2 801 0 0,-11 3-319 0 0,30-1 227 0 0,155 1-64 0 0,-75-1-653 0 0,54 0-193 0 0,-50-1-56 0 0,3-1-134 0 0,200 2 1109 0 0,-131-1 62 0 0,-129 2-332 0 0,143-7 421 0 0,-179 6-780 0 0,70-5 214 0 0,-29 0 0 0 0,105-9 753 0 0,-155 12-607 0 0,-39 2-438 0 0,-17 2-1402 0 0,5 2 571 0 0</inkml:trace>
</inkml:ink>
</file>

<file path=ppt/ink/ink1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6:20.205"/>
    </inkml:context>
    <inkml:brush xml:id="br0">
      <inkml:brushProperty name="width" value="0.05" units="cm"/>
      <inkml:brushProperty name="height" value="0.05" units="cm"/>
      <inkml:brushProperty name="color" value="#333333"/>
    </inkml:brush>
  </inkml:definitions>
  <inkml:trace contextRef="#ctx0" brushRef="#br0">0 64 10912 0 0,'0'0'497'0'0,"4"0"170"0"0,21-2-185 0 0,8 0-482 0 0,-1 0 435 0 0,73-6 1076 0 0,120-9 1544 0 0,181 5-2049 0 0,-361 11-950 0 0,120-1 146 0 0,57-1 108 0 0,-76-1-172 0 0,-17 0-127 0 0,-4 0 42 0 0,-97 3-71 0 0,51-1 798 0 0,-79 2-1571 0 0,-3 1-316 0 0</inkml:trace>
</inkml:ink>
</file>

<file path=ppt/ink/ink1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5:09.042"/>
    </inkml:context>
    <inkml:brush xml:id="br0">
      <inkml:brushProperty name="width" value="0.05" units="cm"/>
      <inkml:brushProperty name="height" value="0.05" units="cm"/>
      <inkml:brushProperty name="color" value="#333333"/>
    </inkml:brush>
  </inkml:definitions>
  <inkml:trace contextRef="#ctx0" brushRef="#br0">111 64 9416 0 0,'1'0'99'0'0,"0"-1"0"0"0,0 0 0 0 0,-1 0 0 0 0,1 1 0 0 0,0-1 1 0 0,0 0-1 0 0,0 0 0 0 0,-1 0 0 0 0,1 0 0 0 0,-1 0 0 0 0,1 0 1 0 0,-1 0-1 0 0,1 0 0 0 0,-1 0 0 0 0,1 0 0 0 0,-1 0 0 0 0,0-1 1 0 0,0 1-1 0 0,1 0 0 0 0,-1 0 0 0 0,0 0 0 0 0,0 0 0 0 0,0-1 0 0 0,0 1 1 0 0,-1 0-1 0 0,1 0 0 0 0,0-1-99 0 0,0 1 243 0 0,-1 0-50 0 0,1 0 1 0 0,0 0-1 0 0,0 1 0 0 0,0-1 1 0 0,0 0-1 0 0,-1 0 1 0 0,1 1-1 0 0,0-1 0 0 0,-1 0 1 0 0,1 1-1 0 0,-1-1 1 0 0,1 0-1 0 0,-1 1 0 0 0,1-1 1 0 0,-1 1-1 0 0,0-1-193 0 0,-3-4 988 0 0,3 4-821 0 0,0 0-1 0 0,1 0 0 0 0,-1 0 1 0 0,0 1-1 0 0,0-1 1 0 0,0 0-1 0 0,-1 0 1 0 0,1 0-1 0 0,0 1 1 0 0,0-1-1 0 0,0 1 0 0 0,-1-1-166 0 0,-7-2 819 0 0,8 2-700 0 0,-1 1-1 0 0,0-1 1 0 0,0 1-1 0 0,1-1 1 0 0,-1 1-1 0 0,0 0 1 0 0,0-1-1 0 0,0 1-118 0 0,-3 0 139 0 0,1 0 0 0 0,-1 1 0 0 0,0-1 0 0 0,1 1-139 0 0,2-1 39 0 0,0 1 0 0 0,0 0 0 0 0,0-1 0 0 0,0 1 0 0 0,0 0 0 0 0,1 0-1 0 0,-1 0 1 0 0,0 0 0 0 0,1 0 0 0 0,-1 0 0 0 0,1 1-39 0 0,-1-1 1 0 0,0 1 0 0 0,1-1 0 0 0,-1 1 0 0 0,1 0 0 0 0,0-1 1 0 0,-1 1-1 0 0,1 0 0 0 0,0 0 0 0 0,0 0 0 0 0,0 0 0 0 0,1 0 0 0 0,-1 0 0 0 0,0 0 0 0 0,1 0 0 0 0,-1 0 0 0 0,1 1-1 0 0,-3 11-22 0 0,2-8-3 0 0,0-1 0 0 0,0 6 25 0 0,-1 16 0 0 0,0 25 0 0 0,3-19 0 0 0,1 1 0 0 0,1 9-14 0 0,-1-22-509 0 0,-2-21 324 0 0,0 0-167 0 0,0 0-701 0 0,-1 0-306 0 0,-1 2-60 0 0</inkml:trace>
</inkml:ink>
</file>

<file path=ppt/ink/ink1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5:09.404"/>
    </inkml:context>
    <inkml:brush xml:id="br0">
      <inkml:brushProperty name="width" value="0.05" units="cm"/>
      <inkml:brushProperty name="height" value="0.05" units="cm"/>
      <inkml:brushProperty name="color" value="#333333"/>
    </inkml:brush>
  </inkml:definitions>
  <inkml:trace contextRef="#ctx0" brushRef="#br0">0 14 12528 0 0,'0'0'281'0'0,"0"0"40"0"0,0 0 22 0 0,5-3 80 0 0,0 1-244 0 0,-1 1 0 0 0,1-1 0 0 0,0 1 1 0 0,0 0-1 0 0,0 0 0 0 0,4 0-179 0 0,7 0 1492 0 0,8 1-1492 0 0,-9 1 1024 0 0,12-3-1024 0 0,-19 2 191 0 0,-1 0-1 0 0,1 0 0 0 0,2 2-190 0 0,13-1-5581 0 0,-16-1 208 0 0</inkml:trace>
</inkml:ink>
</file>

<file path=ppt/ink/ink1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5:09.831"/>
    </inkml:context>
    <inkml:brush xml:id="br0">
      <inkml:brushProperty name="width" value="0.05" units="cm"/>
      <inkml:brushProperty name="height" value="0.05" units="cm"/>
      <inkml:brushProperty name="color" value="#333333"/>
    </inkml:brush>
  </inkml:definitions>
  <inkml:trace contextRef="#ctx0" brushRef="#br0">71 9 6448 0 0,'-5'-6'620'0'0,"3"5"2777"0"0,1 0-3127 0 0,1 1-1 0 0,-1 0 1 0 0,1 0-1 0 0,-1 0 1 0 0,1-1-1 0 0,-1 1 1 0 0,1 0 0 0 0,-1 0-1 0 0,1 0 1 0 0,-1 0-1 0 0,1 0 1 0 0,-1 0-1 0 0,1 0 1 0 0,-1 0 0 0 0,1 0-1 0 0,-1 0 1 0 0,1 1-1 0 0,-1-1 1 0 0,1 0 0 0 0,-1 0-1 0 0,1 0 1 0 0,-1 1-1 0 0,0-1-269 0 0,0 1 132 0 0,0 1 0 0 0,0-1 1 0 0,0 0-1 0 0,-1 1 0 0 0,1-1 0 0 0,1 0 0 0 0,-1 1-132 0 0,-6 9 296 0 0,1 1 0 0 0,1 0 1 0 0,0-1-1 0 0,1 2 0 0 0,0-1 0 0 0,0 0 0 0 0,2 1 0 0 0,-1 0 0 0 0,1 5-296 0 0,2-8-9 0 0,-1 1 0 0 0,1 0-1 0 0,1 0 1 0 0,0-1 0 0 0,0 1-1 0 0,1-1 1 0 0,1 1 0 0 0,0-1-1 0 0,0 0 1 0 0,3 6 9 0 0,-5-13-347 0 0,1 0 0 0 0,-1-1 0 0 0,1 1 0 0 0,0 1 347 0 0,3 0-5098 0 0,-4-4-794 0 0</inkml:trace>
</inkml:ink>
</file>

<file path=ppt/ink/ink1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5:10.222"/>
    </inkml:context>
    <inkml:brush xml:id="br0">
      <inkml:brushProperty name="width" value="0.05" units="cm"/>
      <inkml:brushProperty name="height" value="0.05" units="cm"/>
      <inkml:brushProperty name="color" value="#333333"/>
    </inkml:brush>
  </inkml:definitions>
  <inkml:trace contextRef="#ctx0" brushRef="#br0">0 63 6448 0 0,'0'0'498'0'0,"3"-2"-308"0"0,0 0 211 0 0,-1 0 0 0 0,0 1 0 0 0,1 0 0 0 0,-1-1 0 0 0,1 1 1 0 0,-1 0-1 0 0,1 0 0 0 0,0 1 0 0 0,-1-1 0 0 0,1 0 0 0 0,0 1 0 0 0,0 0 0 0 0,-1-1 1 0 0,1 1-1 0 0,0 0 0 0 0,0 1 0 0 0,-1-1 0 0 0,1 0 0 0 0,0 1 0 0 0,0-1 1 0 0,2 2-402 0 0,-2-1 113 0 0,0 1 1 0 0,0-1-1 0 0,-1 1 1 0 0,1 0-1 0 0,0-1 1 0 0,0 1-1 0 0,-1 1 1 0 0,1-1-1 0 0,-1 0 1 0 0,0 1-1 0 0,0-1 1 0 0,0 1-1 0 0,0-1 1 0 0,0 1 0 0 0,0 0-1 0 0,-1 0 1 0 0,1 0-1 0 0,-1 0 1 0 0,0 0-1 0 0,0 0 1 0 0,0 1-1 0 0,0-1 1 0 0,-1 0-1 0 0,1 0 1 0 0,-1 1-1 0 0,0 1-113 0 0,0-1 12 0 0,0-1-1 0 0,-1 1 0 0 0,1-1 0 0 0,-1 1 0 0 0,0-1 0 0 0,0 1 0 0 0,-1-1 0 0 0,1 0 0 0 0,-1 1 0 0 0,1-1 0 0 0,-1 0 0 0 0,0 0 0 0 0,-2 2-11 0 0,-4 6-2370 0 0,8-11-3539 0 0</inkml:trace>
  <inkml:trace contextRef="#ctx0" brushRef="#br0" timeOffset="1">166 0 10912 0 0,'0'0'497'0'0,"0"0"-8"0"0,-4 1 1146 0 0,3-1-1431 0 0,0 0-1 0 0,0 1 1 0 0,0-1 0 0 0,0 1-1 0 0,0 0 1 0 0,0-1 0 0 0,0 1-1 0 0,0 0 1 0 0,1-1 0 0 0,-1 1 0 0 0,0 0-1 0 0,0 0 1 0 0,1 0 0 0 0,-1-1-1 0 0,1 1 1 0 0,-1 0 0 0 0,0 1-204 0 0,-1 2 348 0 0,1 0 0 0 0,-1 1 0 0 0,0 2-348 0 0,-1 3 227 0 0,1-4-64 0 0,0 1 0 0 0,0-1 0 0 0,1 1 1 0 0,-1 0-1 0 0,1 6-163 0 0,1-10 43 0 0,0 0 0 0 0,0 0 0 0 0,0 0 1 0 0,1 1-1 0 0,-1-1 0 0 0,1 0 0 0 0,0 0 1 0 0,0 0-1 0 0,0 0 0 0 0,0 0 0 0 0,0 0 0 0 0,1 0 1 0 0,0 1-44 0 0,0-1 4 0 0,1 1 0 0 0,-1-1 0 0 0,1 0 1 0 0,0 0-1 0 0,0 0-4 0 0,-2-2-18 0 0,0 0 0 0 0,1 0 0 0 0,-1 0 0 0 0,0 0 0 0 0,1-1 0 0 0,-1 1 0 0 0,1 0 0 0 0,-1-1 0 0 0,1 1 1 0 0,0-1-1 0 0,-1 1 0 0 0,1-1 0 0 0,1 1 18 0 0,11 0-1378 0 0,-7-2-70 0 0</inkml:trace>
</inkml:ink>
</file>

<file path=ppt/ink/ink1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6:19.463"/>
    </inkml:context>
    <inkml:brush xml:id="br0">
      <inkml:brushProperty name="width" value="0.05" units="cm"/>
      <inkml:brushProperty name="height" value="0.05" units="cm"/>
      <inkml:brushProperty name="color" value="#333333"/>
    </inkml:brush>
  </inkml:definitions>
  <inkml:trace contextRef="#ctx0" brushRef="#br0">21 2 8288 0 0,'-17'-1'2348'0'0,"17"0"-2267"0"0,0 1 0 0 0,0 0 0 0 0,0 0 0 0 0,-1 0 0 0 0,1 0-1 0 0,0 0 1 0 0,0 0 0 0 0,0 0 0 0 0,0 0 0 0 0,-1 0 0 0 0,1 0 0 0 0,0 0 0 0 0,0 0 0 0 0,0 0 0 0 0,0 1 0 0 0,0-1 0 0 0,-1 0 0 0 0,1 0 0 0 0,0 0 0 0 0,0 0 0 0 0,0 0 0 0 0,0 0 0 0 0,0 0 0 0 0,0 0 0 0 0,-1 0 0 0 0,1 0-81 0 0,3 3 1462 0 0,8 0-513 0 0,3 0-628 0 0,1-1 0 0 0,0-1 0 0 0,9-1-321 0 0,-1 1 31 0 0,18-1 93 0 0,-18 0-665 0 0,8 2 541 0 0,-22-2-988 0 0,-2 0-305 0 0</inkml:trace>
</inkml:ink>
</file>

<file path=ppt/ink/ink1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6:21.124"/>
    </inkml:context>
    <inkml:brush xml:id="br0">
      <inkml:brushProperty name="width" value="0.05" units="cm"/>
      <inkml:brushProperty name="height" value="0.05" units="cm"/>
      <inkml:brushProperty name="color" value="#333333"/>
    </inkml:brush>
  </inkml:definitions>
  <inkml:trace contextRef="#ctx0" brushRef="#br0">0 0 11200 0 0,'0'0'256'0'0,"0"0"34"0"0,0 0 20 0 0,0 0-40 0 0,2 2 362 0 0,2 14 2298 0 0,-3-13-2690 0 0,-1 0 1 0 0,1 0-1 0 0,-1-1 1 0 0,1 1-1 0 0,0 0 1 0 0,0 0 0 0 0,0-1-1 0 0,1 1 1 0 0,-1-1-241 0 0,3 7 218 0 0,-4-8-207 0 0,1 0 0 0 0,0 0 0 0 0,-1 0 0 0 0,1 0-1 0 0,0 0 1 0 0,0 0 0 0 0,-1 0 0 0 0,1 0 0 0 0,1 1-11 0 0,12 7 87 0 0,-12-8-54 0 0,-1 0-312 0 0,-1-1 0 0 0,1 0-1 0 0,0 0 1 0 0,0 0 0 0 0,0 0 0 0 0,-1 0 0 0 0,1 0 0 0 0,0 0 0 0 0,0 0 0 0 0,-1 0 0 0 0,1-1 0 0 0,0 1-1 0 0,0 0 1 0 0,0 0 0 0 0,-1-1 279 0 0,1 1-1438 0 0</inkml:trace>
</inkml:ink>
</file>

<file path=ppt/ink/ink1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6:21.479"/>
    </inkml:context>
    <inkml:brush xml:id="br0">
      <inkml:brushProperty name="width" value="0.05" units="cm"/>
      <inkml:brushProperty name="height" value="0.05" units="cm"/>
      <inkml:brushProperty name="color" value="#333333"/>
    </inkml:brush>
  </inkml:definitions>
  <inkml:trace contextRef="#ctx0" brushRef="#br0">5 11 13560 0 0,'-5'-4'600'0'0,"5"4"128"0"0,0 0-584 0 0,0 0-144 0 0,0 0 0 0 0,2-1 0 0 0,-2-1 80 0 0,0 2-16 0 0,0 0 0 0 0,1-2 0 0 0,-1 2 80 0 0,0 0 16 0 0,0 0 0 0 0,2-2-6456 0 0</inkml:trace>
</inkml:ink>
</file>

<file path=ppt/ink/ink1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5:21.713"/>
    </inkml:context>
    <inkml:brush xml:id="br0">
      <inkml:brushProperty name="width" value="0.05" units="cm"/>
      <inkml:brushProperty name="height" value="0.05" units="cm"/>
      <inkml:brushProperty name="color" value="#333333"/>
    </inkml:brush>
  </inkml:definitions>
  <inkml:trace contextRef="#ctx0" brushRef="#br0">112 2 8288 0 0,'0'0'638'0'0,"-7"-1"-223"0"0,6 0-109 0 0,-1 1 0 0 0,1 0 0 0 0,-1 1 0 0 0,0-1 1 0 0,1 0-1 0 0,-1 0 0 0 0,1 1 0 0 0,-1-1 0 0 0,1 1 0 0 0,-1-1 0 0 0,1 1 0 0 0,-1 0 0 0 0,1 0 0 0 0,0 0 0 0 0,-1 0 1 0 0,1 0-1 0 0,0 0 0 0 0,0 0-306 0 0,-4 3 494 0 0,1 1-1 0 0,-1-1 1 0 0,1 1 0 0 0,-1 2-494 0 0,1-1 333 0 0,1 0-1 0 0,0 0 0 0 0,-1 2-332 0 0,-2 3 318 0 0,0 1-68 0 0,1 1 0 0 0,0-1 1 0 0,1 1-1 0 0,0 0 0 0 0,1 0 1 0 0,1 0-1 0 0,-1 1 0 0 0,1 7-250 0 0,2-13 64 0 0,-1 0-1 0 0,1 0 0 0 0,1 0 1 0 0,-1 0-1 0 0,2 0 0 0 0,-1 0 1 0 0,2 7-64 0 0,-1-10 9 0 0,-1 0 0 0 0,1 0 0 0 0,0 0 0 0 0,1-1 0 0 0,-1 1 0 0 0,1-1 0 0 0,-1 1 0 0 0,1-1 0 0 0,0 0 0 0 0,1 0 0 0 0,-1 0 0 0 0,2 0-9 0 0,-3-2-79 0 0,1 0 0 0 0,0 0-1 0 0,0 0 1 0 0,0-1 0 0 0,0 1-1 0 0,0-1 1 0 0,1 0 0 0 0,-1 0-1 0 0,3 0 80 0 0,8 1-5607 0 0,-7-3-575 0 0</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0:25.213"/>
    </inkml:context>
    <inkml:brush xml:id="br0">
      <inkml:brushProperty name="width" value="0.05292" units="cm"/>
      <inkml:brushProperty name="height" value="0.05292" units="cm"/>
      <inkml:brushProperty name="color" value="#333333"/>
    </inkml:brush>
  </inkml:definitions>
  <inkml:trace contextRef="#ctx0" brushRef="#br0">77 26 6104 0 0,'0'0'274'0'0,"0"0"0"0"0,0-7 674 0 0,-22-11 5969 0 0,20 18-6807 0 0,0-1-1 0 0,0 1 1 0 0,0 0 0 0 0,0 0 0 0 0,0 0 0 0 0,1 1-1 0 0,-1-1 1 0 0,0 0 0 0 0,0 1 0 0 0,0-1 0 0 0,0 1-1 0 0,0 0 1 0 0,1 0 0 0 0,-1-1 0 0 0,0 1 0 0 0,1 0-1 0 0,-1 1 1 0 0,0-1 0 0 0,1 0 0 0 0,-1 0 0 0 0,1 1-1 0 0,-1-1-109 0 0,1 0 30 0 0,0 0-1 0 0,0 0 1 0 0,0 0-1 0 0,0 0 1 0 0,0 0-1 0 0,1 0 0 0 0,-1 0 1 0 0,0 0-1 0 0,0 0 1 0 0,1 1-1 0 0,-1-1 0 0 0,1 0 1 0 0,-1 0-1 0 0,1 1 1 0 0,-1-1-1 0 0,1 0 1 0 0,0 0-1 0 0,0 1 0 0 0,0-1 1 0 0,-1 0-1 0 0,1 1 1 0 0,0-1-1 0 0,1 1 1 0 0,-1-1-1 0 0,0 0 0 0 0,0 0 1 0 0,1 1-1 0 0,-1-1 1 0 0,0 0-1 0 0,1 1 1 0 0,-1-1-1 0 0,1 0 0 0 0,0 0-29 0 0,4 5 51 0 0,0-1 0 0 0,1 0 0 0 0,-1 0 0 0 0,1 0 0 0 0,0-1 0 0 0,1 0-1 0 0,3 2-50 0 0,-5-3 8 0 0,1-1 0 0 0,-1 2-1 0 0,-1-1 1 0 0,1 0 0 0 0,0 1-1 0 0,-1 0 1 0 0,0 0 0 0 0,0 1-1 0 0,0-1 1 0 0,0 1-1 0 0,-1 0-7 0 0,-1-3 0 0 0,-1-1 0 0 0,0 1 0 0 0,0 0 0 0 0,0 1 0 0 0,0-1-1 0 0,0 0 1 0 0,0 0 0 0 0,-1 0 0 0 0,1 0 0 0 0,-1 1-1 0 0,0-1 1 0 0,1 0 0 0 0,-1 1 0 0 0,0-1 0 0 0,0 0-1 0 0,-1 0 1 0 0,1 1 0 0 0,0-1 0 0 0,-1 0 0 0 0,1 0 0 0 0,-1 1-1 0 0,0-1 1 0 0,0 0 0 0 0,0 0 0 0 0,0 0 0 0 0,0 0-1 0 0,0 0 1 0 0,0 0 0 0 0,-1 0 0 0 0,1 0 0 0 0,-3 1 6 0 0,1 0 1 0 0,-1-1-1 0 0,0 1 0 0 0,0 0 0 0 0,0-1 1 0 0,0 0-1 0 0,0 0 0 0 0,-1 0 1 0 0,1-1-1 0 0,0 0 0 0 0,-1 1-6 0 0,4-2 3 0 0,-1 0 0 0 0,1 1 0 0 0,0-1 0 0 0,0 0 0 0 0,-1 0 0 0 0,1 0 0 0 0,0 0 0 0 0,-1 0 0 0 0,1 0 0 0 0,0 0 0 0 0,0-1 0 0 0,-1 1 0 0 0,1 0 0 0 0,0-1 0 0 0,0 1 0 0 0,-1-1 0 0 0,1 1 0 0 0,0-1 0 0 0,0 1 0 0 0,0-1 0 0 0,0 0 0 0 0,0 0 0 0 0,0 0 0 0 0,0 1 0 0 0,0-1 0 0 0,0 0-3 0 0,0 0 66 0 0,1 1-14 0 0,0 0-108 0 0,8 3-65 0 0,-6-2 118 0 0,0 1 0 0 0,0-1 0 0 0,1 0 0 0 0,-2 1 0 0 0,1 0-1 0 0,0-1 1 0 0,0 1 0 0 0,0 0 0 0 0,-1 0 0 0 0,1 0 0 0 0,-1 0 0 0 0,0 1 0 0 0,0-1 0 0 0,1 0-1 0 0,-1 0 1 0 0,-1 1 0 0 0,1-1 0 0 0,0 1 0 0 0,0-1 0 0 0,-1 1 0 0 0,0-1 0 0 0,1 1 0 0 0,-1-1-1 0 0,0 2 4 0 0,-2 29 0 0 0,-1-1 0 0 0,-2 0 0 0 0,-2 5 0 0 0,2-9 0 0 0,5-26 5 0 0,-1 1 0 0 0,1-1 0 0 0,0 0-1 0 0,0 0 1 0 0,0 1 0 0 0,0-1-1 0 0,0 0 1 0 0,1 0 0 0 0,-1 1-1 0 0,1-1 1 0 0,-1 0 0 0 0,1 0-1 0 0,0 1-4 0 0,0-2 10 0 0,-1 0-1 0 0,1 0 0 0 0,0 0 1 0 0,-1 0-1 0 0,1 0 0 0 0,0 0 0 0 0,0-1 1 0 0,-1 1-1 0 0,1 0 0 0 0,0 0 1 0 0,0-1-1 0 0,0 1 0 0 0,0-1 1 0 0,0 1-1 0 0,0-1 0 0 0,0 1 0 0 0,0-1 1 0 0,0 0-1 0 0,0 1 0 0 0,0-1 1 0 0,0 0-1 0 0,0 0 0 0 0,1 0 0 0 0,-1 0 1 0 0,0 0-10 0 0,51-4-1468 0 0,-44 1-4693 0 0</inkml:trace>
</inkml:ink>
</file>

<file path=ppt/ink/ink1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5:22.110"/>
    </inkml:context>
    <inkml:brush xml:id="br0">
      <inkml:brushProperty name="width" value="0.05" units="cm"/>
      <inkml:brushProperty name="height" value="0.05" units="cm"/>
      <inkml:brushProperty name="color" value="#333333"/>
    </inkml:brush>
  </inkml:definitions>
  <inkml:trace contextRef="#ctx0" brushRef="#br0">0 11 9216 0 0,'0'0'706'0'0,"0"0"-336"0"0,0 0 308 0 0,0 0 180 0 0,0 0 35 0 0,1 0-104 0 0,31-2 618 0 0,9-2-1407 0 0,5 0-1408 0 0,-37 3-3461 0 0</inkml:trace>
</inkml:ink>
</file>

<file path=ppt/ink/ink1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5:22.453"/>
    </inkml:context>
    <inkml:brush xml:id="br0">
      <inkml:brushProperty name="width" value="0.05" units="cm"/>
      <inkml:brushProperty name="height" value="0.05" units="cm"/>
      <inkml:brushProperty name="color" value="#333333"/>
    </inkml:brush>
  </inkml:definitions>
  <inkml:trace contextRef="#ctx0" brushRef="#br0">0 0 10880 0 0,'0'0'497'0'0,"0"0"-8"0"0,1 0-311 0 0,4 1 58 0 0,1-1 1 0 0,-1 1 0 0 0,1 1-1 0 0,2 0-236 0 0,-6-1 236 0 0,1 1-1 0 0,-1-1 0 0 0,0 1 1 0 0,0-1-1 0 0,0 1 0 0 0,0 0 1 0 0,0 0-1 0 0,0 1-235 0 0,2 0 336 0 0,2 3 161 0 0,0 1 1 0 0,0 0-1 0 0,-1 0 1 0 0,0 0-1 0 0,2 4-497 0 0,-5-8 18 0 0,0 0 0 0 0,0 1 0 0 0,-1-1 0 0 0,1 1-1 0 0,-1 0 1 0 0,0-1 0 0 0,0 1 0 0 0,-1 0 0 0 0,1 0 0 0 0,0-1 0 0 0,-1 1-1 0 0,0 0 1 0 0,0 0 0 0 0,0 1-18 0 0,-1-3 5 0 0,1 0 0 0 0,0 0 0 0 0,-1 0 0 0 0,0 0-1 0 0,1-1 1 0 0,-1 1 0 0 0,0 0 0 0 0,0 0 0 0 0,0-1 0 0 0,0 1 0 0 0,0 0 0 0 0,0-1-1 0 0,-2 2-4 0 0,-2 2-31 0 0,-1 1 0 0 0,-4 2 31 0 0,9-6-10 0 0,-10 5-1185 0 0,7-5-3461 0 0,3-2-550 0 0</inkml:trace>
</inkml:ink>
</file>

<file path=ppt/ink/ink1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5:22.807"/>
    </inkml:context>
    <inkml:brush xml:id="br0">
      <inkml:brushProperty name="width" value="0.05" units="cm"/>
      <inkml:brushProperty name="height" value="0.05" units="cm"/>
      <inkml:brushProperty name="color" value="#333333"/>
    </inkml:brush>
  </inkml:definitions>
  <inkml:trace contextRef="#ctx0" brushRef="#br0">53 2 11544 0 0,'0'0'264'0'0,"0"0"34"0"0,0 0 20 0 0,0 0-41 0 0,-8-2-37 0 0,6 3-1 0 0,1-1-1 0 0,-1 0 1 0 0,1 1-1 0 0,0-1 1 0 0,-1 1-1 0 0,1-1 1 0 0,0 1 0 0 0,-1 0-1 0 0,1 0 1 0 0,0 0-1 0 0,0 0 1 0 0,0 0 0 0 0,-1 0-1 0 0,1 0 1 0 0,0 0-1 0 0,0 0 1 0 0,0 0-1 0 0,1 1 1 0 0,-1-1 0 0 0,-1 2-239 0 0,0 1 211 0 0,0 1 1 0 0,-1-1-1 0 0,1 1 1 0 0,1 0 0 0 0,-1 0-1 0 0,1 0-211 0 0,-1 1 171 0 0,1 0 0 0 0,0 0 0 0 0,0 0 0 0 0,0 1-171 0 0,1-4 63 0 0,0 0 0 0 0,1-1 0 0 0,-1 1-1 0 0,0 0 1 0 0,1 0 0 0 0,-1 0 0 0 0,1 0 0 0 0,0 0-1 0 0,0 1-62 0 0,0-2-3 0 0,1 1-1 0 0,-1 0 1 0 0,0-1-1 0 0,1 0 0 0 0,-1 1 1 0 0,1-1-1 0 0,0 0 1 0 0,0 0-1 0 0,-1 0 0 0 0,1 0 1 0 0,0 0-1 0 0,1-1 1 0 0,-1 1-1 0 0,0-1 1 0 0,0 1-1 0 0,1-1 0 0 0,1 1 4 0 0,-2-1-474 0 0,1 0 0 0 0,0-1 1 0 0,-1 1-1 0 0,1-1 0 0 0,-1 1 0 0 0,1-1 0 0 0,0 0 474 0 0,4 0-6197 0 0</inkml:trace>
</inkml:ink>
</file>

<file path=ppt/ink/ink1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5:23.167"/>
    </inkml:context>
    <inkml:brush xml:id="br0">
      <inkml:brushProperty name="width" value="0.05" units="cm"/>
      <inkml:brushProperty name="height" value="0.05" units="cm"/>
      <inkml:brushProperty name="color" value="#333333"/>
    </inkml:brush>
  </inkml:definitions>
  <inkml:trace contextRef="#ctx0" brushRef="#br0">0 0 10680 0 0,'0'0'241'0'0,"0"0"38"0"0,0 0 11 0 0,0 0-28 0 0,3 1-158 0 0,0-1 113 0 0,-1 1 1 0 0,1 0 0 0 0,-1 0-1 0 0,0 1 1 0 0,1-1 0 0 0,-1 0 0 0 0,0 1-1 0 0,0 0 1 0 0,0-1 0 0 0,0 1-1 0 0,0 0 1 0 0,-1 0 0 0 0,1 0 0 0 0,0 1-218 0 0,3 6 893 0 0,0 0 0 0 0,2 6-893 0 0,-1-2 235 0 0,0 1 103 0 0,-1 0 0 0 0,-1 1 0 0 0,0 0 0 0 0,0 0 0 0 0,1 14-338 0 0,-2-8 496 0 0,-1-1 0 0 0,-1 2-496 0 0,-1-13 61 0 0,0 0-1 0 0,0 0 1 0 0,-1 0 0 0 0,0 0 0 0 0,-3 8-61 0 0,2-8-53 0 0,0-1 0 0 0,-1 0-1 0 0,0 1 1 0 0,-1-1-1 0 0,0-1 1 0 0,0 1-1 0 0,0-1 1 0 0,-1 1 0 0 0,0-2-1 0 0,0 1 1 0 0,-1 0-1 0 0,1-1 1 0 0,-1 0-1 0 0,-4 2 54 0 0,2-1-4638 0 0,-1 1-1607 0 0</inkml:trace>
</inkml:ink>
</file>

<file path=ppt/ink/ink1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5:39.209"/>
    </inkml:context>
    <inkml:brush xml:id="br0">
      <inkml:brushProperty name="width" value="0.05" units="cm"/>
      <inkml:brushProperty name="height" value="0.05" units="cm"/>
      <inkml:brushProperty name="color" value="#333333"/>
    </inkml:brush>
  </inkml:definitions>
  <inkml:trace contextRef="#ctx0" brushRef="#br0">10 0 8664 0 0,'0'0'397'0'0,"0"0"-8"0"0,-3 5 378 0 0,2-3-461 0 0,0 0 0 0 0,1 0 0 0 0,-1 0 1 0 0,1 0-1 0 0,-1 0 0 0 0,1 0 0 0 0,0 0 0 0 0,0 0 0 0 0,0 0 0 0 0,0 1-306 0 0,-1 7 946 0 0,0 11-340 0 0,0 1 0 0 0,1-1 1 0 0,1 1-1 0 0,1-1 0 0 0,2 9-606 0 0,1-8 64 0 0,-4-20-81 0 0,-1-1-80 0 0,0-1-63 0 0,0 0-22 0 0,7 0-2227 0 0,-5 0 1619 0 0</inkml:trace>
</inkml:ink>
</file>

<file path=ppt/ink/ink1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5:39.697"/>
    </inkml:context>
    <inkml:brush xml:id="br0">
      <inkml:brushProperty name="width" value="0.05" units="cm"/>
      <inkml:brushProperty name="height" value="0.05" units="cm"/>
      <inkml:brushProperty name="color" value="#333333"/>
    </inkml:brush>
  </inkml:definitions>
  <inkml:trace contextRef="#ctx0" brushRef="#br0">11 36 2304 0 0,'4'-1'1524'0'0,"-2"-2"-239"0"0,0 1 0 0 0,0 0 0 0 0,1 1-1 0 0,1-2-1284 0 0,18-9 3024 0 0,-1 0-423 0 0,-12 14-1641 0 0,-8-2-941 0 0,-1 0 1 0 0,0 0 0 0 0,1 0 0 0 0,-1 1 0 0 0,0-1 0 0 0,1 0 0 0 0,-1 0 0 0 0,0 0 0 0 0,1 0 0 0 0,-1 1 0 0 0,0-1 0 0 0,0 0 0 0 0,1 0 0 0 0,-1 0 0 0 0,0 1 0 0 0,0-1 0 0 0,1 0-1 0 0,-1 1 1 0 0,0-1 0 0 0,0 0 0 0 0,0 1 0 0 0,0-1 0 0 0,1 0 0 0 0,-1 1 0 0 0,0-1 0 0 0,0 0 0 0 0,0 1 0 0 0,0-1 0 0 0,0 0-20 0 0,0 1 2 0 0,0 0-1 0 0,0 0 1 0 0,0 0 0 0 0,0-1 0 0 0,0 1 0 0 0,0 0-1 0 0,-1 0 1 0 0,1-1 0 0 0,0 1 0 0 0,0 0 0 0 0,-1-1-1 0 0,1 1 1 0 0,0 0 0 0 0,-1-1 0 0 0,1 1 0 0 0,-1 0-1 0 0,1-1 1 0 0,-1 1 0 0 0,1-1 0 0 0,-1 1 0 0 0,0-1-2 0 0,-14 11 0 0 0,13-10 20 0 0,0 0 1 0 0,0 0-1 0 0,0 0 1 0 0,0 0 0 0 0,0 0-1 0 0,0-1 1 0 0,-1 1 0 0 0,1-1-1 0 0,0 1 1 0 0,0-1 0 0 0,-1 0-1 0 0,-1 0-20 0 0,-12 2 548 0 0,16-2-523 0 0,-2 0 96 0 0,1 0 1 0 0,-1 1-1 0 0,1-1 0 0 0,0 1 0 0 0,-1-1 1 0 0,1 1-1 0 0,0 0 0 0 0,-1 0 1 0 0,1-1-1 0 0,0 1 0 0 0,0 0 0 0 0,-1 1-121 0 0,1-1 83 0 0,1-1-12 0 0,1 4 79 0 0,-1-3-142 0 0,1 0-1 0 0,0 0 0 0 0,-1 0 1 0 0,1 0-1 0 0,0 0 0 0 0,0 0 0 0 0,0 0 1 0 0,0 0-1 0 0,0-1 0 0 0,0 1 1 0 0,0 0-1 0 0,0 0-7 0 0,14 6 50 0 0,-4-2-28 0 0,1 1 7 0 0,0-1-1 0 0,3 1-28 0 0,19 8 94 0 0,-12-4-41 0 0,4 0-53 0 0,-23-8 0 0 0,1 2-28 0 0,-2-3-1449 0 0,-2-1 1177 0 0,0 0-5918 0 0</inkml:trace>
</inkml:ink>
</file>

<file path=ppt/ink/ink1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6:22.158"/>
    </inkml:context>
    <inkml:brush xml:id="br0">
      <inkml:brushProperty name="width" value="0.05" units="cm"/>
      <inkml:brushProperty name="height" value="0.05" units="cm"/>
      <inkml:brushProperty name="color" value="#333333"/>
    </inkml:brush>
  </inkml:definitions>
  <inkml:trace contextRef="#ctx0" brushRef="#br0">12 0 11376 0 0,'0'0'229'0'0,"-1"0"1"0"0,1 0-1 0 0,0 0 0 0 0,-1 0 1 0 0,1 1-1 0 0,-1-1 1 0 0,1 0-1 0 0,0 0 1 0 0,-1 0-1 0 0,1 0 0 0 0,-1 0 1 0 0,1 1-1 0 0,0-1 1 0 0,-1 0-1 0 0,1 0 1 0 0,0 1-1 0 0,-1-1 0 0 0,1 0 1 0 0,0 0-1 0 0,0 1 1 0 0,-1-1-1 0 0,1 0 1 0 0,0 1-1 0 0,0-1 0 0 0,-1 0 1 0 0,1 1-1 0 0,0 0-229 0 0,-1 4 217 0 0,1-2 42 0 0,0-2-195 0 0,0 0 0 0 0,0 0 0 0 0,0 0 1 0 0,0 0-1 0 0,0 0 0 0 0,0 0 0 0 0,-1 0 0 0 0,1 0 0 0 0,0 0-64 0 0,0 0 51 0 0,-1 0 0 0 0,1-1-1 0 0,0 1 1 0 0,0 0-1 0 0,0 0 1 0 0,0 0 0 0 0,0 0-1 0 0,0 0 1 0 0,0 0-1 0 0,1 0-50 0 0,-1 0 32 0 0,0 0 0 0 0,0 0 0 0 0,0-1 0 0 0,0 1 0 0 0,0 0-1 0 0,0 0 1 0 0,0-1 0 0 0,0 1 0 0 0,0 0 0 0 0,0 0 0 0 0,0-1 0 0 0,0 1-1 0 0,0 0-31 0 0,4 5 454 0 0,-4-5-453 0 0,0-1-1 0 0,0 0 1 0 0,0 1 0 0 0,0-1 0 0 0,0 1 0 0 0,0-1-1 0 0,1 1 1 0 0,-1-1 0 0 0,0 0 0 0 0,0 1 0 0 0,1-1-1 0 0,-1 1 1 0 0,0-1 0 0 0,1 0 0 0 0,-1 1 0 0 0,0-1-1 0 0,1 0 1 0 0,-1 0 0 0 0,0 1 0 0 0,1-1 0 0 0,-1 0 0 0 0,1 0-1 0 0,-1 1 1 0 0,0-1 0 0 0,1 0 0 0 0,-1 0 0 0 0,1 0-1 0 0,-1 0 1 0 0,1 0 0 0 0,-1 0 0 0 0,1 0 0 0 0,-1 0-1 0 0,1 0 0 0 0,2 1-77 0 0,1-1-1 0 0,0 0 0 0 0,0 0 0 0 0,2 0 78 0 0,3 0-1479 0 0,-8 0 827 0 0,0 0 0 0 0,0-1-1 0 0,0 1 1 0 0,0 0 0 0 0,0 0 0 0 0,0 0 0 0 0,0 0 0 0 0,-1-1 0 0 0,1 1 652 0 0,4-2-5348 0 0</inkml:trace>
</inkml:ink>
</file>

<file path=ppt/ink/ink1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6:22.494"/>
    </inkml:context>
    <inkml:brush xml:id="br0">
      <inkml:brushProperty name="width" value="0.05" units="cm"/>
      <inkml:brushProperty name="height" value="0.05" units="cm"/>
      <inkml:brushProperty name="color" value="#333333"/>
    </inkml:brush>
  </inkml:definitions>
  <inkml:trace contextRef="#ctx0" brushRef="#br0">3 2 11520 0 0,'-3'-2'1024'0'0,"3"2"-824"0"0,0 0-200 0 0,0 0 0 0 0,0 0 552 0 0,0 0 72 0 0,0 0 16 0 0,0 0 0 0 0,3 0-576 0 0,-3 0-64 0 0,0 0-96 0 0,0 0-5984 0 0</inkml:trace>
</inkml:ink>
</file>

<file path=ppt/ink/ink1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6:23.651"/>
    </inkml:context>
    <inkml:brush xml:id="br0">
      <inkml:brushProperty name="width" value="0.05" units="cm"/>
      <inkml:brushProperty name="height" value="0.05" units="cm"/>
      <inkml:brushProperty name="color" value="#333333"/>
    </inkml:brush>
  </inkml:definitions>
  <inkml:trace contextRef="#ctx0" brushRef="#br0">0 0 9472 0 0,'0'0'432'0'0,"0"4"144"0"0,0 2-328 0 0,1 0 0 0 0,-1 0 0 0 0,1-1 0 0 0,1 4-248 0 0,-1 2 841 0 0,1 0 1 0 0,-1 3-842 0 0,1 7 615 0 0,1 28 1097 0 0,-2 36-1712 0 0,-1-59 238 0 0,-1-15-145 0 0,1-9-58 0 0,0 1 0 0 0,0-1 0 0 0,-1 1 0 0 0,2-1 0 0 0,-1 1 1 0 0,0-1-36 0 0,0 11-42 0 0,0-12-178 0 0,0-1-14 0 0,2-7-1412 0 0,-2 2 348 0 0</inkml:trace>
</inkml:ink>
</file>

<file path=ppt/ink/ink1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6:24.061"/>
    </inkml:context>
    <inkml:brush xml:id="br0">
      <inkml:brushProperty name="width" value="0.05" units="cm"/>
      <inkml:brushProperty name="height" value="0.05" units="cm"/>
      <inkml:brushProperty name="color" value="#333333"/>
    </inkml:brush>
  </inkml:definitions>
  <inkml:trace contextRef="#ctx0" brushRef="#br0">0 36 6448 0 0,'0'0'297'0'0,"0"0"-9"0"0,0 0-13 0 0,0 0 641 0 0,0 0 298 0 0,0 0 60 0 0,3-2 699 0 0,0 1-1617 0 0,1-1 0 0 0,-1 1 0 0 0,0 0-1 0 0,1 0 1 0 0,-1 0 0 0 0,1 1 0 0 0,0-1-356 0 0,8-1 448 0 0,24-7 1451 0 0,26-1-1899 0 0,-42 7 196 0 0,1 2 0 0 0,-1 0 0 0 0,17 3-196 0 0,-27-1 0 0 0,0 0 0 0 0,-1 1 0 0 0,7 2 0 0 0,-14-4-22 0 0,-1 0 0 0 0,0 1 0 0 0,0-1 0 0 0,0 1-1 0 0,0-1 1 0 0,0 1 0 0 0,0 0 0 0 0,0-1-1 0 0,0 1 1 0 0,0 0 0 0 0,0-1 0 0 0,0 1 0 0 0,0 0-1 0 0,0 0 1 0 0,0 0 22 0 0,-1 0-276 0 0,0-1-11 0 0,0 0-33 0 0,0 0-135 0 0,1 1-569 0 0,0-1-3306 0 0,-1 0-452 0 0</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0:26.041"/>
    </inkml:context>
    <inkml:brush xml:id="br0">
      <inkml:brushProperty name="width" value="0.05292" units="cm"/>
      <inkml:brushProperty name="height" value="0.05292" units="cm"/>
      <inkml:brushProperty name="color" value="#333333"/>
    </inkml:brush>
  </inkml:definitions>
  <inkml:trace contextRef="#ctx0" brushRef="#br0">1 10 9272 0 0,'0'0'130'0'0,"0"-1"1"0"0,0 1-1 0 0,0 0 0 0 0,1-1 1 0 0,-1 1-1 0 0,0-1 1 0 0,0 1-1 0 0,0-1 1 0 0,1 1-1 0 0,-1 0 1 0 0,0-1-1 0 0,0 1 0 0 0,1 0 1 0 0,-1-1-1 0 0,0 1 1 0 0,1 0-1 0 0,-1-1 1 0 0,0 1-1 0 0,1 0 0 0 0,-1 0 1 0 0,0-1-1 0 0,1 1 1 0 0,-1 0-1 0 0,1 0 1 0 0,-1 0-1 0 0,1-1 1 0 0,-1 1-1 0 0,0 0 0 0 0,1 0 1 0 0,-1 0-1 0 0,1 0 1 0 0,-1 0-1 0 0,1 0 1 0 0,-1 0-1 0 0,1 0 0 0 0,-1 0 1 0 0,1 0-1 0 0,-1 0 1 0 0,0 0-131 0 0,3 0 171 0 0,-1 0 0 0 0,0-1 1 0 0,1 1-1 0 0,-1 0 0 0 0,0 0 0 0 0,1 0 1 0 0,-1 1-1 0 0,0-1 0 0 0,0 0 1 0 0,1 1-172 0 0,10 5 331 0 0,0 0 1 0 0,-1 1-1 0 0,0 0 1 0 0,6 5-332 0 0,-16-10 22 0 0,1 0 0 0 0,0 0 0 0 0,-1 0 0 0 0,0 1 1 0 0,1-1-1 0 0,-1 0 0 0 0,0 1 0 0 0,0 0 0 0 0,-1-1 0 0 0,1 1 0 0 0,0 0 1 0 0,-1 0-1 0 0,0 0 0 0 0,1 0 0 0 0,-1 0 0 0 0,0 0 0 0 0,-1 0 1 0 0,1 0-1 0 0,-1 1 0 0 0,1-1 0 0 0,-1 0 0 0 0,0 0 0 0 0,0 2-22 0 0,-1-1-110 0 0,-1-1-1 0 0,1 1 0 0 0,-1 0 0 0 0,0-1 1 0 0,0 1-1 0 0,0-1 0 0 0,0 0 0 0 0,0 0 0 0 0,-1 0 1 0 0,1 0-1 0 0,-1 0 0 0 0,0 0 0 0 0,0-1 0 0 0,0 1 1 0 0,0-1-1 0 0,-1 0 0 0 0,1 0 0 0 0,-1 0 1 0 0,1 0-1 0 0,-1-1 0 0 0,0 1 0 0 0,0-1 111 0 0,-1 0-2750 0 0,5-1 1950 0 0</inkml:trace>
</inkml:ink>
</file>

<file path=ppt/ink/ink1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6:24.406"/>
    </inkml:context>
    <inkml:brush xml:id="br0">
      <inkml:brushProperty name="width" value="0.05" units="cm"/>
      <inkml:brushProperty name="height" value="0.05" units="cm"/>
      <inkml:brushProperty name="color" value="#333333"/>
    </inkml:brush>
  </inkml:definitions>
  <inkml:trace contextRef="#ctx0" brushRef="#br0">0 0 11024 0 0,'0'0'505'0'0,"0"0"-9"0"0,0 0-227 0 0,0 0 221 0 0,0 0 135 0 0,0 0 23 0 0,0 0 1 0 0,0 0-21 0 0,0 0-10 0 0,1 1-3 0 0,0 1-443 0 0,0 1-1 0 0,0-1 0 0 0,0 0 0 0 0,0 1 0 0 0,-1 0 0 0 0,1-1 1 0 0,-1 1-1 0 0,1 1-171 0 0,-1 0 141 0 0,1 2-10 0 0,-1 1-1 0 0,0-1 1 0 0,-1 5-131 0 0,1 13 273 0 0,2 40 297 0 0,-3-51-500 0 0,0 10 25 0 0,1-15-41 0 0,-1 1-1 0 0,2 0 1 0 0,-1 3-54 0 0,1 0 100 0 0,0 9-100 0 0,-1-9 199 0 0,1 8-199 0 0,-1-14 71 0 0,2 4 141 0 0,-2-8-218 0 0,0-2-263 0 0,0 0-804 0 0,0 0-319 0 0,0 0-57 0 0</inkml:trace>
</inkml:ink>
</file>

<file path=ppt/ink/ink1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6:24.772"/>
    </inkml:context>
    <inkml:brush xml:id="br0">
      <inkml:brushProperty name="width" value="0.05" units="cm"/>
      <inkml:brushProperty name="height" value="0.05" units="cm"/>
      <inkml:brushProperty name="color" value="#333333"/>
    </inkml:brush>
  </inkml:definitions>
  <inkml:trace contextRef="#ctx0" brushRef="#br0">71 0 13448 0 0,'0'0'613'0'0,"0"0"-10"0"0,0 0-350 0 0,0 0-38 0 0,3 3 277 0 0,-1 0-403 0 0,0 0 1 0 0,0 1 0 0 0,0-1-1 0 0,-1 1 1 0 0,1 0 0 0 0,0 3-90 0 0,-1-4 63 0 0,4 14 447 0 0,0-1 1 0 0,-1 1 0 0 0,-1-1-1 0 0,0 8-510 0 0,-3-16 59 0 0,0-1-1 0 0,0 0 1 0 0,-2 5-59 0 0,2-10 27 0 0,0 0 18 0 0,0 0-1 0 0,-1 0 1 0 0,1-1-1 0 0,-1 1 0 0 0,1 0 1 0 0,-1 0-1 0 0,0-1 1 0 0,0 1-1 0 0,0 0 1 0 0,0-1-1 0 0,0 1 1 0 0,0-1-1 0 0,0 1 1 0 0,0-1-1 0 0,0 0 1 0 0,-1 1-1 0 0,1-1 1 0 0,-2 1-45 0 0,2-1 32 0 0,-1 0 0 0 0,1-1 1 0 0,0 1-1 0 0,-1 0 0 0 0,1-1 1 0 0,-1 0-1 0 0,1 1 1 0 0,-1-1-1 0 0,1 0 0 0 0,-1 1 1 0 0,1-1-1 0 0,-1 0 1 0 0,1 0-1 0 0,-1 0 0 0 0,1 0 1 0 0,-1-1-1 0 0,1 1 0 0 0,-1 0 1 0 0,1-1-1 0 0,0 1 1 0 0,-1-1-1 0 0,1 1 0 0 0,-2-2-32 0 0,0 1-40 0 0,0-1-1 0 0,0 0 0 0 0,0 0 0 0 0,0-1 0 0 0,0 1 0 0 0,1-1 0 0 0,-1 1 1 0 0,-1-3 40 0 0,0 0-515 0 0,0-1 0 0 0,0 0 0 0 0,1 0 0 0 0,-1-1 515 0 0,-2-6-1517 0 0</inkml:trace>
</inkml:ink>
</file>

<file path=ppt/ink/ink1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6:25.108"/>
    </inkml:context>
    <inkml:brush xml:id="br0">
      <inkml:brushProperty name="width" value="0.05" units="cm"/>
      <inkml:brushProperty name="height" value="0.05" units="cm"/>
      <inkml:brushProperty name="color" value="#333333"/>
    </inkml:brush>
  </inkml:definitions>
  <inkml:trace contextRef="#ctx0" brushRef="#br0">0 11 13072 0 0,'0'-1'288'0'0,"0"-2"56"0"0,0 2 8 0 0,0 1 24 0 0,0 0-304 0 0,0 0-72 0 0,0 0 0 0 0,0 0 0 0 0,0 0 0 0 0,0 0 0 0 0,1-3 0 0 0,-1 3 0 0 0,4-1-104 0 0,-4 1-40 0 0,0 0-8 0 0,4-2 0 0 0</inkml:trace>
</inkml:ink>
</file>

<file path=ppt/ink/ink1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6:25.444"/>
    </inkml:context>
    <inkml:brush xml:id="br0">
      <inkml:brushProperty name="width" value="0.05" units="cm"/>
      <inkml:brushProperty name="height" value="0.05" units="cm"/>
      <inkml:brushProperty name="color" value="#333333"/>
    </inkml:brush>
  </inkml:definitions>
  <inkml:trace contextRef="#ctx0" brushRef="#br0">0 14 11600 0 0,'0'0'530'0'0,"0"0"-7"0"0,0 0-315 0 0,1 0-93 0 0,19-2 431 0 0,-14 2-201 0 0,1-1 0 0 0,0 0 0 0 0,3-1-345 0 0,13-2 683 0 0,-8 2-180 0 0,7 0-2414 0 0,-17 2-3121 0 0</inkml:trace>
</inkml:ink>
</file>

<file path=ppt/ink/ink1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6:25.846"/>
    </inkml:context>
    <inkml:brush xml:id="br0">
      <inkml:brushProperty name="width" value="0.05" units="cm"/>
      <inkml:brushProperty name="height" value="0.05" units="cm"/>
      <inkml:brushProperty name="color" value="#333333"/>
    </inkml:brush>
  </inkml:definitions>
  <inkml:trace contextRef="#ctx0" brushRef="#br0">0 104 2304 0 0,'0'0'551'0'0,"0"0"1471"0"0,5-4 5893 0 0,1 0-6654 0 0,-5 3-1178 0 0,0 1 1 0 0,0-1-1 0 0,0 0 0 0 0,0 1 1 0 0,0-1-1 0 0,1 1 1 0 0,-1-1-1 0 0,0 1 1 0 0,1-1-84 0 0,14-4 1022 0 0,6 2-350 0 0,-12 2-457 0 0,1-1 0 0 0,-1 0-1 0 0,3-1-214 0 0,4-2-4710 0 0,-16 4 3110 0 0</inkml:trace>
  <inkml:trace contextRef="#ctx0" brushRef="#br0" timeOffset="1">57 0 10136 0 0,'0'0'777'0'0,"0"0"-466"0"0,3 7 409 0 0,-2-4-578 0 0,0-1 1 0 0,-1 0-1 0 0,0 1 0 0 0,1-1 1 0 0,-1 1-1 0 0,0-1 1 0 0,0 1-1 0 0,0-1 1 0 0,0 1-1 0 0,-1-1 0 0 0,1 2-142 0 0,-2 6 945 0 0,-1 0 0 0 0,0 1-945 0 0,1-6 264 0 0,-2 10 123 0 0,1 0 0 0 0,0 0 0 0 0,0 7-387 0 0,3-21-314 0 0,0 1 1 0 0,0-1 0 0 0,0 1-1 0 0,1-1 1 0 0,-1 1-1 0 0,0-1 1 0 0,1 1 0 0 0,-1-1-1 0 0,1 1 1 0 0,0 0 313 0 0,-1-2-133 0 0,0 1-1017 0 0</inkml:trace>
</inkml:ink>
</file>

<file path=ppt/ink/ink1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6:26.183"/>
    </inkml:context>
    <inkml:brush xml:id="br0">
      <inkml:brushProperty name="width" value="0.05" units="cm"/>
      <inkml:brushProperty name="height" value="0.05" units="cm"/>
      <inkml:brushProperty name="color" value="#333333"/>
    </inkml:brush>
  </inkml:definitions>
  <inkml:trace contextRef="#ctx0" brushRef="#br0">1 89 13128 0 0,'0'0'597'0'0,"0"0"-8"0"0,-1 7 82 0 0,1-1-180 0 0,1 0 1 0 0,-1-1-1 0 0,1 1 1 0 0,0-1-1 0 0,0 1 1 0 0,1-1-1 0 0,0 0 1 0 0,0 1-1 0 0,0-1 1 0 0,1 0-1 0 0,0 1-491 0 0,0-2 17 0 0,-1-1 0 0 0,1 0-1 0 0,0 0 1 0 0,0 0-1 0 0,0 0 1 0 0,1 0-17 0 0,-2-1-1 0 0,-1-2-104 0 0,0 1-104 0 0,0-1 0 0 0,0 0 0 0 0,0 1 1 0 0,0-1-1 0 0,0 0 0 0 0,0 0 0 0 0,1 1 209 0 0,-2-1-235 0 0,1 0-1 0 0,0 0 0 0 0,-1 0 0 0 0,1 0 1 0 0,0 0-1 0 0,-1 0 0 0 0,1 0 0 0 0,0-1 0 0 0,-1 1 1 0 0,1 0-1 0 0,0 0 0 0 0,0-1 236 0 0,3 0-1462 0 0</inkml:trace>
  <inkml:trace contextRef="#ctx0" brushRef="#br0" timeOffset="1">60 5 13360 0 0,'0'0'592'0'0,"0"0"120"0"0,0-1-568 0 0,0 1-144 0 0,0 0 0 0 0,0 0 0 0 0,-2-3 248 0 0,2 3 16 0 0,0 0 8 0 0,0 0 0 0 0,0 0-272 0 0,0 0 0 0 0,0 0 0 0 0,0 0-4192 0 0,3-1-896 0 0</inkml:trace>
</inkml:ink>
</file>

<file path=ppt/ink/ink1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6:26.541"/>
    </inkml:context>
    <inkml:brush xml:id="br0">
      <inkml:brushProperty name="width" value="0.05" units="cm"/>
      <inkml:brushProperty name="height" value="0.05" units="cm"/>
      <inkml:brushProperty name="color" value="#333333"/>
    </inkml:brush>
  </inkml:definitions>
  <inkml:trace contextRef="#ctx0" brushRef="#br0">105 2 6448 0 0,'-3'-1'356'0'0,"0"1"0"0"0,0 0 0 0 0,0-1-1 0 0,0 1 1 0 0,0 0 0 0 0,0 1 0 0 0,1-1 0 0 0,-1 0-356 0 0,1 1 402 0 0,0-1 1 0 0,0 1-1 0 0,0 0 0 0 0,0 0 0 0 0,0 0 1 0 0,0 0-1 0 0,1 0 0 0 0,-1 0 0 0 0,0 0 1 0 0,1 0-1 0 0,-1 1 0 0 0,0 0-402 0 0,-3 3 350 0 0,0 1 0 0 0,1 0-1 0 0,-1 0 1 0 0,1 1 0 0 0,1-1 0 0 0,-1 1-1 0 0,1 0 1 0 0,0 0 0 0 0,-1 6-350 0 0,0 1 650 0 0,1-1 1 0 0,0 1 0 0 0,1 0 0 0 0,0 12-651 0 0,2-15 75 0 0,-1 0 0 0 0,2 0 0 0 0,0 0 0 0 0,0 0 0 0 0,1-1 0 0 0,0 1 0 0 0,0 0 0 0 0,2-1 0 0 0,-1 0 0 0 0,3 5-75 0 0,-3-10-76 0 0,1 5 167 0 0,1 0-1 0 0,6 8-90 0 0,-9-16-189 0 0,0 1 0 0 0,0-1 0 0 0,0 1 0 0 0,0-1 0 0 0,0 0 1 0 0,1 0-1 0 0,-1 0 0 0 0,1 0 0 0 0,-1 0 0 0 0,1-1 0 0 0,0 1 0 0 0,0-1 189 0 0,4 2-1718 0 0</inkml:trace>
</inkml:ink>
</file>

<file path=ppt/ink/ink1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6:26.876"/>
    </inkml:context>
    <inkml:brush xml:id="br0">
      <inkml:brushProperty name="width" value="0.05" units="cm"/>
      <inkml:brushProperty name="height" value="0.05" units="cm"/>
      <inkml:brushProperty name="color" value="#333333"/>
    </inkml:brush>
  </inkml:definitions>
  <inkml:trace contextRef="#ctx0" brushRef="#br0">0 15 13560 0 0,'0'0'306'0'0,"1"0"46"0"0,1-2-161 0 0,0 0-1 0 0,0 0 1 0 0,0 1 0 0 0,1-1-1 0 0,-1 1 1 0 0,1 0-1 0 0,2-1-190 0 0,-4 1 134 0 0,0 1-1 0 0,0 0 1 0 0,0 0-1 0 0,1-1 1 0 0,-1 1-1 0 0,0 0 0 0 0,0 0 1 0 0,1 1-1 0 0,-1-1 1 0 0,0 0-1 0 0,0 0 0 0 0,1 0 1 0 0,-1 1-1 0 0,0-1 1 0 0,0 1-1 0 0,0-1 1 0 0,0 1-1 0 0,0-1 0 0 0,1 2-133 0 0,2 0 261 0 0,0 1 0 0 0,-1 0 0 0 0,1 0 0 0 0,-1 0-1 0 0,0 0 1 0 0,2 2-261 0 0,-4-3 38 0 0,1 0 0 0 0,-1 0 0 0 0,0 0 0 0 0,0 0 0 0 0,0 0 0 0 0,0 0 0 0 0,0 0 0 0 0,0 0 0 0 0,0 0 0 0 0,-1 0 0 0 0,1 0-1 0 0,-1 1 1 0 0,0-1 0 0 0,1 1-38 0 0,-1 3 19 0 0,0-1 0 0 0,-1 1 1 0 0,1-1-1 0 0,-1 1 0 0 0,-1-1 0 0 0,1 1 0 0 0,-2 3-19 0 0,1-4 10 0 0,0-1 1 0 0,0 0 0 0 0,0 1-1 0 0,0-1 1 0 0,-1 0 0 0 0,0 0-1 0 0,-1 0-10 0 0,-7 11-808 0 0,11-15 392 0 0,0 0-218 0 0,0 0-918 0 0,5-2-1754 0 0,-3 1 2623 0 0,5-3-1365 0 0</inkml:trace>
</inkml:ink>
</file>

<file path=ppt/ink/ink1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6:27.216"/>
    </inkml:context>
    <inkml:brush xml:id="br0">
      <inkml:brushProperty name="width" value="0.05" units="cm"/>
      <inkml:brushProperty name="height" value="0.05" units="cm"/>
      <inkml:brushProperty name="color" value="#333333"/>
    </inkml:brush>
  </inkml:definitions>
  <inkml:trace contextRef="#ctx0" brushRef="#br0">76 10 6912 0 0,'-2'-3'714'0'0,"2"3"-394"0"0,-1-1 0 0 0,0 1 0 0 0,1-1-1 0 0,-1 0 1 0 0,0 1 0 0 0,1-1 0 0 0,-1 1-1 0 0,0 0 1 0 0,1-1 0 0 0,-1 1 0 0 0,0-1-1 0 0,0 1 1 0 0,1 0 0 0 0,-1 0 0 0 0,0-1-1 0 0,0 1 1 0 0,0 0 0 0 0,0 0 0 0 0,1 0-1 0 0,-1 0 1 0 0,0 0 0 0 0,0 0 0 0 0,0 0-1 0 0,0 0-319 0 0,0 1 255 0 0,-1-1 0 0 0,1 0-1 0 0,-1 1 1 0 0,0-1 0 0 0,1 1 0 0 0,-1-1-1 0 0,1 1 1 0 0,0 0 0 0 0,-1 0-1 0 0,1 0 1 0 0,-1 0-255 0 0,-2 3 224 0 0,1-1 0 0 0,-1 2 0 0 0,1-1 0 0 0,0 0 0 0 0,0 1 0 0 0,0-1 0 0 0,0 1 0 0 0,1 0 0 0 0,0 0 0 0 0,0 0 0 0 0,-1 4-224 0 0,2-6 33 0 0,1 0 0 0 0,0 0 0 0 0,-1 0 0 0 0,1 0-1 0 0,0 0 1 0 0,0 0 0 0 0,0 0 0 0 0,1 0 0 0 0,-1-1 0 0 0,1 1 0 0 0,0 2-33 0 0,2 4 14 0 0,0-1 0 0 0,0 0 0 0 0,2 3-14 0 0,1 0-537 0 0,1 0 0 0 0,0-1-1 0 0,8 8 538 0 0,-13-15-493 0 0,4 4-989 0 0</inkml:trace>
</inkml:ink>
</file>

<file path=ppt/ink/ink1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6:27.570"/>
    </inkml:context>
    <inkml:brush xml:id="br0">
      <inkml:brushProperty name="width" value="0.05" units="cm"/>
      <inkml:brushProperty name="height" value="0.05" units="cm"/>
      <inkml:brushProperty name="color" value="#333333"/>
    </inkml:brush>
  </inkml:definitions>
  <inkml:trace contextRef="#ctx0" brushRef="#br0">114 66 13536 0 0,'-4'-2'1085'0'0,"6"5"990"0"0,1 4-1598 0 0,8 20 1401 0 0,10 24 30 0 0,-20-48-1847 0 0,0 0 0 0 0,1 0 0 0 0,-2 0 0 0 0,1 0-1 0 0,0 1 1 0 0,-1-1 0 0 0,1 0 0 0 0,-1 1 0 0 0,0-1-1 0 0,0 0 1 0 0,0 3-61 0 0,-1-4 22 0 0,1-1 0 0 0,0 1-1 0 0,-1 0 1 0 0,1 0 0 0 0,-1 0 0 0 0,0-1 0 0 0,1 1-1 0 0,-1 0 1 0 0,0-1 0 0 0,0 1 0 0 0,0-1-1 0 0,0 1 1 0 0,0-1 0 0 0,-1 1 0 0 0,1-1-1 0 0,0 0 1 0 0,-1 1 0 0 0,1-1 0 0 0,-1 0-1 0 0,-1 1-21 0 0,0-1 1 0 0,0 1 0 0 0,-1-1 0 0 0,1 1 0 0 0,-1-1 0 0 0,1 0 0 0 0,-1 0 0 0 0,0-1 0 0 0,1 1 0 0 0,-1-1 0 0 0,0 0 0 0 0,1 0 0 0 0,-1 0 0 0 0,0 0 0 0 0,1-1 0 0 0,-1 1 0 0 0,0-1-1 0 0,-2-1-214 0 0,0 0 0 0 0,0 0 0 0 0,0 0-1 0 0,0-1 1 0 0,1 0 0 0 0,0 0 0 0 0,-1 0 0 0 0,1-1-1 0 0,-1-1 215 0 0,-2-2-1412 0 0,2-2-328 0 0</inkml:trace>
  <inkml:trace contextRef="#ctx0" brushRef="#br0" timeOffset="1">88 17 11976 0 0,'0'0'528'0'0,"0"0"112"0"0,0-3-512 0 0,0 3-128 0 0,0 0 0 0 0,0 0 0 0 0,1-2 640 0 0,-1 2 104 0 0,0 0 24 0 0,0 0 0 0 0,3-3-616 0 0,0 0-152 0 0,-1 1 0 0 0,-2 2 0 0 0,0 0-608 0 0,0 0-144 0 0,4-1-32 0 0,1-2-8 0 0</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0:26.406"/>
    </inkml:context>
    <inkml:brush xml:id="br0">
      <inkml:brushProperty name="width" value="0.05292" units="cm"/>
      <inkml:brushProperty name="height" value="0.05292" units="cm"/>
      <inkml:brushProperty name="color" value="#333333"/>
    </inkml:brush>
  </inkml:definitions>
  <inkml:trace contextRef="#ctx0" brushRef="#br0">98 30 6448 0 0,'-3'-21'2661'0'0,"2"20"-2411"0"0,0 0-1 0 0,0 0 1 0 0,0 0-1 0 0,0 1 1 0 0,-1-1 0 0 0,1 0-1 0 0,0 1 1 0 0,0-1-1 0 0,-1 1 1 0 0,1-1 0 0 0,0 1-1 0 0,-1 0 1 0 0,1-1-1 0 0,-1 1 1 0 0,1 0 0 0 0,0 0-1 0 0,-1 0 1 0 0,1 0-1 0 0,-1 0 1 0 0,1 0 0 0 0,0 1-1 0 0,-1-1 1 0 0,1 0-1 0 0,0 1 1 0 0,-1-1-250 0 0,-1 2 207 0 0,0-1-1 0 0,1 1 1 0 0,-1 0 0 0 0,0 0-1 0 0,1 0 1 0 0,-1 0 0 0 0,1 0-1 0 0,0 1 1 0 0,-1-1 0 0 0,1 1-1 0 0,0 0-206 0 0,-2 3 96 0 0,0-1-1 0 0,1 1 0 0 0,0 0 0 0 0,0 0 1 0 0,0 0-1 0 0,1 0 0 0 0,-1 0 0 0 0,2 1 1 0 0,-1-1-1 0 0,1 1 0 0 0,0 2-95 0 0,0-5 22 0 0,1-1 0 0 0,0 0-1 0 0,1 1 1 0 0,-1-1 0 0 0,0 1 0 0 0,1-1 0 0 0,0 0-1 0 0,0 0 1 0 0,0 1 0 0 0,0-1 0 0 0,1 0-1 0 0,-1 0 1 0 0,1 0 0 0 0,0 0 0 0 0,-1 0 0 0 0,1 0-1 0 0,1-1 1 0 0,-1 1 0 0 0,0-1 0 0 0,1 1-1 0 0,-1-1 1 0 0,1 0 0 0 0,0 0-22 0 0,4 2-240 0 0,0-1 1 0 0,0 0-1 0 0,0-1 1 0 0,0 1-1 0 0,0-1 1 0 0,0-1-1 0 0,1 1 1 0 0,-1-1-1 0 0,0-1 0 0 0,7 1 240 0 0,20 1-2107 0 0,-4-2-3385 0 0</inkml:trace>
</inkml:ink>
</file>

<file path=ppt/ink/ink1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6:27.917"/>
    </inkml:context>
    <inkml:brush xml:id="br0">
      <inkml:brushProperty name="width" value="0.05" units="cm"/>
      <inkml:brushProperty name="height" value="0.05" units="cm"/>
      <inkml:brushProperty name="color" value="#333333"/>
    </inkml:brush>
  </inkml:definitions>
  <inkml:trace contextRef="#ctx0" brushRef="#br0">0 23 4144 0 0,'0'0'319'0'0,"0"-1"-210"0"0,0-1 216 0 0,0 2 1302 0 0,0 0 563 0 0,1-1 1485 0 0,5-2-1112 0 0,0 2-1343 0 0,0 1 1 0 0,-1-1 0 0 0,6-2-1221 0 0,-4 2 609 0 0,1 0-1 0 0,4-1-608 0 0,25-1 553 0 0,30-1-342 0 0,-44 6-53 0 0,-13 0-3415 0 0,-6-2 367 0 0,-1 0-3388 0 0</inkml:trace>
</inkml:ink>
</file>

<file path=ppt/ink/ink1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6:28.287"/>
    </inkml:context>
    <inkml:brush xml:id="br0">
      <inkml:brushProperty name="width" value="0.05" units="cm"/>
      <inkml:brushProperty name="height" value="0.05" units="cm"/>
      <inkml:brushProperty name="color" value="#333333"/>
    </inkml:brush>
  </inkml:definitions>
  <inkml:trace contextRef="#ctx0" brushRef="#br0">0 11 5528 0 0,'2'-4'497'0'0,"-2"4"-374"0"0,1-1 0 0 0,-1 1 0 0 0,0 0 0 0 0,0-1 0 0 0,0 1 0 0 0,1 0 0 0 0,-1 0 0 0 0,0-1 0 0 0,0 1 0 0 0,1 0 0 0 0,-1-1 0 0 0,0 1 0 0 0,1 0 0 0 0,-1 0 0 0 0,0 0-1 0 0,1-1 1 0 0,-1 1 0 0 0,0 0 0 0 0,1 0 0 0 0,-1 0 0 0 0,1 0 0 0 0,-1 0 0 0 0,0 0 0 0 0,1 0-123 0 0,0-1 922 0 0,-1 1-460 0 0,1 0-1 0 0,0 0 1 0 0,0 0-1 0 0,-1 0 1 0 0,1-1-1 0 0,0 1 0 0 0,0 0 1 0 0,-1 0-1 0 0,1 0 1 0 0,0 0-1 0 0,0 1 1 0 0,0-1-462 0 0,1 0 511 0 0,1 1 1 0 0,-1 0 0 0 0,0 0-1 0 0,1 0 1 0 0,-1 0-512 0 0,2 1 953 0 0,-1 0-881 0 0,1 0-1 0 0,-1 0 0 0 0,0 1 0 0 0,0-1 0 0 0,0 1 0 0 0,0-1 0 0 0,0 1 0 0 0,0 0 1 0 0,-1 0-1 0 0,1 0 0 0 0,-1 1 0 0 0,0-1 0 0 0,0 1 0 0 0,0-1 0 0 0,0 1-71 0 0,0 2 44 0 0,0-1 1 0 0,0 1-1 0 0,-1-1 0 0 0,1 1 0 0 0,-1 0 0 0 0,0-1 0 0 0,-1 1 0 0 0,1 0 0 0 0,-1 0 0 0 0,0 0-44 0 0,-1-3 2 0 0,1 0 0 0 0,0 0 0 0 0,-1 0 0 0 0,0 0 0 0 0,0 0 0 0 0,0-1 0 0 0,0 1 0 0 0,0 0 0 0 0,-1-1 1 0 0,1 1-1 0 0,-1-1 0 0 0,0 1-2 0 0,-1 1-216 0 0,0-1 1 0 0,0 1-1 0 0,0-1 1 0 0,-1 0-1 0 0,1-1 1 0 0,-1 1-1 0 0,-2 1 216 0 0,-4 3-2499 0 0,10-7 1095 0 0,-2-1-732 0 0,-4-1-2772 0 0</inkml:trace>
</inkml:ink>
</file>

<file path=ppt/ink/ink1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6:28.635"/>
    </inkml:context>
    <inkml:brush xml:id="br0">
      <inkml:brushProperty name="width" value="0.05" units="cm"/>
      <inkml:brushProperty name="height" value="0.05" units="cm"/>
      <inkml:brushProperty name="color" value="#333333"/>
    </inkml:brush>
  </inkml:definitions>
  <inkml:trace contextRef="#ctx0" brushRef="#br0">25 4 12464 0 0,'0'0'572'0'0,"0"0"-11"0"0,0-3-268 0 0,0 2 91 0 0,-5 7 1743 0 0,1 4-1588 0 0,1 0-1 0 0,0 1 1 0 0,1-1 0 0 0,0 0-1 0 0,-1 7-538 0 0,3-13 113 0 0,-1 8 83 0 0,0-1 0 0 0,0 1 0 0 0,2 0-1 0 0,-1 0 1 0 0,2 6-196 0 0,-1-15-225 0 0,0-1 0 0 0,-1 0 1 0 0,1 1-1 0 0,0-1 0 0 0,0 0 0 0 0,1 1 0 0 0,-1-1 0 0 0,0 0 0 0 0,1 0 1 0 0,-1 0-1 0 0,3 1 225 0 0,2 3-6409 0 0</inkml:trace>
  <inkml:trace contextRef="#ctx0" brushRef="#br0" timeOffset="1">166 157 13272 0 0,'0'0'605'0'0,"0"0"-9"0"0,-4 5-31 0 0,1-1-197 0 0,1 0 0 0 0,-1 0-1 0 0,1 0 1 0 0,1 0 0 0 0,-1 0-1 0 0,0 1 1 0 0,1-1 0 0 0,0 1 0 0 0,0-1-1 0 0,1 1 1 0 0,-1-1 0 0 0,1 1-1 0 0,0-1 1 0 0,0 5-368 0 0,1-6 95 0 0,-1 0-1 0 0,1 1 1 0 0,0-1-1 0 0,1 0 1 0 0,-1 0 0 0 0,0 0-1 0 0,1 0 1 0 0,0 0-1 0 0,0 0 1 0 0,0 0 0 0 0,0-1-1 0 0,0 1 1 0 0,1 0-95 0 0,-2-1-77 0 0,1-1 0 0 0,0 1 0 0 0,0-1 0 0 0,0 1 1 0 0,0-1-1 0 0,0 0 0 0 0,0 0 0 0 0,0 0 0 0 0,1 0 77 0 0,-2 0-300 0 0,0-1-1 0 0,1 1 1 0 0,-1-1 0 0 0,1 0-1 0 0,-1 0 1 0 0,1 0 0 0 0,-1 0-1 0 0,1 0 1 0 0,-1 0 0 0 0,1 0 0 0 0,0 0-1 0 0,-1 0 1 0 0,0-1 0 0 0,1 1 300 0 0,5-3-6144 0 0</inkml:trace>
</inkml:ink>
</file>

<file path=ppt/ink/ink1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6:29.004"/>
    </inkml:context>
    <inkml:brush xml:id="br0">
      <inkml:brushProperty name="width" value="0.05" units="cm"/>
      <inkml:brushProperty name="height" value="0.05" units="cm"/>
      <inkml:brushProperty name="color" value="#333333"/>
    </inkml:brush>
  </inkml:definitions>
  <inkml:trace contextRef="#ctx0" brushRef="#br0">7 5 11200 0 0,'-4'-4'248'0'0,"4"4"48"0"0,-2-1 16 0 0,2 1 0 0 0,0 0-248 0 0,0 0-64 0 0,-1 0 0 0 0,1 0 0 0 0,0 0 88 0 0,0 0 8 0 0,0 0 0 0 0,0 0 0 0 0,0 0-96 0 0,3 1 0 0 0,-3-1 0 0 0,4 3-3384 0 0,-2 0-728 0 0</inkml:trace>
</inkml:ink>
</file>

<file path=ppt/ink/ink1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6:29.351"/>
    </inkml:context>
    <inkml:brush xml:id="br0">
      <inkml:brushProperty name="width" value="0.05" units="cm"/>
      <inkml:brushProperty name="height" value="0.05" units="cm"/>
      <inkml:brushProperty name="color" value="#333333"/>
    </inkml:brush>
  </inkml:definitions>
  <inkml:trace contextRef="#ctx0" brushRef="#br0">143 0 7368 0 0,'0'0'568'0'0,"1"0"-374"0"0,1 0 282 0 0,-1 0-1 0 0,1 1 1 0 0,0-1-1 0 0,0 0 1 0 0,-1 1-1 0 0,1-1 1 0 0,0 1-1 0 0,-1-1 1 0 0,1 1-1 0 0,-1 0 1 0 0,1-1-1 0 0,0 1 1 0 0,-1 0-1 0 0,2 1-475 0 0,-1 0 381 0 0,0 0-1 0 0,0 1 1 0 0,0-1-1 0 0,0 0 1 0 0,0 0 0 0 0,-1 1-1 0 0,1 0 1 0 0,0 1-381 0 0,2 5 341 0 0,-1 0 1 0 0,1 1 0 0 0,-2 0-1 0 0,2 7-341 0 0,0 2 488 0 0,-2-1 1 0 0,0 1-1 0 0,-1-1 0 0 0,-1 9-488 0 0,-3 12 895 0 0,-4 23-895 0 0,4-44 18 0 0,0 0 1 0 0,-2 0 0 0 0,0 0-1 0 0,-1 0 1 0 0,-4 7-19 0 0,6-16 15 0 0,-1 0 1 0 0,0 0 0 0 0,0 0-1 0 0,-1 0 1 0 0,0-1 0 0 0,-1 0-1 0 0,0 0 1 0 0,0-1 0 0 0,-1 0-1 0 0,-3 3-15 0 0,5-6 31 0 0,3-1-255 0 0,-1 0 1 0 0,0 0-1 0 0,-1 0 0 0 0,1-1 1 0 0,0 1-1 0 0,-1-1 0 0 0,1 0 1 0 0,-4 0 223 0 0,0 1-502 0 0,-1-2 1 0 0,-2 1 501 0 0,-14-1-1015 0 0</inkml:trace>
</inkml:ink>
</file>

<file path=ppt/ink/ink1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6:30.138"/>
    </inkml:context>
    <inkml:brush xml:id="br0">
      <inkml:brushProperty name="width" value="0.05" units="cm"/>
      <inkml:brushProperty name="height" value="0.05" units="cm"/>
      <inkml:brushProperty name="color" value="#333333"/>
    </inkml:brush>
  </inkml:definitions>
  <inkml:trace contextRef="#ctx0" brushRef="#br0">7 7 9672 0 0,'-3'-5'1030'0'0,"2"4"-895"0"0,1 0 470 0 0,0 1 197 0 0,0 0 35 0 0,0 0-20 0 0,0 4 463 0 0,0 2-602 0 0,-1 0-404 0 0,0-1 1 0 0,1 1 0 0 0,-1-1 0 0 0,1 1 0 0 0,1-1-1 0 0,-1 1 1 0 0,1 3-275 0 0,1 17 252 0 0,0 14-50 0 0,1 1 0 0 0,4 21-202 0 0,-5-54 48 0 0,-1-3-105 0 0,0 1-1 0 0,-1 0 0 0 0,1 0 58 0 0,-1-6-46 0 0,0 0 1 0 0,0 0-1 0 0,0 0 0 0 0,0 0 0 0 0,0 1 0 0 0,0-1 1 0 0,0 0-1 0 0,0 0 0 0 0,0 0 0 0 0,0 0 1 0 0,0 0-1 0 0,0 0 0 0 0,0 0 0 0 0,0 0 0 0 0,0 0 1 0 0,0 0-1 0 0,0 0 0 0 0,0 1 0 0 0,0-1 1 0 0,0 0-1 0 0,-1 0 0 0 0,1 0 0 0 0,0 0 0 0 0,0 0 1 0 0,0 0-1 0 0,0 0 0 0 0,0 0 0 0 0,0 0 1 0 0,0 0-1 0 0,0 0 0 0 0,0 0 0 0 0,0 0 1 0 0,0 0-1 0 0,0 1 0 0 0,0-1 0 0 0,0 0 0 0 0,0 0 1 0 0,-1 0-1 0 0,1 0 0 0 0,0 0 0 0 0,0 0 1 0 0,0 0-1 0 0,0 0 0 0 0,0 0 0 0 0,0 0 0 0 0,0 0 1 0 0,0 0-1 0 0,0 0 0 0 0,0 0 0 0 0,-1 0 1 0 0,1 0-1 0 0,0 0 0 0 0,0 0 0 0 0,0 0 46 0 0,-2-3-742 0 0</inkml:trace>
</inkml:ink>
</file>

<file path=ppt/ink/ink1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6:30.499"/>
    </inkml:context>
    <inkml:brush xml:id="br0">
      <inkml:brushProperty name="width" value="0.05" units="cm"/>
      <inkml:brushProperty name="height" value="0.05" units="cm"/>
      <inkml:brushProperty name="color" value="#333333"/>
    </inkml:brush>
  </inkml:definitions>
  <inkml:trace contextRef="#ctx0" brushRef="#br0">0 30 12176 0 0,'2'-8'1298'0'0,"0"4"-1279"0"0,-1 3-9 0 0,-1 0 0 0 0,0 1 0 0 0,1-1 0 0 0,-1 0 0 0 0,0 1 0 0 0,1-1 0 0 0,-1 0 0 0 0,1 1 0 0 0,-1-1 0 0 0,1 1 0 0 0,-1-1 0 0 0,1 1 0 0 0,-1-1 0 0 0,1 1 0 0 0,0 0 0 0 0,-1-1 0 0 0,1 1 0 0 0,0-1-10 0 0,3 0 143 0 0,1 0 0 0 0,-1-1 0 0 0,1 1 0 0 0,-1 1 0 0 0,1-1 0 0 0,-1 1 0 0 0,1-1-1 0 0,-1 1 1 0 0,1 1 0 0 0,-1-1 0 0 0,1 1 0 0 0,-1-1 0 0 0,1 1 0 0 0,-1 1 0 0 0,1-1 0 0 0,-1 1 0 0 0,0-1 0 0 0,0 1 0 0 0,2 2-143 0 0,-2-2 131 0 0,0 1-1 0 0,-1-1 1 0 0,1 1 0 0 0,-1 1 0 0 0,0-1-1 0 0,0 0 1 0 0,0 1 0 0 0,0-1 0 0 0,1 3-131 0 0,-3-3 14 0 0,1 0 1 0 0,-1 0 0 0 0,1 0 0 0 0,-1 0 0 0 0,0 0 0 0 0,0 0 0 0 0,-1 0 0 0 0,1 0 0 0 0,-1 1 0 0 0,1-1 0 0 0,-1 0 0 0 0,0 0-1 0 0,0 2-14 0 0,-1-3 5 0 0,1 0 0 0 0,0 0 0 0 0,-1 0 0 0 0,0-1-1 0 0,1 1 1 0 0,-1 0 0 0 0,0-1 0 0 0,0 1 0 0 0,0-1-1 0 0,0 1 1 0 0,0-1 0 0 0,0 1 0 0 0,-1-1 0 0 0,0 1-5 0 0,0 0-15 0 0,0 0 1 0 0,0 0-1 0 0,0-1 1 0 0,0 1 0 0 0,-1-1-1 0 0,1 1 1 0 0,-1-1-1 0 0,1 0 1 0 0,-1 0 14 0 0,-4 1-267 0 0,0 0 0 0 0,0-1 0 0 0,-1 1 0 0 0,1-1 0 0 0,0-1 0 0 0,-1 0 0 0 0,1 0 0 0 0,-1 0 0 0 0,-4-2 267 0 0,5 0-790 0 0</inkml:trace>
</inkml:ink>
</file>

<file path=ppt/ink/ink1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6:30.831"/>
    </inkml:context>
    <inkml:brush xml:id="br0">
      <inkml:brushProperty name="width" value="0.05" units="cm"/>
      <inkml:brushProperty name="height" value="0.05" units="cm"/>
      <inkml:brushProperty name="color" value="#333333"/>
    </inkml:brush>
  </inkml:definitions>
  <inkml:trace contextRef="#ctx0" brushRef="#br0">91 12 6912 0 0,'-2'-1'316'0'0,"1"0"1"0"0,0 0 0 0 0,0 0-1 0 0,0 0 1 0 0,-1 0 0 0 0,1 0-1 0 0,-1 0 1 0 0,1 1-1 0 0,0-1 1 0 0,-1 0 0 0 0,1 1-1 0 0,-1 0 1 0 0,1-1 0 0 0,-1 1-1 0 0,0 0 1 0 0,1-1 0 0 0,-1 1-1 0 0,1 0 1 0 0,-1 0-1 0 0,0 1 1 0 0,1-1 0 0 0,-1 0-1 0 0,1 0 1 0 0,-1 1 0 0 0,1-1-1 0 0,-1 1 1 0 0,1-1 0 0 0,-1 1-1 0 0,1 0 1 0 0,-2 0-317 0 0,2 0 6 0 0,0 0 1 0 0,0 0-1 0 0,0 0 0 0 0,0 0 1 0 0,0 0-1 0 0,0 0 1 0 0,0 0-1 0 0,0 0-6 0 0,-4 6 174 0 0,1 1-1 0 0,0-1 0 0 0,0 1 1 0 0,1-1-1 0 0,0 1 1 0 0,0 0-1 0 0,1 0 0 0 0,0 0 1 0 0,0 1-1 0 0,1-1 1 0 0,0 1-1 0 0,0-1 1 0 0,1 0-1 0 0,0 1 0 0 0,1 5-173 0 0,1-4 28 0 0,0 0 0 0 0,1 0 0 0 0,1 5-28 0 0,-2-9-277 0 0,0-1 0 0 0,1 0 0 0 0,-1 0 1 0 0,1-1-1 0 0,0 1 0 0 0,0 0 0 0 0,2 1 277 0 0,1-1-1017 0 0,0 1-7 0 0</inkml:trace>
</inkml:ink>
</file>

<file path=ppt/ink/ink1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6:31.176"/>
    </inkml:context>
    <inkml:brush xml:id="br0">
      <inkml:brushProperty name="width" value="0.05" units="cm"/>
      <inkml:brushProperty name="height" value="0.05" units="cm"/>
      <inkml:brushProperty name="color" value="#333333"/>
    </inkml:brush>
  </inkml:definitions>
  <inkml:trace contextRef="#ctx0" brushRef="#br0">0 54 8752 0 0,'1'-3'793'0'0,"-1"2"-658"0"0,0 1 0 0 0,0-1 0 0 0,0 0 0 0 0,0 0 0 0 0,0 1 0 0 0,1-1 0 0 0,-1 0 1 0 0,0 0-1 0 0,1 1 0 0 0,-1-1 0 0 0,0 0 0 0 0,1 1 0 0 0,-1-1 0 0 0,1 0 0 0 0,-1 1 0 0 0,1-1 0 0 0,-1 1 0 0 0,1-1 0 0 0,0 1 0 0 0,-1-1 0 0 0,1 1 0 0 0,0-1 1 0 0,-1 1-1 0 0,1 0 0 0 0,0-1 0 0 0,-1 1 0 0 0,1 0 0 0 0,0 0 0 0 0,0 0 0 0 0,-1-1 0 0 0,2 1-135 0 0,0 0 268 0 0,-1 0 1 0 0,1 0-1 0 0,0 0 0 0 0,-1 1 0 0 0,1-1 1 0 0,-1 0-1 0 0,1 1 0 0 0,0-1 1 0 0,-1 1-1 0 0,1-1 0 0 0,-1 1 0 0 0,1 0-268 0 0,2 1 149 0 0,0 1 0 0 0,-1-1 0 0 0,1 1 0 0 0,-1 0 0 0 0,0 0 0 0 0,0 0 0 0 0,0 0 0 0 0,0 0-1 0 0,-1 1 1 0 0,2 1-149 0 0,-3-2 12 0 0,1-1 0 0 0,-1 1 0 0 0,0 0 0 0 0,0-1 1 0 0,0 1-1 0 0,0 0 0 0 0,0 0 0 0 0,-1 0 0 0 0,1 0 0 0 0,-1 0 0 0 0,0 0 0 0 0,0 0 0 0 0,0-1 0 0 0,0 1 0 0 0,-1 3-12 0 0,0-1-35 0 0,1-1 0 0 0,-2 1 0 0 0,1-1 0 0 0,0 0 0 0 0,-1 0 0 0 0,0 1 0 0 0,0-1 0 0 0,-2 2 35 0 0,0 3-5195 0 0,2-5-455 0 0</inkml:trace>
  <inkml:trace contextRef="#ctx0" brushRef="#br0" timeOffset="1">131 13 11544 0 0,'0'0'27'0'0,"0"0"1"0"0,0-1-1 0 0,0 1 1 0 0,0 0-1 0 0,0 0 1 0 0,-1-1-1 0 0,1 1 0 0 0,0 0 1 0 0,0 0-1 0 0,0-1 1 0 0,0 1-1 0 0,0 0 1 0 0,0 0-1 0 0,0-1 1 0 0,1 1-1 0 0,-1 0 1 0 0,0 0-1 0 0,0-1 1 0 0,0 1-1 0 0,0 0-27 0 0,1-6 1365 0 0,-1 6-1315 0 0,0 0 0 0 0,0 0 0 0 0,0 0 0 0 0,0 0 1 0 0,0 0-1 0 0,0 0 0 0 0,0-1 0 0 0,0 1 0 0 0,0 0 0 0 0,0 0 0 0 0,0 0 0 0 0,0 0 0 0 0,0 0 0 0 0,0 0 0 0 0,0 0 0 0 0,0 0 0 0 0,0 0 0 0 0,0 0 0 0 0,0 0 0 0 0,0 0 0 0 0,0 0 0 0 0,0 0 0 0 0,0 0 1 0 0,0 0-1 0 0,0 0 0 0 0,0 0 0 0 0,0 0 0 0 0,0 0 0 0 0,0 0 0 0 0,0 0 0 0 0,0 0 0 0 0,0 0 0 0 0,0 0 0 0 0,0 0 0 0 0,0 0 0 0 0,0-1 0 0 0,0 1 0 0 0,0 0 0 0 0,0 0 0 0 0,0 0 0 0 0,0 0 0 0 0,0 0 1 0 0,0 0-1 0 0,0 0 0 0 0,0 0 0 0 0,0 0 0 0 0,0 0 0 0 0,0 0 0 0 0,0 0 0 0 0,0 0 0 0 0,0 0 0 0 0,0 0 0 0 0,0 0 0 0 0,0 0 0 0 0,0 0 0 0 0,-1 0 0 0 0,1 0 0 0 0,0 0 0 0 0,0 0 0 0 0,0 0 0 0 0,0 0 1 0 0,0 0-1 0 0,0 0 0 0 0,0 0-50 0 0,-2 4 1420 0 0,-6 10-1433 0 0,3-3 195 0 0,3-8-150 0 0,0-1 0 0 0,1 1-1 0 0,0 0 1 0 0,0-1-1 0 0,0 1 1 0 0,0 0-1 0 0,0 0 1 0 0,0 0-1 0 0,1-1-31 0 0,-3 12 91 0 0,2-11-89 0 0,1 0 0 0 0,-1 0 1 0 0,1 1-1 0 0,0-1 0 0 0,-1 0 1 0 0,1 0-1 0 0,1 3-2 0 0,0 0 15 0 0,1 1-1 0 0,0-1 1 0 0,0 1 0 0 0,0-1-1 0 0,1 0 1 0 0,0 0 0 0 0,0 0-1 0 0,4 5-14 0 0,-5-9-206 0 0,0 1 0 0 0,0-1 0 0 0,0-1 0 0 0,0 1 0 0 0,1 0 0 0 0,-1 0 0 0 0,1-1 0 0 0,-1 1-1 0 0,1-1 1 0 0,-1 0 0 0 0,1 0 0 0 0,2 1 206 0 0,3 1-5910 0 0</inkml:trace>
</inkml:ink>
</file>

<file path=ppt/ink/ink1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6:31.563"/>
    </inkml:context>
    <inkml:brush xml:id="br0">
      <inkml:brushProperty name="width" value="0.05" units="cm"/>
      <inkml:brushProperty name="height" value="0.05" units="cm"/>
      <inkml:brushProperty name="color" value="#333333"/>
    </inkml:brush>
  </inkml:definitions>
  <inkml:trace contextRef="#ctx0" brushRef="#br0">13 0 11200 0 0,'0'0'513'0'0,"0"0"-10"0"0,-2 7 173 0 0,0-3-70 0 0,1-1-196 0 0,0 0 0 0 0,-1 0 0 0 0,1 0 0 0 0,1 0 0 0 0,-1 0 0 0 0,0 0-1 0 0,1 1-408 0 0,-1 4 405 0 0,0 0 0 0 0,1-1 1 0 0,1 1-1 0 0,-1-1 1 0 0,1 1-1 0 0,0 0 1 0 0,2 6-407 0 0,-2-13 1 0 0,0 0 1 0 0,-1 1-1 0 0,1-1 1 0 0,0 0-1 0 0,-1 0 1 0 0,1 0-1 0 0,0 0 0 0 0,0 0 1 0 0,0 0-1 0 0,0 0 1 0 0,0 0-1 0 0,0-1 1 0 0,0 1-1 0 0,1 0 1 0 0,-1 0-1 0 0,0-1 1 0 0,0 1-1 0 0,1-1 1 0 0,-1 1-1 0 0,1-1-1 0 0,10 0-1275 0 0,-5 0-117 0 0</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0:29.948"/>
    </inkml:context>
    <inkml:brush xml:id="br0">
      <inkml:brushProperty name="width" value="0.05292" units="cm"/>
      <inkml:brushProperty name="height" value="0.05292" units="cm"/>
      <inkml:brushProperty name="color" value="#333333"/>
    </inkml:brush>
  </inkml:definitions>
  <inkml:trace contextRef="#ctx0" brushRef="#br0">1 9 2304 0 0,'2'-1'1755'0'0,"11"-4"9746"0"0,-7 4-10318 0 0,-4 3-1117 0 0,-1-1-1 0 0,1 1 0 0 0,-1-1 0 0 0,1 1 1 0 0,-1 0-1 0 0,0 0 0 0 0,1 0 0 0 0,-1 0 0 0 0,0 0 1 0 0,0 0-1 0 0,-1 0 0 0 0,1 0 0 0 0,0 0 1 0 0,-1 1-1 0 0,1-1 0 0 0,-1 0 0 0 0,0 0 1 0 0,1 2-66 0 0,0 47-35 0 0,-1-37 99 0 0,2 21-1317 0 0,-1-29 679 0 0</inkml:trace>
</inkml:ink>
</file>

<file path=ppt/ink/ink1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6:31.918"/>
    </inkml:context>
    <inkml:brush xml:id="br0">
      <inkml:brushProperty name="width" value="0.05" units="cm"/>
      <inkml:brushProperty name="height" value="0.05" units="cm"/>
      <inkml:brushProperty name="color" value="#333333"/>
    </inkml:brush>
  </inkml:definitions>
  <inkml:trace contextRef="#ctx0" brushRef="#br0">14 135 1840 0 0,'-8'-1'80'0'0,"7"-1"16"0"0,0 2-96 0 0,1 0 0 0 0,-4-1 0 0 0,4 1 0 0 0,0 0 2496 0 0,0 0 472 0 0,0 0 96 0 0,0 0 16 0 0,0 0-2384 0 0,0 0-480 0 0,0 0-96 0 0,4 1-24 0 0,0-1-96 0 0,-1 0 0 0 0,0 2-96 0 0,2-2-5776 0 0</inkml:trace>
  <inkml:trace contextRef="#ctx0" brushRef="#br0" timeOffset="1">143 0 10912 0 0,'0'0'248'0'0,"0"0"34"0"0,1 1 20 0 0,2 0-259 0 0,-1 0 0 0 0,0 1 0 0 0,1 0 1 0 0,-1 0-1 0 0,0 0 0 0 0,0 0 1 0 0,0 0-1 0 0,0 0 0 0 0,0 0 0 0 0,0 1 1 0 0,0 0-44 0 0,6 15 1779 0 0,-1 1 0 0 0,3 13-1779 0 0,8 40 1625 0 0,-14-55-1503 0 0,8 46 207 0 0,-10-50-275 0 0,-1 1-1 0 0,0-1 1 0 0,0 1 0 0 0,-2 4-54 0 0,1-12 25 0 0,-1 1 0 0 0,0-1 0 0 0,-1 0-1 0 0,1 1 1 0 0,-1-1 0 0 0,0 0 0 0 0,-1 0 0 0 0,0 2-25 0 0,-2 1-108 0 0,0 0 0 0 0,-1-1 1 0 0,0 1-1 0 0,-6 6 108 0 0,5-8-278 0 0,-1-2-2 0 0</inkml:trace>
</inkml:ink>
</file>

<file path=ppt/ink/ink1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6:32.251"/>
    </inkml:context>
    <inkml:brush xml:id="br0">
      <inkml:brushProperty name="width" value="0.05" units="cm"/>
      <inkml:brushProperty name="height" value="0.05" units="cm"/>
      <inkml:brushProperty name="color" value="#333333"/>
    </inkml:brush>
  </inkml:definitions>
  <inkml:trace contextRef="#ctx0" brushRef="#br0">0 2 10104 0 0,'7'-2'230'0'0,"-6"2"30"0"0,-1 0 19 0 0,4 1 8 0 0,19-1 434 0 0,-8-1 457 0 0,0 1-1 0 0,-1 1 1 0 0,6 1-1178 0 0,-12-1 250 0 0,0 0 0 0 0,0 0 0 0 0,6-1-250 0 0,-4 0-231 0 0,-1 1 0 0 0,1-1 0 0 0,3 2 231 0 0,2 0-1545 0 0,-7-2 715 0 0</inkml:trace>
</inkml:ink>
</file>

<file path=ppt/ink/ink1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6:32.642"/>
    </inkml:context>
    <inkml:brush xml:id="br0">
      <inkml:brushProperty name="width" value="0.05" units="cm"/>
      <inkml:brushProperty name="height" value="0.05" units="cm"/>
      <inkml:brushProperty name="color" value="#333333"/>
    </inkml:brush>
  </inkml:definitions>
  <inkml:trace contextRef="#ctx0" brushRef="#br0">10 6 13448 0 0,'0'0'298'0'0,"0"0"46"0"0,-4 0 355 0 0,-1-1-519 0 0,4 1 156 0 0,2 0 89 0 0,12-2 634 0 0,0 1-1 0 0,5 1-1058 0 0,7-1 256 0 0,-5 0-569 0 0,16 3 313 0 0,-25-2-897 0 0,0 0-5156 0 0</inkml:trace>
</inkml:ink>
</file>

<file path=ppt/ink/ink1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6:33.494"/>
    </inkml:context>
    <inkml:brush xml:id="br0">
      <inkml:brushProperty name="width" value="0.05" units="cm"/>
      <inkml:brushProperty name="height" value="0.05" units="cm"/>
      <inkml:brushProperty name="color" value="#333333"/>
    </inkml:brush>
  </inkml:definitions>
  <inkml:trace contextRef="#ctx0" brushRef="#br0">15 0 5984 0 0,'0'1'273'0'0,"-1"0"-233"0"0,0 1 1 0 0,0 0-1 0 0,0 0 0 0 0,1 0 0 0 0,-1 0 1 0 0,0-1-1 0 0,1 1 0 0 0,-1 0 0 0 0,1 1-40 0 0,-2 19 673 0 0,1-5 1267 0 0,-2 15 1339 0 0,1 0 1 0 0,2 7-3280 0 0,0-27 417 0 0,0-3-297 0 0,1 1 1 0 0,0 0-1 0 0,0 0 0 0 0,1 0 1 0 0,1-1-1 0 0,-1 1 1 0 0,2-1-1 0 0,-1 1-120 0 0,-2-9-120 0 0,-1-1-1 0 0,0 1 1 0 0,1 0-1 0 0,0 0 1 0 0,-1 0-1 0 0,1-1 0 0 0,-1 1 1 0 0,1 0-1 0 0,0 0 121 0 0,-1-1-518 0 0</inkml:trace>
</inkml:ink>
</file>

<file path=ppt/ink/ink1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6:33.910"/>
    </inkml:context>
    <inkml:brush xml:id="br0">
      <inkml:brushProperty name="width" value="0.05" units="cm"/>
      <inkml:brushProperty name="height" value="0.05" units="cm"/>
      <inkml:brushProperty name="color" value="#333333"/>
    </inkml:brush>
  </inkml:definitions>
  <inkml:trace contextRef="#ctx0" brushRef="#br0">0 25 13792 0 0,'0'0'314'0'0,"0"0"46"0"0,0 0 22 0 0,0 0-50 0 0,1 0-220 0 0,24-2 798 0 0,24-3-910 0 0,-21 1 1239 0 0,6 2-1239 0 0,23 0 806 0 0,-26 1-806 0 0,1-2 0 0 0,-19 2 0 0 0,-8 1 0 0 0,-2 0 0 0 0,0 0 0 0 0,0-1 0 0 0,0 1 0 0 0,0-1 0 0 0,0 1 0 0 0,0-1 0 0 0,0 0 0 0 0,-1 0 0 0 0,-2 2 218 0 0,-1 0 0 0 0,1 0-1 0 0,-1 0 1 0 0,1 0-1 0 0,-1 0 1 0 0,1 0 0 0 0,-1 0-1 0 0,1 0 1 0 0,0 0-1 0 0,0 0 1 0 0,-1 0-1 0 0,1 0 1 0 0,0 0 0 0 0,0 1-1 0 0,0-1 1 0 0,0 0-218 0 0,1 24 182 0 0,3 45-22 0 0,6 12 16 0 0,-9-78-301 0 0,0 0-1 0 0,1-1 1 0 0,-1 1-1 0 0,1-1 1 0 0,0 1-1 0 0,1 1 126 0 0,-3-4-957 0 0,0-1-61 0 0</inkml:trace>
</inkml:ink>
</file>

<file path=ppt/ink/ink1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6:34.293"/>
    </inkml:context>
    <inkml:brush xml:id="br0">
      <inkml:brushProperty name="width" value="0.05" units="cm"/>
      <inkml:brushProperty name="height" value="0.05" units="cm"/>
      <inkml:brushProperty name="color" value="#333333"/>
    </inkml:brush>
  </inkml:definitions>
  <inkml:trace contextRef="#ctx0" brushRef="#br0">44 0 16208 0 0,'0'0'44'0'0,"0"0"1"0"0,0 0-1 0 0,0 0 1 0 0,0 0 0 0 0,0 0-1 0 0,0 0 1 0 0,0 0 0 0 0,0 0-1 0 0,0 0 1 0 0,0 0-1 0 0,0 0 1 0 0,0 0 0 0 0,1 0-1 0 0,-1 0 1 0 0,0 0 0 0 0,0 0-1 0 0,0 0 1 0 0,0 1 0 0 0,0-1-1 0 0,0 0 1 0 0,0 0-1 0 0,0 0 1 0 0,0 0 0 0 0,0 0-1 0 0,0 0 1 0 0,0 0 0 0 0,0 0-1 0 0,0 0 1 0 0,0 0-1 0 0,0 0 1 0 0,0 0 0 0 0,0 0-1 0 0,0 0 1 0 0,0 1 0 0 0,0-1-1 0 0,0 0 1 0 0,1 0 0 0 0,-1 0-1 0 0,0 0 1 0 0,0 0-1 0 0,-1 0-44 0 0,5 8 701 0 0,1 8-5 0 0,-1 6 90 0 0,-2 0 0 0 0,-1 0-1 0 0,0 8-785 0 0,-1-23 93 0 0,-1 0 0 0 0,1 0-1 0 0,-2 4-92 0 0,2-9-1 0 0,-1 1-1 0 0,1-1 0 0 0,-1 0 1 0 0,1 0-1 0 0,-1 0 1 0 0,0 0-1 0 0,0 0 1 0 0,0-1-1 0 0,0 1 1 0 0,-1 0-1 0 0,1 0 0 0 0,0-1 1 0 0,-1 1-1 0 0,0 0 2 0 0,2-2-1 0 0,-1 1 0 0 0,0 0 0 0 0,0-1 0 0 0,0 1 0 0 0,0-1 0 0 0,0 1 0 0 0,0-1 0 0 0,0 0 0 0 0,0 1 0 0 0,0-1 0 0 0,0 0 0 0 0,0 0 0 0 0,0 0 0 0 0,-1 0 1 0 0,1 1-1 0 0,0-2 0 0 0,0 1 1 0 0,-1 0-250 0 0,0 0 0 0 0,0-1 0 0 0,1 1 0 0 0,-1 0 0 0 0,0-1 0 0 0,1 0 0 0 0,-1 1 0 0 0,1-1 0 0 0,-1 0 0 0 0,0-1 250 0 0,-5-3-7067 0 0</inkml:trace>
</inkml:ink>
</file>

<file path=ppt/ink/ink1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6:34.672"/>
    </inkml:context>
    <inkml:brush xml:id="br0">
      <inkml:brushProperty name="width" value="0.05" units="cm"/>
      <inkml:brushProperty name="height" value="0.05" units="cm"/>
      <inkml:brushProperty name="color" value="#333333"/>
    </inkml:brush>
  </inkml:definitions>
  <inkml:trace contextRef="#ctx0" brushRef="#br0">0 13 14744 0 0,'0'-6'1312'0'0,"0"6"-1056"0"0,0 0-256 0 0,0 0 0 0 0,0 0 311 0 0,0 0 9 0 0,3-3 0 0 0,-3 3 0 0 0,0 0-200 0 0,0 0-40 0 0,4-1-8 0 0,-4 1 0 0 0,2 0-72 0 0,1-1-136 0 0,1-1 32 0 0,-2 2-4631 0 0,3 0-921 0 0</inkml:trace>
</inkml:ink>
</file>

<file path=ppt/ink/ink1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6:35.050"/>
    </inkml:context>
    <inkml:brush xml:id="br0">
      <inkml:brushProperty name="width" value="0.05" units="cm"/>
      <inkml:brushProperty name="height" value="0.05" units="cm"/>
      <inkml:brushProperty name="color" value="#333333"/>
    </inkml:brush>
  </inkml:definitions>
  <inkml:trace contextRef="#ctx0" brushRef="#br0">0 24 11056 0 0,'0'0'505'0'0,"0"0"-9"0"0,1 0-317 0 0,0-2-42 0 0,4 1 1270 0 0,-2 0-736 0 0,4 0 82 0 0,-1-1 0 0 0,0 0 0 0 0,4-2-753 0 0,-4 2 352 0 0,0 0-1 0 0,0 1 0 0 0,0-1 1 0 0,-1 1-1 0 0,1 1 0 0 0,1-1 1 0 0,-1 1-352 0 0,3-1 267 0 0,0 0 15 0 0,1 1 1 0 0,8 1-283 0 0,-15-1-908 0 0,1 0 0 0 0,0 1 0 0 0,-1 0 0 0 0,1 0 0 0 0,0 0 908 0 0,-3 0-2041 0 0,-1-1-20 0 0</inkml:trace>
  <inkml:trace contextRef="#ctx0" brushRef="#br0" timeOffset="1">25 54 12440 0 0,'0'0'957'0'0,"4"0"-264"0"0,22-1 3015 0 0,9-2-3708 0 0,-3 0 825 0 0,-21 2-626 0 0,1 0-843 0 0,-4 1-4182 0 0,-4 0-910 0 0</inkml:trace>
</inkml:ink>
</file>

<file path=ppt/ink/ink1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6:35.419"/>
    </inkml:context>
    <inkml:brush xml:id="br0">
      <inkml:brushProperty name="width" value="0.05" units="cm"/>
      <inkml:brushProperty name="height" value="0.05" units="cm"/>
      <inkml:brushProperty name="color" value="#333333"/>
    </inkml:brush>
  </inkml:definitions>
  <inkml:trace contextRef="#ctx0" brushRef="#br0">19 0 14336 0 0,'0'0'661'0'0,"0"0"-17"0"0,0 4-377 0 0,-8 39 1029 0 0,3-19-279 0 0,0 11-1017 0 0,4-24 4 0 0,1 0 0 0 0,1-1 0 0 0,-1 3-4 0 0,3 5-5151 0 0,-2-11-467 0 0</inkml:trace>
  <inkml:trace contextRef="#ctx0" brushRef="#br0" timeOffset="1">251 67 17015 0 0,'0'0'779'0'0,"0"0"-15"0"0,2 3-459 0 0,1 16-61 0 0,-2-14 32 0 0,0 0 0 0 0,0 0 0 0 0,0 0 0 0 0,1 0-1 0 0,-1 0 1 0 0,1 0 0 0 0,1 1-276 0 0,-1-3 162 0 0,0 0-91 0 0,-1 0 0 0 0,1 0 0 0 0,0-1 1 0 0,0 1-1 0 0,0 0 0 0 0,0-1 0 0 0,1 1 0 0 0,-1-1 0 0 0,1 0 0 0 0,0 1-71 0 0,4 2-264 0 0,-6-4 133 0 0,0 0 0 0 0,-1-1 0 0 0,1 1 0 0 0,0 0 0 0 0,0-1 0 0 0,0 1 0 0 0,0-1 0 0 0,0 1 0 0 0,0-1 0 0 0,0 1-1 0 0,0-1 1 0 0,0 0 0 0 0,0 1 0 0 0,0-1 0 0 0,1 0 0 0 0,-1 0 0 0 0,0 0 0 0 0,0 0 0 0 0,0 0 0 0 0,1 0 131 0 0,3-2-1891 0 0</inkml:trace>
</inkml:ink>
</file>

<file path=ppt/ink/ink1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6:35.793"/>
    </inkml:context>
    <inkml:brush xml:id="br0">
      <inkml:brushProperty name="width" value="0.05" units="cm"/>
      <inkml:brushProperty name="height" value="0.05" units="cm"/>
      <inkml:brushProperty name="color" value="#333333"/>
    </inkml:brush>
  </inkml:definitions>
  <inkml:trace contextRef="#ctx0" brushRef="#br0">6 16 16208 0 0,'-2'-2'351'0'0,"0"-1"81"0"0,0 0 16 0 0,2 3 8 0 0,0 0-360 0 0,0 0-96 0 0,0 0 0 0 0,0 0 0 0 0,0 0-192 0 0,4-4-48 0 0,-1 2-16 0 0,0 1-4391 0 0,2 0-889 0 0</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0:30.713"/>
    </inkml:context>
    <inkml:brush xml:id="br0">
      <inkml:brushProperty name="width" value="0.05292" units="cm"/>
      <inkml:brushProperty name="height" value="0.05292" units="cm"/>
      <inkml:brushProperty name="color" value="#333333"/>
    </inkml:brush>
  </inkml:definitions>
  <inkml:trace contextRef="#ctx0" brushRef="#br0">1 0 4976 0 0,'-1'0'192'0'0,"1"0"0"0"0,0 1 0 0 0,0-1 0 0 0,0 0 0 0 0,0 0 0 0 0,0 0 0 0 0,0 0 1 0 0,0 0-1 0 0,0 0 0 0 0,0 1 0 0 0,0-1 0 0 0,0 0 0 0 0,0 0 0 0 0,0 0 0 0 0,0 0 0 0 0,1 0 0 0 0,-1 0 0 0 0,0 0 1 0 0,0 1-1 0 0,0-1 0 0 0,0 0 0 0 0,0 0 0 0 0,0 0 0 0 0,0 0 0 0 0,0 0 0 0 0,0 0 0 0 0,0 0 0 0 0,0 0 0 0 0,0 1 0 0 0,1-1 1 0 0,-1 0-1 0 0,0 0 0 0 0,0 0 0 0 0,0 0 0 0 0,0 0 0 0 0,0 0 0 0 0,0 0 0 0 0,0 0 0 0 0,1 0 0 0 0,-1 0 0 0 0,0 0 1 0 0,0 0-1 0 0,0 0 0 0 0,0 0 0 0 0,0 0 0 0 0,0 0 0 0 0,1 0 0 0 0,-1 0 0 0 0,0 0 0 0 0,0 0 0 0 0,0 0 0 0 0,0 0 0 0 0,0 0 1 0 0,0 0-193 0 0,17 2 1715 0 0,24 7-2151 0 0,-39-7 483 0 0,-1-1-39 0 0,0 0-1 0 0,0 1 0 0 0,0-1 1 0 0,-1 0-1 0 0,1 1 0 0 0,0-1 1 0 0,-1 1-1 0 0,1 0 0 0 0,-1-1 0 0 0,1 1 1 0 0,-1-1-1 0 0,0 1 0 0 0,0 0 1 0 0,1-1-1 0 0,-1 1 0 0 0,0 0 1 0 0,-1-1-1 0 0,1 1 0 0 0,0 0 0 0 0,0-1 1 0 0,-1 1-1 0 0,1-1 0 0 0,-1 1 1 0 0,1 0-1 0 0,-1-1 0 0 0,0 1 1 0 0,0-1-1 0 0,1 0 0 0 0,-2 1-7 0 0,-1 3-269 0 0,-1 0 0 0 0,-1-1-1 0 0,1 0 1 0 0,-1 0 0 0 0,1 0 0 0 0,-5 2 269 0 0,1 1-1530 0 0,5-4-3492 0 0</inkml:trace>
</inkml:ink>
</file>

<file path=ppt/ink/ink1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6:36.171"/>
    </inkml:context>
    <inkml:brush xml:id="br0">
      <inkml:brushProperty name="width" value="0.05" units="cm"/>
      <inkml:brushProperty name="height" value="0.05" units="cm"/>
      <inkml:brushProperty name="color" value="#333333"/>
    </inkml:brush>
  </inkml:definitions>
  <inkml:trace contextRef="#ctx0" brushRef="#br0">78 1 9216 0 0,'0'0'706'0'0,"-1"0"-463"0"0,1 0-173 0 0,-1 0 1 0 0,0 0-1 0 0,1-1 0 0 0,-1 1 0 0 0,0 0 1 0 0,1 0-1 0 0,-1 0 0 0 0,0 0 0 0 0,1 0 1 0 0,-1 0-1 0 0,0 1 0 0 0,1-1 0 0 0,-1 0 1 0 0,1 0-1 0 0,-1 0 0 0 0,0 1 0 0 0,1-1 1 0 0,-1 0-1 0 0,1 1 0 0 0,-1-1 1 0 0,0 0-1 0 0,1 1 0 0 0,-1-1 0 0 0,1 1 1 0 0,-1-1-1 0 0,1 1 0 0 0,-1-1-70 0 0,0 2 229 0 0,0-1 0 0 0,-1 1 0 0 0,1-1 0 0 0,0 1 0 0 0,0 0 0 0 0,0 0-1 0 0,0-1 1 0 0,0 1 0 0 0,0 1-229 0 0,-3 7 1158 0 0,0-1-1 0 0,-3 6-1157 0 0,6-12 104 0 0,-1 1 99 0 0,1 0 0 0 0,-1 0 1 0 0,1 0-1 0 0,0 0 0 0 0,0 4-203 0 0,-3 11 540 0 0,0-10-296 0 0,2-1-15 0 0,-1-1 0 0 0,1 1 1 0 0,0-1-1 0 0,1 1 0 0 0,0 0-229 0 0,-1 12 427 0 0,0-3 81 0 0,0 8-508 0 0,2-19 56 0 0,1-1 0 0 0,-1 1 0 0 0,1 0 0 0 0,0-1 0 0 0,0 1 0 0 0,1 1-56 0 0,1 9 106 0 0,-3-13-82 0 0,1-1 0 0 0,-1 1 0 0 0,1 0 0 0 0,0-1 0 0 0,0 1 1 0 0,0 0-1 0 0,1 1-24 0 0,0 0 8 0 0,2 3 132 0 0,0 0 1 0 0,3 2-141 0 0,-6-6-50 0 0,1-1 1 0 0,0 0-1 0 0,0 0 0 0 0,0 0 1 0 0,0 0-1 0 0,1 0 0 0 0,-1-1 1 0 0,3 2 49 0 0,3 1-1048 0 0,0-1-3901 0 0,-3-1-1467 0 0</inkml:trace>
  <inkml:trace contextRef="#ctx0" brushRef="#br0" timeOffset="1">164 155 13184 0 0,'5'-3'142'0'0,"-1"1"0"0"0,1 0 0 0 0,-1 0 0 0 0,1 1 0 0 0,0-1 0 0 0,0 1 0 0 0,0 0 0 0 0,0 0 0 0 0,0 1 0 0 0,4-1-142 0 0,-7 1 102 0 0,0 0 0 0 0,0 0 1 0 0,0 0-1 0 0,0 1 1 0 0,-1-1-1 0 0,1 0 0 0 0,0 1 1 0 0,0-1-1 0 0,-1 1 1 0 0,1-1-1 0 0,0 1 0 0 0,-1 0 1 0 0,1 0-1 0 0,-1 0 1 0 0,1 0-1 0 0,-1 0 1 0 0,1 0-1 0 0,-1 0 0 0 0,1 0 1 0 0,-1 1-1 0 0,1 0-102 0 0,0 1 272 0 0,0 0 0 0 0,0 0 0 0 0,0 0 0 0 0,0 1 0 0 0,0-1-1 0 0,-1 1 1 0 0,2 2-272 0 0,-3-4 43 0 0,1 1 1 0 0,0-1-1 0 0,-1 1 0 0 0,1-1 0 0 0,-1 1 0 0 0,0-1 0 0 0,0 1 0 0 0,0 0 0 0 0,0-1 0 0 0,0 1 0 0 0,-1 1-43 0 0,-3 16 65 0 0,3-14-66 0 0,0-1 0 0 0,0 1-1 0 0,-1 0 1 0 0,-1 3 1 0 0,3-7-56 0 0,-1 0 0 0 0,0 0 0 0 0,0 0 0 0 0,0 0 0 0 0,-1 0 0 0 0,1 0 0 0 0,0 0 0 0 0,-1 0 0 0 0,1-1 0 0 0,-1 1 0 0 0,0 0 56 0 0,2-2-50 0 0,-1 1-1 0 0,1-1 1 0 0,-1 1-1 0 0,1-1 1 0 0,0 0 0 0 0,-1 1-1 0 0,1-1 1 0 0,0 1-1 0 0,0-1 1 0 0,-1 1-1 0 0,1 0 51 0 0,0-1-160 0 0,0 0 0 0 0,-1 1-1 0 0,1-1 1 0 0,0 1 0 0 0,0-1 0 0 0,-1 1 0 0 0,1-1-1 0 0,0 0 1 0 0,0 1 0 0 0,-1-1 0 0 0,1 0 0 0 0,-1 1-1 0 0,1-1 1 0 0,0 0 0 0 0,-1 1 160 0 0,-6 2-1491 0 0,1-1-11 0 0</inkml:trace>
</inkml:ink>
</file>

<file path=ppt/ink/ink1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6:36.520"/>
    </inkml:context>
    <inkml:brush xml:id="br0">
      <inkml:brushProperty name="width" value="0.05" units="cm"/>
      <inkml:brushProperty name="height" value="0.05" units="cm"/>
      <inkml:brushProperty name="color" value="#333333"/>
    </inkml:brush>
  </inkml:definitions>
  <inkml:trace contextRef="#ctx0" brushRef="#br0">62 3 15120 0 0,'-1'-1'72'0'0,"0"1"0"0"0,1 0 0 0 0,-1-1 0 0 0,0 1 0 0 0,0 0 0 0 0,0 0 1 0 0,1 0-1 0 0,-1-1 0 0 0,0 1 0 0 0,0 0 0 0 0,0 0 0 0 0,1 0 0 0 0,-1 1 1 0 0,0-1-1 0 0,0 0 0 0 0,0 0 0 0 0,1 0 0 0 0,-1 1 0 0 0,0-1 0 0 0,0 0 1 0 0,1 0-1 0 0,-1 1 0 0 0,0-1 0 0 0,0 1 0 0 0,1-1 0 0 0,-1 1 0 0 0,0 0-72 0 0,-2 2 269 0 0,-1 0 0 0 0,1 1 0 0 0,0 0 0 0 0,0 0-1 0 0,0 0 1 0 0,1 0 0 0 0,-3 4-269 0 0,4-6 98 0 0,0 1 39 0 0,-1 0 0 0 0,1 0 0 0 0,0 0 0 0 0,0 0 0 0 0,0 3-137 0 0,-3 9 419 0 0,3-12-370 0 0,1 0 0 0 0,0 0 0 0 0,-1 0 0 0 0,1 0 0 0 0,0 0 0 0 0,0 0-1 0 0,1 0 1 0 0,-1 1 0 0 0,1 1-49 0 0,1 4 56 0 0,-2-6-41 0 0,1 0 0 0 0,0 0-1 0 0,0-1 1 0 0,0 1 0 0 0,0 0-1 0 0,0 0 1 0 0,1-1 0 0 0,1 3-15 0 0,2 3-634 0 0,7 8 634 0 0,-7-11-566 0 0,-3-2-36 0 0,1 0 0 0 0,0-1 1 0 0,-1 1-1 0 0,2 0 602 0 0,3 2-1238 0 0</inkml:trace>
</inkml:ink>
</file>

<file path=ppt/ink/ink1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6:36.852"/>
    </inkml:context>
    <inkml:brush xml:id="br0">
      <inkml:brushProperty name="width" value="0.05" units="cm"/>
      <inkml:brushProperty name="height" value="0.05" units="cm"/>
      <inkml:brushProperty name="color" value="#333333"/>
    </inkml:brush>
  </inkml:definitions>
  <inkml:trace contextRef="#ctx0" brushRef="#br0">79 147 16184 0 0,'0'-2'198'0'0,"1"1"0"0"0,0 0 0 0 0,0-1 0 0 0,0 1 1 0 0,0 0-1 0 0,0 0 0 0 0,0 0 0 0 0,0-1 0 0 0,1 1-198 0 0,0-2 423 0 0,-2 3-385 0 0,0 0 0 0 0,0-1 0 0 0,0 1 0 0 0,0 0 1 0 0,0 0-1 0 0,1 0 0 0 0,-1 0 0 0 0,0 0 0 0 0,0 0 0 0 0,0-1 0 0 0,0 1 0 0 0,0 0 0 0 0,0 0 0 0 0,0 0 0 0 0,0 0 0 0 0,1 0 1 0 0,-1 0-1 0 0,0 0 0 0 0,0 0 0 0 0,0 0 0 0 0,0 0 0 0 0,0 0 0 0 0,0 0 0 0 0,1 0 0 0 0,-1 0 0 0 0,0 0 0 0 0,0 0 0 0 0,0 0 0 0 0,0 0 1 0 0,0 0-1 0 0,1 0 0 0 0,-1 0-38 0 0,1 0 84 0 0,-1 0 0 0 0,1 0 1 0 0,-1 0-1 0 0,1 1 1 0 0,0-1-1 0 0,-1 0 0 0 0,1 0 1 0 0,-1 1-1 0 0,1-1 0 0 0,0 1 1 0 0,-1-1-1 0 0,1 0 1 0 0,-1 1-1 0 0,0-1 0 0 0,1 1 1 0 0,-1-1-1 0 0,1 1 1 0 0,-1 0-1 0 0,0-1 0 0 0,1 1 1 0 0,-1-1-1 0 0,0 1-84 0 0,1 1-2 0 0,0-1 0 0 0,0 1 0 0 0,-1-1 0 0 0,1 1 0 0 0,-1 0 0 0 0,0-1 0 0 0,1 1 0 0 0,-1-1 0 0 0,0 2 2 0 0,0 2 133 0 0,0-1 0 0 0,0 1 0 0 0,0 0 0 0 0,-1 0 0 0 0,0-1 0 0 0,0 1 0 0 0,0 0-1 0 0,-1-1 1 0 0,0 3-133 0 0,0-2 40 0 0,-1 0 0 0 0,0-1-1 0 0,0 1 1 0 0,0-1-1 0 0,0 0 1 0 0,-1 0 0 0 0,1 0-1 0 0,-1 0 1 0 0,0-1-1 0 0,-2 2-39 0 0,3-3-296 0 0,0 0-1 0 0,0 0 0 0 0,0 0 1 0 0,0 0-1 0 0,-1-1 1 0 0,1 0-1 0 0,-1 1 0 0 0,1-1 1 0 0,-1 0-1 0 0,1 0 1 0 0,-1-1-1 0 0,0 1 0 0 0,1-1 1 0 0,-1 0-1 0 0,-1 0 297 0 0,-4-1-6830 0 0</inkml:trace>
  <inkml:trace contextRef="#ctx0" brushRef="#br0" timeOffset="1">23 21 16008 0 0,'0'0'703'0'0,"0"0"161"0"0,2-3-696 0 0,0 1-168 0 0,-1-2 0 0 0,2 1 0 0 0,0 1 0 0 0,-3 2-120 0 0,3-2 24 0 0,-3 2 0 0 0,0 0 96 0 0,5 0-72 0 0,-2-2 72 0 0,1 1-4655 0 0,0-1-889 0 0</inkml:trace>
</inkml:ink>
</file>

<file path=ppt/ink/ink1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6:37.195"/>
    </inkml:context>
    <inkml:brush xml:id="br0">
      <inkml:brushProperty name="width" value="0.05" units="cm"/>
      <inkml:brushProperty name="height" value="0.05" units="cm"/>
      <inkml:brushProperty name="color" value="#333333"/>
    </inkml:brush>
  </inkml:definitions>
  <inkml:trace contextRef="#ctx0" brushRef="#br0">0 14 12896 0 0,'0'0'594'0'0,"0"-1"-16"0"0,0-1-384 0 0,13 2-576 0 0,36 4 978 0 0,-27-6-2451 0 0,0 0 0 0 0,19-5 1855 0 0,-23 3-1246 0 0</inkml:trace>
</inkml:ink>
</file>

<file path=ppt/ink/ink1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6:37.569"/>
    </inkml:context>
    <inkml:brush xml:id="br0">
      <inkml:brushProperty name="width" value="0.05" units="cm"/>
      <inkml:brushProperty name="height" value="0.05" units="cm"/>
      <inkml:brushProperty name="color" value="#333333"/>
    </inkml:brush>
  </inkml:definitions>
  <inkml:trace contextRef="#ctx0" brushRef="#br0">0 7 12008 0 0,'0'0'546'0'0,"0"0"-10"0"0,6-3-322 0 0,-2 2 107 0 0,-1 0 1 0 0,0 1-1 0 0,0-1 1 0 0,0 1-1 0 0,0-1 1 0 0,0 1-1 0 0,1 0 1 0 0,-1 0-1 0 0,0 1 1 0 0,0-1 0 0 0,0 1-1 0 0,0-1 1 0 0,1 1-322 0 0,0 1 296 0 0,0-1 1 0 0,1 1 0 0 0,-2 0-1 0 0,1 0 1 0 0,0 0 0 0 0,0 0 0 0 0,-1 1-1 0 0,1-1 1 0 0,1 2-297 0 0,0 2 211 0 0,1-1 104 0 0,0 1-1 0 0,3 3-314 0 0,-8-7 46 0 0,1 0-1 0 0,0 1 0 0 0,-1-1 0 0 0,1 1 0 0 0,-1 0 0 0 0,0-1 0 0 0,0 1 0 0 0,1 2-45 0 0,-1-1 7 0 0,0-1-1 0 0,-1 0 1 0 0,1 0-1 0 0,-1 0 1 0 0,1 1-1 0 0,-1-1 1 0 0,0 0-1 0 0,0 0 1 0 0,-1 1-1 0 0,1-1 0 0 0,-1 0 1 0 0,0 0-1 0 0,1 1-6 0 0,-2 0-3 0 0,0 0 0 0 0,0 0 0 0 0,0 1-1 0 0,-2 1 4 0 0,3-4-32 0 0,-1 0 0 0 0,0 0-1 0 0,1 0 1 0 0,-1-1 0 0 0,0 1-1 0 0,0 0 1 0 0,0-1 0 0 0,0 1-1 0 0,-1-1 33 0 0,-1 1-402 0 0,1 0 0 0 0,-1 0 0 0 0,1-1-1 0 0,-1 1 1 0 0,1-1 0 0 0,-1 0-1 0 0,-2 0 403 0 0,1-1-1760 0 0</inkml:trace>
</inkml:ink>
</file>

<file path=ppt/ink/ink1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6:37.970"/>
    </inkml:context>
    <inkml:brush xml:id="br0">
      <inkml:brushProperty name="width" value="0.05" units="cm"/>
      <inkml:brushProperty name="height" value="0.05" units="cm"/>
      <inkml:brushProperty name="color" value="#333333"/>
    </inkml:brush>
  </inkml:definitions>
  <inkml:trace contextRef="#ctx0" brushRef="#br0">36 1 13360 0 0,'0'0'1026'0'0,"0"0"-612"0"0,0 0-92 0 0,-6-1 737 0 0,5 1-979 0 0,0 1 0 0 0,0-1 0 0 0,1 1 0 0 0,-1-1 0 0 0,0 1 0 0 0,0-1 0 0 0,0 1-1 0 0,1-1 1 0 0,-1 1 0 0 0,0-1 0 0 0,1 1 0 0 0,-1 0 0 0 0,1 0 0 0 0,-1-1 0 0 0,0 1 0 0 0,1 0 0 0 0,0 0 0 0 0,-1 0 0 0 0,1 0-80 0 0,-8 18 1386 0 0,7-17-1166 0 0,-1 6 61 0 0,0-1 0 0 0,1 1 0 0 0,0 0 0 0 0,0 0-1 0 0,0-1 1 0 0,1 1 0 0 0,0 0 0 0 0,1 0 0 0 0,1 6-281 0 0,-1-4-293 0 0,2 0 1 0 0,-1 0-1 0 0,2 1 293 0 0,0 0-3068 0 0,0-1 0 0 0,5 8 3068 0 0,-4-10-6380 0 0</inkml:trace>
  <inkml:trace contextRef="#ctx0" brushRef="#br0" timeOffset="1">187 182 6448 0 0,'0'0'498'0'0,"1"-6"16"0"0,-1 5 2806 0 0,0 1 3329 0 0,0 9-5756 0 0,1 0 1 0 0,1 3-894 0 0,0 7 375 0 0,-1-16-345 0 0,-1 0-1 0 0,1 0 1 0 0,0 0-1 0 0,0 0 1 0 0,0 0-1 0 0,0-1 1 0 0,0 1-1 0 0,1 0 1 0 0,-1-1-1 0 0,2 2-29 0 0,1 1-34 0 0,0 0 0 0 0,0 1 0 0 0,1-2 0 0 0,0 1 34 0 0,-4-4-341 0 0,1 0 1 0 0,-1 0-1 0 0,0 0 0 0 0,0 0 0 0 0,0-1 0 0 0,1 1 1 0 0,-1-1-1 0 0,0 1 0 0 0,1-1 0 0 0,-1 1 1 0 0,1-1-1 0 0,0 0 341 0 0,2 1-5797 0 0</inkml:trace>
</inkml:ink>
</file>

<file path=ppt/ink/ink1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6:38.336"/>
    </inkml:context>
    <inkml:brush xml:id="br0">
      <inkml:brushProperty name="width" value="0.05" units="cm"/>
      <inkml:brushProperty name="height" value="0.05" units="cm"/>
      <inkml:brushProperty name="color" value="#333333"/>
    </inkml:brush>
  </inkml:definitions>
  <inkml:trace contextRef="#ctx0" brushRef="#br0">3 12 15664 0 0,'0'0'696'0'0,"0"0"135"0"0,-3-4-663 0 0,3 4-168 0 0,0 0 0 0 0,0 0 0 0 0,2-3-176 0 0,-1 0-72 0 0,2 3-8 0 0,0 0-7 0 0,1 0 183 0 0,-2 0 80 0 0,3-1-64 0 0,-2 1-4288 0 0,2-1-848 0 0</inkml:trace>
</inkml:ink>
</file>

<file path=ppt/ink/ink1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6:38.696"/>
    </inkml:context>
    <inkml:brush xml:id="br0">
      <inkml:brushProperty name="width" value="0.05" units="cm"/>
      <inkml:brushProperty name="height" value="0.05" units="cm"/>
      <inkml:brushProperty name="color" value="#333333"/>
    </inkml:brush>
  </inkml:definitions>
  <inkml:trace contextRef="#ctx0" brushRef="#br0">4 29 6448 0 0,'0'-2'44'0'0,"0"1"-1"0"0,1-1 1 0 0,0 1 0 0 0,-1 0-1 0 0,1-1 1 0 0,0 1 0 0 0,0 0-1 0 0,0-1 1 0 0,0 1 0 0 0,0 0 0 0 0,0 0-1 0 0,0 0 1 0 0,0 0 0 0 0,0 0-1 0 0,1 0 1 0 0,-1 0 0 0 0,0 0 0 0 0,1 0-1 0 0,-1 1 1 0 0,0-1 0 0 0,1 1-1 0 0,-1-1 1 0 0,1 1-44 0 0,1-1 727 0 0,-1 0 1 0 0,0 0-1 0 0,1 1 0 0 0,-1 0 1 0 0,1-1-1 0 0,-1 1 0 0 0,1 0 1 0 0,-1 0-1 0 0,1 0 0 0 0,-1 0 0 0 0,0 1 1 0 0,1-1-1 0 0,0 1-727 0 0,-1 0 188 0 0,0 0 0 0 0,0 0-1 0 0,0 0 1 0 0,0 0 0 0 0,0 0 0 0 0,0 0 0 0 0,-1 1-1 0 0,1-1 1 0 0,-1 1 0 0 0,1-1 0 0 0,-1 1-1 0 0,1-1 1 0 0,-1 1 0 0 0,0 0 0 0 0,1 1-188 0 0,2 4 277 0 0,-1 0 0 0 0,1 0 0 0 0,-1 1 1 0 0,1 5-278 0 0,1 8 467 0 0,1 4-467 0 0,-2 5 93 0 0,0 1-1 0 0,-3 1 1 0 0,0 11-93 0 0,-3-12-20 0 0,0-1 0 0 0,-2 1 0 0 0,-5 16 20 0 0,3-25 14 0 0,0 0 0 0 0,-3 4-14 0 0,6-16 114 0 0,-1-1 0 0 0,-1 0 0 0 0,0 0 0 0 0,0 0-1 0 0,0-1 1 0 0,-1 0 0 0 0,-1 0 0 0 0,-3 4-114 0 0,6-8-141 0 0,-1 0 0 0 0,1 0 0 0 0,-2-1 141 0 0,-7 6-5692 0 0,3-3-1323 0 0</inkml:trace>
</inkml:ink>
</file>

<file path=ppt/ink/ink1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7:13.884"/>
    </inkml:context>
    <inkml:brush xml:id="br0">
      <inkml:brushProperty name="width" value="0.05" units="cm"/>
      <inkml:brushProperty name="height" value="0.05" units="cm"/>
      <inkml:brushProperty name="color" value="#849398"/>
    </inkml:brush>
  </inkml:definitions>
  <inkml:trace contextRef="#ctx0" brushRef="#br0">57 3 9672 0 0,'0'0'748'0'0,"-8"-3"804"0"0,7 3-1340 0 0,-1 1 0 0 0,1-1 0 0 0,-1 0-1 0 0,1 1 1 0 0,0-1 0 0 0,-1 1 0 0 0,1-1 0 0 0,0 1 0 0 0,-1 0 0 0 0,1 0 0 0 0,0-1 0 0 0,0 1 0 0 0,0 0 0 0 0,-1 0 0 0 0,1 0 0 0 0,0 0 0 0 0,0 1-212 0 0,-2 2 452 0 0,0 0 0 0 0,0 0 0 0 0,0 0 0 0 0,-1 3-452 0 0,2-3 163 0 0,1 1 0 0 0,-1-1-1 0 0,1 1 1 0 0,0-1 0 0 0,0 1-1 0 0,1 0-162 0 0,-1 1 112 0 0,0-3-95 0 0,1 0 0 0 0,0 0 0 0 0,1 0-1 0 0,-1 0 1 0 0,0 0 0 0 0,1 0-1 0 0,-1 0 1 0 0,1-1 0 0 0,0 1-1 0 0,0 0 1 0 0,0 0 0 0 0,1 0-1 0 0,-1-1 1 0 0,0 1 0 0 0,1-1 0 0 0,0 1-1 0 0,0-1 1 0 0,0 0 0 0 0,0 1-1 0 0,0-1 1 0 0,0 0 0 0 0,0 0-1 0 0,3 1-16 0 0,-3-2 3 0 0,0 0 0 0 0,0-1-1 0 0,0 1 1 0 0,0-1-1 0 0,0 1 1 0 0,0-1-1 0 0,0 0 1 0 0,1 0-1 0 0,-1 0 1 0 0,0 0-1 0 0,0 0 1 0 0,0 0 0 0 0,0 0-1 0 0,0-1 1 0 0,1 1-3 0 0,1-1-15 0 0,-1 0 1 0 0,1 0 0 0 0,-1-1 0 0 0,0 1-1 0 0,1-1 1 0 0,-1 1 0 0 0,0-1-1 0 0,2-2 15 0 0,-3 2-3 0 0,0 1 0 0 0,0-1-1 0 0,-1 0 1 0 0,1 0-1 0 0,0 0 1 0 0,-1-1 0 0 0,0 1-1 0 0,1 0 1 0 0,-1-1-1 0 0,0 1 1 0 0,0 0 0 0 0,0-1-1 0 0,-1 1 1 0 0,1-1-1 0 0,-1 1 1 0 0,1-1 0 0 0,-1 0-1 0 0,0 1 1 0 0,0-1-1 0 0,0 0 1 0 0,0 1 0 0 0,0-1-1 0 0,-1 1 1 0 0,0-2 3 0 0,1 1 29 0 0,-1 0-1 0 0,0 0 1 0 0,0 0 0 0 0,0 0 0 0 0,0 0-1 0 0,-1 0 1 0 0,1 0 0 0 0,-1 1 0 0 0,1-1-1 0 0,-1 1 1 0 0,0-1 0 0 0,0 1 0 0 0,0 0-1 0 0,-1 0 1 0 0,1-1 0 0 0,0 2 0 0 0,-1-1-1 0 0,1 0 1 0 0,-1 0 0 0 0,-2 0-29 0 0,4 1 26 0 0,-1 1-1 0 0,0-1 1 0 0,0 1 0 0 0,0 0 0 0 0,1 0 0 0 0,-1-1-1 0 0,0 1 1 0 0,0 0 0 0 0,0 1 0 0 0,0-1 0 0 0,1 0-1 0 0,-1 0 1 0 0,0 1 0 0 0,0-1 0 0 0,0 1 0 0 0,1 0-26 0 0,-1-1-12 0 0,0 1 1 0 0,0 0 0 0 0,0 0 0 0 0,0 0-1 0 0,0 1 1 0 0,0-1 0 0 0,0 0 0 0 0,1 1-1 0 0,-1-1 1 0 0,1 1 0 0 0,-1-1 0 0 0,1 1-1 0 0,-1 0 12 0 0,2-1-152 0 0,-1 0 0 0 0,1 0 0 0 0,-1 0 0 0 0,1 0 0 0 0,0 0 0 0 0,-1 0 0 0 0,1 0-1 0 0,0 0 1 0 0,0 0 0 0 0,0 0 0 0 0,0 0 0 0 0,0 1 0 0 0,0-1 0 0 0,0 0 0 0 0,0 0 0 0 0,0 0-1 0 0,1 0 1 0 0,-1 0 0 0 0,0 0 0 0 0,1 0 0 0 0,-1 0 0 0 0,1 0 152 0 0,2 2-1569 0 0</inkml:trace>
</inkml:ink>
</file>

<file path=ppt/ink/ink1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7:14.239"/>
    </inkml:context>
    <inkml:brush xml:id="br0">
      <inkml:brushProperty name="width" value="0.05" units="cm"/>
      <inkml:brushProperty name="height" value="0.05" units="cm"/>
      <inkml:brushProperty name="color" value="#849398"/>
    </inkml:brush>
  </inkml:definitions>
  <inkml:trace contextRef="#ctx0" brushRef="#br0">0 38 14168 0 0,'0'0'322'0'0,"0"0"45"0"0,0 0 18 0 0,0 0-41 0 0,4 0 1285 0 0,-3 1-1502 0 0,0 1 0 0 0,0-1 0 0 0,0 0 0 0 0,0 1 0 0 0,0-1-1 0 0,-1 1 1 0 0,1-1 0 0 0,0 1 0 0 0,-1-1 0 0 0,1 1-127 0 0,3 19 501 0 0,-2-9-279 0 0,-1-8-161 0 0,1 6 12 0 0,0 1 0 0 0,0-1 0 0 0,2-1 0 0 0,-1 1 0 0 0,1 0 0 0 0,2 3-73 0 0,-5-11 10 0 0,0-1-1 0 0,0 0 1 0 0,0 1-1 0 0,0-1 1 0 0,-1 0-1 0 0,1 0 1 0 0,1 0-1 0 0,-1 0 0 0 0,0 0 1 0 0,0 0-10 0 0,0-1 7 0 0,-1 1 0 0 0,1-1-1 0 0,-1 0 1 0 0,1 0 0 0 0,-1 0 0 0 0,1 0-1 0 0,-1 0 1 0 0,1 0 0 0 0,-1 1 0 0 0,1-1 0 0 0,0 0-1 0 0,-1 0 1 0 0,1-1 0 0 0,-1 1 0 0 0,1 0 0 0 0,-1 0-1 0 0,1 0 1 0 0,-1 0 0 0 0,1 0 0 0 0,-1-1 0 0 0,1 1-1 0 0,-1 0 1 0 0,1 0 0 0 0,-1-1 0 0 0,0 1-1 0 0,1 0 1 0 0,-1-1 0 0 0,1 1 0 0 0,-1 0 0 0 0,0-1-1 0 0,1 1-6 0 0,0-2 46 0 0,1 1 0 0 0,0-1 0 0 0,-1 0 0 0 0,1 0 0 0 0,-1 0 0 0 0,0 0 0 0 0,0 0 0 0 0,0 0 0 0 0,1-2-46 0 0,0-1 119 0 0,-1 3-60 0 0,1 0 0 0 0,-1 0 0 0 0,-1-1 0 0 0,1 1 0 0 0,0 0 0 0 0,-1-1 0 0 0,1-1-59 0 0,-1-4 163 0 0,0 6-106 0 0,0 0 1 0 0,0 0-1 0 0,0 0 1 0 0,1 0-1 0 0,-1 1 1 0 0,1-2-58 0 0,2-8 244 0 0,0 1 1 0 0,-1-1-1 0 0,0-1-244 0 0,-1 7 37 0 0,0 0 0 0 0,0 0 0 0 0,1 0 0 0 0,1-2-37 0 0,-2 4-3 0 0,1-6 7 0 0,-2 7-18 0 0,1 1-1 0 0,-1 0 1 0 0,0 0-1 0 0,0 0 1 0 0,1 0 0 0 0,-1 0-1 0 0,1 0 1 0 0,-1 0-1 0 0,1 0 1 0 0,0 0 0 0 0,0-1 14 0 0,1-1-159 0 0,-2 2 39 0 0,0 1-1 0 0,1 0 0 0 0,-1-1 1 0 0,0 1-1 0 0,0 0 1 0 0,0-1-1 0 0,1 1 1 0 0,-1 0-1 0 0,0 0 1 0 0,0-1-1 0 0,1 1 0 0 0,-1 0 1 0 0,0 0-1 0 0,0-1 1 0 0,1 1-1 0 0,-1 0 1 0 0,0 0-1 0 0,1 0 1 0 0,-1 0-1 0 0,0 0 1 0 0,1-1-1 0 0,-1 1 0 0 0,0 0 1 0 0,1 0-1 0 0,-1 0 1 0 0,0 0-1 0 0,1 0 1 0 0,-1 0-1 0 0,0 0 1 0 0,1 0-1 0 0,-1 0 0 0 0,1 0 1 0 0,-1 0-1 0 0,0 0 1 0 0,1 1-1 0 0,-1-1 1 0 0,0 0-1 0 0,1 0 1 0 0,-1 0-1 0 0,0 0 0 0 0,1 1 121 0 0,-1-1-6351 0 0</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0:31.084"/>
    </inkml:context>
    <inkml:brush xml:id="br0">
      <inkml:brushProperty name="width" value="0.05292" units="cm"/>
      <inkml:brushProperty name="height" value="0.05292" units="cm"/>
      <inkml:brushProperty name="color" value="#333333"/>
    </inkml:brush>
  </inkml:definitions>
  <inkml:trace contextRef="#ctx0" brushRef="#br0">0 9 6912 0 0,'0'0'528'0'0,"23"-7"2593"0"0,-23 7-3019 0 0,1-1-1 0 0,0 1 1 0 0,0 0 0 0 0,0 0 0 0 0,0 0-1 0 0,0 0 1 0 0,0 0 0 0 0,0 0 0 0 0,0 0-1 0 0,0 0 1 0 0,0 0 0 0 0,0 0-1 0 0,-1 0 1 0 0,1 0 0 0 0,0 1 0 0 0,0-1-1 0 0,0 0 1 0 0,0 1 0 0 0,0-1 0 0 0,0 1-1 0 0,-1-1 1 0 0,1 1 0 0 0,0-1 0 0 0,0 1-1 0 0,-1 0 1 0 0,1-1 0 0 0,-1 1-1 0 0,1 0 1 0 0,0 0 0 0 0,-1-1 0 0 0,1 1-1 0 0,-1 0 1 0 0,1 0 0 0 0,-1 0 0 0 0,0-1-1 0 0,1 1 1 0 0,-1 0 0 0 0,0 0-1 0 0,0 0-101 0 0,2 3 48 0 0,9 15 617 0 0,-9-15-570 0 0,0-1-1 0 0,0 0 1 0 0,-1 1-1 0 0,1-1 1 0 0,-1 1-1 0 0,1-1 1 0 0,-1 1-1 0 0,0-1 1 0 0,-1 1-1 0 0,1 0 1 0 0,-1 0 0 0 0,1 1-95 0 0,-1 1 75 0 0,0 1 1 0 0,-1-1 0 0 0,1 1 0 0 0,-1-1-1 0 0,0 1 1 0 0,-1 1-76 0 0,1-6-160 0 0,0 0 0 0 0,0 1 0 0 0,0-1 0 0 0,0 0 0 0 0,-1 0 1 0 0,1 0-1 0 0,0 0 0 0 0,-1-1 0 0 0,1 1 0 0 0,-1 0 0 0 0,0 0 0 0 0,0-1 0 0 0,1 1 0 0 0,-1-1 0 0 0,0 0 0 0 0,0 0 0 0 0,0 1 1 0 0,-2-1 159 0 0,-2 2-5096 0 0</inkml:trace>
</inkml:ink>
</file>

<file path=ppt/ink/ink1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7:14.633"/>
    </inkml:context>
    <inkml:brush xml:id="br0">
      <inkml:brushProperty name="width" value="0.05" units="cm"/>
      <inkml:brushProperty name="height" value="0.05" units="cm"/>
      <inkml:brushProperty name="color" value="#849398"/>
    </inkml:brush>
  </inkml:definitions>
  <inkml:trace contextRef="#ctx0" brushRef="#br0">3 79 13824 0 0,'0'-1'151'0'0,"-3"1"807"0"0,5-1-623 0 0,-2 1-490 0 0,20-2-241 0 0,-13 1 1083 0 0,1-1 0 0 0,-1 1 0 0 0,1-2-687 0 0,-1 2 179 0 0,-4-1-78 0 0,0 1 1 0 0,1 0-1 0 0,-1-1 1 0 0,0 1-1 0 0,0-1 1 0 0,2-2-102 0 0,-2 3-263 0 0,-2 0 217 0 0,-1 0 0 0 0,1 0 0 0 0,0 0 0 0 0,-1 1 0 0 0,1-1 0 0 0,-1 0 0 0 0,0 0 0 0 0,1 0 0 0 0,-1 0 0 0 0,1-1 46 0 0,-1 1-28 0 0,0-1 8 0 0,1 1-1 0 0,-1 0 0 0 0,0-1 0 0 0,0 1 1 0 0,0 0-1 0 0,0 0 0 0 0,0-1 0 0 0,-1 1 0 0 0,1 0 1 0 0,0-1 20 0 0,-1-6-113 0 0,1 8 105 0 0,0 0 0 0 0,0-1 0 0 0,0 1 0 0 0,0-1 0 0 0,0 1 0 0 0,0-1 0 0 0,-1 1 0 0 0,1 0 0 0 0,0-1 0 0 0,0 1 0 0 0,0-1 0 0 0,0 1 0 0 0,-1 0 0 0 0,1-1 0 0 0,0 1 0 0 0,0 0 0 0 0,-1-1 0 0 0,1 1 0 0 0,0 0 0 0 0,-1-1-1 0 0,1 1 1 0 0,0 0 0 0 0,-1 0 8 0 0,-4-5-70 0 0,5 4 76 0 0,0 1 1 0 0,-1-1 0 0 0,1 1 0 0 0,-1 0 0 0 0,1-1 0 0 0,-1 1-1 0 0,1 0 1 0 0,-1-1 0 0 0,0 1 0 0 0,1 0 0 0 0,-1 0 0 0 0,1 0 0 0 0,-1-1-1 0 0,1 1 1 0 0,-1 0 0 0 0,0 0 0 0 0,1 0 0 0 0,-1 0 0 0 0,1 0-1 0 0,-1 0 1 0 0,0 0 0 0 0,1 0 0 0 0,-1 1-7 0 0,-1-1 137 0 0,1 0 1 0 0,-1 0-1 0 0,0 1 0 0 0,1-1 1 0 0,-1 1-1 0 0,0 0 0 0 0,1-1 0 0 0,-1 1-137 0 0,-1 1 235 0 0,1-1-178 0 0,1 0 1 0 0,0-1-1 0 0,-1 1 1 0 0,1 0-1 0 0,0 0 1 0 0,0 0 0 0 0,0 0-1 0 0,-1 1 1 0 0,1-1-1 0 0,0 0 1 0 0,0 0-1 0 0,1 1 1 0 0,-1-1-1 0 0,-1 1-57 0 0,1 1 81 0 0,0-1 0 0 0,0 0-1 0 0,-1 1 1 0 0,1-1-1 0 0,-1 0-80 0 0,0 0 66 0 0,1-1 0 0 0,0 1 0 0 0,0-1 0 0 0,0 1 0 0 0,0 0 0 0 0,0-1 0 0 0,0 1 0 0 0,1 0 0 0 0,-1 0-1 0 0,0 0 1 0 0,1 1-66 0 0,-4 13 449 0 0,3-13-386 0 0,1 0 0 0 0,-1 0 0 0 0,0 0 0 0 0,1 0-1 0 0,0 0 1 0 0,0 0 0 0 0,0 1 0 0 0,0-1 0 0 0,0 0-1 0 0,0 0 1 0 0,1 0 0 0 0,0 2-63 0 0,1 0 38 0 0,-1-1-15 0 0,0-1 0 0 0,1 1 0 0 0,-1-1-1 0 0,1 1 1 0 0,0-1 0 0 0,0 0-1 0 0,0 1-22 0 0,0-2 12 0 0,0 0 0 0 0,-1 0 0 0 0,1-1 0 0 0,0 1 0 0 0,0-1 0 0 0,0 1 0 0 0,0-1 0 0 0,0 1 0 0 0,0-1-1 0 0,1 0 1 0 0,-1 0 0 0 0,0 0 0 0 0,1 0 0 0 0,-1-1 0 0 0,0 1 0 0 0,3 0-12 0 0,-2-1-250 0 0,0 0-1 0 0,1 0 1 0 0,-1 0 0 0 0,0 0-1 0 0,1 0 1 0 0,-1-1 0 0 0,0 0-1 0 0,1 1 1 0 0,-1-1 0 0 0,0 0-1 0 0,0-1 1 0 0,0 1 250 0 0,4-2-1922 0 0</inkml:trace>
</inkml:ink>
</file>

<file path=ppt/ink/ink1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7:15.024"/>
    </inkml:context>
    <inkml:brush xml:id="br0">
      <inkml:brushProperty name="width" value="0.05" units="cm"/>
      <inkml:brushProperty name="height" value="0.05" units="cm"/>
      <inkml:brushProperty name="color" value="#849398"/>
    </inkml:brush>
  </inkml:definitions>
  <inkml:trace contextRef="#ctx0" brushRef="#br0">11 18 2304 0 0,'-1'-8'209'0'0,"1"8"-203"0"0,0 0 0 0 0,0 0 1 0 0,0 0-1 0 0,0 0 1 0 0,0 0-1 0 0,0 0 0 0 0,0 0 1 0 0,-1 0-1 0 0,1 0 1 0 0,0 0-1 0 0,0 0 1 0 0,0-1-1 0 0,0 1 0 0 0,0 0 1 0 0,0 0-1 0 0,0 0 1 0 0,0 0-1 0 0,0 0 1 0 0,0 0-1 0 0,0 0 0 0 0,0 0 1 0 0,0 0-1 0 0,0 0 1 0 0,0 0-1 0 0,0 0 1 0 0,0 0-1 0 0,0 0 0 0 0,0 0 1 0 0,0 0-1 0 0,0 0 1 0 0,-1 0-1 0 0,1 0 0 0 0,0-1 1 0 0,0 1-1 0 0,0 0 1 0 0,0 0-1 0 0,0 0 1 0 0,0 0-1 0 0,0 0 0 0 0,0 0 1 0 0,0 0-7 0 0,-1 0 80 0 0,-2-1 831 0 0,0 0 1320 0 0,3 1-2085 0 0,0 0 1 0 0,0 0-1 0 0,0 0 1 0 0,0 0 0 0 0,-1 0-1 0 0,1 0 1 0 0,0 0-1 0 0,0 0 1 0 0,0 0-1 0 0,0 0 1 0 0,0 0-1 0 0,0 0 1 0 0,0-1-1 0 0,0 1 1 0 0,0 0-1 0 0,0 0 1 0 0,0 0-1 0 0,0 0 1 0 0,0 0-1 0 0,0 0 1 0 0,0 0-1 0 0,1 0 1 0 0,-1 0-1 0 0,0 0 1 0 0,0 0-1 0 0,0 0 1 0 0,0 0-1 0 0,0 0 1 0 0,0-1-1 0 0,0 1 1 0 0,0 0-1 0 0,0 0 1 0 0,0 0-1 0 0,0 0 1 0 0,0 0-1 0 0,0 0 1 0 0,0 0-1 0 0,0 0 1 0 0,0 0-1 0 0,0 0 1 0 0,0 0-147 0 0,0 0 1323 0 0,0 0-445 0 0,0 0-87 0 0,1 0-742 0 0,-1 0 0 0 0,0 0-1 0 0,0 0 1 0 0,0 0 0 0 0,0 0 0 0 0,1 0 0 0 0,-1 0 0 0 0,0 0 0 0 0,0 0-1 0 0,0 0 1 0 0,0 0 0 0 0,0 0 0 0 0,1 0 0 0 0,-1 0 0 0 0,0 0 0 0 0,0 0 0 0 0,0 0-1 0 0,0 0 1 0 0,0 1 0 0 0,1-1 0 0 0,-1 0 0 0 0,0 0 0 0 0,0 0 0 0 0,0 0-1 0 0,0 0 1 0 0,0 0 0 0 0,0 0 0 0 0,0 1 0 0 0,0-1 0 0 0,1 0-49 0 0,1 4 503 0 0,-2-1-89 0 0,0-3-385 0 0,-1 0 0 0 0,1 1-1 0 0,0-1 1 0 0,0 0 0 0 0,0 0-1 0 0,0 1 1 0 0,0-1 0 0 0,0 0-1 0 0,0 0 1 0 0,0 1 0 0 0,0-1-1 0 0,0 0 1 0 0,0 1 0 0 0,0-1 0 0 0,0 0-1 0 0,0 0 1 0 0,0 1 0 0 0,1-1-1 0 0,-1 0 1 0 0,0 0 0 0 0,0 1-1 0 0,0-1 1 0 0,0 0 0 0 0,0 0-29 0 0,3 4 170 0 0,-3-3-141 0 0,1-1 0 0 0,-1 1 0 0 0,1-1 0 0 0,-1 1 1 0 0,1 0-1 0 0,-1-1 0 0 0,0 1 0 0 0,0 0 0 0 0,1-1 0 0 0,-1 1 0 0 0,0 0 0 0 0,0-1 0 0 0,0 1 0 0 0,0 0 0 0 0,1 0 0 0 0,-1-1 0 0 0,0 1 0 0 0,0 0 0 0 0,-1 0-29 0 0,1 2 123 0 0,0-1 0 0 0,0 1-1 0 0,1-1 1 0 0,-1 1-1 0 0,0-1 1 0 0,1 1-1 0 0,0 1-122 0 0,0-1 180 0 0,0 1 1 0 0,-1-1-1 0 0,1 0 0 0 0,-1 3-180 0 0,0-5 22 0 0,1 0-1 0 0,-1 0 1 0 0,0 0 0 0 0,0 0 0 0 0,0 0-1 0 0,1 0 1 0 0,0 1-22 0 0,-1-1 13 0 0,0 0 1 0 0,1-1-1 0 0,-1 1 0 0 0,0 0 1 0 0,0 0-1 0 0,0 0 0 0 0,1 0 1 0 0,-1 0-1 0 0,0 0 0 0 0,0 0-13 0 0,0 0 2 0 0,0 0 0 0 0,0 1 0 0 0,0-1 0 0 0,0 0 0 0 0,0 0-1 0 0,0 1 1 0 0,0-1 0 0 0,1 0 0 0 0,0 1-2 0 0,-1 0 1 0 0,1 0 1 0 0,-1 0 0 0 0,1 1-1 0 0,-1-1 1 0 0,0 0 0 0 0,0 0-1 0 0,0 1-1 0 0,1-2 48 0 0,-1-2-44 0 0,-1 1-1 0 0,1-1 0 0 0,0 1 0 0 0,0-1 1 0 0,-1 1-1 0 0,1-1 0 0 0,0 1 1 0 0,0-1-1 0 0,0 1 0 0 0,0-1 0 0 0,0 0 1 0 0,0 1-1 0 0,0-1 0 0 0,0 1 0 0 0,0-1 1 0 0,0 1-1 0 0,0-1 0 0 0,0 0 0 0 0,0 1 1 0 0,0-1-4 0 0,1-3 2 0 0,0 0 1 0 0,-1 0 0 0 0,1 0 0 0 0,-1-5-3 0 0,0 6 1 0 0,0-1 1 0 0,0 1-1 0 0,1 0 1 0 0,-1-1-1 0 0,1 1 1 0 0,0 0-1 0 0,0-3-1 0 0,4-7 45 0 0,-5 11-61 0 0,1 0 0 0 0,0-1 0 0 0,-1 1 0 0 0,1 0 0 0 0,0 0 0 0 0,0 0 0 0 0,1 0 0 0 0,-1 0 0 0 0,1-1 16 0 0,0 0-69 0 0,0 1 0 0 0,0 0 0 0 0,0 0-1 0 0,0 0 1 0 0,0 0 0 0 0,0 0 0 0 0,1 1-1 0 0,-1-1 1 0 0,1 1 0 0 0,-1 0 0 0 0,1-1-1 0 0,0 1 1 0 0,-1 0 0 0 0,1 0 0 0 0,0 1 69 0 0,10-3-1795 0 0,-7 4 868 0 0</inkml:trace>
</inkml:ink>
</file>

<file path=ppt/ink/ink1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7:16.542"/>
    </inkml:context>
    <inkml:brush xml:id="br0">
      <inkml:brushProperty name="width" value="0.05" units="cm"/>
      <inkml:brushProperty name="height" value="0.05" units="cm"/>
      <inkml:brushProperty name="color" value="#849398"/>
    </inkml:brush>
  </inkml:definitions>
  <inkml:trace contextRef="#ctx0" brushRef="#br0">0 3 13792 0 0,'0'0'629'0'0,"0"0"-12"0"0,1 0-393 0 0,2-2-128 0 0,-2 2 63 0 0,0 0 0 0 0,0 0-1 0 0,1-1 1 0 0,-1 1 0 0 0,0 0 0 0 0,0 0-1 0 0,0 1 1 0 0,1-1 0 0 0,-1 0 0 0 0,0 0-1 0 0,0 0 1 0 0,0 1 0 0 0,0-1-1 0 0,0 1 1 0 0,0-1 0 0 0,0 1 0 0 0,1-1-1 0 0,-1 1-158 0 0,0 0 89 0 0,0 0-1 0 0,-1 0 1 0 0,1 0-1 0 0,0 0 0 0 0,-1 0 1 0 0,1 0-1 0 0,0 0 0 0 0,-1 0 1 0 0,0 0-1 0 0,1 0 1 0 0,-1 0-1 0 0,0 1 0 0 0,1-1 1 0 0,-1 0-1 0 0,0 0 0 0 0,0 0 1 0 0,0 1-1 0 0,0-1 1 0 0,0 0-1 0 0,0 0 0 0 0,0 0 1 0 0,-1 1-89 0 0,1 1 12 0 0,-1 0 0 0 0,0 0 0 0 0,0 0 0 0 0,0-1-1 0 0,0 1 1 0 0,0 0 0 0 0,0-1 0 0 0,-3 3-12 0 0,-6 12-396 0 0,6-9-4879 0 0,1-3-997 0 0</inkml:trace>
</inkml:ink>
</file>

<file path=ppt/ink/ink1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7:16.912"/>
    </inkml:context>
    <inkml:brush xml:id="br0">
      <inkml:brushProperty name="width" value="0.05" units="cm"/>
      <inkml:brushProperty name="height" value="0.05" units="cm"/>
      <inkml:brushProperty name="color" value="#849398"/>
    </inkml:brush>
  </inkml:definitions>
  <inkml:trace contextRef="#ctx0" brushRef="#br0">0 41 13736 0 0,'0'0'629'0'0,"1"-1"-13"0"0,1 0-463 0 0,1-1 0 0 0,0 1-1 0 0,-1 0 1 0 0,1 0 0 0 0,0 0 0 0 0,-1 0 0 0 0,1 1-1 0 0,0-1 1 0 0,0 1 0 0 0,-1 0 0 0 0,1-1 0 0 0,0 1 0 0 0,0 1-1 0 0,0-1 1 0 0,0 0-153 0 0,1 1 295 0 0,-1 0 1 0 0,1 0-1 0 0,-1 0 0 0 0,1 0 0 0 0,-1 0 0 0 0,0 1 0 0 0,0 0 1 0 0,1-1-1 0 0,-1 1 0 0 0,0 0 0 0 0,-1 1 0 0 0,2 0-295 0 0,-2-2 48 0 0,0 1 0 0 0,0 0 0 0 0,0-1 0 0 0,-1 1-1 0 0,1 0 1 0 0,-1 0 0 0 0,1 0 0 0 0,-1 1 0 0 0,0-1 0 0 0,0 0-1 0 0,1 0 1 0 0,-2 1 0 0 0,1-1 0 0 0,0 1 0 0 0,0-1-1 0 0,-1 1 1 0 0,1-1 0 0 0,-1 1 0 0 0,0-1 0 0 0,0 1 0 0 0,0-1-1 0 0,0 3-47 0 0,-1-3-40 0 0,1 0 0 0 0,-1 0 0 0 0,1 0 0 0 0,-1 0 0 0 0,0-1 0 0 0,0 1 0 0 0,0 0 0 0 0,0 0 0 0 0,0 0 0 0 0,0-1 0 0 0,0 1 40 0 0,-4 4-772 0 0,0-1 0 0 0,-3 3 772 0 0,1-2-986 0 0,0-1-374 0 0,3-3-3600 0 0,2 0-473 0 0</inkml:trace>
  <inkml:trace contextRef="#ctx0" brushRef="#br0" timeOffset="1">187 16 11952 0 0,'0'0'546'0'0,"1"-5"204"0"0,-1 2-609 0 0,0 3-51 0 0,0 0 1 0 0,0-1-1 0 0,0 1 1 0 0,0 0-1 0 0,0-1 0 0 0,0 1 1 0 0,0 0-1 0 0,0 0 1 0 0,0-1-1 0 0,0 1 1 0 0,-1 0-1 0 0,1 0 0 0 0,0-1 1 0 0,0 1-1 0 0,0 0 1 0 0,0 0-1 0 0,0-1 0 0 0,0 1 1 0 0,-1 0-1 0 0,1 0 1 0 0,0-1-1 0 0,0 1 1 0 0,0 0-1 0 0,-1 0 0 0 0,1 0 1 0 0,0 0-1 0 0,0-1 1 0 0,-1 1-1 0 0,1 0 0 0 0,0 0 1 0 0,0 0-1 0 0,-1 0 1 0 0,1 0-1 0 0,0 0 0 0 0,0 0 1 0 0,-1 0-1 0 0,1-1 1 0 0,0 1-1 0 0,-1 0 1 0 0,1 0-1 0 0,0 0 0 0 0,0 0 1 0 0,-1 1-1 0 0,1-1 1 0 0,0 0-1 0 0,0 0 1 0 0,-1 0-1 0 0,1 0 0 0 0,0 0 1 0 0,-1 0-1 0 0,1 0 1 0 0,0 0-1 0 0,0 1 0 0 0,-1-1-90 0 0,-1 1 210 0 0,0 0 0 0 0,0 0-1 0 0,0 0 1 0 0,0 0-1 0 0,1 1 1 0 0,-2 0-210 0 0,-1 2 184 0 0,0 0 0 0 0,0 0-1 0 0,0 1 1 0 0,0 0 0 0 0,1-1 0 0 0,0 1 0 0 0,0 2-184 0 0,1-5 40 0 0,1 1 0 0 0,0-1 0 0 0,0 1-1 0 0,0-1 1 0 0,0 1 0 0 0,0 0 0 0 0,1 0 0 0 0,-1-1 0 0 0,1 1 0 0 0,0 0 0 0 0,0 0-1 0 0,0 0 1 0 0,0-1 0 0 0,0 1 0 0 0,1 0 0 0 0,0 0-40 0 0,1 7 5 0 0,1-1 1 0 0,1 0-1 0 0,1 2-5 0 0,-4-9-63 0 0,0 1 0 0 0,0-1 0 0 0,1 0 0 0 0,0 1 0 0 0,-1-1 0 0 0,1 0 0 0 0,0 0 0 0 0,0 0 0 0 0,0 0 0 0 0,0-1 0 0 0,0 1 0 0 0,1 0 0 0 0,1 0 63 0 0,10 5-2272 0 0,-7-4-4403 0 0</inkml:trace>
</inkml:ink>
</file>

<file path=ppt/ink/ink1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7:17.260"/>
    </inkml:context>
    <inkml:brush xml:id="br0">
      <inkml:brushProperty name="width" value="0.05" units="cm"/>
      <inkml:brushProperty name="height" value="0.05" units="cm"/>
      <inkml:brushProperty name="color" value="#849398"/>
    </inkml:brush>
  </inkml:definitions>
  <inkml:trace contextRef="#ctx0" brushRef="#br0">0 5 6912 0 0,'0'0'314'0'0,"0"0"-6"0"0,0-1-198 0 0,2 1 641 0 0,0-1 1 0 0,-1 0 0 0 0,1 1-1 0 0,0-1 1 0 0,0 1-1 0 0,-1 0 1 0 0,1 0 0 0 0,0-1-1 0 0,0 1 1 0 0,-1 0-1 0 0,1 1 1 0 0,0-1 0 0 0,0 0-1 0 0,1 1-751 0 0,-2-1 77 0 0,0 0 0 0 0,0 0 0 0 0,1 1 0 0 0,-1-1-1 0 0,0 1 1 0 0,0-1 0 0 0,0 1 0 0 0,0 0 0 0 0,0-1 0 0 0,0 1 0 0 0,0 0 0 0 0,0 0-1 0 0,0 0 1 0 0,0-1 0 0 0,0 1 0 0 0,0 0 0 0 0,-1 0 0 0 0,1 0 0 0 0,0 0-1 0 0,-1 1 1 0 0,1-1 0 0 0,-1 0 0 0 0,1 0 0 0 0,-1 0 0 0 0,1 0 0 0 0,-1 1 0 0 0,0-1-1 0 0,0 0 1 0 0,1 0 0 0 0,-1 1 0 0 0,0-1 0 0 0,0 0 0 0 0,0 0 0 0 0,-1 1-1 0 0,1-1 1 0 0,0 0 0 0 0,0 0 0 0 0,-1 1 0 0 0,1-1 0 0 0,-1 0 0 0 0,1 0 0 0 0,-1 0-1 0 0,1 0-76 0 0,-5 8 21 0 0,0-1 0 0 0,-1 0-1 0 0,0-1 1 0 0,-4 5-21 0 0,-4 5 45 0 0,12-15-58 0 0,2 1-40 0 0,0-3 52 0 0,0 1 1 0 0,0-1-1 0 0,0 0 1 0 0,0 1 0 0 0,1-1-1 0 0,-1 0 1 0 0,0 1-1 0 0,0-1 1 0 0,0 0-1 0 0,0 1 1 0 0,1-1-1 0 0,-1 0 1 0 0,0 1 0 0 0,0-1-1 0 0,1 0 1 0 0,-1 1-1 0 0,0-1 1 0 0,1 0-1 0 0,-1 0 1 0 0,0 1 0 0 0,1-1-1 0 0,-1 0 1 0 0,0 0-1 0 0,1 0 1 0 0,-1 0-1 0 0,0 0 1 0 0,1 1-1 0 0,-1-1 1 0 0,1 0-1 0 0,0 0 5 0 0,1 1-1 0 0,-1-1 0 0 0,1 1 0 0 0,-1-1 1 0 0,1 0-1 0 0,0 0 0 0 0,-1 0 1 0 0,1 0-1 0 0,-1 0 0 0 0,1 0 0 0 0,-1 0 1 0 0,1-1-1 0 0,0 1-3 0 0,5-2-135 0 0,-1 0-1 0 0,4-2 136 0 0,-1 0-730 0 0,-1 1-4251 0 0,0 0-1711 0 0</inkml:trace>
</inkml:ink>
</file>

<file path=ppt/ink/ink1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7:17.636"/>
    </inkml:context>
    <inkml:brush xml:id="br0">
      <inkml:brushProperty name="width" value="0.05" units="cm"/>
      <inkml:brushProperty name="height" value="0.05" units="cm"/>
      <inkml:brushProperty name="color" value="#849398"/>
    </inkml:brush>
  </inkml:definitions>
  <inkml:trace contextRef="#ctx0" brushRef="#br0">3 37 14368 0 0,'0'0'661'0'0,"-1"0"-17"0"0,0-1-385 0 0,0 1-86 0 0,1 0 10 0 0,0 0 1 0 0,0 0 39 0 0,9-4 1571 0 0,13-2-1737 0 0,-18 5-564 0 0</inkml:trace>
  <inkml:trace contextRef="#ctx0" brushRef="#br0" timeOffset="1">203 14 14832 0 0,'-3'-1'26'0'0,"-1"0"451"0"0,3 0-154 0 0,4 1-28 0 0,-3 0 65 0 0,3 0-217 0 0,7-2-46 0 0,-5 1 159 0 0,-1 0-1 0 0,0 1 0 0 0,4-1-255 0 0,-3 1 97 0 0,0-1-1 0 0,-1 1 0 0 0,3-2-96 0 0,-2 1-844 0 0,0 0 0 0 0,0 1 0 0 0,2-1 844 0 0,-3 1-5500 0 0</inkml:trace>
</inkml:ink>
</file>

<file path=ppt/ink/ink1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7:17.969"/>
    </inkml:context>
    <inkml:brush xml:id="br0">
      <inkml:brushProperty name="width" value="0.05" units="cm"/>
      <inkml:brushProperty name="height" value="0.05" units="cm"/>
      <inkml:brushProperty name="color" value="#849398"/>
    </inkml:brush>
  </inkml:definitions>
  <inkml:trace contextRef="#ctx0" brushRef="#br0">3 13 19807 0 0,'-3'-6'1760'0'0,"3"6"-1408"0"0,0 0-280 0 0,0 0-72 0 0,0 0 152 0 0,3-1 8 0 0,-3 1 8 0 0,5-2 0 0 0,-3 1-368 0 0,-2 1-80 0 0,0 0-8 0 0,4-1-8 0 0,2-1-152 0 0,-6 2-24 0 0,0 0-8 0 0,0 0-7639 0 0</inkml:trace>
</inkml:ink>
</file>

<file path=ppt/ink/ink1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7:18.306"/>
    </inkml:context>
    <inkml:brush xml:id="br0">
      <inkml:brushProperty name="width" value="0.05" units="cm"/>
      <inkml:brushProperty name="height" value="0.05" units="cm"/>
      <inkml:brushProperty name="color" value="#849398"/>
    </inkml:brush>
  </inkml:definitions>
  <inkml:trace contextRef="#ctx0" brushRef="#br0">0 9 15288 0 0,'1'-1'122'0'0,"1"0"1"0"0,-1 0 0 0 0,0 0 0 0 0,0 1 0 0 0,1-1 0 0 0,-1 0-1 0 0,0 1 1 0 0,1-1 0 0 0,-1 1 0 0 0,1-1 0 0 0,-1 1 0 0 0,0 0-1 0 0,1-1 1 0 0,-1 1-123 0 0,2 0 33 0 0,-1 0 0 0 0,1 1 0 0 0,-1-1 0 0 0,0 0 0 0 0,1 1 0 0 0,-1 0 0 0 0,0 0 0 0 0,1 0-33 0 0,4 1 163 0 0,-3-1 128 0 0,-1 1 0 0 0,1-1-1 0 0,-1 1 1 0 0,1-1 0 0 0,0 2-291 0 0,-3-2 33 0 0,1 0 1 0 0,-1 0-1 0 0,0 0 1 0 0,0 0-1 0 0,0 0 1 0 0,0 0-1 0 0,0 0 1 0 0,-1 1-1 0 0,1-1 1 0 0,0 0-1 0 0,0 1 1 0 0,-1-1-1 0 0,1 0 0 0 0,-1 1 1 0 0,1-1-1 0 0,-1 1-33 0 0,2 5 37 0 0,-1 1 0 0 0,0 0-1 0 0,0-1 1 0 0,0 3-37 0 0,-1-6 117 0 0,0-1 0 0 0,-1 1 0 0 0,1 0 0 0 0,-1 0 0 0 0,1 0 0 0 0,-1 0 0 0 0,-1 0 0 0 0,1-1 0 0 0,-1 2-117 0 0,0-1-87 0 0,0-1 0 0 0,-1 1 0 0 0,0-1 0 0 0,0 0 0 0 0,0 1 1 0 0,0-1-1 0 0,-2 1 87 0 0,-4 5-965 0 0,4-7-217 0 0,4-1 228 0 0,-1 0-5184 0 0</inkml:trace>
</inkml:ink>
</file>

<file path=ppt/ink/ink1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7:18.699"/>
    </inkml:context>
    <inkml:brush xml:id="br0">
      <inkml:brushProperty name="width" value="0.05" units="cm"/>
      <inkml:brushProperty name="height" value="0.05" units="cm"/>
      <inkml:brushProperty name="color" value="#849398"/>
    </inkml:brush>
  </inkml:definitions>
  <inkml:trace contextRef="#ctx0" brushRef="#br0">63 16 12896 0 0,'0'0'594'0'0,"-2"-3"189"0"0,1 2-672 0 0,0 0 1 0 0,0 0 0 0 0,0 0-1 0 0,1 0 1 0 0,-1 0-1 0 0,0 1 1 0 0,-1-1-1 0 0,1 0 1 0 0,0 0 0 0 0,0 1-1 0 0,0-1 1 0 0,0 1-1 0 0,0-1 1 0 0,-1 1 0 0 0,1 0-1 0 0,-1-1-111 0 0,1 1 147 0 0,0 0 0 0 0,1 0 0 0 0,-1 0 0 0 0,0-1 0 0 0,0 1 0 0 0,0 0 0 0 0,0 1 0 0 0,0-1 0 0 0,0 0 0 0 0,0 0 0 0 0,0 0 0 0 0,0 1 0 0 0,0-1 0 0 0,0 0 0 0 0,0 1 0 0 0,0-1 0 0 0,1 1 0 0 0,-1-1 0 0 0,0 1 0 0 0,0-1 0 0 0,0 1-147 0 0,-2 2 80 0 0,1-1 0 0 0,0 1 1 0 0,0 0-1 0 0,0-1 0 0 0,1 1 1 0 0,-1 0-1 0 0,0 0 1 0 0,1 0-1 0 0,-1 3-80 0 0,1-3 82 0 0,1-1 0 0 0,-1 0 1 0 0,1 0-1 0 0,-1 1 0 0 0,1-1 1 0 0,0 0-1 0 0,0 0 0 0 0,0 1 0 0 0,0-1 1 0 0,1 0-1 0 0,-1 1 0 0 0,1-1 0 0 0,-1 0 1 0 0,1 0-1 0 0,0 1-82 0 0,4 8 219 0 0,0 0-1 0 0,1-1 1 0 0,5 8-219 0 0,-6-12-459 0 0,0 0 1 0 0,4 4 458 0 0,-5-6-1426 0 0,0 0 1 0 0,0-1-1 0 0,0 0 0 0 0,2 1 1426 0 0,2 1-6506 0 0</inkml:trace>
</inkml:ink>
</file>

<file path=ppt/ink/ink1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7:19.063"/>
    </inkml:context>
    <inkml:brush xml:id="br0">
      <inkml:brushProperty name="width" value="0.05" units="cm"/>
      <inkml:brushProperty name="height" value="0.05" units="cm"/>
      <inkml:brushProperty name="color" value="#849398"/>
    </inkml:brush>
  </inkml:definitions>
  <inkml:trace contextRef="#ctx0" brushRef="#br0">0 3 13904 0 0,'0'0'314'0'0,"0"0"46"0"0,0 0 23 0 0,0 0-44 0 0,5 6 211 0 0,-4-5-404 0 0,-1 0-1 0 0,1 0 1 0 0,0 0-1 0 0,-1 0 1 0 0,1 0-1 0 0,-1 0 1 0 0,1 0-1 0 0,-1 0 1 0 0,0 0 0 0 0,1 0-1 0 0,-1 0 1 0 0,0 0-1 0 0,0 0 1 0 0,1 1-1 0 0,-1-1 1 0 0,0 0-1 0 0,0 0 1 0 0,0 0-1 0 0,-1 1-145 0 0,2 7 541 0 0,-1-8-518 0 0,0 0-1 0 0,0 0 1 0 0,0 1 0 0 0,0-1-1 0 0,0 0 1 0 0,0 0-1 0 0,0 0 1 0 0,0 0-1 0 0,-1 1-22 0 0,-2 7 472 0 0,3-6-258 0 0,-1-1 1 0 0,1 0-1 0 0,-1 1 0 0 0,0-1 0 0 0,0 0-214 0 0,0-1-164 0 0,2-3 173 0 0,-1 1 0 0 0,1 0 0 0 0,-1-1 0 0 0,1 1 0 0 0,0 0 0 0 0,-1-1 0 0 0,1 1-1 0 0,0 0 1 0 0,0 0 0 0 0,0 0 0 0 0,0 0 0 0 0,0 0 0 0 0,0 0 0 0 0,0 0-9 0 0,4-5 51 0 0,1-1 85 0 0,1 0 1 0 0,0 0-1 0 0,0 0 0 0 0,0 1 0 0 0,8-6-136 0 0,-14 11 30 0 0,1 1 0 0 0,-1-1 0 0 0,0 0 0 0 0,0 1 0 0 0,0-1 0 0 0,0 1 0 0 0,1-1 0 0 0,-1 1 0 0 0,0 0 0 0 0,0 0 0 0 0,1-1 0 0 0,-1 1 0 0 0,0 0 0 0 0,1 0 0 0 0,-1 0-1 0 0,0 0 1 0 0,0 0 0 0 0,1 1 0 0 0,-1-1 0 0 0,0 0 0 0 0,1 1 0 0 0,-1-1 0 0 0,0 0 0 0 0,0 1 0 0 0,0 0 0 0 0,1-1 0 0 0,-1 1 0 0 0,0 0 0 0 0,0-1 0 0 0,0 1 0 0 0,0 0 0 0 0,0 0 0 0 0,0 0-1 0 0,-1 0 1 0 0,1 0 0 0 0,0 0 0 0 0,0 0-30 0 0,3 7-403 0 0,-1 0 0 0 0,1 0-1 0 0,-1 1 1 0 0,-1 0 403 0 0,2 1-1125 0 0,-1-3 263 0 0</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0:31.423"/>
    </inkml:context>
    <inkml:brush xml:id="br0">
      <inkml:brushProperty name="width" value="0.05292" units="cm"/>
      <inkml:brushProperty name="height" value="0.05292" units="cm"/>
      <inkml:brushProperty name="color" value="#333333"/>
    </inkml:brush>
  </inkml:definitions>
  <inkml:trace contextRef="#ctx0" brushRef="#br0">97 3 2304 0 0,'-1'0'1213'0'0,"-4"-2"8341"0"0,1 2-9993 0 0,-1 2 755 0 0,1 0 0 0 0,0 1 0 0 0,0-1 0 0 0,0 1 1 0 0,1 0-1 0 0,-1 0 0 0 0,1 0 0 0 0,-1 0 0 0 0,1 1 1 0 0,0-1-1 0 0,-1 3-316 0 0,-27 45 1009 0 0,30-49-921 0 0,0 0-40 0 0,-1 0-1 0 0,1 1 0 0 0,0-1 0 0 0,0 1 0 0 0,0-1 0 0 0,0 1 0 0 0,1 0 0 0 0,-1-1 0 0 0,1 1 0 0 0,0-1 0 0 0,-1 1 0 0 0,1 0 0 0 0,0-1 0 0 0,1 1 0 0 0,-1 0 0 0 0,0-1 0 0 0,1 1 0 0 0,-1 0 0 0 0,1-1 0 0 0,0 1 0 0 0,0-1 1 0 0,0 1-1 0 0,0-1 0 0 0,1 0 0 0 0,-1 1 0 0 0,0-1 0 0 0,1 0 0 0 0,0 0 0 0 0,-1 0 0 0 0,1 0 0 0 0,0 0 0 0 0,0 0 0 0 0,0-1 0 0 0,1 1 0 0 0,-1-1-47 0 0,5 4-85 0 0,0-1 0 0 0,0 0 0 0 0,0 0-1 0 0,0-1 1 0 0,1 0 0 0 0,-1-1 0 0 0,1 1-1 0 0,0-1 1 0 0,0-1 0 0 0,0 0 0 0 0,2 0 85 0 0,4 0-1505 0 0,-3 2-4435 0 0</inkml:trace>
</inkml:ink>
</file>

<file path=ppt/ink/ink1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7:19.475"/>
    </inkml:context>
    <inkml:brush xml:id="br0">
      <inkml:brushProperty name="width" value="0.05" units="cm"/>
      <inkml:brushProperty name="height" value="0.05" units="cm"/>
      <inkml:brushProperty name="color" value="#849398"/>
    </inkml:brush>
  </inkml:definitions>
  <inkml:trace contextRef="#ctx0" brushRef="#br0">0 5 12584 0 0,'7'-3'946'0'0,"-3"3"-793"0"0,0-1-1 0 0,0 1 1 0 0,0-1 0 0 0,0 1-1 0 0,0 0 1 0 0,1 1-1 0 0,-1-1 1 0 0,0 1 0 0 0,2 0-153 0 0,-3 0 102 0 0,0-1 0 0 0,0 2 0 0 0,1-1 0 0 0,-1 0 0 0 0,0 1 0 0 0,0-1 0 0 0,0 1 0 0 0,0 0 0 0 0,0 0 0 0 0,-1 0 0 0 0,1 0 0 0 0,-1 0 0 0 0,1 1 0 0 0,-1-1-1 0 0,0 1 1 0 0,0 0 0 0 0,0 0 0 0 0,0 0 0 0 0,0 0 0 0 0,-1 0 0 0 0,1 0 0 0 0,-1 0 0 0 0,0 0 0 0 0,0 1-102 0 0,2 3 0 0 0,1 9 0 0 0,-2-1 40 0 0,0-1-1 0 0,0 0 0 0 0,-1 7-39 0 0,-1 10 64 0 0,0-30-64 0 0,0 0 1 0 0,0 0-1 0 0,1-1 1 0 0,-1 1-1 0 0,0 0 1 0 0,1-1-1 0 0,-1 1 1 0 0,0 0-1 0 0,1 0 1 0 0,-1-1-1 0 0,1 1 1 0 0,-1-1-1 0 0,1 1 1 0 0,-1 0-1 0 0,1-1 1 0 0,-1 1-1 0 0,1-1 1 0 0,0 1-1 0 0,-1-1 1 0 0,1 1-1 0 0,-1-1 0 0 0,8 6 0 0 0,-5-4-13 0 0,-3-2-18 0 0,0 0 145 0 0,0 0 90 0 0,0 0 20 0 0,0 0 21 0 0,0 0 62 0 0,0 0 21 0 0,0 0 6 0 0,0 0 5 0 0,0 0 10 0 0,0 0 3 0 0,0 0 0 0 0,0 0-18 0 0,0 0-78 0 0,0 0-31 0 0,0 0-8 0 0,3 8 535 0 0,-3-2-710 0 0,0 8 336 0 0,0-1 0 0 0,1 1 0 0 0,3 11-378 0 0,-1-6 714 0 0,0 9-714 0 0,2 12 574 0 0,-4-28-462 0 0,1 0 0 0 0,-2 0-1 0 0,1 3-111 0 0,-2-9 58 0 0,1 1-1 0 0,-1 0 1 0 0,0-1-1 0 0,0 1 1 0 0,-1-1-1 0 0,-1 5-57 0 0,2-10 6 0 0,1 1 0 0 0,-1-1 0 0 0,0 1-1 0 0,1-1 1 0 0,-1 0 0 0 0,0 1 0 0 0,0-1 0 0 0,0 0-1 0 0,0 0 1 0 0,0 1 0 0 0,-1-1 0 0 0,0 1-6 0 0,-7 2-7114 0 0,3-3-841 0 0</inkml:trace>
</inkml:ink>
</file>

<file path=ppt/ink/ink1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7:15.506"/>
    </inkml:context>
    <inkml:brush xml:id="br0">
      <inkml:brushProperty name="width" value="0.05" units="cm"/>
      <inkml:brushProperty name="height" value="0.05" units="cm"/>
      <inkml:brushProperty name="color" value="#849398"/>
    </inkml:brush>
  </inkml:definitions>
  <inkml:trace contextRef="#ctx0" brushRef="#br0">0 24 14224 0 0,'3'-2'178'0'0,"-1"-1"1"0"0,0 1 0 0 0,1 0 0 0 0,-1 1-1 0 0,1-1 1 0 0,-1 0 0 0 0,1 1 0 0 0,0-1 0 0 0,0 1-1 0 0,0 0 1 0 0,0 0 0 0 0,2-1-179 0 0,-1 1 298 0 0,0 1-1 0 0,0-1 1 0 0,0 1 0 0 0,0 0 0 0 0,-1 0-1 0 0,1 1 1 0 0,0-1 0 0 0,0 1 0 0 0,2 0-298 0 0,-5-1 74 0 0,1 1 1 0 0,0 0 0 0 0,0-1-1 0 0,-1 1 1 0 0,1 0-1 0 0,-1 0 1 0 0,1 0 0 0 0,-1 0-1 0 0,1 0 1 0 0,-1 0-1 0 0,0 1 1 0 0,1-1 0 0 0,-1 0-1 0 0,0 1 1 0 0,0-1-1 0 0,0 1 1 0 0,0-1 0 0 0,0 1-1 0 0,0-1 1 0 0,-1 1-1 0 0,1 1-74 0 0,1 0 30 0 0,-1 0-1 0 0,0 0 0 0 0,-1 1 0 0 0,1-1 0 0 0,0 0 1 0 0,-1 1-1 0 0,0-1 0 0 0,0 0 0 0 0,0 1 0 0 0,0-1-29 0 0,-1 1 19 0 0,1 1-1 0 0,-1-1 1 0 0,-1 0-1 0 0,1 0 1 0 0,0 0-1 0 0,-1 0 1 0 0,0 0-1 0 0,0 0 1 0 0,-2 3-19 0 0,-1-1-110 0 0,1 0-1 0 0,-1-1 1 0 0,0 1-1 0 0,-1-1 1 0 0,0 1 110 0 0,4-4-576 0 0,-3 2 786 0 0,2-3-6504 0 0,3-1 4648 0 0</inkml:trace>
</inkml:ink>
</file>

<file path=ppt/ink/ink1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7:15.846"/>
    </inkml:context>
    <inkml:brush xml:id="br0">
      <inkml:brushProperty name="width" value="0.05" units="cm"/>
      <inkml:brushProperty name="height" value="0.05" units="cm"/>
      <inkml:brushProperty name="color" value="#849398"/>
    </inkml:brush>
  </inkml:definitions>
  <inkml:trace contextRef="#ctx0" brushRef="#br0">70 37 5064 0 0,'1'-3'83'0'0,"0"0"-1"0"0,0 0 1 0 0,0 0 0 0 0,1 0-1 0 0,-1 0 1 0 0,2-2-83 0 0,-3 5 260 0 0,0 0 0 0 0,0-1-1 0 0,1 1 1 0 0,-1 0 0 0 0,0-1 0 0 0,0 1 0 0 0,0 0 0 0 0,1-1 0 0 0,-1 1-1 0 0,0 0 1 0 0,0-1 0 0 0,0 1 0 0 0,0-1 0 0 0,0 1 0 0 0,0 0 0 0 0,0-1-1 0 0,0 1 1 0 0,0 0 0 0 0,0-1 0 0 0,0 1 0 0 0,0-1 0 0 0,0 1 0 0 0,0 0-1 0 0,0-1 1 0 0,0 1 0 0 0,-1-1 0 0 0,1 1 0 0 0,0 0 0 0 0,0-1 0 0 0,-1 1-260 0 0,1-1 190 0 0,0 1 0 0 0,-1 0 0 0 0,1 0 0 0 0,-1-1 0 0 0,1 1 0 0 0,0 0 0 0 0,-1 0 0 0 0,1 0 0 0 0,-1-1 0 0 0,1 1 0 0 0,-1 0 0 0 0,1 0 0 0 0,-1 0 0 0 0,1 0 0 0 0,-1 0 0 0 0,1 0 0 0 0,-1 0 0 0 0,1 0 0 0 0,-1 0 0 0 0,1 0 0 0 0,-1 0 0 0 0,1 1 0 0 0,-1-1-190 0 0,-3 2 179 0 0,1-1-1 0 0,-1 1 0 0 0,0 1 1 0 0,1-1-1 0 0,-1 0 1 0 0,-1 3-179 0 0,1-2 97 0 0,1 0-6 0 0,-1 0 0 0 0,1 0 0 0 0,0 1-1 0 0,0-1 1 0 0,0 1 0 0 0,1 0 0 0 0,-1-1 0 0 0,1 1 0 0 0,0 0-1 0 0,0 0 1 0 0,0 1 0 0 0,1-1 0 0 0,-1 0 0 0 0,1 1 0 0 0,0-1-1 0 0,0 3-90 0 0,1-4 13 0 0,0-1 0 0 0,0 0 0 0 0,0 0 0 0 0,1 1 0 0 0,-1-1 0 0 0,1 0 0 0 0,-1 0 0 0 0,1 1 0 0 0,0-1 0 0 0,0 0 0 0 0,0 0 0 0 0,0 0 0 0 0,0 0 0 0 0,0 0 0 0 0,0 0 0 0 0,1-1 0 0 0,-1 1 0 0 0,1 0 0 0 0,-1-1 0 0 0,2 2-13 0 0,2 1-13 0 0,0 0 0 0 0,0 0-1 0 0,1-1 1 0 0,-1 0 0 0 0,1 0-1 0 0,4 2 14 0 0,-2-2-1100 0 0,-1-1 0 0 0,1 0-1 0 0,0 0 1 0 0,6 0 1100 0 0,0-1-1566 0 0</inkml:trace>
</inkml:ink>
</file>

<file path=ppt/ink/ink1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7:16.204"/>
    </inkml:context>
    <inkml:brush xml:id="br0">
      <inkml:brushProperty name="width" value="0.05" units="cm"/>
      <inkml:brushProperty name="height" value="0.05" units="cm"/>
      <inkml:brushProperty name="color" value="#849398"/>
    </inkml:brush>
  </inkml:definitions>
  <inkml:trace contextRef="#ctx0" brushRef="#br0">0 0 12896 0 0,'0'0'594'0'0,"0"0"-16"0"0,0 0-234 0 0,0 0 393 0 0,5 7 3687 0 0,-4-6-4271 0 0,-1 0 0 0 0,0 0 1 0 0,1 0-1 0 0,-1 0 1 0 0,1 0-1 0 0,-1 0 0 0 0,0 0 1 0 0,0 0-1 0 0,0 0 0 0 0,1 0 1 0 0,-1 0-1 0 0,0 0 1 0 0,0 1-1 0 0,-1-1 0 0 0,1 0 1 0 0,0 0-1 0 0,0 0 0 0 0,-1 1-153 0 0,0 7 364 0 0,0 23 34 0 0,-1-11-920 0 0,2-21-478 0 0,0 1 731 0 0,1-1 0 0 0,-1 0 0 0 0,1 1 1 0 0,-1-1-1 0 0,0 1 0 0 0,1-1 0 0 0,-1 0 0 0 0,0 1 1 0 0,1-1-1 0 0,-1 1 269 0 0,1 0-1390 0 0</inkml:trace>
</inkml:ink>
</file>

<file path=ppt/ink/ink1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7:20.413"/>
    </inkml:context>
    <inkml:brush xml:id="br0">
      <inkml:brushProperty name="width" value="0.05" units="cm"/>
      <inkml:brushProperty name="height" value="0.05" units="cm"/>
      <inkml:brushProperty name="color" value="#849398"/>
    </inkml:brush>
  </inkml:definitions>
  <inkml:trace contextRef="#ctx0" brushRef="#br0">34 0 10592 0 0,'0'0'241'0'0,"-8"2"675"0"0,7-1-804 0 0,-1 0 0 0 0,0 1-1 0 0,1-1 1 0 0,-1 1 0 0 0,1 0 0 0 0,-1-1 0 0 0,1 1-1 0 0,0 0 1 0 0,-1 0 0 0 0,1 0 0 0 0,-1 1-112 0 0,1 1 657 0 0,-1 0 0 0 0,1 0 0 0 0,0 0 0 0 0,0 0 0 0 0,-1 4-657 0 0,2-5 164 0 0,0 0 0 0 0,0-1 0 0 0,1 1 1 0 0,-1 0-1 0 0,1 0 0 0 0,-1 0 0 0 0,1-1 1 0 0,0 1-1 0 0,0 0 0 0 0,0-1 0 0 0,1 1 1 0 0,0 0-165 0 0,4 11 284 0 0,3 3 12 0 0,-6-10-98 0 0,1-1 1 0 0,-1 0-1 0 0,1 1 0 0 0,5 4-198 0 0,2 5 613 0 0,-10-15-593 0 0,0 0 1 0 0,-1 0-1 0 0,1-1 0 0 0,-1 1 1 0 0,1 0-1 0 0,-1 0 1 0 0,1 0-1 0 0,-1 0 0 0 0,0 1 1 0 0,1-1-1 0 0,-1 0 1 0 0,0 0-1 0 0,0 0 1 0 0,0 0-1 0 0,0 0 0 0 0,0 0 1 0 0,0 0-1 0 0,0 0 1 0 0,0 0-1 0 0,-1 0 1 0 0,1 0-1 0 0,0 0 0 0 0,-1 0 1 0 0,1 1-1 0 0,-1-2 1 0 0,1 1-1 0 0,-1 0 0 0 0,1 0 1 0 0,-1 0-1 0 0,1 0 1 0 0,-1 0-1 0 0,0 0 1 0 0,0-1-1 0 0,1 1 0 0 0,-2 0-20 0 0,-7 11-88 0 0,7-11 92 0 0,2-1-2 0 0,-1 0 0 0 0,1 0 0 0 0,0 1-1 0 0,-1-1 1 0 0,1 0 0 0 0,0 0-1 0 0,0 0 1 0 0,-1 1 0 0 0,1-1 0 0 0,0 0-1 0 0,0 0 1 0 0,-1 1 0 0 0,1-1-1 0 0,0 0 1 0 0,0 0 0 0 0,0 1 0 0 0,0-1-1 0 0,-1 0 1 0 0,1 1 0 0 0,0-1-1 0 0,0 0 1 0 0,0 1 0 0 0,0-1 0 0 0,0 0-1 0 0,0 1 1 0 0,0-1 0 0 0,0 0-1 0 0,0 1 1 0 0,0-1 0 0 0,0 0 0 0 0,0 1-1 0 0,0-1 1 0 0,0 0 0 0 0,0 1-1 0 0,1-1-1 0 0,-1 1-1 0 0,0 0 0 0 0,0 0 0 0 0,1-1-1 0 0,-1 1 1 0 0,1 0 0 0 0,-1 0 0 0 0,1-1-1 0 0,-1 1 1 0 0,1 0 0 0 0,-1-1-1 0 0,1 1 1 0 0,-1-1 0 0 0,1 1 0 0 0,0-1-1 0 0,-1 1 1 0 0,2-1 1 0 0,13 8-48 0 0,-4-3 52 0 0,-5-2-4 0 0,-4-3 0 0 0,-1 1 0 0 0,0 0 0 0 0,1-1 0 0 0,-1 1 0 0 0,0 0 0 0 0,0 0 0 0 0,1 0 0 0 0,-1 1 0 0 0,6 5-4 0 0,-5-6 10 0 0,-1 0 0 0 0,0 1 1 0 0,1-1-1 0 0,-1 0 0 0 0,0 1 0 0 0,0-1 0 0 0,0 1 1 0 0,0-1-1 0 0,0 1 0 0 0,-1 0 0 0 0,2 1-6 0 0,-1 1 0 0 0,0 1 0 0 0,0-1 0 0 0,-1 1 0 0 0,1 0 0 0 0,-1-1 0 0 0,0 1 0 0 0,0 0 0 0 0,-1-1 0 0 0,0 5 0 0 0,-2 6 0 0 0,-1-1 0 0 0,-2 7 0 0 0,1-10-15 0 0,0 0 0 0 0,0 1 1 0 0,-4 2 14 0 0,5-5 19 0 0,-1-1 0 0 0,1 1 1 0 0,0 0-1 0 0,1 0 1 0 0,0 0-1 0 0,-1 3-19 0 0,4-10 17 0 0,0 1-1 0 0,-1-1 0 0 0,1 0 1 0 0,0 0-1 0 0,1 1 1 0 0,-1-1-1 0 0,0 1-16 0 0,0-2 12 0 0,1 0 1 0 0,-1 0-1 0 0,0 0 0 0 0,0 0 1 0 0,1 0-1 0 0,-1 0 0 0 0,1 0 1 0 0,-1 0-1 0 0,1 0 0 0 0,-1 0 0 0 0,1-1 1 0 0,0 1-1 0 0,-1 0 0 0 0,1 0 1 0 0,0 0-1 0 0,-1-1 0 0 0,2 1-12 0 0,0 1 7 0 0,1-1-1 0 0,-1 0 1 0 0,1 1 0 0 0,0-1-1 0 0,-1 0 1 0 0,1-1-1 0 0,0 1 1 0 0,2 0-7 0 0,2 0-455 0 0,1-1 0 0 0,4 0 455 0 0,0 0-571 0 0</inkml:trace>
</inkml:ink>
</file>

<file path=ppt/ink/ink1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7:21.582"/>
    </inkml:context>
    <inkml:brush xml:id="br0">
      <inkml:brushProperty name="width" value="0.05" units="cm"/>
      <inkml:brushProperty name="height" value="0.05" units="cm"/>
      <inkml:brushProperty name="color" value="#849398"/>
    </inkml:brush>
  </inkml:definitions>
  <inkml:trace contextRef="#ctx0" brushRef="#br0">36 18 12872 0 0,'-1'-2'94'0'0,"1"2"-46"0"0,-1 0 0 0 0,1-1 0 0 0,0 1 0 0 0,0 0 0 0 0,0-1 0 0 0,-1 1 0 0 0,1 0 0 0 0,0-1 0 0 0,0 1 0 0 0,0 0 0 0 0,-1-1 0 0 0,1 1 1 0 0,0-1-1 0 0,0 1 0 0 0,0 0 0 0 0,0-1 0 0 0,0 1 0 0 0,0-1 0 0 0,0 1 0 0 0,0 0 0 0 0,0-1 0 0 0,0 1 0 0 0,0-1 0 0 0,0 1 0 0 0,0 0 0 0 0,1-1 1 0 0,-1 1-49 0 0,1-5 234 0 0,-2 5-35 0 0,1 0-166 0 0,0-1 479 0 0,0 1 22 0 0,-5 1 1807 0 0,3 0-2268 0 0,1 0 1 0 0,0 1 0 0 0,0 0-1 0 0,0-1 1 0 0,0 1 0 0 0,0 0-1 0 0,0 0 1 0 0,0-1 0 0 0,1 1-1 0 0,-1 0 1 0 0,1 0-1 0 0,-1 0 1 0 0,1 1-74 0 0,-3 7 81 0 0,2-8-60 0 0,0 1 0 0 0,0-1 1 0 0,1 1-1 0 0,-1-1 0 0 0,1 1-21 0 0,-1 0 14 0 0,1 1 0 0 0,-1-1 0 0 0,0 0 1 0 0,1 1-1 0 0,-1-1 0 0 0,-2 3-14 0 0,3-5 22 0 0,-1 1 0 0 0,1-1-1 0 0,0 1 1 0 0,-1-1 0 0 0,1 1-1 0 0,0-1 1 0 0,0 1 0 0 0,0 0 0 0 0,0-1-1 0 0,0 1 1 0 0,1-1 0 0 0,-1 1-22 0 0,1 13 328 0 0,-1-13-313 0 0,-1-2-12 0 0,1 1-1 0 0,0-1 0 0 0,0 1 0 0 0,0-1 0 0 0,0 1 0 0 0,0-1 0 0 0,0 1 0 0 0,0-1 0 0 0,0 1 0 0 0,0-1 0 0 0,0 1 0 0 0,0-1 1 0 0,0 0-1 0 0,1 1 0 0 0,-1-1 0 0 0,0 1 0 0 0,0-1 0 0 0,0 1 0 0 0,1-1 0 0 0,-1 1 0 0 0,0-1 0 0 0,0 0 0 0 0,1 1 0 0 0,-1-1 1 0 0,0 0-1 0 0,1 1 0 0 0,-1-1 0 0 0,0 0 0 0 0,1 1 0 0 0,-1-1 0 0 0,1 0 0 0 0,-1 0 0 0 0,1 1 0 0 0,-1-1 0 0 0,1 0-2 0 0,0 1-26 0 0,1-1-1 0 0,0 0 0 0 0,-1 1 0 0 0,1-1 1 0 0,-1 0-1 0 0,1 0 0 0 0,0 0 0 0 0,-1 0 1 0 0,1 0-1 0 0,-1 0 0 0 0,1-1 0 0 0,0 1 0 0 0,-1 0 1 0 0,1-1 26 0 0,0 0-48 0 0,0 1 1 0 0,0-1 0 0 0,0 0-1 0 0,0 1 1 0 0,0-1-1 0 0,-1 0 1 0 0,1 0 0 0 0,0-1-1 0 0,-1 1 1 0 0,1 0-1 0 0,0-1 48 0 0,11-15-204 0 0,-11 14 187 0 0,-1 1-1 0 0,1 0 1 0 0,-1-1-1 0 0,0 1 0 0 0,1-1 1 0 0,-1 0-1 0 0,-1 1 1 0 0,1-1-1 0 0,0 0 18 0 0,0 1-19 0 0,0-3-2 0 0,-2 11 10 0 0,1 1 0 0 0,-1-1 1 0 0,1 0-1 0 0,1 1 0 0 0,0 2 11 0 0,0 1 29 0 0,-1-8-5 0 0,0 1 0 0 0,0 0 0 0 0,0-1 0 0 0,1 1-1 0 0,0 1-23 0 0,1 4 97 0 0,-2-6-86 0 0,1 0 1 0 0,0 0-1 0 0,-1 0 1 0 0,1 0-1 0 0,0 0 0 0 0,0 0 1 0 0,0 0-1 0 0,0-1 1 0 0,0 1-1 0 0,0 0 0 0 0,1 0 1 0 0,-1-1-12 0 0,0 0 27 0 0,-1-1-1 0 0,0 0 1 0 0,1 0 0 0 0,-1 0 0 0 0,1 1 0 0 0,-1-1 0 0 0,0 0 0 0 0,1 0-1 0 0,-1 0 1 0 0,1 0 0 0 0,-1 0 0 0 0,0 0 0 0 0,1 0 0 0 0,-1 0-1 0 0,1 0 1 0 0,-1 0 0 0 0,0 0 0 0 0,1 0 0 0 0,-1 0 0 0 0,1 0 0 0 0,-1 0-1 0 0,0 0 1 0 0,1 0 0 0 0,-1-1 0 0 0,1 1 0 0 0,-1 0 0 0 0,0 0-1 0 0,1 0 1 0 0,-1-1 0 0 0,0 1 0 0 0,1 0 0 0 0,-1 0 0 0 0,0-1 0 0 0,1 1-27 0 0,1-2 186 0 0,0 0 0 0 0,-1 0 0 0 0,1-1 0 0 0,1 0-186 0 0,-3 2 57 0 0,3-3 155 0 0,-1 0 0 0 0,0 0 0 0 0,0-1 0 0 0,0 1-1 0 0,0 0 1 0 0,-1-1 0 0 0,1-2-212 0 0,1-7 477 0 0,0-11-477 0 0,-1 14 0 0 0,-1-4 8 0 0,-2 11-93 0 0,2 0 0 0 0,-1 0 0 0 0,0 0 0 0 0,2-2 85 0 0,0-15-2721 0 0,-2 21 2585 0 0,0 0 0 0 0,0-1 0 0 0,0 1 0 0 0,0 0 0 0 0,0 0 0 0 0,1-1 0 0 0,-1 1 0 0 0,0 0 0 0 0,0 0 0 0 0,0 0 0 0 0,0 0 0 0 0,1-1 0 0 0,-1 1 0 0 0,0 0 0 0 0,0 0 0 0 0,1 0 0 0 0,-1 0 0 0 0,0 0 0 0 0,0-1 0 0 0,0 1 0 0 0,1 0 0 0 0,-1 0 0 0 0,0 0 0 0 0,1 0 136 0 0,-1 0-125 0 0,1 0-1616 0 0</inkml:trace>
</inkml:ink>
</file>

<file path=ppt/ink/ink1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7:21.922"/>
    </inkml:context>
    <inkml:brush xml:id="br0">
      <inkml:brushProperty name="width" value="0.05" units="cm"/>
      <inkml:brushProperty name="height" value="0.05" units="cm"/>
      <inkml:brushProperty name="color" value="#849398"/>
    </inkml:brush>
  </inkml:definitions>
  <inkml:trace contextRef="#ctx0" brushRef="#br0">41 107 12440 0 0,'0'0'957'0'0,"0"1"-624"0"0,1 1-135 0 0,0 1 0 0 0,0 0 0 0 0,-1 0 0 0 0,1-1 0 0 0,-1 1 0 0 0,1 3-198 0 0,-1-4 287 0 0,0 7 807 0 0,1 4 213 0 0,0-9-1033 0 0,0 0-1 0 0,-1 1 1 0 0,1-1 0 0 0,-1 1-1 0 0,0 0-273 0 0,0-1 225 0 0,-1 2-58 0 0,1-5-170 0 0,0 0 0 0 0,0 0 0 0 0,0 0 1 0 0,0 1-1 0 0,0-1 0 0 0,0 0 0 0 0,1 0 1 0 0,-1 0-1 0 0,0 0 0 0 0,1 1 3 0 0,-1-2-325 0 0,3 1-656 0 0,-3-1-4038 0 0,0 0-594 0 0</inkml:trace>
  <inkml:trace contextRef="#ctx0" brushRef="#br0" timeOffset="1">5 9 14480 0 0,'-5'-6'640'0'0,"5"6"136"0"0,4-1-616 0 0,-4 1-160 0 0,0 0 0 0 0,2-2 0 0 0,3 2-136 0 0,0 0-56 0 0,-5 0-16 0 0,0 0 0 0 0,4 0 104 0 0,0 3 16 0 0,0-1 8 0 0,-1 0-3944 0 0,-1 0-784 0 0</inkml:trace>
</inkml:ink>
</file>

<file path=ppt/ink/ink1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7:22.275"/>
    </inkml:context>
    <inkml:brush xml:id="br0">
      <inkml:brushProperty name="width" value="0.05" units="cm"/>
      <inkml:brushProperty name="height" value="0.05" units="cm"/>
      <inkml:brushProperty name="color" value="#849398"/>
    </inkml:brush>
  </inkml:definitions>
  <inkml:trace contextRef="#ctx0" brushRef="#br0">8 0 14456 0 0,'0'0'330'0'0,"0"0"45"0"0,0 0 18 0 0,0 0-42 0 0,0 3-216 0 0,-1 2 83 0 0,0-1 0 0 0,1 0 0 0 0,0 0 1 0 0,0 1-219 0 0,-1 14 933 0 0,-1-5 80 0 0,1 1 0 0 0,0 1-1013 0 0,0 9 591 0 0,1-12-482 0 0,1 1 1 0 0,0-1-1 0 0,0 1 0 0 0,1-1 0 0 0,4 11-109 0 0,-2-9-2376 0 0,-4-11-4361 0 0</inkml:trace>
</inkml:ink>
</file>

<file path=ppt/ink/ink1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7:22.638"/>
    </inkml:context>
    <inkml:brush xml:id="br0">
      <inkml:brushProperty name="width" value="0.05" units="cm"/>
      <inkml:brushProperty name="height" value="0.05" units="cm"/>
      <inkml:brushProperty name="color" value="#849398"/>
    </inkml:brush>
  </inkml:definitions>
  <inkml:trace contextRef="#ctx0" brushRef="#br0">0 0 15200 0 0,'0'0'1172'0'0,"4"0"-721"0"0,43 2-248 0 0,53 1 112 0 0,-93-4-2096 0 0,1 1-1 0 0,4-2 1782 0 0,-4 0-5130 0 0</inkml:trace>
</inkml:ink>
</file>

<file path=ppt/ink/ink1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7:23.007"/>
    </inkml:context>
    <inkml:brush xml:id="br0">
      <inkml:brushProperty name="width" value="0.05" units="cm"/>
      <inkml:brushProperty name="height" value="0.05" units="cm"/>
      <inkml:brushProperty name="color" value="#849398"/>
    </inkml:brush>
  </inkml:definitions>
  <inkml:trace contextRef="#ctx0" brushRef="#br0">0 17 920 0 0,'1'-3'8'0'0,"0"1"72"0"0,0 1 0 0 0,-1-1-1 0 0,1 1 1 0 0,0 0 0 0 0,0-1 0 0 0,1 0-80 0 0,-2 1 2112 0 0,0 1 1476 0 0,0-2-2441 0 0,0 2 6847 0 0,2 6-7709 0 0,-1-1 1 0 0,-1 0 0 0 0,1 1-1 0 0,-1-1 1 0 0,0 5-286 0 0,-3 30 1011 0 0,1-18-388 0 0,0 47 76 0 0,2-68-619 0 0,0-1-2 0 0,0 0 30 0 0,0 0-9 0 0,2-3 85 0 0,13-25 637 0 0,-11 19-466 0 0,-1 4-116 0 0,-1 1 0 0 0,1 0 0 0 0,0-1-1 0 0,0 1 1 0 0,0 1 0 0 0,4-5-239 0 0,-6 7 8 0 0,1 0 0 0 0,0-1-1 0 0,-1 1 1 0 0,1 0-1 0 0,0 0 1 0 0,0 0 0 0 0,-1 0-1 0 0,1 1 1 0 0,0-1 0 0 0,0 0-1 0 0,1 1-7 0 0,-2 0-2 0 0,-1-1-1 0 0,1 1 1 0 0,0 0-1 0 0,0 0 1 0 0,0 0-1 0 0,0 0 1 0 0,-1 0-1 0 0,1 1 1 0 0,0-1-1 0 0,0 0 1 0 0,0 0-1 0 0,0 1 1 0 0,-1-1-1 0 0,1 0 1 0 0,0 1-1 0 0,0-1 0 0 0,-1 0 1 0 0,1 1-1 0 0,0-1 1 0 0,-1 1-1 0 0,1-1 1 0 0,0 1-1 0 0,-1 0 1 0 0,1-1-1 0 0,-1 1 1 0 0,1 0-1 0 0,0 0 3 0 0,1 4-64 0 0,0 0-1 0 0,1 0 1 0 0,-2 1 0 0 0,1-1-1 0 0,0 0 1 0 0,-1 1-1 0 0,0-1 1 0 0,-1 1 0 0 0,1 1 64 0 0,0 3-85 0 0,1 11-1407 0 0,0-12 56 0 0</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0:31.745"/>
    </inkml:context>
    <inkml:brush xml:id="br0">
      <inkml:brushProperty name="width" value="0.05292" units="cm"/>
      <inkml:brushProperty name="height" value="0.05292" units="cm"/>
      <inkml:brushProperty name="color" value="#333333"/>
    </inkml:brush>
  </inkml:definitions>
  <inkml:trace contextRef="#ctx0" brushRef="#br0">0 1 9272 0 0,'0'0'422'0'0,"0"0"-7"0"0,1 0-268 0 0,9 0 607 0 0,-1 0 0 0 0,1 1 0 0 0,0 0 0 0 0,-1 0 0 0 0,1 1-754 0 0,-8-2 84 0 0,0 1 0 0 0,0-1 0 0 0,0 1 1 0 0,-1 0-1 0 0,1 0 0 0 0,0 0 0 0 0,0 0 0 0 0,-1 0 1 0 0,1 0-1 0 0,0 0 0 0 0,-1 0 0 0 0,1 0 1 0 0,-1 1-1 0 0,1-1 0 0 0,-1 1 0 0 0,0-1 0 0 0,0 1 1 0 0,0 0-1 0 0,0-1 0 0 0,0 1 0 0 0,0 0 1 0 0,0 0-1 0 0,0 0 0 0 0,-1-1 0 0 0,1 1 0 0 0,-1 0-83 0 0,0 1 23 0 0,0 0 1 0 0,0 0 0 0 0,-1 0 0 0 0,1 0-1 0 0,-1-1 1 0 0,0 1 0 0 0,1 0 0 0 0,-1 0-1 0 0,-1-1 1 0 0,1 1 0 0 0,0-1 0 0 0,-1 1 0 0 0,1-1-1 0 0,-1 0 1 0 0,0 1 0 0 0,1-1 0 0 0,-1 0-1 0 0,-1 1-24 0 0,-1 1 136 0 0,-1 1-1 0 0,1-1 0 0 0,-1 0 0 0 0,1 0 0 0 0,-1-1 0 0 0,0 0 0 0 0,-6 3-135 0 0,10-5 45 0 0,0 0 0 0 0,-1-1-1 0 0,1 1 1 0 0,0 0 0 0 0,0 0-1 0 0,0 0 1 0 0,0 0 0 0 0,-1 0-1 0 0,2 0 1 0 0,-1 0-1 0 0,0 0 1 0 0,0 1 0 0 0,0-1-1 0 0,0 1-44 0 0,1-2 11 0 0,0 0 0 0 0,0 1-1 0 0,-1-1 1 0 0,1 0 0 0 0,0 0 0 0 0,0 1-1 0 0,0-1 1 0 0,0 0 0 0 0,0 1-1 0 0,0-1 1 0 0,0 0 0 0 0,0 1-1 0 0,0-1 1 0 0,0 0 0 0 0,0 1 0 0 0,0-1-1 0 0,0 0 1 0 0,0 1 0 0 0,0-1-1 0 0,0 0 1 0 0,0 1 0 0 0,0-1-1 0 0,1 0 1 0 0,-1 1 0 0 0,0-1 0 0 0,0 0-1 0 0,0 0 1 0 0,1 1 0 0 0,-1-1-1 0 0,0 0 1 0 0,0 0 0 0 0,0 1-1 0 0,1-1 1 0 0,-1 0 0 0 0,0 0-1 0 0,1 0 1 0 0,-1 1 0 0 0,0-1 0 0 0,0 0-1 0 0,1 0 1 0 0,-1 0 0 0 0,0 0-1 0 0,1 0 1 0 0,-1 0 0 0 0,0 0-1 0 0,1 1 1 0 0,-1-1 0 0 0,0 0 0 0 0,1 0-1 0 0,-1 0 1 0 0,0 0 0 0 0,1-1-1 0 0,-1 1 1 0 0,0 0 0 0 0,1 0-1 0 0,-1 0-10 0 0,13 0-156 0 0,1-1 0 0 0,-1-1 0 0 0,0 0 0 0 0,0-1 0 0 0,3-1 156 0 0,36-13-3845 0 0,-30 10 2279 0 0</inkml:trace>
</inkml:ink>
</file>

<file path=ppt/ink/ink1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7:23.456"/>
    </inkml:context>
    <inkml:brush xml:id="br0">
      <inkml:brushProperty name="width" value="0.05" units="cm"/>
      <inkml:brushProperty name="height" value="0.05" units="cm"/>
      <inkml:brushProperty name="color" value="#849398"/>
    </inkml:brush>
  </inkml:definitions>
  <inkml:trace contextRef="#ctx0" brushRef="#br0">0 0 5528 0 0,'9'0'797'0'0,"-8"1"-518"0"0,-1-1 0 0 0,0 1 0 0 0,0-1-1 0 0,0 0 1 0 0,0 1 0 0 0,1-1 0 0 0,-1 1 0 0 0,0-1 0 0 0,0 1-1 0 0,0-1 1 0 0,0 0 0 0 0,0 1 0 0 0,0-1 0 0 0,0 1 0 0 0,0-1-1 0 0,0 1-278 0 0,-2 5 1088 0 0,1 0-1 0 0,-1 0 1 0 0,1 1 0 0 0,1 3-1088 0 0,-2 5 909 0 0,0 19 538 0 0,2-12-774 0 0,-1-11-272 0 0,2 1 0 0 0,0 5-401 0 0,0-1 361 0 0,1-1 484 0 0,2 8-845 0 0,1 11 377 0 0,-5-32-361 0 0,0 0-1 0 0,0-1 1 0 0,0 1-1 0 0,1 0 1 0 0,-1-1-1 0 0,1 1 1 0 0,-1-1-1 0 0,1 1 1 0 0,-1-1-1 0 0,1 1-15 0 0,3 10-20 0 0,-4-12-129 0 0,0 0 52 0 0,1 0 0 0 0,-1 0 0 0 0,0 0 0 0 0,1 0 0 0 0,-1 0 1 0 0,0 0-1 0 0,0-1 0 0 0,1 1 0 0 0,-1 0 0 0 0,0 0 0 0 0,1 0 1 0 0,-1-1-1 0 0,0 1 0 0 0,0 0 0 0 0,1 0 0 0 0,-1-1 0 0 0,0 1 0 0 0,0 0 1 0 0,0 0-1 0 0,1-1 0 0 0,-1 1 0 0 0,0 0 0 0 0,0-1 0 0 0,0 1 0 0 0,0 0 1 0 0,0-1-1 0 0,0 1 0 0 0,0-1 97 0 0,2-10-2511 0 0,-1 9 1853 0 0,-1-12-2445 0 0,0 11 2067 0 0,0-1 0 0 0,0 1-1 0 0,1 0 1 0 0,0-3 1036 0 0,-1 3-198 0 0,1 0 0 0 0,-1 0 1 0 0,0 0-1 0 0,0 0 0 0 0,0 0 0 0 0,-1-1 198 0 0,1-8 4767 0 0,0 12-4588 0 0,0-1 0 0 0,1 1 0 0 0,-1-1 0 0 0,1 1 0 0 0,-1 0 0 0 0,1-1 1 0 0,-1 1-1 0 0,1 0 0 0 0,-1-1 0 0 0,1 1 0 0 0,-1 0 0 0 0,1 0 0 0 0,-1 0 1 0 0,1 0-1 0 0,0-1 0 0 0,-1 1 0 0 0,1 0 0 0 0,0 0-179 0 0,1 0 552 0 0,0-1-254 0 0,1 1 1 0 0,0-1 0 0 0,0 1-1 0 0,0 0 1 0 0,0 0 0 0 0,0 0-1 0 0,0 0 1 0 0,-1 1 0 0 0,1-1-1 0 0,3 1-298 0 0,4 2 653 0 0,1 1-1 0 0,2 1-652 0 0,0 0 600 0 0,2 2-1163 0 0,0 0 0 0 0,8 5 563 0 0,-19-9-4535 0 0,-1 0-1483 0 0</inkml:trace>
</inkml:ink>
</file>

<file path=ppt/ink/ink1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7:23.833"/>
    </inkml:context>
    <inkml:brush xml:id="br0">
      <inkml:brushProperty name="width" value="0.05" units="cm"/>
      <inkml:brushProperty name="height" value="0.05" units="cm"/>
      <inkml:brushProperty name="color" value="#849398"/>
    </inkml:brush>
  </inkml:definitions>
  <inkml:trace contextRef="#ctx0" brushRef="#br0">141 0 11520 0 0,'0'0'886'0'0,"0"0"-582"0"0,-1 0-251 0 0,0 0-1 0 0,1 0 0 0 0,-1 0 0 0 0,0 1 1 0 0,1-1-1 0 0,-1 0 0 0 0,1 0 1 0 0,-1 0-1 0 0,0 1 0 0 0,1-1 1 0 0,-1 0-1 0 0,0 1 0 0 0,1-1 0 0 0,-1 1 1 0 0,1-1-1 0 0,-1 0 0 0 0,1 1 1 0 0,-1-1-1 0 0,1 1 0 0 0,0-1 1 0 0,-1 1-53 0 0,-1 2 221 0 0,-20 16-68 0 0,11-8 249 0 0,-1-1 1 0 0,0 0-403 0 0,-28 23 1258 0 0,18-15-5943 0 0,15-12-276 0 0</inkml:trace>
</inkml:ink>
</file>

<file path=ppt/ink/ink1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7:24.215"/>
    </inkml:context>
    <inkml:brush xml:id="br0">
      <inkml:brushProperty name="width" value="0.05" units="cm"/>
      <inkml:brushProperty name="height" value="0.05" units="cm"/>
      <inkml:brushProperty name="color" value="#849398"/>
    </inkml:brush>
  </inkml:definitions>
  <inkml:trace contextRef="#ctx0" brushRef="#br0">154 3 15032 0 0,'3'-1'1357'0'0,"-2"1"-1088"0"0,0 0-96 0 0,-2 0-141 0 0,1-1-1 0 0,0 1 0 0 0,-1 0 0 0 0,1 0 0 0 0,0 0 0 0 0,-1 0 0 0 0,1 0 0 0 0,0 0 0 0 0,-1-1 0 0 0,1 1 0 0 0,-1 0 1 0 0,1 0-1 0 0,0 0 0 0 0,-1 0 0 0 0,1 0 0 0 0,0 1-31 0 0,-1-1 42 0 0,-2 0 178 0 0,0 0-1 0 0,0 1 0 0 0,-1 0 0 0 0,1-1 1 0 0,0 1-1 0 0,-1 1-219 0 0,-10 2 456 0 0,11-3-405 0 0,0 0 1 0 0,1 0-1 0 0,-1 0 0 0 0,0 0 0 0 0,-1 1-51 0 0,-6 3-8 0 0,-7 1 8 0 0,1 1 0 0 0,0 1 0 0 0,-12 7 0 0 0,27-15 14 0 0,0 1 0 0 0,1-1 0 0 0,-1 1 0 0 0,0-1-1 0 0,1 1 1 0 0,-1 0 0 0 0,1-1 0 0 0,-1 1-1 0 0,1 0 1 0 0,-1-1 0 0 0,1 1 0 0 0,-1 0 0 0 0,1 0-1 0 0,0-1 1 0 0,-1 1 0 0 0,1 0 0 0 0,0 0 0 0 0,0 0-1 0 0,-1 0 1 0 0,1-1 0 0 0,0 1 0 0 0,0 0 0 0 0,0 0-1 0 0,0 0 1 0 0,0 0 0 0 0,0-1 0 0 0,1 1-1 0 0,-1 0 1 0 0,0 0 0 0 0,0 0 0 0 0,0 0 0 0 0,1-1-1 0 0,-1 1 1 0 0,1 0 0 0 0,-1 0 0 0 0,0-1 0 0 0,1 1-1 0 0,-1 0 1 0 0,1-1 0 0 0,0 1 0 0 0,-1 0-1 0 0,1-1 1 0 0,-1 1 0 0 0,1-1 0 0 0,0 1 0 0 0,-1-1-1 0 0,2 1-13 0 0,4 2 117 0 0,-1 0 0 0 0,1-1 0 0 0,0 0 0 0 0,0 0 0 0 0,0 0-1 0 0,5 0-116 0 0,7 2 99 0 0,9 3 35 0 0,-5-1-127 0 0,-14-5-1258 0 0,-2 1 0 0 0,1 0 0 0 0,5 2 1251 0 0,-9-2-1251 0 0</inkml:trace>
</inkml:ink>
</file>

<file path=ppt/ink/ink1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7:24.585"/>
    </inkml:context>
    <inkml:brush xml:id="br0">
      <inkml:brushProperty name="width" value="0.05" units="cm"/>
      <inkml:brushProperty name="height" value="0.05" units="cm"/>
      <inkml:brushProperty name="color" value="#849398"/>
    </inkml:brush>
  </inkml:definitions>
  <inkml:trace contextRef="#ctx0" brushRef="#br0">0 0 13824 0 0,'0'0'314'0'0,"0"0"46"0"0,0 0 22 0 0,0 0-50 0 0,3 2 228 0 0,4 1-64 0 0,0 0 1 0 0,0-1 0 0 0,0 0 0 0 0,0-1 0 0 0,0 1 0 0 0,0-1 0 0 0,6 0-497 0 0,17 3 173 0 0,6 3-3911 0 0,17 0 3738 0 0,-37-6-1365 0 0</inkml:trace>
</inkml:ink>
</file>

<file path=ppt/ink/ink1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7:26.795"/>
    </inkml:context>
    <inkml:brush xml:id="br0">
      <inkml:brushProperty name="width" value="0.05" units="cm"/>
      <inkml:brushProperty name="height" value="0.05" units="cm"/>
      <inkml:brushProperty name="color" value="#849398"/>
    </inkml:brush>
  </inkml:definitions>
  <inkml:trace contextRef="#ctx0" brushRef="#br0">0 32 11376 0 0,'1'-1'256'0'0,"0"1"-102"0"0,-1 0 0 0 0,1 0 0 0 0,-1 0 0 0 0,1 0 0 0 0,0 1 0 0 0,-1-1 1 0 0,1 0-1 0 0,-1 0 0 0 0,1 0 0 0 0,-1 0 0 0 0,1 0 0 0 0,-1 1 0 0 0,0-1 0 0 0,1 0 1 0 0,-1 0-1 0 0,1 1 0 0 0,-1-1 0 0 0,1 0 0 0 0,-1 1 0 0 0,0-1 0 0 0,1 1 0 0 0,-1-1 1 0 0,0 0-1 0 0,1 1 0 0 0,-1-1 0 0 0,0 1 0 0 0,0-1 0 0 0,1 1 0 0 0,-1-1 1 0 0,0 1-155 0 0,2 3 267 0 0,-1-1 1 0 0,0 1-1 0 0,0 0 1 0 0,0 0 0 0 0,-1-1-1 0 0,1 2-267 0 0,2 12 114 0 0,-3-16-117 0 0,0 0 19 0 0,1 1 1 0 0,-1-1-1 0 0,0 1 0 0 0,0-1 0 0 0,0 1 0 0 0,0 0 0 0 0,0-1 1 0 0,0 1-1 0 0,0-1 0 0 0,0 1 0 0 0,0-1 0 0 0,-1 1 1 0 0,1-1-1 0 0,-1 1 0 0 0,1-1 0 0 0,-1 1 0 0 0,0 0-16 0 0,0 1 0 0 0,0 0 15 0 0,1-3 60 0 0,0 0 15 0 0,0 0-15 0 0,0-1-42 0 0,1 1 0 0 0,-1-1-1 0 0,0 0 1 0 0,0 1 0 0 0,0-1-1 0 0,0 0 1 0 0,0 0 0 0 0,0 1 0 0 0,0-1-1 0 0,0 0 1 0 0,0 0-33 0 0,0 0 41 0 0,0-2 80 0 0,1 1-1 0 0,-1-1 1 0 0,0 0 0 0 0,1 0-1 0 0,0 0 1 0 0,0 0-1 0 0,0 1 1 0 0,0-1-121 0 0,12-21 838 0 0,-4 7-501 0 0,-8 14-224 0 0,0 1 0 0 0,1 0-1 0 0,0-1 1 0 0,-1 1 0 0 0,1 0-1 0 0,0 0 1 0 0,0 0-1 0 0,0 1 1 0 0,0-1 0 0 0,1 0-113 0 0,3-2 239 0 0,0 0 0 0 0,0 1 0 0 0,2-1-239 0 0,-6 3 19 0 0,-1 0-1 0 0,0 1 1 0 0,0-1-1 0 0,1 1 1 0 0,-1-1-1 0 0,0 1 1 0 0,1 0 0 0 0,-1 0-1 0 0,0-1 1 0 0,1 1-1 0 0,-1 0 1 0 0,0 0-1 0 0,1 0 1 0 0,-1 1-1 0 0,0-1 1 0 0,1 0-1 0 0,-1 0 1 0 0,0 1-1 0 0,1-1 1 0 0,-1 1-1 0 0,0-1 1 0 0,1 1-1 0 0,-1 0 1 0 0,0-1 0 0 0,0 1-1 0 0,0 0 1 0 0,0 0-1 0 0,0 0 1 0 0,0 0-1 0 0,0 0 1 0 0,0 0-1 0 0,0 0 1 0 0,0 0-1 0 0,0 0 1 0 0,-1 0-1 0 0,1 0 1 0 0,-1 0-1 0 0,1 1 1 0 0,0 0-19 0 0,2 8 3 0 0,-1 1 1 0 0,1 0-1 0 0,-2 0 0 0 0,0-1 0 0 0,0 8-3 0 0,3 18-63 0 0,0-20-17 0 0,-1-9-1385 0 0,-1-3-4467 0 0,-1-4-994 0 0</inkml:trace>
</inkml:ink>
</file>

<file path=ppt/ink/ink1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7:27.160"/>
    </inkml:context>
    <inkml:brush xml:id="br0">
      <inkml:brushProperty name="width" value="0.05" units="cm"/>
      <inkml:brushProperty name="height" value="0.05" units="cm"/>
      <inkml:brushProperty name="color" value="#849398"/>
    </inkml:brush>
  </inkml:definitions>
  <inkml:trace contextRef="#ctx0" brushRef="#br0">0 3 11976 0 0,'0'0'546'0'0,"0"0"-10"0"0,3-1 127 0 0,11 0 1777 0 0,0 0-1 0 0,-1 1 1 0 0,3 1-2440 0 0,9-1 391 0 0,36 2-580 0 0,-50-2-798 0 0</inkml:trace>
</inkml:ink>
</file>

<file path=ppt/ink/ink1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7:27.500"/>
    </inkml:context>
    <inkml:brush xml:id="br0">
      <inkml:brushProperty name="width" value="0.05" units="cm"/>
      <inkml:brushProperty name="height" value="0.05" units="cm"/>
      <inkml:brushProperty name="color" value="#849398"/>
    </inkml:brush>
  </inkml:definitions>
  <inkml:trace contextRef="#ctx0" brushRef="#br0">0 9 13824 0 0,'2'-1'674'0'0,"3"0"-393"0"0,0-1 0 0 0,-1 1 0 0 0,1 0 0 0 0,0 0 0 0 0,0 0 0 0 0,-1 1 0 0 0,1-1 0 0 0,4 1-281 0 0,1 1 1028 0 0,-1 0-1 0 0,1 0 0 0 0,-1 1 0 0 0,1 0-1027 0 0,-8-2 37 0 0,0 1-1 0 0,0 0 0 0 0,0 0 1 0 0,0 0-1 0 0,-1-1 0 0 0,1 2 1 0 0,0-1-1 0 0,-1 0 0 0 0,1 0 1 0 0,-1 0-1 0 0,1 1 1 0 0,-1-1-1 0 0,0 1 0 0 0,1-1 1 0 0,-1 1-1 0 0,0-1 0 0 0,0 1 1 0 0,0 0-1 0 0,0 0 0 0 0,0 0 1 0 0,-1-1-1 0 0,1 1 0 0 0,0 2-36 0 0,-1-2-14 0 0,0 1-1 0 0,0 0 1 0 0,0-1 0 0 0,0 1-1 0 0,-1-1 1 0 0,1 1-1 0 0,-1 0 1 0 0,0-1-1 0 0,1 1 1 0 0,-1-1 0 0 0,0 0-1 0 0,-1 1 1 0 0,0 1 14 0 0,-3 4 10 0 0,-1 0 0 0 0,0 0 0 0 0,-1 1-10 0 0,-6 8 1 0 0,-1 0 170 0 0,7-9-140 0 0,1 0-1 0 0,0 1-30 0 0,5-6 2 0 0,-1-1 0 0 0,1 0-1 0 0,0 0 1 0 0,0 1-1 0 0,0-1 1 0 0,0 0 0 0 0,1 1-2 0 0,-1-3-6 0 0,1 1 1 0 0,0 0 0 0 0,0-1 0 0 0,0 1-1 0 0,0-1 1 0 0,0 1 0 0 0,0-1-1 0 0,0 1 1 0 0,0 0 0 0 0,1-1 0 0 0,-1 1-1 0 0,0-1 1 0 0,0 1 0 0 0,0-1 0 0 0,1 1-1 0 0,-1-1 1 0 0,0 1 0 0 0,0-1-1 0 0,1 1 1 0 0,-1-1 0 0 0,0 1 0 0 0,1-1-1 0 0,-1 0 1 0 0,1 1 0 0 0,-1-1 0 0 0,1 0-1 0 0,-1 1 1 0 0,1-1 0 0 0,-1 0-1 0 0,1 1 1 0 0,-1-1 0 0 0,1 0 0 0 0,-1 0-1 0 0,1 1 6 0 0,6 1 250 0 0,-1-1-1 0 0,1 1 1 0 0,0-1 0 0 0,0 0-1 0 0,0-1 1 0 0,0 1-1 0 0,6-2-249 0 0,9 2 104 0 0,18 0-185 0 0,-13-2-3451 0 0,-21 0-3721 0 0</inkml:trace>
</inkml:ink>
</file>

<file path=ppt/ink/ink1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7:27.861"/>
    </inkml:context>
    <inkml:brush xml:id="br0">
      <inkml:brushProperty name="width" value="0.05" units="cm"/>
      <inkml:brushProperty name="height" value="0.05" units="cm"/>
      <inkml:brushProperty name="color" value="#849398"/>
    </inkml:brush>
  </inkml:definitions>
  <inkml:trace contextRef="#ctx0" brushRef="#br0">0 0 16096 0 0,'2'0'786'0'0,"3"0"-141"0"0,0 1 0 0 0,0 0 0 0 0,3 0-645 0 0,-8-1 408 0 0,1 0 1 0 0,0 1-1 0 0,0-1 0 0 0,-1 0 1 0 0,1 1-1 0 0,0-1 1 0 0,-1 0-1 0 0,1 1 1 0 0,0 0-409 0 0,0-1 242 0 0,-1 0-16 0 0,0 0-64 0 0,0 0-30 0 0,-6 3 200 0 0,5-2-311 0 0,0-1-18 0 0,1 0-1 0 0,-1 0 1 0 0,1 0-1 0 0,-1 0 1 0 0,1 0 0 0 0,-1 0-1 0 0,1 1 1 0 0,-1-1 0 0 0,1 0-1 0 0,-1 0 1 0 0,1-1-1 0 0,-1 1 1 0 0,1 0 0 0 0,-1 0-1 0 0,0 0-2 0 0,-2-1-26 0 0,3 1-118 0 0,0 0-70 0 0,0 0-1002 0 0,0 0-4166 0 0,0 0-1787 0 0</inkml:trace>
</inkml:ink>
</file>

<file path=ppt/ink/ink1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2:50.069"/>
    </inkml:context>
    <inkml:brush xml:id="br0">
      <inkml:brushProperty name="width" value="0.05" units="cm"/>
      <inkml:brushProperty name="height" value="0.05" units="cm"/>
      <inkml:brushProperty name="color" value="#849398"/>
    </inkml:brush>
  </inkml:definitions>
  <inkml:trace contextRef="#ctx0" brushRef="#br0">42 118 3224 0 0,'0'0'465'0'0,"0"0"746"0"0,0 0 329 0 0,0 0 69 0 0,0 0-112 0 0,0 0-523 0 0,0 0-228 0 0,0 2-46 0 0,2 29 2846 0 0,3 17-3546 0 0,-2-27 456 0 0,0 4-69 0 0,6 42 15 0 0,-7-52-342 0 0,-1-1-1 0 0,0 0 1 0 0,-1 1 0 0 0,-1-1-60 0 0,1 9 739 0 0,-5-47-58 0 0,0 4-484 0 0,-25-156 717 0 0,23 139-750 0 0,4 19 11 0 0,-1-1 0 0 0,-3-8-175 0 0,6 23 31 0 0,0 1-1 0 0,0-1 1 0 0,0 1 0 0 0,1 0 0 0 0,-1-1-1 0 0,1 1 1 0 0,0-1 0 0 0,0 0 0 0 0,0 1 0 0 0,0-1-1 0 0,1 1 1 0 0,-1-1 0 0 0,1 1 0 0 0,0 0 0 0 0,0-1-31 0 0,0 2 9 0 0,0 1 1 0 0,0-1 0 0 0,0 0 0 0 0,0 1 0 0 0,0-1 0 0 0,0 1 0 0 0,0 0-1 0 0,1-1 1 0 0,-1 1 0 0 0,0 0 0 0 0,1 0 0 0 0,-1-1 0 0 0,1 1 0 0 0,0 0-10 0 0,0 0 4 0 0,1 0 1 0 0,0 0 0 0 0,0 0-1 0 0,0 0 1 0 0,1 0 0 0 0,-1 0-1 0 0,0 1 1 0 0,0-1 0 0 0,0 1-1 0 0,3 0-4 0 0,9 0 0 0 0,-9 0 0 0 0,0 0 0 0 0,1 0 0 0 0,-1 0 0 0 0,0 1 0 0 0,0 0 0 0 0,1 0 0 0 0,3 2-39 0 0,0 0-1 0 0,-1 0 0 0 0,1 1 1 0 0,-1 1-1 0 0,3 1 40 0 0,-7-3-781 0 0,0 1-1 0 0,0-1 0 0 0,0 1 1 0 0,0 0-1 0 0,3 5 782 0 0,-1-4-4225 0 0,-2-1-1115 0 0</inkml:trace>
</inkml:ink>
</file>

<file path=ppt/ink/ink1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2:50.457"/>
    </inkml:context>
    <inkml:brush xml:id="br0">
      <inkml:brushProperty name="width" value="0.05" units="cm"/>
      <inkml:brushProperty name="height" value="0.05" units="cm"/>
      <inkml:brushProperty name="color" value="#849398"/>
    </inkml:brush>
  </inkml:definitions>
  <inkml:trace contextRef="#ctx0" brushRef="#br0">40 4 5528 0 0,'-7'-1'378'0'0,"5"1"-237"0"0,1 0 0 0 0,-1 0-1 0 0,0 0 1 0 0,0 0 0 0 0,0 0-1 0 0,0 0 1 0 0,0 1 0 0 0,0-1-1 0 0,0 0 1 0 0,0 1 0 0 0,0 0-1 0 0,0-1 1 0 0,1 1 0 0 0,-1 0-1 0 0,0 0 1 0 0,0 1-141 0 0,10-2 7029 0 0,45-8-6151 0 0,-45 7-837 0 0,1 0 0 0 0,0 0 0 0 0,0 1 0 0 0,-1 0 0 0 0,1 1 0 0 0,0 0 1 0 0,0 0-42 0 0,54 5-1114 0 0,-52-6-28 0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7T21:30:13.556"/>
    </inkml:context>
    <inkml:brush xml:id="br0">
      <inkml:brushProperty name="width" value="0.1" units="cm"/>
      <inkml:brushProperty name="height" value="0.1" units="cm"/>
      <inkml:brushProperty name="color" value="#849398"/>
    </inkml:brush>
    <inkml:context xml:id="ctx1">
      <inkml:inkSource xml:id="inkSrc1">
        <inkml:traceFormat>
          <inkml:channel name="X" type="integer" min="-2.14748E9" max="2.14748E9" units="cm"/>
          <inkml:channel name="Y" type="integer" min="-2.14748E9" max="2.14748E9" units="cm"/>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OA" name="resolution" value="1000" units="1/deg"/>
          <inkml:channelProperty channel="OE" name="resolution" value="1000" units="1/deg"/>
        </inkml:channelProperties>
      </inkml:inkSource>
      <inkml:timestamp xml:id="ts1" timeString="2019-01-07T21:33:39.076"/>
    </inkml:context>
    <inkml:brush xml:id="br1">
      <inkml:brushProperty name="width" value="0.1" units="cm"/>
      <inkml:brushProperty name="height" value="0.1" units="cm"/>
      <inkml:brushProperty name="color" value="#849398"/>
      <inkml:brushProperty name="ignorePressure" value="1"/>
    </inkml:brush>
    <inkml:brush xml:id="br2">
      <inkml:brushProperty name="width" value="0.1" units="cm"/>
      <inkml:brushProperty name="height" value="0.1" units="cm"/>
      <inkml:brushProperty name="color" value="#0070C0"/>
    </inkml:brush>
  </inkml:definitions>
  <inkml:trace contextRef="#ctx0" brushRef="#br0">616 3523 5584 0 0,'0'0'250'0'0,"0"-1"-159"0"0,1 1 73 0 0,-1-1 0 0 0,0 1 0 0 0,0 0 0 0 0,1 0 0 0 0,-1-1 1 0 0,0 1-1 0 0,0 0 0 0 0,0 0 0 0 0,0-1 0 0 0,0 1 0 0 0,1 0 0 0 0,-1-1 0 0 0,0 1 0 0 0,0 0 0 0 0,0-1 0 0 0,0 1 0 0 0,0 0 0 0 0,0-1 0 0 0,0 1 0 0 0,0 0 0 0 0,0-1 1 0 0,0 1-1 0 0,0 0 0 0 0,0-1 0 0 0,0 1 0 0 0,-1 0 0 0 0,1-1 0 0 0,0 1 0 0 0,0 0 0 0 0,0-1 0 0 0,0 1 0 0 0,0 0 0 0 0,-1 0 0 0 0,1-1 0 0 0,0 1 0 0 0,0 0-164 0 0,-5 1 3347 0 0,3 0-4423 0 0,-8 11 1284 0 0,1-1 1 0 0,1 1-1 0 0,0 1 0 0 0,1-1 0 0 0,0 1 0 0 0,-3 11-208 0 0,-9 15 154 0 0,5-11 29 0 0,10-18-195 0 0,-1 0 1 0 0,0 0 0 0 0,-1 0 0 0 0,0-1-1 0 0,-1 0 1 0 0,1 0 0 0 0,-3 1 11 0 0,-7 6-97 0 0,-7 8 261 0 0,-2-2 0 0 0,-7 5-164 0 0,25-22 12 0 0,0 0 0 0 0,0 0 0 0 0,-1-1 0 0 0,1 0 0 0 0,-1 0 1 0 0,0-1-1 0 0,-1 0 0 0 0,1 0 0 0 0,0-1 0 0 0,-1 0 0 0 0,1-1 1 0 0,-1 0-1 0 0,0 0 0 0 0,1-1 0 0 0,-1 0 0 0 0,0 0 0 0 0,1-1 1 0 0,-1 0-1 0 0,0-1 0 0 0,1 0 0 0 0,0 0 0 0 0,-1-1 1 0 0,-4-2-13 0 0,10 4 0 0 0,0-1 0 0 0,0 0 0 0 0,1 1 0 0 0,-1-1 0 0 0,0 0 0 0 0,1 0 1 0 0,-1 0-1 0 0,1-1 0 0 0,0 1 0 0 0,0-1 0 0 0,0 1 0 0 0,0-1 0 0 0,0 0 1 0 0,1 1-1 0 0,-1-1 0 0 0,1 0 0 0 0,-1 0 0 0 0,1 0 0 0 0,0 0 0 0 0,0 0 1 0 0,0-2-1 0 0,0-1 11 0 0,0 0 1 0 0,1 1 0 0 0,0-1 0 0 0,-1 0 0 0 0,2 0 0 0 0,-1 0-1 0 0,1 0 1 0 0,0 1 0 0 0,0-1 0 0 0,0 0 0 0 0,2-2-12 0 0,0-2 29 0 0,1 0 0 0 0,1 0 0 0 0,0 1 0 0 0,0 0 0 0 0,0 0 0 0 0,1 0 0 0 0,4-4-29 0 0,-3 3-4 0 0,-6 8 10 0 0,-1 1 0 0 0,1 0 0 0 0,0 0 0 0 0,-1 0 0 0 0,1 0 1 0 0,0 0-1 0 0,0 0 0 0 0,0 0 0 0 0,0 0 0 0 0,0 0 0 0 0,0 1 0 0 0,0-1 0 0 0,0 0 0 0 0,0 1 0 0 0,0-1 0 0 0,0 0 0 0 0,1 1 0 0 0,-1-1 0 0 0,1 1-6 0 0,2-1 37 0 0,0 0-1 0 0,0 0 0 0 0,0 1 0 0 0,0-1 0 0 0,0 1 0 0 0,0 0 0 0 0,0 1 0 0 0,0-1 1 0 0,0 1-1 0 0,0-1 0 0 0,0 1 0 0 0,0 0 0 0 0,-1 0 0 0 0,3 2-36 0 0,7 3 81 0 0,1 0 1 0 0,-2 1-1 0 0,6 4-81 0 0,-7-4 49 0 0,0 0 0 0 0,0-1-1 0 0,9 3-48 0 0,7 5 85 0 0,-5-2 4 0 0,7 2 189 0 0,15 10-278 0 0,-14-7-172 0 0,11 3 172 0 0,38 14 152 0 0,-54-26-261 0 0,-23-7-1167 0 0,-2-1-4642 0 0</inkml:trace>
  <inkml:trace contextRef="#ctx1" brushRef="#br1">1614 2 0 0,'0'-2'0'0,"0"1039"0"0,0 3114 0 0,0-4143 0 0,0 2 0 0,0 0 0 0,0-1 0 0,0 9 0 0,0-10 0 0</inkml:trace>
  <inkml:trace contextRef="#ctx1" brushRef="#br1" timeOffset="1">1550 5166 0 0,'3511'0'0'0,"-1148"0"0"0,-2337 0 0 0,14 0 0 0,52 0 0 0,-48 0 0 0,232 0 0 0,-223 0 0 0,0 0 0 0,-81 0 0 0,-30 0 0 0,42 0 0 0</inkml:trace>
  <inkml:trace contextRef="#ctx0" brushRef="#br2" timeOffset="205541.62">2809 3753 456 0 0,'0'0'687'0'0,"0"0"61"0"0,0 0 26 0 0,0 0-26 0 0,0 0-145 0 0,0 0-68 0 0,0 0-14 0 0,0 0 51 0 0,0 0 217 0 0,0 0 91 0 0,0 0 16 0 0,0 0-51 0 0,1 2-503 0 0,0 0-1 0 0,-1 0 0 0 0,1 0 0 0 0,-1 0 0 0 0,1 0 0 0 0,-1 0 0 0 0,0 0 1 0 0,0 0-342 0 0,-1 0 137 0 0,1 0 7 0 0,-1-1 0 0 0,1 1 0 0 0,-1-1 0 0 0,0 1-1 0 0,0-1 1 0 0,0 1 0 0 0,0-1 0 0 0,0 0 0 0 0,0 1 0 0 0,0-1 0 0 0,-2 1-144 0 0,3-1 184 0 0,0-1-15 0 0,0 0-62 0 0,0 0-31 0 0,-1 0-52 0 0,1 0 1 0 0,0 1 0 0 0,0-1-1 0 0,-1 0 1 0 0,1 1-1 0 0,0-1 1 0 0,-1 0 0 0 0,1 0-1 0 0,0 1 1 0 0,-1-1 0 0 0,1 0-1 0 0,0 0 1 0 0,-1 1 0 0 0,1-1-1 0 0,0 0 1 0 0,-1 0 0 0 0,1 0-1 0 0,-1 0 1 0 0,1 0 0 0 0,0 0-1 0 0,-1 0 1 0 0,1 0-1 0 0,-1 1 1 0 0,1-1 0 0 0,0-1-1 0 0,-1 1 1 0 0,1 0 0 0 0,-1 0-1 0 0,1 0 1 0 0,0 0 0 0 0,-1 0-1 0 0,1 0 1 0 0,-1 0 0 0 0,1-1-1 0 0,0 1-24 0 0,0-2 53 0 0,0 0 1 0 0,1 0-1 0 0,-1 0 0 0 0,1 0 0 0 0,0 0 1 0 0,0 0-1 0 0,0 0 0 0 0,0 0 0 0 0,0 1 1 0 0,0-1-1 0 0,0 0 0 0 0,1 1 0 0 0,-1-1 1 0 0,0 0-1 0 0,1 1 0 0 0,0 0 0 0 0,-1-1 1 0 0,1 1-1 0 0,0 0 0 0 0,-1 0 0 0 0,2 0-53 0 0,1-2 50 0 0,1 0 0 0 0,0 1-1 0 0,0 0 1 0 0,0 0-1 0 0,0 0 1 0 0,0 0 0 0 0,5 0-50 0 0,-4 1 46 0 0,0 1 1 0 0,0 0 0 0 0,0 0-1 0 0,0 0 1 0 0,0 1 0 0 0,2 0-48 0 0,2 3 55 0 0,-8-3-48 0 0,1 1 0 0 0,0 0 0 0 0,-1 0 0 0 0,1 0 0 0 0,-1 0 0 0 0,1 1 0 0 0,-1-1 0 0 0,0 1 0 0 0,0 0-6 0 0,17 18 20 0 0,-18-19-19 0 0,1 0-1 0 0,-1 0 0 0 0,0 0 0 0 0,0 0 0 0 0,0 0 0 0 0,0 0 0 0 0,0 1 1 0 0,-1-1-1 0 0,1 0 0 0 0,-1 0 0 0 0,1 1 0 0 0,-1-1 0 0 0,0 1 0 0 0,1 3 16 0 0,-1 0-1 0 0,0 0 1 0 0,-1-1-1 0 0,0 6-15 0 0,1-9 4 0 0,0-1-1 0 0,0 0 1 0 0,-1 1-1 0 0,1-1 1 0 0,0 0-1 0 0,-1 1 1 0 0,1-1-1 0 0,-1 0 1 0 0,1 1-1 0 0,-1-1 1 0 0,1 0-1 0 0,-1 0 1 0 0,0 0-1 0 0,0 0 1 0 0,1 0-1 0 0,-1 0 1 0 0,0 0-1 0 0,-1 1-3 0 0,-1 1 1 0 0,0 2 4 0 0,2-4-4 0 0,1-1-1 0 0,0 1 0 0 0,-1 0 1 0 0,1-1-1 0 0,-1 0 1 0 0,1 1-1 0 0,0-1 1 0 0,-1 1-1 0 0,1-1 0 0 0,-1 1 1 0 0,1-1-1 0 0,-1 0 1 0 0,1 1-1 0 0,-1-1 1 0 0,0 0-1 0 0,1 0 0 0 0,-1 1 1 0 0,0-1-1 0 0,-8 4 51 0 0,3-1-21 0 0,0-1-1 0 0,0-1 0 0 0,0 1 1 0 0,0-1-1 0 0,0 0 0 0 0,0-1 1 0 0,0 1-1 0 0,-1-1 0 0 0,1 0 1 0 0,0-1-1 0 0,0 0 0 0 0,0 1 1 0 0,0-2-1 0 0,0 1 0 0 0,0-1 1 0 0,0 0-1 0 0,-1-1-29 0 0,6 2 54 0 0,-1-1 0 0 0,0 0 0 0 0,1 0 0 0 0,-1 0-1 0 0,1 0 1 0 0,-1 0 0 0 0,1 0 0 0 0,0 0 0 0 0,0 0 0 0 0,0-1 0 0 0,0-1-54 0 0,-1 1 44 0 0,2 2-35 0 0,1 0 0 0 0,-1 0 0 0 0,0 0 0 0 0,0 0 0 0 0,1 0 0 0 0,-1 0 0 0 0,0 0 0 0 0,1 0 0 0 0,-1 0-1 0 0,1 0 1 0 0,-1 0 0 0 0,1 0 0 0 0,0 0 0 0 0,-1 1 0 0 0,1-1 0 0 0,0 0-9 0 0,0-1 12 0 0,1 0-6 0 0,0-1 0 0 0,0 1 0 0 0,0-1 0 0 0,0 1-1 0 0,0 0 1 0 0,1 0 0 0 0,-1 0 0 0 0,1 0 0 0 0,-1 0 0 0 0,1 0 0 0 0,0 1 0 0 0,0-1-1 0 0,0 1 1 0 0,0 0 0 0 0,0 0 0 0 0,0 0 0 0 0,0 0 0 0 0,0 1 0 0 0,0-1-1 0 0,2 1-5 0 0,31-9 0 0 0,-29 9 0 0 0,-1-1 0 0 0,1 1 0 0 0,0 0 0 0 0,4 1 0 0 0,-1 3 0 0 0,3 3 0 0 0,2 2 0 0 0,-13-5 0 0 0,-1-1 0 0 0,3 3 0 0 0,-3-5 0 0 0,0 0 0 0 0,1 1 0 0 0,-1-1 0 0 0,-1 0 0 0 0,1 1 0 0 0,0-1 0 0 0,0 0 0 0 0,0 1 0 0 0,-1-1 0 0 0,1 1 0 0 0,-1-1 0 0 0,1 1 0 0 0,-1 0 0 0 0,0-1 0 0 0,1 1 0 0 0,-1 1 0 0 0,0 0 4 0 0,0 0-1 0 0,0 0 1 0 0,-1-1-1 0 0,1 1 0 0 0,-1 0 1 0 0,1 0-1 0 0,-1 0 0 0 0,0 0 1 0 0,0-1-1 0 0,0 1 0 0 0,-1 0 1 0 0,1-1-1 0 0,-1 1 0 0 0,1-1 1 0 0,-1 1-1 0 0,0-1 1 0 0,0 0-1 0 0,0 0 0 0 0,0 0 1 0 0,-1 1-4 0 0,2-2 7 0 0,-3 2 12 0 0,0 0-1 0 0,-1-1 1 0 0,1 1-1 0 0,0-1 1 0 0,-1 0-1 0 0,1-1 1 0 0,-1 1 0 0 0,0-1-1 0 0,0 0 1 0 0,1 0-1 0 0,-1 0 1 0 0,-1-1-19 0 0,-7 3 70 0 0,8-3-49 0 0,1 0-1 0 0,-1 0 0 0 0,1-1 0 0 0,-1 1 0 0 0,1-1 1 0 0,0 0-1 0 0,-1-1 0 0 0,1 1 0 0 0,0-1 0 0 0,0 0 0 0 0,0 0 1 0 0,-4-2-21 0 0,-8-3 173 0 0,15 6-146 0 0,-1 1-1 0 0,1-1 0 0 0,0 1 0 0 0,0-1 1 0 0,-1 0-1 0 0,1 0 0 0 0,0 1 0 0 0,0-1 0 0 0,0 0 1 0 0,0 0-1 0 0,0 0 0 0 0,0 0 0 0 0,0 0 0 0 0,0 0 1 0 0,0 0-1 0 0,0-1 0 0 0,0 1 0 0 0,1 0 1 0 0,-1-1-1 0 0,0 1 0 0 0,1 0 0 0 0,0-1 0 0 0,-1 1 1 0 0,1 0-1 0 0,-1-2-26 0 0,1 0 26 0 0,1 1-1 0 0,-1-1 1 0 0,0 0 0 0 0,1 1-1 0 0,-1-1 1 0 0,1 1 0 0 0,0-1-1 0 0,0 1 1 0 0,0-1 0 0 0,0 1-1 0 0,0-1 1 0 0,1 1 0 0 0,0-2-26 0 0,2-1 11 0 0,-1 1 0 0 0,1-1 1 0 0,-1 1-1 0 0,1 0 0 0 0,1 0 0 0 0,-1 0 1 0 0,0 0-1 0 0,1 1 0 0 0,0 0 1 0 0,0 0-1 0 0,0 0 0 0 0,0 0 0 0 0,3 0-11 0 0,15-3 3 0 0,-17 3-19 0 0,0 2 0 0 0,0-1 0 0 0,0 1 0 0 0,0 0 0 0 0,0 0 0 0 0,1 0 0 0 0,-1 1 0 0 0,0 0 0 0 0,5 1 16 0 0,1 3 57 0 0,-6 0-13 0 0,7 3-112 0 0,-12-5-22 0 0,5 18 138 0 0,-6-19-44 0 0,1 1 0 0 0,0-1 1 0 0,-1 0-1 0 0,0 1 0 0 0,1-1 1 0 0,-1 0-1 0 0,0 1 0 0 0,0-1 0 0 0,1 0 1 0 0,-1 1-1 0 0,0-1 0 0 0,0 1 1 0 0,-1-1-1 0 0,1 0 0 0 0,0 1 1 0 0,0-1-1 0 0,-1 0 0 0 0,1 1 1 0 0,-1-1-1 0 0,1 0 0 0 0,-1 0 0 0 0,1 1 1 0 0,-2 0-5 0 0,1 2-33 0 0,-2 0 30 0 0,1 0 0 0 0,-1 0 0 0 0,1 0-1 0 0,-1-1 1 0 0,0 1 0 0 0,0-1 0 0 0,-1 1-1 0 0,1-1 1 0 0,-1 0 0 0 0,0 0 0 0 0,0-1-1 0 0,1 1 1 0 0,-5 1 3 0 0,-1 1 25 0 0,-1-1 1 0 0,-1 1-1 0 0,1-1 0 0 0,-1-1 0 0 0,-4 1-25 0 0,10-3 0 0 0,0-1 0 0 0,1 1 0 0 0,-1-1 0 0 0,0 0 0 0 0,0 0 0 0 0,0-1 0 0 0,0 0 0 0 0,1 1 0 0 0,-1-2 0 0 0,-2 0 0 0 0,-5-3 38 0 0,10 2-15 0 0,0 0-4 0 0,-9-5-1 0 0,10 7-16 0 0,0 0 1 0 0,-1 1 0 0 0,1-1 0 0 0,0 0-1 0 0,0 0 1 0 0,0 0 0 0 0,0 0 0 0 0,0 0-1 0 0,0 0 1 0 0,0-1 0 0 0,0 1 0 0 0,0 0-1 0 0,0 0 1 0 0,0-1 0 0 0,1 1-1 0 0,-1 0 1 0 0,1-1 0 0 0,-1 1 0 0 0,1-2-3 0 0,-1 2 0 0 0,0-1 1 0 0,1 0-1 0 0,0 0 1 0 0,-1 1-1 0 0,1-1 1 0 0,0 0-1 0 0,0 0 1 0 0,0 0-1 0 0,0 1 1 0 0,0-1-1 0 0,0 0 1 0 0,1 0-1 0 0,-1 0 1 0 0,1 1-1 0 0,-1-1 1 0 0,1 0-1 0 0,0 1 1 0 0,-1-1-1 0 0,1 0 1 0 0,0 1-1 0 0,1-2 0 0 0,2-4 2 0 0,-3 5 3 0 0,1 0 0 0 0,-1 0 1 0 0,0 0-1 0 0,1 0 0 0 0,-1 0 0 0 0,1 0 0 0 0,0 1 1 0 0,0-1-1 0 0,-1 0 0 0 0,1 1 0 0 0,0-1 0 0 0,1 1-5 0 0,18-11 0 0 0,-13 7 0 0 0,1 0 0 0 0,-1 1 0 0 0,1 0 0 0 0,-1 0 0 0 0,1 1 0 0 0,1 0 0 0 0,-7 2 0 0 0,7 3 0 0 0,0 1 0 0 0,0 2 0 0 0,11 7 0 0 0,-17-11 11 0 0,4 3-60 0 0,5 16 15 0 0,-13-18 34 0 0,1 0 0 0 0,0 0 0 0 0,-1 0 0 0 0,1-1 0 0 0,-1 1 0 0 0,0 0 0 0 0,0 0 0 0 0,0 0 0 0 0,0 0 0 0 0,0 0 0 0 0,0 0 0 0 0,0 0 0 0 0,-1 0 0 0 0,1 0 0 0 0,0 0 0 0 0,-1 0 0 0 0,0 0 0 0 0,0-1 0 0 0,1 1 0 0 0,-1 0 0 0 0,0 0 0 0 0,0-1 0 0 0,-1 1 0 0 0,-1 2 0 0 0,0 0 0 0 0,0 0 0 0 0,0 0 0 0 0,-1-1 0 0 0,1 1 0 0 0,-1-1 0 0 0,0 0 0 0 0,-2 1 0 0 0,2-1 5 0 0,0-1 0 0 0,0 1-1 0 0,0-1 1 0 0,-1 0-1 0 0,1-1 1 0 0,0 1-1 0 0,-1-1 1 0 0,1 1 0 0 0,-1-1-1 0 0,0-1 1 0 0,1 1-1 0 0,-1-1 1 0 0,0 0 0 0 0,0 0-1 0 0,1 0 1 0 0,-3-1-5 0 0,0 0 23 0 0,-1 0 1 0 0,1-1 0 0 0,0 0-1 0 0,-7-2-23 0 0,14 4 0 0 0,-1-1 0 0 0,1 1 0 0 0,-1 0 1 0 0,0 0-1 0 0,1-1 0 0 0,-1 1 0 0 0,1 0 0 0 0,-1-1 0 0 0,1 1 0 0 0,-1 0 0 0 0,1-1 0 0 0,-1 1 0 0 0,1-1 0 0 0,-1 1 0 0 0,1-1 0 0 0,0 1 0 0 0,-1-1 0 0 0,1 1 0 0 0,0-1 0 0 0,-1 1 0 0 0,1-1 0 0 0,0 0 0 0 0,0 1 0 0 0,-1-1 0 0 0,1 0 0 0 0,0 1 0 0 0,0-1 0 0 0,0 1 0 0 0,0-1 0 0 0,0 0 0 0 0,-1-4 11 0 0,0 4-6 0 0,0-1-1 0 0,1 0 0 0 0,-1 1 0 0 0,0-1 1 0 0,1 0-1 0 0,-1 1 0 0 0,1-1 1 0 0,0 0-1 0 0,-1 0 0 0 0,1 1 0 0 0,0-1 1 0 0,0 0-1 0 0,0 0 0 0 0,0 1 1 0 0,1-1-1 0 0,-1 0 0 0 0,0 0 0 0 0,1 1 1 0 0,-1-1-1 0 0,1 0 0 0 0,0 1 0 0 0,-1-1 1 0 0,1 1-1 0 0,0-1 0 0 0,0 1 1 0 0,0-1-1 0 0,0 1 0 0 0,0-1 0 0 0,1 0-4 0 0,5-4 11 0 0,-1-1 0 0 0,1 1-1 0 0,1 1 1 0 0,-1-1 0 0 0,1 1-1 0 0,5-2-10 0 0,-10 5 9 0 0,0 1 0 0 0,0 0 0 0 0,0 0 0 0 0,0 0 0 0 0,0 0 0 0 0,0 1-1 0 0,1-1 1 0 0,-1 1 0 0 0,0-1 0 0 0,0 1 0 0 0,2 0-9 0 0,11 5-5967 0 0,-4 2-459 0 0</inkml:trace>
  <inkml:trace contextRef="#ctx0" brushRef="#br0" timeOffset="205542.62">1379 3769 2000 0 0,'0'0'1252'0'0,"0"0"151"0"0,0 0 62 0 0,0 0-129 0 0,2 1-572 0 0,0 1-538 0 0,1 0 0 0 0,-1 0 0 0 0,1 0 0 0 0,0-1 0 0 0,-1 1 0 0 0,1-1 0 0 0,0 0 0 0 0,0 0 1 0 0,0 0-1 0 0,0 0 0 0 0,0-1 0 0 0,0 1 0 0 0,1-1-226 0 0,45 3 2188 0 0,-21-2-1127 0 0,63 5 828 0 0,-82-5-1850 0 0,0 0 1 0 0,0 0-1 0 0,9-1-39 0 0,5 0-202 0 0,-13 0-1390 0 0,1 0-3693 0 0</inkml:trace>
  <inkml:trace contextRef="#ctx0" brushRef="#br0" timeOffset="205543.62">2905 5082 1504 0 0,'0'0'692'0'0,"0"0"83"0"0,0 0 31 0 0,0 0 60 0 0,0 0 212 0 0,0 0 90 0 0,0 0 16 0 0,0 0-75 0 0,0 0-341 0 0,0 0-154 0 0,0 0-34 0 0,0 0-12 0 0,0 0-35 0 0,0 0-18 0 0,0 0-3 0 0,0 0-3 0 0,0 0-12 0 0,0 0-7 0 0,0 0-2 0 0,0 0-28 0 0,0 0-118 0 0,0 2-48 0 0,0 1-226 0 0,0 1 136 0 0,0 1 0 0 0,0 0 0 0 0,0-1 0 0 0,1 1 0 0 0,0 0 0 0 0,0-1-1 0 0,1 3-203 0 0,-1-3 65 0 0,1 1-1 0 0,-1 0 1 0 0,-1 0-1 0 0,1-1 1 0 0,0 1-1 0 0,-1 4-64 0 0,3 20-11 0 0,-1-21 11 0 0,0 0 0 0 0,-1 0 0 0 0,-1 0 0 0 0,1 8 0 0 0,1 15 0 0 0,-1-26 0 0 0,0 1 0 0 0,0 1 0 0 0,-1-1 0 0 0,0 0 0 0 0,0 0 0 0 0,0 1 0 0 0,0-1 0 0 0,-2 2 0 0 0,2 9-23 0 0,-1-16-16 0 0,1 0 1 0 0,0-1-1 0 0,0 1 0 0 0,0-1 0 0 0,0 1 0 0 0,0 0 0 0 0,0-1 0 0 0,0 1 1 0 0,0-1-1 0 0,1 1 0 0 0,-1-1 0 0 0,0 1 0 0 0,0 0 0 0 0,0-1 0 0 0,1 1 1 0 0,-1-1-1 0 0,0 1 0 0 0,0-1 0 0 0,1 1 0 0 0,-1-1 0 0 0,1 1 0 0 0,-1-1 1 0 0,0 0-1 0 0,1 1 0 0 0,-1-1 39 0 0,0 0-462 0 0</inkml:trace>
  <inkml:trace contextRef="#ctx0" brushRef="#br0" timeOffset="205544.62">2877 6012 3512 0 0,'0'0'1471'0'0,"-5"7"1860"0"0,4-5-3123 0 0,0 0-1 0 0,0 0 1 0 0,1 0-1 0 0,-1-1 1 0 0,0 1-1 0 0,1 0 1 0 0,0 0-1 0 0,-1 0 1 0 0,1 0-1 0 0,0 0 1 0 0,0 0-1 0 0,0 1-207 0 0,-3 18 706 0 0,-16 34 1097 0 0,6-20-692 0 0,1 1 1 0 0,-1 15-1112 0 0,-9 18 950 0 0,0 5 139 0 0,21-65-1028 0 0,-2 3 1171 0 0,1-13-711 0 0,0-8-440 0 0,1-4-36 0 0,0 0 0 0 0,1 0 0 0 0,1-1 0 0 0,0 1 0 0 0,0 0 0 0 0,2 0 0 0 0,0-5-45 0 0,1-1 14 0 0,-1 1-1 0 0,-1-1 1 0 0,-1-5-14 0 0,1-3 20 0 0,1 1 0 0 0,1 0 1 0 0,3-12-21 0 0,-1 11 46 0 0,11-36 18 0 0,-14 52-63 0 0,1 1 1 0 0,0-1 0 0 0,1 1-1 0 0,0 0 1 0 0,0 0 0 0 0,3-3-2 0 0,7-13 0 0 0,-10 16-1 0 0,1 0-1 0 0,0 1 1 0 0,1 0-1 0 0,0 0 1 0 0,0 1-1 0 0,1-1 1 0 0,0 2-1 0 0,4-4 2 0 0,-7 7-20 0 0,0 1 0 0 0,1-1 0 0 0,-1 1 0 0 0,1 0 0 0 0,0 0 0 0 0,0 1 0 0 0,0-1 0 0 0,0 1 0 0 0,0 1 0 0 0,1-1 0 0 0,4 1 20 0 0,11 0-44 0 0,-19 1 42 0 0,0 0 0 0 0,0 0 0 0 0,1 0-1 0 0,-1 0 1 0 0,0 1 0 0 0,0-1 0 0 0,0 1 0 0 0,1 0 0 0 0,1 1 2 0 0,-4-2-1 0 0,11 4 1 0 0,-10-3 0 0 0,1 1 0 0 0,-1-1 0 0 0,0 0 0 0 0,0 0 0 0 0,1 1 0 0 0,-1 0 0 0 0,0-1 0 0 0,0 1 0 0 0,0 0 0 0 0,-1 0 0 0 0,1 0 0 0 0,0 0 0 0 0,2 4 0 0 0,-2-5 0 0 0,-1 1 0 0 0,1-1 0 0 0,-1 1 0 0 0,1 0 0 0 0,-1 0 0 0 0,0 0 0 0 0,0 0 0 0 0,0 0 0 0 0,0 0 0 0 0,0 0 0 0 0,0 0 0 0 0,0 0 0 0 0,-1 0 0 0 0,1 0 0 0 0,-1 1 0 0 0,0-1 0 0 0,0 0 0 0 0,1 1 0 0 0,-2 0 0 0 0,1-1 0 0 0,-1 1 0 0 0,0-1 0 0 0,0 0 0 0 0,0 1 0 0 0,0-1 0 0 0,0 0 0 0 0,0 0 0 0 0,0 0 0 0 0,-1 0 0 0 0,0 1 0 0 0,-17 12 0 0 0,17-12-5 0 0,-1-1-1 0 0,0 0 0 0 0,0 0 1 0 0,0 0-1 0 0,0-1 0 0 0,0 1 0 0 0,0-1 1 0 0,0 1-1 0 0,-3-1 6 0 0,-14 9-26 0 0,-16 11-286 0 0,-10 4 312 0 0,39-20-11 0 0,6-5 11 0 0,0 1-1 0 0,0 0 0 0 0,0 0 1 0 0,0-1-1 0 0,0 1 1 0 0,-1 0-1 0 0,1-1 0 0 0,0 1 1 0 0,0-1-1 0 0,-1 0 0 0 0,1 1 1 0 0,0-1-1 0 0,-1 0 1 0 0,1 0-1 0 0,0 0 0 0 0,-1 0 1 0 0,0 0 0 0 0,17 19-54 0 0,-12-17 54 0 0,-1 1 0 0 0,1 0 0 0 0,0-1 0 0 0,0 0 0 0 0,0 1 0 0 0,1-1 0 0 0,11 9 0 0 0,5 2-16 0 0,-16-11 6 0 0,-1 0 1 0 0,1 0 0 0 0,-1 0 0 0 0,1 0 0 0 0,-1 1-1 0 0,0-1 10 0 0,49 37-12 0 0,-40-30-41 0 0,-10-8 44 0 0,0 1 1 0 0,0-1-1 0 0,0 1 0 0 0,-1 0 1 0 0,1-1-1 0 0,0 1 0 0 0,-1 0 1 0 0,1 0-1 0 0,-1 0 0 0 0,1 2 9 0 0,11 15 64 0 0,-13-18-64 0 0,1 0 1 0 0,-1-1-1 0 0,1 1 0 0 0,-1 0 0 0 0,0-1 0 0 0,1 1 0 0 0,-1 0 0 0 0,0-1 0 0 0,1 1 0 0 0,-1 0 0 0 0,0 0 0 0 0,0-1 0 0 0,0 1 0 0 0,0 0 0 0 0,0 0 0 0 0,0 0 0 0 0,-3 3 6 0 0,2-4-2 0 0,0 3 3 0 0,-1 0-1 0 0,-1 0 1 0 0,1-1-1 0 0,0 1 1 0 0,-1 0-1 0 0,1-1 1 0 0,-1 0 0 0 0,0 0-1 0 0,1 0 1 0 0,-1 0-1 0 0,0 0 1 0 0,-1 0-1 0 0,1-1 1 0 0,-1 1-7 0 0,-6 1 9 0 0,0 0 0 0 0,0 0 0 0 0,-1-1 0 0 0,0-1-9 0 0,-14 4 0 0 0,-25 2 58 0 0,34-6-60 0 0,0 2 1 0 0,1 0-1 0 0,-7 2 2 0 0,11-1-42 0 0,9-3-181 0 0,2-1-81 0 0,0 0-1193 0 0,0 0-4716 0 0</inkml:trace>
  <inkml:trace contextRef="#ctx0" brushRef="#br2" timeOffset="205545.62">3818 3484 3008 0 0,'8'-3'220'0'0,"-7"2"916"0"0,3-7 3437 0 0,13-18-233 0 0,-17 25-3601 0 0,7-8 1155 0 0,-7 9-1838 0 0,0 0 0 0 0,0 0 0 0 0,0 0 0 0 0,0 0 0 0 0,0 0 0 0 0,0 0 0 0 0,1 0 0 0 0,-1 0 0 0 0,0 0 1 0 0,0 0-1 0 0,0 0 0 0 0,0 0 0 0 0,0 0 0 0 0,1 0 0 0 0,-1 0 0 0 0,0 0 0 0 0,0 0 0 0 0,0 0 0 0 0,0 1 0 0 0,0-1 0 0 0,0 0 0 0 0,0 0 0 0 0,1 0 0 0 0,-1 0 0 0 0,0 0 0 0 0,0 0 0 0 0,0 0 0 0 0,0 0 0 0 0,0 0 0 0 0,0 0 0 0 0,0 1 0 0 0,0-1 0 0 0,0 0 0 0 0,0 0 0 0 0,1 0 0 0 0,-1 0 0 0 0,0 0 0 0 0,0 0 0 0 0,0 1-56 0 0,4 20 3284 0 0,-1-5-3816 0 0,0-6 546 0 0,-1-1 1 0 0,-1 0-1 0 0,1 1 0 0 0,-2-1 0 0 0,1 1 0 0 0,-1 0-14 0 0,0 3-1 0 0,1 0-1 0 0,0 0 0 0 0,1 2 2 0 0,1 0 29 0 0,-1 0 0 0 0,-1 14-29 0 0,2 10 6 0 0,-2-24 15 0 0,-1 0-1 0 0,-1-1 1 0 0,0 7-21 0 0,-2 23 2 0 0,-1-12-1 0 0,2-22-5 0 0,1-1-1 0 0,-1 0 1 0 0,2 0-1 0 0,-1 5 5 0 0,1-12-81 0 0,0-2-205 0 0,0 0-867 0 0,0 0-374 0 0</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0:32.080"/>
    </inkml:context>
    <inkml:brush xml:id="br0">
      <inkml:brushProperty name="width" value="0.05292" units="cm"/>
      <inkml:brushProperty name="height" value="0.05292" units="cm"/>
      <inkml:brushProperty name="color" value="#333333"/>
    </inkml:brush>
  </inkml:definitions>
  <inkml:trace contextRef="#ctx0" brushRef="#br0">11 1 5984 0 0,'0'0'464'0'0,"0"0"-64"0"0,0 0 869 0 0,2 13 5985 0 0,4 13-5718 0 0,-6-17-1361 0 0,-1-1-1 0 0,0 1 1 0 0,0-1-1 0 0,0 0 1 0 0,-3 6-175 0 0,-4 8-4948 0 0,5-15-564 0 0</inkml:trace>
</inkml:ink>
</file>

<file path=ppt/ink/ink1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2:50.811"/>
    </inkml:context>
    <inkml:brush xml:id="br0">
      <inkml:brushProperty name="width" value="0.05" units="cm"/>
      <inkml:brushProperty name="height" value="0.05" units="cm"/>
      <inkml:brushProperty name="color" value="#849398"/>
    </inkml:brush>
  </inkml:definitions>
  <inkml:trace contextRef="#ctx0" brushRef="#br0">55 6 7832 0 0,'0'0'602'0'0,"-10"11"2021"0"0,4-4-1809 0 0,3-5-589 0 0,1 0-1 0 0,0 0 1 0 0,1 0 0 0 0,-1 0 0 0 0,0 1 0 0 0,1-1 0 0 0,-1 0-1 0 0,1 1 1 0 0,0-1 0 0 0,0 1 0 0 0,0-1 0 0 0,0 1 0 0 0,0 0-1 0 0,0 0 1 0 0,1-1 0 0 0,-1 1 0 0 0,1 0-225 0 0,0 1 132 0 0,0 0-1 0 0,0 0 1 0 0,1 0 0 0 0,-1 0-1 0 0,1 0 1 0 0,0 0 0 0 0,0 0 0 0 0,1 0-1 0 0,-1 0 1 0 0,1-1 0 0 0,0 1-1 0 0,1 1-131 0 0,-2-3 22 0 0,1 0-1 0 0,0 1 1 0 0,0-2-1 0 0,0 1 1 0 0,0 0-1 0 0,0 0 1 0 0,0-1-1 0 0,1 1 1 0 0,-1-1-1 0 0,1 1 1 0 0,-1-1-1 0 0,1 0 1 0 0,-1 0-1 0 0,1 0 1 0 0,-1-1-1 0 0,1 1 1 0 0,0-1-1 0 0,0 1 1 0 0,-1-1-1 0 0,1 0 1 0 0,0 0-1 0 0,1 0-21 0 0,2 0 33 0 0,-5 0-28 0 0,1 0 1 0 0,0 0 0 0 0,0 0-1 0 0,0 0 1 0 0,0 0 0 0 0,0-1-1 0 0,0 1 1 0 0,0-1 0 0 0,0 0-1 0 0,0 0 1 0 0,0 1 0 0 0,-1-1-1 0 0,1 0 1 0 0,0 0-1 0 0,0-1-5 0 0,0 1 4 0 0,-1 1-1 0 0,1-1 0 0 0,-1 0 1 0 0,0 0-1 0 0,1 0 0 0 0,-1 0 0 0 0,0 0 1 0 0,0 0-1 0 0,0-1 0 0 0,0 1 1 0 0,1 0-1 0 0,-2 0 0 0 0,1-1 0 0 0,0 1 1 0 0,0-1-1 0 0,0 1 0 0 0,-1-1 1 0 0,1 1-1 0 0,-1-1 0 0 0,1 1 0 0 0,-1-2-3 0 0,1 0 7 0 0,-1 0 0 0 0,-1-1 0 0 0,1 1 0 0 0,0 0 0 0 0,-1 0 0 0 0,1-1 0 0 0,-1 1 0 0 0,0 0 0 0 0,0 0 0 0 0,-1-1-7 0 0,0-1 18 0 0,1 1 0 0 0,-1 0 1 0 0,0 0-1 0 0,0 0 0 0 0,0 0 0 0 0,0 0 0 0 0,-1 1 1 0 0,0-1-1 0 0,1 1 0 0 0,-1-1 0 0 0,-4-2-18 0 0,4 4-8 0 0,0-1 0 0 0,0 0-1 0 0,0 1 1 0 0,-1 0 0 0 0,1 0 0 0 0,-1 0-1 0 0,0 0 1 0 0,1 1 0 0 0,-1-1 0 0 0,-1 1 8 0 0,3 0-39 0 0,-1 1 0 0 0,0 0 0 0 0,1 0 0 0 0,-1 0 0 0 0,1 0 0 0 0,-1 0 0 0 0,1 1 0 0 0,-1-1-1 0 0,0 1 1 0 0,1-1 0 0 0,0 1 0 0 0,-1 0 0 0 0,1 0 0 0 0,-1 0 0 0 0,1 0 0 0 0,-1 1 39 0 0,0 0-250 0 0,1-1-1 0 0,-1 1 0 0 0,1 0 0 0 0,-1 0 0 0 0,1 0 0 0 0,0 0 0 0 0,0 0 0 0 0,0 0 0 0 0,-1 3 251 0 0,2-4-1309 0 0</inkml:trace>
</inkml:ink>
</file>

<file path=ppt/ink/ink1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2:51.175"/>
    </inkml:context>
    <inkml:brush xml:id="br0">
      <inkml:brushProperty name="width" value="0.05" units="cm"/>
      <inkml:brushProperty name="height" value="0.05" units="cm"/>
      <inkml:brushProperty name="color" value="#849398"/>
    </inkml:brush>
  </inkml:definitions>
  <inkml:trace contextRef="#ctx0" brushRef="#br0">1 10 6912 0 0,'0'0'528'0'0,"0"-1"-342"0"0,0 1-159 0 0,0 0 0 0 0,0 0 0 0 0,0-1 0 0 0,0 1-1 0 0,0 0 1 0 0,-1-1 0 0 0,1 1 0 0 0,0 0-1 0 0,0 0 1 0 0,0-1 0 0 0,0 1 0 0 0,1 0 0 0 0,-1-1-1 0 0,0 1 1 0 0,0 0 0 0 0,0 0 0 0 0,0-1-1 0 0,0 1 1 0 0,0 0 0 0 0,0-1 0 0 0,0 1 0 0 0,1 0-1 0 0,-1 0 1 0 0,0-1 0 0 0,0 1 0 0 0,0 0-1 0 0,1 0 1 0 0,-1 0 0 0 0,0-1 0 0 0,0 1-27 0 0,1 0 223 0 0,-1-1 905 0 0,0 1 51 0 0,0 0-85 0 0,0 0-374 0 0,0 0-164 0 0,4 8 463 0 0,-2 2-446 0 0,-1-1 0 0 0,1 0 0 0 0,-1 7-573 0 0,1 7 313 0 0,0 16-108 0 0,-2-30-207 0 0,0-1 0 0 0,1 0 1 0 0,0 1-1 0 0,0-1 0 0 0,0 0 0 0 0,3 5 2 0 0,-3-10 1 0 0,1 10 9 0 0,-2-11 43 0 0,0-2 11 0 0,9-14 74 0 0,-7 8 76 0 0,1-1 0 0 0,0 1 0 0 0,-1-1 0 0 0,0 0 0 0 0,-1 1 0 0 0,1-2-214 0 0,1-8 254 0 0,0 4-10 0 0,1 0-1 0 0,0 0 1 0 0,1 0-1 0 0,3-4-243 0 0,-6 12 64 0 0,0 0 0 0 0,0 0 0 0 0,1 0 0 0 0,0 0 0 0 0,0 0-1 0 0,0 1 1 0 0,0 0 0 0 0,0-1 0 0 0,1 1 0 0 0,-1 0 0 0 0,1 1 0 0 0,0-1-1 0 0,3-1-63 0 0,-5 3-93 0 0,1 1 0 0 0,-1-1 0 0 0,0 1 0 0 0,1 0 0 0 0,-1 0 0 0 0,1 0 0 0 0,-1 0 0 0 0,0 0 0 0 0,1 0 0 0 0,-1 1 0 0 0,0-1 0 0 0,1 1 0 0 0,-1 0 0 0 0,0 0 0 0 0,1 0 0 0 0,-1 0 0 0 0,1 0 93 0 0,5 2-1204 0 0,-1 0 262 0 0</inkml:trace>
</inkml:ink>
</file>

<file path=ppt/ink/ink1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2:52.429"/>
    </inkml:context>
    <inkml:brush xml:id="br0">
      <inkml:brushProperty name="width" value="0.05" units="cm"/>
      <inkml:brushProperty name="height" value="0.05" units="cm"/>
      <inkml:brushProperty name="color" value="#849398"/>
    </inkml:brush>
  </inkml:definitions>
  <inkml:trace contextRef="#ctx0" brushRef="#br0">1 63 4144 0 0,'0'0'319'0'0,"2"-6"110"0"0,3-5 2496 0 0,5-1 112 0 0,-9 11-2131 0 0,-1 1-48 0 0,0 0-190 0 0,0 0-85 0 0,0 0-20 0 0,0 0-42 0 0,10 11 406 0 0,-8-8-859 0 0,0 0 0 0 0,0 0 1 0 0,-1 0-1 0 0,1 1 0 0 0,-1-1 1 0 0,0 0-1 0 0,0 1 0 0 0,0-1 1 0 0,0 1-1 0 0,0 0 0 0 0,-1 0-68 0 0,3 41 248 0 0,2 27-92 0 0,-5-71-97 0 0,0-1 8 0 0,0 0 5 0 0,-1-18 358 0 0,1 1-72 0 0,1 0 0 0 0,0 0-1 0 0,1 0 1 0 0,2-4-358 0 0,-3 15 59 0 0,1 0-1 0 0,0 0 0 0 0,0 1 1 0 0,0-1-1 0 0,1 1 1 0 0,-1-1-1 0 0,1 1 1 0 0,0 0-1 0 0,1 0 1 0 0,0 0-1 0 0,-1 0 1 0 0,1 1-1 0 0,3-3-58 0 0,0 1 46 0 0,-6 5-34 0 0,0 0 0 0 0,-1 0 0 0 0,1 0 0 0 0,0 0 0 0 0,0 0 1 0 0,0 0-1 0 0,0 1 0 0 0,0-1 0 0 0,0 0 0 0 0,0 1 0 0 0,0-1 0 0 0,0 0 0 0 0,0 1 0 0 0,0 0 1 0 0,1-1-1 0 0,-1 1 0 0 0,0 0 0 0 0,0-1 0 0 0,0 1 0 0 0,0 0 0 0 0,1 0 0 0 0,-1 0 0 0 0,0 0 1 0 0,0 0-1 0 0,1 0 0 0 0,-1 0 0 0 0,0 1 0 0 0,0-1 0 0 0,0 0 0 0 0,0 1 0 0 0,2 0-12 0 0,0 0 8 0 0,0 1-1 0 0,-1-1 0 0 0,1 1 0 0 0,0 0 0 0 0,-1 0 1 0 0,1 0-1 0 0,-1 0 0 0 0,0 1 0 0 0,0-1 0 0 0,2 3-7 0 0,19 31 43 0 0,-7-10-34 0 0,25 50 22 0 0,-32-60-88 0 0,-3-3-1270 0 0,1-4-3526 0 0,-1-1-1252 0 0</inkml:trace>
</inkml:ink>
</file>

<file path=ppt/ink/ink1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2:53.098"/>
    </inkml:context>
    <inkml:brush xml:id="br0">
      <inkml:brushProperty name="width" value="0.05" units="cm"/>
      <inkml:brushProperty name="height" value="0.05" units="cm"/>
      <inkml:brushProperty name="color" value="#849398"/>
    </inkml:brush>
  </inkml:definitions>
  <inkml:trace contextRef="#ctx0" brushRef="#br0">1 6 8840 0 0,'0'0'197'0'0,"0"0"24"0"0,0 0 19 0 0,15 3 14 0 0,45-1 1886 0 0,-44-1-1638 0 0,-1-1 0 0 0,0-1 0 0 0,9-2-502 0 0,10 0 616 0 0,151-2 344 0 0,-151 6-1034 0 0,-17 0 465 0 0,-11 0-1749 0 0,1-1-3569 0 0,-7 0 1041 0 0</inkml:trace>
</inkml:ink>
</file>

<file path=ppt/ink/ink1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2:53.533"/>
    </inkml:context>
    <inkml:brush xml:id="br0">
      <inkml:brushProperty name="width" value="0.05" units="cm"/>
      <inkml:brushProperty name="height" value="0.05" units="cm"/>
      <inkml:brushProperty name="color" value="#849398"/>
    </inkml:brush>
  </inkml:definitions>
  <inkml:trace contextRef="#ctx0" brushRef="#br0">1 1 8088 0 0,'0'0'366'0'0,"0"0"1"0"0,0 0-128 0 0,0 0 329 0 0,0 0 174 0 0,0 0 33 0 0,0 0-27 0 0,15 11 1419 0 0,36 6-23 0 0,6 4-2144 0 0,-7-2 209 0 0,-32-9-145 0 0,-16-10-51 0 0,-2 0-7 0 0,1 0 0 0 0,0 0 0 0 0,-1 1 0 0 0,1-1 0 0 0,-1 0 0 0 0,1 0-1 0 0,-1 0 1 0 0,1 1 0 0 0,-1-1 0 0 0,1 0 0 0 0,-1 0 0 0 0,1 1 0 0 0,-1-1 0 0 0,1 1 0 0 0,-1-1 0 0 0,1 0-1 0 0,-1 1 1 0 0,0-1 0 0 0,1 1 0 0 0,-1-1 0 0 0,0 1 0 0 0,1-1 0 0 0,-1 1 0 0 0,0-1 0 0 0,0 1 0 0 0,1 0-7 0 0,-1 0 4 0 0,1-1-1 0 0,0 1 0 0 0,0 0 0 0 0,-1 1 0 0 0,1-1 0 0 0,-1 0 0 0 0,1 0 0 0 0,-1 0 0 0 0,1 0 0 0 0,-1 0 1 0 0,0 1-1 0 0,1-1 0 0 0,-1 0 0 0 0,0 0 0 0 0,0 0 0 0 0,0 1 0 0 0,0-1 0 0 0,0 0 0 0 0,0 0 0 0 0,0 1 1 0 0,0-1-1 0 0,-1 0 0 0 0,1 0 0 0 0,0 0 0 0 0,-1 1 0 0 0,1-1 0 0 0,-1 0 0 0 0,1 0 0 0 0,-1 0 0 0 0,0 0 0 0 0,1 0 1 0 0,-1 0-1 0 0,0 0 0 0 0,0 0 0 0 0,0 0 0 0 0,0-1 0 0 0,0 1 0 0 0,0 0-2 0 0,-6 4-65 0 0,1 0-1 0 0,-2-1 1 0 0,1 0-1 0 0,-1 0 0 0 0,-5 2 66 0 0,-8 4-203 0 0,3 2-595 0 0,9-5-3751 0 0,4-2-128 0 0</inkml:trace>
</inkml:ink>
</file>

<file path=ppt/ink/ink1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2:53.900"/>
    </inkml:context>
    <inkml:brush xml:id="br0">
      <inkml:brushProperty name="width" value="0.05" units="cm"/>
      <inkml:brushProperty name="height" value="0.05" units="cm"/>
      <inkml:brushProperty name="color" value="#849398"/>
    </inkml:brush>
  </inkml:definitions>
  <inkml:trace contextRef="#ctx0" brushRef="#br0">0 41 2760 0 0,'45'-19'478'0'0,"-17"11"3600"0"0,1 2 1736 0 0,-22 4-5207 0 0,0 0 0 0 0,0 1 0 0 0,0 0 0 0 0,0 0 0 0 0,2 1-607 0 0,-6 0 131 0 0,0 0 0 0 0,-1 0 0 0 0,1 1 0 0 0,0-1 0 0 0,-1 1 0 0 0,1-1 0 0 0,0 1 0 0 0,-1 0 0 0 0,1 0 0 0 0,0 1-131 0 0,-2-1 20 0 0,0-1 0 0 0,0 1 0 0 0,-1-1 0 0 0,1 1 0 0 0,0-1-1 0 0,0 1 1 0 0,-1 0 0 0 0,1-1 0 0 0,0 1 0 0 0,-1 0 0 0 0,1 0 0 0 0,0-1 0 0 0,-1 1-1 0 0,0 0 1 0 0,1 0 0 0 0,-1 0 0 0 0,1 0 0 0 0,-1 0 0 0 0,0 0 0 0 0,0 0-1 0 0,1 0 1 0 0,-1 0 0 0 0,0-1 0 0 0,0 1 0 0 0,0 0 0 0 0,0 0 0 0 0,0 0 0 0 0,0 0-1 0 0,0 1-19 0 0,-1 0 11 0 0,1-1 0 0 0,0 1 0 0 0,0-1-1 0 0,0 1 1 0 0,1 0 0 0 0,-1-1-1 0 0,0 1 1 0 0,1-1 0 0 0,-1 1 0 0 0,0-1-1 0 0,1 1 1 0 0,0 0-11 0 0,0-1 4 0 0,-1 0 0 0 0,1 1-1 0 0,-1-1 1 0 0,1 1 0 0 0,-1-1 0 0 0,0 0-1 0 0,1 1 1 0 0,-1-1 0 0 0,0 1-1 0 0,0-1 1 0 0,0 1 0 0 0,0-1 0 0 0,0 1-1 0 0,0-1 1 0 0,-1 1 0 0 0,1-1 0 0 0,0 0-1 0 0,-1 1-3 0 0,-1 4 0 0 0,0 0 0 0 0,0 0 0 0 0,1 1 0 0 0,-1-1 0 0 0,1 0 0 0 0,-2 11 0 0 0,3-14 0 0 0,-1-1 0 0 0,0 0 0 0 0,0 0 0 0 0,0 0 0 0 0,0 0 0 0 0,0 0 0 0 0,0 0 0 0 0,0-1 0 0 0,-1 1 0 0 0,1 0 0 0 0,-1-1 0 0 0,0 1 0 0 0,0 0 0 0 0,0-1 0 0 0,1 1 0 0 0,-1 0 0 0 0,0 0 0 0 0,1 0 0 0 0,-1 0 0 0 0,1 0 0 0 0,-1 0 0 0 0,1 0 0 0 0,0 1 0 0 0,0-1 0 0 0,0 0 0 0 0,0 1 0 0 0,0-1 0 0 0,0 0 0 0 0,0 0 0 0 0,0 0 0 0 0,0 0 0 0 0,0 0 0 0 0,0 0 0 0 0,-1 0 0 0 0,1-1 0 0 0,-1 1 0 0 0,1-1 0 0 0,-1 1 0 0 0,0-1 0 0 0,1 0 0 0 0,-2 1 0 0 0,-13 13 0 0 0,4-3 0 0 0,9-10 0 0 0,1 0 0 0 0,0 0 0 0 0,-1 0 0 0 0,1 0 0 0 0,0 0 0 0 0,1 1 0 0 0,-1-1 0 0 0,0 1 0 0 0,1-1 0 0 0,-1 2 0 0 0,1-4 4 0 0,1 0 0 0 0,0 1-1 0 0,0-1 1 0 0,0 0 0 0 0,0 0-1 0 0,0 0 1 0 0,0 0 0 0 0,0 1-1 0 0,0-1 1 0 0,0 0 0 0 0,0 0-1 0 0,-1 0 1 0 0,1 0 0 0 0,0 1-1 0 0,0-1 1 0 0,0 0 0 0 0,0 0-1 0 0,0 0 1 0 0,0 1 0 0 0,0-1-1 0 0,1 0 1 0 0,-1 0 0 0 0,0 0-1 0 0,0 1 1 0 0,0-1 0 0 0,0 0-1 0 0,0 0 1 0 0,0 0-1 0 0,0 0 1 0 0,0 1 0 0 0,0-1-1 0 0,0 0 1 0 0,1 0 0 0 0,-1 0-1 0 0,0 0 1 0 0,0 0 0 0 0,0 1-1 0 0,0-1 1 0 0,0 0 0 0 0,1 0-1 0 0,-1 0 1 0 0,0 0 0 0 0,0 0-1 0 0,0 0 1 0 0,0 0 0 0 0,1 0-1 0 0,-1 0 1 0 0,0 0 0 0 0,0 1-1 0 0,0-1 1 0 0,1 0 0 0 0,-1 0-1 0 0,0 0 1 0 0,0 0 0 0 0,0 0-1 0 0,1-1 1 0 0,-1 1-1 0 0,0 0 1 0 0,0 0 0 0 0,0 0-1 0 0,1 0 1 0 0,-1 0 0 0 0,0 0-1 0 0,0 0-3 0 0,7 1 26 0 0,4 3 143 0 0,-10-4-151 0 0,1 1-1 0 0,-1 0 1 0 0,1-1 0 0 0,-1 0 0 0 0,1 1 0 0 0,-1-1-1 0 0,1 0 1 0 0,-1 0 0 0 0,1 1 0 0 0,0-1-1 0 0,0-1-17 0 0,5 1 10 0 0,33-3 124 0 0,15-4-134 0 0,-17-4-874 0 0,-26 6-3929 0 0,-10 5-927 0 0</inkml:trace>
</inkml:ink>
</file>

<file path=ppt/ink/ink1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2:54.331"/>
    </inkml:context>
    <inkml:brush xml:id="br0">
      <inkml:brushProperty name="width" value="0.05" units="cm"/>
      <inkml:brushProperty name="height" value="0.05" units="cm"/>
      <inkml:brushProperty name="color" value="#849398"/>
    </inkml:brush>
  </inkml:definitions>
  <inkml:trace contextRef="#ctx0" brushRef="#br0">19 78 6912 0 0,'-15'-2'528'0'0,"12"2"-214"0"0,3 0 369 0 0,0 0 196 0 0,0 0 38 0 0,13 11 3182 0 0,-12-10-4029 0 0,-1 0 0 0 0,1 0 0 0 0,-1 0 0 0 0,1 0 0 0 0,-1 0 0 0 0,0 0-1 0 0,0 0 1 0 0,1 0 0 0 0,-1 0 0 0 0,0 0 0 0 0,0 0 0 0 0,0 0 0 0 0,0 1 0 0 0,0-1 0 0 0,-1 0 0 0 0,1 0 0 0 0,0 0-70 0 0,0 0 52 0 0,-1 0-1 0 0,1 0 0 0 0,0 0 0 0 0,0 1 0 0 0,0-1 0 0 0,0 0 0 0 0,0 0 0 0 0,0 0 0 0 0,0 0 0 0 0,1 0 1 0 0,-1 0-1 0 0,0 1 0 0 0,1-1 0 0 0,-1 0-51 0 0,0 0 26 0 0,0 0 1 0 0,1 0-1 0 0,-1-1 1 0 0,0 1-1 0 0,0 0 1 0 0,-1 0-1 0 0,1-1 0 0 0,0 1 1 0 0,0 0-1 0 0,0 0 1 0 0,0-1-1 0 0,-1 1 1 0 0,1 0-1 0 0,0-1 1 0 0,-1 1-27 0 0,-1 11 156 0 0,2-11-155 0 0,0-1 6 0 0,0 1 0 0 0,0-1 0 0 0,0 0-1 0 0,0 1 1 0 0,0-1 0 0 0,0 1 0 0 0,0-1-1 0 0,0 1 1 0 0,0-1 0 0 0,0 1 0 0 0,0-1 0 0 0,0 1-1 0 0,0-1 1 0 0,0 1 0 0 0,-1-1 0 0 0,1 1-1 0 0,0-1 1 0 0,0 1 0 0 0,0-1 0 0 0,-1 1 0 0 0,1-1-1 0 0,0 0 1 0 0,-1 1 0 0 0,1-1 0 0 0,0 0-1 0 0,-1 1-6 0 0,1-1 1 0 0,-2 3-3 0 0,6 3 14 0 0,-3-5 41 0 0,0 0 11 0 0,3 1 0 0 0,-3-2-28 0 0,0-1 0 0 0,0 1 0 0 0,0 0 0 0 0,0-1 0 0 0,0 1 0 0 0,0-1 0 0 0,0 0 0 0 0,0 1 0 0 0,0-1 0 0 0,0 0 0 0 0,0 0 0 0 0,0 1 0 0 0,0-1 0 0 0,0 0 0 0 0,-1 0 0 0 0,2-1-36 0 0,3-41 688 0 0,-4 39-626 0 0,-1-1-1 0 0,1 1 1 0 0,0-1-1 0 0,0 1 0 0 0,0 0 1 0 0,1-1-62 0 0,4-17 405 0 0,-5 20-355 0 0,-1-1 0 0 0,1 0 0 0 0,0 1 1 0 0,0-1-1 0 0,0 1 0 0 0,0-1 0 0 0,1 1 1 0 0,-1 0-1 0 0,1-1 0 0 0,-1 1 0 0 0,1 0 0 0 0,0 0 1 0 0,0 0-1 0 0,0 0 0 0 0,0 0 0 0 0,0 1 1 0 0,0-1-1 0 0,0 1 0 0 0,1-1 0 0 0,1 0-50 0 0,5-2 27 0 0,0 0-1 0 0,1 0 1 0 0,-1 1-1 0 0,8-1-26 0 0,-15 4 14 0 0,0-1 0 0 0,0 1 0 0 0,-1 0 0 0 0,1 0 0 0 0,0 0 0 0 0,0 0-1 0 0,0 1 1 0 0,0-1 0 0 0,-1 1 0 0 0,1-1 0 0 0,0 1 0 0 0,0-1 0 0 0,-1 1 0 0 0,1 0-1 0 0,0 0 1 0 0,-1 0 0 0 0,1 0 0 0 0,-1 0 0 0 0,1 0 0 0 0,-1 0 0 0 0,1 0 0 0 0,-1 1-1 0 0,0-1 1 0 0,0 0 0 0 0,1 2-14 0 0,1 1 3 0 0,0 1 0 0 0,0-1 1 0 0,0 1-1 0 0,-1-1 0 0 0,1 1 0 0 0,-1 0 0 0 0,0 0 0 0 0,0 2-3 0 0,4 8 0 0 0,-5-12 0 0 0,1-1 0 0 0,-1 0 0 0 0,0 1 0 0 0,0-1 0 0 0,-1 1 0 0 0,1-1 0 0 0,0 4 0 0 0,-1-3-32 0 0,1 0-1 0 0,0 1 1 0 0,0-1-1 0 0,0 1 1 0 0,0-1-1 0 0,1 0 1 0 0,-1 0-1 0 0,1 0 1 0 0,0 0-1 0 0,0 0 1 0 0,0 0-1 0 0,0 0 1 0 0,0 0-1 0 0,2 0 33 0 0,13 19-2167 0 0,-7-7 829 0 0,3-5-5 0 0</inkml:trace>
</inkml:ink>
</file>

<file path=ppt/ink/ink1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2:56.239"/>
    </inkml:context>
    <inkml:brush xml:id="br0">
      <inkml:brushProperty name="width" value="0.05" units="cm"/>
      <inkml:brushProperty name="height" value="0.05" units="cm"/>
      <inkml:brushProperty name="color" value="#849398"/>
    </inkml:brush>
  </inkml:definitions>
  <inkml:trace contextRef="#ctx0" brushRef="#br0">1 14 920 0 0,'0'-5'80'0'0,"3"-4"1261"0"0,0 11 4625 0 0,1 15 4601 0 0,-2-9-13312 0 0,0 3 3015 0 0,-1-1 1 0 0,0 1 0 0 0,-1 6-271 0 0,2 17 242 0 0,4 28-63 0 0,3 2 250 0 0,-5-41-391 0 0,-2-14-208 0 0,-1 0 0 0 0,1 0-1 0 0,4 8 171 0 0,-6-10-499 0 0,0-5-3412 0 0,0-2-869 0 0</inkml:trace>
</inkml:ink>
</file>

<file path=ppt/ink/ink1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2:56.611"/>
    </inkml:context>
    <inkml:brush xml:id="br0">
      <inkml:brushProperty name="width" value="0.05" units="cm"/>
      <inkml:brushProperty name="height" value="0.05" units="cm"/>
      <inkml:brushProperty name="color" value="#849398"/>
    </inkml:brush>
  </inkml:definitions>
  <inkml:trace contextRef="#ctx0" brushRef="#br0">1 116 3224 0 0,'5'-23'1013'0'0,"-5"19"-501"0"0,1 1-1 0 0,-1 0 1 0 0,1 0 0 0 0,-1 0 0 0 0,1 0-1 0 0,0 0 1 0 0,0 1 0 0 0,1-1 0 0 0,-1 0-1 0 0,1-1-511 0 0,2-1 384 0 0,1 0-1 0 0,-1 0 1 0 0,1 1-1 0 0,0-1 1 0 0,1 1-1 0 0,-1 0 1 0 0,1 0-1 0 0,-1 1 1 0 0,1-1 0 0 0,0 1-1 0 0,0 0 1 0 0,1 1-1 0 0,-1 0 1 0 0,4-1-384 0 0,-7 2 71 0 0,-1 1 1 0 0,1-1 0 0 0,0 1 0 0 0,0 0-1 0 0,0 0 1 0 0,0 0 0 0 0,0 0 0 0 0,0 0 0 0 0,0 1-1 0 0,0-1 1 0 0,0 1 0 0 0,-1 0 0 0 0,1 0 0 0 0,0 0-1 0 0,0 0 1 0 0,-1 0 0 0 0,1 1 0 0 0,-1-1 0 0 0,2 2-72 0 0,-3-3 0 0 0,0 1 1 0 0,0 0-1 0 0,0 0 1 0 0,-1 0 0 0 0,1-1-1 0 0,0 1 1 0 0,0 0-1 0 0,-1 0 1 0 0,1 0 0 0 0,-1 0-1 0 0,1 1 1 0 0,-1-1 0 0 0,1 0-1 0 0,-1 0 1 0 0,0 0-1 0 0,1 0 1 0 0,-1 0 0 0 0,0 1-1 0 0,0-1 1 0 0,0 0-1 0 0,0 0 1 0 0,0 0 0 0 0,0 1-1 0 0,0-1 1 0 0,0 0 0 0 0,0 0-1 0 0,-1 0 1 0 0,1 0-1 0 0,0 1 1 0 0,-1-1-1 0 0,0 3-28 0 0,-1-1 0 0 0,1 1 1 0 0,-1 0-1 0 0,0-1 0 0 0,0 1 1 0 0,0 0 27 0 0,-1-1-68 0 0,0 0 0 0 0,-1 0 1 0 0,1 0-1 0 0,0 0 1 0 0,-1 0-1 0 0,0-1 1 0 0,0 0-1 0 0,-3 2 68 0 0,-13 9-50 0 0,0 2 293 0 0,-17 17-243 0 0,36-31 152 0 0,2 0-97 0 0,-1 0 1 0 0,1 0 0 0 0,-1 0 0 0 0,1 0 0 0 0,-1 0 0 0 0,1 0 0 0 0,0 0 0 0 0,-1 0-1 0 0,1 0 1 0 0,0 0 0 0 0,0 0 0 0 0,0-1 0 0 0,-1 1 0 0 0,1 0 0 0 0,0-1-1 0 0,0 1 1 0 0,0 0 0 0 0,1-1-56 0 0,19 11 138 0 0,15 0-589 0 0,1-1 0 0 0,1-2-1 0 0,0-2 452 0 0,-10 0-3585 0 0,-13-4-1555 0 0</inkml:trace>
</inkml:ink>
</file>

<file path=ppt/ink/ink1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2:57.795"/>
    </inkml:context>
    <inkml:brush xml:id="br0">
      <inkml:brushProperty name="width" value="0.05" units="cm"/>
      <inkml:brushProperty name="height" value="0.05" units="cm"/>
      <inkml:brushProperty name="color" value="#849398"/>
    </inkml:brush>
  </inkml:definitions>
  <inkml:trace contextRef="#ctx0" brushRef="#br0">1 6 1376 0 0,'0'0'127'0'0,"0"0"-6"0"0,0 0-1 0 0,0 0 0 0 0,0 0 5 0 0,0 0 23 0 0,0 0 11 0 0,0 0 1 0 0,0 0 91 0 0,0 0 382 0 0,0 0 174 0 0,0 0 31 0 0,0 0-14 0 0,0 0-93 0 0,0 0-41 0 0,0 0-8 0 0,9-3 8309 0 0,-6 2-9625 0 0,-3 1 719 0 0,13-1 160 0 0,21 2 162 0 0,-21 0-404 0 0,0 0 0 0 0,0-1 0 0 0,3-1-3 0 0,-4 0 31 0 0,0 1-1 0 0,0 1 0 0 0,1 0-30 0 0,22 1 117 0 0,-26-2-288 0 0,-1 0 0 0 0,1 1-1 0 0,0 0 1 0 0,-1 0-1 0 0,8 3 172 0 0,-15-3-425 0 0,-1-1-20 0 0,0 0-147 0 0,0 0-607 0 0,0 0-272 0 0,0 0-53 0 0,0 0-10 0 0</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0:32.476"/>
    </inkml:context>
    <inkml:brush xml:id="br0">
      <inkml:brushProperty name="width" value="0.05292" units="cm"/>
      <inkml:brushProperty name="height" value="0.05292" units="cm"/>
      <inkml:brushProperty name="color" value="#333333"/>
    </inkml:brush>
  </inkml:definitions>
  <inkml:trace contextRef="#ctx0" brushRef="#br0">15 11 10536 0 0,'-11'-2'481'0'0,"8"1"-6"0"0,3 1-229 0 0,0 0 172 0 0,0 0 107 0 0,0 0 19 0 0,0 0-43 0 0,0 0-205 0 0,21-4-107 0 0,-12 4-3844 0 0,0-3-893 0 0</inkml:trace>
</inkml:ink>
</file>

<file path=ppt/ink/ink1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2:58.201"/>
    </inkml:context>
    <inkml:brush xml:id="br0">
      <inkml:brushProperty name="width" value="0.05" units="cm"/>
      <inkml:brushProperty name="height" value="0.05" units="cm"/>
      <inkml:brushProperty name="color" value="#849398"/>
    </inkml:brush>
  </inkml:definitions>
  <inkml:trace contextRef="#ctx0" brushRef="#br0">0 1 7776 0 0,'0'0'356'0'0,"0"0"-8"0"0,0 0-116 0 0,0 0 346 0 0,0 0 177 0 0,0 0 40 0 0,0 0-53 0 0,0 0-239 0 0,2 0-102 0 0,6 2-26 0 0,-4 0-167 0 0,1-1 1 0 0,0 0-1 0 0,0 0 1 0 0,0-1-1 0 0,0 1 1 0 0,5-1-209 0 0,2-1 310 0 0,1 2 0 0 0,0-1 0 0 0,5 2-310 0 0,23 1 510 0 0,-27-3-329 0 0,48 2-49 0 0,-49 0-237 0 0,3 0-4569 0 0,-15-2-92 0 0</inkml:trace>
</inkml:ink>
</file>

<file path=ppt/ink/ink1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2:58.767"/>
    </inkml:context>
    <inkml:brush xml:id="br0">
      <inkml:brushProperty name="width" value="0.05" units="cm"/>
      <inkml:brushProperty name="height" value="0.05" units="cm"/>
      <inkml:brushProperty name="color" value="#849398"/>
    </inkml:brush>
  </inkml:definitions>
  <inkml:trace contextRef="#ctx0" brushRef="#br0">3 29 5528 0 0,'-2'-3'568'0'0,"4"-1"-350"0"0,-2 3 833 0 0,22-14 4746 0 0,-19 14-5626 0 0,1 0 0 0 0,-1 0 0 0 0,0 0 0 0 0,0 1 0 0 0,1-1 0 0 0,-1 1 0 0 0,1 0-1 0 0,-1 0 1 0 0,0 0 0 0 0,1 0 0 0 0,-1 1 0 0 0,0-1 0 0 0,3 1-171 0 0,7 1 426 0 0,-5-1-320 0 0,-1 0 0 0 0,1 1 0 0 0,0 0-1 0 0,0 0-105 0 0,-7-2 22 0 0,1 1 0 0 0,0-1-1 0 0,0 1 1 0 0,-1 0 0 0 0,1-1-1 0 0,-1 1 1 0 0,1 0-1 0 0,-1 0 1 0 0,1 0 0 0 0,-1 0-1 0 0,1 0 1 0 0,-1 1 0 0 0,0-1-1 0 0,1 0 1 0 0,-1 1-1 0 0,0-1 1 0 0,0 1 0 0 0,0-1-1 0 0,0 1 1 0 0,-1-1-1 0 0,1 1-21 0 0,-2 23 88 0 0,1-23-84 0 0,1 0 0 0 0,-1 0 0 0 0,1 0 0 0 0,-1 0 0 0 0,1 0 0 0 0,-1 0 0 0 0,0 1 0 0 0,0-1 0 0 0,0 0 0 0 0,-1 0 0 0 0,1 0 0 0 0,0 0 0 0 0,-1 0 0 0 0,1 0 0 0 0,-1 0 0 0 0,0 1-4 0 0,-5 25-3 0 0,6-24-15 0 0,-1 0 1 0 0,1 0-1 0 0,-1 0 1 0 0,0 0-1 0 0,0-1 1 0 0,-1 1-1 0 0,1 0 1 0 0,-1 0-1 0 0,0 0 18 0 0,-11 18-157 0 0,7-11 87 0 0,-1 0-1 0 0,0-1 1 0 0,-1 0 70 0 0,3 2-58 0 0,5-11 58 0 0,-1 0 0 0 0,1 0-1 0 0,-1 1 1 0 0,1-1 0 0 0,-1 0 0 0 0,1 0 0 0 0,-1 0 0 0 0,0 1 0 0 0,0-1 0 0 0,0 0 0 0 0,1 0 0 0 0,-1 0 0 0 0,0 0 0 0 0,0-1-1 0 0,0 1 1 0 0,-1 0 0 0 0,1 0 0 0 0,0-1 0 0 0,0 1 0 0 0,0 0 59 0 0,1-1 33 0 0,0 0 10 0 0,0 0 10 0 0,8 8 192 0 0,-5-7-242 0 0,1 0 0 0 0,-1 0-1 0 0,0 0 1 0 0,1 0-1 0 0,0 0 1 0 0,-1-1-1 0 0,1 0 1 0 0,-1 1-1 0 0,1-1 1 0 0,0-1-62 0 0,40-3 548 0 0,-28 2-512 0 0,38-7 78 0 0,28-1-1633 0 0,-72 7 789 0 0</inkml:trace>
</inkml:ink>
</file>

<file path=ppt/ink/ink1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2:59.273"/>
    </inkml:context>
    <inkml:brush xml:id="br0">
      <inkml:brushProperty name="width" value="0.05" units="cm"/>
      <inkml:brushProperty name="height" value="0.05" units="cm"/>
      <inkml:brushProperty name="color" value="#849398"/>
    </inkml:brush>
  </inkml:definitions>
  <inkml:trace contextRef="#ctx0" brushRef="#br0">2 9 9672 0 0,'0'0'748'0'0,"-1"-1"-492"0"0,1 1-251 0 0,0 0-1 0 0,0 0 1 0 0,0 0 0 0 0,1 0 0 0 0,-1 0 0 0 0,0 0 0 0 0,0 0 0 0 0,0 0 0 0 0,0 0-1 0 0,0 0 1 0 0,1 0 0 0 0,-1-1 0 0 0,0 1 0 0 0,0 0 0 0 0,0 0 0 0 0,0 0 0 0 0,0 0-1 0 0,0 0 1 0 0,1 0 0 0 0,-1 0 0 0 0,0 0 0 0 0,0 0 0 0 0,0-1 0 0 0,0 1 0 0 0,0 0-1 0 0,0 0 1 0 0,0 0 0 0 0,0 0 0 0 0,0 0 0 0 0,1-1 0 0 0,-1 1 0 0 0,0 0 0 0 0,0 0 0 0 0,0 0-1 0 0,0 0 1 0 0,0-1 0 0 0,0 1 0 0 0,0 0 0 0 0,0 0 0 0 0,0 0 0 0 0,0 0 0 0 0,0 0-1 0 0,0-1 1 0 0,0 1 0 0 0,0 0 0 0 0,-1 0 0 0 0,1 0 0 0 0,0 0 0 0 0,0 0 0 0 0,0-1-1 0 0,0 1 1 0 0,0 0 0 0 0,0 0 0 0 0,0 0 0 0 0,0 0 0 0 0,0 0 0 0 0,-1 0 0 0 0,1-1-1 0 0,0 1 1 0 0,0 0 0 0 0,0 0 0 0 0,0 0 0 0 0,0 0 0 0 0,0 0 0 0 0,-1 0 0 0 0,1 0-1 0 0,0 0 1 0 0,0 0 0 0 0,0 0-5 0 0,2 0 3258 0 0,-4 31-1929 0 0,2-9-782 0 0,0-11-317 0 0,0 1 1 0 0,1 0-1 0 0,0 0 0 0 0,2 3-230 0 0,1 20 316 0 0,9 28-48 0 0,-8-40-224 0 0,-4-20-37 0 0,0 1-1 0 0,0 1 1 0 0,0-1-1 0 0,0 0 0 0 0,-1 4-6 0 0,3 10 11 0 0,-3-11 32 0 0,-2-1-22 0 0,8-37 86 0 0,0 14-40 0 0,1-8 100 0 0,-7 24-159 0 0,0 0 0 0 0,0 0-1 0 0,1 0 1 0 0,-1 0-1 0 0,0 0 1 0 0,1 0 0 0 0,-1 0-1 0 0,0 0 1 0 0,1 1-1 0 0,0-1 1 0 0,-1 0-1 0 0,1 0 1 0 0,-1 0 0 0 0,1 1-1 0 0,0-1 1 0 0,-1 0-1 0 0,1 0 1 0 0,0 1 0 0 0,1-1-8 0 0,7-10 119 0 0,-8 10-105 0 0,0-1-1 0 0,0 1 0 0 0,0 0 1 0 0,0 0-1 0 0,0 0 0 0 0,0-1 0 0 0,0 1 1 0 0,0 0-1 0 0,0 0 0 0 0,1 1 1 0 0,-1-1-1 0 0,0 0 0 0 0,1 0 0 0 0,-1 0 1 0 0,1 1-14 0 0,9-7 59 0 0,-11 7-43 0 0,1-1-2 0 0,0 1-1 0 0,0-1 0 0 0,0 1 0 0 0,0-1 1 0 0,-1 1-1 0 0,1-1 0 0 0,0 1 1 0 0,0-1-1 0 0,0 1 0 0 0,0 0 1 0 0,0-1-1 0 0,0 1 0 0 0,1 0-13 0 0,26 6 208 0 0,-25-5-201 0 0,1 0-1 0 0,-1 1 0 0 0,1 0 0 0 0,-1 0 0 0 0,1 0 0 0 0,-1 0 0 0 0,0 0 0 0 0,2 2-6 0 0,2 2-89 0 0,4 1 45 0 0,-10-7 55 0 0,1 1-1 0 0,-1 0 1 0 0,0-1-1 0 0,1 1 1 0 0,-1 0 0 0 0,0 0-1 0 0,0 0 1 0 0,0 0 0 0 0,1 0-1 0 0,-1 0 1 0 0,0 0-1 0 0,0 0 1 0 0,-1 1 0 0 0,1-1-1 0 0,0 0 1 0 0,0 1 0 0 0,-1-1-1 0 0,1 0 1 0 0,-1 1 0 0 0,1-1-1 0 0,-1 1 1 0 0,1-1-1 0 0,-1 1-10 0 0,0-1 6 0 0,0 0-1 0 0,1 1 0 0 0,-1-1 0 0 0,1 0 0 0 0,-1 0 0 0 0,1 0 0 0 0,-1 0 0 0 0,1 0 1 0 0,-1 0-1 0 0,1 0 0 0 0,0 0 0 0 0,0 0 0 0 0,-1 0 0 0 0,1 0 0 0 0,0 0 1 0 0,0 0-1 0 0,0 0-5 0 0,0-1-10 0 0,0 1 1 0 0,0 0 0 0 0,-1-1-1 0 0,1 1 1 0 0,0 0 0 0 0,-1-1 0 0 0,1 1-1 0 0,0 0 1 0 0,-1 0 0 0 0,1 0-1 0 0,-1 0 1 0 0,1 0 0 0 0,-1 0-1 0 0,0 0 1 0 0,1 0 0 0 0,-1 0 0 0 0,0 0-1 0 0,0 0 1 0 0,0 0 0 0 0,0 0-1 0 0,0 0 1 0 0,0 0 0 0 0,0 0 9 0 0,0 2 11 0 0,0-1 0 0 0,0 0 0 0 0,-1 1 0 0 0,1-1 0 0 0,-1 0 1 0 0,1 0-1 0 0,-1 0 0 0 0,0 1 0 0 0,0-1 0 0 0,0 0 0 0 0,0 0 0 0 0,0 0 0 0 0,0 0 1 0 0,-1-1-1 0 0,1 1 0 0 0,-2 1-11 0 0,-2 1 17 0 0,-1 0-1 0 0,0-1 1 0 0,0 0-1 0 0,0 0 1 0 0,0 0 0 0 0,0-1-1 0 0,-3 1-16 0 0,0 0-49 0 0,-1-1-1 0 0,0 0 0 0 0,1-1 1 0 0,-1 0-1 0 0,0-1 0 0 0,1 0 1 0 0,-4-1 49 0 0,-3 1-389 0 0,14 0-63 0 0,0 0 0 0 0,0 0 0 0 0,1 0 0 0 0,-1 0-1 0 0,0 0 1 0 0,0-1 0 0 0,1 1 0 0 0,-1 0 0 0 0,0-1-1 0 0,0 0 1 0 0,1 1 0 0 0,-1-1 452 0 0,-3-5-5701 0 0</inkml:trace>
</inkml:ink>
</file>

<file path=ppt/ink/ink1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3:23.358"/>
    </inkml:context>
    <inkml:brush xml:id="br0">
      <inkml:brushProperty name="width" value="0.05" units="cm"/>
      <inkml:brushProperty name="height" value="0.05" units="cm"/>
      <inkml:brushProperty name="color" value="#333333"/>
    </inkml:brush>
  </inkml:definitions>
  <inkml:trace contextRef="#ctx0" brushRef="#br0">2 62 3224 0 0,'0'0'143'0'0,"0"0"290"0"0,0 0 1115 0 0,0 0 482 0 0,0 0 97 0 0,0 0-179 0 0,0 0-817 0 0,0 16 977 0 0,-1 0-1648 0 0,0 1 1 0 0,2-1-1 0 0,0 1 1 0 0,1 1-461 0 0,0 7 185 0 0,1 4-87 0 0,0 0 1 0 0,2-1-1 0 0,1 1 0 0 0,3 2-98 0 0,-5-18 24 0 0,1 1 0 0 0,0-1 1 0 0,1 0-1 0 0,0-1 1 0 0,2 1-1 0 0,-1-1 1 0 0,1-1-1 0 0,1 1 0 0 0,4 3-24 0 0,-10-12-1 0 0,-1-1-1 0 0,1 1 0 0 0,0-1 0 0 0,0 0 0 0 0,0 0 1 0 0,0 0-1 0 0,0-1 0 0 0,0 1 0 0 0,0-1 0 0 0,0 1 0 0 0,1-1 1 0 0,-1 0-1 0 0,1-1 0 0 0,-1 1 0 0 0,1 0 0 0 0,-1-1 1 0 0,1 0-1 0 0,-1 0 0 0 0,1 0 0 0 0,-1 0 0 0 0,1-1 0 0 0,-1 1 1 0 0,1-1-1 0 0,-1 0 0 0 0,0 0 0 0 0,1 0 0 0 0,-1 0 1 0 0,0-1-1 0 0,0 1 0 0 0,0-1 0 0 0,0 0 0 0 0,0 0 0 0 0,1 0 2 0 0,1-2 18 0 0,-1 0-1 0 0,1 0 0 0 0,-1-1 0 0 0,0 1 1 0 0,0-1-1 0 0,0 0 0 0 0,-1 0 0 0 0,1 0 0 0 0,-1 0 1 0 0,0-1-1 0 0,-1 1 0 0 0,1-2-17 0 0,3-9 216 0 0,-1 4-24 0 0,-1 0 1 0 0,-1 0-1 0 0,1-1 1 0 0,-2 1-1 0 0,0-1 1 0 0,0-3-193 0 0,2-37 631 0 0,-1 32-396 0 0,-2 1 0 0 0,0 0 0 0 0,-1 0-1 0 0,-2 0 1 0 0,0-1-235 0 0,-1-2 160 0 0,2 13-123 0 0,0 1 0 0 0,-1 0 0 0 0,0 0 0 0 0,0 1 1 0 0,-1-1-1 0 0,0 0 0 0 0,-4-5-37 0 0,6 12-380 0 0,-6-14 680 0 0,6 9-7089 0 0,1 7 672 0 0</inkml:trace>
</inkml:ink>
</file>

<file path=ppt/ink/ink1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3:23.776"/>
    </inkml:context>
    <inkml:brush xml:id="br0">
      <inkml:brushProperty name="width" value="0.05" units="cm"/>
      <inkml:brushProperty name="height" value="0.05" units="cm"/>
      <inkml:brushProperty name="color" value="#333333"/>
    </inkml:brush>
  </inkml:definitions>
  <inkml:trace contextRef="#ctx0" brushRef="#br0">10 27 11664 0 0,'-8'-4'530'0'0,"7"3"-7"0"0,1 1-274 0 0,0 0 82 0 0,6-3 493 0 0,16-3-414 0 0,0 2 0 0 0,1 0 1 0 0,0 1-1 0 0,-1 2 0 0 0,1 0 0 0 0,3 2-410 0 0,1 4-2582 0 0,-22-3 228 0 0,5 0-2660 0 0</inkml:trace>
</inkml:ink>
</file>

<file path=ppt/ink/ink1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3:24.115"/>
    </inkml:context>
    <inkml:brush xml:id="br0">
      <inkml:brushProperty name="width" value="0.05" units="cm"/>
      <inkml:brushProperty name="height" value="0.05" units="cm"/>
      <inkml:brushProperty name="color" value="#333333"/>
    </inkml:brush>
  </inkml:definitions>
  <inkml:trace contextRef="#ctx0" brushRef="#br0">1 14 10768 0 0,'0'0'241'0'0,"0"0"38"0"0,0 0 13 0 0,0 0-26 0 0,15 0 490 0 0,107 0 3548 0 0,-49-6-3652 0 0,-40 5-1841 0 0,28-5 1189 0 0,-46 5-5873 0 0</inkml:trace>
</inkml:ink>
</file>

<file path=ppt/ink/ink1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3:25.759"/>
    </inkml:context>
    <inkml:brush xml:id="br0">
      <inkml:brushProperty name="width" value="0.05" units="cm"/>
      <inkml:brushProperty name="height" value="0.05" units="cm"/>
      <inkml:brushProperty name="color" value="#333333"/>
    </inkml:brush>
  </inkml:definitions>
  <inkml:trace contextRef="#ctx0" brushRef="#br0">18 46 2304 0 0,'-12'-6'224'0'0,"7"5"85"0"0,4 0 1295 0 0,1 1 551 0 0,0 0 106 0 0,0 0-214 0 0,0 0-974 0 0,0 0-429 0 0,0 0-89 0 0,0 0-29 0 0,2 0-72 0 0,4-2-189 0 0,0 1 0 0 0,0 0 1 0 0,0 0-1 0 0,0 0 1 0 0,2 1-266 0 0,23-3 547 0 0,8-3 38 0 0,1 2 0 0 0,34 1-585 0 0,0 0 399 0 0,136-2-300 0 0,-104 0 162 0 0,-80 3-452 0 0,-25 2 91 0 0,1 0 0 0 0,0 0 1 0 0,0 0-1 0 0,-1 0 0 0 0,1 0 1 0 0,0 0-1 0 0,-1 1 0 0 0,1-1 1 0 0,0 0-1 0 0,-1 1 0 0 0,1 0 0 0 0,1 0 101 0 0,-3 0-399 0 0,0-1-8 0 0,0 0-144 0 0,0 0-594 0 0,0 0-264 0 0,0 0-52 0 0,0 0-10 0 0</inkml:trace>
</inkml:ink>
</file>

<file path=ppt/ink/ink1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3:26.109"/>
    </inkml:context>
    <inkml:brush xml:id="br0">
      <inkml:brushProperty name="width" value="0.05" units="cm"/>
      <inkml:brushProperty name="height" value="0.05" units="cm"/>
      <inkml:brushProperty name="color" value="#333333"/>
    </inkml:brush>
  </inkml:definitions>
  <inkml:trace contextRef="#ctx0" brushRef="#br0">1 47 7344 0 0,'6'-12'332'0'0,"-5"10"-4"0"0,-1-11-196 0 0,7-1 3942 0 0,-7 13-3944 0 0,0 1 0 0 0,0 0 0 0 0,1 0-1 0 0,-1-1 1 0 0,0 1 0 0 0,0 0 0 0 0,0 0 0 0 0,0-1 0 0 0,0 1 0 0 0,1 0 0 0 0,-1 0 0 0 0,0-1-1 0 0,0 1 1 0 0,0 0 0 0 0,1 0 0 0 0,-1 0 0 0 0,0 0 0 0 0,0-1 0 0 0,1 1 0 0 0,-1 0-1 0 0,0 0 1 0 0,0 0 0 0 0,1 0 0 0 0,-1 0 0 0 0,0 0 0 0 0,1 0 0 0 0,-1 0 0 0 0,0 0 0 0 0,0 0-1 0 0,1 0 1 0 0,-1 0 0 0 0,0 0-130 0 0,5 9 212 0 0,-2 0 0 0 0,1 0 0 0 0,-1 1 0 0 0,-1-1 0 0 0,2 7-212 0 0,-2-6 108 0 0,0 0 1 0 0,1 0-1 0 0,1 0 0 0 0,-1 0 0 0 0,2 0-108 0 0,34 59 0 0 0,-36-62-65 0 0,-3-5-268 0 0,0-2-94 0 0,0 0-1059 0 0,0 0-4194 0 0</inkml:trace>
</inkml:ink>
</file>

<file path=ppt/ink/ink1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3:26.608"/>
    </inkml:context>
    <inkml:brush xml:id="br0">
      <inkml:brushProperty name="width" value="0.05" units="cm"/>
      <inkml:brushProperty name="height" value="0.05" units="cm"/>
      <inkml:brushProperty name="color" value="#333333"/>
    </inkml:brush>
  </inkml:definitions>
  <inkml:trace contextRef="#ctx0" brushRef="#br0">6 5 9672 0 0,'0'0'748'0'0,"-5"-5"-321"0"0,4 5 2606 0 0,83 62-379 0 0,-36-29-2090 0 0,2 5-564 0 0,-24-17 50 0 0,37 30 29 0 0,-54-44-67 0 0,0-1 0 0 0,-1 1 0 0 0,1 0 0 0 0,-1 0 0 0 0,0 2-12 0 0,10 11 0 0 0,-7-10 1 0 0,-2 0-1 0 0,1 1 0 0 0,-1 0 0 0 0,-1 0 0 0 0,0 0 1 0 0,0 1-1 0 0,0 3 0 0 0,-4-9-1 0 0,0-1 0 0 0,-1 1 0 0 0,1-1 0 0 0,-1 1 0 0 0,-1 0 0 0 0,1 0 0 0 0,-1-1 0 0 0,0 1 0 0 0,0 0 0 0 0,-1-1 0 0 0,1 1 1 0 0,-1 0-1 0 0,-1-1 0 0 0,1 1 0 0 0,-1-1 0 0 0,0 1 0 0 0,-2 3 1 0 0,-5 8-33 0 0,-1-1-1 0 0,0 0 1 0 0,-1-1 0 0 0,-1 0 0 0 0,-1-1 0 0 0,0 0 0 0 0,0-1-1 0 0,-5 2 34 0 0,-21 23-1 0 0,23-22 29 0 0,-1 0-1 0 0,-17 11-27 0 0,24-18 3 0 0,0-1 1 0 0,1 1-1 0 0,0 1 1 0 0,0 0 0 0 0,1 0-1 0 0,0 1-3 0 0,7-10 59 0 0,1 0-37 0 0,0 0-1 0 0,0 0 1 0 0,1-1 0 0 0,-1 1 0 0 0,0 0 0 0 0,0-1-1 0 0,1 1 1 0 0,-1-1 0 0 0,1 1 0 0 0,-1 0 0 0 0,0-1-1 0 0,1 1 1 0 0,-1-1 0 0 0,1 1 0 0 0,-1-1 0 0 0,1 1-1 0 0,-1-1 1 0 0,1 1 0 0 0,0-1 0 0 0,-1 0 0 0 0,1 1-1 0 0,-1-1 1 0 0,1 0 0 0 0,0 0 0 0 0,-1 1 0 0 0,1-1 0 0 0,0 0-1 0 0,0 0 1 0 0,-1 0 0 0 0,1 0 0 0 0,0 0 0 0 0,-1 0-1 0 0,2 0-21 0 0,28 0 181 0 0,-21 0-111 0 0,12 0 62 0 0,-1-2 0 0 0,1 0 0 0 0,-1-1 0 0 0,8-3-132 0 0,17-3 222 0 0,19-1-222 0 0,25-4 58 0 0,-57 10-35 0 0,0 1-1 0 0,-1 1 0 0 0,23 3-22 0 0,-19-1-3 0 0,-24 0 2 0 0,7 0-3 0 0,0 0-1 0 0,-1 2 1 0 0,14 2 4 0 0,-22 0-51 0 0,-8-3-4189 0 0,-1-1-1174 0 0</inkml:trace>
</inkml:ink>
</file>

<file path=ppt/ink/ink1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3:26.944"/>
    </inkml:context>
    <inkml:brush xml:id="br0">
      <inkml:brushProperty name="width" value="0.05" units="cm"/>
      <inkml:brushProperty name="height" value="0.05" units="cm"/>
      <inkml:brushProperty name="color" value="#333333"/>
    </inkml:brush>
  </inkml:definitions>
  <inkml:trace contextRef="#ctx0" brushRef="#br0">5 31 5984 0 0,'0'0'464'0'0,"3"-17"1048"0"0,-3 13-719 0 0,-1-3 4522 0 0,0 5-996 0 0,0 6-3875 0 0,-1 10-369 0 0,0 0-1 0 0,2 1 0 0 0,0-1 0 0 0,0 0 0 0 0,1 1 0 0 0,3 7-74 0 0,1 44 87 0 0,4-4-11 0 0,-9-51-77 0 0,2 0 0 0 0,-1-1 0 0 0,2 2 1 0 0,-2-4-7 0 0,3 5-288 0 0,0 8-214 0 0,-4-9-4667 0 0,-3-6-617 0 0</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0:32.812"/>
    </inkml:context>
    <inkml:brush xml:id="br0">
      <inkml:brushProperty name="width" value="0.05292" units="cm"/>
      <inkml:brushProperty name="height" value="0.05292" units="cm"/>
      <inkml:brushProperty name="color" value="#333333"/>
    </inkml:brush>
  </inkml:definitions>
  <inkml:trace contextRef="#ctx0" brushRef="#br0">0 12 4144 0 0,'0'0'319'0'0,"18"-1"2600"0"0,-13 0 3131 0 0,11-5-5442 0 0,-4 4-760 0 0</inkml:trace>
  <inkml:trace contextRef="#ctx0" brushRef="#br0" timeOffset="1">243 2 1840 0 0,'2'0'-1500'0'0,"8"-2"16024"0"0,-9 2-17240 0 0,-1 0-2504 0 0</inkml:trace>
</inkml:ink>
</file>

<file path=ppt/ink/ink1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3:28.184"/>
    </inkml:context>
    <inkml:brush xml:id="br0">
      <inkml:brushProperty name="width" value="0.05" units="cm"/>
      <inkml:brushProperty name="height" value="0.05" units="cm"/>
      <inkml:brushProperty name="color" value="#333333"/>
    </inkml:brush>
  </inkml:definitions>
  <inkml:trace contextRef="#ctx0" brushRef="#br0">56 6 11976 0 0,'-5'-4'1378'0'0,"5"4"-1308"0"0,-1-1 1 0 0,1 1-1 0 0,-1 0 0 0 0,1 0 0 0 0,-1 0 1 0 0,1 0-1 0 0,-1 0 0 0 0,0 0 0 0 0,1 0 1 0 0,-1 0-1 0 0,1 0 0 0 0,-1 0 0 0 0,1 0 1 0 0,-1 0-1 0 0,1 1 0 0 0,-1-1 0 0 0,0 0 1 0 0,1 0-1 0 0,-1 0 0 0 0,1 1 0 0 0,-1-1 0 0 0,1 0 1 0 0,0 1-1 0 0,-1-1 0 0 0,1 0 0 0 0,-1 1 1 0 0,1-1-1 0 0,0 1 0 0 0,-1-1-70 0 0,-9 13 1184 0 0,8-7-807 0 0,-4 6 104 0 0,2 0 1 0 0,0 1-1 0 0,-3 12-481 0 0,6-22 23 0 0,1 0 1 0 0,-1 0 0 0 0,1 1 0 0 0,0-1-1 0 0,0 0 1 0 0,0 1 0 0 0,0-1-1 0 0,1 0 1 0 0,-1 1 0 0 0,1-1-1 0 0,0 0 1 0 0,0 0 0 0 0,0 0-1 0 0,0 1 1 0 0,1-1 0 0 0,-1 0-1 0 0,1-1 1 0 0,0 1-24 0 0,0 1 3 0 0,0-1 0 0 0,0 0 0 0 0,1 0 0 0 0,-1 0 1 0 0,1 0-1 0 0,0 0 0 0 0,0 0 0 0 0,0-1 0 0 0,0 0 0 0 0,0 1 0 0 0,1-1 0 0 0,-1 0 0 0 0,1-1 0 0 0,-1 1 0 0 0,1 0 0 0 0,0-1 1 0 0,0 0-1 0 0,-1 0 0 0 0,3 0-3 0 0,0-1-356 0 0,-1-1 0 0 0,0 1 1 0 0,1-1-1 0 0,-1 0 0 0 0,0-1 1 0 0,0 1-1 0 0,0-1 0 0 0,0 0 0 0 0,0-1 1 0 0,0 1-1 0 0,0-1 0 0 0,-1 0 1 0 0,1 0-1 0 0,3-3 356 0 0,7-6-1653 0 0</inkml:trace>
</inkml:ink>
</file>

<file path=ppt/ink/ink1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3:28.528"/>
    </inkml:context>
    <inkml:brush xml:id="br0">
      <inkml:brushProperty name="width" value="0.05" units="cm"/>
      <inkml:brushProperty name="height" value="0.05" units="cm"/>
      <inkml:brushProperty name="color" value="#333333"/>
    </inkml:brush>
  </inkml:definitions>
  <inkml:trace contextRef="#ctx0" brushRef="#br0">39 31 3680 0 0,'-1'0'53'0'0,"-15"-14"-384"0"0,4 6 1504 0 0,3 5 5104 0 0,8 2-4163 0 0,2 1-2048 0 0,-1 0-1 0 0,0 0 1 0 0,0 0-1 0 0,0 0 1 0 0,0 0-1 0 0,0 0 1 0 0,0 0 0 0 0,0 0-1 0 0,1 0 1 0 0,-1 0-1 0 0,0 0 1 0 0,0 0-1 0 0,0 0 1 0 0,0-1-1 0 0,0 1 1 0 0,0 0-1 0 0,0 0 1 0 0,0 0 0 0 0,0 0-1 0 0,0 0 1 0 0,1 0-1 0 0,-1 0 1 0 0,0 0-1 0 0,0-1 1 0 0,0 1-1 0 0,0 0 1 0 0,0 0 0 0 0,0 0-1 0 0,0 0 1 0 0,0 0-1 0 0,0 0 1 0 0,0-1-1 0 0,0 1 1 0 0,0 0-1 0 0,0 0 1 0 0,0 0 0 0 0,0 0-1 0 0,0 0 1 0 0,0 0-1 0 0,0-1 1 0 0,0 1-1 0 0,-1 0 1 0 0,1 0-1 0 0,0 0 1 0 0,0 0 0 0 0,0 0-1 0 0,0 0 1 0 0,0 0-1 0 0,0 0-65 0 0,2 0-126 0 0,-1 0 0 0 0,1 0 1 0 0,0 1-1 0 0,-1-1 0 0 0,1 1 0 0 0,0-1 0 0 0,-1 1 0 0 0,1 0 0 0 0,-1-1 0 0 0,2 2 126 0 0,5 2-3355 0 0,2-1-1617 0 0</inkml:trace>
</inkml:ink>
</file>

<file path=ppt/ink/ink1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3:28.866"/>
    </inkml:context>
    <inkml:brush xml:id="br0">
      <inkml:brushProperty name="width" value="0.05" units="cm"/>
      <inkml:brushProperty name="height" value="0.05" units="cm"/>
      <inkml:brushProperty name="color" value="#333333"/>
    </inkml:brush>
  </inkml:definitions>
  <inkml:trace contextRef="#ctx0" brushRef="#br0">1 14 13360 0 0,'0'0'298'0'0,"0"0"46"0"0,0 0 24 0 0,0 0-38 0 0,15 2-206 0 0,-9-3 127 0 0,0 1 1 0 0,-1-1 0 0 0,1 0 0 0 0,0-1 0 0 0,0 0-252 0 0,0 1 141 0 0,-1-1 1 0 0,1 1 0 0 0,0 0 0 0 0,0 0-1 0 0,0 1-141 0 0,16-1 214 0 0,-1 0-5142 0 0,-12 1-261 0 0</inkml:trace>
  <inkml:trace contextRef="#ctx0" brushRef="#br0" timeOffset="1">16 103 11544 0 0,'0'0'264'0'0,"0"0"34"0"0,0 0 20 0 0,0 0-41 0 0,1 0-90 0 0,87-8 3843 0 0,-4 2-5487 0 0,-69 4-4108 0 0</inkml:trace>
</inkml:ink>
</file>

<file path=ppt/ink/ink1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3:29.236"/>
    </inkml:context>
    <inkml:brush xml:id="br0">
      <inkml:brushProperty name="width" value="0.05" units="cm"/>
      <inkml:brushProperty name="height" value="0.05" units="cm"/>
      <inkml:brushProperty name="color" value="#333333"/>
    </inkml:brush>
  </inkml:definitions>
  <inkml:trace contextRef="#ctx0" brushRef="#br0">0 34 10592 0 0,'0'0'818'0'0,"0"0"-455"0"0,0 0 65 0 0,0 0 85 0 0,0 0 21 0 0,2 0 7 0 0,1 2-298 0 0,1-1 0 0 0,0 0-1 0 0,-1 0 1 0 0,1 0 0 0 0,0 0 0 0 0,0-1 0 0 0,-1 0 0 0 0,1 0-1 0 0,0 0 1 0 0,1 0-243 0 0,40-4 1310 0 0,55-21-1295 0 0,-76 19-1853 0 0,-14 1 566 0 0</inkml:trace>
</inkml:ink>
</file>

<file path=ppt/ink/ink1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3:29.622"/>
    </inkml:context>
    <inkml:brush xml:id="br0">
      <inkml:brushProperty name="width" value="0.05" units="cm"/>
      <inkml:brushProperty name="height" value="0.05" units="cm"/>
      <inkml:brushProperty name="color" value="#333333"/>
    </inkml:brush>
  </inkml:definitions>
  <inkml:trace contextRef="#ctx0" brushRef="#br0">1 0 4144 0 0,'0'0'319'0'0,"0"0"69"0"0,0 0 1070 0 0,0 0 491 0 0,0 0 99 0 0,0 2 749 0 0,1 10-1756 0 0,6 71 3109 0 0,-7-56-3580 0 0,0-23-492 0 0,-1 1 0 0 0,1-1 0 0 0,0 0 0 0 0,1 1 1 0 0,-1-1-1 0 0,1 2-78 0 0,18 82 682 0 0,-19-88-672 0 0,0 1-1 0 0,0-1 1 0 0,0 1-1 0 0,0-1 0 0 0,0 1 1 0 0,0 0-1 0 0,0-1 1 0 0,1 1-1 0 0,-1-1 0 0 0,0 1 1 0 0,0-1-1 0 0,1 1 1 0 0,-1-1-1 0 0,0 1 0 0 0,1-1 1 0 0,-1 1-1 0 0,1-1 1 0 0,-1 1-1 0 0,1-1 0 0 0,-1 0 1 0 0,0 1-1 0 0,1-1 1 0 0,-1 0-1 0 0,1 1 0 0 0,0-1 1 0 0,-1 0-1 0 0,1 1-9 0 0,0-1-4 0 0,0-1 0 0 0,-1 1 0 0 0,1 0 0 0 0,0 0 0 0 0,-1-1-1 0 0,1 1 1 0 0,0 0 0 0 0,-1-1 0 0 0,1 1 0 0 0,0 0 0 0 0,-1-1-1 0 0,1 1 1 0 0,-1-1 0 0 0,1 1 0 0 0,-1-1 0 0 0,1 0 0 0 0,-1 1 0 0 0,1-1 4 0 0,2-3 5 0 0,0 0 0 0 0,-1 0 0 0 0,0 0 1 0 0,0 0-1 0 0,0 0 0 0 0,0 0 0 0 0,0-1-5 0 0,-2 2 0 0 0,1 0-1 0 0,0-1 1 0 0,0 1-1 0 0,0 0 1 0 0,0 0-1 0 0,1 0 1 0 0,-1 0-1 0 0,1 0 1 0 0,0 0-1 0 0,0 0 1 0 0,0 1-1 0 0,0-1 0 0 0,0 1 1 0 0,1-1-1 0 0,-1 1 1 0 0,1 0-1 0 0,-1 0 1 0 0,1 0-1 0 0,0 0 1 0 0,1 0 0 0 0,3-2 12 0 0,-6 3-9 0 0,0 0 0 0 0,1 0 0 0 0,-1 1 0 0 0,0-1 0 0 0,0 0 0 0 0,1 1 0 0 0,-1 0 0 0 0,1-1 0 0 0,-1 1 0 0 0,0 0 0 0 0,1-1 0 0 0,-1 1 0 0 0,1 0 1 0 0,-1 0-1 0 0,1 0 0 0 0,-1 0 0 0 0,1 0-3 0 0,1 1 1 0 0,-1-1 0 0 0,0 0 0 0 0,0 1 1 0 0,1 0-1 0 0,-1-1 0 0 0,0 1 0 0 0,0 0 1 0 0,0 0-1 0 0,0 0 0 0 0,0 0-1 0 0,15 7-16 0 0,-12-6 7 0 0,0 0 0 0 0,0 0 0 0 0,0 1 1 0 0,0 0-1 0 0,0 0 0 0 0,-1 0 0 0 0,1 0 1 0 0,-1 1-1 0 0,0 0 0 0 0,0 0 0 0 0,0 0 1 0 0,-1 0-1 0 0,1 1 0 0 0,-1-1 0 0 0,0 1 1 0 0,-1 0-1 0 0,1 0 0 0 0,-1 0 0 0 0,0 0 1 0 0,0 1-1 0 0,0-1 0 0 0,-1 0 0 0 0,1 3 9 0 0,-2-7 4 0 0,0 1 0 0 0,0-1 0 0 0,0 0-1 0 0,-1 0 1 0 0,1 0 0 0 0,0 1-1 0 0,-1-1 1 0 0,1 0 0 0 0,0 0 0 0 0,-1 0-1 0 0,0 0 1 0 0,1 0 0 0 0,-1 1 0 0 0,0-1-1 0 0,1 0 1 0 0,-1-1 0 0 0,0 1-1 0 0,0 0 1 0 0,0 0 0 0 0,0 0 0 0 0,0 0-1 0 0,0-1 1 0 0,0 1 0 0 0,0 0 0 0 0,0-1-1 0 0,0 1 1 0 0,0-1 0 0 0,0 1-1 0 0,0-1 1 0 0,-1 0 0 0 0,1 1 0 0 0,0-1-4 0 0,-5 2 26 0 0,1-1 0 0 0,-1 1 1 0 0,0-1-1 0 0,0 0 0 0 0,1-1 1 0 0,-4 0-27 0 0,-6 0-272 0 0,-1-1-1 0 0,0-1 1 0 0,1-1 0 0 0,-1 0 0 0 0,1-1-1 0 0,-1-1 273 0 0,4 1-6723 0 0</inkml:trace>
</inkml:ink>
</file>

<file path=ppt/ink/ink1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3:31.315"/>
    </inkml:context>
    <inkml:brush xml:id="br0">
      <inkml:brushProperty name="width" value="0.05" units="cm"/>
      <inkml:brushProperty name="height" value="0.05" units="cm"/>
      <inkml:brushProperty name="color" value="#333333"/>
    </inkml:brush>
  </inkml:definitions>
  <inkml:trace contextRef="#ctx0" brushRef="#br0">2 37 10304 0 0,'-2'-37'3217'0'0,"2"37"-2501"0"0,0 0-143 0 0,0 0-58 0 0,0 0-16 0 0,0 0-58 0 0,0 0-229 0 0,2 6-3 0 0,2 39-95 0 0,-1 0 0 0 0,-3 20-114 0 0,0-58 0 0 0,0-5 55 0 0,0-2 17 0 0,0 0 4 0 0,1-2-30 0 0,0 1 0 0 0,-1 0 0 0 0,1-1 0 0 0,-1 1 0 0 0,1-1 0 0 0,-1 1 0 0 0,1-1 0 0 0,-1 1 0 0 0,0-1 0 0 0,0 1 0 0 0,0-1-46 0 0,1-2 106 0 0,3-11 150 0 0,1 0-1 0 0,0 0 1 0 0,1 1 0 0 0,1-1 0 0 0,0 1 0 0 0,1 1-1 0 0,5-6-255 0 0,-11 16 39 0 0,0 1 0 0 0,0 0 0 0 0,1 0 0 0 0,-1 0 0 0 0,0 0 0 0 0,1 0 0 0 0,0 0 0 0 0,0 1 0 0 0,-1-1-1 0 0,1 1 1 0 0,0 0 0 0 0,0 0 0 0 0,0 0 0 0 0,0 0 0 0 0,0 1 0 0 0,0-1 0 0 0,1 1 0 0 0,-1-1 0 0 0,0 1 0 0 0,0 0-1 0 0,0 0 1 0 0,2 1-39 0 0,12 10 144 0 0,-10-6-144 0 0,-2-1 0 0 0,0 1 0 0 0,-1-1 0 0 0,0 1 0 0 0,1-1 0 0 0,-2 1 0 0 0,1 1 0 0 0,-1-1 0 0 0,0 0 0 0 0,0 1 0 0 0,0 0 0 0 0,-1-1 0 0 0,2 5 0 0 0,-1-1 0 0 0,1 0 0 0 0,1-1 0 0 0,-1 1 0 0 0,6 5 0 0 0,-9-13-15 0 0,-1 0 1 0 0,1 0-1 0 0,0 0 0 0 0,-1 1 0 0 0,1-1 0 0 0,-1 0 0 0 0,1 0 0 0 0,-1 0 0 0 0,1 1 0 0 0,-1-1 0 0 0,0 0 0 0 0,0 0 0 0 0,0 1 0 0 0,1-1 0 0 0,-1 1 15 0 0,0-1-139 0 0,1 0-1 0 0,0 0 1 0 0,-1 0 0 0 0,1 0-1 0 0,0 0 1 0 0,0 0-1 0 0,0 0 1 0 0,0-1-1 0 0,0 1 1 0 0,0 0-1 0 0,0-1 1 0 0,0 1-1 0 0,0 0 1 0 0,0-1-1 0 0,1 1 1 0 0,-1-1 0 0 0,1 0 139 0 0,1 2-1030 0 0,6 1-740 0 0,2 0-19 0 0</inkml:trace>
</inkml:ink>
</file>

<file path=ppt/ink/ink1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3:31.695"/>
    </inkml:context>
    <inkml:brush xml:id="br0">
      <inkml:brushProperty name="width" value="0.05" units="cm"/>
      <inkml:brushProperty name="height" value="0.05" units="cm"/>
      <inkml:brushProperty name="color" value="#333333"/>
    </inkml:brush>
  </inkml:definitions>
  <inkml:trace contextRef="#ctx0" brushRef="#br0">1 16 12752 0 0,'0'0'289'0'0,"0"0"40"0"0,6-1 333 0 0,61-12 866 0 0,-63 13-1408 0 0,1-1 0 0 0,0 1 0 0 0,0 0 0 0 0,0 0 0 0 0,0 1 0 0 0,0-1 0 0 0,-1 1 0 0 0,4 1-120 0 0,-2-1 11 0 0,-1 0 0 0 0,1 0 0 0 0,0-1 0 0 0,-1 0 0 0 0,5 0-11 0 0,21 2-610 0 0,-22-2 245 0 0</inkml:trace>
</inkml:ink>
</file>

<file path=ppt/ink/ink1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3:32.087"/>
    </inkml:context>
    <inkml:brush xml:id="br0">
      <inkml:brushProperty name="width" value="0.05" units="cm"/>
      <inkml:brushProperty name="height" value="0.05" units="cm"/>
      <inkml:brushProperty name="color" value="#333333"/>
    </inkml:brush>
  </inkml:definitions>
  <inkml:trace contextRef="#ctx0" brushRef="#br0">0 1 10136 0 0,'0'0'464'0'0,"0"0"-10"0"0,0 0-171 0 0,0 0 368 0 0,0 0 189 0 0,0 8 886 0 0,2 17 116 0 0,0-1 0 0 0,3 11-1842 0 0,2 17 1001 0 0,-2-11-387 0 0,-2-16-579 0 0,-1 1-1 0 0,-1 0-34 0 0,1-8 48 0 0,0 11 57 0 0,6-43 51 0 0,-6 6-156 0 0,0 0 0 0 0,0 0 0 0 0,0 1 0 0 0,1-1 0 0 0,1 1 0 0 0,-1 0 0 0 0,1 0 0 0 0,0 0 0 0 0,1 0 0 0 0,-1 0 0 0 0,1 1 0 0 0,1 0 0 0 0,4-4 0 0 0,-9 8-5 0 0,1 1 0 0 0,0 0-1 0 0,0 0 1 0 0,0 0 0 0 0,0 0-1 0 0,0 1 1 0 0,1-1 0 0 0,-1 1-1 0 0,0-1 1 0 0,0 1 0 0 0,0-1-1 0 0,0 1 1 0 0,1 0 0 0 0,-1 0-1 0 0,0 0 1 0 0,0 1-1 0 0,1-1 1 0 0,-1 0 0 0 0,0 1-1 0 0,0-1 1 0 0,0 1 0 0 0,1 0 5 0 0,5 2-20 0 0,-1 0 0 0 0,1 0 1 0 0,-1 1-1 0 0,1 0 0 0 0,1 1 20 0 0,-5-2 14 0 0,0 0 0 0 0,0 0 0 0 0,0 1 0 0 0,-1-1 0 0 0,1 1 0 0 0,-1 0 0 0 0,0 0-1 0 0,0 0 1 0 0,-1 0 0 0 0,1 0 0 0 0,0 2-14 0 0,-2-4 1 0 0,0-1 0 0 0,-1 1 0 0 0,1 0 1 0 0,0 0-1 0 0,-1 0 0 0 0,1 0 0 0 0,-1 0 0 0 0,1 0 0 0 0,-1 0 0 0 0,0-1 0 0 0,0 1 0 0 0,0 0 1 0 0,0 0-1 0 0,0 0 0 0 0,-1 0 0 0 0,1 0 0 0 0,0 0 0 0 0,-1 0 0 0 0,1 0 0 0 0,-1 0 1 0 0,0 0-1 0 0,0-1 0 0 0,0 1 0 0 0,0 0 0 0 0,0-1 0 0 0,0 1 0 0 0,0 0 0 0 0,-1-1-1 0 0,0 1-2 0 0,-1 0 1 0 0,0 0-1 0 0,0 0 0 0 0,1-1 0 0 0,-1 1 0 0 0,0-1 0 0 0,0 0 0 0 0,-1 0 0 0 0,1 0 0 0 0,0 0 0 0 0,0-1 0 0 0,0 1 0 0 0,-1-1 0 0 0,1 0 0 0 0,0 0 1 0 0,-3 0 0 0 0,-3-1-162 0 0,1 0-1 0 0,0 0 1 0 0,0 0-1 0 0,0-1 1 0 0,0 0-1 0 0,-1-1 164 0 0,-10-6-1340 0 0,9 3-3469 0 0,8 5-813 0 0</inkml:trace>
</inkml:ink>
</file>

<file path=ppt/ink/ink1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3:32.428"/>
    </inkml:context>
    <inkml:brush xml:id="br0">
      <inkml:brushProperty name="width" value="0.05" units="cm"/>
      <inkml:brushProperty name="height" value="0.05" units="cm"/>
      <inkml:brushProperty name="color" value="#333333"/>
    </inkml:brush>
  </inkml:definitions>
  <inkml:trace contextRef="#ctx0" brushRef="#br0">0 23 9216 0 0,'0'0'706'0'0,"0"0"-308"0"0,0 0 428 0 0,0 0 240 0 0,0 0 43 0 0,16-1 1722 0 0,-8 0-1968 0 0,1 0 1 0 0,0 0 0 0 0,-1-1 0 0 0,8-2-864 0 0,-8 2 214 0 0,0-1-1 0 0,1 2 0 0 0,-1 0 1 0 0,8-1-214 0 0,8 0 170 0 0,-19 1-161 0 0,-1 1 1 0 0,1 0 0 0 0,-1 0 0 0 0,1 0-1 0 0,4 0-9 0 0,-5 1-57 0 0,1 0-1 0 0,0-1 1 0 0,0 0-1 0 0,0 0 0 0 0,3-1 58 0 0,-6 1-172 0 0,-2 0-252 0 0,0 0-109 0 0,0 0-770 0 0,0 0-3159 0 0,0 0-1355 0 0</inkml:trace>
</inkml:ink>
</file>

<file path=ppt/ink/ink1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3:32.794"/>
    </inkml:context>
    <inkml:brush xml:id="br0">
      <inkml:brushProperty name="width" value="0.05" units="cm"/>
      <inkml:brushProperty name="height" value="0.05" units="cm"/>
      <inkml:brushProperty name="color" value="#333333"/>
    </inkml:brush>
  </inkml:definitions>
  <inkml:trace contextRef="#ctx0" brushRef="#br0">0 36 10136 0 0,'2'-5'541'0'0,"0"0"0"0"0,0 0 0 0 0,1 0 0 0 0,0 0 1 0 0,1-2-542 0 0,-2 4 1679 0 0,-2 2 146 0 0,0 1-154 0 0,0 0-730 0 0,0 0-316 0 0,0 0-66 0 0,0 0-66 0 0,0 2-219 0 0,-3 101 570 0 0,3-80-775 0 0,0 0 1 0 0,2 0 0 0 0,1 0-1 0 0,4 16-69 0 0,-4-26-474 0 0,9 29 1068 0 0,0-17-7335 0 0,-8-19 107 0 0</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0:33.153"/>
    </inkml:context>
    <inkml:brush xml:id="br0">
      <inkml:brushProperty name="width" value="0.05292" units="cm"/>
      <inkml:brushProperty name="height" value="0.05292" units="cm"/>
      <inkml:brushProperty name="color" value="#333333"/>
    </inkml:brush>
  </inkml:definitions>
  <inkml:trace contextRef="#ctx0" brushRef="#br0">2 38 11088 0 0,'27'-10'508'0'0,"-16"4"90"0"0,1 2 0 0 0,0 0 1 0 0,0 0-1 0 0,0 1 0 0 0,0 0 0 0 0,2 1-598 0 0,-10 2 116 0 0,-1-1-1 0 0,1 1 0 0 0,-1 1 0 0 0,0-1 1 0 0,1 0-1 0 0,-1 1 0 0 0,1 0 0 0 0,-1 0 1 0 0,0 0-1 0 0,0 0 0 0 0,1 0 0 0 0,-1 1 1 0 0,0-1-1 0 0,0 1 0 0 0,0 0 0 0 0,0 0 1 0 0,-1 0-1 0 0,1 0 0 0 0,-1 0 0 0 0,1 1 1 0 0,-1-1-1 0 0,0 1 0 0 0,1 0 0 0 0,0 2-115 0 0,-1-2 0 0 0,0 0 0 0 0,0 0 0 0 0,0 0 0 0 0,-1 1 0 0 0,1-1 0 0 0,-1 0 0 0 0,0 1 0 0 0,0 0 0 0 0,0-1 0 0 0,0 1 0 0 0,-1-1 0 0 0,1 1 0 0 0,-1 0 0 0 0,0-1 0 0 0,0 1 0 0 0,0 0 0 0 0,-1-1 0 0 0,1 1 0 0 0,-1 0 0 0 0,0-1 0 0 0,0 1 0 0 0,0-1 0 0 0,-1 1 0 0 0,1-1 0 0 0,-1 0 0 0 0,0 1 0 0 0,0 0 0 0 0,-6 10-184 0 0,7-12 102 0 0,0 0 1 0 0,1-1-1 0 0,-1 1 1 0 0,0-1-1 0 0,0 1 1 0 0,0-1-1 0 0,0 1 1 0 0,-1-1-1 0 0,1 1 0 0 0,-1 0 82 0 0,-4 4-398 0 0,6-6 248 0 0,-1 1 0 0 0,1-1 1 0 0,-1 1-1 0 0,1 0 0 0 0,-1-1 0 0 0,1 0 1 0 0,-1 1-1 0 0,1-1 0 0 0,-1 1 1 0 0,0-1-1 0 0,1 0 0 0 0,-1 1 0 0 0,1-1 1 0 0,-1 0-1 0 0,0 0 0 0 0,1 1 1 0 0,-2-1 149 0 0,-5 2-896 0 0</inkml:trace>
</inkml:ink>
</file>

<file path=ppt/ink/ink1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4:01.822"/>
    </inkml:context>
    <inkml:brush xml:id="br0">
      <inkml:brushProperty name="width" value="0.05" units="cm"/>
      <inkml:brushProperty name="height" value="0.05" units="cm"/>
      <inkml:brushProperty name="color" value="#333333"/>
    </inkml:brush>
  </inkml:definitions>
  <inkml:trace contextRef="#ctx0" brushRef="#br0">1 22 11600 0 0,'0'0'530'0'0,"0"0"-7"0"0,0 0-248 0 0,1-1 185 0 0,10-1 307 0 0,0-1 1 0 0,0 1 0 0 0,0 1-1 0 0,11-1-767 0 0,8-1 760 0 0,21-1 131 0 0,1 1-1 0 0,4 3-890 0 0,-31 0-126 0 0,0 1 0 0 0,0 1 0 0 0,8 2 126 0 0,-18-1-558 0 0,4 0-4805 0 0,-10-1-105 0 0</inkml:trace>
</inkml:ink>
</file>

<file path=ppt/ink/ink1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4:02.208"/>
    </inkml:context>
    <inkml:brush xml:id="br0">
      <inkml:brushProperty name="width" value="0.05" units="cm"/>
      <inkml:brushProperty name="height" value="0.05" units="cm"/>
      <inkml:brushProperty name="color" value="#333333"/>
    </inkml:brush>
  </inkml:definitions>
  <inkml:trace contextRef="#ctx0" brushRef="#br0">0 17 6448 0 0,'0'-9'297'0'0,"0"7"-9"0"0,0 2 79 0 0,4-3 2883 0 0,-4 3-3118 0 0,0 0 0 0 0,1 0 0 0 0,-1-1 0 0 0,1 1 0 0 0,-1 0-1 0 0,1 0 1 0 0,-1-1 0 0 0,1 1 0 0 0,-1 0 0 0 0,1 0 0 0 0,-1 0-1 0 0,1 0 1 0 0,-1 0 0 0 0,1 0 0 0 0,-1 0 0 0 0,1 0 0 0 0,-1 0-1 0 0,1 0 1 0 0,-1 0 0 0 0,1 0 0 0 0,-1 0 0 0 0,1 0 0 0 0,-1 0 0 0 0,0 0-1 0 0,1 1 1 0 0,-1-1 0 0 0,1 0 0 0 0,-1 0 0 0 0,1 1-132 0 0,2 13 2270 0 0,0 5-1512 0 0,0-12-622 0 0,-2 0-1 0 0,1 0 0 0 0,-1 0 1 0 0,0 0-1 0 0,0 0 0 0 0,-1 1 1 0 0,0-1-1 0 0,0 3-135 0 0,0 20 292 0 0,6 61 774 0 0,1-36-1013 0 0,-5-25-58 0 0,7 24 5 0 0,-4-25-232 0 0,-3-17 388 0 0,0 0 0 0 0,0-1 0 0 0,3 6-156 0 0,-4-14-261 0 0,0 0 0 0 0,0 0 0 0 0,1-1 0 0 0,-1 1 0 0 0,0 0 0 0 0,1-1 1 0 0,0 0-1 0 0,0 1 0 0 0,-1-1 0 0 0,1 0 0 0 0,1 0 0 0 0,-1 0 0 0 0,0 0 1 0 0,0 0-1 0 0,1 0 0 0 0,-1-1 261 0 0,11 3-1429 0 0</inkml:trace>
</inkml:ink>
</file>

<file path=ppt/ink/ink1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4:02.741"/>
    </inkml:context>
    <inkml:brush xml:id="br0">
      <inkml:brushProperty name="width" value="0.05" units="cm"/>
      <inkml:brushProperty name="height" value="0.05" units="cm"/>
      <inkml:brushProperty name="color" value="#333333"/>
    </inkml:brush>
  </inkml:definitions>
  <inkml:trace contextRef="#ctx0" brushRef="#br0">4 52 10136 0 0,'3'-14'769'0'0,"1"3"-459"0"0,-2 8-3 0 0,-1-1 1 0 0,0 1 0 0 0,0-1 0 0 0,0 1-1 0 0,0-1 1 0 0,0-1-308 0 0,-1 4 1019 0 0,0 1-14 0 0,0 0-77 0 0,0 0-31 0 0,0 0-8 0 0,0 0-101 0 0,-3 17-97 0 0,-1 14-562 0 0,2-1-1 0 0,1 1 1 0 0,2 5-129 0 0,-1-8 183 0 0,0 29 56 0 0,1 4-30 0 0,-5 32-209 0 0,-2-17 0 0 0,6-69 16 0 0,0-6 64 0 0,0-1 16 0 0,0 0 0 0 0,0-16 75 0 0,4 0-118 0 0,0 1 1 0 0,1 0-1 0 0,0 0 0 0 0,4-6-53 0 0,-6 15 51 0 0,0-1-1 0 0,1 1 0 0 0,0 0 0 0 0,0 0 0 0 0,0 0 0 0 0,1 1 0 0 0,0 0 0 0 0,0 0 1 0 0,3-3-51 0 0,-5 6 20 0 0,-1 0-1 0 0,1 0 1 0 0,-1 1 0 0 0,1-1 0 0 0,0 1 0 0 0,0-1 0 0 0,-1 1 0 0 0,1 0 0 0 0,0 0 0 0 0,0 1 0 0 0,0-1 0 0 0,0 0 0 0 0,0 1-1 0 0,0 0 1 0 0,1 0 0 0 0,-1 0 0 0 0,0 0 0 0 0,0 0 0 0 0,0 1 0 0 0,0-1 0 0 0,0 1 0 0 0,0 0 0 0 0,1 0-20 0 0,0 0 0 0 0,-1 1 1 0 0,1-1 0 0 0,0 1 0 0 0,-1 0 0 0 0,0 0 0 0 0,1 0-1 0 0,-1 0 1 0 0,0 0 0 0 0,0 1 0 0 0,0 0 0 0 0,-1-1 0 0 0,1 1-1 0 0,1 3 0 0 0,6 7-72 0 0,-1 0 0 0 0,-1 0 0 0 0,0 1 0 0 0,-1 0 0 0 0,3 9 72 0 0,-4-6-99 0 0,6 12 230 0 0,-11-27-360 0 0,0 0-1 0 0,0 0 0 0 0,0-1 1 0 0,0 1-1 0 0,1-1 1 0 0,-1 1-1 0 0,0-1 0 0 0,1 0 1 0 0,-1 1-1 0 0,1-1 0 0 0,0 0 1 0 0,-1 0-1 0 0,2 1 230 0 0,3 0-1119 0 0</inkml:trace>
</inkml:ink>
</file>

<file path=ppt/ink/ink1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4:03.117"/>
    </inkml:context>
    <inkml:brush xml:id="br0">
      <inkml:brushProperty name="width" value="0.05" units="cm"/>
      <inkml:brushProperty name="height" value="0.05" units="cm"/>
      <inkml:brushProperty name="color" value="#333333"/>
    </inkml:brush>
  </inkml:definitions>
  <inkml:trace contextRef="#ctx0" brushRef="#br0">0 76 9584 0 0,'0'0'216'0'0,"0"0"32"0"0,13 0 288 0 0,25-4 4994 0 0,-38 4-5410 0 0,0 0 0 0 0,1-1-1 0 0,-1 1 1 0 0,0 0 0 0 0,1 0 0 0 0,-1 0-1 0 0,0 0 1 0 0,0-1 0 0 0,1 1 0 0 0,-1 0-1 0 0,0 0 1 0 0,0-1 0 0 0,0 1 0 0 0,1 0-1 0 0,-1 0 1 0 0,0-1 0 0 0,0 1 0 0 0,0 0-1 0 0,0 0 1 0 0,0-1 0 0 0,1 1 0 0 0,-1 0-1 0 0,0-1 1 0 0,0 1 0 0 0,0 0 0 0 0,0-1-1 0 0,0 1 1 0 0,0 0 0 0 0,0-1 0 0 0,0 1-1 0 0,0 0 1 0 0,0-1 0 0 0,0 1 0 0 0,0 0-1 0 0,0 0 1 0 0,-1-1 0 0 0,1 1 0 0 0,0-1-120 0 0,-3-11 806 0 0,-11-5-806 0 0,12 15 0 0 0,0 0 0 0 0,0-1 0 0 0,0 1 0 0 0,0-1 0 0 0,0 1 0 0 0,1-1 0 0 0,-2-2 0 0 0,2-2-383 0 0,1 6-2260 0 0,0 0-3449 0 0,0 1 731 0 0</inkml:trace>
</inkml:ink>
</file>

<file path=ppt/ink/ink1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4:03.467"/>
    </inkml:context>
    <inkml:brush xml:id="br0">
      <inkml:brushProperty name="width" value="0.05" units="cm"/>
      <inkml:brushProperty name="height" value="0.05" units="cm"/>
      <inkml:brushProperty name="color" value="#333333"/>
    </inkml:brush>
  </inkml:definitions>
  <inkml:trace contextRef="#ctx0" brushRef="#br0">132 5 11520 0 0,'0'0'886'0'0,"0"-1"-582"0"0,3-2-165 0 0,-3 2 401 0 0,0 1 163 0 0,0 0 29 0 0,0 0-19 0 0,0 0-94 0 0,-19 3 1474 0 0,17-1-1986 0 0,-1 0 0 0 0,1-1 0 0 0,-1 2-1 0 0,1-1 1 0 0,0 0 0 0 0,-1 0 0 0 0,1 1 0 0 0,0-1 0 0 0,1 1 0 0 0,-1 0-107 0 0,-18 32 596 0 0,13-22-383 0 0,-33 67 995 0 0,37-73-1040 0 0,-1-1 0 0 0,1 1 0 0 0,0-1 0 0 0,1 1 0 0 0,0 0 0 0 0,0 0 0 0 0,0 0 0 0 0,1 0 0 0 0,0 0 0 0 0,0 2-168 0 0,1-5 13 0 0,0 1 0 0 0,0 0 0 0 0,0 0 0 0 0,1 0 0 0 0,-1 0 0 0 0,1-1-1 0 0,1 1 1 0 0,-1 0 0 0 0,0-1 0 0 0,1 1 0 0 0,0-1 0 0 0,0 0 0 0 0,1 1 0 0 0,-1-1 0 0 0,3 2-13 0 0,-3-3 30 0 0,1-1 0 0 0,0 0 0 0 0,-1 0 0 0 0,1 0 0 0 0,0 0 1 0 0,0-1-1 0 0,1 1 0 0 0,1 0-30 0 0,6 3 13 0 0,-6-2-35 0 0,1-1-1 0 0,0 0 0 0 0,-1 0 1 0 0,1-1-1 0 0,0 1 0 0 0,0-1 0 0 0,0 0 1 0 0,1-1 22 0 0,22 1-2062 0 0,-1-2-4249 0 0,-11-1-126 0 0</inkml:trace>
</inkml:ink>
</file>

<file path=ppt/ink/ink1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4:03.826"/>
    </inkml:context>
    <inkml:brush xml:id="br0">
      <inkml:brushProperty name="width" value="0.05" units="cm"/>
      <inkml:brushProperty name="height" value="0.05" units="cm"/>
      <inkml:brushProperty name="color" value="#333333"/>
    </inkml:brush>
  </inkml:definitions>
  <inkml:trace contextRef="#ctx0" brushRef="#br0">0 1 11976 0 0,'0'0'266'0'0,"2"0"44"0"0,13 7 360 0 0,-2 2-483 0 0,-12-9 83 0 0,-1 0-1 0 0,1 1 1 0 0,0-1-1 0 0,0 1 1 0 0,-1-1-1 0 0,1 1 1 0 0,0-1 0 0 0,-1 1-1 0 0,1-1 1 0 0,-1 1-1 0 0,1 0 1 0 0,0-1 0 0 0,-1 1-1 0 0,0 0 1 0 0,1 0-270 0 0,-11 1 3860 0 0,9-2-3980 0 0,1 0 36 0 0,0 0 125 0 0,-6-5 249 0 0,5 4-7128 0 0,1 1 556 0 0</inkml:trace>
</inkml:ink>
</file>

<file path=ppt/ink/ink1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4:12.953"/>
    </inkml:context>
    <inkml:brush xml:id="br0">
      <inkml:brushProperty name="width" value="0.05" units="cm"/>
      <inkml:brushProperty name="height" value="0.05" units="cm"/>
      <inkml:brushProperty name="color" value="#333333"/>
    </inkml:brush>
  </inkml:definitions>
  <inkml:trace contextRef="#ctx0" brushRef="#br0">65 0 4608 0 0,'0'0'208'0'0,"1"1"-9"0"0,14 8-420 0 0,-10-7 869 0 0,0 1 0 0 0,0-1 0 0 0,-1 1 0 0 0,0 0 0 0 0,1 0 0 0 0,-1 1 0 0 0,0 0 0 0 0,-1-1 0 0 0,1 1 0 0 0,-1 0 0 0 0,1 1 0 0 0,-1 0-648 0 0,12 25 496 0 0,-1 0 1 0 0,-2 1-1 0 0,-1 0 0 0 0,-2 1 0 0 0,1 7-496 0 0,26 167 531 0 0,-30-170-236 0 0,7 75-154 0 0,-4 1 1 0 0,-5 69-142 0 0,-27 221 0 0 0,6-258 691 0 0,-11 26-691 0 0,-19 34 1691 0 0,29-148-482 0 0,-3 0-1 0 0,-22 43-1208 0 0,13-45 897 0 0,19-36-659 0 0,1 1 1 0 0,-5 14-239 0 0,13-27-1 0 0,0-1 1 0 0,0 0-1 0 0,1 1 1 0 0,0-1-1 0 0,0 1 1 0 0,1 0 0 0 0,-1-1-1 0 0,1 1 1 0 0,0 0 0 0 0,0-5-70 0 0,4 1-145 0 0,-4-2 118 0 0,1 0-1 0 0,-1 1 1 0 0,0-1-1 0 0,1 0 1 0 0,-1 0 0 0 0,0 1-1 0 0,1-1 1 0 0,-1 0-1 0 0,0 0 1 0 0,1 0 0 0 0,-1 0-1 0 0,1 0 1 0 0,-1 0-1 0 0,0 1 1 0 0,1-1 0 0 0,-1 0-1 0 0,1 0 1 0 0,-1 0-1 0 0,0 0 1 0 0,1 0-1 0 0,-1 0 1 0 0,1-1 0 0 0,-1 1-1 0 0,0 0 1 0 0,1 0-1 0 0,-1 0 98 0 0,6-8-1457 0 0,-4 7-14 0 0</inkml:trace>
</inkml:ink>
</file>

<file path=ppt/ink/ink1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3:41.298"/>
    </inkml:context>
    <inkml:brush xml:id="br0">
      <inkml:brushProperty name="width" value="0.05" units="cm"/>
      <inkml:brushProperty name="height" value="0.05" units="cm"/>
      <inkml:brushProperty name="color" value="#333333"/>
    </inkml:brush>
  </inkml:definitions>
  <inkml:trace contextRef="#ctx0" brushRef="#br0">218 1 9184 0 0,'0'0'421'0'0,"0"0"-12"0"0,-4 6-247 0 0,-16 15-15 0 0,9-11 55 0 0,1 1 1 0 0,0 1-1 0 0,1-1 1 0 0,0 3-203 0 0,-8 14 591 0 0,2 0 0 0 0,1 2 0 0 0,2 0-1 0 0,-2 8-590 0 0,-5 23 1796 0 0,-8 43-1796 0 0,17-48 277 0 0,2 0 0 0 0,3 1 0 0 0,2 0 0 0 0,2 0 0 0 0,3-1 1 0 0,3 1-1 0 0,2 0 0 0 0,2-1 0 0 0,3 0 0 0 0,11 28-277 0 0,-15-62 32 0 0,1-1-1 0 0,1 0 0 0 0,1-1 0 0 0,1 0 0 0 0,10 14-31 0 0,20 23 114 0 0,-39-54-104 0 0,0 0 1 0 0,0 0 0 0 0,0 0-1 0 0,0-1 1 0 0,0 1-1 0 0,0-1 1 0 0,1 0 0 0 0,-1 0-1 0 0,1 0 1 0 0,0 0-1 0 0,-1 0 1 0 0,1-1 0 0 0,0 0-1 0 0,2 1-10 0 0,0-1-330 0 0,1 1 0 0 0,-1-1 1 0 0,1-1-1 0 0,-1 1 0 0 0,1-1 0 0 0,0 0 0 0 0,-1-1 0 0 0,5 0 330 0 0,5-2-1362 0 0</inkml:trace>
</inkml:ink>
</file>

<file path=ppt/ink/ink1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3:42.025"/>
    </inkml:context>
    <inkml:brush xml:id="br0">
      <inkml:brushProperty name="width" value="0.05" units="cm"/>
      <inkml:brushProperty name="height" value="0.05" units="cm"/>
      <inkml:brushProperty name="color" value="#333333"/>
    </inkml:brush>
  </inkml:definitions>
  <inkml:trace contextRef="#ctx0" brushRef="#br0">0 0 7920 0 0,'0'0'362'0'0,"0"0"-11"0"0,0 0-92 0 0,0 0 433 0 0,0 0 216 0 0,0 0 41 0 0,8 4 912 0 0,5 4-946 0 0,1 0-1 0 0,-1 1 0 0 0,0 0 1 0 0,-1 1-1 0 0,4 5-914 0 0,7 5 492 0 0,-7-7-196 0 0,0 1 1 0 0,-2 1-1 0 0,1 0 0 0 0,4 8-296 0 0,11 18 89 0 0,2-2 0 0 0,2-1 0 0 0,2-2 0 0 0,18 14-89 0 0,-41-37 9 0 0,0-1-1 0 0,-1 2 1 0 0,0 0 0 0 0,-1 0-1 0 0,1 3-8 0 0,2-1-480 0 0,-13-15 273 0 0,-1-1-63 0 0,0 0-265 0 0,0 0-117 0 0,0 0-1061 0 0,0 0-4172 0 0</inkml:trace>
</inkml:ink>
</file>

<file path=ppt/ink/ink1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3:42.400"/>
    </inkml:context>
    <inkml:brush xml:id="br0">
      <inkml:brushProperty name="width" value="0.05" units="cm"/>
      <inkml:brushProperty name="height" value="0.05" units="cm"/>
      <inkml:brushProperty name="color" value="#333333"/>
    </inkml:brush>
  </inkml:definitions>
  <inkml:trace contextRef="#ctx0" brushRef="#br0">265 3 11024 0 0,'0'0'505'0'0,"0"0"-9"0"0,0-1-317 0 0,0 0-79 0 0,0 0 310 0 0,0 1 128 0 0,0 0 26 0 0,0 0-16 0 0,-6 3 350 0 0,4-2-810 0 0,0 1-1 0 0,0-1 0 0 0,0 1 1 0 0,1 0-1 0 0,-1-1 1 0 0,0 1-1 0 0,1 0 0 0 0,0 0 1 0 0,-1 0-1 0 0,1 0 1 0 0,0 0-1 0 0,0 1-87 0 0,-14 32 460 0 0,8-18-260 0 0,-14 37 755 0 0,-11 44-955 0 0,-9 25 25 0 0,33-103-25 0 0,-2 6-5 0 0,-1-1 0 0 0,-3 4 5 0 0,-41 88-530 0 0,34-76-1772 0 0,18-31-3191 0 0</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0:33.515"/>
    </inkml:context>
    <inkml:brush xml:id="br0">
      <inkml:brushProperty name="width" value="0.05292" units="cm"/>
      <inkml:brushProperty name="height" value="0.05292" units="cm"/>
      <inkml:brushProperty name="color" value="#333333"/>
    </inkml:brush>
  </inkml:definitions>
  <inkml:trace contextRef="#ctx0" brushRef="#br0">87 31 3224 0 0,'-1'-15'1164'0'0,"-1"5"5824"0"0,1 10-6813 0 0,0-1 0 0 0,0 0 0 0 0,0 1 0 0 0,0-1 0 0 0,0 1 1 0 0,0 0-1 0 0,0-1 0 0 0,0 1 0 0 0,0 0 0 0 0,0 0 0 0 0,-1-1 0 0 0,1 1 1 0 0,0 0-1 0 0,0 0 0 0 0,0 0 0 0 0,0 0 0 0 0,0 1 0 0 0,-1-1 0 0 0,1 0 1 0 0,0 0-1 0 0,0 1 0 0 0,0-1 0 0 0,0 1 0 0 0,0-1 0 0 0,0 1 0 0 0,0-1 1 0 0,0 1-1 0 0,0-1 0 0 0,0 1 0 0 0,0 0 0 0 0,0 0 0 0 0,0 0 0 0 0,1-1 1 0 0,-1 1-1 0 0,0 0-175 0 0,-3 4 127 0 0,0-1 1 0 0,0 1 0 0 0,1 0-1 0 0,0 0 1 0 0,-1 0-1 0 0,1 2-127 0 0,-1 1 64 0 0,0 0 0 0 0,2 0 0 0 0,-1 0 0 0 0,1 0 0 0 0,0 1-1 0 0,0-1 1 0 0,1 1 0 0 0,0-1 0 0 0,1 8-64 0 0,0-12 6 0 0,0-1 0 0 0,0 1 0 0 0,0 0 0 0 0,1-1 0 0 0,0 1 1 0 0,0-1-1 0 0,0 0 0 0 0,0 1 0 0 0,0-1 0 0 0,0 0 0 0 0,1 1 1 0 0,0-1-1 0 0,0 0 0 0 0,0 0 0 0 0,0 0 0 0 0,0-1 0 0 0,0 1 0 0 0,1 0 1 0 0,0-1-1 0 0,-1 1 0 0 0,1-1 0 0 0,0 0 0 0 0,0 0 0 0 0,0 0 0 0 0,1 0-6 0 0,11 3-2175 0 0,-8-3-951 0 0,6 3-2756 0 0</inkml:trace>
</inkml:ink>
</file>

<file path=ppt/ink/ink1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3:42.805"/>
    </inkml:context>
    <inkml:brush xml:id="br0">
      <inkml:brushProperty name="width" value="0.05" units="cm"/>
      <inkml:brushProperty name="height" value="0.05" units="cm"/>
      <inkml:brushProperty name="color" value="#333333"/>
    </inkml:brush>
  </inkml:definitions>
  <inkml:trace contextRef="#ctx0" brushRef="#br0">0 0 8752 0 0,'0'0'673'0'0,"0"0"-290"0"0,0 0 401 0 0,0 0 221 0 0,1 2 47 0 0,3 10 91 0 0,-3-9-968 0 0,1 0 0 0 0,-1 0 0 0 0,0 0-1 0 0,-1 0 1 0 0,1 0 0 0 0,0 1-1 0 0,-1-1 1 0 0,0 1-175 0 0,5 43 1223 0 0,-1-16-593 0 0,1 24 222 0 0,-1-12-360 0 0,-2 12-492 0 0,-1-43 40 0 0,1 0 0 0 0,0 0 0 0 0,1-1-1 0 0,0 2-39 0 0,-3-11 19 0 0,6 10 58 0 0,6-22 30 0 0,9-39 79 0 0,-17 33-84 0 0,-4 14-78 0 0,0 0 0 0 0,1-1 1 0 0,-1 1-1 0 0,1 0 0 0 0,0-1 1 0 0,0 1-1 0 0,0 0 0 0 0,0-1-24 0 0,8-17 205 0 0,-9 18-162 0 0,1 0 0 0 0,0 0 1 0 0,-1-1-1 0 0,1 1 0 0 0,0 0 0 0 0,0 0 0 0 0,1 0 0 0 0,-1 0 1 0 0,0 0-1 0 0,1 1 0 0 0,-1-1 0 0 0,1 0 0 0 0,0 0 1 0 0,-1 1-1 0 0,1-1 0 0 0,0 1 0 0 0,0-1-43 0 0,9-4 241 0 0,-8 5-188 0 0,-1 0 0 0 0,0-1-1 0 0,1 1 1 0 0,-1 0 0 0 0,1 0 0 0 0,-1 0-1 0 0,1 0 1 0 0,-1 1 0 0 0,1-1 0 0 0,0 1-1 0 0,1-1-52 0 0,-3 2 39 0 0,1-1 0 0 0,0 0 0 0 0,0 1 0 0 0,0-1 0 0 0,0 1 0 0 0,-1 0 0 0 0,1 0 0 0 0,0-1 0 0 0,-1 1 0 0 0,1 0 0 0 0,-1 0 0 0 0,1 1 0 0 0,-1-1 0 0 0,1 0 0 0 0,-1 0 0 0 0,0 1 0 0 0,1-1 0 0 0,-1 1 0 0 0,0-1 0 0 0,0 1 0 0 0,0 1-39 0 0,4 5 82 0 0,-1-1 0 0 0,0 2 0 0 0,2 6-82 0 0,-6-15-1 0 0,4 13 95 0 0,0 1-1 0 0,-1 0 0 0 0,0 4-93 0 0,6 27-1773 0 0,2-18-4099 0 0,-8-21-450 0 0</inkml:trace>
</inkml:ink>
</file>

<file path=ppt/ink/ink1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3:43.215"/>
    </inkml:context>
    <inkml:brush xml:id="br0">
      <inkml:brushProperty name="width" value="0.05" units="cm"/>
      <inkml:brushProperty name="height" value="0.05" units="cm"/>
      <inkml:brushProperty name="color" value="#333333"/>
    </inkml:brush>
  </inkml:definitions>
  <inkml:trace contextRef="#ctx0" brushRef="#br0">0 1 11376 0 0,'0'0'521'0'0,"0"0"-12"0"0,2 0-327 0 0,0 1-96 0 0,1 0 0 0 0,-1 0 0 0 0,1 1 0 0 0,-1-1 0 0 0,0 1 0 0 0,1-1 0 0 0,-1 1-1 0 0,0 0 1 0 0,0 0 0 0 0,0 0 0 0 0,0 0 0 0 0,0 0 0 0 0,-1 0 0 0 0,1 1 0 0 0,-1-1 0 0 0,1 1 0 0 0,0 1-86 0 0,4 9 924 0 0,0 1 0 0 0,3 13-924 0 0,-5-16 232 0 0,41 139 3236 0 0,15 96-3468 0 0,-59-240 32 0 0,7 35 73 0 0,-1 0 0 0 0,-2 0-1 0 0,-2 1 1 0 0,-2 0 0 0 0,-2 8-105 0 0,-1-18 35 0 0,-2 0-1 0 0,-1 1 0 0 0,-1-1 1 0 0,-2-1-1 0 0,-1 0 0 0 0,-13 29-34 0 0,14-42 42 0 0,-2-1-1 0 0,-3 6-41 0 0,-14 24-2152 0 0,24-39 1125 0 0</inkml:trace>
</inkml:ink>
</file>

<file path=ppt/ink/ink1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3:49.157"/>
    </inkml:context>
    <inkml:brush xml:id="br0">
      <inkml:brushProperty name="width" value="0.05" units="cm"/>
      <inkml:brushProperty name="height" value="0.05" units="cm"/>
      <inkml:brushProperty name="color" value="#333333"/>
    </inkml:brush>
  </inkml:definitions>
  <inkml:trace contextRef="#ctx0" brushRef="#br0">22 1 5984 0 0,'0'0'464'0'0,"0"0"-60"0"0,0 0 886 0 0,-6 13 3874 0 0,4-11-4938 0 0,0 1 0 0 0,0-1-1 0 0,1 1 1 0 0,0 0-1 0 0,-1-1 1 0 0,1 1 0 0 0,0 0-1 0 0,0 0 1 0 0,0 0 0 0 0,1-1-1 0 0,-1 1 1 0 0,1 0 0 0 0,-1 0-1 0 0,1 0 1 0 0,0 0 0 0 0,0 0-1 0 0,1 2-225 0 0,-1-2 50 0 0,0 0 0 0 0,1 0 0 0 0,0 0 0 0 0,-1 0 0 0 0,1 0 0 0 0,1 0 0 0 0,-1 0 0 0 0,0 0 0 0 0,1 0 0 0 0,-1 0 0 0 0,1-1 0 0 0,0 1 0 0 0,0-1 0 0 0,0 1 0 0 0,0-1 0 0 0,1 0 0 0 0,-1 1 0 0 0,0-1 0 0 0,3 1-50 0 0,3 2-137 0 0,-1 1 0 0 0,1-2 0 0 0,1 1 0 0 0,-1-1 0 0 0,1 0 0 0 0,1-1 137 0 0,-3 0-1184 0 0,1-3-366 0 0</inkml:trace>
</inkml:ink>
</file>

<file path=ppt/ink/ink1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3:49.563"/>
    </inkml:context>
    <inkml:brush xml:id="br0">
      <inkml:brushProperty name="width" value="0.05" units="cm"/>
      <inkml:brushProperty name="height" value="0.05" units="cm"/>
      <inkml:brushProperty name="color" value="#333333"/>
    </inkml:brush>
  </inkml:definitions>
  <inkml:trace contextRef="#ctx0" brushRef="#br0">28 33 13448 0 0,'-9'-10'704'0'0,"8"10"-659"0"0,0 0-1 0 0,0-1 0 0 0,1 1 1 0 0,-1-1-1 0 0,1 0 0 0 0,-1 1 1 0 0,0-1-1 0 0,1 1 0 0 0,-1-1 1 0 0,1 0-1 0 0,-1 1 0 0 0,1-1 1 0 0,0 0-1 0 0,-1 0 1 0 0,1 0-1 0 0,0 1 0 0 0,-1-2-44 0 0,1 2 10 0 0,0-1-8 0 0,0 1-1 0 0,0 0 1 0 0,0-1-1 0 0,0 1 1 0 0,0 0-1 0 0,0 0 1 0 0,0-1-1 0 0,0 1 1 0 0,0 0-1 0 0,0-1 1 0 0,-1 1-1 0 0,1 0 1 0 0,0 0-1 0 0,0-1 1 0 0,0 1-1 0 0,0 0 1 0 0,-1 0-1 0 0,1 0 1 0 0,0-1-1 0 0,0 1 1 0 0,0 0-1 0 0,-1 0 1 0 0,1 0-1 0 0,0 0 1 0 0,0-1-1 0 0,-1 1 1 0 0,1 0-1 0 0,0 0 1 0 0,0 0-1 0 0,-1 0 0 0 0,1 0 1 0 0,0 0-1 0 0,-1 0 1 0 0,1 0-1 0 0,0 0 1 0 0,0 0-1 0 0,-1 0 1 0 0,1 0-2 0 0,-1-1 273 0 0,1 1 83 0 0,0 0 18 0 0,0 0-45 0 0,0 0-339 0 0,1 0 0 0 0,0-1 0 0 0,-1 1 0 0 0,1-1 1 0 0,0 1-1 0 0,-1 0 0 0 0,1 0 0 0 0,0 0 0 0 0,0-1 0 0 0,0 1 0 0 0,-1 0 1 0 0,1 0-1 0 0,0 0 0 0 0,0 0 0 0 0,-1 0 0 0 0,1 0 0 0 0,0 0 0 0 0,0 1 1 0 0,0-1-1 0 0,-1 0 0 0 0,1 0 0 0 0,0 0 0 0 0,0 1 10 0 0,18 8-2230 0 0,-14-7 1892 0 0,11 4-772 0 0</inkml:trace>
</inkml:ink>
</file>

<file path=ppt/ink/ink1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3:49.961"/>
    </inkml:context>
    <inkml:brush xml:id="br0">
      <inkml:brushProperty name="width" value="0.05" units="cm"/>
      <inkml:brushProperty name="height" value="0.05" units="cm"/>
      <inkml:brushProperty name="color" value="#333333"/>
    </inkml:brush>
  </inkml:definitions>
  <inkml:trace contextRef="#ctx0" brushRef="#br0">3 10 10136 0 0,'0'0'777'0'0,"0"-1"-505"0"0,0-2-129 0 0,0 3 434 0 0,-3-5 645 0 0,3 5 3353 0 0,4 7-4309 0 0,-1 1 1 0 0,1 0-1 0 0,-2 0 0 0 0,1 0 0 0 0,-1 0 1 0 0,0 0-267 0 0,8 52 718 0 0,3 21-541 0 0,5 35-157 0 0,-14-85-20 0 0,4 14 0 0 0,-7-42 369 0 0,0 0-1440 0 0,0-1-2653 0 0,-1-2 2175 0 0</inkml:trace>
</inkml:ink>
</file>

<file path=ppt/ink/ink1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3:50.497"/>
    </inkml:context>
    <inkml:brush xml:id="br0">
      <inkml:brushProperty name="width" value="0.05" units="cm"/>
      <inkml:brushProperty name="height" value="0.05" units="cm"/>
      <inkml:brushProperty name="color" value="#333333"/>
    </inkml:brush>
  </inkml:definitions>
  <inkml:trace contextRef="#ctx0" brushRef="#br0">1 1 13304 0 0,'0'0'298'0'0,"0"0"46"0"0,0 0 23 0 0,0 0-43 0 0,0 0-129 0 0,0 0 250 0 0,12 10 1288 0 0,-7-3-1574 0 0,-1 0 0 0 0,-1 0 0 0 0,1 0 0 0 0,-1 0 0 0 0,0 0 0 0 0,-1 1 0 0 0,1-1 0 0 0,-2 1 0 0 0,2 4-159 0 0,0 1 134 0 0,2 12 54 0 0,-4-18-157 0 0,0 1 0 0 0,1-1 0 0 0,0 1 0 0 0,0-1-1 0 0,1 0 1 0 0,0 0 0 0 0,2 3-31 0 0,3 7 22 0 0,-7-14-14 0 0,0 0 0 0 0,1-1 0 0 0,-1 1-1 0 0,0-1 1 0 0,1 0 0 0 0,-1 1-1 0 0,2 0-7 0 0,3 4 5 0 0,-4-4 0 0 0,1 0 1 0 0,-1-1-1 0 0,1 1 0 0 0,0 0 1 0 0,0-1-1 0 0,0 0 1 0 0,0 0-1 0 0,0 0 1 0 0,0 0-1 0 0,1 0 0 0 0,-1 0-5 0 0,-1-2 1 0 0,-1 0-1 0 0,0-1 0 0 0,0 1 0 0 0,0 0 0 0 0,0 0 1 0 0,0-1-1 0 0,0 1 0 0 0,0 0 0 0 0,0-1 0 0 0,0 1 1 0 0,0-1-1 0 0,0 1 0 0 0,0-1 0 0 0,0 0 0 0 0,0 0 0 0 0,15-12-56 0 0,-12 10 55 0 0,-2 0 0 0 0,1 0-1 0 0,0-1 1 0 0,-1 1 0 0 0,1-1-1 0 0,-1 0 1 0 0,0 0 0 0 0,0 0 0 0 0,0-3 1 0 0,14-42 1 0 0,-8 22-2 0 0,-1 15 1 0 0,-7 12 0 0 0,0 0 0 0 0,1-1 0 0 0,-1 1 0 0 0,0 0 0 0 0,1-1 0 0 0,-1 1 0 0 0,0 0 0 0 0,0-1 0 0 0,1 1 0 0 0,-1-1 0 0 0,0 1 0 0 0,0-1 0 0 0,0 1 0 0 0,1-1 0 0 0,-1 1 0 0 0,0 0 0 0 0,0-1 0 0 0,0 1 0 0 0,0-1 0 0 0,0 1 0 0 0,0-1 0 0 0,0 1 0 0 0,0-1 0 0 0,0 1 0 0 0,0-1 0 0 0,0 1 0 0 0,0-1 0 0 0,-1 1 0 0 0,1-1 0 0 0,0 1 0 0 0,0 0 0 0 0,0-1 0 0 0,-1 1 0 0 0,1-1 0 0 0,0 1 0 0 0,0 0 0 0 0,-1-1 0 0 0,1 1 0 0 0,0 0 0 0 0,-1-1 0 0 0,1 1 0 0 0,-1-1 0 0 0,2 2 2 0 0,-1-1-1 0 0,0 0 0 0 0,0 0 0 0 0,0 0 0 0 0,1 0 0 0 0,-1 0 0 0 0,0 0 0 0 0,0 0 0 0 0,1 0 1 0 0,-1 0-1 0 0,0 0 0 0 0,0 0 0 0 0,1 0 0 0 0,-1 0 0 0 0,0 0 0 0 0,0 0 0 0 0,1 0 0 0 0,-1 0 1 0 0,0 0-1 0 0,0 0 0 0 0,1 0 0 0 0,-1 0 0 0 0,0 0 0 0 0,0 0 0 0 0,1 0 0 0 0,-1 0 0 0 0,0-1 1 0 0,0 1-1 0 0,0 0 0 0 0,1 0 0 0 0,-1 0 0 0 0,0 0 0 0 0,0-1 0 0 0,0 1 0 0 0,0 0 0 0 0,0 0 1 0 0,1-1-1 0 0,-1 1 0 0 0,0 0 0 0 0,0 0 0 0 0,0 0 0 0 0,0-1 0 0 0,0 1 0 0 0,0 0 0 0 0,0 0 1 0 0,0-1-1 0 0,0 1 0 0 0,0 0-1 0 0,9 25-3 0 0,7 13 6 0 0,-11-29-1 0 0,0-1 0 0 0,0-1 0 0 0,1 1 0 0 0,0-1 0 0 0,0 0-2 0 0,-4-5 1 0 0,0 0 0 0 0,0 0-1 0 0,-1 0 1 0 0,1 0 0 0 0,1-1 0 0 0,-1 1 0 0 0,0-1-1 0 0,0 1 1 0 0,1-1 0 0 0,-1 0 0 0 0,0 0 0 0 0,1 0-1 0 0,-1 0 1 0 0,1 0 0 0 0,0 0 0 0 0,-1-1 0 0 0,1 0-1 0 0,0 1 1 0 0,1-1-1 0 0,-1 0 64 0 0,-1-1-1 0 0,1 0 1 0 0,0 0-1 0 0,-1 1 1 0 0,1-1 0 0 0,0-1-1 0 0,-1 1 1 0 0,1 0-1 0 0,-1-1 1 0 0,0 1 0 0 0,1-1-1 0 0,-1 0 1 0 0,0 0-1 0 0,0 1 1 0 0,0-1 0 0 0,0-1-1 0 0,-1 1 1 0 0,1 0-1 0 0,-1 0 1 0 0,1-1 0 0 0,-1 1-1 0 0,0-1 1 0 0,1 1-1 0 0,-1-1 1 0 0,-1 0 0 0 0,2-1-64 0 0,0-8 236 0 0,0 1 1 0 0,0-1 0 0 0,-1 0 0 0 0,-1 1 0 0 0,0-9-237 0 0,0 15-26 0 0,-5-54-1301 0 0,5 58 777 0 0,0 1-808 0 0,0-1-3293 0 0,0-2-1409 0 0</inkml:trace>
</inkml:ink>
</file>

<file path=ppt/ink/ink1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3:50.877"/>
    </inkml:context>
    <inkml:brush xml:id="br0">
      <inkml:brushProperty name="width" value="0.05" units="cm"/>
      <inkml:brushProperty name="height" value="0.05" units="cm"/>
      <inkml:brushProperty name="color" value="#333333"/>
    </inkml:brush>
  </inkml:definitions>
  <inkml:trace contextRef="#ctx0" brushRef="#br0">0 0 11376 0 0,'0'0'256'0'0,"0"0"34"0"0,0 0 21 0 0,0 0-35 0 0,3 5 109 0 0,0 2-93 0 0,-2-4-184 0 0,1 1 0 0 0,-1-1 0 0 0,0 1 0 0 0,0-1 0 0 0,0 1 0 0 0,0 0 0 0 0,-1 0 0 0 0,1-1 0 0 0,-1 5-108 0 0,0 40 3 0 0,0-27-3826 0 0,0-10-619 0 0</inkml:trace>
</inkml:ink>
</file>

<file path=ppt/ink/ink1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3:51.373"/>
    </inkml:context>
    <inkml:brush xml:id="br0">
      <inkml:brushProperty name="width" value="0.05" units="cm"/>
      <inkml:brushProperty name="height" value="0.05" units="cm"/>
      <inkml:brushProperty name="color" value="#333333"/>
    </inkml:brush>
  </inkml:definitions>
  <inkml:trace contextRef="#ctx0" brushRef="#br0">0 5 2760 0 0,'0'-1'207'0'0,"0"-2"170"0"0,0 3 1362 0 0,3 0 9270 0 0,1 2-10637 0 0,12 11 605 0 0,0 0 1 0 0,13 6-978 0 0,19 14 340 0 0,25 13-300 0 0,-37-22-29 0 0,-31-21 42 0 0,-2-2 94 0 0,0-1-1 0 0,-1 1 0 0 0,1-1 0 0 0,0 0 1 0 0,-1 0-1 0 0,1 0 0 0 0,0 0 0 0 0,-1 0 0 0 0,2-1-146 0 0,-3 1 188 0 0,-1 0 4 0 0,0 0 0 0 0,0 0-1 0 0,0 0-6 0 0,0 0-1 0 0,0 0 0 0 0,0 0-16 0 0,0 0-68 0 0,0 0-32 0 0,0 0-4 0 0,0 1-10 0 0,-1 9-31 0 0,0-1 1 0 0,-1 0 0 0 0,0 1-1 0 0,0-1 1 0 0,-1 0-1 0 0,0 0 1 0 0,0 0 0 0 0,-1-1-1 0 0,0 1 1 0 0,-5 5-24 0 0,-2 3 87 0 0,0 0 1 0 0,-1-1 0 0 0,0-1-1 0 0,-12 10-87 0 0,0-4 195 0 0,18-16-406 0 0,0 0 1 0 0,0 1 0 0 0,1-1 0 0 0,0 1 0 0 0,0 0 0 0 0,-1 2 210 0 0,5-7-1027 0 0,1-1-49 0 0,0 0-11 0 0</inkml:trace>
</inkml:ink>
</file>

<file path=ppt/ink/ink1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3:52.180"/>
    </inkml:context>
    <inkml:brush xml:id="br0">
      <inkml:brushProperty name="width" value="0.05" units="cm"/>
      <inkml:brushProperty name="height" value="0.05" units="cm"/>
      <inkml:brushProperty name="color" value="#333333"/>
    </inkml:brush>
  </inkml:definitions>
  <inkml:trace contextRef="#ctx0" brushRef="#br0">274 3 11720 0 0,'0'0'532'0'0,"0"0"-4"0"0,0-1-338 0 0,2 0-67 0 0,-1 0 401 0 0,-1 1 175 0 0,0 0 33 0 0,0 0-71 0 0,0 0-314 0 0,0 0-141 0 0,-9 17 166 0 0,-1-4-336 0 0,0 0-1 0 0,-1 0 1 0 0,0-1-1 0 0,-1 0 1 0 0,-9 7-36 0 0,-21 14 134 0 0,-6 1-134 0 0,29-21 47 0 0,-49 33 1231 0 0,66-45-1177 0 0,1 0-1 0 0,0-1 0 0 0,-1 1 0 0 0,1 0 0 0 0,0 0 0 0 0,0 1 0 0 0,0-1 0 0 0,0 0 0 0 0,0 0 0 0 0,0 0 0 0 0,0 1 0 0 0,-1 0-100 0 0,2-1 24 0 0,0 0 0 0 0,0 0-1 0 0,0-1 1 0 0,1 1 0 0 0,-1 0-1 0 0,0-1 1 0 0,0 1-1 0 0,0 0 1 0 0,1 0 0 0 0,-1-1-1 0 0,0 1 1 0 0,1 0 0 0 0,-1-1-1 0 0,1 1 1 0 0,-1-1 0 0 0,1 1-1 0 0,-1 0 1 0 0,1-1-1 0 0,-1 1 1 0 0,1-1 0 0 0,0 0-1 0 0,-1 1 1 0 0,1-1 0 0 0,-1 1-1 0 0,1-1 1 0 0,0 0-1 0 0,0 1 1 0 0,-1-1-24 0 0,39 22 216 0 0,8 3-216 0 0,-2-1 73 0 0,43 24-73 0 0,-67-38 0 0 0,-13-7 0 0 0,-1 1 0 0 0,0 0 0 0 0,1 0 0 0 0,-2 0 0 0 0,1 1 0 0 0,5 5 0 0 0,-1-3 0 0 0,-10-7 0 0 0,0 1 0 0 0,0-1 0 0 0,0 1 0 0 0,0 0 0 0 0,0-1 0 0 0,0 1 0 0 0,0 0 0 0 0,0 0 0 0 0,0 0 0 0 0,0 0 0 0 0,0-1 0 0 0,-1 1 0 0 0,1 1 0 0 0,0-1 0 0 0,4 6-42 0 0,-4-6-176 0 0,-1-1-58 0 0,0 0-834 0 0,0 0-3490 0 0,0 0-1497 0 0</inkml:trace>
</inkml:ink>
</file>

<file path=ppt/ink/ink1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3:52.812"/>
    </inkml:context>
    <inkml:brush xml:id="br0">
      <inkml:brushProperty name="width" value="0.05" units="cm"/>
      <inkml:brushProperty name="height" value="0.05" units="cm"/>
      <inkml:brushProperty name="color" value="#333333"/>
    </inkml:brush>
  </inkml:definitions>
  <inkml:trace contextRef="#ctx0" brushRef="#br0">1 5 3224 0 0,'0'0'432'0'0,"0"0"604"0"0,0 0 262 0 0,0 0 57 0 0,0 0-56 0 0,0 0-283 0 0,4-4 359 0 0,-2 4 4925 0 0,7 17-5913 0 0,-2 1 0 0 0,0 0-1 0 0,-1 1 1 0 0,-1-1-1 0 0,2 14-386 0 0,1 2 317 0 0,-4-21-176 0 0,10 42 116 0 0,4 1-257 0 0,-17-53 39 0 0,0 0-1 0 0,1-1 0 0 0,-1 1 0 0 0,1-1 1 0 0,-1 1-1 0 0,1-1 0 0 0,0 1 0 0 0,0-1 0 0 0,1 1-38 0 0,-2-2 96 0 0,1-1-40 0 0,-1-1-1 0 0,1 1 0 0 0,-1-1 1 0 0,1 1-1 0 0,0-1 0 0 0,-1 0 0 0 0,0 1 1 0 0,1-1-1 0 0,-1 0 0 0 0,1 0 1 0 0,-1 0-1 0 0,0 0 0 0 0,1 0 1 0 0,-1 0-1 0 0,0-1 0 0 0,0 1 0 0 0,0 0 1 0 0,1-2-56 0 0,0 0 120 0 0,1-1 0 0 0,-1 0 0 0 0,1 0 0 0 0,-1 0 0 0 0,-1 0 0 0 0,1-1-120 0 0,14-48 482 0 0,-3 1 0 0 0,2-24-482 0 0,-7 50-21 0 0,-8 25-82 0 0,0 1-3 0 0,0 0-30 0 0,0 0-162 0 0,0 0-71 0 0,0 0-14 0 0,0 0-115 0 0,0 0-484 0 0,0 0-214 0 0,0 0-1038 0 0,0 0-3999 0 0</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0:33.853"/>
    </inkml:context>
    <inkml:brush xml:id="br0">
      <inkml:brushProperty name="width" value="0.05292" units="cm"/>
      <inkml:brushProperty name="height" value="0.05292" units="cm"/>
      <inkml:brushProperty name="color" value="#333333"/>
    </inkml:brush>
  </inkml:definitions>
  <inkml:trace contextRef="#ctx0" brushRef="#br0">36 10 10912 0 0,'0'0'497'0'0,"0"0"-8"0"0,-7 22 822 0 0,-9 9 1218 0 0,6-10-1564 0 0,9-20-687 0 0,0 5 1618 0 0,6-19-2582 0 0,0 5 749 0 0,0-1 0 0 0,0 2 0 0 0,1-1 0 0 0,0 0 0 0 0,1 1-1 0 0,0 0 1 0 0,0 1 0 0 0,0-1 0 0 0,4-1-63 0 0,-10 8 11 0 0,0-1 0 0 0,1 1 0 0 0,-1-1 0 0 0,0 1 0 0 0,0 0 1 0 0,0-1-1 0 0,1 1 0 0 0,-1 0 0 0 0,0 0 0 0 0,0 0 0 0 0,1 0 0 0 0,-1 0 0 0 0,0 0 1 0 0,0 1-1 0 0,0-1 0 0 0,1 0 0 0 0,-1 0 0 0 0,0 1 0 0 0,0-1 0 0 0,0 1 0 0 0,0-1 1 0 0,0 1-1 0 0,1 0 0 0 0,-1-1 0 0 0,0 1 0 0 0,-1 0 0 0 0,1 0 0 0 0,0 0 0 0 0,0 0-11 0 0,3 5 1 0 0,-1 0 0 0 0,0 0 0 0 0,-1 0 0 0 0,1 1 0 0 0,-1 2-1 0 0,0-3-11 0 0,0-1 1 0 0,0 1-1 0 0,0 0 0 0 0,1-1 0 0 0,0 1 0 0 0,2 2 11 0 0,14 7-3285 0 0,-11-13 2111 0 0</inkml:trace>
</inkml:ink>
</file>

<file path=ppt/ink/ink1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3:53.177"/>
    </inkml:context>
    <inkml:brush xml:id="br0">
      <inkml:brushProperty name="width" value="0.05" units="cm"/>
      <inkml:brushProperty name="height" value="0.05" units="cm"/>
      <inkml:brushProperty name="color" value="#333333"/>
    </inkml:brush>
  </inkml:definitions>
  <inkml:trace contextRef="#ctx0" brushRef="#br0">3 0 12464 0 0,'0'0'281'0'0,"0"0"40"0"0,0 0 22 0 0,0 0-39 0 0,0 0-159 0 0,0 0 66 0 0,0 0 49 0 0,3 16 745 0 0,-6 2-345 0 0,1 0 1 0 0,1 1-1 0 0,1-1 0 0 0,2 12-660 0 0,-1 12 0 0 0,-1-23-4939 0 0,0-10-657 0 0</inkml:trace>
</inkml:ink>
</file>

<file path=ppt/ink/ink1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3:53.533"/>
    </inkml:context>
    <inkml:brush xml:id="br0">
      <inkml:brushProperty name="width" value="0.05" units="cm"/>
      <inkml:brushProperty name="height" value="0.05" units="cm"/>
      <inkml:brushProperty name="color" value="#333333"/>
    </inkml:brush>
  </inkml:definitions>
  <inkml:trace contextRef="#ctx0" brushRef="#br0">0 1 13824 0 0,'0'0'314'0'0,"0"0"46"0"0,0 0 22 0 0,0 0-50 0 0,1 1-220 0 0,4 14 595 0 0,-1 0 0 0 0,-1 0 0 0 0,0 0 0 0 0,-1 0 0 0 0,0 13-707 0 0,-2 80 1821 0 0,-1-53-1486 0 0,-6 196 1407 0 0,2-106-1584 0 0,11-109-92 0 0,-6-35-174 0 0,0-1-135 0 0,0 0-609 0 0,0 0-268 0 0,0-1-52 0 0,3-3-11 0 0</inkml:trace>
</inkml:ink>
</file>

<file path=ppt/ink/ink1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3:54.421"/>
    </inkml:context>
    <inkml:brush xml:id="br0">
      <inkml:brushProperty name="width" value="0.05" units="cm"/>
      <inkml:brushProperty name="height" value="0.05" units="cm"/>
      <inkml:brushProperty name="color" value="#333333"/>
    </inkml:brush>
  </inkml:definitions>
  <inkml:trace contextRef="#ctx0" brushRef="#br0">1 5 2760 0 0,'0'0'125'0'0,"0"0"294"0"0,0 0 1148 0 0,0 0 500 0 0,0 0 100 0 0,0 0-130 0 0,0 0-610 0 0,12-5 1853 0 0,-9 5-3063 0 0,0 0-1 0 0,1 0 1 0 0,-1 1 0 0 0,0-1 0 0 0,0 1 0 0 0,0 0-1 0 0,0 0 1 0 0,0 0 0 0 0,0 0 0 0 0,2 1-217 0 0,4 2 450 0 0,-1-1-229 0 0,0 1 0 0 0,0 1-1 0 0,-1-1 1 0 0,1 1 0 0 0,-1 1 0 0 0,0-1-1 0 0,3 5-220 0 0,13 9 323 0 0,11 11-114 0 0,-1 1 0 0 0,-1 1-1 0 0,6 11-208 0 0,-10-11 29 0 0,2 0 0 0 0,1-2-1 0 0,26 18-28 0 0,-52-43 2 0 0,0 0 0 0 0,0 0 0 0 0,0 0 0 0 0,-1 0-1 0 0,4 6-1 0 0,13 15-103 0 0,-20-26 13 0 0,-1 0 2 0 0,0 0-46 0 0,0 0-197 0 0,0 0-86 0 0,0 0-21 0 0,0 0-202 0 0,-4-10-2694 0 0,-4-6 1410 0 0,-2 2-17 0 0</inkml:trace>
</inkml:ink>
</file>

<file path=ppt/ink/ink1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3:54.766"/>
    </inkml:context>
    <inkml:brush xml:id="br0">
      <inkml:brushProperty name="width" value="0.05" units="cm"/>
      <inkml:brushProperty name="height" value="0.05" units="cm"/>
      <inkml:brushProperty name="color" value="#333333"/>
    </inkml:brush>
  </inkml:definitions>
  <inkml:trace contextRef="#ctx0" brushRef="#br0">213 0 5984 0 0,'0'0'464'0'0,"-4"1"8951"0"0,1 1-10048 0 0,-12 24 1733 0 0,1 0-1 0 0,-4 13-1099 0 0,-10 19 466 0 0,-57 111 177 0 0,75-147-634 0 0,1 0-1 0 0,1 0 0 0 0,-3 14-8 0 0,4 9-2554 0 0,7-32 1175 0 0,2-1-11 0 0</inkml:trace>
</inkml:ink>
</file>

<file path=ppt/ink/ink1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3:55.258"/>
    </inkml:context>
    <inkml:brush xml:id="br0">
      <inkml:brushProperty name="width" value="0.05" units="cm"/>
      <inkml:brushProperty name="height" value="0.05" units="cm"/>
      <inkml:brushProperty name="color" value="#333333"/>
    </inkml:brush>
  </inkml:definitions>
  <inkml:trace contextRef="#ctx0" brushRef="#br0">48 1 12960 0 0,'0'0'594'0'0,"0"0"-16"0"0,-19 0-268 0 0,18-1-218 0 0,0 1 0 0 0,0 0 0 0 0,0 0 0 0 0,0 0 0 0 0,0 0 0 0 0,0 0 0 0 0,0 0 0 0 0,0 1 0 0 0,0-1 0 0 0,0 0 0 0 0,0 0 0 0 0,0 1 0 0 0,0-1 0 0 0,0 1 0 0 0,0-1 0 0 0,0 1 0 0 0,0-1 0 0 0,0 1 0 0 0,0 0 0 0 0,0-1 0 0 0,1 1 0 0 0,-1 0 0 0 0,0 0 0 0 0,0-1 0 0 0,1 1 0 0 0,-1 0 0 0 0,1 0 0 0 0,-1 0 0 0 0,1 0 0 0 0,-1 0 0 0 0,1 0 0 0 0,-1 0 0 0 0,1 0 0 0 0,0 0 0 0 0,0 0 0 0 0,-1 0 1 0 0,1 0-1 0 0,0 0 0 0 0,0 0 0 0 0,0 0 0 0 0,0 0 0 0 0,0 0 0 0 0,0 0 0 0 0,1 1-92 0 0,-1 2 33 0 0,1 0 0 0 0,0 0 0 0 0,1 1 1 0 0,-1-1-1 0 0,1 0 0 0 0,0-1 1 0 0,0 1-1 0 0,0 0 0 0 0,0 0 0 0 0,2 2-33 0 0,2 1-46 0 0,0 0 0 0 0,0 0-1 0 0,1-1 1 0 0,0 0-1 0 0,7 5 47 0 0,4-4-336 0 0,-17-6 240 0 0,0-1 0 0 0,-1-1 92 0 0,1 1 0 0 0,0 0 0 0 0,0-1 0 0 0,-1 1-1 0 0,1 0 1 0 0,0-1 0 0 0,-1 1 0 0 0,1-1 0 0 0,0 1-1 0 0,-1-1 1 0 0,1 0 0 0 0,-1 1 0 0 0,1-1 0 0 0,-1 1-1 0 0,1-1 1 0 0,-1 0 0 0 0,1 0 0 0 0,-1 1 0 0 0,0-1-1 0 0,1 0 1 0 0,-1 0 4 0 0,1 0-8 0 0,0-3 13 0 0,1 1 0 0 0,-1 0-1 0 0,0-1 1 0 0,0 1-1 0 0,-1-1 1 0 0,1 1-1 0 0,-1-3-4 0 0,2-4 102 0 0,5-21 1204 0 0,-6 31-1278 0 0,0 0-1 0 0,0 0 1 0 0,0 1-1 0 0,0-1 1 0 0,0 0-1 0 0,0 0 0 0 0,0 1 1 0 0,0-1-1 0 0,0 1 1 0 0,0-1-1 0 0,0 1 1 0 0,-1-1-1 0 0,1 1 0 0 0,0-1-27 0 0,2 4 80 0 0,0-1 0 0 0,0 0 0 0 0,-1 1 0 0 0,0 0 0 0 0,0-1-1 0 0,0 1 1 0 0,0 0 0 0 0,0 0 0 0 0,-1 0 0 0 0,1 3-80 0 0,2 8 225 0 0,-1-1 0 0 0,0 8-225 0 0,3 19 259 0 0,8 32 654 0 0,4 72-913 0 0,-13-95 115 0 0,7 88 16 0 0,-12-130-100 0 0,1 1 0 0 0,-2-1 0 0 0,1 0 0 0 0,-1 1 1 0 0,0-1-1 0 0,-1 0 0 0 0,0 0 0 0 0,0 0 0 0 0,-1 0 0 0 0,0 0 0 0 0,0 0 0 0 0,-1 0-31 0 0,3-7 18 0 0,0 0 0 0 0,1 0 0 0 0,-1 0-1 0 0,0 0 1 0 0,0-1 0 0 0,0 1 0 0 0,0 0 0 0 0,0 0-1 0 0,0-1 1 0 0,0 1 0 0 0,0-1 0 0 0,0 1 0 0 0,0-1-1 0 0,0 1 1 0 0,0-1 0 0 0,0 1 0 0 0,0-1 0 0 0,-1 0-1 0 0,1 0 1 0 0,0 0 0 0 0,0 0 0 0 0,0 0 0 0 0,-1 0-1 0 0,1 0 1 0 0,0 0 0 0 0,0 0 0 0 0,0 0 0 0 0,-2-1-18 0 0,1 0 20 0 0,0 1 1 0 0,-1-1 0 0 0,1 0 0 0 0,0 0-1 0 0,0 0 1 0 0,-1-1 0 0 0,1 1 0 0 0,0 0-1 0 0,0-1 1 0 0,1 1 0 0 0,-1-1 0 0 0,0 0-1 0 0,0 0-20 0 0,-6-9-14 0 0,1 0-1 0 0,0-1 0 0 0,0 1 0 0 0,2-1 1 0 0,-1-1-1 0 0,1 1 0 0 0,1-1 1 0 0,1 1-1 0 0,-1-1 0 0 0,2 0 1 0 0,-1-7 14 0 0,1 1-289 0 0,1 0 0 0 0,1 0 0 0 0,1 1 0 0 0,0-1 0 0 0,2 0 0 0 0,0 0 0 0 0,4-15 289 0 0,-3 24-345 0 0,-1 0 0 0 0,1 1 0 0 0,1-1-1 0 0,0 1 1 0 0,0 0 0 0 0,4-4 345 0 0,12-16-4545 0 0,7-6 4545 0 0,-23 29-729 0 0,9-10-933 0 0</inkml:trace>
</inkml:ink>
</file>

<file path=ppt/ink/ink1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3:55.647"/>
    </inkml:context>
    <inkml:brush xml:id="br0">
      <inkml:brushProperty name="width" value="0.05" units="cm"/>
      <inkml:brushProperty name="height" value="0.05" units="cm"/>
      <inkml:brushProperty name="color" value="#333333"/>
    </inkml:brush>
  </inkml:definitions>
  <inkml:trace contextRef="#ctx0" brushRef="#br0">11 4 13968 0 0,'3'-1'78'0'0,"1"1"1"0"0,-1-1-1 0 0,1 0 1 0 0,0 1-1 0 0,-1 0 1 0 0,1 0-1 0 0,0 0 1 0 0,0 0 0 0 0,-1 1-1 0 0,1-1 1 0 0,0 1-1 0 0,-1 0 1 0 0,1 0-1 0 0,-1 1 1 0 0,1-1 0 0 0,-1 1-1 0 0,0-1 1 0 0,0 1-1 0 0,0 0 1 0 0,1 0-1 0 0,-2 0 1 0 0,1 1-1 0 0,0-1 1 0 0,0 1 0 0 0,-1 0-79 0 0,6 6 312 0 0,0 1-1 0 0,-1 0 1 0 0,0 1 0 0 0,-1 0 0 0 0,0 0 0 0 0,4 12-312 0 0,0 5 623 0 0,-1 0 0 0 0,2 11-623 0 0,0 20 538 0 0,-2 1 0 0 0,-3 0 0 0 0,-2 52-538 0 0,-3-52 59 0 0,-3 0 0 0 0,-3-1 0 0 0,-6 25-59 0 0,3-39 43 0 0,-2-1 0 0 0,-1-1 0 0 0,-3 1-1 0 0,-17 36-42 0 0,23-64 95 0 0,0 0-1 0 0,-1 0 1 0 0,-6 8-95 0 0,-12 7-1087 0 0,22-26-291 0 0,-1-1 0 0 0,0 1 1 0 0,0-1-1 0 0,-4 2 1378 0 0,-8 5-6321 0 0</inkml:trace>
</inkml:ink>
</file>

<file path=ppt/ink/ink1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3:56.129"/>
    </inkml:context>
    <inkml:brush xml:id="br0">
      <inkml:brushProperty name="width" value="0.05" units="cm"/>
      <inkml:brushProperty name="height" value="0.05" units="cm"/>
      <inkml:brushProperty name="color" value="#333333"/>
    </inkml:brush>
  </inkml:definitions>
  <inkml:trace contextRef="#ctx0" brushRef="#br0">223 1 2760 0 0,'-3'0'97'0'0,"0"-1"-1"0"0,1 1 1 0 0,-1 0 0 0 0,0 1 0 0 0,1-1 0 0 0,-1 0-1 0 0,1 1 1 0 0,-1-1 0 0 0,0 1 0 0 0,1 0 0 0 0,-1 0-1 0 0,1 0 1 0 0,0 0 0 0 0,-1 0 0 0 0,1 0 0 0 0,0 1-1 0 0,-1-1 1 0 0,1 1 0 0 0,0 0 0 0 0,0-1-1 0 0,0 1 1 0 0,1 0 0 0 0,-1 0 0 0 0,0 0 0 0 0,1 1-1 0 0,-1-1 1 0 0,0 3-97 0 0,-16 28 4788 0 0,1 1 0 0 0,-4 13-4788 0 0,3 1 3007 0 0,-5 26-3007 0 0,2 12 1610 0 0,-9 81-1610 0 0,25-135 231 0 0,2 1-1 0 0,1 0 0 0 0,1 0 1 0 0,2 0-1 0 0,2-1 1 0 0,5 27-231 0 0,-5-44 29 0 0,0-1 0 0 0,1 0 0 0 0,1 0 0 0 0,0 0 1 0 0,0-1-1 0 0,2 0 0 0 0,0 0 0 0 0,0 0 0 0 0,1-1 0 0 0,1 0 1 0 0,0-1-1 0 0,0 0 0 0 0,1 0 0 0 0,1-1 0 0 0,0 0 0 0 0,5 3-29 0 0,0-3-164 0 0,1 0-1 0 0,-1-2 1 0 0,1 0-1 0 0,1-1 1 0 0,0 0-1 0 0,0-2 0 0 0,8 2 165 0 0,13 0-1280 0 0</inkml:trace>
</inkml:ink>
</file>

<file path=ppt/ink/ink1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3:56.786"/>
    </inkml:context>
    <inkml:brush xml:id="br0">
      <inkml:brushProperty name="width" value="0.05" units="cm"/>
      <inkml:brushProperty name="height" value="0.05" units="cm"/>
      <inkml:brushProperty name="color" value="#333333"/>
    </inkml:brush>
  </inkml:definitions>
  <inkml:trace contextRef="#ctx0" brushRef="#br0">1 0 12528 0 0,'0'0'281'0'0,"0"0"40"0"0,0 0 22 0 0,0 0-39 0 0,0 0-59 0 0,0 0 487 0 0,3 9 1251 0 0,-1 23-134 0 0,-2-27-1697 0 0,0-1 1 0 0,0 1 0 0 0,1 0 0 0 0,0 0 0 0 0,0 0 0 0 0,0 0-1 0 0,2 4-152 0 0,3 7 496 0 0,-5-12-436 0 0,1 1 0 0 0,-1-1 0 0 0,1 1 0 0 0,0-1 0 0 0,1 0 0 0 0,-1 0-1 0 0,1 0 1 0 0,0 0 0 0 0,0 0 0 0 0,0-1 0 0 0,0 1 0 0 0,2 1-60 0 0,0-2-112 0 0,0 0 0 0 0,0 0 0 0 0,0 0 0 0 0,0-1 0 0 0,1 1 0 0 0,-1-1 1 0 0,0 0-1 0 0,1-1 0 0 0,0 1 0 0 0,-1-1 0 0 0,1-1 0 0 0,0 1 0 0 0,-1-1 0 0 0,1 0 0 0 0,0 0 0 0 0,0 0 0 0 0,0-1 0 0 0,-1 0 0 0 0,3-1 112 0 0,-6 2-225 0 0,-1 0 0 0 0,0-1-1 0 0,0 1 1 0 0,0-1-1 0 0,0 1 1 0 0,0-1-1 0 0,0 0 1 0 0,0 0-1 0 0,0 1 1 0 0,0-1-1 0 0,-1 0 1 0 0,1 0-1 0 0,0 0 1 0 0,0 0 0 0 0,-1 0-1 0 0,1 0 226 0 0,0 0-107 0 0,8-10-1810 0 0</inkml:trace>
</inkml:ink>
</file>

<file path=ppt/ink/ink1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3:57.219"/>
    </inkml:context>
    <inkml:brush xml:id="br0">
      <inkml:brushProperty name="width" value="0.05" units="cm"/>
      <inkml:brushProperty name="height" value="0.05" units="cm"/>
      <inkml:brushProperty name="color" value="#333333"/>
    </inkml:brush>
  </inkml:definitions>
  <inkml:trace contextRef="#ctx0" brushRef="#br0">18 33 16439 0 0,'-2'-2'378'0'0,"0"0"0"0"0,0 1 0 0 0,0-2 0 0 0,0 1 0 0 0,1 0 0 0 0,-1 0 0 0 0,1 0 0 0 0,-1-1 0 0 0,0-2-378 0 0,2 5 15 0 0,0 0 0 0 0,1-1 0 0 0,-1 1-1 0 0,0-1 1 0 0,0 1 0 0 0,1-1 0 0 0,-1 1 0 0 0,0 0 0 0 0,1-1 0 0 0,-1 1 0 0 0,0 0 0 0 0,1-1 0 0 0,-1 1 0 0 0,0 0 0 0 0,1-1 0 0 0,-1 1-1 0 0,1 0 1 0 0,-1 0 0 0 0,1 0 0 0 0,-1-1 0 0 0,1 1 0 0 0,-1 0 0 0 0,1 0 0 0 0,-1 0 0 0 0,1 0 0 0 0,-1 0 0 0 0,0 0 0 0 0,1 0 0 0 0,-1 0-15 0 0,16-2-63 0 0,-9 3-1338 0 0,-2 2-5329 0 0</inkml:trace>
</inkml:ink>
</file>

<file path=ppt/ink/ink1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3:57.848"/>
    </inkml:context>
    <inkml:brush xml:id="br0">
      <inkml:brushProperty name="width" value="0.05" units="cm"/>
      <inkml:brushProperty name="height" value="0.05" units="cm"/>
      <inkml:brushProperty name="color" value="#333333"/>
    </inkml:brush>
  </inkml:definitions>
  <inkml:trace contextRef="#ctx0" brushRef="#br0">8 0 10368 0 0,'0'0'472'0'0,"-1"1"-10"0"0,1-1-455 0 0,0 0 1 0 0,-1 1-1 0 0,1-1 0 0 0,0 0 0 0 0,0 1 0 0 0,0-1 0 0 0,0 0 0 0 0,-1 0 1 0 0,1 1-1 0 0,0-1 0 0 0,0 0 0 0 0,0 1 0 0 0,0-1 0 0 0,0 0 0 0 0,0 1 0 0 0,0-1 1 0 0,0 1-1 0 0,0-1 0 0 0,0 0 0 0 0,0 1 0 0 0,0-1 0 0 0,0 0 0 0 0,0 1 1 0 0,0-1-1 0 0,1 0 0 0 0,-1 0 0 0 0,0 1-7 0 0,0 1 34 0 0,-5 38 725 0 0,5-9-146 0 0,-1 1 1155 0 0,4 29-1768 0 0,-2-50 236 0 0,-1 0 0 0 0,0 0 0 0 0,-2 7-236 0 0,1-7 238 0 0,0 0 1 0 0,1 0 0 0 0,1 10-239 0 0,1 36 742 0 0,-2-41-549 0 0,1 0 1 0 0,0 0-1 0 0,2 6-193 0 0,-1 4 127 0 0,-2-21-115 0 0,0 0-1 0 0,0 0 1 0 0,1 0-1 0 0,0 0 0 0 0,0 1-11 0 0,1 0-82 0 0,-2-5 45 0 0,0 1 0 0 0,1-1-1 0 0,-1 0 1 0 0,0 1 0 0 0,1-1-1 0 0,-1 0 1 0 0,1 0 0 0 0,-1 1-1 0 0,1-1 1 0 0,0 0-1 0 0,-1 0 1 0 0,1 0 0 0 0,0 0-1 0 0,0 0 1 0 0,0 0 0 0 0,0 0-1 0 0,0 0 1 0 0,0 0 0 0 0,0 0-1 0 0,0-1 1 0 0,0 1 0 0 0,0 0-1 0 0,0-1 1 0 0,1 1 37 0 0,-2-1-1011 0 0,0 0-47 0 0</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0:34.260"/>
    </inkml:context>
    <inkml:brush xml:id="br0">
      <inkml:brushProperty name="width" value="0.05292" units="cm"/>
      <inkml:brushProperty name="height" value="0.05292" units="cm"/>
      <inkml:brushProperty name="color" value="#333333"/>
    </inkml:brush>
  </inkml:definitions>
  <inkml:trace contextRef="#ctx0" brushRef="#br0">1 1 10680 0 0,'0'0'241'0'0,"0"0"38"0"0,0 0 11 0 0,0 0-28 0 0,0 0-90 0 0,0 0 245 0 0,19 8 1792 0 0,8 4-1293 0 0,-1 2 0 0 0,0 1 0 0 0,13 9-916 0 0,-29-15-71 0 0,1 0 1 0 0,-1 1-1 0 0,0 0 0 0 0,0 1 71 0 0,-9-9-8 0 0,0 0 0 0 0,-1-1 0 0 0,1 1 0 0 0,0 0 0 0 0,-1 0-1 0 0,1 0 1 0 0,-1 0 0 0 0,0 0 0 0 0,1 0 0 0 0,-1 0-1 0 0,0 0 1 0 0,0 0 0 0 0,0 0 0 0 0,0 0 0 0 0,-1-1-1 0 0,1 1 1 0 0,-1 0 0 0 0,1 1 8 0 0,-2 2-43 0 0,1 0 1 0 0,-1 0-1 0 0,1 0 1 0 0,-1 0-1 0 0,-1 0 1 0 0,-1 3 42 0 0,-2 0-59 0 0,3-5 49 0 0,2-1 1 0 0,-1 0 0 0 0,0 1 0 0 0,0-1-1 0 0,1 1 1 0 0,-1 0 0 0 0,1-1-1 0 0,0 1 1 0 0,0 0 0 0 0,0 0 0 0 0,0 1 8 0 0,1-3 2 0 0,0-1-1 0 0,0 1 0 0 0,0-1 0 0 0,0 1 0 0 0,0-1 1 0 0,0 1-1 0 0,0-1 0 0 0,0 1 0 0 0,1-1 0 0 0,-1 1 0 0 0,0-1 1 0 0,0 1-1 0 0,1-1 0 0 0,-1 1 0 0 0,0-1 0 0 0,1 0 1 0 0,-1 1-1 0 0,0-1 0 0 0,1 1 0 0 0,-1-1 0 0 0,0 0 0 0 0,1 1 1 0 0,-1-1-1 0 0,1 0 0 0 0,-1 0 0 0 0,1 1 0 0 0,-1-1 0 0 0,1 0 1 0 0,-1 0-1 0 0,19 1-409 0 0,-15-1 296 0 0,0-1 0 0 0,1 0 0 0 0,-1 0 0 0 0,0 0 1 0 0,0-1-1 0 0,0 1 0 0 0,0-2 113 0 0,-6 9 310 0 0,0 0-1 0 0,1 0 1 0 0,-1 0 0 0 0,1 0-1 0 0,1 0 1 0 0,-1 0 0 0 0,1 0-1 0 0,0 1 1 0 0,0-1-310 0 0,-2 29 326 0 0,1-24-250 0 0,0-1-1 0 0,1 1 0 0 0,0 0 0 0 0,1-1 0 0 0,1 1 0 0 0,-1 0 0 0 0,2-1 0 0 0,-1 0 0 0 0,2 1 0 0 0,1 4-75 0 0,0-5 136 0 0,-1 1 0 0 0,0-1 1 0 0,-1 1-1 0 0,0 0 0 0 0,-1 0 0 0 0,0 1 0 0 0,0 1-136 0 0,-2-10 54 0 0,-1 0 0 0 0,1-1 0 0 0,0 1 0 0 0,-1-1 0 0 0,1 1-1 0 0,-1-1 1 0 0,1 1 0 0 0,-1-1 0 0 0,0 1 0 0 0,0-1 0 0 0,-1 1 0 0 0,1-1-1 0 0,-1 1-53 0 0,1-2 34 0 0,0-1 0 0 0,0 1 0 0 0,0 0 0 0 0,0-1 0 0 0,0 1 0 0 0,0-1 0 0 0,0 0-1 0 0,0 1 1 0 0,0-1 0 0 0,0 0 0 0 0,0 0 0 0 0,0 1 0 0 0,0-1 0 0 0,-1 0 0 0 0,1 0 0 0 0,0 0-1 0 0,0 0 1 0 0,0-1 0 0 0,0 1 0 0 0,-1 0-34 0 0,-23-6 348 0 0,23 6-310 0 0,-22-5-658 0 0,13 3 176 0 0</inkml:trace>
</inkml:ink>
</file>

<file path=ppt/ink/ink1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3:58.208"/>
    </inkml:context>
    <inkml:brush xml:id="br0">
      <inkml:brushProperty name="width" value="0.05" units="cm"/>
      <inkml:brushProperty name="height" value="0.05" units="cm"/>
      <inkml:brushProperty name="color" value="#333333"/>
    </inkml:brush>
  </inkml:definitions>
  <inkml:trace contextRef="#ctx0" brushRef="#br0">0 20 9216 0 0,'0'0'706'0'0,"8"1"-391"0"0,14-2 905 0 0,-1-1 0 0 0,15-3-1220 0 0,-10 1 1635 0 0,16-1-1635 0 0,79 2 1624 0 0,-96 3-1303 0 0,-1 0 1 0 0,14 4-322 0 0,28 0 324 0 0,-54-6-275 0 0,-9 2-47 0 0,0 0 0 0 0,0 0 0 0 0,1-1 0 0 0,-1 2 0 0 0,0-1 0 0 0,1 0 0 0 0,-1 1-1 0 0,3 0-1 0 0,10 2-130 0 0,-15-3 22 0 0,-1 0-59 0 0,0 0-287 0 0,0 0-122 0 0,0 0-932 0 0,0 0-3620 0 0</inkml:trace>
</inkml:ink>
</file>

<file path=ppt/ink/ink1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3:58.600"/>
    </inkml:context>
    <inkml:brush xml:id="br0">
      <inkml:brushProperty name="width" value="0.05" units="cm"/>
      <inkml:brushProperty name="height" value="0.05" units="cm"/>
      <inkml:brushProperty name="color" value="#333333"/>
    </inkml:brush>
  </inkml:definitions>
  <inkml:trace contextRef="#ctx0" brushRef="#br0">0 5 9760 0 0,'0'0'446'0'0,"1"-1"-10"0"0,2-1-280 0 0,-2 2-129 0 0,-1 0-1 0 0,0-1 1 0 0,1 1-1 0 0,-1 0 0 0 0,1 0 1 0 0,-1 0-1 0 0,1-1 1 0 0,-1 1-1 0 0,1 0 0 0 0,-1 0 1 0 0,1 0-1 0 0,-1 0 1 0 0,1 0-1 0 0,-1 0 1 0 0,1 0-1 0 0,-1 0 0 0 0,1 0 1 0 0,-1 0-1 0 0,1 0 1 0 0,-1 0-1 0 0,1 1 0 0 0,-1-1 1 0 0,1 0-27 0 0,0 1 208 0 0,0-1 686 0 0,-1 0 39 0 0,1-1-771 0 0,0 1 0 0 0,-1 0 1 0 0,1 0-1 0 0,-1 0 0 0 0,1 0 1 0 0,0 0-1 0 0,-1 0 0 0 0,1 0 0 0 0,-1 0 1 0 0,1 0-1 0 0,-1 1 0 0 0,1-1 0 0 0,0 0 1 0 0,-1 0-1 0 0,1 0 0 0 0,-1 1 1 0 0,1-1-163 0 0,5 19 960 0 0,-4-15-816 0 0,0 0-1 0 0,-1 1 1 0 0,1 0-1 0 0,-1-1 1 0 0,0 1-1 0 0,0 0 1 0 0,-1 4-144 0 0,0 2 141 0 0,0-2-19 0 0,0 0-1 0 0,0 0 0 0 0,1-1 0 0 0,2 9-121 0 0,4 32 425 0 0,-5-34-161 0 0,0 0-1 0 0,3 9-263 0 0,5 26 404 0 0,-8-35-278 0 0,1 0-1 0 0,1-1 0 0 0,0 0 1 0 0,3 8-126 0 0,-3-14 48 0 0,-1 1-1 0 0,0-1 1 0 0,-1 1 0 0 0,0-1 0 0 0,0 1 0 0 0,-1 0-1 0 0,0 0-47 0 0,0-5 14 0 0,0 0-1 0 0,0 0 0 0 0,0 0 1 0 0,0-1-1 0 0,0 1 1 0 0,1-1-1 0 0,0 1 0 0 0,1 1-13 0 0,-2-2 0 0 0,1 0 0 0 0,-1 1-1 0 0,1-1 1 0 0,-1 0 0 0 0,0 0 0 0 0,0 1-1 0 0,0-1 1 0 0,0 0 0 0 0,-1 1-1 0 0,1 2 1 0 0,-1 1 14 0 0,1 1 0 0 0,0-1 0 0 0,0 0 1 0 0,1 2-15 0 0,0-5 26 0 0,-1 1 1 0 0,0 0-1 0 0,0 0 1 0 0,-1 0 0 0 0,1 0-1 0 0,-1-1 1 0 0,0 1 0 0 0,-1 0-1 0 0,0 3-26 0 0,1-7 0 0 0,0 0 0 0 0,0 0-1 0 0,0 0 1 0 0,0 0 0 0 0,0 0 0 0 0,0-1-1 0 0,0 1 1 0 0,0 0 0 0 0,0 0-1 0 0,1 0 1 0 0,-1 0 0 0 0,0 0-1 0 0,1 0 1 0 0,-1-1 0 0 0,0 1 0 0 0,1 0-1 0 0,-1 0 1 0 0,1 0 0 0 0,-1-1-1 0 0,1 1 1 0 0,-1 0 6 0 0,1-1-1 0 0,-1 1 0 0 0,1-1 0 0 0,-1 1 0 0 0,0-1 1 0 0,1 1-1 0 0,-1-1 0 0 0,0 1 0 0 0,0 0 1 0 0,0-1-1 0 0,1 1 0 0 0,-1-1 0 0 0,0 1 1 0 0,0 0-1 0 0,0-1 0 0 0,0 1 0 0 0,0-1 0 0 0,0 1 1 0 0,0 0-1 0 0,0-1 0 0 0,0 1 0 0 0,0 0 1 0 0,0-1-1 0 0,-1 1 0 0 0,1-1 0 0 0,0 1 1 0 0,0-1-1 0 0,-1 1 0 0 0,1 0 0 0 0,0-1 0 0 0,-1 1 1 0 0,1-1-6 0 0,0 1 2 0 0,0 0 0 0 0,0-1 0 0 0,0 1 0 0 0,0 0 0 0 0,0 0 1 0 0,0-1-1 0 0,0 1 0 0 0,0 0 0 0 0,0 0 0 0 0,0-1 0 0 0,1 1 0 0 0,-1 0 1 0 0,0-1-1 0 0,0 1 0 0 0,1 0 0 0 0,-1-1 0 0 0,0 1 0 0 0,1-1 0 0 0,-1 1 1 0 0,1-1-1 0 0,-1 1 0 0 0,1-1 0 0 0,-1 1 0 0 0,1-1 0 0 0,-1 1 1 0 0,1-1-1 0 0,0 1 0 0 0,-1-1 0 0 0,1 0 0 0 0,0 1 0 0 0,-1-1 0 0 0,1 0 1 0 0,0 0-1 0 0,-1 1 0 0 0,1-1 0 0 0,0 0-2 0 0,0 0-135 0 0,-1 0-1 0 0,4-6-732 0 0,-4 6 829 0 0,1 0 1 0 0,-1 0-1 0 0,0 0 0 0 0,1-1 0 0 0,-1 1 1 0 0,0 0-1 0 0,0 0 0 0 0,0 0 0 0 0,1-1 1 0 0,-1 1-1 0 0,0 0 0 0 0,0 0 1 0 0,0 0-1 0 0,1-1 0 0 0,-1 1 0 0 0,0 0 1 0 0,0-1-1 0 0,0 1 0 0 0,0 0 0 0 0,0 0 1 0 0,0-1-1 0 0,1 1 0 0 0,-1 0 1 0 0,0-1-1 0 0,0 1 0 0 0,0 0 0 0 0,0 0 1 0 0,0-1-1 0 0,0 1 0 0 0,0 0 0 0 0,0-1 1 0 0,0 1-1 0 0,-1 0 0 0 0,1-1 1 0 0,0 1-1 0 0,0 0 0 0 0,0-1 39 0 0,-4-5-1196 0 0,0-1-11 0 0</inkml:trace>
</inkml:ink>
</file>

<file path=ppt/ink/ink1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3:59.974"/>
    </inkml:context>
    <inkml:brush xml:id="br0">
      <inkml:brushProperty name="width" value="0.05" units="cm"/>
      <inkml:brushProperty name="height" value="0.05" units="cm"/>
      <inkml:brushProperty name="color" value="#333333"/>
    </inkml:brush>
  </inkml:definitions>
  <inkml:trace contextRef="#ctx0" brushRef="#br0">102 24 10912 0 0,'0'0'248'0'0,"0"0"34"0"0,0 0 20 0 0,1-1-38 0 0,-1 1-217 0 0,1-1 1 0 0,-1 1 0 0 0,0 0-1 0 0,1-1 1 0 0,-1 1 0 0 0,0-1-1 0 0,0 1 1 0 0,0 0 0 0 0,1-1-1 0 0,-1 1 1 0 0,0-1 0 0 0,0 1-1 0 0,0-1 1 0 0,0 1 0 0 0,0-1-1 0 0,0 1 1 0 0,0-1 0 0 0,0 1-1 0 0,0-1 1 0 0,0 1 0 0 0,0-1 0 0 0,0 1-1 0 0,0 0 1 0 0,0-1 0 0 0,0 1-1 0 0,0-1 1 0 0,-1 1 0 0 0,1-1-1 0 0,0 1 1 0 0,0-1 0 0 0,-1 1-1 0 0,1 0 1 0 0,0-1 0 0 0,0 1-1 0 0,-1 0 1 0 0,1-1 0 0 0,0 1-1 0 0,-1 0 1 0 0,1-1 0 0 0,-1 1-1 0 0,1 0 1 0 0,0 0 0 0 0,-1-1-1 0 0,1 1 1 0 0,-1 0 0 0 0,1 0-1 0 0,-1 0 1 0 0,1-1-48 0 0,-2 1 256 0 0,0-1 0 0 0,-1 0 0 0 0,1 1 0 0 0,0-1 0 0 0,0 1 0 0 0,0 0 0 0 0,0 0 0 0 0,-2 0-256 0 0,0 0 71 0 0,0 1 1 0 0,1 1-1 0 0,-1-1 1 0 0,0 0-1 0 0,0 1 1 0 0,1 0-1 0 0,-1 0 1 0 0,1 0-1 0 0,-1 0 1 0 0,1 1-1 0 0,0-1 1 0 0,0 1-1 0 0,0 0 1 0 0,0 0-1 0 0,0 0 1 0 0,1 0-1 0 0,-1 0 1 0 0,1 1 0 0 0,0-1-1 0 0,0 1 1 0 0,0-1-1 0 0,1 1 1 0 0,-1 0-1 0 0,1 0 1 0 0,0 0-1 0 0,0 0 1 0 0,0 0-1 0 0,1 0 1 0 0,-1 0-1 0 0,1 0 1 0 0,0 0-1 0 0,0 0 1 0 0,0 0-1 0 0,1 1-71 0 0,0-1-7 0 0,-1-1-1 0 0,2 1 0 0 0,-1 0 1 0 0,0 0-1 0 0,1-1 0 0 0,-1 1 1 0 0,1 0-1 0 0,0-1 0 0 0,0 0 1 0 0,1 1-1 0 0,-1-1 0 0 0,2 1 8 0 0,-3-3-29 0 0,1 0 0 0 0,-1 0-1 0 0,1 0 1 0 0,-1-1 0 0 0,1 1-1 0 0,0-1 1 0 0,-1 1 0 0 0,1-1-1 0 0,0 1 1 0 0,-1-1 0 0 0,1 0-1 0 0,0 0 1 0 0,-1 0 0 0 0,1 0-1 0 0,0 0 1 0 0,-1 0 0 0 0,1 0-1 0 0,0-1 1 0 0,-1 1 0 0 0,1-1-1 0 0,0 1 1 0 0,-1-1 0 0 0,1 0-1 0 0,-1 1 1 0 0,1-1 0 0 0,-1 0-1 0 0,1 0 1 0 0,-1 0 0 0 0,0 0-1 0 0,2-1 30 0 0,6-8-541 0 0,-7 9 587 0 0,0-1-1 0 0,0 0 1 0 0,0 0 0 0 0,-1 1 0 0 0,1-1 0 0 0,-1 0 0 0 0,1 0 0 0 0,-1 0 0 0 0,0-1 0 0 0,0 1 0 0 0,0 0 0 0 0,0 0 0 0 0,0-1 0 0 0,-1 1 0 0 0,1-2-46 0 0,5-25 123 0 0,-6 28-22 0 0,0 1-5 0 0,7-10 1376 0 0,-3 20-1376 0 0,1 1 0 0 0,-1-1-1 0 0,-1 1 1 0 0,0 0-1 0 0,0 0 1 0 0,-1 0 0 0 0,1 11-96 0 0,4 48 25 0 0,-1-19 216 0 0,-1 35-241 0 0,-5-68 0 0 0,1-13 0 0 0,-1 1 0 0 0,0-1 0 0 0,0 1 0 0 0,-1 0 0 0 0,0-1 0 0 0,0 1 0 0 0,0-1 0 0 0,-1 1 0 0 0,-4 15-9 0 0,5-17 21 0 0,1 0 0 0 0,-1 1 0 0 0,-1-1 0 0 0,1 0-1 0 0,0 0 1 0 0,-1 0 0 0 0,0-1 0 0 0,0 1 0 0 0,0 0 0 0 0,-1-1 0 0 0,1 1 0 0 0,-1-1 0 0 0,1 0 0 0 0,-1 0 0 0 0,0 0 0 0 0,-2 1-12 0 0,3-3-1 0 0,-1 1 1 0 0,1-1-1 0 0,-1-1 0 0 0,0 1 1 0 0,1 0-1 0 0,-1 0 1 0 0,0-1-1 0 0,0 0 1 0 0,0 1-1 0 0,1-1 1 0 0,-1 0-1 0 0,0 0 0 0 0,0-1 1 0 0,0 1-1 0 0,1-1 1 0 0,-1 1-1 0 0,0-1 1 0 0,1 0-1 0 0,-1 0 1 0 0,0 0-293 0 0,1-1-1 0 0,0 1 1 0 0,0-1-1 0 0,0 0 1 0 0,0 0 0 0 0,0 0-1 0 0,0 0 1 0 0,0 0-1 0 0,1 0 1 0 0,-1 0 0 0 0,1 0-1 0 0,-1-1 1 0 0,1 1-1 0 0,0-1 1 0 0,0 1 0 0 0,0-1-1 0 0,0 0 294 0 0,1 0-1558 0 0</inkml:trace>
</inkml:ink>
</file>

<file path=ppt/ink/ink1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4:00.331"/>
    </inkml:context>
    <inkml:brush xml:id="br0">
      <inkml:brushProperty name="width" value="0.05" units="cm"/>
      <inkml:brushProperty name="height" value="0.05" units="cm"/>
      <inkml:brushProperty name="color" value="#333333"/>
    </inkml:brush>
  </inkml:definitions>
  <inkml:trace contextRef="#ctx0" brushRef="#br0">18 0 13016 0 0,'0'0'297'0'0,"0"0"39"0"0,0 0 17 0 0,0 0-37 0 0,-3 7 430 0 0,0-2-412 0 0,1 0 0 0 0,0 1 0 0 0,0-1 0 0 0,1 1 0 0 0,-1 0 0 0 0,1-1 0 0 0,0 1 0 0 0,1 0 0 0 0,0 0 0 0 0,0 0 0 0 0,0-1 0 0 0,0 1 0 0 0,2 4-334 0 0,-1-5 78 0 0,1 0 0 0 0,-1-1 0 0 0,1 1 0 0 0,0 0-1 0 0,1-1 1 0 0,-1 1 0 0 0,1-1 0 0 0,0 0 0 0 0,0 0 0 0 0,0 0 0 0 0,0 0-1 0 0,5 3-77 0 0,-6-6-151 0 0,0 1 0 0 0,0 0 0 0 0,0-1 0 0 0,1 0 0 0 0,-1 1 0 0 0,1-1-1 0 0,-1 0 1 0 0,1 0 0 0 0,-1-1 0 0 0,1 1 0 0 0,-1 0 0 0 0,1-1-1 0 0,0 0 1 0 0,0 1 0 0 0,-1-1 0 0 0,1 0 0 0 0,0 0 0 0 0,-1-1 0 0 0,1 1-1 0 0,0 0 1 0 0,-1-1 0 0 0,1 0 0 0 0,-1 0 0 0 0,2 0 151 0 0,2-1-6153 0 0</inkml:trace>
</inkml:ink>
</file>

<file path=ppt/ink/ink1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4:00.687"/>
    </inkml:context>
    <inkml:brush xml:id="br0">
      <inkml:brushProperty name="width" value="0.05" units="cm"/>
      <inkml:brushProperty name="height" value="0.05" units="cm"/>
      <inkml:brushProperty name="color" value="#333333"/>
    </inkml:brush>
  </inkml:definitions>
  <inkml:trace contextRef="#ctx0" brushRef="#br0">7 5 7832 0 0,'-3'0'696'0'0,"3"0"-560"0"0,0 0-136 0 0,0 0 0 0 0,0-5 840 0 0,0 5 144 0 0,-4 0 24 0 0,4 0 8 0 0,0 0-816 0 0,0 0-200 0 0,0 0 0 0 0,0 0 0 0 0,0 0-96 0 0,0 0-64 0 0,0 0-16 0 0,0 0 0 0 0</inkml:trace>
</inkml:ink>
</file>

<file path=ppt/ink/ink1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4:01.028"/>
    </inkml:context>
    <inkml:brush xml:id="br0">
      <inkml:brushProperty name="width" value="0.05" units="cm"/>
      <inkml:brushProperty name="height" value="0.05" units="cm"/>
      <inkml:brushProperty name="color" value="#333333"/>
    </inkml:brush>
  </inkml:definitions>
  <inkml:trace contextRef="#ctx0" brushRef="#br0">1 0 1376 0 0,'0'0'472'0'0,"0"0"1445"0"0,0 0 635 0 0,0 0 127 0 0,0 0-206 0 0,0 0-981 0 0,0 0-432 0 0,0 0-89 0 0,1 2-81 0 0,3 6-486 0 0,1 0-1 0 0,-1 1 0 0 0,-1-1 1 0 0,0 1-1 0 0,0 0 0 0 0,0 4-403 0 0,9 58 390 0 0,-8-44-356 0 0,1 0-1 0 0,1 1-33 0 0,-1-9-14 0 0,9 28-329 0 0,-13-38-279 0 0,-1-7-4494 0 0,0-2-340 0 0</inkml:trace>
</inkml:ink>
</file>

<file path=ppt/ink/ink1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4:01.370"/>
    </inkml:context>
    <inkml:brush xml:id="br0">
      <inkml:brushProperty name="width" value="0.05" units="cm"/>
      <inkml:brushProperty name="height" value="0.05" units="cm"/>
      <inkml:brushProperty name="color" value="#333333"/>
    </inkml:brush>
  </inkml:definitions>
  <inkml:trace contextRef="#ctx0" brushRef="#br0">1 17 10680 0 0,'0'0'489'0'0,"0"0"-8"0"0,15-5 2438 0 0,-12 5-2713 0 0,-1-1-1 0 0,1 1 1 0 0,0 0 0 0 0,-1 0 0 0 0,1 0-1 0 0,-1 0 1 0 0,1 0 0 0 0,0 1 0 0 0,-1-1 0 0 0,1 1-206 0 0,15 1 555 0 0,218-11 1086 0 0,-189 5-1491 0 0,1 2-1 0 0,-1 2 0 0 0,42 6-149 0 0,-88-6-59 0 0,-1 0-1 0 0,1 0 0 0 0,0 0 0 0 0,-1 0 0 0 0,1 0 0 0 0,0 0 0 0 0,-1 0 1 0 0,1 0-1 0 0,-1 0 0 0 0,1 1 0 0 0,0-1 0 0 0,-1 0 0 0 0,1 1 0 0 0,-1-1 1 0 0,1 0-1 0 0,0 1 0 0 0,-1-1 0 0 0,1 0 0 0 0,-1 1 0 0 0,1-1 0 0 0,-1 1 1 0 0,0-1-1 0 0,1 1 0 0 0,-1-1 0 0 0,1 1 0 0 0,-1 0 0 0 0,0-1 0 0 0,1 1 60 0 0,-9 7-2435 0 0,-2 0 1187 0 0</inkml:trace>
</inkml:ink>
</file>

<file path=ppt/ink/ink1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3:35.643"/>
    </inkml:context>
    <inkml:brush xml:id="br0">
      <inkml:brushProperty name="width" value="0.05" units="cm"/>
      <inkml:brushProperty name="height" value="0.05" units="cm"/>
      <inkml:brushProperty name="color" value="#333333"/>
    </inkml:brush>
  </inkml:definitions>
  <inkml:trace contextRef="#ctx0" brushRef="#br0">7 1 920 0 0,'0'0'391'0'0,"0"0"1303"0"0,0 0 570 0 0,0 0 116 0 0,-5 15 2993 0 0,6-10-5010 0 0,0 0-1 0 0,0 1 1 0 0,-1-1-1 0 0,0 0 1 0 0,1 1-1 0 0,-2-1 1 0 0,0 5-363 0 0,1-7 101 0 0,0 1 1 0 0,0-1-1 0 0,1 0 1 0 0,-1 0 0 0 0,1 0-1 0 0,-1 0 1 0 0,2 3-102 0 0,2 17 278 0 0,-3 37 424 0 0,0-9 17 0 0,-5 43-719 0 0,0-66 173 0 0,2-19-175 0 0,1 0-1 0 0,0 0 0 0 0,0 0 1 0 0,1-1-1 0 0,0 1 0 0 0,1 5 3 0 0,4-2 40 0 0,-5-10-94 0 0,3 0-65 0 0,-3-2-4046 0 0,0 0 2672 0 0</inkml:trace>
</inkml:ink>
</file>

<file path=ppt/ink/ink1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3:36.019"/>
    </inkml:context>
    <inkml:brush xml:id="br0">
      <inkml:brushProperty name="width" value="0.05" units="cm"/>
      <inkml:brushProperty name="height" value="0.05" units="cm"/>
      <inkml:brushProperty name="color" value="#333333"/>
    </inkml:brush>
  </inkml:definitions>
  <inkml:trace contextRef="#ctx0" brushRef="#br0">1 66 6448 0 0,'0'0'498'0'0,"7"-4"2701"0"0,4-2-1805 0 0,-9 5-1240 0 0,0 0 0 0 0,0 0 1 0 0,0 0-1 0 0,0 1 0 0 0,0-1 0 0 0,0 0 1 0 0,0 1-1 0 0,0-1 0 0 0,0 1 0 0 0,0 0 1 0 0,1 0-155 0 0,19-2 938 0 0,0 0 0 0 0,0-2 0 0 0,21-5-938 0 0,9-2 548 0 0,-9 3-216 0 0,0 2-1 0 0,0 2 1 0 0,1 2-1 0 0,0 2 0 0 0,0 1-331 0 0,-2 5 75 0 0,-41-6-47 0 0,0 5-184 0 0,0 0-597 0 0,-1 0-4278 0 0,-2 2-315 0 0</inkml:trace>
</inkml:ink>
</file>

<file path=ppt/ink/ink1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3:36.390"/>
    </inkml:context>
    <inkml:brush xml:id="br0">
      <inkml:brushProperty name="width" value="0.05" units="cm"/>
      <inkml:brushProperty name="height" value="0.05" units="cm"/>
      <inkml:brushProperty name="color" value="#333333"/>
    </inkml:brush>
  </inkml:definitions>
  <inkml:trace contextRef="#ctx0" brushRef="#br0">0 1 9872 0 0,'0'0'454'0'0,"0"0"-11"0"0,0 0-196 0 0,0 0 230 0 0,0 0 130 0 0,0 0 29 0 0,0 0 8 0 0,2 8 688 0 0,8 68 1795 0 0,5 65-2551 0 0,-6-58-128 0 0,15 46-184 0 0,-22-115-274 0 0,5 15 42 0 0,2 4 340 0 0,-5-18-291 0 0,-4-9-28 0 0,0-4-25 0 0,0-2-150 0 0,0 0-66 0 0,3-6-5325 0 0,0 1-451 0 0</inkml:trace>
</inkml:ink>
</file>

<file path=ppt/ink/ink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0:45.620"/>
    </inkml:context>
    <inkml:brush xml:id="br0">
      <inkml:brushProperty name="width" value="0.05292" units="cm"/>
      <inkml:brushProperty name="height" value="0.05292" units="cm"/>
      <inkml:brushProperty name="color" value="#333333"/>
    </inkml:brush>
  </inkml:definitions>
  <inkml:trace contextRef="#ctx0" brushRef="#br0">0 16 9584 0 0,'0'0'438'0'0,"0"0"-8"0"0,0 0-193 0 0,1-14 2895 0 0,1 18-3481 0 0</inkml:trace>
</inkml:ink>
</file>

<file path=ppt/ink/ink1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3:36.795"/>
    </inkml:context>
    <inkml:brush xml:id="br0">
      <inkml:brushProperty name="width" value="0.05" units="cm"/>
      <inkml:brushProperty name="height" value="0.05" units="cm"/>
      <inkml:brushProperty name="color" value="#333333"/>
    </inkml:brush>
  </inkml:definitions>
  <inkml:trace contextRef="#ctx0" brushRef="#br0">0 0 12464 0 0,'0'0'281'0'0,"0"0"40"0"0,0 0 22 0 0,0 0-39 0 0,2 13 296 0 0,9 58 1461 0 0,-9-21-324 0 0,2 3-1737 0 0,0 3 147 0 0,-3-30-78 0 0,-1-16-49 0 0,0 0 1 0 0,1 0 0 0 0,0 1 0 0 0,1-1 0 0 0,0-1-1 0 0,0 1-20 0 0,-1-8 59 0 0,-1-2 9 0 0,0-8 69 0 0,1 5-123 0 0,0-6 9 0 0,1 1 0 0 0,1-1 0 0 0,-1 1 1 0 0,1-1-1 0 0,3-5-23 0 0,4-9 17 0 0,-10 20-24 0 0,1-1-1 0 0,1 1 1 0 0,-1-1 0 0 0,0 1 0 0 0,1 0-1 0 0,0 0 1 0 0,0 0 0 0 0,0 0 0 0 0,0 0-1 0 0,0 0 1 0 0,1 0 0 0 0,-1 1-1 0 0,3-3 8 0 0,-1 3 27 0 0,-1 0-1 0 0,0 0 0 0 0,1 0 0 0 0,-1 0 0 0 0,1 1 0 0 0,-1-1 0 0 0,1 1 1 0 0,0 0-27 0 0,-3 1 20 0 0,0 0 0 0 0,-1-1 0 0 0,1 1 0 0 0,0 0 0 0 0,0 0 0 0 0,0 0 0 0 0,0 0 1 0 0,0 0-1 0 0,0 0 0 0 0,0 1 0 0 0,0-1 0 0 0,0 0 0 0 0,0 0 0 0 0,0 1 0 0 0,-1-1 1 0 0,1 1-1 0 0,0-1 0 0 0,0 1 0 0 0,0-1 0 0 0,0 1 0 0 0,-1-1 0 0 0,1 1 0 0 0,0-1 1 0 0,-1 1-1 0 0,1 0 0 0 0,0 0 0 0 0,-1-1 0 0 0,1 1 0 0 0,-1 0 0 0 0,1 0 0 0 0,-1 0 1 0 0,0-1-1 0 0,1 1 0 0 0,-1 0-20 0 0,12 23 331 0 0,-8-17-234 0 0,-1 0 0 0 0,0 0 0 0 0,2 6-97 0 0,3 14-109 0 0,2-1 1 0 0,0 1-1 0 0,2-2 109 0 0,-12-24-238 0 0,1 1-1 0 0,0-1 1 0 0,0 0 0 0 0,-1 0 0 0 0,1 0 0 0 0,0 0 0 0 0,0-1 0 0 0,0 1-1 0 0,0 0 1 0 0,0 0 0 0 0,1 0 0 0 0,0 0 238 0 0,0 0-885 0 0,1 1-5105 0 0</inkml:trace>
</inkml:ink>
</file>

<file path=ppt/ink/ink1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3:37.173"/>
    </inkml:context>
    <inkml:brush xml:id="br0">
      <inkml:brushProperty name="width" value="0.05" units="cm"/>
      <inkml:brushProperty name="height" value="0.05" units="cm"/>
      <inkml:brushProperty name="color" value="#333333"/>
    </inkml:brush>
  </inkml:definitions>
  <inkml:trace contextRef="#ctx0" brushRef="#br0">8 0 2304 0 0,'-3'13'-480'0'0,"1"6"8833"0"0,-1 3-2254 0 0,3-18-5860 0 0,0-1 1 0 0,1 0 0 0 0,-1 1 0 0 0,1-1 0 0 0,-1 0 0 0 0,1 1 0 0 0,0-1 0 0 0,1 0 0 0 0,-1 0 0 0 0,0 0 0 0 0,1 0 0 0 0,0 0 0 0 0,0 0 0 0 0,-1 0 0 0 0,3 1-240 0 0,4 9 164 0 0,-6-8-164 0 0,-1-3 0 0 0,0 0 0 0 0,0 0 0 0 0,1 0 0 0 0,-1 0 0 0 0,1-1 0 0 0,-1 1 0 0 0,1 0 0 0 0,0-1 0 0 0,-1 1 0 0 0,1-1 0 0 0,0 1 0 0 0,0-1 0 0 0,1 1 0 0 0,-1-1-34 0 0,-1 0 0 0 0,0-1 0 0 0,1 1 0 0 0,-1 0 0 0 0,1-1 0 0 0,-1 1 0 0 0,1-1 0 0 0,-1 0 0 0 0,1 1 0 0 0,-1-1 0 0 0,1 0-1 0 0,-1 0 1 0 0,1 0 0 0 0,-1 0 0 0 0,1 0 0 0 0,-1-1 0 0 0,1 1 0 0 0,-1 0 0 0 0,1-1 0 0 0,-1 1 0 0 0,1-1 0 0 0,-1 1 0 0 0,1-1 0 0 0,-1 1-1 0 0,1-2 35 0 0,13-9-5779 0 0,-9 7 3 0 0</inkml:trace>
</inkml:ink>
</file>

<file path=ppt/ink/ink1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3:37.548"/>
    </inkml:context>
    <inkml:brush xml:id="br0">
      <inkml:brushProperty name="width" value="0.05" units="cm"/>
      <inkml:brushProperty name="height" value="0.05" units="cm"/>
      <inkml:brushProperty name="color" value="#333333"/>
    </inkml:brush>
  </inkml:definitions>
  <inkml:trace contextRef="#ctx0" brushRef="#br0">0 0 12528 0 0,'0'0'272'0'0,"0"0"56"0"0,0 0 16 0 0,0 0 8 0 0,0 0-280 0 0,0 0-72 0 0,0 0 0 0 0,0 0 0 0 0,0 0 136 0 0,0 0 16 0 0,0 0 0 0 0,0 0 0 0 0,0 0-152 0 0,0 0 0 0 0,0 0 0 0 0,0 0 0 0 0</inkml:trace>
</inkml:ink>
</file>

<file path=ppt/ink/ink1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3:39.232"/>
    </inkml:context>
    <inkml:brush xml:id="br0">
      <inkml:brushProperty name="width" value="0.05" units="cm"/>
      <inkml:brushProperty name="height" value="0.05" units="cm"/>
      <inkml:brushProperty name="color" value="#333333"/>
    </inkml:brush>
  </inkml:definitions>
  <inkml:trace contextRef="#ctx0" brushRef="#br0">7 8 11024 0 0,'-1'0'156'0'0,"1"0"-109"0"0,0-1 1 0 0,-1 1-1 0 0,1 0 1 0 0,0 0 0 0 0,-1 0-1 0 0,1-1 1 0 0,0 1-1 0 0,-1 0 1 0 0,1 0 0 0 0,0-1-1 0 0,0 1 1 0 0,-1 0-1 0 0,1 0 1 0 0,0-1 0 0 0,0 1-1 0 0,0 0 1 0 0,-1-1-1 0 0,1 1 1 0 0,0 0 0 0 0,0-1-1 0 0,0 1 1 0 0,0 0-1 0 0,0-1-47 0 0,0 0 384 0 0,0 1 96 0 0,3 16 1162 0 0,-2 30 655 0 0,-2-37-2101 0 0,1 0 1 0 0,0 0-1 0 0,1 0 0 0 0,1 6-196 0 0,1 20 119 0 0,-3-20-55 0 0,2-1 1 0 0,0 1-1 0 0,2 6-64 0 0,1 1 57 0 0,-2-5-56 0 0,2 13-132 0 0,-5-28-208 0 0,0-2-89 0 0,0 0-698 0 0,0 1-2892 0 0,0 3-1236 0 0</inkml:trace>
</inkml:ink>
</file>

<file path=ppt/ink/ink1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3:39.608"/>
    </inkml:context>
    <inkml:brush xml:id="br0">
      <inkml:brushProperty name="width" value="0.05" units="cm"/>
      <inkml:brushProperty name="height" value="0.05" units="cm"/>
      <inkml:brushProperty name="color" value="#333333"/>
    </inkml:brush>
  </inkml:definitions>
  <inkml:trace contextRef="#ctx0" brushRef="#br0">12 17 8752 0 0,'0'0'398'0'0,"-1"0"-3"0"0,-1 0-140 0 0,1 0 342 0 0,-6-3 659 0 0,6 3 3191 0 0,11 3-4164 0 0,0-1 0 0 0,0 1 0 0 0,0-2 0 0 0,0 1 0 0 0,0-2 0 0 0,4 1-283 0 0,-6-1 136 0 0,20 2 105 0 0,0-2-1 0 0,0 0 0 0 0,13-4-240 0 0,167-20 360 0 0,-186 26-223 0 0,-9-1-1739 0 0,-13 0-2696 0 0,0 3-1402 0 0</inkml:trace>
</inkml:ink>
</file>

<file path=ppt/ink/ink1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4:13.825"/>
    </inkml:context>
    <inkml:brush xml:id="br0">
      <inkml:brushProperty name="width" value="0.05" units="cm"/>
      <inkml:brushProperty name="height" value="0.05" units="cm"/>
      <inkml:brushProperty name="color" value="#333333"/>
    </inkml:brush>
  </inkml:definitions>
  <inkml:trace contextRef="#ctx0" brushRef="#br0">419 0 9672 0 0,'-1'1'748'0'0,"-29"19"-311"0"0,21-13-227 0 0,1-1-1 0 0,1 1 1 0 0,-1 0 0 0 0,-2 5-210 0 0,-10 12 190 0 0,0 1 1 0 0,2 1 0 0 0,2 1-1 0 0,0 0 1 0 0,1 1 0 0 0,-2 10-191 0 0,16-34 2 0 0,-31 73 237 0 0,-16 64-239 0 0,36-99 171 0 0,-49 202 798 0 0,32-84 539 0 0,-4 127-1508 0 0,27-177 449 0 0,4 1 1 0 0,6 0 0 0 0,5 7-450 0 0,4-7 144 0 0,5-2-1 0 0,5 0 1 0 0,17 42-144 0 0,-21-87 245 0 0,3 0 0 0 0,3-1-1 0 0,4 2-244 0 0,-3-17 459 0 0,2-1-1 0 0,2 0 0 0 0,9 5-458 0 0,-8-9 175 0 0,-6-9 69 0 0,7 6-244 0 0,-23-30 31 0 0,1 0 0 0 0,0 0 0 0 0,1-1-1 0 0,0-1 1 0 0,8 6-31 0 0,-13-10-139 0 0,0 0-1 0 0,1-1 1 0 0,0 1-1 0 0,-1-1 1 0 0,1-1-1 0 0,0 1 1 0 0,1-1-1 0 0,2 0 140 0 0,6 1-1292 0 0</inkml:trace>
</inkml:ink>
</file>

<file path=ppt/ink/ink1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4:15.635"/>
    </inkml:context>
    <inkml:brush xml:id="br0">
      <inkml:brushProperty name="width" value="0.05" units="cm"/>
      <inkml:brushProperty name="height" value="0.05" units="cm"/>
      <inkml:brushProperty name="color" value="#333333"/>
    </inkml:brush>
  </inkml:definitions>
  <inkml:trace contextRef="#ctx0" brushRef="#br0">0 203 2760 0 0,'115'7'2507'0'0,"-11"-2"3394"0"0,-63-3-4329 0 0,30-2-1572 0 0,12 0 1252 0 0,-24 0 701 0 0,11-3-1953 0 0,-15 0 1178 0 0,31 4-1178 0 0,-36 2 135 0 0,3 1 222 0 0,27-2-357 0 0,101 0 589 0 0,-52 1-266 0 0,6-4-22 0 0,122 1-130 0 0,-48-1 327 0 0,0 0 10 0 0,45-3-278 0 0,-23 0 68 0 0,11-4-146 0 0,-40 0-78 0 0,-59 2 126 0 0,-36 1-82 0 0,315-12 300 0 0,-208 8-105 0 0,-1 0 52 0 0,-159 5-293 0 0,287-15 158 0 0,-210 11-173 0 0,-50 2 42 0 0,23 4-99 0 0,80 0 67 0 0,-45-1-8 0 0,219-10 176 0 0,-87 1-92 0 0,-149 4-96 0 0,24 1 32 0 0,161 2-58 0 0,-10 3 38 0 0,-28 1-1 0 0,-83-6 25 0 0,-63-3-38 0 0,223-3 132 0 0,-190 10-66 0 0,30 3 193 0 0,55-2-404 0 0,-75-2-18 0 0,139 4 79 0 0,-193-2-129 0 0,-76 2 457 0 0,16-3-289 0 0,11 1 80 0 0,282-4-26 0 0,-102 0-330 0 0,-30 3 530 0 0,-42 7-310 0 0,56 12 56 0 0,-79-8-91 0 0,-44-3-48 0 0,-78-4 65 0 0,24-3 74 0 0,-30 1-10 0 0,-1 0-1 0 0,1 2 0 0 0,16 2 11 0 0,57 2 424 0 0,-44-2-525 0 0,-47-3 12 0 0,-1 0 21 0 0,2 0 65 0 0,-2 0 56 0 0,-1 0 11 0 0,0 0 0 0 0,0 0 2 0 0,0 0 4 0 0,-21-3-482 0 0,-13 2-905 0 0,16-1 630 0 0</inkml:trace>
</inkml:ink>
</file>

<file path=ppt/ink/ink1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4:17.438"/>
    </inkml:context>
    <inkml:brush xml:id="br0">
      <inkml:brushProperty name="width" value="0.05" units="cm"/>
      <inkml:brushProperty name="height" value="0.05" units="cm"/>
      <inkml:brushProperty name="color" value="#333333"/>
    </inkml:brush>
  </inkml:definitions>
  <inkml:trace contextRef="#ctx0" brushRef="#br0">167 17 9152 0 0,'0'-1'-151'0'0,"0"1"283"0"0,0-1 0 0 0,0 0 0 0 0,0 0 0 0 0,-1 0 0 0 0,1 1 0 0 0,0-1 0 0 0,0 0 0 0 0,-1 1 0 0 0,1-1 0 0 0,-1 0 0 0 0,1 0 0 0 0,0 1 0 0 0,-1-1 0 0 0,1 1 0 0 0,-1-1 0 0 0,0 0 0 0 0,1 1 0 0 0,-1-1 0 0 0,1 1 0 0 0,-1-1 0 0 0,0 1 0 0 0,0 0 0 0 0,1-1 0 0 0,-1 1 0 0 0,0 0-132 0 0,-5 17 1659 0 0,4-8-1258 0 0,0 0 0 0 0,0 1 0 0 0,1-1 0 0 0,-1 9-401 0 0,-1 10 477 0 0,1 5-106 0 0,0 0 1 0 0,3 0-1 0 0,0 0 1 0 0,6 26-372 0 0,1 31 424 0 0,-3-35-295 0 0,3 0 0 0 0,11 36-129 0 0,-12-57 150 0 0,-6-28-86 0 0,-1 0 0 0 0,0-1-1 0 0,1 1 1 0 0,-2 0-1 0 0,1 2-63 0 0,-1 9 466 0 0,1-17-449 0 0,0 0-1 0 0,0 0 0 0 0,0 1 0 0 0,0-1 0 0 0,0 0 1 0 0,0 0-1 0 0,0 1 0 0 0,0-1 0 0 0,-1 0 0 0 0,1 0 0 0 0,0 1 1 0 0,0-1-1 0 0,0 0 0 0 0,0 0 0 0 0,0 0 0 0 0,0 1 1 0 0,-1-1-1 0 0,1 0 0 0 0,0 0 0 0 0,0 0 0 0 0,0 1 0 0 0,-1-1 1 0 0,1 0-1 0 0,0 0 0 0 0,0 0 0 0 0,0 0 0 0 0,-1 0 1 0 0,1 0-1 0 0,0 0 0 0 0,0 1 0 0 0,-1-1 0 0 0,1 0 0 0 0,0 0 1 0 0,0 0-1 0 0,-1 0 0 0 0,1 0 0 0 0,0 0 0 0 0,0 0 1 0 0,-1 0-1 0 0,1 0 0 0 0,0 0 0 0 0,0 0 0 0 0,-1 0 0 0 0,1-1 1 0 0,0 1-1 0 0,0 0 0 0 0,-1 0 0 0 0,1 0 0 0 0,0 0 1 0 0,0 0-1 0 0,0 0 0 0 0,-1-1 0 0 0,1 1-16 0 0,-12-7 450 0 0,-17-24-191 0 0,1-2 0 0 0,-15-24-259 0 0,-5-11-1403 0 0,38 48 71 0 0,5 7-348 0 0,1 3 286 0 0</inkml:trace>
</inkml:ink>
</file>

<file path=ppt/ink/ink1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4:17.976"/>
    </inkml:context>
    <inkml:brush xml:id="br0">
      <inkml:brushProperty name="width" value="0.05" units="cm"/>
      <inkml:brushProperty name="height" value="0.05" units="cm"/>
      <inkml:brushProperty name="color" value="#333333"/>
    </inkml:brush>
  </inkml:definitions>
  <inkml:trace contextRef="#ctx0" brushRef="#br0">0 63 9216 0 0,'0'0'706'0'0,"0"0"-390"0"0,0 0 86 0 0,0 0 80 0 0,0 0 20 0 0,15-3 1250 0 0,-4 1-1312 0 0,-1 1 0 0 0,1-1 1 0 0,-1 2-1 0 0,1 0 1 0 0,-1 0-1 0 0,1 0 1 0 0,5 3-441 0 0,-15-3 23 0 0,46 2 595 0 0,0-3 0 0 0,33-3-618 0 0,-41 1 193 0 0,185-5 387 0 0,142-8-450 0 0,-28 2 360 0 0,34 1 797 0 0,-339 12-1217 0 0,30 2 80 0 0,-52-1-118 0 0,-8 0-14 0 0,0 0-1 0 0,-1 0 0 0 0,1 0 0 0 0,0 1 0 0 0,0-1 0 0 0,-1 1 0 0 0,1-1 1 0 0,0 1-1 0 0,0 0-17 0 0,-2-1 66 0 0,-1 0 14 0 0,-14 9-60 0 0,9-6-282 0 0,0 0 0 0 0,0-1-1 0 0,0 0 1 0 0,0 0-1 0 0,-2 0 263 0 0,-5 0-1340 0 0</inkml:trace>
</inkml:ink>
</file>

<file path=ppt/ink/ink1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4:18.603"/>
    </inkml:context>
    <inkml:brush xml:id="br0">
      <inkml:brushProperty name="width" value="0.05" units="cm"/>
      <inkml:brushProperty name="height" value="0.05" units="cm"/>
      <inkml:brushProperty name="color" value="#333333"/>
    </inkml:brush>
  </inkml:definitions>
  <inkml:trace contextRef="#ctx0" brushRef="#br0">226 23 9816 0 0,'0'0'448'0'0,"0"0"-7"0"0,-5-13-266 0 0,4 12-86 0 0,0 0 0 0 0,1 1 0 0 0,-1-1 1 0 0,0 0-1 0 0,0 1 0 0 0,1-1 0 0 0,-1 0 1 0 0,0 1-1 0 0,0-1 0 0 0,0 1 0 0 0,0-1 1 0 0,0 1-1 0 0,0 0 0 0 0,0-1 0 0 0,0 1 1 0 0,0 0-1 0 0,0 0 0 0 0,0 0 0 0 0,0-1 0 0 0,0 1 1 0 0,0 0-1 0 0,0 0 0 0 0,0 1 0 0 0,0-1 1 0 0,0 0-1 0 0,-1 0-89 0 0,-2 1 437 0 0,0-1 0 0 0,0 1 0 0 0,0 0 0 0 0,0 0 0 0 0,0 0 0 0 0,-1 1-437 0 0,-2 2 199 0 0,1 1-1 0 0,0 0 1 0 0,0 0 0 0 0,0 0-1 0 0,1 0 1 0 0,-1 1-1 0 0,1 0 1 0 0,1 0 0 0 0,-1 1-1 0 0,0 1-198 0 0,-5 6 135 0 0,-8 11 70 0 0,2 1-1 0 0,-7 13-204 0 0,16-26 180 0 0,1-1 0 0 0,1 1 0 0 0,0 1 0 0 0,1-1-1 0 0,0 1 1 0 0,0 8-180 0 0,3-16 95 0 0,0 1 1 0 0,1 0-1 0 0,0-1 0 0 0,0 1 0 0 0,1-1 0 0 0,0 1 0 0 0,0-1 0 0 0,0 1-95 0 0,0-3 30 0 0,0-1 0 0 0,1 1 0 0 0,-1-1 0 0 0,1 1 0 0 0,-1-1 0 0 0,1 1 0 0 0,0-1 0 0 0,0 0 0 0 0,1 0 0 0 0,-1 0 1 0 0,1 0-1 0 0,-1 0 0 0 0,1 0 0 0 0,0-1-30 0 0,4 4 25 0 0,1-1 0 0 0,-1-1 1 0 0,1 1-1 0 0,-1-1 0 0 0,1-1 1 0 0,0 1-1 0 0,1-1 0 0 0,-1-1 1 0 0,1 1-1 0 0,-1-1 0 0 0,1-1 1 0 0,-1 0-1 0 0,4 0-25 0 0,-6 0 13 0 0,6 0-639 0 0,0 0 1 0 0,0 0-1 0 0,0-1 0 0 0,-1-1 0 0 0,1 0 0 0 0,0 0 0 0 0,8-3 626 0 0,-8-1-1438 0 0</inkml:trace>
</inkml:ink>
</file>

<file path=ppt/ink/ink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0:45.964"/>
    </inkml:context>
    <inkml:brush xml:id="br0">
      <inkml:brushProperty name="width" value="0.05292" units="cm"/>
      <inkml:brushProperty name="height" value="0.05292" units="cm"/>
      <inkml:brushProperty name="color" value="#333333"/>
    </inkml:brush>
  </inkml:definitions>
  <inkml:trace contextRef="#ctx0" brushRef="#br0">18 0 9936 0 0,'0'0'454'0'0,"0"0"-11"0"0,0 0-224 0 0,0 0 113 0 0,0 0 78 0 0,0 13 1276 0 0,-6 31 188 0 0,-2-15-6304 0 0,5-20-254 0 0</inkml:trace>
</inkml:ink>
</file>

<file path=ppt/ink/ink1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4:19.030"/>
    </inkml:context>
    <inkml:brush xml:id="br0">
      <inkml:brushProperty name="width" value="0.05" units="cm"/>
      <inkml:brushProperty name="height" value="0.05" units="cm"/>
      <inkml:brushProperty name="color" value="#333333"/>
    </inkml:brush>
  </inkml:definitions>
  <inkml:trace contextRef="#ctx0" brushRef="#br0">1 13 9672 0 0,'0'-3'874'0'0,"2"-7"869"0"0,2 11 2005 0 0,2 8-654 0 0,-4-5-4186 0 0,1 14 1382 0 0,0 0-1 0 0,0 0 0 0 0,-2 1 0 0 0,0 12-289 0 0,0 10 531 0 0,1 3-419 0 0,-1-20 38 0 0,0 0 0 0 0,3 6-150 0 0,-4-30 2 0 0,0 0-1 0 0,0 1 1 0 0,0-1-1 0 0,0 0 1 0 0,0 0-1 0 0,0 0 1 0 0,1 0-1 0 0,-1 0 1 0 0,0 0-1 0 0,0 1 1 0 0,0-1-1 0 0,0 0 1 0 0,0 0-1 0 0,0 0 1 0 0,0 0-1 0 0,1 0 1 0 0,-1 0 0 0 0,0 0-1 0 0,0 0 1 0 0,0 0-1 0 0,0 0 1 0 0,0 1-1 0 0,1-1 1 0 0,-1 0-1 0 0,0 0 1 0 0,0 0-1 0 0,0 0 1 0 0,0 0-1 0 0,1 0 1 0 0,-1 0-1 0 0,0 0 1 0 0,0 0-1 0 0,0 0 1 0 0,0 0-1 0 0,1-1 1 0 0,-1 1-1 0 0,0 0 1 0 0,0 0-1 0 0,0 0 1 0 0,0 0-1 0 0,0 0 1 0 0,1 0-1 0 0,-1 0 1 0 0,0 0-1 0 0,0 0 1 0 0,0 0-1 0 0,0-1 1 0 0,0 1-1 0 0,0 0 1 0 0,0 0-1 0 0,1 0 1 0 0,-1 0-1 0 0,0 0 1 0 0,0 0-2 0 0,13-13 31 0 0,12-16 204 0 0,-22 25-141 0 0,1-1-1 0 0,0 1 0 0 0,0 0 1 0 0,0 0-1 0 0,0 0 0 0 0,0 1 1 0 0,1 0-1 0 0,1-1-93 0 0,-4 3 34 0 0,1-1 1 0 0,0 1-1 0 0,0 0 1 0 0,0 0-1 0 0,0 0 1 0 0,1 1-1 0 0,-1-1 1 0 0,0 1-1 0 0,0-1 1 0 0,0 1-1 0 0,1 0 1 0 0,-1 0-1 0 0,0 1 1 0 0,0-1-1 0 0,1 1-34 0 0,-2-1-7 0 0,-1 1 0 0 0,1 0 0 0 0,-1 0 0 0 0,0-1 0 0 0,1 1 0 0 0,-1 0 0 0 0,0 0-1 0 0,0 0 1 0 0,0 0 0 0 0,1 0 0 0 0,-1 0 0 0 0,0 1 0 0 0,0-1 0 0 0,0 0 0 0 0,-1 1 0 0 0,1-1 0 0 0,0 0-1 0 0,0 1 1 0 0,0 1 7 0 0,11 31-182 0 0,-11-28 31 0 0,3 7-233 0 0,4 12-2802 0 0,-7-24 1689 0 0</inkml:trace>
</inkml:ink>
</file>

<file path=ppt/ink/ink1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4:19.452"/>
    </inkml:context>
    <inkml:brush xml:id="br0">
      <inkml:brushProperty name="width" value="0.05" units="cm"/>
      <inkml:brushProperty name="height" value="0.05" units="cm"/>
      <inkml:brushProperty name="color" value="#333333"/>
    </inkml:brush>
  </inkml:definitions>
  <inkml:trace contextRef="#ctx0" brushRef="#br0">2 162 2304 0 0,'0'0'572'0'0,"0"0"1563"0"0,0 0 686 0 0,0 4 2607 0 0,0 8-4044 0 0,-1-6-1057 0 0,1 1 1 0 0,0 0 0 0 0,0 0 0 0 0,1-1-1 0 0,0 1 1 0 0,0 0 0 0 0,0-1-1 0 0,1 1 1 0 0,0-1 0 0 0,0 1 0 0 0,1-1-1 0 0,0 0 1 0 0,0 0 0 0 0,0 0 0 0 0,1 0-1 0 0,2 2-327 0 0,18 14 11 0 0,-22-21-1 0 0,0 0 1 0 0,0 0 0 0 0,-1 0 0 0 0,1-1-1 0 0,0 1 1 0 0,0 0 0 0 0,0-1-1 0 0,1 1-10 0 0,14-1-3536 0 0,-13 0 747 0 0,0 0-3093 0 0</inkml:trace>
  <inkml:trace contextRef="#ctx0" brushRef="#br0" timeOffset="1">9 5 12528 0 0,'0'0'552'0'0,"0"0"120"0"0,0 0-544 0 0,0 0-128 0 0,0 0 0 0 0,0 0 0 0 0,0 0 0 0 0,0 0 0 0 0,0 0 0 0 0,0 0 0 0 0,5-3-240 0 0,1 1-80 0 0,-6 2-8 0 0,3 2-8 0 0</inkml:trace>
</inkml:ink>
</file>

<file path=ppt/ink/ink1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4:19.902"/>
    </inkml:context>
    <inkml:brush xml:id="br0">
      <inkml:brushProperty name="width" value="0.05" units="cm"/>
      <inkml:brushProperty name="height" value="0.05" units="cm"/>
      <inkml:brushProperty name="color" value="#333333"/>
    </inkml:brush>
  </inkml:definitions>
  <inkml:trace contextRef="#ctx0" brushRef="#br0">152 7 12176 0 0,'0'0'273'0'0,"0"0"40"0"0,0 0 23 0 0,-11-7 78 0 0,9 7-341 0 0,1 1 0 0 0,0-1 0 0 0,0 0 0 0 0,0 0 0 0 0,0 1 1 0 0,0-1-1 0 0,0 1 0 0 0,0-1 0 0 0,0 1 0 0 0,0 0 0 0 0,0-1 1 0 0,0 1-1 0 0,0 0 0 0 0,1-1 0 0 0,-1 1 0 0 0,0 0 0 0 0,0 0-73 0 0,-13 18 1289 0 0,11-14-1056 0 0,-24 34 2174 0 0,-7 17-2407 0 0,26-41 351 0 0,0 0 0 0 0,2 1 0 0 0,-1 0 0 0 0,2 0 0 0 0,-2 9-351 0 0,6-19 62 0 0,0-1 0 0 0,0 1 0 0 0,1-1 0 0 0,-1 1 0 0 0,2-1 0 0 0,-1 1 0 0 0,0-1 0 0 0,1 1-1 0 0,0-1 1 0 0,0 0 0 0 0,1 1 0 0 0,0-1 0 0 0,0 0 0 0 0,0 0 0 0 0,0 0 0 0 0,1 0 0 0 0,0-1-1 0 0,0 1 1 0 0,0-1 0 0 0,0 1 0 0 0,1-1 0 0 0,0 0 0 0 0,-1 0 0 0 0,4 1-62 0 0,-1 0-157 0 0,0 0 0 0 0,1-1 0 0 0,-1 0 1 0 0,1 0-1 0 0,0-1 0 0 0,0 0 0 0 0,0 0 1 0 0,0 0-1 0 0,0-1 0 0 0,1 0 0 0 0,-1-1 0 0 0,1 0 1 0 0,0 0-1 0 0,-1 0 0 0 0,1-1 0 0 0,0 0 0 0 0,2-1 157 0 0,5-1-2070 0 0,2 1-4271 0 0</inkml:trace>
</inkml:ink>
</file>

<file path=ppt/ink/ink1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4:20.452"/>
    </inkml:context>
    <inkml:brush xml:id="br0">
      <inkml:brushProperty name="width" value="0.05" units="cm"/>
      <inkml:brushProperty name="height" value="0.05" units="cm"/>
      <inkml:brushProperty name="color" value="#333333"/>
    </inkml:brush>
  </inkml:definitions>
  <inkml:trace contextRef="#ctx0" brushRef="#br0">66 33 6912 0 0,'2'-7'714'0'0,"-2"1"-526"0"0,0 6 676 0 0,0-4 2679 0 0,0 3-3436 0 0,0 1 1 0 0,0-1-1 0 0,0 1 1 0 0,0-1-1 0 0,0 0 0 0 0,0 1 1 0 0,0-1-1 0 0,0 1 0 0 0,0-1 1 0 0,-1 0-1 0 0,1 1 1 0 0,0-1-1 0 0,0 1 0 0 0,-1-1 1 0 0,1 1-1 0 0,0-1 1 0 0,-1 1-1 0 0,1-1 0 0 0,0 1 1 0 0,-1-1-1 0 0,1 1 0 0 0,-1 0 1 0 0,1-1-1 0 0,-1 1 1 0 0,1 0-1 0 0,-1-1 0 0 0,1 1 1 0 0,-1 0-1 0 0,1 0 1 0 0,-1-1-1 0 0,1 1 0 0 0,-1 0 1 0 0,0 0-1 0 0,1 0 1 0 0,-1 0-1 0 0,1 0 0 0 0,-1 0 1 0 0,0 0-1 0 0,1 0 0 0 0,-1 0 1 0 0,1 0-1 0 0,-1 0 1 0 0,0 0-1 0 0,1 0 0 0 0,-1 0 1 0 0,1 0-1 0 0,-1 1 1 0 0,1-1-1 0 0,-1 0 0 0 0,1 0 1 0 0,-1 1-1 0 0,0-1-107 0 0,-1 1 120 0 0,-1 0 0 0 0,0 1 0 0 0,1-1 0 0 0,-1 1 0 0 0,1-1 0 0 0,0 1 0 0 0,-1 0 0 0 0,1 0 0 0 0,0 0 0 0 0,0 0 0 0 0,0 0 0 0 0,0 1-120 0 0,0-1 16 0 0,0 1 0 0 0,0 1 0 0 0,1-1 0 0 0,-1 0 0 0 0,1 0 0 0 0,0 1 0 0 0,-1-1 1 0 0,2 0-1 0 0,-1 1 0 0 0,0-1 0 0 0,1 1 0 0 0,-1-1 0 0 0,1 1 0 0 0,0 0 0 0 0,0-1 0 0 0,1 1 0 0 0,-1-1 1 0 0,1 1-1 0 0,-1-1 0 0 0,1 1 0 0 0,0-1 0 0 0,1 0 0 0 0,-1 1 0 0 0,0-1 0 0 0,1 0 0 0 0,0 0 0 0 0,0 1-16 0 0,-1-3-15 0 0,0 0 0 0 0,0 1-1 0 0,0-1 1 0 0,0 0 0 0 0,0 0-1 0 0,0 1 1 0 0,1-1 0 0 0,-1 0-1 0 0,0 0 1 0 0,0 0 0 0 0,1-1-1 0 0,-1 1 1 0 0,1 0 0 0 0,-1 0-1 0 0,1-1 1 0 0,-1 1 0 0 0,1-1-1 0 0,0 1 1 0 0,-1-1 0 0 0,1 0-1 0 0,-1 0 1 0 0,1 0 0 0 0,0 0-1 0 0,0 0 16 0 0,0 0-22 0 0,1-1 0 0 0,-1 1-1 0 0,0-1 1 0 0,0 0-1 0 0,0 0 1 0 0,0 0-1 0 0,0 0 1 0 0,0 0 0 0 0,-1-1-1 0 0,1 1 1 0 0,0 0-1 0 0,-1-1 1 0 0,1 1-1 0 0,-1-1 1 0 0,1 0-1 0 0,-1 0 1 0 0,0 1 0 0 0,1-1-1 0 0,-1-1 23 0 0,3-4-1 0 0,0-1-1 0 0,-1 0 0 0 0,0 0 1 0 0,0-4 1 0 0,4-10 78 0 0,-4 8 268 0 0,-3 10-194 0 0,0 3 38 0 0,0 1 56 0 0,0 0-210 0 0,0 0-1 0 0,0 0 1 0 0,0-1-1 0 0,0 1 0 0 0,0 0 1 0 0,0 0-1 0 0,0-1 1 0 0,0 1-1 0 0,0 0 1 0 0,0 0-1 0 0,0 0 0 0 0,1-1 1 0 0,-1 1-1 0 0,0 0 1 0 0,0 0-1 0 0,0-1 1 0 0,0 1-1 0 0,1 0 0 0 0,-1 0 1 0 0,0 0-1 0 0,0 0 1 0 0,0-1-1 0 0,0 1 0 0 0,1 0 1 0 0,-1 0-1 0 0,0 0 1 0 0,0 0-1 0 0,1 0 1 0 0,-1 0-1 0 0,0 0 0 0 0,0-1 1 0 0,1 1-1 0 0,-1 0 1 0 0,0 0-1 0 0,0 0 0 0 0,1 0 1 0 0,-1 0-1 0 0,0 0 1 0 0,0 0-1 0 0,1 0 1 0 0,-1 0-1 0 0,0 0 0 0 0,0 1 1 0 0,1-1-1 0 0,-1 0 1 0 0,0 0-1 0 0,0 0 1 0 0,1 0-1 0 0,-1 0 0 0 0,0 0 1 0 0,0 0-1 0 0,0 1 1 0 0,1-1-36 0 0,10 7 206 0 0,-9-4-168 0 0,-1-1 0 0 0,1 1 0 0 0,-1 0 1 0 0,1 1-1 0 0,-1-1 0 0 0,0 0 0 0 0,0 0 0 0 0,0 0 0 0 0,-1 1 0 0 0,1-1 0 0 0,-1 0 0 0 0,0 3-38 0 0,3 13 127 0 0,19 107 415 0 0,-16-90-537 0 0,-1 1 1 0 0,-2 2-6 0 0,0-13-1 0 0,-3-20 37 0 0,0 0-1 0 0,0 0 1 0 0,0 0 0 0 0,-1 0-1 0 0,1 0 1 0 0,-2-1-1 0 0,1 1 1 0 0,-1 0-1 0 0,1 0 1 0 0,-2-1-1 0 0,1 0 1 0 0,0 1 0 0 0,-2 1-36 0 0,2-4 13 0 0,1-1 0 0 0,-1 0 0 0 0,1 0 1 0 0,-1 0-1 0 0,0 0 0 0 0,0 0 0 0 0,0 0 1 0 0,0 0-1 0 0,0-1 0 0 0,0 1 0 0 0,-1-1 1 0 0,1 0-1 0 0,0 1 0 0 0,-1-1 0 0 0,1 0 1 0 0,-1 0-1 0 0,1 0 0 0 0,-1-1 0 0 0,0 1 1 0 0,1-1-1 0 0,-1 1 0 0 0,0-1 0 0 0,1 0 1 0 0,-1 0-1 0 0,0 0 0 0 0,1 0 0 0 0,-1-1 1 0 0,0 1-1 0 0,0-1-13 0 0,-2 0-112 0 0,1-1 1 0 0,0 1-1 0 0,0-1 0 0 0,0 0 1 0 0,0 0-1 0 0,0 0 1 0 0,0 0-1 0 0,0-1 0 0 0,1 1 1 0 0,-1-1-1 0 0,1 0 1 0 0,-2-2 111 0 0,-10-17-6790 0 0,10 11-23 0 0</inkml:trace>
</inkml:ink>
</file>

<file path=ppt/ink/ink1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4:20.788"/>
    </inkml:context>
    <inkml:brush xml:id="br0">
      <inkml:brushProperty name="width" value="0.05" units="cm"/>
      <inkml:brushProperty name="height" value="0.05" units="cm"/>
      <inkml:brushProperty name="color" value="#333333"/>
    </inkml:brush>
  </inkml:definitions>
  <inkml:trace contextRef="#ctx0" brushRef="#br0">4 0 14712 0 0,'0'0'332'0'0,"0"0"50"0"0,0 0 25 0 0,0 0-48 0 0,-3 16 212 0 0,3-3 173 0 0,-1-2-47 0 0,1 0 1 0 0,1 1-1 0 0,1 1-697 0 0,-2-10 68 0 0,1 1 0 0 0,0-1-1 0 0,0 1 1 0 0,0-1 0 0 0,0 1-1 0 0,1-1 1 0 0,-1 0 0 0 0,1 0-1 0 0,0 0 1 0 0,0 0 0 0 0,0 0-1 0 0,1 1-67 0 0,2 1 76 0 0,0-1 1 0 0,0 0-1 0 0,0 0 0 0 0,1 0 0 0 0,-1 0 0 0 0,3 0-76 0 0,-6-3-166 0 0,1 1 1 0 0,-1-1 0 0 0,1 0-1 0 0,0 0 1 0 0,-1 0 0 0 0,1 0-1 0 0,0-1 1 0 0,0 1 0 0 0,0-1-1 0 0,-1 1 1 0 0,1-1 0 0 0,0 0-1 0 0,0 0 1 0 0,0 0-1 0 0,2-1 166 0 0,1-2-6643 0 0</inkml:trace>
</inkml:ink>
</file>

<file path=ppt/ink/ink1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4:21.127"/>
    </inkml:context>
    <inkml:brush xml:id="br0">
      <inkml:brushProperty name="width" value="0.05" units="cm"/>
      <inkml:brushProperty name="height" value="0.05" units="cm"/>
      <inkml:brushProperty name="color" value="#333333"/>
    </inkml:brush>
  </inkml:definitions>
  <inkml:trace contextRef="#ctx0" brushRef="#br0">7 14 13360 0 0,'0'0'1184'0'0,"-3"-3"-944"0"0,-1-1-240 0 0,4 4 0 0 0,0 0 544 0 0,0 0 64 0 0,0-6 15 0 0,0 6 1 0 0,0 0-368 0 0,0 0-64 0 0,0 0-24 0 0,0 0 0 0 0,0 0-328 0 0,0 0-72 0 0,0 0-16 0 0,0 0 0 0 0</inkml:trace>
</inkml:ink>
</file>

<file path=ppt/ink/ink1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6:44.145"/>
    </inkml:context>
    <inkml:brush xml:id="br0">
      <inkml:brushProperty name="width" value="0.05" units="cm"/>
      <inkml:brushProperty name="height" value="0.05" units="cm"/>
      <inkml:brushProperty name="color" value="#849398"/>
    </inkml:brush>
  </inkml:definitions>
  <inkml:trace contextRef="#ctx0" brushRef="#br0">113 2 2304 0 0,'0'0'167'0'0,"-12"-1"2373"0"0,12 1-2312 0 0,-1 0-1 0 0,1 0 0 0 0,-1 0 0 0 0,0 0 0 0 0,1 0 0 0 0,-1 0 0 0 0,1 0 0 0 0,-1 0 1 0 0,1 0-1 0 0,-1 0 0 0 0,1 0 0 0 0,-1 0 0 0 0,1 0 0 0 0,-1 1 0 0 0,1-1 0 0 0,-1 0 1 0 0,1 0-1 0 0,-1 1 0 0 0,1-1 0 0 0,-1 0 0 0 0,0 1-227 0 0,-1 1 344 0 0,0 0 0 0 0,0 0 0 0 0,0 0 0 0 0,0 0 0 0 0,0 0 0 0 0,0 0 0 0 0,1 1 0 0 0,-1-1 0 0 0,0 2-344 0 0,-11 24 1380 0 0,12-26-1269 0 0,-12 27 735 0 0,2 0 0 0 0,1 1 1 0 0,-2 12-847 0 0,9-27 155 0 0,0-1 1 0 0,1 1 0 0 0,1 0-1 0 0,0-1 1 0 0,1 1-1 0 0,1 0 1 0 0,0-1-1 0 0,2 7-155 0 0,-2-15-10 0 0,1 0 0 0 0,0 1 0 0 0,0-1 0 0 0,1 0 0 0 0,0 0 0 0 0,0 0 0 0 0,0-1 0 0 0,1 1 0 0 0,0-1 0 0 0,2 2 10 0 0,-5-5-6 0 0,1-1 0 0 0,-1 1-1 0 0,1-1 1 0 0,0 1-1 0 0,0-1 1 0 0,-1 0 0 0 0,1 0-1 0 0,0 0 1 0 0,0 0-1 0 0,0 0 1 0 0,0 0 0 0 0,0-1-1 0 0,1 1 7 0 0,1 0-270 0 0,0 0-1 0 0,1-1 1 0 0,-1 1 0 0 0,0-1 0 0 0,0 0-1 0 0,3 0 271 0 0,8-2-5874 0 0</inkml:trace>
</inkml:ink>
</file>

<file path=ppt/ink/ink1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6:44.592"/>
    </inkml:context>
    <inkml:brush xml:id="br0">
      <inkml:brushProperty name="width" value="0.05" units="cm"/>
      <inkml:brushProperty name="height" value="0.05" units="cm"/>
      <inkml:brushProperty name="color" value="#849398"/>
    </inkml:brush>
  </inkml:definitions>
  <inkml:trace contextRef="#ctx0" brushRef="#br0">32 10 9672 0 0,'-1'-1'50'0'0,"1"1"-1"0"0,0-1 1 0 0,-1 0 0 0 0,1 1 0 0 0,-1-1 0 0 0,0 1 0 0 0,1-1-1 0 0,-1 0 1 0 0,1 1 0 0 0,-1 0 0 0 0,0-1 0 0 0,1 1 0 0 0,-1-1-1 0 0,0 1 1 0 0,0 0 0 0 0,1-1 0 0 0,-1 1 0 0 0,0 0 0 0 0,0 0-1 0 0,0 0 1 0 0,1 0 0 0 0,-1-1 0 0 0,0 1 0 0 0,0 0-50 0 0,0 0 765 0 0,-2 2 2199 0 0,-3 10-1533 0 0,5-10-1296 0 0,0 6 336 0 0,0 0 1 0 0,0 0-1 0 0,0 0 0 0 0,1 1-471 0 0,0-6 14 0 0,0-1 0 0 0,1 1 0 0 0,-1 0 0 0 0,1 0 0 0 0,0-1 0 0 0,0 1-1 0 0,-1 0 1 0 0,2-1 0 0 0,-1 1 0 0 0,0-1 0 0 0,0 1 0 0 0,1-1 0 0 0,1 2-14 0 0,10 10-344 0 0,-4-7-4779 0 0,-4-5-359 0 0</inkml:trace>
</inkml:ink>
</file>

<file path=ppt/ink/ink1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6:45.013"/>
    </inkml:context>
    <inkml:brush xml:id="br0">
      <inkml:brushProperty name="width" value="0.05" units="cm"/>
      <inkml:brushProperty name="height" value="0.05" units="cm"/>
      <inkml:brushProperty name="color" value="#849398"/>
    </inkml:brush>
  </inkml:definitions>
  <inkml:trace contextRef="#ctx0" brushRef="#br0">1 3 11200 0 0,'0'0'496'0'0,"0"0"104"0"0,0 0-480 0 0,0 0-120 0 0,0 0 0 0 0,0 0 0 0 0,0-3 352 0 0,0 3 56 0 0,0 0 8 0 0,2 0 0 0 0,0 0-256 0 0,2 0-40 0 0,-1 3-16 0 0,1-2 0 0 0,2 3-328 0 0,0-2-72 0 0,-1 0-16 0 0,-1 0-5192 0 0</inkml:trace>
  <inkml:trace contextRef="#ctx0" brushRef="#br0" timeOffset="1">163 101 7832 0 0,'0'0'356'0'0,"0"0"-7"0"0,4 8-206 0 0,-4-7-120 0 0,2 6 1695 0 0,0-1 0 0 0,-1 1-1 0 0,0 0 1 0 0,0 5-1718 0 0,-1-11 386 0 0,0-1-16 0 0,-1 6 806 0 0,0-4-567 0 0,3-6-381 0 0,2-6 98 0 0,2 0-1 0 0,-1 0 0 0 0,3-3-325 0 0,-6 11 82 0 0,0 0-1 0 0,0-1 1 0 0,1 1-1 0 0,-1 0 1 0 0,0 0-1 0 0,1 0 0 0 0,-1 1 1 0 0,1-1-1 0 0,0 0 1 0 0,-1 1-1 0 0,3-1-81 0 0,-3 1 18 0 0,-1 1 0 0 0,0-1 0 0 0,1 1 0 0 0,-1-1 0 0 0,1 1 0 0 0,-1 0 0 0 0,0 0 0 0 0,1 0 0 0 0,-1 0 0 0 0,1 0 0 0 0,-1 0 0 0 0,1 0 0 0 0,-1 0 0 0 0,1 0 0 0 0,-1 1 0 0 0,0-1 0 0 0,1 0 0 0 0,-1 1 0 0 0,1-1 0 0 0,-1 1 0 0 0,0 0 0 0 0,0 0 0 0 0,1-1 0 0 0,0 2-18 0 0,0 0 5 0 0,1 0-1 0 0,-1 1 0 0 0,0-1 0 0 0,1 1 1 0 0,-1 0-1 0 0,-1 0 0 0 0,1-1 0 0 0,0 1 1 0 0,-1 0-1 0 0,1 1 0 0 0,-1-1 1 0 0,0 0-1 0 0,0 0 0 0 0,0 1 0 0 0,0 0-4 0 0,0-1-39 0 0,-1 0 1 0 0,1 0-1 0 0,0 0 0 0 0,0 0 0 0 0,0-1 0 0 0,1 2 39 0 0,4 11-1971 0 0,-4-7 831 0 0</inkml:trace>
</inkml:ink>
</file>

<file path=ppt/ink/ink1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6:46.191"/>
    </inkml:context>
    <inkml:brush xml:id="br0">
      <inkml:brushProperty name="width" value="0.05" units="cm"/>
      <inkml:brushProperty name="height" value="0.05" units="cm"/>
      <inkml:brushProperty name="color" value="#849398"/>
    </inkml:brush>
  </inkml:definitions>
  <inkml:trace contextRef="#ctx0" brushRef="#br0">1 42 3224 0 0,'6'-12'459'0'0,"10"-17"8436"0"0,-15 28-7977 0 0,-1 1-72 0 0,0 0-12 0 0,0 0-53 0 0,2 6 259 0 0,0 1-833 0 0,-1 1 1 0 0,0-1-1 0 0,0 0 1 0 0,0 1 0 0 0,-1-1-1 0 0,0 0 1 0 0,-1 1-1 0 0,1-1 1 0 0,-2 5-208 0 0,-1 26 473 0 0,3-18 194 0 0,3 18-667 0 0,-2-31 0 0 0,0 0 1 0 0,1 0-1 0 0,-1 0 0 0 0,2 0 1 0 0,-1 0-1 0 0,1 0 0 0 0,0-1 0 0 0,-2-3 23 0 0,1-1-1 0 0,0 1 1 0 0,0-1 0 0 0,-1 1-1 0 0,1-1 1 0 0,1 0-1 0 0,-1 0 1 0 0,0 0-1 0 0,0-1 1 0 0,1 1-1 0 0,-1 0 1 0 0,1-1-1 0 0,-1 1 1 0 0,1-1 0 0 0,0 0-1 0 0,0 0-22 0 0,-1 0-140 0 0,1 0 1 0 0,-1-1-1 0 0,0 1 0 0 0,1-1 0 0 0,-1 0 1 0 0,1 1-1 0 0,-1-1 0 0 0,0 0 0 0 0,1-1 1 0 0,-1 1-1 0 0,1 0 0 0 0,-1-1 0 0 0,0 1 1 0 0,1-1-1 0 0,-1 0 0 0 0,0 1 0 0 0,0-1 1 0 0,1 0-1 0 0,0-1 140 0 0,-2 1-196 0 0,-1 1 0 0 0,1-1 0 0 0,0 1 1 0 0,-1-1-1 0 0,1 1 0 0 0,0-1 0 0 0,-1 0 0 0 0,1 0 0 0 0,-1 1 1 0 0,1-1-1 0 0,-1 0 0 0 0,1 0 0 0 0,-1 1 0 0 0,1-1 1 0 0,-1-1 195 0 0,1-6-1504 0 0</inkml:trace>
</inkml:ink>
</file>

<file path=ppt/ink/ink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0:56.113"/>
    </inkml:context>
    <inkml:brush xml:id="br0">
      <inkml:brushProperty name="width" value="0.05292" units="cm"/>
      <inkml:brushProperty name="height" value="0.05292" units="cm"/>
      <inkml:brushProperty name="color" value="#333333"/>
    </inkml:brush>
  </inkml:definitions>
  <inkml:trace contextRef="#ctx0" brushRef="#br0">208 54 2760 0 0,'-22'-12'2774'0'0,"0"0"958"0"0,-28-11 443 0 0,46 22-3891 0 0,0 0 1 0 0,0-1 0 0 0,0 1-1 0 0,0 1 1 0 0,-1-1 0 0 0,1 1-1 0 0,0-1 1 0 0,0 1 0 0 0,-1 0 0 0 0,-3 1-285 0 0,5 0 79 0 0,0 0 1 0 0,0 0 0 0 0,1 1 0 0 0,-1-1 0 0 0,1 1 0 0 0,-1-1 0 0 0,1 1 0 0 0,-1 0 0 0 0,1 0 0 0 0,0 0 0 0 0,0 0 0 0 0,0 0 0 0 0,0 0 0 0 0,0 1 0 0 0,0-1 0 0 0,1 1 0 0 0,-1-1 0 0 0,1 1 0 0 0,0 0 0 0 0,-1 0 0 0 0,1-1-1 0 0,0 1 1 0 0,1 0 0 0 0,-1 1-80 0 0,-3 11 11 0 0,1 0-1 0 0,1 0 0 0 0,0 1 0 0 0,1 0-10 0 0,-1 9 55 0 0,2 0 0 0 0,0 0 0 0 0,2-1 0 0 0,0 1 0 0 0,2 0 0 0 0,1-1-1 0 0,7 23-54 0 0,-10-40-28 0 0,-1-3-5 0 0,1 0 0 0 0,-1-1 0 0 0,0 1 0 0 0,1 0 0 0 0,0 0 0 0 0,0-1 0 0 0,0 1 0 0 0,0-1 0 0 0,0 1 0 0 0,1-1 0 0 0,0 0 0 0 0,2 3 33 0 0,-4-6-266 0 0,-1 0-449 0 0,3-2-1145 0 0,0 0 902 0 0</inkml:trace>
</inkml:ink>
</file>

<file path=ppt/ink/ink1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6:46.792"/>
    </inkml:context>
    <inkml:brush xml:id="br0">
      <inkml:brushProperty name="width" value="0.05" units="cm"/>
      <inkml:brushProperty name="height" value="0.05" units="cm"/>
      <inkml:brushProperty name="color" value="#849398"/>
    </inkml:brush>
  </inkml:definitions>
  <inkml:trace contextRef="#ctx0" brushRef="#br0">1 121 10736 0 0,'0'0'241'0'0,"0"0"38"0"0,0 0 13 0 0,-1 0-26 0 0,50-4 1266 0 0,-16 1-774 0 0,-21 2-813 0 0,1 0 1 0 0,-1-1 0 0 0,0 0 0 0 0,0-1 0 0 0,0 0 0 0 0,0-1-1 0 0,0 0 1 0 0,0-2 54 0 0,-10 5-334 0 0,0-1 0 0 0,1 1-1 0 0,-1-1 1 0 0,0 0 0 0 0,0 0-1 0 0,-1 0 1 0 0,1 0-1 0 0,0 0 1 0 0,-1 0 0 0 0,1-1-1 0 0,-1 1 1 0 0,0 0 0 0 0,0-1-1 0 0,0 1 1 0 0,1-2 334 0 0,0-2 32 0 0,-1 1 1 0 0,0 0-1 0 0,0-1 0 0 0,0 0 1 0 0,0 1-1 0 0,-1-5-32 0 0,2 1 2896 0 0,-1 8-107 0 0,-2 5-1723 0 0,-16 124 1488 0 0,7-97-2333 0 0,13-40-11 0 0,0 0 0 0 0,1 0-1 0 0,1-3-209 0 0,-3 10 34 0 0,-1-1 0 0 0,0 0 0 0 0,1 0-1 0 0,0 1 1 0 0,0-1 0 0 0,0 1 0 0 0,0 0 0 0 0,0-1-1 0 0,0 1 1 0 0,1 0 0 0 0,-1 0 0 0 0,1 1-1 0 0,0-2-33 0 0,-2 3 16 0 0,0-1 0 0 0,0 1-1 0 0,0-1 1 0 0,0 1-1 0 0,0 0 1 0 0,0-1-1 0 0,0 1 1 0 0,0 0-1 0 0,0 0 1 0 0,-1 0-1 0 0,1 0 1 0 0,0 0 0 0 0,0 0-1 0 0,0 0 1 0 0,0 0-1 0 0,0 0 1 0 0,0 0-1 0 0,0 1 1 0 0,0-1-1 0 0,0 0 1 0 0,0 1 0 0 0,0-1-1 0 0,0 0 1 0 0,-1 1-1 0 0,1-1 1 0 0,0 1-1 0 0,0-1 1 0 0,0 1-1 0 0,-1 0 1 0 0,1-1 0 0 0,0 1-1 0 0,-1 0 1 0 0,1 0-16 0 0,2 4-60 0 0,-1-1 0 0 0,1 1 1 0 0,-1-1-1 0 0,0 1 1 0 0,-1 0-1 0 0,1 2 60 0 0,0-3-21 0 0,-1 1 0 0 0,1-1 0 0 0,-1 0 0 0 0,1 0 0 0 0,2 2 21 0 0,-2-3-69 0 0,0-1-1 0 0,0 0 1 0 0,0 0-1 0 0,0-1 1 0 0,2 2 69 0 0,9 9-3571 0 0,-9-8-2197 0 0</inkml:trace>
</inkml:ink>
</file>

<file path=ppt/ink/ink1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6:47.144"/>
    </inkml:context>
    <inkml:brush xml:id="br0">
      <inkml:brushProperty name="width" value="0.05" units="cm"/>
      <inkml:brushProperty name="height" value="0.05" units="cm"/>
      <inkml:brushProperty name="color" value="#849398"/>
    </inkml:brush>
  </inkml:definitions>
  <inkml:trace contextRef="#ctx0" brushRef="#br0">7 103 9672 0 0,'0'0'748'0'0,"0"0"-412"0"0,5 0 1173 0 0,14-5 497 0 0,-15 4-1618 0 0,0 0 0 0 0,0 0 0 0 0,1 0 0 0 0,-1 0 1 0 0,2-2-389 0 0,10-4 433 0 0,-14 6-422 0 0,0 0 0 0 0,1 0 0 0 0,-1 0 1 0 0,0 0-1 0 0,0 0 0 0 0,0 0 1 0 0,0 0-1 0 0,0-1 0 0 0,0 1 1 0 0,-1-1-1 0 0,1 0 0 0 0,0 1 0 0 0,1-3-11 0 0,-2 3 5 0 0,0-1 0 0 0,0 0-1 0 0,0 1 1 0 0,0-1 0 0 0,-1 0-1 0 0,1 0 1 0 0,0 1-1 0 0,-1-1 1 0 0,1 0 0 0 0,-1 0-1 0 0,0 0 1 0 0,0 0-1 0 0,0 1 1 0 0,0-2-5 0 0,0 1 7 0 0,0-1-1 0 0,-1 0 1 0 0,0 0-1 0 0,0 0 1 0 0,1 1 0 0 0,-2-1-1 0 0,1 0 1 0 0,-1-1-7 0 0,2 4 3 0 0,-1-1 1 0 0,1 0-1 0 0,-1 1 1 0 0,0-1-1 0 0,1 0 0 0 0,-1 1 1 0 0,0-1-1 0 0,1 1 1 0 0,-1-1-1 0 0,0 1 1 0 0,0-1-1 0 0,1 1 0 0 0,-1-1 1 0 0,0 1-1 0 0,0 0 1 0 0,0-1-1 0 0,0 1 1 0 0,1 0-1 0 0,-1 0 0 0 0,0 0 1 0 0,0 0-1 0 0,0 0 1 0 0,0 0-1 0 0,0 0 1 0 0,0 0-1 0 0,0 0 0 0 0,0 0 1 0 0,1 0-1 0 0,-1 0 1 0 0,0 1-1 0 0,0-1 1 0 0,0 0-4 0 0,-4 2 113 0 0,-1 0 0 0 0,1 0 1 0 0,0 1-1 0 0,-2 1-113 0 0,6-4 39 0 0,-3 2 35 0 0,1 0 0 0 0,0 1-1 0 0,-1-1 1 0 0,1 1-1 0 0,0-1 1 0 0,1 1 0 0 0,-1 0-1 0 0,0 0 1 0 0,1 0-1 0 0,-1 0 1 0 0,1 1 0 0 0,0-1-1 0 0,0 1 1 0 0,1-1-1 0 0,-1 1 1 0 0,1 0 0 0 0,-1 2-74 0 0,1-3 10 0 0,0 0 1 0 0,1 0 0 0 0,0 0-1 0 0,-1 0 1 0 0,1 1-1 0 0,0-1 1 0 0,1 0 0 0 0,-1 0-1 0 0,0 0 1 0 0,1 0 0 0 0,0 0-1 0 0,0 0 1 0 0,0-1 0 0 0,0 1-1 0 0,0 0 1 0 0,0 0 0 0 0,1-1-1 0 0,-1 1 1 0 0,1 0-1 0 0,0-1 1 0 0,0 0 0 0 0,0 1-1 0 0,1-1-10 0 0,0 1-116 0 0,1 0 0 0 0,0 0 0 0 0,0-1 0 0 0,0 1 0 0 0,0-1 0 0 0,0 0 0 0 0,0-1 0 0 0,1 1 0 0 0,-1-1 0 0 0,1 0 0 0 0,-1 0 0 0 0,4 1 116 0 0,3-1-6303 0 0</inkml:trace>
</inkml:ink>
</file>

<file path=ppt/ink/ink1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6:47.520"/>
    </inkml:context>
    <inkml:brush xml:id="br0">
      <inkml:brushProperty name="width" value="0.05" units="cm"/>
      <inkml:brushProperty name="height" value="0.05" units="cm"/>
      <inkml:brushProperty name="color" value="#849398"/>
    </inkml:brush>
  </inkml:definitions>
  <inkml:trace contextRef="#ctx0" brushRef="#br0">109 0 11256 0 0,'-9'5'1204'0'0,"3"-3"-1425"0"0,3-1 518 0 0,0 0 0 0 0,0 0-1 0 0,0 0 1 0 0,0 0 0 0 0,1 1 0 0 0,-1 0 0 0 0,0 0-297 0 0,2-1 155 0 0,0 0 1 0 0,0 0-1 0 0,0 0 1 0 0,0 0 0 0 0,0 0-1 0 0,1 0 1 0 0,-1 0-1 0 0,0 0 1 0 0,1 0 0 0 0,-1 1-1 0 0,1-1 1 0 0,0 0 0 0 0,-1 0-1 0 0,1 1 1 0 0,0-1-1 0 0,-1 0 1 0 0,1 0 0 0 0,0 1-1 0 0,0-1 1 0 0,0 1-156 0 0,0 0 47 0 0,1 0 1 0 0,-1 1-1 0 0,0-1 1 0 0,0 0-1 0 0,1 0 0 0 0,0 1 1 0 0,-1-1-1 0 0,1 0 1 0 0,0 0-1 0 0,0 0 1 0 0,0 0-1 0 0,0 0 1 0 0,0 0-1 0 0,1 0 0 0 0,-1 0 1 0 0,0-1-1 0 0,1 1 1 0 0,0 0-1 0 0,-1-1 1 0 0,1 1-1 0 0,0-1 1 0 0,0 0-1 0 0,0 0 0 0 0,0 1-47 0 0,32 23 64 0 0,-32-24-51 0 0,-1 0-1 0 0,1 1 1 0 0,0-1-1 0 0,-1 0 0 0 0,1 1 1 0 0,-1-1-1 0 0,0 1 1 0 0,1-1-1 0 0,-1 1 1 0 0,0-1-1 0 0,0 1 0 0 0,1 1-12 0 0,-2-3-13 0 0,0 1 0 0 0,0 0 0 0 0,0 0 0 0 0,0-1 0 0 0,1 1-1 0 0,-1 0 1 0 0,0-1 0 0 0,0 1 0 0 0,0 0 0 0 0,-1 0-1 0 0,1-1 1 0 0,0 1 0 0 0,0 0 0 0 0,0 0 0 0 0,0-1 0 0 0,-1 1-1 0 0,1 0 1 0 0,0-1 0 0 0,-1 1 0 0 0,1-1 0 0 0,0 1 0 0 0,-1 0-1 0 0,1-1 1 0 0,-1 1 0 0 0,1-1 0 0 0,-1 1 0 0 0,1-1 0 0 0,-1 1-1 0 0,0-1 1 0 0,1 1 0 0 0,-1-1 0 0 0,1 0 0 0 0,-1 1 0 0 0,0-1-1 0 0,0 0 14 0 0,-9 6-442 0 0,0-1 0 0 0,0 0-1 0 0,-1-1 1 0 0,0 0 0 0 0,1-1-1 0 0,-1 0 1 0 0,-1-1-1 0 0,1 0 1 0 0,0-1 0 0 0,-5 0 442 0 0,12-1-448 0 0,1-1 0 0 0</inkml:trace>
</inkml:ink>
</file>

<file path=ppt/ink/ink1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6:47.968"/>
    </inkml:context>
    <inkml:brush xml:id="br0">
      <inkml:brushProperty name="width" value="0.05" units="cm"/>
      <inkml:brushProperty name="height" value="0.05" units="cm"/>
      <inkml:brushProperty name="color" value="#849398"/>
    </inkml:brush>
  </inkml:definitions>
  <inkml:trace contextRef="#ctx0" brushRef="#br0">29 83 13824 0 0,'0'0'629'0'0,"0"0"-12"0"0,0 0-329 0 0,0 0 64 0 0,-2 7 964 0 0,-1 0-1067 0 0,1-1 0 0 0,-1 1 0 0 0,2 0 0 0 0,-1 0 0 0 0,1 0 0 0 0,0 0 0 0 0,0 0 0 0 0,1 0-1 0 0,0 0 1 0 0,0 2-249 0 0,3 14 274 0 0,-3-14-199 0 0,1 1 1 0 0,1-1 0 0 0,0 0 0 0 0,0 1-1 0 0,1 1-75 0 0,-2-9 1 0 0,-1-1 0 0 0,1 1 0 0 0,-1-1 0 0 0,1 1 0 0 0,-1 0 0 0 0,0-1 0 0 0,0 1 0 0 0,0 0 0 0 0,0-1 0 0 0,0 1 0 0 0,0 0-1 0 0,0-1 0 0 0,0 0 53 0 0,0-1 11 0 0,0 0 0 0 0,-2-5 0 0 0,-4-15-61 0 0,2 3-86 0 0,-3-17 83 0 0,4 17 0 0 0,0-3 0 0 0,1 0 0 0 0,0-8 0 0 0,2 23 0 0 0,0-1 0 0 0,1 0 0 0 0,0 0 0 0 0,-1 1 0 0 0,2-1 0 0 0,-1 0 0 0 0,1 1 0 0 0,0-1 0 0 0,0 1 0 0 0,1-3 0 0 0,2-1-39 0 0,-3 5-120 0 0,0-1-1 0 0,1 0 1 0 0,-1 1-1 0 0,4-4 160 0 0,-5 7 0 0 0,-1 0 0 0 0,1 1-1 0 0,0-1 1 0 0,0 0 0 0 0,-1 0 0 0 0,1 1-1 0 0,0-1 1 0 0,0 0 0 0 0,0 1 0 0 0,0-1-1 0 0,0 1 1 0 0,0-1 0 0 0,0 1-1 0 0,0 0 1 0 0,0-1 0 0 0,0 1 0 0 0,0 0-1 0 0,0 0 1 0 0,0 0 0 0 0,0 0 0 0 0,1-1-1 0 0,-1 2 1 0 0,0-1 0 0 0,0 0-1 0 0,0 0 1 0 0,1 0 18 0 0,-1 1 0 0 0,1-1 0 0 0,0 1 0 0 0,-1 0 0 0 0,1-1 0 0 0,-1 1 1 0 0,1 0-1 0 0,-1 0 0 0 0,1 0 0 0 0,-1 0 0 0 0,0 0 0 0 0,1 0 0 0 0,-1 0 0 0 0,0 1 0 0 0,0-1 0 0 0,1 1-18 0 0,0 2-12 0 0,1 0 1 0 0,-1 1 0 0 0,0-1 0 0 0,0 1-1 0 0,0 1 12 0 0,-1-2 30 0 0,0-1-1 0 0,0 1 0 0 0,0 0 0 0 0,-1-1 0 0 0,0 1 0 0 0,0 0 0 0 0,0 0 1 0 0,0-1-1 0 0,0 1 0 0 0,-1 0 0 0 0,1 0 0 0 0,-1-1 0 0 0,0 1 1 0 0,0-1-1 0 0,-1 1 0 0 0,1-1 0 0 0,-1 1 0 0 0,0 0-29 0 0,-1 0-290 0 0,1 0 0 0 0,-1 0 1 0 0,0 0-1 0 0,0 0 0 0 0,0-1 0 0 0,0 1 0 0 0,-1-1 0 0 0,1 0 0 0 0,-1 0 1 0 0,0 0-1 0 0,0 0 0 0 0,0-1 0 0 0,0 0 0 0 0,-1 1 290 0 0,4-3-263 0 0,0 1 1 0 0,0-1-1 0 0,0 0 0 0 0,-1 0 0 0 0,1 1 1 0 0,0-1-1 0 0,0 0 0 0 0,0 0 0 0 0,0 0 0 0 0,-1 0 1 0 0,1 0-1 0 0,-1-1 263 0 0,-2 1-831 0 0,-4 1-1215 0 0</inkml:trace>
</inkml:ink>
</file>

<file path=ppt/ink/ink1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6:48.533"/>
    </inkml:context>
    <inkml:brush xml:id="br0">
      <inkml:brushProperty name="width" value="0.05" units="cm"/>
      <inkml:brushProperty name="height" value="0.05" units="cm"/>
      <inkml:brushProperty name="color" value="#849398"/>
    </inkml:brush>
  </inkml:definitions>
  <inkml:trace contextRef="#ctx0" brushRef="#br0">105 24 1840 0 0,'-2'-6'1006'0'0,"0"1"3426"0"0,2 4-4053 0 0,0 0-1 0 0,0 1 0 0 0,0-1 0 0 0,0 1 0 0 0,-1-1 0 0 0,1 0 0 0 0,0 1 0 0 0,-1-1 0 0 0,1 1 0 0 0,0-1 0 0 0,-1 1 0 0 0,1-1 0 0 0,-1 1 0 0 0,1-1 0 0 0,-1 1 1 0 0,1-1-1 0 0,-1 1 0 0 0,1 0 0 0 0,-1-1 0 0 0,1 1 0 0 0,-1 0 0 0 0,0-1 0 0 0,1 1 0 0 0,-1 0 0 0 0,0 0 0 0 0,1 0-378 0 0,-2-1 193 0 0,1 1 0 0 0,0 0 0 0 0,-1 0-1 0 0,1 1 1 0 0,-1-1 0 0 0,1 0 0 0 0,0 0 0 0 0,-1 1-1 0 0,1-1 1 0 0,0 1 0 0 0,-1-1 0 0 0,1 1-193 0 0,-5 2-83 0 0,1 0 1 0 0,0 0 0 0 0,0 0-1 0 0,0 1 1 0 0,-3 2 82 0 0,4-2 132 0 0,0 0-1 0 0,1 0 1 0 0,-1 0 0 0 0,1 0-1 0 0,0 0 1 0 0,0 1 0 0 0,-2 3-132 0 0,3-4-13 0 0,1-1 0 0 0,0 0 0 0 0,0 0 0 0 0,0 1 0 0 0,0-1-1 0 0,0 0 1 0 0,1 1 0 0 0,0-1 0 0 0,-1 1 0 0 0,1-1 0 0 0,1 0 0 0 0,-1 4 13 0 0,0-6-5 0 0,1 0 0 0 0,-1 0 0 0 0,0 0 0 0 0,1 0 0 0 0,-1 0 0 0 0,1 0 0 0 0,-1 0-1 0 0,1 0 1 0 0,-1 0 0 0 0,1 0 0 0 0,0 0 0 0 0,-1 0 0 0 0,1 0 0 0 0,0 0 0 0 0,0 0 0 0 0,0-1-1 0 0,0 1 1 0 0,0 0 0 0 0,0-1 0 0 0,0 1 0 0 0,0 0 0 0 0,0-1 0 0 0,0 0 0 0 0,0 1-1 0 0,0-1 1 0 0,0 1 0 0 0,0-1 0 0 0,0 0 0 0 0,0 0 0 0 0,1 0 0 0 0,-1 0 0 0 0,0 0 0 0 0,0 0-1 0 0,1 0 6 0 0,2 0-76 0 0,0 0-1 0 0,0-1 0 0 0,0 1 1 0 0,-1-1-1 0 0,1 0 0 0 0,0 0 1 0 0,0 0-1 0 0,-1-1 0 0 0,3 0 77 0 0,-4 1-64 0 0,0-1 0 0 0,0 1 0 0 0,0 0 0 0 0,0-1 0 0 0,-1 0 0 0 0,1 1 0 0 0,0-1 0 0 0,-1 0-1 0 0,1 0 1 0 0,-1 0 0 0 0,0 0 0 0 0,1 0 0 0 0,-1 0 0 0 0,0 0 0 0 0,0 0 0 0 0,0-1 0 0 0,-1 1-1 0 0,1 0 1 0 0,0-2 64 0 0,0-5-62 0 0,0 0-1 0 0,0 0 0 0 0,-1 0 0 0 0,-1-6 63 0 0,1 1 319 0 0,-1 3 248 0 0,1 9 403 0 0,1 6-371 0 0,1 1-723 0 0,0 4 119 0 0,0-1 1 0 0,-1 1-1 0 0,1 7 5 0 0,8 38 440 0 0,-10-51-622 0 0,1-1 0 0 0,-1 0-1 0 0,1 1 1 0 0,0-1 0 0 0,0 0 0 0 0,0 0-1 0 0,0 0 1 0 0,0 0 0 0 0,0 0-1 0 0,0 0 1 0 0,1 0 0 0 0,-1 0-1 0 0,1 0 1 0 0,-1-1 0 0 0,1 1 182 0 0,2 1-6345 0 0</inkml:trace>
</inkml:ink>
</file>

<file path=ppt/ink/ink1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6:48.892"/>
    </inkml:context>
    <inkml:brush xml:id="br0">
      <inkml:brushProperty name="width" value="0.05" units="cm"/>
      <inkml:brushProperty name="height" value="0.05" units="cm"/>
      <inkml:brushProperty name="color" value="#849398"/>
    </inkml:brush>
  </inkml:definitions>
  <inkml:trace contextRef="#ctx0" brushRef="#br0">76 8 8752 0 0,'0'0'673'0'0,"-6"-5"1499"0"0,5 5-1920 0 0,0-1 0 0 0,0 1 0 0 0,0 0 1 0 0,0-1-1 0 0,0 1 0 0 0,0 0 0 0 0,0 0 0 0 0,0-1 1 0 0,0 1-1 0 0,0 0 0 0 0,0 0 0 0 0,0 0 0 0 0,0 1 0 0 0,0-1 1 0 0,0 0-1 0 0,0 0 0 0 0,-1 0 0 0 0,1 1 0 0 0,0-1-252 0 0,-1 1 208 0 0,0 0 1 0 0,0 0-1 0 0,1 1 0 0 0,-1-1 0 0 0,0 0 0 0 0,1 1 0 0 0,-1-1 1 0 0,1 1-1 0 0,-2 0-208 0 0,-1 4 272 0 0,-1 1 1 0 0,1-1-1 0 0,1 1 0 0 0,-4 6-272 0 0,6-10 55 0 0,-1 1 0 0 0,1-1 0 0 0,0 0 0 0 0,1 0 0 0 0,-1 0 0 0 0,0 1 0 0 0,1-1 0 0 0,0 0 0 0 0,0 1 0 0 0,0-1 0 0 0,0 0 0 0 0,0 1 0 0 0,1-1 0 0 0,-1 0 0 0 0,1 0 0 0 0,0 1 0 0 0,0-1 0 0 0,0 0 0 0 0,1 2-55 0 0,-1-3-35 0 0,1 0 0 0 0,-1 0 0 0 0,1 0 0 0 0,-1 1 0 0 0,1-2 1 0 0,0 1-1 0 0,0 0 0 0 0,-1 0 0 0 0,1 0 0 0 0,1-1 0 0 0,-1 1 1 0 0,0-1-1 0 0,0 0 0 0 0,1 0 0 0 0,-1 0 0 0 0,0 0 0 0 0,1 0 1 0 0,-1 0-1 0 0,1 0 0 0 0,-1-1 0 0 0,1 1 0 0 0,-1-1 0 0 0,1 0 1 0 0,0 0-1 0 0,-1 0 35 0 0,19-2-5753 0 0,-11 0-179 0 0</inkml:trace>
</inkml:ink>
</file>

<file path=ppt/ink/ink1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6:49.228"/>
    </inkml:context>
    <inkml:brush xml:id="br0">
      <inkml:brushProperty name="width" value="0.05" units="cm"/>
      <inkml:brushProperty name="height" value="0.05" units="cm"/>
      <inkml:brushProperty name="color" value="#849398"/>
    </inkml:brush>
  </inkml:definitions>
  <inkml:trace contextRef="#ctx0" brushRef="#br0">24 49 10136 0 0,'0'0'464'0'0,"0"0"-10"0"0,0 0-154 0 0,0 0 443 0 0,0 0 228 0 0,0 0 42 0 0,0 0-80 0 0,0 0-373 0 0,0 0-161 0 0,0 0-30 0 0,0 0-36 0 0,4 3 47 0 0,-1-1-295 0 0,-1-1-1 0 0,1 1 0 0 0,0-1 0 0 0,0 0 0 0 0,0 0 0 0 0,0 0 0 0 0,0-1 0 0 0,0 1 0 0 0,0-1 0 0 0,0 0 1 0 0,0 1-1 0 0,0-1 0 0 0,3-1-84 0 0,-2 1-70 0 0,1-1 0 0 0,-1 1 0 0 0,0-1-1 0 0,1 0 1 0 0,-1-1 0 0 0,0 1 0 0 0,1-1 0 0 0,-1 0 0 0 0,0 0 70 0 0,-3 1 36 0 0,0 1-1 0 0,0-1 1 0 0,0 0-1 0 0,0 0 1 0 0,0 0 0 0 0,0 0-1 0 0,0 1 1 0 0,0-1-1 0 0,0 0 1 0 0,-1 0-1 0 0,1-1 1 0 0,0 1 0 0 0,-1 0-1 0 0,1 0 1 0 0,-1 0-1 0 0,1 0 1 0 0,-1-1 0 0 0,0 1-1 0 0,1 0 1 0 0,-1 0-1 0 0,0 0 1 0 0,0-1-1 0 0,0 1-35 0 0,0 0-7 0 0,0 0-1 0 0,0 0 0 0 0,0 0 0 0 0,0 0 1 0 0,-1 0-1 0 0,1 0 0 0 0,0 0 0 0 0,-1 0 1 0 0,1 0-1 0 0,0 0 0 0 0,-1 0 0 0 0,1 0 1 0 0,-1 1-1 0 0,0-1 0 0 0,1 0 0 0 0,-1 0 1 0 0,0 1-1 0 0,1-1 0 0 0,-1 0 0 0 0,0 1 1 0 0,0-1-1 0 0,1 1 0 0 0,-1-1 0 0 0,0 1 1 0 0,0-1-1 0 0,0 1 0 0 0,0-1 0 0 0,0 1 0 0 0,0 0 8 0 0,-3-1 3 0 0,1 0-1 0 0,-1 1 0 0 0,0-1 0 0 0,1 1 0 0 0,-1 0 0 0 0,0 0 0 0 0,1 1 0 0 0,-1-1 0 0 0,1 1 1 0 0,-1-1-1 0 0,1 1 0 0 0,-1 0 0 0 0,1 0 0 0 0,-1 1 0 0 0,1-1 0 0 0,0 1 0 0 0,-1 0 0 0 0,1 0 1 0 0,0 0-3 0 0,0 0 76 0 0,-1 1 1 0 0,1-1-1 0 0,0 1 1 0 0,0 0-1 0 0,0 0 1 0 0,0 1-1 0 0,1-1 1 0 0,-1 0-1 0 0,1 1 0 0 0,0 0 1 0 0,0-1-1 0 0,0 1 1 0 0,1 0-1 0 0,-1 0 1 0 0,1 0-1 0 0,-1 2-76 0 0,2-4 39 0 0,-1 1-1 0 0,1 0 0 0 0,0-1 0 0 0,0 1 0 0 0,0 0 1 0 0,0-1-1 0 0,0 1 0 0 0,0 0 0 0 0,1 0 0 0 0,-1-1 1 0 0,1 1-1 0 0,0-1 0 0 0,0 1 0 0 0,0-1 0 0 0,0 1 0 0 0,1 0-38 0 0,0 0 0 0 0,0 0-1 0 0,0 0 0 0 0,0-1 0 0 0,1 1 0 0 0,-1-1 0 0 0,1 1 0 0 0,0-1 0 0 0,-1 0 0 0 0,1 0 0 0 0,0 0 0 0 0,0-1 0 0 0,4 2 1 0 0,6 3-809 0 0,1-1-3907 0 0,-2-2-1502 0 0</inkml:trace>
</inkml:ink>
</file>

<file path=ppt/ink/ink1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6:49.997"/>
    </inkml:context>
    <inkml:brush xml:id="br0">
      <inkml:brushProperty name="width" value="0.05" units="cm"/>
      <inkml:brushProperty name="height" value="0.05" units="cm"/>
      <inkml:brushProperty name="color" value="#849398"/>
    </inkml:brush>
  </inkml:definitions>
  <inkml:trace contextRef="#ctx0" brushRef="#br0">73 2 9760 0 0,'0'0'222'0'0,"-6"-2"526"0"0,3 3-678 0 0,1-1-1 0 0,0 0 0 0 0,0 1 1 0 0,0 0-1 0 0,0-1 0 0 0,0 1 0 0 0,1 0 1 0 0,-1 0-1 0 0,0 0 0 0 0,-1 1-69 0 0,-4 2 746 0 0,6-3-641 0 0,0 0-1 0 0,0 0 1 0 0,0 0 0 0 0,0 0-1 0 0,-1 0 1 0 0,2 0 0 0 0,-1 1-1 0 0,0-1 1 0 0,0 0 0 0 0,0 1-1 0 0,0-1 1 0 0,1 0 0 0 0,-1 1-1 0 0,1-1 1 0 0,-1 1 0 0 0,1-1-1 0 0,0 1 1 0 0,-1-1 0 0 0,1 1-1 0 0,0-1 1 0 0,0 1 0 0 0,0-1-1 0 0,0 1 1 0 0,0 0 0 0 0,0-1-1 0 0,1 1 1 0 0,-1-1 0 0 0,1 1-1 0 0,-1-1 1 0 0,1 0 0 0 0,-1 1-1 0 0,1-1 1 0 0,0 1 0 0 0,-1-1-1 0 0,1 0 1 0 0,0 1-1 0 0,0-1 1 0 0,0 0 0 0 0,0 0-1 0 0,1 0-104 0 0,6 5 205 0 0,-1-1 88 0 0,-1 1 0 0 0,1-1 0 0 0,0 2-293 0 0,-3-4 105 0 0,0 0 0 0 0,0 1 0 0 0,0-2 0 0 0,3 3-105 0 0,7 4-268 0 0,-13-8 259 0 0,0 0 0 0 0,0 0 0 0 0,1 0 0 0 0,-1 0-1 0 0,0 0 1 0 0,0 1 0 0 0,0-1 0 0 0,0 0 0 0 0,-1 0-1 0 0,1 1 1 0 0,0-1 0 0 0,0 1 0 0 0,-1 0 9 0 0,1-2-3 0 0,-1 1-1 0 0,0-1 1 0 0,0 1 0 0 0,0 0 0 0 0,0-1 0 0 0,0 1 0 0 0,0 0-1 0 0,0-1 1 0 0,0 1 0 0 0,-1 0 0 0 0,1-1 0 0 0,0 1 0 0 0,0-1-1 0 0,0 1 1 0 0,-1 0 0 0 0,1-1 0 0 0,0 1 0 0 0,-1-1 0 0 0,1 1 0 0 0,0-1-1 0 0,-1 1 1 0 0,1-1 0 0 0,-1 1 0 0 0,1-1 0 0 0,-1 0 0 0 0,1 1-1 0 0,-1-1 1 0 0,1 1 0 0 0,-1-1 0 0 0,1 0 0 0 0,-1 0 0 0 0,0 1-1 0 0,0-1 4 0 0,-9 4-187 0 0,0 0 0 0 0,-1 0 0 0 0,1-1 0 0 0,-1-1 0 0 0,0 0 0 0 0,0 0 0 0 0,-1-1 187 0 0,10-1-103 0 0,0 0-1 0 0,0 0 1 0 0,1 0-1 0 0,-1-1 1 0 0,0 1-1 0 0,0 0 1 0 0,1-1-1 0 0,-1 0 1 0 0,0 1-1 0 0,1-1 1 0 0,-2 0 103 0 0,2 1-498 0 0,1 0-863 0 0,0 0-3404 0 0</inkml:trace>
</inkml:ink>
</file>

<file path=ppt/ink/ink1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6:50.379"/>
    </inkml:context>
    <inkml:brush xml:id="br0">
      <inkml:brushProperty name="width" value="0.05" units="cm"/>
      <inkml:brushProperty name="height" value="0.05" units="cm"/>
      <inkml:brushProperty name="color" value="#849398"/>
    </inkml:brush>
  </inkml:definitions>
  <inkml:trace contextRef="#ctx0" brushRef="#br0">1 1 14944 0 0,'0'0'340'0'0,"0"0"50"0"0,0 0 24 0 0,0 0-54 0 0,0 6-150 0 0,1 29 3356 0 0,4 20-3566 0 0,-1-18 191 0 0,4 11-114 0 0,-5-34-580 0 0,0-1 1 0 0,-1 1 0 0 0,-1 8 502 0 0,-1-21-1200 0 0,0-1-59 0 0,0 0-11 0 0</inkml:trace>
</inkml:ink>
</file>

<file path=ppt/ink/ink1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6:50.793"/>
    </inkml:context>
    <inkml:brush xml:id="br0">
      <inkml:brushProperty name="width" value="0.05" units="cm"/>
      <inkml:brushProperty name="height" value="0.05" units="cm"/>
      <inkml:brushProperty name="color" value="#849398"/>
    </inkml:brush>
  </inkml:definitions>
  <inkml:trace contextRef="#ctx0" brushRef="#br0">4 45 1376 0 0,'-1'-2'-4'0'0,"0"-1"0"0"0,1 0 0 0 0,-1 1 0 0 0,1-1 0 0 0,-1 0 1 0 0,1 0 3 0 0,2-6 1466 0 0,3 2 3941 0 0,-3 6-4836 0 0,0 0 0 0 0,-1 0 0 0 0,1 0 0 0 0,0 0 1 0 0,0 0-1 0 0,-1 0 0 0 0,1 1 0 0 0,0-1 0 0 0,0 1 0 0 0,0-1 0 0 0,0 1 0 0 0,1 0-571 0 0,1-1 333 0 0,-1 1 0 0 0,1 1 1 0 0,-1-1-1 0 0,1 0 1 0 0,-1 1-1 0 0,1 0 0 0 0,-1 0-333 0 0,4 0 265 0 0,-2 1-1 0 0,1 1 1 0 0,0-1-1 0 0,0 1 1 0 0,-1 0-1 0 0,1 1 0 0 0,3 2-264 0 0,0 2 316 0 0,0-1 0 0 0,0 1 0 0 0,3 6-316 0 0,-9-12 5 0 0,-1 1 0 0 0,0-1 0 0 0,0 1 0 0 0,-1 0 0 0 0,1-1 1 0 0,-1 1-1 0 0,1 0 0 0 0,-1 0 0 0 0,0 0 0 0 0,0 0 0 0 0,0 1 0 0 0,0-1 0 0 0,-1 0 0 0 0,1 0 0 0 0,-1 0-5 0 0,0-2 3 0 0,-1 0 0 0 0,1 0-1 0 0,0 0 1 0 0,0 0 0 0 0,-1-1-1 0 0,1 1 1 0 0,-1 0 0 0 0,1-1 0 0 0,-1 1-1 0 0,1 0 1 0 0,-1 0 0 0 0,1-1-1 0 0,-1 1 1 0 0,0-1 0 0 0,1 1-1 0 0,-1-1 1 0 0,0 1 0 0 0,1-1-1 0 0,-1 1 1 0 0,0-1 0 0 0,0 1-1 0 0,1-1 1 0 0,-1 0 0 0 0,0 0-1 0 0,0 1 1 0 0,0-1-3 0 0,-23 5-6 0 0,24-5 6 0 0,-13 1-1718 0 0,-1 0 0 0 0,1-1 0 0 0,-13-3 1718 0 0,20 3-831 0 0,-5 0-863 0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OA" name="resolution" value="1000" units="1/deg"/>
          <inkml:channelProperty channel="OE" name="resolution" value="1000" units="1/deg"/>
        </inkml:channelProperties>
      </inkml:inkSource>
      <inkml:timestamp xml:id="ts0" timeString="2019-01-08T11:57:42.634"/>
    </inkml:context>
    <inkml:brush xml:id="br0">
      <inkml:brushProperty name="width" value="0.1" units="cm"/>
      <inkml:brushProperty name="height" value="0.1" units="cm"/>
      <inkml:brushProperty name="color" value="#849398"/>
      <inkml:brushProperty name="ignorePressure" value="1"/>
    </inkml:brush>
  </inkml:definitions>
  <inkml:trace contextRef="#ctx0" brushRef="#br0">4 1583 0 0,'-2'0'0'0,"5529"0"0"0,-4828 0 0 0,350 0 0 0,117 0 0 0,-411 0 0 0,-747 0 0 0,-2 0 0 0,0 0 0 0,1 0 0 0,1 0 0 0</inkml:trace>
  <inkml:trace contextRef="#ctx0" brushRef="#br0" timeOffset="1">1 155 0 0,'0'-21'0'0,"0"18"0"0,0 7 0 0,0 506 0 0,0 291 0 0,0-751 0 0,0-20 0 0,0 6 0 0,0-29 0 0,0-3 0 0,0-6 0 0,0-8 0 0</inkml:trace>
</inkml:ink>
</file>

<file path=ppt/ink/ink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0:56.444"/>
    </inkml:context>
    <inkml:brush xml:id="br0">
      <inkml:brushProperty name="width" value="0.05292" units="cm"/>
      <inkml:brushProperty name="height" value="0.05292" units="cm"/>
      <inkml:brushProperty name="color" value="#333333"/>
    </inkml:brush>
  </inkml:definitions>
  <inkml:trace contextRef="#ctx0" brushRef="#br0">2 26 10536 0 0,'-1'-10'3344'0'0,"16"5"-2260"0"0,-7 3-953 0 0,1 0 0 0 0,-1 0 0 0 0,1 0-1 0 0,0 1 1 0 0,-1 0 0 0 0,1 1 0 0 0,5 0-131 0 0,81 2 53 0 0,-63-3-1086 0 0,-18 1-155 0 0</inkml:trace>
</inkml:ink>
</file>

<file path=ppt/ink/ink1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6:51.172"/>
    </inkml:context>
    <inkml:brush xml:id="br0">
      <inkml:brushProperty name="width" value="0.05" units="cm"/>
      <inkml:brushProperty name="height" value="0.05" units="cm"/>
      <inkml:brushProperty name="color" value="#849398"/>
    </inkml:brush>
  </inkml:definitions>
  <inkml:trace contextRef="#ctx0" brushRef="#br0">88 44 2304 0 0,'1'-11'-1256'0'0,"0"9"2296"0"0,-1-1 0 0 0,1 0 0 0 0,-1 1 0 0 0,0-1 0 0 0,0 0 0 0 0,-1 1 0 0 0,1-1 0 0 0,0 0-1040 0 0,-1 2 260 0 0,1 1 0 0 0,0 0 0 0 0,0-1 0 0 0,0 1 0 0 0,-1-1 0 0 0,1 1 0 0 0,0-1-1 0 0,0 1 1 0 0,-1 0 0 0 0,1-1 0 0 0,0 1 0 0 0,-1 0 0 0 0,1-1 0 0 0,0 1-1 0 0,-1 0 1 0 0,1-1 0 0 0,-1 1 0 0 0,1 0 0 0 0,-1 0-260 0 0,0-1 178 0 0,0 1-1 0 0,0 0 1 0 0,0 0 0 0 0,0 0 0 0 0,1 0-1 0 0,-1 0 1 0 0,0 0 0 0 0,0 0 0 0 0,0 0 0 0 0,0 0-1 0 0,0 0 1 0 0,0 1 0 0 0,-1-1-178 0 0,-2 1 44 0 0,0 0-1 0 0,0 0 1 0 0,0 1 0 0 0,0-1 0 0 0,1 1 0 0 0,-1 0-1 0 0,0 0 1 0 0,1 0 0 0 0,0 0 0 0 0,-1 1-1 0 0,1 0 1 0 0,0-1 0 0 0,0 1 0 0 0,0 0 0 0 0,1 0-1 0 0,-1 1 1 0 0,1-1 0 0 0,0 1 0 0 0,-2 1-44 0 0,4-4-2 0 0,-1 1 0 0 0,1-1 1 0 0,-1 1-1 0 0,1-1 0 0 0,0 1 1 0 0,-1-1-1 0 0,1 1 0 0 0,0-1 1 0 0,0 1-1 0 0,0-1 0 0 0,0 1 0 0 0,0-1 1 0 0,1 1-1 0 0,-1-1 0 0 0,0 1 1 0 0,1-1-1 0 0,-1 1 0 0 0,1-1 1 0 0,0 1 1 0 0,0 1 20 0 0,1 0 1 0 0,0 0 0 0 0,0 0 0 0 0,0 0 0 0 0,0-1 0 0 0,0 1 0 0 0,1-1-1 0 0,0 1-20 0 0,-2-2 19 0 0,0 0 0 0 0,0 0 0 0 0,1 0 0 0 0,-1-1 0 0 0,0 1 0 0 0,1 0-1 0 0,-1-1 1 0 0,1 1 0 0 0,-1-1 0 0 0,1 1 0 0 0,-1-1 0 0 0,1 0-1 0 0,-1 0 1 0 0,1 0 0 0 0,0 0 0 0 0,-1 0 0 0 0,1 0 0 0 0,-1 0 0 0 0,1 0-1 0 0,-1 0 1 0 0,1-1 0 0 0,-1 1 0 0 0,1-1 0 0 0,0 0-19 0 0,0 1-59 0 0,0-1 1 0 0,-1 0 0 0 0,1 0 0 0 0,-1 1-1 0 0,1-1 1 0 0,-1 0 0 0 0,0 0-1 0 0,1-1 1 0 0,-1 1 0 0 0,0 0-1 0 0,0 0 1 0 0,0 0 0 0 0,0-1-1 0 0,0 1 1 0 0,0-1 0 0 0,0 1-1 0 0,0-1 1 0 0,-1 1 0 0 0,1-1-1 0 0,0 1 1 0 0,-1-1 0 0 0,1-1 58 0 0,0-5 69 0 0,-1-1 0 0 0,1 1 0 0 0,-2 0 0 0 0,1-1 0 0 0,-1 1 0 0 0,0-1-69 0 0,1 4 971 0 0,2 3-356 0 0,6 9-95 0 0,9 14 164 0 0,1 11-604 0 0,-14-23-262 0 0,1-1 0 0 0,0 0 0 0 0,4 5 182 0 0,-9-12-56 0 0,4 4-1160 0 0,-2-2-3142 0 0,-2-2-1607 0 0</inkml:trace>
</inkml:ink>
</file>

<file path=ppt/ink/ink1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6:51.556"/>
    </inkml:context>
    <inkml:brush xml:id="br0">
      <inkml:brushProperty name="width" value="0.05" units="cm"/>
      <inkml:brushProperty name="height" value="0.05" units="cm"/>
      <inkml:brushProperty name="color" value="#849398"/>
    </inkml:brush>
  </inkml:definitions>
  <inkml:trace contextRef="#ctx0" brushRef="#br0">0 31 9728 0 0,'0'0'446'0'0,"0"0"-10"0"0,0 0-173 0 0,0 0 306 0 0,0 0 167 0 0,0 0 31 0 0,6 5 1590 0 0,-4-3-2149 0 0,-1 0 0 0 0,1 1 0 0 0,-1-1 1 0 0,0 1-1 0 0,0-1 0 0 0,0 1 0 0 0,0-1 0 0 0,0 1 0 0 0,0 0 0 0 0,-1-1 0 0 0,1 1 0 0 0,-1 0 0 0 0,0-1 0 0 0,0 3-208 0 0,0-4 64 0 0,0-1 6 0 0,0 0 15 0 0,0 0-16 0 0,0 0-5 0 0,8-7 75 0 0,0-6 77 0 0,15-21 657 0 0,-21 32-774 0 0,0 0-1 0 0,0-1 1 0 0,1 1 0 0 0,-1 0 0 0 0,0 0-1 0 0,1 0 1 0 0,0 0 0 0 0,-1 1-1 0 0,1-1 1 0 0,2 0-99 0 0,7 4 217 0 0,-11-1-199 0 0,0-1 0 0 0,0 1 0 0 0,0-1 0 0 0,0 1 1 0 0,0 0-1 0 0,0-1 0 0 0,0 1 0 0 0,0 0 0 0 0,-1 0 0 0 0,1 0 0 0 0,0 0 0 0 0,0 0 0 0 0,-1 0 0 0 0,1 0 0 0 0,0 0 0 0 0,-1 0 0 0 0,1 0 0 0 0,-1 0 0 0 0,0 0 0 0 0,1 0 0 0 0,-1 1-18 0 0,1 3-42 0 0,0 1 1 0 0,0-1-1 0 0,0 1 1 0 0,-1 0 41 0 0,1 8-459 0 0,1-2-65 0 0,-2-6-310 0 0,1-1-1 0 0,0 1 1 0 0,0-1-1 0 0,1 1 1 0 0,-1-1-1 0 0,2 2 835 0 0,3 2-1534 0 0</inkml:trace>
</inkml:ink>
</file>

<file path=ppt/ink/ink1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6:52.246"/>
    </inkml:context>
    <inkml:brush xml:id="br0">
      <inkml:brushProperty name="width" value="0.05" units="cm"/>
      <inkml:brushProperty name="height" value="0.05" units="cm"/>
      <inkml:brushProperty name="color" value="#849398"/>
    </inkml:brush>
  </inkml:definitions>
  <inkml:trace contextRef="#ctx0" brushRef="#br0">17 6 10680 0 0,'-4'-4'1160'0'0,"2"3"-1108"0"0,2 0 214 0 0,0 1 80 0 0,-5 0 528 0 0,3 1 3557 0 0,-1 17-3011 0 0,3-13-1318 0 0,0 0 1 0 0,1 0-1 0 0,0 0 1 0 0,0-1-1 0 0,0 1 1 0 0,0 0-1 0 0,2 1-102 0 0,1 6 19 0 0,29 79-69 0 0,-30-72-352 0 0,-3-19 401 0 0,1 1 0 0 0,-1-1 0 0 0,0 0 0 0 0,0 1 1 0 0,0-1-1 0 0,0 0 0 0 0,0 1 0 0 0,0-1 0 0 0,0 1 0 0 0,0-1 0 0 0,0 0 1 0 0,0 1-1 0 0,0-1 0 0 0,0 0 0 0 0,0 1 0 0 0,0-1 0 0 0,0 1 1 0 0,0-1-1 0 0,0 0 0 0 0,0 1 0 0 0,0-1 0 0 0,0 0 0 0 0,-1 1 0 0 0,1-1 1 0 0,0 0-1 0 0,0 1 0 0 0,0-1 0 0 0,-1 0 1 0 0,0 1-2 0 0,0 1 2 0 0,0 0 0 0 0,0 0 0 0 0,0 0 0 0 0,0 0 0 0 0,-1 0 0 0 0,1-1 0 0 0,-1 1 0 0 0,1 0 0 0 0,-1-1 0 0 0,0 1 0 0 0,1-1 0 0 0,-1 0 0 0 0,0 1 0 0 0,0-1 0 0 0,0 0 0 0 0,0 0 0 0 0,0 0 0 0 0,-1 0 0 0 0,5-3-80 0 0,1 1 80 0 0,-1 1 0 0 0,0-1 0 0 0,1 1 0 0 0,-1 0 0 0 0,1 0 0 0 0,1 0 0 0 0,0 0-10 0 0,-3 1 5 0 0,0-1 0 0 0,0 1 0 0 0,0 0 0 0 0,0 0 0 0 0,0 0 0 0 0,0-1 0 0 0,0 1 0 0 0,0 0 0 0 0,0 0 0 0 0,0 1 0 0 0,0-1 0 0 0,-1 0 0 0 0,1 0 0 0 0,0 0 0 0 0,-1 0 0 0 0,1 1 0 0 0,-1-1 0 0 0,1 0 0 0 0,-1 0 0 0 0,0 1 0 0 0,0-1 1 0 0,1 0-1 0 0,-1 1 0 0 0,0-1 0 0 0,0 1 5 0 0,1 5 6 0 0,-1-3-2 0 0,0 1-1 0 0,0-1 0 0 0,0 1 0 0 0,0-1 0 0 0,0 1 0 0 0,-1-1 0 0 0,0 1-3 0 0,-2 22 116 0 0,3-22-92 0 0,0 21 224 0 0,-1 0 0 0 0,-4 25-248 0 0,4-48 18 0 0,1-1-14 0 0,0-1 0 0 0,-1 0 1 0 0,1 0-1 0 0,0 1 0 0 0,0-1 0 0 0,0 0 1 0 0,1 0-1 0 0,-1 1 0 0 0,0-1 1 0 0,0 0-1 0 0,1 0 0 0 0,-1 0 1 0 0,0 1-1 0 0,1-1 0 0 0,-1 0 0 0 0,1 1-4 0 0,0-1-70 0 0,0 0 0 0 0,-1 0 0 0 0,1 0 0 0 0,0 0 0 0 0,0 0 0 0 0,0 0 0 0 0,0-1 0 0 0,0 1 0 0 0,0 0 0 0 0,0 0 0 0 0,0-1-1 0 0,0 1 1 0 0,0 0 0 0 0,0-1 0 0 0,0 1 0 0 0,1-1 70 0 0,4 2-1255 0 0</inkml:trace>
</inkml:ink>
</file>

<file path=ppt/ink/ink1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6:52.766"/>
    </inkml:context>
    <inkml:brush xml:id="br0">
      <inkml:brushProperty name="width" value="0.05" units="cm"/>
      <inkml:brushProperty name="height" value="0.05" units="cm"/>
      <inkml:brushProperty name="color" value="#849398"/>
    </inkml:brush>
  </inkml:definitions>
  <inkml:trace contextRef="#ctx0" brushRef="#br0">0 4 4608 0 0,'0'0'208'0'0,"0"0"-9"0"0,0-3 237 0 0,0 2 1609 0 0,0 1 696 0 0,0 0 130 0 0,0 2 788 0 0,0 6-2720 0 0,1 42 1073 0 0,0-31-1696 0 0,1 15-39 0 0,1-16-158 0 0,3 16 130 0 0,5 15-249 0 0,1-15-152 0 0,-11-34 75 0 0,-1 1-1 0 0,0 0 1 0 0,1-1-1 0 0,-1 1 0 0 0,0 0 1 0 0,1-1-1 0 0,-1 1 1 0 0,1-1-1 0 0,-1 1 0 0 0,1 0 1 0 0,0-1-1 0 0,-1 1 1 0 0,1-1-1 0 0,-1 0 1 0 0,1 1 77 0 0,4 3-1654 0 0,-5-4 663 0 0</inkml:trace>
</inkml:ink>
</file>

<file path=ppt/ink/ink1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6:53.407"/>
    </inkml:context>
    <inkml:brush xml:id="br0">
      <inkml:brushProperty name="width" value="0.05" units="cm"/>
      <inkml:brushProperty name="height" value="0.05" units="cm"/>
      <inkml:brushProperty name="color" value="#849398"/>
    </inkml:brush>
  </inkml:definitions>
  <inkml:trace contextRef="#ctx0" brushRef="#br0">25 1 11976 0 0,'0'0'266'0'0,"0"0"44"0"0,0 0 15 0 0,0 0-26 0 0,0 0-291 0 0,0 0 1 0 0,-1 0-1 0 0,1 0 1 0 0,0 0-1 0 0,0 0 1 0 0,0-1-1 0 0,0 1 1 0 0,0 0-1 0 0,0 0 0 0 0,-1 0 1 0 0,1 0-1 0 0,0 0 1 0 0,0 0-1 0 0,0 0 1 0 0,0 0-1 0 0,0 0 1 0 0,0 1-1 0 0,-1-1 1 0 0,1 0-1 0 0,0 0 1 0 0,0 0-1 0 0,0 0 1 0 0,0 0-1 0 0,0 0 1 0 0,0 0-1 0 0,0 0 1 0 0,-1 0-1 0 0,1 0 1 0 0,0 0-1 0 0,0 0 1 0 0,0 0-1 0 0,0 1 1 0 0,0-1-1 0 0,0 0 1 0 0,0 0-1 0 0,0 0 1 0 0,0 0-1 0 0,0 0 1 0 0,0 0-1 0 0,0 0 1 0 0,-1 1-9 0 0,0 2 200 0 0,0-1-58 0 0,0 1 0 0 0,1-1 0 0 0,-1 0 0 0 0,1 0 0 0 0,0 0 0 0 0,-1 1 0 0 0,1-1 0 0 0,0 0 0 0 0,1 0 0 0 0,-1 1-142 0 0,0 11 469 0 0,-2-1-104 0 0,1-9-248 0 0,1-1 1 0 0,-1 1-1 0 0,1 0 0 0 0,0 0 1 0 0,0 0-1 0 0,0 1-117 0 0,1-1 74 0 0,0 0-1 0 0,-1 0 1 0 0,1-1-1 0 0,-1 1 1 0 0,0 0-1 0 0,-1 0 1 0 0,1 0-1 0 0,-1-1 0 0 0,0 3-73 0 0,1-3 59 0 0,-1 0 0 0 0,1 1 0 0 0,0-1 0 0 0,0 0-1 0 0,0 0 1 0 0,1 2-59 0 0,-1-2 67 0 0,0 1 0 0 0,1-1 0 0 0,-2 1 0 0 0,1 0 0 0 0,0 0-67 0 0,-1 4-122 0 0,0 0-1 0 0,0 1 0 0 0,1 2 123 0 0,0-10-6 0 0,0 0 0 0 0,0 0-1 0 0,-1 0 1 0 0,1 0 0 0 0,0 0-1 0 0,-1 0 1 0 0,1 0 0 0 0,-1 0-1 0 0,1 0 1 0 0,-1 0 0 0 0,0 0-1 0 0,0 0 7 0 0,0 0 50 0 0,1 0-42 0 0,0-1 0 0 0,0 0 0 0 0,0 0 0 0 0,-1 0 0 0 0,1 0 1 0 0,0 0-1 0 0,0 0 0 0 0,0 1 0 0 0,0-1 0 0 0,0 0 0 0 0,0 0 0 0 0,0 0 0 0 0,-1 0 0 0 0,1 0 1 0 0,0 1-1 0 0,0-1 0 0 0,0 0 0 0 0,0 0 0 0 0,0 0 0 0 0,0 0 0 0 0,0 1 0 0 0,0-1 1 0 0,0 0-1 0 0,0 0 0 0 0,0 0 0 0 0,0 0 0 0 0,0 1 0 0 0,0-1 0 0 0,0 0 0 0 0,0 0 0 0 0,0 0 1 0 0,0 0-1 0 0,1 1 0 0 0,-1-1 0 0 0,0 0 0 0 0,0 0 0 0 0,0 0 0 0 0,0 0 0 0 0,0 0 1 0 0,0 1-1 0 0,0-1 0 0 0,0 0 0 0 0,1 0 0 0 0,-1 0 0 0 0,0 0 0 0 0,0 0 0 0 0,0 0-8 0 0,0 0 16 0 0,1 1 0 0 0,-1-1-1 0 0,0 0 1 0 0,0 0 0 0 0,0 0 0 0 0,0 0-1 0 0,1 1 1 0 0,-1-1 0 0 0,0 0-1 0 0,0 0 1 0 0,0 0 0 0 0,0 1-1 0 0,0-1 1 0 0,0 0 0 0 0,1 0-1 0 0,-1 1 1 0 0,0-1 0 0 0,0 0-1 0 0,0 0 1 0 0,0 1 0 0 0,0-1-1 0 0,0 0-15 0 0,-1 2 124 0 0,1-1-28 0 0,0-1 0 0 0,0-1-82 0 0,1 0-1 0 0,-1 0 0 0 0,0 0 0 0 0,1 0 0 0 0,0 1 1 0 0,-1-1-1 0 0,1 0 0 0 0,-1 1 0 0 0,1-1 0 0 0,0 0 1 0 0,0 0-14 0 0,2-1 49 0 0,-2 0-25 0 0,0 0 0 0 0,0 0-1 0 0,0 0 1 0 0,-1 0 0 0 0,1 0 0 0 0,0 0 0 0 0,-1-1-24 0 0,5-11 126 0 0,-2 3-9 0 0,-3 9-106 0 0,1 0-1 0 0,-1 1 1 0 0,0-1-1 0 0,1 1 1 0 0,-1-1-1 0 0,1 1 0 0 0,0-1 1 0 0,-1 1-1 0 0,1-1 1 0 0,0 1-1 0 0,0 0 1 0 0,0-1-1 0 0,0 1 1 0 0,0 0-1 0 0,0 0 0 0 0,1-1-10 0 0,1-1 121 0 0,-3 2-105 0 0,0 1 1 0 0,1-1-1 0 0,-1 1 1 0 0,1-1-1 0 0,-1 1 0 0 0,1-1 1 0 0,-1 1-1 0 0,1-1 1 0 0,0 1-1 0 0,-1-1 1 0 0,1 1-1 0 0,-1 0 1 0 0,1 0-1 0 0,0-1 1 0 0,-1 1-1 0 0,1 0 0 0 0,0 0 1 0 0,-1 0-1 0 0,1-1 1 0 0,0 1-17 0 0,0 0-52 0 0,2 1-150 0 0,-3-1 204 0 0,0-1 0 0 0,1 1 0 0 0,-1 0 0 0 0,1 0 0 0 0,-1 0 0 0 0,1 1 0 0 0,-1-1 0 0 0,1 0 0 0 0,-1 0 0 0 0,1 0 0 0 0,-1 0 0 0 0,1 0-1 0 0,-1 0 1 0 0,1 1 0 0 0,-1-1 0 0 0,0 0 0 0 0,1 0 0 0 0,-1 1-2 0 0,3 2 205 0 0,-1 0-215 0 0,0 0-1 0 0,0 0 0 0 0,0-1 0 0 0,-1 1 0 0 0,1 0 1 0 0,-1 0-1 0 0,0 1 0 0 0,1-1 0 0 0,-1 2 11 0 0,3 7-272 0 0,-3-10 273 0 0,0-1-1 0 0,-1 1 0 0 0,1 0 0 0 0,-1 0 0 0 0,1-1 0 0 0,-1 1 0 0 0,0 0 0 0 0,0 1 0 0 0,5 33 486 0 0,-1-28-1611 0 0,-1-4-3897 0 0,-2-3-940 0 0</inkml:trace>
</inkml:ink>
</file>

<file path=ppt/ink/ink1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6:53.771"/>
    </inkml:context>
    <inkml:brush xml:id="br0">
      <inkml:brushProperty name="width" value="0.05" units="cm"/>
      <inkml:brushProperty name="height" value="0.05" units="cm"/>
      <inkml:brushProperty name="color" value="#849398"/>
    </inkml:brush>
  </inkml:definitions>
  <inkml:trace contextRef="#ctx0" brushRef="#br0">1 3 6912 0 0,'0'0'528'0'0,"4"-2"541"0"0,-1 1 4114 0 0,-2 1-5076 0 0,-1 1 0 0 0,1-1 1 0 0,-1 0-1 0 0,1 0 1 0 0,0 0-1 0 0,-1 0 1 0 0,1 0-1 0 0,-1 1 0 0 0,1-1 1 0 0,-1 0-1 0 0,1 0 1 0 0,0 1-1 0 0,-1-1 1 0 0,1 0-1 0 0,-1 1 1 0 0,1-1-1 0 0,-1 1 0 0 0,0-1 1 0 0,1 1-1 0 0,-1-1 1 0 0,1 1-1 0 0,-1-1 1 0 0,0 1-1 0 0,0-1 0 0 0,1 1 1 0 0,-1-1-1 0 0,0 1 1 0 0,0-1-108 0 0,1 2 55 0 0,-1-1 1 0 0,1 1 0 0 0,-1-1-1 0 0,0 1 1 0 0,0-1 0 0 0,0 1-1 0 0,0-1 1 0 0,0 0 0 0 0,0 1-1 0 0,0-1 1 0 0,0 1-1 0 0,-1 0-55 0 0,1-1 0 0 0,0 0 0 0 0,0-1 0 0 0,0 1 0 0 0,0 0 0 0 0,0 0 0 0 0,0 0 0 0 0,1-1 0 0 0,-1 1 0 0 0,0 0 0 0 0,0 0 0 0 0,0 0 0 0 0,1-1 0 0 0,-1 1 0 0 0,1 0 0 0 0,-1 1 0 0 0,1-1 0 0 0,-1 0 0 0 0,0 0 0 0 0,0 0 0 0 0,1 0 0 0 0,-1 0 0 0 0,0 0 0 0 0,0 0 0 0 0,0 0 0 0 0,0 0 0 0 0,0 1-18 0 0,0-1 0 0 0,0 0 0 0 0,0 0 0 0 0,1 0 0 0 0,-1 1 0 0 0,0-1 0 0 0,1 0 0 0 0,-1 0 0 0 0,0 0 0 0 0,1 0 0 0 0,0 0 0 0 0,-1 0 0 0 0,1 0 0 0 0,0 0 0 0 0,-1 0 0 0 0,1 0 0 0 0,0 0 0 0 0,0 0 18 0 0,4 6-1971 0 0,-4-6 667 0 0,-1-1-8 0 0</inkml:trace>
</inkml:ink>
</file>

<file path=ppt/ink/ink1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6:54.269"/>
    </inkml:context>
    <inkml:brush xml:id="br0">
      <inkml:brushProperty name="width" value="0.05" units="cm"/>
      <inkml:brushProperty name="height" value="0.05" units="cm"/>
      <inkml:brushProperty name="color" value="#849398"/>
    </inkml:brush>
  </inkml:definitions>
  <inkml:trace contextRef="#ctx0" brushRef="#br0">2 10 12872 0 0,'0'0'588'0'0,"-1"-1"-12"0"0,1 1-568 0 0,0 0 1 0 0,0 0 0 0 0,0 0 0 0 0,0 0 0 0 0,0 0 0 0 0,0 0 0 0 0,0 0 0 0 0,0 0 0 0 0,0 0 0 0 0,0-1 0 0 0,0 1 0 0 0,0 0 0 0 0,-1 0 0 0 0,1 0-1 0 0,0 0 1 0 0,0 0 0 0 0,0 0 0 0 0,0 0 0 0 0,0 0 0 0 0,0 0 0 0 0,0 0 0 0 0,0-1 0 0 0,0 1 0 0 0,0 0 0 0 0,0 0 0 0 0,0 0 0 0 0,0 0-1 0 0,0 0 1 0 0,0 0 0 0 0,0 0 0 0 0,0 0 0 0 0,0 0 0 0 0,0 0 0 0 0,0-1 0 0 0,0 1 0 0 0,0 0 0 0 0,0 0 0 0 0,1 0 0 0 0,-1 0 0 0 0,0 0-1 0 0,0 0 1 0 0,0 0 0 0 0,0 0-9 0 0,4-3 611 0 0,6 1 117 0 0,-7 1-480 0 0,1 2-1 0 0,-1-1 0 0 0,1 0 1 0 0,-1 1-1 0 0,1-1 1 0 0,-1 1-1 0 0,1 0 0 0 0,-1 0 1 0 0,0 1-1 0 0,1-1 0 0 0,-1 1-247 0 0,13 4 471 0 0,-12-4-419 0 0,0-1 1 0 0,0 1 0 0 0,0 0-1 0 0,0 0 1 0 0,0 1 0 0 0,0-1-1 0 0,0 1 1 0 0,-1 0-1 0 0,1 0-52 0 0,1 2 0 0 0,1-1 0 0 0,0 1 0 0 0,-1-1 0 0 0,1 0 0 0 0,5 1 0 0 0,-3 0 0 0 0,1 0 0 0 0,4 5 0 0 0,-5-5 111 0 0,-7-5-76 0 0,0 1 1 0 0,0 0-1 0 0,0-1 0 0 0,0 1 1 0 0,0 0-1 0 0,0-1 0 0 0,0 1 1 0 0,0 0-1 0 0,-1 0 0 0 0,1 0-35 0 0,0 0 120 0 0,-4 8 368 0 0,-22 16 336 0 0,14-16-674 0 0,10-8-151 0 0,-1 0 0 0 0,1 0 1 0 0,-1 0-1 0 0,1 0 0 0 0,0 0 1 0 0,0 1-1 0 0,-1-1 0 0 0,1 2 1 0 0,-15 16 0 0 0,12-14 0 0 0,-1 1 0 0 0,2-1 0 0 0,-1 0 0 0 0,0 2 0 0 0,4-7-16 0 0,0 1-1 0 0,-1-1 1 0 0,1 0-1 0 0,0 1 1 0 0,0-1-1 0 0,0 0 1 0 0,0 1-1 0 0,0-1 1 0 0,0 0-1 0 0,0 1 1 0 0,0-1-1 0 0,0 0 1 0 0,0 1-1 0 0,0-1 1 0 0,0 0-1 0 0,0 1 1 0 0,1-1-1 0 0,-1 0 1 0 0,0 1-1 0 0,0-1 1 0 0,0 0-1 0 0,0 0 1 0 0,0 1-1 0 0,1-1 1 0 0,-1 0-1 0 0,0 1 17 0 0,3 6-4706 0 0,-3-5-1430 0 0</inkml:trace>
  <inkml:trace contextRef="#ctx0" brushRef="#br0" timeOffset="1">256 213 11976 0 0,'0'0'546'0'0,"0"0"-10"0"0,1 0-344 0 0,0 0-162 0 0,0 0 0 0 0,-1 0 0 0 0,1 0 0 0 0,0 0 0 0 0,0 0 0 0 0,-1 0 1 0 0,1 0-1 0 0,0 1 0 0 0,-1-1 0 0 0,1 0 0 0 0,0 0 0 0 0,0 0 0 0 0,-1 1 0 0 0,1-1 0 0 0,0 0 0 0 0,-1 1-30 0 0,2 0 379 0 0,-2-1 555 0 0,2 10 1649 0 0,-3-6-2399 0 0,0-1 0 0 0,0 0-1 0 0,0 0 1 0 0,-1 0-1 0 0,1 0 1 0 0,-1 0-1 0 0,0 0 1 0 0,0 0 0 0 0,0 0-1 0 0,-1 0-183 0 0,-2 5-40 0 0,-14 12 158 0 0,10-10-5579 0 0,1-2-587 0 0</inkml:trace>
</inkml:ink>
</file>

<file path=ppt/ink/ink1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6:54.781"/>
    </inkml:context>
    <inkml:brush xml:id="br0">
      <inkml:brushProperty name="width" value="0.05" units="cm"/>
      <inkml:brushProperty name="height" value="0.05" units="cm"/>
      <inkml:brushProperty name="color" value="#849398"/>
    </inkml:brush>
  </inkml:definitions>
  <inkml:trace contextRef="#ctx0" brushRef="#br0">9 0 14480 0 0,'0'0'330'0'0,"0"0"45"0"0,0 0 20 0 0,0 0-39 0 0,1 6-174 0 0,-2 9 505 0 0,0-1 0 0 0,-1 2-687 0 0,0-4 95 0 0,1-1 0 0 0,0 0 1 0 0,1 1-1 0 0,0-1-95 0 0,-1 22-322 0 0,1-24 524 0 0,-1-1 0 0 0,2 9-202 0 0,0-6 255 0 0,-1-1-335 0 0,1 0 0 0 0,1 0 0 0 0,-1 0 0 0 0,2 0 0 0 0,1 5 80 0 0,-1-10-889 0 0,0 0-56 0 0</inkml:trace>
</inkml:ink>
</file>

<file path=ppt/ink/ink1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6:55.142"/>
    </inkml:context>
    <inkml:brush xml:id="br0">
      <inkml:brushProperty name="width" value="0.05" units="cm"/>
      <inkml:brushProperty name="height" value="0.05" units="cm"/>
      <inkml:brushProperty name="color" value="#849398"/>
    </inkml:brush>
  </inkml:definitions>
  <inkml:trace contextRef="#ctx0" brushRef="#br0">5 2 8288 0 0,'0'0'638'0'0,"0"0"-204"0"0,0 0 675 0 0,0 0-1004 0 0,0-1 0 0 0,0 1-1 0 0,0 0 1 0 0,0 0 0 0 0,0 0 0 0 0,0 0-1 0 0,0 0 1 0 0,0 0 0 0 0,0 0 0 0 0,0 0-1 0 0,0 0 1 0 0,0 0 0 0 0,0 0-1 0 0,0 0 1 0 0,0 0 0 0 0,0 0 0 0 0,0 0-1 0 0,0-1 1 0 0,0 1 0 0 0,0 0 0 0 0,0 0-1 0 0,0 0 1 0 0,0 0 0 0 0,0 0 0 0 0,0 0-1 0 0,0 0 1 0 0,0 0 0 0 0,1 0 0 0 0,-1 0-1 0 0,0 0 1 0 0,0 0 0 0 0,0 0 0 0 0,0 0-1 0 0,0 0 1 0 0,0 0 0 0 0,0 0 0 0 0,0 0-1 0 0,0 0 1 0 0,0 0 0 0 0,0 0 0 0 0,0 0-1 0 0,0 0 1 0 0,0 0 0 0 0,1 0 0 0 0,-1 0-1 0 0,0 0 1 0 0,0 0 0 0 0,0 0 0 0 0,0 0-1 0 0,0 0 1 0 0,0 0 0 0 0,0 0 0 0 0,0 0-1 0 0,0 0 1 0 0,0 1-105 0 0,2 7 261 0 0,-1 1 0 0 0,0 0-1 0 0,-1-1 1 0 0,0 1 0 0 0,0 0 0 0 0,0 0-1 0 0,-2 5-260 0 0,-5 44 1272 0 0,6-45-1505 0 0,1 22 528 0 0,0-35-359 0 0,0 0-54 0 0,0 0-11 0 0,0 0 30 0 0,4-13 401 0 0,-1 5-303 0 0,1 0 0 0 0,0 0 0 0 0,1 0 0 0 0,2-3 1 0 0,-6 10 68 0 0,0 0 1 0 0,0 0-1 0 0,0 0 1 0 0,-1 0 0 0 0,1 1-1 0 0,0-1 1 0 0,0 0-1 0 0,0 0 1 0 0,0 1-1 0 0,0-1 1 0 0,0 1-1 0 0,1-1 1 0 0,-1 1 0 0 0,0-1-1 0 0,0 1 1 0 0,0 0-1 0 0,0 0 1 0 0,0-1-1 0 0,1 1 1 0 0,0 0-69 0 0,-1 0 24 0 0,0 0 0 0 0,0 0 0 0 0,-1 0 0 0 0,1 0 1 0 0,0 1-1 0 0,0-1 0 0 0,0 0 0 0 0,0 0 0 0 0,-1 1 0 0 0,1-1 0 0 0,0 0 0 0 0,0 1 0 0 0,0-1 1 0 0,-1 1-1 0 0,1-1 0 0 0,0 1 0 0 0,-1-1 0 0 0,1 1 0 0 0,0-1 0 0 0,-1 1 0 0 0,1 0 1 0 0,-1 0-1 0 0,1-1 0 0 0,-1 1 0 0 0,1 0 0 0 0,-1 0 0 0 0,0-1 0 0 0,1 2-24 0 0,5 12-181 0 0,-4-11 176 0 0,-1 0 0 0 0,1 1 0 0 0,-1-1 0 0 0,0 1-1 0 0,0-1 1 0 0,0 4 5 0 0,1 4-120 0 0,-1 0 0 0 0,2-1-1 0 0,0 2 121 0 0,3 5-6100 0 0,-5-13-206 0 0</inkml:trace>
</inkml:ink>
</file>

<file path=ppt/ink/ink1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6:55.579"/>
    </inkml:context>
    <inkml:brush xml:id="br0">
      <inkml:brushProperty name="width" value="0.05" units="cm"/>
      <inkml:brushProperty name="height" value="0.05" units="cm"/>
      <inkml:brushProperty name="color" value="#849398"/>
    </inkml:brush>
  </inkml:definitions>
  <inkml:trace contextRef="#ctx0" brushRef="#br0">0 9 7832 0 0,'0'0'356'0'0,"0"0"-7"0"0,1 0-221 0 0,4-2 387 0 0,-1 0 0 0 0,1 1 1 0 0,0 0-1 0 0,0 0 0 0 0,0 0 0 0 0,1 1-515 0 0,-5-1 203 0 0,1 1 0 0 0,-1 0 0 0 0,0 0 0 0 0,1 1 0 0 0,-1-1 0 0 0,0 0 0 0 0,1 0 0 0 0,-1 1 0 0 0,0-1 0 0 0,1 1 0 0 0,-1-1 0 0 0,0 1 0 0 0,0-1 0 0 0,1 1 0 0 0,-1 0 0 0 0,0 0 0 0 0,0-1 0 0 0,0 1 0 0 0,0 0 0 0 0,0 0 0 0 0,0 0 0 0 0,0 0 0 0 0,0 0 0 0 0,-1 0 0 0 0,2 1-203 0 0,-2 0 36 0 0,0-1-1 0 0,0 0 0 0 0,1 0 1 0 0,-1 1-1 0 0,0-1 0 0 0,0 0 1 0 0,0 0-1 0 0,0 1 0 0 0,-1-1 1 0 0,1 0-1 0 0,0 0 0 0 0,0 1 1 0 0,-1-1-1 0 0,1 0 0 0 0,-1 0 1 0 0,1 0-1 0 0,-1 1-35 0 0,-10 19 239 0 0,-20 21-471 0 0,30-41 281 0 0,1-1 0 0 0,0 0-1 0 0,0 1 1 0 0,0-1-1 0 0,-1 1 1 0 0,1-1-1 0 0,0 1 1 0 0,0-1 0 0 0,0 0-1 0 0,0 1 1 0 0,0-1-1 0 0,0 1 1 0 0,0-1-1 0 0,0 1 1 0 0,0-1 0 0 0,0 1-1 0 0,0-1 1 0 0,0 1-1 0 0,0-1 1 0 0,0 0-1 0 0,0 1 1 0 0,1-1-1 0 0,-1 1 1 0 0,0-1 0 0 0,0 0-1 0 0,0 1 1 0 0,1-1-1 0 0,-1 1 1 0 0,0-1-1 0 0,0 0 1 0 0,1 1 0 0 0,-1-1-1 0 0,0 0 1 0 0,1 1-1 0 0,-1-1 1 0 0,1 0-1 0 0,-1 0 1 0 0,0 1 0 0 0,1-1-1 0 0,-1 0 1 0 0,1 0-49 0 0,1 1-2 0 0,0 0 1 0 0,0 0 0 0 0,0-1 0 0 0,0 1 0 0 0,0-1-1 0 0,2 1 2 0 0,-1-1-42 0 0,0 0 0 0 0,0 0 0 0 0,0-1 0 0 0,0 1-1 0 0,0-1 1 0 0,0 1 0 0 0,0-1 0 0 0,-1 0-1 0 0,1 0 1 0 0,0 0 0 0 0,0-1 42 0 0,5-2-1869 0 0,0-1 0 0 0,7-4 1869 0 0,-4 1-1533 0 0</inkml:trace>
</inkml:ink>
</file>

<file path=ppt/ink/ink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0:56.824"/>
    </inkml:context>
    <inkml:brush xml:id="br0">
      <inkml:brushProperty name="width" value="0.05292" units="cm"/>
      <inkml:brushProperty name="height" value="0.05292" units="cm"/>
      <inkml:brushProperty name="color" value="#333333"/>
    </inkml:brush>
  </inkml:definitions>
  <inkml:trace contextRef="#ctx0" brushRef="#br0">108 0 9672 0 0,'0'0'748'0'0,"0"0"-380"0"0,0 0 236 0 0,0 0 150 0 0,-19 5 1422 0 0,14-2-2011 0 0,0 0-1 0 0,0 0 1 0 0,1 0-1 0 0,0 0 1 0 0,0 1-1 0 0,0-1 1 0 0,0 1-1 0 0,0 0 1 0 0,1 1-1 0 0,-1-1 1 0 0,1 1-1 0 0,0-1 1 0 0,1 1-1 0 0,-1 0 1 0 0,1 0-1 0 0,0 0 1 0 0,-1 5-165 0 0,-3 6 196 0 0,1 0 0 0 0,1 1 0 0 0,1-1 0 0 0,0 1 0 0 0,1 4-196 0 0,1-6 100 0 0,1 0-1 0 0,0-1 1 0 0,1 1-1 0 0,1 0 1 0 0,2 11-100 0 0,-2-17-22 0 0,1 0 1 0 0,0-1-1 0 0,0 1 0 0 0,0-1 1 0 0,1 0-1 0 0,0 0 1 0 0,1 0-1 0 0,0-1 0 0 0,0 1 1 0 0,1 0 21 0 0,8 4-1076 0 0,-4-6-3387 0 0,-4-3-1059 0 0</inkml:trace>
  <inkml:trace contextRef="#ctx0" brushRef="#br0" timeOffset="1">171 184 3680 0 0,'16'-15'360'0'0,"-14"13"-212"0"0,1 0 0 0 0,-1 0 0 0 0,1 1-1 0 0,-1-1 1 0 0,1 1 0 0 0,0-1 0 0 0,0 1 0 0 0,0 0 0 0 0,0 0 0 0 0,0 0 0 0 0,0 0 0 0 0,0 1 0 0 0,0-1-1 0 0,0 1 1 0 0,0 0 0 0 0,0 0 0 0 0,0 0 0 0 0,0 0 0 0 0,0 0 0 0 0,0 1 0 0 0,0 0 0 0 0,0-1-1 0 0,0 1 1 0 0,0 0 0 0 0,0 0 0 0 0,0 1 0 0 0,-1-1 0 0 0,1 0 0 0 0,0 1 0 0 0,-1 0 0 0 0,1 0 0 0 0,-1 0-1 0 0,1 0 1 0 0,-1 0 0 0 0,0 0 0 0 0,0 0 0 0 0,0 1 0 0 0,0-1 0 0 0,-1 1 0 0 0,1 0-148 0 0,2 3 348 0 0,0 0 0 0 0,-1 1 0 0 0,0-1 0 0 0,0 1 0 0 0,-1-1 0 0 0,1 1 0 0 0,-2 0 0 0 0,1 0 0 0 0,-1 0 0 0 0,0 0 0 0 0,0 0 0 0 0,-1 0 0 0 0,0 0 0 0 0,0 0 0 0 0,0 0 0 0 0,-1 0 0 0 0,-1 3-348 0 0,1-5-87 0 0,-1-1 0 0 0,1 1 1 0 0,-1-1-1 0 0,0 0 0 0 0,-1 1 1 0 0,1-1-1 0 0,-1 1 87 0 0,-8 8-4648 0 0,6-8 71 0 0</inkml:trace>
</inkml:ink>
</file>

<file path=ppt/ink/ink1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6:56.025"/>
    </inkml:context>
    <inkml:brush xml:id="br0">
      <inkml:brushProperty name="width" value="0.05" units="cm"/>
      <inkml:brushProperty name="height" value="0.05" units="cm"/>
      <inkml:brushProperty name="color" value="#849398"/>
    </inkml:brush>
  </inkml:definitions>
  <inkml:trace contextRef="#ctx0" brushRef="#br0">0 4 13824 0 0,'0'0'1061'0'0,"0"0"-705"0"0,0 0-297 0 0,9-4 1354 0 0,-7 4-1230 0 0,1 0 1 0 0,0 0 0 0 0,-1 0-1 0 0,1 1 1 0 0,-1-1-1 0 0,1 1 1 0 0,-1-1-1 0 0,1 1 1 0 0,-1 0 0 0 0,1 0-1 0 0,-1 0 1 0 0,0 0-1 0 0,1 1-183 0 0,6 2 148 0 0,12 2 66 0 0,-15-4-84 0 0,-1-1 1 0 0,1 1 0 0 0,-1 1-1 0 0,4 0-130 0 0,-9-2 17 0 0,5 1 18 0 0,-1 0 0 0 0,1 1 0 0 0,-1-1 0 0 0,0 1 0 0 0,0 0-1 0 0,0 0 1 0 0,0 1 0 0 0,-1-1 0 0 0,0 1 0 0 0,1 0-1 0 0,-1 0-34 0 0,-1-1-92 0 0,0 0-1 0 0,-1-1 0 0 0,1 1 1 0 0,-1 0-1 0 0,0 0 0 0 0,1 2 93 0 0,-1-4 50 0 0,-1 1-1 0 0,0-1 0 0 0,0 1 1 0 0,0-1-1 0 0,0 1 1 0 0,0-1-1 0 0,0 1 1 0 0,0-1-1 0 0,-1 1 1 0 0,1-1-1 0 0,0 1 0 0 0,-1-1 1 0 0,1 1-1 0 0,-1-1 1 0 0,0 1-50 0 0,-5 14 429 0 0,4-12-361 0 0,0 1 0 0 0,0-1 0 0 0,0 1 1 0 0,0-1-1 0 0,-1 0 0 0 0,-1 2-68 0 0,-11 16 72 0 0,13-17-48 0 0,-2 0 0 0 0,1 0 0 0 0,0-1 0 0 0,-4 4-24 0 0,-14 20 288 0 0,16-16-546 0 0,5-12-45 0 0,2 4-5833 0 0,1 1-390 0 0</inkml:trace>
  <inkml:trace contextRef="#ctx0" brushRef="#br0" timeOffset="1">304 230 8752 0 0,'0'0'673'0'0,"0"0"-237"0"0,0 0 625 0 0,0 0 321 0 0,0 0 67 0 0,0 0-121 0 0,0 0-564 0 0,0 0-247 0 0,0 0-49 0 0,0 0-16 0 0,0 0-24 0 0,0 0-11 0 0,0 0-1 0 0,10-2 270 0 0,-7 3-802 0 0,3 0-4988 0 0,0-1-913 0 0</inkml:trace>
</inkml:ink>
</file>

<file path=ppt/ink/ink1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6:56.391"/>
    </inkml:context>
    <inkml:brush xml:id="br0">
      <inkml:brushProperty name="width" value="0.05" units="cm"/>
      <inkml:brushProperty name="height" value="0.05" units="cm"/>
      <inkml:brushProperty name="color" value="#849398"/>
    </inkml:brush>
  </inkml:definitions>
  <inkml:trace contextRef="#ctx0" brushRef="#br0">5 10 3680 0 0,'0'0'545'0'0,"-1"-1"1"0"0,1 1-1 0 0,0 0 0 0 0,0 0 1 0 0,-1 0-1 0 0,1 0 1 0 0,0 0-1 0 0,0-1 0 0 0,0 1 1 0 0,-1 0-1 0 0,1 0 1 0 0,0 0-1 0 0,0-1 0 0 0,0 1 1 0 0,0 0-1 0 0,-1 0 1 0 0,1-1-1 0 0,0 1 0 0 0,0 0 1 0 0,0 0-1 0 0,0-1 1 0 0,0 1-1 0 0,0 0-545 0 0,4-3 2526 0 0,11 1-8699 0 0,-11 2 772 0 0</inkml:trace>
  <inkml:trace contextRef="#ctx0" brushRef="#br0" timeOffset="1">154 34 1840 0 0,'0'0'160'0'0,"0"0"-160"0"0,0 0 0 0 0,0 0 0 0 0,0 0 2152 0 0,5-2 400 0 0,-5 2 72 0 0,0 0 24 0 0,0 0-1576 0 0,0 0-312 0 0,4-2-64 0 0,-4 2-16 0 0,0 0-440 0 0,0 0-88 0 0,0 0-24 0 0,0 0-6400 0 0</inkml:trace>
</inkml:ink>
</file>

<file path=ppt/ink/ink1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6:57.053"/>
    </inkml:context>
    <inkml:brush xml:id="br0">
      <inkml:brushProperty name="width" value="0.05" units="cm"/>
      <inkml:brushProperty name="height" value="0.05" units="cm"/>
      <inkml:brushProperty name="color" value="#849398"/>
    </inkml:brush>
  </inkml:definitions>
  <inkml:trace contextRef="#ctx0" brushRef="#br0">1 0 10136 0 0,'0'0'464'0'0,"0"0"-10"0"0,0 0-120 0 0,0 0 580 0 0,0 0 286 0 0,0 0 59 0 0,0 0-78 0 0,0 0-372 0 0,0 1-158 0 0,3 9 355 0 0,-2-8-896 0 0,0 0 0 0 0,0 0 0 0 0,0 0 0 0 0,-1 0 0 0 0,1 1-1 0 0,0 0-109 0 0,5 85 1947 0 0,-6-85-1859 0 0,1 10-76 0 0,0 1 0 0 0,3 7-12 0 0,-3-15-17 0 0,1 0 1 0 0,0 0-1 0 0,1-1 0 0 0,-1 1 1 0 0,3 3 16 0 0,5 4-6691 0 0,-10-13 507 0 0</inkml:trace>
</inkml:ink>
</file>

<file path=ppt/ink/ink1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6:57.418"/>
    </inkml:context>
    <inkml:brush xml:id="br0">
      <inkml:brushProperty name="width" value="0.05" units="cm"/>
      <inkml:brushProperty name="height" value="0.05" units="cm"/>
      <inkml:brushProperty name="color" value="#849398"/>
    </inkml:brush>
  </inkml:definitions>
  <inkml:trace contextRef="#ctx0" brushRef="#br0">0 14 11976 0 0,'3'-8'1200'0'0,"-3"8"-1066"0"0,1-1 0 0 0,-1 1 0 0 0,1-1 0 0 0,-1 1 0 0 0,1-1 0 0 0,0 1 0 0 0,-1 0 0 0 0,1-1 0 0 0,-1 1 0 0 0,1 0 0 0 0,0-1 0 0 0,-1 1 0 0 0,1 0 0 0 0,0 0 0 0 0,-1-1 0 0 0,1 1 0 0 0,0 0 0 0 0,0 0 0 0 0,-1 0 0 0 0,1 0 0 0 0,0 0 0 0 0,-1 0 0 0 0,1 0 0 0 0,0 0 0 0 0,0 1-134 0 0,0-1 125 0 0,0 1 0 0 0,-1 0 0 0 0,1-1 0 0 0,0 1 0 0 0,0 0 0 0 0,-1 0 0 0 0,1 0 0 0 0,-1-1 0 0 0,1 1-1 0 0,0 0 1 0 0,-1 0 0 0 0,0 0 0 0 0,1 0 0 0 0,-1 0 0 0 0,0 0 0 0 0,1 0 0 0 0,-1 0 0 0 0,0 1-125 0 0,1 6 102 0 0,0 0-1 0 0,0-1 1 0 0,-1 1-1 0 0,0 0 0 0 0,0 5-101 0 0,-1 9 139 0 0,1-10-104 0 0,0-1 37 0 0,0 0 0 0 0,-1 1 1 0 0,0-1-1 0 0,-2 7-72 0 0,19-61-258 0 0,-14 39 315 0 0,1-1-1 0 0,-1 1 1 0 0,1-1-1 0 0,0 1 0 0 0,0 0 1 0 0,1 1-1 0 0,-1-1 1 0 0,1 0-57 0 0,-2 3 79 0 0,-1-1 0 0 0,1 1 0 0 0,0 0 0 0 0,-1 0 0 0 0,1 0 0 0 0,0 0 0 0 0,0 0 0 0 0,0 0 0 0 0,0 0 0 0 0,0 0 0 0 0,0 1 0 0 0,0-1 0 0 0,0 1 0 0 0,1-1 0 0 0,-1 1 1 0 0,0 0-1 0 0,0 0 0 0 0,0 0 0 0 0,2 0-79 0 0,-3 1 1 0 0,0-1-1 0 0,-1 0 1 0 0,1 0 0 0 0,0 0 0 0 0,-1 1 0 0 0,1-1 0 0 0,-1 0 0 0 0,1 0 0 0 0,0 1 0 0 0,-1-1 0 0 0,1 1-1 0 0,-1-1 1 0 0,1 0 0 0 0,-1 1 0 0 0,0-1 0 0 0,1 1 0 0 0,-1-1 0 0 0,1 1 0 0 0,-1-1 0 0 0,0 1 0 0 0,1 0-1 0 0,-1-1 1 0 0,0 1-1 0 0,1 0 2 0 0,1 3-2 0 0,0 0 0 0 0,0 0 0 0 0,-1 1 0 0 0,1-1 0 0 0,-1 0 0 0 0,0 1 0 0 0,0-1 0 0 0,-1 1 0 0 0,1-1 0 0 0,-1 1 0 0 0,3 16 0 0 0,-3-20-152 0 0,6 24 174 0 0,-5-24-999 0 0,-1 1 0 0 0,1 0-1 0 0,0 0 1 0 0,0-1-1 0 0,0 1 1 0 0,0-1 0 0 0,1 2 977 0 0,0 0-6244 0 0</inkml:trace>
</inkml:ink>
</file>

<file path=ppt/ink/ink1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6:57.816"/>
    </inkml:context>
    <inkml:brush xml:id="br0">
      <inkml:brushProperty name="width" value="0.05" units="cm"/>
      <inkml:brushProperty name="height" value="0.05" units="cm"/>
      <inkml:brushProperty name="color" value="#849398"/>
    </inkml:brush>
  </inkml:definitions>
  <inkml:trace contextRef="#ctx0" brushRef="#br0">0 19 11976 0 0,'0'0'266'0'0,"0"0"44"0"0,0 0 15 0 0,0 0-26 0 0,5 8-103 0 0,-3-4-22 0 0,-1-2 146 0 0,0 1-1 0 0,0-1 1 0 0,0 1 0 0 0,0-1 0 0 0,0 1 0 0 0,0 0-1 0 0,-1-1 1 0 0,1 1 0 0 0,-1 0 0 0 0,0 0 0 0 0,0-1-1 0 0,0 1-319 0 0,3-9 195 0 0,1-1-1 0 0,0 0 1 0 0,-1 1-1 0 0,2 0 1 0 0,-1 0-1 0 0,1 0-194 0 0,-3 4 49 0 0,0 0 0 0 0,0 0 1 0 0,0 0-1 0 0,0 1 0 0 0,0-1 0 0 0,1 1 0 0 0,-1-1 0 0 0,0 1 0 0 0,1 0 1 0 0,-1 0-1 0 0,1 0 0 0 0,0 0 0 0 0,-1 1 0 0 0,1-1 0 0 0,0 1-49 0 0,-3 0 11 0 0,1-1 0 0 0,0 1 0 0 0,0 1 0 0 0,-1-1 0 0 0,1 0 0 0 0,0 0 0 0 0,-1 0 0 0 0,1 0-1 0 0,0 0 1 0 0,-1 1 0 0 0,1-1 0 0 0,0 0 0 0 0,0 1-11 0 0,2 0 2 0 0,-2-1-2 0 0,-1 0 0 0 0,0 0 0 0 0,1 0 0 0 0,-1 0 0 0 0,0 0 0 0 0,1 0 0 0 0,-1 0 0 0 0,0 0 0 0 0,1 0 0 0 0,-1 0 0 0 0,0 1 0 0 0,1-1 0 0 0,-1 0 0 0 0,0 0 0 0 0,1 0 0 0 0,-1 0 0 0 0,0 1 0 0 0,0-1 0 0 0,1 0 0 0 0,-1 0 0 0 0,0 1 0 0 0,0-1 0 0 0,1 0 0 0 0,-1 0 0 0 0,0 1 0 0 0,0-1 0 0 0,0 0 0 0 0,0 1 0 0 0,1-1 0 0 0,-1 0 0 0 0,0 1 0 0 0,0-1 0 0 0,0 0 0 0 0,0 1 0 0 0,0-1 0 0 0,0 0 0 0 0,0 1 0 0 0,0-1 0 0 0,0 1 0 0 0,1 1 0 0 0,0 1 30 0 0,0-1 0 0 0,0 1-1 0 0,-1-1 1 0 0,1 1-1 0 0,0 0 1 0 0,-1-1-1 0 0,0 2-29 0 0,1-2-24 0 0,-1 0-1 0 0,0 0 0 0 0,0 0 0 0 0,1 0 1 0 0,-1 0-1 0 0,1 0 0 0 0,0 0 0 0 0,0 0 1 0 0,0-1-1 0 0,0 1 0 0 0,0 0 0 0 0,0 0 1 0 0,1 0 24 0 0,1 4-3520 0 0,-2-4 2195 0 0</inkml:trace>
</inkml:ink>
</file>

<file path=ppt/ink/ink1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6:58.184"/>
    </inkml:context>
    <inkml:brush xml:id="br0">
      <inkml:brushProperty name="width" value="0.05" units="cm"/>
      <inkml:brushProperty name="height" value="0.05" units="cm"/>
      <inkml:brushProperty name="color" value="#849398"/>
    </inkml:brush>
  </inkml:definitions>
  <inkml:trace contextRef="#ctx0" brushRef="#br0">0 4 10592 0 0,'0'0'818'0'0,"0"0"-428"0"0,0 0 176 0 0,1-1 3288 0 0,0 1-3803 0 0,-1-1-1 0 0,0 1 1 0 0,0 0 0 0 0,1 0-1 0 0,-1-1 1 0 0,0 1 0 0 0,1 0 0 0 0,-1 0-1 0 0,0 0 1 0 0,0 0 0 0 0,1 0-1 0 0,-1-1 1 0 0,1 1 0 0 0,-1 0 0 0 0,0 0-1 0 0,1 0 1 0 0,-1 0 0 0 0,0 0-1 0 0,1 0-50 0 0,9 3 426 0 0,-1 1-1 0 0,1 0 0 0 0,-1 1 1 0 0,0 0-1 0 0,0 0 0 0 0,4 3-425 0 0,-12-7 24 0 0,25 19 122 0 0,-18-13-351 0 0,1-1 0 0 0,8 6 205 0 0,-15-11 40 0 0,1 1-1 0 0,-1-1 0 0 0,0 1 1 0 0,0 0-1 0 0,0-1 0 0 0,0 1 1 0 0,0 0-1 0 0,0 1 0 0 0,0-1 1 0 0,0 0-40 0 0,-2-1 468 0 0,-2 10 630 0 0,1-10-1073 0 0,1 1-1 0 0,-1-1 0 0 0,1 1 1 0 0,-1-1-1 0 0,0 0 0 0 0,0 0 1 0 0,1 1-1 0 0,-1-1 0 0 0,0 0 1 0 0,0 0-1 0 0,0 0 0 0 0,-1 0-24 0 0,-15 13 1195 0 0,11-9-783 0 0,0-1-397 0 0,-7 6 215 0 0,-9 10-230 0 0,19-17-123 0 0,0 0 0 0 0,0 1 1 0 0,0-1-1 0 0,1 1 1 0 0,-1 0-1 0 0,1 0 1 0 0,0 0-1 0 0,-1 4 123 0 0,2 8-4628 0 0,1-12-2058 0 0</inkml:trace>
</inkml:ink>
</file>

<file path=ppt/ink/ink1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6:58.621"/>
    </inkml:context>
    <inkml:brush xml:id="br0">
      <inkml:brushProperty name="width" value="0.05" units="cm"/>
      <inkml:brushProperty name="height" value="0.05" units="cm"/>
      <inkml:brushProperty name="color" value="#849398"/>
    </inkml:brush>
  </inkml:definitions>
  <inkml:trace contextRef="#ctx0" brushRef="#br0">56 0 13328 0 0,'0'0'612'0'0,"0"0"-15"0"0,0 0-226 0 0,0 0 459 0 0,4 4 1369 0 0,-3 0-1905 0 0,1-1 1 0 0,-1 0-1 0 0,0 1 1 0 0,-1-1 0 0 0,1 1-1 0 0,0-1 1 0 0,-1 1-1 0 0,0 0 1 0 0,0-1-1 0 0,0 1 1 0 0,0-1-1 0 0,-1 1-294 0 0,1-1 9 0 0,-1 0 0 0 0,0-1 0 0 0,0 1-1 0 0,0-1 1 0 0,0 1 0 0 0,0-1 0 0 0,-1 1-1 0 0,1-1 1 0 0,-1 0 0 0 0,-1 2-9 0 0,-19 21-1091 0 0,22-25 1040 0 0,-17 17-2368 0 0,4-7 1172 0 0</inkml:trace>
</inkml:ink>
</file>

<file path=ppt/ink/ink1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6:59.477"/>
    </inkml:context>
    <inkml:brush xml:id="br0">
      <inkml:brushProperty name="width" value="0.05" units="cm"/>
      <inkml:brushProperty name="height" value="0.05" units="cm"/>
      <inkml:brushProperty name="color" value="#849398"/>
    </inkml:brush>
  </inkml:definitions>
  <inkml:trace contextRef="#ctx0" brushRef="#br0">29 1 11376 0 0,'0'0'521'0'0,"0"0"-12"0"0,0 0-205 0 0,0 0 351 0 0,-6 0 2613 0 0,2 14-1767 0 0,-1-3-893 0 0,2 8-63 0 0,3-14-401 0 0,-1-1 0 0 0,0 1 0 0 0,0-1 0 0 0,-1 4-144 0 0,1-5 68 0 0,0-1 0 0 0,1 1 0 0 0,-1 0 0 0 0,1-1 0 0 0,0 1 0 0 0,0 0 0 0 0,0-1 0 0 0,0 3-68 0 0,1-2 49 0 0,-1 0-1 0 0,0 0 1 0 0,0 1-1 0 0,-1-1 1 0 0,1 0-1 0 0,-1 2-48 0 0,0-2 8 0 0,1 1 0 0 0,-1-1 0 0 0,1 1 0 0 0,0 0 0 0 0,0-1 0 0 0,0 1 0 0 0,1-1 0 0 0,-1 1 0 0 0,1 0 0 0 0,1 1-8 0 0,1 7-12 0 0,2 0 0 0 0,1 4 12 0 0,-5-7-119 0 0,-1-8 99 0 0,0-1 1 0 0,0 1-1 0 0,0 0 1 0 0,0 0-1 0 0,0-1 1 0 0,0 1 0 0 0,0 0-1 0 0,1-1 1 0 0,-1 1-1 0 0,0 0 1 0 0,0-1-1 0 0,1 1 1 0 0,-1 0 19 0 0,1 1-120 0 0,3 5-1339 0 0,-4-7 1275 0 0,0 0 1 0 0,0 0-1 0 0,0 1 0 0 0,0-1 1 0 0,0 0-1 0 0,0 0 0 0 0,0 0 1 0 0,0 0-1 0 0,0 1 0 0 0,0-1 1 0 0,0 0-1 0 0,0 0 1 0 0,0 0-1 0 0,0 0 0 0 0,0 0 1 0 0,0 1-1 0 0,0-1 0 0 0,0 0 1 0 0,0 0-1 0 0,0 0 0 0 0,-1 0 1 0 0,1 0-1 0 0,0 1 0 0 0,0-1 1 0 0,0 0-1 0 0,0 0 1 0 0,0 0-1 0 0,-1 0 184 0 0,-5 2-5893 0 0</inkml:trace>
</inkml:ink>
</file>

<file path=ppt/ink/ink1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6:59.950"/>
    </inkml:context>
    <inkml:brush xml:id="br0">
      <inkml:brushProperty name="width" value="0.05" units="cm"/>
      <inkml:brushProperty name="height" value="0.05" units="cm"/>
      <inkml:brushProperty name="color" value="#849398"/>
    </inkml:brush>
  </inkml:definitions>
  <inkml:trace contextRef="#ctx0" brushRef="#br0">65 25 10592 0 0,'-3'-2'243'0'0,"-1"-4"464"0"0,3 4-521 0 0,0 1-13 0 0,0-1 1 0 0,0 1-1 0 0,0 0 1 0 0,-1 0-1 0 0,1 0 1 0 0,0-1-1 0 0,-1 1 1 0 0,1 0-1 0 0,0 1 1 0 0,-1-1 0 0 0,1 0-1 0 0,-1 0 1 0 0,0 0-174 0 0,1 1 733 0 0,1 0-145 0 0,-11 6 937 0 0,9-5-1419 0 0,0 1-1 0 0,0 0 1 0 0,0 0-1 0 0,0 0 1 0 0,0 0-1 0 0,0 0 1 0 0,1 1-1 0 0,-1-1 1 0 0,1 0-1 0 0,0 1 1 0 0,0-1-1 0 0,-1 1 0 0 0,2-1 1 0 0,-1 1-1 0 0,0 0 1 0 0,0-1-1 0 0,1 3-105 0 0,0-4 0 0 0,0-1 0 0 0,0 1 0 0 0,0 0 0 0 0,0-1 0 0 0,0 1 0 0 0,1-1 0 0 0,-1 1 0 0 0,0 0 0 0 0,0-1 0 0 0,1 1 0 0 0,-1-1 0 0 0,0 1 0 0 0,1-1 0 0 0,2 5 0 0 0,-3-4-1 0 0,0-1 0 0 0,1 1 0 0 0,-1 0 0 0 0,1-1 0 0 0,-1 1 0 0 0,1-1 0 0 0,0 1 0 0 0,-1-1 0 0 0,1 1-1 0 0,-1-1 1 0 0,1 1 0 0 0,0-1 0 0 0,-1 0 0 0 0,1 1 0 0 0,0-1 0 0 0,0 0 0 0 0,-1 0 0 0 0,1 0 0 0 0,0 1-1 0 0,0-1 1 0 0,0 0 1 0 0,11 1-121 0 0,-10-1 57 0 0,-2 0 55 0 0,0-1-1 0 0,0 1 1 0 0,0 0-1 0 0,0-1 1 0 0,1 1-1 0 0,-1 0 1 0 0,0 0 0 0 0,0-1-1 0 0,1 1 1 0 0,-1 0-1 0 0,0 0 1 0 0,1-1-1 0 0,-1 1 1 0 0,0 0-1 0 0,1 0 1 0 0,-1 0-1 0 0,1-1 10 0 0,4-3-95 0 0,-4 1 85 0 0,0 0 0 0 0,-1 0 0 0 0,0 0-1 0 0,1 0 1 0 0,-1 1 0 0 0,0-1-1 0 0,0 0 1 0 0,-1 0 0 0 0,1 0-1 0 0,0 0 1 0 0,-1 0 10 0 0,1-21 1009 0 0,7 30-433 0 0,-6-4-533 0 0,-1 0 0 0 0,1 0-1 0 0,0 0 1 0 0,0-1 0 0 0,0 1-1 0 0,0 0 1 0 0,1 0 0 0 0,-1-1-1 0 0,1 2-42 0 0,0-1 2 0 0,0 1-1 0 0,0-1 0 0 0,0 1 1 0 0,-1 0-1 0 0,1 0 0 0 0,-1 0 1 0 0,0 0-1 0 0,0 0-1 0 0,4 9 43 0 0,-1-4 0 0 0,-1 1 1 0 0,0-1 0 0 0,2 10-44 0 0,4 10 23 0 0,-9-27-18 0 0,1 1-1 0 0,-1 0 1 0 0,0-1-1 0 0,1 1 0 0 0,-1 0 1 0 0,0-1-1 0 0,0 1 1 0 0,0 0-1 0 0,0-1 0 0 0,-1 1 1 0 0,1-1-1 0 0,-1 2-4 0 0,0 13 41 0 0,2-8-12 0 0,-1-6-22 0 0,1 0 0 0 0,-1 0 1 0 0,0 1-1 0 0,0-1 0 0 0,0 0 0 0 0,0 0 1 0 0,0 0-1 0 0,0 0 0 0 0,-1 0 0 0 0,1 0 1 0 0,-1 0-1 0 0,0 0 0 0 0,1 0 0 0 0,-2 1-7 0 0,-2 8 39 0 0,3-9-25 0 0,1-1-1 0 0,-1 1 1 0 0,1 0 0 0 0,-1-1 0 0 0,0 1 0 0 0,0 0 0 0 0,0-1-1 0 0,0 1 1 0 0,0-1 0 0 0,0 0 0 0 0,0 1 0 0 0,0-1 0 0 0,0 0 0 0 0,-1 0-1 0 0,1 1 1 0 0,-1-1 0 0 0,1 0 0 0 0,-1 0 0 0 0,1-1 0 0 0,-1 1 0 0 0,1 0-1 0 0,-1 0 1 0 0,0-1 0 0 0,0 1 0 0 0,1-1 0 0 0,-1 0 0 0 0,0 1 0 0 0,0-1-1 0 0,0 0-13 0 0,1 0-20 0 0,-1 1 0 0 0,1-1 0 0 0,-1 0-1 0 0,1 0 1 0 0,-1 0 0 0 0,1 0 0 0 0,-1 0-1 0 0,1 0 1 0 0,-1-1 0 0 0,1 1-1 0 0,0 0 1 0 0,-1-1 0 0 0,1 1 0 0 0,-1-1-1 0 0,1 0 1 0 0,0 1 0 0 0,-1-1 0 0 0,1 0-1 0 0,0 0 1 0 0,0 1 0 0 0,0-1-1 0 0,0 0 1 0 0,0 0 0 0 0,0-1 0 0 0,0 1-1 0 0,0 0 1 0 0,0 0 0 0 0,0 0 0 0 0,0-1-1 0 0,1 1 21 0 0,-3-5-625 0 0,2 6 504 0 0,1-1 1 0 0,0 1 0 0 0,-1 0-1 0 0,1-1 1 0 0,0 1 0 0 0,0-1-1 0 0,0 1 1 0 0,-1 0 0 0 0,1-1-1 0 0,0 1 1 0 0,0-1 0 0 0,0 1-1 0 0,0-1 1 0 0,0 1 0 0 0,0-1-1 0 0,0 1 1 0 0,0 0 0 0 0,0-1-1 0 0,0 1 1 0 0,0-1-1 0 0,0 1 1 0 0,0-1 120 0 0,3-6-1680 0 0,-2 5-14 0 0</inkml:trace>
</inkml:ink>
</file>

<file path=ppt/ink/ink1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7:00.322"/>
    </inkml:context>
    <inkml:brush xml:id="br0">
      <inkml:brushProperty name="width" value="0.05" units="cm"/>
      <inkml:brushProperty name="height" value="0.05" units="cm"/>
      <inkml:brushProperty name="color" value="#849398"/>
    </inkml:brush>
  </inkml:definitions>
  <inkml:trace contextRef="#ctx0" brushRef="#br0">6 0 12584 0 0,'8'0'315'0'0,"-8"0"29"0"0,-3 0-57 0 0,2 0 23 0 0,1 0-202 0 0,-2 0 21 0 0,2 0 479 0 0,1 6 1067 0 0,-2 0-782 0 0,1-6-827 0 0,0 1 0 0 0,-1-1 0 0 0,1 0 0 0 0,0 1 1 0 0,0-1-1 0 0,0 1 0 0 0,0 0 0 0 0,0-1 0 0 0,0 1 0 0 0,0-1 1 0 0,0 1-1 0 0,0-1 0 0 0,0 1 0 0 0,0-1 0 0 0,0 1 0 0 0,0 0-66 0 0,0-1 32 0 0,1 0-1 0 0,-1 1 0 0 0,0-1 1 0 0,0 1-1 0 0,0-1 0 0 0,1 0 1 0 0,-1 1-1 0 0,0-1 0 0 0,0 1 1 0 0,0-1-1 0 0,0 1 0 0 0,0-1 1 0 0,0 1-1 0 0,0-1 0 0 0,0 0 0 0 0,0 1 1 0 0,0-1-1 0 0,0 1 0 0 0,0-1 1 0 0,0 1-1 0 0,0-1 0 0 0,-1 1 1 0 0,1-1-1 0 0,0 0 0 0 0,0 1 1 0 0,0-1-1 0 0,-1 1 0 0 0,1-1 0 0 0,0 0 1 0 0,0 1-1 0 0,-1-1 0 0 0,1 0 1 0 0,-1 1-32 0 0,1 0-18 0 0,-1 0 11 0 0,1-1-1 0 0,0 1 1 0 0,-1 0-1 0 0,1 0 0 0 0,0-1 1 0 0,0 1-1 0 0,-1 0 0 0 0,1 0 1 0 0,0 0-1 0 0,0 0 1 0 0,0-1-1 0 0,0 1 0 0 0,0 0 1 0 0,1 0 7 0 0,-2 10-70 0 0,0-10 34 0 0,1 0-1 0 0,0 0 0 0 0,0 0 0 0 0,-1 0 0 0 0,1 0 1 0 0,0 0-1 0 0,0 0 0 0 0,0 0 0 0 0,0 0 0 0 0,0 0 1 0 0,0 0-1 0 0,1 0 0 0 0,-1 0 0 0 0,0 0 0 0 0,0 0 1 0 0,1 0-1 0 0,-1 0 0 0 0,1 0 0 0 0,-1 0 0 0 0,1 0 37 0 0,1 3-732 0 0,-4-1-32 0 0</inkml:trace>
</inkml:ink>
</file>

<file path=ppt/ink/ink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0:57.176"/>
    </inkml:context>
    <inkml:brush xml:id="br0">
      <inkml:brushProperty name="width" value="0.05292" units="cm"/>
      <inkml:brushProperty name="height" value="0.05292" units="cm"/>
      <inkml:brushProperty name="color" value="#333333"/>
    </inkml:brush>
  </inkml:definitions>
  <inkml:trace contextRef="#ctx0" brushRef="#br0">68 11 1840 0 0,'0'-1'133'0'0,"-1"0"314"0"0,1 1-1 0 0,-1-1 1 0 0,0 0-1 0 0,1 1 1 0 0,-1-1 0 0 0,0 0-1 0 0,0 1 1 0 0,1-1-1 0 0,-1 1 1 0 0,0-1-1 0 0,0 1 1 0 0,0-1-1 0 0,0 1 1 0 0,0 0-1 0 0,0-1 1 0 0,1 1 0 0 0,-1 0-1 0 0,0 0 1 0 0,0 0-1 0 0,0 0 1 0 0,0 0-1 0 0,0 0 1 0 0,0 0-1 0 0,0 0-446 0 0,-1 1 306 0 0,0 0 1 0 0,0 0-1 0 0,0 0 0 0 0,1 0 0 0 0,-1 0 0 0 0,0 1 0 0 0,1-1 0 0 0,-1 0 0 0 0,1 1 1 0 0,-1 1-307 0 0,-1 1 108 0 0,0-1 1 0 0,0 1-1 0 0,0 0 1 0 0,1 0 0 0 0,0 1-1 0 0,0-1 1 0 0,0 0-1 0 0,0 1 1 0 0,1-1 0 0 0,0 1-1 0 0,-1 0 1 0 0,2-1-1 0 0,-1 1 1 0 0,1 0 0 0 0,-1 0-1 0 0,1 0 1 0 0,1-1-1 0 0,-1 5-108 0 0,1-5-50 0 0,-1-1-1 0 0,1 0 0 0 0,0 0 0 0 0,0 1 1 0 0,0-1-1 0 0,1 0 0 0 0,-1 0 0 0 0,1 0 0 0 0,-1 0 1 0 0,1 0-1 0 0,0-1 0 0 0,0 1 0 0 0,0 0 1 0 0,0-1-1 0 0,1 1 0 0 0,-1-1 0 0 0,1 0 0 0 0,0 0 1 0 0,-1 0-1 0 0,1 0 0 0 0,0-1 0 0 0,0 1 1 0 0,0-1-1 0 0,0 1 0 0 0,0-1 0 0 0,1 0 0 0 0,-1 0 52 0 0,6 1-4023 0 0,1 1-1276 0 0</inkml:trace>
</inkml:ink>
</file>

<file path=ppt/ink/ink1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7:00.683"/>
    </inkml:context>
    <inkml:brush xml:id="br0">
      <inkml:brushProperty name="width" value="0.05" units="cm"/>
      <inkml:brushProperty name="height" value="0.05" units="cm"/>
      <inkml:brushProperty name="color" value="#849398"/>
    </inkml:brush>
  </inkml:definitions>
  <inkml:trace contextRef="#ctx0" brushRef="#br0">0 1 1376 0 0,'9'0'3125'0'0,"-5"0"4150"0"0,5 2-5902 0 0,0 1 0 0 0,1 1 0 0 0,7 4-1373 0 0,-12-6 97 0 0,25 17 942 0 0,-11-5-512 0 0,-8-6-278 0 0,0 0-108 0 0,-4-3-137 0 0,-1 0 0 0 0,1 0 0 0 0,-1 1-1 0 0,0 0 1 0 0,1 1-4 0 0,-5-4 11 0 0,-1-3 44 0 0,-1 0 15 0 0,-1 1-40 0 0,1 0-1 0 0,0 0 0 0 0,-1-1 0 0 0,1 1 0 0 0,-1 0 1 0 0,1 0-1 0 0,-1-1 0 0 0,1 1 0 0 0,-1-1 0 0 0,0 1 1 0 0,1 0-1 0 0,-1-1 0 0 0,0 1 0 0 0,0-1-29 0 0,-12 9 679 0 0,12-8-588 0 0,-2 1 1 0 0,1-1 0 0 0,0 1-1 0 0,-1 0 1 0 0,1 0 0 0 0,0 0 0 0 0,0 0 0 0 0,1 0-1 0 0,-1 0 1 0 0,0 1 0 0 0,1-1 0 0 0,-1 1-1 0 0,0 0-91 0 0,2-1 1 0 0,-1-1-1 0 0,1 0 0 0 0,-1 0 0 0 0,1 1 0 0 0,-1-1 1 0 0,1 0-1 0 0,-1 0 0 0 0,0 0 0 0 0,0 1 0 0 0,0-1-3 0 0,0 0 1 0 0,0 0-1 0 0,0 1 0 0 0,0-1 1 0 0,1 0-1 0 0,-1 1 0 0 0,1-1 0 0 0,-1 1 3 0 0,-6 10-291 0 0,4-7-970 0 0,2-5-135 0 0,1 1-67 0 0,0 4-9 0 0</inkml:trace>
</inkml:ink>
</file>

<file path=ppt/ink/ink1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7:01.092"/>
    </inkml:context>
    <inkml:brush xml:id="br0">
      <inkml:brushProperty name="width" value="0.05" units="cm"/>
      <inkml:brushProperty name="height" value="0.05" units="cm"/>
      <inkml:brushProperty name="color" value="#849398"/>
    </inkml:brush>
  </inkml:definitions>
  <inkml:trace contextRef="#ctx0" brushRef="#br0">49 1 15232 0 0,'0'0'348'0'0,"0"0"49"0"0,0 0 19 0 0,1 0-50 0 0,2 1-172 0 0,-3-1-170 0 0,1 0 0 0 0,-1 0 1 0 0,0 0-1 0 0,0 1 0 0 0,0-1 0 0 0,0 0 1 0 0,0 0-1 0 0,0 0 0 0 0,0 0 1 0 0,0 1-1 0 0,0-1 0 0 0,0 0 0 0 0,0 0 1 0 0,0 0-1 0 0,1 0 0 0 0,-1 1 1 0 0,0-1-1 0 0,0 0 0 0 0,0 0 0 0 0,-1 0 1 0 0,1 0-1 0 0,0 1 0 0 0,0-1 0 0 0,0 0 1 0 0,0 0-1 0 0,0 0 0 0 0,0 0 1 0 0,0 1-1 0 0,0-1 0 0 0,0 0 0 0 0,0 0 1 0 0,0 0-1 0 0,0 0 0 0 0,0 0 1 0 0,-1 1-26 0 0,-2 5 326 0 0,2-6-253 0 0,-5 13 545 0 0,5-10-574 0 0,0-1 1 0 0,-1 1-1 0 0,1-1 0 0 0,-1 1 1 0 0,1-1-1 0 0,-1 0 0 0 0,-1 2-43 0 0,1-3-8 0 0,1 0 0 0 0,0 0 0 0 0,0 0 0 0 0,0 1 0 0 0,0-1 0 0 0,0 0 0 0 0,0 1 0 0 0,0-1 0 0 0,0 0 0 0 0,0 1 0 0 0,0-1 0 0 0,1 1 0 0 0,-1 0 0 0 0,1-1 0 0 0,-1 1 0 0 0,1 0 8 0 0,-1-1-66 0 0,1 1-1 0 0,-1-1 0 0 0,1 0 0 0 0,-1 0 0 0 0,1 0 1 0 0,-1 0-1 0 0,0 0 0 0 0,1 0 0 0 0,-1 0 1 0 0,0 0 66 0 0,0 0-162 0 0,0 0 0 0 0,1-1 0 0 0,-1 1 0 0 0,0 0 0 0 0,1 0 1 0 0,-1 0-1 0 0,1-1 0 0 0,-1 1 0 0 0,1 0 0 0 0,0 0 0 0 0,-1 0 1 0 0,1 0-1 0 0,0 0 0 0 0,0 0 0 0 0,0 0 0 0 0,-1 0 162 0 0,1 5-1150 0 0</inkml:trace>
</inkml:ink>
</file>

<file path=ppt/ink/ink1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7:01.445"/>
    </inkml:context>
    <inkml:brush xml:id="br0">
      <inkml:brushProperty name="width" value="0.05" units="cm"/>
      <inkml:brushProperty name="height" value="0.05" units="cm"/>
      <inkml:brushProperty name="color" value="#849398"/>
    </inkml:brush>
  </inkml:definitions>
  <inkml:trace contextRef="#ctx0" brushRef="#br0">0 0 11976 0 0,'3'10'3854'0'0,"-2"-8"-3655"0"0,-1 1 1 0 0,1 0-1 0 0,0 0 1 0 0,-1 0-1 0 0,1 3-199 0 0,-5 120 2228 0 0,4-118-2275 0 0,1 0 1 0 0,0 0-1 0 0,1 0 0 0 0,0 0 0 0 0,2 6 47 0 0,-3-12-250 0 0,0-1 1 0 0,-1 1-1 0 0,1 0 1 0 0,0-1-1 0 0,0 1 1 0 0,0 0-1 0 0,0-1 1 0 0,1 1 249 0 0,4 6-1185 0 0</inkml:trace>
</inkml:ink>
</file>

<file path=ppt/ink/ink1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7:01.791"/>
    </inkml:context>
    <inkml:brush xml:id="br0">
      <inkml:brushProperty name="width" value="0.05" units="cm"/>
      <inkml:brushProperty name="height" value="0.05" units="cm"/>
      <inkml:brushProperty name="color" value="#849398"/>
    </inkml:brush>
  </inkml:definitions>
  <inkml:trace contextRef="#ctx0" brushRef="#br0">83 8 13448 0 0,'0'0'298'0'0,"0"0"46"0"0,-8-3 472 0 0,6 2-726 0 0,-1 0 1 0 0,1 1-1 0 0,0-1 0 0 0,-1 1 0 0 0,1-1 0 0 0,0 1 1 0 0,-1 0-1 0 0,1 0 0 0 0,-1 0 0 0 0,1 0 0 0 0,0 1 0 0 0,-1-1 1 0 0,1 1-1 0 0,0-1 0 0 0,-1 1 0 0 0,1 0 0 0 0,0 0 1 0 0,0 0-1 0 0,0 0 0 0 0,0 0 0 0 0,0 0 0 0 0,0 1 1 0 0,0-1-1 0 0,0 1 0 0 0,0-1 0 0 0,0 1 0 0 0,1 0 0 0 0,-1-1 1 0 0,1 1-1 0 0,0 0 0 0 0,-1 0 0 0 0,1 0 0 0 0,0 1 1 0 0,0-1-1 0 0,0 0 0 0 0,0 0 0 0 0,0 0 0 0 0,1 1 1 0 0,-1-1-1 0 0,1 0 0 0 0,0 1 0 0 0,-1-1-90 0 0,2 4 48 0 0,-1-1 0 0 0,0 0-1 0 0,1 0 1 0 0,1 3-48 0 0,-2-7-6 0 0,1 1 0 0 0,-1 0-1 0 0,1 0 1 0 0,0 0 0 0 0,-1 0 0 0 0,1-1-1 0 0,0 1 1 0 0,0 0 0 0 0,0-1-1 0 0,0 1 1 0 0,1-1 0 0 0,-1 1-1 0 0,1 0 7 0 0,-1-1-57 0 0,0 0 0 0 0,0-1-1 0 0,0 1 1 0 0,1-1 0 0 0,-1 1-1 0 0,0-1 1 0 0,0 0-1 0 0,0 1 1 0 0,0-1 0 0 0,0 0-1 0 0,0 0 1 0 0,1 0 0 0 0,-1 0-1 0 0,0 0 1 0 0,0 0-1 0 0,0 0 1 0 0,1 0 0 0 0,-1 0-1 0 0,0 0 1 0 0,0-1 0 0 0,0 1-1 0 0,0-1 1 0 0,0 1 0 0 0,0 0-1 0 0,0-1 1 0 0,0 0-1 0 0,0 1 1 0 0,0-1 0 0 0,0 0-1 0 0,0 1 1 0 0,0-1 0 0 0,0 0 57 0 0,1-1-49 0 0,1 0 0 0 0,-1 0 0 0 0,0-1 0 0 0,0 1 1 0 0,-1 0-1 0 0,1-1 0 0 0,0 0 0 0 0,-1 1 0 0 0,0-1 1 0 0,1 0-1 0 0,-1 1 0 0 0,0-2 49 0 0,0 1-25 0 0,1-8 505 0 0,1 1-1 0 0,1 0 0 0 0,-1-1 1 0 0,2 1-1 0 0,0 0-479 0 0,-5 9 63 0 0,0 1 0 0 0,0 0-1 0 0,0 0 1 0 0,0 0 0 0 0,1-1 0 0 0,-1 1-1 0 0,0 0 1 0 0,0 0 0 0 0,0 0 0 0 0,0 0-1 0 0,0-1 1 0 0,0 1 0 0 0,1 0-1 0 0,-1 0 1 0 0,0 0 0 0 0,0 0 0 0 0,0 0-1 0 0,1 0 1 0 0,-1-1 0 0 0,0 1 0 0 0,0 0-1 0 0,0 0 1 0 0,1 0 0 0 0,-1 0 0 0 0,0 0-1 0 0,0 0 1 0 0,0 0 0 0 0,1 0 0 0 0,-1 0-1 0 0,0 0 1 0 0,0 0 0 0 0,1 0 0 0 0,-1 0-1 0 0,0 0 1 0 0,0 0-63 0 0,6 7 813 0 0,1 9-437 0 0,-5-9-306 0 0,-2 0 0 0 0,1 0 0 0 0,-1 0 0 0 0,0 0 0 0 0,0-1 0 0 0,-1 1 0 0 0,0 0 0 0 0,-1 3-70 0 0,-1 14 82 0 0,1-3-21 0 0,0 0 1 0 0,2 0 0 0 0,0 0-1 0 0,2 4-61 0 0,-1-18 68 0 0,0-1-1119 0 0,-1-1-5592 0 0,0 0 10 0 0</inkml:trace>
</inkml:ink>
</file>

<file path=ppt/ink/ink1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7:02.124"/>
    </inkml:context>
    <inkml:brush xml:id="br0">
      <inkml:brushProperty name="width" value="0.05" units="cm"/>
      <inkml:brushProperty name="height" value="0.05" units="cm"/>
      <inkml:brushProperty name="color" value="#849398"/>
    </inkml:brush>
  </inkml:definitions>
  <inkml:trace contextRef="#ctx0" brushRef="#br0">6 9 10680 0 0,'0'0'241'0'0,"0"0"38"0"0,4 0 273 0 0,-1-2-198 0 0,0 1 0 0 0,0 0 0 0 0,0 0 0 0 0,0 0 0 0 0,0 0 0 0 0,0 1 0 0 0,0-1 0 0 0,1 1 0 0 0,-1 0 0 0 0,0 0 0 0 0,0 0 0 0 0,0 0 0 0 0,0 0 0 0 0,1 1 0 0 0,-1-1 0 0 0,0 1 0 0 0,0 0 0 0 0,0 0 0 0 0,2 1-354 0 0,-4-2 33 0 0,-1 1-1 0 0,1-1 1 0 0,0 0-1 0 0,-1 1 1 0 0,1-1-1 0 0,-1 1 1 0 0,1-1 0 0 0,-1 0-1 0 0,1 1 1 0 0,-1-1-1 0 0,1 1 1 0 0,-1 0-1 0 0,1-1 1 0 0,-1 1-1 0 0,1-1 1 0 0,-1 1 0 0 0,0 0-1 0 0,1-1 1 0 0,-1 1-1 0 0,0 0 1 0 0,0-1-1 0 0,0 1 1 0 0,1 0-1 0 0,-1-1 1 0 0,0 1 0 0 0,0 0-1 0 0,0-1 1 0 0,0 1-1 0 0,0 0 1 0 0,0 0-1 0 0,0-1 1 0 0,0 1-1 0 0,-1 0 1 0 0,1-1 0 0 0,0 1-1 0 0,0 0 1 0 0,-1-1-1 0 0,1 1 1 0 0,0 0-1 0 0,-1-1 1 0 0,1 1-1 0 0,0-1 1 0 0,-1 1-33 0 0,-1 2 38 0 0,0 0 0 0 0,0 0 0 0 0,-1 0 0 0 0,1 0 0 0 0,-1 0-1 0 0,0-1 1 0 0,-1 2-38 0 0,-29 24 125 0 0,30-25-121 0 0,-1 1 0 0 0,1-1 0 0 0,0 1 0 0 0,0 0 0 0 0,1 0-1 0 0,-1 0 1 0 0,-1 4-4 0 0,3-4 0 0 0,2 0 0 0 0,1-3 0 0 0,-1 0 1 0 0,0 0-1 0 0,1 0 0 0 0,-1 0 0 0 0,0-1 0 0 0,1 1 0 0 0,-1 0 0 0 0,1-1 0 0 0,-1 1 0 0 0,1-1 0 0 0,0 0 0 0 0,-1 1 0 0 0,1-1 0 0 0,0 0 0 0 0,24 0-13 0 0,-15-2-86 0 0,1 0 0 0 0,5-3 99 0 0,5-1-1296 0 0,-14 4-3280 0 0,1-3-1533 0 0</inkml:trace>
</inkml:ink>
</file>

<file path=ppt/ink/ink14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7:02.503"/>
    </inkml:context>
    <inkml:brush xml:id="br0">
      <inkml:brushProperty name="width" value="0.05" units="cm"/>
      <inkml:brushProperty name="height" value="0.05" units="cm"/>
      <inkml:brushProperty name="color" value="#849398"/>
    </inkml:brush>
  </inkml:definitions>
  <inkml:trace contextRef="#ctx0" brushRef="#br0">24 6 8752 0 0,'0'0'673'0'0,"-1"0"-437"0"0,-3-1-85 0 0,3 0 489 0 0,-16-2 5164 0 0,17 2-4814 0 0,0 1-341 0 0,0 0-147 0 0,0 0-29 0 0,0 0-42 0 0,0 0-149 0 0,0 2-206 0 0,1-1-1 0 0,0 0 0 0 0,0 0 0 0 0,0 0 0 0 0,1-1 0 0 0,-1 1 1 0 0,0 0-1 0 0,0 0 0 0 0,0 0 0 0 0,2 0-75 0 0,-1 0 156 0 0,37 21 772 0 0,-18-10-924 0 0,13 9-4 0 0,64 53 64 0 0,-97-73-63 0 0,3 2 21 0 0,-1-1-1 0 0,1 0 1 0 0,0 1-1 0 0,0-1 1 0 0,0-1 0 0 0,0 1-1 0 0,4 1-21 0 0,-7-3 11 0 0,-4 8 1252 0 0,-3-2-1135 0 0,1 1 1 0 0,-1-2 0 0 0,-1 1 0 0 0,1-1 0 0 0,-4 2-129 0 0,2 0-19 0 0,-1 0 0 0 0,-6 7 19 0 0,-1 2-6 0 0,10-11-438 0 0,0 1 0 0 0,0 0 0 0 0,1 1 0 0 0,-1 1 444 0 0,1-3-2239 0 0,1-1-4923 0 0</inkml:trace>
</inkml:ink>
</file>

<file path=ppt/ink/ink14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7:02.836"/>
    </inkml:context>
    <inkml:brush xml:id="br0">
      <inkml:brushProperty name="width" value="0.05" units="cm"/>
      <inkml:brushProperty name="height" value="0.05" units="cm"/>
      <inkml:brushProperty name="color" value="#849398"/>
    </inkml:brush>
  </inkml:definitions>
  <inkml:trace contextRef="#ctx0" brushRef="#br0">0 0 1840 0 0,'0'0'447'0'0,"0"0"1202"0"0,0 0 523 0 0,0 0 106 0 0,0 0-174 0 0,0 0-824 0 0,3 12 2403 0 0,-2-9-3581 0 0,1-1 0 0 0,-1 1 0 0 0,1-1 1 0 0,0 0-1 0 0,0 1 0 0 0,0-1 0 0 0,0 0 0 0 0,0 0 1 0 0,0-1-1 0 0,0 1 0 0 0,1 0 0 0 0,-1-1 0 0 0,1 1 0 0 0,-1-1 1 0 0,1 0-1 0 0,0 0 0 0 0,-1 0 0 0 0,1 0 0 0 0,0-1 1 0 0,0 1-1 0 0,2 0-102 0 0,1-1 143 0 0,0 1 0 0 0,0-1 0 0 0,0 0 0 0 0,0-1 1 0 0,0 0-1 0 0,0 0 0 0 0,-1 0 0 0 0,1 0 0 0 0,5-3-143 0 0,-9 3-300 0 0,0 0-1 0 0,0 0 1 0 0,0 0-1 0 0,0 0 1 0 0,0-1-1 0 0,0 1 1 0 0,0-1-1 0 0,0 0 301 0 0,0-1-5979 0 0</inkml:trace>
</inkml:ink>
</file>

<file path=ppt/ink/ink14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7:03.361"/>
    </inkml:context>
    <inkml:brush xml:id="br0">
      <inkml:brushProperty name="width" value="0.05" units="cm"/>
      <inkml:brushProperty name="height" value="0.05" units="cm"/>
      <inkml:brushProperty name="color" value="#849398"/>
    </inkml:brush>
  </inkml:definitions>
  <inkml:trace contextRef="#ctx0" brushRef="#br0">0 9 6912 0 0,'0'0'528'0'0,"5"-4"2331"0"0,-3 2 6017 0 0,1-1-8596 0 0,3 4-4491 0 0,-5 0 3467 0 0,6 0-5500 0 0</inkml:trace>
</inkml:ink>
</file>

<file path=ppt/ink/ink14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7:03.765"/>
    </inkml:context>
    <inkml:brush xml:id="br0">
      <inkml:brushProperty name="width" value="0.05" units="cm"/>
      <inkml:brushProperty name="height" value="0.05" units="cm"/>
      <inkml:brushProperty name="color" value="#849398"/>
    </inkml:brush>
  </inkml:definitions>
  <inkml:trace contextRef="#ctx0" brushRef="#br0">1 9 11976 0 0,'0'0'266'0'0,"0"0"44"0"0,0 0 15 0 0,0 0-26 0 0,0 0-94 0 0,0 0 344 0 0,0 0 171 0 0,0 0 31 0 0,0 0-18 0 0,0 0-104 0 0,5 0 958 0 0,-2 0-1599 0 0,11-1-5468 0 0,-8 0-50 0 0</inkml:trace>
  <inkml:trace contextRef="#ctx0" brushRef="#br0" timeOffset="1">264 14 15344 0 0,'6'-2'387'0'0,"21"-7"1456"0"0,-22 7-1835 0 0,-5 2-687 0 0</inkml:trace>
</inkml:ink>
</file>

<file path=ppt/ink/ink14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7:04.171"/>
    </inkml:context>
    <inkml:brush xml:id="br0">
      <inkml:brushProperty name="width" value="0.05" units="cm"/>
      <inkml:brushProperty name="height" value="0.05" units="cm"/>
      <inkml:brushProperty name="color" value="#849398"/>
    </inkml:brush>
  </inkml:definitions>
  <inkml:trace contextRef="#ctx0" brushRef="#br0">0 0 15664 0 0,'0'0'356'0'0,"0"0"49"0"0,0 0 21 0 0,0 0-42 0 0,1 1-292 0 0,0 0 0 0 0,0 0-1 0 0,-1-1 1 0 0,1 1-1 0 0,0 0 1 0 0,-1 0 0 0 0,1 0-1 0 0,-1 0 1 0 0,1 0-1 0 0,-1 0-91 0 0,2 17 449 0 0,0-1 0 0 0,-2 1-1 0 0,0 3-448 0 0,1 34-91 0 0,0-47 96 0 0,0 0 0 0 0,1 0 0 0 0,0-1 0 0 0,0 1 0 0 0,3 6-5 0 0,-3-10-314 0 0,0 0-1 0 0,0-1 0 0 0,1 1 1 0 0,0-1-1 0 0,-1 0 0 0 0,1 0 1 0 0,1 0-1 0 0,2 3 315 0 0,0-1-6138 0 0</inkml:trace>
</inkml:ink>
</file>

<file path=ppt/ink/ink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0:57.512"/>
    </inkml:context>
    <inkml:brush xml:id="br0">
      <inkml:brushProperty name="width" value="0.05292" units="cm"/>
      <inkml:brushProperty name="height" value="0.05292" units="cm"/>
      <inkml:brushProperty name="color" value="#333333"/>
    </inkml:brush>
  </inkml:definitions>
  <inkml:trace contextRef="#ctx0" brushRef="#br0">0 8 9216 0 0,'0'0'706'0'0,"1"0"-463"0"0,1-1 43 0 0,0 0 0 0 0,-1 0 1 0 0,1 0-1 0 0,0 0 0 0 0,0 1 0 0 0,-1-1 0 0 0,1 1 1 0 0,0-1-1 0 0,0 1 0 0 0,0 0 0 0 0,0 0 0 0 0,0 0 1 0 0,0 0-1 0 0,0 0 0 0 0,-1 0 0 0 0,1 0 0 0 0,0 0 1 0 0,2 1-287 0 0,-1 1 177 0 0,0-1 1 0 0,0 0 0 0 0,0 1-1 0 0,0-1 1 0 0,-1 1 0 0 0,1 0 0 0 0,-1 0-1 0 0,1 0 1 0 0,-1 0 0 0 0,2 3-178 0 0,3 3 145 0 0,-1 0 1 0 0,0 1 0 0 0,0 0-1 0 0,-1 0 1 0 0,0 1-1 0 0,0 1-145 0 0,2 5 69 0 0,-1-1 0 0 0,-1 1-1 0 0,0 1 1 0 0,-1-1 0 0 0,-1 1-1 0 0,-1-1 1 0 0,0 1 0 0 0,-1 0-1 0 0,-1 0 1 0 0,-1 0 0 0 0,0 0-1 0 0,-1-1 1 0 0,-1 1 0 0 0,0-1-1 0 0,-1 1 1 0 0,-1-1 0 0 0,-1 0-1 0 0,0-1 1 0 0,-1 1 0 0 0,-8 13-69 0 0,-6 15-1916 0 0,14-30-4365 0 0</inkml:trace>
</inkml:ink>
</file>

<file path=ppt/ink/ink14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7:04.625"/>
    </inkml:context>
    <inkml:brush xml:id="br0">
      <inkml:brushProperty name="width" value="0.05" units="cm"/>
      <inkml:brushProperty name="height" value="0.05" units="cm"/>
      <inkml:brushProperty name="color" value="#849398"/>
    </inkml:brush>
  </inkml:definitions>
  <inkml:trace contextRef="#ctx0" brushRef="#br0">83 16 11200 0 0,'-1'-2'172'0'0,"-9"-6"973"0"0,8 8-900 0 0,0-1 1 0 0,1 0 0 0 0,-1 0-1 0 0,0 0 1 0 0,0 1-1 0 0,0-1 1 0 0,0 1-1 0 0,0 0 1 0 0,0 0-1 0 0,0-1 1 0 0,0 1-1 0 0,0 0 1 0 0,0 1 0 0 0,0-1-1 0 0,0 0 1 0 0,0 1-1 0 0,0-1 1 0 0,0 1-1 0 0,0-1 1 0 0,0 1-1 0 0,0 0-245 0 0,0 0 71 0 0,0 0 0 0 0,0 0-1 0 0,0 0 1 0 0,1 0-1 0 0,-1 0 1 0 0,0 1 0 0 0,0-1-1 0 0,1 0 1 0 0,-1 1 0 0 0,1 0-1 0 0,0-1 1 0 0,-1 1 0 0 0,1 0-1 0 0,0 0 1 0 0,0 0 0 0 0,0-1-1 0 0,0 1 1 0 0,0 0-1 0 0,0 2-70 0 0,1-2-34 0 0,1 1-1 0 0,-1-1 1 0 0,0 0-1 0 0,1 1 1 0 0,0-1-1 0 0,0 1 1 0 0,0-1-1 0 0,0 0 1 0 0,0 0-1 0 0,0 1 1 0 0,0-1-1 0 0,1 0 1 0 0,-1 0-1 0 0,1 0 1 0 0,-1 0-1 0 0,2 0 35 0 0,0 0-561 0 0,-1 0 0 0 0,2-1 0 0 0,-1 1 0 0 0,0-1 0 0 0,0 1 0 0 0,0-1-1 0 0,1 0 1 0 0,2 1 561 0 0,5-15-696 0 0,-10 12 792 0 0,-1 0-1 0 0,1 0 1 0 0,0 0-1 0 0,-1 0 1 0 0,1-1 0 0 0,-1 1-1 0 0,1 0 1 0 0,-1 0-1 0 0,1-1 1 0 0,-1 1-1 0 0,0-1-95 0 0,0 0 188 0 0,1 1 0 0 0,-1-1 0 0 0,0 1-1 0 0,1-1 1 0 0,-1 1 0 0 0,1 0 0 0 0,0-1 0 0 0,0 0-188 0 0,2-3 543 0 0,-3 5-497 0 0,0-1-1 0 0,1 0 0 0 0,-1 1 0 0 0,0-1 0 0 0,1 0 0 0 0,-1 1 1 0 0,1-1-1 0 0,-1 1 0 0 0,1-1 0 0 0,-1 1 0 0 0,1-1 1 0 0,-1 1-1 0 0,1 0 0 0 0,0-1 0 0 0,-1 1 0 0 0,1 0 0 0 0,0-1-45 0 0,0 1 108 0 0,0-1 0 0 0,0 1-1 0 0,-1 0 1 0 0,1 0-1 0 0,0 0 1 0 0,0 0 0 0 0,0 0-1 0 0,0 0 1 0 0,0 0 0 0 0,0 0-1 0 0,0 0 1 0 0,0 0-1 0 0,-1 0 1 0 0,1 0 0 0 0,0 1-1 0 0,0-1 1 0 0,0 0-1 0 0,0 1 1 0 0,0 0-108 0 0,1 0 136 0 0,0 0 0 0 0,-1 0 0 0 0,1 1 0 0 0,0-1 0 0 0,-1 0 0 0 0,0 1 0 0 0,1 0 0 0 0,0 1-136 0 0,2 3 222 0 0,-1-1 0 0 0,0 1 0 0 0,0 0 0 0 0,-1 0 0 0 0,1 2-222 0 0,2 12 72 0 0,-1-1 0 0 0,0 1 0 0 0,-2 0 0 0 0,0 19-72 0 0,0-7 709 0 0,-1-23-570 0 0,-1 0 0 0 0,0 0 0 0 0,-1 1 0 0 0,0-1 0 0 0,0 0 0 0 0,-1-1 0 0 0,0 1 0 0 0,-4 8-139 0 0,6-16 0 0 0,-1 0 0 0 0,1 0 0 0 0,-1 0 0 0 0,1 0 0 0 0,-1 0 0 0 0,1 0 0 0 0,-1 0 0 0 0,0 0 0 0 0,1 0 0 0 0,-1 0 0 0 0,0 0 0 0 0,0 0 0 0 0,0-1 0 0 0,0 1 0 0 0,-7 1 0 0 0,7-2 0 0 0,-1 0 9 0 0,0 0 0 0 0,0-1 0 0 0,0 1 0 0 0,0-1 0 0 0,0 1 0 0 0,0-1 0 0 0,0 0 0 0 0,0 0 0 0 0,0 0 0 0 0,1 0-1 0 0,-1 0 1 0 0,0 0 0 0 0,0-1 0 0 0,1 1 0 0 0,-1 0 0 0 0,1-1 0 0 0,0 1 0 0 0,-2-2-9 0 0,1 0-378 0 0,-1-1 1 0 0,1 1 0 0 0,0-1-1 0 0,0 1 1 0 0,0-1 0 0 0,0 0-1 0 0,1 0 1 0 0,-2-3 377 0 0,1-3-1622 0 0</inkml:trace>
</inkml:ink>
</file>

<file path=ppt/ink/ink14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7:04.999"/>
    </inkml:context>
    <inkml:brush xml:id="br0">
      <inkml:brushProperty name="width" value="0.05" units="cm"/>
      <inkml:brushProperty name="height" value="0.05" units="cm"/>
      <inkml:brushProperty name="color" value="#849398"/>
    </inkml:brush>
  </inkml:definitions>
  <inkml:trace contextRef="#ctx0" brushRef="#br0">0 42 10136 0 0,'0'0'777'0'0,"0"0"-362"0"0,0 0 351 0 0,6 0 831 0 0,-5 1 1983 0 0,-1 7-2660 0 0,1-6-747 0 0,-1 0 1 0 0,0 1-1 0 0,0-1 0 0 0,0 1 0 0 0,0-1 1 0 0,0 1-1 0 0,-1-1 0 0 0,1 1 0 0 0,-1-1 0 0 0,0 1-173 0 0,-1 5 315 0 0,2-6 295 0 0,2-6-533 0 0,2-5 56 0 0,0-1 0 0 0,1 1 0 0 0,0 0 0 0 0,5-6-133 0 0,-8 12 1 0 0,0 1 0 0 0,0-1 0 0 0,1 1-1 0 0,-1-1 1 0 0,1 1 0 0 0,0 0 0 0 0,-1 0 0 0 0,1 0 0 0 0,0 0 0 0 0,0 1 0 0 0,0-1 0 0 0,1 1 0 0 0,-1 0 0 0 0,0 0-1 0 0,0 0 1 0 0,1 0-1 0 0,-2 1 51 0 0,-1-1 0 0 0,0 1-1 0 0,0 0 1 0 0,0 0 0 0 0,0 0-1 0 0,0 1 1 0 0,0-1-1 0 0,1 0 1 0 0,-1 0 0 0 0,0 1-1 0 0,0-1 1 0 0,0 0 0 0 0,0 1-1 0 0,0-1 1 0 0,0 1 0 0 0,0-1-1 0 0,0 1 1 0 0,0 0-1 0 0,0-1 1 0 0,-1 1 0 0 0,1 0-1 0 0,0 0 1 0 0,0 0 0 0 0,-1 0-1 0 0,1-1 1 0 0,0 2-51 0 0,2 3-436 0 0,0 1 1 0 0,0-1-1 0 0,0 1 0 0 0,1 4 436 0 0,4 9-6545 0 0,-7-18 301 0 0</inkml:trace>
</inkml:ink>
</file>

<file path=ppt/ink/ink14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7:05.376"/>
    </inkml:context>
    <inkml:brush xml:id="br0">
      <inkml:brushProperty name="width" value="0.05" units="cm"/>
      <inkml:brushProperty name="height" value="0.05" units="cm"/>
      <inkml:brushProperty name="color" value="#849398"/>
    </inkml:brush>
  </inkml:definitions>
  <inkml:trace contextRef="#ctx0" brushRef="#br0">2 6 13560 0 0,'0'0'306'0'0,"-1"-2"864"0"0,1-1-1077 0 0,0 2 328 0 0,0 1 142 0 0,1 1 21 0 0,8 2 288 0 0,1 1 0 0 0,-1 0 0 0 0,8 4-872 0 0,0 1 110 0 0,8 2 84 0 0,19 14-194 0 0,-39-22 73 0 0,0 1 0 0 0,0 0 1 0 0,0 0-1 0 0,2 3-73 0 0,-6-6 52 0 0,0 1-1 0 0,0-1 1 0 0,-1 0 0 0 0,1 1 0 0 0,-1-1-1 0 0,1 0 1 0 0,-1 1 0 0 0,1-1-1 0 0,-1 1 1 0 0,0-1 0 0 0,0 0-1 0 0,1 1 1 0 0,-1-1 0 0 0,0 1 0 0 0,-1-1-1 0 0,1 1 1 0 0,0-1 0 0 0,0 1-1 0 0,0-1 1 0 0,-1 1 0 0 0,1-1-1 0 0,-1 0 1 0 0,1 1 0 0 0,-1-1 0 0 0,0 0-1 0 0,1 1 1 0 0,-2-1-52 0 0,-4 10 85 0 0,-1 0 0 0 0,0 0 0 0 0,-1 0-85 0 0,1-3 340 0 0,1 1-1 0 0,0 0 0 0 0,0 0 1 0 0,1 1-1 0 0,0 0-339 0 0,2-3-345 0 0,2-6 135 0 0,0 1 0 0 0,1-1 0 0 0,-1 1 0 0 0,1-1 0 0 0,-1 1 0 0 0,1-1 1 0 0,-1 1-1 0 0,1-1 0 0 0,0 1 0 0 0,0-1 0 0 0,-1 1 0 0 0,1 0 0 0 0,0-1 0 0 0,1 1 210 0 0,0 4-7206 0 0</inkml:trace>
</inkml:ink>
</file>

<file path=ppt/ink/ink14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7:06.148"/>
    </inkml:context>
    <inkml:brush xml:id="br0">
      <inkml:brushProperty name="width" value="0.05" units="cm"/>
      <inkml:brushProperty name="height" value="0.05" units="cm"/>
      <inkml:brushProperty name="color" value="#849398"/>
    </inkml:brush>
  </inkml:definitions>
  <inkml:trace contextRef="#ctx0" brushRef="#br0">1 37 9672 0 0,'0'0'748'0'0,"6"-7"93"0"0,4-3 1280 0 0,-9 9-1988 0 0,0-1 0 0 0,0 1 0 0 0,1 0 0 0 0,-1-1 0 0 0,0 1 0 0 0,1 0 0 0 0,-1 0 0 0 0,1 0 0 0 0,-1 0 0 0 0,2 0-133 0 0,1-1 295 0 0,1 1 0 0 0,0 0 0 0 0,0 0 1 0 0,1 0-1 0 0,-1 1 0 0 0,0-1 0 0 0,0 1 1 0 0,0 0-1 0 0,5 1-295 0 0,-3 0 170 0 0,-1 0 1 0 0,1 0-1 0 0,-1 1 0 0 0,0 0 0 0 0,0 0 1 0 0,0 0-1 0 0,4 3-170 0 0,-7-4 36 0 0,-1 1 0 0 0,1-1 0 0 0,-1 1 0 0 0,1 0 1 0 0,-1 0-1 0 0,0 0 0 0 0,0 1 0 0 0,0-1 0 0 0,0 0 0 0 0,0 1 0 0 0,0-1 1 0 0,-1 1-1 0 0,1 0 0 0 0,-1-1 0 0 0,0 1 0 0 0,0 0 0 0 0,0 0 1 0 0,0 0-1 0 0,0 0 0 0 0,0 0 0 0 0,-1 3-36 0 0,1 5-70 0 0,-1 0-1 0 0,0 1 1 0 0,-1-1 0 0 0,-1 0-1 0 0,0 4 71 0 0,-1 7 351 0 0,1-15-378 0 0,1 0 0 0 0,-1 0 1 0 0,0 0-1 0 0,-1-1 0 0 0,0 2 27 0 0,-3 7 173 0 0,0 10-274 0 0,5-24 86 0 0,1 0 1 0 0,0 0-1 0 0,-1 0 0 0 0,1 0 1 0 0,0 0-1 0 0,0 0 1 0 0,0 0-1 0 0,0 0 0 0 0,0 0 1 0 0,0 0-1 0 0,0 0 0 0 0,0 0 1 0 0,0 0-1 0 0,0 0 1 0 0,1 0-1 0 0,-1 0 0 0 0,0 0 1 0 0,1 0-1 0 0,-1 0 1 0 0,1 0-1 0 0,-1 0 0 0 0,1 0 1 0 0,-1 0-1 0 0,1 0 1 0 0,0-1-1 0 0,-1 1 0 0 0,1 0 1 0 0,0 0-1 0 0,0-1 1 0 0,-1 1-1 0 0,1-1 0 0 0,0 1 1 0 0,0 0-1 0 0,0-1 1 0 0,0 0-1 0 0,0 1 0 0 0,1-1 15 0 0,0 1-71 0 0,0 0-1 0 0,0 0 0 0 0,0 0 0 0 0,0-1 0 0 0,0 1 0 0 0,0-1 1 0 0,0 0-1 0 0,0 0 0 0 0,0 0 0 0 0,0 0 0 0 0,0 0 0 0 0,0 0 1 0 0,0 0-1 0 0,0 0 0 0 0,0-1 0 0 0,1 1 0 0 0,-1-1 0 0 0,1 0 72 0 0,-3 1 3 0 0,1-1 0 0 0,-1 1 0 0 0,1 0-1 0 0,-1-1 1 0 0,1 1 0 0 0,0 0 0 0 0,-1-1-1 0 0,1 1 1 0 0,-1-1 0 0 0,0 1 0 0 0,1-1-1 0 0,-1 1 1 0 0,1-1 0 0 0,-1 1 0 0 0,0-1-1 0 0,1 1-2 0 0,-1-1 42 0 0,1 0 66 0 0,-1 1 10 0 0,0 0 38 0 0,0 0 152 0 0,0 0 68 0 0,0 0 10 0 0,0 0-48 0 0,0 0-160 0 0,0 0 136 0 0,0 0 81 0 0,0 0 18 0 0,1 11 266 0 0,-3 24 309 0 0,1 0 0 0 0,2 19-988 0 0,1 10 265 0 0,0-44-265 0 0,-1-16 0 0 0,-1 1 0 0 0,0-1 0 0 0,1 1 0 0 0,-1-1 0 0 0,-1 4 0 0 0,0 16 0 0 0,-1-19 0 0 0,1-4 2 0 0,0-1 0 0 0,0 1 0 0 0,1-1-1 0 0,-1 1 1 0 0,0-1 0 0 0,0 0 0 0 0,1 1-1 0 0,-1-1 1 0 0,0 0 0 0 0,0 0 0 0 0,0 0 0 0 0,0 0-1 0 0,1 0 1 0 0,-1 0 0 0 0,0 0 0 0 0,0 0-1 0 0,0 0 1 0 0,0 0 0 0 0,1 0 0 0 0,-1 0-1 0 0,0 0 1 0 0,0-1 0 0 0,0 1-2 0 0,-20-10-390 0 0,14 6-513 0 0,4 3 451 0 0,0-1-1 0 0,0 0 1 0 0,1 0-1 0 0,-1 0 0 0 0,1 0 1 0 0,-2-2 452 0 0,2 2-235 0 0,-8-9-1299 0 0</inkml:trace>
</inkml:ink>
</file>

<file path=ppt/ink/ink14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7:07.082"/>
    </inkml:context>
    <inkml:brush xml:id="br0">
      <inkml:brushProperty name="width" value="0.05" units="cm"/>
      <inkml:brushProperty name="height" value="0.05" units="cm"/>
      <inkml:brushProperty name="color" value="#849398"/>
    </inkml:brush>
  </inkml:definitions>
  <inkml:trace contextRef="#ctx0" brushRef="#br0">0 4 13824 0 0,'0'0'314'0'0,"0"0"46"0"0,0 0 22 0 0,11-3 74 0 0,-10 3-428 0 0,-1 0 1 0 0,1 0-1 0 0,0 0 1 0 0,0 0 0 0 0,0 0-1 0 0,0 0 1 0 0,0 0 0 0 0,0 1-1 0 0,0-1 1 0 0,0 0-1 0 0,0 1 1 0 0,0-1 0 0 0,-1 1-1 0 0,1-1 1 0 0,0 1 0 0 0,0-1-1 0 0,-1 1 1 0 0,1 0-1 0 0,0-1 1 0 0,0 1 0 0 0,-1 0-1 0 0,1 0 1 0 0,-1-1-1 0 0,1 2-28 0 0,2 2 400 0 0,0 1-1 0 0,-1-1 0 0 0,3 5-399 0 0,-4-6 59 0 0,10 23 683 0 0,-2 1 0 0 0,-1 0 0 0 0,4 19-742 0 0,-3-9-4 0 0,0 6 306 0 0,-2 0 0 0 0,0 19-302 0 0,-4-33 197 0 0,-2 0 1 0 0,-2 0-1 0 0,0 0 1 0 0,-2 1-1 0 0,-1-2 1 0 0,-8 29-198 0 0,10-47-139 0 0,-2-1 0 0 0,1 1 1 0 0,-1-1-1 0 0,-1 0 0 0 0,0 0 0 0 0,0 0 0 0 0,0-1 1 0 0,-1 1-1 0 0,-6 5 139 0 0,-1-1-978 0 0</inkml:trace>
</inkml:ink>
</file>

<file path=ppt/ink/ink14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4:36.526"/>
    </inkml:context>
    <inkml:brush xml:id="br0">
      <inkml:brushProperty name="width" value="0.05" units="cm"/>
      <inkml:brushProperty name="height" value="0.05" units="cm"/>
      <inkml:brushProperty name="color" value="#849398"/>
    </inkml:brush>
  </inkml:definitions>
  <inkml:trace contextRef="#ctx0" brushRef="#br0">0 36 10480 0 0,'0'0'480'0'0,"0"0"-11"0"0,3-12 1862 0 0,-3 11-1590 0 0,0 1-110 0 0,0 0-45 0 0,0 0-8 0 0,4 8 491 0 0,-2-3-980 0 0,0 1-1 0 0,-1 0 1 0 0,0-1 0 0 0,0 1 0 0 0,0 0-1 0 0,-1 0 1 0 0,0 0 0 0 0,0-1 0 0 0,-1 5-89 0 0,1 6 51 0 0,0-14-47 0 0,0-2-1 0 0,0 1 0 0 0,1-1 0 0 0,-1 1-1 0 0,0-1 1 0 0,0 1 0 0 0,0-1 0 0 0,0 1-1 0 0,0-1 1 0 0,0 1 0 0 0,-1-1-1 0 0,1 1 1 0 0,0-1 0 0 0,0 1 0 0 0,0-1-1 0 0,0 1 1 0 0,0-1 0 0 0,-1 1 0 0 0,1-1-1 0 0,0 0 1 0 0,0 1 0 0 0,-1-1-1 0 0,1 1-2 0 0,-1-1 66 0 0,1 0 6 0 0,1 0-41 0 0,-1-1 1 0 0,1 0-1 0 0,-1 1 0 0 0,1-1 1 0 0,-1 0-1 0 0,1 1 0 0 0,-1-1 1 0 0,0 0-1 0 0,0 0 0 0 0,1 1 1 0 0,-1-1-1 0 0,0 0-31 0 0,0 0 38 0 0,8-29 734 0 0,-6 20-514 0 0,1 1 0 0 0,-1-1 1 0 0,2 1-1 0 0,0-2-258 0 0,-3 9 52 0 0,0 0 0 0 0,0 0-1 0 0,1 0 1 0 0,-1 0 0 0 0,0 0 0 0 0,1 0-1 0 0,0 0 1 0 0,-1 0 0 0 0,1 1 0 0 0,0-1-1 0 0,0 1 1 0 0,0-1 0 0 0,0 1-1 0 0,0 0 1 0 0,0-1 0 0 0,0 1 0 0 0,0 0-1 0 0,2 0-51 0 0,-2 1 17 0 0,-1 0 0 0 0,0 0 0 0 0,0-1 0 0 0,1 1 0 0 0,-1 1 0 0 0,0-1 0 0 0,1 0 0 0 0,-1 0 0 0 0,0 0 0 0 0,0 1 0 0 0,1-1 0 0 0,-1 0 0 0 0,0 1-1 0 0,0 0 1 0 0,0-1 0 0 0,0 1 0 0 0,0-1 0 0 0,0 1 0 0 0,0 0 0 0 0,0 0 0 0 0,0 0-17 0 0,1 0 8 0 0,0 1 0 0 0,0 0 0 0 0,0 0 0 0 0,0 0-1 0 0,-1 0 1 0 0,1 0 0 0 0,-1 1 0 0 0,1-1 0 0 0,-1 2-8 0 0,13 22 66 0 0,-10-20-112 0 0,-1 1 0 0 0,1 0 1 0 0,-1-1-1 0 0,1 6 46 0 0,3 14-2143 0 0,-3-13 816 0 0</inkml:trace>
</inkml:ink>
</file>

<file path=ppt/ink/ink14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4:27.199"/>
    </inkml:context>
    <inkml:brush xml:id="br0">
      <inkml:brushProperty name="width" value="0.05" units="cm"/>
      <inkml:brushProperty name="height" value="0.05" units="cm"/>
      <inkml:brushProperty name="color" value="#849398"/>
    </inkml:brush>
  </inkml:definitions>
  <inkml:trace contextRef="#ctx0" brushRef="#br0">0 0 12528 0 0,'0'0'572'0'0,"0"0"-11"0"0,0 0-284 0 0,2 1 157 0 0,10 4 837 0 0,0 1 0 0 0,0 1 0 0 0,10 7-1271 0 0,-6-3 638 0 0,-8-5-324 0 0,1 0 0 0 0,-1 1-1 0 0,-1-1 1 0 0,2 3-314 0 0,11 10 195 0 0,0 0 0 0 0,3 0-195 0 0,0 0 201 0 0,14 15-201 0 0,-19-20 10 0 0,-15-12-41 0 0,0 0 0 0 0,0 0 1 0 0,-1 0-1 0 0,1 0 0 0 0,-1 0 0 0 0,0 1 0 0 0,2 1 31 0 0,-4-4-64 0 0,0 0-56 0 0,0 0-234 0 0,0 0-102 0 0,0 0-1216 0 0,0 0-4781 0 0</inkml:trace>
</inkml:ink>
</file>

<file path=ppt/ink/ink14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4:27.557"/>
    </inkml:context>
    <inkml:brush xml:id="br0">
      <inkml:brushProperty name="width" value="0.05" units="cm"/>
      <inkml:brushProperty name="height" value="0.05" units="cm"/>
      <inkml:brushProperty name="color" value="#849398"/>
    </inkml:brush>
  </inkml:definitions>
  <inkml:trace contextRef="#ctx0" brushRef="#br0">140 2 11056 0 0,'0'0'505'0'0,"0"0"-9"0"0,4-2 185 0 0,-3 3 2231 0 0,-2 9-2459 0 0,-1 1-1 0 0,0-1 1 0 0,0 1 0 0 0,-2-1-1 0 0,1 0 1 0 0,-5 9-453 0 0,-28 62 235 0 0,-21 30-235 0 0,34-72-1110 0 0,16-29 546 0 0</inkml:trace>
</inkml:ink>
</file>

<file path=ppt/ink/ink14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4:27.924"/>
    </inkml:context>
    <inkml:brush xml:id="br0">
      <inkml:brushProperty name="width" value="0.05" units="cm"/>
      <inkml:brushProperty name="height" value="0.05" units="cm"/>
      <inkml:brushProperty name="color" value="#849398"/>
    </inkml:brush>
  </inkml:definitions>
  <inkml:trace contextRef="#ctx0" brushRef="#br0">1 21 13848 0 0,'0'-16'1506'0'0,"2"12"-1390"0"0,-2 3 416 0 0,0 1 180 0 0,0 0 31 0 0,0 0-54 0 0,3 73 1098 0 0,4 60-1457 0 0,-6-123-266 0 0,11-22 336 0 0,0-5 33 0 0,-9 12-318 0 0,0 0 1 0 0,1 0-1 0 0,-1 0 0 0 0,1 0 0 0 0,1 1 1 0 0,-1 0-1 0 0,0 0 0 0 0,1 0 0 0 0,0 0 1 0 0,0 1-1 0 0,0-1 0 0 0,1 1-115 0 0,-4 2 47 0 0,0 1 0 0 0,-1-1-1 0 0,1 1 1 0 0,0-1-1 0 0,0 1 1 0 0,0 0-1 0 0,0 0 1 0 0,0 0 0 0 0,0 0-1 0 0,0 0 1 0 0,0 0-1 0 0,-1 0 1 0 0,1 1 0 0 0,0-1-1 0 0,0 1 1 0 0,0-1-1 0 0,0 1 1 0 0,-1 0 0 0 0,1 0-1 0 0,0-1 1 0 0,-1 1-1 0 0,1 0 1 0 0,0 1 0 0 0,-1-1-1 0 0,1 0-46 0 0,4 5 47 0 0,0 0 0 0 0,0 1 0 0 0,0-1 0 0 0,-1 1-1 0 0,0 0-46 0 0,0 0-71 0 0,-4-6 34 0 0,0 0-49 0 0,0 1 1 0 0,0-1-1 0 0,0 1 1 0 0,0-1-1 0 0,0 1 1 0 0,0-1-1 0 0,0 1 1 0 0,0 1 85 0 0,3 0-3504 0 0,-4-3 2193 0 0</inkml:trace>
</inkml:ink>
</file>

<file path=ppt/ink/ink14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4:29.612"/>
    </inkml:context>
    <inkml:brush xml:id="br0">
      <inkml:brushProperty name="width" value="0.05" units="cm"/>
      <inkml:brushProperty name="height" value="0.05" units="cm"/>
      <inkml:brushProperty name="color" value="#849398"/>
    </inkml:brush>
  </inkml:definitions>
  <inkml:trace contextRef="#ctx0" brushRef="#br0">1 16 7832 0 0,'0'-6'809'0'0,"0"6"-761"0"0,0-1 0 0 0,0 1 0 0 0,0 0-1 0 0,0 0 1 0 0,0-1 0 0 0,0 1 0 0 0,0 0 0 0 0,0 0-1 0 0,0-1 1 0 0,0 1 0 0 0,0 0 0 0 0,0 0 0 0 0,0-1 0 0 0,0 1-1 0 0,0 0 1 0 0,0 0 0 0 0,0-1 0 0 0,0 1 0 0 0,0 0-1 0 0,1 0 1 0 0,-1-1 0 0 0,0 1 0 0 0,0 0 0 0 0,0 0 0 0 0,0 0-1 0 0,0-1 1 0 0,1 1 0 0 0,-1 0 0 0 0,0 0 0 0 0,0 0-1 0 0,0 0 1 0 0,1-1-48 0 0,0 1 2611 0 0,-1-1 3637 0 0,2 4-6282 0 0,2 3-1053 0 0,-2-2-3186 0 0,2-2-1587 0 0</inkml:trace>
</inkml:ink>
</file>

<file path=ppt/ink/ink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1:19.574"/>
    </inkml:context>
    <inkml:brush xml:id="br0">
      <inkml:brushProperty name="width" value="0.05292" units="cm"/>
      <inkml:brushProperty name="height" value="0.05292" units="cm"/>
      <inkml:brushProperty name="color" value="#333333"/>
    </inkml:brush>
  </inkml:definitions>
  <inkml:trace contextRef="#ctx0" brushRef="#br0">71 0 11832 0 0,'0'0'266'0'0,"0"0"44"0"0,0 0 12 0 0,0 0-34 0 0,0 0-114 0 0,0 0 223 0 0,0 17 1148 0 0,-1-9-1443 0 0,-1 1 0 0 0,0-1 0 0 0,0 1 0 0 0,-1-1 0 0 0,0 0 0 0 0,0 0 0 0 0,-1 0 0 0 0,-4 7-102 0 0,-2 6 110 0 0,-15 21-1176 0 0,17-28-4320 0 0</inkml:trace>
</inkml:ink>
</file>

<file path=ppt/ink/ink14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4:29.954"/>
    </inkml:context>
    <inkml:brush xml:id="br0">
      <inkml:brushProperty name="width" value="0.05" units="cm"/>
      <inkml:brushProperty name="height" value="0.05" units="cm"/>
      <inkml:brushProperty name="color" value="#849398"/>
    </inkml:brush>
  </inkml:definitions>
  <inkml:trace contextRef="#ctx0" brushRef="#br0">0 1 8288 0 0,'0'0'638'0'0,"0"0"-234"0"0,0 0 552 0 0,0 0 284 0 0,0 0 59 0 0,0 0-76 0 0,0 0-369 0 0,0 0-159 0 0,0 0-30 0 0,0 0-74 0 0,0 0-281 0 0,0 0-118 0 0,0 0-28 0 0,0 0-117 0 0,0 0-478 0 0,0 0-213 0 0,0 0-39 0 0</inkml:trace>
</inkml:ink>
</file>

<file path=ppt/ink/ink14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4:30.310"/>
    </inkml:context>
    <inkml:brush xml:id="br0">
      <inkml:brushProperty name="width" value="0.05" units="cm"/>
      <inkml:brushProperty name="height" value="0.05" units="cm"/>
      <inkml:brushProperty name="color" value="#849398"/>
    </inkml:brush>
  </inkml:definitions>
  <inkml:trace contextRef="#ctx0" brushRef="#br0">21 6 920 0 0,'-20'-1'2897'0'0,"20"1"294"0"0,0 0 158 0 0,0 0-320 0 0,0 0-1495 0 0,0 0-660 0 0,0 0-129 0 0,0 0-77 0 0,0 0-205 0 0,1 0-88 0 0,52-2 1376 0 0,-26 0-1797 0 0,0 2-1 0 0,10 1 47 0 0,-4 2-4459 0 0,-32-3-1233 0 0</inkml:trace>
</inkml:ink>
</file>

<file path=ppt/ink/ink14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4:30.660"/>
    </inkml:context>
    <inkml:brush xml:id="br0">
      <inkml:brushProperty name="width" value="0.05" units="cm"/>
      <inkml:brushProperty name="height" value="0.05" units="cm"/>
      <inkml:brushProperty name="color" value="#849398"/>
    </inkml:brush>
  </inkml:definitions>
  <inkml:trace contextRef="#ctx0" brushRef="#br0">0 13 12528 0 0,'0'0'572'0'0,"0"0"-11"0"0,10 3 1472 0 0,12-3-676 0 0,0-1-1 0 0,15-3-1356 0 0,-10 0 222 0 0,-1 2-1 0 0,15 0-221 0 0,-39 2-697 0 0,2-3-257 0 0</inkml:trace>
</inkml:ink>
</file>

<file path=ppt/ink/ink14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4:32.458"/>
    </inkml:context>
    <inkml:brush xml:id="br0">
      <inkml:brushProperty name="width" value="0.05" units="cm"/>
      <inkml:brushProperty name="height" value="0.05" units="cm"/>
      <inkml:brushProperty name="color" value="#849398"/>
    </inkml:brush>
  </inkml:definitions>
  <inkml:trace contextRef="#ctx0" brushRef="#br0">11 38 9416 0 0,'-11'-1'1748'0'0,"21"-5"1516"0"0,7 1-2138 0 0,0 1 1 0 0,0 0 0 0 0,7 1-1127 0 0,-9 0 306 0 0,68-7 434 0 0,-67 9-808 0 0,0 1-1 0 0,0 0 1 0 0,0 1 0 0 0,3 1 68 0 0,-5 2-5329 0 0,-7-4-371 0 0</inkml:trace>
</inkml:ink>
</file>

<file path=ppt/ink/ink14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4:32.829"/>
    </inkml:context>
    <inkml:brush xml:id="br0">
      <inkml:brushProperty name="width" value="0.05" units="cm"/>
      <inkml:brushProperty name="height" value="0.05" units="cm"/>
      <inkml:brushProperty name="color" value="#849398"/>
    </inkml:brush>
  </inkml:definitions>
  <inkml:trace contextRef="#ctx0" brushRef="#br0">1 3 11256 0 0,'0'0'256'0'0,"0"0"34"0"0,0 0 21 0 0,0 0-35 0 0,0-1-180 0 0,0 0-8 0 0,0 0 312 0 0,0 1 135 0 0,0 0 29 0 0,0 0-16 0 0,0 0-86 0 0,0 0-40 0 0,0 1-317 0 0,0 0 0 0 0,0 0 0 0 0,0 0 0 0 0,1 0-1 0 0,-1 0 1 0 0,0 0 0 0 0,1 0 0 0 0,-1 0 0 0 0,1 0 0 0 0,-1 0 0 0 0,1 0-105 0 0,0 0 35 0 0,-1 1-1 0 0,1-1 0 0 0,0 0 1 0 0,-1 0-1 0 0,1 1 0 0 0,-1-1 1 0 0,1 1-1 0 0,-1-1 0 0 0,0 0-34 0 0,10 31 792 0 0,-7-20-631 0 0,9 39-122 0 0,-8-32-1629 0 0,-4-18 677 0 0</inkml:trace>
</inkml:ink>
</file>

<file path=ppt/ink/ink14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4:33.213"/>
    </inkml:context>
    <inkml:brush xml:id="br0">
      <inkml:brushProperty name="width" value="0.05" units="cm"/>
      <inkml:brushProperty name="height" value="0.05" units="cm"/>
      <inkml:brushProperty name="color" value="#849398"/>
    </inkml:brush>
  </inkml:definitions>
  <inkml:trace contextRef="#ctx0" brushRef="#br0">0 1 11256 0 0,'0'0'256'0'0,"0"0"34"0"0,0 0 21 0 0,0 0-35 0 0,0 0-100 0 0,0 0 248 0 0,0 0 125 0 0,0 0 26 0 0,0 1 5 0 0,1 1-348 0 0,0 1 0 0 0,0-1 1 0 0,0 1-1 0 0,1-1 0 0 0,-1 0 1 0 0,1 1-1 0 0,-1-1 0 0 0,1 0 1 0 0,1 1-233 0 0,21 20 1042 0 0,-7-6-750 0 0,28 29-109 0 0,-27-23-100 0 0,5 10-83 0 0,-9-12-9 0 0,-12-19 9 0 0,-1 1 0 0 0,1-1 0 0 0,-1 1 0 0 0,1-1 0 0 0,-1 1 0 0 0,0 0 0 0 0,0-1 0 0 0,0 1 0 0 0,-1 0 0 0 0,1 0 0 0 0,-1 0 0 0 0,0-1 0 0 0,1 1 0 0 0,-1 0 0 0 0,0 0 0 0 0,-1 0 0 0 0,1 0 0 0 0,0 0 0 0 0,-1-1 0 0 0,0 1 0 0 0,1 0 0 0 0,-1 0 0 0 0,0-1 0 0 0,-1 1 0 0 0,1 0 0 0 0,0-1 0 0 0,-1 1 0 0 0,0 0 0 0 0,-16 19 131 0 0,-1-1 0 0 0,-17 14-131 0 0,36-35 8 0 0,0 1 0 0 0,0-1 1 0 0,0 0-1 0 0,0 0 0 0 0,0 0 0 0 0,0 0 0 0 0,0 0 1 0 0,0 0-1 0 0,0 0 0 0 0,0 0 0 0 0,0 0 1 0 0,0 0-1 0 0,-1 0 0 0 0,1 1 0 0 0,0-1 1 0 0,0 0-1 0 0,0 0 0 0 0,0 0 0 0 0,0 0 1 0 0,0 0-1 0 0,0 0 0 0 0,0 0 0 0 0,0 1 1 0 0,0-1-1 0 0,0 0 0 0 0,0 0 0 0 0,0 0 1 0 0,0 0-1 0 0,0 0 0 0 0,0 0 0 0 0,0 0 1 0 0,0 0-1 0 0,0 1 0 0 0,0-1 0 0 0,1 0 1 0 0,-1 0-1 0 0,0 0 0 0 0,0 0 0 0 0,0 0 1 0 0,0 0-9 0 0,5 3 69 0 0,8 1-90 0 0,-5-4 34 0 0,-1 0-1 0 0,1 0 1 0 0,0-1-1 0 0,-1 1 1 0 0,1-2 0 0 0,0 1-13 0 0,25-4 52 0 0,12 1-16 0 0,-27 1-27 0 0,1 1 1 0 0,-1 2-1 0 0,9 0-9 0 0,14-1 0 0 0,-14 0 0 0 0,-16 3 528 0 0,-9-2-1546 0 0,-1-1-4109 0 0,4-3 97 0 0</inkml:trace>
</inkml:ink>
</file>

<file path=ppt/ink/ink14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4:33.563"/>
    </inkml:context>
    <inkml:brush xml:id="br0">
      <inkml:brushProperty name="width" value="0.05" units="cm"/>
      <inkml:brushProperty name="height" value="0.05" units="cm"/>
      <inkml:brushProperty name="color" value="#849398"/>
    </inkml:brush>
  </inkml:definitions>
  <inkml:trace contextRef="#ctx0" brushRef="#br0">7 25 5528 0 0,'0'0'249'0'0,"-2"-10"102"0"0,2 7-66 0 0,0 2 1198 0 0,-4-8 4629 0 0,3 7 93 0 0,2 19-6018 0 0,0-1 1 0 0,0 1-1 0 0,3 7-187 0 0,-1 5 29 0 0,-3-22-20 0 0,0 0 0 0 0,1 0-1 0 0,0 0 1 0 0,1 1-9 0 0,7 27-2004 0 0,-9-34 976 0 0</inkml:trace>
</inkml:ink>
</file>

<file path=ppt/ink/ink14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4:33.914"/>
    </inkml:context>
    <inkml:brush xml:id="br0">
      <inkml:brushProperty name="width" value="0.05" units="cm"/>
      <inkml:brushProperty name="height" value="0.05" units="cm"/>
      <inkml:brushProperty name="color" value="#849398"/>
    </inkml:brush>
  </inkml:definitions>
  <inkml:trace contextRef="#ctx0" brushRef="#br0">4 0 16208 0 0,'0'0'365'0'0,"0"0"56"0"0,0 0 26 0 0,0 0-53 0 0,-2 11-238 0 0,1-6 39 0 0,1 0-1 0 0,0 1 0 0 0,0-1 0 0 0,0 0 0 0 0,0 0 0 0 0,1 0 0 0 0,0 0 0 0 0,0 0 1 0 0,1 0-1 0 0,-1 0 0 0 0,3 5-194 0 0,2 11 304 0 0,-4-18-287 0 0,-1-1-1 0 0,0 1 1 0 0,1 0 0 0 0,0-1-1 0 0,0 1 1 0 0,-1-1-1 0 0,1 1 1 0 0,1-1-1 0 0,-1 0 1 0 0,0 0-1 0 0,0 0 1 0 0,1 0-1 0 0,-1-1 1 0 0,1 1-1 0 0,0 0 1 0 0,-1-1-1 0 0,1 0 1 0 0,0 0-1 0 0,0 0 1 0 0,1 1-17 0 0,-2-3-255 0 0,0 1 0 0 0,-1 0 0 0 0,1-1 1 0 0,-1 1-1 0 0,1-1 0 0 0,-1 1 0 0 0,1-1 0 0 0,-1 0 0 0 0,1 0 0 0 0,-1 0 0 0 0,1 1 0 0 0,-1-2 1 0 0,0 1-1 0 0,1 0 0 0 0,-1 0 0 0 0,0 0 0 0 0,0 0 0 0 0,0-1 255 0 0,2-4-1502 0 0</inkml:trace>
</inkml:ink>
</file>

<file path=ppt/ink/ink14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4:34.254"/>
    </inkml:context>
    <inkml:brush xml:id="br0">
      <inkml:brushProperty name="width" value="0.05" units="cm"/>
      <inkml:brushProperty name="height" value="0.05" units="cm"/>
      <inkml:brushProperty name="color" value="#849398"/>
    </inkml:brush>
  </inkml:definitions>
  <inkml:trace contextRef="#ctx0" brushRef="#br0">7 10 14976 0 0,'-6'-4'664'0'0,"6"4"135"0"0,0 0-639 0 0,0 0-160 0 0,0 0 0 0 0,0 0 0 0 0,0 0 88 0 0,0 0-16 0 0,0 0 0 0 0,5-4 0 0 0,-1 4 80 0 0,-4 0 8 0 0,2-2 8 0 0,3 2-4775 0 0,0 0-961 0 0</inkml:trace>
</inkml:ink>
</file>

<file path=ppt/ink/ink14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4:35.416"/>
    </inkml:context>
    <inkml:brush xml:id="br0">
      <inkml:brushProperty name="width" value="0.05" units="cm"/>
      <inkml:brushProperty name="height" value="0.05" units="cm"/>
      <inkml:brushProperty name="color" value="#849398"/>
    </inkml:brush>
  </inkml:definitions>
  <inkml:trace contextRef="#ctx0" brushRef="#br0">1 12 11720 0 0,'0'0'532'0'0,"0"0"-4"0"0,6 0 1418 0 0,13-1-325 0 0,1-1-1 0 0,16-4-1620 0 0,-26 5 66 0 0,0 0-1 0 0,1 1 0 0 0,-1 0 0 0 0,0 0-65 0 0,11 1-2087 0 0,-20-1-3758 0 0</inkml:trace>
</inkml:ink>
</file>

<file path=ppt/ink/ink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1:17.423"/>
    </inkml:context>
    <inkml:brush xml:id="br0">
      <inkml:brushProperty name="width" value="0.05292" units="cm"/>
      <inkml:brushProperty name="height" value="0.05292" units="cm"/>
      <inkml:brushProperty name="color" value="#333333"/>
    </inkml:brush>
  </inkml:definitions>
  <inkml:trace contextRef="#ctx0" brushRef="#br0">102 36 920 0 0,'-3'-14'2042'0'0,"0"5"3520"0"0,2 8-5348 0 0,-1 0 1 0 0,1 0 0 0 0,0 0-1 0 0,0 0 1 0 0,0 0 0 0 0,-1 0 0 0 0,1 1-1 0 0,0-1 1 0 0,-1 0 0 0 0,1 1-1 0 0,-1-1 1 0 0,1 1 0 0 0,-1-1-1 0 0,1 1 1 0 0,-1 0 0 0 0,1 0-1 0 0,-1-1 1 0 0,1 1 0 0 0,-1 0-1 0 0,1 1 1 0 0,-1-1 0 0 0,0 0-1 0 0,0 1-214 0 0,-1-1 146 0 0,0 2 0 0 0,0-1 0 0 0,1 0 0 0 0,-1 0 0 0 0,0 1 0 0 0,1 0-1 0 0,-1-1 1 0 0,1 1 0 0 0,0 0 0 0 0,-1 0 0 0 0,1 0 0 0 0,-1 2-146 0 0,0-1 36 0 0,1 0 1 0 0,-1 1 0 0 0,1-1 0 0 0,0 0-1 0 0,-1 1 1 0 0,2 0 0 0 0,-1-1-1 0 0,0 1 1 0 0,1 0 0 0 0,-1 0-1 0 0,1 0 1 0 0,1 0 0 0 0,-1 0-1 0 0,0 0 1 0 0,1 0 0 0 0,0 1-1 0 0,0-1 1 0 0,0 0 0 0 0,1 3-37 0 0,-1-3 7 0 0,1-3-7 0 0,-1 1 0 0 0,0 0 0 0 0,1-1 0 0 0,-1 1 0 0 0,1-1 1 0 0,-1 1-1 0 0,1-1 0 0 0,0 1 0 0 0,0-1 0 0 0,-1 1 0 0 0,1-1 0 0 0,0 0 1 0 0,0 0-1 0 0,0 1 0 0 0,1-1 0 0 0,-1 0 0 0 0,0 0 0 0 0,0 0 0 0 0,1 0 1 0 0,-1 0-1 0 0,0 0 0 0 0,1-1 0 0 0,-1 1 0 0 0,1 0 0 0 0,-1-1 1 0 0,2 1-1 0 0,0 0-5 0 0,0 0 0 0 0,0 0 0 0 0,0-1 0 0 0,0 0 0 0 0,0 1 1 0 0,0-1-1 0 0,0 0 0 0 0,0 0 0 0 0,0 0 0 0 0,0-1 1 0 0,0 1-1 0 0,0-1 0 0 0,0 0 0 0 0,0 0 0 0 0,0 0 1 0 0,-1 0-1 0 0,1 0 0 0 0,0 0 0 0 0,-1-1 0 0 0,1 1 1 0 0,0-1-1 0 0,1-1 5 0 0,-2 0 9 0 0,1 0 0 0 0,-1 0 1 0 0,1 0-1 0 0,-1 0 0 0 0,0 0 0 0 0,0 0 1 0 0,0 0-1 0 0,-1-1 0 0 0,1 1 1 0 0,-1-1-1 0 0,0 1 0 0 0,0-1 0 0 0,0 0 1 0 0,0 1-1 0 0,-1-1 0 0 0,0 0 1 0 0,1 1-1 0 0,-1-3-9 0 0,-1-6 302 0 0,0 10-218 0 0,1 0 0 0 0,-1 0 0 0 0,1-1 0 0 0,0 1 0 0 0,0 0 0 0 0,0 0 0 0 0,0 0 0 0 0,1 0 0 0 0,-1 0 0 0 0,1 0 0 0 0,-1 0-84 0 0,1 1 175 0 0,-1 1-38 0 0,0 0-10 0 0,0 0-6 0 0,0 0-37 0 0,10 14-144 0 0,13 26 73 0 0,0 0-759 0 0,-4-15-4220 0 0,-11-16-238 0 0</inkml:trace>
</inkml:ink>
</file>

<file path=ppt/ink/ink14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4:35.767"/>
    </inkml:context>
    <inkml:brush xml:id="br0">
      <inkml:brushProperty name="width" value="0.05" units="cm"/>
      <inkml:brushProperty name="height" value="0.05" units="cm"/>
      <inkml:brushProperty name="color" value="#849398"/>
    </inkml:brush>
  </inkml:definitions>
  <inkml:trace contextRef="#ctx0" brushRef="#br0">0 19 9216 0 0,'0'0'421'0'0,"0"0"-12"0"0,0 0-130 0 0,0 0 428 0 0,0 0 217 0 0,0 0 41 0 0,6-4 655 0 0,-3 2-1401 0 0,0 0-1 0 0,0 1 1 0 0,1-1-1 0 0,-1 0 1 0 0,1 1 0 0 0,-1 0-1 0 0,1 0 1 0 0,-1 0 0 0 0,1 1-1 0 0,0-1 1 0 0,-1 1-1 0 0,1 0 1 0 0,1 0-219 0 0,2 0-343 0 0,1 0 0 0 0,-1 1 0 0 0,1 1 0 0 0,-1-1 0 0 0,0 1 0 0 0,1 0 343 0 0,-1 0-5557 0 0</inkml:trace>
</inkml:ink>
</file>

<file path=ppt/ink/ink14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4:36.136"/>
    </inkml:context>
    <inkml:brush xml:id="br0">
      <inkml:brushProperty name="width" value="0.05" units="cm"/>
      <inkml:brushProperty name="height" value="0.05" units="cm"/>
      <inkml:brushProperty name="color" value="#849398"/>
    </inkml:brush>
  </inkml:definitions>
  <inkml:trace contextRef="#ctx0" brushRef="#br0">1 10 10136 0 0,'0'-4'1049'0'0,"0"0"-852"0"0,0 4-86 0 0,0 0 0 0 0,0 0 1 0 0,0 0-1 0 0,0 0 0 0 0,0 0 0 0 0,0 0 0 0 0,0 0 0 0 0,0 0 0 0 0,0 0 0 0 0,0 0 0 0 0,0 0 0 0 0,0 0 0 0 0,0 0 0 0 0,0 0 0 0 0,0 0 1 0 0,1 0-1 0 0,-1 0 0 0 0,0 0 0 0 0,0 0 0 0 0,0 0 0 0 0,0 0 0 0 0,0 0 0 0 0,0 0 0 0 0,0 0 0 0 0,0 0 0 0 0,0 0 0 0 0,0 0 0 0 0,0 0 1 0 0,0 0-1 0 0,0 0 0 0 0,0 0 0 0 0,0 0 0 0 0,0 0 0 0 0,0 0 0 0 0,0 0 0 0 0,0 0 0 0 0,0 0 0 0 0,0 0 0 0 0,0 0 0 0 0,0 0 1 0 0,0 0-1 0 0,0 0 0 0 0,0 0 0 0 0,0-1 0 0 0,0 1 0 0 0,0 0 0 0 0,0 0 0 0 0,0 0 0 0 0,0 0 0 0 0,0 0 0 0 0,0 0 0 0 0,0 0 0 0 0,0 0 1 0 0,0 0-1 0 0,0 0 0 0 0,0 0 0 0 0,0 0 0 0 0,0 0 0 0 0,0 0 0 0 0,0 0 0 0 0,0 0 0 0 0,0 0 0 0 0,0 0 0 0 0,0 0 0 0 0,0 0 0 0 0,0-1-111 0 0,3 7 1411 0 0,1 8-1672 0 0,-3 21 599 0 0,-1-24-285 0 0,1 1-1 0 0,0-1 1 0 0,1 5-53 0 0,0 0 25 0 0,3 8-986 0 0,-3-18-71 0 0</inkml:trace>
</inkml:ink>
</file>

<file path=ppt/ink/ink14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4:37.987"/>
    </inkml:context>
    <inkml:brush xml:id="br0">
      <inkml:brushProperty name="width" value="0.05" units="cm"/>
      <inkml:brushProperty name="height" value="0.05" units="cm"/>
      <inkml:brushProperty name="color" value="#849398"/>
    </inkml:brush>
  </inkml:definitions>
  <inkml:trace contextRef="#ctx0" brushRef="#br0">1 41 9216 0 0,'7'-9'976'0'0,"-6"7"-709"0"0,1-1 0 0 0,1 1 0 0 0,-1 0 0 0 0,0 0 0 0 0,0-1 0 0 0,1 2 0 0 0,-1-1 0 0 0,1 0 0 0 0,0 0 0 0 0,-1 1 0 0 0,1 0 0 0 0,0-1 0 0 0,0 1 1 0 0,0 0-1 0 0,0 0 0 0 0,0 1 0 0 0,0-1 0 0 0,0 1 0 0 0,0-1 0 0 0,1 1-267 0 0,-2 0 294 0 0,4-1 284 0 0,0 1 0 0 0,0-1 1 0 0,5 2-579 0 0,-10-1 54 0 0,1 0 0 0 0,-1 0 0 0 0,1 0 1 0 0,-1 1-1 0 0,1-1 0 0 0,-1 1 0 0 0,0-1 1 0 0,1 1-1 0 0,-1-1 0 0 0,0 1 0 0 0,1 0 1 0 0,-1 0-1 0 0,0-1 0 0 0,0 1 0 0 0,0 0 1 0 0,0 0-1 0 0,0 0 0 0 0,0 1-54 0 0,10 8 217 0 0,-10-9-207 0 0,1-1 0 0 0,-1 1 0 0 0,0 0 0 0 0,0 0 0 0 0,0 0 0 0 0,-1 0 0 0 0,1 0 0 0 0,0 0 0 0 0,0 0 0 0 0,0 0 0 0 0,-1 0 0 0 0,1 0 0 0 0,-1 0 0 0 0,1 1 0 0 0,-1-1 0 0 0,1 0 0 0 0,-1 0 0 0 0,1 1-10 0 0,-1 1 8 0 0,1 0 0 0 0,0 0-1 0 0,0 0 1 0 0,1 0 0 0 0,-1 0-1 0 0,1 1-7 0 0,0-1 3 0 0,-1-1-1 0 0,0 0 1 0 0,0 0-1 0 0,0 0 0 0 0,0 0 1 0 0,-1 1-1 0 0,1-1 1 0 0,-1 0-1 0 0,1 1 0 0 0,-1-1 1 0 0,0 0-1 0 0,0 3-2 0 0,-1 13 58 0 0,2-15-69 0 0,-1 0 0 0 0,0 0 0 0 0,0 0 0 0 0,-1-1 1 0 0,1 1-1 0 0,-1 0 0 0 0,1 0 0 0 0,-1-1 1 0 0,0 1-1 0 0,0 0 0 0 0,0-1 0 0 0,0 1 0 0 0,-1 0 11 0 0,-5 6-495 0 0,-1 0-1 0 0,-1 0 0 0 0,0-1 0 0 0,-8 7 496 0 0,8-7-1858 0 0,2-3-3668 0 0</inkml:trace>
</inkml:ink>
</file>

<file path=ppt/ink/ink14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4:38.338"/>
    </inkml:context>
    <inkml:brush xml:id="br0">
      <inkml:brushProperty name="width" value="0.05" units="cm"/>
      <inkml:brushProperty name="height" value="0.05" units="cm"/>
      <inkml:brushProperty name="color" value="#849398"/>
    </inkml:brush>
  </inkml:definitions>
  <inkml:trace contextRef="#ctx0" brushRef="#br0">81 5 8288 0 0,'-7'-2'638'0'0,"-4"0"3018"0"0,10 2-2841 0 0,-1 1-30 0 0,-3 3-366 0 0,0 0-1 0 0,1 0 0 0 0,-1 0 1 0 0,1 1-1 0 0,0 0 1 0 0,0 0-1 0 0,1 0 0 0 0,-1 1 1 0 0,1-1-1 0 0,-1 4-418 0 0,3-6 70 0 0,0-1-1 0 0,0 1 1 0 0,0-1-1 0 0,1 1 1 0 0,-1 0-1 0 0,1 1-69 0 0,-3 12 254 0 0,1-12-204 0 0,1-3-28 0 0,1 1-1 0 0,-1 0 0 0 0,0-1 1 0 0,1 1-1 0 0,-1 0 0 0 0,1 0 1 0 0,0 0-1 0 0,-1-1 0 0 0,1 1 1 0 0,0 0-1 0 0,0 0 0 0 0,0 0 1 0 0,1 0-1 0 0,-1-1 0 0 0,0 1 1 0 0,1 0-1 0 0,-1 0 0 0 0,1 0-21 0 0,4 20 207 0 0,-5-19-182 0 0,1 0 0 0 0,-1 0 0 0 0,1-1 0 0 0,0 1 0 0 0,0 0 0 0 0,0 0 0 0 0,0 0 0 0 0,0-1 0 0 0,1 2-25 0 0,5 7 71 0 0,-5-7-71 0 0,0 0-1 0 0,1 0 1 0 0,0 0-1 0 0,-1 0 1 0 0,1-1 0 0 0,1 1-1 0 0,-1-1 1 0 0,0 0-1 0 0,4 3 1 0 0,-6-6-16 0 0,5 4-424 0 0,0 0-1 0 0,0-1 1 0 0,1 0 0 0 0,-1-1-1 0 0,0 1 1 0 0,1-1-1 0 0,0 0 1 0 0,0-1-1 0 0,5 1 441 0 0,2-1-1712 0 0,-11-1-14 0 0</inkml:trace>
</inkml:ink>
</file>

<file path=ppt/ink/ink14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4:38.693"/>
    </inkml:context>
    <inkml:brush xml:id="br0">
      <inkml:brushProperty name="width" value="0.05" units="cm"/>
      <inkml:brushProperty name="height" value="0.05" units="cm"/>
      <inkml:brushProperty name="color" value="#849398"/>
    </inkml:brush>
  </inkml:definitions>
  <inkml:trace contextRef="#ctx0" brushRef="#br0">0 0 9672 0 0,'0'0'440'0'0,"0"0"-6"0"0,0 0-160 0 0,0 0 351 0 0,0 0 188 0 0,9 8 1530 0 0,5 17-86 0 0,-14-24-2206 0 0,1 0 1 0 0,-1 0-1 0 0,1 0 0 0 0,-1 0 1 0 0,1 0-1 0 0,-1 0 0 0 0,0 0 1 0 0,0 0-1 0 0,1 0 0 0 0,-1 0 1 0 0,0 0-1 0 0,0 0 0 0 0,0 0 1 0 0,0 0-1 0 0,0 1-51 0 0,2 11 419 0 0,0-8-287 0 0,-1 0-1 0 0,1 1 1 0 0,-1-1-1 0 0,0 1 1 0 0,0-1-1 0 0,-1 1 1 0 0,0 0-1 0 0,0 5-131 0 0,0-2 86 0 0,1-7-54 0 0,-1 1 1 0 0,0 0 0 0 0,0-1 0 0 0,-1 1-1 0 0,1-1 1 0 0,0 1 0 0 0,-1 0 0 0 0,0-1-1 0 0,1 1 1 0 0,-1-1 0 0 0,0 1-33 0 0,0-2 26 0 0,1 0 1 0 0,-1 1 0 0 0,1-1-1 0 0,0 0 1 0 0,0 0-1 0 0,0 1 1 0 0,-1-1 0 0 0,1 0-1 0 0,0 0 1 0 0,0 1 0 0 0,1-1-1 0 0,-1 1-26 0 0,0-1 15 0 0,0 0 1 0 0,0 1-1 0 0,0-1 0 0 0,0 1 0 0 0,0-1 0 0 0,0 1 0 0 0,0-1 1 0 0,-1 1-1 0 0,1 0-15 0 0,-1 5-107 0 0,3-8 183 0 0,-1 1-70 0 0,0-1 0 0 0,-1 0 1 0 0,1 0-1 0 0,-1 0 0 0 0,1 1 0 0 0,-1-1 0 0 0,1 0 0 0 0,-1 0 0 0 0,0 0 1 0 0,1 0-1 0 0,-1 0 0 0 0,0 0 0 0 0,1 0-6 0 0,-1-1 40 0 0,0 0 0 0 0,1 0 0 0 0,-1 0-1 0 0,1 0 1 0 0,0 0 0 0 0,0 0 0 0 0,0 1 0 0 0,0-1 0 0 0,0 0 0 0 0,0 0-40 0 0,7-12 432 0 0,-7 13-380 0 0,0 0 1 0 0,0-1 0 0 0,0 1-1 0 0,0 0 1 0 0,0-1 0 0 0,0 1-1 0 0,0 0 1 0 0,1 0-1 0 0,-1 0 1 0 0,1 0 0 0 0,-1 0-1 0 0,0 0 1 0 0,1 0 0 0 0,-1 1-1 0 0,1-1 1 0 0,0 1 0 0 0,0-1-53 0 0,2 0 92 0 0,0-1 1 0 0,1 1 0 0 0,-1 1 0 0 0,1-1 0 0 0,-1 1 0 0 0,2-1-93 0 0,-4 1 13 0 0,0 1 0 0 0,1-1 0 0 0,-1 0 0 0 0,0 1 0 0 0,0-1 0 0 0,0 1 0 0 0,0 0 0 0 0,1 0 0 0 0,-1-1 0 0 0,0 1 0 0 0,0 1 0 0 0,-1-1 0 0 0,1 0 0 0 0,0 0 0 0 0,0 1 0 0 0,-1-1 0 0 0,1 1 0 0 0,1 1-13 0 0,-2-2 3 0 0,0 1-1 0 0,0 0 1 0 0,1-1-1 0 0,-1 0 0 0 0,1 1 1 0 0,0-1-1 0 0,-1 0-2 0 0,0 0 2 0 0,0-1 0 0 0,0 1 0 0 0,0-1 0 0 0,-1 1 0 0 0,1-1 0 0 0,0 1 0 0 0,-1 0-1 0 0,1-1 1 0 0,-1 1 0 0 0,1 0 0 0 0,0-1 0 0 0,-1 1 0 0 0,1 0 0 0 0,-1 0 0 0 0,0 0 0 0 0,1-1 0 0 0,-1 1 0 0 0,0 0-1 0 0,1 0 1 0 0,-1 0 0 0 0,0 0 0 0 0,0 0 0 0 0,0 0 0 0 0,0-1 0 0 0,0 1 0 0 0,0 0 0 0 0,0 0 0 0 0,0 0 0 0 0,0 0-1 0 0,0 0 1 0 0,-1 0-2 0 0,1 0 1 0 0,0-1 0 0 0,0 0 0 0 0,0 1 0 0 0,0-1 0 0 0,0 1 0 0 0,0-1 0 0 0,0 1 0 0 0,0-1 0 0 0,1 0 0 0 0,-1 1 0 0 0,0-1 0 0 0,0 1 0 0 0,0-1 0 0 0,0 0 0 0 0,1 1 0 0 0,-1-1 0 0 0,0 0 0 0 0,0 1-1 0 0,1-1 1 0 0,-1 0 0 0 0,0 1-1 0 0,1-1-1 0 0,-1 0 0 0 0,0 0 0 0 0,0 1 0 0 0,1-1 0 0 0,-1 0-1 0 0,0 1 1 0 0,0-1 0 0 0,0 0 0 0 0,0 0 0 0 0,1 1 0 0 0,-1-1-1 0 0,0 0 1 0 0,0 1 0 0 0,0-1 0 0 0,0 0 0 0 0,0 1 0 0 0,0-1 0 0 0,0 0-1 0 0,0 1 1 0 0,0-1 0 0 0,0 0 0 0 0,0 1 0 0 0,0-1 0 0 0,0 0-1 0 0,0 1 1 0 0,0-1 0 0 0,0 0 0 0 0,0 1 0 0 0,0-1 0 0 0,-1 0 1 0 0,1 1-105 0 0,0-1 1 0 0,-1 1 0 0 0,1 0-1 0 0,-1-1 1 0 0,1 1 0 0 0,0-1-1 0 0,0 1 1 0 0,-1 0 0 0 0,1-1-1 0 0,0 1 1 0 0,0 0 0 0 0,0-1 0 0 0,0 1-1 0 0,-1 0 1 0 0,1-1 0 0 0,0 1-1 0 0,0 0 1 0 0,0 0 0 0 0,1-1-1 0 0,-1 1 1 0 0,0 0 0 0 0,0-1-1 0 0,0 1 1 0 0,0 0 0 0 0,1-1-1 0 0,-1 1 1 0 0,0-1 0 0 0,1 1-1 0 0,-1 0 105 0 0,3 5-7131 0 0</inkml:trace>
</inkml:ink>
</file>

<file path=ppt/ink/ink14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4:40.255"/>
    </inkml:context>
    <inkml:brush xml:id="br0">
      <inkml:brushProperty name="width" value="0.05" units="cm"/>
      <inkml:brushProperty name="height" value="0.05" units="cm"/>
      <inkml:brushProperty name="color" value="#849398"/>
    </inkml:brush>
  </inkml:definitions>
  <inkml:trace contextRef="#ctx0" brushRef="#br0">12 1 8288 0 0,'0'0'381'0'0,"0"0"-6"0"0,-4 6 878 0 0,1 4 1782 0 0,2-9-2771 0 0,0 0 0 0 0,1 1 0 0 0,-1-1 0 0 0,1 1 0 0 0,0-1 0 0 0,-1 1 0 0 0,1 0 0 0 0,0 0-264 0 0,0 6 647 0 0,-1-6-538 0 0,1 1 0 0 0,0-1 1 0 0,0 0-1 0 0,0 0 1 0 0,1 1-1 0 0,-1-1 1 0 0,1 0-1 0 0,-1 0 1 0 0,1 0-1 0 0,-1 1 1 0 0,1-1-1 0 0,0 0 1 0 0,0 0-1 0 0,0 0 1 0 0,0 0-1 0 0,1 0-109 0 0,-1 0-100 0 0,1 0 1 0 0,0 0-1 0 0,0-1 0 0 0,0 1 1 0 0,0 0-1 0 0,0-1 0 0 0,0 1 1 0 0,0-1-1 0 0,1 1 0 0 0,-1-1 0 0 0,0 0 1 0 0,1 0-1 0 0,-1 0 0 0 0,1 0 1 0 0,-1-1-1 0 0,1 1 0 0 0,0-1 1 0 0,1 1 99 0 0,2-1-5800 0 0</inkml:trace>
</inkml:ink>
</file>

<file path=ppt/ink/ink14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4:40.607"/>
    </inkml:context>
    <inkml:brush xml:id="br0">
      <inkml:brushProperty name="width" value="0.05" units="cm"/>
      <inkml:brushProperty name="height" value="0.05" units="cm"/>
      <inkml:brushProperty name="color" value="#849398"/>
    </inkml:brush>
  </inkml:definitions>
  <inkml:trace contextRef="#ctx0" brushRef="#br0">5 9 11056 0 0,'-2'0'984'0'0,"2"-2"-792"0"0,-3-2-192 0 0,3 1 0 0 0,0 3 408 0 0,0 0 40 0 0,0 0 0 0 0,0 0 8 0 0,0 0-320 0 0,0 0-64 0 0,0 0-8 0 0,0 0-64 0 0,0 0 0 0 0,0 0 0 0 0,0 0 0 0 0,5 0-5720 0 0</inkml:trace>
</inkml:ink>
</file>

<file path=ppt/ink/ink14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4:40.985"/>
    </inkml:context>
    <inkml:brush xml:id="br0">
      <inkml:brushProperty name="width" value="0.05" units="cm"/>
      <inkml:brushProperty name="height" value="0.05" units="cm"/>
      <inkml:brushProperty name="color" value="#849398"/>
    </inkml:brush>
  </inkml:definitions>
  <inkml:trace contextRef="#ctx0" brushRef="#br0">0 0 12440 0 0,'0'0'565'0'0,"0"0"-5"0"0,0 0-288 0 0,0 0 133 0 0,2 11 1145 0 0,-1 0-931 0 0,0-1 0 0 0,-1 1 0 0 0,0 0 0 0 0,-1 1-619 0 0,1 11 475 0 0,4 100 1052 0 0,-3-105-1451 0 0,1-1 1 0 0,0 0-1 0 0,2 0 0 0 0,1 3-76 0 0,-2-6-73 0 0,-1-5-710 0 0,1 0 1 0 0,3 8 782 0 0,-4-12-1498 0 0</inkml:trace>
</inkml:ink>
</file>

<file path=ppt/ink/ink14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4:41.361"/>
    </inkml:context>
    <inkml:brush xml:id="br0">
      <inkml:brushProperty name="width" value="0.05" units="cm"/>
      <inkml:brushProperty name="height" value="0.05" units="cm"/>
      <inkml:brushProperty name="color" value="#849398"/>
    </inkml:brush>
  </inkml:definitions>
  <inkml:trace contextRef="#ctx0" brushRef="#br0">0 2 10592 0 0,'0'0'488'0'0,"0"0"-12"0"0,0 0-307 0 0,0-2-80 0 0,0 2 275 0 0,0 0 116 0 0,0 0 22 0 0,0 0 6 0 0,2 6 552 0 0,-1 7-41 0 0,0 0 1 0 0,-2 9-1020 0 0,2 17 567 0 0,0-18-150 0 0,-1 14-417 0 0,-1-17 115 0 0,1 0 0 0 0,3 13-115 0 0,-4-19 12 0 0,0 2 69 0 0,7-30-17 0 0,-5 11-16 0 0,0-1 0 0 0,0 1 0 0 0,0-1-1 0 0,1 1 1 0 0,0 0 0 0 0,0 0 0 0 0,0 0 0 0 0,1 0 0 0 0,0 0 0 0 0,0 0-1 0 0,0 0 1 0 0,0 1 0 0 0,1 0 0 0 0,0 0 0 0 0,-1 0 0 0 0,2 0-1 0 0,0-1-47 0 0,-4 5 36 0 0,0-1 0 0 0,0 1 0 0 0,0 0 0 0 0,0-1 0 0 0,0 1 0 0 0,0 0 1 0 0,0 0-1 0 0,0 0 0 0 0,0 0 0 0 0,0 0 0 0 0,0 0 0 0 0,0 0 0 0 0,0 0 0 0 0,0 0 0 0 0,0 0 0 0 0,0 0 0 0 0,0 1 0 0 0,-1-1 0 0 0,1 0 0 0 0,0 1 0 0 0,0-1 0 0 0,0 1 0 0 0,0-1 0 0 0,0 1 0 0 0,0-1 0 0 0,-1 1 0 0 0,1-1 0 0 0,0 1 0 0 0,-1 0 0 0 0,1 0 0 0 0,0 0-36 0 0,3 3 19 0 0,0 0-1 0 0,-1 1 1 0 0,1-1 0 0 0,-1 1 0 0 0,0 1-19 0 0,2 4 165 0 0,0-1 1 0 0,-1 2-1 0 0,2 4-165 0 0,2 6 77 0 0,-8-19-77 0 0,0-1 0 0 0,1 0 0 0 0,-1 1 0 0 0,1-1 0 0 0,-1 0 0 0 0,1 0 0 0 0,0 0 0 0 0,-1 0 0 0 0,1 1 0 0 0,0-1 0 0 0,0 0 0 0 0,0 0 0 0 0,0 0 0 0 0,0 0 0 0 0,2 2 0 0 0,8 7 215 0 0,-8-8-1259 0 0,0 1 0 0 0,1-1 0 0 0,-1 0-1 0 0,1 0 1 0 0,0-1 0 0 0,3 2 1044 0 0,-5-2-1949 0 0</inkml:trace>
</inkml:ink>
</file>

<file path=ppt/ink/ink14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4:41.753"/>
    </inkml:context>
    <inkml:brush xml:id="br0">
      <inkml:brushProperty name="width" value="0.05" units="cm"/>
      <inkml:brushProperty name="height" value="0.05" units="cm"/>
      <inkml:brushProperty name="color" value="#849398"/>
    </inkml:brush>
  </inkml:definitions>
  <inkml:trace contextRef="#ctx0" brushRef="#br0">68 109 12440 0 0,'0'0'957'0'0,"-4"14"1912"0"0,4-9-2527 0 0,-1 1-1 0 0,1-1 1 0 0,0 0 0 0 0,0 0-1 0 0,1 1 1 0 0,0-1 0 0 0,-1 0-1 0 0,2 0 1 0 0,-1 0 0 0 0,1 0-1 0 0,-1 0 1 0 0,3 4-342 0 0,-3-7-7 0 0,0 0 1 0 0,1-1-1 0 0,-1 1 0 0 0,1 0 0 0 0,-1-1 1 0 0,1 1-1 0 0,-1-1 0 0 0,1 1 0 0 0,0-1 0 0 0,0 0 1 0 0,0 0-1 0 0,0 1 0 0 0,0-1 0 0 0,0-1 1 0 0,0 1 6 0 0,4 0-1630 0 0,-5-1-62 0 0</inkml:trace>
  <inkml:trace contextRef="#ctx0" brushRef="#br0" timeOffset="1">5 10 12840 0 0,'0'0'280'0'0,"-2"0"56"0"0,2 0 16 0 0,0 0 16 0 0,0 0-296 0 0,-3-4-72 0 0,3 2 0 0 0,0 2 0 0 0,0 0 0 0 0,0 0 0 0 0,0 0 0 0 0,5-4 0 0 0,-5 4-672 0 0,4 0-144 0 0</inkml:trace>
</inkml:ink>
</file>

<file path=ppt/ink/ink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1:17.914"/>
    </inkml:context>
    <inkml:brush xml:id="br0">
      <inkml:brushProperty name="width" value="0.05292" units="cm"/>
      <inkml:brushProperty name="height" value="0.05292" units="cm"/>
      <inkml:brushProperty name="color" value="#333333"/>
    </inkml:brush>
  </inkml:definitions>
  <inkml:trace contextRef="#ctx0" brushRef="#br0">39 141 11600 0 0,'0'0'264'0'0,"0"0"34"0"0,0 0 21 0 0,0 0-36 0 0,1 22 747 0 0,2-1-180 0 0,-1 0-1 0 0,0 0 1 0 0,-2 7-850 0 0,3 33 430 0 0,1-19 547 0 0,-2 31-977 0 0,-4-81 56 0 0,0-1 1 0 0,0 1-1 0 0,-1 0 0 0 0,0 0 1 0 0,-3-6-57 0 0,5 11 25 0 0,-7-18 7 0 0,1-1 0 0 0,1-1 1 0 0,1 1-1 0 0,1-1 0 0 0,1 1 1 0 0,1-1-1 0 0,0 0 0 0 0,2 0 0 0 0,2-6-32 0 0,-2 20 18 0 0,1-1 0 0 0,1 0 0 0 0,0 1-1 0 0,0-1 1 0 0,1 1 0 0 0,0 0-1 0 0,1 0 1 0 0,0 0 0 0 0,2-3-18 0 0,-4 8 3 0 0,0 1 1 0 0,0 0-1 0 0,0 0 1 0 0,0 1 0 0 0,1-1-1 0 0,-1 0 1 0 0,1 1-1 0 0,0-1 1 0 0,0 1-1 0 0,-1 0 1 0 0,2 0 0 0 0,-1 0-1 0 0,0 1 1 0 0,0-1-1 0 0,1 1 1 0 0,-1-1-1 0 0,0 1 1 0 0,1 0-1 0 0,-1 0 1 0 0,1 1 0 0 0,0-1-1 0 0,-1 1 1 0 0,1 0-1 0 0,0-1 1 0 0,-1 2-1 0 0,4-1-3 0 0,-5 0 1 0 0,1 1-1 0 0,-1-1 1 0 0,1 1-1 0 0,-1-1 0 0 0,1 1 1 0 0,-1 0-1 0 0,1 0 0 0 0,-1 0 1 0 0,1 0-1 0 0,-1 1 0 0 0,0-1 1 0 0,0 1-1 0 0,0-1 1 0 0,0 1-1 0 0,0 0 0 0 0,0-1 1 0 0,0 1-1 0 0,0 0 0 0 0,-1 0 1 0 0,1 0-1 0 0,-1 1 0 0 0,0-1 1 0 0,1 0-1 0 0,-1 1 1 0 0,0-1-1 0 0,0 0 0 0 0,-1 1 1 0 0,1-1-1 0 0,0 1 0 0 0,-1 0 1 0 0,1-1-1 0 0,-1 1 0 0 0,0-1 1 0 0,0 1-1 0 0,0 0 1 0 0,-1 2-1 0 0,1-1-43 0 0,0 0 1 0 0,-1 1-1 0 0,0-1 1 0 0,0 0-1 0 0,0 0 1 0 0,0 0-1 0 0,-1 0 1 0 0,0 0-1 0 0,0 0 1 0 0,0 0-1 0 0,0 0 1 0 0,0-1-1 0 0,-1 1 1 0 0,0-1-1 0 0,1 1 1 0 0,-1-1-1 0 0,0 0 1 0 0,-1 0 0 0 0,1-1-1 0 0,-1 1 1 0 0,1-1-1 0 0,-3 2 43 0 0,-46 22-5384 0 0,50-25 3914 0 0</inkml:trace>
</inkml:ink>
</file>

<file path=ppt/ink/ink14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4:42.127"/>
    </inkml:context>
    <inkml:brush xml:id="br0">
      <inkml:brushProperty name="width" value="0.05" units="cm"/>
      <inkml:brushProperty name="height" value="0.05" units="cm"/>
      <inkml:brushProperty name="color" value="#849398"/>
    </inkml:brush>
  </inkml:definitions>
  <inkml:trace contextRef="#ctx0" brushRef="#br0">0 3 13360 0 0,'0'0'82'0'0,"0"0"0"0"0,0 0 1 0 0,0 0-1 0 0,0 0 1 0 0,0 0-1 0 0,0 0 1 0 0,0-1-1 0 0,0 1 1 0 0,0 0-1 0 0,0 0 0 0 0,1 0 1 0 0,-1 0-1 0 0,0 0 1 0 0,0 0-1 0 0,0-1 1 0 0,0 1-1 0 0,0 0 1 0 0,0 0-1 0 0,0 0 0 0 0,0 0 1 0 0,1 0-1 0 0,-1 0 1 0 0,0 0-1 0 0,0 0 1 0 0,0 0-1 0 0,0 0 1 0 0,0-1-1 0 0,0 1 0 0 0,1 0 1 0 0,-1 0-1 0 0,0 0 1 0 0,0 0-1 0 0,0 0 1 0 0,0 0-1 0 0,0 0 0 0 0,1 0 1 0 0,-1 0-1 0 0,0 0 1 0 0,0 0-1 0 0,0 0 1 0 0,0 0-83 0 0,11 3 1184 0 0,10 7-245 0 0,-20-9-864 0 0,38 18 1132 0 0,-18-9-1013 0 0,-1 1-1 0 0,1 0 1 0 0,-2 2-1 0 0,17 13-193 0 0,0 1 0 0 0,-31-21 11 0 0,2 2 42 0 0,-7-7-53 0 0,1 0 1 0 0,0 0 0 0 0,0 0-1 0 0,-1 0 1 0 0,1 0-1 0 0,-1 0 1 0 0,1 1 0 0 0,-1-1-1 0 0,1 0 1 0 0,-1 0 0 0 0,1 0-1 0 0,-1 0 1 0 0,0 1 0 0 0,0-1-1 0 0,0 0 1 0 0,0 0-1 0 0,0 1 1 0 0,0-1 0 0 0,0 0-1 0 0,0 1 0 0 0,0 1 11 0 0,-1 0 0 0 0,1 0 0 0 0,-1 0 0 0 0,1 0 0 0 0,-1-1 0 0 0,0 1 0 0 0,0 0 0 0 0,0 0 0 0 0,-1 0 0 0 0,1-1 0 0 0,-1 1 0 0 0,1-1 0 0 0,-1 1-11 0 0,-6 7 19 0 0,-1 0 0 0 0,-6 6-19 0 0,-7 8 61 0 0,21-23-238 0 0,-3 4-187 0 0,2-2-3615 0 0,2-3 2558 0 0</inkml:trace>
</inkml:ink>
</file>

<file path=ppt/ink/ink14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4:42.530"/>
    </inkml:context>
    <inkml:brush xml:id="br0">
      <inkml:brushProperty name="width" value="0.05" units="cm"/>
      <inkml:brushProperty name="height" value="0.05" units="cm"/>
      <inkml:brushProperty name="color" value="#849398"/>
    </inkml:brush>
  </inkml:definitions>
  <inkml:trace contextRef="#ctx0" brushRef="#br0">232 29 12440 0 0,'1'-2'299'0'0,"0"-1"1"0"0,0 1 0 0 0,0-1-1 0 0,1 1 1 0 0,-1 0-1 0 0,1 0 1 0 0,-1 0 0 0 0,1 0-1 0 0,0 0 1 0 0,0 0 0 0 0,2-2-300 0 0,-3 4 612 0 0,-1 0-354 0 0,0 0-157 0 0,0 0-33 0 0,0 0 34 0 0,0 0 156 0 0,-8 6 730 0 0,-51 41-160 0 0,29-27-769 0 0,-1 1 49 0 0,1 1 1 0 0,1 2-1 0 0,-21 22-108 0 0,48-44 56 0 0,0 0-1 0 0,0 0 0 0 0,1 1 0 0 0,-1-1 0 0 0,1 1 0 0 0,-1 0-55 0 0,1-2 32 0 0,1 0 0 0 0,-1 0 0 0 0,1 0-1 0 0,0 1 1 0 0,-1-1 0 0 0,1 0 0 0 0,0 0 0 0 0,0 0 0 0 0,0 0 0 0 0,0 0-1 0 0,0 0 1 0 0,0 0 0 0 0,0 1 0 0 0,0-1 0 0 0,0 0 0 0 0,1 0 0 0 0,-1 0-1 0 0,0 0-31 0 0,2 2 55 0 0,-1-1 1 0 0,1 1-1 0 0,-1-1 0 0 0,1 1 0 0 0,0-1 0 0 0,0 0 0 0 0,0 1 0 0 0,1-1 0 0 0,-1 0 0 0 0,0 0 0 0 0,1-1 0 0 0,-1 1-55 0 0,9 5 315 0 0,0-1 0 0 0,5 1-315 0 0,7 5 425 0 0,-6-3-391 0 0,1-1-1 0 0,1-1 0 0 0,4 1-33 0 0,23 4-305 0 0,-45-11 164 0 0,0-1 0 0 0,1 0 0 0 0,-1 0 0 0 0,0 0-1 0 0,1 0 1 0 0,-1 0 0 0 0,1 0 0 0 0,-1 0 0 0 0,0 0 0 0 0,1 0 0 0 0,-1-1 0 0 0,0 1 0 0 0,0 0 0 0 0,1-1-1 0 0,-1 1 1 0 0,0-1 141 0 0,3-1-857 0 0,-1 1-1 0 0,0-1 1 0 0,0 0-1 0 0,0 0 1 0 0,1-1 857 0 0,3-3-1901 0 0</inkml:trace>
</inkml:ink>
</file>

<file path=ppt/ink/ink14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4:43.015"/>
    </inkml:context>
    <inkml:brush xml:id="br0">
      <inkml:brushProperty name="width" value="0.05" units="cm"/>
      <inkml:brushProperty name="height" value="0.05" units="cm"/>
      <inkml:brushProperty name="color" value="#849398"/>
    </inkml:brush>
  </inkml:definitions>
  <inkml:trace contextRef="#ctx0" brushRef="#br0">7 16 14280 0 0,'-3'-7'1528'0'0,"3"3"-1528"0"0,0 0 62 0 0,1 3 256 0 0,-1 1 79 0 0,0 0 9 0 0,0 10 202 0 0,0 0-1 0 0,0 0 0 0 0,-1 0 1 0 0,0 2-608 0 0,-2 23 226 0 0,7 52 137 0 0,-1-31-227 0 0,-3-56-134 0 0,0 0 1 0 0,0 0-1 0 0,0 0 1 0 0,1 0-1 0 0,-1 0 1 0 0,0 0-1 0 0,0 0 0 0 0,0 0 1 0 0,0 0-1 0 0,0 0 1 0 0,0 0-1 0 0,0 0 0 0 0,0 1 1 0 0,0-1-1 0 0,0 0 1 0 0,1 0-1 0 0,-1 0 0 0 0,0 0 1 0 0,0 0-1 0 0,0 0 1 0 0,0 0-1 0 0,0 0 1 0 0,0 0-1 0 0,0 0 0 0 0,1 0 1 0 0,-1 0-1 0 0,0 0 1 0 0,0 0-1 0 0,0 0 0 0 0,0 0 1 0 0,0-1-1 0 0,0 1 1 0 0,0 0-1 0 0,0 0 0 0 0,0 0 1 0 0,1 0-1 0 0,-1 0 1 0 0,0 0-1 0 0,0 0 1 0 0,0 0-1 0 0,0 0 0 0 0,0 0 1 0 0,0 0-1 0 0,0 0 1 0 0,0 0-1 0 0,0-1 0 0 0,0 1 1 0 0,0 0-1 0 0,0 0 1 0 0,0 0-1 0 0,0 0 0 0 0,0 0-2 0 0,5-5 11 0 0,-1 1 66 0 0,-1-1 0 0 0,1 0 0 0 0,-1-1 0 0 0,-1 1 0 0 0,1-1 0 0 0,-1 1 0 0 0,0-1 0 0 0,0-2-77 0 0,3-6 477 0 0,-4 12-426 0 0,0 0 0 0 0,0 0 0 0 0,0 1 0 0 0,0-1 0 0 0,0 0-1 0 0,1 0 1 0 0,-1 1 0 0 0,1-1 0 0 0,-1 0 0 0 0,1 1 0 0 0,0 0-1 0 0,0-1 1 0 0,-1 1 0 0 0,1 0 0 0 0,0 0 0 0 0,0 0 0 0 0,0 0-1 0 0,0 0 1 0 0,0 0 0 0 0,1 1 0 0 0,-1-1 0 0 0,0 1 0 0 0,0-1-1 0 0,0 1 1 0 0,1 0 0 0 0,-1 0 0 0 0,0 0 0 0 0,0 0 0 0 0,0 0-1 0 0,1 1 1 0 0,-1-1-51 0 0,0 1 10 0 0,0-1-1 0 0,0 1 1 0 0,0 0-1 0 0,0 0 1 0 0,0 0-1 0 0,-1 0 1 0 0,1 0-1 0 0,0 1 0 0 0,0-1 1 0 0,-1 0-1 0 0,1 1 1 0 0,-1-1-1 0 0,0 1 1 0 0,1 0-1 0 0,0 0-9 0 0,3 6 152 0 0,0 0 1 0 0,4 8-153 0 0,-7-12 187 0 0,14 33-122 0 0,-13-28-243 0 0,1 0-1 0 0,0 1 0 0 0,1-1 0 0 0,4 6 179 0 0,-1-2-521 0 0,6 6-4719 0 0,-14-18 3450 0 0</inkml:trace>
</inkml:ink>
</file>

<file path=ppt/ink/ink14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4:43.358"/>
    </inkml:context>
    <inkml:brush xml:id="br0">
      <inkml:brushProperty name="width" value="0.05" units="cm"/>
      <inkml:brushProperty name="height" value="0.05" units="cm"/>
      <inkml:brushProperty name="color" value="#849398"/>
    </inkml:brush>
  </inkml:definitions>
  <inkml:trace contextRef="#ctx0" brushRef="#br0">3 1 10592 0 0,'0'0'488'0'0,"0"0"-12"0"0,-2 14 4210 0 0,2-11-4343 0 0,0-1-1 0 0,-1 1 1 0 0,1 0 0 0 0,0-1-1 0 0,1 1 1 0 0,-1 0 0 0 0,0-1-1 0 0,1 1 1 0 0,-1-1 0 0 0,1 1-1 0 0,0-1 1 0 0,0 1 0 0 0,0-1-1 0 0,1 3-342 0 0,1 3 329 0 0,-2-5-189 0 0,0 1 0 0 0,0-1 1 0 0,1 0-1 0 0,-1 0 0 0 0,2 1-140 0 0,-3-3-50 0 0,1 0-1 0 0,0-1 1 0 0,-1 1 0 0 0,1 0 0 0 0,0 0 0 0 0,0-1 0 0 0,0 1 0 0 0,0-1-1 0 0,0 1 1 0 0,0 0 0 0 0,0-1 0 0 0,0 0 0 0 0,0 1 0 0 0,0-1 0 0 0,0 0-1 0 0,0 1 1 0 0,0-1 0 0 0,0 0 0 0 0,0 0 0 0 0,0 0 0 0 0,0 0 0 0 0,0 0-1 0 0,0 0 1 0 0,0 0 0 0 0,0 0 0 0 0,0 0 0 0 0,0-1 0 0 0,0 1 0 0 0,0 0-1 0 0,1-1 51 0 0,0 0-387 0 0,0 1-1 0 0,0-1 0 0 0,0 0 1 0 0,0 0-1 0 0,0 0 0 0 0,0 0 0 0 0,0-1 1 0 0,-1 1-1 0 0,1 0 0 0 0,0-1 1 0 0,-1 1-1 0 0,1-1 0 0 0,-1 1 1 0 0,0-1-1 0 0,1 0 388 0 0,3-10-1997 0 0</inkml:trace>
</inkml:ink>
</file>

<file path=ppt/ink/ink14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4:43.734"/>
    </inkml:context>
    <inkml:brush xml:id="br0">
      <inkml:brushProperty name="width" value="0.05" units="cm"/>
      <inkml:brushProperty name="height" value="0.05" units="cm"/>
      <inkml:brushProperty name="color" value="#849398"/>
    </inkml:brush>
  </inkml:definitions>
  <inkml:trace contextRef="#ctx0" brushRef="#br0">0 5 10912 0 0,'0'0'480'0'0,"0"0"104"0"0,0 0-464 0 0,0 0-120 0 0,0 0 0 0 0,0 0 0 0 0,0 0 0 0 0,0 0 0 0 0,0 0 0 0 0,0 0 0 0 0,0 0 0 0 0,0 0 0 0 0,0 0 0 0 0,5-4-4840 0 0</inkml:trace>
</inkml:ink>
</file>

<file path=ppt/ink/ink14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4:44.081"/>
    </inkml:context>
    <inkml:brush xml:id="br0">
      <inkml:brushProperty name="width" value="0.05" units="cm"/>
      <inkml:brushProperty name="height" value="0.05" units="cm"/>
      <inkml:brushProperty name="color" value="#849398"/>
    </inkml:brush>
  </inkml:definitions>
  <inkml:trace contextRef="#ctx0" brushRef="#br0">0 1 14368 0 0,'0'0'330'0'0,"0"0"45"0"0,0 0 17 0 0,0 0-47 0 0,10 3-141 0 0,-9 0 14 0 0,1 0 0 0 0,0-1 0 0 0,0 1-1 0 0,-1 0 1 0 0,0 0 0 0 0,1 0 0 0 0,-1 0 0 0 0,0 0-1 0 0,-1 0 1 0 0,1 0 0 0 0,0 0 0 0 0,-1 1-218 0 0,2 6 533 0 0,3 16 891 0 0,-2-1 0 0 0,1 24-1424 0 0,1 4 1206 0 0,-5-52-1179 0 0,6 55 1380 0 0,-1 33-1407 0 0,-3-62 290 0 0,1-4-936 0 0,-3-9-3456 0 0,0-14-3329 0 0</inkml:trace>
</inkml:ink>
</file>

<file path=ppt/ink/ink14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4:46.622"/>
    </inkml:context>
    <inkml:brush xml:id="br0">
      <inkml:brushProperty name="width" value="0.05" units="cm"/>
      <inkml:brushProperty name="height" value="0.05" units="cm"/>
      <inkml:brushProperty name="color" value="#849398"/>
    </inkml:brush>
  </inkml:definitions>
  <inkml:trace contextRef="#ctx0" brushRef="#br0">0 28 2304 0 0,'3'-7'1812'0'0,"1"-2"2287"0"0,0 1 216 0 0,-3 4 2082 0 0,2 22-5973 0 0,0-1 0 0 0,-2 1 0 0 0,1 13-424 0 0,-1-7 264 0 0,2 14-264 0 0,2-5 179 0 0,-2-9-79 0 0,0-1 1 0 0,2 0-1 0 0,2 3-100 0 0,-7-26-99 0 0,1 3 80 0 0,-1-1 0 0 0,1 0 0 0 0,0 0 0 0 0,0 0 0 0 0,0 0 0 0 0,0 0 0 0 0,0 0 0 0 0,1 0 0 0 0,0 1 19 0 0,7 2-6335 0 0,-6-4 165 0 0</inkml:trace>
</inkml:ink>
</file>

<file path=ppt/ink/ink14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4:47.145"/>
    </inkml:context>
    <inkml:brush xml:id="br0">
      <inkml:brushProperty name="width" value="0.05" units="cm"/>
      <inkml:brushProperty name="height" value="0.05" units="cm"/>
      <inkml:brushProperty name="color" value="#849398"/>
    </inkml:brush>
  </inkml:definitions>
  <inkml:trace contextRef="#ctx0" brushRef="#br0">0 53 10136 0 0,'0'0'777'0'0,"1"0"-505"0"0,1-2-137 0 0,-2 1 399 0 0,0 1 168 0 0,0 0 30 0 0,0 0-28 0 0,0 0-134 0 0,0 0-52 0 0,0 0-8 0 0,0 0-4 0 0,1 1-357 0 0,0 0 0 0 0,0 0 0 0 0,0 1 0 0 0,0-1 0 0 0,-1 0 1 0 0,1 0-1 0 0,0 0 0 0 0,0 0 0 0 0,-1 1 0 0 0,1-1 0 0 0,-1 0 1 0 0,1 2-150 0 0,0-1 189 0 0,17 45 1287 0 0,-12-32-1128 0 0,-5-12-362 0 0,-1 0 0 0 0,1-1-1 0 0,0 1 1 0 0,0 0 0 0 0,1-1 0 0 0,-1 1-1 0 0,2 1 15 0 0,16 22 163 0 0,-16-22-225 0 0,-2-3 56 0 0,-1 0 1 0 0,1 0-1 0 0,0-1 1 0 0,0 1 0 0 0,-1 0-1 0 0,1 0 1 0 0,0-1-1 0 0,0 1 1 0 0,0-1-1 0 0,0 1 6 0 0,0-1 6 0 0,-1 0 0 0 0,1 0 0 0 0,-1 0 0 0 0,1 0 0 0 0,-1 0 0 0 0,1 0 0 0 0,0 0 0 0 0,-1 0 0 0 0,1 0-1 0 0,-1 0 1 0 0,1 0 0 0 0,-1 0 0 0 0,1-1 0 0 0,-1 1 0 0 0,1 0 0 0 0,0 0 0 0 0,-1-1 0 0 0,0 1 0 0 0,1 0 0 0 0,-1-1-1 0 0,1 1 1 0 0,0-1-6 0 0,0 0 5 0 0,1 0 1 0 0,-1-1-1 0 0,0 1 0 0 0,1-1 0 0 0,-1 1 0 0 0,0-1 0 0 0,0 0 0 0 0,0 1 0 0 0,0-1 0 0 0,0 0 0 0 0,0 0 0 0 0,0 0 0 0 0,-1-1-5 0 0,2-3-1 0 0,-1 0 0 0 0,0 0 0 0 0,0-5 1 0 0,3-16 1 0 0,5-16-1 0 0,-9 43 0 0 0,0 0 0 0 0,0-1 0 0 0,0 1 0 0 0,0 0 0 0 0,0 0 0 0 0,0 0 0 0 0,0 0 0 0 0,0 0 0 0 0,0 0 0 0 0,1 0 0 0 0,-1 0 0 0 0,0 0 0 0 0,0 0 0 0 0,0 0 0 0 0,0 0 0 0 0,0 0 0 0 0,0 0 0 0 0,0 0 0 0 0,0 0 0 0 0,0-1 0 0 0,0 1 0 0 0,0 0 0 0 0,0 0 0 0 0,0 0 0 0 0,0 0 0 0 0,1 0 0 0 0,-1 0 0 0 0,0 0 0 0 0,0 0 0 0 0,0 0 0 0 0,0 0 0 0 0,0 0 0 0 0,0 0 0 0 0,0 0 0 0 0,0 0 0 0 0,0 0 0 0 0,0 0 0 0 0,0 0 0 0 0,0 0 0 0 0,1 0 0 0 0,-1 0 0 0 0,0 0 0 0 0,0 0 0 0 0,0 1 0 0 0,4 2 0 0 0,3 5 0 0 0,7 26 0 0 0,-9-21 0 0 0,1 1 0 0 0,3 5 0 0 0,-7-14 0 0 0,-2-5 0 0 0,0 1 0 0 0,0 0 0 0 0,1 0 0 0 0,-1 0 0 0 0,0-1 0 0 0,1 1 0 0 0,-1 0 0 0 0,1 0 0 0 0,-1-1 0 0 0,1 1 0 0 0,-1 0 0 0 0,1 0 0 0 0,3 2 24 0 0,-4-3 5 0 0,1 0-1 0 0,-1 1 0 0 0,1-1 0 0 0,-1 0 1 0 0,1 0-1 0 0,-1 0 0 0 0,1 0 0 0 0,-1 0 1 0 0,1 0-1 0 0,-1-1 0 0 0,1 1 0 0 0,-1 0 1 0 0,1 0-1 0 0,-1 0 0 0 0,0 0 0 0 0,1 0 1 0 0,-1-1-1 0 0,1 1 0 0 0,-1 0 0 0 0,1-1 1 0 0,-1 1-1 0 0,0 0 0 0 0,1 0 0 0 0,-1-1 1 0 0,0 1-1 0 0,1-1-28 0 0,1 0 183 0 0,0-1-92 0 0,-1 1 1 0 0,1-1 0 0 0,-1 1 0 0 0,0-1 0 0 0,1 0-1 0 0,-1 0 1 0 0,0 0 0 0 0,0 1 0 0 0,0-1-1 0 0,0 0 1 0 0,0 0 0 0 0,-1 0 0 0 0,1 0-1 0 0,-1-1 1 0 0,1 1 0 0 0,-1 0-92 0 0,2-6 172 0 0,-1-1 0 0 0,-1 1 0 0 0,1-6-172 0 0,-1-65 1122 0 0,-3 62-1946 0 0,3 16 410 0 0,0 1-433 0 0,0 0-193 0 0,0 0-768 0 0,0 0-3053 0 0,0 0-1312 0 0</inkml:trace>
</inkml:ink>
</file>

<file path=ppt/ink/ink14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4:47.741"/>
    </inkml:context>
    <inkml:brush xml:id="br0">
      <inkml:brushProperty name="width" value="0.05" units="cm"/>
      <inkml:brushProperty name="height" value="0.05" units="cm"/>
      <inkml:brushProperty name="color" value="#849398"/>
    </inkml:brush>
  </inkml:definitions>
  <inkml:trace contextRef="#ctx0" brushRef="#br0">0 0 7832 0 0,'0'0'602'0'0,"0"0"-246"0"0,0 0 438 0 0,0 0 227 0 0,0 0 47 0 0,0 0-21 0 0,0 0-134 0 0,0 0-60 0 0,0 0-11 0 0,0 0-34 0 0,0 0-135 0 0,0 0-59 0 0,0 0-7 0 0,5 5 354 0 0,19 14-207 0 0,1-1-1 0 0,0-1 0 0 0,2-1 1 0 0,1 0-754 0 0,-18-10 6 0 0,0 0 0 0 0,0 1 0 0 0,-1 0 0 0 0,0 0 0 0 0,0 1 0 0 0,-1 0 0 0 0,2 3-6 0 0,-8-9 1 0 0,-2-2 1 0 0,1 0-1 0 0,-1 0 1 0 0,0 1-1 0 0,1-1 1 0 0,-1 0-1 0 0,0 0 1 0 0,1 1-1 0 0,-1-1 1 0 0,0 0-1 0 0,0 1 1 0 0,1-1-1 0 0,-1 0 1 0 0,0 1-1 0 0,0-1 1 0 0,0 1-1 0 0,0-1 1 0 0,1 0-1 0 0,-1 1 1 0 0,0-1-2 0 0,0 2 44 0 0,0-1 1 0 0,0 0 0 0 0,0 0 0 0 0,0 1-1 0 0,0-1 1 0 0,-1 0 0 0 0,1 0 0 0 0,0 0-1 0 0,-1 1 1 0 0,1-1 0 0 0,-1 0 0 0 0,1 0-1 0 0,-1 0 1 0 0,1 0 0 0 0,-1 0 0 0 0,0 0-1 0 0,0 0 1 0 0,1 0 0 0 0,-1 0 0 0 0,0 0-1 0 0,-1 0-44 0 0,-3 6 109 0 0,-7 12 567 0 0,-28 43 298 0 0,-10 6-974 0 0,48-65-18 0 0,-4 4-123 0 0,1 0 0 0 0,0 0 0 0 0,-1 4 141 0 0,5-10-340 0 0,1-1-728 0 0,0 0-315 0 0,0 0-66 0 0,0 0-14 0 0</inkml:trace>
</inkml:ink>
</file>

<file path=ppt/ink/ink14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4:48.094"/>
    </inkml:context>
    <inkml:brush xml:id="br0">
      <inkml:brushProperty name="width" value="0.05" units="cm"/>
      <inkml:brushProperty name="height" value="0.05" units="cm"/>
      <inkml:brushProperty name="color" value="#849398"/>
    </inkml:brush>
  </inkml:definitions>
  <inkml:trace contextRef="#ctx0" brushRef="#br0">0 1 15176 0 0,'0'0'340'0'0,"0"0"50"0"0,0 0 26 0 0,0 0-44 0 0,0 0-200 0 0,0 0 55 0 0,0 0 49 0 0,0 0 10 0 0,0 0-30 0 0,0 0-133 0 0,1 1-54 0 0,19 22-2206 0 0,-16-17 1315 0 0</inkml:trace>
  <inkml:trace contextRef="#ctx0" brushRef="#br0" timeOffset="1">89 143 12784 0 0,'0'0'586'0'0,"0"0"-15"0"0,0 0-279 0 0,0 0 184 0 0,0 0 120 0 0,0 0 20 0 0,0 0 32 0 0,0 0 108 0 0,0 0 48 0 0,0 0 10 0 0,0 0-96 0 0,0 0-417 0 0,0 0-186 0 0,0 0-34 0 0,0 0-46 0 0,0 0-166 0 0,0 0-77 0 0,0 0-855 0 0,0 0-3528 0 0,0 0-1513 0 0</inkml:trace>
</inkml:ink>
</file>

<file path=ppt/ink/ink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1:18.301"/>
    </inkml:context>
    <inkml:brush xml:id="br0">
      <inkml:brushProperty name="width" value="0.05292" units="cm"/>
      <inkml:brushProperty name="height" value="0.05292" units="cm"/>
      <inkml:brushProperty name="color" value="#333333"/>
    </inkml:brush>
  </inkml:definitions>
  <inkml:trace contextRef="#ctx0" brushRef="#br0">19 85 7368 0 0,'0'0'333'0'0,"0"0"0"0"0,0 0-49 0 0,0 0 579 0 0,0 0 274 0 0,-13 11 4842 0 0,12-9-5939 0 0,0 0 1 0 0,1 0-1 0 0,-1 0 1 0 0,0 0-1 0 0,1 0 1 0 0,0 0-1 0 0,-1 0 1 0 0,1 0-1 0 0,0 0 1 0 0,0 0-1 0 0,0 0 1 0 0,1 0 0 0 0,-1 0-1 0 0,0 0 1 0 0,1 1-1 0 0,-1-1 1 0 0,1 0-1 0 0,0-1 1 0 0,0 1-1 0 0,0 0 1 0 0,0 0-1 0 0,0 0 1 0 0,0 0-1 0 0,0-1 1 0 0,0 1-1 0 0,1 0 1 0 0,-1-1-1 0 0,1 1 1 0 0,-1-1-1 0 0,1 0 1 0 0,-1 1-1 0 0,1-1 1 0 0,0 0-1 0 0,0 0 1 0 0,0 0-41 0 0,2 1 5 0 0,-1 0 0 0 0,1-1 0 0 0,-1 0 0 0 0,1 0 1 0 0,-1 0-1 0 0,1 0 0 0 0,0 0 0 0 0,-1 0 0 0 0,1-1 0 0 0,0 0 1 0 0,-1 0-1 0 0,1 0 0 0 0,0 0 0 0 0,0-1 0 0 0,-1 1 0 0 0,1-1 0 0 0,0 0 1 0 0,-1 0-1 0 0,2-1-5 0 0,-2 1-34 0 0,1-1 0 0 0,-1 0 0 0 0,0 0 0 0 0,-1 0 0 0 0,1 0-1 0 0,0-1 1 0 0,-1 1 0 0 0,1-1 0 0 0,-1 0 0 0 0,0 1 0 0 0,0-1 0 0 0,0 0 0 0 0,0 0 0 0 0,0-1 0 0 0,-1 1 0 0 0,1 0 0 0 0,-1 0 0 0 0,0-1 0 0 0,0 1 0 0 0,0-1 0 0 0,0 1 0 0 0,-1-1 0 0 0,0 1 0 0 0,1-1-1 0 0,-1 1 1 0 0,0-1 0 0 0,-1 1 0 0 0,1-1 0 0 0,-1 1 0 0 0,1-1 0 0 0,-2 0 34 0 0,2 0 3 0 0,-1 1 0 0 0,0-1-1 0 0,-1 1 1 0 0,1-1 0 0 0,-1 1 0 0 0,1 0-1 0 0,-1-1 1 0 0,0 1 0 0 0,0 0 0 0 0,0 0-1 0 0,-1 1 1 0 0,1-1 0 0 0,-1 0 0 0 0,1 1-1 0 0,-1-1 1 0 0,0 1 0 0 0,0 0 0 0 0,0 0-1 0 0,0 0 1 0 0,-1 0 0 0 0,1 1 0 0 0,0 0-1 0 0,-1-1 1 0 0,1 1 0 0 0,-1 0-1 0 0,1 0 1 0 0,-1 1 0 0 0,0-1 0 0 0,1 1-1 0 0,-1 0-2 0 0,2 0-13 0 0,-1 0 0 0 0,1 0 0 0 0,-1 0 0 0 0,1 0 0 0 0,0 1 0 0 0,-1-1 0 0 0,1 1 0 0 0,0-1 0 0 0,0 1 0 0 0,-1 0-1 0 0,1 0 1 0 0,0 0 0 0 0,0 0 0 0 0,0 1 0 0 0,0-1 0 0 0,0 0 0 0 0,0 1 0 0 0,0-1 0 0 0,1 1 0 0 0,-1 0-1 0 0,1 0 1 0 0,-1 0 0 0 0,1 0 0 0 0,-1 0 0 0 0,1 0 13 0 0,0 0-348 0 0,0 1 0 0 0,0-1 0 0 0,0 1 0 0 0,1-1 0 0 0,-1 1 0 0 0,1 0 0 0 0,-1-1 0 0 0,1 1 0 0 0,0 1 348 0 0,0 3-4924 0 0</inkml:trace>
</inkml:ink>
</file>

<file path=ppt/ink/ink14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4:48.715"/>
    </inkml:context>
    <inkml:brush xml:id="br0">
      <inkml:brushProperty name="width" value="0.05" units="cm"/>
      <inkml:brushProperty name="height" value="0.05" units="cm"/>
      <inkml:brushProperty name="color" value="#849398"/>
    </inkml:brush>
  </inkml:definitions>
  <inkml:trace contextRef="#ctx0" brushRef="#br0">3 2 1376 0 0,'-1'-1'107'0'0,"0"0"365"0"0,0 1 1868 0 0,1 0 814 0 0,0 0 159 0 0,0 0-315 0 0,0 0-1442 0 0,0 0-630 0 0,0 0-125 0 0,0 0-65 0 0,0 0-154 0 0,0 0-66 0 0,135 0 544 0 0,-125 1-1390 0 0,-6-1-960 0 0,1 1-3379 0 0,-4-1-1211 0 0</inkml:trace>
</inkml:ink>
</file>

<file path=ppt/ink/ink14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4:49.064"/>
    </inkml:context>
    <inkml:brush xml:id="br0">
      <inkml:brushProperty name="width" value="0.05" units="cm"/>
      <inkml:brushProperty name="height" value="0.05" units="cm"/>
      <inkml:brushProperty name="color" value="#849398"/>
    </inkml:brush>
  </inkml:definitions>
  <inkml:trace contextRef="#ctx0" brushRef="#br0">0 0 14368 0 0,'0'0'330'0'0,"0"0"45"0"0,0 0 17 0 0,0 0-47 0 0,0 0-126 0 0,10 2 1697 0 0,24 0-170 0 0,-19-1-1456 0 0,0-1 0 0 0,2 0-290 0 0,40-1-167 0 0,-32 1-5628 0 0,-16 0-362 0 0</inkml:trace>
</inkml:ink>
</file>

<file path=ppt/ink/ink14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4:49.462"/>
    </inkml:context>
    <inkml:brush xml:id="br0">
      <inkml:brushProperty name="width" value="0.05" units="cm"/>
      <inkml:brushProperty name="height" value="0.05" units="cm"/>
      <inkml:brushProperty name="color" value="#849398"/>
    </inkml:brush>
  </inkml:definitions>
  <inkml:trace contextRef="#ctx0" brushRef="#br0">0 28 10968 0 0,'5'-2'993'0'0,"19"-10"-701"0"0,1 8 1907 0 0,0 1 0 0 0,20 0-2199 0 0,-19 1 1092 0 0,74 0 348 0 0,-82 2-1176 0 0,17 2-291 0 0,19 3 27 0 0,-6 0-4206 0 0,-39-5 2680 0 0</inkml:trace>
</inkml:ink>
</file>

<file path=ppt/ink/ink14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4:49.863"/>
    </inkml:context>
    <inkml:brush xml:id="br0">
      <inkml:brushProperty name="width" value="0.05" units="cm"/>
      <inkml:brushProperty name="height" value="0.05" units="cm"/>
      <inkml:brushProperty name="color" value="#849398"/>
    </inkml:brush>
  </inkml:definitions>
  <inkml:trace contextRef="#ctx0" brushRef="#br0">0 0 11976 0 0,'0'0'266'0'0,"0"0"44"0"0,0 0 15 0 0,0 0-26 0 0,0 0-102 0 0,0 0 310 0 0,0 0 151 0 0,0 0 29 0 0,0 0-19 0 0,2 11 894 0 0,-1 0-790 0 0,-2 8 76 0 0,1-16-800 0 0,0 1 0 0 0,0-1 0 0 0,0 0 0 0 0,0 0 0 0 0,0 0 0 0 0,1 1 0 0 0,0-1 0 0 0,-1 0 0 0 0,1 0 0 0 0,0 0 0 0 0,1 0-1 0 0,0 3-47 0 0,4 5-102 0 0,0 0 0 0 0,6 7 102 0 0,-6-9-144 0 0,3 2-3702 0 0,-8-10-1890 0 0</inkml:trace>
</inkml:ink>
</file>

<file path=ppt/ink/ink14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4:50.231"/>
    </inkml:context>
    <inkml:brush xml:id="br0">
      <inkml:brushProperty name="width" value="0.05" units="cm"/>
      <inkml:brushProperty name="height" value="0.05" units="cm"/>
      <inkml:brushProperty name="color" value="#849398"/>
    </inkml:brush>
  </inkml:definitions>
  <inkml:trace contextRef="#ctx0" brushRef="#br0">0 1 2304 0 0,'0'0'101'0'0,"0"0"397"0"0,0 0 1579 0 0,1 1 2104 0 0,3 8-70 0 0,1-5-3601 0 0,0 1 1 0 0,0-1 0 0 0,1-1-1 0 0,0 1 1 0 0,0-1 0 0 0,0 0-1 0 0,2 1-510 0 0,6 3 625 0 0,15 6 531 0 0,8 2-1156 0 0,-10-4 378 0 0,18 10-378 0 0,-29-12 43 0 0,-1 0 0 0 0,0 2 1 0 0,9 6-44 0 0,-17-10-1 0 0,0-1 0 0 0,0 1 0 0 0,0 1 0 0 0,-1-1 0 0 0,0 1 1 0 0,0 0-1 0 0,1 4 1 0 0,-5-8-1 0 0,0-1 1 0 0,0 1-1 0 0,0 0 0 0 0,0 0 1 0 0,-1 0-1 0 0,1 0 0 0 0,-1 0 1 0 0,0 0-1 0 0,0 0 1 0 0,-1 0-1 0 0,1 0 0 0 0,-1 1 1 0 0,0-1-1 0 0,0 0 0 0 0,-1 3 1 0 0,1-2-3 0 0,-1 0-1 0 0,0 0 1 0 0,-1-1-1 0 0,1 1 1 0 0,-1 0-1 0 0,0-1 1 0 0,0 1-1 0 0,0-1 1 0 0,-1 1-1 0 0,0-1 0 0 0,0 0 1 0 0,0 0-1 0 0,-1 1 4 0 0,-6 5 80 0 0,-1 0-1 0 0,0 0 0 0 0,-10 5-79 0 0,5-3 0 0 0,13-9-4 0 0,-26 21 100 0 0,26-22-17 0 0,0 1 1 0 0,1 0-1 0 0,-1 0 1 0 0,1 0-1 0 0,-1 0 1 0 0,1 1-1 0 0,-2 3-79 0 0,4-7 2 0 0,0 1 0 0 0,0-1 0 0 0,-1 1 0 0 0,1-1 0 0 0,0 1 0 0 0,0-1-1 0 0,0 1 1 0 0,0-1 0 0 0,0 1 0 0 0,0-1 0 0 0,0 1 0 0 0,0-1-1 0 0,0 1 1 0 0,0-1 0 0 0,0 1 0 0 0,0-1 0 0 0,0 1 0 0 0,0-1 0 0 0,0 1-1 0 0,1-1 1 0 0,-1 1 0 0 0,0-1 0 0 0,0 1 0 0 0,1-1 0 0 0,-1 1 0 0 0,0-1-1 0 0,1 0-1 0 0,0 1 17 0 0,0 0 0 0 0,-1 0 0 0 0,2-1 0 0 0,-1 1 0 0 0,0 0 0 0 0,0-1 0 0 0,0 1 0 0 0,0-1 0 0 0,0 1 0 0 0,0-1 0 0 0,1 1-17 0 0,4 0 71 0 0,0 0 0 0 0,0-1 0 0 0,0 1-1 0 0,3-1-70 0 0,36-2 269 0 0,0-2 0 0 0,16-5-269 0 0,26-2 73 0 0,-58 8 268 0 0,-9 2-398 0 0,15-3 57 0 0,-22 3-337 0 0,-7 1-6620 0 0,-6 0 893 0 0</inkml:trace>
</inkml:ink>
</file>

<file path=ppt/ink/ink14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4:50.573"/>
    </inkml:context>
    <inkml:brush xml:id="br0">
      <inkml:brushProperty name="width" value="0.05" units="cm"/>
      <inkml:brushProperty name="height" value="0.05" units="cm"/>
      <inkml:brushProperty name="color" value="#849398"/>
    </inkml:brush>
  </inkml:definitions>
  <inkml:trace contextRef="#ctx0" brushRef="#br0">1 0 14912 0 0,'0'0'340'0'0,"0"0"50"0"0,0 0 24 0 0,0 0-54 0 0,2 1 4572 0 0,-2 1-5310 0 0,4 39 798 0 0,-4-29-123 0 0,1 0-1 0 0,0 1 0 0 0,2 1-296 0 0,-1 1 74 0 0,1 4-9 0 0,0-6-18 0 0,-3-11-150 0 0,1 0 0 0 0,-1-1 0 0 0,0 1 0 0 0,1 0 0 0 0,0-1 1 0 0,-1 1-1 0 0,1-1 0 0 0,0 1 0 0 0,0 0 0 0 0,0-1 0 0 0,0 0 0 0 0,0 2 103 0 0,0-3-1287 0 0</inkml:trace>
</inkml:ink>
</file>

<file path=ppt/ink/ink14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4:51.931"/>
    </inkml:context>
    <inkml:brush xml:id="br0">
      <inkml:brushProperty name="width" value="0.05" units="cm"/>
      <inkml:brushProperty name="height" value="0.05" units="cm"/>
      <inkml:brushProperty name="color" value="#849398"/>
    </inkml:brush>
  </inkml:definitions>
  <inkml:trace contextRef="#ctx0" brushRef="#br0">25 0 11832 0 0,'0'0'540'0'0,"0"0"-6"0"0,-4 4-268 0 0,1 2 199 0 0,0 0 0 0 0,0 0 0 0 0,1 1 0 0 0,0-1 0 0 0,0 1 0 0 0,0 0 0 0 0,1 0 0 0 0,0-1 0 0 0,0 1 1 0 0,1 0-1 0 0,0 0 0 0 0,0 5-465 0 0,1-8 60 0 0,-1 1 1 0 0,1 0-1 0 0,0 0 1 0 0,0-1-1 0 0,0 1 1 0 0,1 0-1 0 0,0-1 1 0 0,0 0 0 0 0,0 1-1 0 0,0-1 1 0 0,1 0-1 0 0,-1 0 1 0 0,1 0-1 0 0,0 0 1 0 0,3 2-61 0 0,0 0 9 0 0,-6-5-41 0 0,1-1 1 0 0,-1 1-1 0 0,1 0 0 0 0,0-1 0 0 0,-1 1 1 0 0,1-1-1 0 0,0 1 0 0 0,-1 0 1 0 0,1-1-1 0 0,0 0 0 0 0,0 1 1 0 0,0-1-1 0 0,-1 1 0 0 0,1-1 0 0 0,0 0 1 0 0,0 0-1 0 0,0 1 0 0 0,0-1 32 0 0,10 1-2494 0 0,-6-1-3583 0 0</inkml:trace>
</inkml:ink>
</file>

<file path=ppt/ink/ink14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4:52.279"/>
    </inkml:context>
    <inkml:brush xml:id="br0">
      <inkml:brushProperty name="width" value="0.05" units="cm"/>
      <inkml:brushProperty name="height" value="0.05" units="cm"/>
      <inkml:brushProperty name="color" value="#849398"/>
    </inkml:brush>
  </inkml:definitions>
  <inkml:trace contextRef="#ctx0" brushRef="#br0">7 7 14712 0 0,'-7'-6'320'0'0,"7"6"72"0"0,0 0 16 0 0,0 0 8 0 0,0 0-336 0 0,0 0-80 0 0,0 0 0 0 0,0 0 0 0 0,0 0 0 0 0,0 0 0 0 0,0 0 0 0 0,0 0-88 0 0,0 0 88 0 0,0 0 0 0 0,0 0 0 0 0,7 4-4344 0 0,0 0-848 0 0</inkml:trace>
</inkml:ink>
</file>

<file path=ppt/ink/ink14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4:52.633"/>
    </inkml:context>
    <inkml:brush xml:id="br0">
      <inkml:brushProperty name="width" value="0.05" units="cm"/>
      <inkml:brushProperty name="height" value="0.05" units="cm"/>
      <inkml:brushProperty name="color" value="#849398"/>
    </inkml:brush>
  </inkml:definitions>
  <inkml:trace contextRef="#ctx0" brushRef="#br0">1 1 13792 0 0,'0'0'629'0'0,"0"0"-12"0"0,0 0-371 0 0,1 0-116 0 0,57 1 845 0 0,-52 0-1048 0 0,-1-1 1 0 0,0 1-1 0 0,0 0 0 0 0,2 1 73 0 0,13 2-2404 0 0,-13-3 1350 0 0</inkml:trace>
  <inkml:trace contextRef="#ctx0" brushRef="#br0" timeOffset="1">28 71 12584 0 0,'0'0'572'0'0,"0"0"-10"0"0,0 0-310 0 0,0 0 23 0 0,12 0 748 0 0,65-4 1360 0 0,-57 2-3712 0 0,-10 1 407 0 0</inkml:trace>
</inkml:ink>
</file>

<file path=ppt/ink/ink14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4:52.964"/>
    </inkml:context>
    <inkml:brush xml:id="br0">
      <inkml:brushProperty name="width" value="0.05" units="cm"/>
      <inkml:brushProperty name="height" value="0.05" units="cm"/>
      <inkml:brushProperty name="color" value="#849398"/>
    </inkml:brush>
  </inkml:definitions>
  <inkml:trace contextRef="#ctx0" brushRef="#br0">0 4 2304 0 0,'1'-3'1914'0'0,"0"2"3246"0"0,0 2 5276 0 0,0 1-10309 0 0,0 0 0 0 0,1 0 0 0 0,-1 1 0 0 0,0-1 0 0 0,0 0 0 0 0,-1 1 0 0 0,1-1 0 0 0,0 1 0 0 0,-1 0-127 0 0,6 16 133 0 0,12 32 652 0 0,-17-48-1034 0 0,7 13-186 0 0,-4-5-5276 0 0,-1-1-945 0 0</inkml:trace>
</inkml:ink>
</file>

<file path=ppt/ink/ink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1:18.635"/>
    </inkml:context>
    <inkml:brush xml:id="br0">
      <inkml:brushProperty name="width" value="0.05292" units="cm"/>
      <inkml:brushProperty name="height" value="0.05292" units="cm"/>
      <inkml:brushProperty name="color" value="#333333"/>
    </inkml:brush>
  </inkml:definitions>
  <inkml:trace contextRef="#ctx0" brushRef="#br0">1 1 10136 0 0,'0'0'464'0'0,"0"0"-10"0"0,0 0-222 0 0,0 0 156 0 0,0 0 100 0 0,8 15 1046 0 0,-5-1-1043 0 0,-1 1 1 0 0,-1-1 0 0 0,0 1 0 0 0,0 0 0 0 0,-2-1 0 0 0,0 1-1 0 0,-2 10-491 0 0,1-5 257 0 0,1 1 0 0 0,0 0 0 0 0,2 8-257 0 0,0-22-234 0 0,-1 1 0 0 0,2 0 0 0 0,-1-1 0 0 0,1 0-1 0 0,0 1 1 0 0,1-1 0 0 0,0 0 0 0 0,0 0 0 0 0,4 6 234 0 0,0-5-5722 0 0</inkml:trace>
</inkml:ink>
</file>

<file path=ppt/ink/ink14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4:53.467"/>
    </inkml:context>
    <inkml:brush xml:id="br0">
      <inkml:brushProperty name="width" value="0.05" units="cm"/>
      <inkml:brushProperty name="height" value="0.05" units="cm"/>
      <inkml:brushProperty name="color" value="#849398"/>
    </inkml:brush>
  </inkml:definitions>
  <inkml:trace contextRef="#ctx0" brushRef="#br0">1 70 5064 0 0,'0'-4'417'0'0,"0"0"1"0"0,1-1-1 0 0,-1 1 0 0 0,1 0 1 0 0,1-3-418 0 0,0 3 2072 0 0,-1-1-1 0 0,1 0 1 0 0,1 1 0 0 0,0-3-2072 0 0,-2 7 887 0 0,1-4 2265 0 0,1 10-3034 0 0,-1 0 1 0 0,0 0-1 0 0,0 0 1 0 0,0 1-1 0 0,-1-1 1 0 0,0 0-1 0 0,0 3-118 0 0,-1 6 155 0 0,1 0-1 0 0,1 1-154 0 0,-1-11 54 0 0,1 0-33 0 0,-2-4 32 0 0,0-1 11 0 0,0 0 0 0 0,0 0 0 0 0,3-6 54 0 0,0 1-69 0 0,-1 0 0 0 0,1 0 0 0 0,-1-1 0 0 0,0 1 0 0 0,-1 0 0 0 0,1-2-49 0 0,6-18 644 0 0,-6 20-583 0 0,0-1 0 0 0,1 1 0 0 0,0 0 0 0 0,0 1 0 0 0,0-1 0 0 0,0 0 0 0 0,3-1-61 0 0,-5 5 9 0 0,0 0 1 0 0,0 0-1 0 0,0 0 0 0 0,0 0 1 0 0,0 0-1 0 0,0 1 1 0 0,0-1-1 0 0,0 0 0 0 0,1 1 1 0 0,-1-1-1 0 0,0 0 0 0 0,1 1 1 0 0,-1 0-1 0 0,0-1 1 0 0,1 1-1 0 0,-1 0 0 0 0,0 0 1 0 0,1 0-1 0 0,-1 0 0 0 0,0 0 1 0 0,1 0-1 0 0,-1 0 1 0 0,1 0-1 0 0,-1 0 0 0 0,0 1 1 0 0,1-1-1 0 0,-1 1 0 0 0,0-1 1 0 0,0 1-1 0 0,1-1 1 0 0,-1 1-1 0 0,0 0 0 0 0,1 0-9 0 0,2 2-9 0 0,0 0 0 0 0,0 0 0 0 0,0 1 0 0 0,0 0-1 0 0,0 0 1 0 0,-1 0 0 0 0,0 0 0 0 0,0 0 0 0 0,0 1 0 0 0,0 1 9 0 0,4 6-829 0 0,-1 2 1 0 0,0-1-1 0 0,-1 2 829 0 0,0-2-895 0 0</inkml:trace>
</inkml:ink>
</file>

<file path=ppt/ink/ink14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4:55.179"/>
    </inkml:context>
    <inkml:brush xml:id="br0">
      <inkml:brushProperty name="width" value="0.05" units="cm"/>
      <inkml:brushProperty name="height" value="0.05" units="cm"/>
      <inkml:brushProperty name="color" value="#849398"/>
    </inkml:brush>
  </inkml:definitions>
  <inkml:trace contextRef="#ctx0" brushRef="#br0">86 0 10136 0 0,'0'0'777'0'0,"0"0"-414"0"0,0 0 131 0 0,0 0 108 0 0,2 6 650 0 0,1 9-44 0 0,-2-11-887 0 0,0 0 0 0 0,0 0 0 0 0,0 0 0 0 0,-1 0 0 0 0,1 3-321 0 0,-1-3 233 0 0,0 0 0 0 0,1 1 0 0 0,0-1 1 0 0,1 4-234 0 0,2 8 447 0 0,0 7-206 0 0,1-1 0 0 0,1 0 1 0 0,2 2-242 0 0,1 5 115 0 0,-6-16-63 0 0,2 0-1 0 0,3 7-51 0 0,-6-14 15 0 0,0 1-1 0 0,0-1 0 0 0,0 1 0 0 0,-1 0-14 0 0,6 18 69 0 0,-7-24-55 0 0,1 1 1 0 0,0-1-1 0 0,-1 1 0 0 0,0-1 1 0 0,1 1-1 0 0,-1-1 0 0 0,0 1 1 0 0,1-1-1 0 0,-1 1 1 0 0,0 0-1 0 0,0-1 0 0 0,-1 1 1 0 0,1-1-1 0 0,0 1 0 0 0,0-1 1 0 0,-1 1-1 0 0,1-1 1 0 0,-1 1-1 0 0,1-1 0 0 0,-1 1 1 0 0,0-1-1 0 0,1 0 0 0 0,-2 1-14 0 0,-3 7 402 0 0,5-9-377 0 0,0 1-1 0 0,0 0 0 0 0,-1-1 1 0 0,1 1-1 0 0,0 0 1 0 0,-1-1-1 0 0,1 1 1 0 0,0-1-1 0 0,-1 1 1 0 0,1-1-1 0 0,-1 1 1 0 0,1-1-1 0 0,-1 1 1 0 0,0-1-1 0 0,1 0 1 0 0,-1 1-1 0 0,1-1 1 0 0,-1 0-1 0 0,0 1 1 0 0,1-1-1 0 0,-1 0 0 0 0,0 0 1 0 0,1 1-1 0 0,-1-1 1 0 0,0 0-1 0 0,1 0 1 0 0,-1 0-1 0 0,0 0 1 0 0,1 0-1 0 0,-1 0 1 0 0,0 0-1 0 0,1 0 1 0 0,-1 0-1 0 0,0 0 1 0 0,0-1-1 0 0,0 1-24 0 0,-2 0 34 0 0,0-1 0 0 0,0 0 0 0 0,1 1 0 0 0,-1-1 1 0 0,0 0-1 0 0,0-1 0 0 0,0 1 0 0 0,1 0 0 0 0,-1-1 0 0 0,0 0 0 0 0,1 1 0 0 0,-1-1-34 0 0,-15-11 83 0 0,-9-5-42 0 0,20 13-202 0 0,1-1 0 0 0,0 0-1 0 0,1 0 1 0 0,-1-1 0 0 0,1 1-1 0 0,0-2 162 0 0,-2-1-429 0 0,6 8 250 0 0,0 0 0 0 0,0 0-1 0 0,0 0 1 0 0,0 0 0 0 0,0 0-1 0 0,1 0 1 0 0,-1 0 0 0 0,0 0-1 0 0,1-1 1 0 0,-1 1 0 0 0,1 0-1 0 0,0 0 1 0 0,-1-1 0 0 0,1 1-1 0 0,0 0 1 0 0,-1-1 0 0 0,1 1-1 0 0,0-1 180 0 0,3-16-1840 0 0,-2 0-14 0 0</inkml:trace>
</inkml:ink>
</file>

<file path=ppt/ink/ink14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4:55.593"/>
    </inkml:context>
    <inkml:brush xml:id="br0">
      <inkml:brushProperty name="width" value="0.05" units="cm"/>
      <inkml:brushProperty name="height" value="0.05" units="cm"/>
      <inkml:brushProperty name="color" value="#849398"/>
    </inkml:brush>
  </inkml:definitions>
  <inkml:trace contextRef="#ctx0" brushRef="#br0">0 62 11200 0 0,'24'-6'1408'0'0,"-1"0"1"0"0,1 2-1 0 0,0 1 1 0 0,13-1-1409 0 0,-24 3 248 0 0,104-14 1374 0 0,24-2-708 0 0,-116 15-809 0 0,-8 0-73 0 0,-1 1 1 0 0,1 0 0 0 0,-1 1-1 0 0,1 1 1 0 0,9 2-33 0 0,-9 1 9 0 0,-16-4-186 0 0,-1 0-14 0 0,-8 2-3042 0 0,0 0 2147 0 0</inkml:trace>
</inkml:ink>
</file>

<file path=ppt/ink/ink14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4:55.987"/>
    </inkml:context>
    <inkml:brush xml:id="br0">
      <inkml:brushProperty name="width" value="0.05" units="cm"/>
      <inkml:brushProperty name="height" value="0.05" units="cm"/>
      <inkml:brushProperty name="color" value="#849398"/>
    </inkml:brush>
  </inkml:definitions>
  <inkml:trace contextRef="#ctx0" brushRef="#br0">0 0 11376 0 0,'0'0'256'0'0,"0"0"34"0"0,0 0 21 0 0,0 0-35 0 0,7 1 2120 0 0,-9 25-426 0 0,1-22-1961 0 0,0 0-1 0 0,0 1 0 0 0,1-1 0 0 0,0 1 0 0 0,0 2-8 0 0,-1 18 158 0 0,1-23-125 0 0,0 0 0 0 0,0 0-1 0 0,0 0 1 0 0,0 1 0 0 0,0-1-1 0 0,0 0 1 0 0,1 0 0 0 0,-1 0-1 0 0,2 2-32 0 0,1 15 223 0 0,-3-16-201 0 0,0-1-1 0 0,0 1 1 0 0,0-1-1 0 0,0 1 1 0 0,1-1-1 0 0,-1 1 1 0 0,1 0-1 0 0,-1-1 0 0 0,1 0 1 0 0,0 1-1 0 0,0-1 1 0 0,0 1-1 0 0,2 1-21 0 0,3 7-237 0 0,-5-9 208 0 0,0 0-1 0 0,0-1 0 0 0,-1 1 0 0 0,2 0 0 0 0,-1-1 0 0 0,0 1 0 0 0,0-1 0 0 0,1 1 30 0 0,4 11-328 0 0,-5-12 109 0 0,-1-1-711 0 0,0 0-2969 0 0,0 0-1271 0 0</inkml:trace>
</inkml:ink>
</file>

<file path=ppt/ink/ink14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4:56.343"/>
    </inkml:context>
    <inkml:brush xml:id="br0">
      <inkml:brushProperty name="width" value="0.05" units="cm"/>
      <inkml:brushProperty name="height" value="0.05" units="cm"/>
      <inkml:brushProperty name="color" value="#849398"/>
    </inkml:brush>
  </inkml:definitions>
  <inkml:trace contextRef="#ctx0" brushRef="#br0">36 91 6448 0 0,'-22'-7'498'0'0,"21"6"-421"0"0,0 0-1 0 0,0 1 0 0 0,1-1 0 0 0,-1 0 0 0 0,0 0 0 0 0,0 1 0 0 0,0-1 1 0 0,1 0-1 0 0,-1 0 0 0 0,0 0 0 0 0,1 0 0 0 0,-1 0 0 0 0,0 0 0 0 0,1 0 0 0 0,0 0 1 0 0,-1 0-1 0 0,1 0 0 0 0,0-1 0 0 0,-1 1 0 0 0,1 0 0 0 0,0-1-76 0 0,-1-2 1143 0 0,1 3-823 0 0,1 0 0 0 0,-1-1 0 0 0,0 1-1 0 0,1 0 1 0 0,-1 0 0 0 0,1-1 0 0 0,-1 1 0 0 0,1 0 0 0 0,0 0 0 0 0,-1 0 0 0 0,1 0 0 0 0,1-1-320 0 0,11-14 2519 0 0,-8 13-2200 0 0,-1 0 0 0 0,1 0-1 0 0,-1 1 1 0 0,1-1 0 0 0,0 1 0 0 0,0 0 0 0 0,0 0-1 0 0,1 1 1 0 0,-1 0 0 0 0,0 0 0 0 0,0 0-1 0 0,3 0-318 0 0,-2 0 127 0 0,-1 1 0 0 0,0 0 0 0 0,0 0-1 0 0,0 1 1 0 0,1-1 0 0 0,-1 1 0 0 0,2 1-127 0 0,-6-2 11 0 0,1 1 0 0 0,0-1 0 0 0,-1 1 0 0 0,1 0 0 0 0,-1 0 0 0 0,1-1 0 0 0,-1 1 0 0 0,0 0 0 0 0,1 0 0 0 0,-1 0 0 0 0,0 1 0 0 0,0-1 0 0 0,1 0 0 0 0,-1 0 0 0 0,0 1 0 0 0,0-1 0 0 0,0 0 0 0 0,-1 1 0 0 0,1-1 0 0 0,0 1 0 0 0,-1 0 0 0 0,1-1 0 0 0,0 1 0 0 0,-1 0-11 0 0,7 18 0 0 0,-5-16 0 0 0,-1-1 0 0 0,0 1 0 0 0,1-1 0 0 0,-1 1 0 0 0,-1-1 0 0 0,1 1 0 0 0,-1 0 0 0 0,1 1 0 0 0,2 6 0 0 0,-3-11 0 0 0,1 1 0 0 0,-1 0 0 0 0,0 0 0 0 0,1-1 0 0 0,-1 1 0 0 0,0 0 0 0 0,0 0 0 0 0,0 0 0 0 0,0-1 0 0 0,0 1 0 0 0,1 0 0 0 0,-1 0 0 0 0,-1 0 0 0 0,1 0 0 0 0,0 0 0 0 0,0 1-18 0 0,-1 0-1 0 0,1 0 1 0 0,-1-1 0 0 0,0 1-1 0 0,1 0 1 0 0,-1-1-1 0 0,0 1 1 0 0,0 0-1 0 0,0-1 1 0 0,0 1 0 0 0,-1-1-1 0 0,1 0 1 0 0,0 1-1 0 0,0-1 1 0 0,-1 0-1 0 0,1 0 1 0 0,-1 0 0 0 0,1 0-1 0 0,-1 0 1 0 0,0 0-1 0 0,1 0 1 0 0,-1 0-1 0 0,-1 0 19 0 0,-3 0-151 0 0,0 0-1 0 0,0 0 0 0 0,-1-1 0 0 0,1 1 1 0 0,-2-1 151 0 0,3 0-332 0 0,0 0 0 0 0,1 0 1 0 0,-1 0-1 0 0,0 1 0 0 0,0 0 1 0 0,0 0-1 0 0,0 0 0 0 0,1 1 0 0 0,-2 0 332 0 0,3-1-592 0 0,0 0 0 0 0,0 0 0 0 0,0-1-1 0 0,1 1 1 0 0,-1-1 0 0 0,0 0 592 0 0,-3 1-760 0 0,4 0-806 0 0</inkml:trace>
</inkml:ink>
</file>

<file path=ppt/ink/ink14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4:56.782"/>
    </inkml:context>
    <inkml:brush xml:id="br0">
      <inkml:brushProperty name="width" value="0.05" units="cm"/>
      <inkml:brushProperty name="height" value="0.05" units="cm"/>
      <inkml:brushProperty name="color" value="#849398"/>
    </inkml:brush>
  </inkml:definitions>
  <inkml:trace contextRef="#ctx0" brushRef="#br0">17 4 13616 0 0,'0'0'306'0'0,"0"0"46"0"0,6-2 355 0 0,-5 1-651 0 0,10 0 65 0 0,-17 18 1096 0 0,2-2-412 0 0,3-12-674 0 0,1-1 0 0 0,-1 1 1 0 0,0-1-1 0 0,1 1 0 0 0,-1-1 0 0 0,0 1 0 0 0,-1 0-131 0 0,-2 3 167 0 0,3-4-129 0 0,0-1 0 0 0,0 0-1 0 0,0 1 1 0 0,0-1 0 0 0,0 1 0 0 0,1-1 0 0 0,-1 1 0 0 0,0-1 0 0 0,1 1 0 0 0,-1-1 0 0 0,1 1 0 0 0,0 0 0 0 0,-1-1 0 0 0,1 1-1 0 0,0 0 1 0 0,0 0-38 0 0,1 8 188 0 0,0-1 0 0 0,-1 1 0 0 0,-1 0 0 0 0,1-1 0 0 0,-1 1 0 0 0,-2 2-188 0 0,3-8 12 0 0,0 0-1 0 0,-1 0 1 0 0,1 0-1 0 0,0 0 1 0 0,1 0-1 0 0,-1-1 1 0 0,1 1-1 0 0,0 0 0 0 0,0 0 1 0 0,0 0-1 0 0,0 0 1 0 0,1 1-12 0 0,-1-2 27 0 0,0-2-25 0 0,-1-1 0 0 0,1 1 0 0 0,-1 0 0 0 0,0 0 0 0 0,1 0 0 0 0,-1-1 0 0 0,0 1-1 0 0,0 0 1 0 0,1 0 0 0 0,-1 0 0 0 0,0 0 0 0 0,0 0 0 0 0,0-1 0 0 0,0 1 0 0 0,0 0 0 0 0,0 0 0 0 0,-1 0 0 0 0,1 0 0 0 0,0 0 0 0 0,0-1 0 0 0,-1 1 0 0 0,1 0 0 0 0,0 0 0 0 0,-1 0 0 0 0,1-1-1 0 0,-1 1 1 0 0,1 0 0 0 0,-1-1 0 0 0,1 1 0 0 0,-1 0 0 0 0,1-1 0 0 0,-1 1 0 0 0,0 0 0 0 0,0-1-2 0 0,1 1 69 0 0,-1-5 13 0 0,1 4-80 0 0,0-1 1 0 0,0 1-1 0 0,0 0 1 0 0,0 0-1 0 0,0-1 1 0 0,0 1-1 0 0,0 0 1 0 0,0 0-1 0 0,0-1 1 0 0,0 1-1 0 0,0 0 1 0 0,0 0-1 0 0,0-1 1 0 0,0 1-1 0 0,0 0 1 0 0,0 0-1 0 0,0-1 1 0 0,0 1-1 0 0,0 0 1 0 0,1 0-1 0 0,-1-1 1 0 0,0 1-1 0 0,0 0 1 0 0,0 0-3 0 0,1-2 19 0 0,0 0 1 0 0,0 0 0 0 0,0-1-1 0 0,0 1 1 0 0,-1 0-1 0 0,1 0 1 0 0,-1-2-20 0 0,1 2 21 0 0,-1 0-1 0 0,1 0 1 0 0,-1 0 0 0 0,1 0-1 0 0,0-1 1 0 0,0 1 0 0 0,0 0-1 0 0,1-1-20 0 0,2-3 95 0 0,0 1 0 0 0,0-1 0 0 0,1 1 0 0 0,0 0 0 0 0,0 0-1 0 0,0 1 1 0 0,6-4-95 0 0,-2 0 176 0 0,-8 7-143 0 0,0 0 0 0 0,0 0 0 0 0,1 0 0 0 0,-1 0 0 0 0,0 1-1 0 0,0-1 1 0 0,1 0 0 0 0,-1 0 0 0 0,1 1-33 0 0,-1 0 88 0 0,10 1 144 0 0,-11-1-222 0 0,1 1 0 0 0,-1-1-1 0 0,0 0 1 0 0,1 1 0 0 0,-1-1-1 0 0,1 0 1 0 0,-1 1-1 0 0,0-1 1 0 0,1 1 0 0 0,-1-1-1 0 0,0 1 1 0 0,0-1 0 0 0,1 1-1 0 0,-1-1 1 0 0,0 1 0 0 0,0-1-10 0 0,2 3-11 0 0,5 10 11 0 0,-6-10 0 0 0,0-1 0 0 0,1 0 0 0 0,-1 0 0 0 0,0 0 0 0 0,1 1 0 0 0,1 0 0 0 0,19 28-14 0 0,-14-17-148 0 0,-7-12 47 0 0,-1-1-1 0 0,1 1 1 0 0,0 0 0 0 0,0-1-1 0 0,0 1 1 0 0,0-1-1 0 0,1 2 116 0 0,-2 2-6230 0 0,0-1-283 0 0</inkml:trace>
</inkml:ink>
</file>

<file path=ppt/ink/ink14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4:57.137"/>
    </inkml:context>
    <inkml:brush xml:id="br0">
      <inkml:brushProperty name="width" value="0.05" units="cm"/>
      <inkml:brushProperty name="height" value="0.05" units="cm"/>
      <inkml:brushProperty name="color" value="#849398"/>
    </inkml:brush>
  </inkml:definitions>
  <inkml:trace contextRef="#ctx0" brushRef="#br0">0 2 14368 0 0,'0'0'661'0'0,"0"0"-17"0"0,5-1 1498 0 0,-3 1-1935 0 0,-1 1-1 0 0,0-1 1 0 0,0 1-1 0 0,0 0 0 0 0,1 0 1 0 0,-1 0-1 0 0,0 0 1 0 0,0 0-1 0 0,0 0 0 0 0,0 0 1 0 0,0 0-1 0 0,-1 0 0 0 0,1 0 1 0 0,0 0-1 0 0,0 1-206 0 0,10 23 1281 0 0,-2-4-770 0 0,-7-17-465 0 0,0-1 0 0 0,0 1 1 0 0,1-1-1 0 0,2 2-46 0 0,-4-3-156 0 0,0-1 1 0 0,0 0 0 0 0,0-1-1 0 0,0 1 1 0 0,0 0 0 0 0,0 0-1 0 0,1 0 1 0 0,-1-1 0 0 0,0 1 0 0 0,0 0-1 0 0,1-1 1 0 0,-1 0 0 0 0,1 1-1 0 0,-1-1 1 0 0,0 0 0 0 0,1 1-1 0 0,0-1 156 0 0,2 0-5006 0 0,-3 0-1563 0 0</inkml:trace>
</inkml:ink>
</file>

<file path=ppt/ink/ink14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4:57.499"/>
    </inkml:context>
    <inkml:brush xml:id="br0">
      <inkml:brushProperty name="width" value="0.05" units="cm"/>
      <inkml:brushProperty name="height" value="0.05" units="cm"/>
      <inkml:brushProperty name="color" value="#849398"/>
    </inkml:brush>
  </inkml:definitions>
  <inkml:trace contextRef="#ctx0" brushRef="#br0">1 0 13448 0 0,'0'0'592'0'0,"0"0"128"0"0,0 0-576 0 0,0 0-144 0 0,0 0 0 0 0,0 0 0 0 0,0 0 0 0 0,0 0 0 0 0,5 0 0 0 0,-5 0 0 0 0,4 0-480 0 0,-4 0-128 0 0</inkml:trace>
</inkml:ink>
</file>

<file path=ppt/ink/ink14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4:58.932"/>
    </inkml:context>
    <inkml:brush xml:id="br0">
      <inkml:brushProperty name="width" value="0.05" units="cm"/>
      <inkml:brushProperty name="height" value="0.05" units="cm"/>
      <inkml:brushProperty name="color" value="#849398"/>
    </inkml:brush>
  </inkml:definitions>
  <inkml:trace contextRef="#ctx0" brushRef="#br0">4 0 9672 0 0,'0'0'440'0'0,"0"0"-6"0"0,0 0-122 0 0,0 0 514 0 0,0 0 255 0 0,0 0 51 0 0,0 0-53 0 0,0 0-269 0 0,0 6 554 0 0,-2 8-974 0 0,1 0 0 0 0,0 0 1 0 0,1 0-1 0 0,1 4-390 0 0,0 12 200 0 0,0-9 225 0 0,1 1-1 0 0,1-1 0 0 0,2 4-424 0 0,-1-5 129 0 0,3 9-46 0 0,3 9-83 0 0,-3-15-5 0 0,-5-15 10 0 0,1-1 0 0 0,0 1 0 0 0,1 0-5 0 0,4 8-244 0 0,-7-14 407 0 0,0-1-1081 0 0,-1 0-4351 0 0,0-1-813 0 0</inkml:trace>
</inkml:ink>
</file>

<file path=ppt/ink/ink14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4:59.355"/>
    </inkml:context>
    <inkml:brush xml:id="br0">
      <inkml:brushProperty name="width" value="0.05" units="cm"/>
      <inkml:brushProperty name="height" value="0.05" units="cm"/>
      <inkml:brushProperty name="color" value="#849398"/>
    </inkml:brush>
  </inkml:definitions>
  <inkml:trace contextRef="#ctx0" brushRef="#br0">7 0 12528 0 0,'0'0'572'0'0,"0"0"-11"0"0,0 0-350 0 0,-1 6-59 0 0,-1 13 733 0 0,0-1 1 0 0,1 1-1 0 0,1 0 1 0 0,1 8-886 0 0,0 10 703 0 0,-1-3 35 0 0,6 27-738 0 0,-5-47 226 0 0,0 0 0 0 0,-1 2-226 0 0,0-15 80 0 0,7-18 204 0 0,-5 12-239 0 0,1-1 0 0 0,-1 0 0 0 0,1 0 0 0 0,0 1 0 0 0,1-1-45 0 0,-3 3-2 0 0,1 0 1 0 0,0 0-1 0 0,1 0 0 0 0,-1 1 1 0 0,0-1-1 0 0,1 1 0 0 0,-1-1 1 0 0,1 1-1 0 0,0 0 0 0 0,0 0 2 0 0,-2 2 2 0 0,-1-1 0 0 0,1 1 0 0 0,0 0 0 0 0,-1-1-1 0 0,1 1 1 0 0,0 0 0 0 0,-1 0 0 0 0,1-1 0 0 0,0 1-1 0 0,0 0 1 0 0,-1 0 0 0 0,1 0 0 0 0,0 0 0 0 0,0 0-1 0 0,0 0 1 0 0,-1 0 0 0 0,1 0 0 0 0,0 0 0 0 0,0 0 0 0 0,-1 1-1 0 0,1-1 1 0 0,0 0 0 0 0,0 0 0 0 0,-1 1 0 0 0,1-1-1 0 0,0 1 1 0 0,-1-1 0 0 0,1 0 0 0 0,0 1 0 0 0,-1-1-1 0 0,1 1 1 0 0,-1-1 0 0 0,1 1-2 0 0,1 2 55 0 0,0 0-1 0 0,0 0 1 0 0,0 0 0 0 0,-1 0 0 0 0,1 1-1 0 0,0 2-54 0 0,4 8 246 0 0,-3-9-189 0 0,-1 0 0 0 0,0-1 0 0 0,0 1 0 0 0,1 1-57 0 0,6 16 117 0 0,16 17-424 0 0,-13-28-4012 0 0,-6-6-1761 0 0</inkml:trace>
</inkml:ink>
</file>

<file path=ppt/ink/ink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1:18.979"/>
    </inkml:context>
    <inkml:brush xml:id="br0">
      <inkml:brushProperty name="width" value="0.05292" units="cm"/>
      <inkml:brushProperty name="height" value="0.05292" units="cm"/>
      <inkml:brushProperty name="color" value="#333333"/>
    </inkml:brush>
  </inkml:definitions>
  <inkml:trace contextRef="#ctx0" brushRef="#br0">16 1 8840 0 0,'0'0'197'0'0,"0"0"24"0"0,0 0 19 0 0,0 0 63 0 0,0 0 209 0 0,12 27 2301 0 0,-1-8-1995 0 0,-10-17-771 0 0,0 1 0 0 0,0-1-1 0 0,0 0 1 0 0,0 1 0 0 0,1-1 0 0 0,-1 0-1 0 0,1 0 1 0 0,-1 0 0 0 0,1 0 0 0 0,0 0-1 0 0,0 0 1 0 0,0 0 0 0 0,0-1 0 0 0,0 1-1 0 0,1-1 1 0 0,-1 1 0 0 0,0-1-1 0 0,1 0 1 0 0,-1 0 0 0 0,0 0 0 0 0,1 0-1 0 0,0 0 1 0 0,-1-1 0 0 0,1 1 0 0 0,-1-1-1 0 0,1 1 1 0 0,2-1-47 0 0,-4-1-6 0 0,1 1 0 0 0,-1 0-1 0 0,1-1 1 0 0,-1 1 0 0 0,0-1 0 0 0,1 0-1 0 0,-1 1 1 0 0,0-1 0 0 0,0 0 0 0 0,1 0-1 0 0,-1 0 1 0 0,0 0 0 0 0,0 0-1 0 0,0 0 1 0 0,0 0 0 0 0,0 0 0 0 0,0 0-1 0 0,0 0 1 0 0,-1 0 0 0 0,1-1 0 0 0,0 1-1 0 0,-1 0 1 0 0,1-1 6 0 0,12-33 1015 0 0,-12 33-834 0 0,0-2 1394 0 0,0 6-601 0 0,-1 12-298 0 0,0 22-736 0 0,10 38 274 0 0,0 37-214 0 0,-9-95 75 0 0,-1 1 1 0 0,-1-1-1 0 0,0 1 1 0 0,-1-1 0 0 0,-2 11-76 0 0,3-23 24 0 0,0 1 0 0 0,-1-1 0 0 0,1 1 0 0 0,-1-1 0 0 0,0 0 1 0 0,0 0-1 0 0,0 1 0 0 0,-1-1 0 0 0,1-1 0 0 0,-1 1 0 0 0,0 0 0 0 0,0-1 1 0 0,0 1-1 0 0,-1-1 0 0 0,1 0 0 0 0,-1 0 0 0 0,0 0 0 0 0,0-1 1 0 0,0 0-1 0 0,0 1 0 0 0,0-1 0 0 0,-1 0-24 0 0,0 0-58 0 0,0-1 1 0 0,0 1-1 0 0,-1-1 0 0 0,1 0 1 0 0,-1 0-1 0 0,1 0 1 0 0,-4-1 57 0 0,-12-2-5290 0 0,2-2-1091 0 0</inkml:trace>
</inkml:ink>
</file>

<file path=ppt/ink/ink14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4:59.726"/>
    </inkml:context>
    <inkml:brush xml:id="br0">
      <inkml:brushProperty name="width" value="0.05" units="cm"/>
      <inkml:brushProperty name="height" value="0.05" units="cm"/>
      <inkml:brushProperty name="color" value="#849398"/>
    </inkml:brush>
  </inkml:definitions>
  <inkml:trace contextRef="#ctx0" brushRef="#br0">76 138 14600 0 0,'0'0'330'0'0,"0"0"45"0"0,0 0 20 0 0,0 0-38 0 0,0 6-173 0 0,6 46 2609 0 0,-5-48-2583 0 0,0 0 0 0 0,0 0-1 0 0,0 0 1 0 0,1 0 0 0 0,-1 0 0 0 0,1 0-210 0 0,1 1 10 0 0,2-1-10 0 0,-5-4-132 0 0,1 1-1 0 0,-1-1 1 0 0,1 0-1 0 0,-1 1 1 0 0,1-1 0 0 0,0 0-1 0 0,-1 0 1 0 0,1 1-1 0 0,0-1 1 0 0,-1 0-1 0 0,1 0 1 0 0,0 0-1 0 0,-1 0 1 0 0,1 0-1 0 0,0 0 1 0 0,-1 0-1 0 0,1 0 1 0 0,0 0-1 0 0,-1 0 1 0 0,1 0-1 0 0,0 0 1 0 0,0 0-1 0 0,-1-1 1 0 0,1 1-1 0 0,-1 0 1 0 0,1-1-1 0 0,0 1 1 0 0,-1 0 0 0 0,1-1-1 0 0,-1 1 1 0 0,1 0-1 0 0,-1-1 1 0 0,1 1-1 0 0,-1-1 1 0 0,1 0 132 0 0,1 0-462 0 0,5-4-1391 0 0</inkml:trace>
  <inkml:trace contextRef="#ctx0" brushRef="#br0" timeOffset="1">0 4 6912 0 0,'0'0'608'0'0,"0"0"-480"0"0,0 0-128 0 0,0 0 0 0 0,5-2 1152 0 0,0 2 200 0 0,-1-2 48 0 0,1 2-5880 0 0</inkml:trace>
</inkml:ink>
</file>

<file path=ppt/ink/ink14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5:00.337"/>
    </inkml:context>
    <inkml:brush xml:id="br0">
      <inkml:brushProperty name="width" value="0.05" units="cm"/>
      <inkml:brushProperty name="height" value="0.05" units="cm"/>
      <inkml:brushProperty name="color" value="#849398"/>
    </inkml:brush>
  </inkml:definitions>
  <inkml:trace contextRef="#ctx0" brushRef="#br0">0 1 12464 0 0,'0'0'572'0'0,"0"0"-11"0"0,6 2 199 0 0,49 22 4073 0 0,-30-12-3216 0 0,10 3-1617 0 0,-18-8 42 0 0,0 1-1 0 0,0 0 0 0 0,-1 2 1 0 0,-1 0-1 0 0,1 0 0 0 0,3 5-41 0 0,16 13 0 0 0,-31-26 132 0 0,10 6 2094 0 0,-13-8-1886 0 0,-1 0 10 0 0,0 0-24 0 0,0 0-112 0 0,0 0-43 0 0,0 0-10 0 0,0 0 13 0 0,0 0 55 0 0,0 0 24 0 0,0 0 3 0 0,0 0-26 0 0,0 1-218 0 0,1-1 0 0 0,-1 1 1 0 0,0-1-1 0 0,1 1 1 0 0,-1-1-1 0 0,0 1 1 0 0,1-1-1 0 0,-1 1 1 0 0,0-1-1 0 0,0 1 1 0 0,1 0-1 0 0,-1-1 1 0 0,0 1-1 0 0,0-1 0 0 0,0 1 1 0 0,0 0-1 0 0,0-1 1 0 0,0 1-1 0 0,0 0 1 0 0,0-1-1 0 0,0 1 1 0 0,0-1-1 0 0,0 1 1 0 0,0 0-1 0 0,-1-1-12 0 0,-2 14 11 0 0,-63 158-11 0 0,54-144 44 0 0,-19 49-228 0 0,30-74-405 0 0,2-2-2533 0 0,-1-1 3116 0 0,0 0-1401 0 0</inkml:trace>
</inkml:ink>
</file>

<file path=ppt/ink/ink14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5:22.575"/>
    </inkml:context>
    <inkml:brush xml:id="br0">
      <inkml:brushProperty name="width" value="0.05" units="cm"/>
      <inkml:brushProperty name="height" value="0.05" units="cm"/>
      <inkml:brushProperty name="color" value="#849398"/>
    </inkml:brush>
  </inkml:definitions>
  <inkml:trace contextRef="#ctx0" brushRef="#br0">0 0 2304 0 0,'0'0'101'0'0,"0"0"69"0"0,0 0 200 0 0,0 0 88 0 0,0 0 19 0 0,0 0 47 0 0,0 0 185 0 0,0 0 84 0 0,0 0 21 0 0,0 0-1 0 0,0 0-12 0 0,0 0-7 0 0,3 7 1746 0 0,-2-3 2774 0 0,-1-4-11416 0 0</inkml:trace>
</inkml:ink>
</file>

<file path=ppt/ink/ink14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5:23.209"/>
    </inkml:context>
    <inkml:brush xml:id="br0">
      <inkml:brushProperty name="width" value="0.05" units="cm"/>
      <inkml:brushProperty name="height" value="0.05" units="cm"/>
      <inkml:brushProperty name="color" value="#849398"/>
    </inkml:brush>
  </inkml:definitions>
  <inkml:trace contextRef="#ctx0" brushRef="#br0">0 10 3224 0 0,'2'0'470'0'0,"7"-3"-818"0"0,-6-3 5538 0 0,-3 5-3592 0 0,0 1-812 0 0,0 0-361 0 0,0 0-69 0 0,0 0-4 0 0,0 0 52 0 0,0 0 20 0 0,0 0 7 0 0,0 0-30 0 0,0 0-129 0 0,0 0-59 0 0,0 0-11 0 0,0 0 7 0 0,0 0 40 0 0,0 0 21 0 0,0 0 2 0 0,0 0-2 0 0,0 0-4 0 0,-2 6 1245 0 0,0-2-1284 0 0,0-1 639 0 0,3-5-583 0 0,0 1-219 0 0,-1 1 0 0 0,0 0 0 0 0,0 0 0 0 0,0 0 6 0 0,0 0 20 0 0,0 0 14 0 0,0 0 35 0 0,0 0 18 0 0,0 0 3 0 0,0 0-14 0 0,0 0-61 0 0,0 0-14 0 0,0 0 23 0 0,0 0 22 0 0,0 0 4 0 0,0 0 0 0 0,0 0-9 0 0,1 0-38 0 0,3-1-3 0 0,-3 1 18 0 0,0 0-7 0 0,3 2-34 0 0,-3-2-41 0 0,0 1 1 0 0,0-1-1 0 0,0 1 1 0 0,0-1-1 0 0,0 1 1 0 0,0-1-1 0 0,0 1 1 0 0,0 0-1 0 0,0-1 1 0 0,0 1-1 0 0,0 0 1 0 0,-1 0-1 0 0,1 0 1 0 0,0-1-1 0 0,-1 1 1 0 0,1 0-1 0 0,-1 0 1 0 0,1 0-1 0 0,-1 0 1 0 0,1 0-1 0 0,-1 0 1 0 0,1 0-1 0 0,-1 1 1 0 0,0-1-7 0 0,1 1-1 0 0,0 0 1 0 0,0 0-1 0 0,0 1 1 0 0,-1-1 0 0 0,1 1-1 0 0,-1-1 1 0 0,0 0-1 0 0,1 1 1 0 0,-1-1-1 0 0,0 1 1 0 0,-1-1 0 0 0,1 0-1 0 0,0 1 1 0 0,-1-1-1 0 0,1 0 1 0 0,-1 1-1 0 0,1-1 1 0 0,-1 0 0 0 0,0 1-1 0 0,0-1 1 0 0,0 0-1 0 0,-2 2 1 0 0,0-1-235 0 0,1 1-1 0 0,-1-1 0 0 0,0 1 0 0 0,-1-1 1 0 0,1 0 235 0 0,-2 3-1206 0 0</inkml:trace>
</inkml:ink>
</file>

<file path=ppt/ink/ink14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5:24.441"/>
    </inkml:context>
    <inkml:brush xml:id="br0">
      <inkml:brushProperty name="width" value="0.05" units="cm"/>
      <inkml:brushProperty name="height" value="0.05" units="cm"/>
      <inkml:brushProperty name="color" value="#849398"/>
    </inkml:brush>
  </inkml:definitions>
  <inkml:trace contextRef="#ctx0" brushRef="#br0">20 1 9648 0 0,'0'0'216'0'0,"0"0"32"0"0,0 0 12 0 0,0 0 46 0 0,0 0 134 0 0,0 0 59 0 0,5 16 2218 0 0,-5-12-2241 0 0,-1-4 651 0 0,-3-2-800 0 0,4 2-263 0 0,-1-13 447 0 0,3 11 239 0 0,1 5-477 0 0,-2 9-160 0 0,0-10-113 0 0,-2 7 0 0 0,-1-4 0 0 0,2-5 0 0 0,0 0 0 0 0,-1 0 0 0 0,1 1 0 0 0,0-1 0 0 0,0 0 0 0 0,0 0 0 0 0,-1 1 0 0 0,1-1 0 0 0,0 0 0 0 0,0 0 0 0 0,-1 0 0 0 0,1 1 0 0 0,0-1 0 0 0,0 0 0 0 0,-1 0 0 0 0,1 0 0 0 0,0 0 0 0 0,-1 0 0 0 0,1 0 0 0 0,0 1 0 0 0,0-1 0 0 0,-1 0 0 0 0,0 0 0 0 0,1 0 0 0 0,0 0 0 0 0,0 0 0 0 0,-1 0 0 0 0,1 0 0 0 0,0 0 0 0 0,0 0 0 0 0,0 0 0 0 0,0 0 0 0 0,-1 0 0 0 0,1 0 0 0 0,0 0 0 0 0,0 1 0 0 0,0-1 0 0 0,-1 0 0 0 0,1-1 0 0 0,0 1 0 0 0,0 0 0 0 0,0 0 0 0 0,0 0 0 0 0,-1 0 0 0 0,1 0 0 0 0,0 0 0 0 0,0 0 0 0 0,0 0 0 0 0,-1 0 0 0 0,1 0 0 0 0,0 0 0 0 0,0 0 0 0 0,0 0 0 0 0,0-1 0 0 0,0 1 0 0 0,-1 0 0 0 0,1 0 0 0 0,0 0 0 0 0,0 0 0 0 0,0 0 0 0 0,0-1 0 0 0,0 1 0 0 0,0 0 0 0 0,0 0 0 0 0,0 0 0 0 0,0 0 0 0 0,-1-1 0 0 0,1 1 0 0 0,0 0 0 0 0,0 0 0 0 0,0 0 0 0 0,0-1 0 0 0,0 1 0 0 0,0 0 0 0 0,-1-1 0 0 0,-4-5 0 0 0,3-5 18 0 0,2 10-9 0 0,-1 1 1 0 0,1-1 0 0 0,0 1 0 0 0,0-1-1 0 0,0 0 1 0 0,0 1 0 0 0,0-1 0 0 0,1 1-1 0 0,-1-1 1 0 0,0 1 0 0 0,0-1 0 0 0,0 1 0 0 0,0-1-1 0 0,0 1 1 0 0,1 0 0 0 0,-1-1 0 0 0,0 1-1 0 0,0-1 1 0 0,1 1 0 0 0,-1-1 0 0 0,0 1-1 0 0,1 0 1 0 0,-1-1 0 0 0,1 1 0 0 0,-1-1-10 0 0,4 0 10 0 0,-3 1-11 0 0,-1 0 0 0 0,0 0-1 0 0,0 0 1 0 0,0 0 0 0 0,0 0-1 0 0,1 0 1 0 0,-1 0 0 0 0,0 0-1 0 0,0 0 1 0 0,0 0 0 0 0,0 0-1 0 0,1 0 1 0 0,-1 0 0 0 0,0 0-1 0 0,0 1 1 0 0,0-1 0 0 0,0 0-1 0 0,1 0 1 0 0,-1 0 0 0 0,0 0-1 0 0,0 0 1 0 0,0 0 0 0 0,0 0-1 0 0,0 1 1 0 0,0-1 0 0 0,1 0-1 0 0,-1 0 1 0 0,0 0 0 0 0,0 0-1 0 0,0 1 1 0 0,0-1 0 0 0,0 0-1 0 0,0 0 1 0 0,0 0 0 0 0,0 0 1 0 0,0 2-38 0 0,0 5-5021 0 0,0-1-573 0 0</inkml:trace>
</inkml:ink>
</file>

<file path=ppt/ink/ink14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5:25.052"/>
    </inkml:context>
    <inkml:brush xml:id="br0">
      <inkml:brushProperty name="width" value="0.05" units="cm"/>
      <inkml:brushProperty name="height" value="0.05" units="cm"/>
      <inkml:brushProperty name="color" value="#849398"/>
    </inkml:brush>
  </inkml:definitions>
  <inkml:trace contextRef="#ctx0" brushRef="#br0">0 27 3224 0 0,'0'0'408'0'0,"0"0"504"0"0,0 0 221 0 0,0 0 47 0 0,0 0-99 0 0,0 0-458 0 0,0 0-204 0 0,0 0-41 0 0,0 0-38 0 0,0 0-124 0 0,0 0-50 0 0,0 0-8 0 0,0 0-19 0 0,0 0-59 0 0,0 0-5 0 0,0 0 13 0 0,0 0-14 0 0,0 0-8 0 0,0 0 24 0 0,0 0 112 0 0,0 0 43 0 0,0 0 10 0 0,0 0-21 0 0,0 0-90 0 0,0 0-42 0 0,0 0-6 0 0,0 0 9 0 0,0 0 39 0 0,0 0 15 0 0,0 0 1 0 0,3-8 1192 0 0,8-6 1775 0 0,-10 14-3037 0 0,0-1-1 0 0,0 1 1 0 0,-1-1-1 0 0,1 1 1 0 0,0-1-1 0 0,0 1 1 0 0,0 0-1 0 0,0-1 1 0 0,0 1-1 0 0,0 0 1 0 0,0 0-1 0 0,-1-1 1 0 0,1 1-1 0 0,0 0 1 0 0,0 0-1 0 0,0 0 1 0 0,0 0-1 0 0,0 0 0 0 0,0 1 1 0 0,0-1-1 0 0,0 0 1 0 0,0 0-1 0 0,0 1 1 0 0,0-1-1 0 0,-1 0 1 0 0,1 1-1 0 0,0-1 1 0 0,0 1-1 0 0,0-1 1 0 0,-1 1-1 0 0,1-1 1 0 0,0 1-1 0 0,0 0 1 0 0,-1-1-1 0 0,1 1 0 0 0,-1 0 1 0 0,1-1-1 0 0,0 2-89 0 0,0-1 9 0 0,-1-1 0 0 0,1 1 1 0 0,-1 0-1 0 0,1 0 0 0 0,-1 0 0 0 0,1-1 0 0 0,-1 1 0 0 0,1 0 0 0 0,-1 0 0 0 0,0 0 0 0 0,0 0 0 0 0,1 0 0 0 0,-1 0 0 0 0,0 0 0 0 0,0 0 0 0 0,0 0 0 0 0,0 0 0 0 0,0 0-9 0 0,0 2 16 0 0,0 2-105 0 0,0 0 1 0 0,0 0-1 0 0,0 0 1 0 0,-1 0-1 0 0,0-1 1 0 0,0 1-1 0 0,0 0 0 0 0,0-1 1 0 0,-1 1-1 0 0,0-1 1 0 0,0 1-1 0 0,0-1 1 0 0,0 0-1 0 0,-1 0 0 0 0,1 0 1 0 0,-1 0-1 0 0,0 0 1 0 0,-1-1-1 0 0,1 1 1 0 0,-1-1-1 0 0,0 1 89 0 0,-2 0-6782 0 0</inkml:trace>
</inkml:ink>
</file>

<file path=ppt/ink/ink14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5:26"/>
    </inkml:context>
    <inkml:brush xml:id="br0">
      <inkml:brushProperty name="width" value="0.05" units="cm"/>
      <inkml:brushProperty name="height" value="0.05" units="cm"/>
      <inkml:brushProperty name="color" value="#849398"/>
    </inkml:brush>
  </inkml:definitions>
  <inkml:trace contextRef="#ctx0" brushRef="#br0">55 10 4720 0 0,'0'0'216'0'0,"0"0"107"0"0,0 0 320 0 0,0 0 137 0 0,0 0 27 0 0,0 0-23 0 0,0 0-128 0 0,-10-3 1851 0 0,-6 1 317 0 0,15 2-2620 0 0,-1 1-113 0 0,-1 1 1 0 0,0 0 0 0 0,0-1-1 0 0,-1 1 1 0 0,1-1-92 0 0,-1 0 43 0 0,-1-1-20 0 0,5 0 35 0 0,0-1-3 0 0,1-4-44 0 0,-1 5-11 0 0,0 0 1 0 0,1 0-1 0 0,-1 0 0 0 0,0-1 1 0 0,0 1-1 0 0,0 0 0 0 0,0 0 1 0 0,0 0-1 0 0,0-1 0 0 0,0 1 1 0 0,0 0-1 0 0,1 0 0 0 0,-1 0 1 0 0,0 0-1 0 0,0-1 0 0 0,0 1 0 0 0,0 0 1 0 0,1 0-1 0 0,-1 0 0 0 0,0 0 1 0 0,0 0-1 0 0,0 0 0 0 0,0 0 1 0 0,1-1-1 0 0,-1 1 0 0 0,0 0 1 0 0,0 0-1 0 0,0 0 0 0 0,1 0 1 0 0,-1 0-1 0 0,0 0 0 0 0,0 0 0 0 0,2-1 35 0 0,-1 1-1 0 0,0-1 1 0 0,1 1-1 0 0,-1-1 0 0 0,0 1 1 0 0,1-1-1 0 0,-1 1 1 0 0,1 0-1 0 0,-1 0 1 0 0,0-1-1 0 0,1 1-34 0 0,-1 0 52 0 0,0 0 115 0 0,4 1 553 0 0,-2 0-619 0 0,-2 0-12 0 0,-1-1-5 0 0,0 0 9 0 0,0 0 1 0 0,0 0-12 0 0,0 0 18 0 0,0 0 84 0 0,-2 1 134 0 0,2-1-308 0 0,0 0-1 0 0,0 0 1 0 0,-1 0-1 0 0,1 0 1 0 0,0 0-1 0 0,0 1 1 0 0,0-1 0 0 0,0 0-1 0 0,-1 0 1 0 0,1 0-1 0 0,0 0 1 0 0,0 0-1 0 0,0 0 1 0 0,-1 0 0 0 0,1 0-1 0 0,0 0 1 0 0,0 0-1 0 0,-1 0 1 0 0,1 0-1 0 0,0 0 1 0 0,0 0-1 0 0,0 0 1 0 0,-1 0 0 0 0,1-1-1 0 0,0 1 1 0 0,0 0-1 0 0,0 0 1 0 0,0 0-1 0 0,-1 0 1 0 0,1 0-1 0 0,0 0 1 0 0,0 0 0 0 0,0-1-1 0 0,0 1-9 0 0,-1 0-219 0 0,1 0-90 0 0,0 0-18 0 0</inkml:trace>
</inkml:ink>
</file>

<file path=ppt/ink/ink14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5:27.511"/>
    </inkml:context>
    <inkml:brush xml:id="br0">
      <inkml:brushProperty name="width" value="0.05" units="cm"/>
      <inkml:brushProperty name="height" value="0.05" units="cm"/>
      <inkml:brushProperty name="color" value="#849398"/>
    </inkml:brush>
  </inkml:definitions>
  <inkml:trace contextRef="#ctx0" brushRef="#br0">0 1 1376 0 0,'0'0'387'0'0,"0"0"1086"0"0,0 0 478 0 0,0 0 96 0 0,0 0-173 0 0,0 0-820 0 0,0 0-354 0 0,0 0-76 0 0,0 0-14 0 0,0 0-2 0 0,0 0 0 0 0,0 0 0 0 0,0 0-27 0 0,0 0-113 0 0,0 0-55 0 0,0 0-11 0 0,0 0-20 0 0,3 4 483 0 0,-2-3-754 0 0,0 1-1 0 0,-1 0 1 0 0,1-1-1 0 0,-1 1 0 0 0,0 0 1 0 0,1 0-1 0 0,-1 0 0 0 0,0-1 1 0 0,0 3-111 0 0,0-2 91 0 0,0 0 0 0 0,0 1 0 0 0,0-1 0 0 0,1 0 0 0 0,-1 1 0 0 0,1-1 0 0 0,0 1-91 0 0,1 5 148 0 0,0 0-1 0 0,0 0 0 0 0,-1 0 1 0 0,0 0-1 0 0,0 6-147 0 0,5 53 624 0 0,-4-37-426 0 0,-3 19-198 0 0,1-12 168 0 0,-3 19 289 0 0,5-67-4882 0 0,-1 6 3420 0 0,-1 2-1011 0 0</inkml:trace>
</inkml:ink>
</file>

<file path=ppt/ink/ink14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5:30.129"/>
    </inkml:context>
    <inkml:brush xml:id="br0">
      <inkml:brushProperty name="width" value="0.05" units="cm"/>
      <inkml:brushProperty name="height" value="0.05" units="cm"/>
      <inkml:brushProperty name="color" value="#849398"/>
    </inkml:brush>
  </inkml:definitions>
  <inkml:trace contextRef="#ctx0" brushRef="#br0">0 1 2760 0 0,'0'0'513'0'0,"0"0"1115"0"0,0 0 489 0 0,0 0 99 0 0,0 0-198 0 0,0 0-922 0 0,0 0-404 0 0,0 0-79 0 0,0 0-37 0 0,0 0-83 0 0,1 1-39 0 0,2 10-32 0 0,1 0 0 0 0,-1 1 0 0 0,-1 0-1 0 0,1 7-421 0 0,-2-11 55 0 0,1 0-1 0 0,0 0 0 0 0,0-1 1 0 0,1 1-1 0 0,-1-1 0 0 0,2 0 1 0 0,-1 0-1 0 0,4 4-54 0 0,-3-6 133 0 0,-4-4 27 0 0,3 3 134 0 0,-3-4-293 0 0,0 1 0 0 0,0-1 0 0 0,1 0 0 0 0,-1 1 0 0 0,0-1 1 0 0,0 0-1 0 0,1 0 0 0 0,-1 1 0 0 0,0-1 0 0 0,1 0 0 0 0,-1 0 0 0 0,0 0 1 0 0,1 1-1 0 0,-1-1 0 0 0,0 0 0 0 0,1 0 0 0 0,-1 0 0 0 0,1 0 0 0 0,-1 0 1 0 0,0 0-1 0 0,1 0 0 0 0,-1 0-1 0 0,1 0 1 0 0,0 0-1 0 0,-1 1 0 0 0,0-1 0 0 0,0 0 0 0 0,1 0 0 0 0,-1 0 0 0 0,0 0 0 0 0,0 0 0 0 0,1 0 0 0 0,-1 0 0 0 0,0 0 0 0 0,0 0 0 0 0,1 0 0 0 0,-1 0 0 0 0,0 0 0 0 0,1 0 0 0 0,-1 0 0 0 0,0 0 0 0 0,0 0 0 0 0,1 0 0 0 0,-1 0 0 0 0,0 0 0 0 0,0-1 0 0 0,0 1 0 0 0,1 0 0 0 0,-1 0 0 0 0,0 0 0 0 0,0 0 0 0 0,1 0 0 0 0,-1-1 0 0 0,0 1 0 0 0,0 0 0 0 0,0 0 0 0 0,0 0 0 0 0,1-1 0 0 0,-1 1 0 0 0,0 0 0 0 0,0 0 0 0 0,0-1 0 0 0,0 1 0 0 0,0 0 0 0 0,0 0 0 0 0,2-3 13 0 0,-1 1-1 0 0,1-1 0 0 0,-1 0 0 0 0,0 1 1 0 0,0-1-1 0 0,0 0 0 0 0,0 0 0 0 0,0 1 1 0 0,-1-3-13 0 0,6-13 212 0 0,2-8-199 0 0,-1 10-27 0 0,-6 16-56 0 0,-1 0 2 0 0,0 0 4 0 0,0 0 11 0 0,8 9 1 0 0,-6-7 55 0 0,-1 0 1 0 0,1 0-1 0 0,0 0 1 0 0,-1 0-1 0 0,0 0 1 0 0,1 0-1 0 0,-1 0 0 0 0,0 0 1 0 0,0 1-4 0 0,2 5 93 0 0,0-1 0 0 0,0 0 1 0 0,4 5-94 0 0,-4-6 10 0 0,-1 0-10 0 0,4 0 0 0 0,-5-6 26 0 0,-1 1 0 0 0,1-1 0 0 0,-1 1 0 0 0,1-1 0 0 0,0 0-1 0 0,0 1 1 0 0,-1-1 0 0 0,1 0 0 0 0,0 1 0 0 0,-1-1 0 0 0,1 0-1 0 0,0 0 1 0 0,0 0 0 0 0,-1 0 0 0 0,1 0 0 0 0,0 1 0 0 0,0-2-1 0 0,-1 1 1 0 0,1 0 0 0 0,0 0 0 0 0,0 0 0 0 0,-1 0 0 0 0,1 0-1 0 0,0-1 1 0 0,0 1 0 0 0,-1 0 0 0 0,1 0 0 0 0,0-1 0 0 0,-1 1 0 0 0,1-1-1 0 0,0 1 1 0 0,-1-1 0 0 0,1 1 0 0 0,-1-1 0 0 0,1 1 0 0 0,-1-1-1 0 0,1 1 1 0 0,-1-1 0 0 0,1 0 0 0 0,-1 1-26 0 0,2-4 219 0 0,0-1 0 0 0,0 1 0 0 0,0 0 0 0 0,-1 0 0 0 0,0-1 0 0 0,1-1-219 0 0,0-4 108 0 0,-1 5-61 0 0,-1 0-1 0 0,1 0 0 0 0,-1-1 1 0 0,-1 1-1 0 0,1 0 1 0 0,-1 0-1 0 0,0 0 0 0 0,0-2-46 0 0,-1-1-11 0 0,2 7 9 0 0,0 1-1 0 0,0 0 0 0 0,0-1 0 0 0,0 1 0 0 0,0 0 0 0 0,-1-1 0 0 0,1 1 1 0 0,0 0-1 0 0,0-1 0 0 0,0 1 0 0 0,0 0 0 0 0,0-1 0 0 0,0 1 1 0 0,0 0-1 0 0,0-1 0 0 0,1 1 0 0 0,-1 0 0 0 0,0-1 0 0 0,0 1 1 0 0,0 0-1 0 0,0-1 0 0 0,0 1 0 0 0,0 0 0 0 0,1-1 0 0 0,-1 1 3 0 0,0-1-22 0 0,1 0-59 0 0,-1 1-45 0 0,0 0-215 0 0,0 0-91 0 0,0 0-820 0 0,0 0-3382 0 0,2-1-1446 0 0</inkml:trace>
</inkml:ink>
</file>

<file path=ppt/ink/ink14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5:30.553"/>
    </inkml:context>
    <inkml:brush xml:id="br0">
      <inkml:brushProperty name="width" value="0.05" units="cm"/>
      <inkml:brushProperty name="height" value="0.05" units="cm"/>
      <inkml:brushProperty name="color" value="#849398"/>
    </inkml:brush>
  </inkml:definitions>
  <inkml:trace contextRef="#ctx0" brushRef="#br0">0 0 11600 0 0,'0'0'264'0'0,"0"0"34"0"0,0 0 21 0 0,0 0-36 0 0,0 0-141 0 0,0 0 102 0 0,0 0 63 0 0,1 1 12 0 0,2 15 29 0 0,0 0 0 0 0,-1 0 0 0 0,0 4-348 0 0,0-1-324 0 0,0-8 164 0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57:42.636"/>
    </inkml:context>
    <inkml:brush xml:id="br0">
      <inkml:brushProperty name="width" value="0.1" units="cm"/>
      <inkml:brushProperty name="height" value="0.1" units="cm"/>
      <inkml:brushProperty name="color" value="#849398"/>
    </inkml:brush>
  </inkml:definitions>
  <inkml:trace contextRef="#ctx0" brushRef="#br0">21 4 7976 0 0,'-4'0'720'0'0,"-1"-3"-518"0"0,4 3 192 0 0,1 0 107 0 0,0 0 19 0 0,0 0-15 0 0,0 0-87 0 0,0 0-40 0 0,0 0-8 0 0,0 0-26 0 0,0 0-100 0 0,0 0-42 0 0,2 0-8 0 0,40 14 124 0 0,-8-4-225 0 0,0 2 1 0 0,21 11-94 0 0,-42-17 292 0 0,-9-4-326 0 0,0-1-1 0 0,-1 1 1 0 0,1 0 0 0 0,-1-1-1 0 0,0 1 1 0 0,0 1-1 0 0,0-1 1 0 0,0 1-1 0 0,0-1 1 0 0,0 1-1 0 0,0 0 1 0 0,0 1 34 0 0,0 0 24 0 0,-3-3 106 0 0,0-1-108 0 0,0 0 1 0 0,1 1-1 0 0,-1-1 0 0 0,0 0 0 0 0,0 0 0 0 0,0 1 0 0 0,1-1 1 0 0,-1 0-1 0 0,0 0 0 0 0,0 1 0 0 0,0-1 0 0 0,0 0 0 0 0,1 0 1 0 0,-1 1-1 0 0,0-1 0 0 0,0 0 0 0 0,0 1 0 0 0,0-1 0 0 0,0 0 1 0 0,0 1-1 0 0,0-1 0 0 0,0 0 0 0 0,0 0 0 0 0,0 1 0 0 0,0-1 1 0 0,0 0-1 0 0,0 1 0 0 0,0-1 0 0 0,0 0 0 0 0,-1 1 1 0 0,1-1-1 0 0,0 0 0 0 0,0 0 0 0 0,0 1 0 0 0,0-1 0 0 0,0 0 1 0 0,-1 0-1 0 0,1 1 0 0 0,0-1 0 0 0,0 0 0 0 0,-1 0 0 0 0,1 1 1 0 0,0-1-1 0 0,0 0 0 0 0,-1 0 0 0 0,1 0 0 0 0,0 0 0 0 0,0 0 1 0 0,-1 1-1 0 0,1-1 0 0 0,0 0-22 0 0,-4 1 137 0 0,0 0-1 0 0,0 0 1 0 0,0 1-1 0 0,0-1 1 0 0,1 1 0 0 0,-3 1-137 0 0,3-1 304 0 0,-7 3-90 0 0,1 0 0 0 0,0 1 0 0 0,0 0 0 0 0,1 1 0 0 0,-1 0-214 0 0,-49 44 0 0 0,56-49-3 0 0,-6 6 55 0 0,0-1-1 0 0,0 0 0 0 0,0 0 0 0 0,-2 0-51 0 0,10-7 53 0 0,-1 1 0 0 0,1-1 1 0 0,0 0-1 0 0,-1 1 0 0 0,1-1 1 0 0,-1 0-1 0 0,1 1 0 0 0,-1-1 1 0 0,1 0-1 0 0,-1 0 0 0 0,1 1 1 0 0,-1-1-1 0 0,1 0 0 0 0,-1 0 1 0 0,1 0-1 0 0,-1 0 0 0 0,1 0 1 0 0,-1 0-1 0 0,1 0 0 0 0,-1 0 1 0 0,0 0-1 0 0,1 0 0 0 0,-1 0 1 0 0,1 0-1 0 0,-1 0 0 0 0,1 0 1 0 0,-1 0-1 0 0,1-1 0 0 0,-1 1-53 0 0,0-1 108 0 0,1-1 0 0 0,-1 1-1 0 0,0-1 1 0 0,1 1-1 0 0,-1-1 1 0 0,1 0 0 0 0,-1 1-1 0 0,1-1 1 0 0,0 0-1 0 0,-1 0-107 0 0,-7-67 718 0 0,5 43-521 0 0,0 0 0 0 0,-2-2-197 0 0,2 14 102 0 0,2-1 0 0 0,0 1 0 0 0,0-12-102 0 0,1 26 190 0 0,0 0-184 0 0,0 0-785 0 0,0 0-344 0 0,0 0-69 0 0</inkml:trace>
</inkml:ink>
</file>

<file path=ppt/ink/ink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1:20.384"/>
    </inkml:context>
    <inkml:brush xml:id="br0">
      <inkml:brushProperty name="width" value="0.05292" units="cm"/>
      <inkml:brushProperty name="height" value="0.05292" units="cm"/>
      <inkml:brushProperty name="color" value="#333333"/>
    </inkml:brush>
  </inkml:definitions>
  <inkml:trace contextRef="#ctx0" brushRef="#br0">2 17 10592 0 0,'0'-16'1612'0'0,"0"15"-1102"0"0,0 1 24 0 0,0 0 8 0 0,0 0 30 0 0,0 0 18 0 0,0 0 2 0 0,0 0-66 0 0,10 20 58 0 0,-9-17-558 0 0,-1 1-1 0 0,0-1 0 0 0,0 1 1 0 0,0-1-1 0 0,0 1 1 0 0,-1-1-1 0 0,1 1 1 0 0,-1-1-1 0 0,0 1 1 0 0,0-1-1 0 0,-1 3-25 0 0,-3 20 353 0 0,18-50 15 0 0,19-17-49 0 0,-23 31-247 0 0,-8 9-50 0 0,0-1 1 0 0,0 1-1 0 0,0 0 0 0 0,0 0 0 0 0,0 0 1 0 0,0 0-1 0 0,1 0 0 0 0,-1 0 0 0 0,0 1 0 0 0,1-1 1 0 0,-1 0-1 0 0,1 1 0 0 0,-1-1 0 0 0,1 1 1 0 0,-1-1-1 0 0,1 1 0 0 0,-1 0 0 0 0,1-1 0 0 0,-1 1 1 0 0,1 0-1 0 0,-1 0 0 0 0,1 0 0 0 0,-1 0 1 0 0,1 1-1 0 0,-1-1 0 0 0,1 0 0 0 0,0 1 1 0 0,-1-1-1 0 0,0 1 0 0 0,1-1 0 0 0,-1 1 0 0 0,1 0 1 0 0,-1-1-1 0 0,0 1 0 0 0,1 0 0 0 0,-1 0 1 0 0,0 0-1 0 0,0 0 0 0 0,0 0 0 0 0,0 0 1 0 0,0 0-1 0 0,0 1 0 0 0,0-1 0 0 0,0 0 0 0 0,0 1 1 0 0,0-1-1 0 0,-1 0 0 0 0,1 1 0 0 0,-1 0-22 0 0,13 27-119 0 0,4 7 96 0 0,-1-15-5709 0 0,-15-20 23 0 0</inkml:trace>
</inkml:ink>
</file>

<file path=ppt/ink/ink15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5:30.930"/>
    </inkml:context>
    <inkml:brush xml:id="br0">
      <inkml:brushProperty name="width" value="0.05" units="cm"/>
      <inkml:brushProperty name="height" value="0.05" units="cm"/>
      <inkml:brushProperty name="color" value="#849398"/>
    </inkml:brush>
  </inkml:definitions>
  <inkml:trace contextRef="#ctx0" brushRef="#br0">9 5 9760 0 0,'-7'-4'1056'0'0,"5"4"-936"0"0,2 0 500 0 0,0 0 204 0 0,0 0 37 0 0,0 0-21 0 0,0 0-128 0 0,0 0-59 0 0,0 0-11 0 0,0 0-16 0 0,0 0-55 0 0,0 14 1402 0 0,1-12-1869 0 0,0 0 0 0 0,0 0 0 0 0,0 1 0 0 0,0-1 0 0 0,0 0 0 0 0,0 0 1 0 0,0-1-1 0 0,0 1 0 0 0,1 0 0 0 0,-1 0 0 0 0,2 0-104 0 0,20 19 476 0 0,-4-5-369 0 0,-4-3 471 0 0,13 10-578 0 0,-18-15 1 0 0,1 0 0 0 0,-1 1-1 0 0,-1 1 1 0 0,1-1-1 0 0,1 5 0 0 0,0 0 2 0 0,10 9-2 0 0,-12-13 9 0 0,-4-5 54 0 0,-4-5-48 0 0,-1 1 0 0 0,1-1 0 0 0,0 1 0 0 0,-1 0 0 0 0,1-1 0 0 0,0 1 0 0 0,-1 0 0 0 0,1-1 0 0 0,-1 1 1 0 0,1 0-1 0 0,-1 0 0 0 0,0 0 0 0 0,1-1 0 0 0,-1 1 0 0 0,0 0 0 0 0,1 0 0 0 0,-1 0 0 0 0,0 0 0 0 0,0 0-15 0 0,0 0 159 0 0,-3 7 506 0 0,-37 30 415 0 0,5-6-792 0 0,-6 9-288 0 0,17-13 0 0 0,20-23-6 0 0,2-3-14 0 0,1 0 0 0 0,0 0 1 0 0,-1-1-1 0 0,1 1 1 0 0,0 0-1 0 0,0 0 0 0 0,0 0 1 0 0,0 1-1 0 0,1-1 1 0 0,-1 1 19 0 0,-1 2-86 0 0,2-4-4886 0 0,0-1-1983 0 0</inkml:trace>
</inkml:ink>
</file>

<file path=ppt/ink/ink15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5:31.303"/>
    </inkml:context>
    <inkml:brush xml:id="br0">
      <inkml:brushProperty name="width" value="0.05" units="cm"/>
      <inkml:brushProperty name="height" value="0.05" units="cm"/>
      <inkml:brushProperty name="color" value="#849398"/>
    </inkml:brush>
  </inkml:definitions>
  <inkml:trace contextRef="#ctx0" brushRef="#br0">0 6 12752 0 0,'0'0'586'0'0,"0"0"-15"0"0,7-1-344 0 0,2 0-124 0 0,7-1 1489 0 0,1 1-1 0 0,1 0-1591 0 0,-13 1 324 0 0,0 0 1 0 0,1 1-1 0 0,-1 0 0 0 0,0-1 0 0 0,1 2 0 0 0,-1-1 0 0 0,0 1 0 0 0,2 0-324 0 0,2 2-206 0 0,5 2-523 0 0,-5-1-4903 0 0,-7-3-168 0 0</inkml:trace>
</inkml:ink>
</file>

<file path=ppt/ink/ink15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5:31.675"/>
    </inkml:context>
    <inkml:brush xml:id="br0">
      <inkml:brushProperty name="width" value="0.05" units="cm"/>
      <inkml:brushProperty name="height" value="0.05" units="cm"/>
      <inkml:brushProperty name="color" value="#849398"/>
    </inkml:brush>
  </inkml:definitions>
  <inkml:trace contextRef="#ctx0" brushRef="#br0">10 1 13072 0 0,'0'0'297'0'0,"-6"2"826"0"0,3-2-1014 0 0,3 0 395 0 0,0 0 169 0 0,0 0 30 0 0,0 0-34 0 0,0 0-172 0 0,0 0-75 0 0,10 2 25 0 0,1-1 0 0 0,0 0 1 0 0,0 0-1 0 0,1-1 0 0 0,9-2-447 0 0,13 1-1070 0 0,-24 1-3599 0 0,-1-2-1593 0 0</inkml:trace>
</inkml:ink>
</file>

<file path=ppt/ink/ink15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5:32.131"/>
    </inkml:context>
    <inkml:brush xml:id="br0">
      <inkml:brushProperty name="width" value="0.05" units="cm"/>
      <inkml:brushProperty name="height" value="0.05" units="cm"/>
      <inkml:brushProperty name="color" value="#849398"/>
    </inkml:brush>
  </inkml:definitions>
  <inkml:trace contextRef="#ctx0" brushRef="#br0">0 1 12464 0 0,'0'0'281'0'0,"0"0"40"0"0,0 0 22 0 0,0 0-39 0 0,5 4-87 0 0,-1-1 290 0 0,0-1 0 0 0,0 1 0 0 0,0-1 0 0 0,1 0 0 0 0,-1 0-1 0 0,5 1-506 0 0,5 3 764 0 0,29 13 1407 0 0,-1 2 0 0 0,18 13-2171 0 0,-41-22-79 0 0,0 0 0 0 0,0 2 1 0 0,-1 0-1 0 0,-1 1 0 0 0,2 5 79 0 0,-5-7-1494 0 0,-14-12 488 0 0,0-1-223 0 0,0 0-967 0 0,0 0-3690 0 0</inkml:trace>
</inkml:ink>
</file>

<file path=ppt/ink/ink15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5:32.495"/>
    </inkml:context>
    <inkml:brush xml:id="br0">
      <inkml:brushProperty name="width" value="0.05" units="cm"/>
      <inkml:brushProperty name="height" value="0.05" units="cm"/>
      <inkml:brushProperty name="color" value="#849398"/>
    </inkml:brush>
  </inkml:definitions>
  <inkml:trace contextRef="#ctx0" brushRef="#br0">132 1 14600 0 0,'0'0'330'0'0,"0"0"45"0"0,0 0 20 0 0,0 0-38 0 0,0 0-176 0 0,1 1 110 0 0,-1 1-176 0 0,0 0-1 0 0,0 0 1 0 0,0 0 0 0 0,0 0-1 0 0,0 0 1 0 0,0 0 0 0 0,0 0-1 0 0,-1 0 1 0 0,1 0 0 0 0,-1 0-1 0 0,0 0-114 0 0,-9 26 633 0 0,5-15-370 0 0,-41 99 794 0 0,16-46-1059 0 0,6-13-300 0 0,20-45-83 0 0,-4 13 141 0 0,5-6-5302 0 0,3-9-166 0 0</inkml:trace>
</inkml:ink>
</file>

<file path=ppt/ink/ink15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5:32.859"/>
    </inkml:context>
    <inkml:brush xml:id="br0">
      <inkml:brushProperty name="width" value="0.05" units="cm"/>
      <inkml:brushProperty name="height" value="0.05" units="cm"/>
      <inkml:brushProperty name="color" value="#849398"/>
    </inkml:brush>
  </inkml:definitions>
  <inkml:trace contextRef="#ctx0" brushRef="#br0">1 0 14856 0 0,'0'0'680'0'0,"0"0"-11"0"0,0 0-389 0 0,2 6 466 0 0,-1-4-638 0 0,0 0 0 0 0,0 1-1 0 0,0-1 1 0 0,0 0 0 0 0,-1 0-1 0 0,1 1 1 0 0,-1-1-1 0 0,1 1 1 0 0,-1-1 0 0 0,0 1-108 0 0,0 30 905 0 0,-1-17-536 0 0,4 98 664 0 0,-6-56-969 0 0,3-56-63 0 0,-1 6 9 0 0,0-8 43 0 0,4-4 75 0 0,5-13 78 0 0,-6 13 17 0 0,0 0-1 0 0,0 1 1 0 0,0-1-1 0 0,2-2-222 0 0,-1 2 148 0 0,0 1 0 0 0,0-1-1 0 0,0 1 1 0 0,0 0-1 0 0,1 0 1 0 0,0 0-1 0 0,-1 1 1 0 0,1-1 0 0 0,0 1-1 0 0,0 0 1 0 0,0 0-1 0 0,2 0-147 0 0,-4 1 28 0 0,1 1-1 0 0,-1-1 1 0 0,0 1 0 0 0,1-1-1 0 0,-1 1 1 0 0,0 0-1 0 0,1 0 1 0 0,-1 0-1 0 0,1 1 1 0 0,-1-1-1 0 0,0 0 1 0 0,1 1-1 0 0,-1-1 1 0 0,0 1-1 0 0,0 0 1 0 0,1 0 0 0 0,-1 0-1 0 0,0 0 1 0 0,0 0-1 0 0,0 1 1 0 0,0-1-1 0 0,0 0 1 0 0,0 1-1 0 0,0 1-27 0 0,10 9 14 0 0,-1 1 1 0 0,0 0-1 0 0,-2 1 0 0 0,5 7-14 0 0,-3-4-77 0 0,-6-12-1067 0 0,-1 0-6129 0 0,-3-4 383 0 0</inkml:trace>
</inkml:ink>
</file>

<file path=ppt/ink/ink15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5:33.542"/>
    </inkml:context>
    <inkml:brush xml:id="br0">
      <inkml:brushProperty name="width" value="0.05" units="cm"/>
      <inkml:brushProperty name="height" value="0.05" units="cm"/>
      <inkml:brushProperty name="color" value="#849398"/>
    </inkml:brush>
  </inkml:definitions>
  <inkml:trace contextRef="#ctx0" brushRef="#br0">1 10 7368 0 0,'0'0'568'0'0,"1"-6"-437"0"0,1 4 6520 0 0,-2 2-6583 0 0,0 0 0 0 0,1-1 0 0 0,-1 1 1 0 0,0 0-1 0 0,0 0 0 0 0,1 0 0 0 0,-1 0 0 0 0,0 0 0 0 0,1 0 0 0 0,-1 0 0 0 0,0-1 0 0 0,1 1 0 0 0,-1 0 0 0 0,0 0 0 0 0,1 0 0 0 0,-1 0 1 0 0,0 1-1 0 0,1-1 0 0 0,-1 0 0 0 0,0 0 0 0 0,1 0 0 0 0,-1 0 0 0 0,0 0 0 0 0,0 0 0 0 0,1 0 0 0 0,-1 1 0 0 0,0-1 0 0 0,1 0 1 0 0,-1 0-1 0 0,0 0-68 0 0,7 11 759 0 0,-2 15 536 0 0,-2-6-834 0 0,2 17-227 0 0,-1 0-1 0 0,-2 6-233 0 0,-2-43 230 0 0,9-12 28 0 0,2-5 71 0 0,-10 15-295 0 0,0 0 1 0 0,0 1-1 0 0,0-1 1 0 0,0 1 0 0 0,0-1-1 0 0,0 1 1 0 0,0-1 0 0 0,0 1-1 0 0,1-1 1 0 0,-1 1 0 0 0,0 0-1 0 0,1 0 1 0 0,-1 0 0 0 0,1-1-1 0 0,-1 2 1 0 0,1-1 0 0 0,0 0-1 0 0,1-1-34 0 0,18-4 120 0 0,-14 4 29 0 0,0-1-1 0 0,0 2 1 0 0,0-1 0 0 0,1 1-1 0 0,-1 0 1 0 0,1 0-149 0 0,-6 1 44 0 0,1 0 0 0 0,-1 1 0 0 0,0-1 1 0 0,1 1-1 0 0,-1-1 0 0 0,0 1 0 0 0,1 0 1 0 0,-1-1-1 0 0,0 1 0 0 0,0 0 0 0 0,1 1 0 0 0,-1-1 1 0 0,0 0-1 0 0,0 1 0 0 0,0-1 0 0 0,-1 1 1 0 0,1-1-1 0 0,0 1 0 0 0,-1 0 0 0 0,2 2-44 0 0,0 0-24 0 0,0 0 0 0 0,-1 1 0 0 0,0 0 0 0 0,0 0 0 0 0,0 0 0 0 0,0 0 0 0 0,-1 0 0 0 0,0 0 0 0 0,0 0-1 0 0,0 0 1 0 0,-1 0 0 0 0,0 1 0 0 0,0-1 0 0 0,0 0 0 0 0,-1 5 24 0 0,1-9 10 0 0,0 1-1 0 0,-1-1 1 0 0,1 0 0 0 0,0 0 0 0 0,-1 1-1 0 0,1-1 1 0 0,-1 0 0 0 0,0 0 0 0 0,1 0-1 0 0,-1 0 1 0 0,0 0 0 0 0,0 0 0 0 0,1 0-1 0 0,-1 0 1 0 0,0 0 0 0 0,0 0 0 0 0,0 0-1 0 0,0 0 1 0 0,0 0 0 0 0,-1-1 0 0 0,1 1-10 0 0,-1 0 16 0 0,0 0 0 0 0,-1 0 0 0 0,1-1 0 0 0,0 1 1 0 0,-1-1-1 0 0,1 1 0 0 0,-1-1 0 0 0,1 0 1 0 0,-1 0-1 0 0,1 0 0 0 0,-1 0-16 0 0,-6-1-201 0 0,1-1 0 0 0,-1 0 0 0 0,0 0-1 0 0,1-1 1 0 0,-9-3 201 0 0,7 2-329 0 0,-20-7-3767 0 0,25 10 2706 0 0</inkml:trace>
</inkml:ink>
</file>

<file path=ppt/ink/ink15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5:34.685"/>
    </inkml:context>
    <inkml:brush xml:id="br0">
      <inkml:brushProperty name="width" value="0.05" units="cm"/>
      <inkml:brushProperty name="height" value="0.05" units="cm"/>
      <inkml:brushProperty name="color" value="#849398"/>
    </inkml:brush>
  </inkml:definitions>
  <inkml:trace contextRef="#ctx0" brushRef="#br0">0 9 11312 0 0,'0'0'256'0'0,"0"0"34"0"0,7-5 393 0 0,-5 2-535 0 0,-2 2 563 0 0,0 1 238 0 0,0 0 47 0 0,0 0-56 0 0,0 0-278 0 0,0 0-118 0 0,5 11 788 0 0,-4-3-1109 0 0,1 0-1 0 0,-1 0 1 0 0,0 0-1 0 0,-1 0 1 0 0,0 0-1 0 0,-1 6-222 0 0,1 5 221 0 0,2 178 937 0 0,1-179-686 0 0,-3-18-514 0 0,0 0 0 0 0,0 0 0 0 0,0 1 0 0 0,0-1-1 0 0,0 0 1 0 0,0 0 0 0 0,0 1 0 0 0,0-1 0 0 0,0 0 0 0 0,0 0 0 0 0,0 1 0 0 0,0-1 0 0 0,1 0 0 0 0,-1 0 0 0 0,0 0 0 0 0,0 1 0 0 0,0-1 0 0 0,0 0 0 0 0,0 0 0 0 0,1 0 0 0 0,-1 1 0 0 0,0-1 0 0 0,0 0 0 0 0,0 0 0 0 0,1 0 0 0 0,-1 0 0 0 0,0 0 0 0 0,0 0 0 0 0,0 0-1 0 0,1 1 1 0 0,-1-1 0 0 0,0 0 0 0 0,0 0 0 0 0,1 0 0 0 0,-1 0 0 0 0,0 0 0 0 0,0 0 0 0 0,1 0 0 0 0,-1 0 0 0 0,0 0 0 0 0,0 0 0 0 0,0 0 0 0 0,1 0 0 0 0,-1 0 0 0 0,0 0 0 0 0,0-1 0 0 0,1 1 0 0 0,-1 0 0 0 0,0 0 0 0 0,0 0 0 0 0,0 0 0 0 0,1 0 42 0 0,10-7-3375 0 0,-6 1 1839 0 0</inkml:trace>
</inkml:ink>
</file>

<file path=ppt/ink/ink15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5:35.158"/>
    </inkml:context>
    <inkml:brush xml:id="br0">
      <inkml:brushProperty name="width" value="0.05" units="cm"/>
      <inkml:brushProperty name="height" value="0.05" units="cm"/>
      <inkml:brushProperty name="color" value="#849398"/>
    </inkml:brush>
  </inkml:definitions>
  <inkml:trace contextRef="#ctx0" brushRef="#br0">0 78 13072 0 0,'0'0'297'0'0,"0"0"39"0"0,0 0 19 0 0,1-1-34 0 0,0-2-126 0 0,-1 3 250 0 0,0 0 130 0 0,0 0 29 0 0,12 7 2134 0 0,-10-2-2437 0 0,1 0 0 0 0,-1-1 0 0 0,0 1 0 0 0,-1 0 0 0 0,1 2-301 0 0,4 11 192 0 0,-2-9-169 0 0,-4-7 9 0 0,1 0 0 0 0,-1 0 1 0 0,1 0-1 0 0,0 0 0 0 0,0 0 1 0 0,0 0-1 0 0,0 0 0 0 0,0 0 1 0 0,0 0-1 0 0,1-1 1 0 0,-1 1-1 0 0,1 0 0 0 0,-1-1 1 0 0,1 1-1 0 0,0-1 0 0 0,1 2-32 0 0,-2-3-13 0 0,0 0-1 0 0,0 1 1 0 0,0-1-1 0 0,0 0 1 0 0,0 0-1 0 0,-1 1 1 0 0,1-1-1 0 0,0 0 1 0 0,0 0-1 0 0,0 0 1 0 0,0 0-1 0 0,0 0 1 0 0,0-1-1 0 0,0 1 1 0 0,0 0-1 0 0,0 0 1 0 0,0-1-1 0 0,0 1 1 0 0,0 0-1 0 0,0-1 0 0 0,0 1 1 0 0,0-1-1 0 0,-1 1 1 0 0,1-1-1 0 0,0 1 1 0 0,0-1-1 0 0,-1 0 1 0 0,1 1-1 0 0,0-1 14 0 0,1-1 3 0 0,0 1-1 0 0,-1-1 1 0 0,1 0-1 0 0,-1 1 1 0 0,1-1-1 0 0,-1 0 1 0 0,0 0-1 0 0,1 0 1 0 0,-1 0-1 0 0,0 0 1 0 0,0 0-1 0 0,-1 0 1 0 0,1 0-1 0 0,0-1 1 0 0,-1 1-1 0 0,1 0 1 0 0,-1 0-1 0 0,0-2-2 0 0,1 0 19 0 0,0 2-27 0 0,0-1 0 0 0,0 1 0 0 0,1 0 0 0 0,-1-1 0 0 0,1 1 0 0 0,-1 0 0 0 0,1 0 0 0 0,0 0 0 0 0,0 0 0 0 0,0 0 0 0 0,0 0 0 0 0,0 0 0 0 0,0 1 0 0 0,1-1 0 0 0,-1 1 0 0 0,2-1 8 0 0,-4 2-1 0 0,1-1-1 0 0,0 1 0 0 0,-1 0 1 0 0,1 0-1 0 0,0 0 1 0 0,-1 0-1 0 0,1 0 0 0 0,0 0 1 0 0,0 0-1 0 0,-1 0 0 0 0,1 0 1 0 0,0 0-1 0 0,-1 0 1 0 0,1 0-1 0 0,0 0 0 0 0,-1 1 1 0 0,1-1-1 0 0,0 0 0 0 0,-1 0 1 0 0,1 1-1 0 0,0-1 0 0 0,-1 1 1 0 0,1-1-1 0 0,-1 0 1 0 0,1 1-1 0 0,0-1 0 0 0,-1 1 1 0 0,0-1-1 0 0,1 1 0 0 0,-1 0 1 0 0,1-1-1 0 0,-1 1 0 0 0,0-1 1 0 0,1 1-1 0 0,-1 0 1 0 0,0-1-1 0 0,1 1 0 0 0,-1 0 1 0 0,0 0 1 0 0,0-1-1 0 0,18 41 195 0 0,-9-21-97 0 0,2 10-97 0 0,-5-12-171 0 0,-6-16 172 0 0,0-2-1 0 0,0 0 1 0 0,0 1-1 0 0,0-1 1 0 0,0 1-1 0 0,0-1 1 0 0,1 0-1 0 0,-1 1 1 0 0,0-1-1 0 0,0 0 1 0 0,0 1-1 0 0,1-1 1 0 0,-1 0-1 0 0,0 1 1 0 0,0-1-1 0 0,1 0 1 0 0,-1 1-1 0 0,0-1 1 0 0,1 0-1 0 0,-1 0 0 0 0,0 1 1 0 0,1-1-1 0 0,-1 0 1 0 0,0 0-1 0 0,1 0 0 0 0,-1 1 20 0 0,1-1-1 0 0,-1 0 0 0 0,1 1 0 0 0,-1-1 0 0 0,1 0 0 0 0,-1 0 1 0 0,1 0-1 0 0,0 0 0 0 0,-1 1 0 0 0,1-1 0 0 0,-1 0 1 0 0,1 0-1 0 0,-1 0 0 0 0,1 0 0 0 0,0 0 0 0 0,-1 0 1 0 0,1 0-1 0 0,-1-1 0 0 0,1 1 0 0 0,-1 0 0 0 0,1 0 0 0 0,-1 0 1 0 0,1 0-1 0 0,-1-1 0 0 0,1 1 0 0 0,-1 0 0 0 0,1-1 1 0 0,-1 1-1 0 0,1 0 0 0 0,-1-1 0 0 0,1 1 0 0 0,-1 0 1 0 0,0-1-1 0 0,1 1-19 0 0,11-15 1033 0 0,-10 10-911 0 0,0 1 1 0 0,1-1 0 0 0,-2 0-1 0 0,1 0 1 0 0,0 0 0 0 0,-1 0-1 0 0,0 0 1 0 0,0 0-1 0 0,-1 0 1 0 0,0-2-123 0 0,1-9 10 0 0,-2 0-1 0 0,-1-9-9 0 0,0 12 37 0 0,1-6-2 0 0,2-13-35 0 0,-1 9-8273 0 0,0 23 1588 0 0</inkml:trace>
</inkml:ink>
</file>

<file path=ppt/ink/ink15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5:35.703"/>
    </inkml:context>
    <inkml:brush xml:id="br0">
      <inkml:brushProperty name="width" value="0.05" units="cm"/>
      <inkml:brushProperty name="height" value="0.05" units="cm"/>
      <inkml:brushProperty name="color" value="#849398"/>
    </inkml:brush>
  </inkml:definitions>
  <inkml:trace contextRef="#ctx0" brushRef="#br0">1 7 14888 0 0,'0'0'680'0'0,"0"0"-11"0"0,0 0-429 0 0,2-1-180 0 0,2-2 967 0 0,-4 2-942 0 0,0 1 1 0 0,0 0 0 0 0,0 0 0 0 0,0 0-1 0 0,1 0 1 0 0,-1-1 0 0 0,0 1-1 0 0,0 0 1 0 0,0 0 0 0 0,1 0 0 0 0,-1 0-1 0 0,0 0 1 0 0,0 0 0 0 0,0-1 0 0 0,1 1-1 0 0,-1 0 1 0 0,0 0 0 0 0,0 0-1 0 0,1 0 1 0 0,-1 0 0 0 0,0 0 0 0 0,0 0-1 0 0,0 0 1 0 0,1 0 0 0 0,-1 0-1 0 0,0 0 1 0 0,0 0 0 0 0,1 0 0 0 0,-1 0-1 0 0,0 1 1 0 0,0-1 0 0 0,0 0-1 0 0,1 0 1 0 0,-1 0 0 0 0,0 0 0 0 0,0 0-1 0 0,1 0-85 0 0,9 5 230 0 0,0 1-1 0 0,0-1 0 0 0,0 2 1 0 0,1 1-230 0 0,22 12 78 0 0,27 13 42 0 0,-21-13-49 0 0,-2 2 0 0 0,4 4-71 0 0,-38-24-31 0 0,1-1 0 0 0,-1 1 0 0 0,0 0 0 0 0,1-1 0 0 0,1 1 31 0 0,-4-2-151 0 0,2 0 215 0 0,-3 1 3736 0 0,-11 12-3598 0 0,-1 2 0 0 0,2 0 0 0 0,0 0 0 0 0,1 1 0 0 0,0 1-202 0 0,-22 35 390 0 0,-1 0-1895 0 0,28-46 18 0 0</inkml:trace>
</inkml:ink>
</file>

<file path=ppt/ink/ink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1:20.717"/>
    </inkml:context>
    <inkml:brush xml:id="br0">
      <inkml:brushProperty name="width" value="0.05292" units="cm"/>
      <inkml:brushProperty name="height" value="0.05292" units="cm"/>
      <inkml:brushProperty name="color" value="#333333"/>
    </inkml:brush>
  </inkml:definitions>
  <inkml:trace contextRef="#ctx0" brushRef="#br0">28 59 10912 0 0,'0'0'248'0'0,"0"0"34"0"0,0 0 20 0 0,0 0-38 0 0,0-1-171 0 0,0-2 27 0 0,0 2 447 0 0,0 1 193 0 0,0 0 37 0 0,0 0-29 0 0,0 0-163 0 0,-11 24 1972 0 0,9-20-2513 0 0,1 0 0 0 0,0 0 0 0 0,-1 0-1 0 0,1 1 1 0 0,1-1 0 0 0,-1 0 0 0 0,1 0 0 0 0,0 1-1 0 0,0-1 1 0 0,0 0 0 0 0,0 1 0 0 0,1-1-1 0 0,0 0 1 0 0,-1 0 0 0 0,2 1 0 0 0,-1-1-1 0 0,0 0 1 0 0,2 3-64 0 0,-2-6-10 0 0,0 1 0 0 0,-1 0 1 0 0,1-1-1 0 0,0 1 0 0 0,0 0 0 0 0,0-1 1 0 0,0 1-1 0 0,0-1 0 0 0,0 1 0 0 0,1-1 0 0 0,-1 0 1 0 0,0 1-1 0 0,1-1 0 0 0,-1 0 0 0 0,1 0 0 0 0,-1 0 1 0 0,1 0-1 0 0,0 0 0 0 0,-1-1 0 0 0,1 1 0 0 0,0 0 1 0 0,0-1-1 0 0,0 1 0 0 0,-1-1 0 0 0,1 0 1 0 0,0 1-1 0 0,0-1 0 0 0,0 0 0 0 0,0 0 0 0 0,0 0 1 0 0,-1 0-1 0 0,1-1 0 0 0,0 1 0 0 0,0 0 0 0 0,0-1 1 0 0,-1 1-1 0 0,1-1 0 0 0,0 0 0 0 0,0 0 0 0 0,-1 0 1 0 0,1 0-1 0 0,-1 0 0 0 0,2 0 10 0 0,2-3-203 0 0,0 0 1 0 0,-1 0-1 0 0,1 0 0 0 0,-1-1 0 0 0,0 1 1 0 0,0-1-1 0 0,0 0 0 0 0,-1 0 0 0 0,1-1 0 0 0,-1 1 1 0 0,-1-1-1 0 0,1 1 0 0 0,-1-1 0 0 0,1-4 203 0 0,-1 7-26 0 0,-1-1 0 0 0,0 1 0 0 0,-1 0-1 0 0,1-1 1 0 0,-1 0 0 0 0,1 1 0 0 0,-1-1-1 0 0,0 1 1 0 0,0-1 0 0 0,-1 1 0 0 0,1-1-1 0 0,-1 0 1 0 0,0 1 0 0 0,0 0 0 0 0,0-1-1 0 0,0 1 1 0 0,0-1 0 0 0,-1 1 0 0 0,1 0-1 0 0,-1 0 1 0 0,0 0 0 0 0,0 0 0 0 0,0 0-1 0 0,-1 0 1 0 0,1 1 0 0 0,-1-1 26 0 0,0 1-103 0 0,0 0 0 0 0,-1 0 0 0 0,1 1 0 0 0,0-1 0 0 0,-1 1 0 0 0,1 0 0 0 0,0 0 0 0 0,-1 0 0 0 0,0 1 0 0 0,1-1 0 0 0,-1 1 0 0 0,1 0 0 0 0,-1 0 0 0 0,0 0 0 0 0,1 0 0 0 0,-1 0 0 0 0,1 1 0 0 0,-1 0 0 0 0,1 0 0 0 0,-1 0 0 0 0,1 0 0 0 0,-1 0 0 0 0,1 1 0 0 0,0-1 0 0 0,0 1 0 0 0,0 0 0 0 0,0 0 0 0 0,0 0 0 0 0,0 1 0 0 0,0-1 0 0 0,1 1 0 0 0,-1-1 0 0 0,1 1 0 0 0,0 0 0 0 0,-2 2 103 0 0,1 3-512 0 0</inkml:trace>
</inkml:ink>
</file>

<file path=ppt/ink/ink15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5:43.088"/>
    </inkml:context>
    <inkml:brush xml:id="br0">
      <inkml:brushProperty name="width" value="0.05" units="cm"/>
      <inkml:brushProperty name="height" value="0.05" units="cm"/>
      <inkml:brushProperty name="color" value="#849398"/>
    </inkml:brush>
  </inkml:definitions>
  <inkml:trace contextRef="#ctx0" brushRef="#br0">0 14 3224 0 0,'0'0'457'0'0,"0"0"711"0"0,0 0 311 0 0,0 0 66 0 0,0 0-101 0 0,16 2 6246 0 0,-16-2-7603 0 0,0 0-1 0 0,0 0 0 0 0,1 0 0 0 0,-1 0 1 0 0,0 0-1 0 0,0 0 0 0 0,0 0 0 0 0,0 0 0 0 0,1 0 1 0 0,-1 0-1 0 0,0 0 0 0 0,0 0 0 0 0,0 0 0 0 0,0 0 1 0 0,1 0-1 0 0,-1 0 0 0 0,0 0 0 0 0,0 0 1 0 0,0 0-1 0 0,0-1 0 0 0,0 1 0 0 0,1 0 0 0 0,-1 0 1 0 0,0 0-1 0 0,0 0 0 0 0,0 0 0 0 0,0 0 0 0 0,0 0 1 0 0,0-1-1 0 0,0 1 0 0 0,0 0 0 0 0,0 0 0 0 0,1 0 1 0 0,-1 0-1 0 0,0-1 0 0 0,0 1 0 0 0,0 0-86 0 0,-2-7 329 0 0,1 1-6785 0 0,1 6 402 0 0</inkml:trace>
</inkml:ink>
</file>

<file path=ppt/ink/ink15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5:43.646"/>
    </inkml:context>
    <inkml:brush xml:id="br0">
      <inkml:brushProperty name="width" value="0.05" units="cm"/>
      <inkml:brushProperty name="height" value="0.05" units="cm"/>
      <inkml:brushProperty name="color" value="#849398"/>
    </inkml:brush>
  </inkml:definitions>
  <inkml:trace contextRef="#ctx0" brushRef="#br0">13 1 10912 0 0,'0'0'248'0'0,"0"0"34"0"0,0 0 20 0 0,1 0-38 0 0,1 0-112 0 0,-2 0-30 0 0,1 1 0 0 0,0-1 1 0 0,0 1-1 0 0,-1-1 0 0 0,1 1 0 0 0,0-1 1 0 0,-1 1-1 0 0,1 0 0 0 0,-1-1 1 0 0,1 1-1 0 0,-1 0 0 0 0,1 0 1 0 0,-1-1-1 0 0,1 1 0 0 0,-1 0 0 0 0,0 0 1 0 0,1 0-1 0 0,-1 0 0 0 0,0-1 1 0 0,0 1-1 0 0,0 0 0 0 0,1 0-122 0 0,-1 0 80 0 0,0-1 122 0 0,0 0 42 0 0,0 0 4 0 0,0 0-20 0 0,0 0-83 0 0,0 0-32 0 0,0 0-7 0 0,0 0-9 0 0,0 0-22 0 0,0 0 10 0 0,0 0 4 0 0,0 0-18 0 0,0 0-1 0 0,0 0 1 0 0,0 0-6 0 0,-1 0 1 0 0,-2-1 22 0 0,3 1 84 0 0,0 0 72 0 0,0 0 20 0 0,7 15 17 0 0,-6-13-252 0 0,0 1-1 0 0,1-1 1 0 0,-1 0-1 0 0,0 1 1 0 0,0-1-1 0 0,-1 0 1 0 0,1 1-1 0 0,0-1 1 0 0,-1 1-1 0 0,1-1 1 0 0,-1 1-1 0 0,0-1 1 0 0,0 1-1 0 0,0 0 1 0 0,0-1-1 0 0,0 1 1 0 0,-1-1-1 0 0,1 1 1 0 0,-1-1-1 0 0,0 1-28 0 0,0 1-213 0 0,-1 0 0 0 0,0 0-1 0 0,0-1 1 0 0,0 1 0 0 0,0 0 0 0 0,-2 2 213 0 0,-11 10-4313 0 0,8-9-1243 0 0</inkml:trace>
</inkml:ink>
</file>

<file path=ppt/ink/ink15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5:44.274"/>
    </inkml:context>
    <inkml:brush xml:id="br0">
      <inkml:brushProperty name="width" value="0.05" units="cm"/>
      <inkml:brushProperty name="height" value="0.05" units="cm"/>
      <inkml:brushProperty name="color" value="#849398"/>
    </inkml:brush>
  </inkml:definitions>
  <inkml:trace contextRef="#ctx0" brushRef="#br0">111 0 13560 0 0,'0'0'306'0'0,"0"0"46"0"0,0 0 23 0 0,0 0-44 0 0,-10 0-117 0 0,8 1 3 0 0,0 0 1 0 0,0 0-1 0 0,0 0 0 0 0,0 0 0 0 0,0 0 0 0 0,0 0 1 0 0,0 0-1 0 0,0 1 0 0 0,1-1 0 0 0,-1 1 0 0 0,-1 1-217 0 0,-17 20 1464 0 0,10-9-887 0 0,0 1-1 0 0,1 0 0 0 0,0 0 1 0 0,-4 12-577 0 0,12-24 34 0 0,0 0 0 0 0,0 1 1 0 0,0-1-1 0 0,1 0 0 0 0,-1 0 1 0 0,1 1-1 0 0,-1-1 0 0 0,1 0 1 0 0,0 1-1 0 0,1-1 0 0 0,-1 0 0 0 0,1 1 1 0 0,-1-1-1 0 0,1 0 0 0 0,0 1 1 0 0,0-1-1 0 0,0 0 0 0 0,0 0 1 0 0,1 0-1 0 0,0 0 0 0 0,-1 0 1 0 0,1 0-1 0 0,0-1 0 0 0,0 1 1 0 0,0 0-1 0 0,1-1 0 0 0,-1 0 0 0 0,1 1 1 0 0,-1-1-1 0 0,1 0 0 0 0,0-1 1 0 0,0 1-1 0 0,0 0 0 0 0,0-1-34 0 0,4 3 13 0 0,1-1-1 0 0,-1-1 1 0 0,1 1 0 0 0,0-1-1 0 0,0-1 1 0 0,0 1-1 0 0,0-2 1 0 0,3 1-13 0 0,5-1-1277 0 0,0 0 1 0 0,-1-2-1 0 0,14-2 1277 0 0,-17 3-1247 0 0</inkml:trace>
</inkml:ink>
</file>

<file path=ppt/ink/ink15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5:44.943"/>
    </inkml:context>
    <inkml:brush xml:id="br0">
      <inkml:brushProperty name="width" value="0.05" units="cm"/>
      <inkml:brushProperty name="height" value="0.05" units="cm"/>
      <inkml:brushProperty name="color" value="#849398"/>
    </inkml:brush>
  </inkml:definitions>
  <inkml:trace contextRef="#ctx0" brushRef="#br0">13 0 6448 0 0,'0'0'498'0'0,"0"0"-156"0"0,0 0 562 0 0,0 0 285 0 0,0 0 54 0 0,0 0-22 0 0,0 0-113 0 0,0 0-55 0 0,0 0-11 0 0,0 0-66 0 0,0 7 318 0 0,0 52 2347 0 0,-4 3-3641 0 0,2-44 100 0 0,-1 10-104 0 0,3-27 7 0 0,0 0-2 0 0,1-1 0 0 0,-1 0 1 0 0,0 0-1 0 0,0 1 0 0 0,0-1 0 0 0,0 0 0 0 0,0 1 0 0 0,0-1 0 0 0,0 0 0 0 0,0 1 0 0 0,-1-1 1 0 0,1 0-1 0 0,0 0 0 0 0,0 1 0 0 0,0-1 0 0 0,0 0 0 0 0,0 1 0 0 0,0-1 0 0 0,-1 0 0 0 0,1 0 1 0 0,0 1-1 0 0,0-1 0 0 0,0 0 0 0 0,0 0 0 0 0,-1 1 0 0 0,1-1 0 0 0,0 0 0 0 0,0 0 0 0 0,-1 0 1 0 0,1 0-1 0 0,0 1-1 0 0,0-1 29 0 0,0 0 1 0 0,0 0-1 0 0,0 0 1 0 0,0 0-1 0 0,0 0 0 0 0,0 0 1 0 0,0 0-1 0 0,1 0 1 0 0,-1 0-1 0 0,0 0 1 0 0,0 0-1 0 0,0 0 1 0 0,0 0-1 0 0,0 0 1 0 0,0 0-1 0 0,0 0 1 0 0,1 0-1 0 0,-1 0 1 0 0,0 0-1 0 0,0 0 0 0 0,0 0 1 0 0,0 0-1 0 0,0 0 1 0 0,0 1-1 0 0,0-1 1 0 0,0 0-1 0 0,0 0 1 0 0,0 0-1 0 0,1 0 1 0 0,-1 0-1 0 0,0 0 1 0 0,0 0-1 0 0,0 0 1 0 0,0 1-1 0 0,0-1 0 0 0,0 0 1 0 0,0 0-1 0 0,0 0 1 0 0,0 0-1 0 0,0 0-29 0 0,5-8 92 0 0,1 1 1 0 0,0-1-1 0 0,1 1 0 0 0,1-2-92 0 0,-5 7 63 0 0,-1 0 0 0 0,0 0 0 0 0,1 0 0 0 0,-1 0 0 0 0,1 1 0 0 0,-1-1 0 0 0,1 1 0 0 0,0-1 0 0 0,0 1 0 0 0,0 0 0 0 0,-1 0 0 0 0,1 0 0 0 0,0 1 0 0 0,0-1 0 0 0,2 1-63 0 0,-5 0 254 0 0,1 0-40 0 0,3 3-208 0 0,0 1 1 0 0,-1-1-1 0 0,1 1 1 0 0,-1-1-1 0 0,0 1 1 0 0,-1 0-1 0 0,1 0 1 0 0,-1 0-1 0 0,1 1 1 0 0,-1-1-1 0 0,1 3-6 0 0,0 1-121 0 0,1 0-1 0 0,1 0 0 0 0,1 2 122 0 0,12 21-488 0 0,-18-30 208 0 0,3 2-508 0 0,-3-2-632 0 0</inkml:trace>
</inkml:ink>
</file>

<file path=ppt/ink/ink15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5:45.357"/>
    </inkml:context>
    <inkml:brush xml:id="br0">
      <inkml:brushProperty name="width" value="0.05" units="cm"/>
      <inkml:brushProperty name="height" value="0.05" units="cm"/>
      <inkml:brushProperty name="color" value="#849398"/>
    </inkml:brush>
  </inkml:definitions>
  <inkml:trace contextRef="#ctx0" brushRef="#br0">1 116 14280 0 0,'0'0'1102'0'0,"0"0"-587"0"0,0 0 205 0 0,0 0 164 0 0,0 0 38 0 0,0 0-79 0 0,0 0-359 0 0,4 10 809 0 0,-2-4-914 0 0,0-1-1 0 0,0 1 0 0 0,1 0 1 0 0,2 4-379 0 0,3 7 252 0 0,-7-15-241 0 0,0 1 10 0 0,0 0 0 0 0,1 0 0 0 0,-1 0-1 0 0,1 0 1 0 0,0 0 0 0 0,-1-1 0 0 0,1 1-1 0 0,1 0 1 0 0,-1-1 0 0 0,0 0-1 0 0,1 1 1 0 0,-1-1 0 0 0,3 2-21 0 0,-3-4-57 0 0,-1 1-1 0 0,1 0 1 0 0,0 0 0 0 0,-1-1 0 0 0,1 1-1 0 0,0-1 1 0 0,0 1 0 0 0,-1-1 0 0 0,1 0-1 0 0,0 1 1 0 0,0-1 0 0 0,0 0 0 0 0,1-1 57 0 0,14-2-3857 0 0,-12 0-2968 0 0</inkml:trace>
  <inkml:trace contextRef="#ctx0" brushRef="#br0" timeOffset="1">57 12 12896 0 0,'0'0'1152'0'0,"0"0"-928"0"0,0 0-224 0 0,0 0 0 0 0,-2-1 784 0 0,2 1 112 0 0,0-5 15 0 0,0 5 9 0 0,-2-4-664 0 0,2 4-128 0 0,0 0-24 0 0,0 0-8 0 0,0 0-96 0 0,0 0 0 0 0,0 0 0 0 0,6-1-7335 0 0</inkml:trace>
</inkml:ink>
</file>

<file path=ppt/ink/ink15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5:45.781"/>
    </inkml:context>
    <inkml:brush xml:id="br0">
      <inkml:brushProperty name="width" value="0.05" units="cm"/>
      <inkml:brushProperty name="height" value="0.05" units="cm"/>
      <inkml:brushProperty name="color" value="#849398"/>
    </inkml:brush>
  </inkml:definitions>
  <inkml:trace contextRef="#ctx0" brushRef="#br0">2 4 16152 0 0,'0'0'365'0'0,"0"0"56"0"0,0 0 24 0 0,0 0-55 0 0,-1-1-252 0 0,0-1-40 0 0,1 2 323 0 0,0 0 142 0 0,0 0 21 0 0,0 0-68 0 0,0 0-308 0 0,0 0-242 0 0,9 6-2211 0 0,-4-2 1366 0 0</inkml:trace>
</inkml:ink>
</file>

<file path=ppt/ink/ink15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5:46.140"/>
    </inkml:context>
    <inkml:brush xml:id="br0">
      <inkml:brushProperty name="width" value="0.05" units="cm"/>
      <inkml:brushProperty name="height" value="0.05" units="cm"/>
      <inkml:brushProperty name="color" value="#849398"/>
    </inkml:brush>
  </inkml:definitions>
  <inkml:trace contextRef="#ctx0" brushRef="#br0">1 11 14336 0 0,'0'0'661'0'0,"0"0"-17"0"0,0 0-361 0 0,0 0 14 0 0,0 0 49 0 0,0 0 8 0 0,0 0 12 0 0,0 0 36 0 0,0 0 12 0 0,0 0 2 0 0,0 0-42 0 0,7-5 28 0 0,11 0-3099 0 0,-17 5 1675 0 0</inkml:trace>
</inkml:ink>
</file>

<file path=ppt/ink/ink15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5:46.490"/>
    </inkml:context>
    <inkml:brush xml:id="br0">
      <inkml:brushProperty name="width" value="0.05" units="cm"/>
      <inkml:brushProperty name="height" value="0.05" units="cm"/>
      <inkml:brushProperty name="color" value="#849398"/>
    </inkml:brush>
  </inkml:definitions>
  <inkml:trace contextRef="#ctx0" brushRef="#br0">1 5 12696 0 0,'0'0'580'0'0,"0"0"-11"0"0,0 0-274 0 0,0 0 195 0 0,0 0 129 0 0,0 0 21 0 0,0 0 10 0 0,1 0 20 0 0,80-4 2816 0 0,-53 4-3416 0 0,-6-1 351 0 0,18 2-421 0 0,-36 0-370 0 0,-1 0 1 0 0,1 0-1 0 0,0 1 0 0 0,0-1 1 0 0,-1 1-1 0 0,2 0 370 0 0,4 2-3963 0 0,-8-4-1698 0 0</inkml:trace>
  <inkml:trace contextRef="#ctx0" brushRef="#br0" timeOffset="1">33 119 13904 0 0,'0'0'637'0'0,"-1"0"-13"0"0,-5 3 119 0 0,6-2-201 0 0,0-1 23 0 0,11 2 1883 0 0,0-1-1926 0 0,1 0-1 0 0,0-1 0 0 0,-1 0 0 0 0,8-2-521 0 0,-7 1 84 0 0,1 1-1 0 0,-1 0 1 0 0,1 0-1 0 0,10 3-83 0 0,17 3-2447 0 0,-33-6 1523 0 0</inkml:trace>
</inkml:ink>
</file>

<file path=ppt/ink/ink15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5:47.131"/>
    </inkml:context>
    <inkml:brush xml:id="br0">
      <inkml:brushProperty name="width" value="0.05" units="cm"/>
      <inkml:brushProperty name="height" value="0.05" units="cm"/>
      <inkml:brushProperty name="color" value="#849398"/>
    </inkml:brush>
  </inkml:definitions>
  <inkml:trace contextRef="#ctx0" brushRef="#br0">203 1 13184 0 0,'16'0'1592'0'0,"-21"2"-1339"0"0,0 1 1 0 0,1 0-1 0 0,-1 0 1 0 0,1 0-1 0 0,-2 2-253 0 0,-10 6 269 0 0,13-9-246 0 0,0 1 1 0 0,0-1 0 0 0,1 1 0 0 0,-1-1 0 0 0,1 1-24 0 0,-12 11 135 0 0,8-11-99 0 0,4-2-24 0 0,0 0 0 0 0,1 0 0 0 0,-1 1 1 0 0,1-1-1 0 0,-1 0 0 0 0,1 0 0 0 0,-1 1 0 0 0,0 1-12 0 0,-1 2 15 0 0,3-4-11 0 0,0 0 0 0 0,-1 0 0 0 0,1-1 0 0 0,-1 1 0 0 0,1 0 0 0 0,-1 0 0 0 0,0 0-1 0 0,1-1 1 0 0,-1 1 0 0 0,0 0 0 0 0,1-1 0 0 0,-1 1 0 0 0,0 0-4 0 0,-43 31 121 0 0,18-11 771 0 0,-7 2-892 0 0,32-22 43 0 0,0-1-1 0 0,1 0 1 0 0,-1 1 0 0 0,1-1 0 0 0,-1 0-1 0 0,1 1 1 0 0,-1-1 0 0 0,1 1-1 0 0,0-1 1 0 0,-1 1 0 0 0,1-1-1 0 0,0 1 1 0 0,-1-1 0 0 0,1 1-1 0 0,0-1 1 0 0,-1 1 0 0 0,1-1-1 0 0,0 1 1 0 0,0 0 0 0 0,0-1-1 0 0,-1 1 1 0 0,1-1 0 0 0,0 1-1 0 0,0 0 1 0 0,0-1 0 0 0,0 1-1 0 0,0 0-41 0 0,1 0 39 0 0,-1 0 0 0 0,0 0 1 0 0,1 1-1 0 0,-1-1 1 0 0,1 0-1 0 0,0 0 1 0 0,-1 0-1 0 0,1 0 1 0 0,0 0-1 0 0,0 0 1 0 0,0 0-1 0 0,0 0 1 0 0,0 0-41 0 0,2 2 101 0 0,1 0 0 0 0,0 0 0 0 0,0 0 0 0 0,1-1 0 0 0,-1 1 0 0 0,5 1-101 0 0,83 28 922 0 0,-63-19-906 0 0,-23-10-216 0 0,0 0 1 0 0,0 0-1 0 0,0-1 0 0 0,0 0 0 0 0,1 0 1 0 0,-1 0-1 0 0,1-1 0 0 0,4 1 200 0 0,-10-2-1620 0 0</inkml:trace>
</inkml:ink>
</file>

<file path=ppt/ink/ink15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5:47.669"/>
    </inkml:context>
    <inkml:brush xml:id="br0">
      <inkml:brushProperty name="width" value="0.05" units="cm"/>
      <inkml:brushProperty name="height" value="0.05" units="cm"/>
      <inkml:brushProperty name="color" value="#849398"/>
    </inkml:brush>
  </inkml:definitions>
  <inkml:trace contextRef="#ctx0" brushRef="#br0">0 29 15056 0 0,'0'-1'101'0'0,"0"0"1"0"0,0-1-1 0 0,1 1 1 0 0,-1 0-1 0 0,0 0 1 0 0,0 0 0 0 0,1-1-1 0 0,-1 1 1 0 0,1 0-1 0 0,-1 0 1 0 0,1 0-1 0 0,-1 0 1 0 0,1 0 0 0 0,0-1-1 0 0,0 1 1 0 0,0 0-102 0 0,4-7 144 0 0,-4 8 442 0 0,-1 0 200 0 0,0 0 40 0 0,0 0-71 0 0,0 0-324 0 0,0 0-141 0 0,0 0-30 0 0,8 8-4 0 0,-7-4-177 0 0,1-1 0 0 0,-1 0-1 0 0,0 0 1 0 0,0 1-1 0 0,0-1 1 0 0,0 1 0 0 0,0-1-1 0 0,-1 1 1 0 0,0-1-1 0 0,1 2-78 0 0,-1 0 48 0 0,0 0 0 0 0,1 0-1 0 0,0 0 1 0 0,0-1-1 0 0,2 4-47 0 0,4 14 0 0 0,-5-16 0 0 0,-1 0 0 0 0,2 0 0 0 0,-1 0 0 0 0,1 0 0 0 0,2 4 0 0 0,1 0 0 0 0,-4-6 0 0 0,2-1 0 0 0,-4-3 0 0 0,0 0 0 0 0,1 0 0 0 0,-1 0 0 0 0,0 1 0 0 0,1-1 0 0 0,-1 0 0 0 0,0 0 0 0 0,1 0 0 0 0,-1 0 0 0 0,0 0 0 0 0,1 1 0 0 0,-1-1 0 0 0,0 0 0 0 0,1 0 0 0 0,-1 0 0 0 0,0 0 0 0 0,1 0 0 0 0,-1 0 0 0 0,0 0 0 0 0,1 0 0 0 0,-1 0 0 0 0,0 0 0 0 0,1 0 0 0 0,-1-1 0 0 0,1 1 0 0 0,-1 0 0 0 0,1 0 0 0 0,-1 0 0 0 0,0 0 0 0 0,1 0 0 0 0,-1 0 0 0 0,0 0 0 0 0,0 0 0 0 0,1 0 0 0 0,-1 0 0 0 0,0 0 0 0 0,0 0 0 0 0,1 0 0 0 0,-1 0 0 0 0,0 0 0 0 0,0-1 0 0 0,1 1 0 0 0,-1 0 0 0 0,0 0 0 0 0,0 0 0 0 0,0 0 0 0 0,1-1 0 0 0,-1 1 0 0 0,0 0 0 0 0,0 0 0 0 0,0 0 0 0 0,1-1 0 0 0,-1 1 0 0 0,0 0 0 0 0,0 0 0 0 0,0 0 0 0 0,0-1 0 0 0,0 1 0 0 0,0 0 0 0 0,1-1 0 0 0,1-1 0 0 0,0 0 0 0 0,0 0 0 0 0,0-1 0 0 0,0 1 0 0 0,0 0 0 0 0,-1-1 0 0 0,1 1 0 0 0,-1-1 0 0 0,1 0 0 0 0,0-2 0 0 0,-1 4 0 0 0,-1 0 0 0 0,1 0 0 0 0,0 0 0 0 0,-1 0 0 0 0,1 0 0 0 0,0 0 0 0 0,0 0 0 0 0,0 0 0 0 0,0 0 0 0 0,0 1 0 0 0,0-1 0 0 0,4-4 0 0 0,-5 5 0 0 0,1 0 1 0 0,-1 0-1 0 0,0 0 0 0 0,0-1 0 0 0,0 1 0 0 0,1 0 0 0 0,-1 0 0 0 0,0 0 0 0 0,0 0 0 0 0,1-1 0 0 0,-1 1 0 0 0,0 0 0 0 0,1 0 1 0 0,-1 0-1 0 0,0 0 0 0 0,0 0 0 0 0,1 0 0 0 0,-1 0 0 0 0,0 0 0 0 0,1 0 0 0 0,-1 0 0 0 0,0 0 0 0 0,1 0 0 0 0,-1 0 0 0 0,0 0 1 0 0,0 0-1 0 0,1 0 0 0 0,-1 0 0 0 0,0 0 0 0 0,0 1 0 0 0,1-1 0 0 0,-1 0 0 0 0,0 0 0 0 0,0 0 0 0 0,1 0 0 0 0,-1 1 1 0 0,0-1-1 0 0,1 0 0 0 0,4 9-66 0 0,-5-8 18 0 0,4 7 15 0 0,0-1 1 0 0,0 1 0 0 0,1-1 0 0 0,0 0 0 0 0,0-1 0 0 0,1 1-1 0 0,4 4 33 0 0,-9-11 13 0 0,0 1-1 0 0,-1-1 0 0 0,1 1 1 0 0,0-1-1 0 0,-1 1 0 0 0,1-1 1 0 0,0 1-1 0 0,-1-1 0 0 0,1 0 1 0 0,0 1-1 0 0,0-1 0 0 0,0 0 1 0 0,-1 0-1 0 0,1 1 0 0 0,0-1 1 0 0,0 0-1 0 0,0 0 0 0 0,0 0 0 0 0,-1 0 1 0 0,1 0-1 0 0,0 0 0 0 0,0 0 1 0 0,0 0-1 0 0,-1-1 0 0 0,1 1 1 0 0,0 0-1 0 0,0 0 0 0 0,0-1 1 0 0,-1 1-1 0 0,1 0 0 0 0,0-1 1 0 0,0 1-1 0 0,-1-1 0 0 0,1 0-12 0 0,2 0 135 0 0,-1-1-59 0 0,0 1 1 0 0,0-1-1 0 0,0 1 1 0 0,0-1-1 0 0,0 0 0 0 0,-1 0 1 0 0,1 0-1 0 0,-1 0 1 0 0,1 0-1 0 0,-1 0 1 0 0,0 0-1 0 0,1-1-76 0 0,1-2 171 0 0,-1-1-1 0 0,0 1 0 0 0,0-1 0 0 0,1-4-170 0 0,2-6 279 0 0,-3 12-255 0 0,-1 1 0 0 0,0-1 1 0 0,0 1-1 0 0,0-1 0 0 0,-1 0 0 0 0,1-2-24 0 0,3-34-1137 0 0,-2 36 78 0 0,-1 3-5039 0 0,-1 1-783 0 0</inkml:trace>
</inkml:ink>
</file>

<file path=ppt/ink/ink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1:21.272"/>
    </inkml:context>
    <inkml:brush xml:id="br0">
      <inkml:brushProperty name="width" value="0.05292" units="cm"/>
      <inkml:brushProperty name="height" value="0.05292" units="cm"/>
      <inkml:brushProperty name="color" value="#333333"/>
    </inkml:brush>
  </inkml:definitions>
  <inkml:trace contextRef="#ctx0" brushRef="#br0">26 18 11976 0 0,'0'0'266'0'0,"0"0"44"0"0,0 0 15 0 0,0 0-26 0 0,0 0-111 0 0,0 0 270 0 0,0 22 1833 0 0,-16 28-1033 0 0,15-41-1364 0 0,1-9 104 0 0,0 1 0 0 0,0-1 1 0 0,0 1-1 0 0,0-1 1 0 0,0 1-1 0 0,0-1 1 0 0,0 1-1 0 0,0-1 0 0 0,-1 1 1 0 0,1-1-1 0 0,0 1 1 0 0,0-1-1 0 0,-1 0 1 0 0,1 1-1 0 0,0-1 1 0 0,0 1-1 0 0,-1-1 0 0 0,1 0 1 0 0,0 1-1 0 0,-1-1 1 0 0,1 0-1 0 0,-1 1 1 0 0,1-1-1 0 0,-1 0 0 0 0,1 1 1 0 0,0-1-1 0 0,-1 0 1 0 0,1 0 1 0 0,-1 1 41 0 0,23-26 68 0 0,-15 17-123 0 0,0 2-1 0 0,0-1 0 0 0,1 1 0 0 0,0 0 0 0 0,0 0 0 0 0,9-3 15 0 0,-16 8-123 0 0,-1 1-6 0 0,1 2 125 0 0,1-1 0 0 0,-1 1 0 0 0,1 0 0 0 0,-1 0 0 0 0,0 0 0 0 0,0 0 0 0 0,0 0 0 0 0,0 0 0 0 0,0 1 0 0 0,0-1 0 0 0,0 0 0 0 0,0 1 4 0 0,-1 0 24 0 0,1-1 0 0 0,0 0 0 0 0,-1 0 1 0 0,1 0-1 0 0,-1 0 0 0 0,1 1 1 0 0,-1-1-1 0 0,0 0 0 0 0,0 0 0 0 0,0 1 1 0 0,-1-1-1 0 0,1 0 0 0 0,0 0 1 0 0,-1 1-1 0 0,1-1 0 0 0,-1 1-24 0 0,0 0 13 0 0,1-3-13 0 0,0 0 0 0 0,1 1 0 0 0,-1-1 0 0 0,0 0 0 0 0,0 0 0 0 0,1 0 0 0 0,-1 0 0 0 0,0 0 0 0 0,0 1 0 0 0,1-1 0 0 0,-1 0 0 0 0,0 0 0 0 0,0 0 0 0 0,1 0 0 0 0,-1 0 0 0 0,0 0 0 0 0,1 0 0 0 0,-1 0 0 0 0,0 0 0 0 0,0 0 0 0 0,1 0 0 0 0,-1 0 0 0 0,0 0 0 0 0,1 0 0 0 0,-1 0 0 0 0,0-1 0 0 0,0 1 0 0 0,1 0 0 0 0,-1 0 0 0 0,0 0 0 0 0,0 0 0 0 0,1 0 0 0 0,-1-1 0 0 0,0 1 0 0 0,0 0 0 0 0,0 0 0 0 0,1 0 0 0 0,-1-1 0 0 0,0 1 0 0 0,0 0 0 0 0,0 0 0 0 0,0-1 0 0 0,8-5 0 0 0,-4 1 55 0 0,1 0 0 0 0,-1 0-1 0 0,0 0 1 0 0,0-1-1 0 0,-1 0 1 0 0,1 0-55 0 0,-1 1 283 0 0,0-1-1 0 0,1 1 1 0 0,0 0 0 0 0,0 0 0 0 0,0 0-1 0 0,2-1-282 0 0,-3 2 14 0 0,-3 3-14 0 0,1-1 0 0 0,0 1 1 0 0,0 0-1 0 0,0 0 0 0 0,0 0 0 0 0,0-1 0 0 0,0 1 0 0 0,0 0 0 0 0,0 0 0 0 0,0 1 0 0 0,0-1 1 0 0,0 0-1 0 0,1 0 0 0 0,-1 0 0 0 0,0 1 0 0 0,1-1 0 0 0,-1 1 0 0 0,1-1 0 0 0,0 0 0 0 0,0 2 0 0 0,-1-1 0 0 0,1 1 0 0 0,-1 0 0 0 0,0-1 0 0 0,1 1 0 0 0,-1 0 0 0 0,0 0 0 0 0,0 0 0 0 0,1 0 0 0 0,-1 0 0 0 0,0 0 0 0 0,0 0 0 0 0,0 0 0 0 0,0 1 0 0 0,-1-1 0 0 0,1 0 0 0 0,0 1 0 0 0,0-1 0 0 0,-1 0 0 0 0,1 1 0 0 0,-1-1 0 0 0,1 1 0 0 0,-1 0 0 0 0,10 37 0 0 0,-9-35-338 0 0,8 41 1273 0 0,1-24-2095 0 0,-9-20 672 0 0,0 0-1 0 0,0 0 1 0 0,0 0-1 0 0,0 1 0 0 0,0-1 1 0 0,0 0-1 0 0,0 0 0 0 0,1-1 1 0 0,-1 1-1 0 0,0 0 1 0 0,1 0-1 0 0,-1 0 489 0 0,0-1-5605 0 0</inkml:trace>
</inkml:ink>
</file>

<file path=ppt/ink/ink15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5:48.014"/>
    </inkml:context>
    <inkml:brush xml:id="br0">
      <inkml:brushProperty name="width" value="0.05" units="cm"/>
      <inkml:brushProperty name="height" value="0.05" units="cm"/>
      <inkml:brushProperty name="color" value="#849398"/>
    </inkml:brush>
  </inkml:definitions>
  <inkml:trace contextRef="#ctx0" brushRef="#br0">0 10 14768 0 0,'3'-3'1342'0'0,"0"-1"-1103"0"0,-3 4-219 0 0,0 0 0 0 0,1-1 0 0 0,-1 1 1 0 0,0 0-1 0 0,1 0 0 0 0,-1-1 0 0 0,0 1 0 0 0,1 0 1 0 0,-1 0-1 0 0,0 0 0 0 0,1 0 0 0 0,-1-1 0 0 0,0 1 1 0 0,1 0-1 0 0,-1 0 0 0 0,1 0 0 0 0,-1 0 0 0 0,0 0 1 0 0,1 0-1 0 0,-1 0 0 0 0,1 0 0 0 0,-1 0 0 0 0,0 0 1 0 0,1 0-1 0 0,-1 1 0 0 0,0-1 0 0 0,1 0 0 0 0,-1 0 0 0 0,0 0 1 0 0,1 0-1 0 0,-1 0 0 0 0,0 1 0 0 0,1-1 0 0 0,-1 0 1 0 0,0 0-1 0 0,1 1 0 0 0,-1-1 0 0 0,0 0 0 0 0,0 1 1 0 0,1-1-1 0 0,-1 0 0 0 0,0 1 0 0 0,0-1 0 0 0,0 0 1 0 0,1 1-1 0 0,-1-1 0 0 0,0 0 0 0 0,0 1 0 0 0,0-1 1 0 0,0 0-1 0 0,0 1 0 0 0,0-1 0 0 0,0 1-20 0 0,0-1-12 0 0,2 6 97 0 0,-1 1-1 0 0,1-1 0 0 0,-2 1 0 0 0,1 0 0 0 0,-1-1 0 0 0,0 1 0 0 0,0 0-84 0 0,1 24 83 0 0,5 15-3349 0 0,-8-35 2061 0 0</inkml:trace>
</inkml:ink>
</file>

<file path=ppt/ink/ink15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5:48.422"/>
    </inkml:context>
    <inkml:brush xml:id="br0">
      <inkml:brushProperty name="width" value="0.05" units="cm"/>
      <inkml:brushProperty name="height" value="0.05" units="cm"/>
      <inkml:brushProperty name="color" value="#849398"/>
    </inkml:brush>
  </inkml:definitions>
  <inkml:trace contextRef="#ctx0" brushRef="#br0">5 4 13824 0 0,'0'0'629'0'0,"1"0"-12"0"0,0-3-286 0 0,0 2 244 0 0,-1 1 147 0 0,0 0 29 0 0,0 0-26 0 0,0 0-138 0 0,-4 20 1399 0 0,1 36-808 0 0,3 0 0 0 0,3 15-1178 0 0,2-30 0 0 0,-3-28 0 0 0,0 1 0 0 0,-1 8 0 0 0,2 2-400 0 0,-3-23-662 0 0,0-1-356 0 0,0 0-71 0 0,0 0-14 0 0</inkml:trace>
</inkml:ink>
</file>

<file path=ppt/ink/ink15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5:49.055"/>
    </inkml:context>
    <inkml:brush xml:id="br0">
      <inkml:brushProperty name="width" value="0.05" units="cm"/>
      <inkml:brushProperty name="height" value="0.05" units="cm"/>
      <inkml:brushProperty name="color" value="#849398"/>
    </inkml:brush>
  </inkml:definitions>
  <inkml:trace contextRef="#ctx0" brushRef="#br0">0 0 12752 0 0,'0'0'586'0'0,"0"0"-15"0"0,8 3 344 0 0,2-3-229 0 0,-1 1 1 0 0,1 0 0 0 0,-1 0-1 0 0,1 1 1 0 0,-1 1-1 0 0,0-1 1 0 0,0 2 0 0 0,0-1-1 0 0,0 1 1 0 0,-1 0 0 0 0,6 5-687 0 0,1 1 287 0 0,0 0 1 0 0,-1 2 0 0 0,-1 0 0 0 0,1 0-1 0 0,8 13-287 0 0,-15-18 122 0 0,-1-1-108 0 0,0 0 0 0 0,-1 1 0 0 0,0 0 0 0 0,0 0 0 0 0,0 0 0 0 0,-1 0 0 0 0,0 1 0 0 0,-1 0 0 0 0,1 1-14 0 0,4 15 4 0 0,-5-17-139 0 0,0 0 0 0 0,-1 1 0 0 0,1 4 135 0 0,0-4 166 0 0,0-3-1552 0 0,-2-1-3717 0 0,-1-4-1372 0 0</inkml:trace>
</inkml:ink>
</file>

<file path=ppt/ink/ink15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5:49.411"/>
    </inkml:context>
    <inkml:brush xml:id="br0">
      <inkml:brushProperty name="width" value="0.05" units="cm"/>
      <inkml:brushProperty name="height" value="0.05" units="cm"/>
      <inkml:brushProperty name="color" value="#849398"/>
    </inkml:brush>
  </inkml:definitions>
  <inkml:trace contextRef="#ctx0" brushRef="#br0">151 6 13824 0 0,'0'0'629'0'0,"0"-1"-12"0"0,0-2-393 0 0,2 1-148 0 0,-1 2 183 0 0,-1 0 73 0 0,0 0 11 0 0,0 0 4 0 0,0 0 19 0 0,0 0 8 0 0,-1 3-207 0 0,1 1 0 0 0,-1-1 0 0 0,0 1-1 0 0,0-1 1 0 0,0 0 0 0 0,0 0 0 0 0,0 1-1 0 0,-1-1 1 0 0,0 0 0 0 0,0 0-167 0 0,-20 30 548 0 0,13-20-292 0 0,1 0 0 0 0,-3 8-256 0 0,-6 8 112 0 0,12-19-78 0 0,0-1 0 0 0,1 1 0 0 0,-3 8-34 0 0,-9 20 80 0 0,9-24-345 0 0,1 1 0 0 0,-4 11 265 0 0,-1 12-3525 0 0,9-27 2183 0 0</inkml:trace>
</inkml:ink>
</file>

<file path=ppt/ink/ink15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5:49.809"/>
    </inkml:context>
    <inkml:brush xml:id="br0">
      <inkml:brushProperty name="width" value="0.05" units="cm"/>
      <inkml:brushProperty name="height" value="0.05" units="cm"/>
      <inkml:brushProperty name="color" value="#849398"/>
    </inkml:brush>
  </inkml:definitions>
  <inkml:trace contextRef="#ctx0" brushRef="#br0">1 0 16615 0 0,'0'0'762'0'0,"0"0"-18"0"0,0 0-458 0 0,0 0-150 0 0,0 0-9 0 0,0 0-6 0 0,0 0 22 0 0,0 1 96 0 0,3 8 154 0 0,0 0-1 0 0,-1-1 1 0 0,0 1 0 0 0,-1 1-393 0 0,4 13 435 0 0,13 78 465 0 0,-17-97-888 0 0,0-4 47 0 0,-1 0 6 0 0,1 0-53 0 0,0 0 0 0 0,0 0-1 0 0,0-1 1 0 0,0 1 0 0 0,0 0-1 0 0,0-1 1 0 0,0 1-1 0 0,0-1 1 0 0,0 1 0 0 0,0-1-1 0 0,0 0-11 0 0,16-24 203 0 0,-15 20-60 0 0,1 1 1 0 0,0-1 0 0 0,0 1 0 0 0,0-1-1 0 0,1 1 1 0 0,-1 0 0 0 0,1 0 0 0 0,0 1-1 0 0,3-3-143 0 0,-5 5 214 0 0,-1 1-213 0 0,-1 0 0 0 0,1 0 0 0 0,-1-1 1 0 0,1 1-1 0 0,-1 0 0 0 0,1 0 1 0 0,-1 0-1 0 0,1 0 0 0 0,-1 0 0 0 0,1 0 1 0 0,-1 0-1 0 0,1 0 0 0 0,-1 0 0 0 0,1 0 1 0 0,-1 0-1 0 0,1 1 0 0 0,-1-1 1 0 0,1 0-1 0 0,-1 0 0 0 0,1 0 0 0 0,-1 1 1 0 0,1-1-1 0 0,-1 0 0 0 0,1 0 1 0 0,-1 1-1 0 0,0-1 0 0 0,1 0 0 0 0,-1 1 1 0 0,0-1-1 0 0,1 1 0 0 0,-1-1 0 0 0,0 0 1 0 0,1 1-1 0 0,-1-1 0 0 0,0 1 1 0 0,0 0-2 0 0,2 1-4 0 0,4 5 4 0 0,-5-5 0 0 0,1 0 0 0 0,0 0 0 0 0,0 0 0 0 0,-1 0 0 0 0,0 0 0 0 0,1 0 0 0 0,-1 0 0 0 0,0 1 0 0 0,0-1 0 0 0,0 1 0 0 0,0-1 0 0 0,0 1 0 0 0,0 2-405 0 0,1 0 0 0 0,0 0-1 0 0,0 0 1 0 0,1 0 0 0 0,2 4 405 0 0,-5-9-1211 0 0,1 1-49 0 0,2 0-11 0 0</inkml:trace>
</inkml:ink>
</file>

<file path=ppt/ink/ink15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5:50.174"/>
    </inkml:context>
    <inkml:brush xml:id="br0">
      <inkml:brushProperty name="width" value="0.05" units="cm"/>
      <inkml:brushProperty name="height" value="0.05" units="cm"/>
      <inkml:brushProperty name="color" value="#849398"/>
    </inkml:brush>
  </inkml:definitions>
  <inkml:trace contextRef="#ctx0" brushRef="#br0">0 1 13824 0 0,'1'0'106'0'0,"-1"-1"1"0"0,1 1 0 0 0,0 0 0 0 0,-1 0 0 0 0,1 0 0 0 0,-1 0 0 0 0,1 0-1 0 0,0 0 1 0 0,-1 0 0 0 0,1 0 0 0 0,-1 1 0 0 0,1-1 0 0 0,0 0 0 0 0,-1 0-107 0 0,9 4 457 0 0,-1 1 0 0 0,0 0 0 0 0,0 0 1 0 0,0 1-1 0 0,0 0 0 0 0,-1 0 1 0 0,0 1-1 0 0,3 4-457 0 0,-1 0 229 0 0,0 1 0 0 0,-1 0 0 0 0,0 1 0 0 0,-1 0-1 0 0,-1 0 1 0 0,0 0 0 0 0,-1 1 0 0 0,0 0 0 0 0,-1 0 0 0 0,0 1-229 0 0,1 9 369 0 0,-1 1 0 0 0,-2-1-1 0 0,0 1 1 0 0,-1-1 0 0 0,-3 16-369 0 0,2-30-267 0 0,-1-1-1 0 0,0 0 0 0 0,-1 0 0 0 0,0 0 1 0 0,-1 0-1 0 0,0 0 0 0 0,0-1 0 0 0,-1 1 0 0 0,0-1 1 0 0,0 0-1 0 0,-1 0 0 0 0,0 0 0 0 0,0-1 1 0 0,-1 0-1 0 0,0 0 0 0 0,-1 0 0 0 0,-6 5 268 0 0,4-5-1408 0 0</inkml:trace>
</inkml:ink>
</file>

<file path=ppt/ink/ink15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5:50.577"/>
    </inkml:context>
    <inkml:brush xml:id="br0">
      <inkml:brushProperty name="width" value="0.05" units="cm"/>
      <inkml:brushProperty name="height" value="0.05" units="cm"/>
      <inkml:brushProperty name="color" value="#849398"/>
    </inkml:brush>
  </inkml:definitions>
  <inkml:trace contextRef="#ctx0" brushRef="#br0">131 1 10136 0 0,'-1'0'180'0'0,"-1"0"1"0"0,1 0 0 0 0,-1 0 0 0 0,1 1 0 0 0,-1-1-1 0 0,1 1 1 0 0,-1-1 0 0 0,1 1 0 0 0,0 0 0 0 0,-1-1-1 0 0,1 1 1 0 0,0 0 0 0 0,-1 0 0 0 0,1 0 0 0 0,0 0-1 0 0,0 0 1 0 0,-1 1-181 0 0,-2 3 639 0 0,0 0-1 0 0,0 0 0 0 0,-2 5-638 0 0,2-3 242 0 0,-10 16 561 0 0,2 1 1 0 0,1 0-1 0 0,1 1 0 0 0,1 0 0 0 0,1 2-803 0 0,3-9 394 0 0,0 0 1 0 0,2 1-1 0 0,0-1 0 0 0,1 3-394 0 0,1-11 116 0 0,1-1 0 0 0,0 0-1 0 0,0 1 1 0 0,1-1 0 0 0,1 0-1 0 0,-1 1 1 0 0,1-1 0 0 0,1 0 0 0 0,0 1-116 0 0,3 2-34 0 0,-1 0 1 0 0,1 0 0 0 0,1-1 0 0 0,0 0-1 0 0,1 0 1 0 0,0-1 0 0 0,1 0 0 0 0,0 0-1 0 0,0-1 1 0 0,1 0 0 0 0,0-1 0 0 0,1 0-1 0 0,0-1 1 0 0,0 0 0 0 0,0 0 0 0 0,1-1-1 0 0,0-1 1 0 0,3 1 33 0 0,10 3-816 0 0,1-1-43 0 0</inkml:trace>
</inkml:ink>
</file>

<file path=ppt/ink/ink15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5:51.147"/>
    </inkml:context>
    <inkml:brush xml:id="br0">
      <inkml:brushProperty name="width" value="0.05" units="cm"/>
      <inkml:brushProperty name="height" value="0.05" units="cm"/>
      <inkml:brushProperty name="color" value="#849398"/>
    </inkml:brush>
  </inkml:definitions>
  <inkml:trace contextRef="#ctx0" brushRef="#br0">0 1 13128 0 0,'0'0'597'0'0,"0"0"-8"0"0,0 0-287 0 0,0 0 175 0 0,0 0 119 0 0,0 0 20 0 0,0 0-2 0 0,0 0-32 0 0,0 1-20 0 0,1 2-351 0 0,-1 0-1 0 0,1 0 0 0 0,-1 1 0 0 0,1-1 0 0 0,0 0 1 0 0,1 0-1 0 0,-1 0 0 0 0,2 2-210 0 0,-1-1 160 0 0,-1 0-1 0 0,1 0 1 0 0,-1 0 0 0 0,1 0-1 0 0,-1 2-159 0 0,0-3 56 0 0,0-1-1 0 0,0 1 1 0 0,0 0 0 0 0,0 0-1 0 0,1 0 1 0 0,-1-1-1 0 0,1 1 1 0 0,0-1-1 0 0,-1 1 1 0 0,1-1-1 0 0,0 0 1 0 0,1 1-56 0 0,4 4-233 0 0,1-1 1 0 0,-1 1 0 0 0,2-1 232 0 0,-7-5-63 0 0,-1 0 1 0 0,0 0-1 0 0,0-1 1 0 0,0 1-1 0 0,1 0 1 0 0,-1-1-1 0 0,0 1 1 0 0,1-1-1 0 0,-1 1 1 0 0,0-1 0 0 0,1 0-1 0 0,-1 0 1 0 0,1 0-1 0 0,-1 1 63 0 0,9-3-6133 0 0,-3 0 308 0 0</inkml:trace>
</inkml:ink>
</file>

<file path=ppt/ink/ink15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5:51.502"/>
    </inkml:context>
    <inkml:brush xml:id="br0">
      <inkml:brushProperty name="width" value="0.05" units="cm"/>
      <inkml:brushProperty name="height" value="0.05" units="cm"/>
      <inkml:brushProperty name="color" value="#849398"/>
    </inkml:brush>
  </inkml:definitions>
  <inkml:trace contextRef="#ctx0" brushRef="#br0">0 1 11520 0 0,'0'0'886'0'0,"0"0"-460"0"0,0 0 231 0 0,0 0 160 0 0,11 2 2267 0 0,-9-1-2697 0 0,1 0 0 0 0,-1 0 0 0 0,0-1 0 0 0,0 1-1 0 0,1-1 1 0 0,-1 1 0 0 0,0-1 0 0 0,1 0 0 0 0,-1 0 0 0 0,0 0 0 0 0,1 0-1 0 0,-1-1 1 0 0,2 1-387 0 0,-3-1 107 0 0,-1 1 3 0 0,-3-5-245 0 0,3 5-1003 0 0,0 0-394 0 0</inkml:trace>
</inkml:ink>
</file>

<file path=ppt/ink/ink15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5:53.028"/>
    </inkml:context>
    <inkml:brush xml:id="br0">
      <inkml:brushProperty name="width" value="0.05" units="cm"/>
      <inkml:brushProperty name="height" value="0.05" units="cm"/>
      <inkml:brushProperty name="color" value="#849398"/>
    </inkml:brush>
  </inkml:definitions>
  <inkml:trace contextRef="#ctx0" brushRef="#br0">0 26 7344 0 0,'1'-14'792'0'0,"0"10"-148"0"0,2-3 3650 0 0,-2 7-2205 0 0,1 3-1092 0 0,-1 3-694 0 0,1 1 0 0 0,-1-1 0 0 0,-1 0 0 0 0,1 3-303 0 0,3 22 607 0 0,1-6-21 0 0,2 23-586 0 0,-4-19 274 0 0,4 9-274 0 0,-4-22 60 0 0,-1-5-53 0 0,1 1 0 0 0,0-1 0 0 0,1 0 0 0 0,4 9-7 0 0,-8-20-208 0 0,0 0-605 0 0,1 0-267 0 0,3 0-50 0 0</inkml:trace>
</inkml:ink>
</file>

<file path=ppt/ink/ink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1:21.626"/>
    </inkml:context>
    <inkml:brush xml:id="br0">
      <inkml:brushProperty name="width" value="0.05292" units="cm"/>
      <inkml:brushProperty name="height" value="0.05292" units="cm"/>
      <inkml:brushProperty name="color" value="#333333"/>
    </inkml:brush>
  </inkml:definitions>
  <inkml:trace contextRef="#ctx0" brushRef="#br0">1 1 11976 0 0,'0'0'266'0'0,"0"0"44"0"0,0 0-196 0 0,0 0 1 0 0,1 0-1 0 0,-1 0 1 0 0,0 0-1 0 0,1 0 1 0 0,-1 0-1 0 0,0 0 1 0 0,1 0 0 0 0,-1 0-1 0 0,1 0 1 0 0,-1 0-1 0 0,0 0 1 0 0,1 0-1 0 0,-1 0 1 0 0,0 0-1 0 0,1 0 1 0 0,-1 1 0 0 0,0-1-1 0 0,1 0 1 0 0,-1 0-1 0 0,0 0 1 0 0,0 1-1 0 0,1-1 1 0 0,-1 0-115 0 0,2 5 211 0 0,0 0 1 0 0,-1-1-1 0 0,0 1 1 0 0,0 0-1 0 0,0 0 1 0 0,0 0-1 0 0,-1 0 1 0 0,0 0-1 0 0,0 2-211 0 0,1 12 165 0 0,3 35-151 0 0,-2-50-79 0 0,-1-3-278 0 0,3 2-1630 0 0,-3-2-3485 0 0</inkml:trace>
</inkml:ink>
</file>

<file path=ppt/ink/ink15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5:53.564"/>
    </inkml:context>
    <inkml:brush xml:id="br0">
      <inkml:brushProperty name="width" value="0.05" units="cm"/>
      <inkml:brushProperty name="height" value="0.05" units="cm"/>
      <inkml:brushProperty name="color" value="#849398"/>
    </inkml:brush>
  </inkml:definitions>
  <inkml:trace contextRef="#ctx0" brushRef="#br0">8 31 6912 0 0,'-3'-3'-701'0'0,"-2"-3"4763"0"0,13-1-306 0 0,-2 5-3532 0 0,0 0 0 0 0,0 0 0 0 0,1 0 0 0 0,-1 1 0 0 0,0-1 0 0 0,1 1-1 0 0,-1 1 1 0 0,1 0 0 0 0,-1 0 0 0 0,1 0-224 0 0,12-1 235 0 0,123-1 1305 0 0,-80 3-1364 0 0,-62-1-117 0 0,4 0-5 0 0,-3 1 3135 0 0,-3 3-3127 0 0,1 0 0 0 0,-1 0 0 0 0,1 0 0 0 0,0 1 0 0 0,1-1 0 0 0,-1 0 0 0 0,1 1 0 0 0,-1-1 0 0 0,2 3-62 0 0,1 24-26 0 0,-1 0-1 0 0,-3 17 27 0 0,2-39 42 0 0,0 1-1 0 0,1 0 1 0 0,0 0 0 0 0,1 0-42 0 0,1 31 293 0 0,-1 27 156 0 0,-2-67-369 0 0,0-1-16 0 0,0 0-126 0 0,0 0-26 0 0,0 0 6 0 0,0 0-179 0 0,0 0-762 0 0,0 0-333 0 0,0 0-69 0 0,0 0-14 0 0</inkml:trace>
</inkml:ink>
</file>

<file path=ppt/ink/ink15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5:54.021"/>
    </inkml:context>
    <inkml:brush xml:id="br0">
      <inkml:brushProperty name="width" value="0.05" units="cm"/>
      <inkml:brushProperty name="height" value="0.05" units="cm"/>
      <inkml:brushProperty name="color" value="#849398"/>
    </inkml:brush>
  </inkml:definitions>
  <inkml:trace contextRef="#ctx0" brushRef="#br0">0 10 14368 0 0,'0'0'661'0'0,"0"0"-17"0"0,3-5-389 0 0,-1 1-227 0 0,-2 3 113 0 0,0 1 34 0 0,0 0 1 0 0,0 0 55 0 0,0 0 236 0 0,0 0 100 0 0,1 1-442 0 0,0 0 0 0 0,0 0 0 0 0,-1 0 0 0 0,1 0 1 0 0,0 0-1 0 0,-1 0 0 0 0,1 0 0 0 0,0 0 0 0 0,-1 0 0 0 0,1 0 0 0 0,-1 0 1 0 0,0 0-1 0 0,1 0 0 0 0,-1 0 0 0 0,0 1-125 0 0,2 11 522 0 0,-1 0 0 0 0,-1 6-522 0 0,1-6 183 0 0,-1 0-1 0 0,3 9-182 0 0,-1 9 69 0 0,-2-24-70 0 0,0 0 0 0 0,0-1 0 0 0,1 1-1 0 0,1 3 2 0 0,-2-10 0 0 0,0 0 0 0 0,0 1 0 0 0,0-1 0 0 0,0 0 0 0 0,0 0 0 0 0,0 0 0 0 0,0 0 0 0 0,0 0 0 0 0,0 1 0 0 0,0-1 0 0 0,0 0 0 0 0,1 0 0 0 0,-1 0 0 0 0,0 0 0 0 0,0 0 0 0 0,0 0 0 0 0,0 0 0 0 0,0 0 0 0 0,0 0 0 0 0,0 1 0 0 0,1-1 0 0 0,-1 0 0 0 0,0 0 0 0 0,0 0 0 0 0,0 0 0 0 0,0 0 0 0 0,0 0 0 0 0,0 0 0 0 0,1 0 0 0 0,-1 0 0 0 0,0 0 0 0 0,0 0 0 0 0,0 0 0 0 0,0 0 0 0 0,0 0 0 0 0,1 0 0 0 0,-1 0 0 0 0,0 0 0 0 0,0 0 0 0 0,0 0 0 0 0,0 0 0 0 0,0 0 0 0 0,0 0 0 0 0,1 0 0 0 0,-1 0 0 0 0,0-1 0 0 0,4-1 0 0 0,-1-1 126 0 0,0 0 0 0 0,0 0-1 0 0,0 0 1 0 0,0 0 0 0 0,0-1-1 0 0,-1 0 1 0 0,1 1 0 0 0,0-4-126 0 0,12-14 210 0 0,-11 16-183 0 0,0 0 64 0 0,0 0 1 0 0,0 1-1 0 0,1-1 1 0 0,-1 1-1 0 0,3-1-91 0 0,-6 4 13 0 0,0 0 0 0 0,1 0 0 0 0,-1 1 0 0 0,0-1 0 0 0,0 0 0 0 0,0 1-1 0 0,1 0 1 0 0,-1-1 0 0 0,0 1 0 0 0,0 0 0 0 0,1-1 0 0 0,-1 1 0 0 0,0 0 0 0 0,1 0 0 0 0,-1 0-1 0 0,0 0 1 0 0,1 0 0 0 0,-1 0 0 0 0,0 1 0 0 0,1-1 0 0 0,-1 0 0 0 0,0 1 0 0 0,0-1 0 0 0,1 1 0 0 0,-1-1-1 0 0,0 1 1 0 0,1 0-13 0 0,-1 0 1 0 0,1 0 0 0 0,0 1-1 0 0,-1-1 1 0 0,1 1-1 0 0,-1-1 1 0 0,0 1 0 0 0,0 0-1 0 0,1-1 1 0 0,-1 1 0 0 0,0 0-1 0 0,0 0 1 0 0,-1 0 0 0 0,1-1-1 0 0,0 3 0 0 0,2 4 9 0 0,-2 0 0 0 0,1 0 0 0 0,-1 1-9 0 0,3 13 28 0 0,8 31 56 0 0,-10-49-2214 0 0,-2-4-5463 0 0</inkml:trace>
</inkml:ink>
</file>

<file path=ppt/ink/ink15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5:54.426"/>
    </inkml:context>
    <inkml:brush xml:id="br0">
      <inkml:brushProperty name="width" value="0.05" units="cm"/>
      <inkml:brushProperty name="height" value="0.05" units="cm"/>
      <inkml:brushProperty name="color" value="#849398"/>
    </inkml:brush>
  </inkml:definitions>
  <inkml:trace contextRef="#ctx0" brushRef="#br0">7 1 15056 0 0,'0'0'340'0'0,"0"0"50"0"0,-2 10 521 0 0,0-3-135 0 0,1 0-1 0 0,0 0 1 0 0,0 0 0 0 0,1 5-776 0 0,0-9 177 0 0,0 0 0 0 0,1-1 0 0 0,-1 1 0 0 0,1 0 0 0 0,-1-1 0 0 0,1 1 0 0 0,0-1 1 0 0,0 1-1 0 0,0-1 0 0 0,0 1 0 0 0,1-1 0 0 0,-1 1 0 0 0,1-1 0 0 0,-1 0-177 0 0,1 0-24 0 0,0 0 0 0 0,0-1 0 0 0,0 1 0 0 0,0-1 0 0 0,0 1-1 0 0,1-1 1 0 0,-1 0 0 0 0,0 0 0 0 0,0 0 0 0 0,1 0 0 0 0,-1 0 0 0 0,1-1-1 0 0,-1 1 1 0 0,1-1 0 0 0,-1 1 0 0 0,1-1 0 0 0,-1 0 0 0 0,3 0 24 0 0,-4 0-271 0 0,0-1 0 0 0,0 1 0 0 0,0 0 1 0 0,0-1-1 0 0,-1 1 0 0 0,1 0 1 0 0,0-1-1 0 0,0 1 0 0 0,0-1 0 0 0,-1 0 1 0 0,1 1-1 0 0,0-1 0 0 0,0 0 0 0 0,-1 1 1 0 0,1-1-1 0 0,-1 0 0 0 0,1 0 1 0 0,-1 1-1 0 0,1-2 271 0 0,2-6-1949 0 0</inkml:trace>
</inkml:ink>
</file>

<file path=ppt/ink/ink15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5:54.769"/>
    </inkml:context>
    <inkml:brush xml:id="br0">
      <inkml:brushProperty name="width" value="0.05" units="cm"/>
      <inkml:brushProperty name="height" value="0.05" units="cm"/>
      <inkml:brushProperty name="color" value="#849398"/>
    </inkml:brush>
  </inkml:definitions>
  <inkml:trace contextRef="#ctx0" brushRef="#br0">0 3 13968 0 0,'0'0'304'0'0,"0"0"64"0"0,0 0 16 0 0,0 0 8 0 0,0 0-312 0 0,0 0-80 0 0,0 0 0 0 0,0 0 0 0 0,0-3 0 0 0,0 3 0 0 0,0 0 0 0 0</inkml:trace>
</inkml:ink>
</file>

<file path=ppt/ink/ink15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5:55.286"/>
    </inkml:context>
    <inkml:brush xml:id="br0">
      <inkml:brushProperty name="width" value="0.05" units="cm"/>
      <inkml:brushProperty name="height" value="0.05" units="cm"/>
      <inkml:brushProperty name="color" value="#849398"/>
    </inkml:brush>
  </inkml:definitions>
  <inkml:trace contextRef="#ctx0" brushRef="#br0">89 0 11976 0 0,'0'0'546'0'0,"0"0"-10"0"0,0 0-182 0 0,0 0 502 0 0,0 0 257 0 0,0 0 51 0 0,0 0-99 0 0,0 0-457 0 0,0 0-199 0 0,0 0-38 0 0,2 5 605 0 0,0 0-668 0 0,-1-1 0 0 0,0 1 0 0 0,0-1 0 0 0,-1 1-1 0 0,0 0 1 0 0,1-1 0 0 0,-2 2-308 0 0,1-1-72 0 0,1 0 0 0 0,-1 1 0 0 0,1-1 0 0 0,0 1 0 0 0,1 3 72 0 0,6 18-155 0 0,-4-13 347 0 0,1 0 1 0 0,0 0-1 0 0,1 0-192 0 0,-3-6 72 0 0,-2-5-84 0 0,-16 2-429 0 0,-3-5 260 0 0,-1 1-1 0 0,-6 2 182 0 0,8-1 276 0 0,-18-2-276 0 0,32 0 132 0 0,27 5-77 0 0,4-3 96 0 0,0-1-1 0 0,21-3-150 0 0,-5 0 716 0 0,3 2-716 0 0,-25 0 206 0 0,-18 1-574 0 0,7-1 343 0 0,-7-1-3765 0 0,-4 1 2551 0 0</inkml:trace>
</inkml:ink>
</file>

<file path=ppt/ink/ink15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5:56.330"/>
    </inkml:context>
    <inkml:brush xml:id="br0">
      <inkml:brushProperty name="width" value="0.05" units="cm"/>
      <inkml:brushProperty name="height" value="0.05" units="cm"/>
      <inkml:brushProperty name="color" value="#849398"/>
    </inkml:brush>
  </inkml:definitions>
  <inkml:trace contextRef="#ctx0" brushRef="#br0">91 7 10680 0 0,'0'0'46'0'0,"0"0"0"0"0,1 0 0 0 0,-1 0 1 0 0,0 0-1 0 0,0 0 0 0 0,0 0 1 0 0,0-1-1 0 0,0 1 0 0 0,0 0 0 0 0,1 0 1 0 0,-1 0-1 0 0,0 0 0 0 0,0-1 0 0 0,0 1 1 0 0,0 0-1 0 0,0 0 0 0 0,0 0 0 0 0,0 0 1 0 0,0-1-1 0 0,0 1 0 0 0,0 0 0 0 0,0 0 1 0 0,0 0-1 0 0,0-1 0 0 0,0 1 0 0 0,0 0 1 0 0,0 0-1 0 0,0 0 0 0 0,0 0 1 0 0,0-1-1 0 0,0 1 0 0 0,0 0 0 0 0,0 0 1 0 0,0 0-1 0 0,0-1 0 0 0,0 1 0 0 0,0 0 1 0 0,-1 0-1 0 0,1 0 0 0 0,0 0 0 0 0,0 0 1 0 0,0-1-1 0 0,0 1-46 0 0,-10 0 1621 0 0,8 0-1516 0 0,1 1 0 0 0,0-1 0 0 0,0 0 1 0 0,0 1-1 0 0,0-1 0 0 0,0 1 0 0 0,0-1 0 0 0,0 1 0 0 0,0-1 0 0 0,0 1 0 0 0,0 0 0 0 0,1 0 0 0 0,-1-1 0 0 0,0 1 0 0 0,0 0 0 0 0,1 0 0 0 0,-1 0 1 0 0,0 0-106 0 0,-9 20 1081 0 0,4-10-626 0 0,-1 4 13 0 0,1 0 1 0 0,0-1-1 0 0,1 2 0 0 0,-2 13-468 0 0,4-12 269 0 0,1 0-1 0 0,0 0 1 0 0,2 2-269 0 0,-3 20 340 0 0,-1-1 293 0 0,2 24-633 0 0,2-50 83 0 0,0 0 0 0 0,1 0 0 0 0,1-1 0 0 0,0 1 0 0 0,1 0 0 0 0,0-1 0 0 0,2 4-83 0 0,-2-7 41 0 0,1-1-1 0 0,0 1 0 0 0,0-1 1 0 0,0 0-1 0 0,1-1 0 0 0,0 1 0 0 0,1-1 1 0 0,-1 0-1 0 0,3 2-40 0 0,-5-6-193 0 0,-1 0 0 0 0,1 0 0 0 0,-1 0 0 0 0,1 0 0 0 0,0 0 0 0 0,0 0 0 0 0,0-1 0 0 0,0 1 0 0 0,0-1-1 0 0,0 0 1 0 0,0 0 0 0 0,1 0 0 0 0,-1 0 0 0 0,0-1 0 0 0,1 1 0 0 0,-1-1 0 0 0,0 0 0 0 0,1 0 0 0 0,-1 0 0 0 0,0 0 0 0 0,1-1 0 0 0,-1 1 0 0 0,0-1 0 0 0,1 0 193 0 0,1-2-1555 0 0,2 0-11 0 0</inkml:trace>
</inkml:ink>
</file>

<file path=ppt/ink/ink15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5:56.712"/>
    </inkml:context>
    <inkml:brush xml:id="br0">
      <inkml:brushProperty name="width" value="0.05" units="cm"/>
      <inkml:brushProperty name="height" value="0.05" units="cm"/>
      <inkml:brushProperty name="color" value="#849398"/>
    </inkml:brush>
  </inkml:definitions>
  <inkml:trace contextRef="#ctx0" brushRef="#br0">1 19 1376 0 0,'0'0'-24'0'0,"1"-12"1878"0"0,-1 12-1439 0 0,0 0 0 0 0,0-1 0 0 0,0 1 1 0 0,0 0-1 0 0,0-1 0 0 0,0 1 0 0 0,0 0 0 0 0,0 0 0 0 0,1-1 0 0 0,-1 1 0 0 0,0 0 0 0 0,0-1 0 0 0,0 1 1 0 0,1 0-1 0 0,-1 0 0 0 0,0-1 0 0 0,0 1 0 0 0,0 0 0 0 0,1 0 0 0 0,-1 0 0 0 0,0-1 0 0 0,1 1 0 0 0,-1 0 1 0 0,0 0-1 0 0,1 0 0 0 0,-1 0 0 0 0,0 0 0 0 0,0 0 0 0 0,1 0 0 0 0,-1-1 0 0 0,1 1-415 0 0,1 1 273 0 0,1-1 0 0 0,0 0 0 0 0,-1 1 0 0 0,1 0 0 0 0,0-1 0 0 0,-1 1 0 0 0,1 0 0 0 0,-1 1 0 0 0,1-1 0 0 0,-1 0 0 0 0,1 1 0 0 0,-1-1 0 0 0,0 1-1 0 0,1 1-272 0 0,6 5 488 0 0,0 0-1 0 0,6 9-487 0 0,-5-6 113 0 0,6 6-97 0 0,-1 1 0 0 0,-1 1 0 0 0,0 1 0 0 0,9 17-16 0 0,-18-29-224 0 0,1 0-1 0 0,-1-1 1 0 0,3 2 224 0 0,-2-5-4130 0 0,-5-3-1906 0 0</inkml:trace>
</inkml:ink>
</file>

<file path=ppt/ink/ink15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5:57.093"/>
    </inkml:context>
    <inkml:brush xml:id="br0">
      <inkml:brushProperty name="width" value="0.05" units="cm"/>
      <inkml:brushProperty name="height" value="0.05" units="cm"/>
      <inkml:brushProperty name="color" value="#849398"/>
    </inkml:brush>
  </inkml:definitions>
  <inkml:trace contextRef="#ctx0" brushRef="#br0">120 13 13824 0 0,'-1'-2'211'0'0,"-4"-6"1048"0"0,5 6-1160 0 0,0 1 277 0 0,0 1 113 0 0,0 0 20 0 0,0 0-23 0 0,0 0-113 0 0,-5 11 562 0 0,-8 29-293 0 0,-1-1-1 0 0,-2-1 1 0 0,-4 4-642 0 0,20-42 1 0 0,-10 21-59 0 0,1 1 0 0 0,2-1 0 0 0,0 1 0 0 0,-4 22 58 0 0,10-34-2085 0 0,0 1 0 0 0,1 7 2085 0 0,0-12-872 0 0,0 5-885 0 0</inkml:trace>
</inkml:ink>
</file>

<file path=ppt/ink/ink15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5:57.469"/>
    </inkml:context>
    <inkml:brush xml:id="br0">
      <inkml:brushProperty name="width" value="0.05" units="cm"/>
      <inkml:brushProperty name="height" value="0.05" units="cm"/>
      <inkml:brushProperty name="color" value="#849398"/>
    </inkml:brush>
  </inkml:definitions>
  <inkml:trace contextRef="#ctx0" brushRef="#br0">0 1 15664 0 0,'0'0'718'0'0,"0"0"-19"0"0,1 1-449 0 0,2 6 68 0 0,-1 0 0 0 0,1 0 0 0 0,-1 0 0 0 0,-1 0 0 0 0,1 1 0 0 0,-1-1 0 0 0,0 8-318 0 0,1 5-134 0 0,-1-11 394 0 0,0 1 0 0 0,-1-1 0 0 0,0 0 0 0 0,-1 9-260 0 0,7-30-128 0 0,6-16-66 0 0,-10 25 242 0 0,0 0 1 0 0,0 1-1 0 0,0-1 0 0 0,1 1 1 0 0,-1-1-1 0 0,1 1 1 0 0,0 0-1 0 0,-1 0 1 0 0,4-1-49 0 0,-5 2 55 0 0,0 0 1 0 0,0 1-1 0 0,0-1 1 0 0,0 1 0 0 0,0-1-1 0 0,0 1 1 0 0,0 0-1 0 0,0-1 1 0 0,0 1-1 0 0,0 0 1 0 0,1 0-1 0 0,-1 0 1 0 0,0 0 0 0 0,0 0-1 0 0,0 0 1 0 0,0 0-1 0 0,0 0 1 0 0,1 0-1 0 0,-1 1 1 0 0,1-1-56 0 0,0 1 43 0 0,-1 0-1 0 0,1 0 1 0 0,0 0 0 0 0,-1 0-1 0 0,1 0 1 0 0,-1 0 0 0 0,1 1-1 0 0,-1-1 1 0 0,1 1 0 0 0,-1-1 0 0 0,1 2-43 0 0,2 2 45 0 0,-1 1 0 0 0,1 0 0 0 0,-1 0 0 0 0,-1 0 0 0 0,1 0 1 0 0,1 5-46 0 0,9 31-592 0 0,-11-38 6 0 0,-2-3-5236 0 0,0-1 3793 0 0</inkml:trace>
</inkml:ink>
</file>

<file path=ppt/ink/ink15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5:57.878"/>
    </inkml:context>
    <inkml:brush xml:id="br0">
      <inkml:brushProperty name="width" value="0.05" units="cm"/>
      <inkml:brushProperty name="height" value="0.05" units="cm"/>
      <inkml:brushProperty name="color" value="#849398"/>
    </inkml:brush>
  </inkml:definitions>
  <inkml:trace contextRef="#ctx0" brushRef="#br0">0 0 14480 0 0,'6'0'705'0'0,"-1"1"-541"0"0,0-1 1 0 0,0 1-1 0 0,-1 0 1 0 0,1 0-1 0 0,0 1 0 0 0,-1-1 1 0 0,1 1-1 0 0,-1 0 1 0 0,1 0-1 0 0,-1 1 1 0 0,0-1-1 0 0,0 1 0 0 0,0 0 1 0 0,0 0-1 0 0,-1 0 1 0 0,1 1-1 0 0,-1-1 1 0 0,3 4-165 0 0,2 3 455 0 0,-1-1 0 0 0,-1 1 1 0 0,0 1-1 0 0,0-1 1 0 0,-1 1-1 0 0,0 0 1 0 0,0 3-456 0 0,1 3 50 0 0,-2 0 0 0 0,0 1 0 0 0,0-1 0 0 0,-2 1 0 0 0,0 0 0 0 0,-1 0 0 0 0,-1 0 0 0 0,-1 0 0 0 0,-1 0 0 0 0,0 0 0 0 0,-1 0 1 0 0,-1-1-1 0 0,0 1 0 0 0,-2-1 0 0 0,0 0 0 0 0,-1-1 0 0 0,0 1 0 0 0,-6 7-50 0 0,-9 6-2604 0 0,15-23 1613 0 0</inkml:trace>
</inkml:ink>
</file>

<file path=ppt/ink/ink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1:21.976"/>
    </inkml:context>
    <inkml:brush xml:id="br0">
      <inkml:brushProperty name="width" value="0.05292" units="cm"/>
      <inkml:brushProperty name="height" value="0.05292" units="cm"/>
      <inkml:brushProperty name="color" value="#333333"/>
    </inkml:brush>
  </inkml:definitions>
  <inkml:trace contextRef="#ctx0" brushRef="#br0">1 0 10136 0 0,'0'0'224'0'0,"0"0"40"0"0,0 0 16 0 0,0 0 8 0 0,0 0-288 0 0,0 0 0 0 0,0 0 0 0 0,0 0 0 0 0,0 0 464 0 0,0 0 40 0 0,0 0 8 0 0,8 7 0 0 0,-5-2-512 0 0,5 0-168 0 0,-3 0 0 0 0,3 1-4992 0 0</inkml:trace>
</inkml:ink>
</file>

<file path=ppt/ink/ink15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5:58.321"/>
    </inkml:context>
    <inkml:brush xml:id="br0">
      <inkml:brushProperty name="width" value="0.05" units="cm"/>
      <inkml:brushProperty name="height" value="0.05" units="cm"/>
      <inkml:brushProperty name="color" value="#849398"/>
    </inkml:brush>
  </inkml:definitions>
  <inkml:trace contextRef="#ctx0" brushRef="#br0">23 121 11720 0 0,'-6'-1'532'0'0,"5"1"-4"0"0,1 0-256 0 0,0 0 169 0 0,0 0 115 0 0,0 10 1128 0 0,0-2-1067 0 0,1 0 1 0 0,-1 0-1 0 0,1 0 1 0 0,1 0-1 0 0,0 1-617 0 0,-2-6 110 0 0,1 0-1 0 0,0 0 1 0 0,1-1-1 0 0,-1 1 1 0 0,0 0 0 0 0,1 0-1 0 0,-1-1 1 0 0,1 1-1 0 0,0-1 1 0 0,0 1-1 0 0,0-1 1 0 0,0 0-1 0 0,0 0 1 0 0,3 2-110 0 0,3 2 679 0 0,20 12-305 0 0,-28-18-711 0 0,10 2-646 0 0,-9-2 737 0 0,1 0-1 0 0,-1 0 0 0 0,1-1 0 0 0,-1 1 0 0 0,1 0 0 0 0,-1 0 0 0 0,1-1 1 0 0,0 1-1 0 0,-1-1 0 0 0,0 1 0 0 0,1-1 0 0 0,-1 0 0 0 0,1 0 0 0 0,-1 0 247 0 0,4-2-1023 0 0</inkml:trace>
  <inkml:trace contextRef="#ctx0" brushRef="#br0" timeOffset="1">10 0 11720 0 0,'0'0'264'0'0,"0"0"34"0"0,0 0 22 0 0,0 0-32 0 0,0 0-177 0 0,5 9 612 0 0,14 10 2320 0 0,-19-18-2531 0 0,0-1 0 0 0,0 0 0 0 0,0 0 0 0 0,0 0-69 0 0,-3-3-278 0 0,0 2-187 0 0,0-1 0 0 0,0 0-1 0 0,0 0 1 0 0,0 0 0 0 0,0 0-1 0 0,0 0 1 0 0,0-1-1 0 0,1 1 1 0 0,-2-3 22 0 0,3 5-1051 0 0,1 0-385 0 0,0 0-78 0 0,0 0-19 0 0</inkml:trace>
</inkml:ink>
</file>

<file path=ppt/ink/ink15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5:59.022"/>
    </inkml:context>
    <inkml:brush xml:id="br0">
      <inkml:brushProperty name="width" value="0.05" units="cm"/>
      <inkml:brushProperty name="height" value="0.05" units="cm"/>
      <inkml:brushProperty name="color" value="#849398"/>
    </inkml:brush>
  </inkml:definitions>
  <inkml:trace contextRef="#ctx0" brushRef="#br0">0 4 9672 0 0,'0'0'440'0'0,"0"0"-6"0"0,1 0-278 0 0,2-3 39 0 0,-2 2 724 0 0,-1 1 311 0 0,0 0 61 0 0,0 0-87 0 0,0 0-412 0 0,0 0-178 0 0,0 1-35 0 0,6 13 482 0 0,-5-12-961 0 0,0-1 1 0 0,0 1-1 0 0,0 0 0 0 0,-1-1 0 0 0,1 1 1 0 0,0 0-1 0 0,-1 0 0 0 0,0-1 0 0 0,1 1 0 0 0,-1 0 1 0 0,0 0-1 0 0,0 0 0 0 0,0 1-100 0 0,0 8 89 0 0,-1 1 1 0 0,2 0-1 0 0,1 6-89 0 0,-1 5-248 0 0,2-2 136 0 0,0 1-1 0 0,1 0 0 0 0,2 2 113 0 0,3 12 517 0 0,-2 13-2408 0 0,-5-44 436 0 0,0-2-64 0 0</inkml:trace>
</inkml:ink>
</file>

<file path=ppt/ink/ink15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5:59.585"/>
    </inkml:context>
    <inkml:brush xml:id="br0">
      <inkml:brushProperty name="width" value="0.05" units="cm"/>
      <inkml:brushProperty name="height" value="0.05" units="cm"/>
      <inkml:brushProperty name="color" value="#849398"/>
    </inkml:brush>
  </inkml:definitions>
  <inkml:trace contextRef="#ctx0" brushRef="#br0">0 10 11976 0 0,'0'-1'922'0'0,"0"1"-803"0"0,1-1 0 0 0,-1 1 0 0 0,0-1 0 0 0,0 1-1 0 0,0 0 1 0 0,0-1 0 0 0,0 1 0 0 0,0 0 0 0 0,1-1 0 0 0,-1 1 0 0 0,0 0-1 0 0,0-1 1 0 0,1 1 0 0 0,-1 0 0 0 0,0-1 0 0 0,0 1 0 0 0,1 0-1 0 0,-1-1 1 0 0,0 1 0 0 0,1 0 0 0 0,-1 0 0 0 0,0 0 0 0 0,1-1 0 0 0,-1 1-1 0 0,1 0 1 0 0,-1 0-119 0 0,1-1 3022 0 0,3 13-2585 0 0,-1-1 1 0 0,0 1-1 0 0,0 4-437 0 0,4 17 341 0 0,2 14-111 0 0,0-15 68 0 0,-9-31-310 0 0,0-1 0 0 0,0 0 0 0 0,0 0 0 0 0,0 0 0 0 0,0 0 0 0 0,0 0-1 0 0,1 1 1 0 0,-1-1 0 0 0,0 0 0 0 0,0 0 0 0 0,0 0 0 0 0,0 0 0 0 0,0 0 0 0 0,0 0-1 0 0,0 1 1 0 0,0-1 0 0 0,0 0 0 0 0,1 0 0 0 0,-1 0 0 0 0,0 0 0 0 0,0 0 0 0 0,0 0-1 0 0,0 0 1 0 0,0 0 0 0 0,0 0 0 0 0,1 0 0 0 0,-1 1 0 0 0,0-1 0 0 0,0 0 0 0 0,0 0-1 0 0,0 0 1 0 0,0 0 0 0 0,1 0 0 0 0,-1 0 0 0 0,0 0 0 0 0,0 0 0 0 0,0 0 0 0 0,0 0-1 0 0,1 0 1 0 0,-1 0 0 0 0,0-1 0 0 0,0 1 0 0 0,0 0 12 0 0,7-6-178 0 0,-5 4 168 0 0,0 0 0 0 0,0 0 0 0 0,-1 0-1 0 0,0-1 1 0 0,1 1 0 0 0,-1-1 10 0 0,5-20 0 0 0,-1 1 0 0 0,-1-1 0 0 0,-1-2 0 0 0,2 3-410 0 0,-5 21 156 0 0,0 1 65 0 0,0 0 280 0 0,0 0 121 0 0,1 1 20 0 0,1 4-189 0 0,1-1 0 0 0,-1 1 1 0 0,0 0-1 0 0,0 0 0 0 0,-1 0 1 0 0,0 0-1 0 0,1 2-43 0 0,4 16 53 0 0,-4-17-30 0 0,0 0 1 0 0,-1 0-1 0 0,1 5-23 0 0,-2-6 34 0 0,1-1 0 0 0,0 1-1 0 0,0 0 1 0 0,0-1 0 0 0,1 1 0 0 0,0-1-1 0 0,0 1-33 0 0,-1-3 29 0 0,0 0 0 0 0,0-1 0 0 0,0 1 0 0 0,0 0 0 0 0,0-1 0 0 0,1 1 0 0 0,-1-1-1 0 0,0 0 1 0 0,1 1 0 0 0,0-1-29 0 0,-1 0 24 0 0,0-1 1 0 0,-1 0-1 0 0,1 1 0 0 0,0-1 1 0 0,0 1-1 0 0,0-1 0 0 0,0 0 1 0 0,0 0-1 0 0,0 0 0 0 0,0 1 1 0 0,0-1-1 0 0,0 0 0 0 0,0 0 1 0 0,0 0-1 0 0,-1-1 0 0 0,1 1 0 0 0,0 0 1 0 0,0 0-1 0 0,0 0 0 0 0,0-1 1 0 0,0 1-1 0 0,0 0 0 0 0,0-1-24 0 0,1 0 45 0 0,1 0 0 0 0,0-1 0 0 0,-1 0 0 0 0,0 1 0 0 0,1-1 0 0 0,-1 0 0 0 0,0 0-1 0 0,0 0 1 0 0,0 0 0 0 0,0-1 0 0 0,0 1 0 0 0,-1 0 0 0 0,1-1 0 0 0,-1 1 0 0 0,0-1 0 0 0,2-2-45 0 0,0-5 263 0 0,0-1 0 0 0,0 1 1 0 0,-1-1-1 0 0,0 0-263 0 0,4-19 260 0 0,-4 22-510 0 0,-1 1-1 0 0,0-1 0 0 0,0 1 0 0 0,-1-1 0 0 0,0 0 251 0 0,0 6-111 0 0,0 1-1340 0 0,0 1-1127 0 0,0 0-4243 0 0</inkml:trace>
</inkml:ink>
</file>

<file path=ppt/ink/ink15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5:59.923"/>
    </inkml:context>
    <inkml:brush xml:id="br0">
      <inkml:brushProperty name="width" value="0.05" units="cm"/>
      <inkml:brushProperty name="height" value="0.05" units="cm"/>
      <inkml:brushProperty name="color" value="#849398"/>
    </inkml:brush>
  </inkml:definitions>
  <inkml:trace contextRef="#ctx0" brushRef="#br0">0 1 13824 0 0,'0'0'629'0'0,"0"0"-12"0"0,3 6 82 0 0,-1 0-453 0 0,-1 1-1 0 0,1 0 1 0 0,-1-1 0 0 0,0 1 0 0 0,-1 0 0 0 0,0 0 0 0 0,0 2-246 0 0,2 23-1272 0 0,-2-23-4514 0 0</inkml:trace>
</inkml:ink>
</file>

<file path=ppt/ink/ink15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6:00.268"/>
    </inkml:context>
    <inkml:brush xml:id="br0">
      <inkml:brushProperty name="width" value="0.05" units="cm"/>
      <inkml:brushProperty name="height" value="0.05" units="cm"/>
      <inkml:brushProperty name="color" value="#849398"/>
    </inkml:brush>
  </inkml:definitions>
  <inkml:trace contextRef="#ctx0" brushRef="#br0">0 0 13824 0 0,'0'0'1061'0'0,"0"0"-616"0"0,0 0-15 0 0,0 0 67 0 0,0 0 13 0 0,0 0-12 0 0,6 9 764 0 0,-2-4-1043 0 0,0 0 0 0 0,1 0 0 0 0,0 0-1 0 0,-1 0 1 0 0,2-1 0 0 0,-1 0 0 0 0,2 1-219 0 0,14 9 260 0 0,8 3-260 0 0,-18-11 70 0 0,7 4 2 0 0,1 0 1 0 0,0-2-1 0 0,17 6-72 0 0,-34-13 35 0 0,1 0 0 0 0,-1 0 1 0 0,0 0-1 0 0,0 0 0 0 0,0 0 0 0 0,0 0 0 0 0,0 1 0 0 0,1 0-35 0 0,-2-1 146 0 0,6 0 697 0 0,-5 1 1970 0 0,-2 0-2738 0 0,0 1-1 0 0,-1-1 1 0 0,1 1 0 0 0,-1-1 0 0 0,0 1 0 0 0,1-1 0 0 0,-1 0 0 0 0,0 1 0 0 0,-1-1 0 0 0,1 0 0 0 0,-1 1-75 0 0,-18 24-285 0 0,14-19 339 0 0,-9 10 295 0 0,-13 11-349 0 0,5-6 176 0 0,-34 38 200 0 0,55-58-826 0 0,0-1 0 0 0,1 1-1 0 0,-1 0 1 0 0,1 0 0 0 0,-1 1-1 0 0,1-1 1 0 0,0 0 0 0 0,0 2 450 0 0,0 1-8221 0 0</inkml:trace>
</inkml:ink>
</file>

<file path=ppt/ink/ink15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6:06.681"/>
    </inkml:context>
    <inkml:brush xml:id="br0">
      <inkml:brushProperty name="width" value="0.05" units="cm"/>
      <inkml:brushProperty name="height" value="0.05" units="cm"/>
      <inkml:brushProperty name="color" value="#849398"/>
    </inkml:brush>
  </inkml:definitions>
  <inkml:trace contextRef="#ctx0" brushRef="#br0">0 0 12528 0 0,'0'0'572'0'0,"0"0"-11"0"0,3 13 1082 0 0,-2-8-1197 0 0,0 0 0 0 0,-1 0 1 0 0,1-1-1 0 0,-1 1 0 0 0,-1 5-446 0 0,1-5 229 0 0,0 0-1 0 0,0 1 0 0 0,1-1 1 0 0,0 4-229 0 0,2 15 254 0 0,-2-4-7 0 0,0-1 0 0 0,3 4-247 0 0,-2-4 138 0 0,6 50 542 0 0,-5-49-674 0 0,0 6-102 0 0,-1-21 21 0 0,-2-4-5759 0 0,0-1-198 0 0</inkml:trace>
</inkml:ink>
</file>

<file path=ppt/ink/ink15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6:07.025"/>
    </inkml:context>
    <inkml:brush xml:id="br0">
      <inkml:brushProperty name="width" value="0.05" units="cm"/>
      <inkml:brushProperty name="height" value="0.05" units="cm"/>
      <inkml:brushProperty name="color" value="#849398"/>
    </inkml:brush>
  </inkml:definitions>
  <inkml:trace contextRef="#ctx0" brushRef="#br0">1 27 12872 0 0,'0'-1'107'0'0,"0"0"0"0"0,0 0 0 0 0,0 1 0 0 0,0-1 0 0 0,0 0 0 0 0,0 0 0 0 0,0 0 0 0 0,0 0 0 0 0,1 0 0 0 0,-1 1 0 0 0,0-1 0 0 0,0 0 0 0 0,1 0 0 0 0,-1 0 0 0 0,1 1 0 0 0,-1-1 0 0 0,1 0 0 0 0,0 0-107 0 0,0 0 171 0 0,0 1 1 0 0,0-1-1 0 0,0 0 1 0 0,1 1 0 0 0,-1-1-1 0 0,0 1 1 0 0,1 0-1 0 0,-1-1 1 0 0,0 1-1 0 0,1 0 1 0 0,0 0-172 0 0,8-2 947 0 0,0 1-372 0 0,0-1 0 0 0,0 2 1 0 0,0-1-1 0 0,8 2-575 0 0,75 11 650 0 0,-83-11-639 0 0,-1 1-1 0 0,0 0 1 0 0,0 1-1 0 0,0 0 1 0 0,0 1-1 0 0,0 0 1 0 0,0 0-1 0 0,2 3-10 0 0,-10-7-528 0 0,1 1 1243 0 0,-1 0-7717 0 0,-1-1 1038 0 0</inkml:trace>
</inkml:ink>
</file>

<file path=ppt/ink/ink15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6:07.390"/>
    </inkml:context>
    <inkml:brush xml:id="br0">
      <inkml:brushProperty name="width" value="0.05" units="cm"/>
      <inkml:brushProperty name="height" value="0.05" units="cm"/>
      <inkml:brushProperty name="color" value="#849398"/>
    </inkml:brush>
  </inkml:definitions>
  <inkml:trace contextRef="#ctx0" brushRef="#br0">3 2 13040 0 0,'0'0'297'0'0,"0"0"39"0"0,0 0 19 0 0,-1 0-34 0 0,0-1-82 0 0,0 0 434 0 0,1 1 207 0 0,0 0 44 0 0,0 0-44 0 0,0 0-230 0 0,5 13 900 0 0,-4-6-1328 0 0,0 1 0 0 0,0-1 0 0 0,-1 1 0 0 0,0 0-222 0 0,1 14 342 0 0,4 35 421 0 0,-1-11-605 0 0,-3-29-7 0 0,2 14-151 0 0,0 14 182 0 0,-2-36-136 0 0,-1-5-48 0 0,1-1-1 0 0,-1 1 1 0 0,1-1 0 0 0,0 1 0 0 0,0-1 0 0 0,0 1-1 0 0,2 2 3 0 0,-3-6-193 0 0,0 0-94 0 0,0 0-954 0 0,1 0-3891 0 0,3-1-1666 0 0</inkml:trace>
</inkml:ink>
</file>

<file path=ppt/ink/ink15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6:07.792"/>
    </inkml:context>
    <inkml:brush xml:id="br0">
      <inkml:brushProperty name="width" value="0.05" units="cm"/>
      <inkml:brushProperty name="height" value="0.05" units="cm"/>
      <inkml:brushProperty name="color" value="#849398"/>
    </inkml:brush>
  </inkml:definitions>
  <inkml:trace contextRef="#ctx0" brushRef="#br0">2 4 13680 0 0,'0'0'306'0'0,"0"-2"181"0"0,0 0-260 0 0,0 3 1059 0 0,-1 137 2911 0 0,2-55-3275 0 0,0-82-920 0 0,-1-1 1 0 0,0 0 0 0 0,1 0 0 0 0,-1 0-1 0 0,0 0 1 0 0,1 1 0 0 0,-1-1-1 0 0,1 0 1 0 0,-1 0 0 0 0,1 0 0 0 0,-1 0-1 0 0,0 0 1 0 0,1 0 0 0 0,-1 0-1 0 0,1 0 1 0 0,-1 0 0 0 0,0 0 0 0 0,1 0-1 0 0,-1 0 1 0 0,1-1 0 0 0,-1 1 0 0 0,0 0-1 0 0,1 0 1 0 0,-1 0 0 0 0,1-1-1 0 0,-1 1-2 0 0,25-38 295 0 0,-23 34-211 0 0,0 0 0 0 0,1 1 0 0 0,0-1-1 0 0,-1 1 1 0 0,1 0 0 0 0,0-1 0 0 0,0 1 0 0 0,1 1 0 0 0,-1-1-84 0 0,-1 2 51 0 0,-1 0-1 0 0,0 0 1 0 0,0 1 0 0 0,1-1 0 0 0,-1 0 0 0 0,0 1 0 0 0,1-1 0 0 0,-1 1 0 0 0,1 0 0 0 0,-1-1 0 0 0,1 1 0 0 0,-1 0-1 0 0,1 0 1 0 0,-1 0 0 0 0,1 0 0 0 0,-1 0 0 0 0,1 0 0 0 0,-1 0 0 0 0,1 1 0 0 0,-1-1 0 0 0,1 0 0 0 0,-1 1 0 0 0,0-1 0 0 0,1 1-1 0 0,-1 0 1 0 0,0-1 0 0 0,2 2-51 0 0,2 1 150 0 0,0 1 0 0 0,0-1 1 0 0,-1 1-1 0 0,1 1 0 0 0,-1-1 0 0 0,1 1 0 0 0,2 3-150 0 0,-1 2 114 0 0,-1-1 0 0 0,1 1 0 0 0,-1 0 0 0 0,1 5-114 0 0,-6-13 10 0 0,1 0 9 0 0,5 4-21 0 0,-6-6-196 0 0,1 1 0 0 0,-1-1 0 0 0,0 0 0 0 0,1 0 1 0 0,-1 1-1 0 0,1-1 0 0 0,-1 0 0 0 0,1 0 1 0 0,-1 0-1 0 0,1 0 0 0 0,-1 1 0 0 0,1-1 1 0 0,-1 0-1 0 0,0 0 0 0 0,1 0 0 0 0,-1 0 0 0 0,1 0 198 0 0,-1 0 31 0 0,1 0-1425 0 0</inkml:trace>
</inkml:ink>
</file>

<file path=ppt/ink/ink15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6:08.274"/>
    </inkml:context>
    <inkml:brush xml:id="br0">
      <inkml:brushProperty name="width" value="0.05" units="cm"/>
      <inkml:brushProperty name="height" value="0.05" units="cm"/>
      <inkml:brushProperty name="color" value="#849398"/>
    </inkml:brush>
  </inkml:definitions>
  <inkml:trace contextRef="#ctx0" brushRef="#br0">0 0 14312 0 0,'0'0'654'0'0,"0"0"-11"0"0,1 8 2221 0 0,0 13-930 0 0,-1-14-1687 0 0,-1 0-1 0 0,1 0 0 0 0,1-1 0 0 0,-1 1 0 0 0,1 0 0 0 0,0 0 0 0 0,1 0 1 0 0,-1-1-1 0 0,1 1 0 0 0,1 0 0 0 0,-1-1 0 0 0,1 0 0 0 0,1 1-246 0 0,-3-4 4 0 0,1-1 0 0 0,-1 0 0 0 0,1 0 0 0 0,0 1 0 0 0,0-1 0 0 0,0 0 0 0 0,0 0 0 0 0,0-1 0 0 0,1 1 0 0 0,-1 0 0 0 0,1-1 0 0 0,-1 1 0 0 0,1-1 0 0 0,-1 0 0 0 0,1 0 0 0 0,2 1-4 0 0,-3-3-426 0 0,0 1 0 0 0,0-1 0 0 0,0 1-1 0 0,0-1 1 0 0,0 0 0 0 0,0 0-1 0 0,0 0 1 0 0,0 0 0 0 0,-1 0 0 0 0,2-1 426 0 0,2-5-7129 0 0</inkml:trace>
</inkml:ink>
</file>

<file path=ppt/ink/ink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1:22.366"/>
    </inkml:context>
    <inkml:brush xml:id="br0">
      <inkml:brushProperty name="width" value="0.05292" units="cm"/>
      <inkml:brushProperty name="height" value="0.05292" units="cm"/>
      <inkml:brushProperty name="color" value="#333333"/>
    </inkml:brush>
  </inkml:definitions>
  <inkml:trace contextRef="#ctx0" brushRef="#br0">110 248 6912 0 0,'-24'-3'2894'0'0,"21"3"-2603"0"0,0 0-1 0 0,-1 0 0 0 0,1 1 1 0 0,0-1-1 0 0,0 0 1 0 0,0 1-1 0 0,0 0 0 0 0,0 0 1 0 0,0 0-1 0 0,0 0 1 0 0,0 0-1 0 0,0 1 0 0 0,1-1 1 0 0,-1 1-1 0 0,0 0 0 0 0,1-1 1 0 0,0 1-1 0 0,-1 1 1 0 0,1-1-1 0 0,0 0 0 0 0,-1 1-290 0 0,1-1 75 0 0,0 1 0 0 0,0-1 0 0 0,0 1-1 0 0,0-1 1 0 0,0 1 0 0 0,0 0 0 0 0,1-1-1 0 0,0 1 1 0 0,-1 0 0 0 0,1 0 0 0 0,0 0-1 0 0,0 0 1 0 0,1 0 0 0 0,-1 1 0 0 0,1-1-1 0 0,-1 0 1 0 0,1 0 0 0 0,0 0 0 0 0,0 0-1 0 0,1 2-74 0 0,0-2 2 0 0,0-1-1 0 0,0 0 1 0 0,1 0-1 0 0,-1 0 1 0 0,1 0-1 0 0,0 0 1 0 0,-1 0-1 0 0,1 0 1 0 0,0 0-1 0 0,0-1 1 0 0,0 1-1 0 0,0-1 1 0 0,1 1-1 0 0,-1-1 1 0 0,0 0-1 0 0,0 0 1 0 0,1 0-1 0 0,1 0-1 0 0,-2 0-34 0 0,0-1-1 0 0,0 0 1 0 0,0 0-1 0 0,0 0 1 0 0,-1 0-1 0 0,1-1 1 0 0,0 1-1 0 0,0 0 1 0 0,0-1-1 0 0,-1 1 1 0 0,1-1-1 0 0,0 0 1 0 0,-1 1-1 0 0,1-1 1 0 0,0 0 0 0 0,-1 0-1 0 0,1 0 1 0 0,-1 0-1 0 0,1-1 1 0 0,-1 1-1 0 0,0 0 1 0 0,1 0-1 0 0,-1-1 1 0 0,0 1-1 0 0,0-1 1 0 0,0 1-1 0 0,0-1 1 0 0,0-1 34 0 0,3-2-146 0 0,-1-1 0 0 0,0 0 1 0 0,-1 0-1 0 0,1 0 0 0 0,-1 0 1 0 0,-1 0-1 0 0,2-3 146 0 0,2-30 641 0 0,-5 38-242 0 0,0 1-378 0 0,0 0 0 0 0,0 0 1 0 0,1 0-1 0 0,-1-1 0 0 0,0 1 1 0 0,0 0-1 0 0,0 0 0 0 0,0 0 1 0 0,0 0-1 0 0,0 0 0 0 0,1 0 0 0 0,-1 0 1 0 0,0 0-1 0 0,0 0 0 0 0,0 0 1 0 0,0 0-1 0 0,1 0 0 0 0,-1 0 1 0 0,0 0-1 0 0,0 0 0 0 0,0 0 0 0 0,0 0 1 0 0,1 0-1 0 0,-1 0 0 0 0,0 0 1 0 0,0 0-1 0 0,0 0 0 0 0,0 0 1 0 0,0 0-1 0 0,1 0 0 0 0,-1 0 0 0 0,0 0 1 0 0,0 1-1 0 0,0-1 0 0 0,0 0 1 0 0,0 0-1 0 0,0 0 0 0 0,1 0 1 0 0,-1 0-1 0 0,0 0 0 0 0,0 0 0 0 0,0 1-21 0 0,11 36 647 0 0,-10-31-830 0 0,1 0 1 0 0,-1 0 0 0 0,1 0 0 0 0,0 0 0 0 0,1 0 0 0 0,-1-1 0 0 0,1 1 0 0 0,0-1 0 0 0,1 1 0 0 0,2 2 182 0 0,-6-7-1457 0 0,3 0-82 0 0,9 3-18 0 0</inkml:trace>
  <inkml:trace contextRef="#ctx0" brushRef="#br0" timeOffset="1">271 5 10136 0 0,'0'0'464'0'0,"0"0"-10"0"0,0-1-294 0 0,-2-2-70 0 0,1 2 280 0 0,1 1 118 0 0,0 0 22 0 0,1 20 1112 0 0,1-1 0 0 0,1 0 0 0 0,1 2-1622 0 0,5 41 813 0 0,-7 6 468 0 0,-4 30-1281 0 0,-1-2-59 0 0,4-79-1311 0 0,1-6-2686 0 0,-2-11 3895 0 0,0 10-5849 0 0</inkml:trace>
</inkml:ink>
</file>

<file path=ppt/ink/ink15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6:08.615"/>
    </inkml:context>
    <inkml:brush xml:id="br0">
      <inkml:brushProperty name="width" value="0.05" units="cm"/>
      <inkml:brushProperty name="height" value="0.05" units="cm"/>
      <inkml:brushProperty name="color" value="#849398"/>
    </inkml:brush>
  </inkml:definitions>
  <inkml:trace contextRef="#ctx0" brushRef="#br0">14 10 1376 0 0,'0'0'128'0'0,"-4"-4"-128"0"0,1 3 0 0 0,-2-2 0 0 0,5 3 3112 0 0,0 0 600 0 0,0 0 128 0 0,0 0 16 0 0,-1-2-2641 0 0,1 2-535 0 0,0 0-104 0 0,0 0-16 0 0,0 0-352 0 0,0 0-72 0 0,0 0-8 0 0,0 0-5319 0 0,0 0-1065 0 0</inkml:trace>
</inkml:ink>
</file>

<file path=ppt/ink/ink15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6:09.179"/>
    </inkml:context>
    <inkml:brush xml:id="br0">
      <inkml:brushProperty name="width" value="0.05" units="cm"/>
      <inkml:brushProperty name="height" value="0.05" units="cm"/>
      <inkml:brushProperty name="color" value="#849398"/>
    </inkml:brush>
  </inkml:definitions>
  <inkml:trace contextRef="#ctx0" brushRef="#br0">1 52 2304 0 0,'4'-27'-252'0'0,"-2"14"1964"0"0,-1 2 5536 0 0,-1 11-6987 0 0,0 15 8671 0 0,-2 34-8659 0 0,1-37-218 0 0,1 1 0 0 0,0 0 0 0 0,1-1 0 0 0,1 1-1 0 0,0 0 1 0 0,2 7-55 0 0,3 14 64 0 0,-6-22-313 0 0,-1-12 157 0 0,0 0 0 0 0,0 0 1 0 0,0 0-1 0 0,0 1 0 0 0,0-1 0 0 0,0 0 0 0 0,0 0 1 0 0,0 1-1 0 0,1-1 0 0 0,-1 0 0 0 0,0 0 0 0 0,0 0 0 0 0,0 1 1 0 0,0-1-1 0 0,1 0 0 0 0,-1 0 0 0 0,0 0 0 0 0,0 0 1 0 0,0 1-1 0 0,1-1 0 0 0,-1 0 0 0 0,0 0 92 0 0,1 1-1179 0 0</inkml:trace>
</inkml:ink>
</file>

<file path=ppt/ink/ink15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6:09.594"/>
    </inkml:context>
    <inkml:brush xml:id="br0">
      <inkml:brushProperty name="width" value="0.05" units="cm"/>
      <inkml:brushProperty name="height" value="0.05" units="cm"/>
      <inkml:brushProperty name="color" value="#849398"/>
    </inkml:brush>
  </inkml:definitions>
  <inkml:trace contextRef="#ctx0" brushRef="#br0">9 5 12296 0 0,'-6'-2'562'0'0,"5"1"-12"0"0,1 1-356 0 0,-1-1-66 0 0,0 1 422 0 0,1 0 172 0 0,0 0 29 0 0,0 0-9 0 0,0 0-66 0 0,0 0-32 0 0,14 0 1020 0 0,54 6 595 0 0,61-2-2259 0 0,-81-1 316 0 0,-1 0-3576 0 0,-42-3 2009 0 0</inkml:trace>
</inkml:ink>
</file>

<file path=ppt/ink/ink15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6:10.004"/>
    </inkml:context>
    <inkml:brush xml:id="br0">
      <inkml:brushProperty name="width" value="0.05" units="cm"/>
      <inkml:brushProperty name="height" value="0.05" units="cm"/>
      <inkml:brushProperty name="color" value="#849398"/>
    </inkml:brush>
  </inkml:definitions>
  <inkml:trace contextRef="#ctx0" brushRef="#br0">2 4 13360 0 0,'0'0'612'0'0,"0"0"-15"0"0,-1-4 178 0 0,1 4 4207 0 0,-1 7-5264 0 0,2 8 572 0 0,3-5-6126 0 0,0-4-390 0 0</inkml:trace>
</inkml:ink>
</file>

<file path=ppt/ink/ink15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6:10.416"/>
    </inkml:context>
    <inkml:brush xml:id="br0">
      <inkml:brushProperty name="width" value="0.05" units="cm"/>
      <inkml:brushProperty name="height" value="0.05" units="cm"/>
      <inkml:brushProperty name="color" value="#849398"/>
    </inkml:brush>
  </inkml:definitions>
  <inkml:trace contextRef="#ctx0" brushRef="#br0">7 181 6912 0 0,'0'0'314'0'0,"0"0"-6"0"0,-2 0 139 0 0,2 0 1317 0 0,0 0 600 0 0,0 0 120 0 0,-3-2 2471 0 0,2 1-9231 0 0,1 1-2292 0 0</inkml:trace>
  <inkml:trace contextRef="#ctx0" brushRef="#br0" timeOffset="1">101 0 11976 0 0,'0'0'922'0'0,"0"0"-488"0"0,0 0 176 0 0,0 0 138 0 0,0 0 27 0 0,0 0-16 0 0,0 0-101 0 0,9 4 1130 0 0,1-1-1484 0 0,0-1 0 0 0,0 0 0 0 0,0-1 0 0 0,0 0 0 0 0,0-1 0 0 0,1 0 0 0 0,6-1-304 0 0,12 0 81 0 0,-19 1-186 0 0,-6 0-150 0 0,1-1 1 0 0,-1 1-1 0 0,0 1 0 0 0,1-1 1 0 0,-1 1-1 0 0,0 0 0 0 0,0 0 1 0 0,1 0-1 0 0,-1 0 255 0 0,2 1-2105 0 0,-5-1-3968 0 0</inkml:trace>
</inkml:ink>
</file>

<file path=ppt/ink/ink15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6:10.765"/>
    </inkml:context>
    <inkml:brush xml:id="br0">
      <inkml:brushProperty name="width" value="0.05" units="cm"/>
      <inkml:brushProperty name="height" value="0.05" units="cm"/>
      <inkml:brushProperty name="color" value="#849398"/>
    </inkml:brush>
  </inkml:definitions>
  <inkml:trace contextRef="#ctx0" brushRef="#br0">0 6 13072 0 0,'0'0'597'0'0,"0"0"-9"0"0,0 0-289 0 0,0 0 189 0 0,0 0 120 0 0,0 0 28 0 0,2 1 15 0 0,6 1 20 0 0,1 0-1 0 0,-1 0 1 0 0,1-1-1 0 0,0 0 1 0 0,-1-1-1 0 0,3 0-670 0 0,19 0 351 0 0,5-3-351 0 0,-13 1 220 0 0,15-3-52 0 0,-23 3-1311 0 0,0 1 0 0 0,6-1 1143 0 0,-19 2-1624 0 0</inkml:trace>
</inkml:ink>
</file>

<file path=ppt/ink/ink15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6:17.020"/>
    </inkml:context>
    <inkml:brush xml:id="br0">
      <inkml:brushProperty name="width" value="0.05" units="cm"/>
      <inkml:brushProperty name="height" value="0.05" units="cm"/>
      <inkml:brushProperty name="color" value="#849398"/>
    </inkml:brush>
  </inkml:definitions>
  <inkml:trace contextRef="#ctx0" brushRef="#br0">335 29 6824 0 0,'0'0'308'0'0,"0"0"-2"0"0,0-2-230 0 0,1 0 0 0 0,-1 1-1 0 0,0-1 1 0 0,0 1 0 0 0,0-1-1 0 0,0 1 1 0 0,-1-1-1 0 0,1 0-75 0 0,0 1 1033 0 0,-4-1-470 0 0,0 0 1 0 0,-1 0 0 0 0,1 0 0 0 0,0 1 0 0 0,-1 0-1 0 0,1 0 1 0 0,-1 0 0 0 0,0 1-564 0 0,2 0 154 0 0,0 0 1 0 0,0 0-1 0 0,1 0 1 0 0,-1 0-1 0 0,0 1 1 0 0,1-1-1 0 0,-1 1 1 0 0,0 0-1 0 0,1 0 1 0 0,-1 0-1 0 0,1 0 1 0 0,-1 0 0 0 0,1 1-1 0 0,0-1 1 0 0,-2 2-155 0 0,-14 9 635 0 0,12-8-480 0 0,1-1 0 0 0,0 1 1 0 0,-1 0-1 0 0,1 1 0 0 0,1-1 0 0 0,-1 1-155 0 0,-3 4 224 0 0,3-3-56 0 0,0 1 1 0 0,0-1-1 0 0,0 1 0 0 0,-3 7-168 0 0,5-9 36 0 0,0 1-1 0 0,0 0 0 0 0,1-1 0 0 0,0 1 0 0 0,1 0 0 0 0,-1 0 0 0 0,1 0 1 0 0,0 0-1 0 0,0 0 0 0 0,1 1 0 0 0,0 1-35 0 0,0 10 163 0 0,-1-13-92 0 0,1-1-1 0 0,0 0 1 0 0,0 1-1 0 0,1 2-70 0 0,4 16 306 0 0,2-1-1 0 0,0 0 0 0 0,5 10-305 0 0,-11-28 28 0 0,5 8 54 0 0,0 1-1 0 0,3 3-81 0 0,7 13 75 0 0,-5-8-65 0 0,-7-14 4 0 0,0 1-1 0 0,0-1 0 0 0,-1 1 1 0 0,0 2-14 0 0,0-1 4 0 0,1 0 0 0 0,0-1 0 0 0,3 6-4 0 0,-3-6 9 0 0,-3-5-4 0 0,0-1 0 0 0,-1 0-1 0 0,1 1 1 0 0,-1-1 0 0 0,1 0 0 0 0,-1 1 0 0 0,0-1-1 0 0,0 1 1 0 0,0-1 0 0 0,0 1 0 0 0,0-1-5 0 0,1 17 0 0 0,1-10-1 0 0,-1-5 8 0 0,0 0 0 0 0,0 0 0 0 0,-1 0 0 0 0,1 0-1 0 0,-1 0 1 0 0,0 0 0 0 0,0 1 0 0 0,-1 0-7 0 0,-1 21 18 0 0,2-19-1 0 0,-1-1-1 0 0,1 1 0 0 0,-1 0 1 0 0,-1-1-1 0 0,1 1 0 0 0,-1-1 1 0 0,0 1-1 0 0,-3 3-16 0 0,-2 7 48 0 0,6-14-40 0 0,0 0 0 0 0,-1 0 0 0 0,0 1 1 0 0,1-1-1 0 0,-1 0 0 0 0,0 0 0 0 0,0 0 0 0 0,-3 2-8 0 0,-11 12 28 0 0,11-11-11 0 0,0 0 0 0 0,-1 0 0 0 0,0-1 0 0 0,-4 3-17 0 0,-28 21 186 0 0,-9 9-186 0 0,34-26 1 0 0,1 0 1 0 0,1 1-1 0 0,0 0 1 0 0,0 1-1 0 0,2 0 1 0 0,0 1-1 0 0,-3 5-1 0 0,11-17-1 0 0,-1 0 0 0 0,0 1 0 0 0,1-1 0 0 0,0 1 0 0 0,0-1 0 0 0,0 1 0 0 0,0 0 0 0 0,1-1 0 0 0,0 1-1 0 0,-1 0 1 0 0,1 2 1 0 0,0-6-1 0 0,0 1-1 0 0,1-1 0 0 0,-1 1 1 0 0,0-1-1 0 0,0 1 1 0 0,0-1-1 0 0,1 1 0 0 0,-1-1 1 0 0,0 0-1 0 0,0 1 0 0 0,1-1 1 0 0,-1 1-1 0 0,0-1 1 0 0,1 0-1 0 0,-1 1 0 0 0,0-1 1 0 0,1 0-1 0 0,-1 0 0 0 0,1 1 1 0 0,-1-1-1 0 0,1 0 0 0 0,-1 0 1 0 0,1 1-1 0 0,-1-1 1 0 0,0 0-1 0 0,1 0 0 0 0,-1 0 1 0 0,1 0-1 0 0,-1 0 0 0 0,1 0 1 0 0,-1 0-1 0 0,1 0 1 0 0,-1 0-1 0 0,1 0 2 0 0,0 0-5 0 0,6 1 127 0 0,0 0 0 0 0,0-1-1 0 0,3 0-121 0 0,-7 0 9 0 0,-2 0 0 0 0,0 0 1 0 0,0 0 0 0 0,0 0-1 0 0,0 0 1 0 0,-1 0-1 0 0,1 0 1 0 0,0 0 0 0 0,0 0-1 0 0,0 1 1 0 0,0-1 0 0 0,0 0-1 0 0,-1 0 1 0 0,1 1 0 0 0,0-1-1 0 0,0 1-9 0 0,3 0 2 0 0,-3-1-2 0 0,1 0 0 0 0,-1 1 0 0 0,0-1 0 0 0,0 0 0 0 0,1 0 0 0 0,-1 1 0 0 0,0-1 0 0 0,1 1 0 0 0,-1-1 0 0 0,0 1 0 0 0,0-1 0 0 0,0 1 0 0 0,1 0 0 0 0,2 2 0 0 0,-3-3 0 0 0,0 0 0 0 0,0 0 0 0 0,-1 1 0 0 0,1-1 0 0 0,0 0 0 0 0,0 1 0 0 0,-1-1 0 0 0,1 1 0 0 0,0-1 0 0 0,-1 1 0 0 0,1-1 0 0 0,-1 1 0 0 0,1-1 0 0 0,0 1 0 0 0,-1 0 0 0 0,1-1 0 0 0,-1 1 0 0 0,0 0 0 0 0,1 0 0 0 0,0 0 0 0 0,16 24 0 0 0,-13-20 1 0 0,1 1-1 0 0,-1 0 0 0 0,3 7 0 0 0,2 2-13 0 0,24 45-47 0 0,-32-60 60 0 0,2 5-7 0 0,0 0 0 0 0,-1 0 0 0 0,1-1-1 0 0,-1 1 1 0 0,0 1 0 0 0,0-1 0 0 0,-1 0 0 0 0,0 0 0 0 0,1 5 7 0 0,-1-1-8 0 0,1 0-1 0 0,0 0 0 0 0,1 0 0 0 0,2 6 9 0 0,-2-4-60 0 0,0-1 0 0 0,0 1-1 0 0,-1 1 61 0 0,8 65-278 0 0,-9-61 235 0 0,0 1 0 0 0,-1 0 0 0 0,-1 0 1 0 0,0 1 42 0 0,-1 30-87 0 0,-1 1-24 0 0,-1 0 0 0 0,-6 18 111 0 0,-1 15-82 0 0,5-36 15 0 0,1-11 56 0 0,2 1-1 0 0,1 2 12 0 0,2-12-6 0 0,0-1 1 0 0,2 1 0 0 0,1 0-1 0 0,1-1 1 0 0,1 1 0 0 0,2 1 5 0 0,-3-10 70 0 0,-2-12-40 0 0,-1 0 0 0 0,1 1 0 0 0,-1-1 0 0 0,2 0-1 0 0,-1 0 1 0 0,0 0 0 0 0,1-1 0 0 0,2 4-30 0 0,3 1 94 0 0,-5-5-16 0 0,0 0-1 0 0,0 0 1 0 0,0 0-1 0 0,-1 0 1 0 0,1 0 0 0 0,-1 0-1 0 0,1 4-77 0 0,-1-5 49 0 0,-1-1-1 0 0,1 1 0 0 0,0-1 1 0 0,-1 0-1 0 0,1 1 0 0 0,0-1 1 0 0,0 0-1 0 0,1 0 0 0 0,-1 0 1 0 0,0-1-1 0 0,1 1 1 0 0,-1 0-1 0 0,1-1 0 0 0,-1 1 1 0 0,1-1-49 0 0,2 1 83 0 0,-1 0 0 0 0,1 0 1 0 0,-1-1-1 0 0,1 1 0 0 0,0-1 1 0 0,-1 0-1 0 0,1 0 0 0 0,5-1-83 0 0,-7 0 4 0 0,0 0-1 0 0,-1 0 0 0 0,1 0 1 0 0,0 0-1 0 0,0-1 1 0 0,0 0-1 0 0,0 0-3 0 0,8-6-2869 0 0,-7 3-503 0 0,4-2-3674 0 0</inkml:trace>
</inkml:ink>
</file>

<file path=ppt/ink/ink15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6:18.769"/>
    </inkml:context>
    <inkml:brush xml:id="br0">
      <inkml:brushProperty name="width" value="0.05" units="cm"/>
      <inkml:brushProperty name="height" value="0.05" units="cm"/>
      <inkml:brushProperty name="color" value="#849398"/>
    </inkml:brush>
  </inkml:definitions>
  <inkml:trace contextRef="#ctx0" brushRef="#br0">34 51 5984 0 0,'0'0'464'0'0,"0"0"-44"0"0,0 4 2777 0 0,-3 28 2138 0 0,4 18-3937 0 0,0-14-753 0 0,-1-23-483 0 0,-1 1-60 0 0,1 0 0 0 0,1 0 0 0 0,3 13-102 0 0,-4-24-7 0 0,1 1 0 0 0,-1-1 0 0 0,0 0 0 0 0,0 1 0 0 0,0-1-1 0 0,0 2 8 0 0,-1 14 570 0 0,1-20-516 0 0,-1-1 0 0 0,1 1 0 0 0,-1 0-1 0 0,1-1 1 0 0,-1 1 0 0 0,1 0 0 0 0,-1-1 0 0 0,0 1 0 0 0,0-1-54 0 0,-5-10 116 0 0,-3-28 499 0 0,4 26-465 0 0,2-1 0 0 0,0 0-1 0 0,1 0 1 0 0,0-16-150 0 0,2 21 25 0 0,0 0 0 0 0,1 0 0 0 0,0-1 0 0 0,1 1 0 0 0,0 0 0 0 0,1 0 0 0 0,1-4-25 0 0,-3 11 24 0 0,1-1-1 0 0,-1 1 1 0 0,1-1 0 0 0,0 1 0 0 0,0 0 0 0 0,0 0-1 0 0,0 0 1 0 0,1 0 0 0 0,-1 0 0 0 0,1 1 0 0 0,0-1-1 0 0,0 1 1 0 0,-1 0 0 0 0,2 0 0 0 0,-1 0 0 0 0,0 0-1 0 0,0 0 1 0 0,1 0 0 0 0,-1 1 0 0 0,0 0 0 0 0,1 0-1 0 0,0-1-23 0 0,5 0 32 0 0,-2 3 32 0 0,-4-1-61 0 0,-1 1-1 0 0,0 0 0 0 0,1 0 0 0 0,-1 0 1 0 0,0 1-1 0 0,0-1 0 0 0,0 0 1 0 0,0 1-1 0 0,0-1 0 0 0,0 1 0 0 0,0 0 1 0 0,-1 0-1 0 0,1 0 0 0 0,0 0-2 0 0,-1 0-11 0 0,0-1 0 0 0,0 1 0 0 0,-1-1 1 0 0,1 1-1 0 0,-1-1 0 0 0,1 1 0 0 0,-1 0 0 0 0,1-1 0 0 0,-1 1 0 0 0,0 0 0 0 0,0-1 0 0 0,0 1 0 0 0,0-1 1 0 0,0 1-1 0 0,0 0 0 0 0,0-1 0 0 0,0 1 0 0 0,-1 0 0 0 0,1-1 0 0 0,-1 1 0 0 0,1-1 0 0 0,-1 1 11 0 0,-4 12-104 0 0,3-9 33 0 0,1 0 0 0 0,-1-1 1 0 0,-1 1-1 0 0,1 0 0 0 0,-1-1 0 0 0,1 1 0 0 0,-4 2 71 0 0,-6 9-402 0 0,10-13 196 0 0,-1 0 0 0 0,1 1-1 0 0,-1-1 1 0 0,0 0 0 0 0,-2 2 206 0 0,-5 5-723 0 0,-3 2-1502 0 0,4-8 887 0 0</inkml:trace>
</inkml:ink>
</file>

<file path=ppt/ink/ink15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6:19.454"/>
    </inkml:context>
    <inkml:brush xml:id="br0">
      <inkml:brushProperty name="width" value="0.05" units="cm"/>
      <inkml:brushProperty name="height" value="0.05" units="cm"/>
      <inkml:brushProperty name="color" value="#849398"/>
    </inkml:brush>
  </inkml:definitions>
  <inkml:trace contextRef="#ctx0" brushRef="#br0">0 6 11544 0 0,'0'0'264'0'0,"0"0"34"0"0,0 0 20 0 0,0 0-41 0 0,2-1-181 0 0,2 0 19 0 0,-3 0 423 0 0,13 6 1626 0 0,-13-5-2104 0 0,1 1 0 0 0,-1 0 1 0 0,-1-1-1 0 0,1 1 0 0 0,0 0 0 0 0,0-1 0 0 0,0 1 0 0 0,0 0 0 0 0,0 0 0 0 0,-1 0 1 0 0,1-1-1 0 0,0 1 0 0 0,-1 0 0 0 0,1 0 0 0 0,-1 0 0 0 0,1 0 0 0 0,-1 0 0 0 0,1 1 0 0 0,-1-1 1 0 0,1 1-61 0 0,-1 1 143 0 0,1 0 1 0 0,-1 1 0 0 0,0-1 0 0 0,0 0 0 0 0,0 1-1 0 0,0 2-143 0 0,-3 53 688 0 0,3-48-660 0 0,1-9-17 0 0,-1 1 0 0 0,0-1 0 0 0,0 0 0 0 0,-1 0 1 0 0,1 0-1 0 0,0 0 0 0 0,-1 0 0 0 0,1 0 0 0 0,-1 1-11 0 0,0 1 66 0 0,1-3 10 0 0,0-1 24 0 0,0 0 10 0 0,-2-18 578 0 0,2 15-644 0 0,-1-1 0 0 0,1 1 0 0 0,0 0 0 0 0,-1 0 0 0 0,1 0 0 0 0,1 0 0 0 0,-1 0 0 0 0,0 0 0 0 0,1 0-44 0 0,2-8-28 0 0,7-24-18 0 0,-9 32 64 0 0,0 0 0 0 0,1 0-1 0 0,0 0 1 0 0,-1 0-1 0 0,1 0 1 0 0,0 1-1 0 0,0-1 1 0 0,0 1-1 0 0,2-2-17 0 0,-2 3-85 0 0,-1 0 0 0 0,1 0 0 0 0,0 0 1 0 0,0 0-1 0 0,0 0 0 0 0,0 0 0 0 0,0 0 0 0 0,0 1 0 0 0,0-1 0 0 0,0 1 0 0 0,0-1 0 0 0,0 1 0 0 0,0 0 0 0 0,0 0 0 0 0,0 0 0 0 0,0 0 0 0 0,0 0 0 0 0,0 1 0 0 0,2 0 85 0 0,6 1-3303 0 0,-1 0 1 0 0,-1 1-1 0 0,8 3 3303 0 0,-14-5-744 0 0,20 9-2577 0 0,-21-10 4435 0 0,-1 0 361 0 0,0 0 77 0 0,0 0-45 0 0,0 0-251 0 0,0 0-111 0 0,10 5 4329 0 0,-8 10-4048 0 0,-2-13-1320 0 0,0 0 0 0 0,0 0 0 0 0,0-1 0 0 0,1 1 0 0 0,-1 0 1 0 0,0 0-1 0 0,1-1 0 0 0,0 1 0 0 0,-1 0 0 0 0,1 0-106 0 0,13 31 1297 0 0,-11-29-1265 0 0,-1-1-1 0 0,0 0 0 0 0,1 0 0 0 0,0 0 0 0 0,-1-1 1 0 0,1 1-1 0 0,0 0 0 0 0,0-1 0 0 0,1 0 0 0 0,0 1-31 0 0,-2-2-1 0 0,1 1 0 0 0,0-1 0 0 0,0 1-1 0 0,0-1 1 0 0,0 0 0 0 0,0 0-1 0 0,0 0 1 0 0,0 0 0 0 0,0-1 0 0 0,0 1-1 0 0,0-1 1 0 0,0 0 0 0 0,0 0 0 0 0,0 0-1 0 0,1 0 1 0 0,-1-1 0 0 0,0 1-1 0 0,0-1 1 0 0,0 0 0 0 0,0 0 0 0 0,0 0 1 0 0,0 0-49 0 0,-1 0 1 0 0,1 0 0 0 0,0 0-1 0 0,-1-1 1 0 0,0 1 0 0 0,1-1-1 0 0,-1 0 1 0 0,0 0 0 0 0,0 0-1 0 0,0 0 1 0 0,0 0 0 0 0,0 0-1 0 0,0 0 1 0 0,-1-1 0 0 0,1 1-1 0 0,-1-1 1 0 0,1 1 0 0 0,-1-1-1 0 0,0 1 1 0 0,0-1-1 0 0,0 0 1 0 0,-1 1 0 0 0,1-1-1 0 0,-1 0 1 0 0,1 0 0 0 0,-1 0-1 0 0,0 0 1 0 0,0 0 0 0 0,0 1-1 0 0,0-1 1 0 0,-1-3 48 0 0,-1-1-23 0 0,1 0 1 0 0,-1 0-1 0 0,-1 0 0 0 0,-1-4 23 0 0,4 9-4 0 0,-1 0 0 0 0,0 0 0 0 0,0 0 0 0 0,-1 0 0 0 0,1 0 0 0 0,0 0 0 0 0,-1 0 0 0 0,1 0 0 0 0,-1 1 0 0 0,0-1 0 0 0,1 1 0 0 0,-1-1 0 0 0,0 1 0 0 0,0-1 0 0 0,0 1 0 0 0,0 0 4 0 0,-3-1 8 0 0,0 0-1 0 0,-1 1 0 0 0,1-1 1 0 0,0 1-1 0 0,0 0 0 0 0,0 1 1 0 0,-6-1-8 0 0,10 1-66 0 0,0 0 0 0 0,0 0 0 0 0,-1 0-1 0 0,1 0 1 0 0,0 0 0 0 0,0 1 0 0 0,0-1 0 0 0,-1 0 0 0 0,1 1 0 0 0,0-1 0 0 0,0 1 0 0 0,0-1 0 0 0,0 1 0 0 0,0-1 0 0 0,0 1 0 0 0,0 0 0 0 0,0-1 0 0 0,0 1 0 0 0,0 0 0 0 0,0 0 0 0 0,1 0 0 0 0,-1 0 0 0 0,0 0 0 0 0,0 0 0 0 0,1 0 0 0 0,-1 0 0 0 0,1 0 0 0 0,-1 0 0 0 0,1 0 0 0 0,-1 0 0 0 0,1 0 0 0 0,0 0 0 0 0,-1 0 0 0 0,1 1 0 0 0,0-1 0 0 0,0 0 0 0 0,0 0-1 0 0,0 0 1 0 0,0 1 66 0 0,0 4-4419 0 0,0 0-1365 0 0</inkml:trace>
</inkml:ink>
</file>

<file path=ppt/ink/ink15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6:19.857"/>
    </inkml:context>
    <inkml:brush xml:id="br0">
      <inkml:brushProperty name="width" value="0.05" units="cm"/>
      <inkml:brushProperty name="height" value="0.05" units="cm"/>
      <inkml:brushProperty name="color" value="#849398"/>
    </inkml:brush>
  </inkml:definitions>
  <inkml:trace contextRef="#ctx0" brushRef="#br0">31 16 6912 0 0,'1'-5'714'0'0,"-1"4"-536"0"0,-1 1-1 0 0,2 0 1 0 0,-1-1-1 0 0,0 1 1 0 0,0-1-1 0 0,0 1 1 0 0,0 0-1 0 0,0-1 1 0 0,0 1-1 0 0,0 0 1 0 0,0-1-1 0 0,0 1 1 0 0,1 0-1 0 0,-1-1 1 0 0,0 1-1 0 0,0 0 1 0 0,0 0-1 0 0,1-1 1 0 0,-1 1-1 0 0,0 0 1 0 0,0 0-1 0 0,1-1 1 0 0,-1 1-1 0 0,0 0-177 0 0,1-2 1380 0 0,-1 1 488 0 0,0 1-674 0 0,0 0-297 0 0,0 0-59 0 0,0 0-40 0 0,0 0-146 0 0,3 6 514 0 0,-1-1-923 0 0,0 0 0 0 0,0-1-1 0 0,-1 1 1 0 0,1 0 0 0 0,-1 0-1 0 0,-1 0 1 0 0,1 1-243 0 0,6 23 477 0 0,-1-7-353 0 0,-2 0 0 0 0,0 0-1 0 0,-1 1 1 0 0,0 11-124 0 0,-1-12 53 0 0,-2-18-41 0 0,0 0 0 0 0,0 1 0 0 0,0-1-1 0 0,-1 4-11 0 0,0-7 3 0 0,1 1-1 0 0,0 0 0 0 0,-1-1 0 0 0,1 1 0 0 0,-1-1 1 0 0,1 1-1 0 0,-1-1 0 0 0,0 1 0 0 0,0-1 1 0 0,0 1-1 0 0,0-1 0 0 0,0 0 0 0 0,0 1-2 0 0,0-1-10 0 0,0-1 0 0 0,0 1 1 0 0,0-1-1 0 0,0 1 0 0 0,0-1 0 0 0,0 0 0 0 0,0 0 0 0 0,0 1 0 0 0,0-1 0 0 0,0 0 0 0 0,0 0 1 0 0,0 0-1 0 0,0 0 0 0 0,1 0 0 0 0,-1 0 0 0 0,0-1 0 0 0,0 1 0 0 0,0 0 0 0 0,0 0 0 0 0,0-1 1 0 0,0 1-1 0 0,0 0 0 0 0,0-1 0 0 0,0 1 0 0 0,0-1 10 0 0,-22-14-659 0 0,23 15 644 0 0,-11-8-1281 0 0,2-2-375 0 0</inkml:trace>
</inkml:ink>
</file>

<file path=ppt/ink/ink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1:31.274"/>
    </inkml:context>
    <inkml:brush xml:id="br0">
      <inkml:brushProperty name="width" value="0.05292" units="cm"/>
      <inkml:brushProperty name="height" value="0.05292" units="cm"/>
      <inkml:brushProperty name="color" value="#333333"/>
    </inkml:brush>
  </inkml:definitions>
  <inkml:trace contextRef="#ctx0" brushRef="#br0">13 20 6912 0 0,'0'0'528'0'0,"0"0"-199"0"0,0 0 430 0 0,0 0 222 0 0,0 0 47 0 0,0 0-45 0 0,8 27 1959 0 0,-8-18-2593 0 0,0 5-161 0 0,0 0 0 0 0,0 0 0 0 0,-2-1 0 0 0,1 1 0 0 0,-2 0 0 0 0,0-1 1 0 0,-1 2-189 0 0,-2-2 575 0 0,6-12-196 0 0,0-1 18 0 0,0 0-37 0 0,0 0-166 0 0,6-16 260 0 0,-3 4-283 0 0,1 1-1 0 0,0 0 1 0 0,1-1-1 0 0,0 2 1 0 0,0-1-1 0 0,1 1 1 0 0,1-1-1 0 0,0 2 1 0 0,0-1-1 0 0,1 1 0 0 0,0 0 1 0 0,1 1-1 0 0,5-5-170 0 0,-11 11 54 0 0,0-1-1 0 0,1 1 1 0 0,-1 0-1 0 0,1 0 1 0 0,0 1-1 0 0,-1-1 1 0 0,1 1-1 0 0,0 0 0 0 0,0 0 1 0 0,1 0-54 0 0,-4 0 3 0 0,0 1-1 0 0,0 0 1 0 0,1 0 0 0 0,-1 0 0 0 0,0 0 0 0 0,1 0-1 0 0,-1 1 1 0 0,0-1 0 0 0,0 0 0 0 0,1 1 0 0 0,-1-1-1 0 0,0 0 1 0 0,0 1 0 0 0,1 0 0 0 0,-1-1 0 0 0,0 1-1 0 0,0 0 1 0 0,0-1 0 0 0,0 1 0 0 0,0 0 0 0 0,0 0-1 0 0,0 0 1 0 0,0 0 0 0 0,-1 0 0 0 0,1 0 0 0 0,0 0-1 0 0,0 0 1 0 0,-1 0 0 0 0,1 0 0 0 0,-1 1 0 0 0,1 0-3 0 0,30 77 462 0 0,-12-32-2090 0 0,-7-16-3494 0 0,-9-23-1339 0 0</inkml:trace>
</inkml:ink>
</file>

<file path=ppt/ink/ink15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6:20.195"/>
    </inkml:context>
    <inkml:brush xml:id="br0">
      <inkml:brushProperty name="width" value="0.05" units="cm"/>
      <inkml:brushProperty name="height" value="0.05" units="cm"/>
      <inkml:brushProperty name="color" value="#849398"/>
    </inkml:brush>
  </inkml:definitions>
  <inkml:trace contextRef="#ctx0" brushRef="#br0">0 15 14600 0 0,'0'0'320'0'0,"0"-4"64"0"0,0-1 8 0 0,0 5 24 0 0,3-1-328 0 0,-3 1-88 0 0,0-5 0 0 0,0 5 0 0 0,0 0 295 0 0,0 0 49 0 0,0 0 8 0 0,0 0 0 0 0,0 0-160 0 0,0 0-24 0 0,4 0-8 0 0</inkml:trace>
</inkml:ink>
</file>

<file path=ppt/ink/ink15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6:20.580"/>
    </inkml:context>
    <inkml:brush xml:id="br0">
      <inkml:brushProperty name="width" value="0.05" units="cm"/>
      <inkml:brushProperty name="height" value="0.05" units="cm"/>
      <inkml:brushProperty name="color" value="#849398"/>
    </inkml:brush>
  </inkml:definitions>
  <inkml:trace contextRef="#ctx0" brushRef="#br0">9 58 13680 0 0,'0'0'306'0'0,"0"0"46"0"0,0 0 23 0 0,0 0-43 0 0,0 0-140 0 0,0 0 208 0 0,7 0 658 0 0,48-6 997 0 0,-51 6-2072 0 0,1-1-1 0 0,-1 0 1 0 0,0 0-1 0 0,1-1 1 0 0,-1 1 0 0 0,0-1-1 0 0,0 0 1 0 0,0 0-1 0 0,-1 0 1 0 0,1 0-1 0 0,0-1 1 0 0,-1 1 0 0 0,1-1-1 0 0,-1 0 1 0 0,1-2 17 0 0,-3 5-8 0 0,-1-1 0 0 0,0 1 0 0 0,0 0 0 0 0,1-1 0 0 0,-1 1 0 0 0,0 0 0 0 0,0-1 0 0 0,0 1 0 0 0,0 0 0 0 0,1-1 0 0 0,-1 1 0 0 0,0-1 0 0 0,0 1 0 0 0,0 0 0 0 0,0-1 0 0 0,0 1 0 0 0,0-1 0 0 0,0 1 0 0 0,0 0 0 0 0,0-1 0 0 0,0 1 0 0 0,0 0 0 0 0,0-1 0 0 0,-1 1 0 0 0,1-1 0 0 0,0 1 0 0 0,0 0 0 0 0,0-1-1 0 0,0 1 1 0 0,-1 0 0 0 0,1-1 0 0 0,0 1 0 0 0,0 0 0 0 0,-1-1 0 0 0,1 1 0 0 0,0 0 0 0 0,-1 0 0 0 0,1-1 0 0 0,0 1 0 0 0,-1 0 0 0 0,1 0 0 0 0,0 0 0 0 0,-1-1 0 0 0,1 1 0 0 0,0 0 0 0 0,-1 0 0 0 0,1 0 0 0 0,-1 0 0 0 0,1 0 0 0 0,0 0 8 0 0,-2-1-6 0 0,0 0 0 0 0,-1 0-1 0 0,1 1 1 0 0,0-1 0 0 0,0 1-1 0 0,0 0 1 0 0,0 0 0 0 0,-1 0-1 0 0,1 0 7 0 0,-3 1 67 0 0,-1 0 0 0 0,1 0 0 0 0,0 1-1 0 0,0 0 1 0 0,0 0 0 0 0,0 0 0 0 0,0 1-1 0 0,0 0 1 0 0,1 0 0 0 0,-1 0 0 0 0,1 0-1 0 0,0 1 1 0 0,0-1 0 0 0,-2 4-67 0 0,2-4 104 0 0,1 1 1 0 0,0 0-1 0 0,0 0 1 0 0,0 0 0 0 0,0 1-1 0 0,1-1 1 0 0,0 1-1 0 0,0-1 1 0 0,0 1-1 0 0,0 0 1 0 0,1 0-1 0 0,0 0 1 0 0,0 0 0 0 0,0 0-1 0 0,0 4-104 0 0,1-8 30 0 0,0 1 1 0 0,0 0-1 0 0,0-1 1 0 0,1 1-1 0 0,-1-1 0 0 0,0 1 1 0 0,1-1-1 0 0,0 1 1 0 0,-1-1-1 0 0,1 1 0 0 0,0-1 1 0 0,-1 1-1 0 0,1-1 1 0 0,0 0-1 0 0,0 1 0 0 0,0-1 1 0 0,0 0-1 0 0,1 1-30 0 0,0 0 38 0 0,1-1-1 0 0,-1 1 1 0 0,1 0 0 0 0,-1-1-1 0 0,1 0 1 0 0,0 1-1 0 0,-1-1 1 0 0,1 0-1 0 0,3 0-37 0 0,2 1-195 0 0,1 0 0 0 0,0-1-1 0 0,-1-1 1 0 0,1 1 0 0 0,0-1-1 0 0,5-1 196 0 0,8-1-2036 0 0,-6 1-2989 0 0,-6 0-665 0 0</inkml:trace>
  <inkml:trace contextRef="#ctx0" brushRef="#br0" timeOffset="1">298 22 12064 0 0,'0'0'553'0'0,"-9"-9"198"0"0,7 8-683 0 0,1 0 1 0 0,-1 1 0 0 0,1-1-1 0 0,-1 1 1 0 0,0-1 0 0 0,1 1-1 0 0,-1 0 1 0 0,0 0 0 0 0,0 0 0 0 0,1 0-1 0 0,-1 0 1 0 0,0 0 0 0 0,1 0-1 0 0,-1 0 1 0 0,0 1 0 0 0,1-1-1 0 0,-1 1 1 0 0,-1 0-69 0 0,1 0 248 0 0,0 0-1 0 0,0 1 0 0 0,-1-1 1 0 0,1 1-1 0 0,0-1 1 0 0,0 1-1 0 0,0 0 1 0 0,1 0-1 0 0,-1 0 1 0 0,0 0-1 0 0,0 1-247 0 0,-1 1 284 0 0,1 0 0 0 0,0-1 0 0 0,0 1 0 0 0,0 0 0 0 0,1 0 0 0 0,-1 0-1 0 0,1 1 1 0 0,0-1 0 0 0,0 0 0 0 0,0 0 0 0 0,1 1 0 0 0,0-1 0 0 0,0 0 0 0 0,0 3-284 0 0,0-4 25 0 0,0 0 1 0 0,1-1 0 0 0,-1 1 0 0 0,1-1-1 0 0,0 1 1 0 0,0 0 0 0 0,0-1 0 0 0,0 0 0 0 0,0 1-1 0 0,0-1 1 0 0,1 0 0 0 0,-1 1 0 0 0,1-1-1 0 0,0 0 1 0 0,-1 0 0 0 0,1 0 0 0 0,0 0-1 0 0,0-1 1 0 0,0 1 0 0 0,1-1 0 0 0,-1 1-1 0 0,1-1-25 0 0,1 2-148 0 0,0 0-1 0 0,1-1 0 0 0,0 0 0 0 0,-1 0 1 0 0,1-1-1 0 0,0 1 0 0 0,0-1 1 0 0,0 0-1 0 0,0 0 0 0 0,0-1 0 0 0,0 1 1 0 0,0-1-1 0 0,1 0 149 0 0,-2-1-737 0 0,0 1-1 0 0,0-1 1 0 0,0 0 0 0 0,0 0 0 0 0,0-1-1 0 0,-1 1 1 0 0,4-2 737 0 0,5-1-5597 0 0</inkml:trace>
</inkml:ink>
</file>

<file path=ppt/ink/ink15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6:20.965"/>
    </inkml:context>
    <inkml:brush xml:id="br0">
      <inkml:brushProperty name="width" value="0.05" units="cm"/>
      <inkml:brushProperty name="height" value="0.05" units="cm"/>
      <inkml:brushProperty name="color" value="#849398"/>
    </inkml:brush>
  </inkml:definitions>
  <inkml:trace contextRef="#ctx0" brushRef="#br0">33 20 13416 0 0,'-8'-6'1010'0'0,"7"5"-657"0"0,-10-9-189 0 0,9 8 3279 0 0,-3 77-366 0 0,4-34-2225 0 0,-2 3-852 0 0,2-36 14 0 0,0 0 0 0 0,1 1 0 0 0,1-1-1 0 0,-1 0 1 0 0,1 0 0 0 0,1 1 0 0 0,-1-1 0 0 0,1 0-1 0 0,1 1-13 0 0,0 0 31 0 0,-2-6-154 0 0,0 0-1 0 0,0-1 1 0 0,0 1-1 0 0,0-1 1 0 0,0 1-1 0 0,0-1 1 0 0,1 0-1 0 0,-1 1 0 0 0,1-1 1 0 0,0 0-1 0 0,0 0 124 0 0,1 1-664 0 0,-2-1 587 0 0,0-1-1 0 0,0 0 0 0 0,1 0 1 0 0,-1 0-1 0 0,1 0 0 0 0,-1 0 0 0 0,1 0 1 0 0,-1 0 77 0 0,0-1-558 0 0,0 0 0 0 0,0 1 0 0 0,0-1 0 0 0,0 0 0 0 0,0 0 0 0 0,0 0 0 0 0,0 0 0 0 0,0 0 0 0 0,0 0 0 0 0,0 0 0 0 0,0 0 558 0 0,6-2-5896 0 0</inkml:trace>
</inkml:ink>
</file>

<file path=ppt/ink/ink15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6:21.327"/>
    </inkml:context>
    <inkml:brush xml:id="br0">
      <inkml:brushProperty name="width" value="0.05" units="cm"/>
      <inkml:brushProperty name="height" value="0.05" units="cm"/>
      <inkml:brushProperty name="color" value="#849398"/>
    </inkml:brush>
  </inkml:definitions>
  <inkml:trace contextRef="#ctx0" brushRef="#br0">31 10 7832 0 0,'-27'-10'848'0'0,"24"10"-607"0"0,3 0 1012 0 0,0 0 437 0 0,0 0 80 0 0,0 0-148 0 0,1 0-704 0 0,26 1 1862 0 0,13 3-2780 0 0,-12-1 307 0 0,15-1-307 0 0,8 0 137 0 0,-8 1-2250 0 0,-15-4-3495 0 0,-16 0 555 0 0</inkml:trace>
</inkml:ink>
</file>

<file path=ppt/ink/ink15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6:21.677"/>
    </inkml:context>
    <inkml:brush xml:id="br0">
      <inkml:brushProperty name="width" value="0.05" units="cm"/>
      <inkml:brushProperty name="height" value="0.05" units="cm"/>
      <inkml:brushProperty name="color" value="#849398"/>
    </inkml:brush>
  </inkml:definitions>
  <inkml:trace contextRef="#ctx0" brushRef="#br0">36 0 13072 0 0,'0'0'297'0'0,"0"0"39"0"0,0 0 19 0 0,0 0-34 0 0,-2 3 1471 0 0,-1-1-1436 0 0,1 1 0 0 0,-1-1 1 0 0,1 1-1 0 0,0 0 0 0 0,0 0 1 0 0,0 0-1 0 0,0 0 0 0 0,1 0 0 0 0,-1 1 1 0 0,1-1-1 0 0,-1 3-356 0 0,-1 4 257 0 0,1 0 0 0 0,0 1 0 0 0,0 4-257 0 0,1-12 69 0 0,1 0-1 0 0,0 0 0 0 0,0 0 0 0 0,1 0 1 0 0,-1 1-1 0 0,1-1 0 0 0,-1 0 0 0 0,1 0 0 0 0,0 0 1 0 0,0 0-1 0 0,0-1 0 0 0,1 1 0 0 0,-1 0 1 0 0,1 0-1 0 0,0-1 0 0 0,-1 1 0 0 0,3 2-68 0 0,0-2-52 0 0,0 1 0 0 0,-1-1 0 0 0,2 0 0 0 0,-1 0 0 0 0,0-1 0 0 0,0 1 0 0 0,4 0 52 0 0,-6-2 23 0 0,0 0 0 0 0,1-1 0 0 0,-1 1 0 0 0,1-1-1 0 0,-1 1 1 0 0,1-1 0 0 0,-1 0 0 0 0,1 0 0 0 0,-1 0 0 0 0,1-1-1 0 0,0 1 1 0 0,-1 0 0 0 0,1-1 0 0 0,-1 0 0 0 0,0 1 0 0 0,1-2-23 0 0,2 1-40 0 0,0-2 0 0 0,0 1 1 0 0,-1 0-1 0 0,1-1 0 0 0,-1 0 0 0 0,0 0 1 0 0,0-1-1 0 0,0 1 0 0 0,0-1 1 0 0,-1 1-1 0 0,1-1 0 0 0,-1 0 1 0 0,0-1-1 0 0,0 1 0 0 0,0-1 0 0 0,-1 1 1 0 0,0-1-1 0 0,1-1 40 0 0,-2 4 13 0 0,-1 0 0 0 0,0-1 0 0 0,1 1 0 0 0,-1 0 0 0 0,0 0 0 0 0,0 0 0 0 0,0 0 0 0 0,0 0 0 0 0,-1 0 0 0 0,1 0-1 0 0,0 0 1 0 0,-1 0 0 0 0,0 0 0 0 0,1 0 0 0 0,-1 0 0 0 0,0 0 0 0 0,0 0 0 0 0,-1-1-13 0 0,1 0 34 0 0,-1 0 0 0 0,0 1 0 0 0,0-1 0 0 0,0 0-1 0 0,0 1 1 0 0,-1 0 0 0 0,1-1 0 0 0,-1 1 0 0 0,1 0 0 0 0,-1 0-1 0 0,-1 0-33 0 0,-2-1-180 0 0,1 0 0 0 0,-1 1-1 0 0,0 0 1 0 0,0 0-1 0 0,-1 0 181 0 0,-13-1-1708 0 0,18 3 744 0 0,-1 0 1 0 0,0 1-1 0 0,1-1 0 0 0,-1 1 0 0 0,0-1 0 0 0,0 1 964 0 0,-3 1-5834 0 0</inkml:trace>
</inkml:ink>
</file>

<file path=ppt/ink/ink15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6:22.065"/>
    </inkml:context>
    <inkml:brush xml:id="br0">
      <inkml:brushProperty name="width" value="0.05" units="cm"/>
      <inkml:brushProperty name="height" value="0.05" units="cm"/>
      <inkml:brushProperty name="color" value="#849398"/>
    </inkml:brush>
  </inkml:definitions>
  <inkml:trace contextRef="#ctx0" brushRef="#br0">0 10 13448 0 0,'7'-4'1010'0'0,"-1"-2"-482"0"0,-5 6-102 0 0,7 9 1281 0 0,-7-7-1417 0 0,-1 0-1 0 0,1 0 1 0 0,-1 0-1 0 0,0 0 0 0 0,0 0 1 0 0,0 1-1 0 0,0-1 0 0 0,0 0 1 0 0,0 2-290 0 0,-1 5 437 0 0,0 19 249 0 0,0-14-66 0 0,1 0 0 0 0,2 14-620 0 0,3 5 0 0 0,-5-21 128 0 0,7-37 0 0 0,-6 16-128 0 0,1 0 0 0 0,-1 1 0 0 0,2-1 0 0 0,-1 0 0 0 0,1 1 0 0 0,1 0 0 0 0,-1-1 0 0 0,2 1 0 0 0,3-5 0 0 0,-7 11-2 0 0,1-2-17 0 0,1 0 0 0 0,0 0 1 0 0,1 0-1 0 0,-1 1 0 0 0,1-1 1 0 0,2-1 18 0 0,-2 2-391 0 0,0 0-1 0 0,0 1 1 0 0,1 0 0 0 0,-1 0 0 0 0,0 0 0 0 0,1 1 0 0 0,-1-1 0 0 0,1 1 0 0 0,-1 0 0 0 0,1 1 0 0 0,0-1-1 0 0,3 1 392 0 0,5-1-1279 0 0</inkml:trace>
</inkml:ink>
</file>

<file path=ppt/ink/ink15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6:22.466"/>
    </inkml:context>
    <inkml:brush xml:id="br0">
      <inkml:brushProperty name="width" value="0.05" units="cm"/>
      <inkml:brushProperty name="height" value="0.05" units="cm"/>
      <inkml:brushProperty name="color" value="#849398"/>
    </inkml:brush>
  </inkml:definitions>
  <inkml:trace contextRef="#ctx0" brushRef="#br0">58 1 13040 0 0,'0'0'297'0'0,"-2"0"-155"0"0,1 0 0 0 0,-1-1-1 0 0,1 1 1 0 0,0 0 0 0 0,-1 1 0 0 0,1-1 0 0 0,-1 0 0 0 0,0 0-142 0 0,-1 3 121 0 0,-1-1 1 0 0,1 1 0 0 0,0 0 0 0 0,0 0-1 0 0,0 0 1 0 0,0 0 0 0 0,0 1 0 0 0,1-1 0 0 0,0 1-1 0 0,0-1 1 0 0,0 1 0 0 0,0 0 0 0 0,0 0-1 0 0,1 0 1 0 0,-1 0 0 0 0,1 0 0 0 0,0 0-1 0 0,0 0 1 0 0,1 1 0 0 0,-1-1 0 0 0,1 0 0 0 0,0 0-1 0 0,0 1 1 0 0,1-1 0 0 0,-1 0 0 0 0,1 0-1 0 0,0 1 1 0 0,0-1 0 0 0,0 0 0 0 0,1 0 0 0 0,-1 0-1 0 0,1 0 1 0 0,0-1 0 0 0,0 1 0 0 0,0 0-1 0 0,1 0-121 0 0,0-1 22 0 0,-1 1 0 0 0,1-1-1 0 0,0 0 1 0 0,0 0 0 0 0,1 0 0 0 0,-1 0-1 0 0,0 0 1 0 0,1-1 0 0 0,0 0-1 0 0,0 0 1 0 0,-1 0 0 0 0,4 1-22 0 0,-4-2-4 0 0,0 0 0 0 0,0 0 0 0 0,1 0 1 0 0,-1-1-1 0 0,1 0 0 0 0,-1 1 0 0 0,0-1 1 0 0,1 0-1 0 0,-1-1 0 0 0,1 1 0 0 0,-1-1 0 0 0,0 1 1 0 0,1-1-1 0 0,-1 0 0 0 0,0 0 0 0 0,2-1 4 0 0,-2 1 2 0 0,-1 0-1 0 0,1-1 0 0 0,-1 1 1 0 0,1-1-1 0 0,-1 1 0 0 0,0-1 0 0 0,0 0 1 0 0,1 0-1 0 0,-1 0 0 0 0,0 0 0 0 0,-1 0 1 0 0,1 0-1 0 0,0-1 0 0 0,-1 1 1 0 0,1 0-1 0 0,-1-1 0 0 0,0 1 0 0 0,0-1 1 0 0,0 0-1 0 0,0 1 0 0 0,0-1 1 0 0,0 0-1 0 0,-1-2-1 0 0,1 0-2 0 0,-1 0-1 0 0,0 0 1 0 0,0 0 0 0 0,0 1 0 0 0,-1-1-1 0 0,0 0 1 0 0,0 0 0 0 0,0 0-1 0 0,-1 1 1 0 0,1-1 0 0 0,-1 0 0 0 0,0 1-1 0 0,-1-2 3 0 0,0 2-28 0 0,0 1-1 0 0,1-1 0 0 0,-1 1 1 0 0,0 0-1 0 0,-1 0 0 0 0,1 0 1 0 0,0 0-1 0 0,-1 0 0 0 0,0 1 0 0 0,1-1 1 0 0,-1 1-1 0 0,0 0 0 0 0,0 1 1 0 0,-1-1-1 0 0,1 0 0 0 0,0 1 1 0 0,0 0-1 0 0,-1 0 0 0 0,1 1 0 0 0,-1-1 1 0 0,-1 1 28 0 0,5 0-173 0 0,0 0 1 0 0,1 0-1 0 0,-1 0 1 0 0,0 0-1 0 0,1 0 1 0 0,-1 1 0 0 0,0-1-1 0 0,1 0 1 0 0,-1 0-1 0 0,0 1 1 0 0,1-1-1 0 0,-1 0 1 0 0,0 1-1 0 0,1-1 1 0 0,-1 1-1 0 0,1-1 1 0 0,-1 1 172 0 0,-1 4-1713 0 0</inkml:trace>
</inkml:ink>
</file>

<file path=ppt/ink/ink15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6:22.852"/>
    </inkml:context>
    <inkml:brush xml:id="br0">
      <inkml:brushProperty name="width" value="0.05" units="cm"/>
      <inkml:brushProperty name="height" value="0.05" units="cm"/>
      <inkml:brushProperty name="color" value="#849398"/>
    </inkml:brush>
  </inkml:definitions>
  <inkml:trace contextRef="#ctx0" brushRef="#br0">0 12 13560 0 0,'0'0'621'0'0,"0"0"-12"0"0,0 0-350 0 0,0 0-26 0 0,0 0 30 0 0,1 1 8 0 0,1 2-90 0 0,-1-1 1 0 0,1 1-1 0 0,-1 0 1 0 0,0 0 0 0 0,1 0-1 0 0,-1 0 1 0 0,-1 0-1 0 0,1 0 1 0 0,0 1-182 0 0,3 32 1287 0 0,-3-15-801 0 0,4 19 282 0 0,-4-37-768 0 0,-1 1 0 0 0,0-1 0 0 0,0 0 0 0 0,-1 1 0 0 0,1-1 0 0 0,-1 1 0 0 0,1 0 0 0 0,-1-4-1 0 0,0-3 7 0 0,0-7 43 0 0,1 1-17 0 0,1 1 1 0 0,0-1-1 0 0,1 0 1 0 0,-1 1-1 0 0,2 0 0 0 0,-1-1 1 0 0,1 1-1 0 0,4-8-32 0 0,-2 6-56 0 0,1 0-1 0 0,0 1 0 0 0,0 0 0 0 0,1 0 0 0 0,0 0 0 0 0,6-5 57 0 0,-13 14-163 0 0,0 0-1 0 0,1-1 1 0 0,-1 1-1 0 0,1 0 1 0 0,-1 0-1 0 0,0 0 0 0 0,1 0 1 0 0,-1 0-1 0 0,1 0 1 0 0,-1 0-1 0 0,0 0 0 0 0,1 0 1 0 0,-1 0-1 0 0,1 0 1 0 0,-1 0-1 0 0,0 1 1 0 0,1-1-1 0 0,-1 0 0 0 0,1 0 1 0 0,-1 0-1 0 0,0 0 1 0 0,1 1 163 0 0,-1-1-29 0 0,5 2-1579 0 0</inkml:trace>
</inkml:ink>
</file>

<file path=ppt/ink/ink15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6:23.192"/>
    </inkml:context>
    <inkml:brush xml:id="br0">
      <inkml:brushProperty name="width" value="0.05" units="cm"/>
      <inkml:brushProperty name="height" value="0.05" units="cm"/>
      <inkml:brushProperty name="color" value="#849398"/>
    </inkml:brush>
  </inkml:definitions>
  <inkml:trace contextRef="#ctx0" brushRef="#br0">1 11 12464 0 0,'13'-10'1393'0'0,"-13"10"-1184"0"0,0 0 54 0 0,0 0 8 0 0,0 1 45 0 0,2 5 63 0 0,-1 0 1 0 0,0 0 0 0 0,-1 0 0 0 0,1 0 0 0 0,-1 0 0 0 0,-1 3-380 0 0,-4 39 1106 0 0,4-39-924 0 0,-3 21 410 0 0,2-20-370 0 0,0 0 0 0 0,1 1 0 0 0,0-1 0 0 0,1 0 0 0 0,0 1 0 0 0,1 8-222 0 0,4 4 75 0 0,0 0 0 0 0,3 3-75 0 0,-5-13-167 0 0,3 7-1682 0 0,-3-16 179 0 0</inkml:trace>
</inkml:ink>
</file>

<file path=ppt/ink/ink15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6:23.528"/>
    </inkml:context>
    <inkml:brush xml:id="br0">
      <inkml:brushProperty name="width" value="0.05" units="cm"/>
      <inkml:brushProperty name="height" value="0.05" units="cm"/>
      <inkml:brushProperty name="color" value="#849398"/>
    </inkml:brush>
  </inkml:definitions>
  <inkml:trace contextRef="#ctx0" brushRef="#br0">1 1 13504 0 0,'0'0'306'0'0,"0"0"46"0"0,0 0 22 0 0,0 0-49 0 0,0 0-142 0 0,1 0 201 0 0,6 1 92 0 0,0 0 0 0 0,0-1 0 0 0,1 1 0 0 0,0-2-476 0 0,12 2 411 0 0,30 0-80 0 0,-30-2-358 0 0,20 3 27 0 0,12 0-5538 0 0,-41-2 3541 0 0</inkml:trace>
</inkml:ink>
</file>

<file path=ppt/ink/ink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1:32.183"/>
    </inkml:context>
    <inkml:brush xml:id="br0">
      <inkml:brushProperty name="width" value="0.05292" units="cm"/>
      <inkml:brushProperty name="height" value="0.05292" units="cm"/>
      <inkml:brushProperty name="color" value="#333333"/>
    </inkml:brush>
  </inkml:definitions>
  <inkml:trace contextRef="#ctx0" brushRef="#br0">11 10 3224 0 0,'-7'3'2150'0'0,"4"-1"6564"0"0,6-3-8508 0 0,0 0 1 0 0,-1 1-1 0 0,1-1 1 0 0,0 1-1 0 0,0 0 1 0 0,0 0-1 0 0,0 0 1 0 0,0 0-1 0 0,-1 1 1 0 0,1-1-1 0 0,2 1-206 0 0,21 2 450 0 0,10-6-68 0 0,46-3 466 0 0,-29 1-6511 0 0,-41 2 335 0 0</inkml:trace>
</inkml:ink>
</file>

<file path=ppt/ink/ink15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6:23.867"/>
    </inkml:context>
    <inkml:brush xml:id="br0">
      <inkml:brushProperty name="width" value="0.05" units="cm"/>
      <inkml:brushProperty name="height" value="0.05" units="cm"/>
      <inkml:brushProperty name="color" value="#849398"/>
    </inkml:brush>
  </inkml:definitions>
  <inkml:trace contextRef="#ctx0" brushRef="#br0">29 42 11024 0 0,'0'-3'150'0'0,"0"0"0"0"0,1 0 0 0 0,-1 1 0 0 0,0-1 0 0 0,1 0 0 0 0,0 0 0 0 0,-1 1 0 0 0,2-3-150 0 0,0-2 42 0 0,1 0 6388 0 0,-4 11-3845 0 0,-14 93-1427 0 0,-3 40-870 0 0,13-123-288 0 0,8-24-19 0 0,0 0-1 0 0,1 1 0 0 0,-1-1 1 0 0,2 1-1 0 0,1-4 20 0 0,-3 8 9 0 0,0 1 0 0 0,0-1 0 0 0,1 1 0 0 0,-1 0 0 0 0,1 0 0 0 0,0 0 0 0 0,0 0 0 0 0,0 0-1 0 0,0 1 1 0 0,1 0 0 0 0,3-2-9 0 0,-7 5 0 0 0,0-1 0 0 0,0 1 0 0 0,1-1 0 0 0,-1 1 0 0 0,0 0 0 0 0,1 0 0 0 0,-1 0 0 0 0,0 0 0 0 0,1 0 0 0 0,-1 0 0 0 0,0 0 0 0 0,1 0 0 0 0,-1 1 0 0 0,0-1 0 0 0,0 0 0 0 0,1 1 0 0 0,-1-1 0 0 0,0 1 0 0 0,0-1 0 0 0,1 1 0 0 0,-1 0 0 0 0,0-1 0 0 0,0 1 0 0 0,0 0 0 0 0,0 0 0 0 0,1 1 0 0 0,0 0 0 0 0,0 0 0 0 0,0 0 0 0 0,0 0 0 0 0,0 0 0 0 0,0 1 0 0 0,-1-1 0 0 0,1 1 0 0 0,-1-1 0 0 0,1 1 0 0 0,-1 0 0 0 0,1 1 0 0 0,13 41 0 0 0,-14-43-1 0 0,0 0 0 0 0,0 1 0 0 0,0-1-1 0 0,0 0 1 0 0,1 0 0 0 0,-1 0 0 0 0,1 1 1 0 0,6 13-721 0 0,-7-16 576 0 0,-1 1 0 0 0,1 0 0 0 0,-1 0 0 0 0,1 0 0 0 0,-1 0 0 0 0,1 0 0 0 0,-1 0 0 0 0,1-1 0 0 0,0 1 0 0 0,-1 0 0 0 0,1 0 0 0 0,0-1 0 0 0,0 1 0 0 0,-1-1 0 0 0,1 1-1 0 0,0-1 1 0 0,0 1 0 0 0,0 0 145 0 0,5 1-1948 0 0</inkml:trace>
</inkml:ink>
</file>

<file path=ppt/ink/ink15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6:24.297"/>
    </inkml:context>
    <inkml:brush xml:id="br0">
      <inkml:brushProperty name="width" value="0.05" units="cm"/>
      <inkml:brushProperty name="height" value="0.05" units="cm"/>
      <inkml:brushProperty name="color" value="#849398"/>
    </inkml:brush>
  </inkml:definitions>
  <inkml:trace contextRef="#ctx0" brushRef="#br0">27 10 10592 0 0,'0'0'818'0'0,"-4"-8"336"0"0,3 8 3551 0 0,-4 10-3955 0 0,3-8-599 0 0,1 0 0 0 0,0 1-1 0 0,0-1 1 0 0,-1 1 0 0 0,2-1-1 0 0,-1 1-150 0 0,-2 9 289 0 0,1-1 0 0 0,0 1-1 0 0,1-1 1 0 0,1 1 0 0 0,0 0-1 0 0,1 8-288 0 0,0-15 13 0 0,0 0 1 0 0,0 0-1 0 0,1 0 0 0 0,-1-1 0 0 0,1 1 0 0 0,0-1 0 0 0,1 1 0 0 0,-1-1 0 0 0,1 0 0 0 0,0 0 0 0 0,1 1-13 0 0,-3-3-22 0 0,1-1-1 0 0,0 0 0 0 0,-1 1 1 0 0,1-1-1 0 0,0 0 0 0 0,0 0 1 0 0,0 0-1 0 0,0 0 0 0 0,0 0 1 0 0,0-1-1 0 0,0 1 0 0 0,1 0 1 0 0,-1-1-1 0 0,0 0 0 0 0,0 0 1 0 0,0 1-1 0 0,0-1 0 0 0,1 0 1 0 0,-1-1-1 0 0,0 1 0 0 0,0 0 1 0 0,0-1-1 0 0,1 1 0 0 0,-1-1 1 0 0,0 1-1 0 0,0-1 0 0 0,0 0 1 0 0,2-1 22 0 0,0 0-129 0 0,0 0 1 0 0,0 0 0 0 0,-1-1 0 0 0,1 1-1 0 0,0-1 1 0 0,-1 0 0 0 0,1 0-1 0 0,-1 0 1 0 0,0-1 0 0 0,0 1-1 0 0,-1-1 1 0 0,1 1 0 0 0,1-4 128 0 0,-2 2-13 0 0,0 0 1 0 0,0 0 0 0 0,0 0 0 0 0,-1-1-1 0 0,0 1 1 0 0,0-1 0 0 0,-1 1-1 0 0,1-1 1 0 0,-1 1 0 0 0,0-1-1 0 0,-1 1 1 0 0,1-1 0 0 0,-1 1-1 0 0,0-1 1 0 0,0 1 0 0 0,-1-1-1 0 0,0 1 13 0 0,1 3-1 0 0,0-1 0 0 0,0 1-1 0 0,0 0 1 0 0,-1 0 0 0 0,1 0-1 0 0,-1 0 1 0 0,0 1 0 0 0,1-1-1 0 0,-1 0 1 0 0,0 1 0 0 0,0-1-1 0 0,0 1 1 0 0,0-1 0 0 0,0 1-1 0 0,0 0 1 0 0,-2-1 1 0 0,-2 0-599 0 0,0 0 0 0 0,0 0 0 0 0,0 1-1 0 0,-1-1 1 0 0,-4 1 599 0 0,1 0-1086 0 0</inkml:trace>
</inkml:ink>
</file>

<file path=ppt/ink/ink15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6:28.049"/>
    </inkml:context>
    <inkml:brush xml:id="br0">
      <inkml:brushProperty name="width" value="0.05" units="cm"/>
      <inkml:brushProperty name="height" value="0.05" units="cm"/>
      <inkml:brushProperty name="color" value="#849398"/>
    </inkml:brush>
  </inkml:definitions>
  <inkml:trace contextRef="#ctx0" brushRef="#br0">114 49 920 0 0,'14'-19'173'0'0,"-10"10"6759"0"0,-4 5-2719 0 0,-1 3-3884 0 0,1 0 0 0 0,-1 0 0 0 0,0 0 0 0 0,0 0 0 0 0,1 0 0 0 0,-1 0 0 0 0,0 0 0 0 0,0 0 0 0 0,0 1 0 0 0,0-1-329 0 0,-1 0 385 0 0,0 0 0 0 0,-1 0 0 0 0,1 0 0 0 0,0 0 0 0 0,-1 0 1 0 0,1 1-1 0 0,-2-1-385 0 0,3 1 65 0 0,0 0 0 0 0,0 0-1 0 0,0 0 1 0 0,0 0 0 0 0,0 0 0 0 0,1 1 0 0 0,-1-1 0 0 0,0 0-1 0 0,0 0 1 0 0,0 1 0 0 0,0-1 0 0 0,0 0 0 0 0,0 1 0 0 0,0-1-1 0 0,0 1 1 0 0,1-1 0 0 0,-1 1 0 0 0,0 0 0 0 0,0-1 0 0 0,0 1-65 0 0,-8 8 315 0 0,6-7-284 0 0,1 0 0 0 0,0 0 1 0 0,0 0-1 0 0,0 0 0 0 0,0 0 1 0 0,0 1-1 0 0,0-1 0 0 0,1 1 0 0 0,-1-1 1 0 0,0 3-32 0 0,0 1 17 0 0,0 0 1 0 0,0-1-1 0 0,1 1 1 0 0,0 0-1 0 0,0 0 1 0 0,0 4-18 0 0,1-7-4 0 0,0 0 1 0 0,0 0 0 0 0,0-1 0 0 0,0 1-1 0 0,1 0 1 0 0,-1 0 0 0 0,1 0-1 0 0,0-1 1 0 0,0 1 0 0 0,0 0 0 0 0,0-1-1 0 0,0 1 1 0 0,1 0 0 0 0,-1-1 0 0 0,1 1 3 0 0,-1-2-16 0 0,-1-1 0 0 0,1 1 0 0 0,-1-1 0 0 0,0 1 0 0 0,1-1 0 0 0,-1 0 0 0 0,1 1 0 0 0,-1-1 0 0 0,1 0 0 0 0,0 1 0 0 0,-1-1 0 0 0,1 0 0 0 0,-1 1 0 0 0,1-1 0 0 0,-1 0 1 0 0,1 0-1 0 0,0 0 0 0 0,-1 0 0 0 0,1 0 0 0 0,0 0 0 0 0,-1 0 0 0 0,1 0 0 0 0,-1 0 0 0 0,1 0 0 0 0,0 0 0 0 0,-1 0 16 0 0,2 0-36 0 0,-1-1 1 0 0,1 0-1 0 0,-1 1 1 0 0,1-1-1 0 0,-1 0 1 0 0,1 0-1 0 0,-1 1 1 0 0,0-1-1 0 0,0 0 0 0 0,2-1 36 0 0,0-1-34 0 0,0-1-1 0 0,0 1 0 0 0,-1 0 1 0 0,1-1-1 0 0,-1 0 0 0 0,1 1 0 0 0,0-4 35 0 0,-3 6 1 0 0,4-6 39 0 0,-1-1 0 0 0,0 0 0 0 0,-1 0 0 0 0,0 0 0 0 0,0 0 1 0 0,-1 0-1 0 0,0-4-40 0 0,-1 11 144 0 0,0 1 41 0 0,0 0-152 0 0,0 0 0 0 0,0-1 0 0 0,0 1 0 0 0,0 0 0 0 0,0 0-1 0 0,1 0 1 0 0,-1 0 0 0 0,0 0 0 0 0,0 0 0 0 0,0-1 0 0 0,0 1 0 0 0,0 0 0 0 0,0 0-1 0 0,0 0 1 0 0,0 0 0 0 0,0 0 0 0 0,0 0 0 0 0,0 0 0 0 0,1 0 0 0 0,-1-1 0 0 0,0 1 0 0 0,0 0-1 0 0,0 0 1 0 0,0 0 0 0 0,0 0 0 0 0,0 0 0 0 0,0 0 0 0 0,1 0 0 0 0,-1 0 0 0 0,0 0 0 0 0,0 0-1 0 0,0 0 1 0 0,0 0-33 0 0,2 6 64 0 0,0 1 0 0 0,-1 0 0 0 0,0 0 0 0 0,0-1-64 0 0,4 23 114 0 0,1-4-60 0 0,4 15-126 0 0,7 14 72 0 0,-15-49-19 0 0,-1-1 0 0 0,1 1 0 0 0,-1 0 0 0 0,0-1-1 0 0,-1 1 1 0 0,1 0 0 0 0,-1 0 0 0 0,0 0 0 0 0,0 0-1 0 0,-1 1 20 0 0,1 2 0 0 0,0-1 0 0 0,0 1-1 0 0,0-1 1 0 0,1 1-1 0 0,1 3 1 0 0,-1-3 30 0 0,0 0 0 0 0,0 0 0 0 0,-1 0 0 0 0,0 2-30 0 0,0-8-15 0 0,-1 1 0 0 0,1 0 0 0 0,-1-1 0 0 0,0 1 0 0 0,0 0 0 0 0,0-1 1 0 0,0 1-1 0 0,-1-1 0 0 0,1 0 0 0 0,-1 1 0 0 0,1-1 0 0 0,-1 0 0 0 0,0 0 1 0 0,0 0-1 0 0,0 0 0 0 0,0 0 0 0 0,0 0 0 0 0,0-1 0 0 0,-1 1 0 0 0,1-1 1 0 0,0 1-1 0 0,-1-1 0 0 0,0 0 15 0 0,-2 1-55 0 0,0 0 1 0 0,0 0-1 0 0,0 0 1 0 0,0 0-1 0 0,-1-1 1 0 0,1 0-1 0 0,0-1 1 0 0,-1 1-1 0 0,1-1 1 0 0,-1 0-1 0 0,-1 0 55 0 0,2-1-115 0 0,-1 0 0 0 0,1 0 0 0 0,0-1 0 0 0,0 0-1 0 0,0 0 1 0 0,0 0 0 0 0,0-1 0 0 0,0 1 0 0 0,1-1 0 0 0,-1 0 115 0 0,-14-13-5647 0 0,9 6-130 0 0</inkml:trace>
</inkml:ink>
</file>

<file path=ppt/ink/ink15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6:28.458"/>
    </inkml:context>
    <inkml:brush xml:id="br0">
      <inkml:brushProperty name="width" value="0.05" units="cm"/>
      <inkml:brushProperty name="height" value="0.05" units="cm"/>
      <inkml:brushProperty name="color" value="#849398"/>
    </inkml:brush>
  </inkml:definitions>
  <inkml:trace contextRef="#ctx0" brushRef="#br0">50 0 12840 0 0,'-2'1'63'0'0,"0"-1"1"0"0,1 0 0 0 0,-1 0 0 0 0,0 1 0 0 0,1-1 0 0 0,-1 1 0 0 0,1 0 0 0 0,-1-1 0 0 0,1 1-1 0 0,-1 0 1 0 0,1 0 0 0 0,0 0 0 0 0,-1 0 0 0 0,1 0 0 0 0,0 0 0 0 0,0 0 0 0 0,-1 1-1 0 0,1-1 1 0 0,0 0 0 0 0,0 1 0 0 0,0-1 0 0 0,1 1 0 0 0,-1 0-64 0 0,-2 3 185 0 0,0 0 1 0 0,1 0 0 0 0,0 0-1 0 0,0 1 1 0 0,1-1-1 0 0,0 1 1 0 0,-1-1 0 0 0,2 1-1 0 0,-1 0 1 0 0,1-1-1 0 0,0 1 1 0 0,0 0-1 0 0,0-1 1 0 0,1 1 0 0 0,0 0-1 0 0,0 0-185 0 0,1-3 105 0 0,-1 1 0 0 0,1-1 0 0 0,0 0-1 0 0,0 0 1 0 0,0 0 0 0 0,0 0 0 0 0,0 0 0 0 0,1-1 0 0 0,-1 1-1 0 0,3 1-104 0 0,1 1 51 0 0,1 0 0 0 0,0 0 0 0 0,0 0 0 0 0,0-1-51 0 0,-3-1 36 0 0,1-1 0 0 0,-1 0 0 0 0,1-1 0 0 0,-1 1 0 0 0,1-1-1 0 0,3 1-35 0 0,-6-2 2 0 0,1 0-1 0 0,-1 1 0 0 0,1-1 0 0 0,-1 0 0 0 0,0 0 0 0 0,1 0 0 0 0,-1-1 0 0 0,1 1 0 0 0,-1-1 0 0 0,0 1 0 0 0,1-1 0 0 0,-1 0 0 0 0,2-1-1 0 0,-2 1-14 0 0,0 0 0 0 0,-1-1 0 0 0,1 1 0 0 0,0-1 0 0 0,-1 1-1 0 0,0-1 1 0 0,1 0 0 0 0,-1 1 0 0 0,0-1 0 0 0,0 0-1 0 0,0 0 1 0 0,0 0 0 0 0,0 0 0 0 0,0 0 0 0 0,-1 0 0 0 0,1 0-1 0 0,-1 0 1 0 0,1-1 0 0 0,-1 1 0 0 0,0 0 0 0 0,0 0-1 0 0,0 0 15 0 0,0-5-16 0 0,0 0 0 0 0,0 0 0 0 0,-1 1 0 0 0,0-1 0 0 0,0 0 0 0 0,-1-2 16 0 0,1 5 4 0 0,0-1-1 0 0,-1 1 0 0 0,1-1 0 0 0,-1 1 0 0 0,0 0 0 0 0,0 0 0 0 0,0 0 1 0 0,-1 0-1 0 0,1 0 0 0 0,-1 1 0 0 0,0-1 0 0 0,0 1 0 0 0,0 0 0 0 0,-1 0 0 0 0,1 0 1 0 0,-1 0-1 0 0,-3-2-3 0 0,5 4-43 0 0,0 0 0 0 0,0 0 0 0 0,0-1 0 0 0,0 2 0 0 0,0-1 0 0 0,0 0 0 0 0,0 0 0 0 0,-1 1 0 0 0,1-1 0 0 0,0 1 0 0 0,0-1 0 0 0,-1 1 0 0 0,1 0 0 0 0,0 0 0 0 0,-1 0 0 0 0,1 0 0 0 0,0 1 0 0 0,-2 0 43 0 0,3-1-1005 0 0,1 1-3079 0 0,0 5-1314 0 0</inkml:trace>
</inkml:ink>
</file>

<file path=ppt/ink/ink15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6:28.885"/>
    </inkml:context>
    <inkml:brush xml:id="br0">
      <inkml:brushProperty name="width" value="0.05" units="cm"/>
      <inkml:brushProperty name="height" value="0.05" units="cm"/>
      <inkml:brushProperty name="color" value="#849398"/>
    </inkml:brush>
  </inkml:definitions>
  <inkml:trace contextRef="#ctx0" brushRef="#br0">1 25 14544 0 0,'1'-3'198'0'0,"1"1"0"0"0,-1 0 1 0 0,1 0-1 0 0,0 0 1 0 0,0 0-1 0 0,0 0 0 0 0,1 0 1 0 0,-1 0-1 0 0,0 1 0 0 0,2-2-198 0 0,-3 3 443 0 0,-1 0 18 0 0,0 0-26 0 0,0 0-123 0 0,0 0-51 0 0,0 6 229 0 0,0 0-372 0 0,0 0 1 0 0,-1 0 0 0 0,1 0-1 0 0,-1-1 1 0 0,0 1 0 0 0,-1 0-1 0 0,0 1-118 0 0,0 0 37 0 0,1 0-1 0 0,-1 0 1 0 0,1-1-1 0 0,1 1 1 0 0,-1 0-1 0 0,1 6-36 0 0,2-14 7 0 0,-1-1 0 0 0,0 0 1 0 0,1 1-1 0 0,-1-1 0 0 0,1 1 0 0 0,-1-1 0 0 0,2 0-7 0 0,-2 2 3 0 0,2-4 39 0 0,0 1-1 0 0,0-1 1 0 0,-1 0-1 0 0,1 0 1 0 0,-1 0-1 0 0,2-2-41 0 0,7-13 159 0 0,-7 14 2 0 0,-1 1 0 0 0,1 0-1 0 0,0 0 1 0 0,0 0-1 0 0,0 0 1 0 0,1 1-1 0 0,-1 0 1 0 0,1 0 0 0 0,0 0-161 0 0,-2 1 58 0 0,-1 1-1 0 0,0-1 1 0 0,1 1-1 0 0,-1 0 1 0 0,0 0-1 0 0,1 0 1 0 0,-1 0-1 0 0,1 1 1 0 0,-1-1-1 0 0,1 1 1 0 0,1-1-58 0 0,-3 1 81 0 0,0 1-1 0 0,-1 0-76 0 0,2 2 5 0 0,1 0-1 0 0,-1 0 1 0 0,-1 0-1 0 0,1 0 1 0 0,0 1-1 0 0,-1-1 0 0 0,0 1 1 0 0,1-1-1 0 0,-1 1-8 0 0,15 75-182 0 0,-15-74-61 0 0,0 0 0 0 0,1 0 0 0 0,0 0 0 0 0,0 0-1 0 0,0 0 1 0 0,1 0 0 0 0,0-1 0 0 0,2 5 243 0 0,-2-6-813 0 0,-1 0 1 0 0,1 0-1 0 0,0 0 0 0 0,0 0 0 0 0,0 0 0 0 0,0-1 0 0 0,2 2 813 0 0,3 0-1950 0 0</inkml:trace>
</inkml:ink>
</file>

<file path=ppt/ink/ink15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6:29.265"/>
    </inkml:context>
    <inkml:brush xml:id="br0">
      <inkml:brushProperty name="width" value="0.05" units="cm"/>
      <inkml:brushProperty name="height" value="0.05" units="cm"/>
      <inkml:brushProperty name="color" value="#849398"/>
    </inkml:brush>
  </inkml:definitions>
  <inkml:trace contextRef="#ctx0" brushRef="#br0">100 46 1376 0 0,'-1'-14'-1592'0'0,"1"12"2319"0"0,0 0 0 0 0,-1 0 1 0 0,0 0-1 0 0,1 0 0 0 0,-1 0 1 0 0,0 0-1 0 0,-1-2-727 0 0,1 3 430 0 0,1 0 0 0 0,-1 0-1 0 0,0 0 1 0 0,1 0-1 0 0,-1 0 1 0 0,0 0 0 0 0,0 1-1 0 0,0-1 1 0 0,0 0 0 0 0,0 1-1 0 0,0-1 1 0 0,0 1 0 0 0,0-1-1 0 0,0 1 1 0 0,0-1-1 0 0,0 1 1 0 0,0-1 0 0 0,-1 1-1 0 0,1 0 1 0 0,0 0 0 0 0,0 0-1 0 0,0 0 1 0 0,0 0 0 0 0,-1 0-1 0 0,1 0 1 0 0,0 0 0 0 0,-1 0-430 0 0,-1 1 159 0 0,0 0 1 0 0,0 0 0 0 0,1 0-1 0 0,-1 0 1 0 0,0 1 0 0 0,1-1 0 0 0,-1 1-1 0 0,1-1 1 0 0,-1 1 0 0 0,1 0 0 0 0,0 0-1 0 0,0 0 1 0 0,0 0 0 0 0,0 1 0 0 0,0-1-1 0 0,0 0 1 0 0,1 1 0 0 0,-1-1 0 0 0,1 1-1 0 0,0 0 1 0 0,-1 1-160 0 0,-1 3 10 0 0,0-1 0 0 0,1 1 1 0 0,0 0-1 0 0,0 0 0 0 0,1 0 0 0 0,0 0 0 0 0,0 0 0 0 0,0 5-10 0 0,1-9 10 0 0,1 1-1 0 0,-1-1 1 0 0,1 1 0 0 0,-1-1-1 0 0,1 1 1 0 0,0-1-1 0 0,1 0 1 0 0,-1 1-1 0 0,0-1 1 0 0,1 0-1 0 0,0 0 1 0 0,0 1-10 0 0,-1-3-13 0 0,0 0 0 0 0,-1 0 0 0 0,1 0 1 0 0,0 0-1 0 0,0 0 0 0 0,-1-1 0 0 0,1 1 1 0 0,0 0-1 0 0,0-1 0 0 0,0 1 0 0 0,0 0 0 0 0,0-1 1 0 0,0 1-1 0 0,0-1 0 0 0,0 0 0 0 0,0 1 1 0 0,0-1-1 0 0,0 0 0 0 0,0 1 0 0 0,0-1 0 0 0,0 0 1 0 0,1 0-1 0 0,-1 0 0 0 0,0 0 0 0 0,0 0 1 0 0,0 0-1 0 0,0-1 0 0 0,0 1 0 0 0,0 0 0 0 0,0 0 1 0 0,0-1-1 0 0,0 1 0 0 0,0-1 0 0 0,0 1 1 0 0,0-1-1 0 0,0 1 0 0 0,0-1 0 0 0,0 0 0 0 0,1 0 13 0 0,0 0-36 0 0,1-1-1 0 0,-1 0 1 0 0,0 1-1 0 0,1-1 0 0 0,-1 0 1 0 0,0-1-1 0 0,0 1 1 0 0,0 0-1 0 0,0-1 1 0 0,-1 1-1 0 0,1-1 0 0 0,0 1 1 0 0,-1-1-1 0 0,0 0 1 0 0,0 0-1 0 0,0 1 0 0 0,0-1 1 0 0,0 0 36 0 0,-1 1-8 0 0,2-4 5 0 0,0-1 0 0 0,-1 1-1 0 0,0 0 1 0 0,0-1-1 0 0,-1 0 1 0 0,1 1 0 0 0,-2-1-1 0 0,1 0 4 0 0,-1-27 378 0 0,2 20 265 0 0,-1 14-411 0 0,0 0-32 0 0,0 0-9 0 0,0 0-6 0 0,0 0-19 0 0,5 10 4 0 0,-2-5-135 0 0,-1 0 0 0 0,0 0 0 0 0,0 0 0 0 0,0 0-1 0 0,1 5-34 0 0,1 5 10 0 0,2 4-165 0 0,0 1 0 0 0,0 8 155 0 0,-2-18-1308 0 0,-2-4-4379 0 0,-1-6-295 0 0</inkml:trace>
</inkml:ink>
</file>

<file path=ppt/ink/ink15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6:29.643"/>
    </inkml:context>
    <inkml:brush xml:id="br0">
      <inkml:brushProperty name="width" value="0.05" units="cm"/>
      <inkml:brushProperty name="height" value="0.05" units="cm"/>
      <inkml:brushProperty name="color" value="#849398"/>
    </inkml:brush>
  </inkml:definitions>
  <inkml:trace contextRef="#ctx0" brushRef="#br0">2 4 14312 0 0,'0'0'322'0'0,"-2"-4"961"0"0,3 6-1156 0 0,-1 0 0 0 0,1 0 0 0 0,-1 1 1 0 0,0-1-1 0 0,0 0 0 0 0,0 0 0 0 0,0 0 0 0 0,0 0 1 0 0,-1 1-128 0 0,0 13 792 0 0,14 107 2285 0 0,-11-77-2384 0 0,4 39 41 0 0,-4-64-3074 0 0,4 13 2340 0 0,-3-24-7210 0 0</inkml:trace>
</inkml:ink>
</file>

<file path=ppt/ink/ink15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6:30.004"/>
    </inkml:context>
    <inkml:brush xml:id="br0">
      <inkml:brushProperty name="width" value="0.05" units="cm"/>
      <inkml:brushProperty name="height" value="0.05" units="cm"/>
      <inkml:brushProperty name="color" value="#849398"/>
    </inkml:brush>
  </inkml:definitions>
  <inkml:trace contextRef="#ctx0" brushRef="#br0">0 9 13128 0 0,'0'0'597'0'0,"0"0"-8"0"0,5-4-351 0 0,-1 0-180 0 0,-4 3 244 0 0,0 1 91 0 0,0 0 14 0 0,0 0 11 0 0,0 0 45 0 0,4 15 954 0 0,-1 22-856 0 0,-1 0 1 0 0,-2 0-1 0 0,-2 3-561 0 0,0 33 540 0 0,1-49-338 0 0,2-1 0 0 0,1 1-1 0 0,2 9-201 0 0,-3-28 19 0 0,0 0 0 0 0,1 0 0 0 0,-1 0 0 0 0,1 0-1 0 0,0-1 1 0 0,0 1 0 0 0,1-1 0 0 0,-1 1 0 0 0,1-1-1 0 0,1 1-18 0 0,-1-1-6 0 0,-3-3 4 0 0,1 0 0 0 0,-1 0 1 0 0,1 0-1 0 0,0-1 0 0 0,0 1 0 0 0,-1 0 0 0 0,1 0 0 0 0,0 0 0 0 0,0-1 0 0 0,0 1 0 0 0,0 0 0 0 0,0-1 1 0 0,0 1-1 0 0,0 0 0 0 0,0-1 0 0 0,0 0 0 0 0,0 1 0 0 0,0-1 0 0 0,0 0 0 0 0,0 1 0 0 0,0-1 0 0 0,1 0 0 0 0,-1 0 1 0 0,0 0-1 0 0,0 0 0 0 0,0 0 0 0 0,0 0 0 0 0,0 0 0 0 0,1 0 2 0 0,0-1-225 0 0,0 1 0 0 0,0-1 0 0 0,0 0 0 0 0,0 0 1 0 0,-1 0-1 0 0,1 0 0 0 0,0 0 0 0 0,0 0 0 0 0,-1 0 0 0 0,1 0 0 0 0,-1-1 0 0 0,1 1 0 0 0,-1 0 0 0 0,1-1 1 0 0,-1 1-1 0 0,0-1 0 0 0,0 0 0 0 0,0 0 0 0 0,0 1 0 0 0,0-1 0 0 0,0 0 0 0 0,0 0 0 0 0,0 0 0 0 0,-1 0 1 0 0,1 0-1 0 0,-1 0 0 0 0,0 0 0 0 0,1 0 225 0 0,3-15-2061 0 0</inkml:trace>
</inkml:ink>
</file>

<file path=ppt/ink/ink15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6:30.392"/>
    </inkml:context>
    <inkml:brush xml:id="br0">
      <inkml:brushProperty name="width" value="0.05" units="cm"/>
      <inkml:brushProperty name="height" value="0.05" units="cm"/>
      <inkml:brushProperty name="color" value="#849398"/>
    </inkml:brush>
  </inkml:definitions>
  <inkml:trace contextRef="#ctx0" brushRef="#br0">1 0 13968 0 0,'0'0'637'0'0,"0"0"-13"0"0,0 0-368 0 0,0 0-76 0 0,0 0 11 0 0,0 0 1 0 0,0 0 68 0 0,1 1 285 0 0,8 1 380 0 0,0 0 1 0 0,0 0-1 0 0,8 0-925 0 0,-3 0 282 0 0,38 3 248 0 0,5 0-3394 0 0,-44-3-3529 0 0</inkml:trace>
</inkml:ink>
</file>

<file path=ppt/ink/ink15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6:30.729"/>
    </inkml:context>
    <inkml:brush xml:id="br0">
      <inkml:brushProperty name="width" value="0.05" units="cm"/>
      <inkml:brushProperty name="height" value="0.05" units="cm"/>
      <inkml:brushProperty name="color" value="#849398"/>
    </inkml:brush>
  </inkml:definitions>
  <inkml:trace contextRef="#ctx0" brushRef="#br0">15 6 14600 0 0,'0'0'664'0'0,"0"0"-8"0"0,-3 5 1 0 0,1-2-394 0 0,1 1 0 0 0,-1-1 0 0 0,1 0-1 0 0,0 1 1 0 0,0-1 0 0 0,0 1 0 0 0,0 0 0 0 0,0-1 0 0 0,1 1 0 0 0,0 0 0 0 0,0-1 0 0 0,0 1 0 0 0,0 0 0 0 0,0-1-1 0 0,1 1 1 0 0,0 0-263 0 0,0 3 153 0 0,1 0 0 0 0,1 0 0 0 0,-1 0-1 0 0,1 0 1 0 0,0-1 0 0 0,1 0 0 0 0,3 6-153 0 0,-4-8 14 0 0,-2-1 0 0 0,1 0-1 0 0,0 0 0 0 0,0 0 1 0 0,1 0-1 0 0,-1-1 1 0 0,1 1-1 0 0,-1-1 1 0 0,1 1-1 0 0,0-1 1 0 0,0 0-1 0 0,2 2-13 0 0,-1-3 6 0 0,-1 1-12 0 0,-1-1 1 0 0,1 0-1 0 0,0 0 1 0 0,0 0-1 0 0,-1 0 1 0 0,1 0-1 0 0,0 0 1 0 0,1-1 5 0 0,-3 0-12 0 0,0 0 0 0 0,0 0 0 0 0,1 0 0 0 0,-1-1-1 0 0,0 1 1 0 0,0 0 0 0 0,0-1 0 0 0,0 1 0 0 0,0-1 0 0 0,0 1 0 0 0,0-1 0 0 0,0 0 0 0 0,0 1 0 0 0,0-1 0 0 0,0 0 0 0 0,0 0 0 0 0,0 0 0 0 0,0 0 0 0 0,0 0-1 0 0,-1 0 1 0 0,1 0 0 0 0,0 0 12 0 0,0-1-6 0 0,0 0 0 0 0,0 0-1 0 0,0 0 1 0 0,-1 0 0 0 0,1 0-1 0 0,0 0 1 0 0,-1 0 0 0 0,0 0-1 0 0,1 0 1 0 0,-1 0 0 0 0,0-1 6 0 0,-1-23 5 0 0,0 16 7 0 0,0 0-1 0 0,-1 0 1 0 0,0 1-1 0 0,-1-1 1 0 0,0 0-1 0 0,-3-7-11 0 0,5 15-35 0 0,0 0 0 0 0,0-1 0 0 0,-1 1 0 0 0,1 0 0 0 0,-1 0 0 0 0,1 0 0 0 0,-1 0 0 0 0,1 0 0 0 0,-1 0 0 0 0,0 1 0 0 0,0-1 0 0 0,0 0 0 0 0,0 1 0 0 0,0 0 0 0 0,0-1 0 0 0,-1 1 0 0 0,1 0 0 0 0,0 0 0 0 0,-1 0 0 0 0,1 0 0 0 0,-1 1 0 0 0,1-1 0 0 0,-1 1 0 0 0,1 0 0 0 0,-1-1 0 0 0,1 1 0 0 0,-1 0 0 0 0,1 0 0 0 0,-2 1 35 0 0,-4 0-1691 0 0,1 3-5175 0 0</inkml:trace>
</inkml:ink>
</file>

<file path=ppt/ink/ink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1:32.799"/>
    </inkml:context>
    <inkml:brush xml:id="br0">
      <inkml:brushProperty name="width" value="0.05292" units="cm"/>
      <inkml:brushProperty name="height" value="0.05292" units="cm"/>
      <inkml:brushProperty name="color" value="#333333"/>
    </inkml:brush>
  </inkml:definitions>
  <inkml:trace contextRef="#ctx0" brushRef="#br0">0 10 8288 0 0,'0'0'190'0'0,"0"0"28"0"0,13-3 238 0 0,-4 1 104 0 0,0 1-1 0 0,-1 0 1 0 0,1 0 0 0 0,0 1 0 0 0,0 0 0 0 0,0 0 0 0 0,0 1 0 0 0,-1 0-1 0 0,1 1 1 0 0,0 0 0 0 0,6 2-560 0 0,-13-3 13 0 0,0 0 0 0 0,0 0 0 0 0,0 0 0 0 0,0 0 0 0 0,0 0-1 0 0,0 0 1 0 0,0 1 0 0 0,0-1 0 0 0,0 1 0 0 0,0-1 0 0 0,-1 1 0 0 0,1 0-1 0 0,-1 0 1 0 0,1 0 0 0 0,-1 0 0 0 0,0 0 0 0 0,0 0 0 0 0,1 0 0 0 0,-2 0 0 0 0,1 0-1 0 0,0 1 1 0 0,0-1 0 0 0,-1 0 0 0 0,1 1 0 0 0,-1-1 0 0 0,0 0 0 0 0,0 1-1 0 0,1-1 1 0 0,-2 1 0 0 0,1-1 0 0 0,0 0 0 0 0,0 1-13 0 0,-1 5-35 0 0,0 1-1 0 0,0-1 1 0 0,-1 0 0 0 0,0 1-1 0 0,-1-1 1 0 0,1 0 0 0 0,-2 0 0 0 0,0 2 35 0 0,-3 1 357 0 0,0 0 1 0 0,-1-1 0 0 0,-7 9-358 0 0,-13 17 793 0 0,22-28-679 0 0,4-5-133 0 0,0 0-1 0 0,0 0 1 0 0,0 0-1 0 0,0 0 1 0 0,1 0-1 0 0,-1 1 1 0 0,1-1 0 0 0,-1 3 19 0 0,2-5 43 0 0,0 0 0 0 0,0 0 0 0 0,0 0 0 0 0,0-1 0 0 0,1 1 0 0 0,-1 0 0 0 0,0 0 0 0 0,0 0 0 0 0,1 0 0 0 0,-1 0 0 0 0,1 0 0 0 0,-1-1 1 0 0,0 1-1 0 0,1 0 0 0 0,0 0 0 0 0,-1-1 0 0 0,1 1 0 0 0,-1 0 0 0 0,1 0 0 0 0,0-1 0 0 0,0 1 0 0 0,-1-1 0 0 0,1 1 0 0 0,0-1 1 0 0,0 1-1 0 0,-1-1 0 0 0,1 0 0 0 0,0 1 0 0 0,0-1 0 0 0,0 0 0 0 0,0 1 0 0 0,0-1 0 0 0,0 0 0 0 0,0 0 0 0 0,0 0 0 0 0,0 0-43 0 0,8 2 72 0 0,0-1-1 0 0,0-1 0 0 0,0 1 0 0 0,0-1 0 0 0,0-1 0 0 0,0 0 0 0 0,-1 0 0 0 0,1 0 0 0 0,1-2-71 0 0,30-3-2824 0 0,-29 6 1801 0 0</inkml:trace>
</inkml:ink>
</file>

<file path=ppt/ink/ink15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6:32.486"/>
    </inkml:context>
    <inkml:brush xml:id="br0">
      <inkml:brushProperty name="width" value="0.05" units="cm"/>
      <inkml:brushProperty name="height" value="0.05" units="cm"/>
      <inkml:brushProperty name="color" value="#849398"/>
    </inkml:brush>
  </inkml:definitions>
  <inkml:trace contextRef="#ctx0" brushRef="#br0">119 13 8752 0 0,'0'0'673'0'0,"-1"-1"-437"0"0,-2-7 836 0 0,3 8-1012 0 0,0 0 0 0 0,-1 0 0 0 0,1 0 0 0 0,0-1 0 0 0,0 1 0 0 0,0 0 0 0 0,0 0-1 0 0,0 0 1 0 0,0-1 0 0 0,0 1 0 0 0,0 0 0 0 0,-1 0 0 0 0,1 0 0 0 0,0 0-1 0 0,0-1 1 0 0,0 1 0 0 0,0 0 0 0 0,-1 0 0 0 0,1 0 0 0 0,0 0 0 0 0,0 0 0 0 0,0 0-1 0 0,-1 0 1 0 0,1 0 0 0 0,0 0 0 0 0,0-1 0 0 0,0 1 0 0 0,-1 0 0 0 0,1 0 0 0 0,0 0-1 0 0,0 0 1 0 0,0 0 0 0 0,-1 0 0 0 0,1 0 0 0 0,0 0-60 0 0,-2 0 126 0 0,-1 0 0 0 0,1 1-1 0 0,-1-1 1 0 0,1 0 0 0 0,0 1 0 0 0,-1-1 0 0 0,1 1 0 0 0,0 0-1 0 0,0 0 1 0 0,-1 0 0 0 0,1 0 0 0 0,0 0 0 0 0,0 0 0 0 0,0 0 0 0 0,0 1-1 0 0,0-1 1 0 0,1 1 0 0 0,-2 0-126 0 0,-2 3 394 0 0,-1 1-1 0 0,1-1 1 0 0,0 1 0 0 0,1 0-1 0 0,-2 2-393 0 0,5-6 53 0 0,0 0 0 0 0,0 0 0 0 0,0 1-1 0 0,0-1 1 0 0,1 0 0 0 0,-1 0 0 0 0,1 1 0 0 0,-1-1 0 0 0,1 0-1 0 0,0 1 1 0 0,0-1 0 0 0,0 0 0 0 0,0 1 0 0 0,0-1 0 0 0,0 0-1 0 0,1 1 1 0 0,-1-1 0 0 0,1 0 0 0 0,-1 0 0 0 0,1 1 0 0 0,0-1-53 0 0,2 5 12 0 0,0-1 1 0 0,1 0-1 0 0,0 0 1 0 0,-1 0 0 0 0,2 0-1 0 0,1 2-12 0 0,-2-4-3 0 0,0-1 0 0 0,-1 1-1 0 0,1-1 1 0 0,1 0 0 0 0,-1 0-1 0 0,0 0 1 0 0,2 0 3 0 0,2 2-104 0 0,0 0 0 0 0,0 0-1 0 0,2 4 105 0 0,-10-9 2 0 0,0 0-1 0 0,0 0 1 0 0,0 0 0 0 0,1 1-1 0 0,-1-1 1 0 0,0 0-1 0 0,0 0 1 0 0,0 0-1 0 0,0 0 1 0 0,0 0-1 0 0,0 0 1 0 0,0 1-1 0 0,0-1 1 0 0,0 0-1 0 0,0 0 1 0 0,0 0-1 0 0,0 0 1 0 0,0 0-1 0 0,0 0 1 0 0,0 1-1 0 0,0-1 1 0 0,0 0-1 0 0,0 0 1 0 0,-1 0-1 0 0,1 0 1 0 0,0 0-1 0 0,0 0 1 0 0,0 1 0 0 0,0-1-1 0 0,0 0 1 0 0,0 0-1 0 0,0 0 1 0 0,0 0-1 0 0,0 0 1 0 0,0 0-1 0 0,-1 0 1 0 0,1 0-1 0 0,0 0 1 0 0,0 0-1 0 0,0 0 1 0 0,0 1-1 0 0,0-1 1 0 0,0 0-1 0 0,0 0 1 0 0,-1 0-1 0 0,1 0 1 0 0,0 0-1 0 0,0 0 1 0 0,0 0-1 0 0,0 0 1 0 0,0 0-1 0 0,0 0 1 0 0,-1 0 0 0 0,1 0-1 0 0,0 0 1 0 0,0 0-1 0 0,0 0-1 0 0,-7 1 39 0 0,-3-1 19 0 0,-1 0 1 0 0,1-1-1 0 0,0 0 0 0 0,1-1 1 0 0,-1 0-1 0 0,0 0 0 0 0,0-1 1 0 0,1 0-1 0 0,-9-5-58 0 0,7 1-996 0 0,10 6-3274 0 0,1 1-1442 0 0</inkml:trace>
</inkml:ink>
</file>

<file path=ppt/ink/ink15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6:32.881"/>
    </inkml:context>
    <inkml:brush xml:id="br0">
      <inkml:brushProperty name="width" value="0.05" units="cm"/>
      <inkml:brushProperty name="height" value="0.05" units="cm"/>
      <inkml:brushProperty name="color" value="#849398"/>
    </inkml:brush>
  </inkml:definitions>
  <inkml:trace contextRef="#ctx0" brushRef="#br0">16 6 4608 0 0,'0'0'353'0'0,"-4"-5"-371"0"0,3 4 3953 0 0,1 2 4254 0 0,-2 3-7612 0 0,0 0-368 0 0,1-1 1 0 0,-1 1 0 0 0,1 0 0 0 0,0-1 0 0 0,1 1 0 0 0,-1 0 0 0 0,0 0 0 0 0,1-1 0 0 0,0 2-210 0 0,0 40 621 0 0,3 0 0 0 0,3 18-621 0 0,-2-38-84 0 0,-1-11-866 0 0,-1 1 0 0 0,-1-1 0 0 0,0 2 950 0 0,-1-11-1298 0 0</inkml:trace>
</inkml:ink>
</file>

<file path=ppt/ink/ink15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6:33.278"/>
    </inkml:context>
    <inkml:brush xml:id="br0">
      <inkml:brushProperty name="width" value="0.05" units="cm"/>
      <inkml:brushProperty name="height" value="0.05" units="cm"/>
      <inkml:brushProperty name="color" value="#849398"/>
    </inkml:brush>
  </inkml:definitions>
  <inkml:trace contextRef="#ctx0" brushRef="#br0">2 57 10136 0 0,'-2'-11'1078'0'0,"2"10"-970"0"0,0-1 0 0 0,0 1 0 0 0,1 0-1 0 0,-1-1 1 0 0,0 1 0 0 0,1 0 0 0 0,-1 0-1 0 0,0-1 1 0 0,1 1 0 0 0,0 0 0 0 0,-1 0-1 0 0,1-1 1 0 0,0 1 0 0 0,-1 0 0 0 0,1 0-1 0 0,0 0 1 0 0,0 0 0 0 0,1 0-108 0 0,0-1 393 0 0,0 0-1 0 0,1 0 1 0 0,-1 1-1 0 0,1-1 1 0 0,0 1-1 0 0,-1 0 1 0 0,1 0 0 0 0,2-1-393 0 0,6 0 743 0 0,-1-1 1 0 0,1 2 0 0 0,0-1 0 0 0,3 2-744 0 0,-7-1 143 0 0,-1 2-1 0 0,0-1 1 0 0,1 1-1 0 0,-1 0 1 0 0,0 0 0 0 0,0 1-1 0 0,0-1 1 0 0,0 1-1 0 0,0 1 1 0 0,0-1 0 0 0,0 1-1 0 0,-1 0-142 0 0,-1-1 7 0 0,-1 0 1 0 0,1 1-1 0 0,-1-1 0 0 0,0 1 1 0 0,0-1-1 0 0,0 1 0 0 0,0 0 0 0 0,-1 0 1 0 0,1 0-1 0 0,-1 0 0 0 0,0 1 0 0 0,1-1 1 0 0,-2 0-1 0 0,1 1 0 0 0,0 0 1 0 0,-1-1-1 0 0,1 1 0 0 0,-1 0 0 0 0,0 1-7 0 0,-1-3-9 0 0,0-1 0 0 0,0 1 0 0 0,1-1 0 0 0,-1 1 0 0 0,-1-1 0 0 0,1 0 0 0 0,0 1 0 0 0,0-1 0 0 0,-1 1 1 0 0,1-1-1 0 0,0 0 0 0 0,-1 1 0 0 0,1-1 0 0 0,-1 0 0 0 0,0 1 0 0 0,0-1 0 0 0,0 1 9 0 0,-1 0-25 0 0,1 0 0 0 0,-1 0 0 0 0,0-1 1 0 0,0 1-1 0 0,0-1 0 0 0,0 1 1 0 0,0-1-1 0 0,0 0 0 0 0,0 0 1 0 0,-1 1 24 0 0,-3 0-126 0 0,0 0 1 0 0,0 0 0 0 0,0 0 0 0 0,-1-1 0 0 0,1 0-1 0 0,0 0 1 0 0,-1-1 0 0 0,1 0 125 0 0,-17 1-2055 0 0,1 0 1 0 0,-6 2 2054 0 0,20-1-1569 0 0</inkml:trace>
</inkml:ink>
</file>

<file path=ppt/ink/ink15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6:33.661"/>
    </inkml:context>
    <inkml:brush xml:id="br0">
      <inkml:brushProperty name="width" value="0.05" units="cm"/>
      <inkml:brushProperty name="height" value="0.05" units="cm"/>
      <inkml:brushProperty name="color" value="#849398"/>
    </inkml:brush>
  </inkml:definitions>
  <inkml:trace contextRef="#ctx0" brushRef="#br0">93 28 11976 0 0,'-2'-3'331'0'0,"0"0"1"0"0,0 0-1 0 0,0 1 1 0 0,-1-1 0 0 0,1 1-1 0 0,0 0 1 0 0,-1-1-1 0 0,-3 0-331 0 0,5 2 148 0 0,0 0-1 0 0,0 1 0 0 0,-1 0 0 0 0,1-1 1 0 0,0 1-1 0 0,-1 0 0 0 0,1-1 1 0 0,0 1-1 0 0,-1 0 0 0 0,1 0 1 0 0,-1 0-1 0 0,1 0 0 0 0,0 1 0 0 0,-1-1 1 0 0,1 0-1 0 0,0 0 0 0 0,-1 1 1 0 0,1-1-1 0 0,0 1 0 0 0,0-1 1 0 0,-1 1-1 0 0,1 0 0 0 0,0-1 0 0 0,-1 1-147 0 0,0 1 53 0 0,-1 0 0 0 0,1 0 0 0 0,-1 0 1 0 0,1 0-1 0 0,-1 1 0 0 0,1-1 0 0 0,0 1 0 0 0,0-1 0 0 0,0 1 0 0 0,1-1 0 0 0,-1 1 0 0 0,1 0 0 0 0,-1 0 0 0 0,1 0 0 0 0,0 0 0 0 0,0 0 0 0 0,0 0 0 0 0,1 0 0 0 0,-1 3-53 0 0,0-1 11 0 0,1 0 0 0 0,0 0 0 0 0,0 1 0 0 0,0-1 0 0 0,0 0 0 0 0,1 0 0 0 0,0 0 0 0 0,0 0 0 0 0,1 0 0 0 0,-1 0 0 0 0,1 0 0 0 0,0 0-11 0 0,1 1-1 0 0,-3-4 0 0 0,1 0 0 0 0,0 0 1 0 0,0 0-1 0 0,0-1 0 0 0,0 1 0 0 0,0 0 0 0 0,0-1 0 0 0,0 1 1 0 0,0 0-1 0 0,1-1 0 0 0,-1 1 0 0 0,1-1 0 0 0,-1 0 0 0 0,1 1 1 0 0,0-1-1 0 0,-1 0 1 0 0,10 3-145 0 0,-6-5 138 0 0,-3 0-8 0 0,0 0-9 0 0,0 1 0 0 0,0-1 0 0 0,0 1 1 0 0,0-1-1 0 0,-1 0 0 0 0,1 0 0 0 0,0 0 0 0 0,0 0 0 0 0,-1 0 0 0 0,1 0 0 0 0,-1 0 0 0 0,1-1 0 0 0,-1 1 1 0 0,0 0-1 0 0,1-1 0 0 0,-1 1 0 0 0,0-1 0 0 0,0 0 0 0 0,0 1 0 0 0,0-1 0 0 0,0 0 0 0 0,0 1 1 0 0,-1-1-1 0 0,1 0 0 0 0,0 0 0 0 0,-1 0 0 0 0,1-1 24 0 0,0-5-30 0 0,1 0-1 0 0,-2 0 1 0 0,1 0 0 0 0,-1 0 0 0 0,0 0-1 0 0,0-2 31 0 0,-6-15 35 0 0,5 20 146 0 0,0-1 1 0 0,0 1-1 0 0,0-1 0 0 0,0-3-181 0 0,1 5 497 0 0,0 4 372 0 0,4 8-396 0 0,2 1-390 0 0,-1 0 0 0 0,0 0 0 0 0,-1 1 1 0 0,0 0-1 0 0,0 4-83 0 0,3 4 20 0 0,-5-13 15 0 0,0 1-86 0 0,0 0 0 0 0,1-1 0 0 0,0 1 0 0 0,0 0 51 0 0,11 18-4183 0 0,-10-20-2099 0 0</inkml:trace>
</inkml:ink>
</file>

<file path=ppt/ink/ink15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6:34.036"/>
    </inkml:context>
    <inkml:brush xml:id="br0">
      <inkml:brushProperty name="width" value="0.05" units="cm"/>
      <inkml:brushProperty name="height" value="0.05" units="cm"/>
      <inkml:brushProperty name="color" value="#849398"/>
    </inkml:brush>
  </inkml:definitions>
  <inkml:trace contextRef="#ctx0" brushRef="#br0">1 43 13072 0 0,'0'-13'1416'0'0,"0"8"2584"0"0,3 8-3086 0 0,0 5-741 0 0,-1 5-33 0 0,-1 0 0 0 0,0 0 0 0 0,0 0 0 0 0,-2 0 0 0 0,0 5-140 0 0,3-11 12 0 0,-2-6-8 0 0,1-1-1 0 0,-1 1 1 0 0,0 0-1 0 0,0-1 1 0 0,1 1 0 0 0,-1 0-1 0 0,0-1 1 0 0,0 1-1 0 0,0 0 1 0 0,0 0 0 0 0,0-1-1 0 0,0 1 1 0 0,0 0 0 0 0,0-1-1 0 0,0 1 1 0 0,0 0-1 0 0,0-1 1 0 0,-1 1 0 0 0,1 0-1 0 0,0-1 1 0 0,0 1-1 0 0,-1 0 1 0 0,1 0-4 0 0,5-9 53 0 0,-3 5-53 0 0,0-1 0 0 0,0 1 0 0 0,0-1 0 0 0,1-2 0 0 0,3-11 153 0 0,1 1-1 0 0,7-15-152 0 0,-11 27 102 0 0,-1 0-1 0 0,1 0 0 0 0,-1 0 1 0 0,1 1-1 0 0,0-1 0 0 0,0 1 1 0 0,1-1-1 0 0,-1 1 1 0 0,1 0-1 0 0,0 0 0 0 0,0 1 1 0 0,0-1-1 0 0,2 0-101 0 0,-4 2 27 0 0,-1 0 0 0 0,1 1 0 0 0,0-1 0 0 0,0 1 1 0 0,-1 0-1 0 0,1 0 0 0 0,0-1 0 0 0,0 1 0 0 0,0 0 0 0 0,-1 1 0 0 0,1-1 0 0 0,0 0 0 0 0,0 0 1 0 0,0 1-1 0 0,-1-1 0 0 0,1 1 0 0 0,0 0 0 0 0,-1-1 0 0 0,1 1 0 0 0,0 0 0 0 0,-1 0 0 0 0,1 0 1 0 0,-1 0-1 0 0,0 0 0 0 0,1 0 0 0 0,-1 1 0 0 0,0-1 0 0 0,1 0 0 0 0,-1 1 0 0 0,0-1 0 0 0,0 1 1 0 0,0-1-1 0 0,0 1 0 0 0,-1-1 0 0 0,1 1 0 0 0,0 0 0 0 0,-1-1 0 0 0,1 1 0 0 0,-1 1-27 0 0,5 14 0 0 0,2 12 0 0 0,-2-5-1546 0 0,-1 1-3593 0 0,-4-15-1919 0 0</inkml:trace>
</inkml:ink>
</file>

<file path=ppt/ink/ink15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6:35.112"/>
    </inkml:context>
    <inkml:brush xml:id="br0">
      <inkml:brushProperty name="width" value="0.05" units="cm"/>
      <inkml:brushProperty name="height" value="0.05" units="cm"/>
      <inkml:brushProperty name="color" value="#849398"/>
    </inkml:brush>
  </inkml:definitions>
  <inkml:trace contextRef="#ctx0" brushRef="#br0">125 32 12872 0 0,'-2'-7'1369'0'0,"-2"0"-1346"0"0,4 6-23 0 0,-1-1 0 0 0,0 1 0 0 0,1 0 0 0 0,-1 0 0 0 0,0-1 0 0 0,0 1 0 0 0,0 0 0 0 0,0 0 0 0 0,0 0 0 0 0,-1 0 0 0 0,1 0 97 0 0,0 0 1 0 0,-1 1 0 0 0,1-1-1 0 0,-1 1 1 0 0,1-1 0 0 0,0 1-1 0 0,-1 0 1 0 0,1-1 0 0 0,-1 1-1 0 0,0 0 1 0 0,1 0 0 0 0,-1 0-1 0 0,1 0 1 0 0,-1 1 0 0 0,1-1-1 0 0,-1 0 1 0 0,1 1 0 0 0,0-1-1 0 0,-1 0 1 0 0,1 1 0 0 0,-2 0-98 0 0,-5 3 591 0 0,0 0 1 0 0,0 0 0 0 0,-1 1-592 0 0,-17 11 627 0 0,24-15-556 0 0,0 1 0 0 0,1 0 0 0 0,-1-1 0 0 0,1 1 0 0 0,0 0 0 0 0,-1 0 0 0 0,1 0 0 0 0,0 0 0 0 0,0 0 0 0 0,0 0 0 0 0,1 0 0 0 0,-1 2-71 0 0,1-3 43 0 0,0 0 0 0 0,0 0 0 0 0,0 1 0 0 0,0-1 0 0 0,0 0 1 0 0,0 0-1 0 0,1 0 0 0 0,-1 0 0 0 0,0 0 0 0 0,1 1 0 0 0,-1-1 1 0 0,1 0-1 0 0,-1 0 0 0 0,1 0 0 0 0,0 0-43 0 0,5 11 109 0 0,-5-9-94 0 0,0 0 1 0 0,1 0-1 0 0,-1 0 1 0 0,1 0-1 0 0,-1-1 1 0 0,1 1-1 0 0,0 0 1 0 0,0-1-1 0 0,2 2-15 0 0,-1-1 23 0 0,0 1 0 0 0,0-1 0 0 0,-1 1-1 0 0,0-1 1 0 0,1 2-23 0 0,0 1 14 0 0,1-1 1 0 0,0 1-1 0 0,0-1 1 0 0,0 0-1 0 0,4 3-14 0 0,12 16-3 0 0,-10-9 89 0 0,0 2-1 0 0,0 1-85 0 0,-7-13 20 0 0,1 3 8 0 0,0 0-1 0 0,-1 0 1 0 0,1 1-28 0 0,-4-7 6 0 0,1 0 0 0 0,0 0 1 0 0,-1 0-1 0 0,0 0 1 0 0,1 0-1 0 0,-1 0 0 0 0,0 0 1 0 0,0 0-1 0 0,0 1 0 0 0,0-1 1 0 0,-1 0-1 0 0,1 0 1 0 0,-1 0-1 0 0,0 2-6 0 0,-1 2 40 0 0,2-5-38 0 0,-1 1 0 0 0,1-1 0 0 0,-1 1 0 0 0,0-1 0 0 0,0 1 0 0 0,1-1 0 0 0,-1 1 0 0 0,0-1 0 0 0,0 0 0 0 0,0 0 0 0 0,-1 1 0 0 0,1-1-2 0 0,0 0 17 0 0,-2 2-25 0 0,0 0 1 0 0,0 0-1 0 0,0-1 1 0 0,-1 0 0 0 0,1 1-1 0 0,-1-1 1 0 0,1 0-1 0 0,-1-1 1 0 0,1 1 0 0 0,-1-1-1 0 0,0 1 1 0 0,0-1-1 0 0,0 0 1 0 0,0-1 0 0 0,0 1-1 0 0,0-1 1 0 0,-4 1 7 0 0,7-2-43 0 0,0 1 43 0 0,1 0-1 0 0,0 0 1 0 0,0 0 0 0 0,0 0-1 0 0,0 0 1 0 0,0 0-1 0 0,0 0 1 0 0,0 0 0 0 0,0 0-1 0 0,0 0 1 0 0,0 0-1 0 0,0 0 1 0 0,0 0 0 0 0,-1-1-1 0 0,1 1 1 0 0,0 0 0 0 0,0 0-1 0 0,0 0 1 0 0,0 0-1 0 0,0 0 1 0 0,0 0 0 0 0,0 0-1 0 0,0 0 1 0 0,0 0 0 0 0,0 0-1 0 0,0-1 1 0 0,0 1-1 0 0,0 0 1 0 0,0 0 0 0 0,0 0-1 0 0,0 0 1 0 0,0 0-1 0 0,0 0 1 0 0,0 0 0 0 0,0 0-1 0 0,0 0 1 0 0,0 0 0 0 0,0-1-1 0 0,0 1 1 0 0,0 0-1 0 0,0 0 1 0 0,1 0 0 0 0,-1 0-1 0 0,0 0 1 0 0,0 0 0 0 0,0 0-1 0 0,0 0 1 0 0,0 0-1 0 0,0 0 1 0 0,0 0 0 0 0,0 0-1 0 0,0 0 1 0 0,0 0-1 0 0,0-1 1 0 0,0 1 0 0 0,0 0-1 0 0,1 0 1 0 0,-1 0 0 0 0,0 0-1 0 0,0 0 1 0 0,0 0-1 0 0,0 0 1 0 0,0 0 0 0 0,0 0-1 0 0,0 0 1 0 0,0 0 0 0 0,0 0-1 0 0,1 0 1 0 0,5-2-35 0 0,-5 2 32 0 0,19-1-8 0 0,0 6-31 0 0,-8 0 182 0 0,-11-4-126 0 0,0-1 0 0 0,0 0 0 0 0,0 1 0 0 0,0-1 0 0 0,0 1 0 0 0,1-1 0 0 0,-1 1 0 0 0,0 0 0 0 0,0-1 0 0 0,0 1 0 0 0,-1 0 0 0 0,1 0 0 0 0,1 1-14 0 0,6 6-1 0 0,-7-7 8 0 0,0 0-1 0 0,0 1 0 0 0,0-1 0 0 0,0 0 0 0 0,-1 0 1 0 0,1 0-1 0 0,0 0 0 0 0,0 1 0 0 0,-1-1 1 0 0,1 0-1 0 0,-1 1 0 0 0,1-1 0 0 0,-1 1-6 0 0,5 16 151 0 0,-1-2-136 0 0,0 0 0 0 0,-1 0 0 0 0,-1 0-1 0 0,0 0 1 0 0,-1 0 0 0 0,-1 4-15 0 0,0 37 450 0 0,-1-30-263 0 0,0 5-388 0 0,1-31 125 0 0,0-1-1 0 0,-1 1 1 0 0,1-1 0 0 0,0 1-1 0 0,0-1 1 0 0,1 1-1 0 0,-1-1 1 0 0,0 1-1 0 0,0-1 1 0 0,0 1 0 0 0,0-1-1 0 0,0 1 1 0 0,0-1-1 0 0,1 1 1 0 0,-1-1-1 0 0,0 1 1 0 0,0-1 0 0 0,1 0-1 0 0,-1 1 1 0 0,0-1-1 0 0,1 1 1 0 0,-1-1-1 0 0,0 0 1 0 0,1 1 0 0 0,-1-1-1 0 0,1 0 1 0 0,-1 1-1 0 0,0-1 1 0 0,1 0-1 0 0,-1 0 1 0 0,1 0 0 0 0,-1 1-1 0 0,1-1 1 0 0,-1 0-1 0 0,1 0 1 0 0,-1 0-1 0 0,1 0 1 0 0,-1 0 0 0 0,1 0-1 0 0,-1 0 77 0 0,9 3-1267 0 0</inkml:trace>
</inkml:ink>
</file>

<file path=ppt/ink/ink15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6:35.685"/>
    </inkml:context>
    <inkml:brush xml:id="br0">
      <inkml:brushProperty name="width" value="0.05" units="cm"/>
      <inkml:brushProperty name="height" value="0.05" units="cm"/>
      <inkml:brushProperty name="color" value="#849398"/>
    </inkml:brush>
  </inkml:definitions>
  <inkml:trace contextRef="#ctx0" brushRef="#br0">1 6 10136 0 0,'0'0'777'0'0,"0"-1"-505"0"0,0 1-218 0 0,0 0 1 0 0,0 0-1 0 0,0 0 0 0 0,0 0 0 0 0,0 0 1 0 0,-1-1-1 0 0,1 1 0 0 0,0 0 0 0 0,0 0 1 0 0,0 0-1 0 0,0 0 0 0 0,0 0 1 0 0,0 0-1 0 0,0 0 0 0 0,0-1 0 0 0,0 1 1 0 0,0 0-1 0 0,0 0 0 0 0,0 0 0 0 0,0 0 1 0 0,0 0-1 0 0,0 0 0 0 0,0-1 1 0 0,0 1-1 0 0,0 0 0 0 0,0 0 0 0 0,0 0 1 0 0,1 0-1 0 0,-1 0 0 0 0,0 0 0 0 0,0 0 1 0 0,0 0-1 0 0,0-1 0 0 0,0 1 1 0 0,0 0-1 0 0,0 0 0 0 0,0 0 0 0 0,0 0 1 0 0,0 0-1 0 0,1 0 0 0 0,-1 0 0 0 0,0 0 1 0 0,0 0-1 0 0,0 0 0 0 0,0 0 1 0 0,0 0-1 0 0,0 0 0 0 0,0 0 0 0 0,1 0 1 0 0,-1 0-1 0 0,0 0 0 0 0,0 0 1 0 0,0 0-1 0 0,0 0 0 0 0,0 0 0 0 0,0 0 1 0 0,0 0-1 0 0,1 0 0 0 0,-1 0 0 0 0,0 0 1 0 0,0 0-1 0 0,0 0 0 0 0,0 0 1 0 0,0 0-1 0 0,0 0 0 0 0,0 0 0 0 0,1 0 1 0 0,-1 0-1 0 0,0 0-54 0 0,8 2 2294 0 0,-8-2-2647 0 0,7 4 877 0 0,0-1-1 0 0,0 1 0 0 0,-1 0 0 0 0,6 4-523 0 0,9 7 819 0 0,-18-13-644 0 0,0 0-1 0 0,1 1 0 0 0,-1-1 0 0 0,-1 1 1 0 0,3 2-175 0 0,11 10 647 0 0,1-3-206 0 0,11 10 703 0 0,14 14-1144 0 0,-36-31 20 0 0,16 16 109 0 0,4 6-129 0 0,-20-20 7 0 0,0 1 1 0 0,0-1-1 0 0,-1 1 0 0 0,0 1 0 0 0,0-1 0 0 0,-1 1-7 0 0,0 1-98 0 0,0-3-308 0 0,-1 0 0 0 0,0 1 1 0 0,-1 0 405 0 0,-1-5-138 0 0,-1-1 0 0 0,1 1 0 0 0,-1 0 1 0 0,0-1-1 0 0,0 1 0 0 0,0-1 1 0 0,0 1-1 0 0,0 0 0 0 0,0-1 0 0 0,-1 1 1 0 0,0 1 137 0 0,-1 2-1402 0 0</inkml:trace>
</inkml:ink>
</file>

<file path=ppt/ink/ink15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6:36.034"/>
    </inkml:context>
    <inkml:brush xml:id="br0">
      <inkml:brushProperty name="width" value="0.05" units="cm"/>
      <inkml:brushProperty name="height" value="0.05" units="cm"/>
      <inkml:brushProperty name="color" value="#849398"/>
    </inkml:brush>
  </inkml:definitions>
  <inkml:trace contextRef="#ctx0" brushRef="#br0">117 28 16208 0 0,'0'0'67'0'0,"-1"-1"1"0"0,1 0 0 0 0,0 0 0 0 0,0 0 0 0 0,0 1 0 0 0,0-1 0 0 0,1 0 0 0 0,-1 0 0 0 0,0 1 0 0 0,0-1 0 0 0,0 0 0 0 0,1 0 0 0 0,-1 1 0 0 0,0-1 0 0 0,1 0 0 0 0,-1 0 0 0 0,0 1 0 0 0,1-1 0 0 0,-1 1 0 0 0,1-1 0 0 0,-1 0-1 0 0,1 0-67 0 0,7-8 289 0 0,-8 9-279 0 0,0 0-1 0 0,0 0 1 0 0,0 0-1 0 0,0 0 1 0 0,0 0-1 0 0,0 0 1 0 0,0 0-1 0 0,0-1 1 0 0,0 1-1 0 0,0 0 1 0 0,0 0-1 0 0,1 0 1 0 0,-1 0-1 0 0,0 0 1 0 0,0 0-1 0 0,0 0 1 0 0,0 0-1 0 0,0 0 1 0 0,0 0-1 0 0,0 0 1 0 0,0 0-1 0 0,0 0 1 0 0,0 0-1 0 0,0 0 1 0 0,0 0-1 0 0,0 0 1 0 0,0 0-1 0 0,1 0 0 0 0,-1 0 1 0 0,0 0-1 0 0,0 0 1 0 0,0 0-1 0 0,0 0 1 0 0,0 0-1 0 0,0 0 1 0 0,0 0-1 0 0,0 0 1 0 0,0 0-1 0 0,0 0 1 0 0,0 0-1 0 0,0 0 1 0 0,1 0-1 0 0,-1 0 1 0 0,0 0-1 0 0,0 0 1 0 0,0 0-1 0 0,0 0 1 0 0,0 0-1 0 0,0 0 1 0 0,0 0-1 0 0,0 0 1 0 0,0 0-10 0 0,2 6 181 0 0,-3 10 24 0 0,-10 22 186 0 0,-2 0 0 0 0,-2 0 0 0 0,-16 25-391 0 0,11-18-37 0 0,15-34 40 0 0,2 0-1 0 0,-1 0 1 0 0,0 10-3 0 0,1-8-57 0 0,-1-1 1 0 0,-2 8 56 0 0,4-14-54 0 0,0 0-1 0 0,1 0 1 0 0,0 0-1 0 0,0 4 55 0 0,-4 16-1321 0 0,3-15-3166 0 0,2-1-1477 0 0</inkml:trace>
</inkml:ink>
</file>

<file path=ppt/ink/ink15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6:36.414"/>
    </inkml:context>
    <inkml:brush xml:id="br0">
      <inkml:brushProperty name="width" value="0.05" units="cm"/>
      <inkml:brushProperty name="height" value="0.05" units="cm"/>
      <inkml:brushProperty name="color" value="#849398"/>
    </inkml:brush>
  </inkml:definitions>
  <inkml:trace contextRef="#ctx0" brushRef="#br0">1 3 16208 0 0,'0'0'365'0'0,"0"0"56"0"0,2-2 420 0 0,-1 2-818 0 0,-1 0-1 0 0,1 0 0 0 0,0 0 0 0 0,-1-1 0 0 0,1 1 0 0 0,-1 0 0 0 0,1 0 0 0 0,-1 0 0 0 0,1 0 0 0 0,0 0 0 0 0,-1 0 0 0 0,1 0 0 0 0,-1 0 0 0 0,1 1 0 0 0,-1-1 0 0 0,1 0 0 0 0,-1 0 1 0 0,1 0-1 0 0,0 1 0 0 0,-1-1 0 0 0,1 0 0 0 0,-1 0 0 0 0,0 1 0 0 0,1-1 0 0 0,-1 0 0 0 0,1 1 0 0 0,-1-1 0 0 0,1 1 0 0 0,-1-1 0 0 0,0 1 0 0 0,1-1 0 0 0,-1 1-22 0 0,1 0 92 0 0,1 1 72 0 0,0 1 0 0 0,-1 0 0 0 0,1 0 1 0 0,-1 0-1 0 0,1 0 0 0 0,-1 0 0 0 0,0 0 0 0 0,0 0 1 0 0,-1 0-1 0 0,1 1-164 0 0,1 4 388 0 0,-1 0 0 0 0,0 0 0 0 0,-1 5-388 0 0,0 8 328 0 0,2 0 0 0 0,2 20-328 0 0,-3-22 75 0 0,-1-18-22 0 0,9-5 11 0 0,-5 0-19 0 0,-1 0 0 0 0,0 0 0 0 0,1 0 0 0 0,-1-1 0 0 0,2-3-45 0 0,-3 5 75 0 0,0-1-1 0 0,0 0 1 0 0,1 1 0 0 0,-1-1 0 0 0,1 1-1 0 0,0 0 1 0 0,0 0 0 0 0,1 0 0 0 0,0-1-75 0 0,-2 4 28 0 0,0-1 1 0 0,-1 0-1 0 0,1 0 1 0 0,0 1-1 0 0,-1-1 1 0 0,1 1-1 0 0,0-1 1 0 0,-1 1-1 0 0,1 0 1 0 0,0 0-1 0 0,0 0 1 0 0,0 0-1 0 0,-1 0 1 0 0,1 0-1 0 0,0 0 0 0 0,0 1 1 0 0,-1-1-1 0 0,1 1 1 0 0,0-1-1 0 0,0 1 1 0 0,-1-1-1 0 0,1 1 1 0 0,-1 0-1 0 0,1 0 1 0 0,-1 0-1 0 0,1 0 1 0 0,-1 0-1 0 0,1 0 1 0 0,-1 0-1 0 0,0 1 1 0 0,0-1-1 0 0,0 0 1 0 0,1 1-1 0 0,-1-1 1 0 0,-1 1-1 0 0,1-1 1 0 0,0 1-1 0 0,0 0 1 0 0,0-1-1 0 0,-1 1 1 0 0,1 0-1 0 0,-1-1 1 0 0,1 1-1 0 0,-1 0 1 0 0,0 0-1 0 0,0 0-28 0 0,7 32-97 0 0,-5-26-25 0 0,-1 0 0 0 0,1 0 0 0 0,-1 0 0 0 0,-1 3 122 0 0,2-7-2420 0 0,-1-4 985 0 0</inkml:trace>
</inkml:ink>
</file>

<file path=ppt/ink/ink15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7:10.923"/>
    </inkml:context>
    <inkml:brush xml:id="br0">
      <inkml:brushProperty name="width" value="0.05" units="cm"/>
      <inkml:brushProperty name="height" value="0.05" units="cm"/>
      <inkml:brushProperty name="color" value="#849398"/>
    </inkml:brush>
  </inkml:definitions>
  <inkml:trace contextRef="#ctx0" brushRef="#br0">0 2 12752 0 0,'0'0'289'0'0,"5"-1"391"0"0,-2 0-606 0 0,0 1-1 0 0,0 1 1 0 0,0-1 0 0 0,0 0 0 0 0,0 1 0 0 0,0-1-1 0 0,0 1 1 0 0,0 0 0 0 0,0 0 0 0 0,-1 0-1 0 0,1 0 1 0 0,0 1 0 0 0,-1-1 0 0 0,1 1-1 0 0,-1-1 1 0 0,1 1 0 0 0,0 1-74 0 0,5 4 595 0 0,0 0 0 0 0,0 1 0 0 0,-1 0 0 0 0,2 3-595 0 0,-2-1 343 0 0,0 0 0 0 0,0 1 0 0 0,-1 0 0 0 0,-1 0 1 0 0,1 1-1 0 0,-1 1-343 0 0,3 12 508 0 0,0 0 1 0 0,1 10-509 0 0,-4-13 36 0 0,-1 0-1 0 0,-1 0 0 0 0,-1 0 1 0 0,0 5-36 0 0,-2-11 29 0 0,-1 0 0 0 0,0 0 1 0 0,-2 0-1 0 0,1 0 0 0 0,-2-1 1 0 0,0 1-1 0 0,-1-1 0 0 0,-4 9-29 0 0,7-20 14 0 0,-1 2-397 0 0,1 0 0 0 0,-1 0 0 0 0,-1 0 0 0 0,1-1 0 0 0,-1 1 383 0 0,-1 2-1059 0 0</inkml:trace>
</inkml:ink>
</file>

<file path=ppt/ink/ink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1:22.987"/>
    </inkml:context>
    <inkml:brush xml:id="br0">
      <inkml:brushProperty name="width" value="0.05292" units="cm"/>
      <inkml:brushProperty name="height" value="0.05292" units="cm"/>
      <inkml:brushProperty name="color" value="#333333"/>
    </inkml:brush>
  </inkml:definitions>
  <inkml:trace contextRef="#ctx0" brushRef="#br0">76 1 9760 0 0,'0'0'446'0'0,"0"0"-10"0"0,-23-1 180 0 0,21 2-433 0 0,0-1 0 0 0,0 1 0 0 0,0 0 0 0 0,0-1 0 0 0,0 1 0 0 0,0 0 0 0 0,0 0 0 0 0,0 0-1 0 0,0 1 1 0 0,0-1 0 0 0,1 0 0 0 0,-1 1 0 0 0,0-1 0 0 0,1 1 0 0 0,-1-1 0 0 0,1 1 0 0 0,0 0-1 0 0,-1 0-182 0 0,0 2 144 0 0,0 0 0 0 0,0 0-1 0 0,0 0 1 0 0,0 0-1 0 0,0 0 1 0 0,1 1-1 0 0,0-1 1 0 0,0 1 0 0 0,0 1-144 0 0,0-2 17 0 0,0 1 1 0 0,1-1 0 0 0,0 1-1 0 0,0-1 1 0 0,0 1 0 0 0,0-1-1 0 0,1 1 1 0 0,-1-1 0 0 0,1 0-1 0 0,0 1 1 0 0,1-1 0 0 0,-1 0-1 0 0,1 0 1 0 0,0 1 0 0 0,0-1-1 0 0,0-1 1 0 0,0 1 0 0 0,1 0-1 0 0,1 2-17 0 0,-3-5 10 0 0,1 1-1 0 0,0-1 0 0 0,1 1 0 0 0,-1-1 0 0 0,0 1 0 0 0,0-1 0 0 0,1 0 0 0 0,-1 0 0 0 0,1 0 0 0 0,-1 0 0 0 0,1 0 0 0 0,0 0 0 0 0,0-1-9 0 0,-2 1-1 0 0,0-1 1 0 0,1 0 0 0 0,-1 1-1 0 0,1-1 1 0 0,-1 0 0 0 0,1 0-1 0 0,-1 0 1 0 0,0 0 0 0 0,1 0-1 0 0,-1 0 1 0 0,1-1-1 0 0,-1 1 1 0 0,0 0 0 0 0,1-1-1 0 0,-1 1 1 0 0,0-1 0 0 0,1 1-1 0 0,-1-1 1 0 0,0 0 0 0 0,0 0-1 0 0,0 1 1 0 0,1-1 0 0 0,-1 0-1 0 0,0 0 1 0 0,0 0 0 0 0,0 0-1 0 0,0 0 1 0 0,-1 0 0 0 0,1-1-1 0 0,0 1 1 0 0,0 0 0 0 0,-1 0-1 0 0,1-1 1 0 0,-1 1 0 0 0,1-1 0 0 0,0-1-12 0 0,1 0 1 0 0,-1-1-1 0 0,0 1 1 0 0,0-1-1 0 0,-1 1 1 0 0,1-1-1 0 0,-1 1 1 0 0,0-1-1 0 0,0 0 1 0 0,0 1-1 0 0,0-1 1 0 0,-1 0-1 0 0,0-2 12 0 0,-1-2-115 0 0,0 0 0 0 0,-1 1-1 0 0,0-1 1 0 0,-1 0 0 0 0,-2-3 115 0 0,4 8-55 0 0,0 0 1 0 0,0 0-1 0 0,0 1 1 0 0,0-1-1 0 0,-1 1 0 0 0,1-1 1 0 0,-1 1-1 0 0,0 0 1 0 0,0 0-1 0 0,1 0 1 0 0,-1 0-1 0 0,-1 0 1 0 0,1 1-1 0 0,-1-1 55 0 0,-1 0-284 0 0,-4-1-3960 0 0,4 1-182 0 0</inkml:trace>
</inkml:ink>
</file>

<file path=ppt/ink/ink15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7:11.413"/>
    </inkml:context>
    <inkml:brush xml:id="br0">
      <inkml:brushProperty name="width" value="0.05" units="cm"/>
      <inkml:brushProperty name="height" value="0.05" units="cm"/>
      <inkml:brushProperty name="color" value="#849398"/>
    </inkml:brush>
  </inkml:definitions>
  <inkml:trace contextRef="#ctx0" brushRef="#br0">123 7 13448 0 0,'0'0'298'0'0,"-5"-6"745"0"0,4 6-1039 0 0,1 0 0 0 0,0 0 0 0 0,0 0 1 0 0,-1 0-1 0 0,1 0 0 0 0,0 0 0 0 0,-1 0 0 0 0,1-1 1 0 0,0 1-1 0 0,0 0 0 0 0,-1 0 0 0 0,1 0 0 0 0,0 1 0 0 0,-1-1 1 0 0,1 0-1 0 0,0 0 0 0 0,0 0 0 0 0,-1 0 0 0 0,1 0 1 0 0,0 0-1 0 0,0 0 0 0 0,-1 0 0 0 0,1 0 0 0 0,0 1 0 0 0,0-1 1 0 0,-1 0-1 0 0,1 0 0 0 0,0 0 0 0 0,0 1-4 0 0,-1-1 10 0 0,-4 4 253 0 0,1-1 0 0 0,0 0 0 0 0,0 1 0 0 0,0 0 0 0 0,1 0 0 0 0,-1 0 0 0 0,1 1 0 0 0,0-1 0 0 0,-1 3-263 0 0,-3 6 421 0 0,0 0 0 0 0,2 0 0 0 0,-1 1-421 0 0,-2 9 411 0 0,2 1 1 0 0,-1 6-412 0 0,-4 16 474 0 0,6-26-208 0 0,2-1 0 0 0,0 1 0 0 0,1 0 0 0 0,1 0 0 0 0,1 0-1 0 0,1 0 1 0 0,1 0 0 0 0,3 12-266 0 0,-3-20 34 0 0,0 0 0 0 0,2 0 0 0 0,-1-1 1 0 0,1 0-1 0 0,1 1 0 0 0,0-2 0 0 0,1 1 0 0 0,0 0 0 0 0,0-1 1 0 0,1 0-1 0 0,1-1 0 0 0,-1 0 0 0 0,7 5-34 0 0,-14-14 0 0 0,7 7 12 0 0,0 0-1 0 0,0-1 0 0 0,1 0 1 0 0,0 0-1 0 0,1-1 0 0 0,-1 0 1 0 0,1-1-1 0 0,0 1 1 0 0,0-2-12 0 0,3 1-647 0 0,0-1 1 0 0,0 0 0 0 0,7 0 646 0 0,1-1-751 0 0</inkml:trace>
</inkml:ink>
</file>

<file path=ppt/ink/ink15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7:12.916"/>
    </inkml:context>
    <inkml:brush xml:id="br0">
      <inkml:brushProperty name="width" value="0.05" units="cm"/>
      <inkml:brushProperty name="height" value="0.05" units="cm"/>
      <inkml:brushProperty name="color" value="#849398"/>
    </inkml:brush>
  </inkml:definitions>
  <inkml:trace contextRef="#ctx0" brushRef="#br0">1 2 12528 0 0,'0'0'572'0'0,"0"0"-11"0"0,0 0-364 0 0,27-1 332 0 0,-17 1 409 0 0,-1 0 0 0 0,0 0-1 0 0,0 1 1 0 0,9 1-938 0 0,11 2 665 0 0,-23-4-934 0 0,1 1 0 0 0,0 0-1 0 0,-1 0 1 0 0,1 1 0 0 0,-1 0-1 0 0,5 1 270 0 0,-6-1-6195 0 0</inkml:trace>
</inkml:ink>
</file>

<file path=ppt/ink/ink15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7:13.280"/>
    </inkml:context>
    <inkml:brush xml:id="br0">
      <inkml:brushProperty name="width" value="0.05" units="cm"/>
      <inkml:brushProperty name="height" value="0.05" units="cm"/>
      <inkml:brushProperty name="color" value="#849398"/>
    </inkml:brush>
  </inkml:definitions>
  <inkml:trace contextRef="#ctx0" brushRef="#br0">5 0 13824 0 0,'0'0'314'0'0,"0"0"46"0"0,0 0 22 0 0,0 0-50 0 0,0 0-150 0 0,3 6 682 0 0,-3-2-564 0 0,0 1 0 0 0,0-1-1 0 0,0 0 1 0 0,0 1 0 0 0,0-1-1 0 0,-1 1-299 0 0,-1 13 687 0 0,-3 56 556 0 0,7-32-1470 0 0,2 0 1 0 0,2 5 226 0 0,-6-38-278 0 0</inkml:trace>
</inkml:ink>
</file>

<file path=ppt/ink/ink15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7:13.712"/>
    </inkml:context>
    <inkml:brush xml:id="br0">
      <inkml:brushProperty name="width" value="0.05" units="cm"/>
      <inkml:brushProperty name="height" value="0.05" units="cm"/>
      <inkml:brushProperty name="color" value="#849398"/>
    </inkml:brush>
  </inkml:definitions>
  <inkml:trace contextRef="#ctx0" brushRef="#br0">35 89 7832 0 0,'-4'-1'145'0'0,"4"1"-101"0"0,-1-1 1 0 0,0 1 0 0 0,1 0 0 0 0,-1 0-1 0 0,0-1 1 0 0,1 1 0 0 0,-1-1-1 0 0,0 1 1 0 0,1 0 0 0 0,-1-1 0 0 0,1 1-1 0 0,-1-1 1 0 0,1 0 0 0 0,-1 1-1 0 0,1-1 1 0 0,-1 1 0 0 0,1-1 0 0 0,0 0-1 0 0,-1 1 1 0 0,1-1 0 0 0,0 0-45 0 0,-1 1 1314 0 0,1 0 433 0 0,0 0 86 0 0,-10 2 1772 0 0,9 0-3480 0 0,-1-1-1 0 0,2 1 0 0 0,-1 0 0 0 0,0-1 0 0 0,0 1 0 0 0,0 0 1 0 0,1 0-1 0 0,-1 0 0 0 0,1-1 0 0 0,0 1 0 0 0,-1 0 0 0 0,1 0 1 0 0,0 0-1 0 0,0 0-124 0 0,1 27 532 0 0,5 2-51 0 0,-6-29-494 0 0,0 0 0 0 0,0 0 0 0 0,0 0-1 0 0,1 0 1 0 0,-1 0 0 0 0,1 0 0 0 0,0 0-1 0 0,-1 0 1 0 0,1 0 0 0 0,0-1-1 0 0,0 1 1 0 0,0 0 0 0 0,0 0 0 0 0,0-1-1 0 0,1 1 1 0 0,-1-1 0 0 0,1 1 0 0 0,-1-1-1 0 0,1 1 1 0 0,0 0 13 0 0,5 0-199 0 0</inkml:trace>
  <inkml:trace contextRef="#ctx0" brushRef="#br0" timeOffset="1">15 6 6448 0 0,'-2'-4'576'0'0,"-1"2"-464"0"0,3 2-112 0 0,0 0 0 0 0,0 0 1216 0 0,0 0 224 0 0,0 0 48 0 0,0 0 8 0 0,0 0-1224 0 0,0 0-272 0 0,0 0 0 0 0,0 0 0 0 0,0 0-176 0 0,0 0-16 0 0,0 0 0 0 0,0 0-4824 0 0</inkml:trace>
</inkml:ink>
</file>

<file path=ppt/ink/ink15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7:14.058"/>
    </inkml:context>
    <inkml:brush xml:id="br0">
      <inkml:brushProperty name="width" value="0.05" units="cm"/>
      <inkml:brushProperty name="height" value="0.05" units="cm"/>
      <inkml:brushProperty name="color" value="#849398"/>
    </inkml:brush>
  </inkml:definitions>
  <inkml:trace contextRef="#ctx0" brushRef="#br0">0 8 14800 0 0,'1'-6'1481'0'0,"-1"6"-1454"0"0,0 0-1 0 0,0 0 1 0 0,0-1 0 0 0,1 1-1 0 0,-1 0 1 0 0,0 0 0 0 0,0 0-1 0 0,1 0 1 0 0,-1 0 0 0 0,0 0-1 0 0,0 0 1 0 0,1 0 0 0 0,-1 0-1 0 0,0 0 1 0 0,0-1 0 0 0,1 1 0 0 0,-1 0-1 0 0,0 1 1 0 0,0-1 0 0 0,1 0-1 0 0,-1 0 1 0 0,0 0 0 0 0,0 0-1 0 0,1 0 1 0 0,-1 0 0 0 0,0 0-1 0 0,0 0 1 0 0,1 0 0 0 0,-1 0-1 0 0,0 1 1 0 0,0-1 0 0 0,0 0-1 0 0,1 0 1 0 0,-1 0 0 0 0,0 0 0 0 0,0 1-1 0 0,0-1 1 0 0,1 0 0 0 0,-1 0-1 0 0,0 1-26 0 0,6 7 1040 0 0,-6-7-915 0 0,2 4 122 0 0,0 0-1 0 0,0 0 1 0 0,0 1 0 0 0,-1-1 0 0 0,0 1-1 0 0,0 0 1 0 0,0-1 0 0 0,-1 1 0 0 0,0 0-1 0 0,0 1-246 0 0,2 22 330 0 0,1 8 186 0 0,-1-18 212 0 0,2 13-728 0 0,-2-16 37 0 0,-1-11-27 0 0,0 1 0 0 0,0 0 0 0 0,0-1 0 0 0,2 2-10 0 0,-1 0 89 0 0,0 0 0 0 0,-1 0 0 0 0,1 3-89 0 0,2 11-5311 0 0,-4-21-1172 0 0</inkml:trace>
</inkml:ink>
</file>

<file path=ppt/ink/ink15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7:14.398"/>
    </inkml:context>
    <inkml:brush xml:id="br0">
      <inkml:brushProperty name="width" value="0.05" units="cm"/>
      <inkml:brushProperty name="height" value="0.05" units="cm"/>
      <inkml:brushProperty name="color" value="#849398"/>
    </inkml:brush>
  </inkml:definitions>
  <inkml:trace contextRef="#ctx0" brushRef="#br0">1 13 13416 0 0,'0'0'613'0'0,"0"0"-10"0"0,0 0-299 0 0,1 0 173 0 0,3 0-78 0 0,0 0 0 0 0,0-1 1 0 0,0 0-1 0 0,0 0 0 0 0,1-1-399 0 0,19-3 1398 0 0,-17 4-987 0 0,0 0 105 0 0,1 1 0 0 0,-1-1 0 0 0,0 1 0 0 0,7 1-516 0 0,9 3-2193 0 0,15 4 2193 0 0,-36-8-4696 0 0,-2 0-1497 0 0</inkml:trace>
</inkml:ink>
</file>

<file path=ppt/ink/ink15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7:14.849"/>
    </inkml:context>
    <inkml:brush xml:id="br0">
      <inkml:brushProperty name="width" value="0.05" units="cm"/>
      <inkml:brushProperty name="height" value="0.05" units="cm"/>
      <inkml:brushProperty name="color" value="#849398"/>
    </inkml:brush>
  </inkml:definitions>
  <inkml:trace contextRef="#ctx0" brushRef="#br0">0 42 11520 0 0,'0'0'886'0'0,"0"0"-492"0"0,0 0 96 0 0,0 0 101 0 0,0 0 17 0 0,0 0-8 0 0,0 0-60 0 0,0 0-27 0 0,0 0-8 0 0,6 11 919 0 0,-4-6-1279 0 0,-1-1-1 0 0,1 1 0 0 0,-1-1 0 0 0,0 1 0 0 0,0 0 1 0 0,0 0-1 0 0,0-1 0 0 0,-1 1 0 0 0,0 0 0 0 0,0 0 1 0 0,0 2-145 0 0,1 21 133 0 0,-1-28-162 0 0,7 48-135 0 0,-1-27-3600 0 0,-4-14-2118 0 0</inkml:trace>
  <inkml:trace contextRef="#ctx0" brushRef="#br0" timeOffset="1">183 6 10592 0 0,'0'0'488'0'0,"0"0"-12"0"0,4-4-288 0 0,-2 2 4 0 0,-2 2 801 0 0,0 0 334 0 0,0 0 66 0 0,0 0-107 0 0,0 0-502 0 0,7 10 816 0 0,-6-8-1444 0 0,0 0-1 0 0,-1 1 1 0 0,1-1-1 0 0,0 0 1 0 0,-1 0-1 0 0,1 0 1 0 0,-1 1-1 0 0,1-1 1 0 0,-1 0-1 0 0,0 2-155 0 0,-1 26 632 0 0,0-23-667 0 0,0 14-5 0 0,0-1 0 0 0,2 0 0 0 0,0 0-1 0 0,1 1 1 0 0,5 16 40 0 0,-6-33-614 0 0,-2-4-2773 0 0,1 0 1854 0 0</inkml:trace>
</inkml:ink>
</file>

<file path=ppt/ink/ink15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7:15.824"/>
    </inkml:context>
    <inkml:brush xml:id="br0">
      <inkml:brushProperty name="width" value="0.05" units="cm"/>
      <inkml:brushProperty name="height" value="0.05" units="cm"/>
      <inkml:brushProperty name="color" value="#849398"/>
    </inkml:brush>
  </inkml:definitions>
  <inkml:trace contextRef="#ctx0" brushRef="#br0">0 9 13304 0 0,'1'-1'605'0'0,"13"-6"278"0"0,-13 7-490 0 0,-4 24 1796 0 0,0-4-1316 0 0,0 19-70 0 0,2-1 0 0 0,2 1-1 0 0,1 0-802 0 0,1-6 17 0 0,-2-16-11 0 0,1 0-1 0 0,1 6-5 0 0,4 12 89 0 0,8 31-198 0 0,-11-55-638 0 0,0-4-4488 0 0,0-3-1078 0 0</inkml:trace>
</inkml:ink>
</file>

<file path=ppt/ink/ink15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7:16.364"/>
    </inkml:context>
    <inkml:brush xml:id="br0">
      <inkml:brushProperty name="width" value="0.05" units="cm"/>
      <inkml:brushProperty name="height" value="0.05" units="cm"/>
      <inkml:brushProperty name="color" value="#849398"/>
    </inkml:brush>
  </inkml:definitions>
  <inkml:trace contextRef="#ctx0" brushRef="#br0">1 29 14600 0 0,'1'-9'1557'0'0,"-1"4"-1457"0"0,0 4 276 0 0,0 1 113 0 0,0 0 20 0 0,1 1-27 0 0,0 1-364 0 0,1 0 0 0 0,-1-1 0 0 0,0 1-1 0 0,-1 0 1 0 0,1 0 0 0 0,0 0 0 0 0,0 0 0 0 0,-1 0 0 0 0,1 0 0 0 0,-1-1 0 0 0,1 2-118 0 0,0 26 765 0 0,1-1-366 0 0,1-12-242 0 0,-3-11-113 0 0,1 0 1 0 0,0 0 0 0 0,0 0 0 0 0,0 0 0 0 0,0-1-1 0 0,3 5-44 0 0,15 46 256 0 0,-19-55-258 0 0,0 1 0 0 0,0-1 0 0 0,1 1 0 0 0,-1-1 0 0 0,0 1 0 0 0,0-1 0 0 0,1 1 0 0 0,-1-1-1 0 0,0 1 1 0 0,1-1 0 0 0,-1 1 0 0 0,1-1 0 0 0,-1 1 0 0 0,1-1 0 0 0,-1 0 0 0 0,1 1 0 0 0,-1-1 0 0 0,1 0-1 0 0,-1 0 1 0 0,1 1 0 0 0,-1-1 0 0 0,1 0 0 0 0,-1 0 0 0 0,1 0 0 0 0,0 1 0 0 0,-1-1 0 0 0,1 0 0 0 0,-1 0-1 0 0,1 0 1 0 0,0 0 0 0 0,-1 0 0 0 0,1 0 0 0 0,-1-1 0 0 0,1 1 0 0 0,0 0 0 0 0,-1 0 0 0 0,1 0-1 0 0,-1 0 1 0 0,1-1 0 0 0,0 1 2 0 0,0-1-6 0 0,1 0-1 0 0,0 0 0 0 0,-1 0 1 0 0,1-1-1 0 0,-1 1 0 0 0,0 0 1 0 0,1-1-1 0 0,-1 1 0 0 0,1-2 7 0 0,3-5-56 0 0,-1 0 0 0 0,0-1 0 0 0,-1 0 0 0 0,0 1 0 0 0,1-5 56 0 0,3-6 16 0 0,-7 18-16 0 0,0 0 0 0 0,0 1 0 0 0,0-1 0 0 0,0 1 0 0 0,0 0 0 0 0,0-1 0 0 0,0 1 0 0 0,0 0 0 0 0,0-1 0 0 0,1 1 0 0 0,-1-1 0 0 0,0 1 0 0 0,0 0 0 0 0,0-1 0 0 0,1 1 0 0 0,-1 0 0 0 0,0 0 0 0 0,0-1 0 0 0,1 1 0 0 0,-1 0 0 0 0,0 0 0 0 0,0-1 0 0 0,1 1 0 0 0,-1 0 0 0 0,0 0 0 0 0,1-1 0 0 0,-1 1 0 0 0,0 0 0 0 0,1 0 0 0 0,-1 0 0 0 0,1 0 0 0 0,-1-1 0 0 0,0 1 0 0 0,0 0 0 0 0,1 0 0 0 0,-1 0 0 0 0,0 0 0 0 0,0 0 0 0 0,1-1 0 0 0,-1 1 0 0 0,0 0 0 0 0,1 0 0 0 0,-1 0 0 0 0,0 0 0 0 0,1 0 0 0 0,-1 0 0 0 0,0 0 0 0 0,0 0 0 0 0,1 0 0 0 0,-1 0 0 0 0,0 0 0 0 0,1 0 0 0 0,-1 0 0 0 0,0 0 0 0 0,1 0 0 0 0,-1 0 0 0 0,0 0 0 0 0,0 1 0 0 0,1-1 0 0 0,-1 0 0 0 0,0 0 0 0 0,1 0 0 0 0,-1 0 0 0 0,0 1 0 0 0,0-1 0 0 0,0 0 0 0 0,1 0 0 0 0,-1 1 0 0 0,0-1 0 0 0,0 0 0 0 0,0 0 0 0 0,1 1 0 0 0,3 4 36 0 0,0 0 1 0 0,0 0-1 0 0,-1 0 0 0 0,1 1 0 0 0,-1-1 0 0 0,0 1 0 0 0,-1 0 0 0 0,1 0 0 0 0,0 6-36 0 0,0-4-61 0 0,0 0-1 0 0,1 0 0 0 0,-1 0 0 0 0,2-1 0 0 0,1 4 62 0 0,-4-9 1 0 0,-1-1 8 0 0,-1 1 0 0 0,1-1 1 0 0,0 0-1 0 0,0-1 0 0 0,-1 1 1 0 0,1 0-1 0 0,0 0 0 0 0,0 0 1 0 0,0 0-1 0 0,1 0-9 0 0,-1-1 6 0 0,0 0-1 0 0,-1 0 1 0 0,1 1-1 0 0,0-1 1 0 0,-1 0 0 0 0,1 0-1 0 0,0 0 1 0 0,-1 0 0 0 0,1 0-1 0 0,0-1 1 0 0,-1 1-1 0 0,1 0 1 0 0,0 0 0 0 0,-1 0-1 0 0,1 0 1 0 0,0-1-1 0 0,-1 1 1 0 0,1 0 0 0 0,-1-1-1 0 0,1 1 1 0 0,-1-1 0 0 0,1 1-1 0 0,0 0 1 0 0,-1-1-1 0 0,0 1 1 0 0,1-1 0 0 0,-1 0-6 0 0,3-1 128 0 0,-1-1 1 0 0,0 1-1 0 0,0-1 1 0 0,0 0-1 0 0,0 0 1 0 0,0 0-1 0 0,-1 0 1 0 0,1 0-1 0 0,-1 0 1 0 0,0-1-1 0 0,0 1 1 0 0,0 0-1 0 0,0-1-128 0 0,1-9 156 0 0,0 0-1 0 0,-1-12-155 0 0,1 3 8 0 0,-1-17 95 0 0,-2 29-652 0 0,1 1 1 0 0,1-1 0 0 0,0 0 0 0 0,0 1 0 0 0,1-1-1 0 0,1-6 549 0 0,-2 10-1856 0 0</inkml:trace>
</inkml:ink>
</file>

<file path=ppt/ink/ink15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7:16.745"/>
    </inkml:context>
    <inkml:brush xml:id="br0">
      <inkml:brushProperty name="width" value="0.05" units="cm"/>
      <inkml:brushProperty name="height" value="0.05" units="cm"/>
      <inkml:brushProperty name="color" value="#849398"/>
    </inkml:brush>
  </inkml:definitions>
  <inkml:trace contextRef="#ctx0" brushRef="#br0">3 0 13304 0 0,'0'0'605'0'0,"0"0"-9"0"0,0 2-381 0 0,0 14 83 0 0,1-3-56 0 0,-1 1 0 0 0,-1-1 0 0 0,-1 3-242 0 0,2-4-4256 0 0,0-11-672 0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57:42.637"/>
    </inkml:context>
    <inkml:brush xml:id="br0">
      <inkml:brushProperty name="width" value="0.1" units="cm"/>
      <inkml:brushProperty name="height" value="0.1" units="cm"/>
      <inkml:brushProperty name="color" value="#849398"/>
    </inkml:brush>
  </inkml:definitions>
  <inkml:trace contextRef="#ctx0" brushRef="#br0">81 57 3224 0 0,'0'0'143'0'0,"0"0"210"0"0,0 0 780 0 0,0 0 342 0 0,0 0 70 0 0,0 0-126 0 0,0 0-587 0 0,0 0-258 0 0,0 0-50 0 0,6 13 628 0 0,-5-9-1089 0 0,-1-1-1 0 0,1 0 0 0 0,-1 1 0 0 0,0-1 1 0 0,0 1-1 0 0,0-1 0 0 0,-1 1 0 0 0,1-1 1 0 0,-1 1-1 0 0,0-1 0 0 0,0 0 0 0 0,0 1 1 0 0,0-1-63 0 0,-5 9 505 0 0,0 0 0 0 0,-6 10-505 0 0,-3 4-6 0 0,-8 12 418 0 0,23-38-389 0 0,0 0 1 0 0,0 0 0 0 0,0-1-1 0 0,0 1 1 0 0,0 0 0 0 0,0 0-1 0 0,0 0 1 0 0,0 0 0 0 0,0 0-1 0 0,0 0 1 0 0,0 0 0 0 0,0 0-1 0 0,0 0 1 0 0,0 0 0 0 0,0 0-1 0 0,0 0 1 0 0,0 0 0 0 0,0 0 0 0 0,0 0-1 0 0,-1 0 1 0 0,1 0 0 0 0,0 0-1 0 0,0 0 1 0 0,0 0 0 0 0,0 0-1 0 0,0 0 1 0 0,0 0 0 0 0,0 0-1 0 0,0 0 1 0 0,0 0 0 0 0,0 0-1 0 0,0 0 1 0 0,0 0 0 0 0,0 0-1 0 0,0 0 1 0 0,0 0 0 0 0,0 0 0 0 0,-1 0-1 0 0,1 0 1 0 0,0 0 0 0 0,0 0-1 0 0,0 0 1 0 0,0 0 0 0 0,0 0-1 0 0,0 0 1 0 0,0 0 0 0 0,0 0-1 0 0,0 0 1 0 0,0 0 0 0 0,0 0-1 0 0,0 0 1 0 0,0 0 0 0 0,0 0-1 0 0,0 0 1 0 0,0 0 0 0 0,0 0 0 0 0,0 0-24 0 0,0-10 461 0 0,2-14-146 0 0,0 16-225 0 0,1-1 1 0 0,-1 1-1 0 0,1-1 0 0 0,2-2-90 0 0,8-26 88 0 0,8-27 37 0 0,-12 38-162 0 0,-5 20 36 0 0,-3 5 45 0 0,-1 0-1 0 0,1 1 1 0 0,0-1 0 0 0,-1 0 0 0 0,1 0-1 0 0,-1 1 1 0 0,1-1 0 0 0,-1 0 0 0 0,0 0-1 0 0,1 0 1 0 0,-1 0 0 0 0,0 0 0 0 0,1 0-1 0 0,-1 0 1 0 0,0 0-44 0 0,1 1-48 0 0,5 2 44 0 0,-4-1 47 0 0,3 7-42 0 0,0-1 1 0 0,-1 1 0 0 0,0 0-1 0 0,-1 0 1 0 0,1 0-1 0 0,-2 0 1 0 0,1 2-2 0 0,0-1 0 0 0,0 1 0 0 0,1-1-1 0 0,4 7 1 0 0,3 6 0 0 0,-7-14 0 0 0,-1-1 0 0 0,1 0 0 0 0,0-1 0 0 0,1 1 0 0 0,1 1 0 0 0,-3-4 2 0 0,0 0 0 0 0,0 0-1 0 0,0 0 1 0 0,-1 0 0 0 0,1 1-1 0 0,-1-1 1 0 0,0 1-1 0 0,0-1 1 0 0,0 3-2 0 0,0-4 32 0 0,0-1-7 0 0,5 12 219 0 0,-8-13-125 0 0,0-1 0 0 0,0 1 0 0 0,0-1-1 0 0,0 1 1 0 0,0-1 0 0 0,-1 0 0 0 0,1 1 0 0 0,0-1-1 0 0,0 0 1 0 0,0 0 0 0 0,-1 0 0 0 0,1 0-1 0 0,0 0 1 0 0,0 0 0 0 0,-1-1-119 0 0,-28 0 233 0 0,18-1-218 0 0,1 1 0 0 0,-1 1 0 0 0,0 0 0 0 0,1 0 0 0 0,-1 1 0 0 0,1 1 0 0 0,-1-1 0 0 0,1 2-1 0 0,0 0 1 0 0,-10 4-15 0 0,15-5 14 0 0,-17 10-2580 0 0,17-9 1670 0 0</inkml:trace>
</inkml:ink>
</file>

<file path=ppt/ink/ink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1:23.390"/>
    </inkml:context>
    <inkml:brush xml:id="br0">
      <inkml:brushProperty name="width" value="0.05292" units="cm"/>
      <inkml:brushProperty name="height" value="0.05292" units="cm"/>
      <inkml:brushProperty name="color" value="#333333"/>
    </inkml:brush>
  </inkml:definitions>
  <inkml:trace contextRef="#ctx0" brushRef="#br0">180 67 8288 0 0,'-1'-4'222'0'0,"-1"-1"0"0"0,0 1 0 0 0,-1-1 0 0 0,1 1 1 0 0,-1-1-1 0 0,0 1 0 0 0,0 0 0 0 0,0 1 0 0 0,-1-1 0 0 0,1 0 1 0 0,-1 1-1 0 0,0 0 0 0 0,0 0 0 0 0,-3-2-222 0 0,5 4 175 0 0,-1 0-1 0 0,1 0 1 0 0,-1 0-1 0 0,0 0 0 0 0,1 1 1 0 0,-1-1-1 0 0,0 1 1 0 0,0-1-1 0 0,1 1 1 0 0,-1 0-1 0 0,0 0 1 0 0,0 1-1 0 0,1-1 1 0 0,-1 1-1 0 0,0-1 1 0 0,0 1-1 0 0,1 0 0 0 0,-1 0 1 0 0,1 0-1 0 0,-1 0 1 0 0,1 0-1 0 0,-1 1 1 0 0,1-1-1 0 0,0 1 1 0 0,0-1-1 0 0,-3 3-174 0 0,0 1 79 0 0,-1 0 0 0 0,1 1 0 0 0,0-1 0 0 0,1 1 0 0 0,-1 0 0 0 0,1 1 0 0 0,0-1 0 0 0,1 1 0 0 0,0-1 0 0 0,0 1-1 0 0,0 0 1 0 0,1 0 0 0 0,0 1 0 0 0,0-1 0 0 0,0 0 0 0 0,1 1 0 0 0,1-1 0 0 0,-1 1 0 0 0,1 4-79 0 0,0 3-29 0 0,1 0 0 0 0,1 1-1 0 0,0-1 1 0 0,1 0 0 0 0,0 0 0 0 0,1 0 0 0 0,1-1 0 0 0,0 1-1 0 0,3 2 30 0 0,-5-8-279 0 0,1 1-4555 0 0,-3-10-352 0 0</inkml:trace>
</inkml:ink>
</file>

<file path=ppt/ink/ink16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7:17.120"/>
    </inkml:context>
    <inkml:brush xml:id="br0">
      <inkml:brushProperty name="width" value="0.05" units="cm"/>
      <inkml:brushProperty name="height" value="0.05" units="cm"/>
      <inkml:brushProperty name="color" value="#849398"/>
    </inkml:brush>
  </inkml:definitions>
  <inkml:trace contextRef="#ctx0" brushRef="#br0">0 16 15576 0 0,'0'0'356'0'0,"4"-11"1583"0"0,-4 10-1288 0 0,2 1 28 0 0,1-1-478 0 0,1 0-1 0 0,0 0 1 0 0,0 1 0 0 0,-1 0 0 0 0,1-1 0 0 0,0 1 0 0 0,0 1 0 0 0,0-1-1 0 0,0 1 1 0 0,-1-1 0 0 0,1 1 0 0 0,0 0 0 0 0,0 0 0 0 0,-1 0 0 0 0,1 1-1 0 0,-1 0 1 0 0,2 0-201 0 0,5 3 175 0 0,0 1-1 0 0,0 1 0 0 0,0 0 1 0 0,-1 0-1 0 0,2 2-174 0 0,27 25-792 0 0,36 30 624 0 0,-70-61 168 0 0,-4-3 27 0 0,1 1 0 0 0,0-1 0 0 0,-1 1 0 0 0,1-1 0 0 0,-1 1 0 0 0,1-1 0 0 0,-1 1 0 0 0,1-1 0 0 0,-1 1 0 0 0,1-1 0 0 0,-1 1 0 0 0,0 0 0 0 0,1-1 0 0 0,-1 1 0 0 0,0 0 0 0 0,1-1 0 0 0,-1 1 0 0 0,0 0 0 0 0,0-1 0 0 0,0 1 0 0 0,0 0 0 0 0,1-1 0 0 0,-1 1 0 0 0,0 0 0 0 0,0 0 0 0 0,-1-1 0 0 0,1 2-27 0 0,0-1 29 0 0,-1 1 0 0 0,1 0 0 0 0,-1-1 0 0 0,1 1 0 0 0,-1-1 0 0 0,0 1-1 0 0,0-1 1 0 0,0 1-29 0 0,-20 28 104 0 0,-22 24-104 0 0,-11 3 640 0 0,50-53-563 0 0,1 0-1 0 0,0-1 0 0 0,0 1 1 0 0,-1 3-77 0 0,-1 3-3739 0 0,4-9 2428 0 0</inkml:trace>
</inkml:ink>
</file>

<file path=ppt/ink/ink16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7:17.914"/>
    </inkml:context>
    <inkml:brush xml:id="br0">
      <inkml:brushProperty name="width" value="0.05" units="cm"/>
      <inkml:brushProperty name="height" value="0.05" units="cm"/>
      <inkml:brushProperty name="color" value="#849398"/>
    </inkml:brush>
  </inkml:definitions>
  <inkml:trace contextRef="#ctx0" brushRef="#br0">15 15 4976 0 0,'0'0'231'0'0,"-5"4"1598"0"0,3-2 2303 0 0,2-2-4043 0 0,0 1-30 0 0,0-1 1 0 0,0 0-1 0 0,0 0 0 0 0,0 0 1 0 0,0 0-1 0 0,0 1 0 0 0,0-1 1 0 0,0 0-1 0 0,0 0 0 0 0,0 0 1 0 0,0 0-1 0 0,0 1 0 0 0,0-1 1 0 0,0 0-1 0 0,-1 0 0 0 0,1 0 1 0 0,0 0-1 0 0,0 0 0 0 0,0 0 1 0 0,0 1-1 0 0,0-1 0 0 0,0 0 1 0 0,-1 0-1 0 0,1 0 0 0 0,0 0 1 0 0,0 0-1 0 0,0 0 0 0 0,0 0 1 0 0,-1 0-1 0 0,1 0 0 0 0,0 0 1 0 0,0 0-1 0 0,0 0 0 0 0,0 0 1 0 0,-1 0-1 0 0,1 0 0 0 0,0 0 1 0 0,0 0-1 0 0,0 0 0 0 0,0 0 1 0 0,-1 0-1 0 0,1 0 0 0 0,0 0 1 0 0,0 0-1 0 0,0 0 0 0 0,0 0 1 0 0,-1 0-1 0 0,1 0 0 0 0,0 0 1 0 0,0-1-1 0 0,0 1 0 0 0,0 0 1 0 0,0 0-1 0 0,0 0 0 0 0,-1 0 1 0 0,1 0-1 0 0,0 0 0 0 0,0-1 1 0 0,0 1-1 0 0,0 0 0 0 0,0 0 1 0 0,0 0-1 0 0,0 0 0 0 0,0-1 1 0 0,0 1-1 0 0,0 0 0 0 0,0 0 1 0 0,0 0-1 0 0,0 0 0 0 0,0-1-59 0 0,-1 1 144 0 0,1 0 70 0 0,0 0 11 0 0,0 0-4 0 0,0 0-38 0 0,0 0-21 0 0,0 0-2 0 0,0 0-16 0 0,0 0-61 0 0,0 0-8 0 0,0 0-7 0 0,0 0 1 0 0,0 0-4 0 0,0 0-1 0 0,0 0 0 0 0,1-1 0 0 0,0 1-46 0 0,-1 0-1 0 0,1 0 0 0 0,0-1 0 0 0,0 1 1 0 0,-1-1-1 0 0,1 1 0 0 0,-1 0 0 0 0,1-1 1 0 0,0 1-1 0 0,-1-1 0 0 0,1 1 0 0 0,-1-1 1 0 0,1 0-1 0 0,-1 0-17 0 0,6-3 246 0 0,-3 2 0 0 0,0 1-1 0 0,0 0 0 0 0,0 0 0 0 0,0 0 0 0 0,0 0 0 0 0,0 1 0 0 0,1-1 0 0 0,-1 1 0 0 0,0 0 0 0 0,3 0-245 0 0,-4 0 130 0 0,0 1-1 0 0,-1 0 1 0 0,1-1 0 0 0,0 1 0 0 0,-1 0-1 0 0,1 0 1 0 0,-1 0 0 0 0,0 0 0 0 0,1 1-1 0 0,-1-1 1 0 0,0 0 0 0 0,0 1-1 0 0,1-1 1 0 0,-1 0 0 0 0,0 1 0 0 0,-1 0-1 0 0,1-1-129 0 0,1 5 51 0 0,-1 0 0 0 0,0 0 0 0 0,-1 0 0 0 0,1 0 1 0 0,-1 0-1 0 0,0 0 0 0 0,-1 1 0 0 0,0-1 0 0 0,0 0 0 0 0,0-1 0 0 0,0 1 0 0 0,-1 0 0 0 0,0 0 0 0 0,0-1 0 0 0,-1 1 0 0 0,0-1 0 0 0,1 1 0 0 0,-2-1 0 0 0,1 0 0 0 0,-1 0 0 0 0,-1 1-51 0 0,-12 14-1120 0 0,12-15-64 0 0</inkml:trace>
</inkml:ink>
</file>

<file path=ppt/ink/ink16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7:20.608"/>
    </inkml:context>
    <inkml:brush xml:id="br0">
      <inkml:brushProperty name="width" value="0.05" units="cm"/>
      <inkml:brushProperty name="height" value="0.05" units="cm"/>
      <inkml:brushProperty name="color" value="#849398"/>
    </inkml:brush>
  </inkml:definitions>
  <inkml:trace contextRef="#ctx0" brushRef="#br0">3 4 8752 0 0,'0'0'673'0'0,"0"0"-437"0"0,-2-2-17 0 0,1 1 773 0 0,1 1 328 0 0,0 0 65 0 0,0 0-84 0 0,0 0-406 0 0,2 0-599 0 0,0 0 0 0 0,0 0-1 0 0,0 0 1 0 0,0 0 0 0 0,0 0 0 0 0,0 0 0 0 0,0 1 0 0 0,0-1-1 0 0,0 1-295 0 0,10 4 614 0 0,-1-1 0 0 0,0 2-1 0 0,-1 0 1 0 0,1 0-1 0 0,5 5-613 0 0,27 19 624 0 0,-18-13-424 0 0,0 1 0 0 0,-1 1 0 0 0,21 22-200 0 0,-31-26-26 0 0,-2-2-254 0 0,0 0 1 0 0,9 15 279 0 0,-20-28-248 0 0,1 3 258 0 0,-1-2-3387 0 0,-1-1 1689 0 0</inkml:trace>
</inkml:ink>
</file>

<file path=ppt/ink/ink16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7:20.971"/>
    </inkml:context>
    <inkml:brush xml:id="br0">
      <inkml:brushProperty name="width" value="0.05" units="cm"/>
      <inkml:brushProperty name="height" value="0.05" units="cm"/>
      <inkml:brushProperty name="color" value="#849398"/>
    </inkml:brush>
  </inkml:definitions>
  <inkml:trace contextRef="#ctx0" brushRef="#br0">152 10 12440 0 0,'-1'-4'1290'0'0,"-1"1"-1188"0"0,0 0 2225 0 0,2 3 91 0 0,-2 5-2246 0 0,-13 30 810 0 0,7-16-650 0 0,-9 18-332 0 0,-36 57 288 0 0,53-94-288 0 0,-7 14-8 0 0,0 0-1 0 0,-4 12 9 0 0,1 0-80 0 0,6-18-468 0 0,1 1 0 0 0,0-1 0 0 0,0 2 548 0 0,-1 4-1651 0 0</inkml:trace>
</inkml:ink>
</file>

<file path=ppt/ink/ink16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7:21.453"/>
    </inkml:context>
    <inkml:brush xml:id="br0">
      <inkml:brushProperty name="width" value="0.05" units="cm"/>
      <inkml:brushProperty name="height" value="0.05" units="cm"/>
      <inkml:brushProperty name="color" value="#849398"/>
    </inkml:brush>
  </inkml:definitions>
  <inkml:trace contextRef="#ctx0" brushRef="#br0">1 0 16184 0 0,'0'0'737'0'0,"0"0"-13"0"0,0 0-447 0 0,0 0-172 0 0,2 6 43 0 0,-1 1 51 0 0,0 1-1 0 0,0-1 0 0 0,0 1 0 0 0,-1-1 0 0 0,0 1 0 0 0,0-1 0 0 0,-1 1 0 0 0,-1 1-198 0 0,0 11 386 0 0,1-3-182 0 0,1 0 1 0 0,0 1-1 0 0,1 3-204 0 0,0-5 156 0 0,-1-16-80 0 0,2 0-60 0 0,-1 0-1 0 0,0-1 1 0 0,0 1 0 0 0,0 0-1 0 0,0-1 1 0 0,0 1-1 0 0,0-1 1 0 0,0 0-1 0 0,0 1 1 0 0,0-1 0 0 0,0 0-1 0 0,0 1 1 0 0,0-1-1 0 0,0 0 1 0 0,0 0-1 0 0,0 0 1 0 0,-1 0-1 0 0,1 0 1 0 0,0 0 0 0 0,-1 0-1 0 0,1 0 1 0 0,-1 0-1 0 0,1 0 1 0 0,-1 0-1 0 0,0 0 1 0 0,1-1-1 0 0,-1 0-15 0 0,2-3 182 0 0,5-11 254 0 0,-6 12-336 0 0,0 1 0 0 0,1-1 1 0 0,-1 1-1 0 0,1 0 0 0 0,0 0 1 0 0,0-1-101 0 0,-1 3 47 0 0,0 0 0 0 0,0 0 0 0 0,0 0 1 0 0,0 1-1 0 0,-1-1 0 0 0,1 0 1 0 0,0 0-1 0 0,0 1 0 0 0,1-1 0 0 0,-1 1 1 0 0,0-1-1 0 0,0 1 0 0 0,0-1 0 0 0,0 1 1 0 0,0 0-1 0 0,1 0 0 0 0,-1-1 0 0 0,0 1 1 0 0,0 0-1 0 0,0 0 0 0 0,1 0-47 0 0,0 0 26 0 0,1 1 0 0 0,0-1 0 0 0,-1 0 0 0 0,1 1 0 0 0,0 0 0 0 0,-1 0 0 0 0,1 0 0 0 0,-1 0 0 0 0,1 0 0 0 0,-1 0 0 0 0,0 0 0 0 0,1 1 0 0 0,-1 0 0 0 0,0-1 0 0 0,0 1 0 0 0,0 0-26 0 0,1 1 35 0 0,0 0 0 0 0,0 1-1 0 0,0-1 1 0 0,-1 0 0 0 0,1 1-1 0 0,-1 0 1 0 0,0 0 0 0 0,0 0-1 0 0,1 3-34 0 0,1 6-323 0 0,-2-6-505 0 0,1 0-1 0 0,0 0 1 0 0,3 6 828 0 0,-5-11-1464 0 0,0 3-8 0 0</inkml:trace>
</inkml:ink>
</file>

<file path=ppt/ink/ink16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7:22.058"/>
    </inkml:context>
    <inkml:brush xml:id="br0">
      <inkml:brushProperty name="width" value="0.05" units="cm"/>
      <inkml:brushProperty name="height" value="0.05" units="cm"/>
      <inkml:brushProperty name="color" value="#849398"/>
    </inkml:brush>
  </inkml:definitions>
  <inkml:trace contextRef="#ctx0" brushRef="#br0">0 5 11520 0 0,'0'0'886'0'0,"7"-4"-427"0"0,-6 4-319 0 0,0-1 1 0 0,0 1-1 0 0,1 0 0 0 0,-1 0 1 0 0,0 0-1 0 0,0 0 0 0 0,0 0 0 0 0,0 0 1 0 0,1 1-1 0 0,-1-1 0 0 0,0 0 1 0 0,0 1-1 0 0,0-1 0 0 0,0 0 1 0 0,0 1-1 0 0,0-1 0 0 0,0 1 1 0 0,0 0-1 0 0,0-1 0 0 0,0 1 1 0 0,0 0-1 0 0,0 0 0 0 0,0-1 1 0 0,0 1-1 0 0,-1 0 0 0 0,1 0 0 0 0,0 1-140 0 0,4 4 610 0 0,0 0 0 0 0,0 0-1 0 0,1 4-609 0 0,-6-9 1 0 0,11 19 553 0 0,0 0 0 0 0,-2 1-1 0 0,0 1 1 0 0,-1 0 0 0 0,-2 0-1 0 0,0 1-553 0 0,2 13 144 0 0,-2 0 0 0 0,-2 0 0 0 0,0 19-144 0 0,-3-44-142 0 0,-2 0 1 0 0,1 0 0 0 0,-2 0 0 0 0,1 0 0 0 0,-1 0-1 0 0,-1-1 1 0 0,0 1 0 0 0,0-1 0 0 0,-1 0-1 0 0,-1 1 1 0 0,0-2 0 0 0,-4 9 141 0 0,-2-4-7366 0 0</inkml:trace>
</inkml:ink>
</file>

<file path=ppt/ink/ink16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7:22.685"/>
    </inkml:context>
    <inkml:brush xml:id="br0">
      <inkml:brushProperty name="width" value="0.05" units="cm"/>
      <inkml:brushProperty name="height" value="0.05" units="cm"/>
      <inkml:brushProperty name="color" value="#849398"/>
    </inkml:brush>
  </inkml:definitions>
  <inkml:trace contextRef="#ctx0" brushRef="#br0">201 1 12872 0 0,'-2'0'79'0'0,"0"0"1"0"0,0 0 0 0 0,0 0-1 0 0,-1 0 1 0 0,1 0-1 0 0,0 1 1 0 0,0-1 0 0 0,0 1-1 0 0,0-1 1 0 0,0 1 0 0 0,0 0-1 0 0,0 0 1 0 0,0 0 0 0 0,0 0-1 0 0,0 0 1 0 0,1 0 0 0 0,-1 1-1 0 0,0-1 1 0 0,0 1-80 0 0,-4 4 68 0 0,-1 1 0 0 0,1 0-1 0 0,1 0 1 0 0,-1 1-68 0 0,0 0 361 0 0,-10 14 122 0 0,0 1 1 0 0,2 0-1 0 0,1 1 0 0 0,1 1 1 0 0,1 0-1 0 0,0 1 1 0 0,3 0-1 0 0,0 0 0 0 0,-4 26-483 0 0,10-40 40 0 0,1 0 0 0 0,1 0 0 0 0,-1 0 0 0 0,2-1 0 0 0,0 1 0 0 0,0 0-1 0 0,1 0 1 0 0,0 0 0 0 0,1-1 0 0 0,1 0 0 0 0,-1 1 0 0 0,2-1 0 0 0,0 0-1 0 0,0-1 1 0 0,1 1 0 0 0,0-1 0 0 0,1 0 0 0 0,0-1 0 0 0,0 0 0 0 0,1 0-1 0 0,1 0 1 0 0,-1-1 0 0 0,1 0 0 0 0,1-1 0 0 0,-1 0 0 0 0,1 0 0 0 0,0-1-1 0 0,10 4-39 0 0,10 2-1123 0 0,1-2-3480 0 0,3-1-1738 0 0</inkml:trace>
</inkml:ink>
</file>

<file path=ppt/ink/ink16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7:23.040"/>
    </inkml:context>
    <inkml:brush xml:id="br0">
      <inkml:brushProperty name="width" value="0.05" units="cm"/>
      <inkml:brushProperty name="height" value="0.05" units="cm"/>
      <inkml:brushProperty name="color" value="#849398"/>
    </inkml:brush>
  </inkml:definitions>
  <inkml:trace contextRef="#ctx0" brushRef="#br0">0 1 14368 0 0,'0'0'330'0'0,"0"0"45"0"0,0 0 17 0 0,0 0-47 0 0,5 0-141 0 0,18 1 1090 0 0,-12-1-826 0 0,0 1 0 0 0,0-2-1 0 0,0 0-467 0 0,-3 1 346 0 0,0 0-1 0 0,0 0 0 0 0,6 1-345 0 0,10 1 72 0 0,-6-1-1384 0 0,-14-1 188 0 0</inkml:trace>
</inkml:ink>
</file>

<file path=ppt/ink/ink16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7:23.435"/>
    </inkml:context>
    <inkml:brush xml:id="br0">
      <inkml:brushProperty name="width" value="0.05" units="cm"/>
      <inkml:brushProperty name="height" value="0.05" units="cm"/>
      <inkml:brushProperty name="color" value="#849398"/>
    </inkml:brush>
  </inkml:definitions>
  <inkml:trace contextRef="#ctx0" brushRef="#br0">0 7 14712 0 0,'0'0'332'0'0,"2"-3"816"0"0,0 0-944 0 0,-2 3 230 0 0,0 0 129 0 0,1 0-496 0 0,-1 0 0 0 0,1 0 0 0 0,-1 0 0 0 0,0 1 1 0 0,1-1-1 0 0,-1 0 0 0 0,1 0 0 0 0,-1 1 0 0 0,0-1 0 0 0,1 0 1 0 0,-1 1-1 0 0,0-1 0 0 0,0 0 0 0 0,1 1 0 0 0,-1-1 0 0 0,0 1 0 0 0,0-1 1 0 0,0 0-1 0 0,1 1 0 0 0,-1-1 0 0 0,0 1 0 0 0,0-1 0 0 0,0 1 1 0 0,0-1-68 0 0,3 12 586 0 0,-2 17-191 0 0,2 0-1 0 0,1-1 1 0 0,3 5-395 0 0,-5-18 75 0 0,0-8-72 0 0,1 1 1 0 0,-1-1-1 0 0,1 1 0 0 0,1-1-3 0 0,3 12 0 0 0,-5-16-177 0 0,-1-1-1 0 0,1 1 1 0 0,-1 0-1 0 0,1-1 1 0 0,0 1-1 0 0,0-1 1 0 0,0 1-1 0 0,0-1 1 0 0,0 0 0 0 0,0 0-1 0 0,1 0 1 0 0,-1 0-1 0 0,1-1 1 0 0,0 1-1 0 0,-1-1 1 0 0,1 1-1 0 0,2 0 178 0 0,4 1-6494 0 0</inkml:trace>
</inkml:ink>
</file>

<file path=ppt/ink/ink16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7:23.825"/>
    </inkml:context>
    <inkml:brush xml:id="br0">
      <inkml:brushProperty name="width" value="0.05" units="cm"/>
      <inkml:brushProperty name="height" value="0.05" units="cm"/>
      <inkml:brushProperty name="color" value="#849398"/>
    </inkml:brush>
  </inkml:definitions>
  <inkml:trace contextRef="#ctx0" brushRef="#br0">23 89 14712 0 0,'0'0'332'0'0,"0"0"50"0"0,0 0 25 0 0,0 0-48 0 0,0 0-170 0 0,1 11 1101 0 0,0-6-1094 0 0,1 0 0 0 0,-1 0 0 0 0,1 0 0 0 0,1 0-1 0 0,-1 0 1 0 0,1 0 0 0 0,0-1 0 0 0,0 1 0 0 0,0-1-1 0 0,0 1 1 0 0,1-1 0 0 0,0 0 0 0 0,0-1 0 0 0,0 1-196 0 0,-3-3-90 0 0,0 0 1 0 0,0 0-1 0 0,0-1 0 0 0,0 1 1 0 0,0 0-1 0 0,0-1 1 0 0,0 1-1 0 0,1-1 1 0 0,-1 0-1 0 0,0 1 0 0 0,0-1 1 0 0,0 0-1 0 0,0 0 1 0 0,1 1-1 0 0,-1-1 0 0 0,0 0 1 0 0,0 0-1 0 0,0 0 1 0 0,0-1-1 0 0,1 1 1 0 0,-1 0-1 0 0,0 0 0 0 0,0-1 1 0 0,0 1-1 0 0,0 0 1 0 0,1-1-1 0 0,-1 0 90 0 0,4-3-6514 0 0</inkml:trace>
  <inkml:trace contextRef="#ctx0" brushRef="#br0" timeOffset="1">26 16 2760 0 0,'-1'0'152'0'0,"-16"-8"-49"0"0,10 5 2594 0 0,7 3 343 0 0,0 0 148 0 0,0 0-372 0 0,0 0-1694 0 0,0 0-744 0 0,0 0-151 0 0,0 0-21 0 0,0 0 34 0 0,0 0 14 0 0,1-1 2 0 0,1 0-209 0 0,-1 1 0 0 0,1-1 0 0 0,0 1 0 0 0,0-1 0 0 0,0 1 0 0 0,0 0 0 0 0,-1 0 0 0 0,1 0 0 0 0,1 0-47 0 0,2 1 65 0 0</inkml:trace>
</inkml:ink>
</file>

<file path=ppt/ink/ink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1:23.786"/>
    </inkml:context>
    <inkml:brush xml:id="br0">
      <inkml:brushProperty name="width" value="0.05292" units="cm"/>
      <inkml:brushProperty name="height" value="0.05292" units="cm"/>
      <inkml:brushProperty name="color" value="#333333"/>
    </inkml:brush>
  </inkml:definitions>
  <inkml:trace contextRef="#ctx0" brushRef="#br0">0 0 10912 0 0,'0'0'497'0'0,"0"0"-8"0"0,19 0 210 0 0,37 2 2415 0 0,13 3-3114 0 0,13 4-670 0 0,-9-1-3246 0 0,-52-5 2383 0 0</inkml:trace>
</inkml:ink>
</file>

<file path=ppt/ink/ink16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7:24.190"/>
    </inkml:context>
    <inkml:brush xml:id="br0">
      <inkml:brushProperty name="width" value="0.05" units="cm"/>
      <inkml:brushProperty name="height" value="0.05" units="cm"/>
      <inkml:brushProperty name="color" value="#849398"/>
    </inkml:brush>
  </inkml:definitions>
  <inkml:trace contextRef="#ctx0" brushRef="#br0">0 7 9672 0 0,'0'0'748'0'0,"0"0"-492"0"0,6-6 1304 0 0,-5 5 156 0 0,-1 1 78 0 0,1 0-1571 0 0,0 1 0 0 0,0-1 0 0 0,0 1 0 0 0,0-1 0 0 0,1 1 0 0 0,-1-1 0 0 0,0 1 0 0 0,0-1 0 0 0,0 1 0 0 0,0 0 0 0 0,-1 0 0 0 0,1-1 0 0 0,0 1 0 0 0,0 0 0 0 0,0 0 0 0 0,0 0 0 0 0,-1 0 0 0 0,1 0 0 0 0,-1 0 0 0 0,1 0 0 0 0,-1 0 0 0 0,1 0 0 0 0,-1 0 0 0 0,1 0 0 0 0,-1 2-223 0 0,2 3 258 0 0,0 1 1 0 0,0-1 0 0 0,-1 1-1 0 0,0 0-258 0 0,3 21 787 0 0,15 133 718 0 0,-18-149-1578 0 0,1 0 0 0 0,0-1-1 0 0,1 1 1 0 0,0-1 0 0 0,1 1-1 0 0,2 2 74 0 0,-2-3-1577 0 0,-1-6-22 0 0</inkml:trace>
</inkml:ink>
</file>

<file path=ppt/ink/ink16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7:25.864"/>
    </inkml:context>
    <inkml:brush xml:id="br0">
      <inkml:brushProperty name="width" value="0.05" units="cm"/>
      <inkml:brushProperty name="height" value="0.05" units="cm"/>
      <inkml:brushProperty name="color" value="#849398"/>
    </inkml:brush>
  </inkml:definitions>
  <inkml:trace contextRef="#ctx0" brushRef="#br0">0 1 7832 0 0,'0'0'602'0'0,"10"2"360"0"0,22 2 3205 0 0,0-2 0 0 0,5 0-4167 0 0,10-1 1171 0 0,-27 2-6578 0 0,-11-1-391 0 0</inkml:trace>
</inkml:ink>
</file>

<file path=ppt/ink/ink16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7:26.229"/>
    </inkml:context>
    <inkml:brush xml:id="br0">
      <inkml:brushProperty name="width" value="0.05" units="cm"/>
      <inkml:brushProperty name="height" value="0.05" units="cm"/>
      <inkml:brushProperty name="color" value="#849398"/>
    </inkml:brush>
  </inkml:definitions>
  <inkml:trace contextRef="#ctx0" brushRef="#br0">1 0 14368 0 0,'0'0'330'0'0,"0"0"45"0"0,0 0 17 0 0,0 0-47 0 0,2 7-166 0 0,-1-1 53 0 0,2 6 394 0 0,-2-10-510 0 0,0 1-1 0 0,0 0 1 0 0,-1-1-1 0 0,1 1 1 0 0,-1 0-1 0 0,1 0 1 0 0,-1 0-1 0 0,0 0 0 0 0,0-1 1 0 0,-1 3-116 0 0,2 17 448 0 0,3 0-385 0 0,4 17 302 0 0,-7-35-733 0 0,0-1 0 0 0,1 1 0 0 0,-1-1 0 0 0,1 0 0 0 0,-1 1 0 0 0,1-1 0 0 0,0 0 0 0 0,1 0 0 0 0,0 1 368 0 0,1 0-1118 0 0</inkml:trace>
</inkml:ink>
</file>

<file path=ppt/ink/ink16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7:26.608"/>
    </inkml:context>
    <inkml:brush xml:id="br0">
      <inkml:brushProperty name="width" value="0.05" units="cm"/>
      <inkml:brushProperty name="height" value="0.05" units="cm"/>
      <inkml:brushProperty name="color" value="#849398"/>
    </inkml:brush>
  </inkml:definitions>
  <inkml:trace contextRef="#ctx0" brushRef="#br0">1 7 14368 0 0,'0'0'330'0'0,"4"-2"437"0"0,1 0-535 0 0,-1 1 0 0 0,0 0 0 0 0,1 1 0 0 0,-1-1-1 0 0,0 1 1 0 0,1 0 0 0 0,-1 0 0 0 0,1 1 0 0 0,-1-1 0 0 0,1 1 0 0 0,-1 0 0 0 0,0 0 0 0 0,0 0 0 0 0,1 1 0 0 0,-1-1-1 0 0,0 1 1 0 0,1 1-232 0 0,-3-2 117 0 0,0 0 0 0 0,-1 1-1 0 0,1-1 1 0 0,-1 1-1 0 0,0-1 1 0 0,1 1 0 0 0,-1 0-1 0 0,0 0 1 0 0,0-1-1 0 0,0 1 1 0 0,0 0-1 0 0,0 0 1 0 0,0 1-117 0 0,1 3 31 0 0,0 1 0 0 0,-1-1-1 0 0,1 5-30 0 0,-1-6-15 0 0,0 0 1 0 0,-1 0-1 0 0,0 0 0 0 0,0 0 0 0 0,-1 0 0 0 0,1 0 0 0 0,-1 0 0 0 0,0 0 0 0 0,0-1 0 0 0,-1 1 0 0 0,0 0 0 0 0,1 0 1 0 0,-2-1-1 0 0,1 1 0 0 0,0-1 0 0 0,-1 0 0 0 0,0 0 0 0 0,0 0 0 0 0,0 0 0 0 0,0 0 0 0 0,-1-1 0 0 0,-1 2 15 0 0,1-1 12 0 0,3-4 68 0 0,1 0 88 0 0,12 7 312 0 0,-7-5-438 0 0,1-1-1 0 0,-1 0 1 0 0,0 0-1 0 0,1-1 1 0 0,-1 0 0 0 0,2 0-42 0 0,-1 0 112 0 0,0 1 1 0 0,0-1 0 0 0,1 1-1 0 0,1 1-112 0 0,-8-2-364 0 0,3 1 881 0 0,-1-2-6769 0 0,-2 1-632 0 0</inkml:trace>
</inkml:ink>
</file>

<file path=ppt/ink/ink16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7:27.355"/>
    </inkml:context>
    <inkml:brush xml:id="br0">
      <inkml:brushProperty name="width" value="0.05" units="cm"/>
      <inkml:brushProperty name="height" value="0.05" units="cm"/>
      <inkml:brushProperty name="color" value="#849398"/>
    </inkml:brush>
  </inkml:definitions>
  <inkml:trace contextRef="#ctx0" brushRef="#br0">1 26 8752 0 0,'0'-2'282'0'0,"0"0"-1"0"0,0-1 1 0 0,0 1 0 0 0,1-1 0 0 0,-1 1 0 0 0,1 0 0 0 0,0-1-282 0 0,3-3 3251 0 0,-4 5-1827 0 0,0 1-472 0 0,0 0-213 0 0,0 0-40 0 0,0 2-50 0 0,0 52 919 0 0,2 0 0 0 0,9 53-1568 0 0,-5-74 248 0 0,-3-12-205 0 0,1 0 1 0 0,1 1 0 0 0,3 6-44 0 0,-4-13-296 0 0,1 1-1170 0 0,-1-7-3684 0 0,1-2-1332 0 0</inkml:trace>
</inkml:ink>
</file>

<file path=ppt/ink/ink16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7:27.783"/>
    </inkml:context>
    <inkml:brush xml:id="br0">
      <inkml:brushProperty name="width" value="0.05" units="cm"/>
      <inkml:brushProperty name="height" value="0.05" units="cm"/>
      <inkml:brushProperty name="color" value="#849398"/>
    </inkml:brush>
  </inkml:definitions>
  <inkml:trace contextRef="#ctx0" brushRef="#br0">1 21 14280 0 0,'0'0'1102'0'0,"0"-1"-719"0"0,0 1-375 0 0,0 0 0 0 0,0-1 1 0 0,0 1-1 0 0,0 0 0 0 0,0 0 0 0 0,0-1 0 0 0,0 1 1 0 0,0 0-1 0 0,1 0 0 0 0,-1 0 0 0 0,0-1 1 0 0,0 1-1 0 0,0 0 0 0 0,0 0 0 0 0,0 0 1 0 0,1-1-1 0 0,-1 1 0 0 0,0 0 0 0 0,0 0 1 0 0,0 0-1 0 0,1 0 0 0 0,-1-1 0 0 0,0 1 0 0 0,0 0 1 0 0,0 0-1 0 0,1 0 0 0 0,-1 0 0 0 0,0 0 1 0 0,0 0-1 0 0,1 0 0 0 0,-1 0 0 0 0,0 0-8 0 0,1 0 53 0 0,-1-1 226 0 0,0 1 0 0 0,0 0 24 0 0,0 0 94 0 0,4 5 487 0 0,-1-1-696 0 0,-1 0-1 0 0,0 1 0 0 0,-1-1 0 0 0,1 1 0 0 0,-1-1 1 0 0,0 1-1 0 0,0 0 0 0 0,0-1 0 0 0,0 5-187 0 0,0-2 139 0 0,-1-1-1 0 0,2 0 1 0 0,-1 0-1 0 0,1 0 1 0 0,0 2-139 0 0,3 11 210 0 0,-4-16-177 0 0,-1 0-1 0 0,1 0 1 0 0,0 0 0 0 0,0-1 0 0 0,0 1-1 0 0,1 2-32 0 0,4 9 43 0 0,-6-12-38 0 0,1 0 0 0 0,-1 0 0 0 0,1 0 0 0 0,-1 0 0 0 0,1 0 0 0 0,0 0 0 0 0,0 0 0 0 0,0-1 0 0 0,0 1 0 0 0,0 0 0 0 0,1-1 0 0 0,-1 1 0 0 0,0-1 0 0 0,1 1 0 0 0,-1-1 0 0 0,1 1 0 0 0,0-1 0 0 0,-1 0 0 0 0,3 1-5 0 0,-4-2-22 0 0,1 1 1 0 0,0-1-1 0 0,-1 0 1 0 0,1 0-1 0 0,-1 0 1 0 0,1 0-1 0 0,0 0 1 0 0,-1 0-1 0 0,1 0 1 0 0,-1 0-1 0 0,1 0 1 0 0,0 0-1 0 0,-1 0 1 0 0,1 0-1 0 0,-1 0 1 0 0,1-1-1 0 0,0 1 1 0 0,-1 0-1 0 0,1 0 1 0 0,-1-1-1 0 0,1 1 1 0 0,-1 0-1 0 0,1-1 1 0 0,-1 1-1 0 0,1 0 1 0 0,-1-1-1 0 0,1 1 1 0 0,-1-1-1 0 0,1 1 22 0 0,-1-1-36 0 0,1 0 0 0 0,0 0-1 0 0,0 0 1 0 0,-1 0 0 0 0,1 0-1 0 0,0 0 1 0 0,-1 0 0 0 0,1 0-1 0 0,-1-1 1 0 0,0 1 0 0 0,1 0 0 0 0,-1 0-1 0 0,0 0 1 0 0,0 0 0 0 0,1-1 36 0 0,-1-3-51 0 0,1 0 0 0 0,0-1 0 0 0,0 1 1 0 0,0 0-1 0 0,1 0 0 0 0,0-1 51 0 0,4-13 193 0 0,7-13-345 0 0,-12 31 148 0 0,-1 0 0 0 0,1 0 0 0 0,-1 0 0 0 0,1 1 0 0 0,0-1 1 0 0,-1 0-1 0 0,1 0 0 0 0,0 1 0 0 0,-1-1 0 0 0,1 1 0 0 0,0-1 0 0 0,0 0 0 0 0,0 1 4 0 0,4-4 105 0 0,-4 3-7 0 0,-1 1-1 0 0,0 0-21 0 0,0 1-60 0 0,1-1-1 0 0,0 0 1 0 0,0 1 0 0 0,0-1-1 0 0,-1 0 1 0 0,1 1-1 0 0,0-1 1 0 0,0 1 0 0 0,-1-1-1 0 0,1 1 1 0 0,0 0-1 0 0,-1-1 1 0 0,1 1 0 0 0,-1 0-1 0 0,1-1 1 0 0,-1 1-1 0 0,1 0-15 0 0,7 14 58 0 0,-6-5 10 0 0,-1-6-33 0 0,0 0-1 0 0,1 1 0 0 0,-1-1 1 0 0,1 0-1 0 0,0 0 0 0 0,1 2-34 0 0,8 17 77 0 0,-9-18-37 0 0,0 0 0 0 0,1 0-1 0 0,0 0 1 0 0,1 1-40 0 0,1 4 82 0 0,-4-9-52 0 0,0 1-1 0 0,0-1 0 0 0,0 0 0 0 0,-1 1 1 0 0,1-1-1 0 0,0 0 0 0 0,1 0 1 0 0,-1 0-1 0 0,0 0 0 0 0,0 0 0 0 0,1 1-29 0 0,-2-2 21 0 0,0 0 0 0 0,0 0 0 0 0,0 0 0 0 0,1 0 0 0 0,-1 0 0 0 0,0 0 0 0 0,1 1 0 0 0,-1-1 0 0 0,0 0 0 0 0,0 0 0 0 0,1 0 0 0 0,-1 0 0 0 0,0 0 0 0 0,0 0 0 0 0,1 0 0 0 0,-1 0 0 0 0,0 0 0 0 0,1 0 0 0 0,-1 0 0 0 0,0-1 0 0 0,0 1 0 0 0,1 0 0 0 0,-1 0 0 0 0,0 0 0 0 0,0 0 0 0 0,1 0 0 0 0,-1 0-1 0 0,0-1 1 0 0,0 1 0 0 0,1 0 0 0 0,-1 0 0 0 0,0 0 0 0 0,0-1 0 0 0,0 1 0 0 0,0 0 0 0 0,1 0 0 0 0,-1 0 0 0 0,0-1 0 0 0,0 1 0 0 0,0 0 0 0 0,0 0 0 0 0,0-1 0 0 0,0 1-21 0 0,5-15 82 0 0,-4 11 26 0 0,0 0-53 0 0,0-1-1 0 0,-1 0 0 0 0,0 0 1 0 0,0-1-55 0 0,1-9 78 0 0,0 4-107 0 0,0 0 0 0 0,-1 1-1 0 0,-1-10 30 0 0,0 13-152 0 0,1 1-1 0 0,1-1 0 0 0,0-3 153 0 0,0-11-598 0 0,6-21-5476 0 0,-7 40 4029 0 0</inkml:trace>
</inkml:ink>
</file>

<file path=ppt/ink/ink16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7:28.195"/>
    </inkml:context>
    <inkml:brush xml:id="br0">
      <inkml:brushProperty name="width" value="0.05" units="cm"/>
      <inkml:brushProperty name="height" value="0.05" units="cm"/>
      <inkml:brushProperty name="color" value="#849398"/>
    </inkml:brush>
  </inkml:definitions>
  <inkml:trace contextRef="#ctx0" brushRef="#br0">0 4 14336 0 0,'0'0'56'0'0,"0"0"1"0"0,0 0 0 0 0,0-1 0 0 0,0 1 0 0 0,0 0 0 0 0,0 0-1 0 0,1 0 1 0 0,-1-1 0 0 0,0 1 0 0 0,0 0 0 0 0,0 0 0 0 0,0 0-1 0 0,0 0 1 0 0,0 0 0 0 0,1-1 0 0 0,-1 1 0 0 0,0 0 0 0 0,0 0-1 0 0,0 0 1 0 0,0 0 0 0 0,1 0 0 0 0,-1 0 0 0 0,0 0 0 0 0,0 0 0 0 0,0-1-1 0 0,0 1 1 0 0,1 0-57 0 0,4 2 26 0 0,-4-2-25 0 0,0 0 1 0 0,-1 0 0 0 0,1 0 0 0 0,-1 1 0 0 0,1-1 0 0 0,-1 0 0 0 0,1 0 0 0 0,-1 0 0 0 0,1 1 0 0 0,0-1 0 0 0,-1 0 0 0 0,1 1 0 0 0,-1-1 0 0 0,0 0 0 0 0,1 1 0 0 0,-1-1 0 0 0,1 1 0 0 0,-1-1 0 0 0,0 1 0 0 0,1-1 0 0 0,-1 1-1 0 0,0-1 1 0 0,1 1 0 0 0,-1-1 0 0 0,0 1 0 0 0,0-1 0 0 0,1 1 0 0 0,-1 0 0 0 0,0-1 0 0 0,0 1 0 0 0,0-1-2 0 0,0 2 25 0 0,2 3-81 0 0,-1 0 1 0 0,0 0-1 0 0,-1 0 0 0 0,1 0 1 0 0,-1 0-1 0 0,0 1 0 0 0,0-1 1 0 0,-1 0-1 0 0,0 0 0 0 0,0 0 1 0 0,0 0 55 0 0,1 1-953 0 0</inkml:trace>
</inkml:ink>
</file>

<file path=ppt/ink/ink16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7:28.616"/>
    </inkml:context>
    <inkml:brush xml:id="br0">
      <inkml:brushProperty name="width" value="0.05" units="cm"/>
      <inkml:brushProperty name="height" value="0.05" units="cm"/>
      <inkml:brushProperty name="color" value="#849398"/>
    </inkml:brush>
  </inkml:definitions>
  <inkml:trace contextRef="#ctx0" brushRef="#br0">23 18 14280 0 0,'-14'-5'1102'0'0,"13"5"-1035"0"0,1 0 1 0 0,-1-1-1 0 0,0 1 0 0 0,1 0 1 0 0,-1-1-1 0 0,1 1 0 0 0,-1 0 0 0 0,1-1 1 0 0,-1 1-1 0 0,1-1 0 0 0,-1 1 0 0 0,1-1 1 0 0,-1 1-1 0 0,1-1-67 0 0,0 1 97 0 0,0 0 0 0 0,0 0 0 0 0,0 0 1 0 0,0-1-1 0 0,0 1 0 0 0,0 0 0 0 0,0 0 0 0 0,0 0 1 0 0,0 0-1 0 0,0 0 0 0 0,0-1 0 0 0,0 1 0 0 0,0 0 1 0 0,0 0-1 0 0,0 0 0 0 0,0 0 0 0 0,0 0 1 0 0,0 0-1 0 0,0-1 0 0 0,0 1 0 0 0,0 0 0 0 0,1 0 1 0 0,-1 0-1 0 0,0 0 0 0 0,0 0 0 0 0,0 0 0 0 0,0 0 1 0 0,0 0-1 0 0,0-1 0 0 0,0 1 0 0 0,1 0 0 0 0,-1 0 1 0 0,0 0-98 0 0,10-3 2574 0 0,-3 5-2508 0 0,0 0 0 0 0,-1 0 0 0 0,0 0 0 0 0,1 0 0 0 0,-1 1 0 0 0,0 0-1 0 0,0 1 1 0 0,0-1 0 0 0,1 3-66 0 0,36 19 286 0 0,-22-11-79 0 0,-10-6-52 0 0,-1-1 1 0 0,3 3-156 0 0,1 1-174 0 0,-10-8 106 0 0,-1-1 0 0 0,0 1-1 0 0,0-1 1 0 0,0 1 0 0 0,0 0-1 0 0,2 2 69 0 0,-2-1 0 0 0,-2-3 0 0 0,-1 0 0 0 0,1 0 0 0 0,0 0 0 0 0,0 1 0 0 0,-1-1 0 0 0,1 0 0 0 0,0 0 0 0 0,-1 0 0 0 0,0 1 0 0 0,1-1 0 0 0,-1 0 0 0 0,0 1 0 0 0,1-1 0 0 0,-1 0 0 0 0,0 1 0 0 0,0-1 0 0 0,0 0 0 0 0,0 1 0 0 0,-1 3 94 0 0,1 0-1 0 0,-1-1 1 0 0,0 1-1 0 0,0-1 1 0 0,0 0-1 0 0,-1 1 1 0 0,1-1-1 0 0,-1 0 1 0 0,0 0-1 0 0,-1 0 1 0 0,1 0-1 0 0,0 0 1 0 0,-1-1-1 0 0,0 1 1 0 0,0-1-1 0 0,-3 3-93 0 0,-25 28 296 0 0,13-15-229 0 0,-6 4-70 0 0,23-22 3 0 0,-1 0 0 0 0,1 1 0 0 0,0-1 0 0 0,-1 0 0 0 0,1 0 0 0 0,0 1 0 0 0,0-1 0 0 0,0 0 0 0 0,0 1 0 0 0,0-1 0 0 0,0 1 0 0 0,0 0 0 0 0,1-1 0 0 0,-1 1 0 0 0,0 0 0 0 0,1 0 0 0 0,0-1 10 0 0,-1-1 0 0 0,1 1 0 0 0,0 0 1 0 0,-1 0-1 0 0,1-1 0 0 0,-1 1 0 0 0,1 0 0 0 0,0-1 0 0 0,-1 1 0 0 0,0-1 0 0 0,1 1 0 0 0,-1 0 0 0 0,1-1 0 0 0,-1 1 1 0 0,0-1-11 0 0,1 1-152 0 0,-1-1 1 0 0,1 0 0 0 0,-1 1-1 0 0,1-1 1 0 0,-1 0 0 0 0,1 1 0 0 0,0-1-1 0 0,-1 1 1 0 0,1-1 0 0 0,0 1 0 0 0,-1-1-1 0 0,1 1 1 0 0,0-1 0 0 0,0 1-1 0 0,-1-1 1 0 0,1 1 0 0 0,0-1 0 0 0,0 1-1 0 0,0-1 1 0 0,0 1 0 0 0,0 0 0 0 0,0-1-1 0 0,0 1 152 0 0,1-1-1521 0 0,3 4-14 0 0</inkml:trace>
</inkml:ink>
</file>

<file path=ppt/ink/ink16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7:28.959"/>
    </inkml:context>
    <inkml:brush xml:id="br0">
      <inkml:brushProperty name="width" value="0.05" units="cm"/>
      <inkml:brushProperty name="height" value="0.05" units="cm"/>
      <inkml:brushProperty name="color" value="#849398"/>
    </inkml:brush>
  </inkml:definitions>
  <inkml:trace contextRef="#ctx0" brushRef="#br0">41 10 16439 0 0,'27'-9'2606'0'0,"-26"8"-1694"0"0,10 6 2642 0 0,-10-3-3510 0 0,-1-1 0 0 0,1 1 0 0 0,0 0 0 0 0,-1-1 0 0 0,0 1 0 0 0,1 0 0 0 0,-1-1 0 0 0,0 1 0 0 0,0 0 0 0 0,0 0 0 0 0,0-1 0 0 0,0 1 0 0 0,0 0 0 0 0,0-1 0 0 0,-1 1 0 0 0,1 0 0 0 0,-1-1 0 0 0,1 1 0 0 0,-1 0 0 0 0,0-1 0 0 0,1 1 0 0 0,-1-1 0 0 0,0 1-44 0 0,-3 7 27 0 0,2-6-11 0 0,0 1 0 0 0,1-1 1 0 0,-1 1-1 0 0,-1-1 0 0 0,1 0 0 0 0,-2 3-16 0 0,-6 7-25 0 0,-4 3-75 0 0,-13 10-3231 0 0,21-21 1675 0 0</inkml:trace>
</inkml:ink>
</file>

<file path=ppt/ink/ink16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7:29.305"/>
    </inkml:context>
    <inkml:brush xml:id="br0">
      <inkml:brushProperty name="width" value="0.05" units="cm"/>
      <inkml:brushProperty name="height" value="0.05" units="cm"/>
      <inkml:brushProperty name="color" value="#849398"/>
    </inkml:brush>
  </inkml:definitions>
  <inkml:trace contextRef="#ctx0" brushRef="#br0">0 22 10592 0 0,'0'0'488'0'0,"0"0"-12"0"0,11-4 7958 0 0,-8 4-8411 0 0,7 0-1043 0 0,-9 0-174 0 0,-1 0-71 0 0,0 0-13 0 0</inkml:trace>
  <inkml:trace contextRef="#ctx0" brushRef="#br0" timeOffset="1">241 18 15176 0 0,'0'0'694'0'0,"0"-1"-17"0"0,39-15-3368 0 0,-37 16 1411 0 0</inkml:trace>
</inkml:ink>
</file>

<file path=ppt/ink/ink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1:24.139"/>
    </inkml:context>
    <inkml:brush xml:id="br0">
      <inkml:brushProperty name="width" value="0.05292" units="cm"/>
      <inkml:brushProperty name="height" value="0.05292" units="cm"/>
      <inkml:brushProperty name="color" value="#333333"/>
    </inkml:brush>
  </inkml:definitions>
  <inkml:trace contextRef="#ctx0" brushRef="#br0">19 22 10136 0 0,'0'0'464'0'0,"0"0"-10"0"0,1 0-294 0 0,2 0-70 0 0,-2 0 280 0 0,9 29 2164 0 0,-5-6-1384 0 0,-4-20-1009 0 0,0-1 0 0 0,0 0 0 0 0,-1 1 0 0 0,1-1 0 0 0,-1 1 0 0 0,1-1 0 0 0,-1 1 0 0 0,0-1 0 0 0,0 1-1 0 0,0 0-140 0 0,0 14 574 0 0,0-16-571 0 0,0 1 0 0 0,0 0 0 0 0,0-1 0 0 0,0 1-1 0 0,0-1 1 0 0,0 1 0 0 0,0 0 0 0 0,-1-1 0 0 0,1 1 0 0 0,-1 0 0 0 0,1-1-1 0 0,-1 2-2 0 0,-5 10 67 0 0,6-11-44 0 0,0 0 0 0 0,-1-1 0 0 0,1 1-1 0 0,0 0 1 0 0,-1-1 0 0 0,0 1 0 0 0,1-1 0 0 0,-1 1-1 0 0,0-1 1 0 0,0 1 0 0 0,0-1 0 0 0,0 0 0 0 0,0 1-1 0 0,0-1 1 0 0,0 0 0 0 0,0 0 0 0 0,-1 0 0 0 0,1 1-1 0 0,0-1 1 0 0,-1-1 0 0 0,1 1 0 0 0,-1 0 0 0 0,1 0-1 0 0,-1-1 1 0 0,1 1 0 0 0,-1 0 0 0 0,1-1 0 0 0,-1 0-1 0 0,-1 1-22 0 0,2-29 207 0 0,4 20-397 0 0,0 1-1 0 0,0-1 1 0 0,-1 1-1 0 0,1-6 191 0 0,3-10 229 0 0,-3 12-37 0 0,-3 7-190 0 0,1 0 0 0 0,0 0 0 0 0,0 1 0 0 0,1-1-1 0 0,-1 0 1 0 0,1 1 0 0 0,-1-1 0 0 0,1 1 0 0 0,0 0-1 0 0,1 0 1 0 0,-1-1 0 0 0,0 1 0 0 0,2-1-2 0 0,2-1-124 0 0,-2 2-108 0 0,-1 1 1 0 0,0-1-1 0 0,1 0 1 0 0,-1 1 0 0 0,1 0-1 0 0,0 0 1 0 0,0 0 0 0 0,0 0-1 0 0,0 0 1 0 0,0 1 0 0 0,0 0-1 0 0,0 0 1 0 0,1 0 0 0 0,-1 0-1 0 0,4 1 232 0 0,5 0-870 0 0</inkml:trace>
</inkml:ink>
</file>

<file path=ppt/ink/ink16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7:29.692"/>
    </inkml:context>
    <inkml:brush xml:id="br0">
      <inkml:brushProperty name="width" value="0.05" units="cm"/>
      <inkml:brushProperty name="height" value="0.05" units="cm"/>
      <inkml:brushProperty name="color" value="#849398"/>
    </inkml:brush>
  </inkml:definitions>
  <inkml:trace contextRef="#ctx0" brushRef="#br0">413 2 17911 0 0,'6'-2'392'0'0,"-6"2"88"0"0,0 0 8 0 0,0 0 16 0 0,6 0-408 0 0,-6 0-96 0 0,0 0 0 0 0,0 0 0 0 0,-4 0-456 0 0,4 0-120 0 0,0 0-16 0 0,0 0-6767 0 0</inkml:trace>
</inkml:ink>
</file>

<file path=ppt/ink/ink16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7:30.275"/>
    </inkml:context>
    <inkml:brush xml:id="br0">
      <inkml:brushProperty name="width" value="0.05" units="cm"/>
      <inkml:brushProperty name="height" value="0.05" units="cm"/>
      <inkml:brushProperty name="color" value="#849398"/>
    </inkml:brush>
  </inkml:definitions>
  <inkml:trace contextRef="#ctx0" brushRef="#br0">28 10 16439 0 0,'5'-1'253'0'0,"-4"1"-138"0"0,0 0 1 0 0,0 0-1 0 0,0 0 1 0 0,1 0 0 0 0,-1-1-1 0 0,0 1 1 0 0,0 0-1 0 0,0-1 1 0 0,0 1-1 0 0,0-1 1 0 0,0 1 0 0 0,0-1-1 0 0,0 1-115 0 0,10-5 620 0 0,-10 5 31 0 0,-1 0 21 0 0,0 0 1 0 0,0 0-21 0 0,0 0-11 0 0,6 9 639 0 0,-5-6-1371 0 0,0 1-1 0 0,-1-1 1 0 0,0 1 0 0 0,0 0-1 0 0,0-1 1 0 0,0 1-1 0 0,-1 0 1 0 0,0-1-1 0 0,0 1 1 0 0,0-1 0 0 0,0 1-1 0 0,-1-1 1 0 0,1 0-1 0 0,-3 3 92 0 0,1-1-246 0 0,-1 0 0 0 0,0 0 0 0 0,0 0 0 0 0,-1 0 0 0 0,0-1 0 0 0,0 0 0 0 0,0 0 0 0 0,-4 3 246 0 0,-3 0-1392 0 0</inkml:trace>
</inkml:ink>
</file>

<file path=ppt/ink/ink16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7:30.660"/>
    </inkml:context>
    <inkml:brush xml:id="br0">
      <inkml:brushProperty name="width" value="0.05" units="cm"/>
      <inkml:brushProperty name="height" value="0.05" units="cm"/>
      <inkml:brushProperty name="color" value="#849398"/>
    </inkml:brush>
  </inkml:definitions>
  <inkml:trace contextRef="#ctx0" brushRef="#br0">1 5 13824 0 0,'0'0'314'0'0,"3"-2"760"0"0,-3 2-1040 0 0,1-1 1 0 0,-1 1 0 0 0,0 0-1 0 0,0 0 1 0 0,1-1 0 0 0,-1 1-1 0 0,1 0 1 0 0,-1 0 0 0 0,0 0-1 0 0,1 0 1 0 0,-1 0 0 0 0,1-1-1 0 0,-1 1 1 0 0,0 0 0 0 0,1 0-1 0 0,-1 0 1 0 0,1 0 0 0 0,-1 0-1 0 0,1 0 1 0 0,-1 0 0 0 0,0 0-1 0 0,1 0 1 0 0,-1 0 0 0 0,1 0-1 0 0,-1 0 1 0 0,1 0 0 0 0,-1 1-1 0 0,0-1 1 0 0,1 0 0 0 0,-1 0-1 0 0,0 0 1 0 0,1 0 0 0 0,-1 0-1 0 0,1 1 1 0 0,-1-1 0 0 0,0 0-1 0 0,1 0 1 0 0,-1 1 0 0 0,0-1-1 0 0,0 0 1 0 0,1 1 0 0 0,-1-1-1 0 0,0 0 1 0 0,1 1-35 0 0,-1-1 30 0 0,3 3 214 0 0,-1 1-1 0 0,1-1 0 0 0,-1 0 0 0 0,0 1 1 0 0,0-1-1 0 0,-1 1 0 0 0,1-1 0 0 0,-1 1 1 0 0,0 0-1 0 0,0 0 0 0 0,-1-1 0 0 0,1 1 1 0 0,-1 1-244 0 0,1 11 857 0 0,-2 0 0 0 0,-1 9-857 0 0,1-12 227 0 0,-2 22-19 0 0,3 0 0 0 0,4 30-208 0 0,-4-62-222 0 0,0-1-1 0 0,1 1 0 0 0,-1-1 0 0 0,1 1 1 0 0,0-1-1 0 0,0 1 0 0 0,0-1 0 0 0,0 1 1 0 0,0-1-1 0 0,1 0 0 0 0,-1 1 0 0 0,1-1 1 0 0,0 0-1 0 0,1 2 223 0 0,0-3-1434 0 0</inkml:trace>
</inkml:ink>
</file>

<file path=ppt/ink/ink16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7:31.095"/>
    </inkml:context>
    <inkml:brush xml:id="br0">
      <inkml:brushProperty name="width" value="0.05" units="cm"/>
      <inkml:brushProperty name="height" value="0.05" units="cm"/>
      <inkml:brushProperty name="color" value="#849398"/>
    </inkml:brush>
  </inkml:definitions>
  <inkml:trace contextRef="#ctx0" brushRef="#br0">1 62 10592 0 0,'0'0'818'0'0,"2"-9"685"0"0,-2 9-1303 0 0,0 0 0 0 0,0 0 0 0 0,0-1 0 0 0,0 1 0 0 0,0 0 0 0 0,1 0-1 0 0,-1 0 1 0 0,0-1 0 0 0,0 1 0 0 0,0 0 0 0 0,0 0 0 0 0,0 0 0 0 0,1-1 0 0 0,-1 1 0 0 0,0 0 0 0 0,0 0 0 0 0,0 0 0 0 0,1 0 0 0 0,-1 0-1 0 0,0 0 1 0 0,0-1 0 0 0,1 1 0 0 0,-1 0 0 0 0,0 0 0 0 0,0 0 0 0 0,1 0 0 0 0,-1 0 0 0 0,0 0 0 0 0,0 0 0 0 0,1 0 0 0 0,-1 0 0 0 0,0 0 0 0 0,1 0-1 0 0,-1 0 1 0 0,0 0 0 0 0,0 0 0 0 0,1 0 0 0 0,-1 0-200 0 0,7 8 1188 0 0,-6-6-1415 0 0,1 2 227 0 0,-1 1 0 0 0,1-1 0 0 0,-1 1 0 0 0,0 0 0 0 0,0-1 0 0 0,0 2 0 0 0,0 1 0 0 0,10 30 0 0 0,-12-36 0 0 0,2 2 0 0 0,6 3 0 0 0,-7-6 0 0 0,1 1 0 0 0,-1-1 0 0 0,1 0 0 0 0,-1 0 0 0 0,1 1 0 0 0,-1-1 0 0 0,1 0 0 0 0,0 0 0 0 0,-1 1 0 0 0,1-1 0 0 0,0 0 0 0 0,-1 0 0 0 0,1 0 0 0 0,0 0 0 0 0,-1 0 0 0 0,1 0 0 0 0,0 0 0 0 0,-1 0 0 0 0,1 0 0 0 0,0 0 0 0 0,-1 0 0 0 0,1 0 0 0 0,0 0 0 0 0,-1 0 0 0 0,1-1 0 0 0,0 1 0 0 0,-1 0 0 0 0,1 0 0 0 0,-1-1 0 0 0,1 1 0 0 0,-1 0 0 0 0,1-1 0 0 0,-1 1 0 0 0,1-1 0 0 0,0 1 0 0 0,1-2 0 0 0,-1 1 0 0 0,0 0 0 0 0,1-1 0 0 0,-1 1 0 0 0,0-1 0 0 0,0 0 0 0 0,0 1 0 0 0,-1-1 0 0 0,1 0 0 0 0,0 1 0 0 0,-1-1 0 0 0,1 0 0 0 0,-1 0 0 0 0,0-1 0 0 0,2-1 0 0 0,-1 0-17 0 0,1 0 1 0 0,-1 0-1 0 0,1 0 0 0 0,1 0 0 0 0,-1 0 0 0 0,1 0 17 0 0,-2 3-125 0 0,-1 1-17 0 0,0 0 37 0 0,0 0 161 0 0,0 0-38 0 0,1 1 1 0 0,0-1-1 0 0,-1 0 1 0 0,1 0-1 0 0,-1 0 1 0 0,1 0-1 0 0,-1 0 1 0 0,1 1-1 0 0,-1-1 0 0 0,1 0 1 0 0,-1 0-1 0 0,1 1 1 0 0,-1-1-1 0 0,0 0 1 0 0,1 1-1 0 0,-1-1 1 0 0,1 0-1 0 0,-1 1 0 0 0,0-1 1 0 0,1 0-1 0 0,-1 1 1 0 0,0-1-19 0 0,7 10 3 0 0,5 14-3 0 0,-10-19 0 0 0,0 0 0 0 0,1-1 0 0 0,0 1 0 0 0,0 0 0 0 0,3 3 0 0 0,-2-2 1 0 0,-3-5 3 0 0,-1 0-1 0 0,1 0 1 0 0,-1 0 0 0 0,1 0-1 0 0,0-1 1 0 0,-1 1-1 0 0,1 0 1 0 0,0 0-1 0 0,0-1 1 0 0,-1 1 0 0 0,1 0-1 0 0,0-1 1 0 0,0 1-1 0 0,0-1 1 0 0,1 1-4 0 0,-2-1 47 0 0,1 1 11 0 0,0-1 1 0 0,0 0-1 0 0,0 1 1 0 0,0-1 0 0 0,-1 0-1 0 0,1 1 1 0 0,0-1 0 0 0,0 0-1 0 0,0 0 1 0 0,0 0-1 0 0,0 0 1 0 0,0 0 0 0 0,0 0-1 0 0,0 0 1 0 0,0 0-1 0 0,0 0 1 0 0,0 0 0 0 0,0 0-1 0 0,0 0 1 0 0,0-1 0 0 0,0 1-1 0 0,0 0 1 0 0,0-1-1 0 0,0 1 1 0 0,0 0 0 0 0,0-1-59 0 0,2 0 130 0 0,0-1 1 0 0,1 0-1 0 0,-1 0 0 0 0,0 0 1 0 0,0-1-1 0 0,0 1 1 0 0,-1 0-1 0 0,1-1 1 0 0,-1 1-1 0 0,0-1 1 0 0,1 0-1 0 0,-1 0 1 0 0,-1 0-1 0 0,1 0 0 0 0,-1 0 1 0 0,1 0-1 0 0,-1 0 1 0 0,0 0-1 0 0,0-1-130 0 0,0 0 0 0 0,-1 0 0 0 0,1 0 0 0 0,-1 0 0 0 0,0 0 0 0 0,-1-1 0 0 0,0-1 0 0 0,1-17 0 0 0,0 19-8 0 0,0-1 0 0 0,-1 1-1 0 0,1 0 1 0 0,-1-1 8 0 0,-1-13-221 0 0,0 3 82 0 0,2 8-1017 0 0,-1-1-3544 0 0,1 8 3165 0 0</inkml:trace>
</inkml:ink>
</file>

<file path=ppt/ink/ink16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7:31.443"/>
    </inkml:context>
    <inkml:brush xml:id="br0">
      <inkml:brushProperty name="width" value="0.05" units="cm"/>
      <inkml:brushProperty name="height" value="0.05" units="cm"/>
      <inkml:brushProperty name="color" value="#849398"/>
    </inkml:brush>
  </inkml:definitions>
  <inkml:trace contextRef="#ctx0" brushRef="#br0">0 5 10592 0 0,'3'-2'1104'0'0,"-1"0"-972"0"0,-1 2 381 0 0,-1 0-381 0 0,0 0 0 0 0,1 0 0 0 0,-1 1-1 0 0,1-1 1 0 0,-1 0 0 0 0,1 0 0 0 0,-1 0 0 0 0,0 1 0 0 0,1-1-1 0 0,-1 0 1 0 0,0 0 0 0 0,1 1 0 0 0,-1-1 0 0 0,0 0 0 0 0,1 1 0 0 0,-1-1-1 0 0,0 0 1 0 0,0 1 0 0 0,1-1 0 0 0,-1 0 0 0 0,0 1 0 0 0,0-1 0 0 0,0 0-1 0 0,0 1 1 0 0,1-1 0 0 0,-1 1 0 0 0,0-1 0 0 0,0 1-132 0 0,2 14 681 0 0,-1-9-28 0 0,2 37-1290 0 0,-2-38-125 0 0</inkml:trace>
</inkml:ink>
</file>

<file path=ppt/ink/ink16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7:31.812"/>
    </inkml:context>
    <inkml:brush xml:id="br0">
      <inkml:brushProperty name="width" value="0.05" units="cm"/>
      <inkml:brushProperty name="height" value="0.05" units="cm"/>
      <inkml:brushProperty name="color" value="#849398"/>
    </inkml:brush>
  </inkml:definitions>
  <inkml:trace contextRef="#ctx0" brushRef="#br0">16 11 10592 0 0,'-14'-6'964'0'0,"14"5"-795"0"0,0-1 83 0 0,0 1 957 0 0,0 1 413 0 0,0 0 76 0 0,-1-1 1700 0 0,1 2-2226 0 0,1 1-1353 0 0,2 1 280 0 0,1 0-1 0 0,-1 1 0 0 0,1-1 1 0 0,-1 0-1 0 0,1 0 0 0 0,0-1 0 0 0,4 3-98 0 0,6 2 336 0 0,13 5-336 0 0,-17-8-49 0 0,-1 0-1 0 0,0 0 0 0 0,0 1 0 0 0,0 0 0 0 0,5 4 50 0 0,0 2-67 0 0,0-1-1 0 0,1-1 68 0 0,-12-7 0 0 0,0 1 0 0 0,0 0 0 0 0,0-1 0 0 0,0 1 0 0 0,-1 0 0 0 0,2 2 0 0 0,7 7 0 0 0,-10-10 93 0 0,1-1 0 0 0,0 1 0 0 0,-1 0 0 0 0,1 0 0 0 0,-1 1-1 0 0,1 1-92 0 0,-2-3 75 0 0,1-1-1 0 0,-1 1 0 0 0,0 0 0 0 0,1 0 0 0 0,-1 0 1 0 0,0 0-1 0 0,0 0 0 0 0,0 0 0 0 0,0 0 0 0 0,0 0 1 0 0,0 0-1 0 0,0 0 0 0 0,0 0 0 0 0,0 0 1 0 0,-1 0-1 0 0,1 0 0 0 0,-1 0-74 0 0,-3 4 172 0 0,0 0 0 0 0,0 0-1 0 0,-1 0 1 0 0,0 0 0 0 0,0-1 0 0 0,0 0 0 0 0,-1 0-1 0 0,0 0 1 0 0,0 0 0 0 0,0-1 0 0 0,0 1 0 0 0,-1-1-1 0 0,0-1 1 0 0,-5 2-172 0 0,1 0-25 0 0,-1 1-1 0 0,-6 3 26 0 0,-6 6-3295 0 0,16-8-4846 0 0</inkml:trace>
</inkml:ink>
</file>

<file path=ppt/ink/ink16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7:56.225"/>
    </inkml:context>
    <inkml:brush xml:id="br0">
      <inkml:brushProperty name="width" value="0.05" units="cm"/>
      <inkml:brushProperty name="height" value="0.05" units="cm"/>
      <inkml:brushProperty name="color" value="#849398"/>
    </inkml:brush>
  </inkml:definitions>
  <inkml:trace contextRef="#ctx0" brushRef="#br0">17 60 11600 0 0,'-6'-13'855'0'0,"4"10"-630"0"0,1 0-1 0 0,-1 0 1 0 0,1 0-1 0 0,0 0 1 0 0,0 0-1 0 0,0 0 1 0 0,1 0-1 0 0,-1 0 1 0 0,1-1-225 0 0,0 3 132 0 0,0 1 0 0 0,0-1 0 0 0,0 0 0 0 0,0 1 0 0 0,0-1 1 0 0,1 0-1 0 0,-1 1 0 0 0,0-1 0 0 0,0 0 0 0 0,1 1 1 0 0,-1-1-1 0 0,0 1 0 0 0,1-1 0 0 0,-1 1 0 0 0,1-1 0 0 0,-1 1 1 0 0,1-1-1 0 0,-1 1 0 0 0,1-1 0 0 0,-1 1 0 0 0,1 0 1 0 0,-1-1-1 0 0,1 1 0 0 0,0 0 0 0 0,-1-1 0 0 0,1 1 0 0 0,-1 0 1 0 0,1 0-1 0 0,0 0 0 0 0,-1 0 0 0 0,1-1-132 0 0,1 1 92 0 0,1 0 1 0 0,-1-1-1 0 0,0 1 0 0 0,0 0 1 0 0,0 0-1 0 0,0 0 0 0 0,1 0 0 0 0,0 1-92 0 0,7 1 122 0 0,0 1-1 0 0,0 0 0 0 0,0 1 0 0 0,0 0 1 0 0,-1 1-1 0 0,1 0 0 0 0,0 1-121 0 0,-5-3 15 0 0,0 1-1 0 0,0-1 1 0 0,0 1-1 0 0,-1 0 1 0 0,0 0-1 0 0,1 1 1 0 0,-2-1-1 0 0,1 1 1 0 0,0 0-1 0 0,-1 0 1 0 0,0 0-1 0 0,0 1 1 0 0,0 0-15 0 0,1 5 3 0 0,1 0 1 0 0,1 0-1 0 0,1 0-3 0 0,-7-9 0 0 0,1 1 0 0 0,0-1 0 0 0,-1 0 0 0 0,1 0 0 0 0,-1 0 0 0 0,0 0 0 0 0,0 1 0 0 0,0-1 0 0 0,0 0 0 0 0,0 0 0 0 0,-1 3 0 0 0,0-2-24 0 0,-1-1-1 0 0,1 1 0 0 0,-1 0 1 0 0,0-1-1 0 0,0 0 0 0 0,0 1 0 0 0,0-1 1 0 0,-1 0-1 0 0,1 0 0 0 0,-2 1 25 0 0,-10 10-33 0 0,-2 1 34 0 0,14-12-7 0 0,-1 0-1 0 0,1 0 1 0 0,-1 0-1 0 0,1 1 1 0 0,0-1-1 0 0,0 1 1 0 0,0-1-1 0 0,0 1 1 0 0,0-1-1 0 0,0 3 7 0 0,0 0 0 0 0,2-5 0 0 0,0 1 0 0 0,0 0 0 0 0,-1 0 0 0 0,1-1 0 0 0,0 1 0 0 0,0 0 0 0 0,0 0 0 0 0,0 0 0 0 0,0-1 0 0 0,0 1 0 0 0,1 0 0 0 0,-1 0 0 0 0,0-1 0 0 0,0 1 0 0 0,0 0 0 0 0,1 0 0 0 0,-1-1 0 0 0,1 2 0 0 0,-1-1 0 0 0,0 0 0 0 0,0-1 0 0 0,1 1 0 0 0,-1 0 0 0 0,0 0 0 0 0,0 0 0 0 0,1-1 0 0 0,-1 1 0 0 0,0 0 0 0 0,1-1 0 0 0,-1 1 0 0 0,1 0 0 0 0,-1-1 0 0 0,1 1 0 0 0,-1-1 0 0 0,1 1 0 0 0,-1 0 0 0 0,1-1 0 0 0,0 1 0 0 0,-1-1 0 0 0,1 1 0 0 0,11 9 0 0 0,-9-6 0 0 0,-3-4 3 0 0,0 0 0 0 0,0 0 0 0 0,0 1 0 0 0,0-1 0 0 0,1 0 0 0 0,-1 0-1 0 0,0 0 1 0 0,0 0 0 0 0,0 1 0 0 0,0-1 0 0 0,0 0 0 0 0,0 0 0 0 0,0 0-1 0 0,0 0 1 0 0,0 1 0 0 0,0-1 0 0 0,0 0 0 0 0,0 0 0 0 0,0 0 0 0 0,0 1-1 0 0,0-1 1 0 0,0 0 0 0 0,0 0 0 0 0,0 0 0 0 0,-1 0 0 0 0,1 1-1 0 0,0-1 1 0 0,0 0 0 0 0,0 0 0 0 0,0 0-3 0 0,-1 1 74 0 0,0-1 86 0 0,1 0 0 0 0,-2 10 183 0 0,-1 3-16 0 0,0 1 1 0 0,0 0-1 0 0,1-1 1 0 0,1 10-328 0 0,1 56-142 0 0,0-75 175 0 0,10 232-221 0 0,2-79 424 0 0,-11-147-236 0 0,-1 1 0 0 0,0 0 0 0 0,-1 6 0 0 0,0-13 0 0 0,1 0 0 0 0,-1 1 0 0 0,0-1 0 0 0,0 0 0 0 0,-1 0 0 0 0,1 0 0 0 0,-1 0 0 0 0,0 0 0 0 0,-2 3 0 0 0,3-5-20 0 0,0-1-1 0 0,0 1 1 0 0,0-1 0 0 0,-1 0-1 0 0,1 1 1 0 0,0-1-1 0 0,-1 0 1 0 0,1 0-1 0 0,-1 0 1 0 0,1 0-1 0 0,-1 0 1 0 0,0 0-1 0 0,1-1 1 0 0,-1 1 0 0 0,0 0-1 0 0,1-1 1 0 0,-1 1-1 0 0,0-1 1 0 0,0 0-1 0 0,0 0 1 0 0,1 0-1 0 0,-1 0 1 0 0,0 0-1 0 0,0 0 1 0 0,0 0 0 0 0,0 0-1 0 0,1-1 1 0 0,-1 1-1 0 0,0-1 1 0 0,0 1-1 0 0,1-1 1 0 0,-1 0-1 0 0,0 1 1 0 0,1-1-1 0 0,-1 0 1 0 0,1 0 0 0 0,-1 0-1 0 0,1-1 1 0 0,0 1-1 0 0,-1 0 1 0 0,1 0-1 0 0,0-1 1 0 0,0 1-1 0 0,-1-2 21 0 0,-2-5-1460 0 0</inkml:trace>
</inkml:ink>
</file>

<file path=ppt/ink/ink16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7:57.033"/>
    </inkml:context>
    <inkml:brush xml:id="br0">
      <inkml:brushProperty name="width" value="0.05" units="cm"/>
      <inkml:brushProperty name="height" value="0.05" units="cm"/>
      <inkml:brushProperty name="color" value="#849398"/>
    </inkml:brush>
  </inkml:definitions>
  <inkml:trace contextRef="#ctx0" brushRef="#br0">29 0 1376 0 0,'-4'0'1051'0'0,"-1"2"3658"0"0,3 0-3825 0 0,0 0 0 0 0,0 0 1 0 0,1 0-1 0 0,-1 1 0 0 0,1-1 1 0 0,0 1-1 0 0,-1-1 1 0 0,1 1-1 0 0,0-1 0 0 0,0 3-884 0 0,0-1 445 0 0,0 0 0 0 0,0 0 0 0 0,1 1 0 0 0,0-1 0 0 0,-1 1 0 0 0,2 2-445 0 0,-1-2 119 0 0,1 1 0 0 0,0-1 0 0 0,0 0 0 0 0,0 0 1 0 0,0 0-1 0 0,1 0 0 0 0,0 0 0 0 0,0-1 0 0 0,0 1 0 0 0,1-1 0 0 0,2 5-119 0 0,-1-5 48 0 0,0 1-1 0 0,0-1 0 0 0,0 0 1 0 0,0 0-1 0 0,1 0 0 0 0,-1 0 1 0 0,1-1-1 0 0,4 3-47 0 0,-7-6-100 0 0,-1 1 0 0 0,1-1-1 0 0,-1 0 1 0 0,0 1 0 0 0,1-1 0 0 0,-1 0 0 0 0,1 0-1 0 0,-1 0 1 0 0,1 0 0 0 0,-1 0 0 0 0,1 0 0 0 0,-1 0-1 0 0,0 0 1 0 0,1 0 0 0 0,-1-1 0 0 0,1 1-1 0 0,-1-1 1 0 0,0 1 0 0 0,1-1 0 0 0,-1 0 0 0 0,0 1-1 0 0,1-1 1 0 0,-1 0 0 0 0,0 0 0 0 0,0 0 100 0 0,2-3-1657 0 0</inkml:trace>
</inkml:ink>
</file>

<file path=ppt/ink/ink16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7:57.418"/>
    </inkml:context>
    <inkml:brush xml:id="br0">
      <inkml:brushProperty name="width" value="0.05" units="cm"/>
      <inkml:brushProperty name="height" value="0.05" units="cm"/>
      <inkml:brushProperty name="color" value="#849398"/>
    </inkml:brush>
  </inkml:definitions>
  <inkml:trace contextRef="#ctx0" brushRef="#br0">14 33 13128 0 0,'-2'-3'389'0'0,"0"1"0"0"0,0-1 0 0 0,1 0 0 0 0,-1 0 0 0 0,1 1 0 0 0,0-1 0 0 0,0 0 0 0 0,0-1-389 0 0,1 4 569 0 0,0 0-128 0 0,0-5 922 0 0,1 5-1396 0 0,0-1 1 0 0,0 1-1 0 0,0 0 1 0 0,-1 0-1 0 0,1 0 1 0 0,0 0-1 0 0,0 0 1 0 0,0 0 0 0 0,0 0-1 0 0,0 0 1 0 0,-1 0-1 0 0,1 0 1 0 0,0 0-1 0 0,0 0 1 0 0,0 1-1 0 0,-1-1 1 0 0,2 0 32 0 0,4 2-806 0 0</inkml:trace>
</inkml:ink>
</file>

<file path=ppt/ink/ink16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7:57.857"/>
    </inkml:context>
    <inkml:brush xml:id="br0">
      <inkml:brushProperty name="width" value="0.05" units="cm"/>
      <inkml:brushProperty name="height" value="0.05" units="cm"/>
      <inkml:brushProperty name="color" value="#849398"/>
    </inkml:brush>
  </inkml:definitions>
  <inkml:trace contextRef="#ctx0" brushRef="#br0">291 4 14888 0 0,'4'-3'694'0'0,"-1"3"1838"0"0,-5 3-2456 0 0,0 0 1 0 0,0 0-1 0 0,-1 0 0 0 0,1 0 1 0 0,-1 0-1 0 0,0 0 0 0 0,0-1 1 0 0,0 1-1 0 0,0-1 0 0 0,-4 2-76 0 0,-5 5 114 0 0,4-3-108 0 0,0-1-1 0 0,0 0 0 0 0,-9 3-5 0 0,-4 3 0 0 0,-3 1-6 0 0,-1 0 0 0 0,-1-1 6 0 0,9-5 133 0 0,1 1 0 0 0,-1 1 0 0 0,1 1 1 0 0,0 0-1 0 0,-11 9-133 0 0,27-17 17 0 0,-1-1 0 0 0,1 0 0 0 0,0 1 0 0 0,-1-1 0 0 0,1 0 0 0 0,-1 1 0 0 0,1-1 0 0 0,-1 1 0 0 0,1-1 0 0 0,0 1 0 0 0,-1-1 0 0 0,1 1 0 0 0,0-1 0 0 0,0 1 0 0 0,-1-1 0 0 0,1 1 0 0 0,0-1-1 0 0,0 1 1 0 0,0-1 0 0 0,0 1 0 0 0,-1-1 0 0 0,1 1 0 0 0,0 0 0 0 0,0-1 0 0 0,0 1 0 0 0,0-1 0 0 0,0 1 0 0 0,1-1 0 0 0,-1 1 0 0 0,0 0 0 0 0,0-1 0 0 0,0 1 0 0 0,0-1 0 0 0,1 1 0 0 0,-1-1 0 0 0,0 1 0 0 0,0-1 0 0 0,1 1 0 0 0,-1-1 0 0 0,0 1 0 0 0,1-1 0 0 0,-1 0 0 0 0,1 1 0 0 0,-1-1 0 0 0,1 1 0 0 0,-1-1 0 0 0,0 0 0 0 0,1 1 0 0 0,0-1-17 0 0,1 1 50 0 0,0 1 0 0 0,0-1 0 0 0,0 0-1 0 0,1 0 1 0 0,-1 0 0 0 0,0 0 0 0 0,1 0 0 0 0,-1-1 0 0 0,1 1-1 0 0,1-1-49 0 0,25 4 219 0 0,0 0 0 0 0,0 2 0 0 0,-1 1 0 0 0,7 3-219 0 0,-24-6 55 0 0,0 0 0 0 0,0 1 0 0 0,-1 0 0 0 0,2 1-55 0 0,-6-3-22 0 0,4 4-1684 0 0,-7-5 1190 0 0,-2-1-4582 0 0,-1-1-519 0 0</inkml:trace>
</inkml:ink>
</file>

<file path=ppt/ink/ink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1:24.505"/>
    </inkml:context>
    <inkml:brush xml:id="br0">
      <inkml:brushProperty name="width" value="0.05292" units="cm"/>
      <inkml:brushProperty name="height" value="0.05292" units="cm"/>
      <inkml:brushProperty name="color" value="#333333"/>
    </inkml:brush>
  </inkml:definitions>
  <inkml:trace contextRef="#ctx0" brushRef="#br0">114 12 10136 0 0,'0'0'464'0'0,"0"0"-10"0"0,-27-11 1190 0 0,24 10-1379 0 0,0 1 0 0 0,0 0-1 0 0,0 0 1 0 0,0 1 0 0 0,0-1 0 0 0,0 1-1 0 0,0-1 1 0 0,0 1 0 0 0,0 0 0 0 0,0 0-1 0 0,0 0 1 0 0,0 1 0 0 0,0-1 0 0 0,0 1-1 0 0,1 0 1 0 0,-1-1 0 0 0,-1 2-265 0 0,2-1 88 0 0,-1 1 0 0 0,1-1-1 0 0,-1 0 1 0 0,1 1 0 0 0,0-1 0 0 0,0 1 0 0 0,0 0 0 0 0,0 0 0 0 0,0 0-1 0 0,0 0 1 0 0,1 0 0 0 0,0 0 0 0 0,-1 0 0 0 0,1 0 0 0 0,0 1 0 0 0,1-1-1 0 0,-1 0 1 0 0,1 1 0 0 0,-1-1 0 0 0,1 0 0 0 0,0 1 0 0 0,0-1 0 0 0,1 1-1 0 0,-1 1-87 0 0,3 9-188 0 0,-3-12 173 0 0,0 0 1 0 0,0 0-1 0 0,1 0 0 0 0,-1-1 0 0 0,0 1 1 0 0,1 0-1 0 0,0-1 0 0 0,-1 1 1 0 0,1 0-1 0 0,0-1 0 0 0,0 1 0 0 0,0-1 1 0 0,0 1-1 0 0,0-1 0 0 0,0 1 0 0 0,0-1 1 0 0,1 1 14 0 0,11 15-147 0 0,-12-17 67 0 0,0 1 39 0 0,1-1 0 0 0,0 0 0 0 0,0 0 1 0 0,0-1-1 0 0,-1 1 0 0 0,1 0 0 0 0,0-1 0 0 0,0 1 0 0 0,-1-1 0 0 0,1 1 0 0 0,0-1 0 0 0,-1 0 1 0 0,1 0-1 0 0,-1 1 0 0 0,1-1 0 0 0,-1 0 0 0 0,2-1 41 0 0,-1-1-108 0 0,0 0 0 0 0,0 0 0 0 0,0 0 0 0 0,0 0 0 0 0,-1-1 0 0 0,1 1 0 0 0,0-3 108 0 0,1-1 0 0 0,3-14-93 0 0,-5 18 93 0 0,-1 0 1 0 0,1 0-1 0 0,0 1 1 0 0,-1-1-1 0 0,2 0 1 0 0,-1 1-1 0 0,0-1 1 0 0,0 1-1 0 0,1 0 1 0 0,-1-1-1 0 0,1 1 0 0 0,1-1 0 0 0,4-12-34 0 0,0 4 747 0 0,-7 11-692 0 0,0 1 0 0 0,1-1 1 0 0,-1 0-1 0 0,0 1 0 0 0,1-1 1 0 0,-1 1-1 0 0,0-1 1 0 0,1 1-1 0 0,-1 0 0 0 0,0-1 1 0 0,0 1-1 0 0,0-1 0 0 0,0 1 1 0 0,0-1-1 0 0,0 1 0 0 0,0-1 1 0 0,0 1-1 0 0,0 0 0 0 0,0-1 1 0 0,0 1-1 0 0,0-1 0 0 0,0 1 1 0 0,0-1-1 0 0,0 1 0 0 0,-1 0-21 0 0,1 6 7 0 0,1-1 0 0 0,-1 0 0 0 0,1 1 0 0 0,0-1 0 0 0,0 0 0 0 0,1 1 0 0 0,0-1 0 0 0,0 0 0 0 0,0 0 0 0 0,1 0 0 0 0,0-1 0 0 0,1 3-7 0 0,7 8-21 0 0,5 6-4308 0 0,-15-21-936 0 0</inkml:trace>
</inkml:ink>
</file>

<file path=ppt/ink/ink16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7:58.255"/>
    </inkml:context>
    <inkml:brush xml:id="br0">
      <inkml:brushProperty name="width" value="0.05" units="cm"/>
      <inkml:brushProperty name="height" value="0.05" units="cm"/>
      <inkml:brushProperty name="color" value="#849398"/>
    </inkml:brush>
  </inkml:definitions>
  <inkml:trace contextRef="#ctx0" brushRef="#br0">0 95 6912 0 0,'0'-5'714'0'0,"1"-2"-1806"0"0,-1-5 8671 0 0,1 10-396 0 0,-1 12-6561 0 0,1-4-614 0 0,-1 0-1 0 0,1 0 1 0 0,0 0-1 0 0,1 0 1 0 0,-1-1-1 0 0,1 1 1 0 0,0 0 0 0 0,1-1-1 0 0,-1 1 1 0 0,1-1-1 0 0,0 0 1 0 0,1 0 0 0 0,-1 0-1 0 0,1 0 1 0 0,0-1-1 0 0,0 0 1 0 0,0 1-1 0 0,1-1 1 0 0,-1-1 0 0 0,1 1-1 0 0,0-1 1 0 0,0 0-8 0 0,-1 0-1 0 0,0-1 1 0 0,0 0-1 0 0,0 0 1 0 0,1 0-1 0 0,-1 0 1 0 0,0-1 0 0 0,1 0-1 0 0,-1 0 1 0 0,1 0-1 0 0,-1 0 1 0 0,1-1-1 0 0,-1 0 1 0 0,1 0-1 0 0,0 0 1 0 0,-1 0-1 0 0,1-1 1 0 0,-1 0-1 0 0,1 0 1 0 0,-1 0 0 0 0,0 0-1 0 0,1-1 1 0 0,-1 0-1 0 0,0 0 1 0 0,0 0-1 0 0,0 0 1 0 0,0 0-1 0 0,0-1 1 0 0,-1 0-1 0 0,1 0 1 0 0,-1 0 12 0 0,0 1 1 0 0,-1-1-1 0 0,0 1 0 0 0,0-1 0 0 0,0 0 0 0 0,0 0 0 0 0,0 0 1 0 0,0 0-1 0 0,-1-1 0 0 0,1 1 0 0 0,-1 0 0 0 0,0-1 0 0 0,0 1 0 0 0,0-1 1 0 0,-1 1-1 0 0,1-1 0 0 0,-1 1 0 0 0,0-1 0 0 0,0 1 0 0 0,0-1 1 0 0,0 0-1 0 0,-1 1 0 0 0,1-1 0 0 0,-1 1 0 0 0,0-1 0 0 0,-1-2-12 0 0,0 1 26 0 0,0 0 0 0 0,0 0 0 0 0,-1 0 0 0 0,0 0 0 0 0,0 0 0 0 0,0 0 0 0 0,0 1 0 0 0,-1-1 0 0 0,0 1-1 0 0,0 0 1 0 0,0 0 0 0 0,0 1 0 0 0,-1-1 0 0 0,1 1 0 0 0,-1 0 0 0 0,-4-2-26 0 0,5 3-15 0 0,-3-2 155 0 0,-1 1 1 0 0,1 0-1 0 0,-7-2-140 0 0,11 5-8 0 0,1-1 1 0 0,-1 1-1 0 0,0 0 1 0 0,1-1-1 0 0,-1 1 1 0 0,0 0-1 0 0,1 1 1 0 0,-1-1-1 0 0,0 0 1 0 0,1 1-1 0 0,-1-1 0 0 0,1 1 1 0 0,-1 0 7 0 0,-3 1-329 0 0,-9 5-1002 0 0,6 1-4134 0 0,2 1-1416 0 0</inkml:trace>
</inkml:ink>
</file>

<file path=ppt/ink/ink16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8:01.590"/>
    </inkml:context>
    <inkml:brush xml:id="br0">
      <inkml:brushProperty name="width" value="0.05" units="cm"/>
      <inkml:brushProperty name="height" value="0.05" units="cm"/>
      <inkml:brushProperty name="color" value="#849398"/>
    </inkml:brush>
  </inkml:definitions>
  <inkml:trace contextRef="#ctx0" brushRef="#br0">6 178 7832 0 0,'8'-8'602'0'0,"-8"7"-593"0"0,0 1 0 0 0,0 0 0 0 0,0-1 0 0 0,0 1 0 0 0,0 0-1 0 0,0-1 1 0 0,0 1 0 0 0,0-1 0 0 0,0 1 0 0 0,0 0 0 0 0,0-1-1 0 0,0 1 1 0 0,0 0 0 0 0,0-1 0 0 0,0 1 0 0 0,0-1 0 0 0,0 1 0 0 0,-1 0-1 0 0,1-1 1 0 0,0 1 0 0 0,0 0 0 0 0,0-1 0 0 0,-1 1 0 0 0,1 0-1 0 0,0 0 1 0 0,-1-1-9 0 0,1 1 0 0 0,0-1 153 0 0,0 1 0 0 0,0-1-1 0 0,-1 0 1 0 0,1 0 0 0 0,0 1 0 0 0,0-1 0 0 0,0 0 0 0 0,0 0 0 0 0,0 0 0 0 0,0 1 0 0 0,0-1 0 0 0,0 0-1 0 0,0 0 1 0 0,1 0 0 0 0,-1 1-153 0 0,0-1 165 0 0,0 0 0 0 0,0 1-1 0 0,0-1 1 0 0,1 0-1 0 0,-1 1 1 0 0,0-1 0 0 0,0 0-1 0 0,0 1 1 0 0,0-1-1 0 0,-1 0 1 0 0,1 1 0 0 0,0-1-1 0 0,0 0 1 0 0,0 1 0 0 0,0-1-1 0 0,-1 1 1 0 0,1-1-1 0 0,0 0 1 0 0,0 1 0 0 0,-1-1-1 0 0,1 0-164 0 0,0 1 59 0 0,0 0-1 0 0,0 0 1 0 0,-1 0 0 0 0,1 0-1 0 0,0 0 1 0 0,0 0-1 0 0,0 0 1 0 0,0 0 0 0 0,0 0-1 0 0,0 0 1 0 0,0-1-1 0 0,0 1 1 0 0,0 0 0 0 0,0 0-1 0 0,0 0 1 0 0,0 0-1 0 0,0 0 1 0 0,0 0 0 0 0,-1 0-1 0 0,1 0 1 0 0,0 0-1 0 0,0 0 1 0 0,0 0 0 0 0,0 0-1 0 0,0 0 1 0 0,0 0-1 0 0,0 0 1 0 0,0 0 0 0 0,0 0-1 0 0,-1 0 1 0 0,1 0-1 0 0,0 0 1 0 0,0 0 0 0 0,0 0-1 0 0,0 0 1 0 0,0 0-1 0 0,0 0 1 0 0,0 0 0 0 0,0 0-1 0 0,0 0 1 0 0,0 0-1 0 0,-1 0 1 0 0,1 0 0 0 0,0 0-1 0 0,0 0 1 0 0,0 1-1 0 0,0-1 1 0 0,0 0 0 0 0,0 0-1 0 0,0 0 1 0 0,0 0-1 0 0,0 0 1 0 0,0 0 0 0 0,0 0-1 0 0,0 0 1 0 0,0 0-1 0 0,0 0 1 0 0,0 0 0 0 0,0 1-1 0 0,0-1 1 0 0,0 0-1 0 0,0 0 1 0 0,0 0 0 0 0,0 0-1 0 0,0 0 1 0 0,0 0-59 0 0,-2 12 1107 0 0,1 21-1413 0 0,1-29 628 0 0,0 1-291 0 0,1 0 1 0 0,-1 1 0 0 0,1-1-1 0 0,0 0 1 0 0,1 1-1 0 0,-1-1 1 0 0,1 0 0 0 0,0 0-1 0 0,1 0 1 0 0,0 1-32 0 0,-1-1 58 0 0,0 0 0 0 0,-1 1 0 0 0,1-1 1 0 0,0 5-59 0 0,4 14 64 0 0,-5-20-84 0 0,0 0-1 0 0,-1 0 1 0 0,1 0-1 0 0,-1 0 1 0 0,0 0-1 0 0,0 0 1 0 0,0 0-1 0 0,0 0 1 0 0,-1 4 20 0 0,-1 12 141 0 0,2-19-134 0 0,-1 1 1 0 0,1-1-1 0 0,0 0 0 0 0,-1 0 0 0 0,1 0 0 0 0,-1 0 0 0 0,1 0 0 0 0,-1 0 0 0 0,1 0 0 0 0,-1 0 1 0 0,0-1-1 0 0,0 1 0 0 0,1 0 0 0 0,-1 0 0 0 0,0 0 0 0 0,0-1 0 0 0,0 1 0 0 0,-1 0-7 0 0,2-1 64 0 0,-1-1 0 0 0,-3-11 1 0 0,2 8-65 0 0,1 0 0 0 0,0 0 0 0 0,-1-1 0 0 0,2 1 0 0 0,-1 0-1 0 0,0 0 1 0 0,1 0 0 0 0,-3-38-3 0 0,2 28 53 0 0,0 0 1 0 0,0-9-51 0 0,1-29 238 0 0,0 40-183 0 0,-1-1-1 0 0,2 0 0 0 0,-1 0 0 0 0,2 1 0 0 0,0-1 1 0 0,1-5-55 0 0,13-25 122 0 0,-14 27-19 0 0,-2 15-98 0 0,0 0 0 0 0,0 0 1 0 0,0 1-1 0 0,0-1 0 0 0,0 0 0 0 0,0 0 0 0 0,0 0 0 0 0,0 0 0 0 0,1 1 0 0 0,-1-1 0 0 0,0 0 0 0 0,0 0 0 0 0,1 1 0 0 0,-1-1 0 0 0,1 0 0 0 0,-1 0 0 0 0,0 1 0 0 0,1-1 1 0 0,0 0-1 0 0,-1 1 0 0 0,1-1 0 0 0,-1 1 0 0 0,1-1 0 0 0,0 1 0 0 0,-1-1 0 0 0,2 0-5 0 0,1-1 106 0 0,1 0 1 0 0,0 0-1 0 0,0 0 1 0 0,1 0-1 0 0,0 0-106 0 0,-4 2 7 0 0,0-1 0 0 0,0 1 0 0 0,0 0 0 0 0,1-1-1 0 0,-1 1 1 0 0,0 0 0 0 0,0 0 0 0 0,1 0 0 0 0,-1 0 0 0 0,0 0 0 0 0,1 1 0 0 0,-1-1 0 0 0,0 0-1 0 0,0 0 1 0 0,1 1 0 0 0,-1-1 0 0 0,0 1 0 0 0,1 0-7 0 0,0 0-7 0 0,-1 1 0 0 0,1-1 0 0 0,0 1-1 0 0,-1 0 1 0 0,1 0 0 0 0,-1 0 0 0 0,1 0 0 0 0,-1 0 0 0 0,0 0-1 0 0,0 0 1 0 0,0 0 0 0 0,0 1 0 0 0,0-1 0 0 0,-1 0 0 0 0,1 1-1 0 0,-1-1 1 0 0,1 0 0 0 0,-1 1 0 0 0,0 0 7 0 0,3 10 81 0 0,-3-12-76 0 0,0 0-1 0 0,0 1 1 0 0,0-1-1 0 0,0 0 1 0 0,0 0-1 0 0,0 0 1 0 0,0 1-1 0 0,0-1 1 0 0,0 0-1 0 0,0 0 1 0 0,-1 0 0 0 0,1 1-1 0 0,-1-1 1 0 0,1 0-1 0 0,-1 0 1 0 0,1 0-1 0 0,-1 0 1 0 0,1 0-1 0 0,-1 0 1 0 0,0 0-1 0 0,0 0-4 0 0,0 1-35 0 0,0-1 1 0 0,0 0-1 0 0,0 1 0 0 0,1-1 1 0 0,-1 1-1 0 0,0-1 0 0 0,1 1 1 0 0,-1-1-1 0 0,1 1 0 0 0,-1 0 1 0 0,1 1 34 0 0,0 2-132 0 0,0-4 108 0 0,0 0 0 0 0,0 0 0 0 0,0 0 0 0 0,0 0 0 0 0,0 0 1 0 0,-1 0-1 0 0,1 0 0 0 0,0 0 0 0 0,0 0 0 0 0,-1 0 0 0 0,1 0 1 0 0,0 0-1 0 0,-1 0 0 0 0,1-1 0 0 0,-1 1 0 0 0,1 0 0 0 0,-1 0 24 0 0,-9 10-232 0 0,6-7 107 0 0,0 0 0 0 0,1 0 0 0 0,0 0 0 0 0,-1 1 125 0 0,0 0-375 0 0,1 0 1 0 0,-1-1-1 0 0,0 1 0 0 0,0-1 0 0 0,0 0 375 0 0,-13 11-4607 0 0,12-11 2391 0 0,2 0-2838 0 0</inkml:trace>
</inkml:ink>
</file>

<file path=ppt/ink/ink16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8:01.969"/>
    </inkml:context>
    <inkml:brush xml:id="br0">
      <inkml:brushProperty name="width" value="0.05" units="cm"/>
      <inkml:brushProperty name="height" value="0.05" units="cm"/>
      <inkml:brushProperty name="color" value="#849398"/>
    </inkml:brush>
  </inkml:definitions>
  <inkml:trace contextRef="#ctx0" brushRef="#br0">7 29 10592 0 0,'-3'-1'88'0'0,"0"0"541"0"0,8-3-50 0 0,-4 3 165 0 0,-1 1 245 0 0,0 0 47 0 0,0 0-63 0 0,0 0-305 0 0,1 1-129 0 0,0 0-468 0 0,-1 0 0 0 0,1 0 0 0 0,-1 0-1 0 0,1 1 1 0 0,-1-1 0 0 0,0 0 0 0 0,1 0 0 0 0,-1 0 0 0 0,0 0 0 0 0,0 0 0 0 0,0 1 0 0 0,0-1 0 0 0,0 0-1 0 0,0 0 1 0 0,0 0 0 0 0,0 0 0 0 0,0 1 0 0 0,-1 0-71 0 0,0 15 326 0 0,2 5-42 0 0,-2-18-255 0 0,1-1 0 0 0,0 1 0 0 0,1 0 0 0 0,-1-1 0 0 0,1 1 0 0 0,-1-1 0 0 0,1 1 0 0 0,0-1-1 0 0,2 4-28 0 0,-3-5 4 0 0,0-1-1 0 0,1 0 0 0 0,-1 0 0 0 0,0 0 0 0 0,0 1 1 0 0,1-1-1 0 0,-1 0 0 0 0,0 0 0 0 0,0 1 0 0 0,0-1 0 0 0,-1 1-2 0 0,1 0 3 0 0,0-1 0 0 0,0 1 0 0 0,0-1 0 0 0,0 1 0 0 0,0-1 0 0 0,0 1 0 0 0,0-1 0 0 0,1 1 0 0 0,-1 0-4 0 0,3 4 1 0 0,-3-5 0 0 0,1 1-1 0 0,-1-1 1 0 0,0 1 0 0 0,1-1-1 0 0,-1 1 1 0 0,0-1 0 0 0,0 1-1 0 0,0-1 1 0 0,0 1-1 0 0,0-1 1 0 0,0 1 0 0 0,0 0-1 0 0,0-1 1 0 0,-1 1-1 0 0,1-1 1 0 0,-1 2-1 0 0,0-1 43 0 0,-1-1-43 0 0,2-1-2 0 0,0 0 0 0 0,0 0 0 0 0,-1 0 0 0 0,1 0 0 0 0,0 0 0 0 0,0 0 0 0 0,0 0 0 0 0,-1-1 0 0 0,1 1 0 0 0,0 0 0 0 0,0 0 1 0 0,0 0-1 0 0,0 0 0 0 0,-1 0 0 0 0,1-1 0 0 0,0 1 0 0 0,0 0 0 0 0,0 0 0 0 0,0 0 0 0 0,0-1 0 0 0,0 1 0 0 0,0 0 0 0 0,-1 0 0 0 0,1 0 0 0 0,0-1 0 0 0,0 1 1 0 0,0 0-1 0 0,0 0 0 0 0,0 0 0 0 0,0-1 2 0 0,-2-6 15 0 0,2-17 40 0 0,2 8-57 0 0,-2 5 45 0 0,1 0-1 0 0,3-10-42 0 0,0-4 54 0 0,-4 22-44 0 0,1 0 0 0 0,-1 1 0 0 0,1-1 1 0 0,0 1-1 0 0,0-1 0 0 0,0 1 0 0 0,0-1 0 0 0,1 0-10 0 0,5-14 132 0 0,-6 15-135 0 0,-1 0-1 0 0,0 1 0 0 0,1-1 1 0 0,0 1-1 0 0,-1-1 0 0 0,1 1 1 0 0,0-1-1 0 0,0 1 0 0 0,0 0 1 0 0,0-1-1 0 0,0 1 0 0 0,0 0 1 0 0,0 0-1 0 0,0 0 0 0 0,1 0 1 0 0,-1 0-1 0 0,0 0 0 0 0,1 0 1 0 0,-1 0-1 0 0,0 0 0 0 0,1 0 1 0 0,-1 1-1 0 0,1-1 0 0 0,0 1 0 0 0,-1-1 1 0 0,1 1-1 0 0,-1 0 0 0 0,1-1 1 0 0,1 1 3 0 0,-2 1-79 0 0,0-1 0 0 0,0 1 0 0 0,0-1 0 0 0,-1 1 0 0 0,1-1 0 0 0,0 1 0 0 0,0-1 0 0 0,-1 1 0 0 0,1 0 0 0 0,0-1 0 0 0,-1 1 0 0 0,1 0 79 0 0,1 1-800 0 0,5 3-3539 0 0,-1 0-1379 0 0</inkml:trace>
</inkml:ink>
</file>

<file path=ppt/ink/ink16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8:02.369"/>
    </inkml:context>
    <inkml:brush xml:id="br0">
      <inkml:brushProperty name="width" value="0.05" units="cm"/>
      <inkml:brushProperty name="height" value="0.05" units="cm"/>
      <inkml:brushProperty name="color" value="#849398"/>
    </inkml:brush>
  </inkml:definitions>
  <inkml:trace contextRef="#ctx0" brushRef="#br0">7 45 8288 0 0,'0'0'381'0'0,"-1"0"-6"0"0,-2-1 6 0 0,2 1 920 0 0,1 0 430 0 0,0 0 86 0 0,0 0-143 0 0,0 0-688 0 0,0 0-303 0 0,0 0-62 0 0,2 6 464 0 0,-5 29 493 0 0,2-33-1525 0 0,1 1 1 0 0,0-1 0 0 0,1 1-1 0 0,-1-1 1 0 0,0 1 0 0 0,1-1-1 0 0,-1 1 1 0 0,1-1 0 0 0,0 0-1 0 0,0 1 1 0 0,0-1 0 0 0,0 0-1 0 0,0 1 1 0 0,0-1 0 0 0,1 0-1 0 0,0 1-53 0 0,2 6 216 0 0,-4-8-214 0 0,1-1 0 0 0,-1 1 0 0 0,0 0 1 0 0,0-1-1 0 0,0 1 0 0 0,1 0 0 0 0,-1-1 1 0 0,0 1-1 0 0,1-1 0 0 0,-1 1 0 0 0,1-1 1 0 0,-1 1-1 0 0,0-1 0 0 0,1 1 1 0 0,-1-1-1 0 0,1 1 0 0 0,0-1 0 0 0,-1 1-2 0 0,6 2 12 0 0,1-1 1 0 0,-1 1-1 0 0,1-1 0 0 0,-1 0 0 0 0,4 0-12 0 0,-7-1-35 0 0,-1-1 1 0 0,1 1-1 0 0,-1-1 0 0 0,1 0 1 0 0,-1 0-1 0 0,1 0 0 0 0,-1 0 1 0 0,1 0-1 0 0,-1-1 1 0 0,1 1-1 0 0,-1-1 0 0 0,0 1 1 0 0,1-1-1 0 0,-1 0 1 0 0,0 0-1 0 0,1 0 0 0 0,-1-1 35 0 0,7-3-203 0 0,-8 4 160 0 0,1 0 1 0 0,-1 0-1 0 0,1 0 0 0 0,-1 0 1 0 0,0 0-1 0 0,1-1 1 0 0,-1 1-1 0 0,0 0 0 0 0,0-1 1 0 0,0 1-1 0 0,0 0 0 0 0,0-1 1 0 0,0 1-1 0 0,0-1 1 0 0,-1 0-1 0 0,1 1 0 0 0,-1-1 1 0 0,1-1 42 0 0,0 0-11 0 0,-1 0 0 0 0,1 0 0 0 0,-1 0 0 0 0,0 0 0 0 0,0 0 0 0 0,0 0 0 0 0,0 0 0 0 0,-1 0 0 0 0,1 0 1 0 0,-1 0-1 0 0,0 0 0 0 0,0 0 0 0 0,0 0 0 0 0,0 0 11 0 0,-4-14 3 0 0,4 15-4 0 0,1 0 0 0 0,-1 0 0 0 0,0 0 0 0 0,0 0 0 0 0,0 1-1 0 0,0-1 1 0 0,0 0 0 0 0,0 1 0 0 0,-1-1 0 0 0,1 0 0 0 0,-1 1-1 0 0,1 0 1 0 0,-1-1 0 0 0,1 1 0 0 0,-3-1 1 0 0,2 0-13 0 0,-1-1 1 0 0,0 1-1 0 0,1 0 1 0 0,-1-1-1 0 0,0 0 13 0 0,2 1-18 0 0,-1 0 0 0 0,0 1 0 0 0,0-1 0 0 0,0 1 0 0 0,0-1 0 0 0,-1 1 0 0 0,1 0-1 0 0,0 0 1 0 0,0 0 0 0 0,-1 0 0 0 0,1 0 0 0 0,-1 1 0 0 0,-1-1 18 0 0,3 1-57 0 0,0-1 0 0 0,-1 1-1 0 0,1 0 1 0 0,0 0 0 0 0,-1 0 0 0 0,1 0 0 0 0,0 0 0 0 0,-1 0-1 0 0,1 1 1 0 0,0-1 0 0 0,-1 0 0 0 0,1 1 57 0 0,0-1-66 0 0,0 1-1 0 0,1-1 1 0 0,-1 0-1 0 0,1 1 1 0 0,-1-1-1 0 0,0 1 1 0 0,1-1 0 0 0,-1 1-1 0 0,1-1 1 0 0,-1 1-1 0 0,1-1 1 0 0,0 1 0 0 0,-1 0-1 0 0,1-1 1 0 0,0 1-1 0 0,-1 0 1 0 0,1-1-1 0 0,0 1 1 0 0,-1 0 0 0 0,1-1-1 0 0,0 1 1 0 0,0 0 66 0 0,0 0-87 0 0,0 0 1 0 0,-1 0 0 0 0,1-1-1 0 0,0 1 1 0 0,-1 0-1 0 0,1 0 1 0 0,0-1 0 0 0,-1 1-1 0 0,1 0 1 0 0,-1-1-1 0 0,1 1 1 0 0,-1 0 86 0 0,0-1-287 0 0,1 1 1 0 0,-1-1-1 0 0,1 1 1 0 0,0-1-1 0 0,-1 1 1 0 0,1-1-1 0 0,0 1 1 0 0,-1-1-1 0 0,1 1 1 0 0,0-1-1 0 0,0 1 1 0 0,-1 0-1 0 0,1-1 1 0 0,0 1-1 0 0,0 0 0 0 0,0-1 1 0 0,0 1 286 0 0,1 5-5181 0 0</inkml:trace>
</inkml:ink>
</file>

<file path=ppt/ink/ink16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8:02.739"/>
    </inkml:context>
    <inkml:brush xml:id="br0">
      <inkml:brushProperty name="width" value="0.05" units="cm"/>
      <inkml:brushProperty name="height" value="0.05" units="cm"/>
      <inkml:brushProperty name="color" value="#849398"/>
    </inkml:brush>
  </inkml:definitions>
  <inkml:trace contextRef="#ctx0" brushRef="#br0">112 132 14976 0 0,'0'0'340'0'0,"0"-3"946"0"0,4-4-1181 0 0,-3 7 371 0 0,-1 0 160 0 0,0 0 32 0 0,9 4 1172 0 0,-7-1-1682 0 0,0-1-1 0 0,1 1 1 0 0,-1 0-1 0 0,0-1 0 0 0,-1 1 1 0 0,1 0-1 0 0,0 0 0 0 0,-1 0 1 0 0,0 0-1 0 0,1 0 1 0 0,-1 1-1 0 0,-1-1 0 0 0,1 0 1 0 0,0 1-1 0 0,-1-1-157 0 0,2 10 171 0 0,-1 1 1 0 0,0 0-1 0 0,-1 0-171 0 0,0-2 45 0 0,-1 1 0 0 0,0-1-1 0 0,-1 0 1 0 0,-3 11-45 0 0,4-17 4 0 0,-1-1-1 0 0,0 1 1 0 0,0-1 0 0 0,0 0-1 0 0,-1 0 1 0 0,0 0-1 0 0,0 0 1 0 0,0 0-1 0 0,0-1 1 0 0,-1 1 0 0 0,-2 2-4 0 0,4-6-61 0 0,0 1 1 0 0,0-1 0 0 0,1 0-1 0 0,-1 0 1 0 0,0 0 0 0 0,-1 0 0 0 0,1 0-1 0 0,0 0 1 0 0,0-1 0 0 0,0 1-1 0 0,0-1 1 0 0,-1 1 0 0 0,1-1 0 0 0,0 0-1 0 0,-3 0 61 0 0,0 0-585 0 0,0 0 0 0 0,-1-1 0 0 0,1 0 0 0 0,0 0 0 0 0,0 0 0 0 0,-1-1 585 0 0,-8-2-1359 0 0</inkml:trace>
  <inkml:trace contextRef="#ctx0" brushRef="#br0" timeOffset="1">1 23 1376 0 0,'11'-2'128'0'0,"-11"2"-128"0"0,-2-6 0 0 0,2 2 0 0 0,0 4 3424 0 0,2-5 672 0 0,3 4 128 0 0,-5 1 23 0 0,0 0-3279 0 0,0 0-648 0 0,4-4-136 0 0,-4 4-24 0 0,0 0-96 0 0,0 0-64 0 0,5 0 72 0 0,2 1-72 0 0,-1 2-816 0 0,1 1-208 0 0</inkml:trace>
</inkml:ink>
</file>

<file path=ppt/ink/ink16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8:03.107"/>
    </inkml:context>
    <inkml:brush xml:id="br0">
      <inkml:brushProperty name="width" value="0.05" units="cm"/>
      <inkml:brushProperty name="height" value="0.05" units="cm"/>
      <inkml:brushProperty name="color" value="#849398"/>
    </inkml:brush>
  </inkml:definitions>
  <inkml:trace contextRef="#ctx0" brushRef="#br0">39 61 5528 0 0,'0'0'249'0'0,"0"0"-1"0"0,5-4 85 0 0,11-2 5657 0 0,8-1-3889 0 0,-14 4-2079 0 0,-1 0 0 0 0,9-3-22 0 0,-17 5 1 0 0,0 1 0 0 0,0 0 1 0 0,0-1-1 0 0,-1 1 0 0 0,1-1 1 0 0,0 1-1 0 0,0-1 0 0 0,0 0 0 0 0,-1 1 1 0 0,1-1-1 0 0,0 0 0 0 0,-1 0 1 0 0,1 1-1 0 0,0-1 0 0 0,0-1-1 0 0,-1 2 10 0 0,0 0-1 0 0,0-1 1 0 0,0 1 0 0 0,0-1-1 0 0,0 1 1 0 0,0-1-1 0 0,0 1 1 0 0,0 0 0 0 0,0-1-1 0 0,0 1 1 0 0,0-1 0 0 0,0 1-1 0 0,0 0 1 0 0,0-1-1 0 0,0 1 1 0 0,0-1 0 0 0,-1 1-1 0 0,1 0 1 0 0,0-1-1 0 0,0 1 1 0 0,0 0 0 0 0,-1-1-1 0 0,1 1 1 0 0,0 0-10 0 0,-1-2 64 0 0,-1 1 0 0 0,1 0 0 0 0,0 0 0 0 0,0 1 0 0 0,0-1 0 0 0,-1 0 0 0 0,1 0 0 0 0,0 1-1 0 0,-1-1 1 0 0,1 0 0 0 0,-1 1 0 0 0,1-1 0 0 0,-1 1 0 0 0,0 0-64 0 0,-1 0 185 0 0,-1 0 0 0 0,0 0 0 0 0,1 1 0 0 0,-1-1 0 0 0,0 1 0 0 0,1 0-1 0 0,-1 0 1 0 0,1 0 0 0 0,-1 1 0 0 0,1-1 0 0 0,-1 1 0 0 0,1 0 0 0 0,0 0 0 0 0,0 0 0 0 0,0 0-1 0 0,0 0 1 0 0,-2 3-185 0 0,0 0 181 0 0,0 0 1 0 0,0 1-1 0 0,0-1 0 0 0,1 1 0 0 0,0 0 0 0 0,0 0 0 0 0,0 0 0 0 0,-1 6-181 0 0,4-10 41 0 0,0 0 0 0 0,0 1 0 0 0,0-1 0 0 0,0 1 0 0 0,1 0 0 0 0,-1-1 0 0 0,1 1 0 0 0,-1 0 0 0 0,1-1 0 0 0,0 1-1 0 0,0 0 1 0 0,1-1 0 0 0,-1 1 0 0 0,0 0 0 0 0,1 0-41 0 0,0-1 10 0 0,0 0 0 0 0,0 0 0 0 0,0 0 0 0 0,0 0 0 0 0,1 0 0 0 0,-1 0 0 0 0,1 0 0 0 0,-1 0 0 0 0,1-1 0 0 0,-1 1 0 0 0,1-1 0 0 0,0 1 0 0 0,0-1 0 0 0,0 0 0 0 0,0 1-1 0 0,0-1 1 0 0,0 0 0 0 0,0 0-10 0 0,2 0-82 0 0,0 1 0 0 0,0-1 0 0 0,1 0-1 0 0,-1 0 1 0 0,0 0 0 0 0,0-1 0 0 0,1 1 0 0 0,-1-1-1 0 0,1 0 83 0 0,39-4-3581 0 0,-29 2 2119 0 0</inkml:trace>
</inkml:ink>
</file>

<file path=ppt/ink/ink16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8:03.447"/>
    </inkml:context>
    <inkml:brush xml:id="br0">
      <inkml:brushProperty name="width" value="0.05" units="cm"/>
      <inkml:brushProperty name="height" value="0.05" units="cm"/>
      <inkml:brushProperty name="color" value="#849398"/>
    </inkml:brush>
  </inkml:definitions>
  <inkml:trace contextRef="#ctx0" brushRef="#br0">100 13 14568 0 0,'-9'-8'1584'0'0,"7"7"-1462"0"0,0 0 0 0 0,1 1 0 0 0,-1-1 0 0 0,0 1 0 0 0,0-1 0 0 0,0 1 0 0 0,1 0 0 0 0,-1-1 1 0 0,0 1-1 0 0,0 0 0 0 0,0 0 0 0 0,0 0 0 0 0,1 1 0 0 0,-1-1 0 0 0,0 0 0 0 0,0 1 1 0 0,0-1-1 0 0,1 1 0 0 0,-1 0 0 0 0,0-1 0 0 0,1 1 0 0 0,-1 0 0 0 0,0 0 0 0 0,1 0 1 0 0,-2 1-123 0 0,-1 2 239 0 0,0 0 0 0 0,0 0 0 0 0,0 0 1 0 0,0 1-1 0 0,1-1 0 0 0,-1 1 0 0 0,-1 4-239 0 0,3-5 41 0 0,0-1-1 0 0,1 1 0 0 0,-1-1 1 0 0,1 1-1 0 0,0 0 0 0 0,0 0 0 0 0,1-1 1 0 0,-1 1-1 0 0,1 0 0 0 0,-1 0 1 0 0,1 0-1 0 0,1 0 0 0 0,-1-1 0 0 0,0 1 1 0 0,2 3-41 0 0,-2-4-16 0 0,1 0 0 0 0,0 0 0 0 0,0-1 1 0 0,0 1-1 0 0,0-1 0 0 0,0 1 0 0 0,1-1 1 0 0,-1 1-1 0 0,1-1 0 0 0,-1 0 0 0 0,1 0 1 0 0,0 0-1 0 0,0 0 0 0 0,0 0 0 0 0,0 0 1 0 0,0 0-1 0 0,0 0 0 0 0,1-1 0 0 0,-1 0 0 0 0,1 1 1 0 0,1 0 15 0 0,-1-1-148 0 0,0 0 1 0 0,-1-1-1 0 0,1 1 1 0 0,0-1-1 0 0,0 1 1 0 0,0-1-1 0 0,2 0 148 0 0,11-1-5250 0 0,-2-2-1148 0 0</inkml:trace>
</inkml:ink>
</file>

<file path=ppt/ink/ink16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8:03.802"/>
    </inkml:context>
    <inkml:brush xml:id="br0">
      <inkml:brushProperty name="width" value="0.05" units="cm"/>
      <inkml:brushProperty name="height" value="0.05" units="cm"/>
      <inkml:brushProperty name="color" value="#849398"/>
    </inkml:brush>
  </inkml:definitions>
  <inkml:trace contextRef="#ctx0" brushRef="#br0">28 21 13992 0 0,'0'-1'81'0'0,"-1"0"0"0"0,1 0 1 0 0,-1 0-1 0 0,0 0 1 0 0,0 0-1 0 0,0 0 1 0 0,1 0-1 0 0,-1 0 0 0 0,0 0 1 0 0,0 0-1 0 0,0 0 1 0 0,0 0-1 0 0,-2 0-81 0 0,0-3 424 0 0,3 4-420 0 0,0 0 1 0 0,-1 0 0 0 0,1 0 0 0 0,0-1-1 0 0,0 1 1 0 0,0 0 0 0 0,0 0-1 0 0,-1 0 1 0 0,1 0 0 0 0,0-1 0 0 0,0 1-1 0 0,0 0 1 0 0,-1 0 0 0 0,1 0-1 0 0,0 0 1 0 0,0 0 0 0 0,-1 0 0 0 0,1 0-1 0 0,0 0 1 0 0,0-1 0 0 0,-1 1-1 0 0,1 0 1 0 0,0 0 0 0 0,0 0 0 0 0,-1 0-5 0 0,1 0 330 0 0,-1 13 1030 0 0,-1 9-283 0 0,0 1-1 0 0,1 0 1 0 0,2 9-1077 0 0,0 1 423 0 0,-1-12-95 0 0,2 12-328 0 0,-1-26 12 0 0,0 0 0 0 0,0 0 0 0 0,1 0 0 0 0,0 0 0 0 0,0 0 0 0 0,2 2-12 0 0,-3-7-9 0 0,0 1-1 0 0,1-1 0 0 0,-1 0 1 0 0,1 0-1 0 0,-1 0 0 0 0,1 0 0 0 0,0 0 1 0 0,0-1-1 0 0,0 1 0 0 0,1 0 10 0 0,-1 0-420 0 0,0-1 0 0 0,0 0 0 0 0,0 0 0 0 0,0 0 0 0 0,0 0 0 0 0,0-1 0 0 0,0 1 0 0 0,0-1 420 0 0,4 1-1199 0 0</inkml:trace>
</inkml:ink>
</file>

<file path=ppt/ink/ink16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8:04.160"/>
    </inkml:context>
    <inkml:brush xml:id="br0">
      <inkml:brushProperty name="width" value="0.05" units="cm"/>
      <inkml:brushProperty name="height" value="0.05" units="cm"/>
      <inkml:brushProperty name="color" value="#849398"/>
    </inkml:brush>
  </inkml:definitions>
  <inkml:trace contextRef="#ctx0" brushRef="#br0">5 74 14600 0 0,'-4'-3'1959'0'0,"8"3"-1796"0"0,141-4 1596 0 0,-40 2-5931 0 0,-77 2 1325 0 0,-21-1 1256 0 0,0-3 5515 0 0,-5 4 1871 0 0,-3 7-2912 0 0,0-4-3087 0 0,0 6 249 0 0,0-1 1 0 0,0 1 0 0 0,1 0-1 0 0,0 0 1 0 0,0 0-1 0 0,1 0 1 0 0,2 7-46 0 0,-3-12 14 0 0,1-1 0 0 0,0 1 0 0 0,0 0 0 0 0,0-1 0 0 0,1 1 0 0 0,-1-1 0 0 0,1 1 1 0 0,0-1-1 0 0,0 0 0 0 0,0 0 0 0 0,1 0 0 0 0,-1 0 0 0 0,0 0 0 0 0,1-1 0 0 0,0 1 0 0 0,0-1 0 0 0,0 1 0 0 0,0-1 0 0 0,3 1-14 0 0,-5-2-2 0 0,1-1-1 0 0,0 1 0 0 0,-1-1 0 0 0,1 1 1 0 0,0-1-1 0 0,-1 0 0 0 0,1 0 0 0 0,0 0 1 0 0,0 0-1 0 0,-1 0 0 0 0,1 0 1 0 0,0-1-1 0 0,0 1 0 0 0,-1-1 0 0 0,1 1 1 0 0,0-1-1 0 0,-1 1 0 0 0,1-1 0 0 0,-1 0 1 0 0,1 0-1 0 0,-1 0 0 0 0,2 0 3 0 0,0-2-10 0 0,0 1 0 0 0,0 0 0 0 0,0-1-1 0 0,0 0 1 0 0,0 0 0 0 0,-1 0 0 0 0,1 0 0 0 0,-1 0-1 0 0,2-2 11 0 0,-2 0-10 0 0,0 1 0 0 0,-1-1 0 0 0,0 1 0 0 0,1-1-1 0 0,-1 0 1 0 0,-1 1 0 0 0,1-1 0 0 0,-1 0 0 0 0,0 0-1 0 0,0 0 1 0 0,0-2 10 0 0,-1-2-16 0 0,0-1 0 0 0,-1 0 0 0 0,0 1 0 0 0,-1 0 0 0 0,0-3 16 0 0,1 9-45 0 0,1-1-1 0 0,-1 1 1 0 0,0-1-1 0 0,0 1 1 0 0,-1 0-1 0 0,1 0 0 0 0,-1 0 1 0 0,1 0-1 0 0,-1 0 1 0 0,0 0-1 0 0,0 1 1 0 0,0 0-1 0 0,-1-1 46 0 0,1 1-52 0 0,0 0 1 0 0,0 1-1 0 0,0-1 1 0 0,0 1-1 0 0,0-1 0 0 0,0 1 1 0 0,0 0-1 0 0,-1 0 0 0 0,1 1 1 0 0,0-1-1 0 0,-1 1 1 0 0,1-1-1 0 0,-1 1 0 0 0,1 0 1 0 0,-1 0 51 0 0,3 1-118 0 0,0-1 0 0 0,0 0 0 0 0,0 0 0 0 0,0 1 0 0 0,0-1 0 0 0,0 1 0 0 0,0-1 0 0 0,0 1 0 0 0,1-1 0 0 0,-1 1 0 0 0,0 0 0 0 0,0-1 0 0 0,0 1 0 0 0,1 0 0 0 0,-1-1 0 0 0,0 1 0 0 0,1 0 0 0 0,-1 0 0 0 0,0 0 0 0 0,1 0 0 0 0,-1 0 0 0 0,1 0 0 0 0,-1 0 0 0 0,1 0 0 0 0,0 0 0 0 0,0 0 0 0 0,-1 0 0 0 0,1 0 118 0 0,-2 7-1777 0 0</inkml:trace>
</inkml:ink>
</file>

<file path=ppt/ink/ink16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8:04.530"/>
    </inkml:context>
    <inkml:brush xml:id="br0">
      <inkml:brushProperty name="width" value="0.05" units="cm"/>
      <inkml:brushProperty name="height" value="0.05" units="cm"/>
      <inkml:brushProperty name="color" value="#849398"/>
    </inkml:brush>
  </inkml:definitions>
  <inkml:trace contextRef="#ctx0" brushRef="#br0">0 64 11520 0 0,'0'-2'185'0'0,"0"1"0"0"0,0-1 1 0 0,1 1-1 0 0,-1-1 1 0 0,0 1-1 0 0,1-1 0 0 0,-1 1 1 0 0,1-1-1 0 0,0 1 0 0 0,-1 0 1 0 0,1-1-1 0 0,0 1 1 0 0,0 0-1 0 0,0 0 0 0 0,0-1 1 0 0,0 1-1 0 0,0 0 1 0 0,0 0-1 0 0,0 0 0 0 0,0 0 1 0 0,0 0-1 0 0,1 0 0 0 0,-1 0 1 0 0,1 0-186 0 0,-1 1 1065 0 0,-1 0-357 0 0,1 0-609 0 0,0 0-1 0 0,-1 1 0 0 0,1-1 1 0 0,0 0-1 0 0,-1 1 0 0 0,1-1 1 0 0,0 0-1 0 0,-1 1 1 0 0,1-1-1 0 0,0 1 0 0 0,-1-1 1 0 0,1 1-1 0 0,-1-1 0 0 0,1 1 1 0 0,-1-1-1 0 0,1 1 1 0 0,-1 0-1 0 0,1-1 0 0 0,-1 1 1 0 0,1 0-1 0 0,-1-1 0 0 0,0 1 1 0 0,0 0-1 0 0,1 0 1 0 0,-1-1-1 0 0,0 1 0 0 0,0 1-98 0 0,1 1 79 0 0,0 1 0 0 0,0-1-1 0 0,-1 1 1 0 0,0 0-1 0 0,1 1-78 0 0,0 9 220 0 0,-1-12-195 0 0,1 0-1 0 0,-1 1 1 0 0,0-1 0 0 0,0 0-1 0 0,0 1 1 0 0,0-1 0 0 0,0 0-1 0 0,-1 1 1 0 0,1-1-1 0 0,-1 0 1 0 0,1 0 0 0 0,-1 0-1 0 0,0 2-24 0 0,0-4-6 0 0,1 0-1 0 0,0 1 1 0 0,0-1-1 0 0,0 0 1 0 0,-1 0-1 0 0,1 0 0 0 0,0 1 1 0 0,0-1-1 0 0,0 0 1 0 0,0 0-1 0 0,0 1 1 0 0,0-1-1 0 0,0 0 0 0 0,0 0 1 0 0,-1 1-1 0 0,1-1 1 0 0,0 0-1 0 0,0 0 0 0 0,0 1 1 0 0,0-1-1 0 0,0 0 1 0 0,0 1-1 0 0,0-1 1 0 0,1 0-1 0 0,-1 0 0 0 0,0 1 1 0 0,0-1-1 0 0,0 0 1 0 0,0 0-1 0 0,0 1 1 0 0,0-1-1 0 0,0 0 0 0 0,1 0 1 0 0,-1 1 6 0 0,0-1 0 0 0,0 0 0 0 0,1 0 0 0 0,-1 0 0 0 0,0-1 0 0 0,1 1 1 0 0,-1 0-1 0 0,0 0 0 0 0,1 0 0 0 0,-1 0 0 0 0,0 0 0 0 0,1 0 0 0 0,-1 0 0 0 0,0-1 1 0 0,0 1-1 0 0,1 0 0 0 0,-1 0 0 0 0,0 0 0 0 0,0-1 0 0 0,1 1 0 0 0,-1 0 0 0 0,0 0 0 0 0,0-1 1 0 0,0 1-1 0 0,0 0 0 0 0,1 0 0 0 0,-1-1 0 0 0,0 1 0 0 0,0 0 0 0 0,0-1 0 0 0,0 1 0 0 0,7-12 117 0 0,-1 0 0 0 0,2 0 0 0 0,0 1 0 0 0,0 0-1 0 0,10-9-116 0 0,23-15-264 0 0,-30 29 314 0 0,-9 5-459 0 0,0 1-1 0 0,0 0 1 0 0,0-1 0 0 0,0 1-1 0 0,0 0 1 0 0,-1 0 0 0 0,1 0-1 0 0,0 0 1 0 0,0 1 0 0 0,0-1-1 0 0,0 0 1 0 0,-1 1 0 0 0,1-1-1 0 0,1 2 410 0 0,5 2-1950 0 0</inkml:trace>
</inkml:ink>
</file>

<file path=ppt/ink/ink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1:24.846"/>
    </inkml:context>
    <inkml:brush xml:id="br0">
      <inkml:brushProperty name="width" value="0.05292" units="cm"/>
      <inkml:brushProperty name="height" value="0.05292" units="cm"/>
      <inkml:brushProperty name="color" value="#333333"/>
    </inkml:brush>
  </inkml:definitions>
  <inkml:trace contextRef="#ctx0" brushRef="#br0">14 22 8288 0 0,'0'0'190'0'0,"0"0"28"0"0,0 0 7 0 0,-1 0-33 0 0,-5-2-9 0 0,5 1 558 0 0,1 1 235 0 0,0 0 43 0 0,1 1-133 0 0,0 1-757 0 0,0 1 0 0 0,0 0 0 0 0,0-1 1 0 0,-1 1-1 0 0,1 0 0 0 0,0-1 0 0 0,-1 1 0 0 0,0 0 0 0 0,0 0 0 0 0,0 0-129 0 0,-5 5 732 0 0,4-7-712 0 0,1-1 0 0 0,0 0 0 0 0,-1 0-1 0 0,1 0 1 0 0,0 1 0 0 0,-1-1 0 0 0,1 0 0 0 0,0 0 0 0 0,0 1-1 0 0,-1-1 1 0 0,1 0 0 0 0,0 1 0 0 0,0-1 0 0 0,0 0 0 0 0,0 1-1 0 0,-1-1 1 0 0,1 0 0 0 0,0 1 0 0 0,0-1 0 0 0,0 0 0 0 0,0 1 0 0 0,0-1-1 0 0,0 0 1 0 0,0 1 0 0 0,0-1 0 0 0,0 1 0 0 0,0-1 0 0 0,0 0-1 0 0,0 1 1 0 0,0-1 0 0 0,0 0 0 0 0,0 1 0 0 0,0-1 0 0 0,1 0-1 0 0,-1 1 1 0 0,0-1 0 0 0,0 0 0 0 0,0 1 0 0 0,1-1 0 0 0,-1 0-1 0 0,0 1 1 0 0,0-1-20 0 0,-1 3 124 0 0,1-3-128 0 0,0 0 0 0 0,0 0 0 0 0,-1 0-1 0 0,1 0 1 0 0,0 1 0 0 0,0-1 0 0 0,-1 0 0 0 0,1 0 0 0 0,0 1 0 0 0,0-1 0 0 0,0 0 0 0 0,0 0-1 0 0,0 1 1 0 0,-1-1 0 0 0,1 0 0 0 0,0 0 0 0 0,0 1 0 0 0,0-1 0 0 0,0 0 0 0 0,0 1 0 0 0,0-1-1 0 0,0 0 1 0 0,0 0 0 0 0,0 1 0 0 0,0-1 0 0 0,0 0 0 0 0,0 1 0 0 0,0-1 0 0 0,0 0 0 0 0,0 0-1 0 0,0 1 1 0 0,1-1 0 0 0,-1 0 0 0 0,0 0 0 0 0,0 1 0 0 0,0-1 0 0 0,0 0 0 0 0,1 0 0 0 0,-1 1-1 0 0,0-1 1 0 0,0 0 0 0 0,0 0 0 0 0,1 0 0 0 0,-1 1 0 0 0,0-1 0 0 0,0 0 0 0 0,0 0 0 0 0,1 0-1 0 0,-1 0 1 0 0,0 0 0 0 0,1 1 0 0 0,-1-1 0 0 0,0 0 0 0 0,0 0 0 0 0,1 0 0 0 0,-1 0 0 0 0,0 0 4 0 0,2 0 40 0 0,0-1 0 0 0,0 1 0 0 0,-1-1 1 0 0,1 1-1 0 0,-1-1 0 0 0,1 1 1 0 0,0-1-1 0 0,-1 0 0 0 0,1 0 1 0 0,-1 0-1 0 0,0 0 0 0 0,1 0 1 0 0,-1 0-1 0 0,0 0 0 0 0,1-1 0 0 0,0 0-40 0 0,22-29 1019 0 0,-8 9-821 0 0,-14 20-395 0 0,15-13 1257 0 0,-16 15-1032 0 0,0 0 0 0 0,-1 0 0 0 0,1 0 0 0 0,0-1-1 0 0,-1 1 1 0 0,1 0 0 0 0,0 0 0 0 0,0 0-1 0 0,-1 0 1 0 0,1 0 0 0 0,0 0 0 0 0,-1 0-1 0 0,1 0 1 0 0,0 1 0 0 0,-1-1 0 0 0,1 0-1 0 0,0 0 1 0 0,-1 1 0 0 0,1-1 0 0 0,-1 0-1 0 0,1 1 1 0 0,0-1 0 0 0,-1 0 0 0 0,1 1-1 0 0,-1-1 1 0 0,1 1 0 0 0,-1-1 0 0 0,1 1-1 0 0,-1-1 1 0 0,0 1 0 0 0,1-1 0 0 0,-1 1-1 0 0,1 0 1 0 0,-1-1 0 0 0,0 1 0 0 0,0-1-1 0 0,1 1-27 0 0,3 6-45 0 0,-1-1 0 0 0,1 1 0 0 0,-1 0 0 0 0,0 0 0 0 0,-1 0 0 0 0,0 0 0 0 0,0 0 0 0 0,0 1 0 0 0,-1-1 0 0 0,0 1 45 0 0,0-6-274 0 0,-1 1 0 0 0,1-1 0 0 0,-1 1 0 0 0,1-1 1 0 0,0 0-1 0 0,0 1 0 0 0,0-1 0 0 0,0 0 0 0 0,1 0 1 0 0,-1 0-1 0 0,0 0 0 0 0,1 0 0 0 0,0 0 0 0 0,-1 0 0 0 0,1 0 1 0 0,1 0 273 0 0,-2-1-1024 0 0</inkml:trace>
</inkml:ink>
</file>

<file path=ppt/ink/ink16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8:04.931"/>
    </inkml:context>
    <inkml:brush xml:id="br0">
      <inkml:brushProperty name="width" value="0.05" units="cm"/>
      <inkml:brushProperty name="height" value="0.05" units="cm"/>
      <inkml:brushProperty name="color" value="#849398"/>
    </inkml:brush>
  </inkml:definitions>
  <inkml:trace contextRef="#ctx0" brushRef="#br0">40 0 15232 0 0,'-5'1'1527'0'0,"3"0"-1487"0"0,0 0 0 0 0,0 1 0 0 0,1-1 0 0 0,-1 1 0 0 0,1-1 0 0 0,0 1-1 0 0,-1 0 1 0 0,1 0 0 0 0,0 0 0 0 0,0 0 0 0 0,0 0 0 0 0,-1 2-40 0 0,-8 26 791 0 0,8-25-660 0 0,1 1 0 0 0,0-1 0 0 0,0 1 0 0 0,1-1 0 0 0,0 1 0 0 0,0 0 0 0 0,0-1 0 0 0,0 1 0 0 0,1-1 0 0 0,0 1-1 0 0,0 0-130 0 0,0-3 32 0 0,0 1 0 0 0,1-1 0 0 0,-1 1 0 0 0,1-1 0 0 0,-1 0 0 0 0,1 0 0 0 0,0 0-1 0 0,0 0 1 0 0,1 0 0 0 0,-1 0 0 0 0,0 0 0 0 0,1-1 0 0 0,0 1 0 0 0,0-1 0 0 0,0 0 0 0 0,0 0-1 0 0,1 1-31 0 0,1 0 41 0 0,1 0 0 0 0,0 0 0 0 0,0 0 0 0 0,0-1 0 0 0,3 1-41 0 0,-7-3-8 0 0,0 1 1 0 0,0-1-1 0 0,0 0 1 0 0,0 0 0 0 0,0 0-1 0 0,0 0 1 0 0,0 0-1 0 0,1 0 1 0 0,-1 0-1 0 0,0-1 1 0 0,0 1 0 0 0,0-1-1 0 0,0 1 1 0 0,0-1-1 0 0,0 0 1 0 0,-1 0-1 0 0,1 0 1 0 0,1-1 7 0 0,-1 1-1 0 0,1-1 0 0 0,-1 0 0 0 0,0 1 0 0 0,0-1 0 0 0,0 0 0 0 0,-1 0 0 0 0,1-1 0 0 0,0 1 0 0 0,-1 0 1 0 0,1 0-1 0 0,-1-1 0 0 0,0 1 0 0 0,0-1 0 0 0,0 1 0 0 0,0-1 0 0 0,0 0 1 0 0,0 0 5 0 0,-1-1 1 0 0,1 0-1 0 0,-1 0 1 0 0,0 0 0 0 0,0 1-1 0 0,0-1 1 0 0,-1 0-1 0 0,1 0 1 0 0,-1 1-1 0 0,0-1 1 0 0,0 0-6 0 0,0-1 10 0 0,-1 0 1 0 0,0 0-1 0 0,0 0 1 0 0,-1 0-1 0 0,0 0 1 0 0,1 1-1 0 0,-1-1 1 0 0,-1 1-1 0 0,1 0 1 0 0,-1 0-1 0 0,1 0 0 0 0,-1 0 1 0 0,0 1-1 0 0,-1-1 1 0 0,1 1-1 0 0,-3-1-10 0 0,-5-3-4 0 0,8 5-3 0 0,-1-1 0 0 0,1 1 1 0 0,-1 0-1 0 0,0 0 0 0 0,0 0 0 0 0,0 0 1 0 0,0 1-1 0 0,-3 0 7 0 0,7 1-134 0 0,1 0 0 0 0,-1 0 1 0 0,0 0-1 0 0,0 0 1 0 0,0 0-1 0 0,0 0 0 0 0,0 1 1 0 0,0-1-1 0 0,0 0 1 0 0,0 1-1 0 0,1-1 0 0 0,-1 1 1 0 0,0-1-1 0 0,0 1 0 0 0,0-1 1 0 0,1 1-1 0 0,-1-1 1 0 0,0 1-1 0 0,1 0 0 0 0,-1 0 1 0 0,1-1-1 0 0,-1 1 0 0 0,1 0 1 0 0,-1 0-1 0 0,1-1 1 0 0,-1 1-1 0 0,1 0 0 0 0,0 0 1 0 0,-1 0-1 0 0,1 0 0 0 0,0 0 1 0 0,0 0 133 0 0,-1 6-1585 0 0</inkml:trace>
</inkml:ink>
</file>

<file path=ppt/ink/ink16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8:05.308"/>
    </inkml:context>
    <inkml:brush xml:id="br0">
      <inkml:brushProperty name="width" value="0.05" units="cm"/>
      <inkml:brushProperty name="height" value="0.05" units="cm"/>
      <inkml:brushProperty name="color" value="#849398"/>
    </inkml:brush>
  </inkml:definitions>
  <inkml:trace contextRef="#ctx0" brushRef="#br0">0 62 10592 0 0,'0'-5'1104'0'0,"2"-1"-129"0"0,0-1 0 0 0,0 1 0 0 0,1 0 0 0 0,0 0 0 0 0,0 0 0 0 0,2-2-975 0 0,-5 7 549 0 0,0 1-26 0 0,0 0-90 0 0,0 0-38 0 0,0 0-10 0 0,0 13 115 0 0,-11 79-457 0 0,4-31 198 0 0,7-42-166 0 0,0-18-22 0 0,0-6 11 0 0,16-81 0 0 0,-14 80-31 0 0,2-10 48 0 0,1 0 0 0 0,1-1-81 0 0,-4 12-11 0 0,0 0 1 0 0,1 0-1 0 0,-1 1 0 0 0,1-1 0 0 0,0 1 0 0 0,0 0 0 0 0,0 0 0 0 0,5-4 11 0 0,-7 7-219 0 0,0 1 0 0 0,0-1 0 0 0,0 0 0 0 0,1 1 0 0 0,-1-1 0 0 0,0 1 0 0 0,1-1 0 0 0,-1 1 0 0 0,1-1 0 0 0,-1 1 0 0 0,0 0 0 0 0,1 0 0 0 0,-1 0 0 0 0,1 0 0 0 0,-1 0 0 0 0,1 0 0 0 0,-1 0 0 0 0,2 0 219 0 0,1 2-6277 0 0</inkml:trace>
</inkml:ink>
</file>

<file path=ppt/ink/ink16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8:05.687"/>
    </inkml:context>
    <inkml:brush xml:id="br0">
      <inkml:brushProperty name="width" value="0.05" units="cm"/>
      <inkml:brushProperty name="height" value="0.05" units="cm"/>
      <inkml:brushProperty name="color" value="#849398"/>
    </inkml:brush>
  </inkml:definitions>
  <inkml:trace contextRef="#ctx0" brushRef="#br0">36 69 7832 0 0,'-1'-7'556'0'0,"0"-1"0"0"0,1 1 1 0 0,0 0-1 0 0,0-6-556 0 0,1 9 924 0 0,-1 0-1 0 0,1 1 1 0 0,0-1 0 0 0,0 0 0 0 0,0 1 0 0 0,0-1-924 0 0,0 3 521 0 0,-1 1-60 0 0,0 0 18 0 0,0 0 121 0 0,0 0 52 0 0,0 0 10 0 0,0 15 905 0 0,-2 0-1373 0 0,1 0-1 0 0,-2 0 1 0 0,0-1-1 0 0,0 1 1 0 0,-5 10-194 0 0,2-8 118 0 0,2 0 0 0 0,0 0 1 0 0,-2 16-119 0 0,6-23 106 0 0,-1 0 0 0 0,1 1 0 0 0,1-1 0 0 0,0 0 1 0 0,1 4-107 0 0,-2-11 2 0 0,1 0 0 0 0,0 0-1 0 0,0 1 1 0 0,0-1 0 0 0,0 0 0 0 0,0 0 0 0 0,1-1 0 0 0,-1 1 0 0 0,1 0 0 0 0,0 0 0 0 0,0-1 0 0 0,0 1 0 0 0,0-1 0 0 0,1 0 0 0 0,-1 0 0 0 0,0 1 0 0 0,1-2 0 0 0,2 3-2 0 0,0-1-83 0 0,19 9-21 0 0,-22-11-67 0 0,-1-1 0 0 0,1 1 0 0 0,0-1 0 0 0,-1 0 0 0 0,1 1 0 0 0,0-1-1 0 0,-1 0 1 0 0,1 0 0 0 0,0 0 0 0 0,-1 0 0 0 0,1 0 0 0 0,0 0 0 0 0,-1-1 0 0 0,2 1 171 0 0,6-4-1266 0 0</inkml:trace>
</inkml:ink>
</file>

<file path=ppt/ink/ink16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8:06.092"/>
    </inkml:context>
    <inkml:brush xml:id="br0">
      <inkml:brushProperty name="width" value="0.05" units="cm"/>
      <inkml:brushProperty name="height" value="0.05" units="cm"/>
      <inkml:brushProperty name="color" value="#849398"/>
    </inkml:brush>
  </inkml:definitions>
  <inkml:trace contextRef="#ctx0" brushRef="#br0">1 112 12464 0 0,'0'0'572'0'0,"0"0"-11"0"0,5 0-342 0 0,18 4-146 0 0,14 1 448 0 0,0-1 1 0 0,15-1-522 0 0,-44-3-274 0 0,-1 0 0 0 0,1-1 0 0 0,-1 0 0 0 0,1 0 0 0 0,-1 0 0 0 0,0-1 0 0 0,1-1 274 0 0,-4 2-151 0 0,0-1 1 0 0,-1 1-1 0 0,1-1 0 0 0,-1-1 1 0 0,1 1-1 0 0,-1 0 1 0 0,0-1-1 0 0,0 1 1 0 0,0-1-1 0 0,0 0 1 0 0,0 0-1 0 0,-1 0 1 0 0,0-1-1 0 0,1 0 151 0 0,3-6 1092 0 0,-1 0 0 0 0,0-1 0 0 0,-1 0 0 0 0,0 0 0 0 0,1-6-1092 0 0,-4 13 580 0 0,2-2 851 0 0,-2 9 325 0 0,-3 13-956 0 0,-19 92-339 0 0,16-82-162 0 0,2-13-246 0 0,0 1 0 0 0,0-1 0 0 0,-1 0 0 0 0,-1 0 0 0 0,0-1-1 0 0,-1 0 1 0 0,0 1-53 0 0,3-3 0 0 0,3-10 0 0 0,0 0 0 0 0,0 0 0 0 0,0 0 0 0 0,0 0 0 0 0,0 0 0 0 0,0-1 0 0 0,0 1 0 0 0,0 0 0 0 0,0 0 0 0 0,0 0 0 0 0,0 0 0 0 0,-1 0 0 0 0,1 0 0 0 0,0 0 0 0 0,0 0 0 0 0,0 0 0 0 0,0 0 0 0 0,0 0 0 0 0,0 0 0 0 0,0 0 0 0 0,0 0 0 0 0,0 0 0 0 0,0 0 0 0 0,0 0 0 0 0,0 0 0 0 0,0-1 0 0 0,0 1 0 0 0,0 0 0 0 0,0 0 0 0 0,0 0 0 0 0,-1 0 0 0 0,1 0 0 0 0,0 0 0 0 0,0 0 0 0 0,0 0 0 0 0,0 0 0 0 0,0 0 0 0 0,0 0 0 0 0,0 0 0 0 0,0 0 0 0 0,0 0 0 0 0,0 0 0 0 0,0 0 0 0 0,0 0 0 0 0,0 0 0 0 0,-1 1 0 0 0,1-1 0 0 0,0 0 0 0 0,0 0 0 0 0,0 0 0 0 0,0 0 0 0 0,0 0 0 0 0,0 0 0 0 0,0 0 0 0 0,0 0 0 0 0,0 0 0 0 0,0 0 0 0 0,0 0 0 0 0,0 0 0 0 0,0 0 0 0 0,0-5 1 0 0,1 1-1 0 0,0-1 0 0 0,1 0 0 0 0,-1 1 0 0 0,1 0 0 0 0,0-1 1 0 0,0 1-1 0 0,0 0 0 0 0,2-3 0 0 0,3-5 13 0 0,-5 8 8 0 0,0 0 0 0 0,1 0 0 0 0,0 0 0 0 0,0 1 0 0 0,0-1 0 0 0,1 1 0 0 0,-1-1 0 0 0,1 1 0 0 0,0 0 0 0 0,-1 0 0 0 0,4-1-21 0 0,-5 3-9 0 0,0 0 0 0 0,0-1 1 0 0,1 1-1 0 0,-1 0 0 0 0,1 0 1 0 0,-1 1-1 0 0,0-1 1 0 0,1 0-1 0 0,-1 1 0 0 0,1-1 1 0 0,0 1-1 0 0,-1 0 0 0 0,1 0 1 0 0,-1 0-1 0 0,1 0 1 0 0,-1 1-1 0 0,1-1 0 0 0,-1 1 1 0 0,1-1-1 0 0,-1 1 0 0 0,3 1 9 0 0,-2 0-35 0 0,-1 1-1 0 0,0-1 0 0 0,0 1 1 0 0,1 0-1 0 0,-2 0 0 0 0,1 0 0 0 0,0 0 1 0 0,-1 0-1 0 0,1 2 36 0 0,5 10-363 0 0,-6-10 318 0 0,1-1 0 0 0,0 0-1 0 0,0 0 1 0 0,0 1-1 0 0,2 0 46 0 0,-3-4-443 0 0,0 1-1 0 0,0-1 0 0 0,0 0 1 0 0,1 0-1 0 0,-1 1 0 0 0,1-1 1 0 0,-1 0-1 0 0,1 0 0 0 0,1 1 444 0 0,2 1-4449 0 0,-1 2-1085 0 0</inkml:trace>
</inkml:ink>
</file>

<file path=ppt/ink/ink16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8:06.485"/>
    </inkml:context>
    <inkml:brush xml:id="br0">
      <inkml:brushProperty name="width" value="0.05" units="cm"/>
      <inkml:brushProperty name="height" value="0.05" units="cm"/>
      <inkml:brushProperty name="color" value="#849398"/>
    </inkml:brush>
  </inkml:definitions>
  <inkml:trace contextRef="#ctx0" brushRef="#br0">8 116 5064 0 0,'0'0'389'0'0,"5"-10"75"0"0,-3-2 9618 0 0,-2 14-4146 0 0,0 5-5824 0 0,0 1-75 0 0,0 0 0 0 0,1 0 0 0 0,0-1 0 0 0,1 1 0 0 0,-1 0 0 0 0,3 3-37 0 0,-3-7 6 0 0,0 0 0 0 0,1-1 0 0 0,0 1 1 0 0,0 0-1 0 0,0-1 0 0 0,0 1 0 0 0,1-1 0 0 0,0 1 1 0 0,-1-1-1 0 0,1 0 0 0 0,0 0 0 0 0,3 2-6 0 0,-4-4-11 0 0,0 0-1 0 0,-1 0 0 0 0,1 1 1 0 0,0-1-1 0 0,0-1 0 0 0,0 1 1 0 0,0 0-1 0 0,1 0 0 0 0,-1-1 0 0 0,0 1 1 0 0,0-1-1 0 0,0 0 0 0 0,0 0 1 0 0,1 0-1 0 0,-1 0 0 0 0,0 0 1 0 0,0 0-1 0 0,0 0 0 0 0,0-1 1 0 0,1 1-1 0 0,-1-1 0 0 0,0 1 1 0 0,0-1-1 0 0,0 0 0 0 0,0 0 1 0 0,0 0-1 0 0,0 0 0 0 0,-1 0 0 0 0,1-1 1 0 0,0 1-1 0 0,0 0 0 0 0,-1-1 1 0 0,1 1-1 0 0,-1-1 0 0 0,1 0 1 0 0,-1 0-1 0 0,0 1 0 0 0,1-3 12 0 0,1 0-47 0 0,-1 0 0 0 0,1 0 0 0 0,-1 0-1 0 0,0 0 1 0 0,0 0 0 0 0,-1-1 0 0 0,1 1-1 0 0,-1-1 1 0 0,0 1 0 0 0,0-1 0 0 0,-1 1-1 0 0,1-1 1 0 0,-1 0 0 0 0,0 1 0 0 0,0-1-1 0 0,-1 0 48 0 0,1-1 1 0 0,-1-1 0 0 0,0 0-1 0 0,-1 1 1 0 0,0-1-1 0 0,0 1 1 0 0,0-1 0 0 0,-1 1-1 0 0,0 0 1 0 0,0 0 0 0 0,-1 0-1 0 0,1 0 1 0 0,-2 0-1 0 0,3 3 10 0 0,-1 0 1 0 0,0 0 0 0 0,1 0-1 0 0,-1 1 1 0 0,0 0-1 0 0,0-1 1 0 0,0 1-1 0 0,0 0 1 0 0,-1 0 0 0 0,1 1-1 0 0,0-1 1 0 0,-1 1-1 0 0,0 0 1 0 0,1-1-1 0 0,-1 2 1 0 0,0-1 0 0 0,1 0-1 0 0,-1 1 1 0 0,0-1-1 0 0,0 1 1 0 0,1 0-1 0 0,-3 1-10 0 0,4-1-14 0 0,0 0-1 0 0,0 1 0 0 0,1-1 1 0 0,-1 1-1 0 0,0-1 0 0 0,0 1 0 0 0,0 0 1 0 0,1 0-1 0 0,-1 0 0 0 0,1 0 1 0 0,-1 0-1 0 0,0 0 0 0 0,1 0 1 0 0,0 0-1 0 0,-1 1 0 0 0,1-1 0 0 0,0 1 1 0 0,0-1-1 0 0,0 1 0 0 0,-1-1 1 0 0,2 1 14 0 0,-2 0-219 0 0,1 0 1 0 0,0 1-1 0 0,0-1 1 0 0,0 1-1 0 0,1-1 1 0 0,-1 1-1 0 0,0-1 0 0 0,1 1 1 0 0,0-1-1 0 0,-1 1 1 0 0,1-1-1 0 0,0 1 1 0 0,1 0-1 0 0,-1-1 1 0 0,0 1 218 0 0,2 9-4496 0 0,1-2-1253 0 0</inkml:trace>
</inkml:ink>
</file>

<file path=ppt/ink/ink16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8:06.908"/>
    </inkml:context>
    <inkml:brush xml:id="br0">
      <inkml:brushProperty name="width" value="0.05" units="cm"/>
      <inkml:brushProperty name="height" value="0.05" units="cm"/>
      <inkml:brushProperty name="color" value="#849398"/>
    </inkml:brush>
  </inkml:definitions>
  <inkml:trace contextRef="#ctx0" brushRef="#br0">175 16 15664 0 0,'0'0'356'0'0,"-5"-10"1007"0"0,3 9-1390 0 0,0 0 0 0 0,0 0 0 0 0,0 1 0 0 0,0-1 0 0 0,0 1 0 0 0,0-1 0 0 0,0 1 0 0 0,-1 0 0 0 0,1 0 0 0 0,0 0 0 0 0,0 0 0 0 0,0 0 0 0 0,-1 0 0 0 0,1 0 0 0 0,0 1 0 0 0,0 0-1 0 0,0-1 1 0 0,0 1 0 0 0,0 0 0 0 0,0 0 0 0 0,-1 0 27 0 0,-3 2 67 0 0,0 0-1 0 0,0 1 1 0 0,0 0-1 0 0,0 0 1 0 0,1 0-1 0 0,-1 1-66 0 0,3-2 27 0 0,-12 12 30 0 0,15-14-34 0 0,-1 1 0 0 0,0-1 0 0 0,1 0 0 0 0,-1 0 1 0 0,1 0-1 0 0,0 0 0 0 0,-1 1 0 0 0,1-1 0 0 0,0 0 1 0 0,-1 0-1 0 0,1 1 0 0 0,0-1 0 0 0,0 0 0 0 0,0 0 1 0 0,0 1-1 0 0,1-1-23 0 0,-1 1 60 0 0,0-1-1 0 0,0 1 1 0 0,0 0 0 0 0,0 0 0 0 0,-1-1-1 0 0,1 1 1 0 0,0 0 0 0 0,-1-1 0 0 0,1 1-1 0 0,-1 0 1 0 0,1-1 0 0 0,-1 1 0 0 0,0-1-1 0 0,0 1 1 0 0,0-1 0 0 0,0 1 0 0 0,0 0-60 0 0,1-1 0 0 0,-1-1 1 0 0,1 1 0 0 0,0-1-1 0 0,0 1 1 0 0,0-1-1 0 0,0 1 1 0 0,0-1-1 0 0,0 1 1 0 0,-1 0 0 0 0,1-1-1 0 0,1 1 1 0 0,-1-1-1 0 0,0 1 1 0 0,0-1 0 0 0,0 1-1 0 0,0-1 1 0 0,0 1-1 0 0,0-1 1 0 0,1 1 0 0 0,-1 0-1 0 0,0-1 1 0 0,0 1-1 0 0,1-1 1 0 0,-1 0-1 0 0,0 1 1 0 0,1-1 0 0 0,-1 1-1 0 0,1-1 1 0 0,-1 0-1 0 0,0 1 1 0 0,1-1 0 0 0,0 1-1 0 0,16 10-117 0 0,-14-10-1 0 0,0 1-1 0 0,0-1 1 0 0,0 0-1 0 0,0 0 1 0 0,0-1-1 0 0,1 1 1 0 0,-1-1-1 0 0,0 0 1 0 0,0 1-1 0 0,1-1 1 0 0,-1-1-1 0 0,0 1 1 0 0,0 0-1 0 0,1-1 1 0 0,-1 0-1 0 0,0 0 1 0 0,0 0-1 0 0,0 0 1 0 0,2-1 118 0 0,-3 1-50 0 0,1 0 1 0 0,-1-1 0 0 0,0 1 0 0 0,0-1-1 0 0,0 0 1 0 0,0 1 0 0 0,0-1 0 0 0,-1 0 0 0 0,1 0-1 0 0,0 0 1 0 0,-1 0 0 0 0,0 0 0 0 0,1-1-1 0 0,-1 1 1 0 0,0 0 0 0 0,0-1 0 0 0,0 1-1 0 0,0 0 1 0 0,-1-1 0 0 0,1 1 0 0 0,-1-1 0 0 0,1 0-1 0 0,-1 1 1 0 0,0-1 0 0 0,0 0 49 0 0,-7-51 3134 0 0,7 54-2654 0 0,0 0-58 0 0,0 0-245 0 0,0 0-61 0 0,0 0 131 0 0,2 8 335 0 0,7 15-400 0 0,-2 0 0 0 0,-1 0 0 0 0,0 0-1 0 0,-2 1 1 0 0,-1-1 0 0 0,-1 1-1 0 0,-1 19-181 0 0,-1-31 68 0 0,0 0-1 0 0,-1-1 0 0 0,-1 1 0 0 0,0 0 0 0 0,-3 8-67 0 0,3-13 23 0 0,0 0 1 0 0,-1 0-1 0 0,-1 0 0 0 0,1-1 0 0 0,-1 1 0 0 0,0-1 0 0 0,0 0 0 0 0,0 0 0 0 0,-6 4-23 0 0,8-8 2 0 0,0 0-1 0 0,-1-1 1 0 0,1 1 0 0 0,-1-1-1 0 0,1 1 1 0 0,-1-1-1 0 0,0 0 1 0 0,1 0-1 0 0,-1 0 1 0 0,0 0-1 0 0,0-1 1 0 0,0 1-1 0 0,0-1 1 0 0,0 1 0 0 0,0-1-1 0 0,0 0 1 0 0,-2 0-2 0 0,-2-1 21 0 0,0 1 0 0 0,0-1 0 0 0,0-1 0 0 0,0 1 0 0 0,0-1 1 0 0,-6-3-22 0 0,9 3-148 0 0,0 0 1 0 0,0 0 0 0 0,0 0 0 0 0,0-1 0 0 0,1 0-1 0 0,-1 0 1 0 0,1 0 0 0 0,-1 0 0 0 0,1-1 0 0 0,-1 0 147 0 0,-3-6-1426 0 0</inkml:trace>
</inkml:ink>
</file>

<file path=ppt/ink/ink16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8:07.320"/>
    </inkml:context>
    <inkml:brush xml:id="br0">
      <inkml:brushProperty name="width" value="0.05" units="cm"/>
      <inkml:brushProperty name="height" value="0.05" units="cm"/>
      <inkml:brushProperty name="color" value="#849398"/>
    </inkml:brush>
  </inkml:definitions>
  <inkml:trace contextRef="#ctx0" brushRef="#br0">41 34 14280 0 0,'-4'-9'1528'0'0,"2"4"176"0"0,-1 5-714 0 0,-1 9-449 0 0,-2 16-291 0 0,6-19-144 0 0,-1 0 0 0 0,1 0 0 0 0,0 0 0 0 0,1-1 1 0 0,-1 1-1 0 0,1 0 0 0 0,1-1 0 0 0,-1 1 0 0 0,1 0 0 0 0,-1-1 1 0 0,1 0-1 0 0,1 1 0 0 0,-1-1 0 0 0,1 0 0 0 0,0 0 0 0 0,1 1-106 0 0,-2-4 11 0 0,0 0 1 0 0,0 0-1 0 0,1 0 0 0 0,-1 0 0 0 0,1 0 0 0 0,-1-1 0 0 0,1 1 0 0 0,-1-1 0 0 0,1 1 0 0 0,0-1 0 0 0,0 0 0 0 0,0 0 0 0 0,0-1 0 0 0,0 1 0 0 0,1 0-11 0 0,1 0-1 0 0,-1-1-1 0 0,0 1 0 0 0,1-1 1 0 0,-1 0-1 0 0,0-1 0 0 0,0 1 1 0 0,1-1-1 0 0,-1 1 0 0 0,0-1 1 0 0,2-1 1 0 0,-4 1-9 0 0,0 1 0 0 0,-1-1 1 0 0,1 0-1 0 0,-1 0 0 0 0,1 0 1 0 0,-1 0-1 0 0,0 0 0 0 0,1 0 0 0 0,-1 0 1 0 0,0 0-1 0 0,0 0 0 0 0,1-1 1 0 0,-1 1-1 0 0,0 0 0 0 0,0-1 1 0 0,-1 1-1 0 0,2-2 9 0 0,-1 1-2 0 0,0-1-1 0 0,-1 0 1 0 0,1 1 0 0 0,-1-1-1 0 0,1 0 1 0 0,-1 1 0 0 0,0-1-1 0 0,0 0 1 0 0,0 1 0 0 0,0-3 2 0 0,-1-2 1 0 0,0 0 1 0 0,-1 1 0 0 0,0-1-1 0 0,0 1 1 0 0,0-1 0 0 0,-1 1 0 0 0,0 0-1 0 0,-1-3-1 0 0,1 6 1 0 0,1-1 0 0 0,-1 1 0 0 0,0 0 0 0 0,0-1 0 0 0,0 1 0 0 0,0 1 0 0 0,-1-1 0 0 0,1 0 0 0 0,-1 1 0 0 0,0 0 0 0 0,1 0 0 0 0,-4-1-1 0 0,-2-1-37 0 0,-1 0 0 0 0,0 1 0 0 0,0 0 0 0 0,-6-1 37 0 0,15 4-24 0 0,-1 0-1 0 0,1 0 0 0 0,-1-1 0 0 0,0 1 0 0 0,1 0 1 0 0,-1 0-1 0 0,1 0 0 0 0,-1 1 0 0 0,1-1 0 0 0,-1 0 1 0 0,1 1-1 0 0,-1-1 0 0 0,1 1 0 0 0,0-1 0 0 0,-1 1 0 0 0,1-1 1 0 0,-1 1-1 0 0,1 0 0 0 0,0 0 0 0 0,0 0 0 0 0,0 0 1 0 0,-1 0-1 0 0,1 0 0 0 0,0 0 0 0 0,0 0 0 0 0,0 0 1 0 0,0 1-1 0 0,0-1 25 0 0,0 1-187 0 0,0 1-1 0 0,0-1 1 0 0,0 0 0 0 0,1 0-1 0 0,-1 0 1 0 0,0 1 0 0 0,1-1 0 0 0,0 0-1 0 0,-1 1 1 0 0,1-1 0 0 0,0 0 0 0 0,0 1-1 0 0,0-1 1 0 0,1 0 0 0 0,-1 1 0 0 0,0-1-1 0 0,1 0 1 0 0,0 2 187 0 0,3 6-1470 0 0</inkml:trace>
</inkml:ink>
</file>

<file path=ppt/ink/ink16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8:07.692"/>
    </inkml:context>
    <inkml:brush xml:id="br0">
      <inkml:brushProperty name="width" value="0.05" units="cm"/>
      <inkml:brushProperty name="height" value="0.05" units="cm"/>
      <inkml:brushProperty name="color" value="#849398"/>
    </inkml:brush>
  </inkml:definitions>
  <inkml:trace contextRef="#ctx0" brushRef="#br0">32 44 14712 0 0,'-1'-2'209'0'0,"0"-1"1"0"0,1 1 0 0 0,-1-1 0 0 0,1 1 0 0 0,-1-1 0 0 0,1 1 0 0 0,0-1 0 0 0,0-1-210 0 0,0 2-63 0 0,-1-1 129 0 0,1 2 278 0 0,0 1 112 0 0,0 0 21 0 0,0 0-35 0 0,-4 5 43 0 0,1 1-369 0 0,0 0 0 0 0,0 1 0 0 0,1 0 0 0 0,-1 0 0 0 0,2-1 0 0 0,-1 1 0 0 0,0 5-116 0 0,0 30 557 0 0,0-37-573 0 0,22-30 91 0 0,-13 11 247 0 0,1 0-1 0 0,9-12-321 0 0,-13 20 85 0 0,0 1 1 0 0,0 0-1 0 0,1 1 0 0 0,-1-1 1 0 0,1 1-1 0 0,1 0 0 0 0,-1 0 0 0 0,3-1-85 0 0,-7 4 4 0 0,-1 1 0 0 0,1 0 0 0 0,-1-1 0 0 0,1 1-1 0 0,-1 0 1 0 0,1 0 0 0 0,-1 0 0 0 0,1-1 0 0 0,0 1 0 0 0,-1 0-1 0 0,1 0 1 0 0,-1 0 0 0 0,1 0 0 0 0,0 0 0 0 0,-1 0-1 0 0,1 0 1 0 0,0 0 0 0 0,-1 0 0 0 0,1 1 0 0 0,-1-1 0 0 0,1 0-1 0 0,-1 0 1 0 0,1 0 0 0 0,0 1 0 0 0,-1-1-4 0 0,1 1-2 0 0,0 0-1 0 0,0-1 1 0 0,0 1 0 0 0,0 0 0 0 0,0 0 0 0 0,0 0-1 0 0,-1 0 1 0 0,1 0 0 0 0,0 1 0 0 0,-1-1 0 0 0,1 1 2 0 0,1 3-89 0 0,0 0 0 0 0,0 0 0 0 0,-1 0 0 0 0,0 0 0 0 0,0 3 89 0 0,1 10-616 0 0,-1-6 25 0 0,1 0 0 0 0,0 0 0 0 0,1 0 591 0 0,-2-8-852 0 0,1 1 1 0 0,0-1 0 0 0,0 1 0 0 0,0-1 0 0 0,2 4 851 0 0,1 0-5317 0 0</inkml:trace>
</inkml:ink>
</file>

<file path=ppt/ink/ink16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8:08.113"/>
    </inkml:context>
    <inkml:brush xml:id="br0">
      <inkml:brushProperty name="width" value="0.05" units="cm"/>
      <inkml:brushProperty name="height" value="0.05" units="cm"/>
      <inkml:brushProperty name="color" value="#849398"/>
    </inkml:brush>
  </inkml:definitions>
  <inkml:trace contextRef="#ctx0" brushRef="#br0">91 84 13824 0 0,'0'-4'674'0'0,"1"-1"-479"0"0,0 0 0 0 0,0 0-1 0 0,-1 0 1 0 0,1 0 0 0 0,-1 0-1 0 0,-1-1 1 0 0,1 1-195 0 0,0 3 234 0 0,0 0-1 0 0,-1 0 1 0 0,1 0 0 0 0,-1 0 0 0 0,1 0-1 0 0,-1 0 1 0 0,0 0 0 0 0,0 0 0 0 0,1 0-1 0 0,-1 1 1 0 0,-1-1 0 0 0,1 0 0 0 0,0 0-1 0 0,0 1 1 0 0,-1-1 0 0 0,1 1 0 0 0,-1 0-1 0 0,1-1 1 0 0,-1 1-234 0 0,1 0 40 0 0,0 1 1 0 0,0-1-1 0 0,1 1 1 0 0,-1-1-1 0 0,0 1 0 0 0,0 0 1 0 0,0 0-1 0 0,0-1 0 0 0,0 1 1 0 0,0 0-1 0 0,0 0 0 0 0,0 0 1 0 0,0 0-1 0 0,0 0 1 0 0,0 0-1 0 0,0 0 0 0 0,0 0 1 0 0,0 1-1 0 0,0-1 0 0 0,0 0 1 0 0,0 1-41 0 0,-1 0 3 0 0,0 0 1 0 0,0 0-1 0 0,0 0 0 0 0,0 0 1 0 0,0 1-1 0 0,1-1 1 0 0,-1 1-1 0 0,0-1 0 0 0,0 2-3 0 0,-1 1-19 0 0,-1 0 0 0 0,1 0 0 0 0,0 1 0 0 0,0-1 0 0 0,1 1 0 0 0,-1 0 0 0 0,0 4 19 0 0,0-2 0 0 0,1 1 1 0 0,0-1-1 0 0,1 1 0 0 0,0 0 0 0 0,-1 8 0 0 0,2-14-18 0 0,0 0 0 0 0,0 0 1 0 0,0 0-1 0 0,0 0 0 0 0,1 0 1 0 0,-1 0-1 0 0,0 1 0 0 0,1-1 1 0 0,0 0-1 0 0,-1 0 0 0 0,1 0 1 0 0,0-1-1 0 0,0 1 0 0 0,0 0 1 0 0,0 0-1 0 0,1 0 0 0 0,-1-1 0 0 0,0 1 1 0 0,1 0-1 0 0,-1-1 0 0 0,1 1 1 0 0,-1-1-1 0 0,1 0 0 0 0,1 1 18 0 0,-1-1-50 0 0,-1-1-1 0 0,1 1 1 0 0,0-1-1 0 0,-1 1 1 0 0,1-1-1 0 0,0 0 1 0 0,-1 0-1 0 0,1 0 1 0 0,0 0-1 0 0,0 0 1 0 0,-1 0-1 0 0,1 0 1 0 0,0 0 0 0 0,-1-1-1 0 0,1 1 1 0 0,0-1-1 0 0,-1 1 1 0 0,1-1-1 0 0,-1 0 1 0 0,1 0-1 0 0,-1 1 1 0 0,1-1-1 0 0,-1 0 1 0 0,1 0-1 0 0,-1-1 1 0 0,0 1-1 0 0,0 0 1 0 0,1 0-1 0 0,-1-1 1 0 0,0 1-1 0 0,0 0 1 0 0,0-1-1 0 0,-1 1 1 0 0,1-1-1 0 0,0 1 1 0 0,-1-1-1 0 0,1 0 1 0 0,0 0 50 0 0,4-19-34 0 0,-4 16 59 0 0,0 1 0 0 0,0-1-1 0 0,0 1 1 0 0,0-1 0 0 0,-1 1 0 0 0,0-1-1 0 0,0 0 1 0 0,0 1 0 0 0,-1-4-25 0 0,-1-23 160 0 0,2 15 1915 0 0,16 91-2105 0 0,-13-62-98 0 0,0-1-1 0 0,0 0 0 0 0,3 3 129 0 0,4 6-6328 0 0,-8-16 135 0 0</inkml:trace>
</inkml:ink>
</file>

<file path=ppt/ink/ink16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8:08.591"/>
    </inkml:context>
    <inkml:brush xml:id="br0">
      <inkml:brushProperty name="width" value="0.05" units="cm"/>
      <inkml:brushProperty name="height" value="0.05" units="cm"/>
      <inkml:brushProperty name="color" value="#849398"/>
    </inkml:brush>
  </inkml:definitions>
  <inkml:trace contextRef="#ctx0" brushRef="#br0">56 79 12960 0 0,'-1'-19'760'0'0,"0"0"1"0"0,2-7-761 0 0,0 11 5624 0 0,-6 61-4199 0 0,1-13-1345 0 0,-19 95 1517 0 0,15-84-1301 0 0,-5 34-441 0 0,11-64 160 0 0,2 0-1 0 0,-1 0 1 0 0,2 1 0 0 0,0 6-15 0 0,-1-19-98 0 0,1 0 1 0 0,-1 0 0 0 0,1 0 0 0 0,-1 1 0 0 0,1-1 0 0 0,0 0-1 0 0,0 0 1 0 0,0 0 0 0 0,0 0 0 0 0,0 0 0 0 0,0 0 0 0 0,0 0-1 0 0,1 0 98 0 0,-1-1-169 0 0,0 0-1 0 0,1 0 1 0 0,-1 0-1 0 0,0 0 1 0 0,1 0-1 0 0,-1 0 1 0 0,1-1-1 0 0,-1 1 1 0 0,1 0-1 0 0,-1-1 1 0 0,1 1-1 0 0,-1-1 1 0 0,1 0-1 0 0,0 1 1 0 0,-1-1-1 0 0,1 0 1 0 0,0 0-1 0 0,0 0 170 0 0,7 0-871 0 0</inkml:trace>
</inkml:ink>
</file>

<file path=ppt/ink/ink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1:25.192"/>
    </inkml:context>
    <inkml:brush xml:id="br0">
      <inkml:brushProperty name="width" value="0.05292" units="cm"/>
      <inkml:brushProperty name="height" value="0.05292" units="cm"/>
      <inkml:brushProperty name="color" value="#333333"/>
    </inkml:brush>
  </inkml:definitions>
  <inkml:trace contextRef="#ctx0" brushRef="#br0">11 9 10136 0 0,'3'-8'3248'0'0,"-14"172"711"0"0,11-98-3948 0 0,-1-64 32 0 0,-1-1-33 0 0,4-3-9 0 0,1 1-1 0 0,-1-1 0 0 0,0 0 1 0 0,0 0-1 0 0,0 0 0 0 0,0 0 0 0 0,-1-1 1 0 0,1 1-1 0 0,0 0 0 0 0,-1-1 0 0 0,0 1 1 0 0,1-1-1 0 0,-1 1-7 0 0,0 0 0 0 0,0 0 0 0 0,0 0 0 0 0,0 1 0 0 0,0-1 0 0 0,0 0 0 0 0,1 1 0 0 0,-1-1 0 0 0,1 1 0 0 0,0-1 7 0 0,-1 1 2 0 0,5-3-19 0 0,0 0 0 0 0,0 0-1 0 0,1 0 1 0 0,-1 1 0 0 0,7-3 17 0 0,-12 6-8 0 0,1-1 0 0 0,0 0 1 0 0,0 1-1 0 0,0 0 0 0 0,0-1 1 0 0,0 1-1 0 0,0 0 0 0 0,1 0 0 0 0,-1 0 1 0 0,0 0-1 0 0,0 1 0 0 0,0-1 0 0 0,0 0 1 0 0,0 1-1 0 0,0 0 0 0 0,-1-1 1 0 0,1 1-1 0 0,0 0 0 0 0,0 0 0 0 0,0 0 1 0 0,-1 0-1 0 0,1 0 0 0 0,0 0 0 0 0,0 1 8 0 0,-1 0 1 0 0,0-1-1 0 0,0 1 0 0 0,0 0 1 0 0,0 0-1 0 0,0 0 0 0 0,-1 0 0 0 0,1 0 1 0 0,-1 0-1 0 0,1 0 0 0 0,-1 0 0 0 0,0 0 1 0 0,1 0-1 0 0,-1 0 0 0 0,0 0 0 0 0,0 0 1 0 0,-1 0-1 0 0,1 0 0 0 0,0 0 1 0 0,-1 0-1 0 0,0 2 0 0 0,2-1 19 0 0,-1-1 1 0 0,0 1-1 0 0,1 0 1 0 0,0-1 0 0 0,-1 1-1 0 0,1-1 1 0 0,0 1-1 0 0,2 1-19 0 0,5 10-5697 0 0,-3-10 729 0 0</inkml:trace>
  <inkml:trace contextRef="#ctx0" brushRef="#br0" timeOffset="1">196 20 11976 0 0,'0'0'266'0'0,"0"0"44"0"0,0 0 15 0 0,0 0-26 0 0,-14 3-117 0 0,7 0 77 0 0,-1 0-1 0 0,1 0 0 0 0,0 1 1 0 0,1 0-1 0 0,-1 0 1 0 0,1 1-1 0 0,-1-1 0 0 0,-2 4-258 0 0,-46 47 47 0 0,46-42-3722 0 0,4 0-1386 0 0</inkml:trace>
</inkml:ink>
</file>

<file path=ppt/ink/ink16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8:08.950"/>
    </inkml:context>
    <inkml:brush xml:id="br0">
      <inkml:brushProperty name="width" value="0.05" units="cm"/>
      <inkml:brushProperty name="height" value="0.05" units="cm"/>
      <inkml:brushProperty name="color" value="#849398"/>
    </inkml:brush>
  </inkml:definitions>
  <inkml:trace contextRef="#ctx0" brushRef="#br0">16 6 13184 0 0,'11'-4'298'0'0,"-8"3"46"0"0,-3 1 22 0 0,0 0-48 0 0,0 1-208 0 0,-1 10 517 0 0,0 0 0 0 0,-1-1 0 0 0,0 3-627 0 0,-4 24 1490 0 0,-5 73 584 0 0,5-8-1641 0 0,5-97-419 0 0,1 0 0 0 0,0 0 0 0 0,1 0 0 0 0,-1 0 0 0 0,1 0 0 0 0,0 0 0 0 0,0 0 0 0 0,0 0 0 0 0,1 0 0 0 0,0 0-1 0 0,0-1 1 0 0,0 1 0 0 0,1 1-14 0 0,-2-5-79 0 0,-1-1 0 0 0,1 1 0 0 0,0 0 0 0 0,-1 0 0 0 0,1 0 0 0 0,0-1 0 0 0,0 1-1 0 0,0-1 1 0 0,-1 1 0 0 0,1 0 0 0 0,0-1 0 0 0,0 0 0 0 0,0 1 0 0 0,0-1 0 0 0,0 1 0 0 0,0-1 0 0 0,0 0-1 0 0,0 0 1 0 0,0 0 0 0 0,0 1 0 0 0,0-1 0 0 0,0 0 0 0 0,0 0 0 0 0,0-1 0 0 0,0 1 0 0 0,0 0-1 0 0,1 0 80 0 0,4-2-736 0 0</inkml:trace>
</inkml:ink>
</file>

<file path=ppt/ink/ink16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8:09.312"/>
    </inkml:context>
    <inkml:brush xml:id="br0">
      <inkml:brushProperty name="width" value="0.05" units="cm"/>
      <inkml:brushProperty name="height" value="0.05" units="cm"/>
      <inkml:brushProperty name="color" value="#849398"/>
    </inkml:brush>
  </inkml:definitions>
  <inkml:trace contextRef="#ctx0" brushRef="#br0">1 0 7832 0 0,'0'0'356'0'0,"0"0"-7"0"0,1 0 58 0 0,37 16 8108 0 0,8-7-6777 0 0,1-2 0 0 0,46 2-1738 0 0,-31-4-608 0 0,-51-4-974 0 0,0 0-1 0 0,1-1 1 0 0,-1-1-1 0 0,1 0 1583 0 0,-2 0-2189 0 0</inkml:trace>
</inkml:ink>
</file>

<file path=ppt/ink/ink16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8:09.696"/>
    </inkml:context>
    <inkml:brush xml:id="br0">
      <inkml:brushProperty name="width" value="0.05" units="cm"/>
      <inkml:brushProperty name="height" value="0.05" units="cm"/>
      <inkml:brushProperty name="color" value="#849398"/>
    </inkml:brush>
  </inkml:definitions>
  <inkml:trace contextRef="#ctx0" brushRef="#br0">28 41 2304 0 0,'-5'-4'1494'0'0,"2"4"6072"0"0,2 1-6966 0 0,0-1 0 0 0,-1 1 0 0 0,1 0 0 0 0,0 0 0 0 0,0 0 0 0 0,-1 0 0 0 0,1 0 0 0 0,0 0 0 0 0,0 0 0 0 0,0 0 0 0 0,0 1 1 0 0,0 0-601 0 0,0 0 91 0 0,0-1 0 0 0,1 1 1 0 0,-1 0-1 0 0,1 0 0 0 0,-1-1 1 0 0,1 1-1 0 0,0 0 1 0 0,-1 0-1 0 0,1-1 0 0 0,0 1 1 0 0,0 0-1 0 0,1 0 1 0 0,-1 0-1 0 0,0-1 0 0 0,1 1 1 0 0,-1 0-1 0 0,1 0-91 0 0,1 6 213 0 0,0-1 0 0 0,1 1-1 0 0,0-1 1 0 0,1 0 0 0 0,-1 1 0 0 0,3 1-213 0 0,-4-6 60 0 0,0-1 0 0 0,0 1 1 0 0,0 0-1 0 0,1-1 0 0 0,-1 0 1 0 0,1 0-1 0 0,-1 0 0 0 0,1 0 0 0 0,0 0 1 0 0,-1 0-1 0 0,1-1 0 0 0,0 1 0 0 0,0-1 1 0 0,0 0-1 0 0,1 0 0 0 0,2 1-60 0 0,-4-1 18 0 0,0-1-1 0 0,-1 0 1 0 0,1 1 0 0 0,0-1-1 0 0,0 0 1 0 0,0 0-1 0 0,0 0 1 0 0,0-1 0 0 0,0 1-1 0 0,0 0 1 0 0,0-1-1 0 0,0 1 1 0 0,0-1-1 0 0,0 1 1 0 0,0-1 0 0 0,-1 0-1 0 0,1 0 1 0 0,0 0-1 0 0,0-1-17 0 0,0 1 8 0 0,0-1-1 0 0,-1 0 1 0 0,1 1-1 0 0,0-1 1 0 0,-1 0 0 0 0,0 0-1 0 0,1 0 1 0 0,-1-1-1 0 0,0 1 1 0 0,0 0-1 0 0,0 0 1 0 0,-1-1-1 0 0,1 1 1 0 0,0-1-8 0 0,0-3 6 0 0,0 0-1 0 0,-1-1 1 0 0,1 1 0 0 0,-1-1 0 0 0,0 1 0 0 0,-1 0 0 0 0,1-1 0 0 0,-2 1 0 0 0,1 0-1 0 0,0 0 1 0 0,-3-4-6 0 0,3 6 30 0 0,0 0-1 0 0,-1 1 1 0 0,0 0-1 0 0,1-1 1 0 0,-1 1-1 0 0,-1 0 1 0 0,1 0-1 0 0,0 0 0 0 0,-1 0 1 0 0,1 1-1 0 0,-1-1 1 0 0,0 1-1 0 0,0-1-29 0 0,0 2-94 0 0,1-1 0 0 0,0 1 0 0 0,-1 0 0 0 0,1 0 0 0 0,-1 0 0 0 0,1 0 0 0 0,-1 1 0 0 0,0-1 0 0 0,1 1 0 0 0,-1-1 0 0 0,0 1 0 0 0,1 0 0 0 0,-1 0 0 0 0,0 0 0 0 0,0 1 0 0 0,1-1 0 0 0,-1 0 0 0 0,-1 1 94 0 0,-19 8-1869 0 0,11-4 847 0 0</inkml:trace>
</inkml:ink>
</file>

<file path=ppt/ink/ink16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8:10.080"/>
    </inkml:context>
    <inkml:brush xml:id="br0">
      <inkml:brushProperty name="width" value="0.05" units="cm"/>
      <inkml:brushProperty name="height" value="0.05" units="cm"/>
      <inkml:brushProperty name="color" value="#849398"/>
    </inkml:brush>
  </inkml:definitions>
  <inkml:trace contextRef="#ctx0" brushRef="#br0">64 0 14600 0 0,'0'0'330'0'0,"0"0"45"0"0,-9 2 505 0 0,8-1-830 0 0,0 0-1 0 0,0-1 1 0 0,0 1 0 0 0,0 0-1 0 0,0-1 1 0 0,0 1 0 0 0,1 0 0 0 0,-1 0-1 0 0,0 0 1 0 0,1 0 0 0 0,-1 0 0 0 0,0 0-1 0 0,1 0 1 0 0,-1 0 0 0 0,1 0 0 0 0,-1 0-1 0 0,1 0 1 0 0,0 0 0 0 0,0 0-1 0 0,-1 0 1 0 0,1 1 0 0 0,0-1 0 0 0,0 0-1 0 0,0 0 1 0 0,0 0 0 0 0,0 0 0 0 0,0 0-1 0 0,1 1-49 0 0,-1 3 200 0 0,1 0-1 0 0,0-1 1 0 0,0 1-1 0 0,1-1 1 0 0,-1 1-1 0 0,2 1-199 0 0,5 8 289 0 0,0 0 0 0 0,1-1 0 0 0,0 0 0 0 0,1 0 0 0 0,1-1-289 0 0,1 2 112 0 0,-1 0 1 0 0,-1 0 0 0 0,8 14-113 0 0,-18-27 3 0 0,1 0 0 0 0,-1 0 0 0 0,1-1 0 0 0,-1 1 0 0 0,0 0 1 0 0,1 0-1 0 0,-1 0 0 0 0,0 0 0 0 0,0 0 0 0 0,0 0 0 0 0,1 0 0 0 0,-1 0 1 0 0,0 0-1 0 0,0 0 0 0 0,0 0 0 0 0,-1 0 0 0 0,1 0 0 0 0,0 0 0 0 0,0 0 1 0 0,-1 1-4 0 0,1-2 0 0 0,-1 1 1 0 0,1 0 0 0 0,-1 0 0 0 0,1-1 0 0 0,-1 1 0 0 0,0 0 0 0 0,1-1 0 0 0,-1 1-1 0 0,0 0 1 0 0,0-1 0 0 0,1 1 0 0 0,-1-1 0 0 0,0 0 0 0 0,0 1 0 0 0,0-1-1 0 0,0 0 1 0 0,0 1-1 0 0,-5 0 8 0 0,0 0-1 0 0,-1 0 1 0 0,1 0-1 0 0,0-1 1 0 0,-6 0-8 0 0,7 0 23 0 0,-4-1-31 0 0,-1 0-1 0 0,1-1 1 0 0,0 0-1 0 0,0-1 1 0 0,0 0-1 0 0,1 0 0 0 0,-6-3 9 0 0,7 4-29 0 0,7 2 5 0 0,-1 0 0 0 0,0-1 1 0 0,0 1-1 0 0,0 0 0 0 0,0-1 0 0 0,0 1 0 0 0,1-1 0 0 0,-1 1 0 0 0,0-1 0 0 0,0 1 0 0 0,1-1 0 0 0,-1 1 0 0 0,0-1 0 0 0,1 0 0 0 0,-1 1 0 0 0,0-1 0 0 0,1 0 24 0 0,8-8-3432 0 0,-3 5 1609 0 0</inkml:trace>
</inkml:ink>
</file>

<file path=ppt/ink/ink16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8:10.432"/>
    </inkml:context>
    <inkml:brush xml:id="br0">
      <inkml:brushProperty name="width" value="0.05" units="cm"/>
      <inkml:brushProperty name="height" value="0.05" units="cm"/>
      <inkml:brushProperty name="color" value="#849398"/>
    </inkml:brush>
  </inkml:definitions>
  <inkml:trace contextRef="#ctx0" brushRef="#br0">8 94 13360 0 0,'0'0'1026'0'0,"-1"0"-668"0"0,0-3-241 0 0,0 2 278 0 0,1 1 109 0 0,0 0 9 0 0,0 0-32 0 0,-4 40 1294 0 0,4-29-1440 0 0,0 6 66 0 0,0 0 0 0 0,1 0 0 0 0,1 0-1 0 0,1 2-400 0 0,6 36 298 0 0,-5-27-232 0 0,4 10-66 0 0,-5-12-13 0 0,-1-21-56 0 0,-2-4-46 0 0,0-1-93 0 0,0 0-44 0 0,0 0-11 0 0,-2-34-1364 0 0,-1 1-1 0 0,-3-13 1628 0 0,-4-42-136 0 0,7 60 164 0 0,2 11 358 0 0,-1 0 0 0 0,2 0 1 0 0,0 0-1 0 0,1 0 0 0 0,1 0 0 0 0,1-1-386 0 0,-3 16 90 0 0,1 1 0 0 0,-1-1 0 0 0,1 0 0 0 0,-1 1 0 0 0,1-1 0 0 0,0 1 0 0 0,0-1 0 0 0,0 1 0 0 0,0-1 0 0 0,0 1 0 0 0,0 0 0 0 0,0-1 0 0 0,0 1 0 0 0,0 0 0 0 0,1 0 0 0 0,-1 0 0 0 0,0 0 0 0 0,1 0 0 0 0,-1 0-90 0 0,1 0 89 0 0,1 0 1 0 0,-1 0-1 0 0,0 1 0 0 0,0-1 0 0 0,0 1 0 0 0,0-1 1 0 0,1 1-1 0 0,-1 0 0 0 0,0 0 0 0 0,0 0 0 0 0,1 0 0 0 0,-1 0 1 0 0,1 1-90 0 0,2 0 98 0 0,1 0 0 0 0,-1 1 0 0 0,0 0 0 0 0,1 0 0 0 0,-1 0 0 0 0,0 1 0 0 0,0-1 0 0 0,0 1 0 0 0,-1 0 0 0 0,1 1 0 0 0,0 0-98 0 0,0 1 40 0 0,1 0 0 0 0,0 1 0 0 0,-1 0 0 0 0,0 0 0 0 0,-1 1 0 0 0,0-1 0 0 0,1 1 0 0 0,-1 1-40 0 0,-2-3-17 0 0,-1-1 0 0 0,1 0-1 0 0,-1 0 1 0 0,1 1-1 0 0,-1-1 1 0 0,-1 0 0 0 0,1 1-1 0 0,-1-1 1 0 0,1 1 0 0 0,-1-1-1 0 0,-1 1 1 0 0,1-1-1 0 0,-1 1 1 0 0,0 3 17 0 0,0-5-59 0 0,0-1 0 0 0,0 1 0 0 0,0-1 1 0 0,-1 0-1 0 0,1 1 0 0 0,-1-1 0 0 0,1 0 0 0 0,-1 0 1 0 0,0 0-1 0 0,0 0 0 0 0,0-1 0 0 0,0 1 0 0 0,0 0 0 0 0,0-1 1 0 0,0 1-1 0 0,0-1 0 0 0,-2 0 59 0 0,-2 3-282 0 0,-1-1 0 0 0,0 0 0 0 0,0 0 0 0 0,-1-1-1 0 0,-3 1 283 0 0,9-3-235 0 0,-1 1 0 0 0,0-1 0 0 0,0 0 0 0 0,0 0 0 0 0,0 0 0 0 0,0 0 0 0 0,0-1 0 0 0,-2 0 235 0 0,3 1-697 0 0,1 0 0 0 0,-1-1 0 0 0,1 1 0 0 0,-1-1 0 0 0,1 1 0 0 0,0-1 0 0 0,-1 0 0 0 0,1 0 0 0 0,0 0 0 0 0,-1 0 697 0 0,-1-3-5045 0 0</inkml:trace>
</inkml:ink>
</file>

<file path=ppt/ink/ink16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8:10.849"/>
    </inkml:context>
    <inkml:brush xml:id="br0">
      <inkml:brushProperty name="width" value="0.05" units="cm"/>
      <inkml:brushProperty name="height" value="0.05" units="cm"/>
      <inkml:brushProperty name="color" value="#849398"/>
    </inkml:brush>
  </inkml:definitions>
  <inkml:trace contextRef="#ctx0" brushRef="#br0">69 6 12840 0 0,'-11'-6'1392'0'0,"9"6"-1195"0"0,-1 1 1 0 0,1-1-1 0 0,0 0 1 0 0,0 1-1 0 0,-1 0 1 0 0,1-1-1 0 0,0 1 1 0 0,0 0-1 0 0,0 0 1 0 0,0 0-1 0 0,0 1 1 0 0,0-1-1 0 0,0 0 1 0 0,0 1-1 0 0,1-1 1 0 0,-1 1-1 0 0,0 0 1 0 0,1-1-1 0 0,-1 1 1 0 0,1 0-1 0 0,0 0 1 0 0,-1 0-1 0 0,1 0 1 0 0,0 0-1 0 0,0 0 1 0 0,1 0-1 0 0,-1 1-197 0 0,-1 3 89 0 0,0-1 0 0 0,0 1 0 0 0,1 0 0 0 0,0-1-1 0 0,0 1 1 0 0,0 0 0 0 0,1 0 0 0 0,0 0 0 0 0,0 0 0 0 0,1 2-89 0 0,0-4 20 0 0,-1 1 1 0 0,1-1 0 0 0,0 0-1 0 0,1 0 1 0 0,-1 1-1 0 0,1 0-20 0 0,-1-3-3 0 0,0 0 0 0 0,0 0 0 0 0,1-1 0 0 0,-1 1 0 0 0,0 0 0 0 0,1-1 0 0 0,-1 1 0 0 0,1-1 0 0 0,-1 1 0 0 0,1-1 0 0 0,0 0 0 0 0,0 0 0 0 0,-1 0 0 0 0,1 0-1 0 0,0 0 1 0 0,1 1 3 0 0,-2-2-5 0 0,-1 0-1 0 0,1 0 0 0 0,0 0 0 0 0,-1 0 0 0 0,1 0 1 0 0,0 0-1 0 0,-1-1 0 0 0,1 1 0 0 0,-1 0 0 0 0,1 0 0 0 0,0 0 1 0 0,-1-1-1 0 0,1 1 0 0 0,-1 0 0 0 0,1 0 0 0 0,-1-1 1 0 0,1 1-1 0 0,-1-1 0 0 0,1 1 0 0 0,-1 0 0 0 0,1-1 1 0 0,-1 1-1 0 0,1-1 0 0 0,-1 1 0 0 0,0-1 0 0 0,1 0 6 0 0,0 0-12 0 0,0-1-1 0 0,1 0 0 0 0,-1 1 1 0 0,0-1-1 0 0,0 0 0 0 0,0 0 0 0 0,0 0 13 0 0,0-4 0 0 0,1 2 0 0 0,-1 0 0 0 0,0 0 0 0 0,0 0 0 0 0,-1 0 0 0 0,1-1 0 0 0,-1 1 0 0 0,0-4 0 0 0,0-51 45 0 0,0 32 334 0 0,0 27-256 0 0,0 0 113 0 0,0 0 55 0 0,6 7 369 0 0,-3 0-659 0 0,0 0 1 0 0,-1-1 0 0 0,0 1 0 0 0,0 0 0 0 0,-1 0 0 0 0,1 6-2 0 0,4 20-1 0 0,-2-14 45 0 0,-2-12-792 0 0,0 0 0 0 0,0 0 0 0 0,2 4 748 0 0,-2-5-1272 0 0</inkml:trace>
</inkml:ink>
</file>

<file path=ppt/ink/ink16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8:11.243"/>
    </inkml:context>
    <inkml:brush xml:id="br0">
      <inkml:brushProperty name="width" value="0.05" units="cm"/>
      <inkml:brushProperty name="height" value="0.05" units="cm"/>
      <inkml:brushProperty name="color" value="#849398"/>
    </inkml:brush>
  </inkml:definitions>
  <inkml:trace contextRef="#ctx0" brushRef="#br0">1 52 13824 0 0,'4'-10'1472'0'0,"-3"7"-1440"0"0,-1 2 51 0 0,1-1-1 0 0,-1 1 1 0 0,1-1-1 0 0,0 1 1 0 0,-1 0-1 0 0,1 0 1 0 0,0-1-1 0 0,0 1 1 0 0,0 0-1 0 0,0 0 1 0 0,0 0-1 0 0,0-1-82 0 0,0 2 408 0 0,-1 0 59 0 0,0 0 11 0 0,6 3 268 0 0,-5-2-695 0 0,0 0 0 0 0,1 0 0 0 0,-1 0 0 0 0,0 1 1 0 0,0-1-1 0 0,0 1 0 0 0,0-1 0 0 0,0 1 0 0 0,-1-1 0 0 0,1 1 0 0 0,0-1 1 0 0,-1 1-1 0 0,1 0-51 0 0,5 24 16 0 0,-4-19 12 0 0,-1 3 187 0 0,0-1 0 0 0,-1 1-1 0 0,1-1 1 0 0,-2 3-215 0 0,1 3 14 0 0,0-13-14 0 0,-1 4 0 0 0,1-6 0 0 0,0 0 0 0 0,0 0 0 0 0,0 0 0 0 0,0 0 0 0 0,0 0 0 0 0,0 0 0 0 0,0 0 0 0 0,0 0 0 0 0,0 0 0 0 0,0 0 0 0 0,0 0 0 0 0,0 0 0 0 0,0 0 0 0 0,0 0 0 0 0,0 0 0 0 0,0 0 0 0 0,0 0 0 0 0,0 0 0 0 0,0 0 0 0 0,0 0 0 0 0,0 0 0 0 0,0 0 0 0 0,0 0 0 0 0,1 0 0 0 0,-1 0 0 0 0,0 0 0 0 0,0 0 0 0 0,0 0 0 0 0,0 0 0 0 0,0 0 0 0 0,0 0 0 0 0,0 0 0 0 0,0 0 0 0 0,0 0 0 0 0,0 0 0 0 0,0 0 0 0 0,0 0 0 0 0,0 0 0 0 0,0 0 0 0 0,0 0 0 0 0,0 0 0 0 0,0 0 0 0 0,0 0 0 0 0,0 0 0 0 0,8-14 314 0 0,0-1 0 0 0,3-7-314 0 0,-5 7 485 0 0,2 1 0 0 0,0 0 0 0 0,1-1-485 0 0,-7 11 105 0 0,1 0-1 0 0,0 1 1 0 0,0 0-1 0 0,0-1 1 0 0,0 1-1 0 0,1 0 1 0 0,-1 1-1 0 0,1-1 1 0 0,0 0-1 0 0,0 1 1 0 0,-1 0-1 0 0,2 0 1 0 0,-1 0-105 0 0,-3 2 32 0 0,0-1 0 0 0,0 1 0 0 0,0 0 0 0 0,0 0 0 0 0,0-1 0 0 0,0 1 0 0 0,0 0 1 0 0,0 0-1 0 0,1 0 0 0 0,-1 0 0 0 0,0 0 0 0 0,0 0 0 0 0,0 1 0 0 0,0-1 0 0 0,0 0 1 0 0,0 0-1 0 0,0 1 0 0 0,0-1 0 0 0,0 1 0 0 0,1 0-32 0 0,-1 0-14 0 0,0 0 1 0 0,1 0-1 0 0,-1 0 0 0 0,0 0 0 0 0,0 1 1 0 0,1-1-1 0 0,-1 1 0 0 0,0-1 0 0 0,0 1 1 0 0,-1-1-1 0 0,2 2 14 0 0,0 4-154 0 0,0-1 1 0 0,0 1-1 0 0,0-1 0 0 0,-1 1 1 0 0,0 0-1 0 0,0 1 154 0 0,1 5-154 0 0,-1 0-1214 0 0,0 0 1 0 0,-1 12 1367 0 0,-1-15-1314 0 0</inkml:trace>
</inkml:ink>
</file>

<file path=ppt/ink/ink16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8:11.915"/>
    </inkml:context>
    <inkml:brush xml:id="br0">
      <inkml:brushProperty name="width" value="0.05" units="cm"/>
      <inkml:brushProperty name="height" value="0.05" units="cm"/>
      <inkml:brushProperty name="color" value="#849398"/>
    </inkml:brush>
  </inkml:definitions>
  <inkml:trace contextRef="#ctx0" brushRef="#br0">5 2 11056 0 0,'0'0'505'0'0,"0"0"-9"0"0,-1 0-317 0 0,-2-1-61 0 0,3 1 392 0 0,0 0 164 0 0,0 0 29 0 0,0 0 12 0 0,0 0 18 0 0,5 2 2051 0 0,0 2-2162 0 0,-4-3-521 0 0,1-1-1 0 0,-2 1 0 0 0,1-1 1 0 0,0 1-1 0 0,0 0 1 0 0,0 0-1 0 0,0-1 0 0 0,0 1 1 0 0,0 0-1 0 0,-1 0 1 0 0,1 0-1 0 0,0 0 0 0 0,-1 0 1 0 0,1 0-101 0 0,0 0 94 0 0,-1 0 0 0 0,1 0 0 0 0,0 0 0 0 0,0 0-1 0 0,0 0 1 0 0,0 0 0 0 0,1 0 0 0 0,-1-1 0 0 0,0 1 0 0 0,0 0 0 0 0,0-1 0 0 0,1 1 0 0 0,0 0-94 0 0,8 5 299 0 0,22 22-46 0 0,-30-26-224 0 0,1 0-1 0 0,-1 0 1 0 0,0 1 0 0 0,0-1-1 0 0,0 1 1 0 0,0-1 0 0 0,-1 1-29 0 0,8 9 28 0 0,-8-10-28 0 0,0 0 0 0 0,1 0 0 0 0,-1 0 0 0 0,0 0 0 0 0,-1 0 0 0 0,1 0 0 0 0,0 0 0 0 0,-1 0 0 0 0,1 0 0 0 0,-1 1 0 0 0,4 24 0 0 0,-4-21 0 0 0,0-2 0 0 0,0 0 0 0 0,0 1 0 0 0,0-1 0 0 0,-1 0 0 0 0,0 0 0 0 0,0 0 0 0 0,0 1 0 0 0,-4 18 0 0 0,5-21 0 0 0,0 0 0 0 0,-1 0 0 0 0,0 1 0 0 0,1-1 0 0 0,-1 0 0 0 0,0 0 0 0 0,0 0 0 0 0,0-1 0 0 0,0 1 0 0 0,1 0 0 0 0,-1 0 0 0 0,0 0 0 0 0,1 0 0 0 0,-1 0 0 0 0,1 0 0 0 0,0 0 0 0 0,0 0 0 0 0,-1 0-8 0 0,1-1 0 0 0,0 1 0 0 0,-1-1 0 0 0,1 1 0 0 0,-1-1 0 0 0,1 1 0 0 0,-1-1 0 0 0,0 1 0 0 0,0-1 0 0 0,1 1 0 0 0,-1-1 0 0 0,0 0 0 0 0,0 0 0 0 0,-1 1 8 0 0,-5 10-81 0 0,6-12 68 0 0,1 1 1 0 0,0-1-1 0 0,-1 1 0 0 0,1-1 1 0 0,-1 1-1 0 0,1-1 1 0 0,-1 1-1 0 0,1-1 0 0 0,-1 1 1 0 0,1-1-1 0 0,-1 0 0 0 0,1 1 1 0 0,-1-1-1 0 0,0 0 0 0 0,1 1 1 0 0,-1-1 12 0 0,-1 1-37 0 0,1 0 37 0 0,0-1 0 0 0,1 0 0 0 0,-1 1 0 0 0,0-1 0 0 0,0 0 0 0 0,1 0 0 0 0,-1 0-1 0 0,0 0 1 0 0,1 0 0 0 0,-1 0 0 0 0,0 0 0 0 0,0 0 0 0 0,1 0 0 0 0,-1 0 0 0 0,0 0 0 0 0,0 0 0 0 0,1 0-1 0 0,-1 0 1 0 0,0-1 0 0 0,1 1 0 0 0,-1 0 0 0 0,0-1 0 0 0,1 1 0 0 0,-1 0 0 0 0,1-1 0 0 0,-1 1 0 0 0,0-1-1 0 0,1 1 1 0 0,-1-1 0 0 0,1 1 0 0 0,-1-1 0 0 0,1 1 0 0 0,0-1 0 0 0,-1 0 0 0 0,1 1-5 0 0,-2-4 5 0 0,3 1 0 0 0,-1 2 0 0 0,0 1 0 0 0,0 0 0 0 0,0 0 0 0 0,0-1 0 0 0,0 1 0 0 0,0 0 0 0 0,0 0 0 0 0,0 0 0 0 0,0-1 0 0 0,0 1 0 0 0,0 0 0 0 0,0 0 0 0 0,0-1 0 0 0,0 1 0 0 0,0 0 0 0 0,0 0 0 0 0,1 0 0 0 0,-1-1 0 0 0,0 1 0 0 0,0 0 0 0 0,0 0 0 0 0,0 0 0 0 0,0 0 0 0 0,1-1 0 0 0,-1 1 0 0 0,0 0 0 0 0,0 0 0 0 0,0 0 0 0 0,1 0 0 0 0,-1 0 0 0 0,0 0 0 0 0,0 0 0 0 0,1-1 0 0 0,-1 1 0 0 0,0 0 0 0 0,0 0 0 0 0,0 0 0 0 0,1 0 0 0 0,-1 0 0 0 0,0 0 0 0 0,0 0 0 0 0,1 0 0 0 0,0 0 0 0 0,0 0 0 0 0,0-1 0 0 0,0 1 0 0 0,0 0 0 0 0,0 0 0 0 0,-1-1 0 0 0,1 1 0 0 0,0 0 0 0 0,0 0 0 0 0,0 0 0 0 0,0 0 0 0 0,0 0 0 0 0,0 0 0 0 0,0 0 0 0 0,0 1 0 0 0,1-1 0 0 0,3 1 0 0 0,0-1 26 0 0,0 1-1 0 0,-1-1 0 0 0,1 1 1 0 0,0 1-1 0 0,0-1 0 0 0,3 2-25 0 0,-7-3 6 0 0,-1 1 0 0 0,1 0 0 0 0,-1-1 0 0 0,1 1 0 0 0,0 0 0 0 0,-1 0 0 0 0,0-1 0 0 0,1 1 0 0 0,-1 0 0 0 0,1 0 0 0 0,-1 0 0 0 0,0 0 0 0 0,0 0-6 0 0,2 3 2 0 0,-1-2-2 0 0,0 1 0 0 0,0-1 0 0 0,0 1 0 0 0,0 0 0 0 0,0-1 0 0 0,-1 1 0 0 0,1 0 0 0 0,-1 2 0 0 0,1-2 0 0 0,-1 1 0 0 0,1-1 0 0 0,-1 1 0 0 0,1-1 0 0 0,1 3 0 0 0,-1-4 0 0 0,1 1 0 0 0,-1 0 0 0 0,-1-1 0 0 0,1 1 0 0 0,0 0 0 0 0,-1-1 0 0 0,1 1 0 0 0,-1 0 0 0 0,0 0 0 0 0,0 0 0 0 0,0-1 0 0 0,0 2 0 0 0,2 50-12 0 0,-5-28 24 0 0,-1 0-1 0 0,-1-1 0 0 0,-1 0 1 0 0,-2 3-12 0 0,0-8-93 0 0,7-17 80 0 0,-1 1-1 0 0,1-1 0 0 0,-1 1 1 0 0,1-1-1 0 0,0 1 1 0 0,1 0-1 0 0,-1-1 0 0 0,0 5 14 0 0,1 4 2 0 0,-1-6 18 0 0,1-1 1 0 0,0 1 0 0 0,1-1-1 0 0,0 1-20 0 0,-1-5 8 0 0,0 0 0 0 0,1-1 0 0 0,-1 1 0 0 0,1 0-1 0 0,-1 0 1 0 0,1 0 0 0 0,0-1 0 0 0,-1 1-1 0 0,1 0 1 0 0,0-1 0 0 0,0 1 0 0 0,-1-1 0 0 0,1 1-1 0 0,0-1 1 0 0,0 1 0 0 0,0-1 0 0 0,0 1 0 0 0,-1-1-1 0 0,1 0 1 0 0,1 1-8 0 0,18 4 56 0 0,-14-4-201 0 0,-1-1 0 0 0,0 0-1 0 0,1 0 1 0 0,1 0 145 0 0,12-3-5514 0 0,-5 1-1494 0 0</inkml:trace>
</inkml:ink>
</file>

<file path=ppt/ink/ink16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8:16.004"/>
    </inkml:context>
    <inkml:brush xml:id="br0">
      <inkml:brushProperty name="width" value="0.05" units="cm"/>
      <inkml:brushProperty name="height" value="0.05" units="cm"/>
      <inkml:brushProperty name="color" value="#849398"/>
    </inkml:brush>
  </inkml:definitions>
  <inkml:trace contextRef="#ctx0" brushRef="#br0">6 21 12440 0 0,'-5'-9'565'0'0,"4"7"-5"0"0,4-1-363 0 0,-3 2-168 0 0,0 1-1 0 0,0 0 0 0 0,0-1 0 0 0,0 1 1 0 0,0 0-1 0 0,0 0 0 0 0,0-1 1 0 0,0 1-1 0 0,0 0 0 0 0,1 0 0 0 0,-1-1 1 0 0,0 1-1 0 0,0 0 0 0 0,0 0 1 0 0,0-1-1 0 0,1 1 0 0 0,-1 0 0 0 0,0 0 1 0 0,0 0-1 0 0,1 0 0 0 0,-1-1 1 0 0,0 1-1 0 0,0 0 0 0 0,1 0 0 0 0,-1 0 1 0 0,0 0-1 0 0,0 0 0 0 0,1 0 1 0 0,-1 0-1 0 0,0-1 0 0 0,0 1 0 0 0,1 0 1 0 0,-1 0-1 0 0,0 0 0 0 0,1 0 1 0 0,-1 0-1 0 0,0 0 0 0 0,0 0 0 0 0,1 1-28 0 0,0-1 353 0 0,0 0 430 0 0,4 4 469 0 0,0-1-999 0 0,-3-1-88 0 0,1 0-1 0 0,0 0 1 0 0,-1 0-1 0 0,1 0 1 0 0,-1 1-1 0 0,1-1 1 0 0,-1 1-1 0 0,0 0-164 0 0,0-1 100 0 0,0 0 0 0 0,-1 0 0 0 0,1 0 0 0 0,0 0 0 0 0,0 0 0 0 0,2 1-100 0 0,-2-2 78 0 0,0 1 0 0 0,0 0 1 0 0,0 0-1 0 0,0 0 0 0 0,0 0 0 0 0,0 0-78 0 0,5 8 207 0 0,1 0-1 0 0,1-1 1 0 0,-1-1-1 0 0,1 1 1 0 0,1-1-1 0 0,5 3-206 0 0,5 6 112 0 0,-13-11-69 0 0,0 0-1 0 0,0 0 1 0 0,1-1-43 0 0,2 1-52 0 0,-1 0-1 0 0,-1 1 1 0 0,1 0 0 0 0,3 4 52 0 0,-6-6-23 0 0,1 1 0 0 0,0-1 0 0 0,1 0 1 0 0,5 2 22 0 0,13 9 1 0 0,7 1-370 0 0,-32-16-451 0 0,3-1-2412 0 0,-3 0-2938 0 0</inkml:trace>
</inkml:ink>
</file>

<file path=ppt/ink/ink16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8:16.336"/>
    </inkml:context>
    <inkml:brush xml:id="br0">
      <inkml:brushProperty name="width" value="0.05" units="cm"/>
      <inkml:brushProperty name="height" value="0.05" units="cm"/>
      <inkml:brushProperty name="color" value="#849398"/>
    </inkml:brush>
  </inkml:definitions>
  <inkml:trace contextRef="#ctx0" brushRef="#br0">219 4 11056 0 0,'0'0'852'0'0,"-1"0"-560"0"0,-1-3-84 0 0,1 2 698 0 0,-2 6 2898 0 0,-4 14-2571 0 0,-5 10-1145 0 0,-6 0 173 0 0,12-20-161 0 0,0 1 0 0 0,1 0-1 0 0,-2 4-99 0 0,3-6 43 0 0,0 0 0 0 0,0-1 0 0 0,-4 5-43 0 0,-8 13-1 0 0,-45 89 1 0 0,43-87 9 0 0,15-22-57 0 0,-1 0 0 0 0,1 0 0 0 0,0 1 0 0 0,0-1 0 0 0,0 1 0 0 0,1 0-1 0 0,0 0 49 0 0,-7 15-1884 0 0,6-12-4231 0 0</inkml:trace>
</inkml:ink>
</file>

<file path=ppt/ink/ink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1:36.546"/>
    </inkml:context>
    <inkml:brush xml:id="br0">
      <inkml:brushProperty name="width" value="0.05292" units="cm"/>
      <inkml:brushProperty name="height" value="0.05292" units="cm"/>
      <inkml:brushProperty name="color" value="#333333"/>
    </inkml:brush>
  </inkml:definitions>
  <inkml:trace contextRef="#ctx0" brushRef="#br0">271 20 3224 0 0,'0'0'143'0'0,"0"-10"6584"0"0,0 1-3728 0 0,-2 9-2905 0 0,0 0 1 0 0,0 0-1 0 0,-1 0 0 0 0,1 0 0 0 0,0 1 1 0 0,-1-1-1 0 0,1 1 0 0 0,0 0 1 0 0,0-1-1 0 0,0 1 0 0 0,0 0 1 0 0,0 0-1 0 0,0 1 0 0 0,-1-1-94 0 0,-2 2 155 0 0,-27 10 318 0 0,-6 1-129 0 0,1 3-1 0 0,0 1 1 0 0,1 1-1 0 0,-5 6-343 0 0,40-24 25 0 0,1-1 0 0 0,-1 0-1 0 0,0 0 1 0 0,1 0-1 0 0,-1 1 1 0 0,1-1 0 0 0,-1 0-1 0 0,1 0 1 0 0,0 1-1 0 0,-1-1 1 0 0,1 1-1 0 0,-1-1 1 0 0,1 0 0 0 0,-1 1-1 0 0,1-1 1 0 0,0 1-1 0 0,-1-1 1 0 0,1 1-1 0 0,0-1 1 0 0,0 1 0 0 0,-1-1-1 0 0,1 1 1 0 0,0-1-1 0 0,0 1 1 0 0,0-1-1 0 0,0 1 1 0 0,0 0 0 0 0,0-1-1 0 0,-1 1 1 0 0,1-1-1 0 0,0 1 1 0 0,1-1-1 0 0,-1 1 1 0 0,0 0 0 0 0,0-1-1 0 0,0 1 1 0 0,0-1-1 0 0,0 1 1 0 0,1-1 0 0 0,-1 1-1 0 0,0-1 1 0 0,0 1-1 0 0,1-1 1 0 0,-1 1-1 0 0,0-1 1 0 0,1 1 0 0 0,-1-1-1 0 0,0 1 1 0 0,1-1-1 0 0,-1 0 1 0 0,1 1-1 0 0,-1-1 1 0 0,1 0 0 0 0,-1 1-1 0 0,1-1 1 0 0,-1 0-25 0 0,7 4 18 0 0,-1-2 0 0 0,0 1 0 0 0,1 0 0 0 0,0-1 0 0 0,0 0-18 0 0,10 3-32 0 0,45 18 275 0 0,-41-16-197 0 0,-1 0 0 0 0,0 1 0 0 0,2 3-46 0 0,6-1-219 0 0,-25-10 111 0 0,1 1-1 0 0,-1 0 1 0 0,0 0-1 0 0,0 0 1 0 0,1 0-1 0 0,-1 1 1 0 0,0 0-1 0 0,0-1 1 0 0,0 1-1 0 0,1 2 109 0 0,-3-4-530 0 0,-1 0-101 0 0,0 0-17 0 0,0 0-6 0 0</inkml:trace>
</inkml:ink>
</file>

<file path=ppt/ink/ink16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8:16.718"/>
    </inkml:context>
    <inkml:brush xml:id="br0">
      <inkml:brushProperty name="width" value="0.05" units="cm"/>
      <inkml:brushProperty name="height" value="0.05" units="cm"/>
      <inkml:brushProperty name="color" value="#849398"/>
    </inkml:brush>
  </inkml:definitions>
  <inkml:trace contextRef="#ctx0" brushRef="#br0">44 12 3680 0 0,'-4'-7'360'0'0,"3"3"77"0"0,1 3 1830 0 0,0 1 773 0 0,-3 2 3018 0 0,-2 2-5031 0 0,3-2-955 0 0,1-1 0 0 0,0 0 0 0 0,0 1 1 0 0,0-1-1 0 0,1 1 0 0 0,-1-1 0 0 0,0 1 1 0 0,0 0-1 0 0,1-1 0 0 0,-1 1 0 0 0,1 0 0 0 0,0-1 1 0 0,-1 2-73 0 0,-4 15 599 0 0,4-16-551 0 0,0 0-1 0 0,1 0 1 0 0,-1 0-1 0 0,1 0 1 0 0,-1 0-1 0 0,1 0 1 0 0,0 0-1 0 0,0 0 0 0 0,0 1-47 0 0,-1 14 117 0 0,-8 36 571 0 0,9-53-688 0 0,0 1 0 0 0,0-1 0 0 0,0 1 0 0 0,0-1 0 0 0,0 1 0 0 0,0-1 0 0 0,0 1-1 0 0,0-1 1 0 0,0 1 0 0 0,0-1 0 0 0,0 1 0 0 0,1-1 0 0 0,-1 1 0 0 0,0-1 0 0 0,0 1 0 0 0,1 0 0 0 0,-1-1 0 0 0,0 0 1 0 0,0 0 0 0 0,1 1 0 0 0,-1-1 0 0 0,0 0 0 0 0,0 0 0 0 0,0 1 0 0 0,0-1 0 0 0,0 0 0 0 0,0 1 0 0 0,0-1 0 0 0,0 0 0 0 0,1 1-1 0 0,-1-1 1 0 0,0 0 0 0 0,0 0 0 0 0,0 1 0 0 0,-1-1 0 0 0,1 0 0 0 0,0 1 0 0 0,0-1 0 0 0,0 0 0 0 0,0 1 0 0 0,0-1 0 0 0,0 0 0 0 0,0 0-1 0 0,0 1 1 0 0,-1-1-1 0 0,1 1 118 0 0,0-1 11 0 0,2 0-122 0 0,0-1-1 0 0,0 1 1 0 0,-1-1-1 0 0,1 1 1 0 0,0-1-1 0 0,0 1 1 0 0,0-1-1 0 0,-1 0 1 0 0,1 0 0 0 0,0 0-1 0 0,-1 0 1 0 0,1 0-1 0 0,-1 0 1 0 0,1-1-1 0 0,0 0-6 0 0,21-24 831 0 0,-13 14-152 0 0,-8 10-565 0 0,0 0 0 0 0,-1 1 0 0 0,1-1 0 0 0,0 1 0 0 0,0-1 0 0 0,0 1 0 0 0,-1 0 0 0 0,2 0 0 0 0,-1 0 0 0 0,0 0 0 0 0,0 0 0 0 0,0 0 0 0 0,0 0-114 0 0,0 1 19 0 0,-1 0 0 0 0,0 0 0 0 0,0 0 0 0 0,0 0 1 0 0,0 0-1 0 0,0 0 0 0 0,1 0 0 0 0,-1 1 0 0 0,0-1 0 0 0,0 0 0 0 0,0 1 0 0 0,0-1 0 0 0,0 1 0 0 0,0-1 0 0 0,0 1 0 0 0,0-1 0 0 0,0 1 1 0 0,0 0-1 0 0,0-1 0 0 0,0 1 0 0 0,0 0 0 0 0,-1 0 0 0 0,1 0 0 0 0,0-1 0 0 0,0 1 0 0 0,-1 0 0 0 0,1 0-19 0 0,27 44 429 0 0,6 5-3115 0 0,-29-46 1114 0 0,1-2-75 0 0</inkml:trace>
</inkml:ink>
</file>

<file path=ppt/ink/ink16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8:17.056"/>
    </inkml:context>
    <inkml:brush xml:id="br0">
      <inkml:brushProperty name="width" value="0.05" units="cm"/>
      <inkml:brushProperty name="height" value="0.05" units="cm"/>
      <inkml:brushProperty name="color" value="#849398"/>
    </inkml:brush>
  </inkml:definitions>
  <inkml:trace contextRef="#ctx0" brushRef="#br0">0 3 11056 0 0,'0'0'505'0'0,"10"-3"190"0"0,-7 4-511 0 0,0-1 1 0 0,0 1-1 0 0,0-1 1 0 0,0 1-1 0 0,0 0 1 0 0,0 1 0 0 0,0-1-1 0 0,0 0 1 0 0,0 1-1 0 0,0-1 1 0 0,-1 1-1 0 0,1 0 1 0 0,0 0 0 0 0,-1 0-1 0 0,1 1-184 0 0,8 8 1832 0 0,-1 0-1 0 0,7 9-1831 0 0,-12-13 226 0 0,4 5 112 0 0,-1 0 1 0 0,-1 1-1 0 0,0 0 1 0 0,0 0-1 0 0,-2 0 1 0 0,0 1-1 0 0,0 0 1 0 0,-1 0-1 0 0,1 8-338 0 0,-2-5 108 0 0,-1 0-1 0 0,0 0 0 0 0,-1 0 0 0 0,0 0 0 0 0,-2 2-107 0 0,1-10-51 0 0,-1-1 0 0 0,-1 1 1 0 0,1 0-1 0 0,-1-1 0 0 0,-1 1 0 0 0,0-1 0 0 0,0 0 0 0 0,0 0 0 0 0,-1 0 0 0 0,-5 7 51 0 0,-1 2-497 0 0,-11 13-5814 0 0,10-16-227 0 0</inkml:trace>
</inkml:ink>
</file>

<file path=ppt/ink/ink16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8:17.422"/>
    </inkml:context>
    <inkml:brush xml:id="br0">
      <inkml:brushProperty name="width" value="0.05" units="cm"/>
      <inkml:brushProperty name="height" value="0.05" units="cm"/>
      <inkml:brushProperty name="color" value="#849398"/>
    </inkml:brush>
  </inkml:definitions>
  <inkml:trace contextRef="#ctx0" brushRef="#br0">78 1 14912 0 0,'0'0'686'0'0,"0"1"-15"0"0,-9 16-388 0 0,6-11-228 0 0,0 0 0 0 0,0 0 0 0 0,1 0-1 0 0,-2 4-54 0 0,-7 22 379 0 0,7-23-170 0 0,1 0-1 0 0,-3 8-208 0 0,6-16 6 0 0,-12 50 2002 0 0,-2 32-2008 0 0,12-67 170 0 0,1 1 0 0 0,1-1-1 0 0,0 1 1 0 0,1-1-1 0 0,1 1 1 0 0,0-1 0 0 0,2 4-170 0 0,-1-9 28 0 0,1-1 1 0 0,0 1-1 0 0,1-1 0 0 0,1 0 1 0 0,-1 0-1 0 0,1-1 0 0 0,1 1 1 0 0,0-2-1 0 0,0 1 1 0 0,8 7-29 0 0,-6-9 1 0 0,0 1 0 0 0,1-1-1 0 0,0 0 1 0 0,0-1 0 0 0,1 0 0 0 0,0-1 0 0 0,2 1-1 0 0,15 4-876 0 0,1 0-1 0 0,8 0 877 0 0,-11-3-1451 0 0</inkml:trace>
</inkml:ink>
</file>

<file path=ppt/ink/ink16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8:18.635"/>
    </inkml:context>
    <inkml:brush xml:id="br0">
      <inkml:brushProperty name="width" value="0.05" units="cm"/>
      <inkml:brushProperty name="height" value="0.05" units="cm"/>
      <inkml:brushProperty name="color" value="#849398"/>
    </inkml:brush>
  </inkml:definitions>
  <inkml:trace contextRef="#ctx0" brushRef="#br0">16 0 9672 0 0,'-15'0'1222'0'0,"15"0"-236"0"0,0 0 324 0 0,0 0 60 0 0,0 0-141 0 0,0 0-616 0 0,4 0 15 0 0,37 4 1051 0 0,-22-3-1516 0 0,-1-1 0 0 0,1 2 0 0 0,0 1-1 0 0,-1 0 1 0 0,4 2-163 0 0,-10-2-2064 0 0,-5-2-1455 0 0,4 2-2477 0 0</inkml:trace>
</inkml:ink>
</file>

<file path=ppt/ink/ink16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8:19.107"/>
    </inkml:context>
    <inkml:brush xml:id="br0">
      <inkml:brushProperty name="width" value="0.05" units="cm"/>
      <inkml:brushProperty name="height" value="0.05" units="cm"/>
      <inkml:brushProperty name="color" value="#849398"/>
    </inkml:brush>
  </inkml:definitions>
  <inkml:trace contextRef="#ctx0" brushRef="#br0">5 16 13072 0 0,'-5'-14'3390'0'0,"6"12"-281"0"0,2 8-2105 0 0,0 3-840 0 0,-1 1-1 0 0,0-1 0 0 0,-1 1 1 0 0,1 1-164 0 0,1 14 111 0 0,0-2 18 0 0,-1 21-129 0 0,-1-34 10 0 0,1 16 10 0 0,-2-25 82 0 0,0-1 24 0 0,0 0 2 0 0,5-9-201 0 0,-1 1 56 0 0,0 2 32 0 0,1 0 1 0 0,-1 0-1 0 0,1 0 1 0 0,1 0-16 0 0,-5 4-2 0 0,1 1 0 0 0,-1-1 0 0 0,1 1 0 0 0,-1 0 0 0 0,1 0 0 0 0,0 0 0 0 0,0 0 0 0 0,0 0 0 0 0,0 0 0 0 0,0 0 0 0 0,0 0 0 0 0,0 1 0 0 0,0-1 0 0 0,0 1 0 0 0,0 0 0 0 0,0-1 0 0 0,0 1 2 0 0,3 0 30 0 0,0 1 0 0 0,0-1 0 0 0,0 1 1 0 0,0 0-1 0 0,0 0 0 0 0,0 0 1 0 0,0 1-1 0 0,4 1-30 0 0,-6-2-2 0 0,-1 1 1 0 0,1-1 0 0 0,0 1-1 0 0,-1 0 1 0 0,1 0-1 0 0,-1 0 1 0 0,1 0 0 0 0,-1 0-1 0 0,0 1 1 0 0,0-1 0 0 0,0 1-1 0 0,0-1 1 0 0,-1 1-1 0 0,2 2 2 0 0,-1 0 0 0 0,-2-4 1 0 0,0-1-1 0 0,0 1 0 0 0,0 0 0 0 0,0 0 1 0 0,0 0-1 0 0,0-1 0 0 0,-1 1 0 0 0,1 0 1 0 0,0 0-1 0 0,0 0 0 0 0,0-1 1 0 0,-1 1-1 0 0,1 0 0 0 0,-1 0 0 0 0,1-1 1 0 0,0 1-1 0 0,-1 0 0 0 0,1-1 0 0 0,-1 1 1 0 0,1-1-1 0 0,-1 1 0 0 0,0-1 1 0 0,1 1-1 0 0,-1-1 0 0 0,0 1 0 0 0,1-1 1 0 0,-1 1-1 0 0,0-1 0 0 0,0 1 0 0 0,-1 0-25 0 0,-1 0-1 0 0,0 0 1 0 0,0 0-1 0 0,0 0 1 0 0,1-1-1 0 0,-2 1 26 0 0,-18 3-353 0 0,-33 4-3351 0 0,41-6-2821 0 0</inkml:trace>
</inkml:ink>
</file>

<file path=ppt/ink/ink16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8:19.638"/>
    </inkml:context>
    <inkml:brush xml:id="br0">
      <inkml:brushProperty name="width" value="0.05" units="cm"/>
      <inkml:brushProperty name="height" value="0.05" units="cm"/>
      <inkml:brushProperty name="color" value="#849398"/>
    </inkml:brush>
  </inkml:definitions>
  <inkml:trace contextRef="#ctx0" brushRef="#br0">12 15 6448 0 0,'-7'-9'696'0'0,"4"3"675"0"0,2 10 1859 0 0,1 13 3496 0 0,0-13-5822 0 0,4 146 952 0 0,-7-25-1024 0 0,4-87-832 0 0,0-13 0 0 0,0-8 0 0 0,0-10 40 0 0,0-5-2766 0 0,-1-2-4299 0 0</inkml:trace>
</inkml:ink>
</file>

<file path=ppt/ink/ink16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8:20.184"/>
    </inkml:context>
    <inkml:brush xml:id="br0">
      <inkml:brushProperty name="width" value="0.05" units="cm"/>
      <inkml:brushProperty name="height" value="0.05" units="cm"/>
      <inkml:brushProperty name="color" value="#849398"/>
    </inkml:brush>
  </inkml:definitions>
  <inkml:trace contextRef="#ctx0" brushRef="#br0">3 5 14224 0 0,'0'0'653'0'0,"0"-1"-16"0"0,-2-2-331 0 0,2 2 116 0 0,0 1 98 0 0,0 0 21 0 0,0 0-17 0 0,0 0-82 0 0,0 0-33 0 0,2 6 368 0 0,3 21 135 0 0,-4-15-714 0 0,1-1-1 0 0,1 0 0 0 0,2 6-197 0 0,13 35 160 0 0,-8-28-160 0 0,-7-19 0 0 0,1-8 0 0 0,-2 1 0 0 0,0-1-4 0 0,0-1 0 0 0,0 1-1 0 0,0 0 1 0 0,0-1-1 0 0,-1 1 1 0 0,1-1 0 0 0,-1 0-1 0 0,0 0 1 0 0,0 1 0 0 0,0-4 4 0 0,0 5-10 0 0,2-9 23 0 0,0 0 1 0 0,1 1-1 0 0,1 0 0 0 0,2-5-13 0 0,-7 15-1 0 0,1 0-1 0 0,-1-1 1 0 0,0 1-1 0 0,0 0 1 0 0,0-1-1 0 0,0 1 1 0 0,1 0-1 0 0,-1 0 1 0 0,0 0 0 0 0,0-1-1 0 0,1 1 1 0 0,-1 0-1 0 0,0 0 1 0 0,1 0-1 0 0,-1-1 1 0 0,0 1-1 0 0,0 0 1 0 0,1 0-1 0 0,-1 0 1 0 0,0 0-1 0 0,1 0 1 0 0,-1 0-1 0 0,0 0 1 0 0,1 0-1 0 0,-1 0 1 0 0,0 0-1 0 0,1 0 1 0 0,-1 0-1 0 0,0 0 1 0 0,1 0-1 0 0,-1 0 1 0 0,0 0-1 0 0,1 0 1 0 0,-1 0-1 0 0,0 0 1 0 0,0 0-1 0 0,1 1 1 0 0,-1-1-1 0 0,0 0 1 0 0,1 0 0 0 0,-1 0 1 0 0,8 7-20 0 0,-5-3 32 0 0,-1-1 1 0 0,1 1-1 0 0,-1 0 0 0 0,0 0 0 0 0,1 3-12 0 0,6 11 3 0 0,6 14 25 0 0,-15-31 126 0 0,1-1-87 0 0,0-1-1 0 0,0 1 1 0 0,0 0 0 0 0,0 0 0 0 0,0-1 0 0 0,0 1 0 0 0,0-1 0 0 0,0 1 0 0 0,0-1 0 0 0,-1 1-1 0 0,1-1 1 0 0,0 1 0 0 0,0-1 0 0 0,-1 0 0 0 0,1 1 0 0 0,0-1 0 0 0,-1 0 0 0 0,1 0 0 0 0,0 1-1 0 0,-1-1 1 0 0,1 0 0 0 0,-1 0 0 0 0,0 0 0 0 0,1 0 0 0 0,-1 0 0 0 0,0 0 0 0 0,1-1-67 0 0,1-4 341 0 0,-1-1-1 0 0,1 1 1 0 0,0-7-341 0 0,-1 7 117 0 0,0-21 27 0 0,2-4-343 0 0,-3 27-123 0 0,0 4 134 0 0,0-1-1 0 0,0 0 1 0 0,0 1-1 0 0,0-1 0 0 0,0 0 1 0 0,0 0-1 0 0,0 1 1 0 0,0-1-1 0 0,1 0 1 0 0,-1 1-1 0 0,0-1 0 0 0,0 1 1 0 0,1-1-1 0 0,-1 0 1 0 0,1 0 188 0 0,-1 1-1346 0 0</inkml:trace>
</inkml:ink>
</file>

<file path=ppt/ink/ink16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8:20.562"/>
    </inkml:context>
    <inkml:brush xml:id="br0">
      <inkml:brushProperty name="width" value="0.05" units="cm"/>
      <inkml:brushProperty name="height" value="0.05" units="cm"/>
      <inkml:brushProperty name="color" value="#849398"/>
    </inkml:brush>
  </inkml:definitions>
  <inkml:trace contextRef="#ctx0" brushRef="#br0">1 12 13448 0 0,'2'-4'1216'0'0,"0"0"-1000"0"0,0 1-90 0 0,-2 2 404 0 0,0 1 170 0 0,0 0 31 0 0,0 0-37 0 0,0 0-178 0 0,0 0-72 0 0,5 10 581 0 0,-3-1-916 0 0,-1 1 1 0 0,0 0-1 0 0,0 0 0 0 0,-1 4-109 0 0,2 41-1854 0 0,0-46 240 0 0</inkml:trace>
</inkml:ink>
</file>

<file path=ppt/ink/ink16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8:21.085"/>
    </inkml:context>
    <inkml:brush xml:id="br0">
      <inkml:brushProperty name="width" value="0.05" units="cm"/>
      <inkml:brushProperty name="height" value="0.05" units="cm"/>
      <inkml:brushProperty name="color" value="#849398"/>
    </inkml:brush>
  </inkml:definitions>
  <inkml:trace contextRef="#ctx0" brushRef="#br0">0 1 14888 0 0,'0'0'332'0'0,"0"0"50"0"0,0 0 26 0 0,0 0-43 0 0,0 0-165 0 0,0 0 180 0 0,3 5 616 0 0,1 0-701 0 0,0-1 0 0 0,0 1 0 0 0,1-1-1 0 0,-1 0 1 0 0,1 0 0 0 0,0-1-1 0 0,0 1 1 0 0,0-1 0 0 0,5 2-295 0 0,7 5 323 0 0,79 43 695 0 0,-87-47-996 0 0,1 1 1 0 0,-1 0-1 0 0,0 0 0 0 0,0 1 1 0 0,0 0-1 0 0,6 9-22 0 0,-11-12 9 0 0,6 10-27 0 0,-9-14 24 0 0,-1 0 0 0 0,0 0 0 0 0,1 0 0 0 0,-1 0-1 0 0,0 0 1 0 0,0 0 0 0 0,0 0 0 0 0,0 0 0 0 0,0 0 0 0 0,0 0-1 0 0,0 0 1 0 0,-1 0 0 0 0,1 0 0 0 0,0 0 0 0 0,0 0 0 0 0,-1 0-1 0 0,1 0 1 0 0,-1 0-6 0 0,-5 11 205 0 0,-2 0 1 0 0,0 0-1 0 0,0-1 0 0 0,-1 0 0 0 0,-9 9-205 0 0,-15 19-39 0 0,29-33-814 0 0,0 0 0 0 0,1 0 0 0 0,0 1 0 0 0,-1 2 853 0 0,4-9-1111 0 0</inkml:trace>
</inkml:ink>
</file>

<file path=ppt/ink/ink16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8:21.652"/>
    </inkml:context>
    <inkml:brush xml:id="br0">
      <inkml:brushProperty name="width" value="0.05" units="cm"/>
      <inkml:brushProperty name="height" value="0.05" units="cm"/>
      <inkml:brushProperty name="color" value="#849398"/>
    </inkml:brush>
  </inkml:definitions>
  <inkml:trace contextRef="#ctx0" brushRef="#br0">31 10 10912 0 0,'0'0'497'0'0,"0"0"-8"0"0,0 0-230 0 0,0 0 181 0 0,0 0 116 0 0,0 0 20 0 0,0 0 4 0 0,0 0-11 0 0,0 0-7 0 0,0 0-2 0 0,0 0-39 0 0,-12 4 1033 0 0,10-8-1542 0 0,1 1-24 0 0,1 2-46 0 0,-1 9-174 0 0,1-7 140 0 0,-2-6 866 0 0,2 4-675 0 0,1 0 0 0 0,-1 1 0 0 0,1-1 0 0 0,-1 0-1 0 0,1 1 1 0 0,-1-1 0 0 0,1 1 0 0 0,0-1-1 0 0,-1 1 1 0 0,1-1 0 0 0,0 1 0 0 0,0-1 0 0 0,-1 1-1 0 0,1 0 1 0 0,0-1 0 0 0,0 1 0 0 0,0 0-1 0 0,-1 0 1 0 0,1-1 0 0 0,0 1 0 0 0,0 0-1 0 0,0 0 1 0 0,0 0 0 0 0,0 0-99 0 0,7 6 313 0 0,-6-5-293 0 0,-1 0-1 0 0,1 0 0 0 0,-1 1 1 0 0,0-1-1 0 0,1 0 0 0 0,-1 0 1 0 0,0 1-1 0 0,0-1 0 0 0,0 1 1 0 0,0-1-1 0 0,0 1 0 0 0,0-1 0 0 0,-1 1 1 0 0,1-1-1 0 0,0 1 0 0 0,-1 0 1 0 0,1 0-1 0 0,-1-1 0 0 0,0 1 1 0 0,1 1-20 0 0,-1 1 16 0 0,1 0 1 0 0,-1 0 0 0 0,0 0 0 0 0,0 0-1 0 0,0 0 1 0 0,-1 0 0 0 0,1 0-1 0 0,-2 3-16 0 0,0-1-57 0 0,0 0 0 0 0,0-1 0 0 0,-1 1 0 0 0,0-1 0 0 0,0 0-1 0 0,0 0 1 0 0,-1 0 0 0 0,-3 4 57 0 0,-11 10-6198 0 0,8-9-258 0 0</inkml:trace>
</inkml:ink>
</file>

<file path=ppt/ink/ink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1:36.929"/>
    </inkml:context>
    <inkml:brush xml:id="br0">
      <inkml:brushProperty name="width" value="0.05292" units="cm"/>
      <inkml:brushProperty name="height" value="0.05292" units="cm"/>
      <inkml:brushProperty name="color" value="#333333"/>
    </inkml:brush>
  </inkml:definitions>
  <inkml:trace contextRef="#ctx0" brushRef="#br0">1 0 7368 0 0,'0'0'333'0'0,"0"0"0"0"0,0 0-79 0 0,0 0 451 0 0,0 0 226 0 0,0 0 42 0 0,0 0-46 0 0,19 1 1463 0 0,41 8-124 0 0,23 10-2266 0 0,30 5 285 0 0,-72-15-131 0 0,8 2-3635 0 0,-38-9 2427 0 0</inkml:trace>
</inkml:ink>
</file>

<file path=ppt/ink/ink16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8:25.950"/>
    </inkml:context>
    <inkml:brush xml:id="br0">
      <inkml:brushProperty name="width" value="0.05" units="cm"/>
      <inkml:brushProperty name="height" value="0.05" units="cm"/>
      <inkml:brushProperty name="color" value="#849398"/>
    </inkml:brush>
  </inkml:definitions>
  <inkml:trace contextRef="#ctx0" brushRef="#br0">210 28 10592 0 0,'-1'-2'89'0'0,"0"1"0"0"0,0 0 0 0 0,0-1 0 0 0,1 1 0 0 0,-1-1 0 0 0,1 0 0 0 0,-1 1 0 0 0,1-1 0 0 0,-1 1 0 0 0,1-1 0 0 0,0 0 0 0 0,0 1 0 0 0,0-2-89 0 0,0 1 107 0 0,-8-1 302 0 0,5 3-273 0 0,0 1-1 0 0,0 0 1 0 0,0-1 0 0 0,1 1-1 0 0,-1 0 1 0 0,0 1 0 0 0,1-1-1 0 0,-1 0 1 0 0,0 1 0 0 0,1-1-1 0 0,-1 1 1 0 0,1 0 0 0 0,0 0-1 0 0,-1 0-135 0 0,-5 6 489 0 0,0 0 0 0 0,0 1 1 0 0,0 0-490 0 0,-11 15 839 0 0,0 1 0 0 0,2 1 0 0 0,-1 3-839 0 0,10-15 295 0 0,1 1 0 0 0,1-1 0 0 0,0 1 0 0 0,1 0 0 0 0,1 1 0 0 0,-3 14-295 0 0,5-21 90 0 0,1-1-17 0 0,-1 0 0 0 0,1 1 0 0 0,1-1 0 0 0,-1 1 0 0 0,1-1 0 0 0,1 1-1 0 0,0 2-72 0 0,2 1 46 0 0,-1 0-1 0 0,2 0 1 0 0,0-1-1 0 0,0 0 1 0 0,5 9-46 0 0,-3-9-2 0 0,0-1 0 0 0,1 0 0 0 0,0 0 0 0 0,0-1 0 0 0,1 0 0 0 0,0 0 0 0 0,1-1 0 0 0,0 0 0 0 0,3 2 2 0 0,-6-5-162 0 0,0-1-207 0 0,0 1 1 0 0,0-1-1 0 0,0-1 0 0 0,0 1 0 0 0,1-1 369 0 0,7 3-6747 0 0</inkml:trace>
</inkml:ink>
</file>

<file path=ppt/ink/ink16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8:26.292"/>
    </inkml:context>
    <inkml:brush xml:id="br0">
      <inkml:brushProperty name="width" value="0.05" units="cm"/>
      <inkml:brushProperty name="height" value="0.05" units="cm"/>
      <inkml:brushProperty name="color" value="#849398"/>
    </inkml:brush>
  </inkml:definitions>
  <inkml:trace contextRef="#ctx0" brushRef="#br0">0 0 12752 0 0,'0'0'586'0'0,"0"0"-15"0"0,7 0-282 0 0,-5 0-152 0 0,0 1 0 0 0,0-1 0 0 0,0 1 0 0 0,0-1 0 0 0,0 1 0 0 0,0 0 0 0 0,0 0 0 0 0,0 0 0 0 0,-1 0 0 0 0,3 1-137 0 0,17 14 1538 0 0,43 46 1614 0 0,-51-49-2739 0 0,5 6 170 0 0,12 19-583 0 0,-3-5-9 0 0,-8-7-1658 0 0,-18-25 259 0 0,-1-1-59 0 0</inkml:trace>
</inkml:ink>
</file>

<file path=ppt/ink/ink16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8:26.629"/>
    </inkml:context>
    <inkml:brush xml:id="br0">
      <inkml:brushProperty name="width" value="0.05" units="cm"/>
      <inkml:brushProperty name="height" value="0.05" units="cm"/>
      <inkml:brushProperty name="color" value="#849398"/>
    </inkml:brush>
  </inkml:definitions>
  <inkml:trace contextRef="#ctx0" brushRef="#br0">155 10 13360 0 0,'-6'-9'1494'0'0,"5"8"-1134"0"0,1 1 99 0 0,0 0 12 0 0,-10 7 1368 0 0,2 4-1288 0 0,0 1 0 0 0,2 0 0 0 0,-1 0 0 0 0,0 3-551 0 0,-4 8 260 0 0,-14 28 341 0 0,-7 21-601 0 0,24-51-507 0 0,2-1 0 0 0,0 1 0 0 0,1 1 0 0 0,0-1 0 0 0,2 5 507 0 0,2-23-544 0 0,1 0 1 0 0,0 1 0 0 0,1-1-1 0 0,-1 0 1 0 0,0 1-1 0 0,1-1 1 0 0,1 3 543 0 0,4 7-1965 0 0</inkml:trace>
</inkml:ink>
</file>

<file path=ppt/ink/ink16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8:26.993"/>
    </inkml:context>
    <inkml:brush xml:id="br0">
      <inkml:brushProperty name="width" value="0.05" units="cm"/>
      <inkml:brushProperty name="height" value="0.05" units="cm"/>
      <inkml:brushProperty name="color" value="#849398"/>
    </inkml:brush>
  </inkml:definitions>
  <inkml:trace contextRef="#ctx0" brushRef="#br0">0 19 8752 0 0,'2'-8'398'0'0,"-1"6"-3"0"0,6-6-236 0 0,-7 8-104 0 0,0 0 1 0 0,0 0-1 0 0,0 0 1 0 0,1 0-1 0 0,-1 0 0 0 0,0 0 1 0 0,0 0-1 0 0,0 0 1 0 0,0-1-1 0 0,0 1 1 0 0,1 0-1 0 0,-1 0 1 0 0,0 0-1 0 0,0 0 1 0 0,0 0-1 0 0,0 0 1 0 0,1 0-1 0 0,-1 0 1 0 0,0 0-1 0 0,0 0 0 0 0,0 0 1 0 0,0 0-1 0 0,1 0 1 0 0,-1 0-1 0 0,0 1 1 0 0,0-1-1 0 0,0 0 1 0 0,0 0-1 0 0,0 0 1 0 0,1 0-1 0 0,-1 0 1 0 0,0 0-1 0 0,0 0 1 0 0,0 0-1 0 0,0 0 0 0 0,0 1 1 0 0,0-1-1 0 0,1 0 1 0 0,-1 0-1 0 0,0 0 1 0 0,0 0-1 0 0,0 0 1 0 0,0 1-1 0 0,0-1 1 0 0,0 0-1 0 0,0 0 1 0 0,0 0-1 0 0,0 0 1 0 0,0 0-1 0 0,0 1 0 0 0,0-1 1 0 0,0 0-1 0 0,0 0 1 0 0,0 0-1 0 0,0 0 1 0 0,0 1-1 0 0,0-1 1 0 0,0 0-1 0 0,0 0 1 0 0,0 0-56 0 0,0 15 4792 0 0,0-11-4210 0 0,-1 15 30 0 0,0 0 0 0 0,-2 0-612 0 0,-1 20 553 0 0,2-20-342 0 0,0 26-27 0 0,2-45-182 0 0,0 0 0 0 0,0 1-1 0 0,0-1 1 0 0,0 0 0 0 0,0 0 0 0 0,0 0 0 0 0,0 0 0 0 0,0 0-1 0 0,0 0 1 0 0,0 0 0 0 0,0 1 0 0 0,0-1 0 0 0,0 0-1 0 0,0 0 1 0 0,0 0 0 0 0,0 0 0 0 0,0 0 0 0 0,0 0 0 0 0,0 0-1 0 0,1 0 1 0 0,-1 0 0 0 0,0 0 0 0 0,0 1 0 0 0,0-1-1 0 0,0 0 1 0 0,0 0 0 0 0,0 0 0 0 0,0 0 0 0 0,0 0-1 0 0,0 0 1 0 0,1 0 0 0 0,-1 0 0 0 0,0 0 0 0 0,0 0 0 0 0,0 0-1 0 0,0 0 1 0 0,0 0 0 0 0,0 0 0 0 0,0 0 0 0 0,1 0-1 0 0,-1 0 1 0 0,0 0 0 0 0,0 0 0 0 0,0 0 0 0 0,0 0 0 0 0,0 0-1 0 0,0 0 1 0 0,0 0 0 0 0,1 0 0 0 0,-1 0 0 0 0,0 0-1 0 0,0 0 1 0 0,0-1 0 0 0,0 1 0 0 0,0 0 0 0 0,0 0-2 0 0,5-3 27 0 0,-1-1 28 0 0,0 0-1 0 0,0-1 0 0 0,-1 1 0 0 0,1-1 0 0 0,-1 0 0 0 0,-1 0 0 0 0,3-4-54 0 0,-3 4 139 0 0,0 1 0 0 0,1-1 0 0 0,-1 1 0 0 0,1 0 0 0 0,0 0 0 0 0,0 1 0 0 0,0-1 0 0 0,0 0 0 0 0,1 1 0 0 0,-1 0 0 0 0,3-1-139 0 0,-2 2 98 0 0,-2 2-38 0 0,-2 0-60 0 0,1 0 1 0 0,0 0-1 0 0,0 0 1 0 0,-1 1 0 0 0,1-1-1 0 0,0 0 1 0 0,-1 1-1 0 0,1-1 1 0 0,0 0 0 0 0,-1 1-1 0 0,1-1 1 0 0,0 1-1 0 0,-1-1 1 0 0,1 1 0 0 0,-1-1-1 0 0,1 1 1 0 0,-1 0-1 0 0,1-1 1 0 0,-1 1 0 0 0,1 0-1 0 0,0 2-2 0 0,3 1-9 0 0,-1 1 0 0 0,0 0-1 0 0,0 0 1 0 0,0 0 0 0 0,-1 0-1 0 0,0 1 1 0 0,0-1 0 0 0,0 1-1 0 0,0 0 12 0 0,0 2-48 0 0,1 0-1 0 0,0 0 0 0 0,4 6 49 0 0,-4-7-226 0 0,1 1-1072 0 0,2-2-3068 0 0,-1-1 2385 0 0</inkml:trace>
</inkml:ink>
</file>

<file path=ppt/ink/ink16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8:27.390"/>
    </inkml:context>
    <inkml:brush xml:id="br0">
      <inkml:brushProperty name="width" value="0.05" units="cm"/>
      <inkml:brushProperty name="height" value="0.05" units="cm"/>
      <inkml:brushProperty name="color" value="#849398"/>
    </inkml:brush>
  </inkml:definitions>
  <inkml:trace contextRef="#ctx0" brushRef="#br0">1 1 3224 0 0,'11'1'5278'0'0,"-8"1"-4287"0"0,0-1 0 0 0,0 1-1 0 0,0 0 1 0 0,0-1 0 0 0,0 1-1 0 0,0 0 1 0 0,1 2-991 0 0,0 0 671 0 0,0 0 1 0 0,-1 1 0 0 0,1-1-1 0 0,1 3-671 0 0,3 7 818 0 0,-1 0 0 0 0,6 13-818 0 0,-11-22 328 0 0,4 11 61 0 0,0 1 0 0 0,0 0 0 0 0,-2 0 0 0 0,0 1 0 0 0,-1 0-389 0 0,1 12 148 0 0,-2 1-1 0 0,-1 15-147 0 0,-1-29 43 0 0,-2 0-1 0 0,0 0 1 0 0,0 1-1 0 0,-6 13-42 0 0,-6 18-73 0 0,-3 0 73 0 0,17-49-1 0 0,-2 5-326 0 0,-1 0 0 0 0,1-1 0 0 0,-1 0 0 0 0,0 1 0 0 0,0-1 1 0 0,-1 1 326 0 0,-1 1-1479 0 0,0 0-5448 0 0</inkml:trace>
</inkml:ink>
</file>

<file path=ppt/ink/ink16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8:28.251"/>
    </inkml:context>
    <inkml:brush xml:id="br0">
      <inkml:brushProperty name="width" value="0.05" units="cm"/>
      <inkml:brushProperty name="height" value="0.05" units="cm"/>
      <inkml:brushProperty name="color" value="#849398"/>
    </inkml:brush>
  </inkml:definitions>
  <inkml:trace contextRef="#ctx0" brushRef="#br0">0 0 10592 0 0,'0'0'488'0'0,"0"0"-12"0"0,0 0-220 0 0,0 0 210 0 0,0 0 129 0 0,10 2 1201 0 0,20 0 287 0 0,-19-1-1209 0 0,1 0 1 0 0,5 2-875 0 0,0-1-112 0 0,-1 1 0 0 0,5-2 112 0 0,15 0-5296 0 0,-26-1 3379 0 0</inkml:trace>
</inkml:ink>
</file>

<file path=ppt/ink/ink16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8:28.637"/>
    </inkml:context>
    <inkml:brush xml:id="br0">
      <inkml:brushProperty name="width" value="0.05" units="cm"/>
      <inkml:brushProperty name="height" value="0.05" units="cm"/>
      <inkml:brushProperty name="color" value="#849398"/>
    </inkml:brush>
  </inkml:definitions>
  <inkml:trace contextRef="#ctx0" brushRef="#br0">3 16 13304 0 0,'-1'-3'297'0'0,"0"-2"443"0"0,0-3 3740 0 0,4 42-3211 0 0,-2-11-875 0 0,4 20-394 0 0,-2-19 78 0 0,1 33 114 0 0,-4-50-139 0 0,0-6 17 0 0,0-1 15 0 0,4-8-1 0 0,-2 4 17 0 0,0 1 0 0 0,0-1 0 0 0,-1 1 0 0 0,1-1 1 0 0,0-3-102 0 0,6-14 575 0 0,-6 19-558 0 0,-1 0 1 0 0,1 0-1 0 0,-1 0 0 0 0,1 0 0 0 0,0 1 0 0 0,-1-1 0 0 0,1 1 1 0 0,0-1-1 0 0,0 1 0 0 0,0 0 0 0 0,0-1 0 0 0,0 1 0 0 0,1 0 1 0 0,-1 0-1 0 0,0 1 0 0 0,1-1 0 0 0,-1 0 0 0 0,0 1 0 0 0,1-1 1 0 0,-1 1-1 0 0,0 0 0 0 0,1 0 0 0 0,-1 0 0 0 0,1 0-17 0 0,-1 0 16 0 0,1 0 0 0 0,0 1 0 0 0,0-1 0 0 0,0 1-1 0 0,0 0 1 0 0,-1-1 0 0 0,1 1 0 0 0,0 0 0 0 0,-1 1-1 0 0,1-1 1 0 0,-1 0 0 0 0,1 1 0 0 0,-1-1 0 0 0,0 1-1 0 0,0 0 1 0 0,1 0 0 0 0,-1 0 0 0 0,0 0 0 0 0,-1 0-1 0 0,2 2-15 0 0,-1-1-3 0 0,0-1 0 0 0,-1 1 0 0 0,1 0 1 0 0,-1 0-1 0 0,0 0 0 0 0,0 0 0 0 0,0 0 0 0 0,0 0 0 0 0,-1 0 0 0 0,1 0 0 0 0,-1 1 0 0 0,1 1 3 0 0,-2-3-4 0 0,1 0 0 0 0,0-1 0 0 0,0 1-1 0 0,-1 0 1 0 0,1 0 0 0 0,-1 0 0 0 0,0-1 0 0 0,1 1 0 0 0,-1 0 0 0 0,0-1-1 0 0,0 1 1 0 0,0-1 0 0 0,0 1 0 0 0,0-1 0 0 0,0 1 0 0 0,-1-1 0 0 0,1 0-1 0 0,0 0 1 0 0,-1 1 0 0 0,1-1 0 0 0,-1 0 0 0 0,1 0 0 0 0,-1 0 4 0 0,-8 4-88 0 0,0 0 0 0 0,0 0 0 0 0,0-1 0 0 0,-1-1 1 0 0,1 1 87 0 0,4-3-296 0 0,1 0 1 0 0,-1 0 0 0 0,1 0-1 0 0,-1 0 1 0 0,1-1 0 0 0,-1 0 0 0 0,1 0-1 0 0,-1-1 1 0 0,1 1 0 0 0,-5-2 295 0 0,7 2-966 0 0</inkml:trace>
</inkml:ink>
</file>

<file path=ppt/ink/ink16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8:29.063"/>
    </inkml:context>
    <inkml:brush xml:id="br0">
      <inkml:brushProperty name="width" value="0.05" units="cm"/>
      <inkml:brushProperty name="height" value="0.05" units="cm"/>
      <inkml:brushProperty name="color" value="#849398"/>
    </inkml:brush>
  </inkml:definitions>
  <inkml:trace contextRef="#ctx0" brushRef="#br0">1 0 11376 0 0,'0'0'256'0'0,"0"0"34"0"0,0 0 21 0 0,0 0-35 0 0,1 1-180 0 0,4 1 516 0 0,0 0 0 0 0,0-1 1 0 0,0 0-1 0 0,1 0 0 0 0,-1 0 0 0 0,1 0 0 0 0,3-1-612 0 0,-2 1 317 0 0,58 4 1313 0 0,-51-4-1597 0 0,26 2-3225 0 0,-34-3 2010 0 0</inkml:trace>
</inkml:ink>
</file>

<file path=ppt/ink/ink16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8:29.461"/>
    </inkml:context>
    <inkml:brush xml:id="br0">
      <inkml:brushProperty name="width" value="0.05" units="cm"/>
      <inkml:brushProperty name="height" value="0.05" units="cm"/>
      <inkml:brushProperty name="color" value="#849398"/>
    </inkml:brush>
  </inkml:definitions>
  <inkml:trace contextRef="#ctx0" brushRef="#br0">0 1 8752 0 0,'0'0'398'0'0,"0"0"-3"0"0,0 0-59 0 0,0 0 683 0 0,3 6 1746 0 0,-1 5-1909 0 0,0 1 0 0 0,-1-1 0 0 0,0 0 0 0 0,-1 1 0 0 0,0-1 0 0 0,-1 2-856 0 0,0 15 533 0 0,1-22-496 0 0,0 1 0 0 0,1-1 0 0 0,0 1 0 0 0,0 0 0 0 0,0-1-1 0 0,1 0 1 0 0,0 3-37 0 0,0-6-536 0 0,-1 0-1 0 0,1 0 1 0 0,-1 0 0 0 0,1 0-1 0 0,2 3 537 0 0,-1-2-990 0 0</inkml:trace>
</inkml:ink>
</file>

<file path=ppt/ink/ink16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8:30.112"/>
    </inkml:context>
    <inkml:brush xml:id="br0">
      <inkml:brushProperty name="width" value="0.05" units="cm"/>
      <inkml:brushProperty name="height" value="0.05" units="cm"/>
      <inkml:brushProperty name="color" value="#849398"/>
    </inkml:brush>
  </inkml:definitions>
  <inkml:trace contextRef="#ctx0" brushRef="#br0">16 0 15120 0 0,'0'0'693'0'0,"0"0"-21"0"0,0 0-364 0 0,0 0 65 0 0,1 7 532 0 0,0 1-542 0 0,-1 1-1 0 0,-1-1 0 0 0,0 1 0 0 0,0 0 0 0 0,0-1 0 0 0,-2 3-362 0 0,-3 27 602 0 0,1 85-211 0 0,7-101-2031 0 0,-2-15 50 0 0</inkml:trace>
</inkml:ink>
</file>

<file path=ppt/ink/ink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1:37.496"/>
    </inkml:context>
    <inkml:brush xml:id="br0">
      <inkml:brushProperty name="width" value="0.05292" units="cm"/>
      <inkml:brushProperty name="height" value="0.05292" units="cm"/>
      <inkml:brushProperty name="color" value="#333333"/>
    </inkml:brush>
  </inkml:definitions>
  <inkml:trace contextRef="#ctx0" brushRef="#br0">12 68 5984 0 0,'0'0'464'0'0,"0"-1"-306"0"0,2-2 44 0 0,-1 2 751 0 0,-1 1 324 0 0,0 0 61 0 0,0 0-69 0 0,0 0-313 0 0,0-6 1444 0 0,0 6-7857 0 0</inkml:trace>
</inkml:ink>
</file>

<file path=ppt/ink/ink16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8:30.664"/>
    </inkml:context>
    <inkml:brush xml:id="br0">
      <inkml:brushProperty name="width" value="0.05" units="cm"/>
      <inkml:brushProperty name="height" value="0.05" units="cm"/>
      <inkml:brushProperty name="color" value="#849398"/>
    </inkml:brush>
  </inkml:definitions>
  <inkml:trace contextRef="#ctx0" brushRef="#br0">1 0 15432 0 0,'0'0'705'0'0,"0"0"-11"0"0,1 0-448 0 0,0 1-221 0 0,0-1 1 0 0,-1 0 0 0 0,1 1 0 0 0,0-1-1 0 0,0 1 1 0 0,0-1 0 0 0,0 1-1 0 0,-1-1 1 0 0,1 1 0 0 0,0 0-1 0 0,0-1 1 0 0,-1 1 0 0 0,1 0-1 0 0,0-1 1 0 0,-1 1 0 0 0,1 0-1 0 0,-1 0 1 0 0,1 0 0 0 0,-1 0-26 0 0,1 2 61 0 0,0 0 0 0 0,0-1 0 0 0,0 1 0 0 0,0 0 0 0 0,-1 0 0 0 0,1 0 0 0 0,-1 0-61 0 0,1 10 202 0 0,-1-1-1 0 0,0 0 1 0 0,-2 2-202 0 0,2-10 37 0 0,-11 148 1604 0 0,11-145-1624 0 0,0 1-1 0 0,1-1 0 0 0,0 0 0 0 0,0 3-16 0 0,3 21-111 0 0,-4-28-44 0 0,0 0 0 0 0,0 0 0 0 0,1 0 0 0 0,0 0 0 0 0,-1 0 0 0 0,1 0 0 0 0,1 1 155 0 0,2 10-3331 0 0,-2-9 1814 0 0</inkml:trace>
</inkml:ink>
</file>

<file path=ppt/ink/ink16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8:31.133"/>
    </inkml:context>
    <inkml:brush xml:id="br0">
      <inkml:brushProperty name="width" value="0.05" units="cm"/>
      <inkml:brushProperty name="height" value="0.05" units="cm"/>
      <inkml:brushProperty name="color" value="#849398"/>
    </inkml:brush>
  </inkml:definitions>
  <inkml:trace contextRef="#ctx0" brushRef="#br0">0 10 15288 0 0,'0'0'348'0'0,"5"-6"838"0"0,-3 2-979 0 0,7 17 1781 0 0,-5 8-1092 0 0,0 1 0 0 0,-1 8-896 0 0,0 3 326 0 0,-1-25-280 0 0,0 1 1 0 0,0-1-1 0 0,3 6-46 0 0,2 10 139 0 0,-7-20-142 0 0,0-4-62 0 0,0 0-9 0 0,0 0-3 0 0,1 0 46 0 0,0 0 0 0 0,0 0 1 0 0,1 0-1 0 0,-1 0 0 0 0,0 0 0 0 0,0-1 1 0 0,0 1-1 0 0,0 0 0 0 0,0-1 0 0 0,0 1 1 0 0,0 0-1 0 0,-1-1 0 0 0,1 1 0 0 0,0-1 0 0 0,0 0 1 0 0,0 1-1 0 0,0-1 0 0 0,-1 0 0 0 0,1 1 1 0 0,0-1-1 0 0,0 0 31 0 0,1-2-44 0 0,0 0-1 0 0,-1-1 1 0 0,1 1 0 0 0,-1 0 0 0 0,1-3 44 0 0,-1 3 16 0 0,1-1-25 0 0,-1 1-1 0 0,1 0 1 0 0,0 0-1 0 0,0-1 1 0 0,0 1-1 0 0,0 1 1 0 0,0-1 0 0 0,1 0-1 0 0,2-2 10 0 0,-5 5-3 0 0,0 0 0 0 0,0 0 0 0 0,0 0 0 0 0,1 0 0 0 0,-1 0-1 0 0,0 0 1 0 0,0 0 0 0 0,1-1 0 0 0,-1 1 0 0 0,0 0 0 0 0,0 0 0 0 0,1 0 0 0 0,-1 0 0 0 0,0 0 0 0 0,0 0-1 0 0,1 0 1 0 0,-1 0 0 0 0,0 0 0 0 0,0 1 0 0 0,0-1 0 0 0,1 0 0 0 0,-1 0 0 0 0,0 0 0 0 0,0 0 0 0 0,1 0 0 0 0,-1 0-1 0 0,0 0 1 0 0,0 0 0 0 0,0 1 0 0 0,1-1 0 0 0,-1 0 0 0 0,0 0 0 0 0,0 0 0 0 0,0 0 0 0 0,0 1 0 0 0,1-1-1 0 0,-1 0 4 0 0,7 9-20 0 0,-6-7 24 0 0,1 2-4 0 0,0 0 0 0 0,0 0 0 0 0,0 0 0 0 0,-1 0 0 0 0,1 2 0 0 0,0-1 0 0 0,-1 0 0 0 0,1-1 0 0 0,0 1 0 0 0,2 2 0 0 0,4 7 0 0 0,-7-11 2 0 0,1 1-1 0 0,0-1 1 0 0,0 0-1 0 0,0 0 1 0 0,0 0-1 0 0,0 0 1 0 0,1 0-1 0 0,0 0-1 0 0,-3-2 86 0 0,10-8 910 0 0,-8 4-813 0 0,0 0 1 0 0,0 0-1 0 0,0 0 1 0 0,-1 0-1 0 0,1 0 1 0 0,-1-1-1 0 0,0 1 1 0 0,0-1-1 0 0,0 1 0 0 0,0-3-183 0 0,3-6 320 0 0,-2 2-88 0 0,0 0-1 0 0,-1 0 0 0 0,0 0 0 0 0,0-9-231 0 0,1-7-67 0 0,-1 4 69 0 0,-1 3-1377 0 0,2 6-4918 0 0,0 6-834 0 0</inkml:trace>
</inkml:ink>
</file>

<file path=ppt/ink/ink16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8:31.511"/>
    </inkml:context>
    <inkml:brush xml:id="br0">
      <inkml:brushProperty name="width" value="0.05" units="cm"/>
      <inkml:brushProperty name="height" value="0.05" units="cm"/>
      <inkml:brushProperty name="color" value="#849398"/>
    </inkml:brush>
  </inkml:definitions>
  <inkml:trace contextRef="#ctx0" brushRef="#br0">0 0 14800 0 0,'0'0'332'0'0,"0"0"50"0"0,0 0 25 0 0,0 0-47 0 0,5 4-14 0 0,-4-2-277 0 0,0-1-1 0 0,1 1 1 0 0,-1 0-1 0 0,0 0 1 0 0,0-1-1 0 0,0 1 1 0 0,0 0-1 0 0,0 0 0 0 0,-1 0 1 0 0,1 0-1 0 0,-1 0 1 0 0,1 0-1 0 0,-1 0 1 0 0,1 2-69 0 0,-1 33 444 0 0,0-24-355 0 0,0 6-1310 0 0,3 18 1221 0 0,-1-27-6050 0 0</inkml:trace>
</inkml:ink>
</file>

<file path=ppt/ink/ink16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8:31.948"/>
    </inkml:context>
    <inkml:brush xml:id="br0">
      <inkml:brushProperty name="width" value="0.05" units="cm"/>
      <inkml:brushProperty name="height" value="0.05" units="cm"/>
      <inkml:brushProperty name="color" value="#849398"/>
    </inkml:brush>
  </inkml:definitions>
  <inkml:trace contextRef="#ctx0" brushRef="#br0">0 0 15288 0 0,'0'0'348'0'0,"0"0"49"0"0,0 0 20 0 0,0 0-45 0 0,0 0-171 0 0,5 4 666 0 0,12 11 220 0 0,0 0 0 0 0,1-2 0 0 0,16 9-1087 0 0,7 4 395 0 0,-36-23-304 0 0,-1 0-1 0 0,1 0 1 0 0,0 1 0 0 0,2 3-91 0 0,12 8 66 0 0,6 4-44 0 0,-24-18 52 0 0,-1-1 0 0 0,0 1 1 0 0,1-1-1 0 0,-1 1 0 0 0,0-1 0 0 0,1 1 1 0 0,-1 0-1 0 0,0-1 0 0 0,0 1 1 0 0,0 0-1 0 0,1-1 0 0 0,-1 1 1 0 0,0 0-1 0 0,0-1 0 0 0,0 1 0 0 0,0 0 1 0 0,0-1-1 0 0,0 1 0 0 0,0 0 1 0 0,0-1-1 0 0,-1 1 0 0 0,1 0 1 0 0,0-1-1 0 0,0 1 0 0 0,-1-1 0 0 0,1 1 1 0 0,0 0-1 0 0,0-1 0 0 0,-1 1 1 0 0,1-1-1 0 0,-1 1 0 0 0,1 0-74 0 0,-18 21 360 0 0,14-18-329 0 0,-19 22 62 0 0,15-18-96 0 0,0 1 0 0 0,0 0 0 0 0,1 1 0 0 0,0 0 0 0 0,0 0 0 0 0,1 1 0 0 0,0-1 3 0 0,0 2-210 0 0,4-9-314 0 0,1-1 0 0 0,0 1 1 0 0,0-1-1 0 0,-1 1 0 0 0,1 0 1 0 0,0 2 523 0 0,0 3-7805 0 0</inkml:trace>
</inkml:ink>
</file>

<file path=ppt/ink/ink16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8:32.491"/>
    </inkml:context>
    <inkml:brush xml:id="br0">
      <inkml:brushProperty name="width" value="0.05" units="cm"/>
      <inkml:brushProperty name="height" value="0.05" units="cm"/>
      <inkml:brushProperty name="color" value="#849398"/>
    </inkml:brush>
  </inkml:definitions>
  <inkml:trace contextRef="#ctx0" brushRef="#br0">37 27 1840 0 0,'0'0'420'0'0,"0"0"1091"0"0,0 0 472 0 0,0 0 97 0 0,0 0-190 0 0,0 0-889 0 0,0 0-392 0 0,0 0-81 0 0,0 0-29 0 0,0 0-63 0 0,0 0-27 0 0,0 0-7 0 0,0 1-52 0 0,-2 0-202 0 0,1 0-72 0 0,-1 0-10 0 0,2-1-2 0 0,-1 0-11 0 0,-1-1-32 0 0,1 1 37 0 0,1 0 26 0 0,0 0 4 0 0,0 0 0 0 0,0 0 22 0 0,0 0 97 0 0,-5-13 3907 0 0,5 13-4058 0 0,-1 0 0 0 0,1-1 0 0 0,0 1 0 0 0,0 0 0 0 0,-1-1-1 0 0,1 1 1 0 0,0-1 0 0 0,0 1 0 0 0,0-1 0 0 0,0 1-1 0 0,-1 0 1 0 0,1-1 0 0 0,0 1 0 0 0,0-1 0 0 0,0 1-1 0 0,0-1 1 0 0,0 1 0 0 0,0-1 0 0 0,0 1 0 0 0,0 0 0 0 0,0-1-1 0 0,1 1 1 0 0,-1-1 0 0 0,0 1 0 0 0,0-1 0 0 0,0 1-1 0 0,0-1 1 0 0,1 1 0 0 0,-1 0 0 0 0,0-1 0 0 0,0 1 0 0 0,1 0-1 0 0,-1-1 1 0 0,0 1 0 0 0,1-1-56 0 0,-1 1 64 0 0,1 0 0 0 0,-1 0 0 0 0,1 0 0 0 0,-1-1 1 0 0,1 1-1 0 0,-1 0 0 0 0,0 0 0 0 0,1 0 0 0 0,-1 0 0 0 0,1 0 0 0 0,-1 0 0 0 0,1 0 0 0 0,-1 0 0 0 0,1 0 1 0 0,-1 0-1 0 0,1 0 0 0 0,-1 0 0 0 0,1 0 0 0 0,-1 0 0 0 0,1 0 0 0 0,-1 1 0 0 0,1-1 0 0 0,-1 0 0 0 0,1 0 1 0 0,-1 1-1 0 0,0-1 0 0 0,1 0 0 0 0,-1 0 0 0 0,1 1 0 0 0,-1-1 0 0 0,0 1 0 0 0,1-1 0 0 0,-1 0 1 0 0,0 1-1 0 0,1-1-64 0 0,4 6 291 0 0,-3-5-228 0 0,-1 0-1 0 0,0 0 1 0 0,0 1-1 0 0,1-1 1 0 0,-1 1 0 0 0,0-1-1 0 0,0 1 1 0 0,0-1-1 0 0,0 2-62 0 0,4 8 55 0 0,-4-9-45 0 0,0 0 0 0 0,0 0-1 0 0,0 0 1 0 0,0 0 0 0 0,-1 0 0 0 0,1 0 0 0 0,-1 0 0 0 0,1 0 0 0 0,-1 0 0 0 0,0 0 0 0 0,0 0 0 0 0,0 0 0 0 0,0 0 0 0 0,0 0 0 0 0,0 1-10 0 0,-1 0-258 0 0,1 0 0 0 0,-1 0 0 0 0,0-1 0 0 0,0 1 1 0 0,0 0-1 0 0,0-1 0 0 0,0 1 0 0 0,0-1 0 0 0,-1 1 0 0 0,1-1 0 0 0,-1 1 0 0 0,0-1 0 0 0,0 0 0 0 0,1 0 0 0 0,-2 0 0 0 0,1 0 0 0 0,0 0 0 0 0,0-1 0 0 0,0 1 0 0 0,-1 0 0 0 0,1-1 0 0 0,-1 0 0 0 0,1 0 1 0 0,-1 0-1 0 0,0 0 0 0 0,1 0 0 0 0,-1 0 0 0 0,0 0 0 0 0,0-1 0 0 0,0 0 258 0 0,-7 1-1933 0 0</inkml:trace>
</inkml:ink>
</file>

<file path=ppt/ink/ink16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8:32.901"/>
    </inkml:context>
    <inkml:brush xml:id="br0">
      <inkml:brushProperty name="width" value="0.05" units="cm"/>
      <inkml:brushProperty name="height" value="0.05" units="cm"/>
      <inkml:brushProperty name="color" value="#849398"/>
    </inkml:brush>
  </inkml:definitions>
  <inkml:trace contextRef="#ctx0" brushRef="#br0">1 6 18055 0 0,'0'0'407'0'0,"0"0"60"0"0,2-2 463 0 0,-2 1-922 0 0,0 1-1 0 0,1 0 1 0 0,-1 0-1 0 0,0-1 1 0 0,1 1-1 0 0,-1 0 0 0 0,0 0 1 0 0,0 0-1 0 0,1-1 1 0 0,-1 1-1 0 0,0 0 1 0 0,1 0-1 0 0,-1 0 0 0 0,1 0 1 0 0,-1 0-1 0 0,0 0 1 0 0,1 0-1 0 0,-1 0 1 0 0,0 0-1 0 0,1 0 0 0 0,-1 0 1 0 0,1 0-1 0 0,-1 0 1 0 0,0 0-8 0 0,9 1-41 0 0,-8-1-143 0 0,0 0-80 0 0,16 5-1812 0 0,-13-4 419 0 0</inkml:trace>
</inkml:ink>
</file>

<file path=ppt/ink/ink16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8:33.317"/>
    </inkml:context>
    <inkml:brush xml:id="br0">
      <inkml:brushProperty name="width" value="0.05" units="cm"/>
      <inkml:brushProperty name="height" value="0.05" units="cm"/>
      <inkml:brushProperty name="color" value="#849398"/>
    </inkml:brush>
  </inkml:definitions>
  <inkml:trace contextRef="#ctx0" brushRef="#br0">3 19 15664 0 0,'-1'0'175'0'0,"-1"-2"-275"0"0,7 0 1730 0 0,22-8 176 0 0,-27 10-1679 0 0,4 0-227 0 0,-3 0-5022 0 0,-1 0-926 0 0</inkml:trace>
  <inkml:trace contextRef="#ctx0" brushRef="#br0" timeOffset="1">192 15 17247 0 0,'11'-4'1289'0'0,"1"0"0"0"0,9-2-1289 0 0,-20 6 374 0 0,2 0 749 0 0,-6 0-1932 0 0,-2 0-297 0 0</inkml:trace>
</inkml:ink>
</file>

<file path=ppt/ink/ink16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8:33.840"/>
    </inkml:context>
    <inkml:brush xml:id="br0">
      <inkml:brushProperty name="width" value="0.05" units="cm"/>
      <inkml:brushProperty name="height" value="0.05" units="cm"/>
      <inkml:brushProperty name="color" value="#849398"/>
    </inkml:brush>
  </inkml:definitions>
  <inkml:trace contextRef="#ctx0" brushRef="#br0">1 3 14280 0 0,'2'0'237'0'0,"1"-1"1"0"0,-1 0-1 0 0,1 1 1 0 0,-1 0-1 0 0,1-1 1 0 0,-1 1-1 0 0,1 0 1 0 0,0 0-1 0 0,-1 0 1 0 0,1 1-1 0 0,-1-1 1 0 0,1 1-1 0 0,-1-1 1 0 0,1 1-1 0 0,-1 0 1 0 0,1 0-1 0 0,-1 0 1 0 0,0 0-1 0 0,1 1 1 0 0,-1-1-1 0 0,0 0 1 0 0,1 2-238 0 0,6 4 424 0 0,0 1 0 0 0,-1 0 0 0 0,0 0 0 0 0,4 6-424 0 0,5 5 732 0 0,17 18-202 0 0,2 4-530 0 0,-20-20 4 0 0,-8-10-121 0 0,1 0 0 0 0,3 3 117 0 0,-9-11-372 0 0,-1 0 1 0 0,0 0-1 0 0,1 0 0 0 0,-2 0 1 0 0,2 2 371 0 0,0-1-808 0 0,1 3-616 0 0</inkml:trace>
</inkml:ink>
</file>

<file path=ppt/ink/ink16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8:34.243"/>
    </inkml:context>
    <inkml:brush xml:id="br0">
      <inkml:brushProperty name="width" value="0.05" units="cm"/>
      <inkml:brushProperty name="height" value="0.05" units="cm"/>
      <inkml:brushProperty name="color" value="#849398"/>
    </inkml:brush>
  </inkml:definitions>
  <inkml:trace contextRef="#ctx0" brushRef="#br0">207 1 17191 0 0,'0'0'787'0'0,"0"0"-16"0"0,-4 3-475 0 0,-1 4-201 0 0,5-7-58 0 0,-122 170 1455 0 0,107-148-1774 0 0,1 1 1 0 0,0 0 0 0 0,2 0-1 0 0,-1 7 282 0 0,8-18-4759 0 0,2-1-1593 0 0</inkml:trace>
</inkml:ink>
</file>

<file path=ppt/ink/ink16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8:34.635"/>
    </inkml:context>
    <inkml:brush xml:id="br0">
      <inkml:brushProperty name="width" value="0.05" units="cm"/>
      <inkml:brushProperty name="height" value="0.05" units="cm"/>
      <inkml:brushProperty name="color" value="#849398"/>
    </inkml:brush>
  </inkml:definitions>
  <inkml:trace contextRef="#ctx0" brushRef="#br0">1 0 16416 0 0,'0'0'751'0'0,"0"0"-19"0"0,8 8-322 0 0,-6-5-270 0 0,-1 0 1 0 0,1 0 0 0 0,-1 0 0 0 0,0 0-1 0 0,0 0 1 0 0,0 0 0 0 0,-1 0-1 0 0,1 1 1 0 0,-1-1 0 0 0,1 0 0 0 0,-1 1-1 0 0,0-1 1 0 0,-1 2-141 0 0,2 13 556 0 0,0 4-108 0 0,-2-18-414 0 0,1-1 1 0 0,0 1-1 0 0,0-1 1 0 0,1 1-1 0 0,-1-1 1 0 0,1 0-1 0 0,0 4-34 0 0,1-1 137 0 0,3 9 304 0 0,-5-15-437 0 0,1 1 0 0 0,0-1 0 0 0,-1 0 0 0 0,1 0 0 0 0,0 0 1 0 0,-1 0-1 0 0,1 0 0 0 0,0 0 0 0 0,-1 0 0 0 0,1 0 0 0 0,0 0 0 0 0,0 0 0 0 0,-1 0 1 0 0,1 0-1 0 0,0 0 0 0 0,-1-1 0 0 0,1 1 0 0 0,0 0 0 0 0,0-1-4 0 0,2 0 14 0 0,-1-1 0 0 0,1 0 0 0 0,0 0 0 0 0,0 0 0 0 0,-1 0 0 0 0,1 0 0 0 0,-1-1 1 0 0,1 1-15 0 0,4-6 175 0 0,-1 3-109 0 0,25-22 1166 0 0,-28 25-1109 0 0,0 0 1 0 0,0 0-1 0 0,0 0 0 0 0,1 1 1 0 0,-1-1-1 0 0,1 1 0 0 0,-1-1 1 0 0,1 1-1 0 0,2 0-123 0 0,-2 1 80 0 0,-3 0-75 0 0,0 1 0 0 0,0 0 0 0 0,0 0 0 0 0,0 0 0 0 0,0 0 0 0 0,0 0 0 0 0,0 1 0 0 0,0-1 0 0 0,0 0-1 0 0,0 0 1 0 0,-1 1 0 0 0,1-1 0 0 0,0 1-5 0 0,1 4 1 0 0,0 0 0 0 0,-1 0-1 0 0,1 0 1 0 0,-1 0 0 0 0,0 0-1 0 0,-1 4 0 0 0,3 14-77 0 0,0-3-1332 0 0,-3-17 835 0 0</inkml:trace>
</inkml:ink>
</file>

<file path=ppt/ink/ink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2:33.168"/>
    </inkml:context>
    <inkml:brush xml:id="br0">
      <inkml:brushProperty name="width" value="0.05292" units="cm"/>
      <inkml:brushProperty name="height" value="0.05292" units="cm"/>
      <inkml:brushProperty name="color" value="#849398"/>
    </inkml:brush>
  </inkml:definitions>
  <inkml:trace contextRef="#ctx0" brushRef="#br0">12 6 6648 0 0,'0'0'300'0'0,"0"0"0"0"0,0 0-79 0 0,0 0 378 0 0,0 0 186 0 0,0 0 42 0 0,0 0-22 0 0,0 0-110 0 0,0 0-45 0 0,0 0-8 0 0,0 0-48 0 0,0 0-190 0 0,0 0-85 0 0,0 0-20 0 0,0 0-39 0 0,0 0-146 0 0,0 0-36 0 0,-1 0 14 0 0,-2 0-27 0 0,-4-5-1542 0 0,7 5-3279 0 0</inkml:trace>
</inkml:ink>
</file>

<file path=ppt/ink/ink16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8:35.041"/>
    </inkml:context>
    <inkml:brush xml:id="br0">
      <inkml:brushProperty name="width" value="0.05" units="cm"/>
      <inkml:brushProperty name="height" value="0.05" units="cm"/>
      <inkml:brushProperty name="color" value="#849398"/>
    </inkml:brush>
  </inkml:definitions>
  <inkml:trace contextRef="#ctx0" brushRef="#br0">1 4 16527 0 0,'0'0'374'0'0,"0"0"-255"0"0,1-1 0 0 0,-1 1-1 0 0,1-1 1 0 0,-1 1 0 0 0,1 0 0 0 0,-1-1 0 0 0,1 1 0 0 0,0 0 0 0 0,-1 0 0 0 0,1 0 0 0 0,-1-1-1 0 0,2 1-118 0 0,5 3 123 0 0,0 0 0 0 0,0 1 0 0 0,-1 0 0 0 0,1 0 0 0 0,-1 1 0 0 0,1-1 0 0 0,-2 1 0 0 0,1 1 0 0 0,0-1 0 0 0,-1 1 0 0 0,0 0 0 0 0,0 0 0 0 0,-1 0 0 0 0,0 1 0 0 0,0 0 0 0 0,1 3-123 0 0,4 6 437 0 0,-2-1-247 0 0,0 0 0 0 0,-1 0 0 0 0,0 0 1 0 0,0 4-191 0 0,1 14 729 0 0,0 0 0 0 0,-1 18-729 0 0,-5-42 21 0 0,1 3 28 0 0,-1 0-1 0 0,0 0 0 0 0,-1 0 1 0 0,-1 0-1 0 0,0 0 1 0 0,0 0-1 0 0,-3 6-48 0 0,-1 1 112 0 0,3-8-216 0 0,-1 0 0 0 0,-1 0-1 0 0,0 0 1 0 0,-1 1 104 0 0,-3 4-295 0 0</inkml:trace>
</inkml:ink>
</file>

<file path=ppt/ink/ink16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8:35.496"/>
    </inkml:context>
    <inkml:brush xml:id="br0">
      <inkml:brushProperty name="width" value="0.05" units="cm"/>
      <inkml:brushProperty name="height" value="0.05" units="cm"/>
      <inkml:brushProperty name="color" value="#849398"/>
    </inkml:brush>
  </inkml:definitions>
  <inkml:trace contextRef="#ctx0" brushRef="#br0">161 3 11976 0 0,'-1'-1'163'0'0,"-1"1"0"0"0,0-1 1 0 0,1 1-1 0 0,-1 0 0 0 0,0 0 1 0 0,0 0-1 0 0,1 0 1 0 0,-1 0-1 0 0,0 0 0 0 0,1 0 1 0 0,-1 0-1 0 0,0 1 0 0 0,1-1 1 0 0,-1 1-1 0 0,0-1 0 0 0,1 1 1 0 0,-1 0-1 0 0,1-1 0 0 0,-1 1 1 0 0,1 0-1 0 0,-1 0 1 0 0,1 0-1 0 0,0 0 0 0 0,-1 0 1 0 0,1 0-1 0 0,0 1 0 0 0,0-1 1 0 0,-1 2-164 0 0,-4 5 623 0 0,0 0 0 0 0,1 0 0 0 0,0 0 0 0 0,-3 7-623 0 0,5-8-252 0 0,-13 26 1036 0 0,2 1 1 0 0,1 1-1 0 0,2 0 0 0 0,-4 24-784 0 0,10-39 147 0 0,2 1 0 0 0,0 0 0 0 0,1 0-1 0 0,1 0 1 0 0,2 6-147 0 0,-1-13 24 0 0,2 0-1 0 0,0 0 0 0 0,0-1 0 0 0,2 1 1 0 0,-1-1-1 0 0,2 0 0 0 0,0 0 0 0 0,3 6-23 0 0,-4-10-187 0 0,0 0-1 0 0,1-1 1 0 0,0 0-1 0 0,1 0 1 0 0,0 0-1 0 0,0 0 1 0 0,1-1-1 0 0,0 0 1 0 0,0 0-1 0 0,0-1 1 0 0,1 0-1 0 0,0 0 1 0 0,0-1-1 0 0,4 2 188 0 0,16 5-7302 0 0</inkml:trace>
</inkml:ink>
</file>

<file path=ppt/ink/ink16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8:36.168"/>
    </inkml:context>
    <inkml:brush xml:id="br0">
      <inkml:brushProperty name="width" value="0.05" units="cm"/>
      <inkml:brushProperty name="height" value="0.05" units="cm"/>
      <inkml:brushProperty name="color" value="#849398"/>
    </inkml:brush>
  </inkml:definitions>
  <inkml:trace contextRef="#ctx0" brushRef="#br0">3 5 11024 0 0,'0'0'248'0'0,"0"0"34"0"0,0 0 22 0 0,0 0-29 0 0,0-1-179 0 0,0-2 87 0 0,0 2 710 0 0,0 1 312 0 0,0 0 62 0 0,0 0-70 0 0,0 0-340 0 0,0 5 527 0 0,-1 33 369 0 0,0-21-1381 0 0,1-1 0 0 0,0 0 0 0 0,1 0-1 0 0,1 1-371 0 0,-2-13 53 0 0,1-1 0 0 0,0 1 0 0 0,0-1 0 0 0,1 1 1 0 0,-1-1-1 0 0,1 0 0 0 0,1 3-53 0 0,-2-5-37 0 0,-1 0 1 0 0,0-1 0 0 0,1 1-1 0 0,-1-1 1 0 0,0 1-1 0 0,1 0 1 0 0,-1-1 0 0 0,1 1-1 0 0,-1-1 1 0 0,1 0 0 0 0,-1 1-1 0 0,1-1 1 0 0,0 1-1 0 0,-1-1 1 0 0,1 0 0 0 0,-1 1-1 0 0,1-1 1 0 0,0 0 0 0 0,-1 0-1 0 0,1 1 1 0 0,0-1-1 0 0,-1 0 1 0 0,1 0 0 0 0,0 0-1 0 0,0 0 1 0 0,-1 0 0 0 0,1 0-1 0 0,0 0 1 0 0,-1 0-1 0 0,1 0 1 0 0,0 0 0 0 0,-1-1-1 0 0,1 1 1 0 0,0 0 0 0 0,-1 0-1 0 0,1-1 1 0 0,0 1-1 0 0,-1 0 1 0 0,1-1 0 0 0,-1 1-1 0 0,1-1 37 0 0,4-2-5194 0 0,0-1-1747 0 0</inkml:trace>
</inkml:ink>
</file>

<file path=ppt/ink/ink16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8:36.533"/>
    </inkml:context>
    <inkml:brush xml:id="br0">
      <inkml:brushProperty name="width" value="0.05" units="cm"/>
      <inkml:brushProperty name="height" value="0.05" units="cm"/>
      <inkml:brushProperty name="color" value="#849398"/>
    </inkml:brush>
  </inkml:definitions>
  <inkml:trace contextRef="#ctx0" brushRef="#br0">0 6 8752 0 0,'0'0'776'0'0,"0"0"-616"0"0,0-4-160 0 0,0 4 0 0 0,0 0 1472 0 0,0 0 256 0 0,0 0 64 0 0,0 0-1 0 0,0 0-1215 0 0,5-1-240 0 0,2 1-48 0 0,-7 0-16 0 0,4 1-272 0 0,3 2 0 0 0,0-2 0 0 0,-1 4-7151 0 0</inkml:trace>
  <inkml:trace contextRef="#ctx0" brushRef="#br0" timeOffset="1">180 160 2760 0 0,'0'0'721'0'0,"0"0"1988"0"0,0 0 873 0 0,1 0 1405 0 0,3-2-1560 0 0,4-1-3160 0 0,0 1 0 0 0,0 0-1 0 0,-1 0 1 0 0,1 1 0 0 0,0 0-1 0 0,8 0-266 0 0,-9 1-345 0 0,-1 1 0 0 0,1-1 0 0 0,-1 1 0 0 0,1 0 0 0 0,4 2 345 0 0,-4-1-1582 0 0</inkml:trace>
</inkml:ink>
</file>

<file path=ppt/ink/ink16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8:36.951"/>
    </inkml:context>
    <inkml:brush xml:id="br0">
      <inkml:brushProperty name="width" value="0.05" units="cm"/>
      <inkml:brushProperty name="height" value="0.05" units="cm"/>
      <inkml:brushProperty name="color" value="#849398"/>
    </inkml:brush>
  </inkml:definitions>
  <inkml:trace contextRef="#ctx0" brushRef="#br0">1 8 13824 0 0,'0'0'629'0'0,"0"0"-12"0"0,0-1-393 0 0,2-2-57 0 0,-2 3 564 0 0,0-1-572 0 0,0 1 1 0 0,0 0-1 0 0,0 0 1 0 0,0 0-1 0 0,0 0 1 0 0,0-1-1 0 0,1 1 1 0 0,-1 0-1 0 0,0 0 1 0 0,0 0-1 0 0,0 0 1 0 0,0-1-1 0 0,0 1 1 0 0,0 0 0 0 0,0 0-1 0 0,1 0 1 0 0,-1 0-1 0 0,0 0 1 0 0,0 0-1 0 0,0-1 1 0 0,0 1-1 0 0,1 0 1 0 0,-1 0-1 0 0,0 0 1 0 0,0 0-1 0 0,0 0-159 0 0,3 3 95 0 0,-1-1 0 0 0,0 1-1 0 0,-1-1 1 0 0,1 1 0 0 0,0 0 0 0 0,-1 0-1 0 0,1 0 1 0 0,-1 0 0 0 0,0 0-1 0 0,0 1 1 0 0,0 1-95 0 0,2 8 733 0 0,-2-1 1 0 0,1 8-734 0 0,2 15 559 0 0,10 45-2089 0 0,-12-71 212 0 0</inkml:trace>
</inkml:ink>
</file>

<file path=ppt/ink/ink16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8:37.350"/>
    </inkml:context>
    <inkml:brush xml:id="br0">
      <inkml:brushProperty name="width" value="0.05" units="cm"/>
      <inkml:brushProperty name="height" value="0.05" units="cm"/>
      <inkml:brushProperty name="color" value="#849398"/>
    </inkml:brush>
  </inkml:definitions>
  <inkml:trace contextRef="#ctx0" brushRef="#br0">0 0 3224 0 0,'0'0'143'0'0,"0"0"483"0"0,0 1 4443 0 0,2 6-617 0 0,1 10 549 0 0,-2 9-3313 0 0,-1 1-1246 0 0,3 9 107 0 0,-3-21-318 0 0,1-1 1 0 0,1 0-1 0 0,0 0 1 0 0,1 0-1 0 0,2 8-231 0 0,-1-10-197 0 0,-2-6 259 0 0,0 1-1 0 0,1-1 1 0 0,-1 0 0 0 0,2 1-62 0 0,-3-5-279 0 0,0-1-1 0 0,0 1 0 0 0,0 0 1 0 0,0-1-1 0 0,1 1 0 0 0,-1-1 0 0 0,0 0 1 0 0,1 1-1 0 0,0-1 0 0 0,-1 0 1 0 0,1 0-1 0 0,-1 0 0 0 0,1 0 1 0 0,0 0-1 0 0,0-1 0 0 0,0 1 280 0 0,5 1-1776 0 0,-6-1-14 0 0</inkml:trace>
</inkml:ink>
</file>

<file path=ppt/ink/ink16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8:37.704"/>
    </inkml:context>
    <inkml:brush xml:id="br0">
      <inkml:brushProperty name="width" value="0.05" units="cm"/>
      <inkml:brushProperty name="height" value="0.05" units="cm"/>
      <inkml:brushProperty name="color" value="#849398"/>
    </inkml:brush>
  </inkml:definitions>
  <inkml:trace contextRef="#ctx0" brushRef="#br0">0 7 15664 0 0,'0'0'718'0'0,"7"-6"259"0"0,-5 6-902 0 0,2 10 1306 0 0,-3-8-1149 0 0,0 1 0 0 0,-1 0 0 0 0,1-1 0 0 0,-1 1 0 0 0,0 0 0 0 0,1 0 0 0 0,-1 0-232 0 0,1 14 867 0 0,2-4-658 0 0,-2 1 0 0 0,1 10-209 0 0,-1-10 158 0 0,0 0-1 0 0,2 7-157 0 0,-2-16-26 0 0,-1-5-11 0 0,1 1 1 0 0,-1-1 0 0 0,1 0-1 0 0,-1 0 1 0 0,1 0-1 0 0,-1 0 1 0 0,1 0 0 0 0,-1 0-1 0 0,1 0 1 0 0,-1 0 0 0 0,1 0-1 0 0,-1 0 1 0 0,1 0-1 0 0,-1 0 1 0 0,1 0 0 0 0,-1 0-1 0 0,1 0 1 0 0,-1-1 36 0 0,2 0-29 0 0,-1-1-1 0 0,0 1 1 0 0,1-1-1 0 0,-1 0 1 0 0,0 1-1 0 0,0-1 1 0 0,0 0-1 0 0,0 0 1 0 0,-1 0 0 0 0,2-2 29 0 0,5-20 23 0 0,-6 19-23 0 0,1 1 0 0 0,0-1 0 0 0,-1 1 0 0 0,1-1 0 0 0,1 1 0 0 0,-1 0 0 0 0,1-1 0 0 0,0-3 0 0 0,-3 8 0 0 0,0-1 0 0 0,0 1 0 0 0,0 0 0 0 0,1 0 0 0 0,-1 0 0 0 0,0 0 0 0 0,0-1 0 0 0,0 1 0 0 0,0 0 0 0 0,0 0 0 0 0,1 0 0 0 0,-1 0 0 0 0,0 0 0 0 0,0 0 0 0 0,0 0 0 0 0,0-1 0 0 0,1 1 0 0 0,-1 0 0 0 0,0 0 0 0 0,0 0 0 0 0,0 0 0 0 0,1 0 0 0 0,-1 0 0 0 0,0 0 0 0 0,0 0 0 0 0,0 0 0 0 0,0 0 0 0 0,1 0 0 0 0,-1 0 0 0 0,0 0 0 0 0,0 0 0 0 0,0 0 0 0 0,1 0 0 0 0,-1 0 0 0 0,0 0 0 0 0,0 1 0 0 0,0-1 0 0 0,1 0 0 0 0,-1 0 0 0 0,0 0 0 0 0,0 0 0 0 0,0 0 0 0 0,0 0 0 0 0,0 1 0 0 0,1-1 0 0 0,-1 0 0 0 0,0 0 0 0 0,0 0 0 0 0,0 0 0 0 0,0 0 0 0 0,0 1 0 0 0,0-1 0 0 0,9 9 0 0 0,-9-9 0 0 0,3 6 151 0 0,0 0-1 0 0,-1-1 1 0 0,1 1-1 0 0,-1 1 1 0 0,-1-1-1 0 0,2 5-150 0 0,6 19 57 0 0,-8-25-111 0 0,0-3 109 0 0,0 0 1 0 0,-1 0-1 0 0,1 0 0 0 0,0 0 0 0 0,0-1 0 0 0,0 1 0 0 0,2 1-55 0 0,-3-2 24 0 0,0-1-1 0 0,1 0 1 0 0,-1 0-1 0 0,0 1 1 0 0,1-1 0 0 0,-1 0-1 0 0,0 0 1 0 0,1 0-1 0 0,-1 0 1 0 0,1 0-1 0 0,-1 1 1 0 0,0-1-1 0 0,1 0 1 0 0,-1 0 0 0 0,1 0-1 0 0,-1 0 1 0 0,0 0-1 0 0,1 0 1 0 0,-1 0-1 0 0,1 0 1 0 0,-1 0-1 0 0,0-1 1 0 0,1 1 0 0 0,-1 0-1 0 0,1 0 1 0 0,-1 0-1 0 0,0 0 1 0 0,1 0-1 0 0,-1-1 1 0 0,0 1 0 0 0,1 0-1 0 0,-1 0 1 0 0,0-1-1 0 0,1 1 1 0 0,-1 0-1 0 0,0-1 1 0 0,0 1-1 0 0,1 0 1 0 0,-1-1 0 0 0,0 1-1 0 0,0 0 1 0 0,1-1-24 0 0,3-4 31 0 0,0 0 1 0 0,0 0 0 0 0,0 0 0 0 0,0-1-1 0 0,-1 1 1 0 0,0-1 0 0 0,0 0-1 0 0,-1 0 1 0 0,0 0 0 0 0,0 0 0 0 0,0-1-1 0 0,-1 1 1 0 0,1 0 0 0 0,-2-1 0 0 0,1-5-32 0 0,5-19-1305 0 0,-2 10-2589 0 0,-3 13-3000 0 0</inkml:trace>
</inkml:ink>
</file>

<file path=ppt/ink/ink16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8:38.072"/>
    </inkml:context>
    <inkml:brush xml:id="br0">
      <inkml:brushProperty name="width" value="0.05" units="cm"/>
      <inkml:brushProperty name="height" value="0.05" units="cm"/>
      <inkml:brushProperty name="color" value="#849398"/>
    </inkml:brush>
  </inkml:definitions>
  <inkml:trace contextRef="#ctx0" brushRef="#br0">0 1 13824 0 0,'0'0'629'0'0,"0"0"-12"0"0,4 4-367 0 0,-3-3-215 0 0,0 0 0 0 0,0 0 1 0 0,-1 0-1 0 0,1 0 1 0 0,0 1-1 0 0,-1-1 1 0 0,1 0-1 0 0,0 1 1 0 0,-1-1-1 0 0,0 0 1 0 0,1 1-1 0 0,-1-1 1 0 0,0 0-1 0 0,0 1 1 0 0,0 0-36 0 0,2 6 446 0 0,7 40 805 0 0,-9-45-1230 0 0,1 0-1 0 0,-1 0 1 0 0,0 0 0 0 0,1 0 0 0 0,-1 1-1 0 0,-1-1-20 0 0,2 13-1353 0 0,-1-6-4495 0 0</inkml:trace>
</inkml:ink>
</file>

<file path=ppt/ink/ink16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8:38.441"/>
    </inkml:context>
    <inkml:brush xml:id="br0">
      <inkml:brushProperty name="width" value="0.05" units="cm"/>
      <inkml:brushProperty name="height" value="0.05" units="cm"/>
      <inkml:brushProperty name="color" value="#849398"/>
    </inkml:brush>
  </inkml:definitions>
  <inkml:trace contextRef="#ctx0" brushRef="#br0">1 2 13824 0 0,'0'0'363'0'0,"1"0"0"0"0,-1-1 1 0 0,1 1-1 0 0,-1 0 0 0 0,1 0 0 0 0,0 0 1 0 0,-1 0-1 0 0,1-1 0 0 0,-1 1 1 0 0,1 0-1 0 0,-1 0 0 0 0,1 0 1 0 0,0 0-1 0 0,-1 0 0 0 0,1 1 1 0 0,-1-1-1 0 0,1 0-363 0 0,11 5 1722 0 0,11 14-2511 0 0,-19-15 1319 0 0,14 12-541 0 0,-10-8 218 0 0,1 0-1 0 0,0 0 0 0 0,7 4-206 0 0,22 14 208 0 0,7 4 826 0 0,-45-30-1017 0 0,1 0 0 0 0,-1 1 1 0 0,0-1-1 0 0,1 0 1 0 0,-1 1-1 0 0,1-1 1 0 0,-1 1-1 0 0,0-1 0 0 0,0 0 1 0 0,1 1-1 0 0,-1-1 1 0 0,0 1-1 0 0,0-1 0 0 0,1 1 1 0 0,-1-1-1 0 0,0 1 1 0 0,0-1-1 0 0,0 1 1 0 0,0-1-1 0 0,0 1 0 0 0,0-1 1 0 0,0 1-1 0 0,0-1 1 0 0,0 1-1 0 0,0-1 0 0 0,0 1 1 0 0,0-1-1 0 0,0 1 1 0 0,0-1-1 0 0,-1 1 1 0 0,1-1-1 0 0,0 1 0 0 0,0-1 1 0 0,0 1-1 0 0,-1-1 1 0 0,1 1-1 0 0,-1-1-17 0 0,-13 18 857 0 0,11-14-834 0 0,-7 10 95 0 0,-8 12-118 0 0,-4 7 119 0 0,2-1-52 0 0,13-20-57 0 0,-8 18-440 0 0,11-18-3330 0 0,3-7-3929 0 0</inkml:trace>
</inkml:ink>
</file>

<file path=ppt/ink/ink16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8:43.650"/>
    </inkml:context>
    <inkml:brush xml:id="br0">
      <inkml:brushProperty name="width" value="0.05" units="cm"/>
      <inkml:brushProperty name="height" value="0.05" units="cm"/>
      <inkml:brushProperty name="color" value="#849398"/>
    </inkml:brush>
  </inkml:definitions>
  <inkml:trace contextRef="#ctx0" brushRef="#br0">0 0 8752 0 0,'0'0'673'0'0,"0"0"-361"0"0,0 0 105 0 0,0 0 95 0 0,0 0 22 0 0,3 8 1002 0 0,21 7 673 0 0,2 1 5 0 0,4 4-2214 0 0,-17-10 620 0 0,1 2 0 0 0,6 6-620 0 0,-7-7-1 0 0,-10-8-163 0 0,1 0 1 0 0,-1-1-1 0 0,0 2 0 0 0,3 2 164 0 0,-1-1 114 0 0,1 0 0 0 0,-1-1-1 0 0,1 1 1 0 0,0-1 0 0 0,0 0-1 0 0,1-1 1 0 0,-1 0 0 0 0,3 1-114 0 0,8 5-102 0 0,-16-9 106 0 0,1 1 0 0 0,-1 0 0 0 0,1 0 0 0 0,-1 0 0 0 0,0 0 0 0 0,1 0 0 0 0,-1 0 0 0 0,0 0 0 0 0,0 0 0 0 0,0 0 0 0 0,0 0 0 0 0,0 1 0 0 0,0-1 0 0 0,0 1 0 0 0,0-1 0 0 0,0 1-4 0 0,-1-2 4 0 0,0 1 0 0 0,1 0-1 0 0,-1-1 1 0 0,0 1 0 0 0,0 0-1 0 0,1-1 1 0 0,-1 1 0 0 0,0 0-1 0 0,0-1 1 0 0,0 1 0 0 0,0 0-1 0 0,0-1 1 0 0,0 1 0 0 0,0 0-1 0 0,0-1 1 0 0,0 1 0 0 0,-1 0-1 0 0,1-1 1 0 0,0 1 0 0 0,0 0-1 0 0,0-1 1 0 0,-1 1-4 0 0,0 1 10 0 0,0 4-2 0 0,-2 0-1 0 0,1 0 1 0 0,-1 0 0 0 0,1 0 0 0 0,-2 0-1 0 0,1-1 1 0 0,-3 4-8 0 0,-3 6 53 0 0,-3 3-48 0 0,-1 0-1 0 0,-2 1-4 0 0,7-9 1 0 0,7-8-1 0 0,-1 1 0 0 0,1-1 0 0 0,0 1 0 0 0,0 0 0 0 0,0 0 0 0 0,1-1 0 0 0,-1 1 0 0 0,1 0 0 0 0,-1 0 0 0 0,1 0 0 0 0,0 1 0 0 0,0-3-9 0 0,0 0 0 0 0,0 0 0 0 0,0 0 0 0 0,0 1 0 0 0,0-1 0 0 0,0 0 0 0 0,1 0 0 0 0,-1 0 0 0 0,0 0 0 0 0,1 0 0 0 0,-1 0 0 0 0,1 0 0 0 0,-1 0 0 0 0,1 0 0 0 0,-1 0 0 0 0,1 0 0 0 0,0 0 0 0 0,0 0 0 0 0,-1 0 0 0 0,1 0 0 0 0,0 0 0 0 0,0-1 0 0 0,0 1 0 0 0,0 0 0 0 0,0-1 0 0 0,0 1 0 0 0,0-1 0 0 0,0 1 0 0 0,0-1-1 0 0,0 1 1 0 0,1-1 9 0 0,3 1 0 0 0,-1-1 0 0 0,1-1 0 0 0,-2-1 0 0 0,0 1 11 0 0,-2 0 42 0 0,-1-2 11 0 0,0 2 4 0 0,0 1 12 0 0,0 0-12 0 0,0 0-4 0 0,0 0 27 0 0,0 0 110 0 0,0 3 0 0 0,-1 0-1 0 0,1-1 0 0 0,-1 1 0 0 0,0-1 1 0 0,0 1-1 0 0,0 1-200 0 0,-4 9 258 0 0,3-2-42 0 0,0 1 0 0 0,1-1 0 0 0,0 1 0 0 0,0-1 0 0 0,1 1 0 0 0,1 0 0 0 0,0-1 0 0 0,2 12-216 0 0,15 50 296 0 0,-15-64-268 0 0,-1 1-1 0 0,0 8-27 0 0,1 1 9 0 0,6 38-9 0 0,-8-47 55 0 0,-1 0 1 0 0,0 0-1 0 0,-2 7-55 0 0,1 12 490 0 0,1-29-461 0 0,-1 1 0 0 0,1-1 0 0 0,0 1 0 0 0,0-1 0 0 0,0 1 0 0 0,-1-1 0 0 0,1 1 0 0 0,0-1 0 0 0,-1 0 0 0 0,1 1 0 0 0,0-1 1 0 0,-1 1-1 0 0,1-1 0 0 0,-1 0 0 0 0,1 1 0 0 0,-1-1 0 0 0,1 0 0 0 0,0 1 0 0 0,-1-1 0 0 0,0 0-29 0 0,-9 4 435 0 0,7-4-384 0 0,0 0-1 0 0,-1 0 1 0 0,1 0-1 0 0,0-1 1 0 0,0 1-1 0 0,0-1 0 0 0,0 0 1 0 0,1 0-1 0 0,-1 0 1 0 0,0-1-1 0 0,0 1 1 0 0,1-1-1 0 0,-2 0-50 0 0,4 2 0 0 0,-2-1-141 0 0,0 0 0 0 0,-1 0 0 0 0,1-1 0 0 0,0 1 0 0 0,0-1 0 0 0,0 1 0 0 0,0-1 1 0 0,0 0-1 0 0,1 0 0 0 0,-1 0 0 0 0,0 0 141 0 0,2 1-898 0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OA" name="resolution" value="1000" units="1/deg"/>
          <inkml:channelProperty channel="OE" name="resolution" value="1000" units="1/deg"/>
        </inkml:channelProperties>
      </inkml:inkSource>
      <inkml:timestamp xml:id="ts0" timeString="2019-01-08T11:57:42.638"/>
    </inkml:context>
    <inkml:brush xml:id="br0">
      <inkml:brushProperty name="width" value="0.05" units="cm"/>
      <inkml:brushProperty name="height" value="0.05" units="cm"/>
      <inkml:brushProperty name="color" value="#849398"/>
      <inkml:brushProperty name="ignorePressure" value="1"/>
    </inkml:brush>
  </inkml:definitions>
  <inkml:trace contextRef="#ctx0" brushRef="#br0">1 29 0 0,'0'-29'0'0,"0"507"0"0,0-437 0 0,0-18 0 0,0-18 0 0</inkml:trace>
</inkml:ink>
</file>

<file path=ppt/ink/ink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2:33.854"/>
    </inkml:context>
    <inkml:brush xml:id="br0">
      <inkml:brushProperty name="width" value="0.05292" units="cm"/>
      <inkml:brushProperty name="height" value="0.05292" units="cm"/>
      <inkml:brushProperty name="color" value="#849398"/>
    </inkml:brush>
  </inkml:definitions>
  <inkml:trace contextRef="#ctx0" brushRef="#br0">42 1 3224 0 0,'0'0'415'0'0,"0"0"531"0"0,0 0 234 0 0,0 0 48 0 0,0 0-45 0 0,0 0-234 0 0,0 0-100 0 0,0 0-17 0 0,0 0-77 0 0,0 0-298 0 0,0 0-127 0 0,0 0-30 0 0,0 0-35 0 0,0 0-129 0 0,0 0-59 0 0,0 0-11 0 0,0 0 11 0 0,0 0 56 0 0,0 0 25 0 0,0 0 2 0 0,0 0-16 0 0,0 0-59 0 0,0 0 3 0 0,0 0-8 0 0,0 0-13 0 0,0 0 1 0 0,0 0 12 0 0,0 0-7 0 0,0 0 18 0 0,0 0-1 0 0,0 0-15 0 0,0 0 12 0 0,0 0-13 0 0,0 0-8 0 0,0 0-1 0 0,0 0 8 0 0,0 0 9 0 0,0 0-14 0 0,0 0-4 0 0,0 0 12 0 0,0 0 50 0 0,0 0 24 0 0,0 0 2 0 0,0 0-4 0 0,0 0-16 0 0,0 0-4 0 0,0 0 0 0 0,0 0 2 0 0,0 0 11 0 0,0 0 3 0 0,0 0 0 0 0,11 13 1264 0 0,-8 20-1120 0 0,-3-32-283 0 0,0 1-1 0 0,0-1 1 0 0,0 0-1 0 0,0 0 1 0 0,0 0-1 0 0,0 0 1 0 0,0 0-1 0 0,-1 0 0 0 0,1 0 1 0 0,0 1-1 0 0,-1-1 1 0 0,1 0-1 0 0,0 0 1 0 0,-1 0-1 0 0,0 0 0 0 0,1 0 1 0 0,-1 0-1 0 0,0-1 1 0 0,1 1-1 0 0,-1 0-4 0 0,-1 2 7 0 0,-27 35 28 0 0,18-28-1487 0 0,5-6-4722 0 0</inkml:trace>
</inkml:ink>
</file>

<file path=ppt/ink/ink17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8:44.513"/>
    </inkml:context>
    <inkml:brush xml:id="br0">
      <inkml:brushProperty name="width" value="0.05" units="cm"/>
      <inkml:brushProperty name="height" value="0.05" units="cm"/>
      <inkml:brushProperty name="color" value="#849398"/>
    </inkml:brush>
  </inkml:definitions>
  <inkml:trace contextRef="#ctx0" brushRef="#br0">12 1 11144 0 0,'0'0'506'0'0,"0"0"-4"0"0,0 0-202 0 0,0 0 340 0 0,0 0 184 0 0,0 0 37 0 0,0 0-1 0 0,0 0-43 0 0,0 0-17 0 0,-2 6 744 0 0,0 2-995 0 0,0 0 0 0 0,0 0-1 0 0,1 0 1 0 0,0 0 0 0 0,0 4-549 0 0,1-1 462 0 0,1 0 0 0 0,2 9-462 0 0,-1-9 193 0 0,0 0 1 0 0,-1 8-194 0 0,-1-16 15 0 0,0-1 0 0 0,1 1 0 0 0,-1 0 1 0 0,1-1-1 0 0,-1 1 0 0 0,1-1 0 0 0,0 1 0 0 0,0-1 1 0 0,0 1-1 0 0,0-1 0 0 0,0 0 0 0 0,1 0 1 0 0,-1 1-1 0 0,1-1 0 0 0,0 0 0 0 0,1 1-15 0 0,-2-1 12 0 0,1-1-1 0 0,-1 0 1 0 0,0 0-1 0 0,1 0 0 0 0,0 0 1 0 0,-1 0-1 0 0,1 0 1 0 0,0 0-1 0 0,-1 0 1 0 0,1-1-1 0 0,0 1 0 0 0,0-1 1 0 0,-1 1-1 0 0,1-1 1 0 0,0 0-1 0 0,0 1 1 0 0,0-1-1 0 0,0 0 1 0 0,0 0-1 0 0,0 0 0 0 0,-1-1 1 0 0,1 1-1 0 0,1-1-11 0 0,2 0-485 0 0,-3 1 86 0 0,0 0 0 0 0,-1-1 1 0 0,1 1-1 0 0,0-1 1 0 0,0 0-1 0 0,-1 0 0 0 0,1 1 1 0 0,0-1-1 0 0,-1 0 399 0 0,6-5-7110 0 0</inkml:trace>
</inkml:ink>
</file>

<file path=ppt/ink/ink17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8:44.909"/>
    </inkml:context>
    <inkml:brush xml:id="br0">
      <inkml:brushProperty name="width" value="0.05" units="cm"/>
      <inkml:brushProperty name="height" value="0.05" units="cm"/>
      <inkml:brushProperty name="color" value="#849398"/>
    </inkml:brush>
  </inkml:definitions>
  <inkml:trace contextRef="#ctx0" brushRef="#br0">19 22 15696 0 0,'-3'-2'106'0'0,"2"1"46"0"0,-1 1-1 0 0,1-1 0 0 0,0 0 0 0 0,0 0 0 0 0,0 0 0 0 0,0 0 0 0 0,0 0 0 0 0,0 0 1 0 0,0 0-1 0 0,0 0 0 0 0,0-1-151 0 0,1 2 82 0 0,-1 0 0 0 0,1-1 0 0 0,0 1 0 0 0,0 0 0 0 0,0 0 0 0 0,0 0 0 0 0,0-1 0 0 0,-1 1 0 0 0,1 0 0 0 0,0 0 0 0 0,0-1 0 0 0,0 1 0 0 0,0 0 0 0 0,0 0 0 0 0,0-1 0 0 0,0 1 0 0 0,0 0 0 0 0,0 0-1 0 0,0-1 1 0 0,0 1 0 0 0,0 0 0 0 0,0 0 0 0 0,0-1 0 0 0,0 1 0 0 0,0 0 0 0 0,0 0 0 0 0,0-1-82 0 0,6 0 569 0 0,7 5-601 0 0,-1 4-1166 0 0,-5-4-188 0 0</inkml:trace>
</inkml:ink>
</file>

<file path=ppt/ink/ink17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8:45.287"/>
    </inkml:context>
    <inkml:brush xml:id="br0">
      <inkml:brushProperty name="width" value="0.05" units="cm"/>
      <inkml:brushProperty name="height" value="0.05" units="cm"/>
      <inkml:brushProperty name="color" value="#849398"/>
    </inkml:brush>
  </inkml:definitions>
  <inkml:trace contextRef="#ctx0" brushRef="#br0">0 1 6912 0 0,'0'0'528'0'0,"0"0"-14"0"0,0 0 1209 0 0,0 0 565 0 0,0 0 117 0 0,0 0 219 0 0,5 0-2039 0 0,1 0-132 0 0,0 0-1 0 0,0 1 1 0 0,-1 0-1 0 0,1 1 0 0 0,0-1 1 0 0,3 2-453 0 0,35 16 1114 0 0,-24-10-1103 0 0,-8-4 82 0 0,10 5 101 0 0,0-1 0 0 0,1-1 0 0 0,23 4-194 0 0,-44-11 10 0 0,-1-1 0 0 0,0 0 0 0 0,1 0 0 0 0,-1 1 1 0 0,1-1-1 0 0,-1 1 0 0 0,0-1 0 0 0,0 1 0 0 0,1 0 0 0 0,-1-1 0 0 0,0 1 0 0 0,0 0 1 0 0,0 0-1 0 0,0 0 0 0 0,0 0 0 0 0,0 0 0 0 0,1 1-10 0 0,-2-2 13 0 0,0 0 1 0 0,0 1-1 0 0,0-1 0 0 0,0 0 1 0 0,0 1-1 0 0,-1-1 0 0 0,1 0 1 0 0,0 0-1 0 0,0 1 1 0 0,0-1-1 0 0,0 0 0 0 0,-1 0 1 0 0,1 1-1 0 0,0-1 0 0 0,0 0 1 0 0,0 0-1 0 0,-1 1 0 0 0,1-1 1 0 0,0 0-1 0 0,0 0 0 0 0,-1 0 1 0 0,1 0-1 0 0,0 0 1 0 0,0 1-1 0 0,-1-1 0 0 0,1 0 1 0 0,0 0-1 0 0,-1 0 0 0 0,1 0 1 0 0,0 0-14 0 0,-13 5 251 0 0,11-5-139 0 0,-14 7 115 0 0,0 1 0 0 0,0 0 0 0 0,1 1-1 0 0,0 1 1 0 0,0 0 0 0 0,-7 8-227 0 0,-8 9-396 0 0,28-25 291 0 0,0 1 0 0 0,-1 0 0 0 0,1-1 0 0 0,0 1 0 0 0,1 0 0 0 0,-1 0 1 0 0,0 0-1 0 0,1 1 0 0 0,0-1 0 0 0,-1 1 105 0 0,2 2-2844 0 0,0-2 1373 0 0</inkml:trace>
</inkml:ink>
</file>

<file path=ppt/ink/ink17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8:45.674"/>
    </inkml:context>
    <inkml:brush xml:id="br0">
      <inkml:brushProperty name="width" value="0.05" units="cm"/>
      <inkml:brushProperty name="height" value="0.05" units="cm"/>
      <inkml:brushProperty name="color" value="#849398"/>
    </inkml:brush>
  </inkml:definitions>
  <inkml:trace contextRef="#ctx0" brushRef="#br0">41 25 15200 0 0,'0'-1'219'0'0,"0"1"1"0"0,0-1 0 0 0,0 0-1 0 0,0 0 1 0 0,0 1 0 0 0,0-1 0 0 0,0 0-1 0 0,0 1 1 0 0,-1-1 0 0 0,1 0 0 0 0,0 1-1 0 0,0-1 1 0 0,-1 0 0 0 0,1 1 0 0 0,0-1-1 0 0,-1 0 1 0 0,1 1 0 0 0,-1-1-220 0 0,1 1 58 0 0,-1 0 1 0 0,1-1 0 0 0,0 1 0 0 0,-1 0 0 0 0,1 0-1 0 0,0 0 1 0 0,-1 0 0 0 0,1 0 0 0 0,-1-1-1 0 0,1 1 1 0 0,0 0 0 0 0,-1 0 0 0 0,1 0-1 0 0,-1 0 1 0 0,1 0 0 0 0,0 0 0 0 0,-1 0-1 0 0,1 1 1 0 0,0-1 0 0 0,-1 0 0 0 0,1 0-1 0 0,-1 0 1 0 0,1 0-59 0 0,-2 1 121 0 0,1 0-1 0 0,-1 0 1 0 0,1-1 0 0 0,-1 1-1 0 0,1 0 1 0 0,-1 1 0 0 0,1-1-1 0 0,0 0 1 0 0,-1 0 0 0 0,1 1-121 0 0,-1 1 111 0 0,0 0 1 0 0,1 0-1 0 0,0 0 1 0 0,0-1 0 0 0,0 1-1 0 0,0 0 1 0 0,0 1-1 0 0,1-1 1 0 0,-1 0 0 0 0,1 2-112 0 0,-1 5 316 0 0,1 0 0 0 0,1 7-316 0 0,-1-14-10 0 0,1 1 0 0 0,0-1 0 0 0,0 0 0 0 0,0 0 0 0 0,0 0-1 0 0,0 0 1 0 0,1 0 0 0 0,0 0 0 0 0,-1 0 0 0 0,1-1 0 0 0,0 1 0 0 0,1 1 10 0 0,5 5-109 0 0,0-1 0 0 0,8 7 109 0 0,-13-12-37 0 0,1-1 0 0 0,0 1 1 0 0,0-1-1 0 0,0 0 0 0 0,1 0 1 0 0,-1 0-1 0 0,1 0 0 0 0,-1-1 0 0 0,1 0 1 0 0,-1 0-1 0 0,1 0 0 0 0,-1 0 0 0 0,1-1 1 0 0,0 1-1 0 0,0-1 0 0 0,-1-1 0 0 0,5 0 37 0 0,-7 1-28 0 0,0 0-1 0 0,1 0 1 0 0,-1-1-1 0 0,1 1 1 0 0,-1-1-1 0 0,0 0 1 0 0,0 0-1 0 0,1 0 1 0 0,-1 0-1 0 0,0 0 1 0 0,0 0-1 0 0,0-1 0 0 0,0 1 1 0 0,0-1-1 0 0,0 1 1 0 0,-1-1-1 0 0,1 0 1 0 0,0 0-1 0 0,-1 0 1 0 0,1 0-1 0 0,-1 0 1 0 0,0 0-1 0 0,0 0 1 0 0,0 0-1 0 0,0 0 1 0 0,0-1-1 0 0,0 1 1 0 0,0 0-1 0 0,-1-1 0 0 0,1 1 1 0 0,-1 0-1 0 0,0-1 1 0 0,0 1-1 0 0,0-2 29 0 0,0-1 75 0 0,0 0-1 0 0,0 0 0 0 0,0-1 0 0 0,-1 1 1 0 0,0 0-1 0 0,0 0 0 0 0,-1 0 0 0 0,1 0 0 0 0,-1 1 1 0 0,0-1-1 0 0,0 0 0 0 0,-1 1 0 0 0,1-1 1 0 0,-1 1-1 0 0,0 0 0 0 0,0 0 0 0 0,-1 0 1 0 0,1 0-1 0 0,-1 0 0 0 0,0 1 0 0 0,0 0 1 0 0,0 0-1 0 0,0 0 0 0 0,0 0 0 0 0,-4-1-74 0 0,1 0 44 0 0,1 1 0 0 0,-1 0 0 0 0,0 1 0 0 0,0 0 0 0 0,0 0 0 0 0,-2 0-44 0 0,5 1-239 0 0,-1 1 0 0 0,1-1-1 0 0,0 1 1 0 0,0 0 0 0 0,0 1 0 0 0,0-1-1 0 0,0 1 1 0 0,0-1 0 0 0,0 1 0 0 0,0 0-1 0 0,-3 2 240 0 0,-5 2-1408 0 0</inkml:trace>
</inkml:ink>
</file>

<file path=ppt/ink/ink17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8:50.122"/>
    </inkml:context>
    <inkml:brush xml:id="br0">
      <inkml:brushProperty name="width" value="0.05" units="cm"/>
      <inkml:brushProperty name="height" value="0.05" units="cm"/>
      <inkml:brushProperty name="color" value="#849398"/>
    </inkml:brush>
  </inkml:definitions>
  <inkml:trace contextRef="#ctx0" brushRef="#br0">18 118 10592 0 0,'-2'0'342'0'0,"1"0"-236"0"0,0 0 0 0 0,0 0 0 0 0,0 0 0 0 0,1 0 0 0 0,-1 0 1 0 0,0 0-1 0 0,0 0 0 0 0,0 0 0 0 0,0-1 0 0 0,0 1 0 0 0,0 0 0 0 0,0-1 1 0 0,1 1-1 0 0,-1 0 0 0 0,0-1 0 0 0,0 1 0 0 0,0-1-106 0 0,1 1 1123 0 0,0 0 49 0 0,9-9 469 0 0,14-4-1335 0 0,0 1-1 0 0,2 1 0 0 0,15-5-305 0 0,-8 4 337 0 0,20-12-337 0 0,-50 23-11 0 0,0 0 37 0 0,0 0 0 0 0,0 0 0 0 0,0 0 0 0 0,0-1 1 0 0,0 1-1 0 0,0-1 0 0 0,0 1 0 0 0,0-1 0 0 0,1-1-26 0 0,-3 2 83 0 0,0 1 77 0 0,0 0 31 0 0,0 0 7 0 0,0 0 18 0 0,0 0 68 0 0,0 0 32 0 0,0 0 4 0 0,0 0-32 0 0,0 0-134 0 0,0 15 87 0 0,0-6-197 0 0,2 70 203 0 0,3-45-173 0 0,1 0 0 0 0,2-1 1 0 0,8 22-75 0 0,0 2-62 0 0,-16-56 62 0 0,0 0 1 0 0,0 0-1 0 0,1 0 0 0 0,-1 1 0 0 0,0-1 0 0 0,0 0 1 0 0,0 0-1 0 0,0 0 0 0 0,-1 0 0 0 0,1 0 1 0 0,0 0-1 0 0,0 0 0 0 0,-1 0 0 0 0,1 1 1 0 0,-1-1-1 0 0,1 0 0 0 0,-1 0 0 0 0,1 0 1 0 0,-1-1-1 0 0,1 1 0 0 0,-1 0 0 0 0,0 0 1 0 0,0 0-1 0 0,1 0 0 0 0,-1-1 0 0 0,0 1 1 0 0,0 0-1 0 0,0-1 0 0 0,0 1 0 0 0,0 0 1 0 0,0-1-1 0 0,0 1 0 0 0,0-1 0 0 0,0 0 1 0 0,0 1-1 0 0,0-1 0 0 0,0 0 0 0 0,-1 0 0 0 0,-21 3 344 0 0,-12-2-344 0 0,13-1-27 0 0,0 1 0 0 0,0 0-1 0 0,0 2 1 0 0,-7 2 27 0 0,28-5 53 0 0,1 0 11 0 0,12 2 247 0 0,17-1-114 0 0,0-1 1 0 0,0-1-1 0 0,12-3-197 0 0,-2 1 65 0 0,7-2-294 0 0,-45 5-10 0 0,6 0-315 0 0,-3-2-2610 0 0,-4 2-3545 0 0</inkml:trace>
</inkml:ink>
</file>

<file path=ppt/ink/ink17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8:50.515"/>
    </inkml:context>
    <inkml:brush xml:id="br0">
      <inkml:brushProperty name="width" value="0.05" units="cm"/>
      <inkml:brushProperty name="height" value="0.05" units="cm"/>
      <inkml:brushProperty name="color" value="#849398"/>
    </inkml:brush>
  </inkml:definitions>
  <inkml:trace contextRef="#ctx0" brushRef="#br0">21 25 7832 0 0,'-1'-5'809'0'0,"1"3"-269"0"0,-1 1-1 0 0,1-1 1 0 0,-1 1 0 0 0,1-1-1 0 0,-1 1 1 0 0,0 0 0 0 0,0-1-1 0 0,0 1 1 0 0,1 0 0 0 0,-1 0-1 0 0,-1-1 1 0 0,1 1-540 0 0,0 0 139 0 0,1 1 629 0 0,0 0-2 0 0,0 0-5 0 0,-6 14 1181 0 0,5-7-1684 0 0,0-1 0 0 0,1 1 0 0 0,0 0 1 0 0,0 0-1 0 0,0-1 0 0 0,1 5-258 0 0,0-7 85 0 0,3 90 966 0 0,2-15-886 0 0,-4-12-21 0 0,-3-49-1230 0 0,1-18-156 0 0</inkml:trace>
</inkml:ink>
</file>

<file path=ppt/ink/ink17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8:52.774"/>
    </inkml:context>
    <inkml:brush xml:id="br0">
      <inkml:brushProperty name="width" value="0.05" units="cm"/>
      <inkml:brushProperty name="height" value="0.05" units="cm"/>
      <inkml:brushProperty name="color" value="#849398"/>
    </inkml:brush>
  </inkml:definitions>
  <inkml:trace contextRef="#ctx0" brushRef="#br0">19 6 5984 0 0,'0'0'464'0'0,"0"-1"-306"0"0,0 1 146 0 0,0 0 0 0 0,1 0 0 0 0,-1 0 0 0 0,0 0 0 0 0,0 0 0 0 0,0 0 0 0 0,0-1 0 0 0,0 1 0 0 0,0 0 0 0 0,0 0 0 0 0,0 0 0 0 0,0 0 0 0 0,0 0 0 0 0,0-1 0 0 0,0 1 0 0 0,0 0 0 0 0,0 0 0 0 0,0 0 0 0 0,0 0 0 0 0,0 0 0 0 0,0-1 0 0 0,0 1 0 0 0,0 0 0 0 0,-1 0 0 0 0,1 0 0 0 0,0 0 0 0 0,0 0 0 0 0,0 0 0 0 0,0 0 0 0 0,0-1 0 0 0,0 1 0 0 0,0 0 0 0 0,0 0 0 0 0,0 0 0 0 0,-1 0 0 0 0,1 0 0 0 0,0 0 0 0 0,0 0 0 0 0,0 0 0 0 0,0 0-304 0 0,-4 5 2386 0 0,-2 10-2796 0 0,4-8 588 0 0,0 0-1 0 0,1 1 1 0 0,0 0 0 0 0,0-1-1 0 0,1 1 1 0 0,-1-1 0 0 0,2 4-178 0 0,-1-6 86 0 0,1-1 0 0 0,0 0 0 0 0,0 1 0 0 0,0-1 0 0 0,0 0 0 0 0,1 1-1 0 0,-1-1 1 0 0,1 0 0 0 0,0 0 0 0 0,0 0 0 0 0,1 0 0 0 0,-1-1 0 0 0,2 2-86 0 0,-2-3-91 0 0,0-1-1 0 0,-1 1 0 0 0,1-1 0 0 0,0 1 1 0 0,0-1-1 0 0,0 0 0 0 0,1 0 1 0 0,-1 0-1 0 0,0 0 0 0 0,0-1 0 0 0,1 1 1 0 0,-1 0-1 0 0,0-1 0 0 0,1 0 1 0 0,-1 1-1 0 0,0-1 0 0 0,1 0 0 0 0,-1 0 1 0 0,0-1-1 0 0,3 1 92 0 0,-1-1-512 0 0,1 0 1 0 0,-1 1-1 0 0,0-2 1 0 0,1 1-1 0 0,-1 0 0 0 0,0-1 1 0 0,0 0-1 0 0,0 0 0 0 0,0 0 1 0 0,3-3 511 0 0,1-3-6945 0 0</inkml:trace>
</inkml:ink>
</file>

<file path=ppt/ink/ink17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8:53.156"/>
    </inkml:context>
    <inkml:brush xml:id="br0">
      <inkml:brushProperty name="width" value="0.05" units="cm"/>
      <inkml:brushProperty name="height" value="0.05" units="cm"/>
      <inkml:brushProperty name="color" value="#849398"/>
    </inkml:brush>
  </inkml:definitions>
  <inkml:trace contextRef="#ctx0" brushRef="#br0">5 5 15664 0 0,'0'0'696'0'0,"0"0"135"0"0,0 0-663 0 0,0 0-168 0 0,-5-5 0 0 0,5 5 0 0 0,0 0 0 0 0,0 0 0 0 0,0 0 0 0 0,0 0 0 0 0,0 0 336 0 0,0 0 32 0 0,0 0 8 0 0,5 6 0 0 0,-2 3-376 0 0,1-3 0 0 0,0-1-80 0 0,3 2-7423 0 0</inkml:trace>
</inkml:ink>
</file>

<file path=ppt/ink/ink17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8:53.520"/>
    </inkml:context>
    <inkml:brush xml:id="br0">
      <inkml:brushProperty name="width" value="0.05" units="cm"/>
      <inkml:brushProperty name="height" value="0.05" units="cm"/>
      <inkml:brushProperty name="color" value="#849398"/>
    </inkml:brush>
  </inkml:definitions>
  <inkml:trace contextRef="#ctx0" brushRef="#br0">4 4 15120 0 0,'0'0'693'0'0,"0"-1"-21"0"0,-3 0-378 0 0,2 1 12 0 0,1 0 50 0 0,0 0 10 0 0,7 0 485 0 0,34-1 1129 0 0,0 1-1908 0 0,6 1-72 0 0,-30 3-1171 0 0,-6 0-3992 0 0,-11-4 4701 0 0,8 2-5532 0 0</inkml:trace>
  <inkml:trace contextRef="#ctx0" brushRef="#br0" timeOffset="1">9 83 9216 0 0,'0'0'421'0'0,"-1"0"-12"0"0,-2 0-23 0 0,2 0 872 0 0,1 0 406 0 0,41-1 4878 0 0,19-2-5611 0 0,-24 0-663 0 0,13-2-1634 0 0,-32 5-156 0 0</inkml:trace>
</inkml:ink>
</file>

<file path=ppt/ink/ink17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8:53.902"/>
    </inkml:context>
    <inkml:brush xml:id="br0">
      <inkml:brushProperty name="width" value="0.05" units="cm"/>
      <inkml:brushProperty name="height" value="0.05" units="cm"/>
      <inkml:brushProperty name="color" value="#849398"/>
    </inkml:brush>
  </inkml:definitions>
  <inkml:trace contextRef="#ctx0" brushRef="#br0">16 55 10592 0 0,'0'0'488'0'0,"0"0"-12"0"0,0 0-115 0 0,0 0 651 0 0,0 0 315 0 0,-5 6 2559 0 0,4-3-3655 0 0,-1 0 0 0 0,1 0 1 0 0,-1 1-1 0 0,1-1 0 0 0,0 0 0 0 0,0 1 0 0 0,1-1 0 0 0,-1 1 1 0 0,1-1-1 0 0,-1 1 0 0 0,1-1 0 0 0,0 1 0 0 0,1-1 1 0 0,-1 1-1 0 0,0-1 0 0 0,1 0 0 0 0,0 1 0 0 0,0-1 0 0 0,0 1 1 0 0,0-1-1 0 0,1 0 0 0 0,0 1-231 0 0,-1-1-6 0 0,1 0 0 0 0,0 0 0 0 0,0-1-1 0 0,-1 1 1 0 0,2-1 0 0 0,-1 1 0 0 0,0-1 0 0 0,0 0 0 0 0,1 0 0 0 0,-1 0-1 0 0,1 0 1 0 0,0 0 0 0 0,-1-1 0 0 0,1 1 0 0 0,0-1 0 0 0,0 0 0 0 0,0 0-1 0 0,0 0 1 0 0,0 0 0 0 0,1 0 0 0 0,-1 0 0 0 0,0-1 0 0 0,0 0 0 0 0,1 0 6 0 0,0 0-51 0 0,-1 0 1 0 0,1 0-1 0 0,-1 0 1 0 0,1-1-1 0 0,-1 0 0 0 0,1 1 1 0 0,-1-1-1 0 0,0-1 1 0 0,0 1-1 0 0,1-1 51 0 0,-2 1-57 0 0,0 0 1 0 0,-1 0-1 0 0,1 0 0 0 0,0 0 0 0 0,-1-1 0 0 0,1 1 0 0 0,-1-1 0 0 0,0 1 1 0 0,1-1-1 0 0,-1 0 0 0 0,0 1 0 0 0,0-1 0 0 0,0 0 0 0 0,0 0 0 0 0,0 0 1 0 0,0 0-1 0 0,-1 0 57 0 0,2-3 19 0 0,0 0 0 0 0,-1 1 0 0 0,0-1 0 0 0,0 0 0 0 0,0 1 0 0 0,-1-1 0 0 0,0 0 0 0 0,0 0 0 0 0,0 0 0 0 0,0 0-19 0 0,-1 0 11 0 0,0 0-1 0 0,0 0 1 0 0,0 1-1 0 0,0-1 1 0 0,-1 1-1 0 0,1-1 1 0 0,-1 1-1 0 0,0-1 1 0 0,-1 1-1 0 0,1 0 1 0 0,-1 0-1 0 0,0 0 1 0 0,-1-1-11 0 0,1 2-80 0 0,1 1 0 0 0,-1-1 1 0 0,0 1-1 0 0,1 0 1 0 0,-1 0-1 0 0,0 0 1 0 0,-1 0-1 0 0,1 1 0 0 0,0-1 1 0 0,0 1-1 0 0,-1 0 1 0 0,1 0-1 0 0,-1 0 1 0 0,1 0-1 0 0,-1 0 1 0 0,1 1-1 0 0,-1 0 0 0 0,-2 0 80 0 0,-6 0-1045 0 0,2 1-46 0 0</inkml:trace>
</inkml:ink>
</file>

<file path=ppt/ink/ink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2:34.767"/>
    </inkml:context>
    <inkml:brush xml:id="br0">
      <inkml:brushProperty name="width" value="0.05292" units="cm"/>
      <inkml:brushProperty name="height" value="0.05292" units="cm"/>
      <inkml:brushProperty name="color" value="#849398"/>
    </inkml:brush>
  </inkml:definitions>
  <inkml:trace contextRef="#ctx0" brushRef="#br0">157 52 11024 0 0,'-14'-19'1108'0'0,"0"0"-896"0"0,13 17-48 0 0,0 1 1 0 0,0 0 0 0 0,-1 0 0 0 0,1 0 0 0 0,-1 0 0 0 0,1 0-1 0 0,-1 0 1 0 0,1 1 0 0 0,-1-1 0 0 0,0 0 0 0 0,1 1 0 0 0,-1-1-1 0 0,0 1 1 0 0,1 0 0 0 0,-1 0 0 0 0,0-1 0 0 0,0 1 0 0 0,1 0-1 0 0,-1 0 1 0 0,0 1 0 0 0,-1-1-165 0 0,1 1 131 0 0,-1 0 0 0 0,0 0 1 0 0,1 0-1 0 0,-1 0 0 0 0,1 0 0 0 0,-1 1 0 0 0,1-1 1 0 0,0 1-1 0 0,0 0 0 0 0,0 0 0 0 0,-1 0 1 0 0,0 1-132 0 0,-2 4 122 0 0,-1 0 1 0 0,1 0-1 0 0,0 0 1 0 0,1 1-1 0 0,0-1 0 0 0,0 1 1 0 0,1 0-1 0 0,-2 5-122 0 0,0 8 52 0 0,0 1 0 0 0,2 1 0 0 0,0-1 0 0 0,1 0 0 0 0,1 1 0 0 0,1-1 0 0 0,2 1 0 0 0,0-1 0 0 0,1 0 0 0 0,1 0 0 0 0,4 10-52 0 0,-5-2-492 0 0,-3-29 300 0 0,-3 11-3745 0 0,-2-12 2595 0 0</inkml:trace>
</inkml:ink>
</file>

<file path=ppt/ink/ink17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9:07.800"/>
    </inkml:context>
    <inkml:brush xml:id="br0">
      <inkml:brushProperty name="width" value="0.05" units="cm"/>
      <inkml:brushProperty name="height" value="0.05" units="cm"/>
      <inkml:brushProperty name="color" value="#849398"/>
    </inkml:brush>
  </inkml:definitions>
  <inkml:trace contextRef="#ctx0" brushRef="#br0">1 1 16184 0 0,'0'0'737'0'0,"0"0"-13"0"0,10 0 30 0 0,1 4-167 0 0,1 0-1 0 0,-1 1 0 0 0,-1 0 1 0 0,1 1-1 0 0,-1 0 0 0 0,0 1 0 0 0,7 5-586 0 0,17 18 702 0 0,-1 1 0 0 0,-1 1 0 0 0,16 23-702 0 0,-45-51 14 0 0,4 4 3 0 0,3 4 37 0 0,0 0 0 0 0,1-1 1 0 0,1-1-1 0 0,-1 0 0 0 0,6 3-54 0 0,-16-12-40 0 0,-1-1-1 0 0,0 0 0 0 0,1 1 1 0 0,-1-1-1 0 0,0 0 0 0 0,1 0 1 0 0,-1 0-1 0 0,1 0 0 0 0,-1 1 1 0 0,0-1-1 0 0,1 0 1 0 0,-1 0-1 0 0,0 0 0 0 0,1 0 1 0 0,-1 0-1 0 0,1 0 0 0 0,-1 0 1 0 0,1 0-1 0 0,-1 0 0 0 0,0 0 1 0 0,1 0-1 0 0,-1 0 0 0 0,1 0 1 0 0,-1 0-1 0 0,0-1 1 0 0,1 1-1 0 0,-1 0 0 0 0,0 0 1 0 0,1 0-1 0 0,-1 0 0 0 0,0-1 1 0 0,1 1 40 0 0,2-2-388 0 0,-2 1 156 0 0,-1 1-1 0 0,0-1 0 0 0,0 0 1 0 0,0 0-1 0 0,0 1 0 0 0,1-1 1 0 0,-1 0-1 0 0,0 1 0 0 0,0-1 1 0 0,0 0-1 0 0,0 0 0 0 0,-1 1 1 0 0,1-2 232 0 0,0 0-1701 0 0,0-7-5165 0 0</inkml:trace>
</inkml:ink>
</file>

<file path=ppt/ink/ink17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9:08.142"/>
    </inkml:context>
    <inkml:brush xml:id="br0">
      <inkml:brushProperty name="width" value="0.05" units="cm"/>
      <inkml:brushProperty name="height" value="0.05" units="cm"/>
      <inkml:brushProperty name="color" value="#849398"/>
    </inkml:brush>
  </inkml:definitions>
  <inkml:trace contextRef="#ctx0" brushRef="#br0">241 4 14280 0 0,'-4'-4'3281'0'0,"3"5"-3161"0"0,0-1 1 0 0,0 0-1 0 0,0 1 1 0 0,0-1-1 0 0,0 1 1 0 0,0 0-1 0 0,1-1 1 0 0,-1 1-1 0 0,0 0 1 0 0,0-1 0 0 0,1 1-1 0 0,-1 0 1 0 0,1 0-1 0 0,-1-1 1 0 0,0 2-121 0 0,-9 13 869 0 0,1-2-225 0 0,0 0-1 0 0,-8 7-643 0 0,-7 11 498 0 0,-71 101-250 0 0,80-110-1001 0 0,-11 20 753 0 0,12-13-6488 0 0,10-18 18 0 0</inkml:trace>
</inkml:ink>
</file>

<file path=ppt/ink/ink17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9:08.575"/>
    </inkml:context>
    <inkml:brush xml:id="br0">
      <inkml:brushProperty name="width" value="0.05" units="cm"/>
      <inkml:brushProperty name="height" value="0.05" units="cm"/>
      <inkml:brushProperty name="color" value="#849398"/>
    </inkml:brush>
  </inkml:definitions>
  <inkml:trace contextRef="#ctx0" brushRef="#br0">77 5 14336 0 0,'-15'-2'1221'0'0,"14"1"-1139"0"0,0 1 1 0 0,-1-1-1 0 0,1 1 1 0 0,-1 0 0 0 0,1-1-1 0 0,-1 1 1 0 0,1 0-1 0 0,-1 0 1 0 0,1 0 0 0 0,0 1-1 0 0,-1-1 1 0 0,1 0-1 0 0,-1 0 1 0 0,1 1 0 0 0,-1-1-1 0 0,1 1 1 0 0,-2 0-83 0 0,1 0 162 0 0,0 0-14 0 0,1-1-1 0 0,0 1 0 0 0,-1 0 1 0 0,1-1-1 0 0,0 1 0 0 0,0 0 0 0 0,0 0 1 0 0,0 0-1 0 0,0 0 0 0 0,0 0 1 0 0,0 0-1 0 0,0 0 0 0 0,0 1-147 0 0,-1 1 95 0 0,0 0 1 0 0,0 0-1 0 0,0 1 0 0 0,1-1 1 0 0,-1 1-1 0 0,1-1 0 0 0,0 1 1 0 0,0 0-1 0 0,0-1 0 0 0,0 1-95 0 0,1-4 0 0 0,1 4 1 0 0,-1-4-2 0 0,1 1 1 0 0,-1-1-1 0 0,1 1 0 0 0,-1-1 0 0 0,1 1 1 0 0,-1-1-1 0 0,1 1 0 0 0,-1-1 0 0 0,0 1 1 0 0,1-1-1 0 0,-1 1 0 0 0,0 0 0 0 0,1-1 1 0 0,-1 1-1 0 0,0 0 0 0 0,0-1 0 0 0,1 2 1 0 0,-1-2-60 0 0,1 0 58 0 0,0 0-1 0 0,0 0 1 0 0,1 0-1 0 0,-1 0 1 0 0,0 0-1 0 0,0 0 0 0 0,0-1 1 0 0,0 1-1 0 0,1 0 1 0 0,-1-1-1 0 0,0 1 1 0 0,0-1-1 0 0,0 1 0 0 0,0-1 1 0 0,0 0-1 0 0,0 1 1 0 0,0-1-1 0 0,0 0 1 0 0,-1 0-1 0 0,1 0 0 0 0,0 1 1 0 0,0-1-1 0 0,-1 0 1 0 0,1 0-1 0 0,0 0 1 0 0,-1 0-1 0 0,1 0 0 0 0,-1-1 3 0 0,1 1 8 0 0,-1-2 7 0 0,0 1-1 0 0,1-1 1 0 0,-1 1 0 0 0,1-1 0 0 0,-1 1 0 0 0,1 0 0 0 0,0-1-1 0 0,0 1 1 0 0,0 0 0 0 0,1 0 0 0 0,-1-1 0 0 0,1 0-15 0 0,-1 3 29 0 0,0-1-1 0 0,0 1 1 0 0,0 0 0 0 0,0-1 0 0 0,0 1 0 0 0,0 0 0 0 0,0 0 0 0 0,0-1-1 0 0,0 1 1 0 0,0 0 0 0 0,0 0 0 0 0,0 0 0 0 0,0 0 0 0 0,0 1 0 0 0,0-1-1 0 0,0 0 1 0 0,0 0 0 0 0,0 0 0 0 0,0 1 0 0 0,0-1 0 0 0,-1 1 0 0 0,1-1 0 0 0,0 0-1 0 0,0 1 1 0 0,0 0 0 0 0,0-1 0 0 0,0 1 0 0 0,-1-1 0 0 0,1 1 0 0 0,0 0-1 0 0,0 0-28 0 0,2 2 95 0 0,0 0 0 0 0,1 1 0 0 0,-1-1 0 0 0,-1 1 0 0 0,1 0 0 0 0,1 1-95 0 0,2 8 128 0 0,-1 0 1 0 0,0 0 0 0 0,0 1 0 0 0,-1-1 0 0 0,-1 1 0 0 0,0 0-1 0 0,-1 0 1 0 0,0 9-129 0 0,-2-10 24 0 0,0 1-1 0 0,0-1 0 0 0,-1 0 1 0 0,-1 0-1 0 0,0 0 0 0 0,-2 5-23 0 0,3-15 15 0 0,0 1-1 0 0,0-1 0 0 0,0 0 1 0 0,0 0-1 0 0,-1 0 0 0 0,0 0 1 0 0,1 0-1 0 0,-1 0 0 0 0,0 0 1 0 0,-1 0-1 0 0,1-1 1 0 0,0 1-1 0 0,-1-1 0 0 0,1 0 1 0 0,-1 0-1 0 0,0 0 0 0 0,-1 1-14 0 0,2-2 9 0 0,0 0 0 0 0,0 0 0 0 0,0 0 0 0 0,0-1 0 0 0,-1 1 0 0 0,1-1 0 0 0,0 1 0 0 0,0-1 1 0 0,-1 0-1 0 0,1 0 0 0 0,0 0 0 0 0,0 0 0 0 0,-1 0 0 0 0,1 0 0 0 0,0-1 0 0 0,0 1 0 0 0,0-1 0 0 0,-1 0 0 0 0,1 1 0 0 0,0-1 0 0 0,0 0 0 0 0,0 0 0 0 0,0 0 0 0 0,0-1 0 0 0,0 1 0 0 0,0-1-9 0 0,-1 0 54 0 0,0 0 0 0 0,1 0 1 0 0,0-1-1 0 0,-1 1 0 0 0,1 0 0 0 0,0-1 0 0 0,0 1 1 0 0,1-1-1 0 0,-1 0 0 0 0,0 0 0 0 0,1 0 1 0 0,0 0-1 0 0,-1 0 0 0 0,1 0 0 0 0,0 0 0 0 0,0-2-54 0 0,1 1 9 0 0,-1 0 0 0 0,1 0-1 0 0,0 0 1 0 0,0 0-1 0 0,1 0 1 0 0,-1 0-1 0 0,1 0 1 0 0,0 0 0 0 0,0 0-1 0 0,0 0 1 0 0,0 1-1 0 0,1-2-8 0 0,1-1-244 0 0,0 0 0 0 0,0 1 0 0 0,1-1-1 0 0,-1 1 1 0 0,1 0 0 0 0,0 0 0 0 0,1 0-1 0 0,-1 0 1 0 0,1 1 0 0 0,0 0 0 0 0,0 0 0 0 0,0 0-1 0 0,0 1 1 0 0,1-1 0 0 0,0 1 0 0 0,3-1 244 0 0,26-7-5020 0 0,-22 9 3183 0 0</inkml:trace>
</inkml:ink>
</file>

<file path=ppt/ink/ink17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9:08.977"/>
    </inkml:context>
    <inkml:brush xml:id="br0">
      <inkml:brushProperty name="width" value="0.05" units="cm"/>
      <inkml:brushProperty name="height" value="0.05" units="cm"/>
      <inkml:brushProperty name="color" value="#849398"/>
    </inkml:brush>
  </inkml:definitions>
  <inkml:trace contextRef="#ctx0" brushRef="#br0">10 1 12440 0 0,'0'0'957'0'0,"0"0"-541"0"0,0 0 44 0 0,0 0 85 0 0,0 11 1255 0 0,1-2-683 0 0,-1-7-978 0 0,0-1 0 0 0,0 0 1 0 0,0 1-1 0 0,0-1 0 0 0,0 1 0 0 0,0-1 1 0 0,0 1-1 0 0,0-1 0 0 0,-1 1 0 0 0,1-1-139 0 0,-6 42 1496 0 0,5-40-1461 0 0,0 1 0 0 0,1 0 0 0 0,-1-1 0 0 0,1 1 0 0 0,0 2-35 0 0,-1 8-1688 0 0,1-8-5166 0 0</inkml:trace>
</inkml:ink>
</file>

<file path=ppt/ink/ink17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9:09.359"/>
    </inkml:context>
    <inkml:brush xml:id="br0">
      <inkml:brushProperty name="width" value="0.05" units="cm"/>
      <inkml:brushProperty name="height" value="0.05" units="cm"/>
      <inkml:brushProperty name="color" value="#849398"/>
    </inkml:brush>
  </inkml:definitions>
  <inkml:trace contextRef="#ctx0" brushRef="#br0">7 13 11976 0 0,'-1'0'56'0'0,"1"0"62"0"0,0 0-1 0 0,-1 0 1 0 0,1-1-1 0 0,0 1 1 0 0,-1 0-1 0 0,1 0 1 0 0,0 0-1 0 0,0-1 1 0 0,-1 1-1 0 0,1 0 1 0 0,0-1-1 0 0,0 1 1 0 0,-1 0-1 0 0,1 0 1 0 0,0-1-1 0 0,0 1 1 0 0,0 0-1 0 0,-1-1 0 0 0,1 1 1 0 0,0-1-1 0 0,0 1 1 0 0,0 0-1 0 0,0-1 1 0 0,0 1-1 0 0,0 0 1 0 0,0-1-1 0 0,0 1 1 0 0,0-1-1 0 0,0 1 1 0 0,0 0-1 0 0,0-1 1 0 0,0 1-1 0 0,0 0 1 0 0,0-1-1 0 0,0 1 1 0 0,0-1-1 0 0,1 1 1 0 0,-1 0-118 0 0,0-1 1090 0 0,0 1-283 0 0,0 0-126 0 0,6 10 1094 0 0,-3 2-1563 0 0,0 0 1 0 0,-1 1-1 0 0,0-1 1 0 0,-1 8-213 0 0,-2 51 1348 0 0,0-40-397 0 0,2 26-951 0 0,0-41-71 0 0,-1-12-2 0 0,0 1 0 0 0,1 0 0 0 0,-1 0 0 0 0,1 0 0 0 0,1 3 73 0 0,-2-6-507 0 0,1 6 732 0 0,1-5-8229 0 0,1-1 1423 0 0</inkml:trace>
</inkml:ink>
</file>

<file path=ppt/ink/ink17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9:09.735"/>
    </inkml:context>
    <inkml:brush xml:id="br0">
      <inkml:brushProperty name="width" value="0.05" units="cm"/>
      <inkml:brushProperty name="height" value="0.05" units="cm"/>
      <inkml:brushProperty name="color" value="#849398"/>
    </inkml:brush>
  </inkml:definitions>
  <inkml:trace contextRef="#ctx0" brushRef="#br0">0 12 16208 0 0,'0'0'365'0'0,"0"0"56"0"0,0 0 26 0 0,0 0-53 0 0,7 1 1346 0 0,0 14-624 0 0,-4-9-886 0 0,0 0-1 0 0,-1 0 1 0 0,1 0 0 0 0,-1 0-1 0 0,0 3-229 0 0,0 2 94 0 0,1 0 0 0 0,0-1-1 0 0,1 1 1 0 0,0-1 0 0 0,1 1-1 0 0,0-1 1 0 0,1-1 0 0 0,0 2-94 0 0,-6-11 9 0 0,1 1 0 0 0,-1-1 0 0 0,1 1 0 0 0,-1-1 0 0 0,1 1 0 0 0,-1-1-1 0 0,1 1 1 0 0,-1-1 0 0 0,1 1 0 0 0,-1-1 0 0 0,1 1 0 0 0,-1-1 0 0 0,1 0 0 0 0,0 1 0 0 0,-1-1 0 0 0,1 0 0 0 0,-1 0 0 0 0,1 0 0 0 0,0 1 0 0 0,0-1 0 0 0,-1 0 0 0 0,1 0 0 0 0,0 0 0 0 0,-1 0 0 0 0,1 0 0 0 0,0 0 0 0 0,-1 0 0 0 0,1 0 0 0 0,0-1 0 0 0,-1 1 0 0 0,1 0 0 0 0,0 0 0 0 0,-1 0 0 0 0,1-1 0 0 0,-1 1 0 0 0,1 0 0 0 0,0-1 0 0 0,-1 1 0 0 0,1-1-9 0 0,1 0 48 0 0,-1 0 0 0 0,1-1 0 0 0,-1 1-1 0 0,0 0 1 0 0,0-1 0 0 0,0 1 0 0 0,0-1 0 0 0,0 1 0 0 0,0-1 0 0 0,0 0 0 0 0,0 1 0 0 0,0-1 0 0 0,0-1-48 0 0,3-12 454 0 0,-2 8-225 0 0,0-1-1 0 0,-1 1 1 0 0,1-1 0 0 0,-1 1-1 0 0,-1-4-228 0 0,7-55 640 0 0,-9 55-501 0 0,1 9-3394 0 0,1 1-3506 0 0,0 1-113 0 0</inkml:trace>
</inkml:ink>
</file>

<file path=ppt/ink/ink17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9:10.228"/>
    </inkml:context>
    <inkml:brush xml:id="br0">
      <inkml:brushProperty name="width" value="0.05" units="cm"/>
      <inkml:brushProperty name="height" value="0.05" units="cm"/>
      <inkml:brushProperty name="color" value="#849398"/>
    </inkml:brush>
  </inkml:definitions>
  <inkml:trace contextRef="#ctx0" brushRef="#br0">0 0 14336 0 0,'0'0'661'0'0,"0"0"-17"0"0,0 0-311 0 0,0 0 228 0 0,0 0 146 0 0,0 0 28 0 0,0 0-26 0 0,0 0-140 0 0,0 0-66 0 0,0 0-14 0 0,5 4 397 0 0,14 11-278 0 0,-2 1-1 0 0,1 0 1 0 0,13 18-608 0 0,19 19 102 0 0,-46-49-70 0 0,0 0 0 0 0,0 0 0 0 0,-1 1 0 0 0,1 0-32 0 0,-4-5 22 0 0,1 1 0 0 0,0 0 0 0 0,-1 0 0 0 0,1 0 0 0 0,-1 0 0 0 0,1 0 0 0 0,-1 0 0 0 0,1 0-1 0 0,-1 0 1 0 0,0 0 0 0 0,1 0 0 0 0,-1 0 0 0 0,0 0 0 0 0,0 0 0 0 0,0 0 0 0 0,0 0 0 0 0,0 0 0 0 0,0 0 0 0 0,0 0 0 0 0,0 0 0 0 0,-1 0 0 0 0,1 0 0 0 0,0 0 0 0 0,0 0 0 0 0,-1 0 0 0 0,1 0-1 0 0,-1 0 1 0 0,1 0 0 0 0,-1 0 0 0 0,0 0-22 0 0,-1 2 100 0 0,0-1 0 0 0,-1 0 0 0 0,1 0-1 0 0,-1 0 1 0 0,0 0 0 0 0,1 0 0 0 0,-1-1-1 0 0,-1 1-99 0 0,-6 4-131 0 0,3-1 61 0 0,1 0-1 0 0,0 1 1 0 0,0-1 0 0 0,0 1-1 0 0,-4 6 71 0 0,-2 9-3846 0 0,12-20 2259 0 0,3 3-12 0 0</inkml:trace>
</inkml:ink>
</file>

<file path=ppt/ink/ink17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9:10.597"/>
    </inkml:context>
    <inkml:brush xml:id="br0">
      <inkml:brushProperty name="width" value="0.05" units="cm"/>
      <inkml:brushProperty name="height" value="0.05" units="cm"/>
      <inkml:brushProperty name="color" value="#849398"/>
    </inkml:brush>
  </inkml:definitions>
  <inkml:trace contextRef="#ctx0" brushRef="#br0">47 3 16439 0 0,'0'0'754'0'0,"2"0"-17"0"0,-1 0-633 0 0,-1 0-94 0 0,0 0 1 0 0,1 1-1 0 0,-1-1 1 0 0,1 0-1 0 0,-1 0 1 0 0,0 0 0 0 0,1 0-1 0 0,-1 0 1 0 0,1 0-1 0 0,-1 0 1 0 0,0 0-1 0 0,1-1 1 0 0,-1 1-1 0 0,1 0 1 0 0,-1 0-1 0 0,0 0 1 0 0,1 0-1 0 0,-1 0 1 0 0,0-1-1 0 0,1 1 1 0 0,-1 0-1 0 0,0 0 1 0 0,1-1-1 0 0,-1 1-10 0 0,1 0 320 0 0,-2 2-180 0 0,1 0 1 0 0,-1 0-1 0 0,1 0 0 0 0,-1 0 0 0 0,0 1 0 0 0,0-1 1 0 0,0 0-1 0 0,0 0 0 0 0,0-1 0 0 0,0 1 1 0 0,-1 0-1 0 0,1 0 0 0 0,0-1 0 0 0,-1 1 0 0 0,0 0 1 0 0,0 0-141 0 0,0-1 67 0 0,0 1-1 0 0,1 0 1 0 0,-1 0 0 0 0,0 0 0 0 0,1 0 0 0 0,0 0 0 0 0,-1 0 0 0 0,1 0 0 0 0,0 0 0 0 0,0 0 0 0 0,0 1-1 0 0,1-1 1 0 0,-1 1-67 0 0,0-1 27 0 0,1 0 0 0 0,-1 1 0 0 0,0-1 0 0 0,0 0 0 0 0,0 0 0 0 0,0 0 0 0 0,0 0 0 0 0,0 0 0 0 0,-1 0-27 0 0,1 0-58 0 0,0 0 1 0 0,0 0 0 0 0,0 0-1 0 0,0 0 1 0 0,0 0 0 0 0,0 0 0 0 0,0 0-1 0 0,1 0 1 0 0,-1 1 0 0 0,1-1 57 0 0,-2 7-908 0 0,0-2-270 0 0</inkml:trace>
</inkml:ink>
</file>

<file path=ppt/ink/ink17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9:11.004"/>
    </inkml:context>
    <inkml:brush xml:id="br0">
      <inkml:brushProperty name="width" value="0.05" units="cm"/>
      <inkml:brushProperty name="height" value="0.05" units="cm"/>
      <inkml:brushProperty name="color" value="#849398"/>
    </inkml:brush>
  </inkml:definitions>
  <inkml:trace contextRef="#ctx0" brushRef="#br0">0 2 14856 0 0,'0'0'680'0'0,"1"-1"-11"0"0,-1 1-645 0 0,1 0 0 0 0,-1 0 1 0 0,0 0-1 0 0,1 0 0 0 0,-1 0 1 0 0,0 0-1 0 0,1 0 0 0 0,-1 0 1 0 0,0 0-1 0 0,1 0 0 0 0,-1 0 1 0 0,1 0-1 0 0,-1 0 0 0 0,0 0 1 0 0,1 0-1 0 0,-1 0 0 0 0,0 0 1 0 0,1 0-1 0 0,-1 0 0 0 0,0 0 1 0 0,1 1-1 0 0,-1-1 0 0 0,0 0 1 0 0,0 0-1 0 0,1 0 0 0 0,-1 1 1 0 0,0-1-1 0 0,1 0 0 0 0,-1 1 1 0 0,0-1-1 0 0,0 0 0 0 0,0 0 1 0 0,1 1-1 0 0,-1-1-24 0 0,3 10 687 0 0,0 6 296 0 0,-2-14-850 0 0,-1 0 0 0 0,1 0 0 0 0,-1 0 1 0 0,1 0-1 0 0,-1 0 0 0 0,0 0 0 0 0,0 1 0 0 0,0 0-133 0 0,0 4 389 0 0,0 1 0 0 0,1-1-1 0 0,0 5-388 0 0,0-6 207 0 0,-1 0-1 0 0,1 0 0 0 0,-1 0 0 0 0,0 0 1 0 0,-1 5-207 0 0,-1-3 143 0 0,1-5-111 0 0,0-1 1 0 0,1 1-1 0 0,0-1 1 0 0,-1 1-1 0 0,1-1 0 0 0,0 1 1 0 0,0-1-1 0 0,0 1-32 0 0,2 5 82 0 0,-2 0-1 0 0,1 0 0 0 0,-1 0 1 0 0,-1 6-82 0 0,2-8 11 0 0,-1 1 1 0 0,1-1-1 0 0,0 0 1 0 0,0 0 0 0 0,1 0-1 0 0,0 0 1 0 0,0 0-1 0 0,0-1 1 0 0,1 1 0 0 0,1 2-12 0 0,5 3-246 0 0,-8-10 165 0 0,0 0 0 0 0,0 0 0 0 0,0 0 0 0 0,0 0 0 0 0,0 0 0 0 0,-1 0 0 0 0,1 0 0 0 0,0 0 0 0 0,-1 0 0 0 0,1 0 0 0 0,-1 0 0 0 0,1 1 81 0 0,0-1-178 0 0,0 0 0 0 0,0 0 0 0 0,0 0 0 0 0,0 0 0 0 0,1-1 0 0 0,-1 1 0 0 0,0 0 0 0 0,0-1 0 0 0,2 1 178 0 0,1 1-3255 0 0,-4-2-2959 0 0</inkml:trace>
</inkml:ink>
</file>

<file path=ppt/ink/ink17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9:11.486"/>
    </inkml:context>
    <inkml:brush xml:id="br0">
      <inkml:brushProperty name="width" value="0.05" units="cm"/>
      <inkml:brushProperty name="height" value="0.05" units="cm"/>
      <inkml:brushProperty name="color" value="#849398"/>
    </inkml:brush>
  </inkml:definitions>
  <inkml:trace contextRef="#ctx0" brushRef="#br0">20 75 13304 0 0,'-20'-14'2186'0'0,"23"11"-833"0"0,-1 3 1827 0 0,1 3-2755 0 0,0 0 0 0 0,0 1 0 0 0,0 0 0 0 0,0-1-1 0 0,1 5-424 0 0,3 6 334 0 0,-1 0 0 0 0,-1 0 0 0 0,3 15-334 0 0,8 18 454 0 0,-10-38-114 0 0,-6-8-334 0 0,0-1-1 0 0,1 0 0 0 0,-1 1 1 0 0,0-1-1 0 0,1 0 1 0 0,-1 1-1 0 0,0-1 0 0 0,1 0 1 0 0,-1 0-1 0 0,1 1 1 0 0,-1-1-1 0 0,0 0 0 0 0,1 0 1 0 0,-1 0-1 0 0,1 0 1 0 0,-1 0-1 0 0,1 1 0 0 0,-1-1 1 0 0,1 0-1 0 0,-1 0 1 0 0,1 0-1 0 0,-1 0 0 0 0,0 0 1 0 0,1-1-1 0 0,-1 1 1 0 0,1 0-1 0 0,-1 0 0 0 0,1 0 1 0 0,-1 0-1 0 0,1 0 1 0 0,-1-1-1 0 0,0 1 0 0 0,1 0 1 0 0,-1 0-1 0 0,1-1 1 0 0,-1 1-1 0 0,0 0 0 0 0,1 0 1 0 0,-1-1-1 0 0,0 1 1 0 0,1-1-6 0 0,1-1 24 0 0,0 0 1 0 0,0-1 0 0 0,0 1-1 0 0,0-1 1 0 0,0 0 0 0 0,0 0-1 0 0,-1 1 1 0 0,0-1 0 0 0,1 0-1 0 0,-1 0 1 0 0,0 0 0 0 0,0-1-1 0 0,-1 1 1 0 0,1-1-25 0 0,1-9 265 0 0,0-1-1 0 0,-1-12-264 0 0,0-2 120 0 0,1-5-3429 0 0,-2-2 3309 0 0,0 25-448 0 0,2 3-6612 0 0,-2 6 854 0 0</inkml:trace>
</inkml:ink>
</file>

<file path=ppt/ink/ink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2:35.109"/>
    </inkml:context>
    <inkml:brush xml:id="br0">
      <inkml:brushProperty name="width" value="0.05292" units="cm"/>
      <inkml:brushProperty name="height" value="0.05292" units="cm"/>
      <inkml:brushProperty name="color" value="#849398"/>
    </inkml:brush>
  </inkml:definitions>
  <inkml:trace contextRef="#ctx0" brushRef="#br0">0 34 2304 0 0,'0'0'551'0'0,"0"0"1471"0"0,0 0 642 0 0,0 0 125 0 0,2-3 1046 0 0,7-8-2747 0 0,0 8-970 0 0,-1 1 1 0 0,0 0 0 0 0,1 0-1 0 0,0 1 1 0 0,-1 0 0 0 0,1 0-1 0 0,7 1-118 0 0,0 0 53 0 0,81-2-162 0 0,-43 2-3744 0 0,16-3 3853 0 0,-40 0-1374 0 0</inkml:trace>
</inkml:ink>
</file>

<file path=ppt/ink/ink17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9:11.880"/>
    </inkml:context>
    <inkml:brush xml:id="br0">
      <inkml:brushProperty name="width" value="0.05" units="cm"/>
      <inkml:brushProperty name="height" value="0.05" units="cm"/>
      <inkml:brushProperty name="color" value="#849398"/>
    </inkml:brush>
  </inkml:definitions>
  <inkml:trace contextRef="#ctx0" brushRef="#br0">1 23 12440 0 0,'0'0'565'0'0,"0"0"-5"0"0,0 0-267 0 0,0 0 225 0 0,0 0 139 0 0,6 10 1173 0 0,-6-5-1568 0 0,0 0-1 0 0,0 0 0 0 0,0-1 1 0 0,0 1-1 0 0,-1 0 0 0 0,0 0 1 0 0,0 1-262 0 0,-2 11 258 0 0,3-14-416 0 0,0-1 0 0 0,-1 1 0 0 0,1 0-1 0 0,1-1 1 0 0,-1 1 0 0 0,0-1-1 0 0,1 1 1 0 0,-1 0 0 0 0,1-1-1 0 0,0 1 1 0 0,0 0 158 0 0,1 1-1018 0 0</inkml:trace>
  <inkml:trace contextRef="#ctx0" brushRef="#br0" timeOffset="1">145 2 15056 0 0,'0'0'340'0'0,"-2"-2"267"0"0,2 3 3055 0 0,55 39-960 0 0,-30-22-2224 0 0,14 12-478 0 0,-20-14 77 0 0,-9-8-15 0 0,0 1 0 0 0,0 1 1 0 0,0 0-63 0 0,13 18 97 0 0,-21-25-15 0 0,-1-1 27 0 0,0-1 0 0 0,0 1 0 0 0,0 0 0 0 0,0-1 0 0 0,0 1 0 0 0,0 0 0 0 0,0 0 0 0 0,0 0 0 0 0,-1 0 0 0 0,1-1 0 0 0,-1 1 0 0 0,0 0 0 0 0,1 0 0 0 0,-1 1-109 0 0,-1-2 116 0 0,1 0 0 0 0,-1 0-1 0 0,1 1 1 0 0,-1-1 0 0 0,0 0 0 0 0,0 0 0 0 0,0 0 0 0 0,1 0 0 0 0,-2 1-116 0 0,0 1 221 0 0,-21 29-24 0 0,-2-1-1 0 0,-22 23-196 0 0,42-49-163 0 0,4-4-41 0 0,0 0 0 0 0,-1 0 0 0 0,1 0-1 0 0,0 0 1 0 0,0 0 0 0 0,1 1 0 0 0,-1-1 0 0 0,0 0-1 0 0,0 1 1 0 0,1-1 0 0 0,-1 0 0 0 0,0 2 204 0 0,1-3-1307 0 0</inkml:trace>
</inkml:ink>
</file>

<file path=ppt/ink/ink17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9:12.874"/>
    </inkml:context>
    <inkml:brush xml:id="br0">
      <inkml:brushProperty name="width" value="0.05" units="cm"/>
      <inkml:brushProperty name="height" value="0.05" units="cm"/>
      <inkml:brushProperty name="color" value="#849398"/>
    </inkml:brush>
  </inkml:definitions>
  <inkml:trace contextRef="#ctx0" brushRef="#br0">42 4 14280 0 0,'0'0'654'0'0,"0"-1"-11"0"0,1-1-387 0 0,0 1-97 0 0,-1 1 1 0 0,0 0 0 0 0,0 0 1 0 0,-2 13 357 0 0,0-3-326 0 0,-1-1-1 0 0,0 1 1 0 0,0-1-1 0 0,-1 0 1 0 0,-4 7-192 0 0,-6 16-1691 0 0,10-25 865 0 0</inkml:trace>
</inkml:ink>
</file>

<file path=ppt/ink/ink17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9:13.259"/>
    </inkml:context>
    <inkml:brush xml:id="br0">
      <inkml:brushProperty name="width" value="0.05" units="cm"/>
      <inkml:brushProperty name="height" value="0.05" units="cm"/>
      <inkml:brushProperty name="color" value="#849398"/>
    </inkml:brush>
  </inkml:definitions>
  <inkml:trace contextRef="#ctx0" brushRef="#br0">92 6 13560 0 0,'0'0'621'0'0,"-3"-3"206"0"0,2 2-812 0 0,1 1 0 0 0,0 0 1 0 0,-1 0-1 0 0,1 0 1 0 0,0-1-1 0 0,-1 1 1 0 0,1 0-1 0 0,0 0 0 0 0,-1 0 1 0 0,1 0-1 0 0,-1 0 1 0 0,1 0-1 0 0,0 0 1 0 0,-1 0-1 0 0,1 0 0 0 0,-1 0 1 0 0,1 0-1 0 0,0 0 1 0 0,-1 0-1 0 0,1 0 1 0 0,-1 0-1 0 0,1 0 0 0 0,0 0 1 0 0,-1 0-1 0 0,1 0 1 0 0,-1 1-1 0 0,1-1 1 0 0,0 0-1 0 0,-1 0 0 0 0,1 1-15 0 0,-9 7 851 0 0,9-8-763 0 0,-11 11 733 0 0,2 1 0 0 0,0-1 0 0 0,0 1 0 0 0,0 2-821 0 0,6-9 211 0 0,0 1 0 0 0,1 0 0 0 0,-1-1 0 0 0,1 1 0 0 0,0 0 0 0 0,0 0 0 0 0,1 0 0 0 0,0 0 0 0 0,0 1 0 0 0,1-1 0 0 0,-1 1-211 0 0,1-3 66 0 0,0 0-1 0 0,1 0 1 0 0,-1-1-1 0 0,1 1 1 0 0,-1 0-1 0 0,1-1 1 0 0,0 1-1 0 0,1 0 1 0 0,0 1-66 0 0,-1-3 6 0 0,0 0 0 0 0,0 0 0 0 0,1 0 0 0 0,-1 0 0 0 0,1 0 0 0 0,0 0 0 0 0,-1 0 1 0 0,1-1-1 0 0,0 1 0 0 0,0-1 0 0 0,0 1 0 0 0,0-1 0 0 0,0 0 0 0 0,1 0 0 0 0,0 1-6 0 0,5 1-188 0 0,1 0 0 0 0,-1 0 0 0 0,7 1 188 0 0,3-1-5998 0 0,-4-1-943 0 0</inkml:trace>
</inkml:ink>
</file>

<file path=ppt/ink/ink17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9:13.643"/>
    </inkml:context>
    <inkml:brush xml:id="br0">
      <inkml:brushProperty name="width" value="0.05" units="cm"/>
      <inkml:brushProperty name="height" value="0.05" units="cm"/>
      <inkml:brushProperty name="color" value="#849398"/>
    </inkml:brush>
  </inkml:definitions>
  <inkml:trace contextRef="#ctx0" brushRef="#br0">82 5 10592 0 0,'0'0'818'0'0,"-9"-4"-335"0"0,5 4 124 0 0,0 0 0 0 0,0 0 1 0 0,0 0-1 0 0,0 0 0 0 0,1 0 0 0 0,-1 1 1 0 0,0-1-1 0 0,0 1 0 0 0,0 0 0 0 0,-1 1-607 0 0,3-1 99 0 0,1-1-1 0 0,-1 1 0 0 0,0 0 1 0 0,1 0-1 0 0,-1 0 1 0 0,0 0-1 0 0,1 0 0 0 0,-1 0 1 0 0,1 1-1 0 0,0-1 0 0 0,-1 0 1 0 0,1 1-1 0 0,0-1 1 0 0,0 1-1 0 0,0 0 0 0 0,0-1 1 0 0,0 1-1 0 0,0 0 1 0 0,0-1-1 0 0,1 1 0 0 0,-1 1-98 0 0,1-2 1 0 0,0 0 1 0 0,0 0-1 0 0,0 0 0 0 0,0 0 0 0 0,0 0 0 0 0,0 1 0 0 0,0-1 0 0 0,0 0 0 0 0,1 0 0 0 0,-1 0 0 0 0,0 0 1 0 0,1 0-1 0 0,-1 0 0 0 0,1 0 0 0 0,-1 0 0 0 0,1-1 0 0 0,0 1 0 0 0,-1 0 0 0 0,1 0 0 0 0,0 0 0 0 0,0 0 0 0 0,-1-1 1 0 0,2 2-2 0 0,0-1-25 0 0,-1 0 1 0 0,0 0 0 0 0,1 0 0 0 0,-1 0 0 0 0,1 0 0 0 0,0 0 0 0 0,-1-1 0 0 0,1 1 0 0 0,0 0 0 0 0,0-1 0 0 0,-1 1-1 0 0,1-1 1 0 0,2 0 24 0 0,-2 0-40 0 0,0 0 0 0 0,0 0 0 0 0,1 0 0 0 0,-1 0-1 0 0,0-1 1 0 0,0 1 0 0 0,0-1 0 0 0,0 1 0 0 0,1-1-1 0 0,-1 0 1 0 0,0 0 0 0 0,0 0 0 0 0,0 0 0 0 0,0 0 40 0 0,0-1 14 0 0,0 0 0 0 0,0 0 0 0 0,-1 0 0 0 0,1 0 0 0 0,0-1 0 0 0,-1 1 0 0 0,1 0 0 0 0,-1-1 0 0 0,0 1 0 0 0,1-1 0 0 0,-1 0-14 0 0,0-1 270 0 0,5-8 1860 0 0,-3 11-1097 0 0,-1 8-594 0 0,1 7-166 0 0,1 1 0 0 0,5 13-273 0 0,4 13 342 0 0,-5-15-342 0 0,-5-17 0 0 0,-1-1 0 0 0,0 1 0 0 0,1 8 0 0 0,4 20 0 0 0,-5-23 0 0 0,0-1 0 0 0,1 8 0 0 0,-3-17 0 0 0,0 1 0 0 0,0-1 0 0 0,-1 1 0 0 0,0 0 0 0 0,1-1 0 0 0,-1 1 0 0 0,-1-1 0 0 0,1 1 0 0 0,-1 1 0 0 0,1-4-12 0 0,-1 0-1 0 0,1 0 1 0 0,0 0-1 0 0,-1 0 0 0 0,0 0 1 0 0,1 0-1 0 0,-1-1 1 0 0,0 1-1 0 0,0-1 0 0 0,0 1 1 0 0,0-1-1 0 0,0 1 1 0 0,0-1-1 0 0,0 0 0 0 0,0 0 1 0 0,-1 0-1 0 0,1 0 1 0 0,0-1-1 0 0,-1 1 1 0 0,1-1-1 0 0,-2 1 13 0 0,0 0-66 0 0,0-1 1 0 0,0 1-1 0 0,0-1 0 0 0,1 0 0 0 0,-1 0 1 0 0,0-1-1 0 0,0 1 0 0 0,0-1 0 0 0,0 0 1 0 0,0 0-1 0 0,0 0 0 0 0,1 0 1 0 0,-2-1 65 0 0,-7-4-1248 0 0,0 1-58 0 0</inkml:trace>
</inkml:ink>
</file>

<file path=ppt/ink/ink17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9:15.376"/>
    </inkml:context>
    <inkml:brush xml:id="br0">
      <inkml:brushProperty name="width" value="0.05" units="cm"/>
      <inkml:brushProperty name="height" value="0.05" units="cm"/>
      <inkml:brushProperty name="color" value="#849398"/>
    </inkml:brush>
  </inkml:definitions>
  <inkml:trace contextRef="#ctx0" brushRef="#br0">5 13 2304 0 0,'0'0'343'0'0,"0"0"599"0"0,0 0 266 0 0,0 0 52 0 0,-4 0 1386 0 0,3-1 4824 0 0,2 0-7245 0 0,0 0 1 0 0,1 0-1 0 0,-1 0 0 0 0,0 0 1 0 0,1 0-1 0 0,-1 0 1 0 0,0 0-1 0 0,1 0 1 0 0,-1 0-1 0 0,1 1 0 0 0,0-1 1 0 0,0 1-226 0 0,-2 0 82 0 0,1 0 0 0 0,0 0 0 0 0,0 0 0 0 0,0 0 1 0 0,-1 0-1 0 0,1 0 0 0 0,0 0 0 0 0,0 0 0 0 0,0 0 1 0 0,-1 0-1 0 0,1 1 0 0 0,0-1 0 0 0,0 0 0 0 0,-1 1 0 0 0,1-1 1 0 0,0 1-1 0 0,-1-1 0 0 0,1 1 0 0 0,0-1 0 0 0,-1 1 1 0 0,1-1-1 0 0,-1 1 0 0 0,1-1 0 0 0,-1 1 0 0 0,1 0 1 0 0,-1-1-1 0 0,1 2-82 0 0,0-1 50 0 0,-1 0 0 0 0,1 1-1 0 0,0-1 1 0 0,-1 1 0 0 0,1-1 0 0 0,-1 1 0 0 0,0-1 0 0 0,1 1 0 0 0,-1-1 0 0 0,0 1 0 0 0,0-1 0 0 0,0 1 0 0 0,0 0 0 0 0,0-1 0 0 0,-1 1-1 0 0,1-1 1 0 0,0 1 0 0 0,-1 0-50 0 0,-1 4-778 0 0,0 0 0 0 0,-1 0 0 0 0,-2 5 778 0 0,4-9-408 0 0,-6 8-3536 0 0,6-9 1907 0 0</inkml:trace>
</inkml:ink>
</file>

<file path=ppt/ink/ink17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9:15.749"/>
    </inkml:context>
    <inkml:brush xml:id="br0">
      <inkml:brushProperty name="width" value="0.05" units="cm"/>
      <inkml:brushProperty name="height" value="0.05" units="cm"/>
      <inkml:brushProperty name="color" value="#849398"/>
    </inkml:brush>
  </inkml:definitions>
  <inkml:trace contextRef="#ctx0" brushRef="#br0">20 12 16152 0 0,'-7'-12'1801'0'0,"7"12"-1573"0"0,0 0 48 0 0,0 11 612 0 0,-5 35 341 0 0,1 33-214 0 0,2-48-740 0 0,1 1-1 0 0,2 27-274 0 0,0-55-106 0 0,-1 0 0 0 0,1 0 0 0 0,0 0 0 0 0,0 0 0 0 0,0 0 0 0 0,0 0 0 0 0,1-1 0 0 0,0 1 0 0 0,0 0 1 0 0,0-1-1 0 0,0 1 0 0 0,0-1 0 0 0,2 2 106 0 0,-3-4-1619 0 0,-1-1-453 0 0,1-1-88 0 0,6-4-14 0 0</inkml:trace>
</inkml:ink>
</file>

<file path=ppt/ink/ink17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9:16.111"/>
    </inkml:context>
    <inkml:brush xml:id="br0">
      <inkml:brushProperty name="width" value="0.05" units="cm"/>
      <inkml:brushProperty name="height" value="0.05" units="cm"/>
      <inkml:brushProperty name="color" value="#849398"/>
    </inkml:brush>
  </inkml:definitions>
  <inkml:trace contextRef="#ctx0" brushRef="#br0">3 5 14280 0 0,'0'0'1102'0'0,"-1"0"-719"0"0,0-1-290 0 0,0 0 163 0 0,1 1 62 0 0,0 0 1 0 0,0 0 20 0 0,15 1 994 0 0,68 4 694 0 0,-49-3-1699 0 0,-16-1-263 0 0,0-1 1 0 0,0 0-1 0 0,0-1 0 0 0,0-1-65 0 0,-17 2 138 0 0,0 0 0 0 0,0 0 0 0 0,0-1 0 0 0,0 1 0 0 0,0 0 0 0 0,0 0 0 0 0,0-1 0 0 0,0 1 0 0 0,0-1 0 0 0,0 1 0 0 0,0-1 0 0 0,-1 1 0 0 0,1-1 0 0 0,0 1 0 0 0,0-1 0 0 0,-1 0 0 0 0,1 0 0 0 0,0 1-138 0 0,-1-1 196 0 0,0 1-4 0 0,0 0 0 0 0,0 0-12 0 0,0 0-52 0 0,0 0-28 0 0,1 1-72 0 0,0 0 0 0 0,-1 0-1 0 0,1 0 1 0 0,0 0-1 0 0,-1 1 1 0 0,1-1 0 0 0,-1 0-1 0 0,1 0 1 0 0,-1 0 0 0 0,0 1-1 0 0,1 0-27 0 0,1 14 208 0 0,0-1 0 0 0,-1 1 0 0 0,-1 0 0 0 0,-1 13-208 0 0,1 4 264 0 0,-1 15 124 0 0,-1-22-209 0 0,2-1-1 0 0,1 0 1 0 0,3 9-179 0 0,-4-28-75 0 0,1-1-339 0 0,0 1-1 0 0,0-1 0 0 0,0 0 1 0 0,1 0 414 0 0,-2-4-791 0 0,0-1-573 0 0,0 0-248 0 0</inkml:trace>
</inkml:ink>
</file>

<file path=ppt/ink/ink17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9:16.896"/>
    </inkml:context>
    <inkml:brush xml:id="br0">
      <inkml:brushProperty name="width" value="0.05" units="cm"/>
      <inkml:brushProperty name="height" value="0.05" units="cm"/>
      <inkml:brushProperty name="color" value="#849398"/>
    </inkml:brush>
  </inkml:definitions>
  <inkml:trace contextRef="#ctx0" brushRef="#br0">81 20 8288 0 0,'0'-4'862'0'0,"0"1"-640"0"0,0 2 9 0 0,0 1 0 0 0,0-1 0 0 0,0 1 1 0 0,0-1-1 0 0,-1 0 0 0 0,1 1 0 0 0,0-1 0 0 0,-1 1 1 0 0,1-1-1 0 0,0 1 0 0 0,-1-1 0 0 0,1 1 1 0 0,-1-1-1 0 0,1 1 0 0 0,0-1 0 0 0,-1 1 0 0 0,1-1 1 0 0,-1 1-1 0 0,0 0 0 0 0,1-1 0 0 0,-1 1 1 0 0,1 0-1 0 0,-1 0 0 0 0,1-1 0 0 0,-1 1 0 0 0,0 0 1 0 0,1 0-1 0 0,-1 0 0 0 0,0 0 0 0 0,1 0 1 0 0,-1 0-1 0 0,0 0 0 0 0,1 0-231 0 0,-3-1 231 0 0,1 1 1 0 0,-1 0-1 0 0,1 0 0 0 0,-1 0 0 0 0,1 0 1 0 0,-1 1-1 0 0,-1 0-231 0 0,2-1 89 0 0,0 1 0 0 0,-1 0 0 0 0,1 0 0 0 0,0 0 0 0 0,0 1 0 0 0,0-1 0 0 0,0 0 0 0 0,1 1 0 0 0,-1-1 0 0 0,0 1 0 0 0,0 0 0 0 0,0 1-89 0 0,-2 1 119 0 0,1 1 1 0 0,0 0 0 0 0,1 0-1 0 0,-2 3-119 0 0,3-7-1 0 0,1 0 0 0 0,0 0-1 0 0,0 0 1 0 0,-1 0-1 0 0,1 0 1 0 0,0-1-1 0 0,0 1 1 0 0,0 0-1 0 0,0 0 1 0 0,0 0 0 0 0,0 0-1 0 0,0 0 1 0 0,1 0-1 0 0,-1 0 1 0 0,0 0-1 0 0,0 0 1 0 0,1 0-1 0 0,-1 0 1 0 0,0-1 0 0 0,1 1-1 0 0,-1 0 1 0 0,1 0-1 0 0,0 0 1 0 0,-1-1-1 0 0,1 1 1 0 0,-1 0-1 0 0,1-1 2 0 0,0 2-5 0 0,1-1-1 0 0,-1 0 1 0 0,0 0-1 0 0,1 0 0 0 0,-1 0 1 0 0,1 0-1 0 0,-1 0 0 0 0,1 0 1 0 0,-1 0-1 0 0,1-1 1 0 0,0 1-1 0 0,-1-1 0 0 0,2 1 6 0 0,0 0 5 0 0,-1-1-1 0 0,0 0 0 0 0,0 0 0 0 0,0 0 0 0 0,1 0 0 0 0,-1 0 0 0 0,0 0 0 0 0,0-1 1 0 0,0 1-1 0 0,1-1 0 0 0,-1 0 0 0 0,0 1 0 0 0,0-1 0 0 0,0 0 0 0 0,0 0 1 0 0,0 0-5 0 0,0-1 7 0 0,1 0 1 0 0,-1 0 0 0 0,1-1 0 0 0,-1 1-1 0 0,0 0 1 0 0,0-1 0 0 0,0 0 0 0 0,-1 1 0 0 0,1-1-1 0 0,0-2-7 0 0,0 2 88 0 0,0-1-1 0 0,0 1 0 0 0,-1-1 1 0 0,0 0-1 0 0,1 0 0 0 0,-1 0 1 0 0,-1 1-1 0 0,1-1 0 0 0,-1 0 1 0 0,1-3-88 0 0,-1 7 292 0 0,0 0 48 0 0,1-2 606 0 0,0 3-480 0 0,-1 0-536 0 0,2 3 172 0 0,0 0 1 0 0,0-1-1 0 0,-1 1 0 0 0,1 0 0 0 0,-1 0 0 0 0,0 0 0 0 0,-1 0 0 0 0,1 2-102 0 0,3 12 231 0 0,3 16-231 0 0,-1 1 0 0 0,2 35 0 0 0,-8-65 0 0 0,1 1 0 0 0,-1 0 0 0 0,-1-1 0 0 0,1 1 0 0 0,-1-1 0 0 0,0 1 0 0 0,0-1 0 0 0,-1 1 0 0 0,0-1 0 0 0,0 0 0 0 0,0 0 0 0 0,0 1 0 0 0,-1-2 0 0 0,0 1 0 0 0,0 0 0 0 0,0 0 0 0 0,-1-1 0 0 0,0 1 0 0 0,1-2-13 0 0,3-2-15 0 0,-1 0 1 0 0,0 0 0 0 0,0 0-1 0 0,0 0 1 0 0,0-1 0 0 0,-1 1 0 0 0,1 0-1 0 0,0 0 1 0 0,0-1 0 0 0,0 1-1 0 0,-1 0 1 0 0,1-1 0 0 0,0 0-1 0 0,-2 1 28 0 0,-3 1-268 0 0,3-2 200 0 0,1 1-1 0 0,0-1 1 0 0,-1 1 0 0 0,0-1 0 0 0,1 0 0 0 0,-2 0 68 0 0,3 0-77 0 0,0 0 0 0 0,1 0 0 0 0,-1 0 0 0 0,0 0 0 0 0,0-1 0 0 0,1 1 1 0 0,-1 0-1 0 0,0 0 0 0 0,1-1 0 0 0,-1 1 0 0 0,0-1 0 0 0,1 1 1 0 0,-1 0-1 0 0,1-1 0 0 0,-1 1 0 0 0,1-1 0 0 0,-1 1 0 0 0,1-1 1 0 0,-1 0-1 0 0,1 1 0 0 0,-1-1 0 0 0,1 0 0 0 0,0 1 0 0 0,-1-1 1 0 0,1 0 76 0 0,-1-4-1462 0 0,1-1-66 0 0</inkml:trace>
</inkml:ink>
</file>

<file path=ppt/ink/ink17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9:17.271"/>
    </inkml:context>
    <inkml:brush xml:id="br0">
      <inkml:brushProperty name="width" value="0.05" units="cm"/>
      <inkml:brushProperty name="height" value="0.05" units="cm"/>
      <inkml:brushProperty name="color" value="#849398"/>
    </inkml:brush>
  </inkml:definitions>
  <inkml:trace contextRef="#ctx0" brushRef="#br0">13 90 10136 0 0,'0'0'777'0'0,"-6"10"1066"0"0,5-8-1200 0 0,0 0 1 0 0,0 0-1 0 0,1 1 0 0 0,-1-1 1 0 0,1 0-1 0 0,-1 1 1 0 0,1-1-1 0 0,0 0 1 0 0,0 1-1 0 0,0-1-643 0 0,-1 11 1273 0 0,1-11-1136 0 0,0 0-1 0 0,0 0 0 0 0,0 0 1 0 0,0 0-1 0 0,0 0 0 0 0,1 0 1 0 0,-1 1-1 0 0,1-1 0 0 0,-1 0 1 0 0,1 0-1 0 0,0 0 0 0 0,0 0 1 0 0,0-1-1 0 0,0 1 0 0 0,0 0 0 0 0,0 0 1 0 0,0 0-1 0 0,1-1 0 0 0,-1 1 1 0 0,0-1-1 0 0,1 1 0 0 0,0-1 1 0 0,-1 0-1 0 0,2 1-136 0 0,0 0-4 0 0,0 0 1 0 0,0 0-1 0 0,0 0 0 0 0,0-1 0 0 0,0 0 1 0 0,0 0-1 0 0,0 1 0 0 0,1-2 1 0 0,-1 1-1 0 0,0 0 0 0 0,1-1 0 0 0,-1 1 1 0 0,0-1-1 0 0,1 0 0 0 0,0 0 4 0 0,-2-1-273 0 0,0 1-1 0 0,1-1 1 0 0,-1 0 0 0 0,0 1-1 0 0,1-1 1 0 0,-1 0 0 0 0,0-1-1 0 0,0 1 274 0 0,1 0-435 0 0,5-3-927 0 0</inkml:trace>
  <inkml:trace contextRef="#ctx0" brushRef="#br0" timeOffset="1">46 1 6912 0 0,'0'0'304'0'0,"0"0"64"0"0,-4 0-296 0 0,4 0-72 0 0,0 0 0 0 0,0 0 0 0 0,0 0 1520 0 0,0 0 288 0 0,0 0 56 0 0,0 0 16 0 0,0 0-1560 0 0,0 0-320 0 0,0 0 0 0 0,0 0-6040 0 0</inkml:trace>
</inkml:ink>
</file>

<file path=ppt/ink/ink17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9:17.884"/>
    </inkml:context>
    <inkml:brush xml:id="br0">
      <inkml:brushProperty name="width" value="0.05" units="cm"/>
      <inkml:brushProperty name="height" value="0.05" units="cm"/>
      <inkml:brushProperty name="color" value="#849398"/>
    </inkml:brush>
  </inkml:definitions>
  <inkml:trace contextRef="#ctx0" brushRef="#br0">74 8 12960 0 0,'1'-4'1377'0'0,"0"1"-1274"0"0,0 3 307 0 0,-1 0 125 0 0,0 0 17 0 0,0 0 12 0 0,0 0 24 0 0,6 13 1596 0 0,-4-6-1816 0 0,0 1 0 0 0,-1 0 0 0 0,0 0-1 0 0,0 4-367 0 0,2 12 461 0 0,0-8-286 0 0,1 9 147 0 0,8 24-322 0 0,-7-28 275 0 0,-4-20-374 0 0,-1-1-12 0 0,0 0 18 0 0,3 1 61 0 0,-2-1-43 0 0,-1 0-45 0 0,-16-3-508 0 0,1-1 459 0 0,-1 1 0 0 0,1 1 0 0 0,0 1 0 0 0,-1 0 0 0 0,-12 1 169 0 0,28 0 172 0 0,0 0-39 0 0,0 0-5 0 0,0 0 12 0 0,12 0 480 0 0,49 6 690 0 0,24-3-1310 0 0,-59-2-1030 0 0,18 2 1030 0 0,-38-1-5205 0 0,0 0-1773 0 0</inkml:trace>
</inkml:ink>
</file>

<file path=ppt/ink/ink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2:35.459"/>
    </inkml:context>
    <inkml:brush xml:id="br0">
      <inkml:brushProperty name="width" value="0.05292" units="cm"/>
      <inkml:brushProperty name="height" value="0.05292" units="cm"/>
      <inkml:brushProperty name="color" value="#849398"/>
    </inkml:brush>
  </inkml:definitions>
  <inkml:trace contextRef="#ctx0" brushRef="#br0">105 0 12672 0 0,'0'0'289'0'0,"-19"15"795"0"0,12-8-854 0 0,1 1 0 0 0,0 0 0 0 0,0 0 0 0 0,0 0 1 0 0,1 1-1 0 0,0-1 0 0 0,1 1 0 0 0,0 1 0 0 0,-2 6-230 0 0,-3 12 1289 0 0,1 0 0 0 0,-2 21-1289 0 0,9-41 162 0 0,0-1 0 0 0,1 1 0 0 0,0 0 0 0 0,0 0 0 0 0,0 0 0 0 0,1 0 0 0 0,1 0 0 0 0,-1 0 0 0 0,1-1 0 0 0,3 9-162 0 0,-3-12-137 0 0,0 1 1 0 0,0-1-1 0 0,1 1 1 0 0,-1-1-1 0 0,1 1 1 0 0,0-1-1 0 0,0 0 0 0 0,2 1 137 0 0,-3-3-517 0 0,0 0 0 0 0,1 0-1 0 0,0 0 1 0 0,-1 0 0 0 0,1 0-1 0 0,0 0 1 0 0,0-1-1 0 0,0 0 1 0 0,0 1 0 0 0,0-1-1 0 0,0 0 1 0 0,3 0 517 0 0,6 2-5605 0 0</inkml:trace>
  <inkml:trace contextRef="#ctx0" brushRef="#br0" timeOffset="1">137 211 11256 0 0,'0'0'256'0'0,"0"0"34"0"0,0 0 21 0 0,0 0-35 0 0,23 1 1097 0 0,-14-3-1085 0 0,0 1 0 0 0,0 0-1 0 0,1 1 1 0 0,-1 0-1 0 0,0 0 1 0 0,3 1-288 0 0,19 1-4326 0 0,-18-2-460 0 0</inkml:trace>
</inkml:ink>
</file>

<file path=ppt/ink/ink17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9:18.800"/>
    </inkml:context>
    <inkml:brush xml:id="br0">
      <inkml:brushProperty name="width" value="0.05" units="cm"/>
      <inkml:brushProperty name="height" value="0.05" units="cm"/>
      <inkml:brushProperty name="color" value="#849398"/>
    </inkml:brush>
  </inkml:definitions>
  <inkml:trace contextRef="#ctx0" brushRef="#br0">147 38 8288 0 0,'-6'-10'122'0'0,"5"7"251"0"0,-1 0-1 0 0,0 0 1 0 0,0 0 0 0 0,0 0 0 0 0,0 1-1 0 0,-3-3-372 0 0,4 4 223 0 0,1 1-1 0 0,-1-1 1 0 0,0 1-1 0 0,0-1 0 0 0,0 1 1 0 0,0-1-1 0 0,0 1 1 0 0,0 0-1 0 0,0-1 1 0 0,0 1-1 0 0,0 0 1 0 0,0 0-1 0 0,0 0 0 0 0,0 0 1 0 0,0 0-1 0 0,0 0 1 0 0,0 0-1 0 0,0 0 1 0 0,0 0-1 0 0,0 0 1 0 0,-1 1-1 0 0,1-1 0 0 0,1 0 1 0 0,-2 1-223 0 0,-4 1 201 0 0,1 1 0 0 0,-1 0 0 0 0,1 0 0 0 0,0 0 0 0 0,0 1 0 0 0,0 0 0 0 0,0 0 0 0 0,1 0 0 0 0,-1 0 1 0 0,-1 3-202 0 0,0 1 217 0 0,0 0 1 0 0,0 1 0 0 0,1-1 0 0 0,0 1-1 0 0,0 0 1 0 0,1 2-218 0 0,2-8 31 0 0,1 0 0 0 0,1 0-1 0 0,-1 0 1 0 0,0 0 0 0 0,1 0 0 0 0,0 0-1 0 0,-1 1 1 0 0,1-1 0 0 0,1 0 0 0 0,-1 0-1 0 0,0 0 1 0 0,1 1 0 0 0,-1-1 0 0 0,1 0-1 0 0,0 0 1 0 0,1 3-31 0 0,-1-5 2 0 0,0 1-1 0 0,0 0 0 0 0,0-1 1 0 0,0 1-1 0 0,0 0 0 0 0,0-1 1 0 0,0 1-1 0 0,0-1 0 0 0,1 0 0 0 0,-1 1 1 0 0,0-1-1 0 0,1 0 0 0 0,-1 0 1 0 0,1 0-1 0 0,0 0 0 0 0,-1 0 1 0 0,1 0-1 0 0,0-1 0 0 0,0 1 1 0 0,-1 0-1 0 0,1-1 0 0 0,0 1 1 0 0,0-1-1 0 0,0 0 0 0 0,0 0 1 0 0,0 1-1 0 0,-1-1 0 0 0,3-1-1 0 0,1 1-3 0 0,0-1 0 0 0,0 0-1 0 0,0 0 1 0 0,-1 0 0 0 0,1-1 0 0 0,0 0-1 0 0,-1 0 1 0 0,1 0 0 0 0,-1-1-1 0 0,5-2 4 0 0,-6 3 17 0 0,0 0-1 0 0,0-1 0 0 0,0 0 0 0 0,0 0 1 0 0,0 1-1 0 0,-1-2 0 0 0,1 1 0 0 0,-1 0 1 0 0,0 0-1 0 0,0-1 0 0 0,0 1 1 0 0,0-1-1 0 0,-1 0 0 0 0,1 0-16 0 0,-1-1 2 0 0,0 0-1 0 0,0 0 1 0 0,-1 0-1 0 0,0 0 1 0 0,0 0-1 0 0,0 0 1 0 0,-1 0-1 0 0,1 0 0 0 0,-1 0-1 0 0,-2-22 0 0 0,3 22 126 0 0,0 1-1 0 0,0-1 0 0 0,-1 0 1 0 0,0 0-1 0 0,0 0 0 0 0,-2-3-125 0 0,3 7 168 0 0,0 1 0 0 0,0 0 4 0 0,0 0 16 0 0,0 0 4 0 0,0 0 0 0 0,2 9-16 0 0,8 29-168 0 0,-2-3 211 0 0,-4-25-307 0 0,0 0 1 0 0,0-1-1 0 0,5 9 88 0 0,3 0-6277 0 0,-12-17 327 0 0</inkml:trace>
</inkml:ink>
</file>

<file path=ppt/ink/ink17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9:19.171"/>
    </inkml:context>
    <inkml:brush xml:id="br0">
      <inkml:brushProperty name="width" value="0.05" units="cm"/>
      <inkml:brushProperty name="height" value="0.05" units="cm"/>
      <inkml:brushProperty name="color" value="#849398"/>
    </inkml:brush>
  </inkml:definitions>
  <inkml:trace contextRef="#ctx0" brushRef="#br0">15 44 1840 0 0,'2'-10'559'0'0,"-2"8"5076"0"0,0 2 5720 0 0,-1 3-11237 0 0,0-1 0 0 0,0 1 0 0 0,1-1 1 0 0,-1 1-1 0 0,1-1 0 0 0,-1 1 0 0 0,1 0 0 0 0,0 0 1 0 0,0-1-119 0 0,-3 19 446 0 0,2-15-318 0 0,-1-1-1 0 0,2 1 0 0 0,-1 0 1 0 0,0 1-128 0 0,-2 18 570 0 0,3-21-504 0 0,0-3 27 0 0,0-2-70 0 0,-1 0 0 0 0,1 0 0 0 0,1-1 0 0 0,-1 1 0 0 0,0 0 0 0 0,0-1 0 0 0,0 1 0 0 0,1 0 0 0 0,-1-1-23 0 0,2-7-2 0 0,-1 2 9 0 0,1 0-1 0 0,-1 1 0 0 0,1-1 0 0 0,0 1 1 0 0,1 0-1 0 0,-1 0 0 0 0,1-1 0 0 0,1 2 0 0 0,1-4-6 0 0,-2 5-185 0 0,0-1-1 0 0,0 1 1 0 0,0 0-1 0 0,1 0 1 0 0,0 1-1 0 0,-1-1 1 0 0,2 1-1 0 0,-1-1 0 0 0,0 1 1 0 0,0 1-1 0 0,1-1 1 0 0,2-1 185 0 0,0 2-1422 0 0,1 0-66 0 0</inkml:trace>
</inkml:ink>
</file>

<file path=ppt/ink/ink17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9:19.538"/>
    </inkml:context>
    <inkml:brush xml:id="br0">
      <inkml:brushProperty name="width" value="0.05" units="cm"/>
      <inkml:brushProperty name="height" value="0.05" units="cm"/>
      <inkml:brushProperty name="color" value="#849398"/>
    </inkml:brush>
  </inkml:definitions>
  <inkml:trace contextRef="#ctx0" brushRef="#br0">4 87 11832 0 0,'0'0'540'0'0,"0"0"-6"0"0,0 0-219 0 0,11 3 2080 0 0,-4-2-1942 0 0,0-1 0 0 0,0 0 0 0 0,0 0 1 0 0,-1-1-1 0 0,1 0 0 0 0,0 0 1 0 0,0-1-1 0 0,0 1 0 0 0,-1-1 1 0 0,3-2-454 0 0,-4 3 34 0 0,0-1 1 0 0,-1 0 0 0 0,0 0-1 0 0,1-1 1 0 0,-1 1-1 0 0,0-1 1 0 0,3-3-35 0 0,-5 5-2 0 0,-1 0 1 0 0,0 0 0 0 0,0 0-1 0 0,0 0 1 0 0,-1 0-1 0 0,1-1 1 0 0,0 1-1 0 0,0 0 1 0 0,-1-1-1 0 0,1 1 1 0 0,-1-1-1 0 0,1 1 1 0 0,-1 0-1 0 0,1-1 1 0 0,-1 1-1 0 0,0-1 1 0 0,0 1 0 0 0,0-1-1 0 0,0 1 1 0 0,0-1-1 0 0,0 0 1 0 0,0 1-1 0 0,0 0 1 0 0,-1-1-1 0 0,1 1 1 0 0,-1-1-1 0 0,1 0 2 0 0,-1 1 0 0 0,1 0 0 0 0,-1 0 0 0 0,1 0 0 0 0,-1 0 0 0 0,1 0 0 0 0,-1 0 0 0 0,0 0 0 0 0,0 0 0 0 0,1 0 0 0 0,-1 0 0 0 0,0 0 0 0 0,0 1 0 0 0,0-1 0 0 0,0 0 0 0 0,0 0 0 0 0,0 1 0 0 0,0-1 0 0 0,0 1 0 0 0,0-1 0 0 0,-1 1 0 0 0,1 0 0 0 0,0-1 0 0 0,0 1 0 0 0,0 0 0 0 0,-2-1 0 0 0,0 1 0 0 0,1 0 0 0 0,-1 0 0 0 0,0 0 0 0 0,0 0 0 0 0,0 1 0 0 0,0-1 0 0 0,0 1 0 0 0,1 0 0 0 0,-3 0 0 0 0,-1 2 31 0 0,1-1 0 0 0,-1 1 0 0 0,1 0-1 0 0,0 1 1 0 0,0-1 0 0 0,0 1-1 0 0,1 0 1 0 0,-1 0 0 0 0,1 1 0 0 0,-2 3-31 0 0,2-4 97 0 0,1 0-1 0 0,0 0 1 0 0,0 0 0 0 0,1 1 0 0 0,-1-1 0 0 0,1 1 0 0 0,0 0 0 0 0,1 0 0 0 0,-1 0 0 0 0,1 0 0 0 0,0 0 0 0 0,-1 3-97 0 0,2-6 31 0 0,0 1 0 0 0,1-1-1 0 0,-1 1 1 0 0,1-1 0 0 0,-1 1 0 0 0,1-1 0 0 0,0 0-1 0 0,-1 1 1 0 0,1-1 0 0 0,0 0 0 0 0,1 0 0 0 0,-1 1 0 0 0,0-1-1 0 0,1 0 1 0 0,-1 0 0 0 0,1-1 0 0 0,0 1 0 0 0,-1 0-1 0 0,1 0 1 0 0,0-1 0 0 0,0 1 0 0 0,0-1 0 0 0,2 2-31 0 0,2 0-120 0 0,0 0 0 0 0,0 0 0 0 0,0 0 0 0 0,0-1 0 0 0,0 1 0 0 0,1-1 0 0 0,-1-1 0 0 0,3 1 120 0 0,8 0-580 0 0</inkml:trace>
</inkml:ink>
</file>

<file path=ppt/ink/ink17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9:20.410"/>
    </inkml:context>
    <inkml:brush xml:id="br0">
      <inkml:brushProperty name="width" value="0.05" units="cm"/>
      <inkml:brushProperty name="height" value="0.05" units="cm"/>
      <inkml:brushProperty name="color" value="#849398"/>
    </inkml:brush>
  </inkml:definitions>
  <inkml:trace contextRef="#ctx0" brushRef="#br0">157 50 4144 0 0,'0'0'191'0'0,"8"-5"26"0"0,-7 4-63 0 0,1 0 0 0 0,-1 0 0 0 0,0 0 0 0 0,0 0 0 0 0,0 0-1 0 0,0 0 1 0 0,0 0 0 0 0,0-1 0 0 0,-1 1 0 0 0,1 0 0 0 0,0 0 0 0 0,-1-1 0 0 0,1 1 0 0 0,0-1 0 0 0,-1 0-154 0 0,0 2 231 0 0,0-1 1 0 0,0 0-1 0 0,0 1 0 0 0,0-1 1 0 0,0 1-1 0 0,0-1 0 0 0,0 0 1 0 0,0 1-1 0 0,0-1 0 0 0,-1 0 1 0 0,1 1-1 0 0,0-1 0 0 0,0 1 1 0 0,-1-1-1 0 0,1 0 0 0 0,0 1 1 0 0,-1-1-1 0 0,1 1 0 0 0,-1-1 1 0 0,1 1-1 0 0,-1-1 0 0 0,0 1-231 0 0,-1-2 577 0 0,0 1-1 0 0,0 0 1 0 0,0 0-1 0 0,0-1 1 0 0,-1 2-1 0 0,1-1 1 0 0,0 0-1 0 0,-1 0 1 0 0,1 1-1 0 0,-1-1 1 0 0,1 1-1 0 0,-1 0 1 0 0,0 0-577 0 0,-4 0 44 0 0,0 1 1 0 0,0-1 0 0 0,0 2 0 0 0,0-1-1 0 0,0 1 1 0 0,0 0 0 0 0,0 0-1 0 0,1 1 1 0 0,-1 0 0 0 0,1 0-1 0 0,0 1 1 0 0,0-1 0 0 0,0 1 0 0 0,0 1-1 0 0,1-1 1 0 0,0 1 0 0 0,0 0-1 0 0,0 0 1 0 0,0 1 0 0 0,1-1-1 0 0,-3 5-44 0 0,6-9 0 0 0,1 0 0 0 0,-1 0 0 0 0,1 0 0 0 0,-1 0 0 0 0,1 0 0 0 0,-1 0-1 0 0,1 0 1 0 0,0 0 0 0 0,0 0 0 0 0,-1 0 0 0 0,1 1 0 0 0,0-1 0 0 0,0 0-1 0 0,0 0 1 0 0,0 0 0 0 0,0 0 0 0 0,0 1 0 0 0,1-1 0 0 0,-1 0 0 0 0,0 0-1 0 0,1 0 1 0 0,-1 0 0 0 0,0 0 0 0 0,1 0 0 0 0,-1 0 0 0 0,1 0 0 0 0,0 0-1 0 0,-1 0 1 0 0,1 0 0 0 0,0 0 0 0 0,0 0 0 0 0,-1 0 0 0 0,2 0 0 0 0,0 0 3 0 0,-1 0 0 0 0,1 0 0 0 0,0 0 1 0 0,0 0-1 0 0,0 0 0 0 0,-1 0 0 0 0,1 0 0 0 0,0-1 1 0 0,0 1-1 0 0,0-1 0 0 0,0 1 0 0 0,0-1 1 0 0,1 0-1 0 0,-1 0 0 0 0,0 0 0 0 0,0 0 0 0 0,0 0 1 0 0,1-1-4 0 0,2 1 0 0 0,0-2 0 0 0,0 1 0 0 0,1 0 0 0 0,-1-1 0 0 0,0 0 0 0 0,0 0 1 0 0,-1-1-1 0 0,1 1 0 0 0,0-1 0 0 0,-1 0 0 0 0,0-1 0 0 0,0 1 0 0 0,0 0 0 0 0,0-1 1 0 0,0 0-1 0 0,-1 0 0 0 0,1 0 0 0 0,-1-1 0 0 0,0 1 0 0 0,0-1 0 0 0,-1 0 0 0 0,2-4 0 0 0,-3 6 165 0 0,0 1 0 0 0,0-1-1 0 0,0 0 1 0 0,-1 0-1 0 0,0 0 1 0 0,1 0-1 0 0,-1-2-164 0 0,0 4 303 0 0,0 1-140 0 0,0 0-61 0 0,0 0-7 0 0,0 14-6 0 0,2-2-163 0 0,1 1 1 0 0,0-1-1 0 0,1 0 0 0 0,1 0 0 0 0,3 7 74 0 0,-4-12-1317 0 0,0 0 0 0 0,0 0 0 0 0,4 3 1317 0 0,-4-5-1719 0 0</inkml:trace>
</inkml:ink>
</file>

<file path=ppt/ink/ink17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9:20.772"/>
    </inkml:context>
    <inkml:brush xml:id="br0">
      <inkml:brushProperty name="width" value="0.05" units="cm"/>
      <inkml:brushProperty name="height" value="0.05" units="cm"/>
      <inkml:brushProperty name="color" value="#849398"/>
    </inkml:brush>
  </inkml:definitions>
  <inkml:trace contextRef="#ctx0" brushRef="#br0">4 81 13248 0 0,'0'-2'120'0'0,"0"1"1"0"0,1 0-1 0 0,-1-1 1 0 0,0 1-1 0 0,0 0 0 0 0,1 0 1 0 0,-1-1-1 0 0,0 1 1 0 0,1 0-1 0 0,0 0 1 0 0,-1 0-1 0 0,1-1 1 0 0,-1 1-1 0 0,1 0 1 0 0,1 0-121 0 0,-2-1 18 0 0,1 2 414 0 0,-1 0 15 0 0,0 0 11 0 0,0 0 45 0 0,0 0 17 0 0,0 0 6 0 0,0 0-39 0 0,0 12 281 0 0,-5 18-113 0 0,4-28-596 0 0,-2 17 122 0 0,1-13-49 0 0,2-6-127 0 0,0 0 0 0 0,0 0 0 0 0,0 0 0 0 0,0 0 0 0 0,0 0-1 0 0,0 0 1 0 0,0 0 0 0 0,0 0 0 0 0,0 0 0 0 0,0 0 0 0 0,0 0 0 0 0,0 0 0 0 0,0 0-1 0 0,0 0 1 0 0,0 0 0 0 0,0 0 0 0 0,0 0 0 0 0,-1 0 0 0 0,1 0 0 0 0,0 0 0 0 0,0 0 0 0 0,0 0-1 0 0,0 0 1 0 0,0 0 0 0 0,0 0 0 0 0,0 0 0 0 0,0 0 0 0 0,0 0 0 0 0,0 0 0 0 0,0 0-1 0 0,0 0 1 0 0,0 0 0 0 0,0 0 0 0 0,0 0 0 0 0,0 0 0 0 0,0 0 0 0 0,0 0 0 0 0,0 0 0 0 0,0 0-1 0 0,0 0 1 0 0,0 0 0 0 0,0 0 0 0 0,0 0 0 0 0,0 0 0 0 0,0 0 0 0 0,0 0 0 0 0,-1 0-1 0 0,1 0 1 0 0,0 0 0 0 0,0 0 0 0 0,0 0 0 0 0,0 0 0 0 0,0 0 0 0 0,0 0 0 0 0,0 0-1 0 0,0 0 1 0 0,0 0-5 0 0,0-2 21 0 0,0 1-1 0 0,0-1 1 0 0,0 0-1 0 0,1 0 1 0 0,-1 1-1 0 0,0-1 0 0 0,1 0 1 0 0,-1 0-1 0 0,1 1 1 0 0,-1-1-1 0 0,1 0 1 0 0,0 1-1 0 0,0-1-20 0 0,3-9 85 0 0,-1 4 68 0 0,-1 0 1 0 0,1 1-1 0 0,0 0 0 0 0,0 0 1 0 0,0 0-1 0 0,1 0 0 0 0,0 0 1 0 0,0 0-1 0 0,1 1 0 0 0,0 0 1 0 0,-1 0-1 0 0,6-3-153 0 0,-7 6 32 0 0,-1 0 1 0 0,1 1-1 0 0,-1 0 1 0 0,1-1-1 0 0,-1 1 1 0 0,1 0-1 0 0,0 0 1 0 0,-1 1-1 0 0,1-1 1 0 0,0 0-1 0 0,2 1-32 0 0,-4 0 1 0 0,0 0-1 0 0,0 0 0 0 0,0 0 0 0 0,0 0 0 0 0,0 0 0 0 0,0 0 0 0 0,1 0 0 0 0,-1 0 1 0 0,0 1-1 0 0,0-1 0 0 0,0 0 0 0 0,0 1 0 0 0,-1-1 0 0 0,1 1 0 0 0,0-1 0 0 0,0 1 1 0 0,0 0-1 0 0,0-1 0 0 0,0 1 0 0 0,-1 0 0 0 0,1 0 0 0 0,0-1 0 0 0,0 1 0 0 0,-1 0 1 0 0,1 0-1 0 0,-1 0 0 0 0,1 0 0 0 0,-1 0 0 0 0,1 0 0 0 0,-1 0 0 0 0,1 1 0 0 0,0 5 6 0 0,1 0 0 0 0,-1 0 0 0 0,-1 0 0 0 0,0 1 0 0 0,1-1-1 0 0,-2 0 1 0 0,1 2-6 0 0,-1 1-155 0 0,1 0-1 0 0,0 0 1 0 0,1 3 155 0 0,-1-10-358 0 0,1-1 1 0 0,0 1-1 0 0,0 0 0 0 0,0-1 1 0 0,0 0-1 0 0,0 1 0 0 0,0-1 0 0 0,0 1 1 0 0,1-1-1 0 0,-1 0 0 0 0,2 1 358 0 0,1 1-1864 0 0</inkml:trace>
</inkml:ink>
</file>

<file path=ppt/ink/ink17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9:21.148"/>
    </inkml:context>
    <inkml:brush xml:id="br0">
      <inkml:brushProperty name="width" value="0.05" units="cm"/>
      <inkml:brushProperty name="height" value="0.05" units="cm"/>
      <inkml:brushProperty name="color" value="#849398"/>
    </inkml:brush>
  </inkml:definitions>
  <inkml:trace contextRef="#ctx0" brushRef="#br0">120 21 16152 0 0,'-8'-7'1339'0'0,"7"5"-1329"0"0,0 1-1 0 0,0 0 1 0 0,-1 0 0 0 0,1 0-1 0 0,0 0 1 0 0,0 0 0 0 0,-1 0 0 0 0,1 1-1 0 0,0-1 1 0 0,-1 0 0 0 0,1 1 0 0 0,-1-1-1 0 0,1 1 1 0 0,-1-1 0 0 0,1 1-1 0 0,-1 0 1 0 0,0-1 0 0 0,1 1 0 0 0,-1 0-1 0 0,1 0 1 0 0,-1 0 0 0 0,-1 1-10 0 0,-1-1 106 0 0,1 1 1 0 0,-1 0 0 0 0,0 0 0 0 0,0 1-1 0 0,0-1 1 0 0,1 1 0 0 0,-1 0-1 0 0,0 0 1 0 0,1 0 0 0 0,0 0 0 0 0,-1 1-1 0 0,1-1 1 0 0,0 1 0 0 0,0 0-1 0 0,1 0 1 0 0,-1 0 0 0 0,1 0 0 0 0,-1 0-1 0 0,1 1 1 0 0,0-1 0 0 0,0 1-1 0 0,0 0 1 0 0,1-1 0 0 0,-1 1 0 0 0,1 0-1 0 0,0 0 1 0 0,0 2-107 0 0,1-4 7 0 0,0 0-1 0 0,0 0 1 0 0,0 0 0 0 0,0 0-1 0 0,0 0 1 0 0,1 0 0 0 0,-1 0-1 0 0,1 0 1 0 0,0 0 0 0 0,-1-1-1 0 0,1 1 1 0 0,0 0 0 0 0,0 0-1 0 0,0 0 1 0 0,0-1 0 0 0,0 1-1 0 0,1-1 1 0 0,-1 1 0 0 0,0-1-1 0 0,1 1 1 0 0,-1-1 0 0 0,1 0-1 0 0,0 1-6 0 0,0-1-53 0 0,0 1 0 0 0,0-1-1 0 0,0 0 1 0 0,1 0 0 0 0,-1 0-1 0 0,0 0 1 0 0,0-1 0 0 0,1 1-1 0 0,-1-1 1 0 0,0 1 0 0 0,1-1-1 0 0,-1 0 1 0 0,0 0 0 0 0,1 0-1 0 0,-1 0 1 0 0,0 0 0 0 0,1 0-1 0 0,-1-1 1 0 0,2 0 53 0 0,-2 1-38 0 0,-1-1 0 0 0,1 1 0 0 0,-1-1 0 0 0,1 0-1 0 0,-1 0 1 0 0,1 0 0 0 0,-1 0 0 0 0,0 0 0 0 0,1 0 0 0 0,-1 0 0 0 0,0 0 0 0 0,0-1-1 0 0,0 1 1 0 0,0 0 0 0 0,0-1 0 0 0,0 1 0 0 0,0-1 0 0 0,0 0 38 0 0,1-4 87 0 0,0 1 0 0 0,0-1 0 0 0,0-1 0 0 0,0-1-87 0 0,5-18 1207 0 0,-6 24-1028 0 0,0 0 0 0 0,-1 0 1 0 0,1 1-1 0 0,0-1 0 0 0,0 1 0 0 0,0-1 0 0 0,0 1 0 0 0,1-1 0 0 0,-1 1-179 0 0,-1 0 24 0 0,0 1 0 0 0,1 0 1 0 0,-1 0-1 0 0,0 0 0 0 0,1 0 1 0 0,-1-1-1 0 0,0 1 0 0 0,0 0 0 0 0,1 0 1 0 0,-1 0-1 0 0,0 0 0 0 0,1 0 1 0 0,-1 0-1 0 0,0 0 0 0 0,1 0 0 0 0,-1 0 1 0 0,0 0-1 0 0,1 0 0 0 0,-1 0 1 0 0,0 0-1 0 0,1 0-24 0 0,-1 0 0 0 0,1 1 0 0 0,0-1 0 0 0,0 0 0 0 0,-1 1 0 0 0,1-1 0 0 0,-1 1 0 0 0,1-1 0 0 0,0 1 0 0 0,-1-1 0 0 0,1 1 0 0 0,-1-1 0 0 0,1 1 0 0 0,-1 0 0 0 0,2 2 1 0 0,0 1 0 0 0,0-1 0 0 0,-1 1 0 0 0,0-1 0 0 0,1 1 0 0 0,-1 0 0 0 0,-1-1 0 0 0,1 1 0 0 0,0 0 1 0 0,-1 1-2 0 0,3 14-21 0 0,0-8-139 0 0,0 1-560 0 0,-1-4-4981 0 0,-1 0-1233 0 0</inkml:trace>
</inkml:ink>
</file>

<file path=ppt/ink/ink17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9:21.491"/>
    </inkml:context>
    <inkml:brush xml:id="br0">
      <inkml:brushProperty name="width" value="0.05" units="cm"/>
      <inkml:brushProperty name="height" value="0.05" units="cm"/>
      <inkml:brushProperty name="color" value="#849398"/>
    </inkml:brush>
  </inkml:definitions>
  <inkml:trace contextRef="#ctx0" brushRef="#br0">1 0 15120 0 0,'0'0'340'0'0,"0"0"50"0"0,1 6 391 0 0,3 22 388 0 0,-1 1-1 0 0,-2 7-1168 0 0,0-2 2130 0 0,3 11-2130 0 0,12 49-132 0 0,-5-40-4509 0 0,-5-40 3020 0 0</inkml:trace>
</inkml:ink>
</file>

<file path=ppt/ink/ink17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9:21.841"/>
    </inkml:context>
    <inkml:brush xml:id="br0">
      <inkml:brushProperty name="width" value="0.05" units="cm"/>
      <inkml:brushProperty name="height" value="0.05" units="cm"/>
      <inkml:brushProperty name="color" value="#849398"/>
    </inkml:brush>
  </inkml:definitions>
  <inkml:trace contextRef="#ctx0" brushRef="#br0">24 90 14280 0 0,'-14'-5'1102'0'0,"14"5"-1063"0"0,0 0 0 0 0,0 0 0 0 0,0 0 0 0 0,0 0 0 0 0,0 0 0 0 0,-1 0 0 0 0,1 0 0 0 0,0 0 1 0 0,0 0-1 0 0,0-1 0 0 0,0 1 0 0 0,0 0 0 0 0,0 0 0 0 0,0 0 0 0 0,0 0 0 0 0,0 0 0 0 0,0-1 0 0 0,-1 1 0 0 0,1 0 0 0 0,0 0 0 0 0,0 0 0 0 0,0 0 0 0 0,0 0 0 0 0,0-1 0 0 0,0 1 0 0 0,0 0 0 0 0,0 0 0 0 0,0 0 0 0 0,0 0 0 0 0,0-1-39 0 0,0 1 94 0 0,0 0-1 0 0,0 0 1 0 0,0 1-1 0 0,0-1 1 0 0,0 0 0 0 0,0 0-1 0 0,0 0 1 0 0,0 0-1 0 0,0 0 1 0 0,0 0-1 0 0,0 0 1 0 0,0 0-1 0 0,0 0 1 0 0,0 0-1 0 0,0 0 1 0 0,0 0-1 0 0,0 0 1 0 0,0 0-1 0 0,0 0 1 0 0,0 0-1 0 0,0 0 1 0 0,0 0 0 0 0,0 0-1 0 0,0 0 1 0 0,0 0-1 0 0,0 0 1 0 0,0 0-1 0 0,-1 0 1 0 0,1 0-1 0 0,0 0 1 0 0,0 0-1 0 0,0 0 1 0 0,0 0-1 0 0,0 0 1 0 0,0 0-1 0 0,0 0 1 0 0,0 0 0 0 0,0 0-1 0 0,0 0 1 0 0,0 0-1 0 0,0 0 1 0 0,0 0-1 0 0,0 0 1 0 0,0 0-94 0 0,-1 1 61 0 0,0 0 1 0 0,0 1 0 0 0,1-1 0 0 0,-1 1-1 0 0,1-1 1 0 0,-1 1 0 0 0,1 0 0 0 0,-1-1-1 0 0,1 1 1 0 0,0-1 0 0 0,0 1-1 0 0,0 0 1 0 0,0-1 0 0 0,0 1 0 0 0,0 0-1 0 0,0-1 1 0 0,0 1 0 0 0,1-1 0 0 0,-1 1-1 0 0,1-1 1 0 0,0 2-62 0 0,1 8 158 0 0,-2-10-151 0 0,1 0-1 0 0,-1 1 0 0 0,0-1 0 0 0,1 0 0 0 0,0 0 1 0 0,-1 0-1 0 0,1 0 0 0 0,0 0 0 0 0,-1 0 0 0 0,1 0 0 0 0,0 0 1 0 0,0 0-1 0 0,0-1 0 0 0,0 1 0 0 0,0 0-6 0 0,8 8 15 0 0,-8-7-14 0 0,1-1-1 0 0,-1 0 0 0 0,0 0 0 0 0,1 0 1 0 0,-1 0-1 0 0,1 0 0 0 0,-1 0 1 0 0,1 0-1 0 0,0 0 0 0 0,-1-1 0 0 0,1 1 1 0 0,0-1-1 0 0,0 1 0 0 0,-1-1 0 0 0,1 0 1 0 0,0 1-1 0 0,5-1 15 0 0,-1 1 0 0 0,0-1 0 0 0,0 0 1 0 0,1 0-16 0 0,-4 0-50 0 0,0-1 1 0 0,0 1-1 0 0,0-1 1 0 0,-1 1-1 0 0,1-1 1 0 0,0 0-1 0 0,-1 0 1 0 0,1 0-1 0 0,1-2 50 0 0,-3 3-26 0 0,0-1 0 0 0,0 0 0 0 0,0 1 0 0 0,0-1-1 0 0,0 0 1 0 0,0 0 0 0 0,0 0 0 0 0,-1 0 0 0 0,1 0-1 0 0,0 0 1 0 0,0 0 0 0 0,-1 0 0 0 0,1 0 0 0 0,-1 0-1 0 0,1 0 1 0 0,-1 0 0 0 0,0 0 0 0 0,1-1 0 0 0,-1 1-1 0 0,0 0 1 0 0,0 0 0 0 0,1 0 0 0 0,-1-1 26 0 0,-1-3-46 0 0,1 1 0 0 0,0-1 0 0 0,-1 0 1 0 0,0 1-1 0 0,0-1 0 0 0,0 1 1 0 0,-1-1-1 0 0,0 1 0 0 0,1 0 0 0 0,-3-3 46 0 0,-4-12 0 0 0,7 16 0 0 0,0 0 0 0 0,0 0 0 0 0,-1 0 0 0 0,1 0 0 0 0,-1 0 0 0 0,0 0 0 0 0,0 0 0 0 0,-1 0 0 0 0,-7-9 4 0 0,-6-5-40 0 0,15 16 28 0 0,0 0 1 0 0,-1 0-1 0 0,1 0 1 0 0,0 1-1 0 0,-1-1 1 0 0,1 0-1 0 0,-1 1 1 0 0,1-1-1 0 0,-1 1 1 0 0,1 0-1 0 0,-1-1 1 0 0,1 1 0 0 0,-1 0-1 0 0,0 0 8 0 0,1 1-20 0 0,0-1-1 0 0,0 0 1 0 0,0 1-1 0 0,0-1 1 0 0,0 1-1 0 0,0 0 1 0 0,0-1-1 0 0,0 1 1 0 0,0 0-1 0 0,1 0 1 0 0,-1-1-1 0 0,0 1 1 0 0,0 0-1 0 0,1 0 1 0 0,-1 0 0 0 0,1 0-1 0 0,-1 0 21 0 0,-4 23-827 0 0,5-22 503 0 0,-1 1-1 0 0,1 0 1 0 0,0 0 0 0 0,0 0-1 0 0,0-1 1 0 0,0 1-1 0 0,1 0 1 0 0,-1 0-1 0 0,1-1 1 0 0,0 2 324 0 0,1 10-1406 0 0,-2 1-143 0 0</inkml:trace>
</inkml:ink>
</file>

<file path=ppt/ink/ink17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9:22.199"/>
    </inkml:context>
    <inkml:brush xml:id="br0">
      <inkml:brushProperty name="width" value="0.05" units="cm"/>
      <inkml:brushProperty name="height" value="0.05" units="cm"/>
      <inkml:brushProperty name="color" value="#849398"/>
    </inkml:brush>
  </inkml:definitions>
  <inkml:trace contextRef="#ctx0" brushRef="#br0">128 12 13824 0 0,'-1'-1'95'0'0,"0"0"0"0"0,0 0 0 0 0,0 0 0 0 0,0 1 0 0 0,0-1 1 0 0,0 0-1 0 0,0 0 0 0 0,-1 0 0 0 0,1 1 0 0 0,0-1 0 0 0,-1 1 0 0 0,1-1 1 0 0,0 1-1 0 0,-1-1 0 0 0,1 1 0 0 0,-1 0 0 0 0,1 0 0 0 0,-1 0 1 0 0,1 0-1 0 0,0 0 0 0 0,-1 0 0 0 0,1 0 0 0 0,-1 0 0 0 0,1 0 0 0 0,-1 1 1 0 0,1-1-1 0 0,0 1 0 0 0,-1-1-95 0 0,-2 2 137 0 0,0 0 0 0 0,0-1 0 0 0,0 1 0 0 0,1 1 0 0 0,-1-1 0 0 0,1 0 0 0 0,-1 1 0 0 0,1 0 0 0 0,-1 1-137 0 0,2-3 45 0 0,0 1 0 0 0,1 0 1 0 0,0 0-1 0 0,-1-1 0 0 0,1 1 0 0 0,0 0 1 0 0,0 0-1 0 0,0 0 0 0 0,0 0 1 0 0,0 0-1 0 0,1 0 0 0 0,-1 1 0 0 0,0-1 1 0 0,1 0-1 0 0,0 0 0 0 0,-1 0 0 0 0,1 1 1 0 0,0-1-1 0 0,0 0 0 0 0,0 0 1 0 0,1 1-1 0 0,-1-1 0 0 0,1 0 0 0 0,0 2-45 0 0,-1-2 4 0 0,1 0-1 0 0,0 0 1 0 0,1 0-1 0 0,-1 0 1 0 0,0-1-1 0 0,1 1 1 0 0,-1 0-1 0 0,1-1 1 0 0,-1 1-1 0 0,1-1 1 0 0,0 1-1 0 0,-1-1 1 0 0,1 0-1 0 0,0 0 1 0 0,0 1-1 0 0,0-1 1 0 0,0-1-1 0 0,1 2-3 0 0,8 3-175 0 0,-10-4 160 0 0,0-1 0 0 0,0 0 0 0 0,0 0 0 0 0,1 1 0 0 0,-1-1 0 0 0,0 0 0 0 0,0 0 1 0 0,0-1-1 0 0,0 1 0 0 0,0 0 0 0 0,0 0 0 0 0,0 0 0 0 0,0-1 0 0 0,0 1 0 0 0,0 0 0 0 0,0-1 0 0 0,0 1 15 0 0,2-1-58 0 0,-2 0-6 0 0,0 0 62 0 0,-1 0-1 0 0,1 0 1 0 0,0-1-1 0 0,0 1 1 0 0,-1 0-1 0 0,1 0 1 0 0,0 0-1 0 0,0 0 1 0 0,0 0-1 0 0,1-1 3 0 0,1-1 28 0 0,-2 1 76 0 0,1 0 1 0 0,-1 0-1 0 0,1 0 0 0 0,-1 0 0 0 0,0 0 1 0 0,0 0-1 0 0,0 0 0 0 0,0 0 0 0 0,0-1 1 0 0,0 1-1 0 0,-1 0 0 0 0,1-1 1 0 0,-1 1-1 0 0,1 0 0 0 0,-1-3-104 0 0,0 4 138 0 0,0-1 0 0 0,1 1-1 0 0,-1-1 1 0 0,0 1 0 0 0,1 0 0 0 0,0-1 0 0 0,-1 1-1 0 0,1-1 1 0 0,0 1 0 0 0,0-1-138 0 0,-1 1 123 0 0,0 1-1 0 0,1-1 1 0 0,-1 0-1 0 0,1 0 1 0 0,-1 1-1 0 0,1-1 1 0 0,0 0-1 0 0,-1 1 1 0 0,1-1 0 0 0,-1 0-1 0 0,1 1 1 0 0,0-1-1 0 0,0 1 1 0 0,-1-1-1 0 0,1 1 1 0 0,0 0-1 0 0,0-1 1 0 0,0 1-123 0 0,11 9 620 0 0,-10-6-587 0 0,-1-1 0 0 0,1 0 0 0 0,-1 1 0 0 0,1-1 0 0 0,-1 1 0 0 0,0 0 0 0 0,0 0 0 0 0,0-1 0 0 0,1 3-33 0 0,0 3 7 0 0,0-3 3 0 0,-1 0 0 0 0,0 0 0 0 0,0-1 1 0 0,-1 1-1 0 0,0 0 0 0 0,1 0 0 0 0,-2 0 0 0 0,1 2-10 0 0,0 23 36 0 0,1-19-29 0 0,-1 1 0 0 0,0-1 1 0 0,0 1-1 0 0,-3 6-7 0 0,0 13 35 0 0,3-24-35 0 0,-2 0 0 0 0,1 0 0 0 0,-1 0 0 0 0,0-1 0 0 0,-1 1 0 0 0,-1 4 0 0 0,-3 6 0 0 0,5-2 0 0 0,3-14 0 0 0,-1 1 0 0 0,0-1 0 0 0,0 0 0 0 0,0 0 0 0 0,0 0 0 0 0,0 1 0 0 0,-1-1 0 0 0,1 0 0 0 0,0 0 0 0 0,-1 0 0 0 0,1 1 0 0 0,0-1 0 0 0,-1 0 0 0 0,1 0 0 0 0,-1 0 0 0 0,0 0 0 0 0,0 0 0 0 0,-2 2-74 0 0,0 0-1 0 0,-1 0 0 0 0,0 0 0 0 0,1-1 1 0 0,-1 0-1 0 0,0 1 0 0 0,-1-2 0 0 0,1 1 1 0 0,0 0-1 0 0,0-1 0 0 0,-1 0 0 0 0,1 0 1 0 0,-1 0-1 0 0,1 0 0 0 0,-1-1 0 0 0,1 1 1 0 0,-2-1 74 0 0,3 0-165 0 0,0 0 0 0 0,0 0 1 0 0,1-1-1 0 0,-1 1 0 0 0,0-1 1 0 0,0 1-1 0 0,1-1 0 0 0,-1 0 1 0 0,0 0-1 0 0,1 0 0 0 0,-1 0 1 0 0,1-1-1 0 0,-1 1 0 0 0,1-1 1 0 0,0 1-1 0 0,-1-1 0 0 0,1 0 1 0 0,0 0-1 0 0,0 0 0 0 0,0 0 1 0 0,0 0-1 0 0,1 0 0 0 0,-1-1 1 0 0,1 1-1 0 0,-1-1 0 0 0,1 1 1 0 0,0-1-1 0 0,-1-1 165 0 0,-2-9-4650 0 0,0 0-1402 0 0</inkml:trace>
</inkml:ink>
</file>

<file path=ppt/ink/ink17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9:22.600"/>
    </inkml:context>
    <inkml:brush xml:id="br0">
      <inkml:brushProperty name="width" value="0.05" units="cm"/>
      <inkml:brushProperty name="height" value="0.05" units="cm"/>
      <inkml:brushProperty name="color" value="#849398"/>
    </inkml:brush>
  </inkml:definitions>
  <inkml:trace contextRef="#ctx0" brushRef="#br0">2 82 11520 0 0,'-1'0'31'0'0,"1"0"1"0"0,0-1 0 0 0,0 1 0 0 0,0 0-1 0 0,0 0 1 0 0,0 0 0 0 0,0 0-1 0 0,0-1 1 0 0,0 1 0 0 0,0 0 0 0 0,0 0-1 0 0,0 0 1 0 0,0 0 0 0 0,0-1-1 0 0,0 1 1 0 0,0 0 0 0 0,0 0 0 0 0,0 0-1 0 0,0 0 1 0 0,0-1 0 0 0,0 1-1 0 0,0 0 1 0 0,0 0 0 0 0,0 0 0 0 0,0-1-1 0 0,0 1 1 0 0,0 0 0 0 0,0 0-1 0 0,0 0 1 0 0,1 0 0 0 0,-1 0 0 0 0,0-1-1 0 0,0 1 1 0 0,0 0 0 0 0,0 0-1 0 0,0 0 1 0 0,0 0 0 0 0,1 0-32 0 0,1-6 896 0 0,-2 6 71 0 0,0 0 38 0 0,0 0-25 0 0,0 0-144 0 0,0 0-62 0 0,0 0-7 0 0,1 0-673 0 0,0 0 1 0 0,-1 0-1 0 0,1 0 0 0 0,-1 1 0 0 0,1-1 1 0 0,-1 0-1 0 0,1 0 0 0 0,-1 1 1 0 0,1-1-1 0 0,-1 0 0 0 0,1 1 0 0 0,-1-1 1 0 0,1 0-1 0 0,-1 1 0 0 0,1-1 0 0 0,-1 1 1 0 0,0-1-1 0 0,1 1 0 0 0,-1-1 0 0 0,0 1 1 0 0,1-1-1 0 0,-1 1 0 0 0,0-1 1 0 0,0 1-1 0 0,0 0 0 0 0,1-1-94 0 0,4 21 83 0 0,-2-9 166 0 0,-1-7-214 0 0,0 1 0 0 0,1-1 0 0 0,0 1 0 0 0,0-1 0 0 0,0 0 0 0 0,1 0 0 0 0,2 2-35 0 0,-5-5 5 0 0,1 0-1 0 0,0 0 1 0 0,0-1 0 0 0,0 1 0 0 0,0 0-1 0 0,0-1 1 0 0,0 1 0 0 0,0-1 0 0 0,1 0-1 0 0,-1 0 1 0 0,1 0 0 0 0,-1 0 0 0 0,0 0-1 0 0,1 0 1 0 0,0-1 0 0 0,-1 1 0 0 0,1-1-1 0 0,0 0-4 0 0,-1 0-12 0 0,-1 0-1 0 0,1 0 1 0 0,-1-1-1 0 0,1 1 1 0 0,-1-1-1 0 0,1 1 1 0 0,-1-1-1 0 0,1 0 1 0 0,-1 1-1 0 0,1-1 1 0 0,-1 0-1 0 0,0 0 1 0 0,1 0-1 0 0,-1 0 1 0 0,0 0-1 0 0,0 0 1 0 0,0 0-1 0 0,0-1 0 0 0,0 1 1 0 0,0 0-1 0 0,0-1 1 0 0,0 1-1 0 0,0 0 1 0 0,-1-2 12 0 0,4-2-12 0 0,-3 4 7 0 0,-1-1 0 0 0,1 1 0 0 0,-1-1-1 0 0,1 1 1 0 0,-1-1 0 0 0,0 1 0 0 0,0-1-1 0 0,1 1 1 0 0,-1-1 0 0 0,0 0-1 0 0,0 1 1 0 0,-1-1 0 0 0,1 0 5 0 0,-5-26-14 0 0,3 17 16 0 0,1 5-2 0 0,-1 1 0 0 0,1-1 0 0 0,-1 1 0 0 0,-1-1 0 0 0,-3-12 0 0 0,5 14 8 0 0,0 2 1 0 0,0-1-1 0 0,0 0 0 0 0,-1 0 0 0 0,1 0 0 0 0,-1 1 0 0 0,0-1 0 0 0,0 0 1 0 0,0 1-1 0 0,0 0 0 0 0,0-1 0 0 0,0 1 0 0 0,-1 0-8 0 0,2 1-5 0 0,0 0-1 0 0,0 1 1 0 0,-1-1-1 0 0,1 0 1 0 0,0 1-1 0 0,-1-1 1 0 0,1 1-1 0 0,0-1 1 0 0,-1 1-1 0 0,1 0 1 0 0,0-1-1 0 0,-1 1 1 0 0,1 0-1 0 0,-1 0 1 0 0,1 0-1 0 0,-1 0 1 0 0,1 0-1 0 0,0 0 1 0 0,-1 1 0 0 0,1-1-1 0 0,0 0 1 0 0,-1 1-1 0 0,1-1 1 0 0,0 1-1 0 0,-1-1 1 0 0,1 1-1 0 0,0 0 1 0 0,0 0-1 0 0,-1-1 1 0 0,1 2 5 0 0,-2 0-235 0 0,1 0 1 0 0,0 1-1 0 0,1-1 1 0 0,-1 1 0 0 0,0-1-1 0 0,1 1 1 0 0,0-1-1 0 0,-1 1 1 0 0,1 0 0 0 0,0 0-1 0 0,0 0 1 0 0,0 2 234 0 0,-2 4-1671 0 0,-1 2-4650 0 0</inkml:trace>
</inkml:ink>
</file>

<file path=ppt/ink/ink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2:35.844"/>
    </inkml:context>
    <inkml:brush xml:id="br0">
      <inkml:brushProperty name="width" value="0.05292" units="cm"/>
      <inkml:brushProperty name="height" value="0.05292" units="cm"/>
      <inkml:brushProperty name="color" value="#849398"/>
    </inkml:brush>
  </inkml:definitions>
  <inkml:trace contextRef="#ctx0" brushRef="#br0">138 144 12120 0 0,'0'0'273'0'0,"-17"-7"782"0"0,12 8-811 0 0,0 0 1 0 0,0 0-1 0 0,1 1 1 0 0,-1-1-1 0 0,0 1 1 0 0,1 0-1 0 0,0 0 1 0 0,-1 1-1 0 0,1-1 1 0 0,0 1-1 0 0,0 0 1 0 0,0 0-1 0 0,1 0 0 0 0,-1 1 1 0 0,1-1-1 0 0,-3 4-244 0 0,-26 46 524 0 0,21-29-3205 0 0,9-18-2881 0 0</inkml:trace>
  <inkml:trace contextRef="#ctx0" brushRef="#br0" timeOffset="1">29 1 11976 0 0,'-3'-1'2034'0'0,"6"4"-655"0"0,15 9-23 0 0,25 15-303 0 0,-30-19-847 0 0,-1 1-1 0 0,0 0 1 0 0,-1 0 0 0 0,0 2-1 0 0,-1-1 1 0 0,0 1-1 0 0,6 9-205 0 0,5 4-532 0 0,9 22-2885 0 0,-25-41 2649 0 0</inkml:trace>
</inkml:ink>
</file>

<file path=ppt/ink/ink17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9:23.007"/>
    </inkml:context>
    <inkml:brush xml:id="br0">
      <inkml:brushProperty name="width" value="0.05" units="cm"/>
      <inkml:brushProperty name="height" value="0.05" units="cm"/>
      <inkml:brushProperty name="color" value="#849398"/>
    </inkml:brush>
  </inkml:definitions>
  <inkml:trace contextRef="#ctx0" brushRef="#br0">18 5 11520 0 0,'2'0'455'0'0,"-2"0"-434"0"0,0 0 0 0 0,0 0 0 0 0,0 0 0 0 0,0-1 0 0 0,0 1-1 0 0,0 0 1 0 0,0 0 0 0 0,0 0 0 0 0,0 0 0 0 0,0 0 0 0 0,0 0-1 0 0,0 0 1 0 0,0-1 0 0 0,0 1 0 0 0,0 0 0 0 0,0 0 0 0 0,0 0-1 0 0,0 0 1 0 0,0 0 0 0 0,0 0 0 0 0,0-1 0 0 0,0 1 0 0 0,0 0-1 0 0,0 0 1 0 0,0 0 0 0 0,0 0 0 0 0,0 0 0 0 0,0 0 0 0 0,0 0-1 0 0,0 0 1 0 0,-1-1 0 0 0,1 1 0 0 0,0 0 0 0 0,0 0-1 0 0,0 0 1 0 0,0 0 0 0 0,0 0 0 0 0,0 0 0 0 0,0 0 0 0 0,0 0-1 0 0,-1 0 1 0 0,1 0-21 0 0,0-1 550 0 0,0 1 171 0 0,0 0 23 0 0,0 0-55 0 0,0 0-254 0 0,-3 6 191 0 0,-11 34 1289 0 0,14-38-1866 0 0,-1 0-1 0 0,1 0 1 0 0,0 0-1 0 0,0 0 1 0 0,1 0-1 0 0,-1 0 1 0 0,0 0-1 0 0,1 0 1 0 0,-1 0-1 0 0,1 0 1 0 0,0 0-1 0 0,0 0-48 0 0,0 2 35 0 0,1 0 0 0 0,-1-1 0 0 0,1 1 0 0 0,0-1 0 0 0,3 4-35 0 0,-3-4-6 0 0,0-1 0 0 0,1 1 0 0 0,0-1 0 0 0,-1 1 0 0 0,1-1-1 0 0,0 0 1 0 0,0 0 0 0 0,0 0 0 0 0,1 0 6 0 0,-3-2-43 0 0,0 1 0 0 0,1-1 0 0 0,-1 1 0 0 0,0-1 0 0 0,1 0 1 0 0,-1 1-1 0 0,1-1 0 0 0,-1 0 0 0 0,0 0 0 0 0,1 0 0 0 0,-1 0 0 0 0,1 0 0 0 0,-1 0 0 0 0,0 0 0 0 0,1-1 0 0 0,-1 1 0 0 0,0 0 1 0 0,1-1-1 0 0,-1 1 0 0 0,0-1 0 0 0,1 0 0 0 0,-1 1 0 0 0,0-1 0 0 0,0 0 43 0 0,2-1-32 0 0,0-1 0 0 0,0 1-1 0 0,-1-1 1 0 0,1 0 0 0 0,-1 0 0 0 0,0 0-1 0 0,0 0 1 0 0,0 0 0 0 0,0-1-1 0 0,0 1 1 0 0,-1 0 0 0 0,1-2 32 0 0,2-9 778 0 0,0 1 1 0 0,1-10-779 0 0,-4 18 395 0 0,3-12 1117 0 0,-4 16-1186 0 0,0 1-113 0 0,0 0-48 0 0,0 0-6 0 0,1 1-31 0 0,0 7-33 0 0,0 0 0 0 0,0-1 0 0 0,0 1 0 0 0,-1 0 0 0 0,0 0 0 0 0,-1 0-1 0 0,0 3-94 0 0,0 31-1872 0 0,1-37 383 0 0,1 0 0 0 0,-1 0 0 0 0,1 0 0 0 0,1 3 1489 0 0,1-1-6506 0 0</inkml:trace>
</inkml:ink>
</file>

<file path=ppt/ink/ink17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9:23.390"/>
    </inkml:context>
    <inkml:brush xml:id="br0">
      <inkml:brushProperty name="width" value="0.05" units="cm"/>
      <inkml:brushProperty name="height" value="0.05" units="cm"/>
      <inkml:brushProperty name="color" value="#849398"/>
    </inkml:brush>
  </inkml:definitions>
  <inkml:trace contextRef="#ctx0" brushRef="#br0">93 30 12440 0 0,'-8'-23'1420'0'0,"8"23"-1346"0"0,0 0 1 0 0,0-1 0 0 0,0 1 0 0 0,0 0-1 0 0,-1-1 1 0 0,1 1 0 0 0,0-1 0 0 0,0 1-1 0 0,-1 0 1 0 0,1 0 0 0 0,0-1 0 0 0,0 1-1 0 0,-1 0 1 0 0,1-1 0 0 0,0 1 0 0 0,-1 0-1 0 0,1 0 1 0 0,0-1 0 0 0,-1 1 0 0 0,1 0 0 0 0,0 0-1 0 0,-1 0 1 0 0,1 0 0 0 0,-1 0 0 0 0,1-1-1 0 0,0 1-74 0 0,-1 0 90 0 0,0 0 0 0 0,-1 0-1 0 0,1 0 1 0 0,0 0 0 0 0,0 0 0 0 0,0 1-1 0 0,0-1 1 0 0,0 0 0 0 0,0 0-1 0 0,-1 1-89 0 0,-1 0 127 0 0,0 1 0 0 0,0 0 0 0 0,0-1 0 0 0,0 1 0 0 0,0 0 0 0 0,0 1-127 0 0,-2 2 214 0 0,0 0 0 0 0,0 0 0 0 0,1 0 0 0 0,-1 0 0 0 0,1 1 0 0 0,-2 5-214 0 0,4-8 49 0 0,1-1 0 0 0,0 0 0 0 0,0 1 0 0 0,0-1 1 0 0,0 0-1 0 0,0 1 0 0 0,1-1 0 0 0,-1 1 0 0 0,1 0 0 0 0,-1-1 0 0 0,1 1 0 0 0,0-1 1 0 0,0 1-1 0 0,0 0 0 0 0,1-1 0 0 0,-1 1 0 0 0,0-1 0 0 0,1 1 0 0 0,0 0-49 0 0,0 0 38 0 0,1-1 0 0 0,-1 0 0 0 0,1 1 0 0 0,-1-1 0 0 0,1 0 0 0 0,0 0 0 0 0,0 0 0 0 0,0-1 0 0 0,0 1-1 0 0,2 1-37 0 0,23 14 71 0 0,-24-16-110 0 0,13 8-101 0 0,13 3 140 0 0,6 4 49 0 0,-44-17 303 0 0,0 1-1 0 0,0-1 0 0 0,0 0 1 0 0,-2-1-352 0 0,-16-5 75 0 0,-9-3-1553 0 0,29 9-3400 0 0,1 0-1622 0 0</inkml:trace>
</inkml:ink>
</file>

<file path=ppt/ink/ink17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9:23.739"/>
    </inkml:context>
    <inkml:brush xml:id="br0">
      <inkml:brushProperty name="width" value="0.05" units="cm"/>
      <inkml:brushProperty name="height" value="0.05" units="cm"/>
      <inkml:brushProperty name="color" value="#849398"/>
    </inkml:brush>
  </inkml:definitions>
  <inkml:trace contextRef="#ctx0" brushRef="#br0">0 1 7368 0 0,'0'0'656'0'0,"0"0"-528"0"0,0 0-128 0 0,0 0 0 0 0,0 0 2848 0 0,0 0 544 0 0,0 0 111 0 0,0 0 17 0 0,0 0-2816 0 0,0 0-560 0 0,0 0-144 0 0,0 0 0 0 0,0 0-832 0 0,0 0-192 0 0</inkml:trace>
</inkml:ink>
</file>

<file path=ppt/ink/ink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2:36.191"/>
    </inkml:context>
    <inkml:brush xml:id="br0">
      <inkml:brushProperty name="width" value="0.05292" units="cm"/>
      <inkml:brushProperty name="height" value="0.05292" units="cm"/>
      <inkml:brushProperty name="color" value="#849398"/>
    </inkml:brush>
  </inkml:definitions>
  <inkml:trace contextRef="#ctx0" brushRef="#br0">1 1 11976 0 0,'19'7'1200'0'0,"-13"-5"-1042"0"0,0 1 0 0 0,0-1 1 0 0,0 1-1 0 0,0 0 1 0 0,0 0-1 0 0,0 1 0 0 0,-1 0 1 0 0,0 0-1 0 0,0 0 1 0 0,0 0-1 0 0,0 1 0 0 0,-1 0 1 0 0,0 0-1 0 0,0 0 1 0 0,0 1-1 0 0,0-1 0 0 0,0 4-158 0 0,8 13 982 0 0,-1 2 0 0 0,-1-1 0 0 0,6 23-982 0 0,-12-33 128 0 0,2 9-134 0 0,-1 1 0 0 0,-1 0 1 0 0,1 20 5 0 0,-1-6 5 0 0,-3-26 31 0 0,0-1 0 0 0,-1 0 1 0 0,0 1-1 0 0,-1-1 0 0 0,0 0 0 0 0,-1 0 0 0 0,0 0 1 0 0,0 0-1 0 0,-4 9-36 0 0,2-10-641 0 0,0 0 1 0 0,0 1-1 0 0,-1-1 1 0 0,-1-1-1 0 0,1 1 1 0 0,-4 2 640 0 0,-1 2-5669 0 0</inkml:trace>
</inkml:ink>
</file>

<file path=ppt/ink/ink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2:37.063"/>
    </inkml:context>
    <inkml:brush xml:id="br0">
      <inkml:brushProperty name="width" value="0.05292" units="cm"/>
      <inkml:brushProperty name="height" value="0.05292" units="cm"/>
      <inkml:brushProperty name="color" value="#849398"/>
    </inkml:brush>
  </inkml:definitions>
  <inkml:trace contextRef="#ctx0" brushRef="#br0">0 16 5064 0 0,'0'0'389'0'0,"0"0"-16"0"0,0-1-1 0 0,0 1 1 0 0,0 0-1 0 0,0-1 1 0 0,0 1-1 0 0,0-1 1 0 0,0 1-1 0 0,0 0 1 0 0,0-1-1 0 0,1 1 1 0 0,-1-1-1 0 0,0 1 1 0 0,0 0-1 0 0,0-1 1 0 0,0 1-1 0 0,1-1 1 0 0,-1 1-1 0 0,0 0 1 0 0,0-1-1 0 0,1 1 1 0 0,-1 0-1 0 0,0 0 1 0 0,1-1-373 0 0,4 0 198 0 0,0-1 1 0 0,0 1 0 0 0,0 0-1 0 0,0 1 1 0 0,0-1-1 0 0,0 1 1 0 0,1 0 0 0 0,-1 0-1 0 0,0 1 1 0 0,2 0-199 0 0,54 12 493 0 0,-34-6-332 0 0,-15-3-13 0 0,-1 0 0 0 0,0 0 0 0 0,0 1 0 0 0,4 2-148 0 0,16 8-223 0 0,-30-15 230 0 0,0 1 0 0 0,0-1 1 0 0,0 0-1 0 0,-1 1 0 0 0,1-1 0 0 0,0 1 0 0 0,0-1 0 0 0,0 1 0 0 0,-1 0 1 0 0,1-1-1 0 0,0 1 0 0 0,-1 0 0 0 0,1-1 0 0 0,-1 1 0 0 0,1 0 0 0 0,0 0 0 0 0,-1-1 1 0 0,0 1-1 0 0,1 0 0 0 0,-1 0 0 0 0,1 0 0 0 0,-1 0 0 0 0,0 0 0 0 0,0 0 1 0 0,0 0-1 0 0,1 0 0 0 0,-1-1 0 0 0,0 1 0 0 0,0 0 0 0 0,0 0 0 0 0,0 0 1 0 0,0 0-1 0 0,-1 0 0 0 0,1 0 0 0 0,0 0 0 0 0,0 0 0 0 0,-1 0 0 0 0,1 0 0 0 0,0 0 1 0 0,-1-1-1 0 0,1 1 0 0 0,-1 0 0 0 0,1 0 0 0 0,-1 0 0 0 0,0-1 0 0 0,1 1 1 0 0,-1 0-1 0 0,0-1 0 0 0,0 1-7 0 0,-3 4 8 0 0,-1 0 1 0 0,1 0 0 0 0,-1 0-1 0 0,0-1 1 0 0,-1 0-1 0 0,-2 2-8 0 0,-16 9 54 0 0,5-2 189 0 0,-1-1 1 0 0,0-1-1 0 0,-9 3-243 0 0,15-8-485 0 0,1 1 0 0 0,0 0 0 0 0,0 0 0 0 0,1 1 0 0 0,-10 9 485 0 0,19-12-806 0 0</inkml:trace>
</inkml:ink>
</file>

<file path=ppt/ink/ink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2:37.432"/>
    </inkml:context>
    <inkml:brush xml:id="br0">
      <inkml:brushProperty name="width" value="0.05292" units="cm"/>
      <inkml:brushProperty name="height" value="0.05292" units="cm"/>
      <inkml:brushProperty name="color" value="#849398"/>
    </inkml:brush>
  </inkml:definitions>
  <inkml:trace contextRef="#ctx0" brushRef="#br0">206 8 11600 0 0,'7'-7'2826'0'0,"-191"121"-1876"0"0,181-112-1339 0 0,0 1 1 0 0,0 0-1 0 0,0 0 1 0 0,0 0-1 0 0,1 1 1 0 0,-1-1-1 0 0,-1 4 389 0 0,2-3-408 0 0,0-2-712 0 0</inkml:trace>
</inkml:ink>
</file>

<file path=ppt/ink/ink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2:37.777"/>
    </inkml:context>
    <inkml:brush xml:id="br0">
      <inkml:brushProperty name="width" value="0.05292" units="cm"/>
      <inkml:brushProperty name="height" value="0.05292" units="cm"/>
      <inkml:brushProperty name="color" value="#849398"/>
    </inkml:brush>
  </inkml:definitions>
  <inkml:trace contextRef="#ctx0" brushRef="#br0">61 55 8752 0 0,'0'0'398'0'0,"-4"-9"156"0"0,4 9-476 0 0,0-1-1 0 0,0 1 1 0 0,0-1 0 0 0,-1 1 0 0 0,1-1 0 0 0,0 1 0 0 0,0-1-1 0 0,-1 1 1 0 0,1-1 0 0 0,0 1 0 0 0,-1 0 0 0 0,1-1 0 0 0,-1 1 0 0 0,1 0-1 0 0,0-1 1 0 0,-1 1 0 0 0,1 0 0 0 0,-1 0 0 0 0,1-1 0 0 0,-1 1-1 0 0,1 0 1 0 0,-1 0 0 0 0,1 0 0 0 0,-1 0 0 0 0,1 0 0 0 0,-1-1-1 0 0,1 1 1 0 0,-1 0 0 0 0,0 0 0 0 0,1 0 0 0 0,-1 0 0 0 0,1 1 0 0 0,-1-1-1 0 0,1 0 1 0 0,-1 0 0 0 0,1 0 0 0 0,-1 0-78 0 0,-15 5 3198 0 0,15-4-3125 0 0,-1 0 0 0 0,0 0 1 0 0,1 1-1 0 0,-1-1 0 0 0,1 0 0 0 0,-1 1 0 0 0,1-1 0 0 0,0 1 0 0 0,-1-1 0 0 0,1 1 1 0 0,0 0-1 0 0,0 0 0 0 0,0-1 0 0 0,0 1 0 0 0,1 0 0 0 0,-1 0 0 0 0,0 0 0 0 0,1 0 1 0 0,-1 0-1 0 0,1 0 0 0 0,0 0 0 0 0,0 0 0 0 0,0 0 0 0 0,0 1-73 0 0,0 1-7 0 0,0-1 0 0 0,0 0 0 0 0,0 0 0 0 0,0 0 0 0 0,1 0 0 0 0,0 0 0 0 0,0 0 0 0 0,0 0 0 0 0,0 0 0 0 0,0 0 0 0 0,0 0 0 0 0,1-1 0 0 0,-1 1 0 0 0,1 0-1 0 0,2 1 8 0 0,3 4 0 0 0,1 0 0 0 0,0-1 0 0 0,1 0 0 0 0,0 0 0 0 0,0-1 0 0 0,5 3 0 0 0,-10-7 0 0 0,-1-1 0 0 0,1 1 0 0 0,0 0 0 0 0,-1-1 0 0 0,1 0 0 0 0,0 0 0 0 0,0 0 0 0 0,0 0 0 0 0,0-1 0 0 0,0 1 0 0 0,0-1 0 0 0,0 0 0 0 0,0-1 0 0 0,0 1 0 0 0,0 0 0 0 0,0-1 0 0 0,0 0 0 0 0,0 0 0 0 0,2-1 0 0 0,-4 1 21 0 0,1 0-1 0 0,-1-1 0 0 0,1 1 0 0 0,-1-1 0 0 0,0 1 0 0 0,0-1 0 0 0,1 0 0 0 0,-1 0 0 0 0,0 0 0 0 0,-1 0 0 0 0,1 0 0 0 0,0 0 0 0 0,-1-1 1 0 0,1 1-1 0 0,-1-1 0 0 0,1 1 0 0 0,-1-1 0 0 0,0 1 0 0 0,0-1 0 0 0,-1 0 0 0 0,1 1 0 0 0,0-1 0 0 0,-1 0 0 0 0,0 0 0 0 0,1 1 0 0 0,-1-1 1 0 0,0 0-1 0 0,0 0 0 0 0,-1 0 0 0 0,1 1 0 0 0,-1-1 0 0 0,1 0 0 0 0,-2-1-20 0 0,1-2-5 0 0,-1 0-1 0 0,0 0 1 0 0,0 0 0 0 0,-1 0-1 0 0,0 0 1 0 0,0 1 0 0 0,0 0-1 0 0,0-1 1 0 0,-1 1 0 0 0,0 1-1 0 0,0-1 1 0 0,-1 0 0 0 0,1 1-1 0 0,-1 0 1 0 0,0 0 5 0 0,0 0-128 0 0,-1 0-1 0 0,0 1 1 0 0,0 0 0 0 0,0 0-1 0 0,0 0 1 0 0,-1 1 0 0 0,1 0 0 0 0,-1 0-1 0 0,1 0 1 0 0,-5 0 128 0 0,8 2-395 0 0,-1 0 1 0 0,1 0-1 0 0,-1 0 1 0 0,1 1-1 0 0,0-1 0 0 0,-1 1 1 0 0,1 0-1 0 0,-3 1 395 0 0,-3 4-1390 0 0</inkml:trace>
</inkml:ink>
</file>

<file path=ppt/ink/ink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2:38.204"/>
    </inkml:context>
    <inkml:brush xml:id="br0">
      <inkml:brushProperty name="width" value="0.05292" units="cm"/>
      <inkml:brushProperty name="height" value="0.05292" units="cm"/>
      <inkml:brushProperty name="color" value="#849398"/>
    </inkml:brush>
  </inkml:definitions>
  <inkml:trace contextRef="#ctx0" brushRef="#br0">0 24 8288 0 0,'19'-21'1029'0'0,"-19"19"-298"0"0,0 2 241 0 0,0 0 41 0 0,0 0-76 0 0,0 0-357 0 0,0 0-158 0 0,0 0-34 0 0,9 12 314 0 0,-7 1-360 0 0,1 1 0 0 0,-1-1-1 0 0,-1 0 1 0 0,0 11-342 0 0,3 35 666 0 0,9 14-140 0 0,-6-46-450 0 0,-6-20-63 0 0,0-1 1 0 0,1 1-1 0 0,0-1 1 0 0,0 0 0 0 0,1 1-1 0 0,1 2-13 0 0,-3-8-108 0 0,18-2 633 0 0,-16-1-352 0 0,-1-1 0 0 0,1 1 0 0 0,-1-1 0 0 0,0 0 0 0 0,1 0 0 0 0,-1 0 1 0 0,-1 0-1 0 0,1-1 0 0 0,0 1 0 0 0,-1 0 0 0 0,0-1 0 0 0,1 0-173 0 0,10-45 799 0 0,-3-1-597 0 0,-3 0 0 0 0,0-43-202 0 0,-6 93-55 0 0,0-1-1 0 0,0 1 0 0 0,1 0 0 0 0,-1 0 0 0 0,0 0 1 0 0,0 0-1 0 0,0-1 0 0 0,0 1 0 0 0,-1 0 1 0 0,1 0-1 0 0,0 0 0 0 0,0 0 0 0 0,0-1 1 0 0,0 1-1 0 0,0 0 0 0 0,0 0 0 0 0,0 0 0 0 0,0 0 1 0 0,0-1-1 0 0,0 1 0 0 0,0 0 0 0 0,-1 0 1 0 0,1 0-1 0 0,0 0 0 0 0,0 0 0 0 0,0-1 0 0 0,0 1 1 0 0,0 0-1 0 0,-1 0 0 0 0,1 0 0 0 0,0 0 1 0 0,0 0-1 0 0,0 0 0 0 0,0 0 0 0 0,-1 0 0 0 0,1 0 1 0 0,0 0-1 0 0,0 0 0 0 0,0 0 0 0 0,0 0 1 0 0,-1-1-1 0 0,1 1 0 0 0,0 1 0 0 0,0-1 1 0 0,0 0-1 0 0,0 0 0 0 0,-1 0 0 0 0,1 0 0 0 0,0 0 1 0 0,0 0-1 0 0,0 0 0 0 0,-1 0 0 0 0,1 0 1 0 0,0 0-1 0 0,0 0 0 0 0,0 0 0 0 0,0 0 0 0 0,0 1 1 0 0,-1-1-1 0 0,1 0 0 0 0,0 0 0 0 0,0 0 1 0 0,0 0-1 0 0,0 0 56 0 0,-11 9-2762 0 0,11-8 2034 0 0,-9 5-4728 0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OA" name="resolution" value="1000" units="1/deg"/>
          <inkml:channelProperty channel="OE" name="resolution" value="1000" units="1/deg"/>
        </inkml:channelProperties>
      </inkml:inkSource>
      <inkml:timestamp xml:id="ts0" timeString="2019-01-08T11:57:42.639"/>
    </inkml:context>
    <inkml:brush xml:id="br0">
      <inkml:brushProperty name="width" value="0.05" units="cm"/>
      <inkml:brushProperty name="height" value="0.05" units="cm"/>
      <inkml:brushProperty name="color" value="#849398"/>
      <inkml:brushProperty name="ignorePressure" value="1"/>
    </inkml:brush>
  </inkml:definitions>
  <inkml:trace contextRef="#ctx0" brushRef="#br0">0 1 0 0,'0'198'0'0,"0"118"0"0,0-310 0 0,0-1 0 0,0 0 0 0</inkml:trace>
</inkml:ink>
</file>

<file path=ppt/ink/ink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2:38.533"/>
    </inkml:context>
    <inkml:brush xml:id="br0">
      <inkml:brushProperty name="width" value="0.05292" units="cm"/>
      <inkml:brushProperty name="height" value="0.05292" units="cm"/>
      <inkml:brushProperty name="color" value="#849398"/>
    </inkml:brush>
  </inkml:definitions>
  <inkml:trace contextRef="#ctx0" brushRef="#br0">0 52 11976 0 0,'0'0'266'0'0,"0"0"44"0"0,0 0 15 0 0,0 0-26 0 0,23-7 1949 0 0,6-3-1711 0 0,0 2 1 0 0,1 1-1 0 0,0 1 1 0 0,17 0-538 0 0,21 1-1076 0 0,34 3 1076 0 0,-78 2-506 0 0</inkml:trace>
</inkml:ink>
</file>

<file path=ppt/ink/ink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2:38.921"/>
    </inkml:context>
    <inkml:brush xml:id="br0">
      <inkml:brushProperty name="width" value="0.05292" units="cm"/>
      <inkml:brushProperty name="height" value="0.05292" units="cm"/>
      <inkml:brushProperty name="color" value="#849398"/>
    </inkml:brush>
  </inkml:definitions>
  <inkml:trace contextRef="#ctx0" brushRef="#br0">129 1 7832 0 0,'0'0'602'0'0,"0"0"-294"0"0,0 0 236 0 0,-25 3 2503 0 0,22-2-2834 0 0,-1 0-1 0 0,1 0 1 0 0,-1 1 0 0 0,1-1-1 0 0,-1 1 1 0 0,1-1 0 0 0,0 1-1 0 0,0 0 1 0 0,0 1 0 0 0,0-1 0 0 0,0 1-213 0 0,-33 31 1808 0 0,29-27-1508 0 0,4-2-339 0 0,0-1 0 0 0,1 1 1 0 0,-1 0-1 0 0,1 0 0 0 0,0 0 1 0 0,1 0-1 0 0,-1 1 0 0 0,1-1 1 0 0,0 0-1 0 0,0 1 0 0 0,1-1 1 0 0,0 1-1 0 0,0-1 39 0 0,0-3-1436 0 0,0-2-3958 0 0</inkml:trace>
</inkml:ink>
</file>

<file path=ppt/ink/ink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2:39.328"/>
    </inkml:context>
    <inkml:brush xml:id="br0">
      <inkml:brushProperty name="width" value="0.05292" units="cm"/>
      <inkml:brushProperty name="height" value="0.05292" units="cm"/>
      <inkml:brushProperty name="color" value="#849398"/>
    </inkml:brush>
  </inkml:definitions>
  <inkml:trace contextRef="#ctx0" brushRef="#br0">3 5 7368 0 0,'0'0'333'0'0,"0"0"0"0"0,-2-4-15 0 0,1 3 719 0 0,1 1 342 0 0,0 0 70 0 0,0 0-92 0 0,0 0-441 0 0,0 0-196 0 0,6 6 592 0 0,80 76 1525 0 0,-59-57-2539 0 0,0 0 0 0 0,-1 2 0 0 0,-2 1 0 0 0,12 17-298 0 0,-31-38-404 0 0,0 0 0 0 0,-1 0 0 0 0,0 1 0 0 0,0-1 0 0 0,-1 1 0 0 0,0 0-1 0 0,0-1 1 0 0,-1 1 0 0 0,0 3 404 0 0,-2-4-6138 0 0</inkml:trace>
</inkml:ink>
</file>

<file path=ppt/ink/ink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2:39.695"/>
    </inkml:context>
    <inkml:brush xml:id="br0">
      <inkml:brushProperty name="width" value="0.05292" units="cm"/>
      <inkml:brushProperty name="height" value="0.05292" units="cm"/>
      <inkml:brushProperty name="color" value="#849398"/>
    </inkml:brush>
  </inkml:definitions>
  <inkml:trace contextRef="#ctx0" brushRef="#br0">1 38 5528 0 0,'0'-15'1364'0'0,"0"5"3516"0"0,0 10-4738 0 0,0-1 0 0 0,0 1 0 0 0,0-1 0 0 0,0 1 0 0 0,0-1 0 0 0,0 1 0 0 0,0-1 0 0 0,0 1 0 0 0,0-1 0 0 0,0 1 0 0 0,1-1 0 0 0,-1 1 0 0 0,0 0 0 0 0,0-1 0 0 0,0 1 0 0 0,1-1 0 0 0,-1 1 0 0 0,0-1 0 0 0,0 1-1 0 0,1 0 1 0 0,-1-1 0 0 0,0 1 0 0 0,1 0 0 0 0,-1-1 0 0 0,0 1 0 0 0,1 0 0 0 0,-1-1 0 0 0,1 1-142 0 0,14 0 2451 0 0,-5 1-2675 0 0,13 1 534 0 0,0 1 0 0 0,-1 1 0 0 0,0 0 1 0 0,1 2-311 0 0,-16-4 13 0 0,0 0 1 0 0,-1 1 0 0 0,1-1 0 0 0,-1 1-1 0 0,0 0 1 0 0,0 1 0 0 0,0-1 0 0 0,0 1-1 0 0,0 1 1 0 0,-1-1 0 0 0,0 1 0 0 0,0 0-1 0 0,0 0 1 0 0,-1 0 0 0 0,3 3-14 0 0,-6-6 0 0 0,0 0 1 0 0,0 0-1 0 0,0 0 1 0 0,-1 0 0 0 0,1 0-1 0 0,0 0 1 0 0,-1 0-1 0 0,0 0 1 0 0,1 0-1 0 0,-1 1 1 0 0,0-1-1 0 0,0 0 1 0 0,0 0 0 0 0,0 0-1 0 0,-1 0 1 0 0,1 0-1 0 0,0 0 1 0 0,-1 2-1 0 0,-1 1 0 0 0,0-1 0 0 0,0 0 0 0 0,0 0 0 0 0,0 0 1 0 0,-1 0-1 0 0,1-1 0 0 0,-1 1 0 0 0,0-1 0 0 0,0 1 0 0 0,-7 5 0 0 0,0 0 0 0 0,0-1 0 0 0,0 0 0 0 0,-1 0 0 0 0,0-1-1 0 0,0-1 1 0 0,-23 10 45 0 0,-4 2-476 0 0,16-3-5582 0 0,15-10 397 0 0</inkml:trace>
</inkml:ink>
</file>

<file path=ppt/ink/ink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2:40.043"/>
    </inkml:context>
    <inkml:brush xml:id="br0">
      <inkml:brushProperty name="width" value="0.05292" units="cm"/>
      <inkml:brushProperty name="height" value="0.05292" units="cm"/>
      <inkml:brushProperty name="color" value="#849398"/>
    </inkml:brush>
  </inkml:definitions>
  <inkml:trace contextRef="#ctx0" brushRef="#br0">158 11 13416 0 0,'1'-11'1517'0'0,"-5"13"-854"0"0,-12 4-175 0 0,1 0 0 0 0,0 1 0 0 0,0 1 0 0 0,1 1-1 0 0,-10 7-487 0 0,-30 36-2439 0 0,53-50 1425 0 0,1 4-8 0 0</inkml:trace>
</inkml:ink>
</file>

<file path=ppt/ink/ink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2:40.426"/>
    </inkml:context>
    <inkml:brush xml:id="br0">
      <inkml:brushProperty name="width" value="0.05292" units="cm"/>
      <inkml:brushProperty name="height" value="0.05292" units="cm"/>
      <inkml:brushProperty name="color" value="#849398"/>
    </inkml:brush>
  </inkml:definitions>
  <inkml:trace contextRef="#ctx0" brushRef="#br0">52 31 12120 0 0,'-1'0'44'0'0,"1"-1"0"0"0,0 1 1 0 0,-1 0-1 0 0,1-1 1 0 0,-1 1-1 0 0,1 0 0 0 0,-1 0 1 0 0,0-1-1 0 0,1 1 0 0 0,-1 0 1 0 0,1 0-1 0 0,-1 0 1 0 0,1 0-1 0 0,-1 0 0 0 0,1 0 1 0 0,-1 0-1 0 0,0 0 0 0 0,1 0 1 0 0,-1 0-1 0 0,1 0 1 0 0,-1 0-1 0 0,0 0 0 0 0,1 0 1 0 0,-1 0-1 0 0,1 1 0 0 0,-1-1 1 0 0,1 0-1 0 0,-1 0 1 0 0,1 1-1 0 0,-1-1-44 0 0,-15 17 1112 0 0,13-13-857 0 0,1 1-1 0 0,-1 0 1 0 0,1 0-1 0 0,0 0 1 0 0,0 0-1 0 0,0 0 1 0 0,0 6-255 0 0,1-6 59 0 0,1 0 1 0 0,0 0 0 0 0,1-1-1 0 0,-1 1 1 0 0,1 0-1 0 0,0 0 1 0 0,0 0 0 0 0,0-1-1 0 0,1 1 1 0 0,-1 0-1 0 0,1-1 1 0 0,0 1 0 0 0,1-1-1 0 0,-1 0 1 0 0,1 0-1 0 0,0 1-59 0 0,-1-2 4 0 0,1-1 0 0 0,-1 1-1 0 0,1-1 1 0 0,-1 1 0 0 0,1-1-1 0 0,0 0 1 0 0,0 0 0 0 0,0 0 0 0 0,0 0-1 0 0,0-1 1 0 0,0 1 0 0 0,0-1-1 0 0,1 1 1 0 0,-1-1 0 0 0,0 0 0 0 0,1-1-1 0 0,-1 1 1 0 0,1-1 0 0 0,0 1-1 0 0,-1-1 1 0 0,1 0 0 0 0,-1 0-1 0 0,1-1-3 0 0,-1 1-2 0 0,-1 0 0 0 0,1-1 0 0 0,0 1 0 0 0,-1-1-1 0 0,1 0 1 0 0,-1 0 0 0 0,1 0 0 0 0,-1 0 0 0 0,1 0-1 0 0,-1-1 1 0 0,1 1 0 0 0,-1-1 0 0 0,0 1 0 0 0,0-1-1 0 0,0 0 1 0 0,0 0 0 0 0,0 0 0 0 0,0 0-1 0 0,-1 0 1 0 0,1 0 0 0 0,-1-1 2 0 0,2-1 53 0 0,-2 0-1 0 0,1 0 1 0 0,0-1-1 0 0,-1 1 0 0 0,0 0 1 0 0,0 0-1 0 0,0-1 1 0 0,-1 1-1 0 0,1-1 1 0 0,-1 1-1 0 0,0-1 1 0 0,-1-2-53 0 0,1 0 78 0 0,-1 0 0 0 0,0 0 0 0 0,-1 1 0 0 0,0-1 0 0 0,0 1 0 0 0,0-1 0 0 0,-1 1 0 0 0,-2-4-78 0 0,4 6-5 0 0,-1 1 0 0 0,0-1 0 0 0,-1 1 0 0 0,1 0 0 0 0,-1 0 0 0 0,1 0 0 0 0,-1 0 0 0 0,0 1 0 0 0,0-1 0 0 0,0 1 0 0 0,0-1 0 0 0,-1 1 0 0 0,-2-1 5 0 0,-18-5-1075 0 0,7 7-3476 0 0,6 5-997 0 0</inkml:trace>
</inkml:ink>
</file>

<file path=ppt/ink/ink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0:38.085"/>
    </inkml:context>
    <inkml:brush xml:id="br0">
      <inkml:brushProperty name="width" value="0.05292" units="cm"/>
      <inkml:brushProperty name="height" value="0.05292" units="cm"/>
      <inkml:brushProperty name="color" value="#333333"/>
    </inkml:brush>
  </inkml:definitions>
  <inkml:trace contextRef="#ctx0" brushRef="#br0">4 1 10800 0 0,'0'0'241'0'0,"0"0"38"0"0,0 0 13 0 0,0 0-26 0 0,0 0-99 0 0,0 0 217 0 0,-3 35 1401 0 0,16 242-975 0 0,-4-225-809 0 0,-6-36-11 0 0,0 0 1 0 0,-1 0-1 0 0,0 0 0 0 0,-1 7 10 0 0,-1-21-198 0 0,0-2-90 0 0,0 0-612 0 0,0 0-2458 0 0,0 0-1052 0 0</inkml:trace>
</inkml:ink>
</file>

<file path=ppt/ink/ink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0:38.486"/>
    </inkml:context>
    <inkml:brush xml:id="br0">
      <inkml:brushProperty name="width" value="0.05292" units="cm"/>
      <inkml:brushProperty name="height" value="0.05292" units="cm"/>
      <inkml:brushProperty name="color" value="#333333"/>
    </inkml:brush>
  </inkml:definitions>
  <inkml:trace contextRef="#ctx0" brushRef="#br0">7 55 6912 0 0,'-4'-12'732'0'0,"3"11"-636"0"0,1 0 0 0 0,0 1-1 0 0,-1-1 1 0 0,1 0 0 0 0,0 1 0 0 0,0-1 0 0 0,0 0 0 0 0,0 1 0 0 0,0-1 0 0 0,0 0 0 0 0,0 0 0 0 0,0 1-1 0 0,0-1 1 0 0,0 0 0 0 0,0 1 0 0 0,0-1 0 0 0,0 0 0 0 0,0 1 0 0 0,1-1 0 0 0,-1 0 0 0 0,0 1-1 0 0,1-1 1 0 0,-1 0 0 0 0,0 1 0 0 0,1-1 0 0 0,-1 1 0 0 0,1-1 0 0 0,-1 1 0 0 0,1-1 0 0 0,-1 1 0 0 0,1-1-1 0 0,-1 1 1 0 0,1-1 0 0 0,-1 1 0 0 0,1 0 0 0 0,0-1 0 0 0,-1 1 0 0 0,1 0 0 0 0,0-1 0 0 0,-1 1-1 0 0,1 0-95 0 0,25-10 1762 0 0,-25 10-1614 0 0,12-3 45 0 0,1 1 0 0 0,0 1-1 0 0,0 0 1 0 0,-1 1 0 0 0,1 0 0 0 0,0 1-1 0 0,0 1 1 0 0,-1 0 0 0 0,1 1 0 0 0,-1 0 0 0 0,1 1-1 0 0,-1 0 1 0 0,-1 1 0 0 0,1 1 0 0 0,-1 0 0 0 0,1 1-1 0 0,-2 0 1 0 0,1 1 0 0 0,-1 0 0 0 0,8 8-193 0 0,-16-13 28 0 0,0 0 1 0 0,-1 0-1 0 0,1 0 1 0 0,-1 1 0 0 0,0-1-1 0 0,1 0 1 0 0,-2 1-1 0 0,1 0 1 0 0,0-1-1 0 0,-1 1 1 0 0,1 0-1 0 0,-1 0 1 0 0,0 0-1 0 0,-1-1 1 0 0,1 1-1 0 0,-1 0 1 0 0,1 0 0 0 0,-1 2-29 0 0,-1-3 4 0 0,1 0 1 0 0,-1 0-1 0 0,1-1 1 0 0,-1 1 0 0 0,0 0-1 0 0,0-1 1 0 0,0 1 0 0 0,-1-1-1 0 0,1 1 1 0 0,0-1 0 0 0,-1 0-1 0 0,0 1 1 0 0,0-1 0 0 0,1 0-1 0 0,-1 0 1 0 0,0 0 0 0 0,-1 0-1 0 0,1-1 1 0 0,0 1 0 0 0,0 0-1 0 0,-1-1 1 0 0,1 0-1 0 0,-1 0 1 0 0,1 1 0 0 0,-1-1-1 0 0,-2 0-4 0 0,-130 42 1026 0 0,111-37-1679 0 0,0-2-1 0 0,-1 0 1 0 0,1-1 0 0 0,-17-1 653 0 0,39-2-1124 0 0</inkml:trace>
</inkml:ink>
</file>

<file path=ppt/ink/ink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0:39.120"/>
    </inkml:context>
    <inkml:brush xml:id="br0">
      <inkml:brushProperty name="width" value="0.05292" units="cm"/>
      <inkml:brushProperty name="height" value="0.05292" units="cm"/>
      <inkml:brushProperty name="color" value="#333333"/>
    </inkml:brush>
  </inkml:definitions>
  <inkml:trace contextRef="#ctx0" brushRef="#br0">211 32 11256 0 0,'-14'-10'591'0'0,"10"7"-390"0"0,1 0 1 0 0,0 1-1 0 0,-1 0 0 0 0,1 0 0 0 0,-1 0 0 0 0,0 0 0 0 0,0 0 0 0 0,0 1 0 0 0,0-1 0 0 0,0 1-201 0 0,2 1 62 0 0,0 1-1 0 0,0-1 1 0 0,0 0 0 0 0,0 0-1 0 0,0 1 1 0 0,0 0 0 0 0,0-1-1 0 0,1 1 1 0 0,-1 0 0 0 0,0 0-1 0 0,0 0 1 0 0,0 0 0 0 0,1 0-1 0 0,-1 0 1 0 0,1 0 0 0 0,-1 1 0 0 0,1-1-1 0 0,-1 0 1 0 0,1 1 0 0 0,0-1-1 0 0,0 1 1 0 0,0 0 0 0 0,-1-1-1 0 0,1 3-61 0 0,-17 26 190 0 0,2 1-1 0 0,1 1 0 0 0,2 1 1 0 0,1 0-1 0 0,2 0 0 0 0,0 1 0 0 0,1 9-189 0 0,5-26 108 0 0,1 0-1 0 0,1 1 1 0 0,0-1-1 0 0,2 1 1 0 0,-1-1-1 0 0,2 1 0 0 0,1-1 1 0 0,0 0-1 0 0,1 1 1 0 0,1-1-1 0 0,0 1-107 0 0,-2-12-78 0 0,0 1-1 0 0,0-1 1 0 0,1 0 0 0 0,0 0-1 0 0,0-1 1 0 0,0 1 0 0 0,1-1-1 0 0,-1 1 1 0 0,1-1 0 0 0,1 0-1 0 0,-1-1 1 0 0,1 1 0 0 0,-1-1-1 0 0,1 1 1 0 0,1-2 0 0 0,-1 1 0 0 0,1 0-1 0 0,-1-1 1 0 0,1 0 0 0 0,0-1-1 0 0,0 1 1 0 0,0-1 0 0 0,0 0-1 0 0,1 0 1 0 0,-1-1 0 0 0,0 0-1 0 0,1 0 1 0 0,-1-1 0 0 0,1 1-1 0 0,-1-1 1 0 0,5-1 78 0 0,25-3-1259 0 0,5-2-11 0 0</inkml:trace>
</inkml:ink>
</file>

<file path=ppt/ink/ink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0:39.650"/>
    </inkml:context>
    <inkml:brush xml:id="br0">
      <inkml:brushProperty name="width" value="0.05292" units="cm"/>
      <inkml:brushProperty name="height" value="0.05292" units="cm"/>
      <inkml:brushProperty name="color" value="#333333"/>
    </inkml:brush>
  </inkml:definitions>
  <inkml:trace contextRef="#ctx0" brushRef="#br0">0 13 11256 0 0,'0'0'514'0'0,"0"0"-6"0"0,39-8 608 0 0,-33 6-955 0 0,1 1-1 0 0,0 0 0 0 0,0 1 1 0 0,0 0-1 0 0,0 0 1 0 0,0 0-1 0 0,0 1 0 0 0,0 0 1 0 0,0 0-1 0 0,-1 1 0 0 0,1-1 1 0 0,0 2-1 0 0,-1-1 1 0 0,1 1-1 0 0,-1 0 0 0 0,0 0 1 0 0,0 1-1 0 0,0-1 0 0 0,0 2-160 0 0,4 1 89 0 0,-1 1 0 0 0,0 1-1 0 0,-1 0 1 0 0,0 0-1 0 0,0 0 1 0 0,0 1-1 0 0,-1 0 1 0 0,-1 1-1 0 0,0-1 1 0 0,0 1-1 0 0,0 2-88 0 0,-4-9 27 0 0,-1 1 0 0 0,0-1-1 0 0,0 1 1 0 0,0-1 0 0 0,0 1-1 0 0,-1-1 1 0 0,1 1 0 0 0,-1 0-1 0 0,0-1 1 0 0,0 1 0 0 0,0-1-1 0 0,0 1 1 0 0,-1 0 0 0 0,0-1-1 0 0,1 1 1 0 0,-1-1 0 0 0,-1 1-1 0 0,1-1 1 0 0,0 1 0 0 0,-1-1-1 0 0,0 0 1 0 0,1 0 0 0 0,-1 0-1 0 0,-1 0 1 0 0,0 1-27 0 0,-31 28-890 0 0,-7-13-4572 0 0,33-18 412 0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OA" name="resolution" value="1000" units="1/deg"/>
          <inkml:channelProperty channel="OE" name="resolution" value="1000" units="1/deg"/>
        </inkml:channelProperties>
      </inkml:inkSource>
      <inkml:timestamp xml:id="ts0" timeString="2019-01-08T11:57:42.641"/>
    </inkml:context>
    <inkml:brush xml:id="br0">
      <inkml:brushProperty name="width" value="0.05" units="cm"/>
      <inkml:brushProperty name="height" value="0.05" units="cm"/>
      <inkml:brushProperty name="color" value="#849398"/>
      <inkml:brushProperty name="ignorePressure" value="1"/>
    </inkml:brush>
  </inkml:definitions>
  <inkml:trace contextRef="#ctx0" brushRef="#br0">0 0 0 0,'0'178'0'0,"0"124"0"0,0-297 0 0,0 0 0 0</inkml:trace>
</inkml:ink>
</file>

<file path=ppt/ink/ink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0:40.018"/>
    </inkml:context>
    <inkml:brush xml:id="br0">
      <inkml:brushProperty name="width" value="0.05292" units="cm"/>
      <inkml:brushProperty name="height" value="0.05292" units="cm"/>
      <inkml:brushProperty name="color" value="#333333"/>
    </inkml:brush>
  </inkml:definitions>
  <inkml:trace contextRef="#ctx0" brushRef="#br0">95 17 10280 0 0,'0'0'465'0'0,"0"0"-4"0"0,0-1-294 0 0,0 1-72 0 0,0-1 0 0 0,0 1 0 0 0,0 0 0 0 0,1-1 0 0 0,-1 1 0 0 0,0 0 0 0 0,0-1 0 0 0,0 1 0 0 0,0-1 0 0 0,0 1 0 0 0,0 0 0 0 0,0-1 0 0 0,0 1 0 0 0,0-1 0 0 0,0 1 0 0 0,0-1 0 0 0,0 1 0 0 0,0 0 0 0 0,0-1 0 0 0,0 1 0 0 0,-1-1 0 0 0,1 1 0 0 0,0 0 0 0 0,0-1 0 0 0,0 1 0 0 0,-1 0 0 0 0,1-1 0 0 0,0 1 0 0 0,0 0 0 0 0,-1-1 0 0 0,1 1 0 0 0,0 0 0 0 0,-1 0 0 0 0,1-1 0 0 0,0 1 0 0 0,-1 0 0 0 0,1 0 0 0 0,0-1 0 0 0,-1 1 0 0 0,1 0 0 0 0,-1 0 0 0 0,1 0 0 0 0,0 0 0 0 0,-1 0 0 0 0,1 0 0 0 0,-1 0 0 0 0,1 0 1 0 0,0 0-1 0 0,-1 0-95 0 0,-19 18 1300 0 0,-14 39-984 0 0,28-41-219 0 0,0 0 0 0 0,1 1 0 0 0,1 0-1 0 0,0-1 1 0 0,1 1 0 0 0,0 16-97 0 0,3-28 1 0 0,0 0-1 0 0,0 0 1 0 0,1 0-1 0 0,0 0 1 0 0,0 0-1 0 0,0 0 1 0 0,0 0-1 0 0,1 0 1 0 0,0-1-1 0 0,0 1 0 0 0,0-1 1 0 0,0 1-1 0 0,1-1 1 0 0,0 0-1 0 0,0 1 1 0 0,0-1-1 0 0,0-1 1 0 0,1 1-1 0 0,-1 0 1 0 0,1-1-1 0 0,0 0 1 0 0,0 0-1 0 0,0 0 1 0 0,1 0-1 0 0,1 0 0 0 0,1 1-393 0 0,0-1-1 0 0,0 0 0 0 0,0-1 1 0 0,1 0-1 0 0,-1 0 1 0 0,4 0 393 0 0,9 3-5765 0 0</inkml:trace>
</inkml:ink>
</file>

<file path=ppt/ink/ink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0:40.363"/>
    </inkml:context>
    <inkml:brush xml:id="br0">
      <inkml:brushProperty name="width" value="0.05292" units="cm"/>
      <inkml:brushProperty name="height" value="0.05292" units="cm"/>
      <inkml:brushProperty name="color" value="#333333"/>
    </inkml:brush>
  </inkml:definitions>
  <inkml:trace contextRef="#ctx0" brushRef="#br0">100 217 2760 0 0,'-1'0'-33'0'0,"-1"0"0"0"0,0 0 0 0 0,0 0 0 0 0,1 0 0 0 0,-1 1 0 0 0,0-1 0 0 0,0 0 0 0 0,1 1 0 0 0,-1 0 0 0 0,0-1 1 0 0,1 1-1 0 0,-1 0 0 0 0,1 0 0 0 0,-1 0 0 0 0,0 1 33 0 0,0 0 660 0 0,0 0 1 0 0,0 1 0 0 0,0 0-1 0 0,0-1 1 0 0,1 1-1 0 0,-1 0 1 0 0,1 0 0 0 0,0 0-1 0 0,0 0 1 0 0,0 0 0 0 0,0 1-662 0 0,-12 26 5201 0 0,12-28-5142 0 0,1-1 0 0 0,-1 1 0 0 0,1-1 0 0 0,0 0 0 0 0,-1 1 1 0 0,1-1-1 0 0,0 1 0 0 0,0-1 0 0 0,0 0 0 0 0,0 1 0 0 0,0-1 0 0 0,0 1 1 0 0,1-1-1 0 0,-1 1 0 0 0,0-1 0 0 0,1 0 0 0 0,-1 1 0 0 0,1-1 1 0 0,-1 0-1 0 0,1 1 0 0 0,0-1 0 0 0,-1 0 0 0 0,1 0 0 0 0,0 0 1 0 0,0 1-1 0 0,0-1 0 0 0,0 0 0 0 0,0 0 0 0 0,0 0 0 0 0,0-1 1 0 0,1 1-59 0 0,37 28 326 0 0,-33-26-438 0 0,0-1 0 0 0,0-1 0 0 0,0 1 0 0 0,1-1 0 0 0,-1 0 0 0 0,1 0 0 0 0,-1-1 0 0 0,1 0 0 0 0,-1 0 0 0 0,0 0 0 0 0,1-1 0 0 0,4-1 112 0 0,-4 1-553 0 0,6-1-475 0 0</inkml:trace>
  <inkml:trace contextRef="#ctx0" brushRef="#br0" timeOffset="1">5 20 11024 0 0,'0'0'488'0'0,"0"0"104"0"0,0 0-472 0 0,0 0-120 0 0,-5-8 0 0 0,5 8 0 0 0,0 0 176 0 0,0 0 16 0 0,0 0 0 0 0,0 0 0 0 0,0 0-192 0 0,0 0 0 0 0,5-8 0 0 0,2 5-3488 0 0,3 3-664 0 0</inkml:trace>
</inkml:ink>
</file>

<file path=ppt/ink/ink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0:40.696"/>
    </inkml:context>
    <inkml:brush xml:id="br0">
      <inkml:brushProperty name="width" value="0.05292" units="cm"/>
      <inkml:brushProperty name="height" value="0.05292" units="cm"/>
      <inkml:brushProperty name="color" value="#333333"/>
    </inkml:brush>
  </inkml:definitions>
  <inkml:trace contextRef="#ctx0" brushRef="#br0">2 1 12840 0 0,'0'0'588'0'0,"0"0"-12"0"0,33 13 28 0 0,-23-5-318 0 0,-1 1 0 0 0,-1 0 1 0 0,1 0-1 0 0,-2 0 0 0 0,1 1 1 0 0,-1 1-1 0 0,-1-1 1 0 0,0 1-1 0 0,0 0 0 0 0,3 10-286 0 0,9 26 400 0 0,-2 0-1 0 0,-1 3-399 0 0,-7-22 160 0 0,5 15-100 0 0,0-2 44 0 0,-2 0 1 0 0,-1 1-1 0 0,-2 6-104 0 0,-6-37-50 0 0,-1 1 0 0 0,0-1-1 0 0,-1 1 1 0 0,0-1 0 0 0,-1 1 0 0 0,-1-1 0 0 0,1 1-1 0 0,-2-1 1 0 0,0 0 0 0 0,0 0 0 0 0,-1 0-1 0 0,0 0 1 0 0,-6 9 50 0 0,0-6-867 0 0,0-3-256 0 0</inkml:trace>
</inkml:ink>
</file>

<file path=ppt/ink/ink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0:41.030"/>
    </inkml:context>
    <inkml:brush xml:id="br0">
      <inkml:brushProperty name="width" value="0.05292" units="cm"/>
      <inkml:brushProperty name="height" value="0.05292" units="cm"/>
      <inkml:brushProperty name="color" value="#333333"/>
    </inkml:brush>
  </inkml:definitions>
  <inkml:trace contextRef="#ctx0" brushRef="#br0">1 41 13616 0 0,'100'-15'2536'0'0,"-9"4"-2879"0"0,28-2-4189 0 0,-92 12 3111 0 0</inkml:trace>
</inkml:ink>
</file>

<file path=ppt/ink/ink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0:41.373"/>
    </inkml:context>
    <inkml:brush xml:id="br0">
      <inkml:brushProperty name="width" value="0.05292" units="cm"/>
      <inkml:brushProperty name="height" value="0.05292" units="cm"/>
      <inkml:brushProperty name="color" value="#333333"/>
    </inkml:brush>
  </inkml:definitions>
  <inkml:trace contextRef="#ctx0" brushRef="#br0">2 20 12528 0 0,'0'0'572'0'0,"0"0"-11"0"0,26 5-308 0 0,46-8 1318 0 0,41-9-1571 0 0,-36 4-4225 0 0,-53 8-611 0 0</inkml:trace>
</inkml:ink>
</file>

<file path=ppt/ink/ink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0:42.402"/>
    </inkml:context>
    <inkml:brush xml:id="br0">
      <inkml:brushProperty name="width" value="0.05292" units="cm"/>
      <inkml:brushProperty name="height" value="0.05292" units="cm"/>
      <inkml:brushProperty name="color" value="#333333"/>
    </inkml:brush>
  </inkml:definitions>
  <inkml:trace contextRef="#ctx0" brushRef="#br0">6 70 8752 0 0,'0'0'398'0'0,"-1"-1"-3"0"0,-2-1-112 0 0,2 2 458 0 0,2-2-524 0 0,1 1 1 0 0,-1 0-1 0 0,0-1 1 0 0,1 1-1 0 0,-1 0 1 0 0,1 0-1 0 0,-1 0 1 0 0,1 0-1 0 0,0 1 1 0 0,-1-1-1 0 0,1 0 1 0 0,0 1-1 0 0,0-1 1 0 0,0 1-1 0 0,-1 0 1 0 0,1-1-1 0 0,1 1-217 0 0,34-7 667 0 0,-37 7-608 0 0,254-25 1763 0 0,-195 22-1678 0 0,-46 3-123 0 0,0 0 1 0 0,0-1-1 0 0,0-1 0 0 0,-1 0 0 0 0,1-1 0 0 0,0 0 0 0 0,2-2-21 0 0,-7 5-948 0 0,-8 0 470 0 0</inkml:trace>
</inkml:ink>
</file>

<file path=ppt/ink/ink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0:42.833"/>
    </inkml:context>
    <inkml:brush xml:id="br0">
      <inkml:brushProperty name="width" value="0.05292" units="cm"/>
      <inkml:brushProperty name="height" value="0.05292" units="cm"/>
      <inkml:brushProperty name="color" value="#333333"/>
    </inkml:brush>
  </inkml:definitions>
  <inkml:trace contextRef="#ctx0" brushRef="#br0">445 116 3224 0 0,'-24'-38'312'0'0,"19"31"94"0"0,0 1 0 0 0,-1 0 0 0 0,0 0 0 0 0,0 0 0 0 0,0 1 0 0 0,-1 0 1 0 0,1 0-1 0 0,-1 1 0 0 0,0 0 0 0 0,-1 0 0 0 0,1 0 0 0 0,-1 1 0 0 0,1 0 0 0 0,-1 1 0 0 0,0 0 0 0 0,0 0 0 0 0,0 1 1 0 0,0 0-1 0 0,-5 0-406 0 0,0 0 632 0 0,0 1 0 0 0,0 0 1 0 0,0 1-1 0 0,0 1 0 0 0,0 0 1 0 0,0 1-1 0 0,1 0 0 0 0,-1 1 0 0 0,1 0 1 0 0,0 1-1 0 0,0 0 0 0 0,-1 2-632 0 0,5-1-10 0 0,0 1 0 0 0,0 0-1 0 0,1 0 1 0 0,-1 1-1 0 0,2 0 1 0 0,-1 0-1 0 0,1 0 1 0 0,0 1 0 0 0,1 0-1 0 0,0 1 1 0 0,0-1-1 0 0,1 1 1 0 0,0 0-1 0 0,1 0 1 0 0,0 0 0 0 0,0 0-1 0 0,1 1 1 0 0,-1 8 10 0 0,-2 20 25 0 0,1 0 0 0 0,2 0-1 0 0,2 1 1 0 0,3 17-25 0 0,-1-29 32 0 0,1 1-1 0 0,2-1 0 0 0,4 13-31 0 0,-6-27-45 0 0,1-1-1 0 0,0 0 1 0 0,1 0 0 0 0,0-1 0 0 0,1 1 0 0 0,1-1 0 0 0,7 11 45 0 0,-7-12-1057 0 0,-5-9-3861 0 0,-2-2 4918 0 0,0 0-5402 0 0</inkml:trace>
</inkml:ink>
</file>

<file path=ppt/ink/ink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0:43.222"/>
    </inkml:context>
    <inkml:brush xml:id="br0">
      <inkml:brushProperty name="width" value="0.05292" units="cm"/>
      <inkml:brushProperty name="height" value="0.05292" units="cm"/>
      <inkml:brushProperty name="color" value="#333333"/>
    </inkml:brush>
  </inkml:definitions>
  <inkml:trace contextRef="#ctx0" brushRef="#br0">1 83 9672 0 0,'0'0'748'0'0,"0"0"-398"0"0,22-12 1456 0 0,-4 3-1515 0 0,1 1 1 0 0,0 1 0 0 0,1 0 0 0 0,0 2 0 0 0,0 1 0 0 0,0 0 0 0 0,0 1 0 0 0,8 1-292 0 0,58-10 118 0 0,-32 7-1013 0 0,-29 1-143 0 0</inkml:trace>
</inkml:ink>
</file>

<file path=ppt/ink/ink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0:43.551"/>
    </inkml:context>
    <inkml:brush xml:id="br0">
      <inkml:brushProperty name="width" value="0.05292" units="cm"/>
      <inkml:brushProperty name="height" value="0.05292" units="cm"/>
      <inkml:brushProperty name="color" value="#333333"/>
    </inkml:brush>
  </inkml:definitions>
  <inkml:trace contextRef="#ctx0" brushRef="#br0">305 18 3224 0 0,'-27'-15'884'0'0,"16"12"2497"0"0,3 7-2649 0 0,1 0 1 0 0,-1 0-1 0 0,1 0 0 0 0,0 1 1 0 0,0 0-1 0 0,1 1 0 0 0,-1 0 0 0 0,-1 3-732 0 0,-4 3 378 0 0,2 1 0 0 0,-1 1-1 0 0,2-1 1 0 0,-3 6-378 0 0,-7 17 279 0 0,1 1 0 0 0,2 0 1 0 0,-4 15-280 0 0,3-5 419 0 0,1 1 1 0 0,3 1-1 0 0,1 1 1 0 0,3 0-420 0 0,6-36 45 0 0,2 0 1 0 0,-1 0-1 0 0,2 1 0 0 0,-1-1 0 0 0,2 0 1 0 0,0 0-1 0 0,1 1 0 0 0,0-1 0 0 0,1 0 1 0 0,0-1-1 0 0,1 1 0 0 0,1 0 0 0 0,0-1 1 0 0,0 0-1 0 0,2 0 0 0 0,5 8-45 0 0,-9-16-149 0 0,1 0-1 0 0,0-1 1 0 0,0 0-1 0 0,1 0 1 0 0,-1 0 0 0 0,1 0-1 0 0,0-1 1 0 0,0 1-1 0 0,0-1 1 0 0,0-1 0 0 0,0 1-1 0 0,1-1 1 0 0,-1 0-1 0 0,1 0 1 0 0,0-1 0 0 0,0 1 149 0 0,11 2-5684 0 0</inkml:trace>
</inkml:ink>
</file>

<file path=ppt/ink/ink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0:43.907"/>
    </inkml:context>
    <inkml:brush xml:id="br0">
      <inkml:brushProperty name="width" value="0.05292" units="cm"/>
      <inkml:brushProperty name="height" value="0.05292" units="cm"/>
      <inkml:brushProperty name="color" value="#333333"/>
    </inkml:brush>
  </inkml:definitions>
  <inkml:trace contextRef="#ctx0" brushRef="#br0">1 43 9760 0 0,'0'0'446'0'0,"0"0"-10"0"0,29-5 1178 0 0,-16 7-1249 0 0,-1 2 0 0 0,0-1 1 0 0,0 2-1 0 0,0 0 1 0 0,0 0-1 0 0,-1 1 0 0 0,0 0 1 0 0,0 1-1 0 0,0 1 1 0 0,-1-1-1 0 0,0 2 0 0 0,-1 0 1 0 0,7 7-366 0 0,-12-11 13 0 0,1 1 0 0 0,-1 0 0 0 0,0 0 0 0 0,0 0 0 0 0,0 0 0 0 0,-1 1 0 0 0,0-1 0 0 0,0 1 0 0 0,-1 0 0 0 0,0 0 0 0 0,0 0-1 0 0,0 0 1 0 0,-1 1 0 0 0,0-1 0 0 0,0 0 0 0 0,-1 1 0 0 0,0-1 0 0 0,0 1 0 0 0,-1-1 0 0 0,0 0 0 0 0,0 1 0 0 0,-1-1 0 0 0,1 0 0 0 0,-1 0 0 0 0,-1 2-13 0 0,-1-3-117 0 0,1 1-1 0 0,-1-1 0 0 0,0 0 1 0 0,0 0-1 0 0,-1 0 1 0 0,1 0-1 0 0,-1-1 1 0 0,-1 0-1 0 0,1 0 1 0 0,-1 0-1 0 0,1-1 1 0 0,-1 1-1 0 0,-1-2 0 0 0,1 1 1 0 0,0-1-1 0 0,-1 0 1 0 0,0 0-1 0 0,-3 1 118 0 0,-3-4-654 0 0</inkml:trace>
  <inkml:trace contextRef="#ctx0" brushRef="#br0" timeOffset="1">446 4 6912 0 0,'0'0'528'0'0,"0"0"-154"0"0,-4-1 4079 0 0,-20-1-2044 0 0,17 5-2173 0 0,1 1 0 0 0,-1 0 0 0 0,1 1 1 0 0,0-1-1 0 0,1 1 0 0 0,-1 0 0 0 0,1 1 1 0 0,0-1-1 0 0,0 1 0 0 0,0 0 0 0 0,1 0 0 0 0,0 1 1 0 0,0 0-1 0 0,1-1 0 0 0,-3 7-236 0 0,-1 3 106 0 0,1-1 0 0 0,0 2 0 0 0,1-1-1 0 0,1 0 1 0 0,0 1 0 0 0,0 12-106 0 0,3-20 73 0 0,1 0 0 0 0,0 0 0 0 0,0 0-1 0 0,1 1 1 0 0,0-1 0 0 0,0 0 0 0 0,1-1 0 0 0,1 1-1 0 0,-1 0 1 0 0,2 2-73 0 0,-2-6-16 0 0,0 0 0 0 0,1 0 0 0 0,-1 0 0 0 0,1 0 0 0 0,0-1 0 0 0,0 1 0 0 0,1-1 0 0 0,-1 0 0 0 0,1 0 0 0 0,0 0 0 0 0,0-1 0 0 0,0 1 0 0 0,0-1 0 0 0,1 0 0 0 0,-1 0 0 0 0,1-1 0 0 0,2 1 16 0 0,92 33-2472 0 0,-73-29 1698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8-08-15T18:55:10.642"/>
    </inkml:context>
    <inkml:brush xml:id="br0">
      <inkml:brushProperty name="width" value="0.05" units="cm"/>
      <inkml:brushProperty name="height" value="0.05" units="cm"/>
      <inkml:brushProperty name="color" value="#E71225"/>
    </inkml:brush>
  </inkml:definitions>
  <inkml:trace contextRef="#ctx0" brushRef="#br0">287 174 7728 0 0,'-7'-21'1448'0'0,"6"19"-1297"0"0,1 2 0 0 0,-2-1 0 0 0,2-1 0 0 0,-2 2 0 0 0,2-2 0 0 0,-2 0 0 0 0,2 2 0 0 0,-1-1 0 0 0,-1 1 0 0 0,0-2 0 0 0,2 2 0 0 0,-1-2 0 0 0,-1 2 0 0 0,0 0 0 0 0,0-1-151 0 0,-8-1 1116 0 0,-4 2-47 0 0,6 2-397 0 0,-1 1-42 0 0,-3 2 88 0 0,0 0-94 0 0,2 2-109 0 0,5-3-304 0 0,-1-1-32 0 0,1 1-36 0 0,0-1-37 0 0,0 0-40 0 0,0 3-40 0 0,1-3-43 0 0,1-1-46 0 0,-2 1-47 0 0,3 1-49 0 0,-29 28 292 0 0,5 3-39 0 0,14-16-55 0 0,2-2 0 0 0,0 2 1 0 0,-1 1-1 0 0,4-1 1 0 0,-6 19-40 0 0,-3 24 118 0 0,13-26-14 0 0,1 0 34 0 0,4-15-255 0 0,3-2 33 0 0,14 12 5 0 0,8-7 95 0 0,8-5 66 0 0,-15-14 5 0 0,1 2 0 0 0,-2-2 0 0 0,2-2 0 0 0,13 3-87 0 0,12-1 91 0 0,-23-4-84 0 0,-16-1 8 0 0,-2 2-106 0 0,0-2-89 0 0,2 0-74 0 0,0 2-143 0 0,3-2-301 0 0,0 0-208 0 0</inkml:trace>
  <inkml:trace contextRef="#ctx0" brushRef="#br0" timeOffset="1">597 52 7080 0 0,'0'0'157'0'0,"0"0"23"0"0,0 0 13 0 0,0 0-141 0 0,0 1 42 0 0,0 6 199 0 0,0 2 196 0 0,0 1 375 0 0,-2 0-286 0 0,2 1-41 0 0,-2-1-37 0 0,1 0-38 0 0,1 1-35 0 0,-2 1-34 0 0,0 8 295 0 0,-1 1-119 0 0,1 1-108 0 0,0-1-98 0 0,-1 0-85 0 0,1-2-92 0 0,0 1-52 0 0,1-1-44 0 0,1 0-35 0 0,-2 5-24 0 0,-3 47-35 0 0,5-40 34 0 0,-2-6 50 0 0,2 3 76 0 0,0-21-346 0 0,0 0 83 0 0,0-2 73 0 0,0 2 36 0 0,0 5 89 0 0,0 0 75 0 0,2 15 280 0 0,-2-18-355 0 0,1-1-47 0 0,1 3-76 0 0,0-3-115 0 0,-2-2 23 0 0,2-1-39 0 0,-1 0-42 0 0,-1 0-44 0 0,2-2-48 0 0,0 3-52 0 0,0-1-54 0 0,-1-2-58 0 0,1 2-60 0 0,0-1-65 0 0,1 1-67 0 0,-1-2-70 0 0,1 1-1119 0 0,1 3-1048 0 0</inkml:trace>
  <inkml:trace contextRef="#ctx0" brushRef="#br0" timeOffset="2">954 370 8864 0 0,'-3'1'108'0'0,"1"-1"0"0"0,-1 0 0 0 0,-1 0 1 0 0,1 2-1 0 0,0-2 0 0 0,-1 2 0 0 0,1 0 0 0 0,1-2 1 0 0,-2 1-1 0 0,1 1 0 0 0,1 0 0 0 0,-1-1 0 0 0,1 1 1 0 0,-1 0-1 0 0,-1 1-108 0 0,-20 23 964 0 0,10-5-365 0 0,-3 8 66 0 0,10-13-378 0 0,2-3-37 0 0,-2 3-41 0 0,4-2-46 0 0,-2-2-52 0 0,1 0-54 0 0,-4 15 101 0 0,3 26 228 0 0,8-23-159 0 0,2-13-110 0 0,5-3-53 0 0,2-6-40 0 0,-10-6-24 0 0,0-2 0 0 0,1 2 0 0 0,-1-2 0 0 0,2 0 0 0 0,-3 1 0 0 0,3-1 0 0 0,-1 0 0 0 0,-1 0 0 0 0,1 0 0 0 0,-1 0 0 0 0,1-1 0 0 0,-1 1 0 0 0,2 0 0 0 0,-3-2 0 0 0,3 2 0 0 0,-3-2 0 0 0,1 2 0 0 0,2-2 0 0 0,-3 2 0 0 0,3-1 0 0 0,-2-1 0 0 0,-1 0 0 0 0,1 1 0 0 0,1-1 0 0 0,-1 0 0 0 0,0 0 0 0 0,8-6 0 0 0,-1-1 0 0 0,1 1 0 0 0,-1-3 0 0 0,3-6 0 0 0,5-7 53 0 0,-3-3 86 0 0,-7 13-7 0 0,-4 2 1 0 0,2-2-1 0 0,-1 0 1 0 0,-1-1-1 0 0,2-13-132 0 0,-3 8 110 0 0,-2-1-34 0 0,0 21 176 0 0,0 0-16 0 0,0 0-5 0 0,0 0 1 0 0,0 0 0 0 0,0 0 32 0 0,2 2-62 0 0,-2 1-50 0 0,1 1-41 0 0,3 2 15 0 0,-1 6 8 0 0,-1-8-53 0 0,3 25 174 0 0,0-1-53 0 0,2 18 13 0 0,9-1-129 0 0,-11-35-154 0 0,9 14-2 0 0,-9-17 4 0 0,0-2-50 0 0,2 2-94 0 0,0 0-106 0 0,-4-4 110 0 0,0-1-35 0 0,1 2-39 0 0,-1-3-41 0 0,6 4-428 0 0</inkml:trace>
  <inkml:trace contextRef="#ctx0" brushRef="#br0" timeOffset="3">1398 356 8744 0 0,'-8'-2'118'0'0,"-1"2"115"0"0,2 0 97 0 0,-2 2 78 0 0,1 1 212 0 0,-16 11 1321 0 0,15-5-1180 0 0,6-6-464 0 0,-2 2-34 0 0,1 1-41 0 0,-1-3-47 0 0,0 4 176 0 0,1 0-35 0 0,-1 6 217 0 0,2 1-120 0 0,4-2-106 0 0,3 0-93 0 0,1 0-79 0 0,2 0-66 0 0,3-1-52 0 0,2 1-43 0 0,26 15-141 0 0,-19-18 130 0 0,-5-2 59 0 0,0-2 79 0 0,3 2-101 0 0,0 0 0 0 0,0 0 0 0 0,2 3 0 0 0,-15-8 0 0 0,1-1 0 0 0,-2 3 0 0 0,1-3 0 0 0,-1 3 0 0 0,0-2 0 0 0,1 1 0 0 0,-1 0 0 0 0,1 1 0 0 0,-1-1 0 0 0,1 1 0 0 0,-3-1 0 0 0,3 1 0 0 0,-2 1 0 0 0,1-2 0 0 0,-1 2 0 0 0,-2-3 0 0 0,1-2 0 0 0,-1 2 0 0 0,0 0 0 0 0,0-2 1 0 0,0 1-1 0 0,0-1 0 0 0,0 2 0 0 0,0 0 1 0 0,0-2-1 0 0,0 1 0 0 0,-1 1 0 0 0,1-2 1 0 0,0 2-1 0 0,0-2 0 0 0,0 2 0 0 0,-2-1 1 0 0,2-1-1 0 0,0 2 0 0 0,-2-2 0 0 0,2 2 1 0 0,0-2-1 0 0,-1 2 0 0 0,-1-2 0 0 0,-24 18 82 0 0,-15-6 30 0 0,22-6-77 0 0,7-5-27 0 0,-40 6 83 0 0,30-8-106 0 0,12-5-30 0 0,3-1-35 0 0,5-5-878 0 0,4 4 273 0 0,3 1 71 0 0</inkml:trace>
  <inkml:trace contextRef="#ctx0" brushRef="#br0" timeOffset="4">1751 308 11024 0 0,'-4'-4'167'0'0,"-1"3"36"0"0,-5-3 298 0 0,-2 6 223 0 0,-11 5 493 0 0,3 5-20 0 0,8-4-506 0 0,3-1-231 0 0,6-5-281 0 0,-1 1-40 0 0,-13 15 340 0 0,3-1-92 0 0,4 2-85 0 0,3 0-79 0 0,7 0-71 0 0,5 0-66 0 0,6-1-58 0 0,6 1-52 0 0,5-1 38 0 0,0-3-42 0 0,56 31-160 0 0,-44-28 158 0 0,6 6 36 0 0,-32-16 37 0 0,1 1 40 0 0,-7-9 3 0 0,-7 7 184 0 0,-9-2-89 0 0,-10 2 35 0 0,22-7-213 0 0,-38 7 254 0 0,-1 0-109 0 0,0-2-87 0 0,0 2-63 0 0,39-7 167 0 0,2 0-65 0 0,-2 0-62 0 0,2 1-57 0 0,-2-1-53 0 0,2 0-50 0 0,-1 0-46 0 0,-1 0-44 0 0,2 0-41 0 0,-2 0-35 0 0,2 0-243 0 0,0 0-72 0 0,0-1-406 0 0,2-1-87 0 0,-2 0 695 0 0,2 2-51 0 0,-2 0-44 0 0,0-1-40 0 0,1 1-151 0 0,-1 0-38 0 0,2-2-183 0 0,0 2-496 0 0</inkml:trace>
  <inkml:trace contextRef="#ctx0" brushRef="#br0" timeOffset="5">1995 363 10752 0 0,'3'0'-126'0'0,"-1"-2"51"0"0,1 2 47 0 0,1-2 43 0 0,-1 1 49 0 0,2 1 45 0 0,-1-2 40 0 0,1 0 37 0 0,0 1 80 0 0,0 1 40 0 0,2-2 210 0 0,0 2 48 0 0,5 3 609 0 0,-7 2-436 0 0,-3 2-200 0 0,-2 4-106 0 0,-2-1-95 0 0,4-1-55 0 0,-2-1-44 0 0,2 1-35 0 0,-2 30 499 0 0,2-9-285 0 0,-1-15-227 0 0,-1 0-66 0 0,0 6 30 0 0,5 0-63 0 0,2 3-72 0 0,-7-22-210 0 0,0-2 60 0 0,0 1 54 0 0,2-1 46 0 0,-2 2 66 0 0,0 0 84 0 0,3-1 466 0 0,-3 1-490 0 0,0-2-34 0 0,2 0-45 0 0,-2 2-58 0 0,0-2-69 0 0,2 0-81 0 0,-2 2-85 0 0,2-2-99 0 0,-2 1-108 0 0,1-1-120 0 0,-1 0 254 0 0,0 0-34 0 0,2 2-35 0 0,-2-2-36 0 0,0 0-39 0 0,0 0-38 0 0,2 2-41 0 0,-2-2-42 0 0,1 0-1269 0 0,-1 1-74 0 0,2 1 261 0 0</inkml:trace>
  <inkml:trace contextRef="#ctx0" brushRef="#br0" timeOffset="6">2045 160 12752 0 0,'-5'-2'309'0'0,"-6"-1"535"0"0,10 3-598 0 0,1 1-77 0 0,0 3-109 0 0,1-2-80 0 0,3-1-39 0 0,-3 3-84 0 0,3-2 65 0 0,-2-1 54 0 0,1 3 46 0 0,0-1 103 0 0,8 9 317 0 0,-8-10-348 0 0,-1 1-46 0 0,1 1-61 0 0,1-1-76 0 0,-2-1-22 0 0,-1 0-46 0 0,1-1-51 0 0,0 1-56 0 0,-1 0-2 0 0,1 0-46 0 0,0-1-47 0 0,1 1-50 0 0,-1 0-54 0 0,0-1-56 0 0,-1 1-59 0 0,1 0-61 0 0,3 1-1107 0 0,2 4-988 0 0</inkml:trace>
  <inkml:trace contextRef="#ctx0" brushRef="#br0" timeOffset="7">2528 323 13072 0 0,'-2'-1'87'0'0,"-6"-5"414"0"0,-1 1-88 0 0,-1 0 2 0 0,-4 0 132 0 0,-2 5 43 0 0,6 3-101 0 0,2 3 15 0 0,-3 2 113 0 0,-1 2-126 0 0,-3 4 45 0 0,-1 2-56 0 0,1-3-62 0 0,1 3-66 0 0,0 1-71 0 0,2 0-75 0 0,2 2-80 0 0,1 0-84 0 0,6-10 16 0 0,1-1 0 0 0,-1 1 0 0 0,1 0 0 0 0,0-1 0 0 0,1 2 0 0 0,-1-1 0 0 0,2 7-58 0 0,0-15 13 0 0,0 3 0 0 0,2-1 0 0 0,-2 1 0 0 0,0-1-1 0 0,1 0 1 0 0,-1-1 0 0 0,2 2 0 0 0,0-1 0 0 0,-1 0 0 0 0,1-1-13 0 0,10 14 14 0 0,5-1-47 0 0,-11-11-107 0 0,0-1 56 0 0,0 0 49 0 0,0 1 41 0 0,8 3 119 0 0,10 1 215 0 0,-15-4-222 0 0,5-2-58 0 0,-6-1-103 0 0,3-1-101 0 0,-8 2 27 0 0,2-2-34 0 0,0 0-37 0 0,0 0-40 0 0,2-2-171 0 0,0 2-94 0 0,0 0-104 0 0,0-1-111 0 0,0-1-119 0 0,-4 2 366 0 0,1-2-33 0 0,-1 2-34 0 0,1-2-35 0 0,-1 2-36 0 0,1-1-37 0 0,1-1-1432 0 0,3-3-1167 0 0,-6 5 2553 0 0</inkml:trace>
  <inkml:trace contextRef="#ctx0" brushRef="#br0" timeOffset="8">2850 399 11288 0 0,'0'0'370'0'0,"-2"-2"-57"0"0,0 1-52 0 0,-1 1-47 0 0,1-2-39 0 0,-2 0-35 0 0,1 2 64 0 0,-2 4 346 0 0,0 1-57 0 0,-2-2-55 0 0,2 2-49 0 0,0 0-46 0 0,-1 1-42 0 0,1 0-38 0 0,0 0-34 0 0,-5 6 111 0 0,3 0-73 0 0,-2 0-54 0 0,-3 17 222 0 0,7-12-118 0 0,3 4-92 0 0,4-6-75 0 0,3 1-67 0 0,4-6-64 0 0,3-1-58 0 0,2-8-53 0 0,3-2-48 0 0,2-6-44 0 0,3-10-185 0 0,-13 6 229 0 0,-2-1 36 0 0,-1 0 40 0 0,0-2 47 0 0,-1 1 50 0 0,-2-1 56 0 0,2 0 72 0 0,1 0 73 0 0,-1 1 80 0 0,2 1 86 0 0,-7 10-231 0 0,0 2-1 0 0,0 0 2 0 0,0 0 4 0 0,1 2 46 0 0,-1-1-47 0 0,5 6 69 0 0,4 12 179 0 0,-6-7-528 0 0,1-1 87 0 0,-1 6 113 0 0,6 12 191 0 0,-4-17-188 0 0,-1 0-57 0 0,1 0-90 0 0,0-2-83 0 0,0-1-101 0 0,2 0-119 0 0,-4-4 126 0 0,1-2-36 0 0,-1 2-38 0 0,1-1-41 0 0,-1-1-44 0 0,1 1-45 0 0,1-1-47 0 0,-2 1-50 0 0,2-1-52 0 0,0 0-54 0 0,6 3-755 0 0</inkml:trace>
  <inkml:trace contextRef="#ctx0" brushRef="#br0" timeOffset="9">3199 0 11488 0 0,'0'0'264'0'0,"0"0"34"0"0,0 0 20 0 0,0 0-41 0 0,1 3-81 0 0,1 4 87 0 0,0 2 72 0 0,-1-4 58 0 0,3 9 113 0 0,-2-2-47 0 0,-1 2-45 0 0,1-2-43 0 0,0 1-41 0 0,-2 1-38 0 0,2-2-36 0 0,-2 2-34 0 0,1 12 152 0 0,-1 1-105 0 0,0-1-88 0 0,0 2-67 0 0,0 4-33 0 0,2 47 44 0 0,0-51-53 0 0,-1-20-341 0 0,-1 3 106 0 0,2-1 90 0 0,-2-1 77 0 0,2 1 53 0 0,-2-1 40 0 0,3 34 590 0 0,-1-30-556 0 0,0-4-128 0 0,-2 0-51 0 0,1-3-62 0 0,-1 3-69 0 0,2 0-111 0 0,0 1-111 0 0,0-1-122 0 0,-2-6 201 0 0,1 2-35 0 0,-1 0-37 0 0,2-1-38 0 0,-2 1-41 0 0,2 0-41 0 0,-1-1-43 0 0,-1 1-45 0 0,2-2-47 0 0,-2 2-47 0 0,2-1-1452 0 0,0 3-1205 0 0</inkml:trace>
  <inkml:trace contextRef="#ctx0" brushRef="#br0" timeOffset="10">5527 48 10104 0 0,'-2'0'514'0'0,"2"2"-62"0"0,-1 1-54 0 0,-1 2-44 0 0,0 2-2 0 0,0 2-34 0 0,-3 20 629 0 0,4-19-511 0 0,-1 1 171 0 0,2 13 217 0 0,-2 2-88 0 0,0 1-16 0 0,1 1-93 0 0,-1-1-87 0 0,0 1-79 0 0,1-1-72 0 0,1 1-66 0 0,0-1-57 0 0,0 1-51 0 0,0 17 42 0 0,1-1-82 0 0,4-1-11 0 0,1-2 0 0 0,2 8-164 0 0,-8-48-155 0 0,0 1 53 0 0,2 2 47 0 0,-2-3 40 0 0,2 4 69 0 0,1 9 325 0 0,-1-9-295 0 0,-2-1-108 0 0,2-1-85 0 0,-1 1-105 0 0,-1-3 61 0 0,0 1-33 0 0,2 2-144 0 0,-2-3-82 0 0,2 3-88 0 0,-2-3-96 0 0,1 1-104 0 0,1 2-111 0 0,-2-3-118 0 0,2 1-126 0 0,-2 1-143 0 0,2-1-34 0 0,-1 3-2580 0 0</inkml:trace>
  <inkml:trace contextRef="#ctx0" brushRef="#br0" timeOffset="11">4918 439 11016 0 0,'-1'-2'64'0'0,"1"0"1"0"0,-2-1-1 0 0,0 1 1 0 0,2 0-1 0 0,-2 0 1 0 0,1 1-1 0 0,-1-1 1 0 0,0 0 0 0 0,1 1-1 0 0,-1 1 1 0 0,0-2-1 0 0,0 0 1 0 0,1 0-1 0 0,-1 2 1 0 0,0-1-1 0 0,1-1 1 0 0,-1 2 0 0 0,0-2-1 0 0,-1 2 1 0 0,1-1-1 0 0,0 1 1 0 0,-1 0-65 0 0,-21 1 656 0 0,12 4-373 0 0,-2 2-42 0 0,-5 4-20 0 0,2 2-46 0 0,-12 13 46 0 0,18-15-134 0 0,1 1 0 0 0,0-2 1 0 0,1 2-1 0 0,0 2 0 0 0,1-1-87 0 0,-4 11 192 0 0,3 1 63 0 0,7-24-255 0 0,2-1 0 0 0,0 2 1 0 0,0 0-1 0 0,0-2 0 0 0,-1 1 1 0 0,1 1-1 0 0,0 0 0 0 0,0-2 1 0 0,0 2-1 0 0,0-1 0 0 0,0-1 1 0 0,0 2-1 0 0,0 0 0 0 0,1-1 0 0 0,-1-1 1 0 0,0 2-1 0 0,0 0 0 0 0,0-2 1 0 0,2 2-1 0 0,-2-1 0 0 0,2 1 4 0 0,-2-2 0 0 0,2 0 0 0 0,-2 2 0 0 0,1-2 0 0 0,-1 2 0 0 0,2-2 0 0 0,-2 0 0 0 0,2 0 0 0 0,-2 1 0 0 0,1-1 0 0 0,-1 0 0 0 0,2 0 0 0 0,-2 0 0 0 0,2 0 0 0 0,0 2 0 0 0,-2-2-1 0 0,1 0 1 0 0,-1 0 0 0 0,4 0-4 0 0,22-5 134 0 0,-4-6 47 0 0,5-9-52 0 0,11-20-35 0 0,-21 16-33 0 0,-6 0 43 0 0,-6 9 4 0 0,-3-3 40 0 0,-2 18 18 0 0,0 0 33 0 0,0 0 7 0 0,0 0 4 0 0,0 0 4 0 0,0 0 27 0 0,0 2-58 0 0,1 2-50 0 0,-1-1-38 0 0,2 2-21 0 0,3 12 111 0 0,-3-10-354 0 0,0 0 89 0 0,-1 0 75 0 0,1 0 64 0 0,0 0 47 0 0,0 0 36 0 0,4 17 426 0 0,-2-14-349 0 0,1 0-62 0 0,-1-1-100 0 0,-3-2-85 0 0,3-2-56 0 0,-3 2-62 0 0,3-2-71 0 0,-1 0-102 0 0,1 2-98 0 0,-3-2-108 0 0,3 0-116 0 0,1 2-125 0 0,-3-5 332 0 0,-1 1-34 0 0,1-1-36 0 0,0 2-37 0 0,0-3-39 0 0,-1 1-38 0 0,3 2-1532 0 0,1 1-1216 0 0</inkml:trace>
  <inkml:trace contextRef="#ctx0" brushRef="#br0" timeOffset="12">5154 113 10536 0 0,'0'2'670'0'0,"0"0"-60"0"0,2 1-55 0 0,-2 1-55 0 0,0-1-49 0 0,0 1-49 0 0,1 1-45 0 0,-1-2-42 0 0,0 4 11 0 0,0-2-51 0 0,0 2-48 0 0,2 0-41 0 0,-2 2-12 0 0,0 1-45 0 0,0 4-3 0 0,0 0-53 0 0,0 15 28 0 0,2-12 27 0 0,-2-3 78 0 0,0-7-54 0 0,0-2 38 0 0,3 29 59 0 0,-1 1-47 0 0,1 1-42 0 0,3 34 56 0 0,2-4-101 0 0,-3-25-9 0 0,4-2-1 0 0,8 25-105 0 0,-15-59-55 0 0,3 7 87 0 0,-3-7-67 0 0,-1-1-60 0 0,1 1-108 0 0,0-3 54 0 0,-2-1-36 0 0,2 1-42 0 0,-1 0-43 0 0,1 0-49 0 0,-2-1-52 0 0,2-1-19 0 0,-2 2-59 0 0,0-2-52 0 0,1 0-46 0 0,-1 2-161 0 0,0-2-45 0 0,2 0-194 0 0,0 1-523 0 0</inkml:trace>
  <inkml:trace contextRef="#ctx0" brushRef="#br0" timeOffset="13">3517 7 9152 0 0,'0'0'208'0'0,"0"0"33"0"0,0 0 14 0 0,0 3 127 0 0,0 2 55 0 0,0 14 1017 0 0,-2-8-904 0 0,0-1-42 0 0,1 0-40 0 0,1 2-37 0 0,-2 0 12 0 0,0 0-43 0 0,0 0-42 0 0,1 1-39 0 0,-1-1-36 0 0,0 0-34 0 0,-1 13 157 0 0,1-7-187 0 0,0-1-44 0 0,-1 17 67 0 0,1 1-100 0 0,2 44 112 0 0,2-55-121 0 0,0-2 57 0 0,-2-20-284 0 0,1 3-77 0 0,-1-2 77 0 0,0 1 68 0 0,2 1 55 0 0,-2 2 147 0 0,4 12 427 0 0,-3-14-488 0 0,1 2-86 0 0,0-5-65 0 0,-2 1-49 0 0,1 0-53 0 0,1 1-62 0 0,-2-1-88 0 0,2 1-86 0 0,0-2-93 0 0,-1 1-101 0 0,1 0-109 0 0,0 1-117 0 0,-1-1-124 0 0,1-3 409 0 0,-2 2-34 0 0,4 1-1610 0 0,-3 3-1225 0 0,-1-6 3376 0 0</inkml:trace>
  <inkml:trace contextRef="#ctx0" brushRef="#br0" timeOffset="14">3756 409 10800 0 0,'0'0'241'0'0,"0"0"38"0"0,0 0 13 0 0,-2 0-117 0 0,2 2-66 0 0,-2 0-30 0 0,-6 6-41 0 0,4-4 41 0 0,1-1 77 0 0,1-1 71 0 0,0 0 103 0 0,1-1 120 0 0,1-1-174 0 0,0 2 38 0 0,-4 2 384 0 0,3 1-63 0 0,-1-2-60 0 0,0 2-57 0 0,0-1-54 0 0,2 1-51 0 0,-1-2-50 0 0,1 1-45 0 0,1-1-43 0 0,-1 1-40 0 0,2-1-38 0 0,-2 1-34 0 0,5 1 71 0 0,-1 0-104 0 0,1-2-84 0 0,0 1-45 0 0,-3-4-19 0 0,1 1 0 0 0,-1-1 0 0 0,1 2 0 0 0,-1-2 0 0 0,2 0 0 0 0,-3 2 0 0 0,3-2 1 0 0,-3 0-1 0 0,3 0 0 0 0,1 0 18 0 0,5-2 22 0 0,1-1 104 0 0,13-9 17 0 0,14-18-57 0 0,-35 27-75 0 0,0-2-1 0 0,1 1 1 0 0,-1-1 0 0 0,1 2-1 0 0,-1-2 1 0 0,-1-1 0 0 0,3-2-11 0 0,0-25 122 0 0,-3 61-63 0 0,5 15 162 0 0,0 15 137 0 0,-2-10-99 0 0,3 0-107 0 0,6 61 24 0 0,-16-64-75 0 0,1-28-138 0 0,-4-4 100 0 0,-1-4 38 0 0,1 0 38 0 0,-8 3 222 0 0,7-9-243 0 0,3-1 1 0 0,-1 1 0 0 0,-1-1 0 0 0,2 0-1 0 0,-2-1 1 0 0,1 1 0 0 0,-4 0-119 0 0,-6 1 242 0 0,-2-1-48 0 0,-2 0-48 0 0,7-2-123 0 0,3-2-40 0 0,-3 2-45 0 0,1-2-48 0 0,1 2-53 0 0,-1-1-57 0 0,1-1-63 0 0,1 0-67 0 0,-2-1-71 0 0,1 1-76 0 0,2 0-80 0 0,-2-1-84 0 0,3 1-90 0 0,-1-1-94 0 0,5 3 361 0 0,0-2-59 0 0,1 2-50 0 0,-1 0-45 0 0,-2-2-179 0 0,3 1-44 0 0,-1 1-214 0 0,-3-2-587 0 0</inkml:trace>
  <inkml:trace contextRef="#ctx0" brushRef="#br0" timeOffset="15">6769 1563 15520 0 0,'0'0'397'0'0,"-2"0"-58"0"0,2-2-57 0 0,-2 2-51 0 0,2 0-46 0 0,-1 0-43 0 0,-1 0-39 0 0,0 0-34 0 0,-1 0-16 0 0,-1 0-72 0 0,-4 2-234 0 0,6-2 209 0 0,2 0 62 0 0,-4 0-136 0 0,1 0-33 0 0,-2 0-68 0 0,0 0-36 0 0</inkml:trace>
  <inkml:trace contextRef="#ctx0" brushRef="#br0" timeOffset="16">2923 1384 12896 0 0,'0'0'297'0'0,"0"0"39"0"0,0 0 16 0 0,0 0-148 0 0,0 0-97 0 0,-1 9 795 0 0,1-2-548 0 0,-2 0-26 0 0,2-2-99 0 0,0-2-175 0 0,-7 51 958 0 0,7-35-705 0 0,-2-1-40 0 0,2 5-11 0 0,2 1-112 0 0,2-14-122 0 0,-3 1-40 0 0,3-1-41 0 0,-1 0-46 0 0,-3-10-141 0 0,0 0-342 0 0,0 0 77 0 0,0 0 68 0 0,0 0 54 0 0,2 0-259 0 0,0 0-288 0 0,-2 0 500 0 0,0 0-76 0 0,1 0-100 0 0,1 0-1496 0 0,2-2-1196 0 0</inkml:trace>
  <inkml:trace contextRef="#ctx0" brushRef="#br0" timeOffset="17">2896 1304 10824 0 0,'-5'-14'696'0'0,"5"10"-297"0"0,2 4-179 0 0,1 2-29 0 0,-1-2-141 0 0,-1 2-36 0 0,3-1-42 0 0,-2 1-44 0 0,1 2-51 0 0,-1-3-54 0 0,1 3-180 0 0,1-2 129 0 0,-3-1-35 0 0,-1-1-8 0 0,2 0-41 0 0,-2 2-418 0 0,2 0-289 0 0,1-1-667 0 0</inkml:trace>
  <inkml:trace contextRef="#ctx0" brushRef="#br0" timeOffset="18">3140 1422 8864 0 0,'2'0'234'0'0,"-2"0"-63"0"0,2 2-52 0 0,-2 0-46 0 0,3 1-25 0 0,7 6-103 0 0,-6-6 88 0 0,-2-1 65 0 0,-1 0 1 0 0,1-1 37 0 0,-2-1 42 0 0,2 0 46 0 0,-1 4 413 0 0,3 1-45 0 0,-2-2-44 0 0,1 2-39 0 0,-1 1-37 0 0,-1 0-34 0 0,1 5 346 0 0,0 4 25 0 0,0-1-109 0 0,-2 0-130 0 0,-4 10 707 0 0,4-22-1106 0 0,0-2-62 0 0,0 0-21 0 0,0 0-7 0 0,0 0-3 0 0,0 0-6 0 0,10-7 116 0 0,-1-7-87 0 0,5-26-17 0 0,-9 28-36 0 0,7-17 57 0 0,5-4-97 0 0,7 8-95 0 0,-22 25 76 0 0,0-2 0 0 0,-1 2 0 0 0,1-2-1 0 0,0 2 1 0 0,0-1 0 0 0,-1 1 0 0 0,1 0 0 0 0,0-2 0 0 0,-1 2 0 0 0,1 0 0 0 0,0 0 0 0 0,0 0-1 0 0,-1 0 1 0 0,1 0 0 0 0,0 0 0 0 0,1 0 11 0 0,14 7-32 0 0,-8 6 44 0 0,0 25 84 0 0,-6-9-27 0 0,6-15-62 0 0,-9-14-5 0 0,0 0 0 0 0,0 0 0 0 0,1 0 0 0 0,-1 2 0 0 0,0-2 0 0 0,0 0 0 0 0,2 0 0 0 0,-2 0 0 0 0,0 0 0 0 0,2 0 0 0 0,-2 2 0 0 0,0-2 0 0 0,2 0 0 0 0,-2 0 0 0 0,0 0 0 0 0,0 0 0 0 0,1 0 0 0 0,-1 0 0 0 0,0 0 0 0 0,2 0 0 0 0,-2 0 0 0 0,0 0 0 0 0,2-2-2 0 0,11-5 13 0 0,15-20-23 0 0,-23 20 14 0 0,4-2-112 0 0,1-1 104 0 0,-1-1 76 0 0,-1 3 58 0 0,4-4 83 0 0,5-5 181 0 0,16-4 270 0 0,-21 16-490 0 0,0 3-45 0 0,5 4 81 0 0,-3 6-63 0 0,-2 4-50 0 0,-3 6-39 0 0,-2 6-27 0 0,3 31-14 0 0,-8-36 13 0 0,-1-16-175 0 0,-1-1 46 0 0,0 0 39 0 0,0-1 32 0 0,2 4 55 0 0,0 6 170 0 0,-2-6-207 0 0,2-3-68 0 0,-2 1-81 0 0,0 1-97 0 0,1-1-117 0 0,-1-1 26 0 0,0-1-75 0 0,2 1-82 0 0,-2 2-88 0 0,0-3-94 0 0,0 1-101 0 0,2 0-108 0 0,-2 1-113 0 0,0-1-203 0 0,2 1-32 0 0,-1 4-2603 0 0</inkml:trace>
  <inkml:trace contextRef="#ctx0" brushRef="#br0" timeOffset="19">3804 1436 13560 0 0,'0'0'306'0'0,"0"0"46"0"0,2 0-65 0 0,-2 0-74 0 0,1 0-62 0 0,1 2-52 0 0,0-1-18 0 0,5 3-82 0 0,-2 6 567 0 0,-2 0-47 0 0,-1 2-45 0 0,0 2-43 0 0,-2 0-39 0 0,0 0-38 0 0,-2 13 256 0 0,0-11-280 0 0,2-2-43 0 0,0-2-47 0 0,0 0-36 0 0,0 10 106 0 0,0 0-111 0 0,0 1-89 0 0,0 4-68 0 0,2 51-129 0 0,0-46 105 0 0,-2-28-139 0 0,0 1 45 0 0,0 10-40 0 0,0-8 5 0 0,0-2 11 0 0,0-1-42 0 0,0 1-128 0 0,0 0-114 0 0,0-1-38 0 0,1 1-108 0 0,-1-2-119 0 0,0 1 275 0 0,2-3-35 0 0,0 10-1246 0 0</inkml:trace>
  <inkml:trace contextRef="#ctx0" brushRef="#br0" timeOffset="20">3826 1398 12600 0 0,'-1'-8'139'0'0,"2"-1"41"0"0,6-1 281 0 0,2 4-19 0 0,11 5 291 0 0,6 6 162 0 0,-9-2-347 0 0,-5 1-155 0 0,-3-1-81 0 0,1 2-23 0 0,2 1-48 0 0,0-1-45 0 0,0 2-39 0 0,14 6 60 0 0,-2 3-97 0 0,-15-11-94 0 0,-2 2-1 0 0,1-2 1 0 0,-1 2 0 0 0,0 0 0 0 0,0 0 0 0 0,5 8-26 0 0,2 13 141 0 0,-12-9-13 0 0,-2-16-104 0 0,-2-1 0 0 0,2-1-1 0 0,-2 3 1 0 0,0-2 0 0 0,2-1-1 0 0,-1 1 1 0 0,-1 1 0 0 0,0-1-1 0 0,1 0 1 0 0,-1 0 0 0 0,0-1-1 0 0,0 1 1 0 0,-1 0 0 0 0,1-1-1 0 0,1 1 1 0 0,-1-2-1 0 0,-3 2-23 0 0,-13 8 89 0 0,0-3-76 0 0,-1-2-104 0 0,12-1-2 0 0,-2-3-36 0 0,4 1-27 0 0,2 0 11 0 0,-8 0-81 0 0,6-1 66 0 0,0-1-88 0 0,3 0 73 0 0,0 0-43 0 0,-1 2-79 0 0,1-2-67 0 0,-1 0-72 0 0,1 0-82 0 0,0 0-89 0 0,-1 0-95 0 0,1 2-104 0 0,1-2-112 0 0,-6 0-1195 0 0,0 0-1192 0 0</inkml:trace>
  <inkml:trace contextRef="#ctx0" brushRef="#br0" timeOffset="21">4325 1383 12152 0 0,'0'0'273'0'0,"0"0"40"0"0,0 0 22 0 0,0 0-140 0 0,0 0-94 0 0,0 0-73 0 0,-2 1 47 0 0,-3 5 186 0 0,-2 0 60 0 0,-3 6 490 0 0,1 0-181 0 0,2 2-75 0 0,2 2-72 0 0,0-1-65 0 0,2 1-62 0 0,1-1-55 0 0,2 1-51 0 0,2-1-46 0 0,3 7 38 0 0,5-1-84 0 0,11-2-51 0 0,-18-17-101 0 0,1-1 0 0 0,1 3 1 0 0,-2-2-1 0 0,1-1 0 0 0,1-1 0 0 0,-2 2 1 0 0,2 0-1 0 0,-1-2 0 0 0,1 1 0 0 0,0-1-6 0 0,-1 0 22 0 0,-1 0-1 0 0,2 0 0 0 0,-1 0 0 0 0,-1 0 0 0 0,2 0 0 0 0,-1-1 0 0 0,-1 1 1 0 0,1-2-1 0 0,1 2 0 0 0,-2-2 0 0 0,1 1 0 0 0,-1-1 0 0 0,1 0 1 0 0,-1 0-1 0 0,0 1 0 0 0,1-3 0 0 0,-1 3 0 0 0,1-3-21 0 0,1 1 26 0 0,-2-2 0 0 0,3-1 0 0 0,-3 3 0 0 0,0-2 0 0 0,1 0 0 0 0,-1-2-1 0 0,1 2 1 0 0,-1-1 0 0 0,-1 1 0 0 0,1-2 0 0 0,-1 0-26 0 0,1 1 23 0 0,-1-1 0 0 0,0 2 0 0 0,0-2-1 0 0,-1 0 1 0 0,-1 0 0 0 0,2 0 0 0 0,-2 0 0 0 0,0 0 0 0 0,0 2-1 0 0,0-2 1 0 0,-2 0 0 0 0,1 1 0 0 0,1-1 0 0 0,-2 0 0 0 0,0 2-1 0 0,-1-2 1 0 0,1 0 0 0 0,-1 2 0 0 0,-1-2 0 0 0,2 2 0 0 0,-1-1-1 0 0,-2 0-22 0 0,1 0-5 0 0,-1 3-1 0 0,2 0 1 0 0,-2-1-1 0 0,1 1 1 0 0,-1 1-1 0 0,-4-3 6 0 0,-4-2-55 0 0,-3 3-50 0 0,-3 1-121 0 0,11 5 63 0 0,-1-1-37 0 0,0 3-43 0 0,3 1-47 0 0,-1 0-50 0 0,0 4-54 0 0,7-9 271 0 0,-2 2 37 0 0,0 1-144 0 0,2-1 98 0 0,0-1-89 0 0,-1 1-9 0 0,1 0-74 0 0,0-2-86 0 0,0 2-98 0 0,0-2 94 0 0,0 1-55 0 0,0-1-48 0 0,0 2-43 0 0,1-2-156 0 0,-1 2-42 0 0,0-2-188 0 0,0 1-508 0 0</inkml:trace>
  <inkml:trace contextRef="#ctx0" brushRef="#br0" timeOffset="22">4755 1309 10208 0 0,'0'0'206'0'0,"0"0"-44"0"0,0-2-40 0 0,-2 2-32 0 0,0-2 14 0 0,-4-3 7 0 0,4 3-44 0 0,0 2 45 0 0,-30 7 877 0 0,25-5-724 0 0,0 1 1 0 0,0 1 0 0 0,0-1-1 0 0,2 1 1 0 0,-2-1 0 0 0,-3 4-266 0 0,-13 14 763 0 0,8 1-75 0 0,10-5-291 0 0,3 0-61 0 0,2-15-324 0 0,0 2 0 0 0,2-1 0 0 0,-2-1 0 0 0,1 1 0 0 0,-1-1 0 0 0,2 1 0 0 0,0-1 0 0 0,0 2 0 0 0,-1-3 0 0 0,-1 1 0 0 0,2 1 0 0 0,1-1 0 0 0,-1 0 0 0 0,0 0 0 0 0,0 1 0 0 0,-1-1 0 0 0,3-1 1 0 0,-3 1-1 0 0,1-2 0 0 0,2 2 0 0 0,-3 0 0 0 0,3-1 0 0 0,-3-1 0 0 0,3 2 0 0 0,1 0-12 0 0,35 11 224 0 0,-21-9-61 0 0,-4-1 48 0 0,-13-3-188 0 0,18 4 132 0 0,16 3-31 0 0,7-2 30 0 0,-32-2-3 0 0,-13-1 97 0 0,-80 10 0 0 0,45-3-176 0 0,-2 1-70 0 0,20-3-46 0 0,0-2-36 0 0,19-5-79 0 0,0 2 51 0 0,-2-2 46 0 0,2 0 37 0 0,0 0 57 0 0,-1 0 193 0 0,1 0-193 0 0,0 0-52 0 0,-2 0-99 0 0,2 1 11 0 0,0-1-37 0 0,0 0-57 0 0,0 0-54 0 0,0 0-58 0 0,0 0-63 0 0,0 0-68 0 0,0 0-74 0 0,0 0-79 0 0,0 0-83 0 0,0 0 296 0 0,0 0-43 0 0,0 0-40 0 0,0 0-34 0 0,0 0-139 0 0,0 0-35 0 0,0 0-1468 0 0</inkml:trace>
  <inkml:trace contextRef="#ctx0" brushRef="#br0" timeOffset="23">5106 1250 9168 0 0,'-2'-7'653'0'0,"-5"4"-121"0"0,-1 3-103 0 0,-3 3-86 0 0,1 2-119 0 0,1 1-35 0 0,-15 7 255 0 0,19-11-298 0 0,-7 7 239 0 0,2-1 37 0 0,5-3-177 0 0,-1-1 1 0 0,3 1-1 0 0,-2 0 0 0 0,1 0 1 0 0,1 1-1 0 0,-2 2-245 0 0,-4 9 592 0 0,7-5-273 0 0,1-1-35 0 0,1-1-42 0 0,3 0-50 0 0,1 1-57 0 0,2-1-67 0 0,5-1-72 0 0,1-1-81 0 0,2-1 324 0 0,3 2-43 0 0,17 4 90 0 0,9 3-81 0 0,21-4-26 0 0,-69-12 32 0 0,-2 0-38 0 0,-9 3 73 0 0,-8 3-82 0 0,-12 4-63 0 0,14-3-36 0 0,18-7-233 0 0,-1 1 49 0 0,2-1 45 0 0,-1 2 39 0 0,1-2 37 0 0,-2 2 40 0 0,0 0 48 0 0,-4-1 94 0 0,0 1 53 0 0,2 0-120 0 0,2-1-70 0 0,0-1-64 0 0,0 2-60 0 0,0 0-67 0 0,1-2-77 0 0,-1 2-87 0 0,2-1-22 0 0,-1-1-74 0 0,1 2-79 0 0,-2 0-86 0 0,1-2-90 0 0,1 2-97 0 0,-1-1-102 0 0,1 1-109 0 0,0-2-1168 0 0,-1 2-1211 0 0</inkml:trace>
  <inkml:trace contextRef="#ctx0" brushRef="#br0" timeOffset="24">5321 1341 9872 0 0,'10'-3'413'0'0,"0"5"36"0"0,-8-2-358 0 0,0 1 0 0 0,0 1 1 0 0,-1-2-1 0 0,1 2 1 0 0,-2 0-1 0 0,2-2 0 0 0,-1 1 1 0 0,1 1-1 0 0,0 0 0 0 0,-2-1 1 0 0,2 1-1 0 0,-2 0 0 0 0,1 0 1 0 0,1-1-1 0 0,-2 1 1 0 0,2 0-92 0 0,6 20 885 0 0,-4-5-325 0 0,-1-3-124 0 0,1 0-39 0 0,-3 0-1 0 0,3-4-76 0 0,1 14 255 0 0,-2-5-220 0 0,3-4-59 0 0,-6-15-712 0 0,1 0 40 0 0,-1 0-279 0 0,2 0-1180 0 0,0 0 1384 0 0,-2 0-61 0 0,0 0 318 0 0,0 0-1803 0 0,1 0-1143 0 0</inkml:trace>
  <inkml:trace contextRef="#ctx0" brushRef="#br0" timeOffset="25">5273 1164 15288 0 0,'0'0'348'0'0,"0"0"143"0"0,-2 2-55 0 0,2-2-76 0 0,0 2-100 0 0,-2-2-152 0 0,2 1-61 0 0,0-1-67 0 0,0 2-75 0 0,4 3 58 0 0,2 4 49 0 0,-2-7-33 0 0,-2-1-32 0 0,1 3-62 0 0,0-3-75 0 0,1 1-92 0 0,-1 0-111 0 0,1 0-37 0 0,-1-1-102 0 0,-3-1 157 0 0,2 2-55 0 0,-2-2-50 0 0,2 0-42 0 0,-2 0-153 0 0,1 2-43 0 0,1-2-185 0 0,0 0-496 0 0</inkml:trace>
  <inkml:trace contextRef="#ctx0" brushRef="#br0" timeOffset="26">5568 1193 13200 0 0,'0'0'388'0'0,"0"0"-144"0"0,0 0-111 0 0,0 2-27 0 0,2 2-55 0 0,7 20-53 0 0,-6-11 12 0 0,1 3 92 0 0,-3-1 79 0 0,3 1 66 0 0,-3-1 46 0 0,3 1 38 0 0,1 32 861 0 0,-3-26-706 0 0,-1-1-57 0 0,1 1-102 0 0,-2-8-197 0 0,2-2-57 0 0,-2 2-64 0 0,0-2-73 0 0,0 0 80 0 0,0-7 79 0 0,3-5 225 0 0,-1-8-81 0 0,0-1-122 0 0,-1 2-66 0 0,1-2-57 0 0,3-18 237 0 0,-3 20-162 0 0,2 2 0 0 0,-3-2 0 0 0,3 2 0 0 0,-3 0-1 0 0,3 0 1 0 0,-1-2 0 0 0,1 2 0 0 0,-1-1 0 0 0,4-1-69 0 0,10-6 182 0 0,2 6-52 0 0,4 9-74 0 0,4 8-94 0 0,-17-3 38 0 0,2 0-1 0 0,0 0 0 0 0,-1 1 0 0 0,-1 1 1 0 0,0-1-1 0 0,-1 3 1 0 0,-4-6 6 0 0,-1 0-1 0 0,1 0 1 0 0,-2 0 0 0 0,1 0 0 0 0,-1 1 0 0 0,0 2-7 0 0,-1-4 13 0 0,0-1 0 0 0,-2 0 0 0 0,2 1 0 0 0,-1-1 0 0 0,-1 1-1 0 0,0 1 1 0 0,2-2 0 0 0,-2 1 0 0 0,0-1 0 0 0,0 1-1 0 0,-2 1-11 0 0,-1 7 219 0 0,-7-3-40 0 0,-6-4-36 0 0,1-4-33 0 0,-21-2 20 0 0,10-4-99 0 0,19 3-140 0 0,-2 0 95 0 0,2 0 62 0 0,-10-5 142 0 0,7 2-143 0 0,5 2-86 0 0,0-1-72 0 0,1-1-90 0 0,-1 2-108 0 0,3-1 109 0 0,1 3-34 0 0,-1-3-35 0 0,0 1-38 0 0,0 1-40 0 0,2-1-43 0 0,-1-1-44 0 0,-1 1-47 0 0,2 1 34 0 0,0 2-63 0 0,0-2-55 0 0,0 1-49 0 0,0 1-177 0 0,0-2-48 0 0,-2 0-214 0 0,2 0-579 0 0,0 2 1632 0 0</inkml:trace>
  <inkml:trace contextRef="#ctx0" brushRef="#br0" timeOffset="27">6015 1123 12408 0 0,'2'-5'230'0'0,"-2"1"-53"0"0,0 1-14 0 0,2-6 29 0 0,-2 2-3 0 0,0 4-25 0 0,0 0 14 0 0,2-1 49 0 0,-2 1 9 0 0,1 1 49 0 0,-1-1 57 0 0,2 1 64 0 0,-2 2 389 0 0,0 5-266 0 0,2 0-83 0 0,-2-1-75 0 0,0 1-69 0 0,2 3 39 0 0,-2-1-114 0 0,1 2-89 0 0,1-2-66 0 0,0 13-14 0 0,-1-11-8 0 0,-1-2 26 0 0,2-2 49 0 0,0 24 83 0 0,3 14 221 0 0,-2-17-173 0 0,-1-7-121 0 0,0-5-56 0 0,-2 1-42 0 0,2-8-228 0 0,-2 0 62 0 0,0 0 54 0 0,0 0 50 0 0,1 5 72 0 0,1 1 87 0 0,1 27 525 0 0,-1-30-546 0 0,0-1-34 0 0,0 0-45 0 0,-1-1-57 0 0,1 1-71 0 0,0-1-80 0 0,1-1-59 0 0,-1 2-82 0 0,0-2-90 0 0,-1 0-98 0 0,3 1-106 0 0,-2-1-115 0 0,1 0-122 0 0,-1-5 375 0 0,-1 1-35 0 0,-1-1 79 0 0,0-2-49 0 0,0 1-44 0 0,2-1-38 0 0,-2 0-155 0 0,0 2-38 0 0,0 0-1634 0 0</inkml:trace>
  <inkml:trace contextRef="#ctx0" brushRef="#br0" timeOffset="28">6248 1364 8840 0 0,'0'0'197'0'0,"0"0"24"0"0,0 0 19 0 0,0 1-29 0 0,0 1-142 0 0,0 0-14 0 0,0 1 504 0 0,0-1-54 0 0,0 1-49 0 0,1-1-47 0 0,-1 0-41 0 0,0 0-39 0 0,2 3 228 0 0,2-3-147 0 0,-3-1-66 0 0,13 3 605 0 0,-7-4-488 0 0,1-2-134 0 0,3 0-61 0 0,-1-1-54 0 0,0-1-48 0 0,1-1-42 0 0,-1 0-36 0 0,9-7 3 0 0,-16 10-87 0 0,-1 1 1 0 0,0-1-1 0 0,0 0 0 0 0,-1 0 0 0 0,1 1 0 0 0,0-1 1 0 0,-1 0-1 0 0,1 1 0 0 0,0-1 0 0 0,0-2 1 0 0,-1 3-1 0 0,-1-1 0 0 0,2-2 0 0 0,0 3 1 0 0,-2-3-1 0 0,1 3 0 0 0,-1-3 0 0 0,0 2 0 0 0,2 1 1 0 0,-2-4-3 0 0,-2-9 44 0 0,-4 2 36 0 0,-1 5-46 0 0,-4 3 39 0 0,-13 6 155 0 0,-20 17 351 0 0,30-7-369 0 0,0 2-44 0 0,9-7-105 0 0,-2 0 0 0 0,2 1 0 0 0,1 1 0 0 0,-1-2 1 0 0,2 1-1 0 0,-1 1-61 0 0,-8 29 240 0 0,9-12-22 0 0,5-8 18 0 0,3 0 65 0 0,0-8 8 0 0,2-1-59 0 0,1-3-54 0 0,1 1-47 0 0,1-2-40 0 0,2-1-36 0 0,12 1-5 0 0,47-5-59 0 0,-59-2 33 0 0,0 2 37 0 0,-12 0-79 0 0,4 0-154 0 0,1-1 49 0 0,-2 1 43 0 0,1 0 36 0 0,4-2 64 0 0,13-3 201 0 0,-14 3-241 0 0,-2 0-76 0 0,0 1-88 0 0,2 1-107 0 0,-5-2 90 0 0,1 2-33 0 0,0-2-147 0 0,1 0-76 0 0,-1 2-84 0 0,3-1-90 0 0,-3 1-96 0 0,0-2-104 0 0,1 2-110 0 0,-1-2-116 0 0,6 1-1333 0 0,3-3-1341 0 0</inkml:trace>
  <inkml:trace contextRef="#ctx0" brushRef="#br0" timeOffset="29">1288 1433 10240 0 0,'-5'-4'51'0'0,"0"-1"70"0"0,0 1 60 0 0,-1 3 53 0 0,0-3 102 0 0,-1 3 48 0 0,-11-1 903 0 0,6 4-540 0 0,6 1-314 0 0,0 0-133 0 0,0 1-71 0 0,0-1-104 0 0,1 3-69 0 0,0-3-77 0 0,0 2-85 0 0,-40 45 399 0 0,19-9-135 0 0,23-34-136 0 0,-1 0 0 0 0,3 2 0 0 0,-3-3-1 0 0,3 1 1 0 0,-1 2 0 0 0,0 1-22 0 0,0-5 2 0 0,2 1 1 0 0,0-3 0 0 0,0 2-1 0 0,0-1 1 0 0,0 1-1 0 0,0 0 1 0 0,2-2 0 0 0,-2 3-1 0 0,2-3 1 0 0,0 2 0 0 0,-1 0-3 0 0,-1-3-1 0 0,2 0 0 0 0,-2-2 1 0 0,0 1-1 0 0,2 1 1 0 0,-2-2-1 0 0,0 2 0 0 0,1-2 1 0 0,-1 2-1 0 0,2-1 1 0 0,-2-1-1 0 0,2 2 0 0 0,-2-2 1 0 0,2 2-1 0 0,-2-2 1 0 0,1 0-1 0 0,1 1 0 0 0,-2-1 1 0 0,2 2-1 0 0,0-2 1 0 0,-2 0-1 0 0,1 0 0 0 0,1 2 1 0 0,-2-2-1 0 0,2 0 0 0 0,-1 0 1 0 0,1 0-1 0 0,0 0 1 0 0,0 0-3 0 0,1 0 0 0 0,0 0 0 0 0,-1-2 0 0 0,2 2 0 0 0,-1-2 0 0 0,-1 2 0 0 0,1-1 0 0 0,-1-1 0 0 0,1 2 1 0 0,-1-2-1 0 0,2 1 0 0 0,-3-1 3 0 0,8-3-8 0 0,-2-2 1 0 0,0 2-1 0 0,-1-2 1 0 0,1 0-1 0 0,-1 0 1 0 0,0 0 0 0 0,3-5 7 0 0,-4 2 21 0 0,0 0 41 0 0,2-11 156 0 0,-2 2 51 0 0,2-24 426 0 0,-3 19-414 0 0,-3 12-189 0 0,3 0-43 0 0,-2 5 244 0 0,-1 4-43 0 0,1 1-39 0 0,0 0-37 0 0,3 7 79 0 0,-2 2-105 0 0,1 2-87 0 0,-3 1-36 0 0,6 12-29 0 0,-7-20 9 0 0,2 7-79 0 0,0 1 39 0 0,3 9 52 0 0,5 27 160 0 0,-6-32-186 0 0,1 2-88 0 0,-2-8-22 0 0,1 1-53 0 0,1-2-63 0 0,0 1-69 0 0,0-1-77 0 0,2 0-85 0 0,0 0-92 0 0,0 0-101 0 0,-2-4-193 0 0</inkml:trace>
  <inkml:trace contextRef="#ctx0" brushRef="#br0" timeOffset="30">1481 1427 10304 0 0,'1'-1'645'0'0,"1"1"-98"0"0,-2 1-90 0 0,2 3-79 0 0,0-1-71 0 0,-1 2-60 0 0,1 1-51 0 0,-2 0-42 0 0,3 5 39 0 0,1 13 159 0 0,-2-19-205 0 0,-2 0 48 0 0,0-5-136 0 0,3 19 324 0 0,-1 9 89 0 0,1-3-7 0 0,-1-7-56 0 0,0-5 29 0 0,1-1 115 0 0,-1-12-299 0 0,3-3-79 0 0,0-2-63 0 0,2-4 95 0 0,-2 1-239 0 0,0-3 55 0 0,0 1 47 0 0,1 1 42 0 0,-1-3 65 0 0,-2 0 37 0 0,11-26 526 0 0,-7 21-402 0 0,0-2-59 0 0,-2 7-144 0 0,-2 2-53 0 0,2 0-61 0 0,-1 1-51 0 0,1-1-55 0 0,0 1-64 0 0,2-1-133 0 0,0-1-119 0 0,-4 6 152 0 0,1 0-34 0 0,1 0-36 0 0,-2 0-37 0 0,3 0-39 0 0,-3 0-40 0 0,2 1-42 0 0,0-1-43 0 0,1 1-44 0 0,-1-1-47 0 0,0 2-47 0 0,2-1-50 0 0,-4 1-1520 0 0,4 0-1262 0 0</inkml:trace>
  <inkml:trace contextRef="#ctx0" brushRef="#br0" timeOffset="31">1797 1424 7712 0 0,'0'0'174'0'0,"0"2"-52"0"0,4 5 277 0 0,-3-4-318 0 0,-1-1-49 0 0,5 5-1 0 0,1-1 60 0 0,0 0 51 0 0,1-3 47 0 0,2 0 88 0 0,0-1 46 0 0,3-2 108 0 0,6-2 265 0 0,0-3 1 0 0,-6 0-264 0 0,-4 0-108 0 0,1 0-45 0 0,-4 0-89 0 0,2 0-45 0 0,-4 1-52 0 0,1-1-59 0 0,3-5-67 0 0,0-1 99 0 0,-1-1 101 0 0,3-7 161 0 0,-6 11-175 0 0,-1-3-35 0 0,0-2-52 0 0,-4 2-124 0 0,0 6-19 0 0,1 0-38 0 0,-6 0 446 0 0,-9 10 314 0 0,-3 5 4 0 0,13-6-310 0 0,-15 16 104 0 0,0 6-82 0 0,1 5-68 0 0,6 2-51 0 0,11-28-211 0 0,1-2-1 0 0,0 3 1 0 0,0-1 0 0 0,1 0-1 0 0,1 0 1 0 0,-2 0 0 0 0,2 0-1 0 0,-2 1 1 0 0,2-3 0 0 0,0 2-1 0 0,0 0 1 0 0,2 0 0 0 0,-2 1-1 0 0,0-1 1 0 0,2 0 0 0 0,-1 0-1 0 0,1 0 1 0 0,0 0 0 0 0,0 1-1 0 0,-1-3 1 0 0,1 2 0 0 0,1 0-1 0 0,-1-1 1 0 0,2 1 0 0 0,-1-2-32 0 0,2 3-186 0 0,0-3 66 0 0,-1 0 58 0 0,3 1 49 0 0,-1-1 63 0 0,3 1 60 0 0,22 1 405 0 0,-17-5-354 0 0,-2 2-118 0 0,-5-2-66 0 0,-2-2-35 0 0,0 2-41 0 0,2 0-44 0 0,-2 0-50 0 0,2 0-54 0 0,-2-2-58 0 0,0 2-63 0 0,0 0-67 0 0,1-2-73 0 0,-1 2-76 0 0,0 0-81 0 0,0-1-86 0 0,-1 1-91 0 0,8-2-1301 0 0,5 0-1231 0 0,-17 2 3353 0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OA" name="resolution" value="1000" units="1/deg"/>
          <inkml:channelProperty channel="OE" name="resolution" value="1000" units="1/deg"/>
        </inkml:channelProperties>
      </inkml:inkSource>
      <inkml:timestamp xml:id="ts0" timeString="2019-01-08T11:57:42.642"/>
    </inkml:context>
    <inkml:brush xml:id="br0">
      <inkml:brushProperty name="width" value="0.1" units="cm"/>
      <inkml:brushProperty name="height" value="0.1" units="cm"/>
      <inkml:brushProperty name="color" value="#849398"/>
      <inkml:brushProperty name="ignorePressure" value="1"/>
    </inkml:brush>
    <inkml:context xml:id="ctx1">
      <inkml:inkSource xml:id="inkSrc2">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1" timeString="2019-01-08T11:57:42.645"/>
    </inkml:context>
    <inkml:brush xml:id="br1">
      <inkml:brushProperty name="width" value="0.1" units="cm"/>
      <inkml:brushProperty name="height" value="0.1" units="cm"/>
      <inkml:brushProperty name="color" value="#E71225"/>
    </inkml:brush>
    <inkml:brush xml:id="br2">
      <inkml:brushProperty name="width" value="0.1" units="cm"/>
      <inkml:brushProperty name="height" value="0.1" units="cm"/>
      <inkml:brushProperty name="color" value="#849398"/>
    </inkml:brush>
    <inkml:brush xml:id="br3">
      <inkml:brushProperty name="width" value="0.05" units="cm"/>
      <inkml:brushProperty name="height" value="0.05" units="cm"/>
      <inkml:brushProperty name="color" value="#849398"/>
      <inkml:brushProperty name="ignorePressure" value="1"/>
    </inkml:brush>
  </inkml:definitions>
  <inkml:trace contextRef="#ctx0" brushRef="#br0">165 1567 0 0,'-2'0'0'0,"5529"0"0"0,-4828 0 0 0,350 0 0 0,117 0 0 0,-411 0 0 0,-747 0 0 0,-2 0 0 0,0 0 0 0,1 0 0 0,1 0 0 0</inkml:trace>
  <inkml:trace contextRef="#ctx0" brushRef="#br0" timeOffset="1">162 151 0 0,'0'-20'0'0,"0"17"0"0,0 6 0 0,0 504 0 0,0 287 0 0,0-745 0 0,0-19 0 0,0 5 0 0,0-28 0 0,0-3 0 0,0-6 0 0,0-7 0 0</inkml:trace>
  <inkml:trace contextRef="#ctx1" brushRef="#br1">4154 393 1376 0 0,'0'0'256'0'0,"0"0"537"0"0,0 0 235 0 0,-21 0 2965 0 0,15 1-3567 0 0,0 0-1 0 0,1 1 0 0 0,-1-1 1 0 0,1 1-1 0 0,0 0 0 0 0,-1 0 1 0 0,-3 3-426 0 0,-5 3 363 0 0,0 1-1 0 0,1 0 1 0 0,1 0 0 0 0,-11 10-363 0 0,19-14 96 0 0,-1 0-1 0 0,1 0 1 0 0,0 0 0 0 0,0 0-1 0 0,1 1 1 0 0,0-1-1 0 0,0 1 1 0 0,0 0 0 0 0,1 0-1 0 0,-1 0 1 0 0,2 0 0 0 0,-1 0-1 0 0,1 0-95 0 0,-8 22 263 0 0,0-2 36 0 0,8-22-257 0 0,0-1-1 0 0,0 0 1 0 0,-1 0 0 0 0,1 0 0 0 0,-1 0 0 0 0,0 0-42 0 0,-8 20 205 0 0,5-10-103 0 0,4-11-77 0 0,-1 1-1 0 0,1-1 0 0 0,1 1 0 0 0,-1 0 0 0 0,0-1 0 0 0,1 1 1 0 0,-1 2-25 0 0,-7 55 400 0 0,8-52-294 0 0,1 0 1 0 0,0 0 0 0 0,0-1-1 0 0,1 1 1 0 0,0 0 0 0 0,2 3-107 0 0,-1-1 124 0 0,-3-9-108 0 0,0 0 1 0 0,0 0-1 0 0,1 0 0 0 0,-1 0 0 0 0,0 0 1 0 0,1 0-1 0 0,-1 0 0 0 0,1 0 0 0 0,-1 0 0 0 0,1 0 1 0 0,0 0-1 0 0,-1 0 0 0 0,1 0 0 0 0,0 0 1 0 0,0 0-17 0 0,22 25 208 0 0,-20-24-194 0 0,0 1 0 0 0,-1 0 0 0 0,0 0 0 0 0,1 0 0 0 0,-1 0 0 0 0,-1 0 0 0 0,2 1-14 0 0,10 15 46 0 0,0-2-46 0 0,-12-15 0 0 0,1 1 0 0 0,-1-1 0 0 0,1 0 0 0 0,0 0 0 0 0,0 0 0 0 0,0 0 0 0 0,0 0 0 0 0,0 0 0 0 0,0 0 0 0 0,0-1 0 0 0,3 2 0 0 0,-1-1 0 0 0,-1 1 0 0 0,1-1 0 0 0,0 1 0 0 0,-1 0 0 0 0,3 2 0 0 0,-4-2 0 0 0,1 0 0 0 0,0-1 0 0 0,0 1 0 0 0,0-1 0 0 0,0 0 0 0 0,0 0 0 0 0,1 0 0 0 0,2 1 0 0 0,67 19 317 0 0,-47-15-184 0 0,-19-6-84 0 0,-1 0-1 0 0,0-1 1 0 0,1 0 0 0 0,-1 0-1 0 0,0 0 1 0 0,0-1 0 0 0,1 0-1 0 0,-1 0 1 0 0,0 0 0 0 0,5-2-49 0 0,7-1 126 0 0,27-9 225 0 0,-22 5-110 0 0,-20 7-224 0 0,0 0 0 0 0,0 0-1 0 0,0-1 1 0 0,0 1-1 0 0,-1-1 1 0 0,1 0 0 0 0,-1 1-1 0 0,1-2-16 0 0,-1 2 8 0 0,0-1-1 0 0,1 0 0 0 0,-1 1 1 0 0,1-1-1 0 0,-1 1 0 0 0,1 0 0 0 0,-1 0 1 0 0,1 0-1 0 0,1 0-7 0 0,3-1 42 0 0,-4 2-29 0 0,0-1 1 0 0,0 1 0 0 0,-1-1 0 0 0,1 0 0 0 0,0 0-1 0 0,0 0 1 0 0,-1 0 0 0 0,1 0 0 0 0,-1-1 0 0 0,1 1-1 0 0,1-2-13 0 0,0 0 0 0 0,0 0 0 0 0,0 0 0 0 0,1 0 0 0 0,-1 0 0 0 0,1 1 0 0 0,0 0 0 0 0,1 0 0 0 0,-1 0 0 0 0,-1 0 0 0 0,1-1 0 0 0,0 1 0 0 0,-1-1 0 0 0,0 0 0 0 0,1 0 0 0 0,-1 0 0 0 0,2-2 0 0 0,11-11 0 0 0,-14 13 0 0 0,0 1 0 0 0,0-1 0 0 0,0 0 0 0 0,0 0 0 0 0,0 0 0 0 0,0-2 0 0 0,0 1 5 0 0,-1 1 0 0 0,0 0 0 0 0,0-1 0 0 0,-1 1 0 0 0,1-1 0 0 0,-1 1 0 0 0,0-1 0 0 0,0 0 0 0 0,0 1 0 0 0,-1-1 0 0 0,1 0 0 0 0,-1 0-1 0 0,0 0-4 0 0,0-7 20 0 0,1 4-13 0 0,-1 0 1 0 0,-1 0-1 0 0,1 0 0 0 0,-1 0 1 0 0,-1 0-1 0 0,1 0-7 0 0,-3-21 64 0 0,1 18-64 0 0,-6-13 0 0 0,4 14 0 0 0,1 0 0 0 0,0 0 0 0 0,0 0 0 0 0,1-1 0 0 0,-6-15 0 0 0,5 16 1 0 0,-10-30 9 0 0,13 35-6 0 0,-1-1 0 0 0,0 0 0 0 0,-1 0-1 0 0,0 1 1 0 0,1-1 0 0 0,-1 1 0 0 0,-1 0 0 0 0,1 0-1 0 0,-1 0 1 0 0,0 0 0 0 0,0 1 0 0 0,0-1 0 0 0,0 1-1 0 0,-1 0-3 0 0,-52-37 0 0 0,54 37 0 0 0,0 0 0 0 0,0 0 0 0 0,0 0 0 0 0,1 0 0 0 0,-2-2 0 0 0,2 1 0 0 0,-1 1 0 0 0,1-1 0 0 0,-1 1 0 0 0,0 0 0 0 0,-2-2 0 0 0,2 3 0 0 0,-1-1 0 0 0,1 1 0 0 0,-1 0 0 0 0,0 0 0 0 0,1 0 0 0 0,-1 0 0 0 0,0 0 0 0 0,0 1 0 0 0,-1 0 0 0 0,1-1 0 0 0,0 2 0 0 0,0-1 0 0 0,-1 0 0 0 0,-2 0 0 0 0,-7 0 8 0 0,7 0-19 0 0,0 0 0 0 0,1 0 0 0 0,-1 1 0 0 0,0 0 0 0 0,0 0 0 0 0,0 1 0 0 0,0-1 0 0 0,1 1-1 0 0,-1 1 1 0 0,0-1 0 0 0,1 1 0 0 0,-1 0 11 0 0,-15 5-10 0 0,19-7 10 0 0,0 1 0 0 0,0 0 0 0 0,0-1 0 0 0,0 1 0 0 0,1 0 0 0 0,-1 0 0 0 0,0 1 0 0 0,1-1-1 0 0,-1 0 1 0 0,1 1 0 0 0,-1 0 0 0 0,1-1 0 0 0,0 1 0 0 0,0 0 0 0 0,0 0 0 0 0,0 0 0 0 0,0 0 0 0 0,0 1 0 0 0,-14 15-51 0 0,12-15-70 0 0,1 1 0 0 0,0-1 0 0 0,0 0 0 0 0,1 1 0 0 0,-2 1 121 0 0,0 3-293 0 0,3-7 118 0 0,0 0 0 0 0,0 1 0 0 0,0-1 0 0 0,0 1 0 0 0,1-1 0 0 0,-1 1 0 0 0,1 0 0 0 0,-1-1 0 0 0,1 1 0 0 0,-1 0 0 0 0,1-1 0 0 0,0 1 0 0 0,0 0 0 0 0,0-1 0 0 0,0 1 0 0 0,1 1 175 0 0,-1 6-5338 0 0</inkml:trace>
  <inkml:trace contextRef="#ctx1" brushRef="#br1" timeOffset="1">4056 849 3712 0 0,'0'0'167'0'0,"-4"-13"1486"0"0,1 9-1031 0 0,1 1-405 0 0,1 0-1 0 0,-1 0 1 0 0,0 0 0 0 0,1 0 0 0 0,-1 0 0 0 0,1 0 0 0 0,0 0 0 0 0,1-1 0 0 0,-1 1 0 0 0,0 0 0 0 0,1 0 0 0 0,0-1 0 0 0,0 1 0 0 0,0 0 0 0 0,1-4-217 0 0,0 3 135 0 0,-1-1 1 0 0,1 0-1 0 0,-1 1 0 0 0,0-1 1 0 0,0 1-1 0 0,0-1 1 0 0,-1 0-1 0 0,0 1-135 0 0,0-27 397 0 0,2 23-367 0 0,0 0-1 0 0,1 1 1 0 0,0-1 0 0 0,0 0 0 0 0,1 1 0 0 0,0-1 0 0 0,0 1-1 0 0,1 0 1 0 0,0 0 0 0 0,1 0 0 0 0,-1 1 0 0 0,1-1 0 0 0,6-4-30 0 0,43-36 780 0 0,-42 37-622 0 0,-8 6-102 0 0,-1 1 0 0 0,1 0 0 0 0,0 1 1 0 0,0-1-1 0 0,0 0 0 0 0,1 1 0 0 0,-1 0 1 0 0,1 0-57 0 0,7-3 108 0 0,-10 4-96 0 0,0-1 0 0 0,0 2 0 0 0,0-1 1 0 0,0 0-1 0 0,0 0 0 0 0,1 0 0 0 0,-1 1 1 0 0,0-1-1 0 0,0 1 0 0 0,1 0 0 0 0,-1 0 0 0 0,1-1 1 0 0,-1 1-1 0 0,0 0 0 0 0,1 1 0 0 0,-1-1 0 0 0,0 0 1 0 0,2 1-13 0 0,0 1 6 0 0,0-1 1 0 0,0 1 0 0 0,0 0 0 0 0,0 0-1 0 0,-1 0 1 0 0,1 1 0 0 0,-1-1 0 0 0,1 1 0 0 0,-1 0-1 0 0,0 0 1 0 0,0 0 0 0 0,0 0 0 0 0,-1 0-1 0 0,1 1 1 0 0,-1-1 0 0 0,0 1 0 0 0,0 0 0 0 0,0-1-1 0 0,-1 1 1 0 0,1 0 0 0 0,-1 0 0 0 0,0 0-1 0 0,0 0 1 0 0,-1 2-7 0 0,3 21 28 0 0,-2-21-23 0 0,-1 0 0 0 0,1 0 0 0 0,-1 1 0 0 0,0-1 1 0 0,-2 4-6 0 0,-18 75 0 0 0,18-79 56 0 0,-1 0 0 0 0,1-1 0 0 0,-1 1 0 0 0,-1-1 0 0 0,1 0 0 0 0,-1 0 1 0 0,0 0-1 0 0,-1 0 0 0 0,1 0 0 0 0,-6 3-56 0 0,7-5-2 0 0,-1 0 0 0 0,-1 0 1 0 0,1 0-1 0 0,0-1 0 0 0,-1 1 0 0 0,1-1 0 0 0,-1 0 1 0 0,0 0-1 0 0,0-1 0 0 0,0 1 0 0 0,0-1 1 0 0,0 0-1 0 0,0 0 0 0 0,0-1 0 0 0,-4 1 2 0 0,4-1 59 0 0,0 0 1 0 0,0 0-1 0 0,0 0 0 0 0,0 0 0 0 0,0-1 0 0 0,0 0 0 0 0,0 0 1 0 0,0 0-1 0 0,0 0 0 0 0,1-1 0 0 0,-1 0 0 0 0,1 0 0 0 0,-1 0 1 0 0,1 0-1 0 0,0-1 0 0 0,-2 0-59 0 0,1-1 110 0 0,0-1 1 0 0,1 0-1 0 0,-1 0 0 0 0,1 0 1 0 0,0 0-1 0 0,0 0 0 0 0,1-1 1 0 0,0 0-1 0 0,0 1 0 0 0,0-1 1 0 0,1 0-1 0 0,0 0 0 0 0,0-1 1 0 0,0 1-1 0 0,0-6-110 0 0,1-5 130 0 0,0-1 0 0 0,1 0 0 0 0,1 0-1 0 0,4-16-129 0 0,-4 27 11 0 0,0 1-1 0 0,1-1 1 0 0,1 1-1 0 0,-1 0 1 0 0,1 0-1 0 0,0 0 1 0 0,1 0-1 0 0,-1 0 0 0 0,1 1 1 0 0,3-4-11 0 0,-1 2-1 0 0,1-1 0 0 0,0 1-1 0 0,1 1 1 0 0,-1 0 0 0 0,1 0 0 0 0,0 0-1 0 0,3 0 2 0 0,-8 4-5 0 0,0 0 0 0 0,1 1 0 0 0,0-1 0 0 0,-1 1 0 0 0,1 0-1 0 0,0 0 1 0 0,0 1 0 0 0,0-1 0 0 0,-1 1 0 0 0,1-1-1 0 0,0 1 1 0 0,0 0 0 0 0,0 1 0 0 0,0-1 0 0 0,0 0-1 0 0,0 1 1 0 0,-1 0 0 0 0,1 0 0 0 0,0 0 0 0 0,0 0 0 0 0,-1 0-1 0 0,1 1 1 0 0,-1 0 0 0 0,0-1 0 0 0,1 1 0 0 0,-1 0-1 0 0,0 1 1 0 0,0-1 0 0 0,0 0 0 0 0,0 1 0 0 0,-1-1-1 0 0,1 1 1 0 0,-1 0 0 0 0,0 0 0 0 0,0 0 0 0 0,0 0-1 0 0,1 2 6 0 0,1 3-3 0 0,-1 0-1 0 0,0 1 0 0 0,0-1 0 0 0,-1 1 1 0 0,0 0-1 0 0,-1-1 0 0 0,0 1 0 0 0,0 0 1 0 0,-1 0-1 0 0,0 0 0 0 0,-1-1 0 0 0,0 1 1 0 0,-1 0-1 0 0,0 0 0 0 0,0-1 0 0 0,-1 1 0 0 0,-4 6 4 0 0,5-10 3 0 0,0 0 0 0 0,-1-1 0 0 0,0 1 0 0 0,0-1 0 0 0,0 0 0 0 0,-1 0 0 0 0,1 0 0 0 0,-1 0 0 0 0,0-1 0 0 0,0 0 0 0 0,-1 1 0 0 0,1-1 0 0 0,-1 0 0 0 0,0-1 0 0 0,0 1 0 0 0,0-1 0 0 0,0 0 0 0 0,-3 1-3 0 0,-7 1 8 0 0,7-1 10 0 0,0-1 1 0 0,0 0-1 0 0,0 0 0 0 0,-1-1 0 0 0,1 0 1 0 0,-1 0-1 0 0,-7-1-18 0 0,6-1 22 0 0,1 0 0 0 0,0-1-1 0 0,0 0 1 0 0,0 0 0 0 0,0-1 0 0 0,1 0 0 0 0,-1 0 0 0 0,1-1 0 0 0,0 0-1 0 0,-5-3-21 0 0,10 4 34 0 0,-1 1 0 0 0,1-1 0 0 0,0 0 0 0 0,1 0 0 0 0,-1 0 0 0 0,0 0-1 0 0,1 0 1 0 0,0-1 0 0 0,0 1 0 0 0,0-1 0 0 0,0 1 0 0 0,1-1 0 0 0,0 0-1 0 0,-1 0 1 0 0,2 1 0 0 0,-1-1 0 0 0,0 0 0 0 0,1-1-34 0 0,-1-2 48 0 0,1 0 0 0 0,0-1-1 0 0,0 1 1 0 0,1-1 0 0 0,0 1 0 0 0,0 0 0 0 0,1 0 0 0 0,0 0-1 0 0,1-2-47 0 0,3-1 11 0 0,0 0 0 0 0,1 0-1 0 0,0 0 1 0 0,1 1 0 0 0,0 0-1 0 0,9-7-10 0 0,-10 10-19 0 0,0 0-1 0 0,0 1 1 0 0,1 0-1 0 0,0 1 0 0 0,0-1 1 0 0,0 1-1 0 0,0 1 0 0 0,1-1 1 0 0,-1 1-1 0 0,1 1 0 0 0,8-2 20 0 0,-13 3-2 0 0,0 1 0 0 0,1-1-1 0 0,-1 1 1 0 0,1 0-1 0 0,-1 0 1 0 0,0 1-1 0 0,1-1 1 0 0,-1 1-1 0 0,1 0 1 0 0,-1 0-1 0 0,0 0 1 0 0,0 0-1 0 0,0 1 1 0 0,0 0 0 0 0,0 0-1 0 0,0 0 1 0 0,0 0-1 0 0,-1 0 1 0 0,1 0-1 0 0,-1 1 1 0 0,1 0-1 0 0,-1 0 1 0 0,0-1-1 0 0,0 2 1 0 0,-1-1-1 0 0,1 0 3 0 0,2 4-5 0 0,-1-1-1 0 0,0 1 0 0 0,0 0 0 0 0,-1 0 0 0 0,0 0 1 0 0,0 0-1 0 0,-1 0 0 0 0,0 1 0 0 0,0-1 0 0 0,-1 1 0 0 0,0 5 6 0 0,0-4 10 0 0,0 0-1 0 0,-1 0 0 0 0,0 0 0 0 0,-1 0 0 0 0,0 0 0 0 0,-1-1 0 0 0,-2 7-9 0 0,1-3 0 0 0,0-3 0 0 0,0 0 0 0 0,0 0 0 0 0,-1 1 0 0 0,0-2 0 0 0,-4 6 0 0 0,-2 1-9 0 0,5-5-6 0 0,-1-1 0 0 0,0-1 0 0 0,-1 1 1 0 0,0-1-1 0 0,0 0 0 0 0,-1 0 0 0 0,0 0 0 0 0,-4 1 15 0 0,10-8 7 0 0,1 0 0 0 0,-1 0-1 0 0,0 0 1 0 0,0 0-1 0 0,0 0 1 0 0,0 0 0 0 0,0-1-1 0 0,0 1 1 0 0,0-1-1 0 0,0 1 1 0 0,0-1 0 0 0,0 0-1 0 0,0 0 1 0 0,0 0-1 0 0,-1 0 1 0 0,1 0 0 0 0,0 0-1 0 0,0-1 1 0 0,0 1-1 0 0,0 0 1 0 0,0-1 0 0 0,0 0-1 0 0,0 1 1 0 0,0-1-1 0 0,0 0 1 0 0,0 0 0 0 0,1 0-1 0 0,-1 0 1 0 0,0 0-1 0 0,0-1-6 0 0,-2-1 19 0 0,0 0-1 0 0,1 0 1 0 0,-1 0-1 0 0,1-1 1 0 0,0 1-1 0 0,0-1 1 0 0,0 1-1 0 0,1-1 1 0 0,-1 0-1 0 0,1 0 1 0 0,0 0-1 0 0,-1-3-18 0 0,2 2 9 0 0,-1-1-1 0 0,1 0 1 0 0,0 1-1 0 0,0-1 0 0 0,1 0 1 0 0,0 1-1 0 0,0-1 0 0 0,0 0 1 0 0,1 0-1 0 0,0 1 0 0 0,0-1 1 0 0,2-4-9 0 0,0 1 7 0 0,1 1-1 0 0,0-1 1 0 0,1 1 0 0 0,0 0 0 0 0,0 0 0 0 0,1 1-1 0 0,4-5-6 0 0,-5 7-9 0 0,0 0 0 0 0,1 0 0 0 0,0 1 0 0 0,0 0 0 0 0,0 0 0 0 0,0 0 0 0 0,0 0 0 0 0,1 1 0 0 0,0 0 0 0 0,0 0 0 0 0,0 1 0 0 0,0 0 0 0 0,0 0 0 0 0,1 0-1 0 0,3 1 10 0 0,-8 0 0 0 0,0 1 0 0 0,0 1 0 0 0,0-1 0 0 0,0 0 0 0 0,0 1 0 0 0,-1-1 0 0 0,1 1 0 0 0,0 0 0 0 0,0 0 0 0 0,-1 0 0 0 0,1 0 0 0 0,-1 0 0 0 0,1 0 0 0 0,-1 1 0 0 0,1-1 0 0 0,-1 1 0 0 0,0 0 0 0 0,0-1 0 0 0,0 1 0 0 0,0 0 0 0 0,0 0 0 0 0,0 0 0 0 0,0 1 0 0 0,-1-1 0 0 0,1 0 0 0 0,-1 0 0 0 0,0 1 0 0 0,0-1 0 0 0,0 1 0 0 0,0-1 0 0 0,0 1 0 0 0,-1-1 0 0 0,1 2 0 0 0,1 11 2 0 0,-1-10-8 0 0,0 0 0 0 0,0-1 0 0 0,0 1-1 0 0,-1 0 1 0 0,0 0 0 0 0,0 0-1 0 0,-1 0 1 0 0,1 0 0 0 0,-1 0-1 0 0,0-1 1 0 0,-1 1 0 0 0,1 0-1 0 0,-3 3 7 0 0,1-1-1 0 0,0 0 0 0 0,-1 0-1 0 0,0 0 1 0 0,-1 0-1 0 0,1-1 1 0 0,-1 0-1 0 0,-1 0 1 0 0,1 0-1 0 0,-1 0 1 0 0,0-1-1 0 0,-6 4 2 0 0,5-4-12 0 0,-1-1-1 0 0,0 1 1 0 0,0-1-1 0 0,-1 0 1 0 0,1-1-1 0 0,-6 2 13 0 0,9-4 8 0 0,1 0 0 0 0,0 0 1 0 0,-1 0-1 0 0,1-1 0 0 0,-1 0 0 0 0,1 1 1 0 0,0-2-1 0 0,-1 1 0 0 0,1 0 0 0 0,-1-1 1 0 0,1 0-1 0 0,0 1 0 0 0,-1-2 0 0 0,1 1 0 0 0,-1-1-8 0 0,3 1 5 0 0,0 0-1 0 0,0 0 0 0 0,0 0 1 0 0,0 0-1 0 0,0 0 1 0 0,1-1-1 0 0,-1 1 0 0 0,0-1 1 0 0,1 0-1 0 0,-1 1 0 0 0,1-1 1 0 0,-1 0-1 0 0,1 0 0 0 0,0 1 1 0 0,0-1-1 0 0,0 0 0 0 0,0 0 1 0 0,0 0-1 0 0,1 0 0 0 0,-1 0 1 0 0,1-1-1 0 0,-1 1 0 0 0,1 0 1 0 0,0 0-1 0 0,0 0 0 0 0,0 0 1 0 0,0-2-5 0 0,3-3 5 0 0,0 0 0 0 0,0-1 0 0 0,1 2 0 0 0,0-1 0 0 0,0 0-1 0 0,1 1 1 0 0,0 0 0 0 0,0 0 0 0 0,0 0 0 0 0,1 0 0 0 0,0 1 0 0 0,0 0 0 0 0,3-2-5 0 0,0 1-6 0 0,1 0 0 0 0,0 0 0 0 0,0 0 0 0 0,1 1 0 0 0,0 1 0 0 0,0 0 0 0 0,0 0 0 0 0,0 0 0 0 0,3 1 6 0 0,-10 2 1 0 0,0 1-1 0 0,0-1 1 0 0,0 1-1 0 0,0 0 1 0 0,0 0-1 0 0,0 0 0 0 0,0 1 1 0 0,0-1-1 0 0,0 1 1 0 0,0 0-1 0 0,0 0 1 0 0,0 0-1 0 0,1 1 0 0 0,-2-1-3 0 0,-1 0 0 0 0,0 0 0 0 0,0 0 0 0 0,-1 0 0 0 0,1 0 0 0 0,0 1 0 0 0,0-1 0 0 0,0 0 0 0 0,-1 1 0 0 0,1-1 0 0 0,-1 1 0 0 0,1 0 0 0 0,-1-1 0 0 0,0 1 0 0 0,0 0 0 0 0,0 0 0 0 0,0 0 0 0 0,0 0 0 0 0,0 0-1 0 0,-1 0 1 0 0,1 0 0 0 0,-1 0 0 0 0,1 2 3 0 0,0 6-2 0 0,0-6-2 0 0,0-1 0 0 0,-1 1 0 0 0,0 0-1 0 0,0 0 1 0 0,0 0 0 0 0,0-1-1 0 0,-1 1 1 0 0,1 0 0 0 0,-1-1 0 0 0,0 1-1 0 0,0 0 1 0 0,-2 2 4 0 0,-11 27-67 0 0,11-25 79 0 0,0 0-1 0 0,0-1 0 0 0,-1 1 0 0 0,0-1 0 0 0,-2 2-11 0 0,0-1 0 0 0,-1 0 0 0 0,0-1 0 0 0,0 1 0 0 0,-1-2-1 0 0,-1 2 1 0 0,5-4 2 0 0,-1-1-1 0 0,0 0 1 0 0,0 0-1 0 0,0 0 1 0 0,0 0-1 0 0,-1-1 1 0 0,1 0-1 0 0,-1 0 0 0 0,-5 1-1 0 0,8-2 7 0 0,1-1 0 0 0,-1 0-1 0 0,1 0 1 0 0,0 0-1 0 0,-1 0 1 0 0,1 0-1 0 0,-1-1 1 0 0,1 1-1 0 0,-1-1 1 0 0,1 1-1 0 0,0-1 1 0 0,-1 0-1 0 0,1 0 1 0 0,0 0 0 0 0,0 0-1 0 0,-1 0 1 0 0,1 0-1 0 0,0-1 1 0 0,0 1-1 0 0,1-1 1 0 0,-1 1-1 0 0,-1-2-6 0 0,-2-2 23 0 0,0 0-1 0 0,1-1 1 0 0,-1 1-1 0 0,1-1 1 0 0,0 0-1 0 0,-2-6-22 0 0,3 4 15 0 0,0 0 0 0 0,0 1-1 0 0,1-1 1 0 0,1-1 0 0 0,-1 1 0 0 0,2 0-1 0 0,-1 0 1 0 0,1 0 0 0 0,0-1-1 0 0,1 1 1 0 0,0-1-15 0 0,2-8 5 0 0,1 0 0 0 0,0 0 0 0 0,1 0-1 0 0,6-11-4 0 0,-3 10 0 0 0,1 0 0 0 0,1 1 0 0 0,0 0 0 0 0,1 0 0 0 0,10-10 0 0 0,-14 21 0 0 0,0-1 0 0 0,0 1 0 0 0,0 1 0 0 0,1-1 0 0 0,1 0 0 0 0,9-6 0 0 0,-11 7-7 0 0,1 0 0 0 0,0 1 0 0 0,0-1-1 0 0,0 1 1 0 0,0 1 0 0 0,0 0-1 0 0,8-2 8 0 0,-12 4-1 0 0,0-1 0 0 0,1 1-1 0 0,-1 1 1 0 0,1-1 0 0 0,-1 1 0 0 0,1-1-1 0 0,-1 1 1 0 0,1 0 0 0 0,-1 0-1 0 0,0 1 1 0 0,1-1 0 0 0,-1 1-1 0 0,1 0 1 0 0,-1 0 0 0 0,0 1-1 0 0,2 0 2 0 0,-3-1-7 0 0,-1 1-1 0 0,1 0 0 0 0,-1 0 1 0 0,0 0-1 0 0,0 0 0 0 0,0 0 0 0 0,0 0 1 0 0,0 1-1 0 0,0-1 0 0 0,-1 1 1 0 0,1-1-1 0 0,-1 1 0 0 0,0-1 0 0 0,1 2 8 0 0,1 4-22 0 0,0 0 0 0 0,-1-1-1 0 0,0 1 1 0 0,0 4 22 0 0,0-1-12 0 0,-1 0-1 0 0,0 0 1 0 0,-1 0-1 0 0,0 0 1 0 0,-1 0-1 0 0,-1 5 13 0 0,-3 27-17 0 0,4-33 5 0 0,0-1 1 0 0,0 1-1 0 0,-1 0 0 0 0,0-1 0 0 0,-2 5 12 0 0,3-11-10 0 0,-2 3 3 0 0,1-1 0 0 0,0 0 0 0 0,1 1 0 0 0,-1-1 0 0 0,1 1 0 0 0,0-1-1 0 0,0 6 8 0 0,1-7 1 0 0,0-1 0 0 0,0 1 0 0 0,-1 0 0 0 0,0-1 0 0 0,0 1 0 0 0,0-1-1 0 0,0 1 1 0 0,-1-1 0 0 0,1 0 0 0 0,-1 1 0 0 0,0-1 0 0 0,0 0-1 0 0,0 0 1 0 0,-1 0 0 0 0,1 0 0 0 0,-1-1 0 0 0,-2 3-1 0 0,-1 0 7 0 0,-1 0 0 0 0,0 0 0 0 0,0-1 0 0 0,-1 1 0 0 0,0-1 0 0 0,0-1 0 0 0,-5 2-7 0 0,11-4 1 0 0,-1-1 0 0 0,0 1 0 0 0,1-1 0 0 0,-1 0-1 0 0,0 1 1 0 0,1-1 0 0 0,-1-1 0 0 0,0 1 0 0 0,1 0-1 0 0,-1-1 1 0 0,0 1 0 0 0,1-1 0 0 0,-1 1 0 0 0,1-1-1 0 0,-1 0 1 0 0,1 0 0 0 0,-1 0-1 0 0,-8-4 35 0 0,1 0-1 0 0,0-1 1 0 0,-3-2-35 0 0,3 1 15 0 0,1 0 1 0 0,0 0-1 0 0,0-1 0 0 0,1 0 1 0 0,0-1-1 0 0,0 1 1 0 0,1-1-1 0 0,1-1 0 0 0,-5-7-15 0 0,-2-4 0 0 0,9 17 0 0 0,2 0 0 0 0,-1-1 0 0 0,0 1 0 0 0,1 0 0 0 0,0-1 0 0 0,0 1 0 0 0,1-1 0 0 0,-1-1 0 0 0,2 4 0 0 0,-1 0 0 0 0,1 0 0 0 0,-1 0 0 0 0,1 0 0 0 0,0 0 0 0 0,0 0 0 0 0,0-1 0 0 0,0 1 0 0 0,0 0 0 0 0,1 0 0 0 0,-1 0 0 0 0,1 0 0 0 0,-1 0 0 0 0,1 0 0 0 0,0 0 0 0 0,0 0 0 0 0,0 0 0 0 0,1-1 0 0 0,0-1-7 0 0,0 0 0 0 0,1 1 0 0 0,0-1 0 0 0,0 0 0 0 0,0 1 0 0 0,0 0 0 0 0,1-1 0 0 0,-1 1-1 0 0,1 0 1 0 0,0 1 0 0 0,0-1 0 0 0,1 0 7 0 0,6-4-20 0 0,-1 1 0 0 0,1 0 0 0 0,1 1 0 0 0,-1 0-1 0 0,1 1 1 0 0,0 0 0 0 0,1 0 20 0 0,-4 3 1 0 0,-1-1 0 0 0,0 1 0 0 0,1 0 0 0 0,-1 0 0 0 0,1 1 0 0 0,-1 0 0 0 0,1 0 0 0 0,-1 1 0 0 0,1 0 0 0 0,7 2-1 0 0,-11-1-4 0 0,1 0 0 0 0,-1 0-1 0 0,0 1 1 0 0,0 0-1 0 0,0 0 1 0 0,-1 0-1 0 0,1 0 1 0 0,-1 0-1 0 0,0 1 1 0 0,0 0-1 0 0,0 0 1 0 0,0 0-1 0 0,0 0 5 0 0,13 14-59 0 0,-12-12 58 0 0,0-1 0 0 0,-1 1 0 0 0,0 0-1 0 0,0 0 1 0 0,-1 0 0 0 0,0 0 0 0 0,0 0 0 0 0,0 1-1 0 0,0 2 2 0 0,-3-7 5 0 0,0 0 0 0 0,0 1 0 0 0,0-1 0 0 0,0 0-1 0 0,0 0 1 0 0,0 0 0 0 0,-1 1 0 0 0,1-1-1 0 0,-1 0 1 0 0,1 0 0 0 0,-2 2-5 0 0,-2 10 11 0 0,2-6-18 0 0,0 0 0 0 0,0-1 0 0 0,-1 1 0 0 0,0-1 0 0 0,-1 0 0 0 0,0 0 0 0 0,0 0 0 0 0,-1 0-1 0 0,-5 6 8 0 0,-1 3 0 0 0,9-13 0 0 0,0 1 0 0 0,-1 0 0 0 0,1-1 0 0 0,-1 1 0 0 0,0-1 0 0 0,0 0 0 0 0,-1 1 0 0 0,-9 6 0 0 0,-2 2 0 0 0,0 0 0 0 0,-4 1 0 0 0,15-10 0 0 0,-1 0 0 0 0,1-1 0 0 0,-1 0 0 0 0,0 1 0 0 0,0-2 0 0 0,0 1 0 0 0,0 0 0 0 0,0-1 0 0 0,0 0 0 0 0,-3 0 0 0 0,6-1 2 0 0,0 0 0 0 0,0 0-1 0 0,0 0 1 0 0,0 0 0 0 0,0 0-1 0 0,0-1 1 0 0,0 1 0 0 0,0 0-1 0 0,0-1 1 0 0,1 0 0 0 0,-1 1-1 0 0,0-1 1 0 0,0 0 0 0 0,0 0-1 0 0,1 0 1 0 0,-1 0-1 0 0,0 0 1 0 0,1 0 0 0 0,-1-1-1 0 0,1 1 1 0 0,-1-1-2 0 0,-1-1 10 0 0,1 0 1 0 0,-1-1-1 0 0,1 1 0 0 0,0-1 1 0 0,0 1-1 0 0,0-1 0 0 0,0 0 1 0 0,0-2-11 0 0,-1-1 8 0 0,2 0 0 0 0,-1-1 1 0 0,1 1-1 0 0,0 0 0 0 0,0 0 1 0 0,1-1-1 0 0,1 1 0 0 0,-1 0 0 0 0,2-7-8 0 0,0 8-1 0 0,1 1 0 0 0,-1-1 0 0 0,1 1 0 0 0,1 0 0 0 0,-1 0 0 0 0,1 0 0 0 0,0 1 0 0 0,0-1 0 0 0,2-1 1 0 0,-4 4-3 0 0,4-3-4 0 0,1-1-1 0 0,0 1 0 0 0,0 0 0 0 0,1 1 1 0 0,0-1-1 0 0,-1 1 0 0 0,1 1 0 0 0,1-1 1 0 0,-1 1-1 0 0,1 1 0 0 0,-1-1 0 0 0,1 1 1 0 0,0 1-1 0 0,0-1 0 0 0,0 1 0 0 0,0 1 0 0 0,1-1 8 0 0,-6 2 0 0 0,1-1-1 0 0,-1 0 0 0 0,0 1 1 0 0,1 0-1 0 0,-1 0 0 0 0,0 0 1 0 0,0 0-1 0 0,0 1 0 0 0,0 0 1 0 0,0-1-1 0 0,0 1 0 0 0,-1 0 1 0 0,1 1-1 0 0,-1-1 0 0 0,1 1 0 0 0,-1-1 1 0 0,0 1-1 0 0,0 0 0 0 0,0 0 1 0 0,0 0-1 0 0,-1 0 0 0 0,0 0 1 0 0,1 1-1 0 0,-1-1 0 0 0,-1 1 1 0 0,1 0-1 0 0,0-1 0 0 0,-1 1 1 0 0,0 0-1 0 0,0 0 0 0 0,0-1 1 0 0,-1 1-1 0 0,1 0 0 0 0,-1 0 0 0 0,0 3 1 0 0,0-4-5 0 0,0 0-1 0 0,0 0 0 0 0,0 0 0 0 0,0 0 0 0 0,-1 0 0 0 0,1 0 0 0 0,-1 0 1 0 0,0 0-1 0 0,0 0 0 0 0,0 0 0 0 0,0-1 0 0 0,-1 1 0 0 0,1 0 0 0 0,-1-1 0 0 0,0 2 6 0 0,-8 13-62 0 0,10-15 62 0 0,-1 0 0 0 0,0 0 0 0 0,0 0-1 0 0,0 0 1 0 0,0 0 0 0 0,-1 0 0 0 0,1 0 0 0 0,0-1 0 0 0,-1 1 0 0 0,0 0 0 0 0,1-1-1 0 0,-2 2 1 0 0,-12 10 0 0 0,13-11 0 0 0,0 0 0 0 0,0 0 0 0 0,0 0 0 0 0,-1-1 0 0 0,1 1 0 0 0,-1 0 0 0 0,1-1 0 0 0,-3 2 0 0 0,-10 2 2 0 0,0-1 0 0 0,0 1 0 0 0,0-2 0 0 0,-1 0-1 0 0,1-1 1 0 0,-8 0-2 0 0,-7-2-11 0 0,30 0 11 0 0,-1 0 0 0 0,1 0 0 0 0,-1 0 0 0 0,1 0 0 0 0,0 0 0 0 0,-1 0 0 0 0,1 0 0 0 0,-1 0 0 0 0,1-1 0 0 0,-1 1 0 0 0,1 0 0 0 0,0 0 0 0 0,-1 0 0 0 0,1-1 0 0 0,0 1 0 0 0,-1 0 0 0 0,1 0 0 0 0,0-1 0 0 0,-1 1 0 0 0,1 0 0 0 0,0-1 0 0 0,-1 1 0 0 0,1 0 0 0 0,0-1 0 0 0,0 1 0 0 0,0 0 0 0 0,-1-1 0 0 0,1 1 0 0 0,0-1 0 0 0,0 1 0 0 0,0 0 0 0 0,0-1 0 0 0,0 1 0 0 0,0-1 0 0 0,0 1 0 0 0,2-6-10 0 0,-1 2-7 0 0,1 0 1 0 0,0 1-1 0 0,1-1 0 0 0,-1 0 1 0 0,1 1-1 0 0,-1-1 1 0 0,1 1-1 0 0,0 0 0 0 0,0 0 1 0 0,1 0-1 0 0,-1 0 1 0 0,1 1-1 0 0,2-2 17 0 0,8-4-33 0 0,1 0 1 0 0,0 1 0 0 0,3-1 32 0 0,12-4 19 0 0,-26 10-19 0 0,1 0 0 0 0,0 0 0 0 0,0 1 0 0 0,0 0 0 0 0,1 0 0 0 0,17-5 0 0 0,0 2 61 0 0,-5 2 22 0 0,-16 1-68 0 0,-1 1 9 0 0,8 3 17 0 0,-9-3-41 0 0,1 0 0 0 0,-1 0 0 0 0,0 0 0 0 0,1 0 0 0 0,-1 1 0 0 0,1-1 0 0 0,-1 0 0 0 0,0 0 0 0 0,1 0 0 0 0,-1 1 0 0 0,1-1 0 0 0,-1 0 0 0 0,0 0 0 0 0,0 1 0 0 0,1-1 0 0 0,-1 0 0 0 0,0 1 0 0 0,1-1 0 0 0,-1 0 0 0 0,0 1 0 0 0,0-1 0 0 0,0 1 0 0 0,1-1 0 0 0,-1 0 0 0 0,0 1 0 0 0,0-1 0 0 0,0 1 0 0 0,0-1 0 0 0,0 0 0 0 0,0 1 0 0 0,0-1 0 0 0,0 1 0 0 0,0-1 0 0 0,0 0 0 0 0,0 1 0 0 0,-5 12 0 0 0,4-12 0 0 0,-22 32 0 0 0,22-31 0 0 0,0 0 0 0 0,-1-1 0 0 0,0 1 0 0 0,1 0 0 0 0,-1 0 0 0 0,0-1 0 0 0,0 1 0 0 0,0-1 0 0 0,0 1 0 0 0,-1 0 0 0 0,-15 11 0 0 0,15-10 0 0 0,-1 0 0 0 0,0 0 0 0 0,0 0 0 0 0,0 0 0 0 0,0-1 0 0 0,-1 0 0 0 0,1 1 0 0 0,-3-1 0 0 0,-40 13 0 0 0,34-11-27 0 0,-1-2 0 0 0,1 1 0 0 0,-1-2 0 0 0,0 1 0 0 0,0-2 0 0 0,1 0 0 0 0,-1 0 0 0 0,-9-2 27 0 0,14 1-9 0 0,0-1 0 0 0,0 0-1 0 0,0 0 1 0 0,0-1 0 0 0,1 0-1 0 0,-1 0 1 0 0,1-1 0 0 0,0 0-1 0 0,0 0 1 0 0,0-1 0 0 0,1 0-1 0 0,-1 0 1 0 0,-2-3 9 0 0,4 2 31 0 0,-1 1-1 0 0,1-1 1 0 0,0 0 0 0 0,0 0-1 0 0,0-1 1 0 0,1 1 0 0 0,1-1-1 0 0,-1 0 1 0 0,1 0 0 0 0,0-1-1 0 0,1 0-30 0 0,-5-11 3 0 0,7 17 0 0 0,0 0 1 0 0,0 0 0 0 0,0 0-1 0 0,0 0 1 0 0,0 0-1 0 0,0 0 1 0 0,1-1 0 0 0,0 1-1 0 0,-1 0 1 0 0,1 0-1 0 0,0-1 1 0 0,0 1 0 0 0,0 0-1 0 0,0 0 1 0 0,1-1-1 0 0,-1 1 1 0 0,1 0 0 0 0,0 0-1 0 0,0-1-3 0 0,1-2 24 0 0,1 1 0 0 0,0-1-1 0 0,0 1 1 0 0,0 0 0 0 0,0 0 0 0 0,1 0-1 0 0,0 0 1 0 0,0 0 0 0 0,1 0-24 0 0,43-30-82 0 0,-41 29 63 0 0,59-38 3 0 0,-62 40 15 0 0,0 1 0 0 0,0 0 0 0 0,0 1 0 0 0,0-1 0 0 0,0 1 0 0 0,0-1 0 0 0,0 1 0 0 0,1 0 0 0 0,-1 1 0 0 0,0-1 0 0 0,1 1 0 0 0,0 0 1 0 0,-5 0-3 0 0,1 0 0 0 0,0 0 0 0 0,0 0-1 0 0,0 1 1 0 0,-1-1 0 0 0,1 1 0 0 0,0-1-1 0 0,0 0 1 0 0,-1 1 0 0 0,1-1 0 0 0,0 1-1 0 0,-1-1 1 0 0,1 1 0 0 0,0 0-1 0 0,-1-1 1 0 0,1 1 0 0 0,-1-1 0 0 0,1 1-1 0 0,-1 0 1 0 0,1 0 3 0 0,5 14 5 0 0,-5-10-54 0 0,-1 1-1 0 0,1 0 1 0 0,-2 0-1 0 0,1 0 0 0 0,-1 0 1 0 0,0-1-1 0 0,0 1 0 0 0,-1 0 1 0 0,0 0-1 0 0,0-1 0 0 0,0 1 1 0 0,-1-1-1 0 0,0 0 0 0 0,0 0 1 0 0,0 0-1 0 0,-1 0 0 0 0,0 0 1 0 0,0-1-1 0 0,0 1 0 0 0,0-1 1 0 0,-1 0-1 0 0,0 0 0 0 0,0 0 1 0 0,0-1-1 0 0,-1 0 0 0 0,1 0 1 0 0,-1 0-1 0 0,0 0 0 0 0,-1 0 50 0 0,-4 1 0 0 0,0-1 0 0 0,-11 3 0 0 0,19-5 0 0 0,0 0 0 0 0,0-1 0 0 0,0 1 0 0 0,0-1 0 0 0,0 0 0 0 0,0 0 0 0 0,0 0 0 0 0,0 0 0 0 0,1-1 0 0 0,-1 1 0 0 0,0-1 0 0 0,0 0 0 0 0,0 1 0 0 0,-1-2 0 0 0,0 1 15 0 0,0-1-1 0 0,0 0 1 0 0,0 0-1 0 0,0 0 1 0 0,0 0-1 0 0,1-1 1 0 0,0 1-1 0 0,-1-1 1 0 0,1 0-1 0 0,0 1 1 0 0,0-2-1 0 0,1 1 1 0 0,-1 0-1 0 0,1 0 1 0 0,-2-4-15 0 0,3 5 20 0 0,0 0 1 0 0,0 0 0 0 0,1-1-1 0 0,-1 1 1 0 0,1 0 0 0 0,0 0-1 0 0,-1 0 1 0 0,1-1 0 0 0,0 1-1 0 0,1 0 1 0 0,-1 0 0 0 0,0-1-1 0 0,1 1 1 0 0,-1 0-1 0 0,1 0 1 0 0,0 0 0 0 0,0 0-1 0 0,0 0 1 0 0,0 0 0 0 0,0 0-1 0 0,0 0 1 0 0,2-1-21 0 0,0-2 80 0 0,1 0-1 0 0,0 1 1 0 0,1-1 0 0 0,-1 1 0 0 0,1 0-1 0 0,0 0 1 0 0,0 0 0 0 0,1 1-80 0 0,80-56 16 0 0,-74 52-120 0 0,1 1-1 0 0,0 0 1 0 0,12-5 104 0 0,-19 9 25 0 0,0 1 1 0 0,0-1-1 0 0,0 1 0 0 0,1 0 0 0 0,-1 1 1 0 0,0-1-1 0 0,1 1 0 0 0,-1 0 1 0 0,1 0-1 0 0,0 1-25 0 0,2-1-221 0 0,-8 0 230 0 0,0 0 1 0 0,0 0-1 0 0,0 0 1 0 0,0 1-1 0 0,0-1 1 0 0,0 0-1 0 0,0 0 1 0 0,1 0 0 0 0,-2 1-1 0 0,1-1 1 0 0,0 0-1 0 0,0 1 1 0 0,0-1-1 0 0,0 1 1 0 0,0-1-1 0 0,0 1 1 0 0,0-1-1 0 0,0 1 1 0 0,-1 0 0 0 0,1-1-1 0 0,0 1 1 0 0,-1 0-1 0 0,1 0 1 0 0,0-1-1 0 0,-1 1 1 0 0,1 0-1 0 0,-1 0 1 0 0,1 0 0 0 0,-1 0-1 0 0,0 0-9 0 0,1 0-73 0 0,-1-1 66 0 0,0 0 0 0 0,1 0 0 0 0,-1 1 1 0 0,0-1-1 0 0,0 0 0 0 0,1 0 0 0 0,-1 0 1 0 0,0 1-1 0 0,0-1 0 0 0,0 0 0 0 0,0 0 0 0 0,0 1 1 0 0,1-1-1 0 0,-1 0 0 0 0,0 1 0 0 0,0-1 1 0 0,0 0-1 0 0,0 1 0 0 0,0-1 0 0 0,0 0 0 0 0,0 0 1 0 0,0 1-1 0 0,0-1 0 0 0,0 0 0 0 0,0 1 1 0 0,0-1-1 0 0,0 0 0 0 0,0 0 0 0 0,-1 1 0 0 0,1-1 1 0 0,0 0-1 0 0,0 1 0 0 0,0-1 0 0 0,0 0 1 0 0,0 0-1 0 0,-1 1 0 0 0,1-1 7 0 0,-4 10 263 0 0,2-18-193 0 0,1 7-70 0 0,1 0 0 0 0,-1 0 1 0 0,1 0-1 0 0,0 0 1 0 0,-1-1-1 0 0,1 1 0 0 0,0 0 1 0 0,0 0-1 0 0,0 0 1 0 0,0 0-1 0 0,0 0 0 0 0,0-1 0 0 0,1-1 0 0 0,0 1 0 0 0,0-1 0 0 0,0 0 0 0 0,-1 0 0 0 0,0 0 0 0 0,1 0 0 0 0,-1 0 0 0 0,1-1 0 0 0,3-2 0 0 0,-3 5 0 0 0,2 0 0 0 0,8-6 0 0 0,2 0 0 0 0,2 1 0 0 0,-10 3 0 0 0,11-3 0 0 0,-15 5 0 0 0,18 0 0 0 0,-19 1 0 0 0,0 0 0 0 0,1 0 0 0 0,-1 0 0 0 0,0 0 0 0 0,0 0 0 0 0,0 0 0 0 0,0 0 0 0 0,0 0 0 0 0,0 0 0 0 0,1 0 0 0 0,-1 0 0 0 0,0 0 0 0 0,0 0 0 0 0,0 0 0 0 0,0 0 0 0 0,0 0 0 0 0,0 0 0 0 0,0 0 0 0 0,0 0 0 0 0,1 0 0 0 0,-1 0 0 0 0,0 0 0 0 0,0 1 0 0 0,0-1 0 0 0,0 0 0 0 0,0 0 0 0 0,0 0 0 0 0,0 0 0 0 0,0 0 0 0 0,0 0 0 0 0,0 0 0 0 0,0 0 0 0 0,1 0 0 0 0,-1 1 0 0 0,0-1 0 0 0,0 0 0 0 0,0 0 0 0 0,0 0 0 0 0,0 0 0 0 0,0 0 0 0 0,0 0 0 0 0,0 0 0 0 0,0 0 0 0 0,0 1 0 0 0,0-1 0 0 0,0 0 0 0 0,0 0 0 0 0,0 0 0 0 0,0 0 0 0 0,0 0 0 0 0,-1 0 0 0 0,1 0 0 0 0,0 0 0 0 0,0 1 0 0 0,0-1 0 0 0,0 0 0 0 0,0 0 0 0 0,0 0 0 0 0,0 0 0 0 0,0 0 0 0 0,0 0 0 0 0,0 0 0 0 0,0 0 0 0 0,0 0 0 0 0,-1 0 0 0 0,1 0 0 0 0,0 0 0 0 0,0 1 0 0 0,0-1 0 0 0,-4 3 0 0 0,-2 3 0 0 0,5-5 0 0 0,-1 1 0 0 0,0 0 0 0 0,1 0 0 0 0,-1-1 0 0 0,0 1 0 0 0,-1-1 0 0 0,1 1 0 0 0,0-1 0 0 0,-1 1 0 0 0,-1 0 0 0 0,-1 0 0 0 0,1 0 0 0 0,-1 0 0 0 0,0 0 0 0 0,0 0 0 0 0,0-1 0 0 0,0 1 0 0 0,-1-1 0 0 0,-13 1-70 0 0,0 0 0 0 0,-15-2 70 0 0,33 1-16 0 0,1 0 0 0 0,-1 0-1 0 0,0 0 1 0 0,0 0 0 0 0,1 1-1 0 0,-1-1 1 0 0,0 0 0 0 0,1 0-1 0 0,-1 0 1 0 0,1 0 0 0 0,0 1-1 0 0,-1 0 17 0 0,-5 29-792 0 0,5-23-95 0 0</inkml:trace>
  <inkml:trace contextRef="#ctx1" brushRef="#br2" timeOffset="3">79 121 4144 0 0,'0'0'319'0'0,"0"0"-122"0"0,0 0 270 0 0,0 0 138 0 0,0 0 31 0 0,0 0 14 0 0,0 0 48 0 0,-3 7 754 0 0,-19 62 932 0 0,1-12-1320 0 0,21-51-196 0 0,5-11-443 0 0,7-10-100 0 0,49-119 105 0 0,-53 120-430 0 0,-5 8 0 0 0,0 0 0 0 0,0 1 0 0 0,-1-1 0 0 0,2-4 0 0 0,-4 7 10 0 0,0 2 44 0 0,0 1 10 0 0,0 0 0 0 0,0 0 0 0 0,0 0 4 0 0,0 0 16 0 0,0 0 4 0 0,0 0 0 0 0,0 0-4 0 0,2 1-54 0 0,-1 0 0 0 0,0-1 1 0 0,1 1-1 0 0,-1 0 1 0 0,0 0-1 0 0,0 0 0 0 0,0 1 1 0 0,0-1-1 0 0,0 0 1 0 0,0 0-1 0 0,0 1 0 0 0,0-1 1 0 0,0 0-1 0 0,0 1 1 0 0,-1-1-1 0 0,1 1 0 0 0,-1 0-30 0 0,5 6-88 0 0,14 28 19 0 0,-3-4 74 0 0,-2-5-14 0 0,-10-18 44 0 0,1 0 0 0 0,0 0 1 0 0,1 0-1 0 0,-1-1 1 0 0,5 3-36 0 0,12 19 0 0 0,-16-25 0 0 0,-4-3 10 0 0,-1-1 48 0 0,-1-1 24 0 0,0 0 8 0 0,0 0 24 0 0,0 0-12 0 0,0 0-6 0 0,0 0 5 0 0,-7 4 149 0 0,-2-2-126 0 0,-1 0-1 0 0,0-1 0 0 0,0 0 0 0 0,0-1 0 0 0,0 0 0 0 0,-4-1-123 0 0,-13 0 181 0 0,10 0-128 0 0,0 0-1 0 0,-8-3-52 0 0,12 2 21 0 0,1 1-1 0 0,-1-1 1 0 0,0 2 0 0 0,0 0-1 0 0,-5 1-20 0 0,-5 4-2247 0 0,25-4 943 0 0,8 7-8 0 0</inkml:trace>
  <inkml:trace contextRef="#ctx1" brushRef="#br2" timeOffset="4">9336 1462 5440 0 0,'-9'-2'592'0'0,"7"2"-470"0"0,1 0 513 0 0,1 0 213 0 0,0 0 44 0 0,1 2-484 0 0,0-1 1 0 0,0 0-1 0 0,-1 0 0 0 0,1 0 0 0 0,0 0 1 0 0,0 1-1 0 0,0-1 0 0 0,0 0 0 0 0,0-1 1 0 0,0 1-1 0 0,1 0 0 0 0,-1 0 0 0 0,0 0 1 0 0,0-1-1 0 0,2 1-408 0 0,27 16-486 0 0,-20-12 1031 0 0,43 23-165 0 0,-37-20-325 0 0,32 21 115 0 0,-47-28-101 0 0,-1-1 46 0 0,0 1-38 0 0,0 0-1 0 0,-1 1 1 0 0,1-1 0 0 0,-1 0-1 0 0,0 0 1 0 0,1 0 0 0 0,-1 1 0 0 0,0-1-1 0 0,1 0 1 0 0,-1 0 0 0 0,0 0-1 0 0,0 0 1 0 0,0 0 0 0 0,0 0-1 0 0,0-1 1 0 0,-1 2-77 0 0,-20 13 303 0 0,20-14-239 0 0,-8 7-19 0 0,1-1 0 0 0,0 1 0 0 0,0 1 0 0 0,1 0-1 0 0,-5 7-44 0 0,-18 14 144 0 0,30-30-64 0 0,0 1 0 0 0,1 0-49 0 0,0-1 0 0 0,-1 0-1 0 0,1 1 1 0 0,-1-1-1 0 0,1 0 1 0 0,-1 1-1 0 0,1-1 1 0 0,-1 0-1 0 0,0 1 1 0 0,1-1-1 0 0,-1 0 1 0 0,1 0 0 0 0,-1 0-1 0 0,0 0 1 0 0,1 0-1 0 0,-1 1 1 0 0,1-1-1 0 0,-1 0 1 0 0,0 0-1 0 0,1-1 1 0 0,-1 1-1 0 0,1 0 1 0 0,-1 0-1 0 0,0 0 1 0 0,1 0 0 0 0,-1 0-1 0 0,1-1 1 0 0,-1 1-1 0 0,1 0 1 0 0,-1 0-1 0 0,1-1 1 0 0,-1 1-1 0 0,1 0 1 0 0,-1-1-1 0 0,1 1 1 0 0,-1-1 0 0 0,1 1-1 0 0,-1-1 1 0 0,1 1-31 0 0,-11-19 386 0 0,10 17-342 0 0,-1-5-9 0 0,0 1 0 0 0,0-1 1 0 0,1 0-1 0 0,-1-5-35 0 0,-1-7 5 0 0,-3-15 17 0 0,0-1 380 0 0,-8-23-402 0 0,13 55 66 0 0,-1-8 191 0 0,2 11-522 0 0,0 0-122 0 0,-1 0-1225 0 0,0 4-4854 0 0</inkml:trace>
  <inkml:trace contextRef="#ctx0" brushRef="#br3" timeOffset="8">1590 1439 0 0,'0'483'0'0,"0"-478"0"0</inkml:trace>
  <inkml:trace contextRef="#ctx0" brushRef="#br3" timeOffset="9">4226 1361 0 0,'0'482'0'0,"0"-478"0"0,0 2 0 0,0-4 0 0,0-6 0 0</inkml:trace>
  <inkml:trace contextRef="#ctx0" brushRef="#br3" timeOffset="10">6978 1332 0 0,'0'369'0'0,"0"-364"0"0</inkml:trace>
</inkml:ink>
</file>

<file path=ppt/ink/ink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0:44.421"/>
    </inkml:context>
    <inkml:brush xml:id="br0">
      <inkml:brushProperty name="width" value="0.05292" units="cm"/>
      <inkml:brushProperty name="height" value="0.05292" units="cm"/>
      <inkml:brushProperty name="color" value="#333333"/>
    </inkml:brush>
  </inkml:definitions>
  <inkml:trace contextRef="#ctx0" brushRef="#br0">1 8 5984 0 0,'0'0'464'0'0,"0"-1"-306"0"0,0-5 84 0 0,33 17 5612 0 0,-27-5-5574 0 0,-1 1-1 0 0,1-1 1 0 0,-1 1-1 0 0,0 0 1 0 0,-1 0-1 0 0,0 1 0 0 0,0-1 1 0 0,0 1-1 0 0,0 4-279 0 0,24 79 712 0 0,-19-59-399 0 0,15 51 179 0 0,-5 2-1 0 0,6 54-491 0 0,-20-103 72 0 0,-2 0-1 0 0,-1 0 0 0 0,-2 1 1 0 0,-2-1-1 0 0,-1 0 0 0 0,-1 0 1 0 0,-7 23-72 0 0,1-22-1245 0 0,-2-12-2525 0 0,-4 6-1700 0 0</inkml:trace>
</inkml:ink>
</file>

<file path=ppt/ink/ink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2:21.185"/>
    </inkml:context>
    <inkml:brush xml:id="br0">
      <inkml:brushProperty name="width" value="0.05292" units="cm"/>
      <inkml:brushProperty name="height" value="0.05292" units="cm"/>
      <inkml:brushProperty name="color" value="#333333"/>
    </inkml:brush>
  </inkml:definitions>
  <inkml:trace contextRef="#ctx0" brushRef="#br0">0 1 10192 0 0,'0'0'230'0'0,"0"0"30"0"0,18 2 4090 0 0,-6 65-1927 0 0,-4-13-2457 0 0,-7-39 526 0 0,-1-13-463 0 0,0-1-1 0 0,0 1 0 0 0,0-1 0 0 0,0 1 0 0 0,0-1 0 0 0,0 1 0 0 0,1-1 0 0 0,-1 1 0 0 0,0 0 0 0 0,1-1 0 0 0,-1 0 0 0 0,1 1 0 0 0,0-1 0 0 0,-1 1 0 0 0,1-1 0 0 0,0 0 0 0 0,0 1 1 0 0,0-1-1 0 0,0 0 0 0 0,0 0 0 0 0,0 0 0 0 0,0 0 0 0 0,0 0 0 0 0,0 0 0 0 0,1 0 0 0 0,-1 0 0 0 0,0 0 0 0 0,1 0 0 0 0,-1-1 0 0 0,0 1 0 0 0,1 0 0 0 0,-1-1 0 0 0,1 0-28 0 0,1 1-2 0 0,-1 0 0 0 0,1 0 0 0 0,0-1 0 0 0,-1 1-1 0 0,1-1 1 0 0,0 1 0 0 0,-1-1 0 0 0,1 0 0 0 0,0-1-1 0 0,0 1 1 0 0,-1 0 0 0 0,1-1 0 0 0,0 1 0 0 0,-1-1-1 0 0,1 0 1 0 0,0 0 0 0 0,-1 0 0 0 0,1 0 2 0 0,1-2-357 0 0,0 0 0 0 0,0 1 0 0 0,0-1 0 0 0,0-1 0 0 0,-1 1 0 0 0,0 0 0 0 0,0-1 0 0 0,0 0 0 0 0,0 0 0 0 0,0 0 0 0 0,-1 0 0 0 0,0 0 0 0 0,0 0 0 0 0,0-1 0 0 0,0 0 357 0 0,4-15-1749 0 0</inkml:trace>
</inkml:ink>
</file>

<file path=ppt/ink/ink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2:21.518"/>
    </inkml:context>
    <inkml:brush xml:id="br0">
      <inkml:brushProperty name="width" value="0.05292" units="cm"/>
      <inkml:brushProperty name="height" value="0.05292" units="cm"/>
      <inkml:brushProperty name="color" value="#333333"/>
    </inkml:brush>
  </inkml:definitions>
  <inkml:trace contextRef="#ctx0" brushRef="#br0">0 23 11976 0 0,'0'0'266'0'0,"0"0"44"0"0,0 0 15 0 0,0 0-26 0 0,0 0-59 0 0,0 0 490 0 0,0 0 240 0 0,0 0 43 0 0,29-1 2265 0 0,-22-1-3254 0 0,-6 2 95 0 0,-1 0 18 0 0,0 0-1 0 0,-9-7 206 0 0,2-1-1672 0 0,-1 4 614 0 0</inkml:trace>
</inkml:ink>
</file>

<file path=ppt/ink/ink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2:22.774"/>
    </inkml:context>
    <inkml:brush xml:id="br0">
      <inkml:brushProperty name="width" value="0.05292" units="cm"/>
      <inkml:brushProperty name="height" value="0.05292" units="cm"/>
      <inkml:brushProperty name="color" value="#333333"/>
    </inkml:brush>
  </inkml:definitions>
  <inkml:trace contextRef="#ctx0" brushRef="#br0">1 331 11088 0 0,'0'0'505'0'0,"0"0"-9"0"0,0-2-295 0 0,42 0 389 0 0,217-11 1335 0 0,16-9 9 0 0,-56 3 351 0 0,113 4-3150 0 0,-12 0 893 0 0,234-9 251 0 0,-399 18-82 0 0,577-35 443 0 0,-248 20 46 0 0,211-11-972 0 0,-185 6 582 0 0,-49-4-387 0 0,-215 10 94 0 0,-47 4 11 0 0,269-10 1552 0 0,-466 26-1378 0 0,-2 0 4 0 0,0 0-45 0 0,0 0-190 0 0,0 0-79 0 0,0 0-20 0 0,0 0-71 0 0,-20 0-1582 0 0,3 0 1131 0 0</inkml:trace>
</inkml:ink>
</file>

<file path=ppt/ink/ink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2:48.700"/>
    </inkml:context>
    <inkml:brush xml:id="br0">
      <inkml:brushProperty name="width" value="0.05292" units="cm"/>
      <inkml:brushProperty name="height" value="0.05292" units="cm"/>
      <inkml:brushProperty name="color" value="#333333"/>
    </inkml:brush>
  </inkml:definitions>
  <inkml:trace contextRef="#ctx0" brushRef="#br0">1 21 7832 0 0,'7'-1'115'0'0,"-5"0"-73"0"0,-1 1 1 0 0,0 0-1 0 0,0-1 0 0 0,1 1 0 0 0,-1-1 1 0 0,0 1-1 0 0,0-1 0 0 0,0 1 0 0 0,0-1 0 0 0,1 0 1 0 0,-1 0-1 0 0,0 0 0 0 0,0 0 0 0 0,0 1 1 0 0,-1-1-1 0 0,1 0 0 0 0,1-1-42 0 0,-2 1 83 0 0,0 1 0 0 0,1-1 0 0 0,-1 1 0 0 0,1-1 0 0 0,0 1 0 0 0,-1-1 0 0 0,1 1 0 0 0,-1 0 0 0 0,1-1 0 0 0,0 1 0 0 0,-1 0 0 0 0,1-1 0 0 0,0 1 0 0 0,0 0 0 0 0,-1 0 0 0 0,1 0 0 0 0,0-1 0 0 0,-1 1 0 0 0,1 0-1 0 0,0 0 1 0 0,0 0 0 0 0,-1 0 0 0 0,1 0 0 0 0,0 1 0 0 0,0-1 0 0 0,-1 0 0 0 0,1 0 0 0 0,0 0 0 0 0,-1 1 0 0 0,1-1 0 0 0,0 0 0 0 0,-1 1 0 0 0,1-1 0 0 0,0 0 0 0 0,-1 1 0 0 0,1-1 0 0 0,-1 1 0 0 0,1-1 0 0 0,-1 1 0 0 0,1-1 0 0 0,-1 1 0 0 0,1 0 0 0 0,-1-1 0 0 0,1 1-83 0 0,19 37 4294 0 0,-13-22-4907 0 0,-4-8 661 0 0,0 0 1 0 0,-1 1-1 0 0,0-1 0 0 0,-1 1 1 0 0,1-1-1 0 0,-2 1 1 0 0,1-1-1 0 0,-1 1 1 0 0,-1-1-1 0 0,1 1 0 0 0,-3 6-48 0 0,2 39 118 0 0,-4 1-53 0 0,3-47-65 0 0,1 0 0 0 0,0 0 0 0 0,0 0 0 0 0,1 0 0 0 0,0-1 0 0 0,0 1 0 0 0,1 0-1 0 0,0 1 1 0 0,0-1 0 0 0,-1 0 0 0 0,1 1 0 0 0,-2 0 0 0 0,1-1 0 0 0,-1 0 0 0 0,-2 8 0 0 0,2-8 0 0 0,0 0 0 0 0,0 0 0 0 0,0 0 0 0 0,1 0 0 0 0,0 0 0 0 0,1 0 0 0 0,0 0 0 0 0,1 3 0 0 0,-2-10-1 0 0,2 4 8 0 0,-1 0 0 0 0,0 1 0 0 0,0-1 0 0 0,0 0 0 0 0,0 0 0 0 0,-1 0 0 0 0,0 0 0 0 0,0 1-1 0 0,0-1 1 0 0,-1 0 0 0 0,0 2-7 0 0,1-5 3 0 0,0 0 0 0 0,-1 0 0 0 0,1 0-1 0 0,0-1 1 0 0,0 1 0 0 0,1 0 0 0 0,-1 0 0 0 0,0 0-1 0 0,1 0 1 0 0,-1 0 0 0 0,1-1 0 0 0,-1 1 0 0 0,1 0 0 0 0,0 0-1 0 0,1 0-2 0 0,-1 0-12 0 0,-1 0-1 0 0,1 0 1 0 0,0 0-1 0 0,0 0 0 0 0,-1 0 1 0 0,1-1-1 0 0,-1 1 1 0 0,0 0-1 0 0,1 0 1 0 0,-1 0-1 0 0,0 0 0 0 0,0 0 1 0 0,0 2 12 0 0,7 19-1921 0 0,-7-23 1257 0 0</inkml:trace>
</inkml:ink>
</file>

<file path=ppt/ink/ink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2:49.073"/>
    </inkml:context>
    <inkml:brush xml:id="br0">
      <inkml:brushProperty name="width" value="0.05292" units="cm"/>
      <inkml:brushProperty name="height" value="0.05292" units="cm"/>
      <inkml:brushProperty name="color" value="#333333"/>
    </inkml:brush>
  </inkml:definitions>
  <inkml:trace contextRef="#ctx0" brushRef="#br0">35 76 9872 0 0,'-28'0'454'0'0,"22"0"-11"0"0,6 0-254 0 0,0 0-7 0 0,24-18 1430 0 0,7 10-1099 0 0,0 0 0 0 0,0 3 1 0 0,1 0-1 0 0,0 2 0 0 0,8 1-513 0 0,40-4 626 0 0,62-6 1381 0 0,78 5-2007 0 0,-220 7 17 0 0,1-1-1 0 0,0 1 0 0 0,0 0 1 0 0,0 0-1 0 0,0 0 0 0 0,0 0 0 0 0,0 0 1 0 0,0 0-1 0 0,0 0 0 0 0,0 0 1 0 0,0 0-1 0 0,0 0 0 0 0,0 1 0 0 0,0-1 1 0 0,0 0-1 0 0,-1 1 0 0 0,1-1 1 0 0,0 1-1 0 0,0-1 0 0 0,0 1 0 0 0,0-1 1 0 0,-1 1-1 0 0,2 0-16 0 0,14 2-4373 0 0,-16-3-756 0 0</inkml:trace>
</inkml:ink>
</file>

<file path=ppt/ink/ink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2:49.426"/>
    </inkml:context>
    <inkml:brush xml:id="br0">
      <inkml:brushProperty name="width" value="0.05292" units="cm"/>
      <inkml:brushProperty name="height" value="0.05292" units="cm"/>
      <inkml:brushProperty name="color" value="#333333"/>
    </inkml:brush>
  </inkml:definitions>
  <inkml:trace contextRef="#ctx0" brushRef="#br0">26 1 9816 0 0,'0'0'448'0'0,"0"0"-7"0"0,0 0-180 0 0,0 0 294 0 0,0 0 158 0 0,0 0 30 0 0,0 0-38 0 0,0 0-190 0 0,0 0-88 0 0,-8 30 705 0 0,3-7-761 0 0,0 0 0 0 0,2 0 0 0 0,1 1 1 0 0,0-1-1 0 0,2 12-371 0 0,10 121 726 0 0,-7-114-722 0 0,-1-17 53 0 0,1 0 0 0 0,1 0 0 0 0,1 0 1 0 0,1 0-1 0 0,1-1 0 0 0,3 4-57 0 0,-4-8 39 0 0,8 18 183 0 0,-4-46-1870 0 0,-10 3-4570 0 0</inkml:trace>
</inkml:ink>
</file>

<file path=ppt/ink/ink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2:50.216"/>
    </inkml:context>
    <inkml:brush xml:id="br0">
      <inkml:brushProperty name="width" value="0.05292" units="cm"/>
      <inkml:brushProperty name="height" value="0.05292" units="cm"/>
      <inkml:brushProperty name="color" value="#333333"/>
    </inkml:brush>
  </inkml:definitions>
  <inkml:trace contextRef="#ctx0" brushRef="#br0">260 2 6912 0 0,'-10'-1'687'0'0,"5"2"3180"0"0,6 1 948 0 0,3 3-1652 0 0,-1 7-4777 0 0,9 81 2273 0 0,-10-52-590 0 0,-1-27-35 0 0,0-1 1 0 0,-1 0-1 0 0,-1 0 0 0 0,-1 8-34 0 0,1 78 64 0 0,0-76-87 0 0,-5 13 275 0 0,6-35-241 0 0,-1 1 0 0 0,0-1-1 0 0,0 0 1 0 0,0 0 0 0 0,0 0-1 0 0,-1 0 1 0 0,1 0 0 0 0,0 0-1 0 0,0 0 1 0 0,0-1 0 0 0,-1 1-1 0 0,1 0 1 0 0,0-1 0 0 0,-1 1 0 0 0,1-1-1 0 0,-1 1 1 0 0,1-1 0 0 0,-1 0-1 0 0,1 0 1 0 0,-1 1 0 0 0,1-1-1 0 0,-1 0 1 0 0,1 0 0 0 0,-1-1-1 0 0,0 1-10 0 0,-4 0 55 0 0,0 0-1 0 0,-1-1 0 0 0,1 0 1 0 0,0 0-1 0 0,0-1 0 0 0,0 0 0 0 0,0 0 1 0 0,0 0-1 0 0,0-1 0 0 0,1 0 1 0 0,-1 0-1 0 0,0 0-54 0 0,-57-49-342 0 0,41 32 108 0 0,15 12-194 0 0,1 0-1 0 0,0 0 1 0 0,0-1-1 0 0,1 0 1 0 0,0 0-1 0 0,1 0 1 0 0,0 0-1 0 0,0-1 1 0 0,1 1-1 0 0,0-1 0 0 0,0 0 1 0 0,0-9 428 0 0,2-4-1549 0 0</inkml:trace>
</inkml:ink>
</file>

<file path=ppt/ink/ink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2:50.601"/>
    </inkml:context>
    <inkml:brush xml:id="br0">
      <inkml:brushProperty name="width" value="0.05292" units="cm"/>
      <inkml:brushProperty name="height" value="0.05292" units="cm"/>
      <inkml:brushProperty name="color" value="#333333"/>
    </inkml:brush>
  </inkml:definitions>
  <inkml:trace contextRef="#ctx0" brushRef="#br0">1 49 6448 0 0,'3'0'89'0'0,"-2"0"-75"0"0,-1 0 0 0 0,0 0-1 0 0,1 0 1 0 0,-1 0-1 0 0,1 0 1 0 0,-1 0-1 0 0,1 0 1 0 0,-1 0-1 0 0,0 0 1 0 0,1 0-1 0 0,-1 0 1 0 0,1-1-1 0 0,-1 1 1 0 0,0 0 0 0 0,1 0-1 0 0,-1 0 1 0 0,0-1-1 0 0,1 1 1 0 0,-1 0-1 0 0,0 0 1 0 0,1-1-1 0 0,-1 1 1 0 0,0 0-1 0 0,0-1 1 0 0,1 1-1 0 0,-1 0 1 0 0,0-1 0 0 0,0 1-1 0 0,0 0 1 0 0,1-1-1 0 0,-1 1 1 0 0,0-1-1 0 0,0 1 1 0 0,0 0-1 0 0,0-1 1 0 0,0 1-1 0 0,0-1 1 0 0,0 1-1 0 0,0 0 1 0 0,0-1-1 0 0,0 1 1 0 0,0-1 0 0 0,0 1-1 0 0,0-1-13 0 0,0 1 15 0 0,0 0 1 0 0,0-1-1 0 0,0 1 0 0 0,0 0 0 0 0,0-1 1 0 0,0 1-1 0 0,0 0 0 0 0,0-1 0 0 0,0 1 0 0 0,0-1 1 0 0,0 1-1 0 0,0 0 0 0 0,1-1 0 0 0,-1 1 1 0 0,0 0-1 0 0,0-1 0 0 0,0 1 0 0 0,1 0 1 0 0,-1 0-1 0 0,0-1 0 0 0,0 1 0 0 0,0 0 1 0 0,1 0-1 0 0,-1-1 0 0 0,0 1 0 0 0,1 0 0 0 0,-1 0 1 0 0,0 0-1 0 0,1-1 0 0 0,-1 1 0 0 0,0 0 1 0 0,1 0-1 0 0,-1 0 0 0 0,0 0 0 0 0,1 0 1 0 0,-1 0-1 0 0,0 0 0 0 0,1 0-15 0 0,4-3 3616 0 0,9-21-22 0 0,-13 23-8940 0 0</inkml:trace>
</inkml:ink>
</file>

<file path=ppt/ink/ink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2:51.006"/>
    </inkml:context>
    <inkml:brush xml:id="br0">
      <inkml:brushProperty name="width" value="0.05292" units="cm"/>
      <inkml:brushProperty name="height" value="0.05292" units="cm"/>
      <inkml:brushProperty name="color" value="#333333"/>
    </inkml:brush>
  </inkml:definitions>
  <inkml:trace contextRef="#ctx0" brushRef="#br0">2 44 4608 0 0,'0'0'353'0'0,"0"0"65"0"0,0 0 1131 0 0,-1-2 2264 0 0,1 2-3741 0 0,0-1 0 0 0,0 1-1 0 0,0 0 1 0 0,0-1 0 0 0,0 1-1 0 0,0-1 1 0 0,0 1 0 0 0,0 0 0 0 0,0-1-1 0 0,0 1 1 0 0,0 0 0 0 0,0-1-1 0 0,1 1 1 0 0,-1 0 0 0 0,0-1 0 0 0,0 1-1 0 0,0 0 1 0 0,0-1 0 0 0,1 1-1 0 0,-1 0 1 0 0,0 0 0 0 0,0-1-1 0 0,0 1 1 0 0,1 0 0 0 0,-1 0 0 0 0,0-1-1 0 0,1 1 1 0 0,-1 0 0 0 0,0 0-1 0 0,0 0 1 0 0,1 0 0 0 0,-1-1 0 0 0,1 1-72 0 0,15-6 696 0 0,0 0 1 0 0,1 1-1 0 0,0 1 1 0 0,0 1-1 0 0,0 0 1 0 0,0 1-1 0 0,4 1-696 0 0,72 4-3369 0 0,-80-3-1949 0 0</inkml:trace>
  <inkml:trace contextRef="#ctx0" brushRef="#br0" timeOffset="1">31 124 10336 0 0,'-17'3'525'0'0,"35"-7"806"0"0,12-5-340 0 0,-1 1 0 0 0,1 1 1 0 0,0 2-1 0 0,17-1-991 0 0,30-5-280 0 0,-50 10-4252 0 0,-14 1-349 0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58:24.867"/>
    </inkml:context>
    <inkml:brush xml:id="br0">
      <inkml:brushProperty name="width" value="0.1" units="cm"/>
      <inkml:brushProperty name="height" value="0.1" units="cm"/>
      <inkml:brushProperty name="color" value="#0070C0"/>
    </inkml:brush>
  </inkml:definitions>
  <inkml:trace contextRef="#ctx0" brushRef="#br0">9 154 1376 0 0,'0'0'65'0'0,"0"0"190"0"0,0 0 773 0 0,0 0 336 0 0,0 0 68 0 0,-4-13 2712 0 0,4 11-4093 0 0,0-1 48 0 0,0 0-1 0 0,0 0 1 0 0,0 0-1 0 0,-1 0 1 0 0,1 0 0 0 0,-1 0-1 0 0,0 0 1 0 0,0-1-99 0 0,1 3 60 0 0,-1 0 1 0 0,1 0-1 0 0,0-1 0 0 0,0 1 1 0 0,0 0-1 0 0,0 0 1 0 0,0 0-1 0 0,0 0 1 0 0,0 0-1 0 0,1 0 1 0 0,-1 0-1 0 0,0 0 0 0 0,1 0 1 0 0,-1 0-1 0 0,0 0 1 0 0,1 0-1 0 0,0 0 1 0 0,-1 0-1 0 0,1 0 1 0 0,-1 0-1 0 0,1 0 0 0 0,0 0-60 0 0,0-1-1 0 0,0 1 217 0 0,-1 1-10 0 0,0 0-39 0 0,1-2-20 0 0,1 1-124 0 0,0-1 12 0 0,-1 0 0 0 0,1 1 0 0 0,-1-1 0 0 0,1 1 0 0 0,-1 0 0 0 0,1 0 0 0 0,0-1-1 0 0,0 1 1 0 0,0 0 0 0 0,-1 0 0 0 0,1 1 0 0 0,0-1 0 0 0,0 0 0 0 0,0 1 0 0 0,1-1 0 0 0,-1 1 0 0 0,0 0 0 0 0,1-1-35 0 0,28 5 12 0 0,2 14-12 0 0,-26-15 0 0 0,-5-2 0 0 0,0 0 0 0 0,0 0 0 0 0,0 0 0 0 0,0 0 0 0 0,-1 0 0 0 0,1 0 0 0 0,0 1 0 0 0,0-1 0 0 0,-1 1 0 0 0,2 1 0 0 0,8 8 0 0 0,-9-6 0 0 0,-2-3 0 0 0,1-1 0 0 0,-1 1 0 0 0,0-1 0 0 0,1 1 0 0 0,-1-1 0 0 0,1 0 0 0 0,-1 1 0 0 0,1-1 0 0 0,0 0 0 0 0,-1 1 0 0 0,1-1 0 0 0,0 0 0 0 0,1 1 0 0 0,-1-1 0 0 0,0 1 0 0 0,0-1 0 0 0,0 1 0 0 0,0 0 0 0 0,0-1 0 0 0,0 1 0 0 0,0 0 0 0 0,0 0 0 0 0,-1 0 0 0 0,1 0 0 0 0,-1 0 0 0 0,1-1 0 0 0,-1 1 0 0 0,0 0 0 0 0,0 0 0 0 0,1 0 0 0 0,-2 1 0 0 0,1 2 0 0 0,1-4 16 0 0,-1 0 0 0 0,0 0 1 0 0,0 1-1 0 0,0-1 1 0 0,0 0-1 0 0,0 0 1 0 0,0 1-1 0 0,-1-1 0 0 0,1 0 1 0 0,0 0-1 0 0,-1 0 1 0 0,1 0-1 0 0,-1 1 1 0 0,0 0-17 0 0,0 4 186 0 0,0 7-48 0 0,-1-10-146 0 0,0-1 14 0 0,2-1-5 0 0,0-1 0 0 0,-1 1 0 0 0,1-1 1 0 0,0 1-1 0 0,-1 0 0 0 0,1-1 1 0 0,-1 1-1 0 0,1-1 0 0 0,-1 1 0 0 0,1-1 1 0 0,-1 1-1 0 0,1-1 0 0 0,-1 1 1 0 0,0-1-1 0 0,1 0 0 0 0,-1 1 0 0 0,0-1 1 0 0,1 0-1 0 0,-1 0 0 0 0,0 1 1 0 0,0-1-1 0 0,1 0 0 0 0,-1 0 0 0 0,0 0 1 0 0,1 0-1 0 0,-1 0 0 0 0,0 0 0 0 0,0 0-1 0 0,-1 0 18 0 0,-2 1 11 0 0,-3-1 98 0 0,-12-2 22 0 0,15 1-109 0 0,-2 0-6 0 0,1 0-1 0 0,-1-1 1 0 0,1 1 0 0 0,0-1-1 0 0,-1-1 1 0 0,1 1-1 0 0,0-1 1 0 0,0 1-1 0 0,1-1 1 0 0,-1-1 0 0 0,-3-2-34 0 0,-5-12 170 0 0,11 16-155 0 0,1 1 0 0 0,-1-1 0 0 0,1 0-1 0 0,0 1 1 0 0,0-1 0 0 0,0 0 0 0 0,0 0 0 0 0,0 1 0 0 0,0-1-1 0 0,0 0 1 0 0,0 0 0 0 0,1 0 0 0 0,-1 0 0 0 0,1 0 0 0 0,-1 0-1 0 0,1-1 1 0 0,0 1 0 0 0,0 0 0 0 0,0 0 0 0 0,0 0-1 0 0,0 0 1 0 0,1 0 0 0 0,-1 0 0 0 0,1 0 0 0 0,-1 0 0 0 0,1 0-1 0 0,0-2-14 0 0,1 0 33 0 0,-1 0-1 0 0,1 0 1 0 0,0 1-1 0 0,0-1 0 0 0,0 0 1 0 0,0 1-1 0 0,1-1 1 0 0,-1 1-1 0 0,1 0 0 0 0,0 0 1 0 0,0 0-1 0 0,0 0 1 0 0,3-1-33 0 0,9-11 283 0 0,-14 13-283 0 0,1 0 0 0 0,-1 1 0 0 0,1-1 1 0 0,-1 0-1 0 0,1 1 0 0 0,-1 0 0 0 0,1-1 1 0 0,0 1-1 0 0,0 0 0 0 0,0 0 0 0 0,0 0 1 0 0,0 0-1 0 0,0 0 0 0 0,0 0 0 0 0,0 1 1 0 0,0-1-1 0 0,0 1 0 0 0,0-1 0 0 0,0 1 1 0 0,1 0-1 0 0,27 3-360 0 0,-26-2 240 0 0,3 6 96 0 0,-6-5 23 0 0,1 1-4 0 0,0-1-1 0 0,0 1 1 0 0,0 0 0 0 0,-1 0-1 0 0,0-1 1 0 0,1 1 0 0 0,-1 0 0 0 0,0 0-1 0 0,0 0 1 0 0,0 3 5 0 0,-1 38-10 0 0,-2-30 10 0 0,-1-11 0 0 0,1-2 0 0 0,-4 9 102 0 0,5-7-68 0 0,0-1 0 0 0,0 0 0 0 0,-1 0 0 0 0,1 0 0 0 0,-1 0 0 0 0,1 0 0 0 0,-1-1 0 0 0,0 1 0 0 0,0 0 0 0 0,0-1 0 0 0,1 1 0 0 0,-2-1 0 0 0,0 1-34 0 0,0 0 4 0 0,0-1 1 0 0,-1 1 0 0 0,1-1 0 0 0,-1 0 0 0 0,1 0 0 0 0,-1 0 0 0 0,1-1 0 0 0,-1 1 0 0 0,0-1-1 0 0,1 0 1 0 0,-1 0 0 0 0,0 0 0 0 0,1 0 0 0 0,-1-1 0 0 0,1 1 0 0 0,-1-1 0 0 0,1 0 0 0 0,-4-1-5 0 0,0-1 0 0 0,6 3 0 0 0,0 0 0 0 0,0 0 0 0 0,0 0 0 0 0,0-1 0 0 0,0 1 0 0 0,0 0 0 0 0,0-1 0 0 0,0 1 0 0 0,1-1 0 0 0,-1 1 0 0 0,0-1 0 0 0,0 1 0 0 0,0-1 0 0 0,1 1 0 0 0,-1-1 0 0 0,0 0 0 0 0,1 1 0 0 0,-1-1 0 0 0,1 0 0 0 0,-1 0 0 0 0,-4-7-57 0 0,5 8 66 0 0,-1-1 1 0 0,1 1-1 0 0,-1-1 0 0 0,1 1 1 0 0,-1-1-1 0 0,1 0 1 0 0,-1 1-1 0 0,1-1 1 0 0,0 0-1 0 0,-1 1 1 0 0,1-1-1 0 0,0 0 1 0 0,0 0-1 0 0,0 1 1 0 0,0-1-1 0 0,-1 0 0 0 0,1 0 1 0 0,0 1-1 0 0,0-1 1 0 0,0 0-1 0 0,0 0 1 0 0,1 0-1 0 0,-1 1 1 0 0,0-1-1 0 0,0 0 1 0 0,0 0-1 0 0,1 1 1 0 0,-1-1-10 0 0,4-11-39 0 0,1 2-18 0 0,-3 8 60 0 0,0 0-1 0 0,1 0 0 0 0,-1 1 0 0 0,0-1 0 0 0,1 1 0 0 0,0-1 1 0 0,0 1-3 0 0,3-2 20 0 0,0 1 0 0 0,0 0 0 0 0,1 0 0 0 0,5-1-20 0 0,-3 1 0 0 0,-8 2 0 0 0,-1 0 0 0 0,1 0 0 0 0,-1 0 0 0 0,1 0 0 0 0,0 0 0 0 0,-1-1 0 0 0,1 1 0 0 0,-1 0 0 0 0,1 0 0 0 0,-1 0 0 0 0,1 1 0 0 0,0-1 0 0 0,-1 0 0 0 0,1 0 0 0 0,-1 0 0 0 0,1 0 0 0 0,-1 1 0 0 0,1-1 0 0 0,-1 0 0 0 0,1 0 0 0 0,-1 1 0 0 0,1-1 0 0 0,5 3 0 0 0,-2-2-1 0 0,9 6-94 0 0,-2 2 95 0 0,-10-5 0 0 0,-1-2 0 0 0,12 27-12 0 0,-8-16-50 0 0,-6-9 67 0 0,0-3-8 0 0,2 0 9 0 0,-1 1 0 0 0,0-1 0 0 0,0 0 0 0 0,0 1 0 0 0,0-1 0 0 0,0 0 0 0 0,0 0 0 0 0,0 1 0 0 0,-1-1 0 0 0,1 0 0 0 0,0 0 0 0 0,-1-1 1 0 0,1 1-1 0 0,-1 0 0 0 0,1 0 0 0 0,-1-1 0 0 0,1 1 0 0 0,-1 0 0 0 0,1-1 0 0 0,-1 0 0 0 0,0 1 0 0 0,1-1 0 0 0,-1 0 0 0 0,0 0 1 0 0,0 0-7 0 0,-7 1-86 0 0,8-1 92 0 0,1 0 0 0 0,-1 0-1 0 0,0 0 1 0 0,1 0-1 0 0,-1 0 1 0 0,0 0 0 0 0,0 0-1 0 0,1 0 1 0 0,-1-1 0 0 0,0 1-1 0 0,1 0 1 0 0,-1 0-1 0 0,0-1 1 0 0,1 1 0 0 0,-1 0-1 0 0,1-1 1 0 0,-1 1 0 0 0,0-1-6 0 0,0 1 2 0 0,0 0 0 0 0,1-1 0 0 0,-1 1 0 0 0,0 0 0 0 0,0 0 0 0 0,1-1 0 0 0,-1 1 0 0 0,0-1 0 0 0,1 1 0 0 0,-1-1 1 0 0,0 1-1 0 0,1-1 0 0 0,-1 1 0 0 0,1-1 0 0 0,-1 1 0 0 0,1-1 0 0 0,-1 0 0 0 0,1 1 0 0 0,-1-1 0 0 0,1 0 1 0 0,0 1-1 0 0,-1-1 0 0 0,1 0 0 0 0,0 0 0 0 0,0 1 0 0 0,-1-1 0 0 0,1 0 0 0 0,0 0 0 0 0,0 0 0 0 0,0 1 0 0 0,0-1 1 0 0,0 0-3 0 0,-5-24-3 0 0,5 24 3 0 0,1 0 0 0 0,-1-1 0 0 0,0 1 0 0 0,0 0 0 0 0,0-1 0 0 0,1 1 0 0 0,-1 0 0 0 0,1-1 0 0 0,-1 1 0 0 0,1 0 0 0 0,-1 0 0 0 0,1-1 0 0 0,0 1 0 0 0,-1 0 0 0 0,1 0 0 0 0,0 0 0 0 0,0 0 0 0 0,0 0 0 0 0,0 0 0 0 0,0 0 0 0 0,8-11 0 0 0,-9 12 0 0 0,0-1 0 0 0,1 0 0 0 0,-1 0 0 0 0,1 0 0 0 0,-1 1 0 0 0,1-1 0 0 0,-1 0 0 0 0,1 0 0 0 0,-1 1 0 0 0,1-1 0 0 0,0 0 0 0 0,-1 1 0 0 0,1-1 0 0 0,0 1 0 0 0,0-1 0 0 0,-1 1 0 0 0,1-1 0 0 0,0 1 0 0 0,0 0 0 0 0,0-1 0 0 0,0 1 0 0 0,0 0 0 0 0,0 0 0 0 0,3-1 0 0 0,-2-1 0 0 0,13 0 0 0 0,-4 4 0 0 0,-9-1 0 0 0,-1 1 0 0 0,10 14 0 0 0,-10-14 0 0 0,0 0 0 0 0,1-1 0 0 0,-1 1 0 0 0,0 0 0 0 0,0 0 0 0 0,0 0 0 0 0,0 0 0 0 0,0 1 0 0 0,-1-1 0 0 0,1 0 0 0 0,-1 0 0 0 0,1 0 0 0 0,-1 1 0 0 0,0-1 0 0 0,0 0 0 0 0,0 0 0 0 0,0 1 0 0 0,0-1 0 0 0,0 0 0 0 0,-1 0 0 0 0,1 1 0 0 0,-1-1 0 0 0,0 0 0 0 0,1 0 0 0 0,-2 2 0 0 0,0 0 0 0 0,-1 1 0 0 0,0-1 0 0 0,0 1 0 0 0,0-1 0 0 0,-1 0 0 0 0,0 0 0 0 0,-1 1 0 0 0,2-2 0 0 0,0-1 0 0 0,0-1 0 0 0,1 1 0 0 0,-1 0 0 0 0,0-1 0 0 0,-1 1 0 0 0,1-1 0 0 0,0 0 0 0 0,0 0 0 0 0,0 0 0 0 0,-1-1 0 0 0,1 1 0 0 0,0-1 0 0 0,-1 0 0 0 0,1 0 0 0 0,0 0 0 0 0,-1 0 0 0 0,-2-1 0 0 0,4 1 0 0 0,0-1 0 0 0,-1 1 0 0 0,1-1 0 0 0,0 1 0 0 0,0-1 0 0 0,0 0 0 0 0,-1 0 0 0 0,1 0 0 0 0,0 0 0 0 0,0 0 0 0 0,1-1 0 0 0,-1 1 0 0 0,0-1 0 0 0,0 1 0 0 0,1-1 0 0 0,-1 0 0 0 0,1 1 0 0 0,-1-1 0 0 0,1 0 0 0 0,0 0 0 0 0,-1 0 0 0 0,1 0 0 0 0,0 0 0 0 0,0 0 0 0 0,1 0 0 0 0,-1-1 0 0 0,0-1 0 0 0,0 1 0 0 0,1-1 0 0 0,-1 1 0 0 0,1-1 0 0 0,0 1 0 0 0,0-1 0 0 0,0 1 0 0 0,0-1 0 0 0,1 1 0 0 0,0-1 0 0 0,0-2 0 0 0,0 4 0 0 0,0 0 0 0 0,0 0 0 0 0,0 0 0 0 0,0 0 0 0 0,0 0 0 0 0,0 0 0 0 0,0 0 0 0 0,1 0 0 0 0,-1 1 0 0 0,1-1 0 0 0,0 0 0 0 0,-1 1 0 0 0,1-1 0 0 0,0 1 0 0 0,0 0 0 0 0,0 0 0 0 0,1-1 0 0 0,15-9 0 0 0,-16 10 0 0 0,1-1 0 0 0,-1 0 0 0 0,1 1 0 0 0,-1-1 0 0 0,1 1 0 0 0,0 0 0 0 0,0 0 0 0 0,0 0 0 0 0,1 0 0 0 0,7-2 0 0 0,-9 1 0 0 0,1 1 0 0 0,-1 0 0 0 0,1 0 0 0 0,0 0 0 0 0,0 1 0 0 0,-1-1 0 0 0,3 1 0 0 0,-1-1 0 0 0,-3 0 0 0 0,0 1 0 0 0,0 0 0 0 0,0-1 0 0 0,0 1 0 0 0,1 0 0 0 0,-1 0 0 0 0,0 0 0 0 0,0 0 0 0 0,0 0 0 0 0,0 0 0 0 0,0 0 0 0 0,0 0 0 0 0,0 1 0 0 0,0-1 0 0 0,0 0 0 0 0,0 1 0 0 0,0-1 0 0 0,0 1 0 0 0,0-1 0 0 0,0 1 0 0 0,0-1 0 0 0,0 1 0 0 0,0-1 0 0 0,0 1 0 0 0,0 0 0 0 0,5 3 0 0 0,0-1 0 0 0,0 1 0 0 0,15 18 0 0 0,-14-12 0 0 0,-6-10 0 0 0,-1 1 0 0 0,1-1 0 0 0,-1 1 0 0 0,1-1 0 0 0,-1 1 0 0 0,1 0 0 0 0,-1-1 0 0 0,0 1 0 0 0,1 0 0 0 0,-1-1 0 0 0,0 1 0 0 0,0 0 0 0 0,1-1 0 0 0,-1 1 0 0 0,0 0 0 0 0,0 0 0 0 0,0-1 0 0 0,0 1 0 0 0,0 0 0 0 0,0 0 0 0 0,0-1 0 0 0,0 1 0 0 0,0 0 0 0 0,0 0 0 0 0,0-1 0 0 0,-1 1 0 0 0,1 0 0 0 0,0-1 0 0 0,0 1 0 0 0,-1 0 0 0 0,1-1 0 0 0,-1 2 0 0 0,-1 1 0 0 0,1 0 0 0 0,0 0 0 0 0,0 0 0 0 0,-1 0 0 0 0,0 0 0 0 0,1 0 0 0 0,-1-1 0 0 0,0 1 0 0 0,0-1 0 0 0,0 0 0 0 0,-1 1 0 0 0,1-1 0 0 0,-1 0 0 0 0,1 0 0 0 0,-1-1 0 0 0,0 2 0 0 0,-12 8 0 0 0,13-9 0 0 0,0-1 0 0 0,-1 1 0 0 0,1-1 0 0 0,-1 0 0 0 0,1 0 0 0 0,-1 1 0 0 0,1-2 0 0 0,-1 1 0 0 0,0 0 0 0 0,0 0 0 0 0,1-1 0 0 0,-1 0 0 0 0,0 1 0 0 0,0-1 0 0 0,0 0 0 0 0,0 0 0 0 0,-1-1 0 0 0,-6 0 0 0 0,1-1 0 0 0,0 0 0 0 0,1-1 0 0 0,-7-2 0 0 0,12 4 0 0 0,0 0 0 0 0,0 0 0 0 0,1 0 0 0 0,-1-1 0 0 0,0 1 0 0 0,1-1 0 0 0,-1 0 0 0 0,1 0 0 0 0,1 1 0 0 0,0 0 0 0 0,0 0 0 0 0,0 0 0 0 0,0 0 0 0 0,1 0 0 0 0,-1 0 0 0 0,0 0 0 0 0,1 0 0 0 0,-1 0 0 0 0,1-1 0 0 0,-1 1 0 0 0,1 0 0 0 0,-1 0 0 0 0,1-1 0 0 0,0 1 0 0 0,0 0 0 0 0,0-1 0 0 0,0 0 0 0 0,-4-19 17 0 0,4 19-14 0 0,-1-1 1 0 0,1 1-1 0 0,-1 0 1 0 0,1-1 0 0 0,0 1-1 0 0,-1 0 1 0 0,1-1-1 0 0,1 1 1 0 0,-1 0 0 0 0,0-1-1 0 0,0 1 1 0 0,1 0 0 0 0,0-2-4 0 0,1-2 0 0 0,1 0 0 0 0,0 0 0 0 0,0 0 0 0 0,1 1 0 0 0,-1-1 0 0 0,1 1 0 0 0,1 0 0 0 0,3-4 0 0 0,0 1 0 0 0,1 0 0 0 0,0 0 0 0 0,0 1 0 0 0,5-3 0 0 0,-12 9 0 0 0,0 0 0 0 0,0 0 0 0 0,0 0 0 0 0,-1 0 0 0 0,1 0 0 0 0,0 0 0 0 0,0 0 0 0 0,0 0 0 0 0,0 1 0 0 0,1-1 0 0 0,-1 1 0 0 0,0 0 0 0 0,0-1 0 0 0,0 1 0 0 0,0 0 0 0 0,0 0 0 0 0,1 0 0 0 0,-1 1 0 0 0,0-1 0 0 0,0 0 0 0 0,0 1 0 0 0,0-1 0 0 0,0 1 0 0 0,0 0 0 0 0,0 0 0 0 0,0 0 0 0 0,0 0 0 0 0,0 0 0 0 0,-1 0 0 0 0,1 0 0 0 0,0 1 0 0 0,-1-1 0 0 0,1 1 0 0 0,-1-1 0 0 0,1 1 0 0 0,-1 0 0 0 0,0-1 0 0 0,1 1 0 0 0,-1 0 0 0 0,0 0 0 0 0,0 0 0 0 0,7 12-30 0 0,-6-12 27 0 0,0 0 0 0 0,-1 1 0 0 0,1-1 0 0 0,-1 0 0 0 0,1 1 0 0 0,-1 0 0 0 0,0-1 0 0 0,0 1 0 0 0,-1 0 0 0 0,1-1 0 0 0,0 1 0 0 0,-1 0 0 0 0,0 0 0 0 0,1 2 3 0 0,1 18 0 0 0,-1-19 0 0 0,0-1 0 0 0,-1 0 0 0 0,0 1 0 0 0,1-1 0 0 0,-1 0 0 0 0,0 1 0 0 0,0-1 0 0 0,-1 0 0 0 0,1 1 0 0 0,-1-1 0 0 0,0 0 0 0 0,0 0 0 0 0,0 1 0 0 0,0-1 0 0 0,-5 9 0 0 0,3-6 0 0 0,1 0 0 0 0,-1-1 0 0 0,0 0 0 0 0,-1 1 0 0 0,1-1 0 0 0,-1-1 0 0 0,0 1 0 0 0,0 0 0 0 0,-4 2 0 0 0,5-5 0 0 0,0 0 0 0 0,-1-1 0 0 0,1 1 0 0 0,0-1 0 0 0,-1 0 0 0 0,1 0 0 0 0,-1 0 0 0 0,1 0 0 0 0,-1-1 0 0 0,1 0 0 0 0,-1 1 0 0 0,1-1 0 0 0,-1 0 0 0 0,0-1 0 0 0,1 1 0 0 0,-1-1 0 0 0,1 1 0 0 0,-1-1 0 0 0,1 0 0 0 0,-2-1 0 0 0,1 0 0 0 0,0 0 0 0 0,0 0 0 0 0,0 0 0 0 0,0-1 0 0 0,1 0 0 0 0,-1 1 0 0 0,1-1 0 0 0,0 0 0 0 0,0-1 0 0 0,0 1 0 0 0,0 0 0 0 0,0-1 0 0 0,1 0 0 0 0,-1 1 0 0 0,1-1 0 0 0,-1-4 0 0 0,2 6-3 0 0,0 0 1 0 0,0 0 0 0 0,1 0 0 0 0,-1 0-1 0 0,1-1 1 0 0,0 1 0 0 0,0 0 0 0 0,-1 0 0 0 0,1 0-1 0 0,1-1 1 0 0,-1 1 0 0 0,0 0 0 0 0,0 0-1 0 0,1 0 1 0 0,-1-1 0 0 0,1 1 0 0 0,0 0 0 0 0,0 0-1 0 0,0 0 1 0 0,0 0 0 0 0,0 0 0 0 0,0 0-1 0 0,0 1 1 0 0,1-1 0 0 0,-1 0 0 0 0,0 0 0 0 0,1 1-1 0 0,0-1 1 0 0,-1 1 0 0 0,1-1 2 0 0,1 1 4 0 0,0-1 0 0 0,0 1 0 0 0,-1-1 0 0 0,1 1 0 0 0,0 0 0 0 0,0 0 0 0 0,0 1 0 0 0,0-1 0 0 0,0 0 0 0 0,0 1 0 0 0,0 0 0 0 0,0 0 0 0 0,1 0-4 0 0,0-1 0 0 0,1 1 0 0 0,-1 1-1 0 0,0-1 1 0 0,1 0 0 0 0,-1 1 0 0 0,0 0 0 0 0,4 1 0 0 0,-1 2 0 0 0,-1 3 0 0 0,0 0 0 0 0,-5-6 0 0 0,0-1 0 0 0,-1 1 0 0 0,1 0 0 0 0,0-1 0 0 0,-1 1 0 0 0,1-1 0 0 0,-1 1 0 0 0,1 0 0 0 0,-1 0 0 0 0,1-1 0 0 0,-1 1 0 0 0,0 0 0 0 0,1 0 0 0 0,-1-1 0 0 0,0 1 0 0 0,1 0 0 0 0,-1 0 0 0 0,0 0 0 0 0,0 0 0 0 0,0 0 0 0 0,0 2 0 0 0,0 10 0 0 0,0-11 0 0 0,-1 1 0 0 0,1-1 0 0 0,-1 1 0 0 0,0-1 0 0 0,0 1 0 0 0,0-1 0 0 0,0 1 0 0 0,-1-1 0 0 0,1 0 0 0 0,-1 1 0 0 0,1-1 0 0 0,-1 0 0 0 0,0 0 0 0 0,1 0 0 0 0,-1 0 0 0 0,0-1 0 0 0,-1 1 0 0 0,1 0 0 0 0,0-1 0 0 0,0 0 0 0 0,-1 1 0 0 0,1-1 0 0 0,0 0 0 0 0,-1 0 0 0 0,1 0 0 0 0,-1-1 0 0 0,0 1 0 0 0,1-1 0 0 0,-1 1 0 0 0,-1-1 0 0 0,0 0 0 0 0,-1 0 0 0 0,1 0 0 0 0,-1-1 0 0 0,1 1 0 0 0,0-1 0 0 0,0 0 0 0 0,-1 0 0 0 0,1-1 0 0 0,-1 0 0 0 0,3 1 0 0 0,0 0 0 0 0,1 0 0 0 0,-1 0 0 0 0,1 0 0 0 0,-1 0 0 0 0,1-1 0 0 0,-1 1 0 0 0,1 0 0 0 0,0-1 0 0 0,-1 0 0 0 0,1 1 0 0 0,0-1 0 0 0,0 1 0 0 0,0-1 0 0 0,1 0 0 0 0,-1 0 0 0 0,0 1 0 0 0,0-1 0 0 0,1 0 0 0 0,-1 0 0 0 0,1 0 0 0 0,0-1 0 0 0,0-34 61 0 0,0 20-48 0 0,0 16-10 0 0,0 0-1 0 0,0-1 1 0 0,1 1-1 0 0,-1 0 1 0 0,0 0-1 0 0,1 0 1 0 0,-1 0-1 0 0,0 0 1 0 0,1 0 0 0 0,-1 0-1 0 0,1 0 1 0 0,-1 0-1 0 0,1 0 1 0 0,0 0-1 0 0,0 0 1 0 0,-1 0-1 0 0,1 0 1 0 0,0 0-1 0 0,0 0 1 0 0,0 1 0 0 0,0-1-3 0 0,0 0 0 0 0,0 1 0 0 0,0-1 0 0 0,0 0 0 0 0,0 1 0 0 0,0-1 0 0 0,0 1 0 0 0,0-1 0 0 0,0 1 0 0 0,0 0 0 0 0,0 0 0 0 0,0-1 0 0 0,0 1 0 0 0,1 0 0 0 0,-1 0 0 0 0,0 0 0 0 0,0 0 0 0 0,0 0 0 0 0,0 0 0 0 0,0 0 0 0 0,0 1 0 0 0,1-1 0 0 0,2 1 0 0 0,3-1-45 0 0,-1 1 0 0 0,1 0 0 0 0,-1 0 0 0 0,1 1 1 0 0,0 0 44 0 0,-6-2-779 0 0,2 2-2934 0 0,11 4-1259 0 0</inkml:trace>
</inkml:ink>
</file>

<file path=ppt/ink/ink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2:51.374"/>
    </inkml:context>
    <inkml:brush xml:id="br0">
      <inkml:brushProperty name="width" value="0.05292" units="cm"/>
      <inkml:brushProperty name="height" value="0.05292" units="cm"/>
      <inkml:brushProperty name="color" value="#333333"/>
    </inkml:brush>
  </inkml:definitions>
  <inkml:trace contextRef="#ctx0" brushRef="#br0">11 1 10880 0 0,'0'0'497'0'0,"-2"0"-8"0"0,-4 0-279 0 0,4 0-26 0 0,2 0 28 0 0,0 0 4 0 0,2 1-62 0 0,-1 0 0 0 0,0 0 0 0 0,0 0 0 0 0,0 0 0 0 0,0 0 0 0 0,1 0 0 0 0,-1 0 1 0 0,0 0-1 0 0,-1 0 0 0 0,1 0 0 0 0,0 1 0 0 0,0-1 0 0 0,0 0 0 0 0,-1 1 0 0 0,1 1-154 0 0,7 9 435 0 0,-5-1-183 0 0,-1 0 0 0 0,0 0 0 0 0,-1 0 0 0 0,0 0 0 0 0,-1 10-252 0 0,-5 17 140 0 0,1 6-149 0 0,4-42 7 0 0,0-1-1 0 0,0 1 1 0 0,0 0 0 0 0,0 0 0 0 0,-1-1 0 0 0,1 1-1 0 0,0 0 1 0 0,-1-1 0 0 0,1 1 0 0 0,-1 0-1 0 0,0-1 1 0 0,0 1 0 0 0,0-1 0 0 0,1 1 0 0 0,-1-1-1 0 0,-1 1 1 0 0,1-1 0 0 0,-1 1 2 0 0,1 0-33 0 0,0-1 0 0 0,0 1 0 0 0,-1-1 0 0 0,1 1 0 0 0,0-1 0 0 0,0 1 0 0 0,1 0 0 0 0,-1 0 0 0 0,0 0 0 0 0,1-1 0 0 0,-1 1-1 0 0,1 0 1 0 0,-1 0 0 0 0,1 0 0 0 0,0 0 0 0 0,0 0 0 0 0,0 0 0 0 0,0 0 0 0 0,0 0 0 0 0,0 0 0 0 0,0 0 0 0 0,1 1 33 0 0,8 15-1380 0 0,-2-10 670 0 0</inkml:trace>
  <inkml:trace contextRef="#ctx0" brushRef="#br0" timeOffset="1">453 83 10592 0 0,'0'0'818'0'0,"0"0"-416"0"0,0 0 227 0 0,0 0 156 0 0,0 0 30 0 0,0 0-47 0 0,-10 42 1394 0 0,10-11-1420 0 0,-1-20-546 0 0,0 0 0 0 0,1-1 0 0 0,1 1 0 0 0,0 0 1 0 0,0-1-1 0 0,3 10-196 0 0,-3-17 3 0 0,1 1 0 0 0,-1-1 0 0 0,1 0 0 0 0,0 0 0 0 0,0 1 0 0 0,0-1 0 0 0,0-1 1 0 0,0 1-1 0 0,1 0 0 0 0,-1 0 0 0 0,1-1 0 0 0,0 0 0 0 0,-1 1 0 0 0,1-1 0 0 0,0 0 0 0 0,1 0 1 0 0,-1-1-1 0 0,0 1 0 0 0,0-1 0 0 0,1 0 0 0 0,-1 1 0 0 0,4-1-3 0 0,-1 1-297 0 0,0 0-1 0 0,0-1 1 0 0,0 0 0 0 0,0 0-1 0 0,1 0 1 0 0,-1-1 0 0 0,0 0-1 0 0,1 0 1 0 0,-1-1 0 0 0,0 0 0 0 0,0 0-1 0 0,4-1 298 0 0,3-5-1182 0 0</inkml:trace>
</inkml:ink>
</file>

<file path=ppt/ink/ink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2:51.724"/>
    </inkml:context>
    <inkml:brush xml:id="br0">
      <inkml:brushProperty name="width" value="0.05292" units="cm"/>
      <inkml:brushProperty name="height" value="0.05292" units="cm"/>
      <inkml:brushProperty name="color" value="#333333"/>
    </inkml:brush>
  </inkml:definitions>
  <inkml:trace contextRef="#ctx0" brushRef="#br0">27 27 12872 0 0,'-17'-8'568'0'0,"17"8"120"0"0,0 0-552 0 0,0 0-136 0 0,-9-3 0 0 0,9 3 0 0 0,0 0 168 0 0,0 0 8 0 0,0 0 0 0 0,0 0 0 0 0,0 0 48 0 0,0 0 0 0 0,5-7 8 0 0,-5 7 0 0 0,0-8-856 0 0,9 8-176 0 0</inkml:trace>
</inkml:ink>
</file>

<file path=ppt/ink/ink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2:52.077"/>
    </inkml:context>
    <inkml:brush xml:id="br0">
      <inkml:brushProperty name="width" value="0.05292" units="cm"/>
      <inkml:brushProperty name="height" value="0.05292" units="cm"/>
      <inkml:brushProperty name="color" value="#333333"/>
    </inkml:brush>
  </inkml:definitions>
  <inkml:trace contextRef="#ctx0" brushRef="#br0">213 16 11952 0 0,'0'0'546'0'0,"-19"-15"761"0"0,15 17-1135 0 0,0-1 0 0 0,0 1-1 0 0,0 0 1 0 0,0 0 0 0 0,0 0 0 0 0,0 1 0 0 0,1 0 0 0 0,-1-1 0 0 0,1 1-1 0 0,0 0 1 0 0,0 1 0 0 0,0-1 0 0 0,0 0 0 0 0,0 1 0 0 0,1 0-1 0 0,0 0 1 0 0,-1 1-172 0 0,-6 12 181 0 0,1 0 1 0 0,1 1-1 0 0,-2 9-181 0 0,1-6 240 0 0,-12 34-109 0 0,2 1 1 0 0,3 0-1 0 0,2 1 0 0 0,3 1 0 0 0,2 0 1 0 0,3 0-1 0 0,2 2-131 0 0,3-42 39 0 0,1 0 1 0 0,1-1-1 0 0,1 1 1 0 0,0-1-1 0 0,1 0 1 0 0,1 0-1 0 0,1 0 1 0 0,0-1-1 0 0,2 2-39 0 0,-5-11-110 0 0,1 1-1 0 0,0-1 1 0 0,0 0-1 0 0,0-1 1 0 0,1 1-1 0 0,0-1 1 0 0,1 0-1 0 0,0 0 1 0 0,-1 0-1 0 0,2-1 1 0 0,-1 0-1 0 0,1 0 1 0 0,-1 0-1 0 0,1-1 1 0 0,1 0-1 0 0,-1-1 1 0 0,0 1-1 0 0,1-2 1 0 0,0 1-1 0 0,4 0 111 0 0,17 1-5990 0 0</inkml:trace>
</inkml:ink>
</file>

<file path=ppt/ink/ink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2:52.397"/>
    </inkml:context>
    <inkml:brush xml:id="br0">
      <inkml:brushProperty name="width" value="0.05292" units="cm"/>
      <inkml:brushProperty name="height" value="0.05292" units="cm"/>
      <inkml:brushProperty name="color" value="#333333"/>
    </inkml:brush>
  </inkml:definitions>
  <inkml:trace contextRef="#ctx0" brushRef="#br0">0 53 2760 0 0,'17'-30'3624'0'0,"-16"28"-3212"0"0,1 0 0 0 0,0 1 1 0 0,0-1-1 0 0,0 0 0 0 0,0 1 1 0 0,0-1-1 0 0,0 1 0 0 0,0 0 1 0 0,0 0-1 0 0,0 0 0 0 0,0 0 1 0 0,1 0-1 0 0,-1 0 0 0 0,1 0 1 0 0,-1 1-1 0 0,0-1 0 0 0,1 1 1 0 0,-1 0-1 0 0,1-1 0 0 0,-1 1-412 0 0,4 1 335 0 0,-1-1-1 0 0,0 1 0 0 0,0 0 0 0 0,1 0 1 0 0,-1 0-1 0 0,0 1 0 0 0,0 0 1 0 0,-1 0-1 0 0,5 2-334 0 0,-1 0 126 0 0,0 1 0 0 0,-1 0 0 0 0,0 0 0 0 0,0 0 0 0 0,0 1 1 0 0,-1 0-1 0 0,1 0 0 0 0,-1 0 0 0 0,-1 1 0 0 0,1 0 0 0 0,2 7-126 0 0,-4-8 1 0 0,-1 1-1 0 0,-1 0 1 0 0,1 0 0 0 0,-1 0-1 0 0,-1 0 1 0 0,1 0 0 0 0,-1 1 0 0 0,0-1-1 0 0,-1 0 1 0 0,0 4-1 0 0,0-4-47 0 0,-1 1 0 0 0,0 0 0 0 0,-1-1 0 0 0,0 1 0 0 0,0-1 0 0 0,0 0 0 0 0,-1 0 0 0 0,0 1 0 0 0,-1-2 0 0 0,0 1 0 0 0,0 0 0 0 0,0-1 0 0 0,-1 0 0 0 0,-4 5 47 0 0,-14 14-1304 0 0,4-13-3653 0 0,7-5-269 0 0</inkml:trace>
</inkml:ink>
</file>

<file path=ppt/ink/ink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2:52.802"/>
    </inkml:context>
    <inkml:brush xml:id="br0">
      <inkml:brushProperty name="width" value="0.05292" units="cm"/>
      <inkml:brushProperty name="height" value="0.05292" units="cm"/>
      <inkml:brushProperty name="color" value="#333333"/>
    </inkml:brush>
  </inkml:definitions>
  <inkml:trace contextRef="#ctx0" brushRef="#br0">116 35 13104 0 0,'0'0'297'0'0,"0"0"39"0"0,0-14 451 0 0,0 7-658 0 0,0 7-71 0 0,0-1 0 0 0,0 1 0 0 0,0-1 0 0 0,0 1 0 0 0,0-1 0 0 0,0 1 0 0 0,-1-1 0 0 0,1 1 0 0 0,0-1 0 0 0,0 1 0 0 0,0-1 0 0 0,0 1 0 0 0,-1-1 0 0 0,1 1 0 0 0,0-1 0 0 0,0 1 0 0 0,-1-1 0 0 0,1 1 0 0 0,0 0 0 0 0,-1-1 0 0 0,1 1 0 0 0,-1-1 0 0 0,1 1 0 0 0,0 0 1 0 0,-1-1-1 0 0,1 1 0 0 0,-1 0 0 0 0,1 0 0 0 0,-1-1 0 0 0,1 1 0 0 0,-1 0 0 0 0,1 0 0 0 0,-1 0 0 0 0,1 0 0 0 0,-1 0 0 0 0,1-1 0 0 0,-1 1 0 0 0,1 0 0 0 0,-1 0 0 0 0,1 0 0 0 0,-1 1 0 0 0,1-1 0 0 0,-1 0 0 0 0,0 0 0 0 0,1 0 0 0 0,-1 0 0 0 0,1 0 0 0 0,-1 0 0 0 0,1 1 0 0 0,0-1 0 0 0,-1 0 0 0 0,1 1 0 0 0,-1-1 0 0 0,1 0 0 0 0,-1 1 0 0 0,1-1 0 0 0,0 0 0 0 0,-1 1 0 0 0,1-1-58 0 0,-27 19 703 0 0,27-19-704 0 0,-7 7 70 0 0,1 0 1 0 0,0 1-1 0 0,0-1 1 0 0,1 1-1 0 0,0 0 0 0 0,0 1 1 0 0,1-1-1 0 0,0 1 0 0 0,0 0 1 0 0,1 0-1 0 0,0 0 0 0 0,1 0 1 0 0,0 1-1 0 0,0-1 1 0 0,1 1-1 0 0,1-1 0 0 0,-1 1 1 0 0,1-1-1 0 0,1 1 0 0 0,1 4-69 0 0,-2-4-222 0 0,2 1 1 0 0,-1 0-1 0 0,2-1 0 0 0,-1 1 0 0 0,1-1 0 0 0,1 0 0 0 0,0 0 0 0 0,1 0 0 0 0,-1 0 1 0 0,2-1-1 0 0,-1 0 0 0 0,1 0 0 0 0,1 0 0 0 0,0-1 0 0 0,0 0 0 0 0,1 0 0 0 0,-1-1 1 0 0,3 1 221 0 0,11 5-5940 0 0</inkml:trace>
</inkml:ink>
</file>

<file path=ppt/ink/ink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2:53.230"/>
    </inkml:context>
    <inkml:brush xml:id="br0">
      <inkml:brushProperty name="width" value="0.05292" units="cm"/>
      <inkml:brushProperty name="height" value="0.05292" units="cm"/>
      <inkml:brushProperty name="color" value="#333333"/>
    </inkml:brush>
  </inkml:definitions>
  <inkml:trace contextRef="#ctx0" brushRef="#br0">135 173 12464 0 0,'0'0'572'0'0,"-1"-1"-11"0"0,-2-5-322 0 0,2 5-9 0 0,1 1 33 0 0,0 0 8 0 0,0 0 115 0 0,0 0 484 0 0,0 0 213 0 0,13 23 1204 0 0,-6-1-2220 0 0,0 1 0 0 0,-2 0 1 0 0,0 0-1 0 0,1 21-67 0 0,-5-33 64 0 0,-1 0 1 0 0,0 0-1 0 0,0 0 1 0 0,-1 0-1 0 0,0 0 1 0 0,-1 0 0 0 0,0 0-1 0 0,-1 0 1 0 0,0-1-1 0 0,-1 1 1 0 0,-4 7-65 0 0,6-15 15 0 0,1-1 1 0 0,-1 1-1 0 0,1-1 1 0 0,-1 1-1 0 0,0-1 0 0 0,0 0 1 0 0,0 0-1 0 0,0 0 1 0 0,-1 0-1 0 0,1 0 1 0 0,-1 0-1 0 0,1-1 1 0 0,-1 1-1 0 0,1-1 1 0 0,-1 0-1 0 0,0 0 0 0 0,1 0 1 0 0,-1 0-1 0 0,0 0 1 0 0,0 0-1 0 0,0-1 1 0 0,0 0-1 0 0,0 1 1 0 0,0-1-1 0 0,-3 0-15 0 0,2-1-164 0 0,-1 1 0 0 0,1-1 1 0 0,-1 0-1 0 0,1 0 0 0 0,-1-1 0 0 0,1 1 0 0 0,-1-1 1 0 0,1 0-1 0 0,0 0 0 0 0,0-1 0 0 0,0 1 0 0 0,0-1 1 0 0,0 0-1 0 0,1 0 0 0 0,-1 0 0 0 0,0-1 164 0 0,-8-11-1307 0 0</inkml:trace>
  <inkml:trace contextRef="#ctx0" brushRef="#br0" timeOffset="1">96 36 9672 0 0,'0'0'864'0'0,"0"0"-696"0"0,0 0-168 0 0,0 0 0 0 0,0 0 888 0 0,0 0 136 0 0,0-5 32 0 0,0 5 8 0 0,-3-6-712 0 0,3 6-152 0 0,0-8-24 0 0,0 8-8 0 0,3-7-96 0 0,-3 7-72 0 0,0 0 96 0 0,0 0-96 0 0,13-3-264 0 0,-4-2-112 0 0</inkml:trace>
</inkml:ink>
</file>

<file path=ppt/ink/ink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2:55.627"/>
    </inkml:context>
    <inkml:brush xml:id="br0">
      <inkml:brushProperty name="width" value="0.05292" units="cm"/>
      <inkml:brushProperty name="height" value="0.05292" units="cm"/>
      <inkml:brushProperty name="color" value="#333333"/>
    </inkml:brush>
  </inkml:definitions>
  <inkml:trace contextRef="#ctx0" brushRef="#br0">38 30 920 0 0,'-37'-5'2195'0'0,"58"5"10247"0"0,18-5-10001 0 0,51-3-3418 0 0,154 2 97 0 0,-232 2-3963 0 0,-10 3-23 0 0</inkml:trace>
</inkml:ink>
</file>

<file path=ppt/ink/ink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2:56.025"/>
    </inkml:context>
    <inkml:brush xml:id="br0">
      <inkml:brushProperty name="width" value="0.05292" units="cm"/>
      <inkml:brushProperty name="height" value="0.05292" units="cm"/>
      <inkml:brushProperty name="color" value="#333333"/>
    </inkml:brush>
  </inkml:definitions>
  <inkml:trace contextRef="#ctx0" brushRef="#br0">0 1 10912 0 0,'0'0'248'0'0,"0"0"34"0"0,33 12 388 0 0,-25-5-696 0 0,5 2 566 0 0,0 1 0 0 0,-1 0 1 0 0,0 1-1 0 0,-1 0 0 0 0,-1 1 1 0 0,8 11-541 0 0,-9-11 246 0 0,-1 0 0 0 0,-1 1 1 0 0,0 0-1 0 0,-1 1 0 0 0,-1-1 1 0 0,0 1-1 0 0,0 2-246 0 0,-3-11-4 0 0,-1 0-1 0 0,0 0 1 0 0,-1 0 0 0 0,1-1-1 0 0,-1 1 1 0 0,0 0 0 0 0,0 0-1 0 0,0 0 1 0 0,-1 0-1 0 0,0 0 1 0 0,0-1 0 0 0,0 1-1 0 0,0 0 1 0 0,-1 0 0 0 0,0-1-1 0 0,0 1 1 0 0,0-1-1 0 0,0 0 1 0 0,-1 0 0 0 0,0 0-1 0 0,0 0 1 0 0,0 0-1 0 0,-2 2 5 0 0,0-1-175 0 0,0 0 0 0 0,0-1 0 0 0,0 1 0 0 0,-1-1 0 0 0,1 0 0 0 0,-1-1 0 0 0,0 1 0 0 0,-1-1 0 0 0,1 0 0 0 0,0-1 0 0 0,-1 0 0 0 0,1 0 0 0 0,-1 0 0 0 0,-2 0 175 0 0,-1-2-5301 0 0</inkml:trace>
</inkml:ink>
</file>

<file path=ppt/ink/ink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2:56.408"/>
    </inkml:context>
    <inkml:brush xml:id="br0">
      <inkml:brushProperty name="width" value="0.05292" units="cm"/>
      <inkml:brushProperty name="height" value="0.05292" units="cm"/>
      <inkml:brushProperty name="color" value="#333333"/>
    </inkml:brush>
  </inkml:definitions>
  <inkml:trace contextRef="#ctx0" brushRef="#br0">125 8 7832 0 0,'0'0'602'0'0,"-1"-1"-395"0"0,-1-4-8 0 0,2 4 713 0 0,-2 1-472 0 0,0 0 1 0 0,0 0 0 0 0,0 0 0 0 0,0 0-1 0 0,0 1 1 0 0,0-1 0 0 0,0 1 0 0 0,0-1-1 0 0,0 1 1 0 0,0 0 0 0 0,0 0 0 0 0,1 0-1 0 0,-2 1-440 0 0,0 0 177 0 0,1 0-1 0 0,0 1 0 0 0,-1-1 0 0 0,1 1 1 0 0,0 0-1 0 0,0 0 0 0 0,1 0 0 0 0,-1 0 1 0 0,1 0-1 0 0,-1 1-176 0 0,-16 27 738 0 0,10-18-655 0 0,0 1-1 0 0,2-1 1 0 0,0 1 0 0 0,0 1-1 0 0,1-1 1 0 0,1 1 0 0 0,1 0-1 0 0,0 0 1 0 0,1 0 0 0 0,0 0-1 0 0,1 14-82 0 0,2-19-124 0 0,0 0-1 0 0,0 0 0 0 0,1 0 1 0 0,0-1-1 0 0,1 1 0 0 0,0-1 1 0 0,0 1-1 0 0,1-1 0 0 0,1 0 0 0 0,-1-1 1 0 0,1 1-1 0 0,1-1 0 0 0,0 0 1 0 0,0 0-1 0 0,0 0 0 0 0,1-1 1 0 0,0 0-1 0 0,1-1 0 0 0,5 5 125 0 0,-1-4-1578 0 0</inkml:trace>
</inkml:ink>
</file>

<file path=ppt/ink/ink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2:56.765"/>
    </inkml:context>
    <inkml:brush xml:id="br0">
      <inkml:brushProperty name="width" value="0.05292" units="cm"/>
      <inkml:brushProperty name="height" value="0.05292" units="cm"/>
      <inkml:brushProperty name="color" value="#333333"/>
    </inkml:brush>
  </inkml:definitions>
  <inkml:trace contextRef="#ctx0" brushRef="#br0">2 197 4144 0 0,'0'0'191'0'0,"0"19"1038"0"0,1 4 3601 0 0,0-14-4169 0 0,2-1-1 0 0,-1-1 1 0 0,1 1-1 0 0,1 0 0 0 0,-1-1 1 0 0,1 1-1 0 0,0-1 0 0 0,1 0 1 0 0,0-1-1 0 0,2 3-660 0 0,-4-6-104 0 0,0 0-1 0 0,0 0 1 0 0,0-1-1 0 0,0 1 1 0 0,1-1-1 0 0,-1 0 1 0 0,1 0-1 0 0,0 0 1 0 0,0 0-1 0 0,-1-1 1 0 0,1 1-1 0 0,0-1 1 0 0,0 0-1 0 0,0 0 1 0 0,0-1-1 0 0,0 1 1 0 0,1-1-1 0 0,-1 0 1 0 0,0 0 0 0 0,0 0-1 0 0,0-1 1 0 0,2 0 104 0 0,5-1-5420 0 0</inkml:trace>
  <inkml:trace contextRef="#ctx0" brushRef="#br0" timeOffset="1">53 42 920 0 0,'-24'-16'251'0'0,"14"9"5259"0"0,-1-3-1121 0 0,15 5-1375 0 0,7 3-2769 0 0,1 2-4164 0 0,-4 0-555 0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58:30.251"/>
    </inkml:context>
    <inkml:brush xml:id="br0">
      <inkml:brushProperty name="width" value="0.1" units="cm"/>
      <inkml:brushProperty name="height" value="0.1" units="cm"/>
      <inkml:brushProperty name="color" value="#0070C0"/>
    </inkml:brush>
  </inkml:definitions>
  <inkml:trace contextRef="#ctx0" brushRef="#br0">251 491 456 0 0,'0'0'687'0'0,"0"0"61"0"0,0 0 26 0 0,-14-8 2249 0 0,-13-9-1169 0 0,23 12-1353 0 0,-2 0-1 0 0,1 1 0 0 0,0 0 1 0 0,-1 0-1 0 0,-4-2-500 0 0,7 4 50 0 0,-2-2 46 0 0,0 0 1 0 0,0-1-1 0 0,0 0 0 0 0,0 0 0 0 0,1-1 0 0 0,-1 1 0 0 0,2-1 0 0 0,-1 0 1 0 0,0 0-1 0 0,1-1-96 0 0,-1-4 307 0 0,-1-4 64 0 0,2 11-341 0 0,1-3 0 0 0,3-10 32 0 0,-2 9 50 0 0,1 6-83 0 0,0 0 1 0 0,0 0-1 0 0,0 1 1 0 0,0-1-1 0 0,0 0 1 0 0,0 0-1 0 0,0 1 0 0 0,0-1 1 0 0,1-1-30 0 0,0 1 30 0 0,-1 1-1 0 0,0-1 1 0 0,1 1-1 0 0,-1-1 1 0 0,0 1 0 0 0,0-1-1 0 0,0 1 1 0 0,0-1 0 0 0,-1 1-1 0 0,1-1 1 0 0,0 1-1 0 0,-1 0 1 0 0,1-1 0 0 0,0 1-1 0 0,-1-1-29 0 0,-1-9 188 0 0,2 6-118 0 0,0 0-1 0 0,0-1 1 0 0,1 1 0 0 0,0 0-1 0 0,0 0 1 0 0,0 0 0 0 0,0 0-1 0 0,1 0 1 0 0,0 0 0 0 0,0 1-1 0 0,1-1 1 0 0,-1 1 0 0 0,1-1 0 0 0,0 1-1 0 0,3-4-69 0 0,4-7 149 0 0,-7 10-98 0 0,0 1 0 0 0,-1 0 0 0 0,1 1 0 0 0,1-1 0 0 0,-1 1 0 0 0,0-1 0 0 0,4-1-51 0 0,12-10 491 0 0,1 2 0 0 0,4-3-491 0 0,-15 12 68 0 0,-1-1 1 0 0,0 2-1 0 0,1-1 1 0 0,-1 1-1 0 0,1 0 0 0 0,0 1 1 0 0,4-1-69 0 0,-2 1-40 0 0,2 0 26 0 0,11 11 15 0 0,-10-3-1 0 0,-12-5 0 0 0,1-1 0 0 0,-1 1 0 0 0,1 0 0 0 0,-1 1 0 0 0,0-1 0 0 0,1 0 0 0 0,-1 1 0 0 0,0-1 0 0 0,0 1 0 0 0,0-1 0 0 0,0 1 0 0 0,0 0 0 0 0,0 1 0 0 0,30 37-4 0 0,-23-31 30 0 0,-1 1 0 0 0,-1-1 0 0 0,0 1 0 0 0,0 1 0 0 0,-1-1 0 0 0,1 4-26 0 0,-1-1 78 0 0,-4-9-87 0 0,0 0-1 0 0,0 0 0 0 0,0 0 0 0 0,-1 1 0 0 0,0-1 1 0 0,0 1 9 0 0,5 15-153 0 0,-5-16 150 0 0,0-1 0 0 0,0 0 1 0 0,0 1-1 0 0,0-1 0 0 0,-1 0 0 0 0,1 1 1 0 0,-1 0 2 0 0,4 167 196 0 0,-4-166-219 0 0,0 1 1 0 0,-1-1 0 0 0,1 0 0 0 0,-1 0 0 0 0,-1 1-1 0 0,0 0 23 0 0,-6 27 2 0 0,7-31 14 0 0,0-1 1 0 0,0 1-1 0 0,0 0 1 0 0,-1 0-1 0 0,1 0 1 0 0,0-1-1 0 0,-1 1 1 0 0,1-1-1 0 0,-1 1 1 0 0,0-1 0 0 0,0 1-1 0 0,0-1 1 0 0,1 0-1 0 0,-1 0 1 0 0,0 0-1 0 0,0 0 1 0 0,0 0-1 0 0,-1-1 1 0 0,1 1-1 0 0,0 0 1 0 0,0-1-1 0 0,-1 0-15 0 0,1 0 5 0 0,-4 1 27 0 0,1-1 0 0 0,0 0-1 0 0,-1-1 1 0 0,1 1 0 0 0,-1-1-1 0 0,1 0 1 0 0,0-1-1 0 0,-3 0-31 0 0,-29-9 164 0 0,29 9-103 0 0,1 0 0 0 0,-1 0 0 0 0,-7-3-62 0 0,-6-5 121 0 0,0 0 49 0 0,0-1-1 0 0,-2-2-169 0 0,13 7 142 0 0,-44-31 301 0 0,47 32-439 0 0,0-1 1 0 0,1 0 0 0 0,-1 0-1 0 0,1-1 1 0 0,1 1-1 0 0,-2-4-4 0 0,-3-4 51 0 0,6 9-121 0 0,1 0 0 0 0,-1 0 0 0 0,1 0 0 0 0,-2-5 70 0 0,5 8 11 0 0,-1-1 0 0 0,0 1 0 0 0,1-1-1 0 0,-1 1 1 0 0,1-1 0 0 0,-1 1 0 0 0,1-1-1 0 0,0 1 1 0 0,0-1 0 0 0,1 1 0 0 0,-1-1-1 0 0,0 1 1 0 0,1-3-11 0 0,2-11 96 0 0,-3 14-96 0 0,0 0 0 0 0,0 0 0 0 0,0 0 0 0 0,0-1 0 0 0,1 1 1 0 0,-1 0-1 0 0,1 0 0 0 0,0 0 0 0 0,0 0 0 0 0,-1 0 0 0 0,1 0 0 0 0,1 0 0 0 0,-1 0 0 0 0,0 0 0 0 0,2-1 0 0 0,4-4 0 0 0,0 0 0 0 0,0 1 0 0 0,1-1 0 0 0,0 2 0 0 0,1-1 0 0 0,0 1 0 0 0,8-7 2 0 0,-14 10-11 0 0,0 0 0 0 0,0 0 0 0 0,0 1 0 0 0,0-1 0 0 0,0 1 0 0 0,0-1 0 0 0,0 1 0 0 0,1 0 9 0 0,10-3-156 0 0,0 1 0 0 0,12 0 156 0 0,-20 2-1 0 0,-1 1-1 0 0,1 0 1 0 0,0 0 0 0 0,-1 1 0 0 0,1 0 0 0 0,-1 0 0 0 0,1 0-1 0 0,4 2 2 0 0,-5 0-12 0 0,1-1 0 0 0,-1 1 0 0 0,1 0 0 0 0,-1 1 0 0 0,0-1 0 0 0,1 2 12 0 0,13 9-53 0 0,-15-12 53 0 0,-1 1-1 0 0,0 0 0 0 0,0 0 1 0 0,-1 0-1 0 0,1 0 1 0 0,-1 0-1 0 0,1 1 1 0 0,-1-1-1 0 0,0 1 0 0 0,0 0 1 0 0,1 2 0 0 0,-1 0-10 0 0,0 0 0 0 0,0 0 1 0 0,0-1-1 0 0,-1 1 0 0 0,0 0 0 0 0,0 0 0 0 0,0 6 10 0 0,-1-6-2 0 0,0 0 0 0 0,-1-1 0 0 0,1 1 0 0 0,-1 0 0 0 0,0-1 0 0 0,-1 1 0 0 0,1-1 0 0 0,-2 2 2 0 0,2-3-3 0 0,-1-1-1 0 0,0 1 0 0 0,0-1 1 0 0,0 0-1 0 0,-1 0 0 0 0,1 0 1 0 0,-1 0-1 0 0,0-1 0 0 0,0 1 1 0 0,0-1-1 0 0,0 1 0 0 0,0-1 0 0 0,0 0 4 0 0,-6 4 7 0 0,7-4-1 0 0,0 0-1 0 0,-1-1 1 0 0,1 1-1 0 0,0-1 1 0 0,-1 1-1 0 0,1-1 1 0 0,-1 0-1 0 0,1 0 1 0 0,-1 0-1 0 0,0 0 1 0 0,1-1-1 0 0,-1 1 1 0 0,0-1 0 0 0,0 0-1 0 0,1 1 1 0 0,-1-1-1 0 0,0 0 1 0 0,0-1-1 0 0,1 1 1 0 0,-1 0-6 0 0,-8-3 35 0 0,0 0 1 0 0,0-1-1 0 0,-8-4-35 0 0,15 6 23 0 0,0 0-1 0 0,0 0 1 0 0,0 0 0 0 0,0-1-1 0 0,0 1 1 0 0,1-1-1 0 0,0 0 1 0 0,-1 0-1 0 0,1-1 1 0 0,0 1-1 0 0,0-1-22 0 0,1 0 22 0 0,-1 1 0 0 0,1-1 0 0 0,0 0-1 0 0,0-1 1 0 0,0 1 0 0 0,1 0-1 0 0,-1-1-21 0 0,2 3 2 0 0,0 0 0 0 0,-1 1 0 0 0,1-1 0 0 0,0 0 0 0 0,0 0 0 0 0,0 1 0 0 0,0-1 0 0 0,0 0-1 0 0,1 1 1 0 0,-1-1 0 0 0,0 0 0 0 0,1 1 0 0 0,-1-1 0 0 0,1 0 0 0 0,0 1 0 0 0,-1-1 0 0 0,1 1 0 0 0,0-1 0 0 0,0 1 0 0 0,0-1-1 0 0,1 0-1 0 0,14-10 0 0 0,-10 6 0 0 0,-5 4 0 0 0,0 1 0 0 0,1 0 0 0 0,-1-1 0 0 0,1 1 0 0 0,-1 0 0 0 0,1 0 0 0 0,-1 0 0 0 0,1 0 0 0 0,0 0 0 0 0,-1 0 0 0 0,2 0 0 0 0,25-14 0 0 0,-27 15 3 0 0,0 0-1 0 0,0-1 1 0 0,0 1-1 0 0,0 0 0 0 0,0-1 1 0 0,0 1-1 0 0,0 0 1 0 0,0 0-1 0 0,-1 0 0 0 0,1 0 1 0 0,0 0-1 0 0,0 0 1 0 0,0 0-1 0 0,0 0 0 0 0,0 0 1 0 0,0 0-1 0 0,1 1-2 0 0,1 0 13 0 0,3-2-1 0 0,1 1 1 0 0,-1 1-1 0 0,0-1 1 0 0,0 1-1 0 0,0 0 0 0 0,0 0 1 0 0,0 1-1 0 0,0 0 1 0 0,0 0-1 0 0,0 0 1 0 0,-1 1-1 0 0,2 0-12 0 0,5 4 43 0 0,-10-6-42 0 0,1 1 1 0 0,0-1-1 0 0,-1 1 0 0 0,1-1 0 0 0,-1 1 0 0 0,0 0 0 0 0,0 0 0 0 0,1 0 0 0 0,0 3-1 0 0,1-1 0 0 0,-1 0 0 0 0,0 0 0 0 0,-1 1 0 0 0,1-1 0 0 0,1 4 0 0 0,-4-6 0 0 0,1 0 0 0 0,0-1 0 0 0,-1 1 0 0 0,1 0 0 0 0,-1 0 0 0 0,0 0 0 0 0,0 0 0 0 0,0 0 0 0 0,0 0 0 0 0,0 0 0 0 0,0 0 0 0 0,0 0 0 0 0,-1 0 0 0 0,1 0 0 0 0,-1 0 0 0 0,1 0 0 0 0,-3 5 0 0 0,2-3 0 0 0,0 1 0 0 0,-1-1 0 0 0,0 1 0 0 0,0-1 0 0 0,0 0 0 0 0,-1 0 0 0 0,1 0 0 0 0,-1 0 0 0 0,0-1 0 0 0,-3 4 0 0 0,-3 2 0 0 0,7-6 0 0 0,0-1 0 0 0,0 0 0 0 0,0 1 0 0 0,-1-1 0 0 0,1 0 0 0 0,-1 0 0 0 0,0 0 0 0 0,0 0 0 0 0,1-1 0 0 0,-1 1 0 0 0,0-1 0 0 0,0 1 0 0 0,-2-1 0 0 0,-24 8 0 0 0,25-7 0 0 0,-1 0 0 0 0,0 0 0 0 0,0-1 0 0 0,0 0 0 0 0,-5 1 0 0 0,-14 2 0 0 0,21-3 0 0 0,-1 0 0 0 0,1 0 0 0 0,-1 0 0 0 0,1-1 0 0 0,-1 0 0 0 0,0 0 0 0 0,1 0 0 0 0,-1 0 0 0 0,1 0 0 0 0,-4-1 0 0 0,2-1 6 0 0,0 1 0 0 0,0-1 0 0 0,0 0 0 0 0,0-1 0 0 0,0 1 0 0 0,0-1 0 0 0,0 0 0 0 0,1 0-1 0 0,-1-1 1 0 0,1 1 0 0 0,0-1 0 0 0,0 0 0 0 0,0 0 0 0 0,1 0 0 0 0,0-1 0 0 0,-1 1-1 0 0,1-1 1 0 0,1 0 0 0 0,-3-4-6 0 0,3 4 22 0 0,0 1 0 0 0,0-1 1 0 0,1 0-1 0 0,-1 0 0 0 0,1 0 0 0 0,0-1 0 0 0,1 1 0 0 0,-1 0 0 0 0,1 0 0 0 0,0-1 0 0 0,0 1 0 0 0,1 0 1 0 0,-1 0-1 0 0,1 0 0 0 0,1 0 0 0 0,-1 0 0 0 0,1 0 0 0 0,-1 0 0 0 0,1 0 0 0 0,1 0 0 0 0,-1 0-22 0 0,3-2 15 0 0,1-1-1 0 0,0 1 1 0 0,0-1-1 0 0,0 2 1 0 0,1-1-1 0 0,0 1 1 0 0,1 0-1 0 0,-1 0 1 0 0,1 1-1 0 0,0 0 1 0 0,0 0-1 0 0,6-1-14 0 0,-4 1-1 0 0,-1 1 0 0 0,1 1 0 0 0,0 0-1 0 0,0 0 1 0 0,0 1 0 0 0,0 0 0 0 0,0 1-1 0 0,1 0 1 0 0,-1 1 0 0 0,0 0-1 0 0,6 1 2 0 0,-8 0-10 0 0,0 0 0 0 0,-1 1 0 0 0,0 0-1 0 0,1 1 1 0 0,0 0 10 0 0,-5-2-3 0 0,0 1 0 0 0,0-1 1 0 0,0 1-1 0 0,0 0 0 0 0,0 0 0 0 0,0 0 0 0 0,0 0 0 0 0,0 0 0 0 0,-1 1 1 0 0,1-1-1 0 0,1 3 3 0 0,-3-3-4 0 0,0-1 1 0 0,0 1-1 0 0,1 0 1 0 0,-1 0-1 0 0,0-1 0 0 0,-1 1 1 0 0,1 0-1 0 0,0 0 1 0 0,-1 0-1 0 0,1 0 1 0 0,-1 0-1 0 0,1 0 1 0 0,-1 0-1 0 0,0 1 4 0 0,1 2-4 0 0,-1 3-21 0 0,0 0-1 0 0,0 0 0 0 0,-1-1 0 0 0,0 1 0 0 0,0 0 0 0 0,-1-1 0 0 0,0 1 1 0 0,0-1-1 0 0,-1 1 0 0 0,0-1 0 0 0,0 0 0 0 0,-1 0 0 0 0,0-1 0 0 0,0 1 0 0 0,0-1 1 0 0,-1 1-1 0 0,0-1 0 0 0,0-1 0 0 0,-1 1 0 0 0,-4 3 26 0 0,0-2-4 0 0,0 0 0 0 0,0 0 1 0 0,-10 4 3 0 0,16-9 0 0 0,0-1 0 0 0,0 1 0 0 0,0-1 0 0 0,0 0 0 0 0,0 0 0 0 0,-1 0 0 0 0,1-1 0 0 0,0 1 0 0 0,-1-1 0 0 0,1 0 0 0 0,0-1 0 0 0,-3 1 0 0 0,3-1 4 0 0,0 0 0 0 0,0 0 0 0 0,1 0 0 0 0,-1 0 0 0 0,0-1 0 0 0,1 0 0 0 0,-1 1 0 0 0,1-1 0 0 0,0-1-1 0 0,0 1 1 0 0,0 0 0 0 0,0-1 0 0 0,0 1 0 0 0,0-1 0 0 0,0 0 0 0 0,1 0 0 0 0,0 0 0 0 0,-1 0 0 0 0,1-1-1 0 0,0 1 1 0 0,1-1-4 0 0,-5-8 20 0 0,0-1 0 0 0,1 0 0 0 0,1 0 0 0 0,0-1 0 0 0,0-4-20 0 0,3 13 4 0 0,1 0 1 0 0,0-1-1 0 0,-1 1 0 0 0,1 0 1 0 0,1 0-1 0 0,-1 0 1 0 0,1 0-1 0 0,0 0 0 0 0,0 0 1 0 0,2-4-5 0 0,0 2 5 0 0,0-1 0 0 0,0 1 0 0 0,0 0 0 0 0,1 0 0 0 0,0 0 0 0 0,4-3-5 0 0,-8 10 0 0 0,3-6 0 0 0,1 1 0 0 0,0 0 0 0 0,0 0 0 0 0,1 1 0 0 0,-1-1 0 0 0,1 1 0 0 0,0 0 0 0 0,0 0 0 0 0,1 1 0 0 0,3-2 0 0 0,-2 1-4 0 0,1 1 0 0 0,1 0-1 0 0,-1 1 1 0 0,0 0-1 0 0,0 0 1 0 0,1 0-1 0 0,-1 1 1 0 0,1 1-1 0 0,2 0 5 0 0,-6 0-5 0 0,0 0-1 0 0,0 1 0 0 0,-1 0 0 0 0,1 0 0 0 0,0 0 1 0 0,-1 1-1 0 0,1-1 0 0 0,-1 1 0 0 0,0 0 0 0 0,1 1 1 0 0,-1-1-1 0 0,0 1 0 0 0,0 0 0 0 0,-1-1 0 0 0,1 2 1 0 0,0-1-1 0 0,1 3 6 0 0,-1-2-12 0 0,0 0 0 0 0,-1 0 0 0 0,1 1 1 0 0,-1 0-1 0 0,0 0 0 0 0,0 0 0 0 0,0 0 1 0 0,-1 0-1 0 0,0 0 0 0 0,0 1 0 0 0,0-1 1 0 0,-1 1-1 0 0,0-1 0 0 0,0 1 0 0 0,0 0 0 0 0,-1-1 1 0 0,1 1-1 0 0,-1 0 0 0 0,-1 0 0 0 0,1-1 1 0 0,-1 1-1 0 0,0 0 0 0 0,0-1 0 0 0,-1 1 1 0 0,0-1-1 0 0,0 1 0 0 0,0-1 0 0 0,-1 0 0 0 0,0 2 12 0 0,-4 6-56 0 0,6-10 67 0 0,-1 0 0 0 0,1 0 0 0 0,-1 0 0 0 0,0-1 0 0 0,0 1 0 0 0,0 0-1 0 0,-2 1-10 0 0,-6 6 95 0 0,6-5-115 0 0,-1 0 0 0 0,1 0 0 0 0,-1-1-1 0 0,0 1 1 0 0,-1-1 0 0 0,1-1 0 0 0,0 1-1 0 0,-1-1 1 0 0,0 0 0 0 0,0 0 0 0 0,0 0-1 0 0,-6 1 21 0 0,5-3 8 0 0,-1 1-1 0 0,0-2 1 0 0,0 1-1 0 0,0-1 0 0 0,0 0 1 0 0,0 0-1 0 0,0-1 1 0 0,0 0-1 0 0,0-1 0 0 0,0 0 1 0 0,1 0-1 0 0,-1-1 1 0 0,1 1-1 0 0,-1-2 1 0 0,1 1-1 0 0,-1-1-7 0 0,-3-3 5 0 0,1 0 0 0 0,-1-1 0 0 0,1 1 0 0 0,0-2-1 0 0,1 0 1 0 0,0 0 0 0 0,0-1 0 0 0,1 0 0 0 0,-4-7-5 0 0,10 14 9 0 0,0 1-1 0 0,-1-1 0 0 0,1 0 1 0 0,1 0-1 0 0,-1-1 0 0 0,0 1 0 0 0,1 0 0 0 0,-1-1 0 0 0,1 1 0 0 0,0-1 1 0 0,0 1-1 0 0,1-1 0 0 0,-1 0-8 0 0,-3-20 11 0 0,3 21-10 0 0,0 1-1 0 0,0-1 1 0 0,1 1 0 0 0,0-1-1 0 0,-1 0 1 0 0,1 1-1 0 0,0-1 1 0 0,0 0 0 0 0,0 0-1 0 0,1 1 1 0 0,-1-1 0 0 0,1 0-1 0 0,-1 1 1 0 0,1-1-1 0 0,0 1 1 0 0,1-2-1 0 0,2-4 17 0 0,0 1 0 0 0,1-1 1 0 0,0 1-1 0 0,0 0 0 0 0,0 0 0 0 0,1 1 0 0 0,0 0 1 0 0,1 0-1 0 0,-1 0 0 0 0,1 1-17 0 0,9-6 3 0 0,1 0 0 0 0,0 1 0 0 0,15-6-3 0 0,-26 14 0 0 0,0-1 0 0 0,1 2 0 0 0,-1-1 0 0 0,0 1 0 0 0,1 0 0 0 0,1 0 0 0 0,17-3 0 0 0,-18 3-1 0 0,0 1 0 0 0,-1-1 0 0 0,1 1 0 0 0,0 1 0 0 0,0-1 0 0 0,-1 1 0 0 0,1 0 0 0 0,0 1 0 0 0,-1 0 0 0 0,1 0 0 0 0,-1 0 0 0 0,0 1 0 0 0,1 0 0 0 0,3 2 1 0 0,-1 1-7 0 0,1-1 0 0 0,-1 1 0 0 0,-1 1-1 0 0,1 0 1 0 0,-1 0 0 0 0,0 1 0 0 0,-1 0-1 0 0,6 7 8 0 0,-9-10-8 0 0,-1 1 1 0 0,0 0-1 0 0,0-1 0 0 0,0 1 0 0 0,-1 0 0 0 0,0 0 0 0 0,0 0 0 0 0,0 1 0 0 0,-1-1 0 0 0,0 0 0 0 0,0 1 0 0 0,-1-1 0 0 0,0 0 0 0 0,0 6 8 0 0,-1 3-55 0 0,-1 0-1 0 0,-1-1 0 0 0,0 0 1 0 0,-1 1-1 0 0,-5 12 56 0 0,7-23-13 0 0,0 0 0 0 0,-1 0 0 0 0,1 0 0 0 0,0 0-1 0 0,-1 0 1 0 0,-1 0 13 0 0,-7 12-44 0 0,8-12 36 0 0,0 0-1 0 0,0 0 0 0 0,0-1 0 0 0,0 1 1 0 0,-1-1-1 0 0,0 0 0 0 0,0 1 0 0 0,0-2 0 0 0,0 1 1 0 0,0 0-1 0 0,-3 0 9 0 0,-17 13-48 0 0,21-14 50 0 0,-1 0-1 0 0,1 0 0 0 0,-1 0 0 0 0,0 0 0 0 0,1-1 0 0 0,-1 0 0 0 0,0 0 0 0 0,0 0 0 0 0,0 0 0 0 0,0 0 0 0 0,0-1 0 0 0,0 1 0 0 0,-1-1 0 0 0,1 0 0 0 0,0-1 0 0 0,0 1 0 0 0,0-1 0 0 0,-1 0-1 0 0,-4-1 18 0 0,0 0-1 0 0,0-1 0 0 0,0 0 0 0 0,1-1 0 0 0,-1 0 0 0 0,1-1 0 0 0,-4-2-17 0 0,0 0 48 0 0,0 0 0 0 0,0-1 0 0 0,1-1 0 0 0,1 0 0 0 0,-1-1 0 0 0,1 0 0 0 0,1 0 0 0 0,-2-4-48 0 0,4 5 2 0 0,0-1 0 0 0,1 0 0 0 0,0-1 0 0 0,1 1 0 0 0,0-1 0 0 0,1 0-1 0 0,-2-5-1 0 0,2 1 0 0 0,3 13 0 0 0,0-1 0 0 0,0 0 0 0 0,0 0 0 0 0,0 0 0 0 0,0 0 0 0 0,1 0 0 0 0,-1 0 0 0 0,1 0 0 0 0,0 0 0 0 0,0 0 0 0 0,0 0 0 0 0,1 0 0 0 0,-1 0 0 0 0,1 0 0 0 0,-1 0 0 0 0,1-1 0 0 0,6-18 0 0 0,-6 16 0 0 0,0 1 0 0 0,1 0 0 0 0,0-1 0 0 0,0 1 0 0 0,0 0 0 0 0,1 0 0 0 0,-1 0 0 0 0,2 0 0 0 0,8-11 0 0 0,0 0 0 0 0,2 1 0 0 0,3-3 0 0 0,-11 13 0 0 0,1-1 0 0 0,0 1 0 0 0,0 0 0 0 0,0 0 0 0 0,0 1 0 0 0,1 0 0 0 0,-1 0 0 0 0,9-2 0 0 0,-5 3-8 0 0,0 0 0 0 0,0 1 0 0 0,0 0 0 0 0,0 1-1 0 0,1 0 1 0 0,-1 0 0 0 0,1 2 0 0 0,-1-1 0 0 0,1 1-1 0 0,-1 1 1 0 0,0 0 0 0 0,0 1 0 0 0,0 0-1 0 0,0 0 1 0 0,0 1 0 0 0,-1 1 0 0 0,1 0 0 0 0,-1 0-1 0 0,0 1 1 0 0,-1 0 0 0 0,1 1 0 0 0,-1 0 0 0 0,-1 0-1 0 0,1 1 1 0 0,0 2 8 0 0,24 39-21 0 0,-31-46 12 0 0,0 0 0 0 0,-1 0 1 0 0,0 0-1 0 0,0 0 0 0 0,0 0 1 0 0,0 0-1 0 0,0 0 0 0 0,0 1 0 0 0,-1-1 1 0 0,0 0-1 0 0,1 0 0 0 0,-1 1 1 0 0,-1-1-1 0 0,1 0 0 0 0,0 0 1 0 0,-1 1-1 0 0,0-1 9 0 0,-2 11-73 0 0,0 0 0 0 0,-2 0 0 0 0,-1 3 73 0 0,6-15-7 0 0,-3 4-9 0 0,0 1 0 0 0,0-1-1 0 0,-1 0 1 0 0,0 0-1 0 0,0 0 1 0 0,0-1-1 0 0,-1 1 1 0 0,0 0 16 0 0,-13 11 10 0 0,-13 10-10 0 0,16-15-7 0 0,10-8 7 0 0,-1 0 0 0 0,0 0 0 0 0,0-1 0 0 0,0 0 0 0 0,-1 0 0 0 0,1-1 0 0 0,-1 1 0 0 0,1-2 0 0 0,-1 1 0 0 0,-13 4 0 0 0,8-3 21 0 0,1 0 0 0 0,-1 0-1 0 0,0-2 1 0 0,1 1-1 0 0,-1-2 1 0 0,0 1 0 0 0,-4-2-21 0 0,-15-1 152 0 0,0-2-1 0 0,-6-3-151 0 0,25 4 15 0 0,1 0-1 0 0,-1-1 0 0 0,1-1 0 0 0,0 0 0 0 0,0-1 1 0 0,1 0-1 0 0,-1 0 0 0 0,1-1 0 0 0,1 0 0 0 0,0-1 1 0 0,0 0-1 0 0,0-1 0 0 0,1 0 0 0 0,0 0 0 0 0,1 0 1 0 0,0-1-1 0 0,-4-7-14 0 0,7 10 20 0 0,1-1 0 0 0,0 1 0 0 0,0-1 1 0 0,1 0-1 0 0,0 0 0 0 0,0 0 0 0 0,0-4-20 0 0,0-9 77 0 0,1 0 1 0 0,0-6-78 0 0,2 23 19 0 0,-1-1 1 0 0,1 0 0 0 0,1 0-1 0 0,-1 1 1 0 0,0-1-1 0 0,1 1 1 0 0,0-1 0 0 0,0 1-1 0 0,1 0 1 0 0,-1-1-1 0 0,1 1 1 0 0,0 1 0 0 0,1-3-20 0 0,10-15 31 0 0,-10 15-26 0 0,0 1 1 0 0,0 0-1 0 0,0 1 0 0 0,1-1 0 0 0,0 1 0 0 0,0-1 0 0 0,0 2 0 0 0,0-1 0 0 0,0 0 0 0 0,1 1 0 0 0,0 0 0 0 0,0 0 0 0 0,0 1 0 0 0,5-2-5 0 0,2 0-11 0 0,1 0 0 0 0,-1 1 0 0 0,1 1 0 0 0,0 0 0 0 0,0 0-1 0 0,7 2 12 0 0,-7 0-8 0 0,-1 1 0 0 0,0 0-1 0 0,0 2 1 0 0,0-1 0 0 0,0 2-1 0 0,-1-1 1 0 0,1 2 0 0 0,-1 0-1 0 0,0 0 1 0 0,5 4 8 0 0,-3-1-7 0 0,0 1 0 0 0,-1 0 0 0 0,0 1 0 0 0,0 1 0 0 0,-1 0 0 0 0,0 1 0 0 0,-1 0-1 0 0,1 3 8 0 0,-6-7-38 0 0,0 1 0 0 0,0 0-1 0 0,-1 0 1 0 0,-1 0-1 0 0,0 1 1 0 0,0-1-1 0 0,0 1 1 0 0,-1 0-1 0 0,-1 0 1 0 0,0 1 0 0 0,0-1-1 0 0,-1 0 1 0 0,0 7 38 0 0,-1 0-73 0 0,-1 0 0 0 0,0 0 1 0 0,-1 0-1 0 0,-1-1 1 0 0,-1 1-1 0 0,0-1 0 0 0,-6 14 73 0 0,7-22 0 0 0,-1-1 0 0 0,0 1 0 0 0,0-1 0 0 0,-1 0 0 0 0,0 0 0 0 0,0 0 0 0 0,0-1 0 0 0,-1 0 0 0 0,0 0 0 0 0,0 0 0 0 0,-1-1 0 0 0,1 0 0 0 0,-1 0 0 0 0,0 0 0 0 0,-1-1 0 0 0,1 0 0 0 0,-5 1 0 0 0,6-3 20 0 0,-1-1 0 0 0,1 1 0 0 0,-1-1 0 0 0,1 0 0 0 0,-1-1 0 0 0,1 0-1 0 0,-1 0 1 0 0,1 0 0 0 0,-1-1 0 0 0,0 0 0 0 0,1 0 0 0 0,0 0-1 0 0,-1-1 1 0 0,1 0 0 0 0,-2-1-20 0 0,-8-4 65 0 0,-1-1 1 0 0,1 0-1 0 0,0-1 0 0 0,1-1 0 0 0,-1-1-65 0 0,9 6 0 0 0,0 0 0 0 0,0-1 0 0 0,1 0 0 0 0,0 0 0 0 0,0 0 0 0 0,0-1 0 0 0,1 0 0 0 0,0 0 0 0 0,0 0 0 0 0,1-1 0 0 0,0 0 0 0 0,-2-4 0 0 0,-12-30 0 0 0,14 36 2 0 0,1 0-1 0 0,0-1 0 0 0,0 0 0 0 0,1 0 0 0 0,0 0 1 0 0,0 0-1 0 0,0 0 0 0 0,1-1 0 0 0,0 1 0 0 0,0-2-1 0 0,1 1 26 0 0,1 0-1 0 0,-1 0 0 0 0,1 1 1 0 0,0-1-1 0 0,1 1 0 0 0,0-1 1 0 0,0 1-1 0 0,1-1 0 0 0,0 1 1 0 0,0 0-1 0 0,1 0 0 0 0,-1 0 1 0 0,2 1-1 0 0,-1-1 0 0 0,4-3-25 0 0,-1 3-4 0 0,0 1-1 0 0,0 0 0 0 0,0 1 0 0 0,1 0 0 0 0,0 0 1 0 0,0 1-1 0 0,0 0 0 0 0,0 0 0 0 0,1 1 0 0 0,0 0 1 0 0,-1 0-1 0 0,7 0 5 0 0,-4 0-10 0 0,0 2 1 0 0,0-1 0 0 0,1 2-1 0 0,-1-1 1 0 0,0 2-1 0 0,0-1 1 0 0,0 1-1 0 0,0 1 1 0 0,0 0-1 0 0,4 2 10 0 0,3 2-14 0 0,-1 2-1 0 0,0 0 0 0 0,0 1 1 0 0,-1 0-1 0 0,-1 1 0 0 0,1 1 1 0 0,-2 1-1 0 0,7 6 15 0 0,-16-13-25 0 0,0 1 0 0 0,0 0 0 0 0,-1 0 0 0 0,0 1 0 0 0,0-1 0 0 0,-1 1 0 0 0,0 0 0 0 0,0 0 0 0 0,-1 0 0 0 0,1 0 0 0 0,-1 0 0 0 0,-1 0 0 0 0,0 1 0 0 0,0-1 0 0 0,0 1 0 0 0,-1-1 0 0 0,0 1 0 0 0,0-1 0 0 0,-1 4 25 0 0,-1-5-30 0 0,1 0 0 0 0,-1 0 0 0 0,0 0 0 0 0,0-1 0 0 0,-1 1 0 0 0,0-1 0 0 0,0 1 0 0 0,0-1 0 0 0,-1 0-1 0 0,1 0 1 0 0,-1-1 0 0 0,-3 4 30 0 0,-3 2-9 0 0,0 0-1 0 0,-1-1 0 0 0,0-1 0 0 0,-11 7 10 0 0,16-10 9 0 0,-1-1-1 0 0,0 1 1 0 0,0-2-1 0 0,-1 1 1 0 0,1-1-1 0 0,-1 0 1 0 0,1-1-1 0 0,-1 0 0 0 0,0 0 1 0 0,0 0-1 0 0,0-1 1 0 0,-3 0-9 0 0,-9-1 40 0 0,-1-1 1 0 0,1-1-1 0 0,0-1 0 0 0,0-1 1 0 0,0-1-1 0 0,1 0 1 0 0,-1-1-1 0 0,1-1 0 0 0,1-1 1 0 0,-4-3-41 0 0,12 5 25 0 0,1 0-1 0 0,0-1 1 0 0,1 0 0 0 0,0 0-1 0 0,0-1 1 0 0,0 0 0 0 0,1-1 0 0 0,0 1-1 0 0,-3-7-24 0 0,7 10 14 0 0,0 1 0 0 0,0-1-1 0 0,1-1 1 0 0,-1 1-1 0 0,1 0 1 0 0,0-1-1 0 0,0 1 1 0 0,1-1 0 0 0,0 1-1 0 0,0-1 1 0 0,0 0-1 0 0,1 1 1 0 0,-1-1-1 0 0,1 0 1 0 0,1 0-1 0 0,-1 1 1 0 0,1-1 0 0 0,0 0-1 0 0,0 1 1 0 0,1-1-1 0 0,0 1 1 0 0,0-1-1 0 0,1-1-13 0 0,-1 2 39 0 0,2-1-2 0 0,0-1 0 0 0,0 1 0 0 0,0 0 0 0 0,1 0 0 0 0,3-3-37 0 0,6-7 0 0 0,-12 12 0 0 0,1 1 0 0 0,0-1 0 0 0,1 1 0 0 0,-1 0 0 0 0,3-2 0 0 0,22-15 127 0 0,29-16-127 0 0,-47 30-10 0 0,0 1 0 0 0,0 1 0 0 0,0 0 1 0 0,1 0-1 0 0,0 1 0 0 0,-1 0 0 0 0,1 0 0 0 0,1 1 10 0 0,11 0 0 0 0,-12 0 0 0 0,0 1 0 0 0,0 1 0 0 0,0 0 0 0 0,0 0 0 0 0,6 1 0 0 0,-3 1-9 0 0,0 1 0 0 0,-1 0-1 0 0,1 0 1 0 0,0 1 0 0 0,-1 1-1 0 0,0 1 1 0 0,0 0 0 0 0,11 7 9 0 0,-21-12-9 0 0,7 7-5 0 0,0-1 0 0 0,0 1-1 0 0,3 5 15 0 0,-9-10-14 0 0,-1 1-1 0 0,0 0 1 0 0,-1 0-1 0 0,1 0 0 0 0,0 0 1 0 0,-1 0-1 0 0,0 1 1 0 0,0-1-1 0 0,-1 1 0 0 0,2 4 15 0 0,-1-2-38 0 0,0 0 0 0 0,-1 0 0 0 0,0 1 0 0 0,0-1 0 0 0,-1 0 0 0 0,0 1 0 0 0,0-1 0 0 0,-1 1-1 0 0,1-1 1 0 0,-2 0 0 0 0,1 0 0 0 0,-1 1 0 0 0,0-1 0 0 0,-1 0 0 0 0,0 0 0 0 0,0-1-1 0 0,-3 6 39 0 0,-1 0 0 0 0,0-1 0 0 0,0-1 0 0 0,0 0 0 0 0,-6 6 0 0 0,-3 1-6 0 0,13-12 0 0 0,-1 0-1 0 0,0 0 1 0 0,-1-1-1 0 0,1 0 0 0 0,-1 0 1 0 0,0 0-1 0 0,1-1 1 0 0,-2 1-1 0 0,1-1 0 0 0,-4 1 7 0 0,0 0 75 0 0,0-1-1 0 0,-1 0 1 0 0,1-1-1 0 0,-6 1-74 0 0,12-2 0 0 0,0-1 1 0 0,0 0-1 0 0,0 0 1 0 0,0 0-1 0 0,1 0 0 0 0,-1 0 1 0 0,0 0-1 0 0,0-1 0 0 0,0 0 1 0 0,0 1-1 0 0,1-1 1 0 0,-1 0-1 0 0,0-1 0 0 0,0 1 1 0 0,1 0-1 0 0,-1-1 0 0 0,-1 0 0 0 0,-6-6-5 0 0,7 6 10 0 0,0 0 0 0 0,0 0 0 0 0,1-1 0 0 0,-1 1 0 0 0,0-1 0 0 0,1 1 0 0 0,0-1 0 0 0,-1 0 0 0 0,1 0 0 0 0,0 0 0 0 0,1 0 0 0 0,-1 0 0 0 0,0 0-1 0 0,0-3-4 0 0,-2-4-3 0 0,3 7 8 0 0,0 1-1 0 0,0-1 1 0 0,0 0-1 0 0,1 1 1 0 0,-1-1-1 0 0,0 0 1 0 0,1 1-1 0 0,0-1 0 0 0,0 0 1 0 0,-1 0-1 0 0,2 0 1 0 0,-1 1-1 0 0,0-1 1 0 0,1 0-1 0 0,-1-1-4 0 0,0 2 0 0 0,0 1 0 0 0,0 1 0 0 0,0-1 0 0 0,-1 1 0 0 0,1 0 0 0 0,0-1 0 0 0,0 1 0 0 0,0-1 0 0 0,0 1 0 0 0,0 0 0 0 0,0-1 0 0 0,0 1 0 0 0,0-1 0 0 0,0 1 0 0 0,0-1 0 0 0,0 1 0 0 0,0 0 0 0 0,1-1 0 0 0,-1 1 0 0 0,0-1 0 0 0,0 1 0 0 0,0 0 0 0 0,1-1 0 0 0,-1 1 0 0 0,0 0 0 0 0,0-1 0 0 0,1 1 0 0 0,-1 0 0 0 0,0-1 0 0 0,7-7 0 0 0,-5 6 0 0 0,1 0 0 0 0,0 0 0 0 0,-1 0 0 0 0,1 0 0 0 0,0 0 0 0 0,0 0 0 0 0,0 1 0 0 0,0-1 0 0 0,0 1 0 0 0,1 0 0 0 0,-1 0 0 0 0,0 0 0 0 0,1 0 0 0 0,-1 1 0 0 0,0-1 0 0 0,1 1 0 0 0,-1 0 0 0 0,1 0 0 0 0,-1 0 0 0 0,0 1 0 0 0,2-1 0 0 0,2 2-5 0 0,0 0-1 0 0,0 0 0 0 0,0 0 0 0 0,0 1 0 0 0,0 0 1 0 0,-1 0-1 0 0,0 0 0 0 0,0 1 0 0 0,0 0 0 0 0,0 1 0 0 0,4 3 6 0 0,-7-5-4 0 0,0 0 0 0 0,0 0 0 0 0,0 0 0 0 0,0 1 0 0 0,0 0 0 0 0,-1-1 0 0 0,0 1 0 0 0,0 0 0 0 0,0 0-1 0 0,0 0 1 0 0,-1 0 0 0 0,1 1 0 0 0,-1 1 4 0 0,0-4-3 0 0,-1 1 0 0 0,0-1 0 0 0,-1 1 0 0 0,1-1 0 0 0,0 1 0 0 0,-1-1 0 0 0,1 0 0 0 0,-1 1 0 0 0,0-1 1 0 0,0 0-1 0 0,0 1 0 0 0,0-1 3 0 0,-14 26-40 0 0,12-23 40 0 0,-1-1 0 0 0,0 1 0 0 0,0-1 0 0 0,0 0 0 0 0,-1 0 0 0 0,0 0 0 0 0,0-1 0 0 0,0 1 0 0 0,0-1 0 0 0,0 0 0 0 0,0-1 0 0 0,-1 1 0 0 0,-2 0 0 0 0,-6 1 0 0 0,-1 0 0 0 0,1 0 0 0 0,-1-2 0 0 0,-13 2 0 0 0,20-4 19 0 0,-1 1 0 0 0,1-1 0 0 0,0-1 0 0 0,0 1 0 0 0,0-1 0 0 0,0-1 0 0 0,0 0 0 0 0,-2 0-19 0 0,-1 0 0 0 0,8 1 0 0 0,0 1 0 0 0,0-1 0 0 0,0 1 0 0 0,1-1 0 0 0,-1 0 0 0 0,0 0 0 0 0,0 0 0 0 0,-1-1 0 0 0,3 1 0 0 0,0 0 0 0 0,0 1 0 0 0,0-1 0 0 0,0 0 0 0 0,0 0 0 0 0,0 0 0 0 0,0 0 0 0 0,1-1 0 0 0,-1 1 0 0 0,0 0 0 0 0,1 0 0 0 0,-1 0 0 0 0,0-1 0 0 0,1 1 0 0 0,-1 0 0 0 0,1-1 0 0 0,0 1 0 0 0,0 0 0 0 0,-1-1 0 0 0,1 1 0 0 0,0 0 0 0 0,0-1 0 0 0,0-1 0 0 0,1 1 4 0 0,-1 0 0 0 0,1 0-1 0 0,0-1 1 0 0,-1 1-1 0 0,1 0 1 0 0,0 0 0 0 0,0 0-1 0 0,1 0 1 0 0,-1 0-1 0 0,0 0 1 0 0,1 0-1 0 0,-1 0 1 0 0,1 0 0 0 0,0 1-1 0 0,1-2-3 0 0,1-1 18 0 0,1-1 0 0 0,0 2 0 0 0,0-1 0 0 0,0 0 0 0 0,4-1-18 0 0,9-4 0 0 0,-12 5 0 0 0,0 1 0 0 0,1-1 0 0 0,-1 2 0 0 0,1-1 0 0 0,0 1 0 0 0,0 0 0 0 0,-4 1-7 0 0,0 0 0 0 0,-1 1 0 0 0,1-1 0 0 0,0 1 0 0 0,0 0-1 0 0,-1 0 1 0 0,1 0 0 0 0,0 0 0 0 0,2 1 7 0 0,4 0 0 0 0,6 0-49 0 0,-12 3-32 0 0,-1-2-319 0 0,-2 1 327 0 0,0-1 0 0 0,0 0 0 0 0,0 0 0 0 0,0 0 0 0 0,0 0 0 0 0,-1 1 1 0 0,1-1-1 0 0,-1 0 0 0 0,1 0 0 0 0,-1 0 0 0 0,0 0 0 0 0,0 0 73 0 0,-2 2-29 0 0,0 0 1 0 0,0 0-1 0 0,-1 0 0 0 0,0-1 0 0 0,1 1 0 0 0,-1-1 0 0 0,0 0 1 0 0,-1 0-1 0 0,-3 2 29 0 0,-4 3-45 0 0,8-5 45 0 0,1-1-3 0 0,1 0 1 0 0,-1 0 0 0 0,0 0-1 0 0,0-1 1 0 0,-1 1 0 0 0,1-1 0 0 0,0 1 2 0 0,1-2 3 0 0,0 1 0 0 0,1-1 0 0 0,-1 0 0 0 0,0 0 0 0 0,1 0 0 0 0,-1 0 0 0 0,1 0 1 0 0,-1 0-1 0 0,0 0 0 0 0,1-1 0 0 0,-1 1 0 0 0,0 0 0 0 0,1-1 0 0 0,-1 1 0 0 0,1-1 0 0 0,-1 0 1 0 0,1 0-1 0 0,-1 1 0 0 0,0-2-3 0 0,0 0 49 0 0,-1 0 1 0 0,1-1-1 0 0,-1 1 1 0 0,1-1-1 0 0,0 1 1 0 0,0-1-1 0 0,0 0 1 0 0,0 0-1 0 0,0 0 1 0 0,1 0-1 0 0,-1-1 1 0 0,1 1-1 0 0,0 0 1 0 0,0-1-1 0 0,0 1 1 0 0,0 0-1 0 0,0-4-49 0 0,-1-2 113 0 0,1 4-81 0 0,1 0-1 0 0,-1 0 0 0 0,1 0 0 0 0,0 0 0 0 0,1 0 1 0 0,-1 0-1 0 0,1 0 0 0 0,0 0 0 0 0,0 1 0 0 0,0-1 1 0 0,1 0-1 0 0,-1 0 0 0 0,1 1 0 0 0,1-1 0 0 0,-1 1 1 0 0,0-1-1 0 0,1 1 0 0 0,0 0 0 0 0,0 0 0 0 0,1 0-31 0 0,26-16-96 0 0,-27 18 46 0 0,-1 0 0 0 0,1 0 0 0 0,1 0 0 0 0,-1 1 0 0 0,0-1 0 0 0,0 1 0 0 0,0-1 0 0 0,1 1 0 0 0,-1 0 0 0 0,1 1 0 0 0,-1-1 0 0 0,1 1 0 0 0,-1-1 0 0 0,1 1 0 0 0,-1 0 0 0 0,4 0 50 0 0,-7 1-15 0 0,1-1-1 0 0,0 0 0 0 0,-1 1 0 0 0,1-1 0 0 0,0 0 0 0 0,-1 1 1 0 0,1-1-1 0 0,-1 1 0 0 0,1-1 0 0 0,-1 1 0 0 0,1-1 0 0 0,-1 1 1 0 0,1 0-1 0 0,-1-1 0 0 0,0 1 0 0 0,1-1 0 0 0,-1 1 16 0 0,1 1-44 0 0,2 1-56 0 0,0 0 0 0 0,-1 1 0 0 0,1 0 0 0 0,-1-1-1 0 0,0 1 1 0 0,0 0 0 0 0,0 0 0 0 0,-1 0 0 0 0,1 1 0 0 0,-1-1 0 0 0,0 0-1 0 0,0 1 1 0 0,0-1 0 0 0,-1 0 0 0 0,0 1 0 0 0,1-1 0 0 0,-2 1 0 0 0,1-1 0 0 0,-1 3 100 0 0,0-3-107 0 0,0 0 0 0 0,-1 0 0 0 0,0 0 0 0 0,0 0 0 0 0,-1 2 107 0 0,-6 11-51 0 0,9-15-29 0 0,-2-1-938 0 0,-5 4-3786 0 0</inkml:trace>
</inkml:ink>
</file>

<file path=ppt/ink/ink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2:57.137"/>
    </inkml:context>
    <inkml:brush xml:id="br0">
      <inkml:brushProperty name="width" value="0.05292" units="cm"/>
      <inkml:brushProperty name="height" value="0.05292" units="cm"/>
      <inkml:brushProperty name="color" value="#333333"/>
    </inkml:brush>
  </inkml:definitions>
  <inkml:trace contextRef="#ctx0" brushRef="#br0">1 11 2304 0 0,'0'0'101'0'0,"20"-10"22"0"0,-15 11 762 0 0,-1-1 0 0 0,1 1 0 0 0,0-1 0 0 0,-1 1 0 0 0,1 1 0 0 0,-1-1 0 0 0,1 1 0 0 0,-1-1 0 0 0,0 1 0 0 0,0 0 1 0 0,0 1-1 0 0,0-1 0 0 0,2 2-885 0 0,1 2 531 0 0,0 0 1 0 0,0 0-1 0 0,-1 1 1 0 0,0-1 0 0 0,0 1-1 0 0,0 1 1 0 0,-1-1-532 0 0,5 9 182 0 0,-1 1 0 0 0,-1-1 0 0 0,0 1 0 0 0,-1 1 0 0 0,-1-1 0 0 0,3 14-182 0 0,-2 10 477 0 0,-1 0 0 0 0,-3 1 0 0 0,0 37-477 0 0,0 13 313 0 0,-3-78-261 0 0,0-1 1 0 0,-1 0-1 0 0,-1 1 0 0 0,0-1 0 0 0,0 0 0 0 0,-2 0 0 0 0,1 0 0 0 0,-2-1 0 0 0,0 1 0 0 0,-2 3-52 0 0,-5 7-244 0 0,0-1 0 0 0,-1-1 0 0 0,-1 0 0 0 0,-1-1-1 0 0,-2 1 245 0 0,2-7-716 0 0</inkml:trace>
</inkml:ink>
</file>

<file path=ppt/ink/ink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3:07.085"/>
    </inkml:context>
    <inkml:brush xml:id="br0">
      <inkml:brushProperty name="width" value="0.05292" units="cm"/>
      <inkml:brushProperty name="height" value="0.05292" units="cm"/>
      <inkml:brushProperty name="color" value="#333333"/>
    </inkml:brush>
  </inkml:definitions>
  <inkml:trace contextRef="#ctx0" brushRef="#br0">22 2 6992 0 0,'-16'-1'1675'0'0,"37"8"-211"0"0,43 5 397 0 0,163-10 34 0 0,-117-3-1688 0 0,24 3-80 0 0,-14 0 124 0 0,26-6-251 0 0,140-2-245 0 0,-239 6 102 0 0,6-1-824 0 0,-6-3-310 0 0</inkml:trace>
</inkml:ink>
</file>

<file path=ppt/ink/ink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6:52.034"/>
    </inkml:context>
    <inkml:brush xml:id="br0">
      <inkml:brushProperty name="width" value="0.05292" units="cm"/>
      <inkml:brushProperty name="height" value="0.05292" units="cm"/>
      <inkml:brushProperty name="color" value="#333333"/>
    </inkml:brush>
  </inkml:definitions>
  <inkml:trace contextRef="#ctx0" brushRef="#br0">40 0 6448 0 0,'0'0'498'0'0,"0"0"-183"0"0,0 0 450 0 0,0 0 237 0 0,0 0 43 0 0,0 0-21 0 0,0 0-127 0 0,0 0-53 0 0,0 0-10 0 0,0 8 276 0 0,-6 21-615 0 0,2 0-1 0 0,1 0 0 0 0,1 1 1 0 0,1 0-1 0 0,3 9-494 0 0,-2-23 154 0 0,-1 0 0 0 0,0-1 0 0 0,-2 7-154 0 0,1-1 195 0 0,-6 29 79 0 0,5-31-261 0 0,0-1 0 0 0,1 1-1 0 0,1 3-12 0 0,0-20-2 0 0,5 12-57 0 0,-4-12-261 0 0,0-2-119 0 0,0 0-712 0 0,0 0-2880 0 0,0 0-1238 0 0</inkml:trace>
</inkml:ink>
</file>

<file path=ppt/ink/ink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6:52.436"/>
    </inkml:context>
    <inkml:brush xml:id="br0">
      <inkml:brushProperty name="width" value="0.05292" units="cm"/>
      <inkml:brushProperty name="height" value="0.05292" units="cm"/>
      <inkml:brushProperty name="color" value="#333333"/>
    </inkml:brush>
  </inkml:definitions>
  <inkml:trace contextRef="#ctx0" brushRef="#br0">0 1 9184 0 0,'0'0'421'0'0,"0"0"-12"0"0,10 0 1835 0 0,-8 1-2015 0 0,0 0 1 0 0,0 0-1 0 0,0 0 0 0 0,0 0 0 0 0,-1 1 0 0 0,1-1 0 0 0,0 1 1 0 0,-1-1-1 0 0,1 1 0 0 0,0-1 0 0 0,-1 1 0 0 0,0 0 0 0 0,1 0 0 0 0,-1 0 1 0 0,0 0-1 0 0,0 0 0 0 0,0 0-229 0 0,7 10 585 0 0,14 15-175 0 0,-7-7 98 0 0,1-1 1 0 0,1 0-1 0 0,4 2-508 0 0,46 37-128 0 0,-55-52-808 0 0,-3-5-3626 0 0,-2-1-1054 0 0</inkml:trace>
</inkml:ink>
</file>

<file path=ppt/ink/ink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6:52.825"/>
    </inkml:context>
    <inkml:brush xml:id="br0">
      <inkml:brushProperty name="width" value="0.05292" units="cm"/>
      <inkml:brushProperty name="height" value="0.05292" units="cm"/>
      <inkml:brushProperty name="color" value="#333333"/>
    </inkml:brush>
  </inkml:definitions>
  <inkml:trace contextRef="#ctx0" brushRef="#br0">176 57 10048 0 0,'0'0'230'0'0,"0"0"30"0"0,0 0 18 0 0,-1 0-45 0 0,-1 0-136 0 0,0 0 0 0 0,0 1 0 0 0,1-1 0 0 0,-1 1 0 0 0,0-1 0 0 0,1 1-1 0 0,-1 0 1 0 0,0 0 0 0 0,1 0 0 0 0,-1 0 0 0 0,1 0 0 0 0,0 0 0 0 0,-1 0 0 0 0,1 0 0 0 0,0 0 0 0 0,-1 1 0 0 0,1-1 0 0 0,0 1 0 0 0,0-1 0 0 0,0 1-1 0 0,0-1 1 0 0,1 1 0 0 0,-1-1 0 0 0,0 1 0 0 0,1 0 0 0 0,-1-1 0 0 0,0 2-97 0 0,-4 9 364 0 0,-47 75 1811 0 0,9-13-1477 0 0,32-59-616 0 0,8-12-104 0 0,1 0 0 0 0,0-1 0 0 0,0 1-1 0 0,1 0 1 0 0,-1 0 0 0 0,0 0 0 0 0,1 1 0 0 0,-1 0 21 0 0,-5 9-1390 0 0,3-7-73 0 0</inkml:trace>
  <inkml:trace contextRef="#ctx0" brushRef="#br0" timeOffset="1">176 1 9216 0 0,'0'0'706'0'0,"0"0"-343"0"0,0 0 282 0 0,0 0 171 0 0,0 0 31 0 0,0 0-10 0 0,0 0-70 0 0,0 16 1386 0 0,-3 45-338 0 0,1-38-1335 0 0,1 1 0 0 0,2 21-480 0 0,2 23 415 0 0,-3-47-308 0 0,1 0 1 0 0,1 0-1 0 0,0-1 1 0 0,5 18-108 0 0,-3-24-22 0 0,-3-8-40 0 0,0 0 0 0 0,1-1 1 0 0,0 1-1 0 0,0 0 0 0 0,0-1 0 0 0,0 1 0 0 0,1-1 0 0 0,0 0 1 0 0,0 1-1 0 0,1-1 0 0 0,-1-1 0 0 0,4 4 62 0 0,10 7-4346 0 0,-9-12-1218 0 0</inkml:trace>
</inkml:ink>
</file>

<file path=ppt/ink/ink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6:53.190"/>
    </inkml:context>
    <inkml:brush xml:id="br0">
      <inkml:brushProperty name="width" value="0.05292" units="cm"/>
      <inkml:brushProperty name="height" value="0.05292" units="cm"/>
      <inkml:brushProperty name="color" value="#333333"/>
    </inkml:brush>
  </inkml:definitions>
  <inkml:trace contextRef="#ctx0" brushRef="#br0">64 11 11952 0 0,'-5'-2'145'0'0,"4"1"-57"0"0,0 1 0 0 0,0-1 1 0 0,0 1-1 0 0,0-1 1 0 0,0 1-1 0 0,0 0 1 0 0,0-1-1 0 0,0 1 1 0 0,0 0-1 0 0,0 0 0 0 0,-1 0 1 0 0,1 0-1 0 0,0 0 1 0 0,0 0-1 0 0,0 0 1 0 0,0 0-1 0 0,0 0 0 0 0,0 0 1 0 0,0 1-1 0 0,-1-1 1 0 0,1 1-1 0 0,0-1 1 0 0,0 0-1 0 0,0 1 1 0 0,0 0-1 0 0,1-1 0 0 0,-1 1 1 0 0,-1 0-89 0 0,-1 3 288 0 0,0 0-1 0 0,0 1 1 0 0,1 0-1 0 0,-1-1 1 0 0,1 1 0 0 0,0 0-1 0 0,0 0 1 0 0,0 0 0 0 0,1 0-1 0 0,0 0 1 0 0,0 0-1 0 0,0 1 1 0 0,1 3-288 0 0,-1 5 294 0 0,0 1 0 0 0,1-1 0 0 0,1 0-1 0 0,2 9-293 0 0,-2-18 48 0 0,1 1-1 0 0,-1-1 0 0 0,1 0 0 0 0,0 0 0 0 0,0 0 0 0 0,1 0 0 0 0,0 0 0 0 0,0 0 1 0 0,0-1-1 0 0,0 1 0 0 0,1-1 0 0 0,0 0-47 0 0,-2-2-7 0 0,-1 1 0 0 0,1-1 1 0 0,1-1-1 0 0,-1 1 0 0 0,0 0 0 0 0,0 0 0 0 0,1-1 1 0 0,-1 1-1 0 0,1-1 0 0 0,-1 0 0 0 0,1 0 0 0 0,0 0 1 0 0,-1 0-1 0 0,1 0 0 0 0,0 0 0 0 0,0-1 0 0 0,0 0 1 0 0,-1 1-1 0 0,1-1 0 0 0,0 0 0 0 0,0 0 1 0 0,0-1-1 0 0,1 1 7 0 0,1-1-11 0 0,-1-1 1 0 0,1 1-1 0 0,0-1 1 0 0,-1 0-1 0 0,0 0 1 0 0,1 0-1 0 0,-1-1 1 0 0,0 1-1 0 0,0-1 1 0 0,0 0-1 0 0,-1 0 1 0 0,1-1-1 0 0,-1 1 1 0 0,1-1-1 0 0,-1 0 1 0 0,0 1-1 0 0,-1-1 0 0 0,1-1 1 0 0,-1 1-1 0 0,1 0 1 0 0,-1-1-1 0 0,-1 1 1 0 0,1-1-1 0 0,-1 1 1 0 0,1-1-1 0 0,-1-2 11 0 0,0-1 1 0 0,0 1-1 0 0,0-1 1 0 0,-1 1-1 0 0,0-1 1 0 0,0 1-1 0 0,-1-1 1 0 0,0 0-1 0 0,0 1 1 0 0,0 0-1 0 0,-1-1 1 0 0,-1 1-1 0 0,1 0 1 0 0,-1 0-1 0 0,1 3-3 0 0,0 1 0 0 0,1-1 0 0 0,-1 1 0 0 0,-1 0 0 0 0,1 0 0 0 0,0 0 0 0 0,-1 0 0 0 0,0 0 0 0 0,1 1 0 0 0,-1-1 0 0 0,0 1 0 0 0,0 0 0 0 0,-1 0 0 0 0,1 0 0 0 0,0 0-1 0 0,-1 0 1 0 0,1 1 0 0 0,-1-1 0 0 0,1 1 0 0 0,-1 0 0 0 0,0 0 0 0 0,0 1 0 0 0,1-1 0 0 0,-1 1 0 0 0,0-1 0 0 0,-1 1 3 0 0,0 0-31 0 0,0 1 1 0 0,0-1-1 0 0,0 1 0 0 0,0 0 0 0 0,0 0 0 0 0,0 0 0 0 0,0 0 0 0 0,0 1 0 0 0,1 0 0 0 0,-1 0 0 0 0,-1 1 31 0 0,5-2-111 0 0,-1 0-1 0 0,1 0 1 0 0,-1 1 0 0 0,1-1-1 0 0,-1 0 1 0 0,1 0-1 0 0,0 1 1 0 0,0-1-1 0 0,0 1 1 0 0,0-1-1 0 0,0 1 1 0 0,0-1-1 0 0,0 1 1 0 0,0-1 0 0 0,1 1-1 0 0,-1 0 1 0 0,1 0-1 0 0,-1-1 1 0 0,1 1-1 0 0,0 0 1 0 0,-1 0-1 0 0,1-1 1 0 0,0 1-1 0 0,0 0 1 0 0,0 0 0 0 0,1 0-1 0 0,-1-1 1 0 0,0 1-1 0 0,1 0 1 0 0,-1 0-1 0 0,1-1 1 0 0,0 2 111 0 0,2 7-5701 0 0</inkml:trace>
</inkml:ink>
</file>

<file path=ppt/ink/ink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6:53.591"/>
    </inkml:context>
    <inkml:brush xml:id="br0">
      <inkml:brushProperty name="width" value="0.05292" units="cm"/>
      <inkml:brushProperty name="height" value="0.05292" units="cm"/>
      <inkml:brushProperty name="color" value="#333333"/>
    </inkml:brush>
  </inkml:definitions>
  <inkml:trace contextRef="#ctx0" brushRef="#br0">146 29 920 0 0,'1'-1'67'0'0,"1"-4"327"0"0,-1 4 1586 0 0,-1 0-1596 0 0,0 1-1 0 0,0-1 0 0 0,0 0 0 0 0,0 0 1 0 0,0 0-1 0 0,0 0 0 0 0,0 1 1 0 0,-1-1-1 0 0,1 0 0 0 0,0 0 0 0 0,0 0 1 0 0,-1 1-1 0 0,1-1 0 0 0,0 0 1 0 0,-1 1-1 0 0,1-1 0 0 0,-1 0 1 0 0,1 1-1 0 0,-1-1 0 0 0,1 0 0 0 0,-1 1 1 0 0,0-1-1 0 0,1 1 0 0 0,-1-1 1 0 0,0 1-384 0 0,0-1 263 0 0,0 1 1 0 0,0-1 0 0 0,0 1 0 0 0,-1 0 0 0 0,1 0-1 0 0,0 0 1 0 0,-1-1 0 0 0,1 1 0 0 0,0 0 0 0 0,0 1-1 0 0,-1-1 1 0 0,1 0 0 0 0,0 0 0 0 0,-2 1-264 0 0,-1 0 228 0 0,0 0 1 0 0,-1 1-1 0 0,1 0 1 0 0,0 0-1 0 0,0 0 1 0 0,0 0-1 0 0,1 1 1 0 0,-3 1-229 0 0,-3 4 239 0 0,0 1 0 0 0,1 0 0 0 0,0 1 1 0 0,1-1-1 0 0,0 1 0 0 0,0 1 0 0 0,-2 6-239 0 0,6-11 56 0 0,0 0-1 0 0,0 0 1 0 0,1 0-1 0 0,0 0 1 0 0,0 0-1 0 0,1 1 1 0 0,0-1-1 0 0,0 1 1 0 0,0-1 0 0 0,1 1-1 0 0,0-1 1 0 0,0 1-1 0 0,1-1 1 0 0,1 6-56 0 0,-2-8 4 0 0,1-1 0 0 0,0 0 0 0 0,0 0 0 0 0,0 0 0 0 0,0 0 1 0 0,1 0-1 0 0,-1 0 0 0 0,1 0 0 0 0,0 0 0 0 0,0 0 0 0 0,0-1 0 0 0,0 1 1 0 0,0-1-1 0 0,1 0 0 0 0,-1 1 0 0 0,1-1 0 0 0,-1 0 0 0 0,1 0 1 0 0,1 0-5 0 0,1 0 5 0 0,-1 0 1 0 0,0-1 0 0 0,1 0-1 0 0,-1 0 1 0 0,1 0 0 0 0,-1 0-1 0 0,1-1 1 0 0,-1 0 0 0 0,1 0 0 0 0,-1 0-1 0 0,1 0 1 0 0,4-2-6 0 0,11-2-304 0 0,-1-1 0 0 0,1-2 0 0 0,-1 0 0 0 0,0 0-1 0 0,12-8 305 0 0,-20 8-777 0 0,-1 1 0 0 0,0-2-1 0 0,0 1 1 0 0,0-1 0 0 0,-1-1 0 0 0,0 0-1 0 0,1-1 778 0 0,12-13-1790 0 0</inkml:trace>
</inkml:ink>
</file>

<file path=ppt/ink/ink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6:53.990"/>
    </inkml:context>
    <inkml:brush xml:id="br0">
      <inkml:brushProperty name="width" value="0.05292" units="cm"/>
      <inkml:brushProperty name="height" value="0.05292" units="cm"/>
      <inkml:brushProperty name="color" value="#333333"/>
    </inkml:brush>
  </inkml:definitions>
  <inkml:trace contextRef="#ctx0" brushRef="#br0">40 1 9872 0 0,'0'0'454'0'0,"0"0"-11"0"0,-13 14 281 0 0,10-11-460 0 0,1 0 1 0 0,0 1-1 0 0,0 0 0 0 0,0-1 1 0 0,1 1-1 0 0,-1 0 0 0 0,1 0 1 0 0,0 0-1 0 0,0 0 0 0 0,0 0 0 0 0,0 3-264 0 0,-2 47 2031 0 0,3 129 65 0 0,1-158-2002 0 0,0-15-94 0 0,-1-1 1 0 0,0 1-1 0 0,-1 0 1 0 0,0 0-1 0 0,0 0 0 0 0,-1 2 0 0 0,1-14 38 0 0,1-3-10 0 0,-1 0 0 0 0,1 0 0 0 0,0 0 0 0 0,1-1 0 0 0,-1 1 0 0 0,1-2-28 0 0,1 1 25 0 0,0-1 0 0 0,0 1 0 0 0,1-1 0 0 0,0 1 0 0 0,0 0 0 0 0,1 0 0 0 0,-1 0 0 0 0,4-2-25 0 0,-4 5 45 0 0,-1 0 0 0 0,1 0 0 0 0,0 1 0 0 0,0-1 0 0 0,1 1 0 0 0,-1 0 0 0 0,0 0 0 0 0,1 0 0 0 0,-1 0 0 0 0,1 0 0 0 0,0 1 0 0 0,0 0 0 0 0,-1 0-1 0 0,1 0 1 0 0,1 0-45 0 0,-2 1 17 0 0,1 0 0 0 0,-1 0 0 0 0,0 0 0 0 0,0 0-1 0 0,0 1 1 0 0,0 0 0 0 0,1-1 0 0 0,-1 1 0 0 0,0 1-1 0 0,0-1 1 0 0,0 0 0 0 0,-1 1 0 0 0,1-1-1 0 0,0 1 1 0 0,0 0 0 0 0,-1 0 0 0 0,1 0 0 0 0,-1 0-1 0 0,0 0 1 0 0,0 0 0 0 0,1 1 0 0 0,0 1-17 0 0,3 4 5 0 0,1 1 0 0 0,-2-1 0 0 0,1 1 0 0 0,-1 0 0 0 0,0 1 0 0 0,0 2-5 0 0,-1-1-294 0 0,15 31 739 0 0,-17-40-1000 0 0,0 1 0 0 0,-1 0 0 0 0,1-1 1 0 0,1 0-1 0 0,-1 1 0 0 0,0-1 0 0 0,3 2 555 0 0,2 0-6034 0 0</inkml:trace>
</inkml:ink>
</file>

<file path=ppt/ink/ink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6:54.375"/>
    </inkml:context>
    <inkml:brush xml:id="br0">
      <inkml:brushProperty name="width" value="0.05292" units="cm"/>
      <inkml:brushProperty name="height" value="0.05292" units="cm"/>
      <inkml:brushProperty name="color" value="#333333"/>
    </inkml:brush>
  </inkml:definitions>
  <inkml:trace contextRef="#ctx0" brushRef="#br0">88 4 5064 0 0,'0'0'232'0'0,"0"0"237"0"0,0 0 872 0 0,-19 1 5041 0 0,16 0-6131 0 0,0 1 1 0 0,0 0 0 0 0,0 0 0 0 0,0 0-1 0 0,0 0 1 0 0,1 0 0 0 0,-1 0 0 0 0,1 1 0 0 0,-1-1-1 0 0,1 1 1 0 0,0 0 0 0 0,0 0 0 0 0,0 0-1 0 0,0 0 1 0 0,1 0 0 0 0,-1 0 0 0 0,0 3-252 0 0,-5 11 582 0 0,1 0 1 0 0,-4 13-583 0 0,10-30 2 0 0,0 4 28 0 0,-1 0 0 0 0,0 0-1 0 0,1-1 1 0 0,-1 1-1 0 0,1 0 1 0 0,1 0-1 0 0,-1 0 1 0 0,0 0-1 0 0,1 0 1 0 0,0 0-1 0 0,-1-1 1 0 0,2 1 0 0 0,-1 0-1 0 0,0 0 1 0 0,1-1-1 0 0,0 1 1 0 0,-1-1-1 0 0,1 0 1 0 0,1 1-1 0 0,-1-1 1 0 0,0 0-1 0 0,1 0 1 0 0,0 0 0 0 0,0-1-1 0 0,-1 1 1 0 0,2-1-1 0 0,-1 1 1 0 0,0-1-1 0 0,0 0 1 0 0,1 0-1 0 0,-1-1 1 0 0,1 1-1 0 0,-1-1 1 0 0,1 1 0 0 0,0-1-1 0 0,0 0 1 0 0,0 0-30 0 0,1-1-29 0 0,0 0-1 0 0,0 0 1 0 0,0-1 0 0 0,0 1 0 0 0,0-1 0 0 0,0 0 0 0 0,0 0 0 0 0,0-1-1 0 0,0 1 1 0 0,0-1 0 0 0,-1 0 0 0 0,1 0 0 0 0,-1-1 0 0 0,1 0 0 0 0,-1 1-1 0 0,0-1 1 0 0,0-1 0 0 0,0 1 0 0 0,0-1 29 0 0,2-2-50 0 0,-1 0 0 0 0,0 0 0 0 0,0-1 0 0 0,-1 1 0 0 0,0-1 0 0 0,0 0-1 0 0,-1 0 1 0 0,0 0 0 0 0,0-1 0 0 0,0 1 0 0 0,-1-1 0 0 0,0-2 50 0 0,0 3-9 0 0,-1 0 0 0 0,0-1 0 0 0,0 1 0 0 0,0-1 1 0 0,-1 1-1 0 0,-1-3 9 0 0,1 8 1 0 0,0 0 0 0 0,-1 0 0 0 0,1 0 0 0 0,0 0 1 0 0,-1 1-1 0 0,0-1 0 0 0,1 0 0 0 0,-1 0 0 0 0,0 1 1 0 0,0-1-1 0 0,0 0 0 0 0,0 1 0 0 0,0-1 0 0 0,-1 1 0 0 0,1 0 1 0 0,0-1-1 0 0,-1 1 0 0 0,1 0 0 0 0,0 0 0 0 0,-1 0 1 0 0,0 0-1 0 0,1 0 0 0 0,-1 0 0 0 0,0 0 0 0 0,1 0 1 0 0,-1 1-1 0 0,-1-1-1 0 0,-4-1-189 0 0,0 0 0 0 0,0 1-1 0 0,0 0 1 0 0,0 0 0 0 0,-1 1 0 0 0,1 0 0 0 0,0 0 0 0 0,0 0 0 0 0,0 1 0 0 0,0 0-1 0 0,0 1 1 0 0,0-1 0 0 0,0 2 0 0 0,0-1 0 0 0,1 1 0 0 0,-1-1 0 0 0,1 2 0 0 0,0-1 0 0 0,-3 2 189 0 0,5 0-1132 0 0</inkml:trace>
</inkml:ink>
</file>

<file path=ppt/ink/ink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6:54.861"/>
    </inkml:context>
    <inkml:brush xml:id="br0">
      <inkml:brushProperty name="width" value="0.05292" units="cm"/>
      <inkml:brushProperty name="height" value="0.05292" units="cm"/>
      <inkml:brushProperty name="color" value="#333333"/>
    </inkml:brush>
  </inkml:definitions>
  <inkml:trace contextRef="#ctx0" brushRef="#br0">1 1 5984 0 0,'0'0'464'0'0,"3"0"-961"0"0,11 3 8035 0 0,-12 0-7245 0 0,0-1 0 0 0,0 0 1 0 0,0 1-1 0 0,0-1 0 0 0,-1 1 0 0 0,0 0 0 0 0,1-1 1 0 0,-1 1-1 0 0,0 0 0 0 0,0 0 0 0 0,-1 0 1 0 0,1 0-1 0 0,0-1 0 0 0,-1 1 0 0 0,0 3-293 0 0,0 51 862 0 0,-1-32-620 0 0,1-17-229 0 0,0-1 0 0 0,-1 1 0 0 0,0 0 0 0 0,-1-1 0 0 0,1 1 0 0 0,-2-1 0 0 0,1 1-13 0 0,7-27 121 0 0,-4 11-71 0 0,1 0-1 0 0,0 1 0 0 0,0-1 1 0 0,4-6-50 0 0,0 1 133 0 0,-3 6-15 0 0,1 0 1 0 0,-1 0-1 0 0,1 0 0 0 0,1 0 1 0 0,-1 1-1 0 0,1 0 1 0 0,0 0-1 0 0,1 0 1 0 0,-1 0-1 0 0,7-4-118 0 0,-11 9 30 0 0,1 0 1 0 0,-1 0-1 0 0,1 0 0 0 0,0 0 0 0 0,-1 0 1 0 0,1 1-1 0 0,0-1 0 0 0,0 1 0 0 0,0-1 1 0 0,0 1-1 0 0,-1-1 0 0 0,1 1 0 0 0,0 0 1 0 0,0 0-1 0 0,0 0 0 0 0,0 0-30 0 0,1 1 18 0 0,-1 0-1 0 0,0-1 1 0 0,0 2-1 0 0,0-1 1 0 0,0 0-1 0 0,0 0 1 0 0,0 1-1 0 0,0-1 0 0 0,0 1 1 0 0,0-1-1 0 0,-1 1 1 0 0,1 0-1 0 0,-1 0 1 0 0,1 0-1 0 0,-1 0 1 0 0,0 0-1 0 0,0 0 1 0 0,0 0-18 0 0,3 5 92 0 0,-1-1 1 0 0,0 1-1 0 0,0 0 1 0 0,-1 0-1 0 0,1 7-92 0 0,-1-6-61 0 0,0-1 1 0 0,1 1-1 0 0,0-1 0 0 0,0 0 0 0 0,2 4 61 0 0,21 51-556 0 0,-18-52-1889 0 0,-4-8 1202 0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OA" name="resolution" value="1000" units="1/deg"/>
          <inkml:channelProperty channel="OE" name="resolution" value="1000" units="1/deg"/>
        </inkml:channelProperties>
      </inkml:inkSource>
      <inkml:timestamp xml:id="ts0" timeString="2019-01-08T11:59:13.491"/>
    </inkml:context>
    <inkml:brush xml:id="br0">
      <inkml:brushProperty name="width" value="0.1" units="cm"/>
      <inkml:brushProperty name="height" value="0.1" units="cm"/>
      <inkml:brushProperty name="color" value="#849398"/>
      <inkml:brushProperty name="ignorePressure" value="1"/>
    </inkml:brush>
  </inkml:definitions>
  <inkml:trace contextRef="#ctx0" brushRef="#br0">4 1583 0 0,'-2'0'0'0,"5529"0"0"0,-4828 0 0 0,350 0 0 0,117 0 0 0,-411 0 0 0,-747 0 0 0,-2 0 0 0,0 0 0 0,1 0 0 0,1 0 0 0</inkml:trace>
  <inkml:trace contextRef="#ctx0" brushRef="#br0" timeOffset="1">1 155 0 0,'0'-21'0'0,"0"18"0"0,0 7 0 0,0 506 0 0,0 291 0 0,0-751 0 0,0-20 0 0,0 6 0 0,0-29 0 0,0-3 0 0,0-6 0 0,0-8 0 0</inkml:trace>
</inkml:ink>
</file>

<file path=ppt/ink/ink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6:55.212"/>
    </inkml:context>
    <inkml:brush xml:id="br0">
      <inkml:brushProperty name="width" value="0.05292" units="cm"/>
      <inkml:brushProperty name="height" value="0.05292" units="cm"/>
      <inkml:brushProperty name="color" value="#333333"/>
    </inkml:brush>
  </inkml:definitions>
  <inkml:trace contextRef="#ctx0" brushRef="#br0">14 1 11832 0 0,'0'0'540'0'0,"0"0"-6"0"0,0 16 466 0 0,-13 76 2220 0 0,13-88-3171 0 0,0-1-1 0 0,0 0 1 0 0,0 0-1 0 0,1 1 1 0 0,-1-1-1 0 0,1 0 1 0 0,0 0-1 0 0,0 0 1 0 0,0 1-49 0 0,5 20 116 0 0,-1-1-391 0 0,3-9-4404 0 0,-1-2-798 0 0</inkml:trace>
</inkml:ink>
</file>

<file path=ppt/ink/ink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6:55.555"/>
    </inkml:context>
    <inkml:brush xml:id="br0">
      <inkml:brushProperty name="width" value="0.05292" units="cm"/>
      <inkml:brushProperty name="height" value="0.05292" units="cm"/>
      <inkml:brushProperty name="color" value="#333333"/>
    </inkml:brush>
  </inkml:definitions>
  <inkml:trace contextRef="#ctx0" brushRef="#br0">219 1 10680 0 0,'0'0'241'0'0,"0"0"38"0"0,0 0 11 0 0,0 0-28 0 0,-25 3 386 0 0,9 0 230 0 0,13-3-733 0 0,1 1 1 0 0,0-1-1 0 0,-1 1 1 0 0,1-1-1 0 0,-1 1 1 0 0,1 0-1 0 0,0 0 1 0 0,-1 0-1 0 0,1 0 1 0 0,0 0-1 0 0,-1 1-145 0 0,-9 7 603 0 0,-23 20 1137 0 0,34-28-1681 0 0,-1 1 1 0 0,0 0-1 0 0,1 0 0 0 0,-1 0 0 0 0,1 1 0 0 0,0-1 0 0 0,0 0 0 0 0,0 0 0 0 0,0 1 1 0 0,0-1-1 0 0,0 0 0 0 0,1 1 0 0 0,-1-1 0 0 0,1 1 0 0 0,0-1 0 0 0,0 2-59 0 0,-2 13 73 0 0,2-16-71 0 0,0 0 1 0 0,0 0-1 0 0,-1 1 0 0 0,1-1 1 0 0,0 0-1 0 0,0 0 0 0 0,0 1 1 0 0,0-1-1 0 0,0 0 0 0 0,0 0 1 0 0,1 1-1 0 0,-1-1 0 0 0,0 0 1 0 0,1 0-1 0 0,-1 1 1 0 0,1-1-1 0 0,-1 0 0 0 0,1 0 1 0 0,-1 0-1 0 0,1 0 0 0 0,0 0 1 0 0,0 0-1 0 0,-1 0 0 0 0,1 0 1 0 0,0 0-1 0 0,0 0 0 0 0,0-1 1 0 0,0 1-1 0 0,0 0 0 0 0,0 0 1 0 0,0-1-1 0 0,0 1 0 0 0,1-1 1 0 0,-1 1-1 0 0,0-1-2 0 0,16 8 14 0 0,1-1-1 0 0,-1 0 1 0 0,1-2 0 0 0,3 1-14 0 0,35 11-2 0 0,-49-14 2 0 0,-7-3 0 0 0,1 1 0 0 0,-1 0 0 0 0,1-1 0 0 0,-1 1 0 0 0,0-1 0 0 0,1 1 0 0 0,-1-1 0 0 0,0 1 0 0 0,1 0 0 0 0,-1-1 0 0 0,0 1 0 0 0,0 0 0 0 0,1-1 0 0 0,-1 1 0 0 0,0 0 0 0 0,0-1 0 0 0,0 1 0 0 0,0 0 0 0 0,0 0 0 0 0,0-1 0 0 0,0 1 0 0 0,0 0 0 0 0,-1-1 0 0 0,1 1 0 0 0,0 0 0 0 0,0-1 0 0 0,-1 1 0 0 0,1 0 0 0 0,0 0 30 0 0,0 0-1 0 0,0 0 0 0 0,-1 0 1 0 0,1 0-1 0 0,0 1 0 0 0,-1-1 1 0 0,1 0-1 0 0,-1 0 0 0 0,1 0 1 0 0,-1 0-1 0 0,0 0 0 0 0,1 0 1 0 0,-1 0-1 0 0,0-1 0 0 0,0 1 1 0 0,0 0-1 0 0,1 0 0 0 0,-1 0 1 0 0,0-1-1 0 0,0 1 0 0 0,0-1 0 0 0,0 1 1 0 0,0 0-1 0 0,0-1 0 0 0,-1 0 1 0 0,1 1-1 0 0,0-1 0 0 0,0 0 1 0 0,-1 1-30 0 0,-41 6 585 0 0,22-5-365 0 0,-35 9-114 0 0,-39 1-106 0 0,75-9-114 0 0</inkml:trace>
</inkml:ink>
</file>

<file path=ppt/ink/ink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6:56.489"/>
    </inkml:context>
    <inkml:brush xml:id="br0">
      <inkml:brushProperty name="width" value="0.05292" units="cm"/>
      <inkml:brushProperty name="height" value="0.05292" units="cm"/>
      <inkml:brushProperty name="color" value="#333333"/>
    </inkml:brush>
  </inkml:definitions>
  <inkml:trace contextRef="#ctx0" brushRef="#br0">107 85 6448 0 0,'0'-26'696'0'0,"0"15"825"0"0,-1 26 1719 0 0,-1 16 603 0 0,-34 159-2968 0 0,10-61-742 0 0,-4 16-58 0 0,23-109-64 0 0,7-35 42 0 0,-4-20 91 0 0,6-11-21 0 0,1-1 0 0 0,6-25-123 0 0,2-19 77 0 0,1-30 552 0 0,12-42-629 0 0,7 45 862 0 0,-17 75-749 0 0,-14 25 26 0 0,0 2 21 0 0,0 0 6 0 0,20 26 133 0 0,-10 3-176 0 0,-1 0 0 0 0,-1 0-1 0 0,3 27-122 0 0,-5-21 67 0 0,2 0-1 0 0,7 18-66 0 0,24 51 0 0 0,-36-94-9 0 0,-1-5-6 0 0,-1-1-1 0 0,1 0 1 0 0,0 0-1 0 0,0 1 1 0 0,0-1-1 0 0,1 0 1 0 0,-1-1-1 0 0,3 3 16 0 0,5 3-4065 0 0,-9-9-1864 0 0</inkml:trace>
</inkml:ink>
</file>

<file path=ppt/ink/ink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6:56.854"/>
    </inkml:context>
    <inkml:brush xml:id="br0">
      <inkml:brushProperty name="width" value="0.05292" units="cm"/>
      <inkml:brushProperty name="height" value="0.05292" units="cm"/>
      <inkml:brushProperty name="color" value="#333333"/>
    </inkml:brush>
  </inkml:definitions>
  <inkml:trace contextRef="#ctx0" brushRef="#br0">1 26 7368 0 0,'0'0'568'0'0,"0"0"-227"0"0,0 0 438 0 0,0 0 226 0 0,0 0 47 0 0,0 0-44 0 0,18-5 1117 0 0,20 0-871 0 0,-5 0-1234 0 0,0 2 0 0 0,9 0-20 0 0,-8 0-988 0 0,-16 2 476 0 0</inkml:trace>
</inkml:ink>
</file>

<file path=ppt/ink/ink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6:57.215"/>
    </inkml:context>
    <inkml:brush xml:id="br0">
      <inkml:brushProperty name="width" value="0.05292" units="cm"/>
      <inkml:brushProperty name="height" value="0.05292" units="cm"/>
      <inkml:brushProperty name="color" value="#333333"/>
    </inkml:brush>
  </inkml:definitions>
  <inkml:trace contextRef="#ctx0" brushRef="#br0">187 6 6912 0 0,'-10'-4'714'0'0,"5"4"-352"0"0,0-1-1 0 0,0 1 1 0 0,0 0-1 0 0,0 0 1 0 0,0 0-1 0 0,0 0 0 0 0,0 1 1 0 0,0 0-1 0 0,0 0 1 0 0,1 1-1 0 0,-1-1 1 0 0,0 1-1 0 0,1 0 0 0 0,-1 0 1 0 0,-3 2-362 0 0,1 0 224 0 0,-2 0 234 0 0,0 1 0 0 0,1 1 0 0 0,0-1 0 0 0,0 1 0 0 0,-5 5-458 0 0,10-9 113 0 0,0 1 1 0 0,0 1-1 0 0,0-1 1 0 0,0 0-1 0 0,1 1 1 0 0,-1-1 0 0 0,1 1-1 0 0,0 0 1 0 0,0 0-1 0 0,0 0 1 0 0,0 0 0 0 0,1 0-1 0 0,-1 2-113 0 0,2-3 13 0 0,0 0-1 0 0,-1-1 1 0 0,2 1 0 0 0,-1 0-1 0 0,0 0 1 0 0,1-1 0 0 0,-1 1-1 0 0,1 0 1 0 0,0-1 0 0 0,0 1-1 0 0,0-1 1 0 0,0 1 0 0 0,0-1-1 0 0,0 1 1 0 0,1-1 0 0 0,-1 0 0 0 0,1 0-1 0 0,0 1 1 0 0,0-1 0 0 0,0 0-1 0 0,0-1 1 0 0,0 1 0 0 0,0 0-1 0 0,0-1 1 0 0,0 1 0 0 0,1-1-1 0 0,0 1-12 0 0,10 5 69 0 0,1 0 0 0 0,0 0-1 0 0,0-2 1 0 0,8 3-69 0 0,-5-2 192 0 0,15 7-149 0 0,-24-9-96 0 0,0 0 0 0 0,0 0 1 0 0,1-1-1 0 0,-1-1 0 0 0,1 1 0 0 0,0-2 0 0 0,-1 1 0 0 0,5 0 53 0 0,-8-3-7 0 0,0 2-1 0 0,0-1 1 0 0,0 1-1 0 0,0-1 0 0 0,0 1 1 0 0,0 1-1 0 0,-1-1 1 0 0,1 1-1 0 0,0 0 0 0 0,-1 0 8 0 0,4 5 49 0 0,-12-2-25 0 0,-7-1 21 0 0,-31 7 303 0 0,25-6-366 0 0,-1 0-1 0 0,0-2 1 0 0,1 0-1 0 0,-1-1 1 0 0,-2 0 18 0 0,0 0-44 0 0,-4 0-407 0 0,22-2 34 0 0,2 0-1050 0 0,0 0-4119 0 0</inkml:trace>
</inkml:ink>
</file>

<file path=ppt/ink/ink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6:57.572"/>
    </inkml:context>
    <inkml:brush xml:id="br0">
      <inkml:brushProperty name="width" value="0.05292" units="cm"/>
      <inkml:brushProperty name="height" value="0.05292" units="cm"/>
      <inkml:brushProperty name="color" value="#333333"/>
    </inkml:brush>
  </inkml:definitions>
  <inkml:trace contextRef="#ctx0" brushRef="#br0">206 3 9704 0 0,'0'0'440'0'0,"0"0"-6"0"0,-25-3 141 0 0,20 4-257 0 0,-1-1 0 0 0,0 1-1 0 0,1 0 1 0 0,-1 1 0 0 0,1-1 0 0 0,0 1 0 0 0,-1 0-1 0 0,1 1 1 0 0,0-1 0 0 0,0 1 0 0 0,-3 2-318 0 0,-7 3 660 0 0,7-4-321 0 0,1 1 0 0 0,-1 0 1 0 0,1 0-1 0 0,0 1 0 0 0,-1 1-339 0 0,-18 14 730 0 0,24-19-663 0 0,-1 0 0 0 0,1-1-1 0 0,0 1 1 0 0,0 1-1 0 0,0-1 1 0 0,0 0 0 0 0,0 0-1 0 0,0 1 1 0 0,1-1-1 0 0,-1 1 1 0 0,1 0 0 0 0,0-1-1 0 0,-1 3-66 0 0,2-3 9 0 0,-1-1 0 0 0,1 1 0 0 0,0-1 0 0 0,0 0 0 0 0,-1 1 0 0 0,1-1 0 0 0,1 0 0 0 0,-1 1 0 0 0,0-1 0 0 0,0 1 0 0 0,0-1 0 0 0,1 0 0 0 0,-1 1 0 0 0,0-1 0 0 0,1 0 0 0 0,0 1 0 0 0,-1-1 0 0 0,1 0 0 0 0,0 0 0 0 0,-1 0 0 0 0,1 0 0 0 0,0 1 0 0 0,0-1 0 0 0,0 0 0 0 0,0 0 0 0 0,0-1 0 0 0,0 1 0 0 0,0 0 0 0 0,0 0 0 0 0,2 0-9 0 0,11 7 16 0 0,1 0-1 0 0,0-1 0 0 0,1-1 1 0 0,0 0-1 0 0,0-1 0 0 0,13 2-15 0 0,19 2 20 0 0,34 2-20 0 0,-81-11 3 0 0,1 0-1 0 0,-1 0 1 0 0,0 0-1 0 0,1 0 0 0 0,-1 0 1 0 0,0 1-1 0 0,1-1 1 0 0,-1 0-1 0 0,0 1 0 0 0,0-1 1 0 0,1 1-1 0 0,-1 0 1 0 0,0-1-1 0 0,0 1 0 0 0,1 0-2 0 0,-2 0 5 0 0,0-1 0 0 0,0 0 0 0 0,0 1 0 0 0,0-1-1 0 0,0 0 1 0 0,0 1 0 0 0,0-1 0 0 0,0 0-1 0 0,-1 1 1 0 0,1-1 0 0 0,0 0 0 0 0,0 1 0 0 0,0-1-1 0 0,0 0 1 0 0,0 1 0 0 0,-1-1 0 0 0,1 0-1 0 0,0 1 1 0 0,0-1 0 0 0,0 0 0 0 0,-1 1 0 0 0,1-1-1 0 0,0 0 1 0 0,-1 0 0 0 0,1 0 0 0 0,0 1-1 0 0,0-1 1 0 0,-1 0 0 0 0,1 0 0 0 0,0 0 0 0 0,-1 0-1 0 0,1 1-4 0 0,-44 18 228 0 0,34-15-282 0 0,-30 16 319 0 0,30-14-285 0 0,0-1-1 0 0,0 0 0 0 0,0-1 1 0 0,-1 0-1 0 0,1-1 0 0 0,-10 2 21 0 0,11-2-195 0 0,7-2 39 0 0,1-1 0 0 0,-1 1 0 0 0,1 0 0 0 0,-1-1-1 0 0,0 0 1 0 0,1 1 0 0 0,-1-1 0 0 0,0 0 0 0 0,0 0 0 0 0,1 0 0 0 0,-1 0-1 0 0,0 0 1 0 0,1 0 0 0 0,-1 0 156 0 0,1-1-6186 0 0</inkml:trace>
</inkml:ink>
</file>

<file path=ppt/ink/ink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6:57.928"/>
    </inkml:context>
    <inkml:brush xml:id="br0">
      <inkml:brushProperty name="width" value="0.05292" units="cm"/>
      <inkml:brushProperty name="height" value="0.05292" units="cm"/>
      <inkml:brushProperty name="color" value="#333333"/>
    </inkml:brush>
  </inkml:definitions>
  <inkml:trace contextRef="#ctx0" brushRef="#br0">78 145 14368 0 0,'0'0'330'0'0,"0"0"45"0"0,0 0 17 0 0,0 0-47 0 0,-7 20 217 0 0,4-11-398 0 0,1 1 1 0 0,0-1-1 0 0,0 1 1 0 0,1-1-1 0 0,0 1 1 0 0,1 0 0 0 0,0 0-1 0 0,0-1 1 0 0,1 1-1 0 0,0-1 1 0 0,1 1-1 0 0,0-1 1 0 0,1 1 0 0 0,0-1-1 0 0,0 0 1 0 0,4 6-165 0 0,-6-12-27 0 0,0-1 0 0 0,1 0 1 0 0,-1 1-1 0 0,1-1 0 0 0,0 0 1 0 0,0 0-1 0 0,-1 0 0 0 0,1 0 1 0 0,1 0 26 0 0,-2-1-129 0 0,-1-1 0 0 0,1 0 1 0 0,0 1-1 0 0,-1-1 0 0 0,1 1 1 0 0,0-1-1 0 0,-1 0 0 0 0,1 1 1 0 0,0-1-1 0 0,-1 0 0 0 0,1 0 1 0 0,0 0-1 0 0,0 0 0 0 0,-1 1 1 0 0,1-1-1 0 0,0 0 0 0 0,0 0 0 0 0,0 0 1 0 0,-1-1-1 0 0,1 1 0 0 0,0 0 1 0 0,0 0-1 0 0,-1 0 0 0 0,1 0 1 0 0,0-1-1 0 0,-1 1 0 0 0,1 0 1 0 0,0-1-1 0 0,-1 1 0 0 0,1-1 1 0 0,0 1-1 0 0,-1-1 0 0 0,1 1 129 0 0,7-9-1406 0 0</inkml:trace>
  <inkml:trace contextRef="#ctx0" brushRef="#br0" timeOffset="1">16 15 10536 0 0,'0'0'481'0'0,"-15"-10"182"0"0,14 6 1448 0 0,10 9-4298 0 0,4 4-2801 0 0</inkml:trace>
</inkml:ink>
</file>

<file path=ppt/ink/ink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6:58.357"/>
    </inkml:context>
    <inkml:brush xml:id="br0">
      <inkml:brushProperty name="width" value="0.05292" units="cm"/>
      <inkml:brushProperty name="height" value="0.05292" units="cm"/>
      <inkml:brushProperty name="color" value="#333333"/>
    </inkml:brush>
  </inkml:definitions>
  <inkml:trace contextRef="#ctx0" brushRef="#br0">186 1 11376 0 0,'-25'0'1232'0'0,"16"3"-802"0"0,0 0 1 0 0,0 1 0 0 0,0 0 0 0 0,0 0 0 0 0,0 1-1 0 0,0 0-430 0 0,5-2 156 0 0,0 0-1 0 0,0 0 0 0 0,0 0 0 0 0,0 0 1 0 0,1 1-1 0 0,0-1 0 0 0,0 1 0 0 0,0 0 1 0 0,0 0-1 0 0,0 0 0 0 0,1 0 0 0 0,-2 4-155 0 0,3-6 12 0 0,0 0-1 0 0,1 0 0 0 0,0 0 0 0 0,-1 1 0 0 0,1-1 0 0 0,0 0 0 0 0,0 0 0 0 0,0 0 1 0 0,0 0-1 0 0,0 0 0 0 0,1 0 0 0 0,-1 0 0 0 0,1 0 0 0 0,-1 0 0 0 0,1 0 0 0 0,0 0 0 0 0,-1 0 1 0 0,1 0-1 0 0,0 0 0 0 0,1-1 0 0 0,-1 1 0 0 0,0 0 0 0 0,0 0 0 0 0,1-1 0 0 0,-1 1-11 0 0,3 1-95 0 0,-1 1-1 0 0,1-1 0 0 0,-1 0 0 0 0,1 0 0 0 0,0 0 1 0 0,0-1-1 0 0,1 1 0 0 0,-1-1 0 0 0,1 0 0 0 0,0 0 96 0 0,-3-2-64 0 0,0 1 0 0 0,0-1 0 0 0,0 0 0 0 0,1 0 0 0 0,-1 0 0 0 0,0 0 0 0 0,0 0-1 0 0,0 0 1 0 0,0-1 0 0 0,1 1 0 0 0,-1-1 0 0 0,0 1 0 0 0,0-1 0 0 0,0 0-1 0 0,0 0 1 0 0,0 0 0 0 0,0 0 0 0 0,-1 0 0 0 0,1-1 0 0 0,0 1 0 0 0,0 0 0 0 0,-1-1-1 0 0,1 1 1 0 0,-1-1 0 0 0,1 0 0 0 0,-1 1 0 0 0,0-1 0 0 0,0 0 0 0 0,0 0-1 0 0,1-1 65 0 0,2-4 120 0 0,0-1 0 0 0,0 1 0 0 0,-1-1 0 0 0,1 1 0 0 0,-2-1-1 0 0,1 0 1 0 0,0-7-120 0 0,-3 13 230 0 0,0 0 0 0 0,1-1 0 0 0,-1 1 0 0 0,1-1 0 0 0,0 1 0 0 0,0 0 0 0 0,0 0 0 0 0,0-1 0 0 0,1-1-230 0 0,-1 4 64 0 0,-1 0 0 0 0,0-1-1 0 0,1 1 1 0 0,-1 0-1 0 0,1 0 1 0 0,-1-1 0 0 0,1 1-1 0 0,-1 0 1 0 0,1 0-1 0 0,-1 0 1 0 0,1 0 0 0 0,0 0-1 0 0,-1 0 1 0 0,1 0-1 0 0,-1 0 1 0 0,1 0 0 0 0,-1 0-1 0 0,1 0 1 0 0,-1 0-1 0 0,1 0 1 0 0,-1 0 0 0 0,1 1-1 0 0,-1-1 1 0 0,1 0-1 0 0,-1 0 1 0 0,1 1-1 0 0,-1-1 1 0 0,0 0 0 0 0,1 0-1 0 0,-1 1 1 0 0,1-1-1 0 0,-1 1 1 0 0,0-1 0 0 0,1 0-1 0 0,-1 1 1 0 0,0-1-1 0 0,1 1 1 0 0,-1-1 0 0 0,0 1-1 0 0,0-1 1 0 0,1 1-1 0 0,-1-1-63 0 0,6 7 50 0 0,-1 0-1 0 0,0 1 0 0 0,0-1 1 0 0,0 1-1 0 0,-1 0 0 0 0,0 0 0 0 0,-1 0 1 0 0,0 1-1 0 0,0-1 0 0 0,-1 1 0 0 0,0 0 1 0 0,1 6-50 0 0,0 16 107 0 0,-2-1 0 0 0,0 1 0 0 0,-2 4-107 0 0,0 13 53 0 0,1-30-34 0 0,-1 0 0 0 0,0 1 0 0 0,-2-1 0 0 0,0 0 0 0 0,0 0 0 0 0,-6 13-19 0 0,6-23 11 0 0,0-1-1 0 0,0 1 0 0 0,-1-1 1 0 0,0 0-1 0 0,0 0 0 0 0,-1 0 1 0 0,0-1-1 0 0,0 0 0 0 0,0 0 1 0 0,-1 0-1 0 0,0 0 0 0 0,0-1 1 0 0,0 0-1 0 0,-1 0 0 0 0,0-1 1 0 0,-3 2-11 0 0,4-3-7 0 0,0 0 0 0 0,1 0 1 0 0,-2 0-1 0 0,1-1 1 0 0,0 0-1 0 0,0-1 0 0 0,-1 1 1 0 0,1-1-1 0 0,-1 0 1 0 0,1-1-1 0 0,-1 1 0 0 0,1-1 1 0 0,-1-1-1 0 0,1 1 1 0 0,-1-1-1 0 0,1 0 0 0 0,-1-1 1 0 0,1 0-1 0 0,0 0 1 0 0,-4-1 6 0 0,7 1-125 0 0,1 1 1 0 0,0-1 0 0 0,0 0 0 0 0,0 1 0 0 0,1-1-1 0 0,-1 0 1 0 0,0 0 0 0 0,1 0 0 0 0,-1 0 0 0 0,1-1-1 0 0,0 1 1 0 0,0 0 0 0 0,0 0 0 0 0,0-1 0 0 0,0 1-1 0 0,0-1 1 0 0,1 1 0 0 0,-1-1 0 0 0,0-2 124 0 0,1-12-1842 0 0</inkml:trace>
</inkml:ink>
</file>

<file path=ppt/ink/ink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6:58.703"/>
    </inkml:context>
    <inkml:brush xml:id="br0">
      <inkml:brushProperty name="width" value="0.05292" units="cm"/>
      <inkml:brushProperty name="height" value="0.05292" units="cm"/>
      <inkml:brushProperty name="color" value="#333333"/>
    </inkml:brush>
  </inkml:definitions>
  <inkml:trace contextRef="#ctx0" brushRef="#br0">9 13 6448 0 0,'-2'-2'160'0'0,"1"2"-126"0"0,1 0-1 0 0,0-1 1 0 0,-1 1-1 0 0,1 0 1 0 0,0-1-1 0 0,-1 1 1 0 0,1-1-1 0 0,0 1 1 0 0,-1-1-1 0 0,1 1 1 0 0,0-1-1 0 0,0 1 1 0 0,0-1-1 0 0,-1 1 1 0 0,1-1-1 0 0,0 1 1 0 0,0-1-1 0 0,0 1 1 0 0,0-1-1 0 0,0 1 1 0 0,0-1-34 0 0,0 0 1026 0 0,0 1 324 0 0,0 0 67 0 0,0 0-108 0 0,3 16 619 0 0,4 19-566 0 0,-7-34-1353 0 0,1 5 135 0 0,-1 1-1 0 0,-1-1 1 0 0,1 1-1 0 0,-1-1 0 0 0,0 0 1 0 0,0 1-1 0 0,-1-1 1 0 0,0 0-144 0 0,1-4 19 0 0,1-1 0 0 0,-1 1 0 0 0,1 0 0 0 0,-1-1 0 0 0,1 1 1 0 0,0-1-1 0 0,0 1 0 0 0,0 0 0 0 0,0-1 0 0 0,0 1 0 0 0,0 0-19 0 0,0 10 1640 0 0,14-25-1877 0 0,-13 6 279 0 0,1 0 0 0 0,0 0-1 0 0,1 0 1 0 0,0 0 0 0 0,0 0-1 0 0,0 1 1 0 0,1 0 0 0 0,0 0-1 0 0,0 0 1 0 0,0 0 0 0 0,1 0 0 0 0,0 1-1 0 0,0 0 1 0 0,1 0 0 0 0,-1 0-1 0 0,1 1 1 0 0,0-1 0 0 0,2 0-42 0 0,-6 4 30 0 0,0 1 0 0 0,0-1-1 0 0,0 0 1 0 0,0 1 0 0 0,0-1 0 0 0,0 1 0 0 0,0-1 0 0 0,0 1 0 0 0,0 0 0 0 0,0 0 0 0 0,1 0 0 0 0,-1 0 0 0 0,0 1 0 0 0,0-1-1 0 0,0 0 1 0 0,0 1 0 0 0,0-1 0 0 0,0 1 0 0 0,0 0 0 0 0,0 0 0 0 0,0 0 0 0 0,0 0 0 0 0,-1 0 0 0 0,1 0 0 0 0,0 0-1 0 0,-1 1 1 0 0,1-1 0 0 0,-1 1 0 0 0,1-1 0 0 0,-1 1 0 0 0,1-1 0 0 0,-1 1 0 0 0,0 0 0 0 0,1 1-30 0 0,4 7-6 0 0,1 1 0 0 0,-2 0 0 0 0,1 1 0 0 0,-2-1 0 0 0,2 5 6 0 0,-3-8 14 0 0,11 24-1205 0 0,-6-18-3887 0 0,-5-4-927 0 0</inkml:trace>
</inkml:ink>
</file>

<file path=ppt/ink/ink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6:59.396"/>
    </inkml:context>
    <inkml:brush xml:id="br0">
      <inkml:brushProperty name="width" value="0.05292" units="cm"/>
      <inkml:brushProperty name="height" value="0.05292" units="cm"/>
      <inkml:brushProperty name="color" value="#333333"/>
    </inkml:brush>
  </inkml:definitions>
  <inkml:trace contextRef="#ctx0" brushRef="#br0">36 17 1840 0 0,'0'0'537'0'0,"0"0"1585"0"0,-11-9 11845 0 0,9 11-13902 0 0,1-1 1 0 0,-1 1-1 0 0,1-1 1 0 0,-1 1-1 0 0,1 0 0 0 0,0-1 1 0 0,0 1-1 0 0,0 0 1 0 0,0 0-1 0 0,0 0 0 0 0,0 0 1 0 0,1 0-1 0 0,-1 0 0 0 0,1 0 1 0 0,-1 2-66 0 0,-4 37 5 0 0,3-23 116 0 0,2-13-113 0 0,-1-1 0 0 0,1 1 1 0 0,0-1-1 0 0,1 1 0 0 0,-1 0 1 0 0,1-1-1 0 0,0 1 0 0 0,0-1 0 0 0,2 4-8 0 0,-2-2 0 0 0,0-5-2 0 0,-1-1-1 0 0,0 0 1 0 0,1 0 0 0 0,-1 1-1 0 0,0-1 1 0 0,1 0-1 0 0,-1 0 1 0 0,1 1-1 0 0,-1-1 1 0 0,1 0-1 0 0,-1 0 1 0 0,0 0-1 0 0,1 0 1 0 0,-1 0 0 0 0,1 0-1 0 0,-1 0 1 0 0,1 0-1 0 0,-1 0 1 0 0,1 0-1 0 0,-1 0 1 0 0,1 0-1 0 0,-1 0 1 0 0,1 0-1 0 0,-1 0 1 0 0,0 0-1 0 0,1-1 1 0 0,-1 1 0 0 0,1 0-1 0 0,-1 0 1 0 0,1 0-1 0 0,-1-1 1 0 0,0 1 2 0 0,7-3-28 0 0,0 0 1 0 0,-1 0-1 0 0,0-1 1 0 0,0 0 0 0 0,0 0-1 0 0,0 0 1 0 0,-1-1-1 0 0,1 1 1 0 0,-1-1-1 0 0,0-1 1 0 0,-1 1-1 0 0,1-1 1 0 0,2-4 27 0 0,31-32-77 0 0,-16 32 24 0 0,-16 4 42 0 0,-3 0 11 0 0,5 3 0 0 0,-8 3 0 0 0,1 0 0 0 0,-1 0 0 0 0,0 0 0 0 0,1 0 0 0 0,-1 0 0 0 0,1 0 0 0 0,-1 0 0 0 0,1 0 0 0 0,-1 0 0 0 0,0 0 0 0 0,1 0 0 0 0,-1 0 0 0 0,1 0 0 0 0,-1 0 0 0 0,1 0 0 0 0,-1 1 0 0 0,0-1 0 0 0,1 0 0 0 0,-1 0 0 0 0,1 0 0 0 0,-1 1 0 0 0,0-1 0 0 0,1 0 0 0 0,-1 0 0 0 0,0 1 0 0 0,1-1 0 0 0,-1 0 0 0 0,0 1 0 0 0,0-1 0 0 0,1 0 0 0 0,-1 1 0 0 0,0-1 0 0 0,0 1 0 0 0,1-1 0 0 0,-1 0 0 0 0,0 1 0 0 0,0-1 0 0 0,0 1 0 0 0,0-1 0 0 0,0 1 0 0 0,0-1 0 0 0,0 0 0 0 0,0 1 0 0 0,0-1 0 0 0,0 1 0 0 0,0-1 0 0 0,1 4 0 0 0,0 1 0 0 0,0-1 0 0 0,-1 0 0 0 0,0 1 0 0 0,0-1 0 0 0,0 0 0 0 0,0 0 0 0 0,-1 1 0 0 0,1-1 0 0 0,-1 0 0 0 0,0 0 0 0 0,-1 3 0 0 0,1-6 0 0 0,1 7 0 0 0,3-9 53 0 0,5-7-22 0 0,5-12 32 0 0,-11 14 22 0 0,1 1-1 0 0,0 0 1 0 0,0 0-1 0 0,0 0 1 0 0,1 1-1 0 0,0-1 1 0 0,3-2-85 0 0,13-19 293 0 0,-20 25-229 0 0,0 1 0 0 0,0 0 0 0 0,15 5 60 0 0,-9-2-123 0 0,0 1 0 0 0,-1-1-1 0 0,1 1 1 0 0,-1 0 0 0 0,0 1-1 0 0,0 0 1 0 0,0-1 0 0 0,-1 1-1 0 0,0 1 1 0 0,0-1 0 0 0,0 1-1 0 0,0-1 1 0 0,-1 1 0 0 0,0 0-1 0 0,0 0 1 0 0,-1 1 0 0 0,0-1-1 0 0,2 6 0 0 0,12 21 85 0 0,-7-19-2535 0 0,-4-6-1626 0 0,0 1-1946 0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59:13.493"/>
    </inkml:context>
    <inkml:brush xml:id="br0">
      <inkml:brushProperty name="width" value="0.1" units="cm"/>
      <inkml:brushProperty name="height" value="0.1" units="cm"/>
      <inkml:brushProperty name="color" value="#849398"/>
    </inkml:brush>
  </inkml:definitions>
  <inkml:trace contextRef="#ctx0" brushRef="#br0">21 4 7976 0 0,'-4'0'720'0'0,"-1"-3"-518"0"0,4 3 192 0 0,1 0 107 0 0,0 0 19 0 0,0 0-15 0 0,0 0-87 0 0,0 0-40 0 0,0 0-8 0 0,0 0-26 0 0,0 0-100 0 0,0 0-42 0 0,2 0-8 0 0,40 14 124 0 0,-8-4-225 0 0,0 2 1 0 0,21 11-94 0 0,-42-17 292 0 0,-9-4-326 0 0,0-1-1 0 0,-1 1 1 0 0,1 0 0 0 0,-1-1-1 0 0,0 1 1 0 0,0 1-1 0 0,0-1 1 0 0,0 1-1 0 0,0-1 1 0 0,0 1-1 0 0,0 0 1 0 0,0 1 34 0 0,0 0 24 0 0,-3-3 106 0 0,0-1-108 0 0,0 0 1 0 0,1 1-1 0 0,-1-1 0 0 0,0 0 0 0 0,0 0 0 0 0,0 1 0 0 0,1-1 1 0 0,-1 0-1 0 0,0 0 0 0 0,0 1 0 0 0,0-1 0 0 0,0 0 0 0 0,1 0 1 0 0,-1 1-1 0 0,0-1 0 0 0,0 0 0 0 0,0 1 0 0 0,0-1 0 0 0,0 0 1 0 0,0 1-1 0 0,0-1 0 0 0,0 0 0 0 0,0 0 0 0 0,0 1 0 0 0,0-1 1 0 0,0 0-1 0 0,0 1 0 0 0,0-1 0 0 0,0 0 0 0 0,-1 1 1 0 0,1-1-1 0 0,0 0 0 0 0,0 0 0 0 0,0 1 0 0 0,0-1 0 0 0,0 0 1 0 0,-1 0-1 0 0,1 1 0 0 0,0-1 0 0 0,0 0 0 0 0,-1 0 0 0 0,1 1 1 0 0,0-1-1 0 0,0 0 0 0 0,-1 0 0 0 0,1 0 0 0 0,0 0 0 0 0,0 0 1 0 0,-1 1-1 0 0,1-1 0 0 0,0 0-22 0 0,-4 1 137 0 0,0 0-1 0 0,0 0 1 0 0,0 1-1 0 0,0-1 1 0 0,1 1 0 0 0,-3 1-137 0 0,3-1 304 0 0,-7 3-90 0 0,1 0 0 0 0,0 1 0 0 0,0 0 0 0 0,1 1 0 0 0,-1 0-214 0 0,-49 44 0 0 0,56-49-3 0 0,-6 6 55 0 0,0-1-1 0 0,0 0 0 0 0,0 0 0 0 0,-2 0-51 0 0,10-7 53 0 0,-1 1 0 0 0,1-1 1 0 0,0 0-1 0 0,-1 1 0 0 0,1-1 1 0 0,-1 0-1 0 0,1 1 0 0 0,-1-1 1 0 0,1 0-1 0 0,-1 0 0 0 0,1 1 1 0 0,-1-1-1 0 0,1 0 0 0 0,-1 0 1 0 0,1 0-1 0 0,-1 0 0 0 0,1 0 1 0 0,-1 0-1 0 0,1 0 0 0 0,-1 0 1 0 0,0 0-1 0 0,1 0 0 0 0,-1 0 1 0 0,1 0-1 0 0,-1 0 0 0 0,1 0 1 0 0,-1 0-1 0 0,1-1 0 0 0,-1 1-53 0 0,0-1 108 0 0,1-1 0 0 0,-1 1-1 0 0,0-1 1 0 0,1 1-1 0 0,-1-1 1 0 0,1 0 0 0 0,-1 1-1 0 0,1-1 1 0 0,0 0-1 0 0,-1 0-107 0 0,-7-67 718 0 0,5 43-521 0 0,0 0 0 0 0,-2-2-197 0 0,2 14 102 0 0,2-1 0 0 0,0 1 0 0 0,0-12-102 0 0,1 26 190 0 0,0 0-184 0 0,0 0-785 0 0,0 0-344 0 0,0 0-69 0 0</inkml:trace>
</inkml:ink>
</file>

<file path=ppt/ink/ink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6:59.765"/>
    </inkml:context>
    <inkml:brush xml:id="br0">
      <inkml:brushProperty name="width" value="0.05292" units="cm"/>
      <inkml:brushProperty name="height" value="0.05292" units="cm"/>
      <inkml:brushProperty name="color" value="#333333"/>
    </inkml:brush>
  </inkml:definitions>
  <inkml:trace contextRef="#ctx0" brushRef="#br0">64 93 10968 0 0,'0'0'248'0'0,"0"0"34"0"0,0 0 21 0 0,-1 1-34 0 0,-7 4 123 0 0,7-4-76 0 0,13 12 1690 0 0,-9-12-1965 0 0,0 0 1 0 0,1 0 0 0 0,-1 0-1 0 0,1-1 1 0 0,-1 0 0 0 0,1 0 0 0 0,-1 0-1 0 0,1 0 1 0 0,-1 0 0 0 0,1 0 0 0 0,-1-1-1 0 0,0 0 1 0 0,1 0 0 0 0,-1 0 0 0 0,0 0-1 0 0,1 0 1 0 0,-1-1 0 0 0,0 1-1 0 0,0-1 1 0 0,0 0 0 0 0,0 0 0 0 0,0 0-1 0 0,-1-1 1 0 0,1 1 0 0 0,-1 0 0 0 0,1-1-1 0 0,-1 0 1 0 0,0 1 0 0 0,0-1 0 0 0,0 0-1 0 0,0 0 1 0 0,-1 0 0 0 0,1-1-1 0 0,-1 1 1 0 0,0 0 0 0 0,0 0 0 0 0,0-1-1 0 0,0 1 1 0 0,0-1 0 0 0,-1 1 0 0 0,0-1-1 0 0,0 1 1 0 0,0-1 0 0 0,0 1-1 0 0,0-1 1 0 0,0 1 0 0 0,-1-1 0 0 0,0 1-1 0 0,0 0 1 0 0,0-1-42 0 0,1 3 49 0 0,-1 0 0 0 0,0 1 0 0 0,1-1-1 0 0,-1 0 1 0 0,0 0 0 0 0,1 1 0 0 0,-1-1 0 0 0,0 1 0 0 0,0-1-1 0 0,0 0 1 0 0,0 1 0 0 0,0-1 0 0 0,1 1 0 0 0,-1 0 0 0 0,0-1-1 0 0,0 1 1 0 0,0 0 0 0 0,0 0 0 0 0,0-1 0 0 0,0 1 0 0 0,0 0-1 0 0,0 0 1 0 0,-1 0-49 0 0,-20 1 325 0 0,17 1-237 0 0,-1 1 0 0 0,0-1 0 0 0,0 1 0 0 0,1 0 0 0 0,0 0 0 0 0,-1 1 0 0 0,1 0 0 0 0,1 0 0 0 0,-1 0 0 0 0,0 0 0 0 0,1 1 0 0 0,0-1-1 0 0,-3 6-87 0 0,-3 3 161 0 0,2 1-1 0 0,0 0 1 0 0,0 0-1 0 0,-3 11-160 0 0,10-22 15 0 0,0 0-1 0 0,0 0 1 0 0,0 0-1 0 0,0 0 1 0 0,1 0-1 0 0,0 0 1 0 0,-1 0-1 0 0,1 0 1 0 0,0 0-1 0 0,1 0 1 0 0,-1-1-1 0 0,0 1 1 0 0,1 0-1 0 0,0 0 1 0 0,-1 0-1 0 0,1 0 1 0 0,0 0-1 0 0,1 0 1 0 0,-1-1-1 0 0,0 1 1 0 0,1-1-1 0 0,0 1 1 0 0,-1-1-1 0 0,1 1 1 0 0,0-1-1 0 0,0 0 1 0 0,0 0-1 0 0,1 0 1 0 0,-1 0-1 0 0,0 0 1 0 0,1-1-1 0 0,-1 1 1 0 0,1-1 0 0 0,0 1-1 0 0,-1-1 1 0 0,1 0-1 0 0,0 0 1 0 0,0 0-1 0 0,0 0 1 0 0,0-1-1 0 0,1 1-14 0 0,5 0-14 0 0,1 1-1 0 0,0-2 1 0 0,-1 1-1 0 0,1-1 1 0 0,0-1-1 0 0,-1 0 1 0 0,1 0-1 0 0,-1-1 1 0 0,2 0 14 0 0,29-9-3545 0 0,-23 7 539 0 0,0 0-3027 0 0</inkml:trace>
</inkml:ink>
</file>

<file path=ppt/ink/ink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7:00.121"/>
    </inkml:context>
    <inkml:brush xml:id="br0">
      <inkml:brushProperty name="width" value="0.05292" units="cm"/>
      <inkml:brushProperty name="height" value="0.05292" units="cm"/>
      <inkml:brushProperty name="color" value="#333333"/>
    </inkml:brush>
  </inkml:definitions>
  <inkml:trace contextRef="#ctx0" brushRef="#br0">37 58 9760 0 0,'0'0'446'0'0,"0"0"-10"0"0,-2 3-262 0 0,-3-1-116 0 0,-12 18 2014 0 0,12-13-1098 0 0,-1 27 728 0 0,5-23-596 0 0,4-24 413 0 0,-2 8-1527 0 0,0-1 0 0 0,1 1 0 0 0,0 0 0 0 0,0 0 0 0 0,0 0-1 0 0,0 0 1 0 0,1 0 0 0 0,0 1 0 0 0,0-1 0 0 0,0 1 0 0 0,1-1 0 0 0,0 1-1 0 0,-1 0 1 0 0,4-2 8 0 0,3-2 41 0 0,0 0 0 0 0,0 1 0 0 0,0 0-1 0 0,1 1 1 0 0,0 0 0 0 0,1 1-41 0 0,-10 4 26 0 0,-1 1-1 0 0,1 0 0 0 0,-1 0 1 0 0,0-1-1 0 0,1 1 1 0 0,-1 0-1 0 0,0 0 0 0 0,1 1 1 0 0,-1-1-1 0 0,1 0 1 0 0,-1 0-1 0 0,0 1 1 0 0,1-1-1 0 0,-1 1 0 0 0,0-1 1 0 0,0 1-1 0 0,1-1 1 0 0,-1 1-1 0 0,0 0 1 0 0,0 0-1 0 0,0 0 0 0 0,0 0 1 0 0,0-1-1 0 0,0 1 1 0 0,0 1-1 0 0,0-1 0 0 0,0 0 1 0 0,0 0-1 0 0,-1 0 1 0 0,2 1-26 0 0,4 7-6 0 0,-1 0 0 0 0,1 1 0 0 0,2 6 6 0 0,-5-9 20 0 0,6 11-109 0 0,-1 0 0 0 0,-1 1-1 0 0,1 4 90 0 0,4 0-1132 0 0,-7-15-3853 0 0,-4-7-509 0 0</inkml:trace>
</inkml:ink>
</file>

<file path=ppt/ink/ink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7:00.469"/>
    </inkml:context>
    <inkml:brush xml:id="br0">
      <inkml:brushProperty name="width" value="0.05292" units="cm"/>
      <inkml:brushProperty name="height" value="0.05292" units="cm"/>
      <inkml:brushProperty name="color" value="#333333"/>
    </inkml:brush>
  </inkml:definitions>
  <inkml:trace contextRef="#ctx0" brushRef="#br0">1 45 9072 0 0,'7'-19'702'0'0,"-6"16"-615"0"0,0 1 0 0 0,-1-1 0 0 0,1 1 0 0 0,0-1 0 0 0,0 1 0 0 0,1 0 0 0 0,-1-1 0 0 0,0 1 0 0 0,1 0-87 0 0,-2 1 564 0 0,0 1 20 0 0,2 3 1123 0 0,3 5-255 0 0,-4 57 711 0 0,-4-34-1863 0 0,1-8 10 0 0,0-1 0 0 0,-6 19-310 0 0,5-20 156 0 0,0 0 0 0 0,0 12-156 0 0,2-14 76 0 0,1-11-27 0 0,0 1-1 0 0,1 0 0 0 0,0 0 0 0 0,0 0 0 0 0,1 2-48 0 0,3 18 47 0 0,-4-24-14 0 0,0 1 0 0 0,0 0 0 0 0,1-1 0 0 0,0 0 0 0 0,0 1-1 0 0,0-1 1 0 0,1 0 0 0 0,-1 0 0 0 0,1 0 0 0 0,0-1 0 0 0,1 1 0 0 0,-1-1-1 0 0,4 4-32 0 0,-5-6-79 0 0,-1-1 0 0 0,1 1-1 0 0,0 0 1 0 0,1-1-1 0 0,-1 0 1 0 0,0 1 0 0 0,0-1-1 0 0,1 0 1 0 0,-1 0 0 0 0,0 0-1 0 0,1-1 1 0 0,-1 1-1 0 0,3 0 80 0 0,-2-1-340 0 0,-1 0-1 0 0,0 0 1 0 0,1 0-1 0 0,-1 0 1 0 0,0-1-1 0 0,1 1 1 0 0,-1-1-1 0 0,0 1 0 0 0,0-1 1 0 0,1 0-1 0 0,-1 0 1 0 0,0 0-1 0 0,0 0 1 0 0,0 0-1 0 0,0-1 1 0 0,0 1-1 0 0,0-1 341 0 0,8-4-5269 0 0</inkml:trace>
</inkml:ink>
</file>

<file path=ppt/ink/ink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7:00.835"/>
    </inkml:context>
    <inkml:brush xml:id="br0">
      <inkml:brushProperty name="width" value="0.05292" units="cm"/>
      <inkml:brushProperty name="height" value="0.05292" units="cm"/>
      <inkml:brushProperty name="color" value="#333333"/>
    </inkml:brush>
  </inkml:definitions>
  <inkml:trace contextRef="#ctx0" brushRef="#br0">18 12 11056 0 0,'-17'0'1305'0'0,"17"0"-761"0"0,0 0 177 0 0,0 0 30 0 0,25 15 1494 0 0,-15-13-1963 0 0,1-1-1 0 0,0 0 0 0 0,-1-1 1 0 0,1 0-1 0 0,10-2-281 0 0,13 0 212 0 0,16 0-1557 0 0,-1-2 1 0 0,34-9 1344 0 0,-45 7-1024 0 0</inkml:trace>
</inkml:ink>
</file>

<file path=ppt/ink/ink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7:03.379"/>
    </inkml:context>
    <inkml:brush xml:id="br0">
      <inkml:brushProperty name="width" value="0.05292" units="cm"/>
      <inkml:brushProperty name="height" value="0.05292" units="cm"/>
      <inkml:brushProperty name="color" value="#333333"/>
    </inkml:brush>
  </inkml:definitions>
  <inkml:trace contextRef="#ctx0" brushRef="#br0">18 2 4144 0 0,'0'0'319'0'0,"0"0"-13"0"0,0 0 729 0 0,0 0 335 0 0,0 0 66 0 0,0 0-81 0 0,0 0-411 0 0,0 0-177 0 0,0 0-37 0 0,0 0-16 0 0,0 0-34 0 0,0 0-10 0 0,0 0-4 0 0,-1 21 420 0 0,-7 32-418 0 0,3 1-1 0 0,2 0 0 0 0,3 3-667 0 0,9 164 551 0 0,6-22 369 0 0,-13-165-776 0 0,8 209 270 0 0,-3 68-100 0 0,-6-298-314 0 0,0 15 37 0 0,1 1 0 0 0,2 0-37 0 0,0 41 76 0 0,-4-51-52 0 0,1-1 0 0 0,1 0 0 0 0,1 3-24 0 0,1 6 6 0 0,-1-1 1 0 0,-1 23-7 0 0,-1-5 51 0 0,-1 69-41 0 0,5 130 131 0 0,-5-178-90 0 0,0 10 13 0 0,-4-33 512 0 0,4-41-352 0 0,0-1-128 0 0,1-2-90 0 0,0 0-1 0 0,-1-1 0 0 0,1 1 1 0 0,-1 0-1 0 0,1 0 0 0 0,-1-1 1 0 0,0 1-1 0 0,0 0 0 0 0,0-1 1 0 0,0 1-1 0 0,0 0 0 0 0,-1-2-5 0 0,-6-34-1449 0 0,7 23-198 0 0</inkml:trace>
</inkml:ink>
</file>

<file path=ppt/ink/ink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7:25.401"/>
    </inkml:context>
    <inkml:brush xml:id="br0">
      <inkml:brushProperty name="width" value="0.05292" units="cm"/>
      <inkml:brushProperty name="height" value="0.05292" units="cm"/>
      <inkml:brushProperty name="color" value="#7F7F7F"/>
    </inkml:brush>
  </inkml:definitions>
  <inkml:trace contextRef="#ctx0" brushRef="#br0">1 122 5064 0 0,'15'3'9987'0'0,"-2"6"-7623"0"0,-11-8-2387 0 0,-1 0 0 0 0,1 1 0 0 0,0-1 0 0 0,0 0 0 0 0,0 0 0 0 0,0 0 0 0 0,0 0 0 0 0,0 0 0 0 0,1-1 0 0 0,-1 1 0 0 0,0-1 0 0 0,0 1 0 0 0,0-1 0 0 0,1 0 23 0 0,3 0 26 0 0,-1-1 1 0 0,1 1 0 0 0,0-1-1 0 0,-1-1 1 0 0,1 1-1 0 0,-1-1 1 0 0,0 0-1 0 0,0-1 1 0 0,0 1 0 0 0,0-1-1 0 0,0 0 1 0 0,0 0-1 0 0,0 0 1 0 0,-1-1-1 0 0,0 1 1 0 0,0-1 0 0 0,0 0-1 0 0,0-1 1 0 0,0 1-1 0 0,-1-1 1 0 0,0 1 0 0 0,0-1-1 0 0,0 0 1 0 0,-1 0-1 0 0,1 0 1 0 0,-1-1-1 0 0,-1 1 1 0 0,1 0 0 0 0,-1-1-1 0 0,1-1-26 0 0,-2 5-4 0 0,1 1 0 0 0,-1 0 0 0 0,1-1 0 0 0,-1 1 0 0 0,0 0 0 0 0,0-1 0 0 0,0 1 0 0 0,0 0 0 0 0,0-1 0 0 0,0 1 0 0 0,0 0 0 0 0,0-1-1 0 0,-1 1 1 0 0,1-1 0 0 0,0 1 0 0 0,-1 0 0 0 0,1 0 0 0 0,-1-1 0 0 0,1 1 0 0 0,-1 0 0 0 0,0 0 0 0 0,1 0 0 0 0,-1-1 0 0 0,-1 1 4 0 0,1 0 36 0 0,0 1 1 0 0,0-1 0 0 0,-1 0-1 0 0,1 1 1 0 0,0 0-1 0 0,-1-1 1 0 0,1 1-1 0 0,-1 0 1 0 0,1-1-1 0 0,0 1 1 0 0,-1 0-1 0 0,1 0 1 0 0,-1 0 0 0 0,1 0-1 0 0,-1 1 1 0 0,1-1-1 0 0,0 0 1 0 0,-1 1-1 0 0,1-1-36 0 0,-5 2 123 0 0,0 0-1 0 0,0 0 0 0 0,0 1 1 0 0,0-1-1 0 0,1 1 1 0 0,-1 1-1 0 0,1-1 1 0 0,0 1-1 0 0,0 0 0 0 0,0 0-122 0 0,-7 9 176 0 0,1-1 0 0 0,1 2 0 0 0,0-1 0 0 0,-7 14-176 0 0,14-21 36 0 0,0 0 0 0 0,0 0 1 0 0,1 0-1 0 0,0 0 0 0 0,0 0 1 0 0,0 1-1 0 0,1-1 1 0 0,0 1-1 0 0,0 0 0 0 0,1-1 1 0 0,-1 1-1 0 0,1 0 0 0 0,1 5-36 0 0,0-7 75 0 0,0 0 0 0 0,0 0 0 0 0,0-1-1 0 0,1 1 1 0 0,0 0 0 0 0,-1-1 0 0 0,2 1-1 0 0,-1-1 1 0 0,0 0 0 0 0,1 0 0 0 0,0 0-1 0 0,0 0 1 0 0,0 0-75 0 0,-1-2 3 0 0,1 1 0 0 0,0-1 0 0 0,0 0 0 0 0,0 1 0 0 0,0-2 0 0 0,0 1-1 0 0,0 0 1 0 0,0-1 0 0 0,1 1 0 0 0,-1-1 0 0 0,1 0 0 0 0,-1 0 0 0 0,1 0 0 0 0,-1 0 0 0 0,1-1 0 0 0,-1 0-1 0 0,1 1 1 0 0,0-2-3 0 0,1 2-143 0 0,0-1 0 0 0,0-1-1 0 0,0 1 1 0 0,-1-1 0 0 0,1 1-1 0 0,0-1 1 0 0,-1-1 0 0 0,1 1-1 0 0,0-1 1 0 0,0 0 143 0 0,6-1-1525 0 0,3 0-421 0 0</inkml:trace>
</inkml:ink>
</file>

<file path=ppt/ink/ink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7:25.780"/>
    </inkml:context>
    <inkml:brush xml:id="br0">
      <inkml:brushProperty name="width" value="0.05292" units="cm"/>
      <inkml:brushProperty name="height" value="0.05292" units="cm"/>
      <inkml:brushProperty name="color" value="#7F7F7F"/>
    </inkml:brush>
  </inkml:definitions>
  <inkml:trace contextRef="#ctx0" brushRef="#br0">1 11 9672 0 0,'0'0'748'0'0,"0"0"-316"0"0,0 0 506 0 0,0 0 277 0 0,0 0 53 0 0,0 0-93 0 0,0 0-435 0 0,0 0-189 0 0,0 0-36 0 0,0 0-67 0 0,0 0-243 0 0,0 0-107 0 0,0 0-24 0 0,0 0-56 0 0,0 0-232 0 0,3-1-104 0 0,8-3-1121 0 0,0-2-4391 0 0</inkml:trace>
</inkml:ink>
</file>

<file path=ppt/ink/ink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7:26.138"/>
    </inkml:context>
    <inkml:brush xml:id="br0">
      <inkml:brushProperty name="width" value="0.05292" units="cm"/>
      <inkml:brushProperty name="height" value="0.05292" units="cm"/>
      <inkml:brushProperty name="color" value="#7F7F7F"/>
    </inkml:brush>
  </inkml:definitions>
  <inkml:trace contextRef="#ctx0" brushRef="#br0">126 28 11144 0 0,'0'0'506'0'0,"0"0"-4"0"0,0-6-302 0 0,-2 0-94 0 0,1 5 28 0 0,0 0 0 0 0,1 0 0 0 0,-1 0 0 0 0,0 0 0 0 0,0 0 0 0 0,0 0 0 0 0,0 0 0 0 0,0 1 0 0 0,-1-1 0 0 0,1 0 0 0 0,0 1 0 0 0,0-1 0 0 0,-1 1 0 0 0,1-1 0 0 0,0 1 0 0 0,0-1 0 0 0,-1 1 0 0 0,1 0 0 0 0,0 0 0 0 0,-1 0 0 0 0,1-1-134 0 0,-2 1 242 0 0,0 0 0 0 0,0 0 0 0 0,0-1 0 0 0,0 1 0 0 0,0 1 0 0 0,0-1 0 0 0,1 0-1 0 0,-3 1-241 0 0,1 1 134 0 0,-1 1-1 0 0,1-1 0 0 0,-1 0 1 0 0,1 1-1 0 0,0 0 0 0 0,0 0 1 0 0,0 1-1 0 0,1-1 0 0 0,-1 1 1 0 0,1 0-1 0 0,0-1 0 0 0,0 1 1 0 0,0 1-1 0 0,0-1 0 0 0,1 0 1 0 0,0 1-1 0 0,-1-1 0 0 0,2 1 1 0 0,-1 0-1 0 0,1 0 0 0 0,-2 4-133 0 0,3-7 0 0 0,0-1 0 0 0,0 1 0 0 0,1-1 0 0 0,-1 1 0 0 0,0-1 0 0 0,0 0 0 0 0,1 1 0 0 0,-1-1 0 0 0,1 1 0 0 0,-1-1 0 0 0,1 0 0 0 0,0 1 0 0 0,0-1 0 0 0,-1 0 0 0 0,1 1 0 0 0,0-1 0 0 0,0 0 0 0 0,0 0 0 0 0,0 0 0 0 0,1 1 0 0 0,20 14 0 0 0,-20-15-48 0 0,0 0 0 0 0,1 0 0 0 0,-1 0 0 0 0,1 0 0 0 0,0 0 0 0 0,-1-1 0 0 0,1 1 0 0 0,0-1 0 0 0,-1 0 1 0 0,1 1-1 0 0,0-1 0 0 0,-1-1 0 0 0,1 1 0 0 0,0 0 0 0 0,-1-1 0 0 0,1 1 0 0 0,-1-1 0 0 0,1 0 0 0 0,-1 0 0 0 0,1 0 0 0 0,-1 0 0 0 0,1 0 0 0 0,-1 0 0 0 0,0-1 0 0 0,1 0 48 0 0,1-1-28 0 0,-1 0 0 0 0,1 0 0 0 0,-1-1 0 0 0,0 1 0 0 0,0-1 0 0 0,-1 1 0 0 0,1-1 0 0 0,-1 0 0 0 0,0 0 0 0 0,0 0-1 0 0,0-1 1 0 0,0 1 0 0 0,-1 0 0 0 0,1-3 28 0 0,6-28 448 0 0,-8 35-298 0 0,0 0 54 0 0,0 0 20 0 0,0 0 6 0 0,0 0-11 0 0,0 0-58 0 0,0 0-29 0 0,0 0-4 0 0,17 20 456 0 0,-12-6-453 0 0,0 0-1 0 0,0 0 1 0 0,-1 0-1 0 0,-1 1 1 0 0,0-1 0 0 0,0 14-131 0 0,4 19 102 0 0,-2-21-35 0 0,-2 0 1 0 0,1 15-68 0 0,-4-30 12 0 0,0 0 1 0 0,-1-1-1 0 0,0 1 0 0 0,0 0 0 0 0,-1 0 1 0 0,-1-1-1 0 0,-1 7-12 0 0,2-14 22 0 0,1 0 0 0 0,-1 0 0 0 0,0 0 0 0 0,0 0 0 0 0,0 0 0 0 0,0 0 0 0 0,0-1-1 0 0,-1 1 1 0 0,1-1 0 0 0,-1 0 0 0 0,1 1 0 0 0,-1-1 0 0 0,0-1 0 0 0,0 1 0 0 0,0 0 0 0 0,0-1 0 0 0,0 1 0 0 0,0-1 0 0 0,-1 0 0 0 0,1 0 0 0 0,0 0 0 0 0,-1-1-1 0 0,1 1 1 0 0,-1-1 0 0 0,1 1 0 0 0,0-1 0 0 0,-1 0 0 0 0,-1-1-22 0 0,2 1-11 0 0,0 0 0 0 0,0 0 0 0 0,0-1 0 0 0,0 1 0 0 0,0-1 0 0 0,0 0 0 0 0,0 0 0 0 0,0 0 0 0 0,0 0 0 0 0,0-1 0 0 0,0 1 0 0 0,0-1 0 0 0,1 0 0 0 0,-1 0 0 0 0,1 0 0 0 0,-1 0 0 0 0,1 0 0 0 0,0 0 0 0 0,0 0 0 0 0,0-1 0 0 0,0 1 0 0 0,0-1 0 0 0,0 0 0 0 0,1 1 0 0 0,-1-1 0 0 0,1 0 0 0 0,0 0 0 0 0,0 0 0 0 0,0 0 0 0 0,0-3 11 0 0,0 0-665 0 0,1-1 0 0 0,1 1 0 0 0,-1 0-1 0 0,1 0 1 0 0,0 0 0 0 0,0-1 0 0 0,1 1 0 0 0,0 0 665 0 0,4-7-1853 0 0</inkml:trace>
</inkml:ink>
</file>

<file path=ppt/ink/ink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7:26.488"/>
    </inkml:context>
    <inkml:brush xml:id="br0">
      <inkml:brushProperty name="width" value="0.05292" units="cm"/>
      <inkml:brushProperty name="height" value="0.05292" units="cm"/>
      <inkml:brushProperty name="color" value="#7F7F7F"/>
    </inkml:brush>
  </inkml:definitions>
  <inkml:trace contextRef="#ctx0" brushRef="#br0">9 16 4144 0 0,'0'0'191'0'0,"0"0"519"0"0,0 0 2079 0 0,0 0 910 0 0,0 0 186 0 0,-1 0-335 0 0,-6-5 365 0 0,7-6-4901 0 0,0 11-288 0 0</inkml:trace>
</inkml:ink>
</file>

<file path=ppt/ink/ink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7:33.563"/>
    </inkml:context>
    <inkml:brush xml:id="br0">
      <inkml:brushProperty name="width" value="0.05292" units="cm"/>
      <inkml:brushProperty name="height" value="0.05292" units="cm"/>
      <inkml:brushProperty name="color" value="#FF0000"/>
    </inkml:brush>
  </inkml:definitions>
  <inkml:trace contextRef="#ctx0" brushRef="#br0">100 62 2760 0 0,'0'0'405'0'0,"0"0"662"0"0,-4-16 5139 0 0,3 15-5874 0 0,0 0 0 0 0,-1 0-1 0 0,1 0 1 0 0,0 1 0 0 0,-1-1-1 0 0,0 0 1 0 0,1 1 0 0 0,-1-1-1 0 0,1 1 1 0 0,-1-1 0 0 0,0 1-1 0 0,1 0 1 0 0,-1 0 0 0 0,0-1-1 0 0,1 1 1 0 0,-1 0 0 0 0,0 1 0 0 0,1-1-1 0 0,-1 0 1 0 0,1 0 0 0 0,-1 1-1 0 0,0-1 1 0 0,-1 1-332 0 0,0 1 207 0 0,-1 0 0 0 0,1-1-1 0 0,-1 1 1 0 0,1 0 0 0 0,0 1 0 0 0,0-1 0 0 0,0 1 0 0 0,0-1 0 0 0,0 1-1 0 0,0 0-206 0 0,1-1 39 0 0,0 1-1 0 0,0-1 1 0 0,0 1-1 0 0,1-1 0 0 0,-1 1 1 0 0,0 0-1 0 0,1 0 0 0 0,0 0 1 0 0,0 0-1 0 0,0 0 0 0 0,0 0 1 0 0,0 0-1 0 0,1 0 1 0 0,-1 0-1 0 0,1 0 0 0 0,0 0 1 0 0,-1 0-1 0 0,2 0 0 0 0,-1 0 1 0 0,0 1-1 0 0,1-1 1 0 0,-1 0-1 0 0,1 0 0 0 0,0 0 1 0 0,0 0-1 0 0,0 0-38 0 0,2 2-5 0 0,-1-1-1 0 0,1 0 1 0 0,-1 0-1 0 0,1 0 1 0 0,0 0-1 0 0,0-1 0 0 0,1 1 1 0 0,-1-1-1 0 0,1 0 1 0 0,0 0-1 0 0,0 0 1 0 0,0-1-1 0 0,0 1 1 0 0,0-1-1 0 0,0 0 1 0 0,1 0-1 0 0,2 0 6 0 0,3 3 27 0 0,0-2-1 0 0,1 1 1 0 0,-1-2-1 0 0,1 1 1 0 0,0-2-1 0 0,0 1 1 0 0,0-1-1 0 0,0-1 1 0 0,0 0-1 0 0,0-1 0 0 0,0 0 1 0 0,0 0-1 0 0,8-3-26 0 0,-9 1 0 0 0,0-1 0 0 0,1 1 0 0 0,-2-2 0 0 0,1 1 0 0 0,0-2 0 0 0,-1 1 0 0 0,4-4 0 0 0,-10 7 0 0 0,0-1 0 0 0,0 1 0 0 0,0-1 0 0 0,-1 1 0 0 0,1-1 0 0 0,-1 0 0 0 0,0 0 0 0 0,1 0 0 0 0,-2-1 0 0 0,1 1 0 0 0,0 0 0 0 0,0-1 0 0 0,-1 1 0 0 0,0-1 0 0 0,0 1 0 0 0,0-1 0 0 0,0 0 0 0 0,0 1 0 0 0,-1-1 0 0 0,0 0 0 0 0,0 0 0 0 0,0 0 0 0 0,0-1 0 0 0,-1 0 13 0 0,0-1 0 0 0,0 0 0 0 0,0 1-1 0 0,-1-1 1 0 0,0 1 0 0 0,0 0 0 0 0,-1 0-1 0 0,1 0 1 0 0,-1 0 0 0 0,-3-4-13 0 0,4 6 3 0 0,0 0 0 0 0,0 1 1 0 0,0 0-1 0 0,0 0 0 0 0,-1-1 0 0 0,1 1 1 0 0,-1 1-1 0 0,1-1 0 0 0,-1 0 0 0 0,0 1 0 0 0,1-1 1 0 0,-1 1-1 0 0,0 0 0 0 0,0 0 0 0 0,0 0 0 0 0,0 0 1 0 0,-1 0-1 0 0,1 1 0 0 0,0-1 0 0 0,-3 1-3 0 0,-5 0 0 0 0,7 0 0 0 0,0-1 0 0 0,0 1 0 0 0,1 1 0 0 0,-1-1 0 0 0,0 1 0 0 0,0-1 0 0 0,0 1 0 0 0,1 0 0 0 0,-1 0 0 0 0,0 1 0 0 0,-16 6-115 0 0,14-7-49 0 0,1 1 0 0 0,1 0 0 0 0,-1 0 0 0 0,0 0 1 0 0,0 0-1 0 0,1 1 0 0 0,-1 0 0 0 0,1 0 0 0 0,0 0 0 0 0,0 0 0 0 0,0 1 0 0 0,0 0 0 0 0,0 0 0 0 0,0 1 164 0 0,1 1-6909 0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59:13.494"/>
    </inkml:context>
    <inkml:brush xml:id="br0">
      <inkml:brushProperty name="width" value="0.1" units="cm"/>
      <inkml:brushProperty name="height" value="0.1" units="cm"/>
      <inkml:brushProperty name="color" value="#849398"/>
    </inkml:brush>
  </inkml:definitions>
  <inkml:trace contextRef="#ctx0" brushRef="#br0">81 57 3224 0 0,'0'0'143'0'0,"0"0"210"0"0,0 0 780 0 0,0 0 342 0 0,0 0 70 0 0,0 0-126 0 0,0 0-587 0 0,0 0-258 0 0,0 0-50 0 0,6 13 628 0 0,-5-9-1089 0 0,-1-1-1 0 0,1 0 0 0 0,-1 1 0 0 0,0-1 1 0 0,0 1-1 0 0,0-1 0 0 0,-1 1 0 0 0,1-1 1 0 0,-1 1-1 0 0,0-1 0 0 0,0 0 0 0 0,0 1 1 0 0,0-1-63 0 0,-5 9 505 0 0,0 0 0 0 0,-6 10-505 0 0,-3 4-6 0 0,-8 12 418 0 0,23-38-389 0 0,0 0 1 0 0,0 0 0 0 0,0-1-1 0 0,0 1 1 0 0,0 0 0 0 0,0 0-1 0 0,0 0 1 0 0,0 0 0 0 0,0 0-1 0 0,0 0 1 0 0,0 0 0 0 0,0 0-1 0 0,0 0 1 0 0,0 0 0 0 0,0 0-1 0 0,0 0 1 0 0,0 0 0 0 0,0 0 0 0 0,0 0-1 0 0,-1 0 1 0 0,1 0 0 0 0,0 0-1 0 0,0 0 1 0 0,0 0 0 0 0,0 0-1 0 0,0 0 1 0 0,0 0 0 0 0,0 0-1 0 0,0 0 1 0 0,0 0 0 0 0,0 0-1 0 0,0 0 1 0 0,0 0 0 0 0,0 0-1 0 0,0 0 1 0 0,0 0 0 0 0,0 0 0 0 0,-1 0-1 0 0,1 0 1 0 0,0 0 0 0 0,0 0-1 0 0,0 0 1 0 0,0 0 0 0 0,0 0-1 0 0,0 0 1 0 0,0 0 0 0 0,0 0-1 0 0,0 0 1 0 0,0 0 0 0 0,0 0-1 0 0,0 0 1 0 0,0 0 0 0 0,0 0-1 0 0,0 0 1 0 0,0 0 0 0 0,0 0 0 0 0,0 0-24 0 0,0-10 461 0 0,2-14-146 0 0,0 16-225 0 0,1-1 1 0 0,-1 1-1 0 0,1-1 0 0 0,2-2-90 0 0,8-26 88 0 0,8-27 37 0 0,-12 38-162 0 0,-5 20 36 0 0,-3 5 45 0 0,-1 0-1 0 0,1 1 1 0 0,0-1 0 0 0,-1 0 0 0 0,1 0-1 0 0,-1 1 1 0 0,1-1 0 0 0,-1 0 0 0 0,0 0-1 0 0,1 0 1 0 0,-1 0 0 0 0,0 0 0 0 0,1 0-1 0 0,-1 0 1 0 0,0 0-44 0 0,1 1-48 0 0,5 2 44 0 0,-4-1 47 0 0,3 7-42 0 0,0-1 1 0 0,-1 1 0 0 0,0 0-1 0 0,-1 0 1 0 0,1 0-1 0 0,-2 0 1 0 0,1 2-2 0 0,0-1 0 0 0,0 1 0 0 0,1-1-1 0 0,4 7 1 0 0,3 6 0 0 0,-7-14 0 0 0,-1-1 0 0 0,1 0 0 0 0,0-1 0 0 0,1 1 0 0 0,1 1 0 0 0,-3-4 2 0 0,0 0 0 0 0,0 0-1 0 0,0 0 1 0 0,-1 0 0 0 0,1 1-1 0 0,-1-1 1 0 0,0 1-1 0 0,0-1 1 0 0,0 3-2 0 0,0-4 32 0 0,0-1-7 0 0,5 12 219 0 0,-8-13-125 0 0,0-1 0 0 0,0 1 0 0 0,0-1-1 0 0,0 1 1 0 0,0-1 0 0 0,-1 0 0 0 0,1 1 0 0 0,0-1-1 0 0,0 0 1 0 0,0 0 0 0 0,-1 0 0 0 0,1 0-1 0 0,0 0 1 0 0,0 0 0 0 0,-1-1-119 0 0,-28 0 233 0 0,18-1-218 0 0,1 1 0 0 0,-1 1 0 0 0,0 0 0 0 0,1 0 0 0 0,-1 1 0 0 0,1 1 0 0 0,-1-1 0 0 0,1 2-1 0 0,0 0 1 0 0,-10 4-15 0 0,15-5 14 0 0,-17 10-2580 0 0,17-9 1670 0 0</inkml:trace>
</inkml:ink>
</file>

<file path=ppt/ink/ink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7:34.526"/>
    </inkml:context>
    <inkml:brush xml:id="br0">
      <inkml:brushProperty name="width" value="0.05292" units="cm"/>
      <inkml:brushProperty name="height" value="0.05292" units="cm"/>
      <inkml:brushProperty name="color" value="#0070C0"/>
    </inkml:brush>
  </inkml:definitions>
  <inkml:trace contextRef="#ctx0" brushRef="#br0">65 43 9152 0 0,'0'0'421'0'0,"0"0"-12"0"0,0 0-114 0 0,-3 0 3112 0 0,-12 0-1045 0 0,11 3-2076 0 0,0-1-1 0 0,0 1 1 0 0,1 0-1 0 0,-1 0 1 0 0,1 1-1 0 0,0-1 1 0 0,0 1-1 0 0,0-1 0 0 0,0 1 1 0 0,1 0-1 0 0,-1 1-285 0 0,2-3 19 0 0,0 0-1 0 0,0 1 1 0 0,0-1-1 0 0,1 0 0 0 0,-1 1 1 0 0,0-1-1 0 0,1 1 1 0 0,0-1-1 0 0,-1 1 0 0 0,1-1 1 0 0,0 1-1 0 0,0-1 1 0 0,1 1-1 0 0,-1-1 1 0 0,0 1-1 0 0,1-1 0 0 0,0 0 1 0 0,-1 1-1 0 0,1-1 1 0 0,0 0-1 0 0,0 1 0 0 0,1 0-18 0 0,1 2 6 0 0,0 1-1 0 0,1-1 0 0 0,-1 0 1 0 0,1 0-1 0 0,0-1 1 0 0,0 1-1 0 0,0-1 0 0 0,1 0 1 0 0,0 0-1 0 0,0-1 0 0 0,0 1 1 0 0,0-1-1 0 0,1 1-5 0 0,-1-2 0 0 0,1-1-1 0 0,-1 1 1 0 0,0-1 0 0 0,0 1-1 0 0,1-2 1 0 0,-1 1-1 0 0,1 0 1 0 0,-1-1 0 0 0,1 0-1 0 0,-1-1 1 0 0,0 1 0 0 0,1-1-1 0 0,-1 0 1 0 0,0 0-1 0 0,2-1 1 0 0,-3 1 4 0 0,0 0-1 0 0,-1 0 1 0 0,1 0-1 0 0,-1 0 1 0 0,0-1-1 0 0,1 0 1 0 0,-1 1-1 0 0,0-1 1 0 0,0-1-1 0 0,0 1 1 0 0,0 0-1 0 0,0-1 1 0 0,-1 1-1 0 0,1-1 1 0 0,0-1-4 0 0,-1 0 19 0 0,0 1 0 0 0,0-1 0 0 0,0 0 0 0 0,-1 0 0 0 0,1-1 0 0 0,-1 1 0 0 0,0 0 0 0 0,0 0 0 0 0,-1-1 0 0 0,1 1 0 0 0,-1 0 0 0 0,0-1 0 0 0,0 0-19 0 0,0-1 27 0 0,-1 0-1 0 0,1 0 0 0 0,-1 0 0 0 0,0 0 0 0 0,-1 0 0 0 0,1 0 0 0 0,-1 0 1 0 0,0 1-1 0 0,-1-1 0 0 0,1 1 0 0 0,-1-1 0 0 0,0 1 0 0 0,-4-4-26 0 0,5 6 15 0 0,0 1-1 0 0,0-1 1 0 0,0 1-1 0 0,-1 0 1 0 0,1 0-1 0 0,-1 0 0 0 0,0 0 1 0 0,1 0-1 0 0,-1 0 1 0 0,0 1-1 0 0,0 0 1 0 0,0-1-1 0 0,0 1 1 0 0,0 0-1 0 0,-1 0 1 0 0,1 1-1 0 0,0-1 1 0 0,0 1-1 0 0,-1 0 1 0 0,1-1-1 0 0,0 1 0 0 0,0 1 1 0 0,-1-1-1 0 0,1 0 1 0 0,0 1-1 0 0,-2 0-14 0 0,0 0-168 0 0,0 1-1 0 0,1-1 0 0 0,-1 1 0 0 0,0 0 0 0 0,1 0 0 0 0,-1 0 1 0 0,1 1-1 0 0,0 0 0 0 0,-1 0 0 0 0,1 0 0 0 0,1 0 0 0 0,-1 0 1 0 0,0 1-1 0 0,1 0 0 0 0,0 0 0 0 0,-1 0 169 0 0,-2 6-1307 0 0</inkml:trace>
</inkml:ink>
</file>

<file path=ppt/ink/ink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7:35.179"/>
    </inkml:context>
    <inkml:brush xml:id="br0">
      <inkml:brushProperty name="width" value="0.05292" units="cm"/>
      <inkml:brushProperty name="height" value="0.05292" units="cm"/>
      <inkml:brushProperty name="color" value="#FF0000"/>
    </inkml:brush>
  </inkml:definitions>
  <inkml:trace contextRef="#ctx0" brushRef="#br0">47 78 6912 0 0,'41'-2'314'0'0,"-39"-1"113"0"0,-6-2-424 0 0,-7-3 1771 0 0,8 8-1164 0 0,0 0-1 0 0,1-1 0 0 0,-1 1 0 0 0,0 0 1 0 0,1 0-1 0 0,-1 0 0 0 0,0 1 1 0 0,1-1-1 0 0,-1 1 0 0 0,0-1 0 0 0,1 1 1 0 0,-2 1-610 0 0,1-1 157 0 0,1 0 1 0 0,0 0 0 0 0,0 0-1 0 0,0 1 1 0 0,0-1 0 0 0,0 1-1 0 0,1-1 1 0 0,-1 1 0 0 0,0 0-1 0 0,1 0 1 0 0,-1 0 0 0 0,0 0-158 0 0,0 2 12 0 0,0 0 1 0 0,0 0-1 0 0,1 0 1 0 0,-1 0-1 0 0,1 1 1 0 0,0-1 0 0 0,0 0-1 0 0,0 1 1 0 0,1-1-1 0 0,-1 0 1 0 0,1 1-1 0 0,0-1 1 0 0,1 1 0 0 0,-1-1-1 0 0,1 1-12 0 0,-1-2 15 0 0,1 0 0 0 0,-1 0 0 0 0,1 0 0 0 0,0 0 0 0 0,0 0 0 0 0,0 0-1 0 0,1 0 1 0 0,-1 0 0 0 0,1 0 0 0 0,-1-1 0 0 0,1 1 0 0 0,0-1 0 0 0,0 1 0 0 0,0-1 0 0 0,1 0 0 0 0,-1 1-1 0 0,0-1 1 0 0,2 0-15 0 0,0 1 3 0 0,0-1-1 0 0,0 0 0 0 0,1 0 0 0 0,-1 0 1 0 0,1 0-1 0 0,-1-1 0 0 0,1 0 1 0 0,0 0-1 0 0,-1 0 0 0 0,1-1 1 0 0,2 1-3 0 0,2-1 52 0 0,-1 0 1 0 0,0 0-1 0 0,1-1 1 0 0,-1 0 0 0 0,0-1-1 0 0,0 1 1 0 0,0-2-1 0 0,0 1 1 0 0,0-1 0 0 0,0 0-1 0 0,-1-1 1 0 0,1 0-1 0 0,3-3-52 0 0,-7 4 18 0 0,-1 0 0 0 0,1 0 0 0 0,-1-1 0 0 0,0 1-1 0 0,0-1 1 0 0,-1 0 0 0 0,1 0 0 0 0,-1 0 0 0 0,0 0 0 0 0,0 0-1 0 0,0 0 1 0 0,-1-1 0 0 0,1 1 0 0 0,-1-1 0 0 0,0 1-1 0 0,0-1 1 0 0,-1 1 0 0 0,1-1 0 0 0,-1 0 0 0 0,0 1-1 0 0,0-1 1 0 0,-1 0 0 0 0,1 1 0 0 0,-1-1 0 0 0,0 1 0 0 0,0-1-1 0 0,-1 1 1 0 0,1 0 0 0 0,-1-1 0 0 0,0 1 0 0 0,0 0-1 0 0,-1 0 1 0 0,1 0 0 0 0,-1 0 0 0 0,0 1 0 0 0,0-1-1 0 0,0 1 1 0 0,0-1 0 0 0,0 1 0 0 0,-1 0 0 0 0,0 0 0 0 0,0 1-1 0 0,1-1 1 0 0,-1 1 0 0 0,-1 0 0 0 0,1 0 0 0 0,0 0-1 0 0,0 1 1 0 0,-1-1 0 0 0,-3 0-18 0 0,2 1-35 0 0,0 0 0 0 0,0 0 0 0 0,-1 1 0 0 0,1 0-1 0 0,0 0 1 0 0,0 0 0 0 0,0 1 0 0 0,-1 0 0 0 0,1 0 0 0 0,0 1 0 0 0,0-1 0 0 0,1 1 0 0 0,-1 0-1 0 0,0 1 1 0 0,-3 2 35 0 0,7-4-1064 0 0,2-1-332 0 0,0 0-67 0 0</inkml:trace>
</inkml:ink>
</file>

<file path=ppt/ink/ink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7:35.801"/>
    </inkml:context>
    <inkml:brush xml:id="br0">
      <inkml:brushProperty name="width" value="0.05292" units="cm"/>
      <inkml:brushProperty name="height" value="0.05292" units="cm"/>
      <inkml:brushProperty name="color" value="#0070C0"/>
    </inkml:brush>
  </inkml:definitions>
  <inkml:trace contextRef="#ctx0" brushRef="#br0">68 53 10592 0 0,'14'-2'1229'0'0,"-14"2"-552"0"0,-22-12 2535 0 0,21 11-3126 0 0,-1 1 0 0 0,1 0 0 0 0,-1 0-1 0 0,0 0 1 0 0,1 0 0 0 0,-1 0 0 0 0,0 1 0 0 0,1-1-1 0 0,-1 0 1 0 0,1 1 0 0 0,-1-1 0 0 0,1 1 0 0 0,-1 0-1 0 0,1-1 1 0 0,-1 1 0 0 0,1 0 0 0 0,-1 0-1 0 0,1 0 1 0 0,0 0 0 0 0,0 0 0 0 0,-1 0 0 0 0,1 0-1 0 0,0 1 1 0 0,0-1 0 0 0,0 0 0 0 0,0 1 0 0 0,0-1-1 0 0,1 1 1 0 0,-1-1 0 0 0,0 1 0 0 0,0 0-86 0 0,-2 5 81 0 0,0 0 0 0 0,0 1-1 0 0,1-1 1 0 0,-1 1 0 0 0,0 6-81 0 0,3-11 35 0 0,0 0 0 0 0,0 0 0 0 0,1 0 1 0 0,-1 0-1 0 0,1 0 0 0 0,-1-1 0 0 0,1 1 0 0 0,0 0 0 0 0,0 0 0 0 0,0-1 0 0 0,0 1 0 0 0,1-1 1 0 0,-1 1-1 0 0,1-1 0 0 0,-1 1 0 0 0,1-1 0 0 0,1 1-35 0 0,1 2-2 0 0,0-1 0 0 0,0 0 0 0 0,0 0 0 0 0,0 0-1 0 0,0-1 1 0 0,1 0 0 0 0,0 1 0 0 0,3 0 2 0 0,0 0 4 0 0,-1-1 0 0 0,1 0 0 0 0,1 0-1 0 0,-1-1 1 0 0,0 0 0 0 0,1-1 0 0 0,-1 1 0 0 0,0-2-1 0 0,1 1 1 0 0,0-1 0 0 0,1-1-4 0 0,-4 1 8 0 0,0-1-1 0 0,-1 0 1 0 0,1-1-1 0 0,-1 1 1 0 0,1-1 0 0 0,-1 0-1 0 0,1 0 1 0 0,-1-1-1 0 0,0 1 1 0 0,0-1-1 0 0,0-1 1 0 0,-1 1-1 0 0,1-1 1 0 0,-1 1 0 0 0,0-1-1 0 0,0 0 1 0 0,1-2-8 0 0,-2 3 16 0 0,-1 0 0 0 0,1-1 1 0 0,-1 1-1 0 0,0-1 0 0 0,0 0 1 0 0,0 0-1 0 0,-1 0 0 0 0,1 0 1 0 0,-1 0-1 0 0,0 0 0 0 0,0 0 1 0 0,0 0-1 0 0,-1 0 0 0 0,1-1 1 0 0,-1 1-1 0 0,0 0 0 0 0,0 0 1 0 0,-1-1-1 0 0,1 1 0 0 0,-1 0 1 0 0,0 0-1 0 0,0 0 0 0 0,-1 0 1 0 0,1 0-1 0 0,-1 0 0 0 0,0 0 1 0 0,0 0-1 0 0,0 1 0 0 0,0-1 1 0 0,-3-3-17 0 0,2 4 40 0 0,0-1 0 0 0,0 0 1 0 0,-1 1-1 0 0,1-1 0 0 0,-1 1 1 0 0,0 0-1 0 0,0 0 0 0 0,0 1 1 0 0,0-1-1 0 0,0 1 0 0 0,-1 0 1 0 0,1 0-1 0 0,-1 0 0 0 0,1 0 1 0 0,-1 1-1 0 0,0 0 0 0 0,0 0 1 0 0,1 0-1 0 0,-1 1 0 0 0,0 0 1 0 0,0 0-1 0 0,0 0 0 0 0,0 0 1 0 0,0 1-1 0 0,1 0 0 0 0,-6 1-40 0 0,-7 4-469 0 0,-1 3-38 0 0</inkml:trace>
</inkml:ink>
</file>

<file path=ppt/ink/ink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7:36.911"/>
    </inkml:context>
    <inkml:brush xml:id="br0">
      <inkml:brushProperty name="width" value="0.05292" units="cm"/>
      <inkml:brushProperty name="height" value="0.05292" units="cm"/>
      <inkml:brushProperty name="color" value="#FF0000"/>
    </inkml:brush>
  </inkml:definitions>
  <inkml:trace contextRef="#ctx0" brushRef="#br0">1 80 8752 0 0,'0'0'673'0'0,"11"-25"594"0"0,-7 21-746 0 0,0 0 0 0 0,0 0 0 0 0,1 0 0 0 0,-1 0 1 0 0,1 0-1 0 0,0 1 0 0 0,0 0 0 0 0,0 0 0 0 0,0 0 1 0 0,0 1-1 0 0,1 0 0 0 0,-1 0 0 0 0,2 0-521 0 0,2-1 204 0 0,1 1-1 0 0,-1 0 1 0 0,0 1-1 0 0,0 0 1 0 0,1 0-1 0 0,-1 1 1 0 0,1 1-1 0 0,-1-1-203 0 0,-5 1 33 0 0,0-1 0 0 0,0 1-1 0 0,0 0 1 0 0,0 0 0 0 0,0 0-1 0 0,0 0 1 0 0,0 1-1 0 0,-1-1 1 0 0,1 1 0 0 0,-1 0-1 0 0,1 0 1 0 0,-1 0-1 0 0,0 1 1 0 0,1-1 0 0 0,-1 1-1 0 0,0 0 1 0 0,-1 0-1 0 0,1 0 1 0 0,-1 0 0 0 0,1 0-1 0 0,-1 1 1 0 0,0-1 0 0 0,0 1-1 0 0,0-1 1 0 0,-1 1-1 0 0,2 4-32 0 0,-3-5 4 0 0,1 1-1 0 0,-2-1 0 0 0,1 1 0 0 0,0-1 0 0 0,-1 1 0 0 0,1-1 0 0 0,-1 1 0 0 0,0-1 1 0 0,0 0-1 0 0,-1 1 0 0 0,1-1 0 0 0,0 0 0 0 0,-1 0 0 0 0,0 0 0 0 0,0 0-3 0 0,-1 3 3 0 0,-1-1-1 0 0,0 0 1 0 0,0 0-1 0 0,0 0 0 0 0,0-1 1 0 0,-1 1-1 0 0,-3 2-2 0 0,-19 6-357 0 0,12-7-471 0 0,13-5 307 0 0,2-1-21 0 0,5-20-5047 0 0,1 12 931 0 0</inkml:trace>
</inkml:ink>
</file>

<file path=ppt/ink/ink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7:37.259"/>
    </inkml:context>
    <inkml:brush xml:id="br0">
      <inkml:brushProperty name="width" value="0.05292" units="cm"/>
      <inkml:brushProperty name="height" value="0.05292" units="cm"/>
      <inkml:brushProperty name="color" value="#FF0000"/>
    </inkml:brush>
  </inkml:definitions>
  <inkml:trace contextRef="#ctx0" brushRef="#br0">79 58 1840 0 0,'15'-16'500'0'0,"-13"14"435"0"0,0-1 0 0 0,-1 1 0 0 0,1-1 0 0 0,0 1 0 0 0,-1-1 0 0 0,1 0 0 0 0,-1 0 0 0 0,0 0 0 0 0,0 0 0 0 0,0 0 0 0 0,-1 1 1 0 0,1-2-1 0 0,0 0-935 0 0,-1 3 876 0 0,0 1-83 0 0,0 0-32 0 0,0 0-8 0 0,-23 13 1063 0 0,15-7-1695 0 0,1 0 0 0 0,0 0-1 0 0,0 1 1 0 0,0 0-1 0 0,1 0 1 0 0,-1 1 0 0 0,2-1-1 0 0,-1 1 1 0 0,1 1 0 0 0,-3 6-121 0 0,5-9 8 0 0,1 1 1 0 0,-1 0-1 0 0,1-1 1 0 0,1 1 0 0 0,-1 0-1 0 0,1 0 1 0 0,0 0 0 0 0,1 0-1 0 0,0 0 1 0 0,0 0 0 0 0,0 0-1 0 0,1 0 1 0 0,0 0 0 0 0,0 0-1 0 0,1 1-8 0 0,-1-5-19 0 0,0-1-1 0 0,1 1 0 0 0,-1 0 0 0 0,1 0 0 0 0,0 0 0 0 0,0-1 0 0 0,0 1 0 0 0,0-1 1 0 0,0 0-1 0 0,0 1 0 0 0,1-1 0 0 0,-1 0 0 0 0,1 0 0 0 0,0-1 0 0 0,-1 1 1 0 0,4 1 19 0 0,15 8-5817 0 0,-9-5-504 0 0</inkml:trace>
</inkml:ink>
</file>

<file path=ppt/ink/ink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7:37.618"/>
    </inkml:context>
    <inkml:brush xml:id="br0">
      <inkml:brushProperty name="width" value="0.05292" units="cm"/>
      <inkml:brushProperty name="height" value="0.05292" units="cm"/>
      <inkml:brushProperty name="color" value="#FF0000"/>
    </inkml:brush>
  </inkml:definitions>
  <inkml:trace contextRef="#ctx0" brushRef="#br0">1 0 16208 0 0,'0'0'743'0'0,"0"0"-17"0"0,0 0-390 0 0,0 0 74 0 0,0 0 81 0 0,0 0 18 0 0,4 23 1539 0 0,12 60-1095 0 0,-1-27-4547 0 0,-11-43-3292 0 0</inkml:trace>
</inkml:ink>
</file>

<file path=ppt/ink/ink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7:38.012"/>
    </inkml:context>
    <inkml:brush xml:id="br0">
      <inkml:brushProperty name="width" value="0.05292" units="cm"/>
      <inkml:brushProperty name="height" value="0.05292" units="cm"/>
      <inkml:brushProperty name="color" value="#0070C0"/>
    </inkml:brush>
  </inkml:definitions>
  <inkml:trace contextRef="#ctx0" brushRef="#br0">1 5 9216 0 0,'0'0'706'0'0,"2"0"-463"0"0,8-3-79 0 0,-8 2 544 0 0,-2 1 227 0 0,0 0 38 0 0,0 0-48 0 0,0 0-239 0 0,0 0-109 0 0,3 0-418 0 0,1 0 0 0 0,-1 0 1 0 0,0 0-1 0 0,0 1 0 0 0,0-1 1 0 0,1 1-1 0 0,-1-1 0 0 0,0 1 0 0 0,0 0 1 0 0,0 0-1 0 0,0 1 0 0 0,0-1 0 0 0,0 1 1 0 0,-1-1-1 0 0,1 1 0 0 0,0 0 1 0 0,-1 0-1 0 0,1 0 0 0 0,-1 0 0 0 0,0 0 1 0 0,0 1-1 0 0,0-1 0 0 0,0 1 1 0 0,0-1-1 0 0,0 1 0 0 0,1 3-159 0 0,1 1 126 0 0,1 1 0 0 0,-2 0 0 0 0,1 0 0 0 0,-1 0 0 0 0,0 0 0 0 0,0 1-126 0 0,-2-4 24 0 0,-1 0 0 0 0,1 1 0 0 0,-1-1 0 0 0,0 0 1 0 0,0 0-1 0 0,-1 0 0 0 0,1 0 0 0 0,-1 0 0 0 0,0 0 0 0 0,-1 0 0 0 0,1 1-24 0 0,-2 2-47 0 0,0 1 0 0 0,-1-1 0 0 0,1 0 0 0 0,-6 8 47 0 0,7-13-272 0 0,0 0 1 0 0,0 0 0 0 0,0 0 0 0 0,0-1 0 0 0,-1 1-1 0 0,1 0 1 0 0,-1-1 0 0 0,0 0 0 0 0,1 0-1 0 0,-1 0 1 0 0,0 0 0 0 0,-1 0 0 0 0,0 0 271 0 0,3-1-4163 0 0,1-1-1199 0 0</inkml:trace>
</inkml:ink>
</file>

<file path=ppt/ink/ink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7:38.384"/>
    </inkml:context>
    <inkml:brush xml:id="br0">
      <inkml:brushProperty name="width" value="0.05292" units="cm"/>
      <inkml:brushProperty name="height" value="0.05292" units="cm"/>
      <inkml:brushProperty name="color" value="#0070C0"/>
    </inkml:brush>
  </inkml:definitions>
  <inkml:trace contextRef="#ctx0" brushRef="#br0">112 33 4608 0 0,'-1'-20'1944'0'0,"-1"9"5213"0"0,-1 10-6901 0 0,1 1-1 0 0,-1 0 1 0 0,1 0-1 0 0,0 0 1 0 0,-1 0 0 0 0,1 0-1 0 0,0 0 1 0 0,-1 1-1 0 0,1-1 1 0 0,0 1 0 0 0,-1 0-1 0 0,1 0 1 0 0,0 0-1 0 0,0 0 1 0 0,0 0-1 0 0,0 0 1 0 0,0 0 0 0 0,0 1-1 0 0,0-1 1 0 0,0 1-1 0 0,0-1 1 0 0,0 2-256 0 0,-3 1 123 0 0,0 1 1 0 0,1-1-1 0 0,0 1 1 0 0,0 0-1 0 0,0 0 1 0 0,0 1-1 0 0,1-1 0 0 0,-1 2-123 0 0,0 2 32 0 0,1 0 0 0 0,0 0 0 0 0,0 1-1 0 0,0-1 1 0 0,1 1 0 0 0,0 5-32 0 0,2-10 7 0 0,-1 0 0 0 0,1-1-1 0 0,0 1 1 0 0,1 0 0 0 0,-1 0 0 0 0,1-1-1 0 0,0 1 1 0 0,0-1 0 0 0,1 1 0 0 0,-1-1-1 0 0,1 1 1 0 0,0-1 0 0 0,0 0 0 0 0,2 3-7 0 0,2 3-58 0 0,-2-4-35 0 0,0 0 0 0 0,0-1 0 0 0,0 1 1 0 0,0-1-1 0 0,1 0 0 0 0,0 0 0 0 0,0-1 0 0 0,1 1 0 0 0,1 0 93 0 0,20 14-2137 0 0,-13-10 1026 0 0</inkml:trace>
  <inkml:trace contextRef="#ctx0" brushRef="#br0" timeOffset="1">354 291 9672 0 0,'14'-16'1048'0'0,"-12"14"-851"0"0,0 1 0 0 0,-1 0 0 0 0,1 0 1 0 0,0 0-1 0 0,0 0 0 0 0,0 0 0 0 0,0 0 0 0 0,0 0 1 0 0,0 1-1 0 0,0-1 0 0 0,0 1 0 0 0,0-1 1 0 0,2 1-198 0 0,30-3 2948 0 0,-33 3-2859 0 0,0 0 0 0 0,0 0 0 0 0,0 0 1 0 0,0 0-1 0 0,0 1 0 0 0,0-1 1 0 0,0 0-1 0 0,-1 1 0 0 0,1-1 1 0 0,0 1-1 0 0,0-1 0 0 0,0 1 1 0 0,-1-1-1 0 0,1 1 0 0 0,0-1 0 0 0,-1 1 1 0 0,1 0-1 0 0,0-1 0 0 0,-1 1 1 0 0,1 0-1 0 0,-1 0 0 0 0,1-1 1 0 0,-1 1-1 0 0,1 0 0 0 0,-1 0 1 0 0,0 0-90 0 0,8 9 352 0 0,-8-9-297 0 0,0 0-1 0 0,1 1 1 0 0,-1 0-1 0 0,0-1 1 0 0,0 1 0 0 0,0-1-1 0 0,0 1 1 0 0,0-1-1 0 0,0 1 1 0 0,0-1-1 0 0,-1 1 1 0 0,1-1 0 0 0,0 1-1 0 0,-1-1 1 0 0,0 2-55 0 0,-1 4 221 0 0,1-3-239 0 0,0-1 1 0 0,0 1-1 0 0,0-1 1 0 0,-1 0-1 0 0,0 1 1 0 0,0-1-1 0 0,0 0 0 0 0,0 0 1 0 0,0 0-1 0 0,0 0 1 0 0,-1 0-1 0 0,0-1 1 0 0,1 1-1 0 0,-1-1 0 0 0,-1 1 18 0 0,-2 2 11 0 0,0 1 1 0 0,0 0-1 0 0,1 0 0 0 0,0 0 0 0 0,-2 5-11 0 0,6-11 20 0 0,1 1-1 0 0,0-1 1 0 0,0 1-1 0 0,0-1 1 0 0,0 1 0 0 0,0-1-1 0 0,0 1 1 0 0,0-1-1 0 0,0 1 1 0 0,0-1-1 0 0,0 1 1 0 0,0-1 0 0 0,0 1-1 0 0,0-1 1 0 0,0 1-1 0 0,0-1 1 0 0,0 1 0 0 0,1-1-1 0 0,-1 0 1 0 0,0 1-1 0 0,0-1 1 0 0,1 1 0 0 0,-1-1-1 0 0,0 1 1 0 0,0-1-1 0 0,1 0 1 0 0,-1 1-1 0 0,1-1 1 0 0,-1 0 0 0 0,0 1-1 0 0,1-1 1 0 0,-1 0-1 0 0,1 0 1 0 0,-1 1 0 0 0,0-1-1 0 0,1 0 1 0 0,-1 0-1 0 0,1 0 1 0 0,-1 0-1 0 0,1 1 1 0 0,-1-1 0 0 0,1 0-1 0 0,-1 0 1 0 0,1 0-1 0 0,-1 0 1 0 0,1 0 0 0 0,-1 0-1 0 0,1 0-19 0 0,30 3 11 0 0,-26-2 62 0 0,9-1-203 0 0,-1 0-1 0 0,1-1 1 0 0,0-1-1 0 0,-1 0 1 0 0,0-1 0 0 0,5-2 130 0 0,17-2-1782 0 0,12-3 326 0 0,-4 3-14 0 0</inkml:trace>
</inkml:ink>
</file>

<file path=ppt/ink/ink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7:38.730"/>
    </inkml:context>
    <inkml:brush xml:id="br0">
      <inkml:brushProperty name="width" value="0.05292" units="cm"/>
      <inkml:brushProperty name="height" value="0.05292" units="cm"/>
      <inkml:brushProperty name="color" value="#FF0000"/>
    </inkml:brush>
  </inkml:definitions>
  <inkml:trace contextRef="#ctx0" brushRef="#br0">1 5 14600 0 0,'13'-4'1660'0'0,"-2"4"-1129"0"0,0 0 0 0 0,1 1 0 0 0,-1 1 0 0 0,0 0 0 0 0,0 0 0 0 0,0 1 0 0 0,4 2-531 0 0,-12-4 39 0 0,1 0-1 0 0,-1 1 1 0 0,0-1 0 0 0,0 1 0 0 0,-1-1 0 0 0,1 1-1 0 0,0 0 1 0 0,0 0 0 0 0,-1 0 0 0 0,1 1 0 0 0,-1-1-1 0 0,0 0 1 0 0,0 1 0 0 0,0 0 0 0 0,0-1 0 0 0,0 1 0 0 0,0 0-1 0 0,-1 0 1 0 0,0 0 0 0 0,1 0 0 0 0,-1 0 0 0 0,0 1-1 0 0,0-1 1 0 0,-1 0 0 0 0,1 0 0 0 0,-1 1 0 0 0,0-1-1 0 0,1 1-38 0 0,-1 0-31 0 0,0 0 0 0 0,0 1 0 0 0,0-1 0 0 0,0 0 0 0 0,-1 0 0 0 0,0 1 0 0 0,0-1 0 0 0,0 0 0 0 0,0 0 0 0 0,0 0-1 0 0,-1 0 1 0 0,0 0 0 0 0,0-1 0 0 0,0 1 0 0 0,0 0 0 0 0,-3 2 31 0 0,-36 47-2577 0 0,24-36-2356 0 0,5-10 3141 0 0</inkml:trace>
</inkml:ink>
</file>

<file path=ppt/ink/ink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7:39.080"/>
    </inkml:context>
    <inkml:brush xml:id="br0">
      <inkml:brushProperty name="width" value="0.05292" units="cm"/>
      <inkml:brushProperty name="height" value="0.05292" units="cm"/>
      <inkml:brushProperty name="color" value="#FF0000"/>
    </inkml:brush>
  </inkml:definitions>
  <inkml:trace contextRef="#ctx0" brushRef="#br0">117 16 7832 0 0,'0'0'602'0'0,"-1"-3"-1121"0"0,-3-9 8518 0 0,3 11-7087 0 0,-2 2-708 0 0,0-1 0 0 0,1 1 0 0 0,-1 0-1 0 0,1-1 1 0 0,-1 1 0 0 0,1 1 0 0 0,-1-1 0 0 0,1 0-1 0 0,0 0 1 0 0,0 1 0 0 0,-1-1 0 0 0,1 1 0 0 0,0 0-1 0 0,0 0 1 0 0,0 0-204 0 0,-27 32 811 0 0,23-27-765 0 0,1 1 1 0 0,0 0-1 0 0,1 0 1 0 0,-1 0-1 0 0,2 1 0 0 0,-1-1 1 0 0,1 1-1 0 0,-2 8-46 0 0,4-12 0 0 0,0 0-1 0 0,1 0 0 0 0,-1 1 1 0 0,1-1-1 0 0,0 0 1 0 0,0 0-1 0 0,0 0 0 0 0,1 0 1 0 0,0 0-1 0 0,0 0 0 0 0,0 0 1 0 0,1 0-1 0 0,-1 0 1 0 0,1 0-1 0 0,0 0 0 0 0,2 3 1 0 0,0-2-46 0 0,1 0 0 0 0,-1 1 0 0 0,1-1 0 0 0,1-1 0 0 0,-1 1 0 0 0,1-1-1 0 0,-1 0 1 0 0,2 0 0 0 0,-1 0 0 0 0,0-1 0 0 0,7 3 46 0 0,-5-4-582 0 0,0 1-1 0 0,0-1 1 0 0,0-1 0 0 0,0 1-1 0 0,1-1 1 0 0,6 0 582 0 0,10 2-1438 0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OA" name="resolution" value="1000" units="1/deg"/>
          <inkml:channelProperty channel="OE" name="resolution" value="1000" units="1/deg"/>
        </inkml:channelProperties>
      </inkml:inkSource>
      <inkml:timestamp xml:id="ts0" timeString="2019-01-08T11:59:13.495"/>
    </inkml:context>
    <inkml:brush xml:id="br0">
      <inkml:brushProperty name="width" value="0.05" units="cm"/>
      <inkml:brushProperty name="height" value="0.05" units="cm"/>
      <inkml:brushProperty name="color" value="#849398"/>
      <inkml:brushProperty name="ignorePressure" value="1"/>
    </inkml:brush>
  </inkml:definitions>
  <inkml:trace contextRef="#ctx0" brushRef="#br0">1 29 0 0,'0'-29'0'0,"0"507"0"0,0-437 0 0,0-18 0 0,0-18 0 0</inkml:trace>
</inkml:ink>
</file>

<file path=ppt/ink/ink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7:39.464"/>
    </inkml:context>
    <inkml:brush xml:id="br0">
      <inkml:brushProperty name="width" value="0.05292" units="cm"/>
      <inkml:brushProperty name="height" value="0.05292" units="cm"/>
      <inkml:brushProperty name="color" value="#FF0000"/>
    </inkml:brush>
  </inkml:definitions>
  <inkml:trace contextRef="#ctx0" brushRef="#br0">1 1 9672 0 0,'0'0'440'0'0,"0"0"-6"0"0,0 0-148 0 0,0 0 400 0 0,0 0 208 0 0,0 0 39 0 0,0 0-21 0 0,0 0-128 0 0,0 0-59 0 0,27 10 1756 0 0,-21-8-2365 0 0,38 17 1081 0 0,-41-17-1239 0 0,1 0-1 0 0,-1 0 1 0 0,0 0 0 0 0,1 0 0 0 0,-1 1 0 0 0,-1-1-1 0 0,1 1 1 0 0,0 0 0 0 0,0 0 0 0 0,-1 0-1 0 0,0 0 43 0 0,-1-2-256 0 0,-2 21-925 0 0,0-20 1078 0 0,-1 1 0 0 0,0-1 0 0 0,0 0 0 0 0,0-1 0 0 0,0 1 1 0 0,0 0-1 0 0,0 0 0 0 0,-1-1 0 0 0,1 0 0 0 0,0 1 0 0 0,-1-1 0 0 0,0 0 0 0 0,1 0 0 0 0,-1 0 0 0 0,1-1 0 0 0,-3 1 103 0 0,-23 11-13 0 0,27-11 83 0 0,1-1-2 0 0,0 0 12 0 0,0 0 68 0 0,-3 2 323 0 0,7 4 235 0 0,5 3-98 0 0,-5-6-573 0 0,0-1 1 0 0,0-1-1 0 0,-1 1 1 0 0,1-1 0 0 0,0 1-1 0 0,1-1 1 0 0,-1 0-1 0 0,0-1 1 0 0,0 1-1 0 0,2-1-35 0 0,11 3-1 0 0,-10 1 1 0 0,1 2 0 0 0,1-2 11 0 0,-9-3-6 0 0,1-1 0 0 0,-1 1 0 0 0,1-1-1 0 0,0 1 1 0 0,-1 0 0 0 0,1-1 0 0 0,-1 1 0 0 0,1 0-1 0 0,-1-1 1 0 0,0 1 0 0 0,1 0 0 0 0,-1 0 0 0 0,0-1-1 0 0,1 1 1 0 0,-1 0 0 0 0,0 0 0 0 0,0 0 0 0 0,0-1 0 0 0,0 1-1 0 0,1 0 1 0 0,-1 0 0 0 0,-1 0 0 0 0,1 0 0 0 0,0-1-1 0 0,0 1-4 0 0,-3 18 72 0 0,0-13-131 0 0,0 0-1 0 0,0-1 1 0 0,-1 1-1 0 0,0-1 1 0 0,0 0 0 0 0,0 0-1 0 0,0-1 1 0 0,-1 1-1 0 0,0-1 1 0 0,0 0 0 0 0,0 0-1 0 0,-1 0 1 0 0,1-1-1 0 0,-1 0 1 0 0,0 0-1 0 0,-2 1 60 0 0,-16-1-2366 0 0,9 0 1137 0 0</inkml:trace>
</inkml:ink>
</file>

<file path=ppt/ink/ink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7:39.832"/>
    </inkml:context>
    <inkml:brush xml:id="br0">
      <inkml:brushProperty name="width" value="0.05292" units="cm"/>
      <inkml:brushProperty name="height" value="0.05292" units="cm"/>
      <inkml:brushProperty name="color" value="#0070C0"/>
    </inkml:brush>
  </inkml:definitions>
  <inkml:trace contextRef="#ctx0" brushRef="#br0">0 11 11976 0 0,'0'0'266'0'0,"0"0"44"0"0,0 0 15 0 0,0 0-26 0 0,19-8 1826 0 0,-16 8-1823 0 0,1-1-1 0 0,0 1 1 0 0,0-1 0 0 0,0 1-1 0 0,-1 0 1 0 0,1 1 0 0 0,0-1-1 0 0,0 0 1 0 0,-1 1 0 0 0,1 0-1 0 0,0 0 1 0 0,-1 0 0 0 0,1 1-1 0 0,-1-1 1 0 0,2 1-302 0 0,6 4 346 0 0,1 0-1 0 0,-2 0 1 0 0,1 1 0 0 0,2 2-346 0 0,-9-6 11 0 0,0 0 0 0 0,0 1 0 0 0,0-1 0 0 0,0 1 0 0 0,-1 0 0 0 0,0 0 1 0 0,0 0-1 0 0,0 1 0 0 0,0-1 0 0 0,-1 1 0 0 0,1 0 0 0 0,-1-1 0 0 0,0 1 0 0 0,-1 0 0 0 0,1 0 1 0 0,-1 0-1 0 0,0 0 0 0 0,0 1 0 0 0,-1-1 0 0 0,1 0 0 0 0,-1 0 0 0 0,0 1 0 0 0,-1-1 1 0 0,1 0-1 0 0,-1 0 0 0 0,0 0 0 0 0,0 0 0 0 0,-1 0 0 0 0,-1 3-11 0 0,1-4-255 0 0,0 1 1 0 0,-1-1-1 0 0,1 1 0 0 0,-1-1 0 0 0,0 0 1 0 0,-1 0-1 0 0,1 0 0 0 0,-1 0 0 0 0,1-1 1 0 0,-1 0-1 0 0,0 0 0 0 0,0 0 0 0 0,-1 0 255 0 0,-1 0-1468 0 0</inkml:trace>
</inkml:ink>
</file>

<file path=ppt/ink/ink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7:40.167"/>
    </inkml:context>
    <inkml:brush xml:id="br0">
      <inkml:brushProperty name="width" value="0.05292" units="cm"/>
      <inkml:brushProperty name="height" value="0.05292" units="cm"/>
      <inkml:brushProperty name="color" value="#0070C0"/>
    </inkml:brush>
  </inkml:definitions>
  <inkml:trace contextRef="#ctx0" brushRef="#br0">123 15 10136 0 0,'-1'-1'272'0'0,"-1"-1"1"0"0,1 1-1 0 0,0 0 1 0 0,0 0 0 0 0,-1 0-1 0 0,1 0 1 0 0,0 0-1 0 0,-1 0 1 0 0,1 0 0 0 0,-1 1-1 0 0,1-1 1 0 0,-1 1-1 0 0,0-1 1 0 0,1 1 0 0 0,-1-1-1 0 0,0 1 1 0 0,1 0-1 0 0,-1 0 1 0 0,1 0 0 0 0,-1 0-1 0 0,0 0 1 0 0,0 0-1 0 0,1 0 1 0 0,-1 0 0 0 0,1 1-1 0 0,-1-1 1 0 0,0 1-1 0 0,1-1 1 0 0,-1 1 0 0 0,1 0-1 0 0,-2 0-272 0 0,-2 3 175 0 0,1-1 0 0 0,-1 1-1 0 0,1 1 1 0 0,0-1 0 0 0,0 0-1 0 0,0 1 1 0 0,1 0 0 0 0,0 0 0 0 0,0 0-1 0 0,0 0 1 0 0,0 1 0 0 0,1-1-1 0 0,-1 2-174 0 0,-4 13 71 0 0,1 0-1 0 0,1 0 1 0 0,1 2-71 0 0,3-17-48 0 0,1 0 0 0 0,0 0 0 0 0,0 0 0 0 0,1 1 0 0 0,0-1 0 0 0,0 0 0 0 0,0 0 0 0 0,0 0 0 0 0,1 0 0 0 0,0 0 0 0 0,0 0 0 0 0,0 0 0 0 0,0-1 0 0 0,1 1 0 0 0,0-1 0 0 0,0 0 0 0 0,0 1 0 0 0,1-1 0 0 0,-1-1 0 0 0,1 1 0 0 0,0 0 0 0 0,0-1 0 0 0,3 2 48 0 0,3-1-470 0 0</inkml:trace>
</inkml:ink>
</file>

<file path=ppt/ink/ink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7:40.531"/>
    </inkml:context>
    <inkml:brush xml:id="br0">
      <inkml:brushProperty name="width" value="0.05292" units="cm"/>
      <inkml:brushProperty name="height" value="0.05292" units="cm"/>
      <inkml:brushProperty name="color" value="#0070C0"/>
    </inkml:brush>
  </inkml:definitions>
  <inkml:trace contextRef="#ctx0" brushRef="#br0">61 0 7832 0 0,'0'0'602'0'0,"0"0"-304"0"0,0 0 190 0 0,0 0 120 0 0,-8 9 717 0 0,-37 18 3791 0 0,45-26-5077 0 0,-1-1-1 0 0,0 1 1 0 0,1-1 0 0 0,-1 1 0 0 0,1-1 0 0 0,-1 1-1 0 0,1 0 1 0 0,0-1 0 0 0,-1 1 0 0 0,1-1 0 0 0,0 1 0 0 0,-1 0-1 0 0,1-1 1 0 0,0 1 0 0 0,0 0 0 0 0,-1-1 0 0 0,1 1-1 0 0,0 0 1 0 0,0 0 0 0 0,0-1 0 0 0,0 1 0 0 0,0 0-1 0 0,0 0 1 0 0,0-1 0 0 0,0 1 0 0 0,0 0 0 0 0,1-1-1 0 0,-1 1 1 0 0,0 0 0 0 0,0-1 0 0 0,1 1 0 0 0,-1 0-1 0 0,0-1 1 0 0,1 1 0 0 0,-1 0-39 0 0,1 0 75 0 0,-1 0 234 0 0,0-1 31 0 0,17 19 348 0 0,-10-17-666 0 0,0 0 0 0 0,1 0 0 0 0,-1-1 1 0 0,0 1-1 0 0,1-2 0 0 0,-1 1 0 0 0,0-1 0 0 0,1 0 0 0 0,-1-1 0 0 0,7 0-22 0 0,21-1 75 0 0,13-1-500 0 0,-5-1-4796 0 0,-42 4 3241 0 0,-1 0-17 0 0</inkml:trace>
  <inkml:trace contextRef="#ctx0" brushRef="#br0" timeOffset="1">149 62 10592 0 0,'0'0'818'0'0,"-21"-4"7017"0"0,20 4-7314 0 0,-2 11 432 0 0,-2-1-808 0 0,1 1 0 0 0,1-1 0 0 0,0 1 0 0 0,1 0 0 0 0,0 0 0 0 0,-1 9-145 0 0,1 69-997 0 0,2-73 359 0 0,0-1-221 0 0</inkml:trace>
</inkml:ink>
</file>

<file path=ppt/ink/ink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7:47.798"/>
    </inkml:context>
    <inkml:brush xml:id="br0">
      <inkml:brushProperty name="width" value="0.05292" units="cm"/>
      <inkml:brushProperty name="height" value="0.05292" units="cm"/>
      <inkml:brushProperty name="color" value="#FF0000"/>
    </inkml:brush>
  </inkml:definitions>
  <inkml:trace contextRef="#ctx0" brushRef="#br0">1 6 12528 0 0,'11'-2'179'0'0,"-8"1"-60"0"0,-1 1 0 0 0,1-1 0 0 0,0 1 0 0 0,0-1-1 0 0,0 1 1 0 0,0 0 0 0 0,0 0 0 0 0,0 0 0 0 0,-1 1 0 0 0,1-1 0 0 0,0 1 0 0 0,0-1 0 0 0,0 1 0 0 0,1 0-119 0 0,-4 1 103 0 0,-1-1 1 0 0,1 0 0 0 0,-1 0 0 0 0,1 0-1 0 0,0 0 1 0 0,0 0 0 0 0,0 0 0 0 0,0 1-1 0 0,0-1 1 0 0,0 0 0 0 0,0 0 0 0 0,0 0-1 0 0,0 0 1 0 0,0 1 0 0 0,0-1 0 0 0,1 0-104 0 0,0 1 69 0 0,0-1-22 0 0,0 0 0 0 0,0 0 0 0 0,0 0 0 0 0,-1 0 0 0 0,1 0 0 0 0,-1 1 0 0 0,1-1 0 0 0,0 0 0 0 0,-1 0-1 0 0,0 0 1 0 0,1 0 0 0 0,-1 1 0 0 0,0-1 0 0 0,0 0 0 0 0,0 0 0 0 0,1 1 0 0 0,-1-1 0 0 0,0 0 0 0 0,-1 0 0 0 0,1 1 0 0 0,0-1 0 0 0,0 0 0 0 0,-1 0 0 0 0,1 1 0 0 0,0-1 0 0 0,-1 0 0 0 0,1 0-1 0 0,-1 1-46 0 0,0 1 71 0 0,0 0-1 0 0,0 1 1 0 0,0-1-1 0 0,1 1 1 0 0,0-1-1 0 0,-1 1 1 0 0,1-1-1 0 0,1 1 1 0 0,-1-1-1 0 0,0 1 1 0 0,1-1-1 0 0,0 3-70 0 0,0-1 41 0 0,0-1 0 0 0,0 0 0 0 0,-1 1 1 0 0,0-1-1 0 0,0 1 0 0 0,0-1 0 0 0,0 0 0 0 0,-2 4-41 0 0,0 3 31 0 0,1 0 0 0 0,-1-1 0 0 0,2 1 0 0 0,0 6-31 0 0,-3 29 75 0 0,2-38-72 0 0,1 1-1 0 0,1 0 1 0 0,0-1 0 0 0,0 1 0 0 0,0 0-1 0 0,1-1 1 0 0,1 1 0 0 0,0 0-3 0 0,0 3-76 0 0,-2-11 56 0 0,-1 1 0 0 0,1-1 0 0 0,0 1 0 0 0,-1-1 0 0 0,1 0-1 0 0,0 1 1 0 0,0-1 0 0 0,0 0 0 0 0,0 0 0 0 0,0 0-1 0 0,2 1 21 0 0,-2-1-57 0 0,0 0 0 0 0,0 0-1 0 0,0 0 1 0 0,0 1 0 0 0,0-1-1 0 0,0 0 1 0 0,0 0-1 0 0,0 1 1 0 0,-1-1 0 0 0,1 0-1 0 0,0 1 1 0 0,-1-1-1 0 0,1 2 58 0 0,-1-3-23 0 0,0 0-1 0 0,0 1 1 0 0,1-1-1 0 0,-1 0 0 0 0,0 1 1 0 0,0-1-1 0 0,1 0 0 0 0,-1 1 1 0 0,0-1-1 0 0,1 0 0 0 0,-1 1 1 0 0,0-1-1 0 0,1 0 0 0 0,-1 0 1 0 0,0 0-1 0 0,1 1 0 0 0,-1-1 1 0 0,0 0-1 0 0,1 0 1 0 0,-1 0-1 0 0,1 0 0 0 0,-1 0 1 0 0,0 0-1 0 0,1 1 0 0 0,-1-1 1 0 0,1 0-1 0 0,-1 0 0 0 0,0 0 1 0 0,1-1-1 0 0,-1 1 0 0 0,1 0 1 0 0,-1 0-1 0 0,1 0 24 0 0,3 1-4395 0 0,-4-1 2667 0 0</inkml:trace>
</inkml:ink>
</file>

<file path=ppt/ink/ink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7:48.204"/>
    </inkml:context>
    <inkml:brush xml:id="br0">
      <inkml:brushProperty name="width" value="0.05292" units="cm"/>
      <inkml:brushProperty name="height" value="0.05292" units="cm"/>
      <inkml:brushProperty name="color" value="#FF0000"/>
    </inkml:brush>
  </inkml:definitions>
  <inkml:trace contextRef="#ctx0" brushRef="#br0">45 69 11664 0 0,'-24'-10'530'0'0,"23"10"-501"0"0,0 0-1 0 0,1-1 1 0 0,-1 1-1 0 0,1-1 0 0 0,-1 1 1 0 0,0-1-1 0 0,1 1 1 0 0,-1-1-1 0 0,1 1 1 0 0,-1-1-1 0 0,1 1 0 0 0,0-1 1 0 0,-1 0-1 0 0,1 1 1 0 0,0-1-1 0 0,-1 1 0 0 0,1-1 1 0 0,0 0-1 0 0,0 0 1 0 0,-1 1-1 0 0,1-1 1 0 0,0 0-1 0 0,0 1 0 0 0,0-1 1 0 0,0 0-1 0 0,0 0-28 0 0,-4-11-5 0 0,4 11 84 0 0,-1 1 0 0 0,1-1 0 0 0,-1 1 0 0 0,1-1 0 0 0,-1 0 0 0 0,1 1 0 0 0,0-1 0 0 0,-1 1 0 0 0,1-1 0 0 0,0 0 0 0 0,-1 0 0 0 0,1 1 0 0 0,0-1 0 0 0,0 0 0 0 0,0 1 0 0 0,0-1 0 0 0,-1 0 0 0 0,1 0 0 0 0,0 1 0 0 0,0-1 0 0 0,1 0 0 0 0,-1 0 0 0 0,0 1 1 0 0,0-1-1 0 0,0 0 0 0 0,0 1 0 0 0,1-1 0 0 0,-1 0 0 0 0,0 0 0 0 0,1 1 0 0 0,-1-1 0 0 0,0 1 0 0 0,1-1 0 0 0,-1 0 0 0 0,1 1 0 0 0,-1-1 0 0 0,1 1 0 0 0,-1-1 0 0 0,1 1 0 0 0,-1-1 0 0 0,1 1 0 0 0,0-1 0 0 0,-1 1 0 0 0,1 0 0 0 0,0-1 0 0 0,-1 1 0 0 0,1 0 0 0 0,0 0 0 0 0,-1-1 0 0 0,1 1-79 0 0,1-1 375 0 0,-2 1-75 0 0,18 1 217 0 0,-3 0-397 0 0,-1 2-1 0 0,1 0 0 0 0,-1 1 0 0 0,0 0 0 0 0,0 1 0 0 0,0 1 0 0 0,-1 0 0 0 0,0 1 0 0 0,0 0 0 0 0,5 5-119 0 0,-13-8 155 0 0,1 0-1 0 0,-1 1 1 0 0,1 0-1 0 0,3 6-154 0 0,-7-9-13 0 0,0 0 0 0 0,0 0 0 0 0,-1 1 0 0 0,1-1 0 0 0,-1 0 0 0 0,1 1 0 0 0,-1-1-1 0 0,0 1 1 0 0,0 0 0 0 0,0-1 0 0 0,-1 1 0 0 0,1 0 0 0 0,0 1 13 0 0,-2-2-10 0 0,1 0 0 0 0,-1 1 1 0 0,1-1-1 0 0,-1 0 0 0 0,0 0 0 0 0,0 0 0 0 0,0 0 0 0 0,0 0 1 0 0,-1 0-1 0 0,1 0 0 0 0,0 0 0 0 0,-1 0 0 0 0,1 0 0 0 0,-1-1 0 0 0,0 1 1 0 0,0-1-1 0 0,1 1 0 0 0,-1-1 0 0 0,0 0 0 0 0,0 0 0 0 0,0 0 1 0 0,-1 0-1 0 0,1 0 0 0 0,0 0 10 0 0,-10 4-117 0 0,-1 0 0 0 0,1-1 0 0 0,-8 1 117 0 0,19-4-12 0 0,-46 8-384 0 0,8-2-1688 0 0,19-1-2623 0 0,18-6-433 0 0</inkml:trace>
</inkml:ink>
</file>

<file path=ppt/ink/ink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7:48.589"/>
    </inkml:context>
    <inkml:brush xml:id="br0">
      <inkml:brushProperty name="width" value="0.05292" units="cm"/>
      <inkml:brushProperty name="height" value="0.05292" units="cm"/>
      <inkml:brushProperty name="color" value="#FF0000"/>
    </inkml:brush>
  </inkml:definitions>
  <inkml:trace contextRef="#ctx0" brushRef="#br0">173 23 12960 0 0,'-10'-6'500'0'0,"9"6"-410"0"0,-1-1 0 0 0,0 0 0 0 0,0 0 0 0 0,1 0 0 0 0,-1 0 0 0 0,1-1 0 0 0,-1 1 0 0 0,1 0 0 0 0,-1-1 0 0 0,0 0-90 0 0,1 1 36 0 0,1 1 1 0 0,-1 0 0 0 0,0-1 0 0 0,0 1 0 0 0,1 0 0 0 0,-1-1 0 0 0,0 1 0 0 0,0 0 0 0 0,0 0 0 0 0,0 0 0 0 0,1 0 0 0 0,-1 0 0 0 0,0 0-1 0 0,0 0 1 0 0,0 0 0 0 0,0 0 0 0 0,1 0 0 0 0,-1 0 0 0 0,0 0 0 0 0,0 1 0 0 0,0-1 0 0 0,1 0 0 0 0,-1 1 0 0 0,0-1 0 0 0,0 0-1 0 0,1 1 1 0 0,-1-1 0 0 0,0 1 0 0 0,1-1 0 0 0,-1 1-37 0 0,-20 15 1366 0 0,9-1-1123 0 0,1-1 0 0 0,1 2 0 0 0,1-1 0 0 0,0 1 0 0 0,1 0 0 0 0,0 1 0 0 0,2 0 0 0 0,0 0 1 0 0,1 1-1 0 0,0 0 0 0 0,2 0 0 0 0,0 0 0 0 0,1 0 0 0 0,1 0 0 0 0,0 0 0 0 0,2 6-243 0 0,0-16-8 0 0,0 0 1 0 0,1 0-1 0 0,0 0 1 0 0,1-1-1 0 0,-1 1 1 0 0,1-1-1 0 0,1 1 1 0 0,-1-1-1 0 0,4 3 8 0 0,-1-1-696 0 0,0 0-1 0 0,0-1 1 0 0,1 0 0 0 0,3 2 696 0 0,-10-9-171 0 0,1 0 0 0 0,0 0 0 0 0,0-1 0 0 0,0 1 0 0 0,0-1 0 0 0,1 1 0 0 0,-1-1 0 0 0,0 1 0 0 0,0-1 0 0 0,0 0 0 0 0,0 1 0 0 0,0-1 0 0 0,0 0 0 0 0,1 0 0 0 0,-1 0 1 0 0,1 0 170 0 0,0 0-454 0 0,1 1-1178 0 0</inkml:trace>
</inkml:ink>
</file>

<file path=ppt/ink/ink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7:48.933"/>
    </inkml:context>
    <inkml:brush xml:id="br0">
      <inkml:brushProperty name="width" value="0.05292" units="cm"/>
      <inkml:brushProperty name="height" value="0.05292" units="cm"/>
      <inkml:brushProperty name="color" value="#FF0000"/>
    </inkml:brush>
  </inkml:definitions>
  <inkml:trace contextRef="#ctx0" brushRef="#br0">0 85 8288 0 0,'0'0'638'0'0,"10"-15"-216"0"0,-4 12 1 0 0,-1 0-1 0 0,1 1 1 0 0,-1-1 0 0 0,1 1 0 0 0,0 0 0 0 0,0 1-1 0 0,0 0 1 0 0,0-1 0 0 0,0 2 0 0 0,0-1 0 0 0,0 1 0 0 0,0 0-1 0 0,0 0 1 0 0,0 1 0 0 0,0-1 0 0 0,0 1 0 0 0,0 1 0 0 0,0-1-1 0 0,1 1-422 0 0,-3 0 64 0 0,1 0 1 0 0,-1-1-1 0 0,0 1 0 0 0,1 1 0 0 0,-1-1 0 0 0,0 1 0 0 0,0-1 0 0 0,-1 1 0 0 0,1 1 0 0 0,0-1 0 0 0,-1 0 0 0 0,0 1 0 0 0,0-1 1 0 0,0 1-1 0 0,0 0 0 0 0,-1 0 0 0 0,1 0 0 0 0,-1 1 0 0 0,0-1 0 0 0,0 0 0 0 0,-1 1 0 0 0,1 0 0 0 0,-1-1 0 0 0,0 3-64 0 0,-1-1-46 0 0,0-1 0 0 0,0 0 0 0 0,0 1 0 0 0,-1-1 0 0 0,0 0 0 0 0,0 0-1 0 0,-1 0 1 0 0,1 0 0 0 0,-1 0 0 0 0,0 0 0 0 0,0 0 0 0 0,-1 0 0 0 0,0-1-1 0 0,1 1 1 0 0,-2-1 0 0 0,1 0 0 0 0,0 0 0 0 0,-1 0 0 0 0,0 0 0 0 0,1-1-1 0 0,-2 1 1 0 0,1-1 0 0 0,-3 2 46 0 0,5-4-631 0 0,2-1-1034 0 0,0 0-4025 0 0</inkml:trace>
  <inkml:trace contextRef="#ctx0" brushRef="#br0" timeOffset="1">283 10 7368 0 0,'0'0'568'0'0,"0"0"-374"0"0,0-2 0 0 0,0 2 696 0 0,3-6 1082 0 0,-4 5 1488 0 0,0 1-3307 0 0,-1 0-1 0 0,1 0 1 0 0,-1 0-1 0 0,1 0 1 0 0,-1 1-1 0 0,1-1 1 0 0,0 0 0 0 0,-1 1-1 0 0,1-1 1 0 0,0 1-1 0 0,-1 0 1 0 0,1-1-1 0 0,0 1 1 0 0,0 0-1 0 0,0 0 1 0 0,0 0-1 0 0,0 0 1 0 0,0 0-1 0 0,0 0 1 0 0,0 0-1 0 0,0 0 1 0 0,0 0 0 0 0,0 1-153 0 0,-23 31 932 0 0,23-32-861 0 0,-1 3-6 0 0,-1 1 0 0 0,1 0-1 0 0,-1 0 1 0 0,1 0 0 0 0,1 0-1 0 0,-1 1 1 0 0,1-1 0 0 0,0 0 0 0 0,0 1-1 0 0,0-1 1 0 0,1 0 0 0 0,0 1-1 0 0,0-1 1 0 0,0 1 0 0 0,1-1 0 0 0,0 0-1 0 0,0 1 1 0 0,0-1 0 0 0,0 0-1 0 0,1 1 1 0 0,0-1 0 0 0,1 1-65 0 0,0 0-381 0 0,0 0 1 0 0,0-1-1 0 0,1 1 1 0 0,0 0 0 0 0,0-1-1 0 0,0 0 1 0 0,1 0-1 0 0,0 0 1 0 0,-1-1-1 0 0,2 0 1 0 0,1 2 380 0 0,3-1-6045 0 0</inkml:trace>
</inkml:ink>
</file>

<file path=ppt/ink/ink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7:49.369"/>
    </inkml:context>
    <inkml:brush xml:id="br0">
      <inkml:brushProperty name="width" value="0.05292" units="cm"/>
      <inkml:brushProperty name="height" value="0.05292" units="cm"/>
      <inkml:brushProperty name="color" value="#FF0000"/>
    </inkml:brush>
  </inkml:definitions>
  <inkml:trace contextRef="#ctx0" brushRef="#br0">33 7 9672 0 0,'0'0'748'0'0,"-1"-1"-492"0"0,-1-4-20 0 0,1 4 841 0 0,1 1 363 0 0,0 0 61 0 0,0 0-125 0 0,0 0-592 0 0,0 0-264 0 0,0 0-52 0 0,-7 10 405 0 0,4-2-700 0 0,-1 0-1 0 0,1-1 0 0 0,1 1 0 0 0,-1 1 0 0 0,1-1 0 0 0,1 0 0 0 0,0 0 0 0 0,0 1 0 0 0,0-1 1 0 0,1 1-1 0 0,1 5-172 0 0,-1-9-9 0 0,0 1 1 0 0,1-1-1 0 0,0 1 1 0 0,0-1-1 0 0,0 1 1 0 0,1-1-1 0 0,0 2 9 0 0,7 12-5964 0 0,-2-9-409 0 0</inkml:trace>
</inkml:ink>
</file>

<file path=ppt/ink/ink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7:49.727"/>
    </inkml:context>
    <inkml:brush xml:id="br0">
      <inkml:brushProperty name="width" value="0.05292" units="cm"/>
      <inkml:brushProperty name="height" value="0.05292" units="cm"/>
      <inkml:brushProperty name="color" value="#FF0000"/>
    </inkml:brush>
  </inkml:definitions>
  <inkml:trace contextRef="#ctx0" brushRef="#br0">1 10 13536 0 0,'0'0'620'0'0,"14"-8"224"0"0,-10 7-745 0 0,0 1 1 0 0,0 0 0 0 0,0 1 0 0 0,0-1 0 0 0,0 1-1 0 0,0-1 1 0 0,0 1 0 0 0,0 0 0 0 0,0 1 0 0 0,-1-1-1 0 0,1 1 1 0 0,0 0 0 0 0,-1 0 0 0 0,1 0 0 0 0,-1 0 0 0 0,1 0-1 0 0,-1 1 1 0 0,0 0 0 0 0,0-1 0 0 0,0 1 0 0 0,-1 0-1 0 0,1 0 1 0 0,-1 1 0 0 0,1 0-100 0 0,8 12 444 0 0,-1 0 1 0 0,0 1-1 0 0,-2 0 0 0 0,4 9-444 0 0,-11-22 27 0 0,8 20 95 0 0,0 1-1 0 0,-2-1 1 0 0,-2 1-1 0 0,0 1 1 0 0,-1-1-1 0 0,-1 1 1 0 0,-2-1-1 0 0,-1 1 1 0 0,-1 12-122 0 0,-1-23-39 0 0,0 0 1 0 0,-1 0-1 0 0,-1 0 1 0 0,0-1 0 0 0,-1 0-1 0 0,-1 0 1 0 0,0 0-1 0 0,-1-1 1 0 0,0 0-1 0 0,-1 0 1 0 0,-4 3 38 0 0,-2 3-295 0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OA" name="resolution" value="1000" units="1/deg"/>
          <inkml:channelProperty channel="OE" name="resolution" value="1000" units="1/deg"/>
        </inkml:channelProperties>
      </inkml:inkSource>
      <inkml:timestamp xml:id="ts0" timeString="2019-01-08T11:59:13.497"/>
    </inkml:context>
    <inkml:brush xml:id="br0">
      <inkml:brushProperty name="width" value="0.05" units="cm"/>
      <inkml:brushProperty name="height" value="0.05" units="cm"/>
      <inkml:brushProperty name="color" value="#849398"/>
      <inkml:brushProperty name="ignorePressure" value="1"/>
    </inkml:brush>
  </inkml:definitions>
  <inkml:trace contextRef="#ctx0" brushRef="#br0">0 0 0 0,'0'178'0'0,"0"124"0"0,0-297 0 0,0 0 0 0</inkml:trace>
</inkml:ink>
</file>

<file path=ppt/ink/ink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7:51.625"/>
    </inkml:context>
    <inkml:brush xml:id="br0">
      <inkml:brushProperty name="width" value="0.05292" units="cm"/>
      <inkml:brushProperty name="height" value="0.05292" units="cm"/>
      <inkml:brushProperty name="color" value="#FF0000"/>
    </inkml:brush>
  </inkml:definitions>
  <inkml:trace contextRef="#ctx0" brushRef="#br0">344 0 8288 0 0,'0'0'381'0'0,"0"0"-6"0"0,0 0-185 0 0,0 0 120 0 0,0 0 76 0 0,0 0 20 0 0,0 0 3 0 0,0 0 6 0 0,-9 9 802 0 0,-25 13-935 0 0,1 2 0 0 0,2 0 1 0 0,-25 26-283 0 0,43-38 142 0 0,-2-1 1 0 0,0 0-1 0 0,-6 4-142 0 0,-19 13 305 0 0,9-7-172 0 0,22-16 557 0 0,0 1-1 0 0,0 0 1 0 0,1 1-1 0 0,-2 1-689 0 0,27 4 671 0 0,133 42 477 0 0,-80-17-1095 0 0,-45-22-74 0 0,-18-10-335 0 0,-6-4 186 0 0,0 0 0 0 0,1 0 0 0 0,-1 0 0 0 0,0 0 0 0 0,0 0 0 0 0,1 0 0 0 0,-1-1 0 0 0,0 1 0 0 0,1-1 0 0 0,-1 1 0 0 0,1-1 1 0 0,-1 1-1 0 0,1-1 0 0 0,-1 0 0 0 0,1 0 0 0 0,-1 0 0 0 0,1 0 0 0 0,-1 0 0 0 0,1 0 170 0 0,5-2-5553 0 0</inkml:trace>
</inkml:ink>
</file>

<file path=ppt/ink/ink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7:52.031"/>
    </inkml:context>
    <inkml:brush xml:id="br0">
      <inkml:brushProperty name="width" value="0.05292" units="cm"/>
      <inkml:brushProperty name="height" value="0.05292" units="cm"/>
      <inkml:brushProperty name="color" value="#FF0000"/>
    </inkml:brush>
  </inkml:definitions>
  <inkml:trace contextRef="#ctx0" brushRef="#br0">77 23 14712 0 0,'0'-2'297'0'0,"0"2"-245"0"0,0-1 1 0 0,0 0-1 0 0,0 1 0 0 0,0-1 0 0 0,0 1 0 0 0,0-1 1 0 0,0 0-1 0 0,0 1 0 0 0,-1-1 0 0 0,1 1 0 0 0,0-1 1 0 0,0 0-1 0 0,0 1 0 0 0,-1-1 0 0 0,1 1 0 0 0,0-1 1 0 0,-1 1-1 0 0,1-1 0 0 0,0 1 0 0 0,-1-1 0 0 0,1 1 1 0 0,-1 0-1 0 0,1-1 0 0 0,-1 1 0 0 0,0-1-52 0 0,1 1 25 0 0,-1 0-1 0 0,1-1 0 0 0,-1 1 1 0 0,1 0-1 0 0,-1 0 1 0 0,1 0-1 0 0,-1 0 1 0 0,1-1-1 0 0,-1 1 0 0 0,1 0 1 0 0,-1 0-1 0 0,1 0 1 0 0,-1 0-1 0 0,0 0 0 0 0,1 0 1 0 0,-1 0-1 0 0,1 0 1 0 0,-1 1-1 0 0,1-1 1 0 0,-1 0-1 0 0,1 0 0 0 0,-1 0 1 0 0,1 1-1 0 0,-1-1 1 0 0,1 0-1 0 0,-1 0 0 0 0,1 1 1 0 0,-1-1-1 0 0,1 0 1 0 0,-1 1-1 0 0,1-1 1 0 0,0 1-1 0 0,-1-1 0 0 0,1 0 1 0 0,-1 1-25 0 0,-9 14 628 0 0,9-14-591 0 0,-5 10 265 0 0,0 2 1 0 0,0-1-1 0 0,1 1 0 0 0,1-1 1 0 0,0 1-1 0 0,1 1 0 0 0,-2 12-302 0 0,4-21 12 0 0,1 0 1 0 0,-1 0-1 0 0,1 0 0 0 0,0 0 0 0 0,0-1 1 0 0,1 1-1 0 0,0 0 0 0 0,-1 0 0 0 0,2 0 0 0 0,-1 0 1 0 0,0-1-1 0 0,1 1 0 0 0,0-1 0 0 0,0 1 1 0 0,0-1-1 0 0,1 0 0 0 0,0 1 0 0 0,-1-1 0 0 0,1-1 1 0 0,1 1-1 0 0,-1 0 0 0 0,0-1 0 0 0,5 3-12 0 0,-4-3-9 0 0,0-1-1 0 0,0 0 1 0 0,0 0-1 0 0,0-1 0 0 0,1 1 1 0 0,-1-1-1 0 0,1 0 0 0 0,-1 0 1 0 0,1 0-1 0 0,-1-1 1 0 0,1 0-1 0 0,0 1 0 0 0,-1-2 1 0 0,1 1-1 0 0,-1 0 1 0 0,1-1-1 0 0,-1 0 0 0 0,1 0 1 0 0,-1-1-1 0 0,1 1 1 0 0,-1-1-1 0 0,0 0 0 0 0,0 0 1 0 0,0 0-1 0 0,0 0 0 0 0,3-3 10 0 0,-2 2 2 0 0,-1 0 0 0 0,-1 1-1 0 0,1-1 1 0 0,0-1 0 0 0,-1 1-1 0 0,1 0 1 0 0,-1-1-1 0 0,0 0 1 0 0,0 0 0 0 0,-1 0-1 0 0,1 0 1 0 0,-1 0-1 0 0,0 0 1 0 0,0 0 0 0 0,0-1-1 0 0,-1 1 1 0 0,1-1-1 0 0,-1 0 1 0 0,0 1 0 0 0,0-1-1 0 0,-1 0 1 0 0,0 0 0 0 0,1 1-1 0 0,-2-1 1 0 0,1 0-1 0 0,0 0-1 0 0,-2-4 0 0 0,0 1 0 0 0,1 1 0 0 0,-1-1 0 0 0,-1 0 0 0 0,1 1 0 0 0,-3-5 0 0 0,3 7 0 0 0,-1 1 0 0 0,0-1 0 0 0,0 0 0 0 0,0 1 0 0 0,0 0 0 0 0,0 0 0 0 0,-1 0 0 0 0,0 0 0 0 0,0 0 0 0 0,0 1 0 0 0,0-1 0 0 0,-1 1 0 0 0,1 1 0 0 0,-1-1 0 0 0,0 0 0 0 0,0 1 0 0 0,0 0 0 0 0,0 0 0 0 0,0 1 0 0 0,0-1 0 0 0,-3 1 0 0 0,4-1-214 0 0,-1 2-1 0 0,1-1 0 0 0,-1 0 0 0 0,1 1 0 0 0,-1 0 1 0 0,0 0-1 0 0,1 1 0 0 0,-1-1 0 0 0,1 1 0 0 0,-4 1 215 0 0,-2 0-6451 0 0</inkml:trace>
</inkml:ink>
</file>

<file path=ppt/ink/ink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8:21.855"/>
    </inkml:context>
    <inkml:brush xml:id="br0">
      <inkml:brushProperty name="width" value="0.05292" units="cm"/>
      <inkml:brushProperty name="height" value="0.05292" units="cm"/>
      <inkml:brushProperty name="color" value="#0070C0"/>
    </inkml:brush>
  </inkml:definitions>
  <inkml:trace contextRef="#ctx0" brushRef="#br0">18 113 7456 0 0,'0'0'340'0'0,"0"0"-6"0"0,0 0-119 0 0,0 0 288 0 0,0 0 147 0 0,0 0 29 0 0,0 0-24 0 0,0 0-134 0 0,0 0-60 0 0,0 0-11 0 0,0 0-21 0 0,0 0-78 0 0,0 0-37 0 0,0 0-8 0 0,0 0-36 0 0,0 0-139 0 0,0 0-60 0 0,0 0 10 0 0,0 0 67 0 0,0 0 5 0 0,-14-16 793 0 0,13 13-866 0 0,0 1 0 0 0,1-1 1 0 0,-1 1-1 0 0,1-1 0 0 0,0 1 1 0 0,0-1-1 0 0,0 0 0 0 0,0 1 1 0 0,0-1-1 0 0,0 0 0 0 0,1 1 1 0 0,0-1-1 0 0,-1 1 0 0 0,1-1 1 0 0,0 1-1 0 0,0-1 0 0 0,0 1 1 0 0,0 0-1 0 0,2-2-80 0 0,-2 3 97 0 0,-1-3 41 0 0,0 4-130 0 0,1-1 0 0 0,-1 1 0 0 0,1-1 0 0 0,-1 1 0 0 0,1-1 1 0 0,-1 1-1 0 0,1 0 0 0 0,0-1 0 0 0,-1 1 0 0 0,1 0 0 0 0,0-1 0 0 0,-1 1 0 0 0,1 0 0 0 0,0 0 1 0 0,-1 0-1 0 0,1 0 0 0 0,0 0 0 0 0,0 0 0 0 0,-1 0 0 0 0,1 0 0 0 0,0 0 0 0 0,-1 0 0 0 0,1 0-8 0 0,1 0 82 0 0,-2 0-20 0 0,1 1-35 0 0,0-1-1 0 0,0 1 1 0 0,0 0-1 0 0,0-1 1 0 0,0 1-1 0 0,0 0 0 0 0,-1-1 1 0 0,1 1-1 0 0,0 0 1 0 0,0 0-1 0 0,-1 0 0 0 0,1 0 1 0 0,-1 0-1 0 0,1 0 1 0 0,0 0-1 0 0,-1 0 0 0 0,0 0 1 0 0,1 0-1 0 0,-1 0 1 0 0,0 0-1 0 0,1 0 0 0 0,-1 0 1 0 0,0 0-1 0 0,0 0 1 0 0,0 0-1 0 0,0 1 0 0 0,0-1 1 0 0,0 0-1 0 0,0 0 1 0 0,-1 0-1 0 0,1 1-26 0 0,-4-6 99 0 0,3 4-89 0 0,0 0 1 0 0,1-1-1 0 0,-1 1 1 0 0,0-1-1 0 0,1 1 1 0 0,-1-1-1 0 0,1 1 1 0 0,-1-1-1 0 0,0 1 0 0 0,1-1 1 0 0,-1 0-1 0 0,1 1 1 0 0,0-1-1 0 0,-1 0 1 0 0,1 1-1 0 0,0-1 1 0 0,-1 0-1 0 0,1 0 0 0 0,0 0-10 0 0,-1-1 6 0 0,1 0-1 0 0,0 0 0 0 0,0 0 1 0 0,0 0-1 0 0,0 1 0 0 0,1-1 0 0 0,-1 0 1 0 0,1 0-1 0 0,-1 0 0 0 0,1 1 0 0 0,-1-1 1 0 0,1 0-1 0 0,0 0 0 0 0,0 1 0 0 0,0-1 1 0 0,0 1-1 0 0,0-1 0 0 0,0 1 1 0 0,0-1-1 0 0,0 1 0 0 0,1 0 0 0 0,-1-1 1 0 0,1 1-1 0 0,-1 0 0 0 0,1 0 0 0 0,-1 0 1 0 0,1 0-1 0 0,0 0 0 0 0,-1 1 0 0 0,1-1 1 0 0,0 0-1 0 0,0 1 0 0 0,-1-1 1 0 0,1 1-1 0 0,0 0 0 0 0,0-1 0 0 0,0 1 1 0 0,0 0-1 0 0,-1 0 0 0 0,1 0 0 0 0,1 1-5 0 0,2-1-8 0 0,-1 1 0 0 0,1 0 0 0 0,0 0 0 0 0,-1 0 0 0 0,0 0 0 0 0,1 1 0 0 0,-1 0 0 0 0,0 0-1 0 0,2 1 9 0 0,-5-2 1 0 0,1 0-1 0 0,-1 0 0 0 0,0 1 0 0 0,0-1 0 0 0,1 1 0 0 0,-1-1 0 0 0,0 1 0 0 0,0-1 0 0 0,0 1 0 0 0,0 0 0 0 0,-1-1 0 0 0,1 1 0 0 0,0 0 0 0 0,-1 0 0 0 0,1-1 0 0 0,-1 1 0 0 0,0 0 0 0 0,1 0 0 0 0,-1 0 0 0 0,0 0 0 0 0,0-1 0 0 0,0 1 0 0 0,-1 0 0 0 0,1 0 0 0 0,0 0 0 0 0,-1 0 0 0 0,1-1 0 0 0,-1 1 0 0 0,1 0 0 0 0,-1 2 8 0 0,-1-1 0 0 0,1 1 0 0 0,0-1 0 0 0,-1 0 0 0 0,0 0 0 0 0,0 0-1 0 0,0 0 1 0 0,0 0 0 0 0,0 0 0 0 0,0 0 0 0 0,-1-1 0 0 0,0 1 0 0 0,1-1 0 0 0,-1 0-1 0 0,0 0 1 0 0,0 0 0 0 0,0 0 0 0 0,0 0 0 0 0,-1 0 0 0 0,1-1 0 0 0,0 0-1 0 0,-1 1 1 0 0,1-2 0 0 0,-1 1 0 0 0,1 0 0 0 0,-1 0 0 0 0,1-1 0 0 0,-1 0-1 0 0,1 0 1 0 0,-1 0 0 0 0,0 0 0 0 0,1-1 0 0 0,-1 1 0 0 0,1-1 0 0 0,-1 0 0 0 0,1 0-1 0 0,-1 0 1 0 0,1 0 0 0 0,-3-2-8 0 0,6 3 5 0 0,-2-1 7 0 0,1 1 0 0 0,0-1 1 0 0,0 0-1 0 0,0 1 0 0 0,0-1 0 0 0,0 0 1 0 0,0 0-1 0 0,0 0 0 0 0,0 0 0 0 0,1 0 1 0 0,-1 0-1 0 0,0 0 0 0 0,0 0 0 0 0,1 0 1 0 0,-1 0-1 0 0,1 0 0 0 0,-1-1 0 0 0,1 1 1 0 0,-1 0-1 0 0,1 0 0 0 0,0 0 0 0 0,0-1 0 0 0,0 1 1 0 0,-1-1-13 0 0,2 0 56 0 0,-1 0-54 0 0,1 1 1 0 0,-1-1-1 0 0,1 1 0 0 0,-1 0 1 0 0,1-1-1 0 0,0 1 1 0 0,-1 0-1 0 0,1-1 0 0 0,0 1 1 0 0,0 0-1 0 0,0 0 0 0 0,0 0 1 0 0,0 0-1 0 0,0 0 1 0 0,0 0-1 0 0,1 0 0 0 0,-1 0 1 0 0,0 0-1 0 0,1 1 1 0 0,-1-1-1 0 0,0 0 0 0 0,1 1 1 0 0,-1-1-1 0 0,1 1 1 0 0,-1 0-1 0 0,0-1 0 0 0,1 1 1 0 0,-1 0-1 0 0,1 0 1 0 0,-1 0-1 0 0,1 0 0 0 0,-1 0 1 0 0,2 0-3 0 0,-1 0 3 0 0,1 0 12 0 0,-1 1 0 0 0,0-1 0 0 0,0 0-1 0 0,0 1 1 0 0,0-1 0 0 0,0 1 0 0 0,0-1-1 0 0,0 1 1 0 0,0 0 0 0 0,0 0 0 0 0,0 0-1 0 0,0 0 1 0 0,0 0 0 0 0,-1 1 0 0 0,1-1-1 0 0,0 0 1 0 0,-1 1 0 0 0,1-1 0 0 0,-1 1-1 0 0,0 0 1 0 0,1 0 0 0 0,-1-1 0 0 0,0 1-1 0 0,0 0 1 0 0,0 0 0 0 0,0 0 0 0 0,-1 0-1 0 0,1 0 1 0 0,0 0 0 0 0,-1 0 0 0 0,1 0-1 0 0,-1 1-14 0 0,0 1-45 0 0,0 0-1 0 0,0 1 0 0 0,-1-1 1 0 0,0 0-1 0 0,1 0 1 0 0,-1 0-1 0 0,-1 0 0 0 0,0 3 46 0 0,1-5 4 0 0,0 0 0 0 0,0-1-1 0 0,0 1 1 0 0,0-1 0 0 0,0 1-1 0 0,0-1 1 0 0,-1 0 0 0 0,1 1-1 0 0,0-1 1 0 0,-1 0 0 0 0,1 0-1 0 0,-1 0 1 0 0,1 0 0 0 0,-1 0 0 0 0,0 0-1 0 0,1 0 1 0 0,-1-1 0 0 0,0 1-1 0 0,0 0 1 0 0,1-1 0 0 0,-1 0-1 0 0,0 1 1 0 0,0-1 0 0 0,0 0-1 0 0,0 0 1 0 0,-1 0-4 0 0,1 0 14 0 0,1 0 0 0 0,-1 0 0 0 0,0 0 0 0 0,1 0 1 0 0,-1-1-1 0 0,0 1 0 0 0,1 0 0 0 0,-1-1 0 0 0,1 1 0 0 0,-1-1 0 0 0,1 0 0 0 0,-1 1 0 0 0,1-1 1 0 0,0 0-1 0 0,-1 0 0 0 0,1 0 0 0 0,0 0 0 0 0,-1 0 0 0 0,1 0 0 0 0,0-1 0 0 0,0 1 0 0 0,0 0 1 0 0,0 0-1 0 0,0-1 0 0 0,1 1 0 0 0,-1-1 0 0 0,0 1 0 0 0,0-1 0 0 0,1 1 0 0 0,-1-1 0 0 0,1 1-14 0 0,0-2-2 0 0,0 1 1 0 0,0-1-1 0 0,0 1 0 0 0,0-1 0 0 0,0 1 0 0 0,1-1 0 0 0,-1 1 0 0 0,1-1 0 0 0,-1 1 0 0 0,1-1 0 0 0,0 1 0 0 0,0 0 0 0 0,0 0 0 0 0,1-1 0 0 0,-1 1 0 0 0,0 0 0 0 0,1 0 1 0 0,-1 0-1 0 0,1 0 0 0 0,0 1 0 0 0,0-1 0 0 0,0 0 0 0 0,0 1 0 0 0,0-1 0 0 0,0 1 0 0 0,0 0 0 0 0,0-1 0 0 0,0 1 0 0 0,1 0 0 0 0,-1 0 0 0 0,2 0 2 0 0,17-1 4 0 0,-6 8 135 0 0,-13-5-139 0 0,0 0 0 0 0,0 0-1 0 0,0 0 1 0 0,0 0 0 0 0,0 0 0 0 0,0 0 0 0 0,-1 0 0 0 0,1 1 0 0 0,0-1-1 0 0,-1 1 1 0 0,1-1 0 0 0,-1 1 0 0 0,1 0 0 0 0,-1-1 0 0 0,0 1 0 0 0,0 0-1 0 0,1 1 1 0 0,-2 0-1 0 0,0-1 0 0 0,-1 1 0 0 0,1-1 0 0 0,-1 0 0 0 0,1 1 0 0 0,-1-1-1 0 0,0 0 1 0 0,0 1 0 0 0,0-1 0 0 0,0 0 0 0 0,0 0 0 0 0,-1 0 0 0 0,1 0-1 0 0,-2 2 2 0 0,2-2 1 0 0,-18 5 10 0 0,18-7-7 0 0,0 1-1 0 0,0-1 1 0 0,0 0-1 0 0,-1 0 1 0 0,1 0-1 0 0,0 0 1 0 0,0 0-1 0 0,0 0 1 0 0,0 0-1 0 0,0 0 1 0 0,0 0-1 0 0,-1 0 1 0 0,1 0-1 0 0,0-1 1 0 0,0 1-1 0 0,0 0 1 0 0,0-1-1 0 0,0 1 1 0 0,0-1-1 0 0,0 0 1 0 0,0 1-1 0 0,0-1 0 0 0,0 0 1 0 0,1 1-1 0 0,-1-1 1 0 0,0 0-1 0 0,0 0 1 0 0,1 0-1 0 0,-1 0 1 0 0,0 1-1 0 0,1-1 1 0 0,-1 0-1 0 0,1 0 1 0 0,-1 0-1 0 0,1-1 1 0 0,-1 1-1 0 0,1 0 1 0 0,0 0-1 0 0,0 0 1 0 0,-1 0-1 0 0,1 0 1 0 0,0 0-1 0 0,0 0 1 0 0,0 0-1 0 0,0-1 1 0 0,0 1-1 0 0,1 0 1 0 0,-1 0-1 0 0,0 0 0 0 0,0 0 1 0 0,1 0-1 0 0,-1 0 1 0 0,1 0-1 0 0,-1-1-3 0 0,1 0 3 0 0,0 0 0 0 0,0 0 0 0 0,1 0 0 0 0,-1 0 0 0 0,0 0 0 0 0,1 0 0 0 0,-1 0 0 0 0,1 0 0 0 0,-1 0-1 0 0,1 1 1 0 0,0-1 0 0 0,0 1 0 0 0,0-1 0 0 0,-1 1 0 0 0,2 0 0 0 0,-1 0 0 0 0,0 0 0 0 0,0 0 0 0 0,0 0 0 0 0,0 0-1 0 0,1 1 1 0 0,-1-1-3 0 0,4-1-4 0 0,-1 0 5 0 0,1 1 1 0 0,-1-1 0 0 0,1 1 0 0 0,-1 0 0 0 0,1 0 0 0 0,2 1-2 0 0,-6 0-3 0 0,0 0 0 0 0,0 0 0 0 0,0 0 0 0 0,-1 1 0 0 0,1-1 0 0 0,0 0 0 0 0,0 1 0 0 0,0 0 0 0 0,-1-1 0 0 0,1 1 0 0 0,0 0 0 0 0,-1 0 1 0 0,1 0-1 0 0,0 0 0 0 0,-1 0 0 0 0,1 0 0 0 0,-1 1 0 0 0,0-1 0 0 0,1 0 0 0 0,-1 1 0 0 0,0-1 0 0 0,0 1 0 0 0,0-1 0 0 0,0 1 3 0 0,1 2 0 0 0,-1-3 0 0 0,0-1 0 0 0,-1 1 0 0 0,1 0 0 0 0,-1 0 0 0 0,1 0 0 0 0,-1 0 0 0 0,1 0 0 0 0,-1 0 0 0 0,0 0 0 0 0,1 0 0 0 0,-1 0 0 0 0,0 0 0 0 0,0 1 0 0 0,0-1 0 0 0,0 0 0 0 0,0 0 0 0 0,0 0 0 0 0,0 0 0 0 0,0 7 0 0 0,0-7 1 0 0,0 0 0 0 0,-1 0-1 0 0,1 1 1 0 0,0-1 0 0 0,-1 0-1 0 0,1 0 1 0 0,-1 1 0 0 0,1-1 0 0 0,-1 0-1 0 0,0 0 1 0 0,1 0 0 0 0,-1 0-1 0 0,0 0 1 0 0,0 0 0 0 0,0 0-1 0 0,0 0 1 0 0,0 0 0 0 0,0 0-1 0 0,0 0 1 0 0,0-1 0 0 0,0 1-1 0 0,0 0 1 0 0,0-1 0 0 0,-1 1 0 0 0,1-1-1 0 0,0 1 1 0 0,0-1 0 0 0,-1 0-1 0 0,1 1 0 0 0,-31 3 44 0 0,31-4-42 0 0,-1 0 0 0 0,0-1 0 0 0,1 1-1 0 0,-1 0 1 0 0,1-1 0 0 0,-1 1-1 0 0,1-1 1 0 0,-1 0 0 0 0,1 1 0 0 0,0-1-1 0 0,-1 0 1 0 0,1 0 0 0 0,0 0 0 0 0,-1 0-1 0 0,1 0 1 0 0,0 0 0 0 0,0-1 0 0 0,0 1-1 0 0,0 0 1 0 0,0 0 0 0 0,0-1-1 0 0,0 1 1 0 0,1-1 0 0 0,-1 1 0 0 0,0-1-1 0 0,1 1 1 0 0,-1-1-2 0 0,0-2 2 0 0,0 0-1 0 0,0 1 1 0 0,0-1-1 0 0,0 0 1 0 0,1 0 0 0 0,0 1-1 0 0,0-1 1 0 0,0 0-1 0 0,0 0 1 0 0,0 1-1 0 0,1-3-1 0 0,-1 6 0 0 0,0-1 0 0 0,0 1 0 0 0,0-1 0 0 0,0 1 0 0 0,0 0 0 0 0,0-1 0 0 0,0 1 0 0 0,0 0 0 0 0,0-1 0 0 0,0 1 0 0 0,0-1 0 0 0,1 1 0 0 0,-1 0 0 0 0,0-1 0 0 0,0 1 0 0 0,0 0 0 0 0,0-1 0 0 0,1 1 0 0 0,-1 0 0 0 0,0 0 0 0 0,0-1 0 0 0,1 1 0 0 0,-1 0 0 0 0,0 0 0 0 0,1-1 0 0 0,-1 1 0 0 0,0 0 0 0 0,1 0 0 0 0,-1 0 0 0 0,0 0 0 0 0,1-1 0 0 0,-1 1 0 0 0,0 0 0 0 0,7-2-10 0 0,-6 2 7 0 0,0 0 0 0 0,0 1 0 0 0,0-1 0 0 0,0 0 0 0 0,0 0 0 0 0,0 0-1 0 0,-1 1 1 0 0,1-1 0 0 0,0 1 0 0 0,0-1 0 0 0,0 0 0 0 0,0 1 0 0 0,0 0 0 0 0,0-1 0 0 0,-1 1 0 0 0,1-1 0 0 0,0 1 0 0 0,-1 0 0 0 0,1 0 0 0 0,0-1 0 0 0,-1 1 0 0 0,1 0 0 0 0,-1 0 0 0 0,1 0 0 0 0,-1 0 0 0 0,1 0 0 0 0,-1 0 0 0 0,0 0 0 0 0,1 0 0 0 0,-1 0 0 0 0,0 0 0 0 0,0 0 3 0 0,3 6-21 0 0,-2-4 21 0 0,1-2 0 0 0,-1 1 0 0 0,0 0 0 0 0,0-1 0 0 0,-1 1 0 0 0,1 0 0 0 0,0 0 0 0 0,0 0 0 0 0,-1-1 0 0 0,1 1 0 0 0,-1 0 0 0 0,0 0 0 0 0,0 0 0 0 0,1 0 0 0 0,-1 0 0 0 0,0 0 0 0 0,-1 0 0 0 0,1 0 0 0 0,0 0 0 0 0,-1 0 0 0 0,1 0 0 0 0,-2 5 0 0 0,1-6 1 0 0,1 0-1 0 0,-1 0 1 0 0,1-1-1 0 0,-1 1 0 0 0,0 0 1 0 0,1 0-1 0 0,-1-1 0 0 0,0 1 1 0 0,1 0-1 0 0,-1-1 1 0 0,0 1-1 0 0,0 0 0 0 0,0-1 1 0 0,1 1-1 0 0,-1-1 1 0 0,0 0-1 0 0,0 1 0 0 0,0-1 1 0 0,0 0-1 0 0,0 1 0 0 0,0-1 1 0 0,0 0-1 0 0,0 0 1 0 0,0 0-1 0 0,-1 0 0 0 0,-24-6-119 0 0,25 6-452 0 0,1-2-209 0 0,3-3-40 0 0</inkml:trace>
</inkml:ink>
</file>

<file path=ppt/ink/ink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8:22.935"/>
    </inkml:context>
    <inkml:brush xml:id="br0">
      <inkml:brushProperty name="width" value="0.05292" units="cm"/>
      <inkml:brushProperty name="height" value="0.05292" units="cm"/>
      <inkml:brushProperty name="color" value="#0070C0"/>
    </inkml:brush>
  </inkml:definitions>
  <inkml:trace contextRef="#ctx0" brushRef="#br0">35 287 6448 0 0,'0'0'297'0'0,"11"-26"1636"0"0,-7 30 6977 0 0,0 12-7202 0 0,1 21-1903 0 0,-2 3 539 0 0,-1-18-69 0 0,0 1-1 0 0,-1 14-274 0 0,-15-41 253 0 0,10-1-226 0 0,0-1-1 0 0,1 1 1 0 0,-1-1-1 0 0,1 0 1 0 0,0 1-1 0 0,1-2 1 0 0,0 1-1 0 0,0 0 1 0 0,0 0-1 0 0,1-1-26 0 0,-11-69 355 0 0,8 44-176 0 0,1 8-35 0 0,1 0 1 0 0,1-1-1 0 0,1-12-144 0 0,1 27 21 0 0,-1-1 1 0 0,2 1-1 0 0,0 0 0 0 0,0 0 1 0 0,0 0-1 0 0,1 1 1 0 0,1-1-1 0 0,0 1 0 0 0,3-7-21 0 0,-4 12 4 0 0,0 1 0 0 0,0-1-1 0 0,0 1 1 0 0,0-1 0 0 0,1 1-1 0 0,-1 0 1 0 0,1 0 0 0 0,0 1 0 0 0,0-1-1 0 0,0 1 1 0 0,0 0 0 0 0,0 0-1 0 0,0 0 1 0 0,1 0 0 0 0,-1 1-1 0 0,1 0 1 0 0,-1 0 0 0 0,1 0-1 0 0,-1 0 1 0 0,1 1 0 0 0,0 0-4 0 0,-2 0-9 0 0,0-1 0 0 0,0 1 1 0 0,0 1-1 0 0,0-1 0 0 0,0 0 1 0 0,0 1-1 0 0,0-1 0 0 0,-1 1 1 0 0,1 0-1 0 0,0 0 0 0 0,0 0 1 0 0,-1 0-1 0 0,1 1 0 0 0,0-1 1 0 0,-1 1-1 0 0,0-1 0 0 0,1 1 1 0 0,-1 0-1 0 0,0 0 0 0 0,0 0 1 0 0,0 0-1 0 0,0 1 0 0 0,0-1 1 0 0,0 0-1 0 0,-1 1 0 0 0,1-1 1 0 0,-1 1-1 0 0,0 0 0 0 0,1-1 1 0 0,-1 1-1 0 0,0 0 0 0 0,0 2 9 0 0,-1-2-17 0 0,0 0 0 0 0,0-1 0 0 0,0 1-1 0 0,0 0 1 0 0,0 0 0 0 0,0-1 0 0 0,-1 1 0 0 0,1 0-1 0 0,-1-1 1 0 0,0 1 0 0 0,0 0 0 0 0,0-1 0 0 0,0 1-1 0 0,0-1 1 0 0,-1 1 0 0 0,1-1 0 0 0,-1 0-1 0 0,0 0 1 0 0,1 1 0 0 0,-1-1 0 0 0,0-1 0 0 0,-1 2 17 0 0,0 0 1 0 0,0 0 1 0 0,0-1 0 0 0,-1 0 0 0 0,1 1 0 0 0,0-1-1 0 0,-1-1 1 0 0,1 1 0 0 0,-1 0 0 0 0,0-1-1 0 0,1 0 1 0 0,-1 0 0 0 0,0 0 0 0 0,0 0 0 0 0,0 0-1 0 0,-2-1-1 0 0,-15 2 9 0 0,18-1-44 0 0,-1 0 1 0 0,1-1-1 0 0,0 0 1 0 0,0 1-1 0 0,-1-1 0 0 0,1-1 1 0 0,0 1-1 0 0,-2-1 35 0 0,3 1-71 0 0,0 0-1 0 0,1 0 1 0 0,-1 0 0 0 0,0 0-1 0 0,0 1 1 0 0,0-1-1 0 0,1 0 1 0 0,-1 1-1 0 0,0-1 1 0 0,0 1-1 0 0,0 0 72 0 0,-8 2-1708 0 0,3-1-82 0 0</inkml:trace>
</inkml:ink>
</file>

<file path=ppt/ink/ink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8:23.401"/>
    </inkml:context>
    <inkml:brush xml:id="br0">
      <inkml:brushProperty name="width" value="0.05292" units="cm"/>
      <inkml:brushProperty name="height" value="0.05292" units="cm"/>
      <inkml:brushProperty name="color" value="#0070C0"/>
    </inkml:brush>
  </inkml:definitions>
  <inkml:trace contextRef="#ctx0" brushRef="#br0">88 22 3224 0 0,'4'-10'517'0'0,"-3"1"6093"0"0,-3 7-2600 0 0,-9 13-1395 0 0,-12 21-2193 0 0,15-15 143 0 0,0 0 0 0 0,-3 16-565 0 0,-1 0 311 0 0,7-16-157 0 0,1 0 0 0 0,1 0 0 0 0,1 0 0 0 0,0 0-1 0 0,1 0 1 0 0,1 1 0 0 0,0-1 0 0 0,1 0-1 0 0,2 3-153 0 0,-2-15-10 0 0,0 1 1 0 0,0 0-1 0 0,0-1 0 0 0,1 0 0 0 0,0 1 0 0 0,0-1 0 0 0,1 0 0 0 0,0 0 0 0 0,-1 0 0 0 0,2 0 0 0 0,-1-1 0 0 0,0 1 0 0 0,1-1 0 0 0,4 4 10 0 0,21 16-6188 0 0,-18-18 204 0 0</inkml:trace>
</inkml:ink>
</file>

<file path=ppt/ink/ink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8:23.898"/>
    </inkml:context>
    <inkml:brush xml:id="br0">
      <inkml:brushProperty name="width" value="0.05292" units="cm"/>
      <inkml:brushProperty name="height" value="0.05292" units="cm"/>
      <inkml:brushProperty name="color" value="#0070C0"/>
    </inkml:brush>
  </inkml:definitions>
  <inkml:trace contextRef="#ctx0" brushRef="#br0">0 49 11544 0 0,'0'0'529'0'0,"0"0"-12"0"0,23-15 1349 0 0,-19 15-1759 0 0,-1 0 1 0 0,1 1 0 0 0,0-1 0 0 0,0 1 0 0 0,-1 0 0 0 0,1 0-1 0 0,-1 0 1 0 0,1 0 0 0 0,-1 1 0 0 0,1-1 0 0 0,-1 1 0 0 0,0 0-1 0 0,1 0 1 0 0,-1 0 0 0 0,0 1 0 0 0,-1-1 0 0 0,1 1 0 0 0,0-1 0 0 0,-1 1-1 0 0,1 0 1 0 0,-1 0 0 0 0,0 0 0 0 0,0 0 0 0 0,0 1 0 0 0,0-1-1 0 0,-1 1 1 0 0,1-1 0 0 0,-1 1 0 0 0,0-1 0 0 0,0 1 0 0 0,0 0-1 0 0,-1-1 1 0 0,1 1 0 0 0,-1 0 0 0 0,0 0 0 0 0,0-1 0 0 0,0 1 0 0 0,0 0-1 0 0,-1 0 1 0 0,0-1 0 0 0,0 1 0 0 0,0 0 0 0 0,0 0-108 0 0,-3 6-10 0 0,0 0 0 0 0,-1 0 1 0 0,0 0-1 0 0,-1-1 0 0 0,0 0 1 0 0,0 0-1 0 0,-1 0 0 0 0,-4 4 10 0 0,7-11 94 0 0,3-1-3819 0 0,1-1 2125 0 0</inkml:trace>
  <inkml:trace contextRef="#ctx0" brushRef="#br0" timeOffset="1">224 3 1376 0 0,'0'0'476'0'0,"0"0"1463"0"0,-5-2 9969 0 0,0 2-11255 0 0,2 1-498 0 0,0 0 0 0 0,0 0 0 0 0,0 1 0 0 0,0-1 0 0 0,0 1 0 0 0,0 0 1 0 0,1 0-1 0 0,-1 0 0 0 0,1 0 0 0 0,0 0 0 0 0,-1 1 0 0 0,1-1 0 0 0,0 1 1 0 0,0-1-1 0 0,1 1 0 0 0,-1 0 0 0 0,1 0 0 0 0,-1-1 0 0 0,0 4-155 0 0,-2 3 165 0 0,0 0 0 0 0,1 0-1 0 0,0 0 1 0 0,1 1 0 0 0,0-1-1 0 0,0 2-164 0 0,2-8 22 0 0,0 0 0 0 0,0 1-1 0 0,0-1 1 0 0,0 0 0 0 0,0 1-1 0 0,1-1 1 0 0,0 0 0 0 0,-1 1-1 0 0,1-1 1 0 0,1 0 0 0 0,-1 0 0 0 0,0 0-1 0 0,1 0 1 0 0,1 3-22 0 0,3 3 34 0 0,0-1 0 0 0,1 0 0 0 0,0-1 0 0 0,1 2-34 0 0,2 1-16 0 0,-6-6-20 0 0,0-1 0 0 0,0-1 0 0 0,0 1 0 0 0,1-1-1 0 0,-1 1 1 0 0,0-1 0 0 0,1 0 0 0 0,0-1 0 0 0,-1 1 0 0 0,5 0 36 0 0,14 4-5032 0 0,-21-6 4347 0 0,12 3-5604 0 0</inkml:trace>
</inkml:ink>
</file>

<file path=ppt/ink/ink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8:25.288"/>
    </inkml:context>
    <inkml:brush xml:id="br0">
      <inkml:brushProperty name="width" value="0.05292" units="cm"/>
      <inkml:brushProperty name="height" value="0.05292" units="cm"/>
      <inkml:brushProperty name="color" value="#0070C0"/>
    </inkml:brush>
  </inkml:definitions>
  <inkml:trace contextRef="#ctx0" brushRef="#br0">0 32 7368 0 0,'0'0'333'0'0,"22"-12"134"0"0,31-4 3857 0 0,-49 15-3915 0 0,0 0 0 0 0,1 0 0 0 0,-1 1 0 0 0,0-1 0 0 0,1 1 0 0 0,-1 0 0 0 0,0 0 0 0 0,1 1 0 0 0,-1-1 0 0 0,0 1 0 0 0,3 1-409 0 0,-5-1 311 0 0,-1 1-292 0 0,1-1 0 0 0,-1 1-1 0 0,0-1 1 0 0,0 1 0 0 0,0 0 0 0 0,0 0-1 0 0,0-1 1 0 0,0 1 0 0 0,0 0 0 0 0,0 0-1 0 0,-1 0 1 0 0,1 0 0 0 0,-1 0 0 0 0,1 0-1 0 0,-1 0 1 0 0,0 0 0 0 0,0 0 0 0 0,0 0-1 0 0,0 0 1 0 0,0 0 0 0 0,-1 1 0 0 0,1-1-1 0 0,-1 0 1 0 0,1 0 0 0 0,-1-1 0 0 0,1 1-1 0 0,-1 0 1 0 0,0 0 0 0 0,0 0 0 0 0,0 0-1 0 0,-1 0-18 0 0,0 3 52 0 0,-3 4-86 0 0,0 0 0 0 0,0 0 0 0 0,-1-1 0 0 0,0 0 0 0 0,0 0 0 0 0,-8 6 34 0 0,-9 13 80 0 0,22-26-37 0 0,1-1 0 0 0,-1 1-1 0 0,0-1 1 0 0,1 1-1 0 0,-1 0 1 0 0,1-1 0 0 0,-1 1-1 0 0,1 0 1 0 0,-1-1-1 0 0,1 1 1 0 0,0 0 0 0 0,-1 0-1 0 0,1 0 1 0 0,0-1-1 0 0,-1 1 1 0 0,1 0 0 0 0,0 0-1 0 0,0 0 1 0 0,0 0 0 0 0,0 0-1 0 0,0-1 1 0 0,0 1-1 0 0,0 0 1 0 0,0 0 0 0 0,0 0-1 0 0,0 0 1 0 0,0 0-1 0 0,1 0-42 0 0,0 0 22 0 0,0-1 0 0 0,0 1 0 0 0,0 0 0 0 0,0-1 0 0 0,0 1 0 0 0,0-1 0 0 0,0 0 0 0 0,0 1 0 0 0,0-1 0 0 0,1 0 0 0 0,-1 1 1 0 0,0-1-1 0 0,0 0 0 0 0,0 0 0 0 0,0 0 0 0 0,1 0 0 0 0,-1 0 0 0 0,0 0-22 0 0,9-1 25 0 0,1-1 1 0 0,-1 1 0 0 0,0-2-1 0 0,5-1-25 0 0,40-20-2385 0 0,-47 21-3813 0 0</inkml:trace>
</inkml:ink>
</file>

<file path=ppt/ink/ink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8:25.663"/>
    </inkml:context>
    <inkml:brush xml:id="br0">
      <inkml:brushProperty name="width" value="0.05292" units="cm"/>
      <inkml:brushProperty name="height" value="0.05292" units="cm"/>
      <inkml:brushProperty name="color" value="#0070C0"/>
    </inkml:brush>
  </inkml:definitions>
  <inkml:trace contextRef="#ctx0" brushRef="#br0">0 13 12840 0 0,'0'0'588'0'0,"1"0"-12"0"0,-1-1-536 0 0,1 0 0 0 0,0 0 0 0 0,0 0 1 0 0,-1 0-1 0 0,1 0 0 0 0,0 0 1 0 0,0 1-1 0 0,0-1 0 0 0,0 0 1 0 0,0 1-1 0 0,0-1 0 0 0,0 1 1 0 0,0-1-1 0 0,0 1 0 0 0,0 0 0 0 0,1-1 1 0 0,-1 1-1 0 0,0 0 0 0 0,0 0 1 0 0,0 0-1 0 0,0 0 0 0 0,1 0-40 0 0,23 2 1291 0 0,-19 0-1002 0 0,0 1 0 0 0,0 0 0 0 0,0 0 0 0 0,0 1 0 0 0,0 0 0 0 0,-1 0 0 0 0,1 0 0 0 0,-1 1 0 0 0,0-1 0 0 0,0 1 0 0 0,-1 1-289 0 0,9 8 414 0 0,-1 1 0 0 0,-1 1 0 0 0,4 6-414 0 0,-3-2 53 0 0,-2 0 0 0 0,0 0 0 0 0,-2 1 0 0 0,0 0 0 0 0,-1 0 0 0 0,-1 1-1 0 0,-1 0 1 0 0,-1 0 0 0 0,-1 0 0 0 0,-1 0 0 0 0,-1 1 0 0 0,-1-1 0 0 0,-1 1 0 0 0,-1-1 0 0 0,-1 0 0 0 0,-3 12-53 0 0,3-24-260 0 0,0 0 1 0 0,-1 1 0 0 0,0-2 0 0 0,-1 1-1 0 0,0 0 1 0 0,0-1 0 0 0,-1 0 0 0 0,0 0-1 0 0,-4 4 260 0 0,-2-1-996 0 0</inkml:trace>
</inkml:ink>
</file>

<file path=ppt/ink/ink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8:26.235"/>
    </inkml:context>
    <inkml:brush xml:id="br0">
      <inkml:brushProperty name="width" value="0.05292" units="cm"/>
      <inkml:brushProperty name="height" value="0.05292" units="cm"/>
      <inkml:brushProperty name="color" value="#0070C0"/>
    </inkml:brush>
  </inkml:definitions>
  <inkml:trace contextRef="#ctx0" brushRef="#br0">36 14 1840 0 0,'-9'-9'6973'0'0,"6"5"4604"0"0,35 13-11012 0 0,-1 1-1 0 0,23 11-564 0 0,-42-16 50 0 0,-4-2-38 0 0,0 1 0 0 0,-1-1-1 0 0,1 1 1 0 0,-1 1 0 0 0,0-1 0 0 0,0 1 0 0 0,-1 0-1 0 0,4 4-11 0 0,-10-8 2 0 0,1-1 0 0 0,0 1-1 0 0,0 0 1 0 0,-1 0 0 0 0,1 0 0 0 0,-1 0-1 0 0,1 1 1 0 0,-1-1 0 0 0,0 0-1 0 0,1 0 1 0 0,-1 0 0 0 0,0 0-1 0 0,0 0 1 0 0,0 0 0 0 0,1 1-1 0 0,-1-1 1 0 0,0 0 0 0 0,-1 0 0 0 0,1 0-1 0 0,0 0 1 0 0,0 1 0 0 0,0-1-1 0 0,-1 0 1 0 0,1 0 0 0 0,-1 0-1 0 0,1 0 1 0 0,-1 0 0 0 0,1 0 0 0 0,-1 0-1 0 0,1 0 1 0 0,-1 0 0 0 0,0 0-1 0 0,0 0 1 0 0,1 0 0 0 0,-1-1-1 0 0,-1 1-1 0 0,-4 5 40 0 0,0 0 1 0 0,-1-1-1 0 0,0 0 0 0 0,-6 4-40 0 0,1-1 32 0 0,-58 37 49 0 0,35-24 15 0 0,-24 16-95 0 0,58-36-231 0 0,1-1-61 0 0,0 0-913 0 0,0 0-3786 0 0,0 0-1622 0 0</inkml:trace>
</inkml:ink>
</file>

<file path=ppt/ink/ink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8:26.644"/>
    </inkml:context>
    <inkml:brush xml:id="br0">
      <inkml:brushProperty name="width" value="0.05292" units="cm"/>
      <inkml:brushProperty name="height" value="0.05292" units="cm"/>
      <inkml:brushProperty name="color" value="#0070C0"/>
    </inkml:brush>
  </inkml:definitions>
  <inkml:trace contextRef="#ctx0" brushRef="#br0">74 38 11600 0 0,'0'0'530'0'0,"-1"-1"-7"0"0,0 1-379 0 0,-1-1 0 0 0,0 1 1 0 0,1 0-1 0 0,-1 0 0 0 0,0-1 0 0 0,1 1 0 0 0,-1 0 1 0 0,0 0-1 0 0,1 1 0 0 0,-1-1 0 0 0,0 0 0 0 0,1 1 1 0 0,-1-1-1 0 0,1 1 0 0 0,-1-1 0 0 0,1 1 0 0 0,-1 0 1 0 0,1-1-1 0 0,-1 1 0 0 0,1 0 0 0 0,-1 0 0 0 0,1 0 1 0 0,0 0-1 0 0,0 0 0 0 0,-1 1 0 0 0,1-1 1 0 0,-1 1-145 0 0,-3 3 275 0 0,3-3-175 0 0,0-1 1 0 0,0 1-1 0 0,0 0 0 0 0,0 0 1 0 0,1 0-1 0 0,-1 0 0 0 0,1 0 0 0 0,-1 0 1 0 0,1 1-1 0 0,0-1 0 0 0,0 0 1 0 0,0 1-1 0 0,0-1 0 0 0,0 1 0 0 0,1-1 1 0 0,-1 1-1 0 0,1-1 0 0 0,0 1 0 0 0,-1 0 1 0 0,1-1-1 0 0,0 1 0 0 0,0-1 1 0 0,1 1-1 0 0,-1-1 0 0 0,1 1 0 0 0,-1 0-100 0 0,1 1 58 0 0,1 1-1 0 0,-1-1 0 0 0,1 1 1 0 0,-1-1-1 0 0,1 0 0 0 0,0 0 0 0 0,1 0 1 0 0,-1 0-1 0 0,1 0 0 0 0,0 0 1 0 0,0-1-1 0 0,0 1 0 0 0,0-1 0 0 0,3 2-57 0 0,2 1 20 0 0,-1 0-1 0 0,1-1 0 0 0,0-1 1 0 0,0 1-1 0 0,1-1 0 0 0,0-1 1 0 0,-1 1-1 0 0,1-1 0 0 0,0-1 1 0 0,4 1-20 0 0,-8-2-5 0 0,1-1 1 0 0,-1 1-1 0 0,0-1 1 0 0,0 0 0 0 0,1 0-1 0 0,-1-1 1 0 0,0 0-1 0 0,1 1 1 0 0,-1-2-1 0 0,0 1 1 0 0,0-1 0 0 0,0 0-1 0 0,0 0 1 0 0,0 0-1 0 0,-1 0 1 0 0,1-1 0 0 0,-1 0-1 0 0,1 0 1 0 0,-1 0 4 0 0,0-1 13 0 0,-1 1 1 0 0,1-1 0 0 0,-1 0 0 0 0,0 1-1 0 0,0-2 1 0 0,-1 1 0 0 0,1 0-1 0 0,-1 0 1 0 0,0-1 0 0 0,0 1 0 0 0,0-1-1 0 0,0 0 1 0 0,-1 0 0 0 0,0 1 0 0 0,0-1-1 0 0,0 0 1 0 0,-1 0 0 0 0,0 0-1 0 0,1 0 1 0 0,-2 0 0 0 0,1 0 0 0 0,-1 0-1 0 0,1 0 1 0 0,-1 0 0 0 0,-1 1-1 0 0,1-1 1 0 0,-1 0 0 0 0,0 1 0 0 0,0-1-1 0 0,0 1 1 0 0,0-1 0 0 0,-1 1 0 0 0,0 0-1 0 0,0 0 1 0 0,0 0 0 0 0,0 0-1 0 0,-1 1 1 0 0,1-1 0 0 0,-1 1 0 0 0,0 0-1 0 0,0 0 1 0 0,0 1 0 0 0,-1-1-1 0 0,1 1 1 0 0,0 0 0 0 0,-1 0 0 0 0,0 0-1 0 0,-4-1-13 0 0,6 2-93 0 0,0 1 0 0 0,-1-1-1 0 0,1 1 1 0 0,-1 0 0 0 0,1 0-1 0 0,0 0 1 0 0,-1 1 0 0 0,1-1-1 0 0,-1 1 1 0 0,1-1 0 0 0,0 1-1 0 0,-1 0 1 0 0,1 0 0 0 0,0 1-1 0 0,0-1 1 0 0,0 1 0 0 0,0 0-1 0 0,0-1 1 0 0,0 1 0 0 0,0 1-1 0 0,-1 1 94 0 0,-5 4-6855 0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OA" name="resolution" value="1000" units="1/deg"/>
          <inkml:channelProperty channel="OE" name="resolution" value="1000" units="1/deg"/>
        </inkml:channelProperties>
      </inkml:inkSource>
      <inkml:timestamp xml:id="ts0" timeString="2019-01-08T11:59:27.541"/>
    </inkml:context>
    <inkml:brush xml:id="br0">
      <inkml:brushProperty name="width" value="0.1" units="cm"/>
      <inkml:brushProperty name="height" value="0.1" units="cm"/>
      <inkml:brushProperty name="color" value="#849398"/>
      <inkml:brushProperty name="ignorePressure" value="1"/>
    </inkml:brush>
    <inkml:context xml:id="ctx1">
      <inkml:inkSource xml:id="inkSrc2">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1" timeString="2019-01-08T11:59:27.543"/>
    </inkml:context>
    <inkml:brush xml:id="br1">
      <inkml:brushProperty name="width" value="0.1" units="cm"/>
      <inkml:brushProperty name="height" value="0.1" units="cm"/>
      <inkml:brushProperty name="color" value="#849398"/>
    </inkml:brush>
    <inkml:brush xml:id="br2">
      <inkml:brushProperty name="width" value="0.05" units="cm"/>
      <inkml:brushProperty name="height" value="0.05" units="cm"/>
      <inkml:brushProperty name="color" value="#849398"/>
      <inkml:brushProperty name="ignorePressure" value="1"/>
    </inkml:brush>
  </inkml:definitions>
  <inkml:trace contextRef="#ctx0" brushRef="#br0">165 1567 0 0,'-2'0'0'0,"5529"0"0"0,-4828 0 0 0,350 0 0 0,117 0 0 0,-411 0 0 0,-747 0 0 0,-2 0 0 0,0 0 0 0,1 0 0 0,1 0 0 0</inkml:trace>
  <inkml:trace contextRef="#ctx0" brushRef="#br0" timeOffset="1">162 151 0 0,'0'-20'0'0,"0"17"0"0,0 6 0 0,0 504 0 0,0 287 0 0,0-745 0 0,0-19 0 0,0 5 0 0,0-28 0 0,0-3 0 0,0-6 0 0,0-7 0 0</inkml:trace>
  <inkml:trace contextRef="#ctx1" brushRef="#br1">79 121 4144 0 0,'0'0'319'0'0,"0"0"-122"0"0,0 0 270 0 0,0 0 138 0 0,0 0 31 0 0,0 0 14 0 0,0 0 48 0 0,-3 7 754 0 0,-19 62 932 0 0,1-12-1320 0 0,21-51-196 0 0,5-11-443 0 0,7-10-100 0 0,49-119 105 0 0,-53 120-430 0 0,-5 8 0 0 0,0 0 0 0 0,0 1 0 0 0,-1-1 0 0 0,2-4 0 0 0,-4 7 10 0 0,0 2 44 0 0,0 1 10 0 0,0 0 0 0 0,0 0 0 0 0,0 0 4 0 0,0 0 16 0 0,0 0 4 0 0,0 0 0 0 0,0 0-4 0 0,2 1-54 0 0,-1 0 0 0 0,0-1 1 0 0,1 1-1 0 0,-1 0 1 0 0,0 0-1 0 0,0 0 0 0 0,0 1 1 0 0,0-1-1 0 0,0 0 1 0 0,0 0-1 0 0,0 1 0 0 0,0-1 1 0 0,0 0-1 0 0,0 1 1 0 0,-1-1-1 0 0,1 1 0 0 0,-1 0-30 0 0,5 6-88 0 0,14 28 19 0 0,-3-4 74 0 0,-2-5-14 0 0,-10-18 44 0 0,1 0 0 0 0,0 0 1 0 0,1 0-1 0 0,-1-1 1 0 0,5 3-36 0 0,12 19 0 0 0,-16-25 0 0 0,-4-3 10 0 0,-1-1 48 0 0,-1-1 24 0 0,0 0 8 0 0,0 0 24 0 0,0 0-12 0 0,0 0-6 0 0,0 0 5 0 0,-7 4 149 0 0,-2-2-126 0 0,-1 0-1 0 0,0-1 0 0 0,0 0 0 0 0,0-1 0 0 0,0 0 0 0 0,-4-1-123 0 0,-13 0 181 0 0,10 0-128 0 0,0 0-1 0 0,-8-3-52 0 0,12 2 21 0 0,1 1-1 0 0,-1-1 1 0 0,0 2 0 0 0,0 0-1 0 0,-5 1-20 0 0,-5 4-2247 0 0,25-4 943 0 0,8 7-8 0 0</inkml:trace>
  <inkml:trace contextRef="#ctx1" brushRef="#br1" timeOffset="1">9336 1462 5440 0 0,'-9'-2'592'0'0,"7"2"-470"0"0,1 0 513 0 0,1 0 213 0 0,0 0 44 0 0,1 2-484 0 0,0-1 1 0 0,0 0-1 0 0,-1 0 0 0 0,1 0 0 0 0,0 0 1 0 0,0 1-1 0 0,0-1 0 0 0,0 0 0 0 0,0-1 1 0 0,0 1-1 0 0,1 0 0 0 0,-1 0 0 0 0,0 0 1 0 0,0-1-1 0 0,2 1-408 0 0,27 16-486 0 0,-20-12 1031 0 0,43 23-165 0 0,-37-20-325 0 0,32 21 115 0 0,-47-28-101 0 0,-1-1 46 0 0,0 1-38 0 0,0 0-1 0 0,-1 1 1 0 0,1-1 0 0 0,-1 0-1 0 0,0 0 1 0 0,1 0 0 0 0,-1 1 0 0 0,0-1-1 0 0,1 0 1 0 0,-1 0 0 0 0,0 0-1 0 0,0 0 1 0 0,0 0 0 0 0,0 0-1 0 0,0-1 1 0 0,-1 2-77 0 0,-20 13 303 0 0,20-14-239 0 0,-8 7-19 0 0,1-1 0 0 0,0 1 0 0 0,0 1 0 0 0,1 0-1 0 0,-5 7-44 0 0,-18 14 144 0 0,30-30-64 0 0,0 1 0 0 0,1 0-49 0 0,0-1 0 0 0,-1 0-1 0 0,1 1 1 0 0,-1-1-1 0 0,1 0 1 0 0,-1 1-1 0 0,1-1 1 0 0,-1 0-1 0 0,0 1 1 0 0,1-1-1 0 0,-1 0 1 0 0,1 0 0 0 0,-1 0-1 0 0,0 0 1 0 0,1 0-1 0 0,-1 1 1 0 0,1-1-1 0 0,-1 0 1 0 0,0 0-1 0 0,1-1 1 0 0,-1 1-1 0 0,1 0 1 0 0,-1 0-1 0 0,0 0 1 0 0,1 0 0 0 0,-1 0-1 0 0,1-1 1 0 0,-1 1-1 0 0,1 0 1 0 0,-1 0-1 0 0,1-1 1 0 0,-1 1-1 0 0,1 0 1 0 0,-1-1-1 0 0,1 1 1 0 0,-1-1 0 0 0,1 1-1 0 0,-1-1 1 0 0,1 1-31 0 0,-11-19 386 0 0,10 17-342 0 0,-1-5-9 0 0,0 1 0 0 0,0-1 1 0 0,1 0-1 0 0,-1-5-35 0 0,-1-7 5 0 0,-3-15 17 0 0,0-1 380 0 0,-8-23-402 0 0,13 55 66 0 0,-1-8 191 0 0,2 11-522 0 0,0 0-122 0 0,-1 0-1225 0 0,0 4-4854 0 0</inkml:trace>
  <inkml:trace contextRef="#ctx0" brushRef="#br2" timeOffset="4">1590 1439 0 0,'0'483'0'0,"0"-478"0"0</inkml:trace>
  <inkml:trace contextRef="#ctx0" brushRef="#br2" timeOffset="5">6978 1332 0 0,'0'369'0'0,"0"-364"0"0</inkml:trace>
</inkml:ink>
</file>

<file path=ppt/ink/ink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8:27.489"/>
    </inkml:context>
    <inkml:brush xml:id="br0">
      <inkml:brushProperty name="width" value="0.05292" units="cm"/>
      <inkml:brushProperty name="height" value="0.05292" units="cm"/>
      <inkml:brushProperty name="color" value="#FF0000"/>
    </inkml:brush>
  </inkml:definitions>
  <inkml:trace contextRef="#ctx0" brushRef="#br0">53 180 10136 0 0,'0'0'777'0'0,"0"0"-350"0"0,0 0 403 0 0,0 0 236 0 0,0 0 43 0 0,0 0-65 0 0,0 0-311 0 0,0 0-130 0 0,0 0-26 0 0,0 0-42 0 0,0 10 179 0 0,3 36 204 0 0,-2-31-718 0 0,0 0 0 0 0,0 0 0 0 0,-2 6-200 0 0,1 109 562 0 0,0-52-482 0 0,-1-61-43 0 0,2-15-25 0 0,-1 0 0 0 0,0 0 0 0 0,0 1 0 0 0,0-1 0 0 0,-1 0-1 0 0,1 0 1 0 0,0 0 0 0 0,-1 0 0 0 0,1 0 0 0 0,-1 0 0 0 0,0 1-12 0 0,0-2 79 0 0,1-1 9 0 0,-6-13-21 0 0,-4-12 65 0 0,2-1 0 0 0,1 0 1 0 0,1 0-1 0 0,1-1 1 0 0,2 0-1 0 0,0 1 0 0 0,2-12-132 0 0,-1 13 1 0 0,1-1-1 0 0,0-1-1 0 0,2 1 0 0 0,3-24 1 0 0,-3 42 1 0 0,1 0 0 0 0,0 0 0 0 0,0 0 0 0 0,1 0-1 0 0,0 0 1 0 0,0 1 0 0 0,1 0 0 0 0,0 0 0 0 0,0 0 0 0 0,1 0-1 0 0,0 0 1 0 0,0 1 0 0 0,0 0 0 0 0,6-5-1 0 0,-4 5 33 0 0,1-1 0 0 0,0 2-1 0 0,0-1 1 0 0,0 1 0 0 0,1 0 0 0 0,0 1 0 0 0,7-3-33 0 0,-12 6-9 0 0,0-1 1 0 0,1 1-1 0 0,-1 0 1 0 0,0 0-1 0 0,1 0 1 0 0,-1 1-1 0 0,1-1 1 0 0,-1 1 0 0 0,1 0-1 0 0,-1 1 1 0 0,1-1-1 0 0,-1 1 1 0 0,1 0-1 0 0,-1 0 1 0 0,0 0-1 0 0,1 0 1 0 0,-1 1-1 0 0,1 0 9 0 0,-3 0-12 0 0,1-1-1 0 0,-1 1 0 0 0,1-1 0 0 0,-1 1 0 0 0,0 0 1 0 0,1 0-1 0 0,-1 0 0 0 0,0 0 0 0 0,0 0 0 0 0,0 1 1 0 0,-1-1-1 0 0,1 0 0 0 0,-1 1 0 0 0,1 0 0 0 0,-1-1 1 0 0,0 1-1 0 0,0 0 0 0 0,1 1 13 0 0,-1 1-39 0 0,-1-1 1 0 0,1 1-1 0 0,-1-1 1 0 0,0 1-1 0 0,0-1 1 0 0,0 1-1 0 0,-1-1 1 0 0,1 1-1 0 0,-1-1 1 0 0,0 0-1 0 0,-1 3 39 0 0,-1 2-98 0 0,-1 0 0 0 0,1-1-1 0 0,-1 0 1 0 0,-1 0 0 0 0,0 0 0 0 0,0 0 0 0 0,0-1-1 0 0,-1 0 1 0 0,0 0 0 0 0,0 0 0 0 0,-5 3 98 0 0,-1-1-431 0 0,0 0 1 0 0,-1-1-1 0 0,0 0 1 0 0,-1-1-1 0 0,1 0 1 0 0,-1-1-1 0 0,0-1 1 0 0,-4 1 430 0 0,14-5-1717 0 0,3-1-3875 0 0</inkml:trace>
</inkml:ink>
</file>

<file path=ppt/ink/ink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8:27.859"/>
    </inkml:context>
    <inkml:brush xml:id="br0">
      <inkml:brushProperty name="width" value="0.05292" units="cm"/>
      <inkml:brushProperty name="height" value="0.05292" units="cm"/>
      <inkml:brushProperty name="color" value="#FF0000"/>
    </inkml:brush>
  </inkml:definitions>
  <inkml:trace contextRef="#ctx0" brushRef="#br0">123 2 12960 0 0,'0'0'594'0'0,"0"0"-16"0"0,0 0-373 0 0,-12 0-26 0 0,10 0-88 0 0,0-1 0 0 0,1 1 0 0 0,-1 0 0 0 0,0 0 0 0 0,1 1 0 0 0,-1-1 0 0 0,1 0 0 0 0,-1 1 0 0 0,0-1 0 0 0,1 1 0 0 0,-1-1 0 0 0,-1 1-91 0 0,0 2 196 0 0,-1-1 0 0 0,1 0 1 0 0,-1 1-1 0 0,1 0 1 0 0,0 0-1 0 0,0 0 0 0 0,0 0 1 0 0,0 0-1 0 0,0 1 0 0 0,1-1 1 0 0,-1 1-1 0 0,1 0 1 0 0,0 1-197 0 0,-24 54 1570 0 0,25-56-1510 0 0,-4 15 80 0 0,0-1 0 0 0,2 1-1 0 0,0 1 1 0 0,1-1-1 0 0,1 0 1 0 0,0 4-140 0 0,2-7-4 0 0,0 1 0 0 0,1 0 1 0 0,1 0-1 0 0,0-1 0 0 0,1 1 0 0 0,5 10 4 0 0,12 21-3865 0 0,-15-40-2316 0 0</inkml:trace>
</inkml:ink>
</file>

<file path=ppt/ink/ink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8:28.224"/>
    </inkml:context>
    <inkml:brush xml:id="br0">
      <inkml:brushProperty name="width" value="0.05292" units="cm"/>
      <inkml:brushProperty name="height" value="0.05292" units="cm"/>
      <inkml:brushProperty name="color" value="#FF0000"/>
    </inkml:brush>
  </inkml:definitions>
  <inkml:trace contextRef="#ctx0" brushRef="#br0">1 96 7368 0 0,'0'0'333'0'0,"15"-12"134"0"0,-12 9-114 0 0,0 1 0 0 0,1-1 0 0 0,-1 1 0 0 0,1 0 0 0 0,0 0 0 0 0,0 0 0 0 0,0 0 0 0 0,0 1 0 0 0,0-1 0 0 0,0 1 0 0 0,0 0 0 0 0,1 1 0 0 0,-1-1 0 0 0,0 1 0 0 0,1-1 0 0 0,-1 1 0 0 0,0 1 0 0 0,0-1 0 0 0,1 1 0 0 0,-1-1 0 0 0,0 1 0 0 0,0 0 1 0 0,3 2-354 0 0,-5-2 77 0 0,0 0 0 0 0,0 0 0 0 0,0 1 1 0 0,-1-1-1 0 0,1 1 0 0 0,0-1 1 0 0,-1 1-1 0 0,1 0 0 0 0,-1-1 1 0 0,0 1-1 0 0,0 0 0 0 0,1 0 1 0 0,-1 0-1 0 0,0 0 0 0 0,-1 0 0 0 0,1 0 1 0 0,0 0-1 0 0,-1 0 0 0 0,1 1 1 0 0,-1-1-1 0 0,0 0 0 0 0,1 0 1 0 0,-1 1-1 0 0,0-1 0 0 0,0 0 1 0 0,-1 0-1 0 0,1 0 0 0 0,0 1 0 0 0,-1-1 1 0 0,1 0-1 0 0,-1 1-77 0 0,-2 6 11 0 0,1 0 0 0 0,-2-1-1 0 0,1 0 1 0 0,-1 1 0 0 0,0-1 0 0 0,-1 0-1 0 0,0 0-10 0 0,-8 6 56 0 0,9-9-6810 0 0,7-10 1549 0 0</inkml:trace>
  <inkml:trace contextRef="#ctx0" brushRef="#br0" timeOffset="1">204 18 10912 0 0,'0'0'248'0'0,"4"-12"693"0"0,-4 7-801 0 0,0 4 532 0 0,0 1 235 0 0,0 0 42 0 0,0 0-60 0 0,-12 16 644 0 0,3 1-891 0 0,5-10-475 0 0,0 0-1 0 0,0 0 1 0 0,0 0 0 0 0,1 1-1 0 0,1-1 1 0 0,-1 1-1 0 0,1 0 1 0 0,0 2-167 0 0,1-1 100 0 0,0-1 1 0 0,1 1-1 0 0,0-1 1 0 0,0 1-1 0 0,1-1 0 0 0,0 0 1 0 0,0 1-1 0 0,1-1-100 0 0,-1-4-103 0 0,0 0 0 0 0,1-1 0 0 0,-1 1 0 0 0,1 0 0 0 0,0-1 0 0 0,0 1 0 0 0,1-1-1 0 0,-1 0 1 0 0,0 1 0 0 0,1-1 0 0 0,0 0 0 0 0,0-1 0 0 0,0 1 0 0 0,0 0 0 0 0,0-1 0 0 0,1 0 0 0 0,2 2 103 0 0,14 8-3456 0 0,-9-9-2081 0 0</inkml:trace>
</inkml:ink>
</file>

<file path=ppt/ink/ink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8:28.598"/>
    </inkml:context>
    <inkml:brush xml:id="br0">
      <inkml:brushProperty name="width" value="0.05292" units="cm"/>
      <inkml:brushProperty name="height" value="0.05292" units="cm"/>
      <inkml:brushProperty name="color" value="#FF0000"/>
    </inkml:brush>
  </inkml:definitions>
  <inkml:trace contextRef="#ctx0" brushRef="#br0">18 5 10136 0 0,'0'0'777'0'0,"0"0"-405"0"0,0 0 172 0 0,18-3 1525 0 0,-2 3-1106 0 0,-12-1-597 0 0,0 1 0 0 0,0 0 0 0 0,0 0 0 0 0,0 1 0 0 0,1-1-1 0 0,-1 1 1 0 0,0 0 0 0 0,0 0 0 0 0,0 0 0 0 0,0 0 0 0 0,3 2-366 0 0,-5-2 136 0 0,-2-1 60 0 0,-1 3-118 0 0,1-1-1 0 0,0 1 0 0 0,-1-1 1 0 0,1 1-1 0 0,-1 0 1 0 0,0-1-1 0 0,0 1 1 0 0,0-1-1 0 0,0 0 1 0 0,-1 1-78 0 0,0 0-131 0 0,-1 0 0 0 0,0 0-1 0 0,0 0 1 0 0,-1 0 0 0 0,1-1 0 0 0,-1 1 0 0 0,1-1 0 0 0,-1 0 0 0 0,0 0 0 0 0,-2 1 131 0 0,1-1-158 0 0,0 0 0 0 0,1 1 1 0 0,-1 0-1 0 0,1 0 0 0 0,-1 0 0 0 0,1 1 158 0 0,3-3-126 0 0,1-1 39 0 0,-2 7 448 0 0,55 39 522 0 0,-50-44-850 0 0,-1 1 0 0 0,1-1 0 0 0,-1 1 0 0 0,1 0 0 0 0,-1 0 0 0 0,0-1 0 0 0,0 1 0 0 0,1 3-33 0 0,10 12 113 0 0,-13-17-92 0 0,1-1-1 0 0,-1 1 0 0 0,1 0 0 0 0,-1-1 0 0 0,0 1 0 0 0,1 0 0 0 0,-1-1 0 0 0,0 1 1 0 0,0 0-1 0 0,0 0 0 0 0,0-1 0 0 0,1 1 0 0 0,-1 0 0 0 0,0 0 0 0 0,0-1 0 0 0,0 1 0 0 0,0 0 1 0 0,-1 0-1 0 0,1-1 0 0 0,0 1 0 0 0,0 0 0 0 0,0-1 0 0 0,-1 1 0 0 0,1 0 0 0 0,0-1 1 0 0,0 1-1 0 0,-1 0 0 0 0,1-1 0 0 0,-1 1 0 0 0,1 0 0 0 0,-1-1 0 0 0,1 1 0 0 0,-1-1 1 0 0,1 1-1 0 0,-1-1 0 0 0,1 1-20 0 0,-3 1 10 0 0,1 0-1 0 0,0 0 1 0 0,0 0 0 0 0,0 0 0 0 0,-1-1-1 0 0,1 1 1 0 0,-1-1 0 0 0,-2 2-10 0 0,1-2-69 0 0,-1 0-1 0 0,1 0 1 0 0,-1-1-1 0 0,1 1 1 0 0,-1-1-1 0 0,1 0 1 0 0,-1 0-1 0 0,1 0 1 0 0,-1-1-1 0 0,-1 0 70 0 0,-16-4-5627 0 0,12 1-237 0 0</inkml:trace>
</inkml:ink>
</file>

<file path=ppt/ink/ink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8:28.960"/>
    </inkml:context>
    <inkml:brush xml:id="br0">
      <inkml:brushProperty name="width" value="0.05292" units="cm"/>
      <inkml:brushProperty name="height" value="0.05292" units="cm"/>
      <inkml:brushProperty name="color" value="#FF0000"/>
    </inkml:brush>
  </inkml:definitions>
  <inkml:trace contextRef="#ctx0" brushRef="#br0">0 2 14512 0 0,'21'0'1549'0'0,"-14"0"-1410"0"0,-1 1 0 0 0,0 0 0 0 0,1 0-1 0 0,-1 1 1 0 0,0 0 0 0 0,0 0 0 0 0,0 1 0 0 0,0 0 0 0 0,0 0 0 0 0,0 0 0 0 0,-1 0 0 0 0,0 1 0 0 0,0 0 0 0 0,0 0-1 0 0,0 0 1 0 0,0 1 0 0 0,-1 0 0 0 0,0 0 0 0 0,0 0 0 0 0,0 0 0 0 0,-1 1 0 0 0,3 3-139 0 0,-1 3 129 0 0,0 0 0 0 0,-1 0 0 0 0,-1 1 0 0 0,0-1 0 0 0,0 1 1 0 0,-1 0-1 0 0,-1-1 0 0 0,0 1 0 0 0,-1 0 0 0 0,0 0 0 0 0,-1 0 0 0 0,-1 0 0 0 0,-1 4-129 0 0,-7 25 31 0 0,-13 33-31 0 0,2-6-219 0 0,15-54-67 0 0,0-1 0 0 0,-1 0-1 0 0,0 0 1 0 0,-6 7 286 0 0,7-12-240 0 0,-17 20-1589 0 0,15-17 332 0 0</inkml:trace>
</inkml:ink>
</file>

<file path=ppt/ink/ink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8:29.372"/>
    </inkml:context>
    <inkml:brush xml:id="br0">
      <inkml:brushProperty name="width" value="0.05292" units="cm"/>
      <inkml:brushProperty name="height" value="0.05292" units="cm"/>
      <inkml:brushProperty name="color" value="#FF0000"/>
    </inkml:brush>
  </inkml:definitions>
  <inkml:trace contextRef="#ctx0" brushRef="#br0">321 1 4608 0 0,'0'0'208'0'0,"0"0"327"0"0,0 0 1244 0 0,0 0 541 0 0,0 0 106 0 0,0 0-253 0 0,-21 10 491 0 0,-59 38-1498 0 0,-71 31-1166 0 0,145-75 59 0 0,-1 0 0 0 0,1 0-1 0 0,0 0 1 0 0,0 1 0 0 0,0 0-1 0 0,-4 5-58 0 0,-7 6 472 0 0,16-16-448 0 0,1 1 0 0 0,0-1-1 0 0,-1 0 1 0 0,1 1-1 0 0,0-1 1 0 0,-1 1-1 0 0,1-1 1 0 0,0 0-1 0 0,0 1 1 0 0,-1-1 0 0 0,1 1-1 0 0,0-1 1 0 0,0 1-1 0 0,0-1 1 0 0,0 1-1 0 0,0-1 1 0 0,0 1 0 0 0,-1-1-1 0 0,1 1 1 0 0,0-1-1 0 0,0 1 1 0 0,1-1-1 0 0,-1 1 1 0 0,0-1-1 0 0,0 1 1 0 0,0-1 0 0 0,0 1-1 0 0,0-1 1 0 0,0 1-1 0 0,1-1 1 0 0,-1 1-24 0 0,15 15 471 0 0,-10-12-402 0 0,0 0 1 0 0,0-1-1 0 0,0 0 0 0 0,1 0 0 0 0,5 2-69 0 0,76 29 238 0 0,-57-21-208 0 0,17 5-599 0 0,-46-17 144 0 0,-1-1-1226 0 0,0 0-4823 0 0</inkml:trace>
</inkml:ink>
</file>

<file path=ppt/ink/ink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8:29.761"/>
    </inkml:context>
    <inkml:brush xml:id="br0">
      <inkml:brushProperty name="width" value="0.05292" units="cm"/>
      <inkml:brushProperty name="height" value="0.05292" units="cm"/>
      <inkml:brushProperty name="color" value="#FF0000"/>
    </inkml:brush>
  </inkml:definitions>
  <inkml:trace contextRef="#ctx0" brushRef="#br0">57 43 5984 0 0,'0'0'464'0'0,"0"0"-35"0"0,0 0 991 0 0,0 0 461 0 0,0 0 95 0 0,0 0-201 0 0,-16 13 201 0 0,14-11-1830 0 0,0 1 1 0 0,1 0-1 0 0,0-1 1 0 0,-1 1-1 0 0,1 0 1 0 0,0-1-1 0 0,1 1 1 0 0,-1 0-1 0 0,0 0 0 0 0,1 0 1 0 0,-1 0-1 0 0,1 0 1 0 0,0 0-1 0 0,0 2-146 0 0,6 43 494 0 0,-3-34-280 0 0,-2-10-184 0 0,0-1 0 0 0,0 1-1 0 0,0-1 1 0 0,0 1-1 0 0,1-1 1 0 0,-1 0 0 0 0,1 0-1 0 0,0 1 1 0 0,0-1 0 0 0,0 0-1 0 0,1 0 1 0 0,-1-1-1 0 0,1 1 1 0 0,0-1 0 0 0,-1 1-1 0 0,1-1 1 0 0,0 0-1 0 0,0 0 1 0 0,0 0 0 0 0,1 0-1 0 0,-1 0 1 0 0,1-1-30 0 0,-2 0 2 0 0,1 0 0 0 0,-1 0 0 0 0,1 0 0 0 0,-1-1 0 0 0,1 1 0 0 0,-1-1 0 0 0,1 1 0 0 0,0-1 0 0 0,-1 0 0 0 0,1 0 0 0 0,-1 0 0 0 0,1-1 0 0 0,0 1 0 0 0,-1-1 0 0 0,1 1 0 0 0,-1-1 0 0 0,1 0 0 0 0,-1 0 0 0 0,1 0 0 0 0,-1 0 0 0 0,0 0 0 0 0,0-1 0 0 0,1 1 0 0 0,-1-1 0 0 0,0 1 0 0 0,0-1 0 0 0,0 0 0 0 0,-1 0 0 0 0,1 0 0 0 0,1-1-2 0 0,0-1 12 0 0,-1 0 0 0 0,1-1-1 0 0,-1 1 1 0 0,0 0 0 0 0,0-1-1 0 0,0 0 1 0 0,-1 1 0 0 0,1-1-1 0 0,-1 0 1 0 0,-1 0 0 0 0,1 0-1 0 0,0 0 1 0 0,-1 0-1 0 0,0 0 1 0 0,0 0 0 0 0,-1 1-1 0 0,1-1 1 0 0,-1 0 0 0 0,0 0-1 0 0,-1 0 1 0 0,1 0 0 0 0,-1 1-1 0 0,-1-4-11 0 0,0 2-4 0 0,0 0 0 0 0,0 1 0 0 0,-1-1 0 0 0,0 1 0 0 0,0 0 0 0 0,0 0 0 0 0,0 0 0 0 0,-1 1 0 0 0,0-1 0 0 0,0 1 0 0 0,0 1 0 0 0,0-1 0 0 0,0 0 0 0 0,-1 1 0 0 0,0 0 0 0 0,0 1 0 0 0,-6-3 4 0 0,7 3-69 0 0,-1 0 0 0 0,-1 1 0 0 0,1-1 0 0 0,0 1 0 0 0,0 1 0 0 0,0-1 0 0 0,-4 1 69 0 0,-11 5-5415 0 0,10-2-470 0 0</inkml:trace>
</inkml:ink>
</file>

<file path=ppt/ink/ink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8:32.193"/>
    </inkml:context>
    <inkml:brush xml:id="br0">
      <inkml:brushProperty name="width" value="0.05292" units="cm"/>
      <inkml:brushProperty name="height" value="0.05292" units="cm"/>
      <inkml:brushProperty name="color" value="#0070C0"/>
    </inkml:brush>
  </inkml:definitions>
  <inkml:trace contextRef="#ctx0" brushRef="#br0">34 72 8032 0 0,'0'0'365'0'0,"14"-16"52"0"0,-10 13 4049 0 0,-4 4-4434 0 0,0 0 1 0 0,1 1-1 0 0,-1-1 1 0 0,0 1 0 0 0,0-1-1 0 0,0 1 1 0 0,0-1 0 0 0,0 0-1 0 0,-1 1 1 0 0,1-1-1 0 0,0 0 1 0 0,-1 1 0 0 0,1-1-1 0 0,-1 0 1 0 0,1 1-1 0 0,-1-1 1 0 0,0 0 0 0 0,1 0-1 0 0,-1 1 1 0 0,0-1-1 0 0,0 0 1 0 0,0 0-33 0 0,-3 3 21 0 0,1 0-1 0 0,-1 0 1 0 0,0 0-1 0 0,0 0 1 0 0,0-1-1 0 0,-1 0 1 0 0,-1 1-21 0 0,-3 1 24 0 0,14-30 263 0 0,-3 22-232 0 0,-1 0 1 0 0,1 0 0 0 0,0-1 0 0 0,0 1-1 0 0,0 0 1 0 0,0 0 0 0 0,1 1-1 0 0,-1-1 1 0 0,1 0 0 0 0,0 1 0 0 0,0 0-1 0 0,0-1 1 0 0,0 1 0 0 0,0 0 0 0 0,0 1-1 0 0,0-1 1 0 0,1 0 0 0 0,-1 1 0 0 0,1 0-1 0 0,-1 0 1 0 0,1 0 0 0 0,-1 0 0 0 0,1 1-1 0 0,0-1 1 0 0,-1 1 0 0 0,1 0-56 0 0,-2 0 14 0 0,-1 0 0 0 0,1 0 0 0 0,0 0 0 0 0,0 0 0 0 0,-1 0 1 0 0,1 1-1 0 0,0-1 0 0 0,-1 1 0 0 0,1-1 0 0 0,0 1 0 0 0,-1-1 0 0 0,1 1 0 0 0,-1 0 1 0 0,1 0-1 0 0,-1 0 0 0 0,0 0 0 0 0,1 0 0 0 0,-1 0 0 0 0,0 0 0 0 0,1 1 0 0 0,-1-1 1 0 0,0 0-1 0 0,0 1 0 0 0,0-1 0 0 0,0 1 0 0 0,-1-1 0 0 0,1 1 0 0 0,0-1 0 0 0,0 1 0 0 0,-1-1 1 0 0,1 1-1 0 0,-1 0 0 0 0,0-1 0 0 0,1 1 0 0 0,-1 0 0 0 0,0 0 0 0 0,0 0-14 0 0,0 1 25 0 0,0-1-1 0 0,0 1 1 0 0,0 0-1 0 0,0-1 0 0 0,0 1 1 0 0,-1 0-1 0 0,0-1 1 0 0,1 1-1 0 0,-1-1 0 0 0,0 1 1 0 0,0-1-1 0 0,0 1 1 0 0,0-1-1 0 0,-1 0 0 0 0,1 1 1 0 0,-1-1-1 0 0,1 0 1 0 0,-1 0-1 0 0,0 0 0 0 0,0 0-24 0 0,-4 2 66 0 0,4-2-36 0 0,0-1 0 0 0,-1 1 0 0 0,1-1 0 0 0,-1 1-1 0 0,0-1 1 0 0,0 0 0 0 0,1 0 0 0 0,-1 0 0 0 0,0 0-1 0 0,0 0 1 0 0,0-1 0 0 0,0 1 0 0 0,0-1-30 0 0,2 0 25 0 0,-1 0-1 0 0,1 0 1 0 0,0 0 0 0 0,-1 0-1 0 0,1 0 1 0 0,0-1 0 0 0,-1 1-1 0 0,1 0 1 0 0,0-1 0 0 0,-1 1-1 0 0,1-1 1 0 0,0 1 0 0 0,0-1 0 0 0,0 0-1 0 0,-1 1 1 0 0,1-1 0 0 0,0 0-1 0 0,0 0 1 0 0,0 0 0 0 0,0 0-1 0 0,0 0 1 0 0,1 0 0 0 0,-2-1-25 0 0,1 1 16 0 0,1-1 0 0 0,-1 0 0 0 0,0 0 0 0 0,0 0 1 0 0,1-1-1 0 0,0 1 0 0 0,-1 0 0 0 0,1 0 0 0 0,0 0 0 0 0,0 0 0 0 0,0 0 0 0 0,0 0 1 0 0,0-2-17 0 0,1-1 40 0 0,0 0 0 0 0,0 0 0 0 0,0 0 0 0 0,1 0 0 0 0,-1 1 0 0 0,1-1 0 0 0,0 0 0 0 0,1 1 0 0 0,-1 0 0 0 0,1-1 0 0 0,0 1 0 0 0,0 0-40 0 0,3-1 12 0 0,-1 0 0 0 0,1 1-1 0 0,0-1 1 0 0,0 1-1 0 0,1 1 1 0 0,-1-1 0 0 0,1 1-1 0 0,0 0 1 0 0,0 1-1 0 0,0-1 1 0 0,0 2 0 0 0,4-2-12 0 0,-9 3-1 0 0,1-1 1 0 0,-1 1 0 0 0,0 0 0 0 0,1 0-1 0 0,-1 0 1 0 0,1 0 0 0 0,-1 0-1 0 0,1 0 1 0 0,-1 1 0 0 0,0-1-1 0 0,1 1 1 0 0,-1 0 0 0 0,0-1 0 0 0,1 1-1 0 0,-1 0 1 0 0,0 0 0 0 0,0 1-1 0 0,0-1 1 0 0,0 0 0 0 0,0 1 0 0 0,0-1-1 0 0,0 1 1 0 0,0 0 0 0 0,-1 0-1 0 0,1-1 1 0 0,-1 1 0 0 0,1 0 0 0 0,-1 0-1 0 0,0 0 1 0 0,0 1 0 0 0,1-1-1 0 0,-2 0 1 0 0,1 0 0 0 0,0 1 0 0 0,0-1-1 0 0,-1 0 1 0 0,1 1 0 0 0,-1-1-1 0 0,0 1 1 0 0,1 3 6 0 0,0-1-1 0 0,0 0 0 0 0,0 1 0 0 0,-1-1 0 0 0,0 1 0 0 0,0-1 0 0 0,-1 1 1 0 0,1-1-1 0 0,-1 0 0 0 0,0 1 0 0 0,-1-1 0 0 0,1 0 0 0 0,-1 0 0 0 0,0 1 0 0 0,-1-1 1 0 0,1-1-1 0 0,-1 1 0 0 0,0 0 0 0 0,0-1 0 0 0,0 1 0 0 0,-1-1 0 0 0,1 0 1 0 0,-1 0-1 0 0,0 0 0 0 0,-1-1 0 0 0,1 0 0 0 0,-1 1-5 0 0,0 0 9 0 0,-1 0 1 0 0,0-1-1 0 0,0 0 0 0 0,0 0 0 0 0,0 0 1 0 0,0-1-1 0 0,-1 0 0 0 0,0 0-9 0 0,4-1 7 0 0,1-1 1 0 0,0 1-1 0 0,-1-1 1 0 0,1 0-1 0 0,-1 0 1 0 0,1 0-1 0 0,0 0 1 0 0,-1-1-1 0 0,1 1 1 0 0,-1 0-1 0 0,1-1 1 0 0,0 0-1 0 0,-1 1 1 0 0,1-1-1 0 0,0 0 1 0 0,0 0-1 0 0,0-1 1 0 0,0 1-1 0 0,0 0 1 0 0,0-1-1 0 0,0 1 0 0 0,0-1 1 0 0,0 1-1 0 0,0-2-7 0 0,1 2 21 0 0,0-1-1 0 0,0 0 0 0 0,0 0 0 0 0,0 0 0 0 0,0 1 0 0 0,0-1 0 0 0,1 0 1 0 0,-1 0-1 0 0,1 0 0 0 0,0 0 0 0 0,-1 0 0 0 0,1 0 0 0 0,0 0 0 0 0,0 0 1 0 0,0 0-1 0 0,0 0 0 0 0,1 0 0 0 0,-1 0 0 0 0,0 0 0 0 0,1 0 0 0 0,-1 0 1 0 0,1 0-1 0 0,0 0 0 0 0,0 0 0 0 0,0 0 0 0 0,0 1 0 0 0,0-1 0 0 0,0-1-20 0 0,3-2 36 0 0,-1 0-1 0 0,0 1 0 0 0,1-1 0 0 0,0 1 0 0 0,0-1 0 0 0,0 1 0 0 0,1 0 0 0 0,-1 1 0 0 0,2-1-35 0 0,2-2 13 0 0,24-12-162 0 0,-31 17 146 0 0,0 1 1 0 0,0-1-1 0 0,0 1 1 0 0,0 0-1 0 0,0-1 1 0 0,0 1 0 0 0,1 0-1 0 0,-1 0 1 0 0,0 0-1 0 0,0 0 1 0 0,0 0-1 0 0,0 0 1 0 0,0 0 0 0 0,1 0-1 0 0,-1 1 1 0 0,0-1-1 0 0,0 0 1 0 0,0 1-1 0 0,0-1 1 0 0,0 1 0 0 0,0-1-1 0 0,0 1 1 0 0,0-1-1 0 0,0 1 1 0 0,0 0-1 0 0,0 0 3 0 0,2 1 0 0 0,-1 1 0 0 0,1-1 0 0 0,-1 1 0 0 0,0 0 0 0 0,0 0 0 0 0,-1-1 0 0 0,1 1 0 0 0,0 1 0 0 0,-1-1 0 0 0,0 0 0 0 0,0 0 0 0 0,0 0 0 0 0,0 1 0 0 0,0-1 0 0 0,-1 0 0 0 0,1 1 0 0 0,-1-1 0 0 0,0 1 0 0 0,0-1 0 0 0,-1 2 0 0 0,1 2 1 0 0,0 0 0 0 0,-1 0 0 0 0,0 0 0 0 0,-1 0 0 0 0,0 0 0 0 0,0 0 0 0 0,0 0 0 0 0,-1 0-1 0 0,2-5 5 0 0,0 0 0 0 0,1 0 0 0 0,-1 0 0 0 0,-1 0 0 0 0,1 0 0 0 0,0 0 0 0 0,0 0 0 0 0,-1 0 0 0 0,1 0-1 0 0,-1-1 1 0 0,1 1 0 0 0,-1 0 0 0 0,0-1 0 0 0,0 0 0 0 0,0 1 0 0 0,0-1 0 0 0,0 0 0 0 0,0 0 0 0 0,0 0 0 0 0,0 0-1 0 0,0 0 1 0 0,0-1 0 0 0,0 1 0 0 0,-1-1 0 0 0,-1 1-5 0 0,3-1 79 0 0,-15-16 183 0 0,15 14-258 0 0,0-1-1 0 0,0 1 1 0 0,1-1-1 0 0,-1 1 0 0 0,0-1 1 0 0,1 1-1 0 0,0-1 1 0 0,0 1-1 0 0,0-1 0 0 0,0 0 1 0 0,0 1-1 0 0,0-1 1 0 0,0 1-1 0 0,1-1 0 0 0,-1 1 1 0 0,1-1-1 0 0,0 1 1 0 0,0-2-4 0 0,22-41-9 0 0,-22 44-5 0 0,0 0 8 0 0,-1 1-1 0 0,1 0 1 0 0,0 0 0 0 0,-1 0-1 0 0,1 0 1 0 0,0 0 0 0 0,0 0-1 0 0,-1 0 1 0 0,1 0 0 0 0,0 0-1 0 0,-1 1 1 0 0,1-1 0 0 0,0 0-1 0 0,-1 0 1 0 0,1 1 0 0 0,-1-1-1 0 0,1 0 1 0 0,0 1-1 0 0,-1-1 1 0 0,1 0 0 0 0,-1 1-1 0 0,1-1 1 0 0,-1 1 0 0 0,1-1-1 0 0,-1 1 7 0 0,4 3 0 0 0,-1 1 0 0 0,-1-1 0 0 0,1 1 0 0 0,-1-1 0 0 0,0 1 0 0 0,0 0 0 0 0,0 0 0 0 0,0 0 0 0 0,-1 0 0 0 0,0 0 0 0 0,0 5 0 0 0,1-4 0 0 0,-2-4 0 0 0,1 0 0 0 0,-1-1 0 0 0,0 1 0 0 0,1 0 0 0 0,-1 0 0 0 0,0-1 0 0 0,0 1 0 0 0,0 0 0 0 0,-1-1 0 0 0,1 1 0 0 0,0 0 0 0 0,-1 0 0 0 0,1-1 0 0 0,-1 1 0 0 0,1 0 0 0 0,-1-2 0 0 0,1 1 0 0 0,0-1 0 0 0,-1 1 0 0 0,1-1 0 0 0,-1 1 0 0 0,1-1 0 0 0,-1 0 0 0 0,1 1 0 0 0,-1-1 0 0 0,1 1 0 0 0,-1-1 0 0 0,1 0 0 0 0,-1 1 0 0 0,1-1 0 0 0,-1 0 0 0 0,0 0 0 0 0,1 0 0 0 0,-1 1 0 0 0,0-1 0 0 0,1 0 0 0 0,-1 0 0 0 0,0 0 0 0 0,1 0 0 0 0,-1 0 0 0 0,-1 0 0 0 0,0-1 0 0 0,-1 1 0 0 0,1 0 0 0 0,0-1 0 0 0,0 0 0 0 0,-1 1 0 0 0,1-1 0 0 0,0 0 0 0 0,0 0 0 0 0,0 0 0 0 0,-1-1 0 0 0,3 1 3 0 0,-1 1-1 0 0,0 0 0 0 0,1-1 1 0 0,-1 1-1 0 0,1 0 0 0 0,-1-1 1 0 0,1 1-1 0 0,-1-1 0 0 0,1 1 0 0 0,0-1 1 0 0,-1 1-1 0 0,1-1 0 0 0,-1 1 1 0 0,1-1-1 0 0,0 0 0 0 0,0 1 1 0 0,-1-1-1 0 0,1 1 0 0 0,0-1 0 0 0,0 0 1 0 0,0 1-1 0 0,0-1 0 0 0,0 0 1 0 0,-1 1-1 0 0,1-1 0 0 0,0 0 1 0 0,1 1-1 0 0,-1-1 0 0 0,0 0 1 0 0,0 1-1 0 0,0-1 0 0 0,0 0 0 0 0,0 1 1 0 0,1-1-1 0 0,-1 1 0 0 0,0-1 1 0 0,1 0-1 0 0,-1 1 0 0 0,0-1 1 0 0,1 1-1 0 0,-1-1 0 0 0,1 0-2 0 0,17-8-2011 0 0,-12 8-4570 0 0</inkml:trace>
</inkml:ink>
</file>

<file path=ppt/ink/ink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8:33.221"/>
    </inkml:context>
    <inkml:brush xml:id="br0">
      <inkml:brushProperty name="width" value="0.05292" units="cm"/>
      <inkml:brushProperty name="height" value="0.05292" units="cm"/>
      <inkml:brushProperty name="color" value="#0070C0"/>
    </inkml:brush>
  </inkml:definitions>
  <inkml:trace contextRef="#ctx0" brushRef="#br0">58 312 5528 0 0,'0'0'422'0'0,"0"0"57"0"0,0 25 8221 0 0,0 16-6703 0 0,0 3-284 0 0,-4 38-1713 0 0,2-42 384 0 0,1 19-384 0 0,1-44 84 0 0,0-13 11 0 0,0-2-3 0 0,0 0-11 0 0,-12-16 93 0 0,6 4-62 0 0,1 0 1 0 0,0-1 0 0 0,0 0 0 0 0,2 0-1 0 0,-1 0 1 0 0,2 0 0 0 0,0-1 0 0 0,0-3-113 0 0,-1-22 266 0 0,2 0 0 0 0,2-10-266 0 0,1 13 130 0 0,1 1-1 0 0,2-1 0 0 0,2 1 1 0 0,0 0-1 0 0,3 1 0 0 0,8-22-129 0 0,-15 52 35 0 0,-1-1 0 0 0,1 0 0 0 0,0 0 0 0 0,0 1-1 0 0,0-1 1 0 0,0 1 0 0 0,1 0 0 0 0,0 0 0 0 0,0 0 0 0 0,0 1-1 0 0,0 0 1 0 0,5-3-35 0 0,-2 1 43 0 0,1 0-1 0 0,0 1 0 0 0,1 0 1 0 0,-1 1-1 0 0,1-1 1 0 0,0 2-1 0 0,3-1-42 0 0,-10 2-7 0 0,0 0 1 0 0,1 1-1 0 0,-1-1 1 0 0,0 1-1 0 0,1 0 0 0 0,-1 0 1 0 0,0 0-1 0 0,1 0 1 0 0,-1 0-1 0 0,1 0 0 0 0,-1 1 1 0 0,0-1-1 0 0,0 1 1 0 0,1-1-1 0 0,-1 1 0 0 0,0 0 1 0 0,0 0-1 0 0,0 0 1 0 0,0 0-1 0 0,1 1 1 0 0,-2-1-1 0 0,1 0 0 0 0,0 1 1 0 0,0 0-1 0 0,0-1 1 0 0,-1 1-1 0 0,1 0 0 0 0,-1 0 1 0 0,1 0-1 0 0,-1 0 1 0 0,0 0-1 0 0,0 0 0 0 0,0 0 1 0 0,0 0-1 0 0,0 0 1 0 0,0 1-1 0 0,-1-1 0 0 0,1 0 1 0 0,-1 1-1 0 0,1-1 1 0 0,-1 0-1 0 0,0 1 0 0 0,0-1 1 0 0,0 0-1 0 0,0 1 1 0 0,-1-1-1 0 0,1 0 0 0 0,-1 1 1 0 0,1-1-1 0 0,-1 0 1 0 0,0 1-1 0 0,0-1 1 0 0,0 0-1 0 0,0 0 0 0 0,-1 2 7 0 0,-4 6-263 0 0,0 0-1 0 0,-1 0 0 0 0,0-1 1 0 0,-1 0-1 0 0,0 0 1 0 0,0 0-1 0 0,-1-1 0 0 0,0-1 1 0 0,-1 1-1 0 0,1-2 1 0 0,-2 1-1 0 0,1-1 0 0 0,0-1 1 0 0,-6 2 263 0 0,0-1-1243 0 0,-2-2-47 0 0</inkml:trace>
</inkml:ink>
</file>

<file path=ppt/ink/ink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8:33.572"/>
    </inkml:context>
    <inkml:brush xml:id="br0">
      <inkml:brushProperty name="width" value="0.05292" units="cm"/>
      <inkml:brushProperty name="height" value="0.05292" units="cm"/>
      <inkml:brushProperty name="color" value="#0070C0"/>
    </inkml:brush>
  </inkml:definitions>
  <inkml:trace contextRef="#ctx0" brushRef="#br0">181 27 10592 0 0,'-24'-24'1724'0'0,"23"23"-1616"0"0,0 1 1 0 0,1 0 0 0 0,-1-1 0 0 0,0 1 0 0 0,0 0 0 0 0,1 0 0 0 0,-1-1-1 0 0,0 1 1 0 0,0 0 0 0 0,1 0 0 0 0,-1 0 0 0 0,0 0 0 0 0,0 0 0 0 0,0 0-1 0 0,1 0 1 0 0,-1 1 0 0 0,0-1 0 0 0,0 0 0 0 0,0 0 0 0 0,1 0-1 0 0,-1 1 1 0 0,0-1 0 0 0,0 1-109 0 0,-15 7 763 0 0,12-4-574 0 0,0-1 0 0 0,0 1 0 0 0,0-1 0 0 0,1 1 0 0 0,-1 0 0 0 0,1 0 0 0 0,0 1 0 0 0,0-1 0 0 0,1 1 0 0 0,-2 2-189 0 0,-20 52 1064 0 0,19-46-857 0 0,-9 21 344 0 0,3 1 0 0 0,1 1 0 0 0,-4 23-551 0 0,12-48 51 0 0,0 0 0 0 0,1 0 1 0 0,1 0-1 0 0,-1 0 0 0 0,2 0 0 0 0,0-1 0 0 0,0 1 0 0 0,1 0 0 0 0,0 0 0 0 0,0 0 0 0 0,1-1 0 0 0,1 0 0 0 0,0 1 0 0 0,3 4-51 0 0,-5-12-52 0 0,-1-1-1 0 0,1 1 0 0 0,0-1 0 0 0,0 1 0 0 0,0-1 0 0 0,0 0 1 0 0,1 1-1 0 0,-1-1 0 0 0,0-1 0 0 0,2 2 53 0 0,10 1-6407 0 0,-7-7 295 0 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59:34.421"/>
    </inkml:context>
    <inkml:brush xml:id="br0">
      <inkml:brushProperty name="width" value="0.1" units="cm"/>
      <inkml:brushProperty name="height" value="0.1" units="cm"/>
      <inkml:brushProperty name="color" value="#E71225"/>
    </inkml:brush>
  </inkml:definitions>
  <inkml:trace contextRef="#ctx0" brushRef="#br0">3 91 920 0 0,'-2'-3'1001'0'0,"1"0"8322"0"0,2 2-9128 0 0,-1-1 1 0 0,0 1-1 0 0,0-1 1 0 0,1 1-1 0 0,-1 0 1 0 0,1-1-1 0 0,-1 1 1 0 0,1 0-1 0 0,0-1 1 0 0,-1 1-1 0 0,1 0 1 0 0,0 0-1 0 0,0 0 1 0 0,0 0-1 0 0,0 0 1 0 0,0 0-1 0 0,0 0 1 0 0,0 0 0 0 0,1-1-196 0 0,2 0 168 0 0,0-1 0 0 0,0 0 0 0 0,1 1 0 0 0,-1 0 1 0 0,3-1-169 0 0,-6 2 240 0 0,9 0 64 0 0,-8 1-266 0 0,0 0 0 0 0,1 0 0 0 0,-1-1 0 0 0,0 1 1 0 0,0 0-1 0 0,0 1 0 0 0,0-1 0 0 0,0 0 0 0 0,0 1 0 0 0,1-1-38 0 0,-2 1 13 0 0,1-1 1 0 0,-1 0-1 0 0,1 1 1 0 0,-1-1-1 0 0,0 1 1 0 0,1 0-1 0 0,-1-1 1 0 0,0 1-1 0 0,0 0 1 0 0,1 0-1 0 0,-1 0 0 0 0,0-1 1 0 0,0 1-1 0 0,0 1 1 0 0,0-1-1 0 0,0 0 1 0 0,0 0-1 0 0,0 0-13 0 0,1 2 11 0 0,0 0 0 0 0,0 0-1 0 0,0 0 1 0 0,-1 0 0 0 0,1 1-1 0 0,-1-1 1 0 0,1 1-11 0 0,4 11 44 0 0,-5-14-43 0 0,0 1 1 0 0,0 0-1 0 0,-1 0 1 0 0,1 0-1 0 0,0 0 0 0 0,-1 0 1 0 0,1 0-1 0 0,-1 0 1 0 0,0 0-1 0 0,1 0 1 0 0,-1 0-1 0 0,0 0 1 0 0,0 0-1 0 0,-1 2-1 0 0,0 11 51 0 0,1-13-36 0 0,0 0 0 0 0,0 0 0 0 0,0 0 0 0 0,0 0 0 0 0,0 0 0 0 0,-1-1-1 0 0,1 1 1 0 0,-1 0 0 0 0,0 0 0 0 0,0 1-15 0 0,-6 8 24 0 0,7-10-17 0 0,0 0-1 0 0,-1 0 1 0 0,1 0 0 0 0,0 0-1 0 0,-1 0 1 0 0,1 0-1 0 0,-1 0 1 0 0,1-1-1 0 0,-1 1 1 0 0,0 0 0 0 0,1 0-1 0 0,-1 0 1 0 0,0-1-1 0 0,0 1 1 0 0,1-1 0 0 0,-1 1-1 0 0,0 0 1 0 0,0-1-1 0 0,0 1 1 0 0,0-1 0 0 0,0 0-1 0 0,0 1 1 0 0,0-1-1 0 0,0 0 1 0 0,0 1 0 0 0,0-1-1 0 0,0 0-6 0 0,-3 1 45 0 0,2-1-28 0 0,0 1 1 0 0,1 0-1 0 0,-1-1 0 0 0,0 1 1 0 0,0-1-1 0 0,1 1 0 0 0,-1-1 1 0 0,0 0-1 0 0,0 0 1 0 0,0 0-1 0 0,0 0 0 0 0,1 0 1 0 0,-1 0-1 0 0,0 0 1 0 0,0-1-1 0 0,0 1 0 0 0,1-1 1 0 0,-1 1-1 0 0,0-1 0 0 0,1 0 1 0 0,-3 0-18 0 0,1-2 14 0 0,0 1 0 0 0,1-1-1 0 0,-1 0 1 0 0,0 0 0 0 0,1 0 0 0 0,-1-1 0 0 0,1 1 0 0 0,-1-2-14 0 0,-2-4 106 0 0,3 7-99 0 0,1 0-1 0 0,0-1 0 0 0,0 1 1 0 0,0-1-1 0 0,0 1 0 0 0,1-1 0 0 0,-1 0 1 0 0,1 1-1 0 0,-1-1 0 0 0,1 0 0 0 0,0 1 1 0 0,0-1-1 0 0,0 0 0 0 0,1-2-6 0 0,0-5-4 0 0,1 1-1 0 0,1-1 1 0 0,0-3 4 0 0,-1 6 5 0 0,3-4-5 0 0,27-14 0 0 0,-29 22 0 0 0,-1 0 0 0 0,0 1 0 0 0,1-1 0 0 0,-1 1 0 0 0,1 0 0 0 0,0 0 0 0 0,0 0 0 0 0,0 0 0 0 0,0 0 0 0 0,0 0 0 0 0,0 1 0 0 0,0 0 0 0 0,1-1 0 0 0,-1 1 0 0 0,0 0 0 0 0,1 1 0 0 0,-1-1 0 0 0,1 1 0 0 0,-1-1 0 0 0,1 1 0 0 0,2 0 0 0 0,-3 0 0 0 0,0 1 0 0 0,0-1 0 0 0,0 0 0 0 0,0 1 0 0 0,-1 0 0 0 0,1-1 0 0 0,0 1 0 0 0,0 0 0 0 0,-1 1 0 0 0,1-1 0 0 0,0 0 0 0 0,-1 1 0 0 0,1 0 0 0 0,-1 0 0 0 0,6 5 0 0 0,-6-5 0 0 0,-1 1 0 0 0,0-1 0 0 0,1 0 0 0 0,-1 1 0 0 0,0-1 0 0 0,0 1 0 0 0,-1-1 0 0 0,1 1 0 0 0,0 0 0 0 0,-1-1 0 0 0,0 1 0 0 0,1 0 0 0 0,-1 0 0 0 0,0-1 0 0 0,-1 1 0 0 0,1 1 0 0 0,-1 3 0 0 0,-1 0 0 0 0,0 0 0 0 0,-1-1 0 0 0,1 1 0 0 0,-2 1 0 0 0,-9 24 0 0 0,12-28 6 0 0,-1 0 0 0 0,1-1-1 0 0,-1 1 1 0 0,0-1-1 0 0,0 1 1 0 0,-1-1-1 0 0,1 0 1 0 0,-1 0-1 0 0,1 0 1 0 0,-1 0-1 0 0,0-1 1 0 0,0 1-1 0 0,-1-1 1 0 0,1 0-1 0 0,0 1 1 0 0,-1-1 0 0 0,1-1-1 0 0,-1 1 1 0 0,1-1-1 0 0,-1 1 1 0 0,0-1-1 0 0,0 0-5 0 0,1 0 10 0 0,1-1 0 0 0,-1 1 0 0 0,0-1 0 0 0,1 1 0 0 0,-1-1 0 0 0,0 0 0 0 0,1 0 0 0 0,-1 0 0 0 0,0 0 0 0 0,0-1 1 0 0,1 1-1 0 0,-1-1 0 0 0,1 0 0 0 0,-1 0 0 0 0,1 1 0 0 0,-1-2 0 0 0,1 1 0 0 0,-1 0 0 0 0,1 0 0 0 0,0-1 0 0 0,0 1 0 0 0,-1-1 0 0 0,1 0 0 0 0,0 0 0 0 0,1 0 0 0 0,-1 0 0 0 0,0 0 0 0 0,0 0 0 0 0,1 0 0 0 0,-1 0 0 0 0,1-1 0 0 0,0 0-10 0 0,-2-3 5 0 0,1 0 0 0 0,0 0 0 0 0,0 0-1 0 0,1 0 1 0 0,0-1 0 0 0,0 1 0 0 0,1-1 0 0 0,-1 1 0 0 0,1 0 0 0 0,1-1-1 0 0,0-4-4 0 0,0 6 0 0 0,1 1 0 0 0,-1 0 0 0 0,1-1 0 0 0,0 1 0 0 0,0 0 0 0 0,0 0 0 0 0,1 0 0 0 0,-1 1 0 0 0,1-1 0 0 0,0 0 0 0 0,0 1 0 0 0,0 0 0 0 0,1 0 0 0 0,-1 0 0 0 0,1 0 0 0 0,-1 0 0 0 0,2 0 0 0 0,-2 2-5 0 0,-1-1 0 0 0,1 0 0 0 0,0 1 0 0 0,0-1-1 0 0,0 1 1 0 0,0 0 0 0 0,0 0 0 0 0,0 0-1 0 0,0 1 1 0 0,0-1 0 0 0,1 1 0 0 0,-1-1-1 0 0,0 1 1 0 0,0 0 0 0 0,0 0 0 0 0,1 1 0 0 0,-1-1-1 0 0,0 1 1 0 0,0-1 0 0 0,0 1 0 0 0,0 0-1 0 0,0 0 1 0 0,0 0 0 0 0,0 1 0 0 0,0-1-1 0 0,1 2 6 0 0,5 0 0 0 0,-7-3 0 0 0,-1 1 0 0 0,0-1 0 0 0,0 0 0 0 0,1 1 0 0 0,-1-1 0 0 0,0 1 0 0 0,0 0 0 0 0,0-1 0 0 0,0 1 0 0 0,0 0 0 0 0,0 0 0 0 0,0-1 0 0 0,0 1 0 0 0,0 0 0 0 0,1 1 0 0 0,4 8-33 0 0,1 1 22 0 0,-1 0-1 0 0,0 1 1 0 0,2 3 11 0 0,-7-12 0 0 0,0 0 0 0 0,0 0 0 0 0,0 0 1 0 0,0 1-1 0 0,0-1 0 0 0,-1 0 0 0 0,0 0 1 0 0,1 1-1 0 0,-1-1 0 0 0,0 0 0 0 0,-1 1 1 0 0,1-1-1 0 0,-1 0 0 0 0,1 1 0 0 0,-1 0 0 0 0,-8 19 0 0 0,7-20 1 0 0,0 1-1 0 0,1-1 0 0 0,-1 0 0 0 0,-1 0 0 0 0,1 0 0 0 0,0 0 0 0 0,-1-1 1 0 0,1 1-1 0 0,-1-1 0 0 0,0 1 0 0 0,0-1 0 0 0,0 0 0 0 0,0 0 0 0 0,0 0 1 0 0,0-1-1 0 0,-2 1 0 0 0,-7 5 8 0 0,9-5 3 0 0,0-1 1 0 0,0 0-1 0 0,-1 0 0 0 0,1 0 1 0 0,-1 0-1 0 0,1 0 0 0 0,-1-1 1 0 0,1 0-1 0 0,-1 0 0 0 0,0 0 1 0 0,1 0-1 0 0,-1 0 0 0 0,1-1 1 0 0,-1 1-1 0 0,1-1 0 0 0,-2-1-11 0 0,3 1 4 0 0,0 0 0 0 0,0 0-1 0 0,0-1 1 0 0,0 1 0 0 0,1-1-1 0 0,-1 0 1 0 0,0 1 0 0 0,1-1-1 0 0,0 0 1 0 0,-1 0 0 0 0,1 0-1 0 0,0 0 1 0 0,-1-2-4 0 0,-12-29 16 0 0,13 30-16 0 0,1 0 0 0 0,0-1 0 0 0,0 1 0 0 0,0-1 0 0 0,0 1 0 0 0,1-1 0 0 0,-1 1 0 0 0,1 0 0 0 0,0-1 0 0 0,1-1 0 0 0,2-15 0 0 0,-3 15 0 0 0,0 1-1 0 0,1-1 1 0 0,-1 0-1 0 0,1 0 1 0 0,0 1-1 0 0,0-1 1 0 0,1 1-1 0 0,-1-1 0 0 0,1 1 1 0 0,0 0-1 0 0,0 0 1 0 0,0 1-1 0 0,1-1 1 0 0,-1 0-1 0 0,1 1 0 0 0,0 0 1 0 0,0 0-1 0 0,0 0 1 0 0,1 0 0 0 0,-1 1-11 0 0,1 1 0 0 0,-1-1 1 0 0,1 1-1 0 0,-1 0 0 0 0,1 0 1 0 0,0 0-1 0 0,0 1 0 0 0,0 0 1 0 0,-1-1-1 0 0,1 2 0 0 0,0-1 0 0 0,0 1 1 0 0,-1-1-1 0 0,1 1 0 0 0,0 0 1 0 0,-1 1-1 0 0,1-1 0 0 0,-1 1 1 0 0,1 0-1 0 0,-1 0 0 0 0,0 1 1 0 0,1 0 10 0 0,-1-1-1 0 0,0 1 1 0 0,0 0-1 0 0,0 0 1 0 0,-1 0-1 0 0,1 0 1 0 0,-1 0-1 0 0,0 1 1 0 0,0 0-1 0 0,0-1 1 0 0,0 1 0 0 0,-1 0-1 0 0,0 0 1 0 0,0 1-1 0 0,0-1 1 0 0,0 0-1 0 0,0 1 1 0 0,-1-1-1 0 0,0 1 1 0 0,0 0-1 0 0,0-1 1 0 0,-1 1-1 0 0,1 1 1 0 0,-1-2 0 0 0,-1 0 0 0 0,1 0 0 0 0,-1 0-1 0 0,0 0 1 0 0,0-1 0 0 0,0 1-1 0 0,0 0 1 0 0,-1 0 0 0 0,1-1 0 0 0,-1 1-1 0 0,0-1 1 0 0,0 1 0 0 0,-1-1-1 0 0,1 0 1 0 0,-1 0 0 0 0,-1 2 0 0 0,-1 0 6 0 0,0 0 1 0 0,-1-1-1 0 0,1 0 1 0 0,-1 0-1 0 0,0 0 0 0 0,0-1 1 0 0,0 0-1 0 0,0 0 1 0 0,-4 1-7 0 0,7-3 6 0 0,0 0 0 0 0,-1 0 0 0 0,0 0 1 0 0,1-1-1 0 0,-1 1 0 0 0,1-1 0 0 0,-1 0 0 0 0,0 0 0 0 0,1 0 1 0 0,-1 0-1 0 0,1-1 0 0 0,-1 0 0 0 0,0 1 0 0 0,1-1 1 0 0,-1-1-1 0 0,1 1 0 0 0,0 0 0 0 0,-1-1 0 0 0,1 0 1 0 0,0 1-1 0 0,0-2-6 0 0,-2 0 5 0 0,1-1 1 0 0,-1 1 0 0 0,1-1-1 0 0,0 0 1 0 0,0-1-1 0 0,1 1 1 0 0,-1-1-1 0 0,1 0 1 0 0,0 0 0 0 0,0 0-1 0 0,0 0 1 0 0,1 0-1 0 0,0-1-5 0 0,-1-2 0 0 0,1 1 0 0 0,1-1 0 0 0,-1 0 0 0 0,1 0 0 0 0,1 0 0 0 0,-1 0 0 0 0,2 0 0 0 0,-1 0 0 0 0,1 0 0 0 0,3 0 0 0 0,-2 5-3 0 0,0 0-1 0 0,0 1 0 0 0,0-1 1 0 0,0 1-1 0 0,0-1 0 0 0,1 1 1 0 0,-1 0-1 0 0,1 0 0 0 0,0 0 1 0 0,0 1-1 0 0,-1-1 0 0 0,1 0 1 0 0,0 1-1 0 0,0 0 0 0 0,0 0 0 0 0,1 0 1 0 0,-1 0-1 0 0,0 0 0 0 0,0 1 1 0 0,0-1-1 0 0,2 1 4 0 0,4 0-20 0 0,0 1-1 0 0,0 0 1 0 0,0 1 0 0 0,0 0-1 0 0,-1 0 1 0 0,1 1 0 0 0,-1 0-1 0 0,8 4 21 0 0,-3 0-11 0 0,-1 0-1 0 0,0 1 0 0 0,-1 0 0 0 0,0 1 0 0 0,3 4 12 0 0,-5-6-5 0 0,-8-6 5 0 0,0 1 0 0 0,0-1 0 0 0,0 1 0 0 0,0-1 0 0 0,0 1 0 0 0,0-1 0 0 0,0 1 0 0 0,0 0 0 0 0,-1-1 0 0 0,1 1 0 0 0,0 0 0 0 0,-1 0 0 0 0,0-1 0 0 0,1 1 0 0 0,-1 0 0 0 0,0 0 0 0 0,0 0 0 0 0,0-1 0 0 0,0 1 0 0 0,0 0 0 0 0,0 0 0 0 0,-1 0 0 0 0,1-1 0 0 0,-1 3 0 0 0,1-1 0 0 0,0 0 0 0 0,0 0 0 0 0,0 0 0 0 0,1 0 0 0 0,-1 0 0 0 0,1 0 0 0 0,-1 1 0 0 0,1-2 1 0 0,-1 0-1 0 0,1 0 0 0 0,-1 0 0 0 0,0 0 0 0 0,0 0 0 0 0,0 0 0 0 0,0 0 1 0 0,-1 0-1 0 0,1 0 0 0 0,0 0 0 0 0,-1 0 0 0 0,1 0 0 0 0,-1 0 1 0 0,0 0-1 0 0,0 0 0 0 0,0 0 0 0 0,0-1 0 0 0,0 1 0 0 0,0 0 0 0 0,0-1 1 0 0,0 1-1 0 0,-1-1 0 0 0,1 1 0 0 0,0-1 0 0 0,-1 0 0 0 0,0 1 1 0 0,1-1-1 0 0,-1 0 0 0 0,-1 1 0 0 0,-3 1 10 0 0,1 1-1 0 0,-1-1 1 0 0,0 0 0 0 0,0-1 0 0 0,0 1 0 0 0,-1-1-1 0 0,1-1 1 0 0,-4 2-10 0 0,-3-1 9 0 0,0-1 0 0 0,1 0 0 0 0,-1 0 0 0 0,0-1 0 0 0,0-1-1 0 0,-10-1-8 0 0,15-1 11 0 0,1 0 0 0 0,-1 0-1 0 0,1-1 1 0 0,0 0 0 0 0,0 0-1 0 0,1-1 1 0 0,-3-2-11 0 0,4 2 10 0 0,0 0 0 0 0,1-1 0 0 0,-1 0-1 0 0,1 0 1 0 0,0 0 0 0 0,1-1 0 0 0,0 1 0 0 0,0-1 0 0 0,0 0 0 0 0,1 1-1 0 0,0-1 1 0 0,0-1 0 0 0,1 0-10 0 0,0 6 3 0 0,1 0 0 0 0,0-1 0 0 0,0 1 0 0 0,0 0 0 0 0,0-1 0 0 0,1 1 0 0 0,-1 0 0 0 0,0 0 0 0 0,1-1 0 0 0,0 1 0 0 0,-1 0 0 0 0,1 0 0 0 0,0 0 0 0 0,0 0 0 0 0,0 0 0 0 0,1 0 0 0 0,-1-1-3 0 0,4-6 2 0 0,-3 5-12 0 0,-1 3 5 0 0,-1 0 1 0 0,0 0-1 0 0,1 0 0 0 0,-1 0 1 0 0,1 0-1 0 0,0 0 1 0 0,-1 0-1 0 0,1 1 1 0 0,0-1-1 0 0,-1 0 0 0 0,1 0 1 0 0,0 1-1 0 0,0-1 1 0 0,0 0-1 0 0,0 1 0 0 0,0-1 1 0 0,0 1-1 0 0,0-1 1 0 0,-1 1-1 0 0,2-1 0 0 0,-1 1 1 0 0,0 0-1 0 0,0-1 1 0 0,0 1-1 0 0,0 0 5 0 0,2 0-5 0 0,0 0-1 0 0,-1-1 1 0 0,1 1-1 0 0,0 1 1 0 0,-1-1 0 0 0,1 0-1 0 0,-1 1 1 0 0,1-1-1 0 0,-1 1 1 0 0,1 0 0 0 0,-1 0-1 0 0,1 0 1 0 0,-1 0-1 0 0,0 0 1 0 0,1 0 0 0 0,-1 1-1 0 0,0-1 1 0 0,0 1-1 0 0,0 0 1 0 0,0 0 5 0 0,0 0-582 0 0,0-1-1 0 0,-1 1 1 0 0,1 0 0 0 0,-1 0-1 0 0,0-1 1 0 0,0 1 0 0 0,0 0-1 0 0,0 0 1 0 0,1 2 582 0 0,1 7-5749 0 0</inkml:trace>
</inkml:ink>
</file>

<file path=ppt/ink/ink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8:34.098"/>
    </inkml:context>
    <inkml:brush xml:id="br0">
      <inkml:brushProperty name="width" value="0.05292" units="cm"/>
      <inkml:brushProperty name="height" value="0.05292" units="cm"/>
      <inkml:brushProperty name="color" value="#0070C0"/>
    </inkml:brush>
  </inkml:definitions>
  <inkml:trace contextRef="#ctx0" brushRef="#br0">0 31 6448 0 0,'7'-18'904'0'0,"-5"17"-607"0"0,-1 0 0 0 0,1 0 0 0 0,-1-1 0 0 0,1 1 0 0 0,0 0 0 0 0,0 0 0 0 0,-1 1 0 0 0,1-1 0 0 0,0 0 0 0 0,0 0 0 0 0,0 1 0 0 0,0-1 1 0 0,-1 1-1 0 0,1 0 0 0 0,0 0 0 0 0,0-1 0 0 0,0 1 0 0 0,0 0 0 0 0,0 1 0 0 0,0-1 0 0 0,0 0 0 0 0,0 1 0 0 0,0-1 0 0 0,0 1 0 0 0,0-1 0 0 0,-1 1 0 0 0,2 0-297 0 0,1 1 335 0 0,1 0 0 0 0,-1 1-1 0 0,0-1 1 0 0,0 1 0 0 0,0 0 0 0 0,0 0-1 0 0,-1 0 1 0 0,1 1 0 0 0,-1-1-1 0 0,1 2-334 0 0,-1-1 82 0 0,-1 0 0 0 0,0 0 0 0 0,1 0 0 0 0,-2 1 0 0 0,1-1-1 0 0,0 0 1 0 0,-1 1 0 0 0,0 0 0 0 0,0-1 0 0 0,0 1-1 0 0,0 0 1 0 0,-1 0 0 0 0,0-1 0 0 0,0 1 0 0 0,0 0-1 0 0,-1 4-81 0 0,-1 1-34 0 0,0 0-1 0 0,0 0 0 0 0,-1 0 0 0 0,0 0 0 0 0,-1 0 1 0 0,0-1-1 0 0,-3 6 35 0 0,-23 21-1710 0 0,30-36 365 0 0,0 0-2848 0 0,0 0-1216 0 0</inkml:trace>
</inkml:ink>
</file>

<file path=ppt/ink/ink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8:34.458"/>
    </inkml:context>
    <inkml:brush xml:id="br0">
      <inkml:brushProperty name="width" value="0.05292" units="cm"/>
      <inkml:brushProperty name="height" value="0.05292" units="cm"/>
      <inkml:brushProperty name="color" value="#0070C0"/>
    </inkml:brush>
  </inkml:definitions>
  <inkml:trace contextRef="#ctx0" brushRef="#br0">140 7 10592 0 0,'-6'-6'1220'0'0,"6"5"-591"0"0,-15 2 3977 0 0,10 3-4348 0 0,-1 1-1 0 0,1-1 1 0 0,0 1-1 0 0,0 0 1 0 0,0 1-1 0 0,0-1 0 0 0,1 1 1 0 0,-2 4-258 0 0,-29 54 730 0 0,19-32-481 0 0,12-26-198 0 0,1 1 0 0 0,0 0 0 0 0,1 0 0 0 0,-1 0 0 0 0,2 0-1 0 0,-1 0 1 0 0,1 0 0 0 0,0 1 0 0 0,0-1 0 0 0,1 0 0 0 0,-1 2-51 0 0,2-5-77 0 0,-1 1 0 0 0,1-1 0 0 0,0 1-1 0 0,0-1 1 0 0,0 1 0 0 0,0-1 0 0 0,1 0 0 0 0,1 2 77 0 0,-2-2-401 0 0,1-1-1 0 0,1 1 1 0 0,-1-1 0 0 0,0 0 0 0 0,1 0 0 0 0,-1 0-1 0 0,1 0 1 0 0,0-1 0 0 0,0 1 0 0 0,2 0 401 0 0,5 4-5961 0 0</inkml:trace>
  <inkml:trace contextRef="#ctx0" brushRef="#br0" timeOffset="1">91 308 6448 0 0,'0'0'498'0'0,"0"0"-94"0"0,0 0 824 0 0,0 0 394 0 0,0 0 76 0 0,0 0-103 0 0,25-3 2586 0 0,-7 0-3671 0 0,-1 1 1 0 0,1 1-1 0 0,-1 0 0 0 0,1 1 0 0 0,-1 1 0 0 0,14 2-510 0 0,14 7 108 0 0,-38-8-362 0 0,0-1-1094 0 0,-6-1-5093 0 0,-1 0 929 0 0</inkml:trace>
</inkml:ink>
</file>

<file path=ppt/ink/ink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8:34.800"/>
    </inkml:context>
    <inkml:brush xml:id="br0">
      <inkml:brushProperty name="width" value="0.05292" units="cm"/>
      <inkml:brushProperty name="height" value="0.05292" units="cm"/>
      <inkml:brushProperty name="color" value="#0070C0"/>
    </inkml:brush>
  </inkml:definitions>
  <inkml:trace contextRef="#ctx0" brushRef="#br0">5 1 13304 0 0,'0'0'298'0'0,"0"0"46"0"0,0 0 23 0 0,0 0-43 0 0,0 0-83 0 0,0 0 449 0 0,0 0 218 0 0,0 0 41 0 0,0 0-65 0 0,0 0-314 0 0,0 26 921 0 0,-4 72 186 0 0,4-78-2406 0 0,0-8-2840 0 0,0-12-2956 0 0</inkml:trace>
</inkml:ink>
</file>

<file path=ppt/ink/ink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8:35.194"/>
    </inkml:context>
    <inkml:brush xml:id="br0">
      <inkml:brushProperty name="width" value="0.05292" units="cm"/>
      <inkml:brushProperty name="height" value="0.05292" units="cm"/>
      <inkml:brushProperty name="color" value="#0070C0"/>
    </inkml:brush>
  </inkml:definitions>
  <inkml:trace contextRef="#ctx0" brushRef="#br0">123 2 3224 0 0,'0'0'143'0'0,"0"0"347"0"0,0 0 1357 0 0,0 0 589 0 0,0 0 116 0 0,2 2 521 0 0,2 9-1945 0 0,-7-3-845 0 0,0 0 1 0 0,0-1-1 0 0,-1 1 0 0 0,0-1 1 0 0,-1 1-1 0 0,1-1 1 0 0,-1-1-1 0 0,-1 1 0 0 0,1-1 1 0 0,-7 6-284 0 0,-14 18 128 0 0,7-7 87 0 0,3-6-1131 0 0,7-4-3550 0 0,4-6-982 0 0</inkml:trace>
</inkml:ink>
</file>

<file path=ppt/ink/ink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8:35.538"/>
    </inkml:context>
    <inkml:brush xml:id="br0">
      <inkml:brushProperty name="width" value="0.05292" units="cm"/>
      <inkml:brushProperty name="height" value="0.05292" units="cm"/>
      <inkml:brushProperty name="color" value="#0070C0"/>
    </inkml:brush>
  </inkml:definitions>
  <inkml:trace contextRef="#ctx0" brushRef="#br0">8 1 10968 0 0,'0'0'248'0'0,"0"0"34"0"0,14 18 385 0 0,-8-10-477 0 0,0 0-1 0 0,0 0 1 0 0,-1 1 0 0 0,-1 0-1 0 0,1 0 1 0 0,-2 1 0 0 0,1-1 0 0 0,-1 1-190 0 0,5 21 2633 0 0,4 28-2633 0 0,-8-37 291 0 0,-2-4-10 0 0,0 1 0 0 0,-1-1 0 0 0,-2 1 0 0 0,1-1-281 0 0,-1 16 235 0 0,0-2-183 0 0,-2-1 0 0 0,-1 0 0 0 0,-1 0 0 0 0,-2-1 0 0 0,-1 1 0 0 0,-2-2 0 0 0,0 1 0 0 0,-11 18-52 0 0,7-26-1272 0 0,8-15-46 0 0</inkml:trace>
</inkml:ink>
</file>

<file path=ppt/ink/ink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8:35.909"/>
    </inkml:context>
    <inkml:brush xml:id="br0">
      <inkml:brushProperty name="width" value="0.05292" units="cm"/>
      <inkml:brushProperty name="height" value="0.05292" units="cm"/>
      <inkml:brushProperty name="color" value="#0070C0"/>
    </inkml:brush>
  </inkml:definitions>
  <inkml:trace contextRef="#ctx0" brushRef="#br0">1 1 6912 0 0,'0'0'528'0'0,"0"0"-118"0"0,0 0 774 0 0,0 0 380 0 0,0 0 72 0 0,0 0-144 0 0,18 7 768 0 0,54 24 655 0 0,-43-19-2315 0 0,-1 0 0 0 0,0 2 0 0 0,25 16-600 0 0,-53-30 14 0 0,0 0 1 0 0,1 1-1 0 0,-1-1 1 0 0,0 0-1 0 0,1 0 1 0 0,-1 1-1 0 0,0-1 1 0 0,0 1-1 0 0,1-1 1 0 0,-1 0-1 0 0,0 1 1 0 0,0-1-1 0 0,1 0 1 0 0,-1 1-1 0 0,0-1 1 0 0,0 1 0 0 0,0-1-1 0 0,0 1 1 0 0,0-1-1 0 0,0 0 1 0 0,0 1-1 0 0,0-1 1 0 0,0 1-1 0 0,0-1 1 0 0,0 1-1 0 0,0-1 1 0 0,0 0-1 0 0,0 1 1 0 0,0-1-1 0 0,0 1 1 0 0,-1-1-15 0 0,-8 17 289 0 0,-20 10 222 0 0,4-9-306 0 0,1 0 0 0 0,-16 17-205 0 0,10-8 66 0 0,10-8-248 0 0,15-12-8595 0 0,5-7 2957 0 0</inkml:trace>
</inkml:ink>
</file>

<file path=ppt/ink/ink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8:36.281"/>
    </inkml:context>
    <inkml:brush xml:id="br0">
      <inkml:brushProperty name="width" value="0.05292" units="cm"/>
      <inkml:brushProperty name="height" value="0.05292" units="cm"/>
      <inkml:brushProperty name="color" value="#0070C0"/>
    </inkml:brush>
  </inkml:definitions>
  <inkml:trace contextRef="#ctx0" brushRef="#br0">41 33 11520 0 0,'0'0'528'0'0,"-1"-1"-16"0"0,-2-4-150 0 0,3 4 570 0 0,0 1 284 0 0,-2 1-1048 0 0,1-1-1 0 0,0 1 1 0 0,0-1-1 0 0,0 1 1 0 0,0-1-1 0 0,0 1 1 0 0,-1 0-1 0 0,1-1 1 0 0,0 1-1 0 0,0 0 1 0 0,1 0-1 0 0,-1 0 1 0 0,0 0-1 0 0,0 0 1 0 0,0 0-1 0 0,1 0 1 0 0,-1 0-1 0 0,0 0 1 0 0,1 0-1 0 0,-1 1 1 0 0,1-1-1 0 0,-1 0-167 0 0,-10 29 619 0 0,9-19-448 0 0,1 0 0 0 0,0 0 0 0 0,0 0 0 0 0,1-1-1 0 0,1 1 1 0 0,-1 0 0 0 0,2 0 0 0 0,-1 0 0 0 0,2 0 0 0 0,-1-1 0 0 0,4 8-171 0 0,-4-13 34 0 0,-1 0 0 0 0,1 0 1 0 0,1 0-1 0 0,-1 0 1 0 0,1 0-1 0 0,0 0 0 0 0,0-1 1 0 0,0 1-1 0 0,1-1 1 0 0,0 0-1 0 0,-1 0 0 0 0,1 0 1 0 0,1-1-1 0 0,-1 1 1 0 0,1-1-1 0 0,-1 0 0 0 0,1 0 1 0 0,0 0-1 0 0,0-1 1 0 0,0 0-1 0 0,0 0 1 0 0,0 0-1 0 0,1-1 0 0 0,-1 1-34 0 0,-2-2-26 0 0,1 0 0 0 0,-1 0 0 0 0,0-1 0 0 0,0 1-1 0 0,0-1 1 0 0,0 1 0 0 0,1-1 0 0 0,-1 0 0 0 0,0 0 0 0 0,0-1-1 0 0,-1 1 1 0 0,1 0 0 0 0,0-1 0 0 0,0 0 0 0 0,-1 0-1 0 0,1 1 1 0 0,1-3 26 0 0,-1 2-33 0 0,0-1 1 0 0,0 1-1 0 0,-1-1 0 0 0,1 0 0 0 0,-1 0 1 0 0,1 0-1 0 0,-1 0 0 0 0,0-1 0 0 0,0 1 0 0 0,0-1 1 0 0,-1 1-1 0 0,1-1 0 0 0,-1 0 0 0 0,0 0 33 0 0,2-7-7 0 0,-2 0 0 0 0,1 0-1 0 0,-1 0 1 0 0,-1 0-1 0 0,0 0 1 0 0,0 0 0 0 0,-1 0-1 0 0,-1 1 1 0 0,0-1 0 0 0,0 0-1 0 0,-1 0 1 0 0,-1 1-1 0 0,-3-10 8 0 0,4 15-5 0 0,0-1 0 0 0,-1 1-1 0 0,1 0 1 0 0,-1 0 0 0 0,0 1-1 0 0,0-1 1 0 0,0 1 0 0 0,-1 0 0 0 0,0 0-1 0 0,1 0 1 0 0,-1 1 0 0 0,-1 0-1 0 0,1 0 1 0 0,-3-2 5 0 0,4 4-780 0 0,0-1 1 0 0,0 1-1 0 0,1 0 1 0 0,-1 0-1 0 0,0 0 1 0 0,0 0-1 0 0,0 1 1 0 0,-3-1 779 0 0,-4 1-6353 0 0</inkml:trace>
</inkml:ink>
</file>

<file path=ppt/ink/ink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8:44.753"/>
    </inkml:context>
    <inkml:brush xml:id="br0">
      <inkml:brushProperty name="width" value="0.05292" units="cm"/>
      <inkml:brushProperty name="height" value="0.05292" units="cm"/>
      <inkml:brushProperty name="color" value="#7F7F7F"/>
    </inkml:brush>
  </inkml:definitions>
  <inkml:trace contextRef="#ctx0" brushRef="#br0">181 2 13560 0 0,'0'0'306'0'0,"0"0"46"0"0,-20-2 478 0 0,12 3-675 0 0,1 1 0 0 0,0 0 0 0 0,0 0 0 0 0,0 1 0 0 0,0 0 0 0 0,0 0 0 0 0,1 0 0 0 0,-1 1 0 0 0,1 0 0 0 0,0 1 0 0 0,0-1 0 0 0,1 1 0 0 0,-1 0 0 0 0,1 0 0 0 0,0 1 0 0 0,0-1 0 0 0,1 1 0 0 0,-1 1 1 0 0,1-1-1 0 0,1 0 0 0 0,-1 1 0 0 0,1 0 0 0 0,-1 5-155 0 0,-2 2 137 0 0,1 1 1 0 0,1 0-1 0 0,0 1 1 0 0,1-1-1 0 0,1 1 1 0 0,0-1-1 0 0,1 1 1 0 0,1 0-1 0 0,0 0 1 0 0,3 12-138 0 0,14 64-435 0 0,-12-67 390 0 0,-5-20-19 0 0,1 0-1 0 0,0-1 0 0 0,0 1 0 0 0,0 0 0 0 0,1 0 0 0 0,-1-1 0 0 0,1 1 0 0 0,1 1 65 0 0,-2-4-41 0 0,0-1-1 0 0,-1 0 1 0 0,1 1-1 0 0,-1-1 1 0 0,1 1-1 0 0,-1-1 1 0 0,0 1-1 0 0,1-1 1 0 0,-1 1 0 0 0,0-1-1 0 0,0 1 1 0 0,0-1-1 0 0,0 1 1 0 0,0-1-1 0 0,-1 2 42 0 0,2 16-2251 0 0,-1-19 1430 0 0</inkml:trace>
</inkml:ink>
</file>

<file path=ppt/ink/ink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8:45.088"/>
    </inkml:context>
    <inkml:brush xml:id="br0">
      <inkml:brushProperty name="width" value="0.05292" units="cm"/>
      <inkml:brushProperty name="height" value="0.05292" units="cm"/>
      <inkml:brushProperty name="color" value="#7F7F7F"/>
    </inkml:brush>
  </inkml:definitions>
  <inkml:trace contextRef="#ctx0" brushRef="#br0">4 38 4144 0 0,'10'-1'111'0'0,"4"-1"105"0"0,-27-4 168 0 0,8 4-930 0 0,-5-1 6229 0 0,17 1-1507 0 0,-7 2-3759 0 0,4 0 6 0 0,41-2 677 0 0,16-4-1100 0 0,19-2-196 0 0,-31 3-4294 0 0,-18 4-420 0 0</inkml:trace>
</inkml:ink>
</file>

<file path=ppt/ink/ink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8:45.537"/>
    </inkml:context>
    <inkml:brush xml:id="br0">
      <inkml:brushProperty name="width" value="0.05292" units="cm"/>
      <inkml:brushProperty name="height" value="0.05292" units="cm"/>
      <inkml:brushProperty name="color" value="#7F7F7F"/>
    </inkml:brush>
  </inkml:definitions>
  <inkml:trace contextRef="#ctx0" brushRef="#br0">196 11 13448 0 0,'-11'-2'187'0'0,"2"-1"116"0"0,0 2 0 0 0,0-1 1 0 0,0 1-1 0 0,0 1 0 0 0,-6-1-303 0 0,12 2 98 0 0,0-1 0 0 0,0 0 0 0 0,0 1 0 0 0,1 0 0 0 0,-1 0 0 0 0,0 0 0 0 0,0 0 0 0 0,1 0 1 0 0,-1 0-1 0 0,0 1 0 0 0,1-1 0 0 0,-1 1 0 0 0,1 0 0 0 0,0 0 0 0 0,0 0 0 0 0,0 0 0 0 0,0 0 0 0 0,0 0 0 0 0,-2 3-98 0 0,-6 12 307 0 0,0 1 0 0 0,0 0 0 0 0,2 0-1 0 0,1 1 1 0 0,0 0 0 0 0,1 0 0 0 0,1 1 0 0 0,1 0-1 0 0,-1 14-306 0 0,4-28 54 0 0,1-1-1 0 0,0 1 0 0 0,1 0 1 0 0,-1 0-1 0 0,1 0 1 0 0,0 0-1 0 0,1-1 0 0 0,-1 1 1 0 0,1 0-1 0 0,3 4-53 0 0,6 30 72 0 0,-6-23-158 0 0,0-1 0 0 0,1 0 0 0 0,0 0 0 0 0,2 0 0 0 0,1 1 86 0 0,7 4-2009 0 0,-11-12-4485 0 0</inkml:trace>
  <inkml:trace contextRef="#ctx0" brushRef="#br0" timeOffset="1">165 257 4144 0 0,'-7'-18'712'0'0,"8"16"-393"0"0,0 1 1 0 0,0-1-1 0 0,0 1 1 0 0,0-1-1 0 0,0 1 0 0 0,0-1 1 0 0,1 1-1 0 0,-1 0 1 0 0,0 0-1 0 0,1 0 1 0 0,-1 0-1 0 0,1 0 0 0 0,0 0 1 0 0,-1 0-1 0 0,1 0 1 0 0,0 1-1 0 0,-1-1 1 0 0,1 1-1 0 0,0-1 0 0 0,-1 1 1 0 0,1 0-1 0 0,0-1 1 0 0,0 1-1 0 0,0 0 0 0 0,1 0-319 0 0,0 0 149 0 0,0 0 0 0 0,0 0 0 0 0,1 0 0 0 0,-1 0 0 0 0,0 0 0 0 0,1 1 0 0 0,-1 0-1 0 0,0-1 1 0 0,0 1 0 0 0,0 1 0 0 0,1-1 0 0 0,-1 0 0 0 0,2 2-149 0 0,0 1 371 0 0,1 1 0 0 0,-1 0 0 0 0,0 0-1 0 0,0 0 1 0 0,0 1 0 0 0,-1 0 0 0 0,1 1-371 0 0,-3-4 62 0 0,0 0 1 0 0,0 0-1 0 0,-1 0 1 0 0,0 1-1 0 0,1-1 0 0 0,-1 0 1 0 0,0 1-1 0 0,-1-1 0 0 0,1 1 1 0 0,-1-1-1 0 0,1 1 1 0 0,-1-1-1 0 0,0 1 0 0 0,-1-1 1 0 0,1 4-63 0 0,-2 4 17 0 0,0 0 0 0 0,-1-1 0 0 0,0 1 0 0 0,-2 3-17 0 0,-8 9-2753 0 0,13-22-2943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8-08-14T14:43:58.014"/>
    </inkml:context>
    <inkml:brush xml:id="br0">
      <inkml:brushProperty name="width" value="0.05" units="cm"/>
      <inkml:brushProperty name="height" value="0.05" units="cm"/>
      <inkml:brushProperty name="color" value="#0070C0"/>
    </inkml:brush>
  </inkml:definitions>
  <inkml:trace contextRef="#ctx0" brushRef="#br0">10 1691 8288 0 0,'0'0'190'0'0,"0"0"28"0"0,0 0-70 0 0,0 0-43 0 0,-1 0 3 0 0,0 0-95 0 0,-2 0-70 0 0,2 0 84 0 0,0 0 52 0 0,0 0 72 0 0,0 0 90 0 0,1 0 108 0 0,-1 0-128 0 0,1 0 34 0 0,1-5 196 0 0,0 0-67 0 0,0-1-60 0 0,1 1-52 0 0,0-2-4 0 0,1 1-52 0 0,1-2-8 0 0,3-4 48 0 0,0-2 51 0 0,-3 6-41 0 0,13-28 211 0 0,0 0-111 0 0,1 1-97 0 0,1 0-83 0 0,-1 3-74 0 0,1 0-48 0 0,14-21-32 0 0,50-65-37 0 0,-56 83 63 0 0,1 0 63 0 0,1 3-196 0 0,0 1 0 0 0,2 2 75 0 0,15-11-61 0 0,7-3 61 0 0,53-32 4 0 0,1 5 43 0 0,3 3 158 0 0,5 7-63 0 0,2 5-74 0 0,2 5-83 0 0,8 5 35 0 0,68-8-62 0 0,-96 32 45 0 0,1 2 50 0 0,-34 8 25 0 0,0-1 41 0 0,-55 10-94 0 0,59-10 173 0 0,1 1-34 0 0,13-1-2 0 0,44-2 39 0 0,-30 7 138 0 0,17 4-339 0 0,27 10 319 0 0,30 14 259 0 0,-99-8-364 0 0,7 2-43 0 0,1 1-102 0 0,-17-3-110 0 0,0-1-103 0 0,4 0 246 0 0,0 0-46 0 0,251 27 15 0 0,-221-33 29 0 0,0-2 108 0 0,-79-4-312 0 0,0 0 47 0 0,19-1 52 0 0,-14 1 57 0 0,45-5 175 0 0,-39 2-159 0 0,-4-1-56 0 0,0 0-68 0 0,1-1-91 0 0,-1 0-113 0 0,-13 2 82 0 0,0 0-37 0 0,0-1-39 0 0,0 1-42 0 0,-11 2 24 0 0,-1 1-41 0 0,0-1-39 0 0,0 1-34 0 0,1 0-250 0 0,0-1-58 0 0,-1 0-45 0 0,1 1-33 0 0,2-2-1383 0 0,2-1-1224 0 0</inkml:trace>
  <inkml:trace contextRef="#ctx0" brushRef="#br0" timeOffset="2275.31">4459 228 12152 0 0,'-8'-4'271'0'0,"-1"3"-60"0"0,0 1-52 0 0,0 1-43 0 0,-6 3-1 0 0,-8 8-35 0 0,-3 5 16 0 0,11-4 59 0 0,4-2 82 0 0,6-6-71 0 0,0 0 38 0 0,-14 18 91 0 0,3 1 98 0 0,2 1 17 0 0,9-15-154 0 0,1 1 1 0 0,0 0 0 0 0,0 1 0 0 0,0 4-257 0 0,2-7 221 0 0,0 1 1 0 0,1 0-1 0 0,0 6-221 0 0,2 6 270 0 0,3 0-59 0 0,0-7-110 0 0,1-1-37 0 0,2 0-41 0 0,1-1-44 0 0,-6-9 41 0 0,1-1-1 0 0,-1 0 1 0 0,1 1 0 0 0,0-1-1 0 0,0-1 1 0 0,0 1-1 0 0,0 0 1 0 0,0-1-1 0 0,0 0 1 0 0,1 1-1 0 0,0-1 1 0 0,-1-1-1 0 0,1 1 1 0 0,0 0-1 0 0,0-1 1 0 0,0 0-20 0 0,2 1 23 0 0,0-1 0 0 0,-1-1 1 0 0,1 1-1 0 0,0-1 0 0 0,0 0 1 0 0,-1 0-1 0 0,1-1 0 0 0,0 0 1 0 0,-1 0-1 0 0,1 0 0 0 0,0-1-23 0 0,3-1 36 0 0,0 0-1 0 0,0-1 1 0 0,0 0-1 0 0,0 0 0 0 0,-1-1 1 0 0,5-3-36 0 0,-6 3 30 0 0,0-1-1 0 0,0 1 1 0 0,-1-1 0 0 0,0-1 0 0 0,0 1-1 0 0,4-6-29 0 0,-3 2 70 0 0,-1-1 0 0 0,1 0 0 0 0,-2 0 0 0 0,3-7-70 0 0,-3 4 80 0 0,0-1-1 0 0,-1 0 1 0 0,1-9-80 0 0,-2 7 56 0 0,-1 1 0 0 0,-1-1 0 0 0,-1 1 1 0 0,0-1-1 0 0,-1 0 0 0 0,-1 1 0 0 0,-2-9-56 0 0,4 22 2 0 0,-1-1-1 0 0,0 1 0 0 0,0 0 0 0 0,-1-1 0 0 0,1 1 0 0 0,-1 0 1 0 0,0-1-1 0 0,0 1 0 0 0,0 0 0 0 0,0 0-1 0 0,0 1-4 0 0,0 0-1 0 0,1 0 1 0 0,-1 0-1 0 0,-1 1 1 0 0,1-1-1 0 0,0 0 1 0 0,-2 0 4 0 0,2 1-13 0 0,-1 0 0 0 0,1 0-1 0 0,0 0 1 0 0,-1 0 0 0 0,1 0 0 0 0,-1 1 0 0 0,1-1 0 0 0,-1 1 0 0 0,1-1 0 0 0,-2 1 13 0 0,-12 2-119 0 0,-1 4-44 0 0,8-1 77 0 0,0-1 0 0 0,1 2-1 0 0,-4 2 87 0 0,7-4-35 0 0,0 0 0 0 0,0 0-1 0 0,0 1 1 0 0,1 0 0 0 0,-3 3 35 0 0,4-5-9 0 0,1 0 1 0 0,1 0-1 0 0,-1 0 1 0 0,0 0-1 0 0,1 0 1 0 0,0 0-1 0 0,-1 0 1 0 0,1 0-1 0 0,0 1 1 0 0,1-1-1 0 0,-1 0 1 0 0,1 1-1 0 0,-1-1 1 0 0,1 0-1 0 0,0 1 1 0 0,0-1-1 0 0,1 1 1 0 0,-1-1-1 0 0,1 0 1 0 0,-1 1-1 0 0,1-1 1 0 0,0 0-1 0 0,0 0 1 0 0,1 0-1 0 0,-1 1 9 0 0,4 5-1 0 0,0 0 0 0 0,0-1 0 0 0,1 1 0 0 0,0-1 0 0 0,0 0-1 0 0,1-1 1 0 0,0 1 0 0 0,7 4 1 0 0,24 17 24 0 0,3-2 50 0 0,1 1 82 0 0,-1 3 106 0 0,-40-30-442 0 0,0 0 53 0 0,-1 0 46 0 0,1 0 42 0 0,1 0 56 0 0,0 1 88 0 0,-1-1 55 0 0,3 2 288 0 0,-2 0-234 0 0,0-2-154 0 0,-1 0-46 0 0,0 0-56 0 0,0 0-67 0 0,0 0-103 0 0,0 1-108 0 0,0-1-123 0 0,0 0 171 0 0,0-1-35 0 0,-1 1-39 0 0,1 0-38 0 0,-1-1-42 0 0,1 1-42 0 0,-1 0-46 0 0,1-1-45 0 0,-1 1-48 0 0,1 0-51 0 0,-1 0-1615 0 0,1 1-1300 0 0</inkml:trace>
  <inkml:trace contextRef="#ctx0" brushRef="#br0" timeOffset="2876.72">4797 355 11256 0 0,'0'0'256'0'0,"0"0"-116"0"0,0 0-35 0 0,0 0 20 0 0,0-1-78 0 0,0-1-10 0 0,0 2 11 0 0,0-1 42 0 0,0 1 92 0 0,0-1 104 0 0,0 1-163 0 0,0 0 148 0 0,0 0 260 0 0,0 0 21 0 0,0 2-262 0 0,0 0-49 0 0,-1-1-43 0 0,1 1-39 0 0,-1 3 65 0 0,-1-1-96 0 0,-1 6 44 0 0,2-5-45 0 0,1 3-4 0 0,-1 0 0 0 0,2 0 0 0 0,-1 0 1 0 0,2 5-124 0 0,-1-7 67 0 0,0 1-1 0 0,1-1 1 0 0,0 1 0 0 0,0-1 0 0 0,1 0 0 0 0,0 1-67 0 0,-2-4 24 0 0,1 0 0 0 0,-1-1 0 0 0,1 1 0 0 0,0-1 0 0 0,-1 1 0 0 0,1-1 0 0 0,1 0 0 0 0,-1 0 0 0 0,0 0 0 0 0,0 0 0 0 0,1 0 0 0 0,-1 0 0 0 0,2 0-24 0 0,-2-1 13 0 0,0 0 0 0 0,1-1 0 0 0,-1 1 0 0 0,1 0 0 0 0,-1-1 0 0 0,0 1 0 0 0,1-1 0 0 0,0 0 0 0 0,-1 0 0 0 0,1 0 0 0 0,-1 0 0 0 0,1 0 0 0 0,-1-1 0 0 0,1 1 0 0 0,-1-1 0 0 0,0 1 0 0 0,3-2-13 0 0,-2 1 41 0 0,0 0 0 0 0,0-1 0 0 0,0 1 0 0 0,0-1 0 0 0,-1 0 0 0 0,1 1 0 0 0,0-1 0 0 0,1-2-41 0 0,0 0 50 0 0,-1 0-1 0 0,1 0 1 0 0,-1 0 0 0 0,0 0-1 0 0,1-2-49 0 0,11-26 154 0 0,-2 0-110 0 0,-3 5-114 0 0,-9 24 74 0 0,1 0 42 0 0,0 0 149 0 0,-1 2 37 0 0,0 2 188 0 0,0 3 106 0 0,-1 1-224 0 0,0-1-112 0 0,0 0-81 0 0,0 0-103 0 0,-1-2-51 0 0,1 0-36 0 0,0 1-63 0 0,0 0 41 0 0,0 0 38 0 0,0 1 34 0 0,0 1 47 0 0,0 1 71 0 0,0 0 73 0 0,1 13 434 0 0,-1-12-374 0 0,1 0-92 0 0,0 0-97 0 0,0-3-62 0 0,-1-1-40 0 0,1 1-43 0 0,0-1-47 0 0,0 1-52 0 0,0-1-55 0 0,0 0-62 0 0,1 0-63 0 0,-1 1-70 0 0,1-1-73 0 0,-1 0-78 0 0,1 0-82 0 0,0 0-86 0 0,0-1-91 0 0,0 1-94 0 0,1 0-100 0 0,-1-1-1112 0 0,1 1-1227 0 0</inkml:trace>
  <inkml:trace contextRef="#ctx0" brushRef="#br0" timeOffset="3318.34">5213 342 13392 0 0,'0'0'298'0'0,"0"-1"-208"0"0,-1 1 37 0 0,-6-4 610 0 0,5 4-584 0 0,1-1-94 0 0,-7 2-28 0 0,0 1 58 0 0,1 0 53 0 0,0 2 44 0 0,-1 1 88 0 0,1 1 46 0 0,-1 3 106 0 0,-3 6 261 0 0,1 2 1 0 0,5-5-262 0 0,2-3-106 0 0,-1 1-46 0 0,2-2-88 0 0,1-1-44 0 0,-1 1-53 0 0,2-2-58 0 0,1 17 28 0 0,-1-20-57 0 0,1-1-1 0 0,-1 0 1 0 0,1 1-1 0 0,0-1 1 0 0,0 0-1 0 0,0 0 1 0 0,0 0-1 0 0,1 1-1 0 0,-2-3-1 0 0,1 1 1 0 0,-1 0-1 0 0,1 0 1 0 0,0 0-1 0 0,0-1 1 0 0,-1 1-1 0 0,1 0 1 0 0,0-1-1 0 0,0 1 1 0 0,0-1 0 0 0,0 1-1 0 0,0-1 1 0 0,0 1-1 0 0,0-1 1 0 0,0 1-1 0 0,0-1 1 0 0,0 0-1 0 0,0 0 1 0 0,0 0-1 0 0,0 1 1 0 0,0-1-1 0 0,0 0 1 0 0,0 0-1 0 0,0 0 1 0 0,0-1-1 0 0,0 1 1 0 0,0 0-1 0 0,0 0 1 0 0,0 0-1 0 0,0-1 1 0 0,0 1-1 0 0,0-1 1 0 0,0 1-1 0 0,0-1 1 0 0,0 1-1 0 0,0-1 1 0 0,0 1-1 0 0,0-1 1 0 0,0 0-1 0 0,0 0 1 0 0,2-1-28 0 0,0 0-1 0 0,0-1 1 0 0,0 0-1 0 0,0 1 0 0 0,-1-1 1 0 0,1 0-1 0 0,1-3 29 0 0,-1 2-17 0 0,-1-1-1 0 0,1 1 0 0 0,-1-1 0 0 0,0 1 0 0 0,1-5 18 0 0,3-25-7 0 0,-4 0 56 0 0,-2 32 176 0 0,0 0-39 0 0,-1 1 86 0 0,0 1-110 0 0,0 2-80 0 0,-1 4-44 0 0,2-3 8 0 0,2 1-145 0 0,-1 0 39 0 0,1 4 38 0 0,1 2 126 0 0,4 13 292 0 0,-5-16-341 0 0,1 0-80 0 0,0-2-74 0 0,0 1-91 0 0,0-1-104 0 0,0 0-122 0 0,-1-3 158 0 0,0 1-36 0 0,0-1-38 0 0,0 0-41 0 0,0 1-41 0 0,0-1-44 0 0,0 0-47 0 0,1 0-47 0 0,-3-2 137 0 0,1 1-56 0 0,-1-1-50 0 0,0 0-42 0 0,1 1-162 0 0,-1-1-43 0 0,1 1-194 0 0,0 0-527 0 0</inkml:trace>
  <inkml:trace contextRef="#ctx0" brushRef="#br0" timeOffset="3694.75">5380 376 11976 0 0,'0'0'266'0'0,"0"0"44"0"0,0 0 15 0 0,0 0-129 0 0,0 0-93 0 0,0 0-41 0 0,1-1-23 0 0,-1 1-13 0 0,1-1 33 0 0,-1 1 63 0 0,0 0 143 0 0,1 1 282 0 0,0 1-60 0 0,0 0-57 0 0,-1 1-50 0 0,0-1-47 0 0,0 1-42 0 0,0 3 187 0 0,-1-2-177 0 0,0 1-50 0 0,-1 7 394 0 0,1-10-491 0 0,0 3 97 0 0,0 1-45 0 0,1-1-40 0 0,-1 1-34 0 0,0 7 76 0 0,1 11-45 0 0,0-23-157 0 0,2 1 38 0 0,5-4-30 0 0,1-4-19 0 0,4-12 27 0 0,-3-5 59 0 0,2-4 127 0 0,-1 10-61 0 0,0 3 40 0 0,3 2 52 0 0,3 3 61 0 0,-10 9-105 0 0,-1 2-114 0 0,1 1-33 0 0,3 5 19 0 0,-5-4 18 0 0,-4-4-83 0 0,3 3-284 0 0,0 1 116 0 0,0 0 99 0 0,0 0 83 0 0,0-1 55 0 0,-1 1 41 0 0,9 15 595 0 0,-8-14-565 0 0,0 1-76 0 0,0-1-103 0 0,-2-3-29 0 0,1 1-36 0 0,0 0-96 0 0,0 0-79 0 0,0 1-87 0 0,1-1-94 0 0,-1-1-2 0 0,0 0-77 0 0,0 1-81 0 0,0-1-85 0 0,0 0-91 0 0,1 0-94 0 0,-1 0-101 0 0,1-1-104 0 0,-2 1-1243 0 0,2-1-1316 0 0</inkml:trace>
  <inkml:trace contextRef="#ctx0" brushRef="#br0" timeOffset="3979.63">5683 109 12528 0 0,'0'0'281'0'0,"0"0"98"0"0,0 0-91 0 0,1 0-78 0 0,-1 1-67 0 0,0-1-55 0 0,1 0-38 0 0,0 2 13 0 0,0-2 25 0 0,-1 1 92 0 0,2 9 531 0 0,-1 1-63 0 0,1-1-57 0 0,-1 1-57 0 0,1-1-54 0 0,-1 1-50 0 0,0-1-48 0 0,0 1-45 0 0,1 1 0 0 0,-1 1-53 0 0,1-1-49 0 0,0 0-46 0 0,-1 1-40 0 0,1-1-36 0 0,2 12 19 0 0,1-4-97 0 0,-1-1-45 0 0,1-4-52 0 0,0 0 0 0 0,5 10 62 0 0,-9-23-181 0 0,0 0 73 0 0,-1-1 43 0 0,2 2 18 0 0,-2-1 0 0 0,1 0-48 0 0,0-1-9 0 0,-1 0-41 0 0,1 0-15 0 0,-1 0-39 0 0,0 0-44 0 0,1 0-50 0 0,-1 0 9 0 0,1 0-41 0 0,-1-1-42 0 0,0 1-47 0 0,1 0-47 0 0,-1 0-52 0 0,1-1-54 0 0,-1 1-56 0 0,0-1-879 0 0</inkml:trace>
  <inkml:trace contextRef="#ctx0" brushRef="#br0" timeOffset="4225.48">5618 283 13416 0 0,'-2'0'753'0'0,"1"0"-74"0"0,0 0-69 0 0,1 0-68 0 0,0 0-62 0 0,1 0-59 0 0,0-1-57 0 0,1 1-52 0 0,-1 0-48 0 0,2-1-46 0 0,-1 1-42 0 0,0 0-37 0 0,4-1 38 0 0,1 0-110 0 0,1 0-87 0 0,15-1-238 0 0,-14 1 217 0 0,-6 1 64 0 0,1 0 34 0 0,-1-1 41 0 0,-1 1 46 0 0,6 0-308 0 0,-1 0 110 0 0,2-1 98 0 0,4 0 146 0 0,-4 1-34 0 0,-2-1-79 0 0,-2 1-46 0 0,1 0-40 0 0,-2-1-38 0 0,1 1-42 0 0,-1 0-47 0 0,0 0-55 0 0,0 0-15 0 0,0 0-44 0 0,0-1-50 0 0,-1 1-53 0 0,1 0-56 0 0,0 0-60 0 0,-1 0-63 0 0,1 0-68 0 0,5 0-566 0 0</inkml:trace>
  <inkml:trace contextRef="#ctx0" brushRef="#br0" timeOffset="4711.22">5961 286 8208 0 0,'1'0'115'0'0,"-1"1"70"0"0,1 0 61 0 0,-1 1 50 0 0,0 2 394 0 0,0 7 1121 0 0,0-8-1308 0 0,0 1-71 0 0,0-3-206 0 0,0 1-46 0 0,0 0-53 0 0,0-1-61 0 0,0 6 458 0 0,0 0-115 0 0,1-1-101 0 0,0 0-86 0 0,0 1-56 0 0,1 0-68 0 0,1 0-41 0 0,5 9 19 0 0,-5-10-13 0 0,1 0 31 0 0,-1-1 50 0 0,3 0 67 0 0,2-2-43 0 0,1-3-40 0 0,0-2-37 0 0,9-6-7 0 0,-5-1-108 0 0,-10 5 46 0 0,0 0 1 0 0,0 0 0 0 0,-1 0-1 0 0,1-1 1 0 0,-1 1 0 0 0,0-1-1 0 0,0 0 1 0 0,-1 1 0 0 0,1-1-23 0 0,4-17 168 0 0,-4 13-57 0 0,1 1 33 0 0,-1 0 39 0 0,1 1 44 0 0,-3 8 250 0 0,-1 0-59 0 0,1 1-57 0 0,0 0-53 0 0,0 1-49 0 0,0-1-46 0 0,0 1-41 0 0,1 0-39 0 0,-1 3 26 0 0,1 0-98 0 0,0-1-66 0 0,0 1-38 0 0,2 12-187 0 0,-1-10 176 0 0,-1-1 85 0 0,0-4 30 0 0,0 0 36 0 0,0 1-212 0 0,1 0 101 0 0,0-1 63 0 0,5 5 128 0 0,-4-6-154 0 0,0 0-35 0 0,0 0-65 0 0,0 0-86 0 0,-1-1 32 0 0,0 0-33 0 0,0-1-37 0 0,0 1-40 0 0,0-1-43 0 0,0 1-46 0 0,0-1-50 0 0,0 0-51 0 0,-2 0 13 0 0,1 0-62 0 0,-1 0-55 0 0,1 0-49 0 0,-1 0-171 0 0,1 0-48 0 0,0-1-207 0 0,0 1-557 0 0,-1 0 1550 0 0</inkml:trace>
  <inkml:trace contextRef="#ctx0" brushRef="#br0" timeOffset="5383.45">6259 282 10944 0 0,'0'0'428'0'0,"0"1"71"0"0,1-1 117 0 0,0 3 896 0 0,0-2-1001 0 0,0 0-149 0 0,-1 0-33 0 0,1-1-40 0 0,-1 1-49 0 0,1 1 3 0 0,-1-2-171 0 0,1 1-37 0 0,-1-1-41 0 0,0 1-42 0 0,0-1-46 0 0,0 1-48 0 0,2 7 681 0 0,-1 0-44 0 0,1 1-55 0 0,-2 0-66 0 0,1 0-78 0 0,-1 0-88 0 0,-1-1-100 0 0,-1 0-111 0 0,2-8 3 0 0,0 1 0 0 0,0-1-1 0 0,-1 0 1 0 0,1 1-1 0 0,0-1 1 0 0,0 1-1 0 0,0-1 1 0 0,0 1-1 0 0,0-1 1 0 0,0 1 0 0 0,0-1-1 0 0,0 1 1 0 0,1-1-1 0 0,-1 1 1 0 0,0-1-1 0 0,0 0 1 0 0,0 1-1 0 0,0-1 1 0 0,1 1 0 0 0,-1-1-1 0 0,0 0 1 0 0,0 1-1 0 0,1-1 1 0 0,-1 1-1 0 0,0-1 1 0 0,1 0-1 0 0,-1 1 1 0 0,0-1 0 0 0,1 0-1 0 0,-1 0 1 0 0,0 1-1 0 0,1-1 1 0 0,-1 0-1 0 0,1 0 1 0 0,-1 0-1 0 0,1 1 1 0 0,-1-1 0 0 0,1 0-1 0 0,-1 0 1 0 0,0 0-1 0 0,1 0 1 0 0,-1 0-1 0 0,1 0 1 0 0,-1 0-1 0 0,1 0 1 0 0,-1 0 0 0 0,1 0-1 0 0,-1 0 1 0 0,1 0-1 0 0,-1 0 1 0 0,1-1 0 0 0,4-3-298 0 0,-1-1 44 0 0,1 0 38 0 0,-1-1 37 0 0,3-5-85 0 0,0-1 103 0 0,3-4 56 0 0,8-6 58 0 0,-18 22 48 0 0,0-1 1 0 0,0 1-1 0 0,0 0 0 0 0,0 0 1 0 0,1 0-1 0 0,-1 0 0 0 0,0 0 1 0 0,0-1-1 0 0,0 1 0 0 0,0 0 1 0 0,1 0-1 0 0,-1 0 0 0 0,0 0 1 0 0,0 0-1 0 0,0 0 0 0 0,1 0 1 0 0,-1 0-1 0 0,0 0 0 0 0,0 0 1 0 0,1 0-1 0 0,-1 0 0 0 0,0 0 1 0 0,0 0-1 0 0,0 0 0 0 0,1 0 1 0 0,-1 0-1 0 0,0 0 0 0 0,0 0 1 0 0,0 0-1 0 0,1 0 0 0 0,-1 0 1 0 0,0 0-1 0 0,0 0 1 0 0,0 0-1 0 0,1 0 0 0 0,-1 1 1 0 0,0-1-1 0 0,0 0 0 0 0,0 0 1 0 0,1 0-1 0 0,-1 0 0 0 0,0 1 1 0 0,0-1-1 0 0,0 0 0 0 0,0 0 1 0 0,0 0-1 0 0,0 0 0 0 0,0 1 1 0 0,1-1-1 0 0,-1 0 0 0 0,0 0 1 0 0,0 1-1 0 0,0-1 0 0 0,0 0 1 0 0,0 0-1 0 0,0 0 0 0 0,0 1 1 0 0,0-1-1 0 0,0 0 0 0 0,0 0-1 0 0,2 15 93 0 0,-2-13-77 0 0,0 11 80 0 0,0 4-14 0 0,3-6-79 0 0,-3-10-2 0 0,0-1-1 0 0,1 1 0 0 0,-1-1 0 0 0,0 0 0 0 0,1 1 0 0 0,-1-1 0 0 0,0 1 0 0 0,1-1 0 0 0,-1 0 0 0 0,0 1 0 0 0,1-1 0 0 0,-1 0 0 0 0,1 1 0 0 0,-1-1 0 0 0,0 0 0 0 0,1 1 0 0 0,-1-1 0 0 0,1 0 0 0 0,-1 0 0 0 0,1 0 0 0 0,-1 0 0 0 0,1 1 0 0 0,-1-1 0 0 0,1 0 0 0 0,-1 0 0 0 0,1 0 0 0 0,-1 0 0 0 0,1 0 0 0 0,-1 0 0 0 0,1 0 0 0 0,-1 0 0 0 0,1-1 0 0 0,-1 1 0 0 0,1 0 0 0 0,0 0 0 0 0,10-7-11 0 0,-7 3-88 0 0,1-1 36 0 0,3-6 34 0 0,0 0 119 0 0,-1-1 103 0 0,-1 3 28 0 0,1-1 49 0 0,-1 1 41 0 0,1 1 34 0 0,5-5 258 0 0,-9 12-467 0 0,-1-1 1 0 0,1 0-1 0 0,-1 0 1 0 0,1 1-1 0 0,0-1 1 0 0,0 1-1 0 0,0 0-136 0 0,5 0 220 0 0,-1 3-51 0 0,7 9 59 0 0,-10-7-170 0 0,-1 1 0 0 0,1-1 0 0 0,-1 1 0 0 0,-1 0 0 0 0,2 0-58 0 0,0 5 8 0 0,3 12 142 0 0,-5-15-171 0 0,0 0-77 0 0,-1-1-59 0 0,1 0-85 0 0,-2-5 104 0 0,0-1 34 0 0,1 1-21 0 0,-1 1 77 0 0,1 0 14 0 0,0-1-10 0 0,-1 0-39 0 0,1 0-88 0 0,-1 0-98 0 0,1 0 76 0 0,-1-1-38 0 0,0 1-42 0 0,1-1-46 0 0,-1 1-49 0 0,0-1-53 0 0,1 1-56 0 0,-1-1-60 0 0,3 3-849 0 0</inkml:trace>
  <inkml:trace contextRef="#ctx0" brushRef="#br0" timeOffset="5615.43">6643 1 13104 0 0,'0'0'297'0'0,"0"0"39"0"0,0 0-20 0 0,0 0-83 0 0,0 1-71 0 0,0 0-61 0 0,0 0-47 0 0,0 1-47 0 0,0 4-124 0 0,-1-4 96 0 0,1-1 43 0 0,0 0 37 0 0,1 17 340 0 0,-1 0 35 0 0,5 67 1730 0 0,-2-59-1563 0 0,0 0-83 0 0,-1-11-278 0 0,0-1-39 0 0,0 0-47 0 0,1 0-50 0 0,0 0-56 0 0,0 0-62 0 0,0 0-67 0 0,0 0-71 0 0,-3-13 186 0 0,0 0-39 0 0,0 0-36 0 0,1 0-37 0 0,-1-1-36 0 0,0 1-35 0 0,1 0-35 0 0,-1 0-33 0 0,0 0-316 0 0,1 1-125 0 0,0-1-121 0 0,-1 1-113 0 0,1-1 45 0 0,-1 0-74 0 0,1 2-1387 0 0,0 1-1313 0 0</inkml:trace>
  <inkml:trace contextRef="#ctx0" brushRef="#br0" timeOffset="6101.42">6855 219 12992 0 0,'0'0'381'0'0,"0"0"-138"0"0,0 0-111 0 0,0 0-38 0 0,1 0-55 0 0,-1-1 0 0 0,0 1 83 0 0,2 0 68 0 0,0 2 77 0 0,0 1 131 0 0,1 3 299 0 0,0 1 31 0 0,-2-2-274 0 0,1-1-119 0 0,-1 0-58 0 0,-1-2-130 0 0,1 0-40 0 0,-1 0-46 0 0,1 0-50 0 0,2 5 235 0 0,1-1-46 0 0,0-1-42 0 0,0 0-38 0 0,4-1-3 0 0,0-2-63 0 0,1-2-51 0 0,0-1-38 0 0,-6 0 10 0 0,0 0-1 0 0,0-1 1 0 0,0 1 0 0 0,0-1 0 0 0,0 1-1 0 0,0-1 1 0 0,0 0 0 0 0,-1 0-1 0 0,1 0 1 0 0,1-2 25 0 0,5-7-26 0 0,-2 0 79 0 0,-4 3-64 0 0,0 1 45 0 0,1-3 73 0 0,1 0 59 0 0,-5 10-86 0 0,0 0 19 0 0,0 0 12 0 0,0 0 7 0 0,0 0 16 0 0,1 1-61 0 0,0 1-39 0 0,1 5-24 0 0,4 20 42 0 0,-4 18-51 0 0,-1-10-1 0 0,0-18 11 0 0,-1-1 60 0 0,0 3 56 0 0,-3 25 227 0 0,1-29-256 0 0,-1 9-28 0 0,1-12-86 0 0,1 0-43 0 0,0-8-41 0 0,0 1 50 0 0,0 0 42 0 0,-1 0 34 0 0,-1 4 85 0 0,-8 9 235 0 0,7-12-275 0 0,-2-1-68 0 0,0-1-95 0 0,3-3 2 0 0,0 1-33 0 0,-2-1-99 0 0,0 0-73 0 0,0 0-80 0 0,0-1-88 0 0,-5-2-460 0 0</inkml:trace>
  <inkml:trace contextRef="#ctx0" brushRef="#br0" timeOffset="6722.67">4434 914 14944 0 0,'0'0'118'0'0,"-1"0"72"0"0,1-1 79 0 0,-2 0 424 0 0,1 1-481 0 0,1 0-79 0 0,0 0-36 0 0,0 1-44 0 0,0-1-51 0 0,0 33 460 0 0,5 45 691 0 0,-3-54-828 0 0,1 0-35 0 0,1 2-23 0 0,0 1-74 0 0,1-1-92 0 0,0-1-108 0 0,-4-22-236 0 0,-1 0 95 0 0,1 0 81 0 0,-1 0 70 0 0,1-1 52 0 0,0 1 42 0 0,2 11 535 0 0,-1-9-507 0 0,-1-1-94 0 0,0-2-73 0 0,-1 1-54 0 0,1-1-61 0 0,0 1-70 0 0,0-1-101 0 0,0 1-97 0 0,0-1-107 0 0,0 1-116 0 0,0-1-126 0 0,0-1 337 0 0,-1 0-34 0 0,1 1-37 0 0,-1-1-36 0 0,1 0-40 0 0,0 0-38 0 0,-1 0-1657 0 0,2 1-1291 0 0</inkml:trace>
  <inkml:trace contextRef="#ctx0" brushRef="#br0" timeOffset="6988.22">4383 1257 13168 0 0,'0'0'388'0'0,"0"0"-206"0"0,-1 0-44 0 0,1 0-40 0 0,-1 0-32 0 0,-1 0-12 0 0,-3 0-89 0 0,4 0 88 0 0,1 0 69 0 0,0 0 36 0 0,0 0 48 0 0,1 0-34 0 0,2 0 90 0 0,9-2 266 0 0,2 1 15 0 0,0-1-40 0 0,0 1-43 0 0,1-1-43 0 0,-1 1-47 0 0,0-1-48 0 0,0 0-51 0 0,0 0-53 0 0,1 0-54 0 0,-1 0-56 0 0,0 0-60 0 0,0 0-60 0 0,0 0-63 0 0,1-1-65 0 0,-1 1-68 0 0,0-1-68 0 0,-3 0-354 0 0,0 0-30 0 0</inkml:trace>
  <inkml:trace contextRef="#ctx0" brushRef="#br0" timeOffset="7188.79">4343 966 15136 0 0,'-2'-1'380'0'0,"1"0"-97"0"0,1 0-87 0 0,1 0-74 0 0,0-1-64 0 0,1 0-50 0 0,4-1-101 0 0,3-2-130 0 0,-3 2 136 0 0,-2 1 123 0 0,-3 1 36 0 0,1 0 42 0 0,8-3-32 0 0,0 1 34 0 0,11-4 198 0 0,2-1 131 0 0,33-7 689 0 0,-35 11-792 0 0,-6 0-133 0 0,1 1-62 0 0,0 1-74 0 0,-1-1-89 0 0,-6 2-36 0 0,0 0-34 0 0,0 0-36 0 0,-1-1-38 0 0,1 1-41 0 0,0 1-43 0 0,0-1-45 0 0,-1 0-48 0 0,1 0-50 0 0,0 0-52 0 0,0 1-55 0 0,-1-1-57 0 0,1 1-59 0 0,0-1-62 0 0,-1 1-64 0 0,1 0-66 0 0,-2 0-1321 0 0,4 0-1204 0 0</inkml:trace>
  <inkml:trace contextRef="#ctx0" brushRef="#br0" timeOffset="7752.43">4749 1027 13648 0 0,'0'0'306'0'0,"0"0"46"0"0,0 0 23 0 0,0-1-157 0 0,0 1-104 0 0,1-1 399 0 0,0 0-95 0 0,0 1-83 0 0,0 1-76 0 0,0-1-64 0 0,0 1-56 0 0,0 0-46 0 0,-1 1-35 0 0,4 5 57 0 0,-4-6-33 0 0,0 0 57 0 0,3 11 240 0 0,-2 1-84 0 0,0 0-72 0 0,-1 1-63 0 0,1 5-13 0 0,1 0-79 0 0,-2-18-66 0 0,0-1 0 0 0,0 1 0 0 0,0-1 0 0 0,0 1 0 0 0,0 0 0 0 0,0-1 0 0 0,0 1 0 0 0,0 0 0 0 0,0-1 0 0 0,0 1 0 0 0,1-1 0 0 0,-1 1-1 0 0,0-1 1 0 0,1 1 0 0 0,-1-1 0 0 0,0 1 0 0 0,1-1 0 0 0,-1 1 0 0 0,1-1 0 0 0,-1 1 0 0 0,0-1 0 0 0,1 1 0 0 0,-1-1 0 0 0,1 0 0 0 0,-1 1 0 0 0,1-1-1 0 0,0 0 1 0 0,-1 1 0 0 0,1-1-2 0 0,0 0 2 0 0,0 0-1 0 0,0 0 0 0 0,0-1 0 0 0,0 1 1 0 0,0 0-1 0 0,0-1 0 0 0,0 1 0 0 0,0 0 1 0 0,0-1-1 0 0,0 1 0 0 0,-1-1 0 0 0,1 0 1 0 0,0 1-1 0 0,0-1 0 0 0,0 1 0 0 0,0-2-1 0 0,14-14-20 0 0,-6 3-45 0 0,1-2 1 0 0,-7 11 51 0 0,0-1 0 0 0,1 1 0 0 0,-1 0 0 0 0,1 0-1 0 0,0 1 1 0 0,5-4 13 0 0,5-1-64 0 0,-14 8 64 0 0,1-1 0 0 0,-1 1 0 0 0,1 0 0 0 0,-1 0 0 0 0,0 0 0 0 0,1 0 0 0 0,-1 0 0 0 0,1 0 0 0 0,-1 0 0 0 0,0 0 0 0 0,1 0 0 0 0,-1 1 0 0 0,0-1 0 0 0,1 0 0 0 0,-1 0 0 0 0,1 0 0 0 0,-1 0 0 0 0,0 0 0 0 0,1 1 0 0 0,-1-1 0 0 0,0 0 0 0 0,1 0 0 0 0,-1 1 0 0 0,0-1 0 0 0,0 0 0 0 0,1 0 0 0 0,-1 1 0 0 0,0-1 0 0 0,0 0 0 0 0,1 1 0 0 0,-1-1 0 0 0,0 0 0 0 0,0 1 0 0 0,0-1 0 0 0,5 11 0 0 0,-5-11 0 0 0,2 10 1 0 0,-2-7 0 0 0,1 0 0 0 0,0 0 1 0 0,0 1-1 0 0,0-1 0 0 0,0 0 1 0 0,1 0-1 0 0,-1 0 0 0 0,2 2-1 0 0,2-1 47 0 0,5-7-39 0 0,-2-4-2 0 0,-5 4 37 0 0,-3 3-40 0 0,7-8 5 0 0,0 0 103 0 0,0-1 76 0 0,0 1 67 0 0,2-3 119 0 0,6-3 278 0 0,-12 12-462 0 0,0-1-1 0 0,1 1 1 0 0,-1 0 0 0 0,0-1 0 0 0,1 2-1 0 0,3-3-188 0 0,3 2 339 0 0,1 1-42 0 0,-4 2-205 0 0,0 4-37 0 0,2 9-25 0 0,1 20-54 0 0,-9-31 33 0 0,0 3-103 0 0,1 4 48 0 0,1 3-3 0 0,-2-8-7 0 0,0-1-37 0 0,-1 0-21 0 0,1 0-40 0 0,0-1-46 0 0,0 1-53 0 0,0-1-3 0 0,0 0-43 0 0,0 1-49 0 0,-1-1-52 0 0,1 0-55 0 0,0 0-59 0 0,0 0-62 0 0,0 0-67 0 0,2 6-1078 0 0</inkml:trace>
  <inkml:trace contextRef="#ctx0" brushRef="#br0" timeOffset="7990.7">5209 1065 13880 0 0,'0'0'314'0'0,"0"0"46"0"0,0 0 22 0 0,0 0-163 0 0,0 0-105 0 0,0 1 9 0 0,1 0-51 0 0,2 6 24 0 0,1 5 147 0 0,-2 0 88 0 0,-1 1 35 0 0,0 22 774 0 0,-2-20-682 0 0,0 0-71 0 0,1-2-103 0 0,1 19 33 0 0,-1-17-205 0 0,2 1-35 0 0,-1 0-40 0 0,1 0-41 0 0,0-1-47 0 0,0 1-48 0 0,-1-13-7 0 0,-1-1 62 0 0,2 6 49 0 0,-1-6-47 0 0,0 1-81 0 0,-1-2 20 0 0,0 1-33 0 0,1-1-40 0 0,-1 1-42 0 0,0 0-148 0 0,1 0-95 0 0,-1-1-106 0 0,0 1-117 0 0,0-1 275 0 0,0-1-56 0 0,0 0-51 0 0,0 1-45 0 0,0-1-161 0 0,0 0-44 0 0,0 1-195 0 0,0-1-528 0 0</inkml:trace>
  <inkml:trace contextRef="#ctx0" brushRef="#br0" timeOffset="8291.36">5197 1058 13648 0 0,'-1'-14'741'0'0,"5"3"-80"0"0,5 1-71 0 0,2 3-59 0 0,12 0 221 0 0,-19 6-611 0 0,-1 1 0 0 0,1 0 0 0 0,0-1 0 0 0,0 1 0 0 0,0 1 0 0 0,-1-1 0 0 0,2 0-141 0 0,13 6 260 0 0,1 2-60 0 0,-1 2-63 0 0,-1 3-68 0 0,-3 3-73 0 0,-4 1-77 0 0,-5 2-82 0 0,-6 1-86 0 0,-2-12 23 0 0,-1-1 34 0 0,3-5 131 0 0,-1 1 1 0 0,0-1-1 0 0,1 0 1 0 0,-1 0-1 0 0,0-1 0 0 0,-1 1 1 0 0,1 0-1 0 0,0-1 1 0 0,0 1-1 0 0,-1-1 1 0 0,1 0-1 0 0,-3 1 61 0 0,-9 3-311 0 0,0-3-96 0 0,7-2 154 0 0,1 0-40 0 0,-1-1-45 0 0,1 0-52 0 0,2-1-24 0 0</inkml:trace>
  <inkml:trace contextRef="#ctx0" brushRef="#br0" timeOffset="8647.65">5503 1020 13880 0 0,'-1'1'674'0'0,"1"0"-73"0"0,-1 0-69 0 0,0 1-65 0 0,0 0-61 0 0,0 0-56 0 0,0 0-52 0 0,0 0-48 0 0,1 0-56 0 0,-1 1-33 0 0,-1 2 71 0 0,0 0-111 0 0,1 0-51 0 0,-3 12 17 0 0,3-10-14 0 0,1 1 91 0 0,0-5-33 0 0,0 1 41 0 0,2 4 28 0 0,0 0-35 0 0,4 9 73 0 0,3-2-99 0 0,1-1-74 0 0,-8-12-64 0 0,-1-1-1 0 0,1 1 0 0 0,-1-1 1 0 0,0 0-1 0 0,1 0 1 0 0,0 0-1 0 0,-1 0 1 0 0,1 0-1 0 0,0 0 1 0 0,0 0-1 0 0,-1-1 1 0 0,1 1-1 0 0,0 0 1 0 0,0-1-1 0 0,0 0 1 0 0,0 1-1 0 0,0-1 0 0 0,0 0 1 0 0,0 0-1 0 0,-1 0 1 0 0,1 0-1 0 0,1 0 0 0 0,0-1 4 0 0,-1 0 0 0 0,0 1 0 0 0,1-1 0 0 0,-1 0 0 0 0,0 0 0 0 0,0 0 0 0 0,0-1-1 0 0,2 0-3 0 0,-1 0-11 0 0,0-1-1 0 0,0 1 0 0 0,-1 0 0 0 0,1-1 0 0 0,-1 0 0 0 0,1 0 0 0 0,-1 1 1 0 0,1-4 11 0 0,6-14-35 0 0,-8 16 40 0 0,-1 0 0 0 0,1 0 1 0 0,-1-1-1 0 0,1 1 0 0 0,-2-3-5 0 0,0-8 53 0 0,-2 0 33 0 0,2 12-64 0 0,0 0 0 0 0,0 0 0 0 0,0 0 0 0 0,0 1 0 0 0,-1-1 0 0 0,1 1 0 0 0,-1-1 0 0 0,0 1 0 0 0,1-1 0 0 0,-1 1 0 0 0,0 0 0 0 0,-2-2-22 0 0,2 2 14 0 0,-1 0 0 0 0,1 1-1 0 0,-1-1 1 0 0,1 1 0 0 0,-1 0 0 0 0,1-1 0 0 0,-3 1-14 0 0,-10-3-19 0 0,-1 3-87 0 0,-1 2-108 0 0,9 1 59 0 0,-1 0-36 0 0,8-2-31 0 0,0 1 73 0 0,-1-1 64 0 0,1 1 53 0 0,-1 0 83 0 0,-4 2 259 0 0,5-2-279 0 0,-1 0-80 0 0,2-1-31 0 0,-1 1-44 0 0,0 0-52 0 0,0 0-56 0 0,1 0-87 0 0,-1-1-81 0 0,0 1-87 0 0,1 0-95 0 0,-1 0-103 0 0,1 0-109 0 0,-1 0-119 0 0,1 1-124 0 0,-1 0-1122 0 0,1 0-87 0 0,-1-1 866 0 0</inkml:trace>
  <inkml:trace contextRef="#ctx0" brushRef="#br0" timeOffset="9054.94">5832 966 11288 0 0,'0'-1'80'0'0,"-1"1"46"0"0,-8-6 671 0 0,6 4-626 0 0,1 2-105 0 0,-2 0-38 0 0,-1 0 53 0 0,1 1 48 0 0,-1 0 41 0 0,-1 0 81 0 0,-1 1 41 0 0,0 0 99 0 0,-4 3 244 0 0,-7 4 406 0 0,13-6-736 0 0,0 1-39 0 0,1-1-80 0 0,1 0-40 0 0,0 1-44 0 0,0-1-51 0 0,-3 9 118 0 0,4-1-56 0 0,4-2-46 0 0,3-2-38 0 0,6 4-35 0 0,13 2-47 0 0,-7-4 49 0 0,-4 2 86 0 0,-1-3-88 0 0,-6-5 1 0 0,-2 0 31 0 0,-2 1 27 0 0,1 0 34 0 0,-5 0 87 0 0,-4 1-39 0 0,-2-2-43 0 0,4-1-50 0 0,-3 1-93 0 0,1-1 70 0 0,-17 5 240 0 0,13-4-199 0 0,3-2-77 0 0,1 0-58 0 0,0 0-83 0 0,0 0-97 0 0,0-1-114 0 0,3 0 137 0 0,0 0-34 0 0,3 0 5 0 0,-1 0-41 0 0,1 0-38 0 0,0 0-33 0 0,0 0-243 0 0,0 0-56 0 0,0 0-792 0 0,0 0-625 0 0,0 0-1186 0 0</inkml:trace>
  <inkml:trace contextRef="#ctx0" brushRef="#br0" timeOffset="9424.5">5978 948 12872 0 0,'0'-2'469'0'0,"-2"1"-97"0"0,1 0-88 0 0,-1 0-77 0 0,-1 1-66 0 0,0 0-56 0 0,0 1-45 0 0,0-1-35 0 0,-12 5-130 0 0,11-3 162 0 0,3-2 21 0 0,-1 1 33 0 0,-3 2-99 0 0,-4 1 100 0 0,-2 2 96 0 0,1 0 74 0 0,0 1 52 0 0,9-6-249 0 0,0 0-1 0 0,-1 0 0 0 0,1 1 0 0 0,0-1 1 0 0,-1 0-1 0 0,1 1 0 0 0,0-1 0 0 0,0 1 1 0 0,0 0-1 0 0,0-1 0 0 0,1 1 0 0 0,-1 0 1 0 0,0-1-1 0 0,1 1 0 0 0,-1 0-64 0 0,2 11 362 0 0,6-3 500 0 0,0-4-329 0 0,1-1-135 0 0,0-1-59 0 0,2 0-20 0 0,-4-2-212 0 0,-1-1-39 0 0,1 1-43 0 0,-1-1-47 0 0,0 0-51 0 0,-1 0-54 0 0,0 0-48 0 0,0 0-56 0 0,5 1-96 0 0,0 0 96 0 0,0 0 94 0 0,0 0 52 0 0,9 3 24 0 0,-15-4 61 0 0,0 0 1 0 0,-1 0-1 0 0,0 0 1 0 0,1 0-1 0 0,-1 1 0 0 0,0-1 1 0 0,2 2-1 0 0,2 4-25 0 0,-7-6 132 0 0,-1 1-36 0 0,-11 6 86 0 0,4-3-192 0 0,-1-1 62 0 0,-23 9 241 0 0,19-9-194 0 0,5-3-75 0 0,0 1-50 0 0,8-2 70 0 0,0 0-106 0 0,0 0-91 0 0,1 0-76 0 0,-1 0-52 0 0,0 0-43 0 0,-1 0-914 0 0,2 0 756 0 0,-1 0 69 0 0,1 0 262 0 0,-1 0 37 0 0,1 0-255 0 0,0-1-48 0 0,0 1-44 0 0,-1 0-38 0 0,1 0-147 0 0,0 0-37 0 0,0 0-1548 0 0</inkml:trace>
  <inkml:trace contextRef="#ctx0" brushRef="#br0" timeOffset="9725.78">6168 938 11344 0 0,'0'0'256'0'0,"0"0"34"0"0,0 0-36 0 0,0 0-64 0 0,1 1-54 0 0,-1 0-47 0 0,0 1-22 0 0,0-1-76 0 0,1 3-70 0 0,-1-3 85 0 0,0 0 34 0 0,1 22 901 0 0,1-8-348 0 0,-1-2-132 0 0,1 0-41 0 0,0-3-108 0 0,0 1-39 0 0,0-1-47 0 0,0 0-50 0 0,-1-8-163 0 0,0 6 99 0 0,5 12 245 0 0,-4-13-282 0 0,0-1-42 0 0,1 0-65 0 0,0 0-93 0 0,1 0-112 0 0,-2-4 70 0 0,0 0-36 0 0,-1-1 98 0 0,-1-1 7 0 0,0 0-17 0 0,0 0-39 0 0,0 0-13 0 0,0 0-39 0 0,0 0-47 0 0,0 0-51 0 0,0 0-56 0 0,1 0-51 0 0,-1 0-46 0 0,0 0-41 0 0,0 0-144 0 0,1 0-40 0 0,-1 0-174 0 0,1 0-472 0 0</inkml:trace>
  <inkml:trace contextRef="#ctx0" brushRef="#br0" timeOffset="9925.69">6078 817 15056 0 0,'-1'0'391'0'0,"1"-1"-80"0"0,0 1-77 0 0,0 0-73 0 0,0 0-67 0 0,0 0-65 0 0,0 0-59 0 0,0 0-55 0 0,1 1 92 0 0,0-1-92 0 0,-1 1-103 0 0,1-1-113 0 0,-1 1 26 0 0,1-1-61 0 0,-1 1-62 0 0,0-1-68 0 0,1 1-69 0 0,-1-1-73 0 0,1 1-76 0 0,-1-1-79 0 0,2 1-1167 0 0,0 1-1093 0 0</inkml:trace>
  <inkml:trace contextRef="#ctx0" brushRef="#br0" timeOffset="10311.59">6261 764 13880 0 0,'0'0'314'0'0,"0"0"46"0"0,0 0 22 0 0,0 0-163 0 0,0 0-105 0 0,0 0-23 0 0,1 2-49 0 0,2 5-50 0 0,-2-5 35 0 0,3 17 256 0 0,0-1 43 0 0,9 43 868 0 0,-8-35-707 0 0,1 0-63 0 0,-4-12-251 0 0,1-1-35 0 0,0 1-33 0 0,0 0-50 0 0,0 6-22 0 0,-2-13-8 0 0,0 0 1 0 0,0 0-1 0 0,1 0 1 0 0,2 5-26 0 0,1-4 7 0 0,-4-7-17 0 0,-1-1-69 0 0,0 0-62 0 0,0 0-21 0 0,1-1 39 0 0,-1-2-28 0 0,2-2 88 0 0,-1-1 67 0 0,1-2-14 0 0,0-2 46 0 0,3-12 145 0 0,-4 17-103 0 0,1 0 0 0 0,0 0 0 0 0,0 0 0 0 0,0 0 0 0 0,1-1-78 0 0,7-6 174 0 0,2 5-59 0 0,-1 5-88 0 0,1 4-52 0 0,-6 0 42 0 0,-1 0 0 0 0,1 1 0 0 0,-1-1 0 0 0,0 1 0 0 0,4 3-17 0 0,-2-2 8 0 0,-1 1 1 0 0,0 0 0 0 0,-1 0 0 0 0,1 0 0 0 0,-1 1 0 0 0,0 0-1 0 0,-1 0 1 0 0,1 0 0 0 0,-1 0 0 0 0,0 1 0 0 0,2 5-9 0 0,-5-10 20 0 0,-1 0 0 0 0,1 0 1 0 0,0 0-1 0 0,-1-1 0 0 0,0 1 1 0 0,1 0-1 0 0,-1 1 0 0 0,0-1 1 0 0,0 0-1 0 0,0 1-20 0 0,-1-1 25 0 0,1 0 0 0 0,0-1 0 0 0,-1 1 0 0 0,0 0-1 0 0,1-1 1 0 0,-1 1 0 0 0,0 0 0 0 0,0-1 0 0 0,0 1 0 0 0,0-1 0 0 0,0 0 0 0 0,0 1 0 0 0,-1-1 0 0 0,1 0 0 0 0,0 0 0 0 0,-1 0-1 0 0,1 0 1 0 0,-1 0 0 0 0,1 0 0 0 0,-1 0 0 0 0,1 0 0 0 0,-1 0 0 0 0,0-1 0 0 0,1 1 0 0 0,-2 0-25 0 0,-16 2 182 0 0,0-2-68 0 0,0-5-95 0 0,11 0-55 0 0,1 0-35 0 0,-2-3 3 0 0,3 2-70 0 0,1 1-88 0 0,3 1 63 0 0,0 1-41 0 0,0-1-114 0 0,0-1-79 0 0,0 1-89 0 0,0-1-96 0 0,1 1-108 0 0,0-1-115 0 0,1 0-126 0 0,0 2 416 0 0,0 0-35 0 0,1-6-968 0 0</inkml:trace>
  <inkml:trace contextRef="#ctx0" brushRef="#br0" timeOffset="10587.88">6588 703 14656 0 0,'-3'-17'1081'0'0,"3"15"-834"0"0,0 1 8 0 0,1 3-89 0 0,1 3-116 0 0,0-2-77 0 0,-1 2-40 0 0,4 12 488 0 0,0 0-35 0 0,3 18 290 0 0,-1 1-122 0 0,-2 0-114 0 0,0 0-104 0 0,-2 0-94 0 0,0 0-85 0 0,0 0-77 0 0,-1-14-64 0 0,-2-21-225 0 0,0 1 86 0 0,0-1 51 0 0,0 1 45 0 0,0-1 36 0 0,1 2 112 0 0,-1 4 315 0 0,1-5-371 0 0,-1 0-93 0 0,0 0-90 0 0,0 0-110 0 0,1-1 66 0 0,-1 0-34 0 0,0 0-152 0 0,0 1-83 0 0,1-1-91 0 0,-1 0-100 0 0,0 1-106 0 0,1-1-113 0 0,-1 0-121 0 0,0 0 434 0 0,0 0-34 0 0,1 0-1717 0 0,-1 1-1291 0 0</inkml:trace>
  <inkml:trace contextRef="#ctx0" brushRef="#br0" timeOffset="11014.21">6767 925 9760 0 0,'0'0'284'0'0,"1"1"1"0"0,2 0-112 0 0,0 0 41 0 0,0-1 39 0 0,1 0 32 0 0,3 0 368 0 0,0-1 79 0 0,4-1 613 0 0,-5 2-860 0 0,0-1-75 0 0,-1 0-69 0 0,1-1-60 0 0,-1 0-56 0 0,0 0-47 0 0,-1-1-41 0 0,0-1-33 0 0,2-3 25 0 0,-6 6-118 0 0,1 0 0 0 0,-1-1 0 0 0,0 1-1 0 0,1 0 1 0 0,-1 0 0 0 0,0 0-1 0 0,0 0 1 0 0,0-1 0 0 0,0 1 0 0 0,0 0-1 0 0,0 0 1 0 0,0 0 0 0 0,0-1-1 0 0,0 1 1 0 0,-1 0 0 0 0,1 0 0 0 0,0 0-1 0 0,-1-1-10 0 0,-4-8 122 0 0,-4 2 14 0 0,0 6 101 0 0,7 2-186 0 0,0 1 0 0 0,1-1-1 0 0,-1 1 1 0 0,1-1 0 0 0,-1 1-1 0 0,1 0 1 0 0,-1 0 0 0 0,1-1-1 0 0,0 1 1 0 0,-1 0 0 0 0,1 0-1 0 0,-1 1-50 0 0,-11 12 392 0 0,6-4-224 0 0,2-3-117 0 0,2-1-105 0 0,-1 0 111 0 0,2 1 0 0 0,-1 0-1 0 0,1 0 1 0 0,0-1-1 0 0,0 1 1 0 0,0 1 0 0 0,1-1-57 0 0,-1 8 157 0 0,1 0 62 0 0,0 0 81 0 0,0-2 99 0 0,1-5-475 0 0,0-1 78 0 0,1-1 69 0 0,0 1 58 0 0,1-1 35 0 0,0-1 35 0 0,2 4 187 0 0,8 10 575 0 0,-7-14-707 0 0,0-1-44 0 0,-1-1-91 0 0,0 0-38 0 0,1 0-44 0 0,-1-1-50 0 0,1 0-56 0 0,0 0-61 0 0,0-1-68 0 0,0 1-74 0 0,0-1-78 0 0,0 0-86 0 0,1-1-91 0 0,-1 0-96 0 0,1 0-104 0 0,0 0-108 0 0,0-1-114 0 0,0 0-121 0 0,-3 1-241 0 0,1-1-38 0 0,0 0-307 0 0,2 0-869 0 0</inkml:trace>
  <inkml:trace contextRef="#ctx0" brushRef="#br0" timeOffset="81228.33">5172 1548 6072 0 0,'0'0'133'0'0,"0"0"23"0"0,0 0 12 0 0,0 1 295 0 0,0 0-75 0 0,-1 1-63 0 0,1 0-51 0 0,-2 3 130 0 0,1 2 164 0 0,0-5-297 0 0,0 8 264 0 0,-1 1-103 0 0,0-1-87 0 0,0 0-70 0 0,0-1-76 0 0,0 1-33 0 0,-6 20 289 0 0,5-18-230 0 0,0-2-6 0 0,0 0 55 0 0,0 1 70 0 0,1-1 85 0 0,1-9-521 0 0,1 1 54 0 0,0-1 50 0 0,-1 1 43 0 0,0-1 62 0 0,1 1 46 0 0,-1 0 149 0 0,0-1 52 0 0,0-1 276 0 0,0-1-250 0 0,1 0-185 0 0,0-1-40 0 0,-1 0-53 0 0,1-1-61 0 0,0-11 272 0 0,1 0-49 0 0,-1 0-43 0 0,0 0-39 0 0,2-3-5 0 0,-1 0-39 0 0,3-3-11 0 0,3-10 18 0 0,-7 29-155 0 0,0 1 0 0 0,1-1 0 0 0,-1 0 0 0 0,0 0 0 0 0,0 0 0 0 0,1 0 0 0 0,-1 1 0 0 0,1-1 0 0 0,-1 0 0 0 0,1 1 0 0 0,-1-1 0 0 0,1 0 0 0 0,-1 1 0 0 0,1-1 0 0 0,0 0 0 0 0,-1 1 0 0 0,1-1 0 0 0,0 1 0 0 0,-1-1 0 0 0,1 1 0 0 0,0 0 0 0 0,0 0 0 0 0,0 0 0 0 0,0 0 0 0 0,-1 0 0 0 0,1 0 0 0 0,0 0 0 0 0,0 0 0 0 0,-1 1 0 0 0,1-1 0 0 0,0 0 0 0 0,-1 0 0 0 0,1 1 0 0 0,0-1 0 0 0,-1 1 0 0 0,1-1 0 0 0,0 0 0 0 0,-1 1 0 0 0,1 0 0 0 0,-1-1 0 0 0,1 1 0 0 0,-1-1 0 0 0,1 1 0 0 0,0 0 0 0 0,9 12 0 0 0,-8-11 0 0 0,0 1 0 0 0,-1-1 0 0 0,1 0 0 0 0,1 0 0 0 0,-1 0 0 0 0,0 0 0 0 0,0 0 0 0 0,1 0 0 0 0,-2-1 0 0 0,1-1 0 0 0,-1 1 0 0 0,1-1 0 0 0,-1 1 0 0 0,0-1 0 0 0,1 0 0 0 0,-1 0 0 0 0,1 1 0 0 0,-1-1 0 0 0,1 0 0 0 0,-1 0 0 0 0,1-1 0 0 0,-1 1 0 0 0,1 0 0 0 0,-1 0 0 0 0,1-1 0 0 0,-1 1 0 0 0,0-1 0 0 0,2 0 0 0 0,15-8 29 0 0,-15 6-37 0 0,1 0 0 0 0,-1 0 1 0 0,0 0-1 0 0,0 0 0 0 0,2-4 8 0 0,12-20 1 0 0,-8 8 99 0 0,-1 4 72 0 0,-1 2 109 0 0,-6 12-217 0 0,-1 1 3 0 0,0 0 10 0 0,0 0 3 0 0,0 0 0 0 0,0 0 6 0 0,1 2 107 0 0,0 4-62 0 0,1 10 131 0 0,0 7-18 0 0,-1 0-65 0 0,0 0-55 0 0,0 1-47 0 0,0 15-29 0 0,4 20-88 0 0,-5-56-80 0 0,1 4-28 0 0,0-5 43 0 0,0 1-71 0 0,-1-2 39 0 0,0 0-33 0 0,1 0-37 0 0,-1 0-42 0 0,1 1-46 0 0,-1-1-49 0 0,1 0-55 0 0,-1 0-57 0 0,1 0 39 0 0,-1-1-59 0 0,0 0-52 0 0,0 1-46 0 0,0-1-165 0 0,1 1-46 0 0,-1 0-201 0 0,0 0-542 0 0,0-1 1504 0 0</inkml:trace>
  <inkml:trace contextRef="#ctx0" brushRef="#br0" timeOffset="81642.58">5490 1589 11720 0 0,'0'0'264'0'0,"0"0"34"0"0,0 0-38 0 0,0 0-65 0 0,-1 0-55 0 0,0 1-48 0 0,-1 0-21 0 0,0 0-79 0 0,-3 1-70 0 0,4-1 84 0 0,0-1 34 0 0,-12 10 686 0 0,8-5-364 0 0,0-1 0 0 0,0 1-1 0 0,1 0 1 0 0,0 1 0 0 0,-1 1-362 0 0,-3 6 596 0 0,3-2-152 0 0,0 1-66 0 0,2-1-83 0 0,1 1-97 0 0,1-11-176 0 0,1 1 0 0 0,0 0 0 0 0,0-1 0 0 0,0 1 0 0 0,0-1 0 0 0,0 1 0 0 0,1-1 0 0 0,-1 1 0 0 0,0 0 0 0 0,1-1 0 0 0,-1 1-1 0 0,1 0-21 0 0,0-1 10 0 0,-1 0 0 0 0,1 0 0 0 0,-1-1-1 0 0,1 1 1 0 0,-1 0 0 0 0,1-1-1 0 0,-1 1 1 0 0,1-1 0 0 0,0 1-1 0 0,-1-1 1 0 0,1 1 0 0 0,0-1-1 0 0,0 1 1 0 0,-1-1 0 0 0,1 0-1 0 0,0 1 1 0 0,0-1 0 0 0,0 0-10 0 0,0 1 6 0 0,0-1 1 0 0,0 0-1 0 0,1 0 1 0 0,-1 0-1 0 0,0 0 1 0 0,0 0-1 0 0,0 0 0 0 0,1 0 1 0 0,-1 0-1 0 0,0-1 1 0 0,0 1-1 0 0,0 0 1 0 0,1-1-7 0 0,0 0-1 0 0,0 0 0 0 0,-1 1 0 0 0,1-1 0 0 0,0-1 0 0 0,0 1 0 0 0,-1 0 0 0 0,1 0 0 0 0,-1-1 0 0 0,1 0 1 0 0,5-6-60 0 0,-5 5 14 0 0,0 0-1 0 0,0-1 1 0 0,0 1 0 0 0,-1 0-1 0 0,1-1 1 0 0,-1-1 46 0 0,2-6-86 0 0,-1-2 74 0 0,-1 7 48 0 0,-1 0 34 0 0,0 0 41 0 0,0 0 45 0 0,1 0 49 0 0,-1 0 56 0 0,0 5-112 0 0,0 1 3 0 0,0 0 0 0 0,0 0-14 0 0,0 0-54 0 0,0 5-2 0 0,4 6-69 0 0,0-1-18 0 0,-3-6-206 0 0,0-1 68 0 0,-1 0 60 0 0,1 0 53 0 0,0 1 50 0 0,0 0 47 0 0,0 2 120 0 0,4 9 362 0 0,-3-10-423 0 0,-1-1-52 0 0,1 0-67 0 0,-1 0-69 0 0,1 0-81 0 0,0 0-96 0 0,0-1-65 0 0,0 1-95 0 0,-1-1-104 0 0,1 0-115 0 0,0 0-122 0 0,0-2 320 0 0,-1 1-33 0 0,0-1-36 0 0,0 0-37 0 0,0 0-37 0 0,0 1-39 0 0,1 0-1678 0 0,1 1-1295 0 0,-3-3 3569 0 0</inkml:trace>
  <inkml:trace contextRef="#ctx0" brushRef="#br0" timeOffset="82083.66">5701 1584 11760 0 0,'0'0'342'0'0,"0"0"-118"0"0,0 0-102 0 0,0 0-29 0 0,-1 2-48 0 0,-6 11-47 0 0,5-9 95 0 0,0 0 50 0 0,1 1 41 0 0,0-1 34 0 0,0 5 279 0 0,3 13 746 0 0,-1-16-921 0 0,0 0-64 0 0,4 5-146 0 0,2-3-45 0 0,4-3-33 0 0,9-6-38 0 0,-16 1 3 0 0,-1-1 1 0 0,1 0 0 0 0,-1-1 0 0 0,0 1-1 0 0,0 0 1 0 0,0-1 0 0 0,1 0-1 0 0,-2 0 1 0 0,2 0 0 0 0,4-5 41 0 0,-3-1 39 0 0,0-1 49 0 0,-2 3-8 0 0,-1 0 28 0 0,0 1 60 0 0,1 0 76 0 0,0 1 94 0 0,-3 3-161 0 0,0 1 8 0 0,0 0 4 0 0,0 0-4 0 0,2 1 89 0 0,0 3-111 0 0,1 1-60 0 0,0 3-17 0 0,-3-7-81 0 0,8 25 191 0 0,-2 2-35 0 0,-2 0-38 0 0,-1 0-39 0 0,0-2-46 0 0,0-1-36 0 0,1-2 12 0 0,3 18 27 0 0,-5-13 4 0 0,-2-23-41 0 0,0 1 1 0 0,-1-1 0 0 0,1 1 0 0 0,-3 5-46 0 0,-2 4 136 0 0,-3-2 38 0 0,6-11-333 0 0,0 0 58 0 0,1-1 48 0 0,-1 0 42 0 0,-3 0 98 0 0,-2-1 195 0 0,4 0-187 0 0,-1-1-61 0 0,0-1-115 0 0,3 1-10 0 0,-1 0-40 0 0,0 0-44 0 0,1 0-50 0 0,-1 0-53 0 0,1 0-57 0 0,-1-1-63 0 0,1 1-67 0 0,-1 0-71 0 0,1-1-75 0 0,0 1-81 0 0,0 0-84 0 0,0-1-90 0 0,0 1-93 0 0,-2-3-1377 0 0,0-2-1322 0 0,3 6 3622 0 0</inkml:trace>
  <inkml:trace contextRef="#ctx0" brushRef="#br0" timeOffset="82586.98">5983 1640 10768 0 0,'0'0'241'0'0,"0"0"38"0"0,0 0 13 0 0,0 0-162 0 0,0 0-33 0 0,1 0 14 0 0,0 1-79 0 0,4 1-46 0 0,-4-2 38 0 0,0 1 36 0 0,0-1 53 0 0,0 1 66 0 0,0-1 80 0 0,-1 0 94 0 0,5 0 222 0 0,1 0-66 0 0,-1-1-63 0 0,0 0-58 0 0,0 0-55 0 0,0 0-51 0 0,0 0-47 0 0,0-1-42 0 0,4-2 65 0 0,0 0-110 0 0,-1 0-90 0 0,-1-1-45 0 0,13-13-96 0 0,-12 10 82 0 0,-1-2 84 0 0,-4 5 4 0 0,-1-1 38 0 0,1-3-139 0 0,-1 0 59 0 0,-3 1 62 0 0,-1 0 62 0 0,-3 3 63 0 0,-1 3 66 0 0,-2 3 67 0 0,-2 4 67 0 0,-2 4-20 0 0,1 1-66 0 0,0 2-55 0 0,2 1-45 0 0,-5 13 116 0 0,12-21-289 0 0,0 0 1 0 0,0 0 0 0 0,1 0-1 0 0,-1 1 1 0 0,1-1 0 0 0,1 0 0 0 0,-1 1-1 0 0,1-1 1 0 0,0 1 0 0 0,0 4-74 0 0,1-4-174 0 0,0-1 69 0 0,1-1 62 0 0,0 0 51 0 0,1 0 52 0 0,0-1 40 0 0,-2-2-52 0 0,0 0 0 0 0,0-1 0 0 0,0 1 0 0 0,1 0 0 0 0,-1-1 0 0 0,0 1 0 0 0,0-1 1 0 0,1 1-1 0 0,-1-1 0 0 0,0 0 0 0 0,1 1 0 0 0,-1-1 0 0 0,1 0-48 0 0,6 0 121 0 0,-5 0-111 0 0,1-1-35 0 0,-1 1-41 0 0,1-1-45 0 0,0 0-51 0 0,-1 0-55 0 0,1 0-63 0 0,0 0-65 0 0,-1-1-73 0 0,1 1-77 0 0,-1-1-83 0 0,1 1-87 0 0,-1-1-93 0 0,0 1-99 0 0,0-1-103 0 0,0 1-109 0 0,2-2-1312 0 0,1 0-1347 0 0</inkml:trace>
  <inkml:trace contextRef="#ctx0" brushRef="#br0" timeOffset="83713.87">6823 1345 10512 0 0,'-4'2'275'0'0,"0"-1"-42"0"0,0 1-36 0 0,0 1-34 0 0,-3 1 49 0 0,1 1-59 0 0,-14 14 182 0 0,13-10-141 0 0,3-4-55 0 0,1 0 36 0 0,1 0 45 0 0,-1-1 52 0 0,0 7 87 0 0,3-1-124 0 0,3-1-112 0 0,2-2-100 0 0,2-1-88 0 0,2-3-76 0 0,1-2-61 0 0,1-2-52 0 0,-1-2 128 0 0,12-8-261 0 0,-16 7 296 0 0,-1 0 35 0 0,2-3 63 0 0,-4 4 46 0 0,0-1 39 0 0,0-1 62 0 0,0 1 61 0 0,0-1 66 0 0,-1 0 74 0 0,1-1 81 0 0,-1 1 86 0 0,-1-1 93 0 0,1 0 101 0 0,-1 3 102 0 0,-1 2-111 0 0,1 0-104 0 0,0 1-97 0 0,-1 0-89 0 0,1 1-81 0 0,-1 1-75 0 0,0 0-66 0 0,1-1-83 0 0,-1 2-34 0 0,0 1-10 0 0,1 3-105 0 0,0 3-152 0 0,-1-1 19 0 0,1-4 110 0 0,-1-2 68 0 0,1 0 73 0 0,0 10-73 0 0,0 0 34 0 0,2 25 167 0 0,-3-19-140 0 0,2 0-84 0 0,-1-7-64 0 0,1 1-69 0 0,-1-3-39 0 0,2 1-64 0 0,0-1-74 0 0,0 0-81 0 0,-3-10 114 0 0,0 1-47 0 0,1 0-42 0 0,-1-1-39 0 0,0 1-273 0 0,0 0-63 0 0,1-1-51 0 0,-1 1-36 0 0,0 1-1501 0 0,1 1-1333 0 0,-1-2 3650 0 0</inkml:trace>
  <inkml:trace contextRef="#ctx0" brushRef="#br0" timeOffset="84172.87">7004 1290 10832 0 0,'3'0'659'0'0,"0"0"-52"0"0,0 0-50 0 0,0-1-49 0 0,0 1-45 0 0,0 0-44 0 0,1-1-43 0 0,-1 0-38 0 0,2 1 98 0 0,0-2-76 0 0,0 1-71 0 0,1 0-62 0 0,-1 0-55 0 0,1-1-48 0 0,-1 1-42 0 0,1 0-33 0 0,4-2-23 0 0,15-2-62 0 0,-17 3 73 0 0,1 0 81 0 0,-1 1 110 0 0,1 1-113 0 0,0 1 114 0 0,-3 0-15 0 0,-1 0 44 0 0,-4-1-98 0 0,1 2-84 0 0,1 1-58 0 0,3 4-60 0 0,-5-6 62 0 0,1 2 8 0 0,-1 0-1 0 0,1-1 1 0 0,-1 1-1 0 0,0 0 1 0 0,0 0-1 0 0,0 0 1 0 0,0 0-1 0 0,-1 1-27 0 0,3 27 276 0 0,-4-13 37 0 0,-1 0 1 0 0,-3 7-314 0 0,5-21 45 0 0,-2 5 177 0 0,0 1-51 0 0,-1 0-43 0 0,1 0-37 0 0,-3 10 8 0 0,2-11-88 0 0,2-1 0 0 0,-1 1 0 0 0,1 0 0 0 0,1 3-11 0 0,0-12-123 0 0,1 1 12 0 0,0-1-65 0 0,0 0-74 0 0,0 0-85 0 0,0 0-95 0 0,-1-1-104 0 0,1 0-115 0 0,0 0-124 0 0,-1 1 354 0 0,0 0-58 0 0,0-1-50 0 0,1 1-46 0 0,-1-1-164 0 0,0 1-44 0 0,0-1-200 0 0,1 1-537 0 0</inkml:trace>
  <inkml:trace contextRef="#ctx0" brushRef="#br0" timeOffset="84373.54">7068 1414 12960 0 0,'0'0'297'0'0,"0"0"39"0"0,0 0-38 0 0,0 0-54 0 0,0 0-49 0 0,0 0-41 0 0,0 0-19 0 0,0 0-44 0 0,0 0-26 0 0,3-1-23 0 0,17-2 508 0 0,12-5 434 0 0,-18 5-587 0 0,0-1-38 0 0,0 0-71 0 0,-3 1-124 0 0,0 0-70 0 0,0 0-80 0 0,0 0-92 0 0,0 1-103 0 0,0-1-114 0 0,-5 2 101 0 0,-1 0-32 0 0,1 0-35 0 0,-1 0-35 0 0,-4 1-91 0 0,1 0-61 0 0,-1 0-53 0 0,0-1-48 0 0,0 1-163 0 0,0 0-46 0 0,1 0-198 0 0,0-1-528 0 0,-2 1 1479 0 0</inkml:trace>
  <inkml:trace contextRef="#ctx0" brushRef="#br0" timeOffset="89436.3">6188 1519 7848 0 0,'0'0'232'0'0,"0"0"-14"0"0,1-1-251 0 0,0 0 36 0 0,0 0 35 0 0,0 0 33 0 0,1 0 163 0 0,0 0 107 0 0,0 0 188 0 0,0 0 105 0 0,0 1 226 0 0,0 1 535 0 0,1 1-18 0 0,-2 0-548 0 0,0 0-234 0 0,1 0-115 0 0,-2 0-189 0 0,1 0-115 0 0,0-1-136 0 0,-1 0-35 0 0,1 0-37 0 0,-1 0-39 0 0,1 1-105 0 0,0-1-92 0 0,2 8 543 0 0,0 0-59 0 0,0 5 22 0 0,0 1-70 0 0,5 21 206 0 0,-7-33-475 0 0,0 0 55 0 0,0 0 50 0 0,-1 0 45 0 0,1 0 61 0 0,-1 1 47 0 0,1-1 79 0 0,-1 1 183 0 0,0-2 96 0 0,0-4-51 0 0,0 0-277 0 0,0-2-45 0 0,0 0-57 0 0,0-2-66 0 0,0-3-25 0 0,1-1 35 0 0,-1 0 36 0 0,1 0 0 0 0,1 1 0 0 0,0-1 0 0 0,0-1-65 0 0,5-6 2 0 0,-3 9-46 0 0,0 1-40 0 0,1 1-44 0 0,1 0-53 0 0,1 1-57 0 0,0 1-65 0 0,-6 4 179 0 0,0-1 34 0 0,2 0-185 0 0,-3 1 130 0 0,1 0-84 0 0,0 0-1 0 0,0 0-71 0 0,-1 0-79 0 0,1 0-93 0 0,0 0 64 0 0,-1 0-58 0 0,0 0-50 0 0,1 0-46 0 0,-1 0-161 0 0,1 0-44 0 0,0 0-197 0 0,0 0-529 0 0</inkml:trace>
  <inkml:trace contextRef="#ctx0" brushRef="#br0" timeOffset="89837.46">6494 1437 11016 0 0,'-10'-1'486'0'0,"1"3"-68"0"0,5-1-299 0 0,1 1 0 0 0,1-1 1 0 0,-1 1-1 0 0,0 0 1 0 0,0 0-1 0 0,1 0 1 0 0,-1 0-1 0 0,1 0 1 0 0,-1 1-120 0 0,-9 12 584 0 0,7-8-245 0 0,0 0 44 0 0,0 3 214 0 0,3-6-255 0 0,1 0 34 0 0,-1 3-202 0 0,1-1-40 0 0,4 6 29 0 0,3-1-113 0 0,3-1-80 0 0,-3-5-44 0 0,0 0-1 0 0,0 0 1 0 0,7 4 74 0 0,1-1-26 0 0,-8-5 55 0 0,-1 1 36 0 0,5 1-65 0 0,19 15 0 0 0,-27-19 0 0 0,0 1 0 0 0,0 0 0 0 0,0 0 0 0 0,0 0 0 0 0,0 0 0 0 0,0 0 0 0 0,0 0 0 0 0,-1 0 0 0 0,1 1 0 0 0,0 0 0 0 0,-2 0 362 0 0,-1 1-57 0 0,-4 0 184 0 0,-10 2 344 0 0,13-6-583 0 0,0 1-255 0 0,-1 0 36 0 0,-2 0 123 0 0,-1 0 131 0 0,1 0 15 0 0,-6 1 458 0 0,4-1-366 0 0,3-1-261 0 0,1 1-37 0 0,0-1-43 0 0,0 0-51 0 0,0 0-49 0 0,0 0-50 0 0,0 1-56 0 0,0-1-60 0 0,1 0-66 0 0,-1 0-70 0 0,0 0-76 0 0,0 0-80 0 0,1 0 149 0 0,0 0-34 0 0,1 1-35 0 0,-1-1-37 0 0,0 0-38 0 0,0 0-38 0 0,0 0-40 0 0,0 0-42 0 0,0 0-564 0 0,0 0-35 0 0,-4 1-2561 0 0</inkml:trace>
  <inkml:trace contextRef="#ctx0" brushRef="#br0" timeOffset="92701.71">6309 1898 10800 0 0,'0'0'241'0'0,"0"0"-70"0"0,0 0-35 0 0,-1-2 52 0 0,1 1-83 0 0,1-4 45 0 0,-1 4-77 0 0,0 1 36 0 0,1-3-50 0 0,-1 3 19 0 0,0 0 90 0 0,0 0 156 0 0,0 0 18 0 0,0 0-18 0 0,0 1-73 0 0,1 1-59 0 0,1 2 9 0 0,1-1-72 0 0,1 4 91 0 0,-2-3-133 0 0,-1 1 0 0 0,0-1 0 0 0,0 1-1 0 0,-1-1 1 0 0,1 1 0 0 0,-1-1 0 0 0,0 1 0 0 0,-1 4-87 0 0,-1 21 370 0 0,1-26-322 0 0,-2 16 169 0 0,-4 12 48 0 0,2-10-49 0 0,1-1 88 0 0,2-6-27 0 0,1-1 79 0 0,3-6 145 0 0,4-3-81 0 0,1-3-74 0 0,3-2-67 0 0,0-2-61 0 0,0 0-54 0 0,-2-1-48 0 0,-1 1-41 0 0,-5 2-60 0 0,12-5 63 0 0,16-5 15 0 0,-15 4-97 0 0,-1 0-40 0 0,-14 6-173 0 0,0 0 67 0 0,1 0 59 0 0,-1 0 54 0 0,0 0 71 0 0,0 0 92 0 0,1-1 497 0 0,-1 1-528 0 0,0 0-41 0 0,0 0-53 0 0,0 0-67 0 0,0 0-80 0 0,0 0-94 0 0,0 0-62 0 0,0 0-95 0 0,0 0-102 0 0,0 0-112 0 0,0 0-120 0 0,0 0 317 0 0,0 0-34 0 0,0 0-34 0 0,0 0-36 0 0,0 0-38 0 0,0 0-37 0 0,0 0 593 0 0,0 0-2292 0 0,0 0-1301 0 0</inkml:trace>
  <inkml:trace contextRef="#ctx0" brushRef="#br0" timeOffset="93519.02">5085 1446 12464 0 0,'-10'-9'605'0'0,"0"1"-71"0"0,-1 1-64 0 0,-1 3-54 0 0,-3 0 28 0 0,0 3-48 0 0,11 1-288 0 0,0 0 0 0 0,-1 1 0 0 0,1 0 0 0 0,0-1-1 0 0,0 2 1 0 0,0-1 0 0 0,0 0 0 0 0,0 1 0 0 0,0 0 0 0 0,-1 0-108 0 0,-2 2 155 0 0,-14 8 307 0 0,11-3-221 0 0,5-4 96 0 0,3 1-108 0 0,1 1-88 0 0,1 1-69 0 0,1 1-50 0 0,5 11-69 0 0,-4-14 54 0 0,-1-1 37 0 0,23 78-44 0 0,-12-47 0 0 0,-2 0 0 0 0,-2 1 0 0 0,0 11 0 0 0,-7-37 38 0 0,0 5-45 0 0,0-1-7 0 0,0-4 32 0 0,0-2 30 0 0,0-1 42 0 0,1-1 25 0 0,0 0 43 0 0,0-1 49 0 0,1 0 56 0 0,-1-3 0 0 0,0-1-41 0 0,1-1-37 0 0,0 0-34 0 0,5-1 65 0 0,0-1-93 0 0,2-2-62 0 0,12-5-30 0 0,-15 5 45 0 0,-6 2-23 0 0,0 1-34 0 0,0-1-34 0 0,0 1-33 0 0,1-1-146 0 0,0 0-126 0 0,1 0-123 0 0,-1 0-119 0 0,0 0-116 0 0,0 0-113 0 0,-1 1 212 0 0,0-1-46 0 0,1 0-45 0 0,-1 1-43 0 0,1-1-498 0 0,1-1-36 0 0,4-1-2620 0 0</inkml:trace>
  <inkml:trace contextRef="#ctx0" brushRef="#br0" timeOffset="95131.56">7380 1469 14336 0 0,'0'0'330'0'0,"0"0"45"0"0,0 0-147 0 0,1 0-53 0 0,0 0-46 0 0,0 0-37 0 0,0 1-15 0 0,4-1 38 0 0,-3 1-36 0 0,-1-1 44 0 0,0 0 74 0 0,2 3-23 0 0,0 1 71 0 0,0 2 279 0 0,0 6 448 0 0,-2-6-584 0 0,-1 0-53 0 0,0 0-89 0 0,0-3-163 0 0,-1 0-37 0 0,1 0-40 0 0,-1 0-45 0 0,0 1-50 0 0,1-1-52 0 0,-1 0-58 0 0,0 0-61 0 0,0 0-66 0 0,0 0-69 0 0,0 0-75 0 0,0 0-78 0 0,0-1-82 0 0,0 1-87 0 0,0 0-90 0 0,0-1-95 0 0,0 1-1280 0 0,-1 2-1251 0 0,1-5 3144 0 0</inkml:trace>
  <inkml:trace contextRef="#ctx0" brushRef="#br0" timeOffset="96018.31">6573 1987 10104 0 0,'0'0'230'0'0,"0"0"30"0"0,0 0 19 0 0,0 0 98 0 0,0 1-40 0 0,1 3 229 0 0,0 0-284 0 0,0-1-33 0 0,0 0 14 0 0,0 1 88 0 0,1 6 276 0 0,1-1-97 0 0,1 0-87 0 0,1-1-78 0 0,1-1-71 0 0,1 0-61 0 0,1-2-51 0 0,0 0-44 0 0,9 0 37 0 0,-15-5-157 0 0,1 1 0 0 0,-1-1-1 0 0,0 0 1 0 0,1 0 0 0 0,-1 0-1 0 0,1 0 1 0 0,-1-1 0 0 0,1 1 0 0 0,-1-1-1 0 0,0 1 1 0 0,1-1 0 0 0,-1 0-1 0 0,0 0 1 0 0,1 0 0 0 0,0-1-18 0 0,10-8 160 0 0,-4-2-30 0 0,0-3 43 0 0,-7 10-82 0 0,-1 0 0 0 0,1 1-1 0 0,0-1 1 0 0,-1 0 0 0 0,0-5-91 0 0,0 6 72 0 0,-1 1 1 0 0,0-1 0 0 0,0 1-1 0 0,0-1 1 0 0,-1 1 0 0 0,0-3-73 0 0,1 4 42 0 0,-1-1 0 0 0,1 1 0 0 0,-1 0 0 0 0,0 0-1 0 0,0 0 1 0 0,0 1 0 0 0,0-1 0 0 0,0 0 0 0 0,0 0 0 0 0,0 0 0 0 0,-1 1 0 0 0,1-1 0 0 0,-1 1 0 0 0,1-1 0 0 0,-1 1 0 0 0,0-1 0 0 0,0 1-42 0 0,-1-1 36 0 0,0 1-1 0 0,0-1 1 0 0,0 1 0 0 0,0 0 0 0 0,0 0 0 0 0,-3 0-36 0 0,-5-1 41 0 0,5 1-55 0 0,0 1-36 0 0,0-1-42 0 0,1 1-51 0 0,4 0 80 0 0,0 0-83 0 0,0 1-115 0 0,0-1-236 0 0,0 0-140 0 0,0 0 278 0 0,1 0 149 0 0,-1 0 146 0 0,1 0 33 0 0,-3-1-1051 0 0</inkml:trace>
  <inkml:trace contextRef="#ctx0" brushRef="#br0" timeOffset="96404.11">6963 1702 11432 0 0,'0'0'256'0'0,"0"0"61"0"0,0-1-75 0 0,-1-1-65 0 0,0 0-55 0 0,-1 0-34 0 0,1-1-48 0 0,-3-2-34 0 0,2 3 504 0 0,-1 1-36 0 0,1 0-36 0 0,-1 0-33 0 0,-2 0 307 0 0,0 2-119 0 0,-1 0-108 0 0,1 1-96 0 0,0 1-85 0 0,-1 1-74 0 0,0 1-35 0 0,0 1-70 0 0,-1 2-32 0 0,-9 11 42 0 0,11-12 20 0 0,-20 28 15 0 0,17-22-75 0 0,0 1 0 0 0,2 0 0 0 0,-1 1 0 0 0,2 0 0 0 0,-3 9-95 0 0,0 13 147 0 0,5 0-36 0 0,6 0-52 0 0,6-2-67 0 0,-8-31-151 0 0,1-1 37 0 0,1 4-19 0 0,2-2 116 0 0,-1 1 93 0 0,3-1 104 0 0,14 5 508 0 0,-11-7-459 0 0,-4-3-157 0 0,-1 1-48 0 0,0-1-57 0 0,1 0-68 0 0,0 0-77 0 0,-1 0-87 0 0,0-1-97 0 0,1 0-105 0 0,-3 0 94 0 0,1 1-54 0 0,-1-1-58 0 0,1 0-60 0 0,-1 0-63 0 0,0 0-65 0 0,0-1-70 0 0,0 1-71 0 0,1-1-1434 0 0,2-1-1281 0 0</inkml:trace>
  <inkml:trace contextRef="#ctx0" brushRef="#br0" timeOffset="96820.54">7037 1705 12464 0 0,'0'0'281'0'0,"0"0"40"0"0,0 0 22 0 0,0 0-143 0 0,0 0-96 0 0,0 0-26 0 0,0 0-40 0 0,-2 4-35 0 0,-2 12-60 0 0,2-2 105 0 0,1-1 89 0 0,1 0 79 0 0,0 2 99 0 0,-1-1 62 0 0,-2 15 313 0 0,2-10-275 0 0,0-3-118 0 0,0 1-59 0 0,1-4-92 0 0,-1 1-62 0 0,-1 18 29 0 0,0-11-17 0 0,1 0 63 0 0,1-21-106 0 0,0-1 38 0 0,5-9 4 0 0,-4 7 15 0 0,1-9 180 0 0,1-2-83 0 0,1-4-23 0 0,3-10 1 0 0,-5 24-148 0 0,-1 1 0 0 0,1 0 0 0 0,-1 0 0 0 0,1-1 0 0 0,0 1 0 0 0,1-1-37 0 0,10-7 254 0 0,-4 7 8 0 0,0 5-96 0 0,-2 4-77 0 0,-1 2-59 0 0,-2-1-54 0 0,0 0 0 0 0,-1 1 0 0 0,0 0-1 0 0,1 6 25 0 0,1-2 35 0 0,-3-6-151 0 0,4 8-11 0 0,-4-9 31 0 0,0 0-69 0 0,-1-2 35 0 0,1 0-34 0 0,-1 0-36 0 0,0 0-41 0 0,0 0-45 0 0,0 0-49 0 0,1 0-54 0 0,-1-1-58 0 0,3 4-747 0 0</inkml:trace>
  <inkml:trace contextRef="#ctx0" brushRef="#br0" timeOffset="97252.66">7315 1826 12352 0 0,'0'-1'314'0'0,"0"-1"-52"0"0,-1 1-47 0 0,0 1-43 0 0,-1-1-14 0 0,0 0-46 0 0,-2 1-11 0 0,1 0-54 0 0,-5 0-3 0 0,3 1 41 0 0,1-1 79 0 0,3 1-38 0 0,0-1 36 0 0,-8 4 404 0 0,0 3-80 0 0,1 3-67 0 0,2 1-57 0 0,-3 8 127 0 0,3 7 129 0 0,6-6-271 0 0,3 2-108 0 0,3-1-119 0 0,0-12-108 0 0,0-1-33 0 0,3-2-15 0 0,0-3-39 0 0,-7-3 53 0 0,0 0 0 0 0,-1 0-1 0 0,1 0 1 0 0,0 0 0 0 0,0-1-1 0 0,-1 1 1 0 0,1 0 0 0 0,-1-1 0 0 0,1 1-1 0 0,0-1 1 0 0,-1 0 0 0 0,1 1-1 0 0,-1-1 1 0 0,1 0 0 0 0,-1 0 0 0 0,1 0 22 0 0,11-13-224 0 0,-6 4 107 0 0,-2 1 55 0 0,-3 0 42 0 0,0-9-36 0 0,-1 10 71 0 0,-1-1 37 0 0,-1 1 44 0 0,0 0 51 0 0,-1-1 56 0 0,1 0 64 0 0,0 5-203 0 0,0 1 87 0 0,1 0 109 0 0,0 0 200 0 0,1 3-47 0 0,1 2-236 0 0,-1 1-126 0 0,1 1-117 0 0,-1 0-46 0 0,1 0 44 0 0,0 5 39 0 0,0-2 91 0 0,2 10 204 0 0,-1-6-175 0 0,-2-6-104 0 0,0 0-56 0 0,0-1-15 0 0,0-1-33 0 0,0 1-38 0 0,1-1-42 0 0,-1 0-2 0 0,0 0-32 0 0,0-1-37 0 0,0 1-37 0 0,0 0-41 0 0,1 0-41 0 0,-1-1-45 0 0,1 1-46 0 0,0 1-1010 0 0</inkml:trace>
  <inkml:trace contextRef="#ctx0" brushRef="#br0" timeOffset="97669.37">7459 1843 13256 0 0,'0'0'389'0'0,"0"0"-141"0"0,0 0-113 0 0,0 0-33 0 0,0 0-51 0 0,0-4-48 0 0,0 0 23 0 0,0 4 112 0 0,0 0 42 0 0,0 0 4 0 0,0 0-4 0 0,0 0-18 0 0,0 0-8 0 0,0 0-2 0 0,-1 0 88 0 0,1 2-68 0 0,-1 6 220 0 0,1-5-149 0 0,0 3 58 0 0,1 0-42 0 0,-1 0-38 0 0,1 0-35 0 0,2 7 93 0 0,2-1-102 0 0,0-4-92 0 0,1 0-36 0 0,-5-6-44 0 0,1 0 0 0 0,-1-1 0 0 0,1 0 0 0 0,0 1 0 0 0,0-1 0 0 0,-1 0 0 0 0,1 0 0 0 0,0 0 0 0 0,0 0 0 0 0,0 0-1 0 0,0 0 1 0 0,2 0-5 0 0,3 1 43 0 0,0-2-40 0 0,6-2-91 0 0,-2-2-67 0 0,-8 2 92 0 0,0 0-1 0 0,-1 0 1 0 0,1 0 0 0 0,0 0-1 0 0,-1 0 1 0 0,0-1-1 0 0,2 0 64 0 0,2-6-124 0 0,0 0 50 0 0,-1 0 69 0 0,-1-1 89 0 0,-1 4 31 0 0,-1 0 55 0 0,0 0 59 0 0,0 0 67 0 0,-2 4-138 0 0,1 0-42 0 0,1-5 102 0 0,0 2-63 0 0,-1 2 10 0 0,0 0 33 0 0,-1 1 74 0 0,1 0 22 0 0,-1 0 71 0 0,0 0 82 0 0,0 0 90 0 0,1 5-360 0 0,-1 0-56 0 0,2 2-20 0 0,0 1-63 0 0,1 2-12 0 0,-2-3 32 0 0,0-1-323 0 0,0 0 106 0 0,0 0 92 0 0,0 0 77 0 0,0 1 75 0 0,0-1 58 0 0,2 11 482 0 0,-1-9-410 0 0,-1-2-137 0 0,0-1-52 0 0,0 1-55 0 0,0-1-60 0 0,0 0-67 0 0,1 0-76 0 0,-1 1-110 0 0,0-1-107 0 0,0 1-118 0 0,0-2 237 0 0,-1-1-34 0 0,1 1-34 0 0,-1 0-36 0 0,1 0-37 0 0,0-1-39 0 0,-1 1-39 0 0,1 0-41 0 0,-1-1-42 0 0,1 1-44 0 0,0-1-589 0 0,-1 0-34 0 0,2 3-2723 0 0,-2-4 3992 0 0</inkml:trace>
  <inkml:trace contextRef="#ctx0" brushRef="#br0" timeOffset="98709.45">7874 1653 13880 0 0,'-1'-3'226'0'0,"-2"-2"163"0"0,1 0-40 0 0,-1 0 30 0 0,-3 0 145 0 0,-1 2 1 0 0,1 3-146 0 0,1 1-30 0 0,-2 1 41 0 0,-1 2-183 0 0,1 1-44 0 0,-7 5 55 0 0,2 1-110 0 0,7-6-83 0 0,1 0 1 0 0,0 1-1 0 0,1-1 0 0 0,-1 1 0 0 0,-2 5-25 0 0,-2 8 121 0 0,8-18-120 0 0,0 0 1 0 0,0 0 0 0 0,-1 0-1 0 0,1 1 1 0 0,0-1-1 0 0,0 0 1 0 0,0 0-1 0 0,0 0 1 0 0,0 0 0 0 0,0 0-1 0 0,0 0 1 0 0,1 1-2 0 0,-1-2-5 0 0,0 1 0 0 0,0 0 0 0 0,1 0 0 0 0,-1 0 0 0 0,0-1 0 0 0,1 1 0 0 0,-1 0 0 0 0,1 0 0 0 0,-1-1 0 0 0,1 1 0 0 0,0-1 0 0 0,-1 1 0 0 0,1 0 0 0 0,0-1 0 0 0,-1 1 0 0 0,1-1 0 0 0,0 1 0 0 0,-1-1 0 0 0,1 0 0 0 0,0 1 5 0 0,0-1-11 0 0,0 1 1 0 0,0-1 0 0 0,1 0 0 0 0,-1 1-1 0 0,0-1 1 0 0,0 0 0 0 0,1 0-1 0 0,-1 0 1 0 0,0 0 0 0 0,0 0-1 0 0,1 0 1 0 0,-1 0 0 0 0,0-1-1 0 0,1 1 11 0 0,10-6-60 0 0,-1-5-110 0 0,-2 1 62 0 0,0-1 82 0 0,0 0 105 0 0,-4 3 44 0 0,0 1 62 0 0,1-1 69 0 0,-1 0 76 0 0,-1 3-85 0 0,-1-1 33 0 0,-1 4-121 0 0,0 0 33 0 0,2 2 484 0 0,-3 2-281 0 0,0 0-172 0 0,0 0-77 0 0,0 1-46 0 0,-1-1-61 0 0,1 0-44 0 0,0 0-50 0 0,0-1-55 0 0,10 32 194 0 0,1 20-89 0 0,-7-26 12 0 0,-4-20-47 0 0,1 0 33 0 0,4 17 75 0 0,-4-13-65 0 0,1 1-83 0 0,0-2-92 0 0,-1-5 41 0 0,-1 0-37 0 0,1 0-39 0 0,-1 0-45 0 0,1 0-47 0 0,0 0-52 0 0,-2-4 134 0 0,1 0-23 0 0,-1 0-65 0 0,0 0 107 0 0,1-1-38 0 0,-1 0-30 0 0,0 1-43 0 0,0-1-133 0 0,0 1-62 0 0,1-1-56 0 0,-1 0-49 0 0,0 1-176 0 0,0-1-48 0 0,0 1-214 0 0,1 0-575 0 0</inkml:trace>
  <inkml:trace contextRef="#ctx0" brushRef="#br0" timeOffset="99137.71">8041 1610 16064 0 0,'-2'-2'99'0'0,"0"1"45"0"0,0-2 166 0 0,-1-3 494 0 0,4 4-610 0 0,0 0-56 0 0,0 0-79 0 0,1 0-73 0 0,0 1-86 0 0,0-1-100 0 0,13-4 181 0 0,3 1 106 0 0,0 2 80 0 0,-1 1 58 0 0,2 1-21 0 0,-1 3 56 0 0,-16-1-230 0 0,0-1 0 0 0,-1 1 0 0 0,1 0-1 0 0,-1 0 1 0 0,1-1 0 0 0,-1 1 0 0 0,1 0 0 0 0,-1 0 0 0 0,1 0 0 0 0,-1 1 0 0 0,0-1-1 0 0,0 0 1 0 0,1 0 0 0 0,-1 1 0 0 0,0-1 0 0 0,0 1 0 0 0,0-1 0 0 0,0 1 0 0 0,-1-1-1 0 0,1 2-29 0 0,9 25 381 0 0,-3 12 251 0 0,-7 1-45 0 0,-2-11-287 0 0,-3 15 235 0 0,1-14-268 0 0,2-17-184 0 0,2 1-44 0 0,0-3 25 0 0,5 3-98 0 0,-4-15-132 0 0,-1 0-79 0 0,0 0-62 0 0,0 0 86 0 0,0 0 15 0 0,1 0 103 0 0,0 0 2 0 0,-1 0 27 0 0,1 0-75 0 0,-1 0-101 0 0,0 0-61 0 0,1 0-115 0 0,-1 0 164 0 0,0 0-36 0 0,0 0-39 0 0,0 0-41 0 0,0-3-1205 0 0</inkml:trace>
  <inkml:trace contextRef="#ctx0" brushRef="#br0" timeOffset="99410.89">8094 1798 13992 0 0,'-2'0'114'0'0,"-1"-1"99"0"0,-5-4 729 0 0,6 4-773 0 0,1-1-38 0 0,2 1 208 0 0,2-2-105 0 0,10-5 240 0 0,-13 8-435 0 0,9-4 225 0 0,-1 0-48 0 0,1 1-43 0 0,0 0-39 0 0,10-2 38 0 0,-1 0-97 0 0,-1 1-67 0 0,-1 0 1 0 0,8-4-9 0 0,-17 5-141 0 0,5-1-216 0 0,-5 1 123 0 0,5-1-221 0 0</inkml:trace>
  <inkml:trace contextRef="#ctx0" brushRef="#br0" timeOffset="99826.38">8306 1459 14336 0 0,'0'0'285'0'0,"0"0"-88"0"0,-1 0-85 0 0,1 0-35 0 0,-2-1 88 0 0,2 1-58 0 0,-1 0 77 0 0,2 0 113 0 0,14-6 257 0 0,2 1-42 0 0,0 1-50 0 0,0 0-57 0 0,1 1-67 0 0,0 0-74 0 0,-1 0-82 0 0,0 0-90 0 0,-15 3-66 0 0,9-1 178 0 0,1-1 110 0 0,-5 2-103 0 0,-1 0 42 0 0,-1 1 47 0 0,0 0 52 0 0,5 7 51 0 0,-3 6-95 0 0,-2 2-88 0 0,-2-1-78 0 0,-1-7-85 0 0,1 7 127 0 0,1 1-35 0 0,2 15 59 0 0,1 8-77 0 0,3 18-58 0 0,-3-20-25 0 0,-3-12 15 0 0,5 23 11 0 0,15 63-68 0 0,-22-100 21 0 0,1 5-51 0 0,0-2 3 0 0,-1-4 46 0 0,0-2 36 0 0,1 0 51 0 0,-1-1 28 0 0,0-1 51 0 0,1 0 58 0 0,0 0 65 0 0,-2-3 102 0 0,0-1-40 0 0,-2 0-38 0 0,0 0-36 0 0,-3-1 204 0 0,-2-1-118 0 0,-1-2-99 0 0,0 0-84 0 0,0 0-64 0 0,2 0-49 0 0,2 2-44 0 0,-1-2-194 0 0,0 1 54 0 0,-1 0 49 0 0,1 0 39 0 0,-4-1 83 0 0,-13-2 262 0 0,15 4-277 0 0,0-1-57 0 0,0 0-78 0 0,-1 1-103 0 0,4 0 42 0 0,0-1-34 0 0,0 1-37 0 0,-1 0-40 0 0,0 0-177 0 0,-1 0-95 0 0,1-1-103 0 0,-1 1-111 0 0,0 0-118 0 0,3 0 376 0 0,0 0-33 0 0,-1 0-33 0 0,1 0-36 0 0,0 0-35 0 0,0 0-37 0 0,-1 0-111 0 0,1 0-47 0 0,-3 0-664 0 0,1-1-37 0 0,-10 1-3138 0 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59:37.721"/>
    </inkml:context>
    <inkml:brush xml:id="br0">
      <inkml:brushProperty name="width" value="0.1" units="cm"/>
      <inkml:brushProperty name="height" value="0.1" units="cm"/>
      <inkml:brushProperty name="color" value="#0070C0"/>
    </inkml:brush>
  </inkml:definitions>
  <inkml:trace contextRef="#ctx0" brushRef="#br0">28 96 6072 0 0,'19'3'548'0'0,"-18"-3"-350"0"0,-1 0 336 0 0,0 0 159 0 0,0 0 38 0 0,12-11 4629 0 0,-11 9-5346 0 0,0 0 1 0 0,0 1 0 0 0,1-1 0 0 0,-1 0-1 0 0,1 0 1 0 0,-1 1 0 0 0,1-1 0 0 0,0 1-1 0 0,-1-1 1 0 0,1 1 0 0 0,0 0 0 0 0,0 0-1 0 0,0-1 1 0 0,0 1 0 0 0,0 1 0 0 0,0-1-1 0 0,1 0 1 0 0,-1 1 0 0 0,0-1 0 0 0,0 1-1 0 0,0-1 1 0 0,1 1 0 0 0,-1 0-1 0 0,0 0 1 0 0,1 0 0 0 0,0 0-15 0 0,13-1 91 0 0,-15 1-88 0 0,0 0-1 0 0,1 0 1 0 0,-1 1 0 0 0,0-1-1 0 0,0 0 1 0 0,0 0 0 0 0,1 1-1 0 0,-1-1 1 0 0,0 1 0 0 0,0-1-1 0 0,0 1 1 0 0,0-1-1 0 0,0 1 1 0 0,0-1 0 0 0,0 1-1 0 0,0 0 1 0 0,0 0 0 0 0,0 0-1 0 0,0 0-2 0 0,4 3 4 0 0,-1-1 0 0 0,-1 0 0 0 0,1 0 1 0 0,-1 0-1 0 0,0 1 1 0 0,0-1-1 0 0,0 1 0 0 0,-1 0 1 0 0,1 0-1 0 0,-1 0 0 0 0,0 0 1 0 0,0 0-1 0 0,0 1 1 0 0,-1-1-1 0 0,1 0 0 0 0,-1 1 1 0 0,0 0-1 0 0,0 2-4 0 0,-1 3 24 0 0,0-8-15 0 0,1 1-1 0 0,-1 0 1 0 0,0-1 0 0 0,0 1-1 0 0,-1-1 1 0 0,1 1 0 0 0,-1 0-1 0 0,1-1 1 0 0,-1 1 0 0 0,0-1 0 0 0,0 1-1 0 0,0 0-8 0 0,-2 3 13 0 0,1-2-1 0 0,0-1 0 0 0,1 0 0 0 0,-1 0 1 0 0,0 1-1 0 0,0-1 0 0 0,-1 0 0 0 0,1-1 0 0 0,-1 1 0 0 0,0 0 1 0 0,1-1-1 0 0,-4 3-12 0 0,0-1 47 0 0,-1-1 0 0 0,1 1 0 0 0,-1-1 0 0 0,0 0 0 0 0,0-1 0 0 0,0 0 0 0 0,0 0 0 0 0,-6 1-47 0 0,10-3 28 0 0,1 0 0 0 0,-1 1 0 0 0,0-1 0 0 0,1 0 0 0 0,-1-1 0 0 0,1 1 0 0 0,-1 0 0 0 0,0-1 0 0 0,1 1 0 0 0,-1-1-1 0 0,1 0 1 0 0,-1 0 0 0 0,1 0 0 0 0,0 0 0 0 0,-1 0 0 0 0,1-1 0 0 0,0 1 0 0 0,0-1 0 0 0,0 1 0 0 0,0-1 0 0 0,0 0 0 0 0,0 0 0 0 0,0 0 0 0 0,1 0 0 0 0,-2-2-28 0 0,-8-10 98 0 0,9 13-86 0 0,1-1 1 0 0,-1 0-1 0 0,1 0 0 0 0,-1 0 0 0 0,1 0 0 0 0,-1-1 0 0 0,1 1 1 0 0,0 0-1 0 0,0-1 0 0 0,0 1 0 0 0,1 0 0 0 0,-1-1 0 0 0,0 1 1 0 0,1-1-1 0 0,0 1 0 0 0,-1-3-12 0 0,2 0 13 0 0,-1 0 0 0 0,1 0 1 0 0,-1 0-1 0 0,1 0 0 0 0,1 0 1 0 0,-1 0-1 0 0,1 1 0 0 0,0-1 0 0 0,0 0 1 0 0,0 1-1 0 0,1 0 0 0 0,-1-1 1 0 0,1 1-1 0 0,0 0 0 0 0,2-2-13 0 0,-3 4-2 0 0,0 0-1 0 0,0 0 1 0 0,0 0-1 0 0,0 1 0 0 0,0-1 1 0 0,1 0-1 0 0,-1 1 1 0 0,0-1-1 0 0,1 1 1 0 0,-1 0-1 0 0,1 0 1 0 0,0 0-1 0 0,-1 0 1 0 0,1 1-1 0 0,0-1 0 0 0,0 1 1 0 0,-1-1-1 0 0,1 1 1 0 0,0 0-1 0 0,0 0 1 0 0,0 0-1 0 0,-1 1 1 0 0,1-1-1 0 0,0 0 1 0 0,0 1-1 0 0,-1 0 1 0 0,3 0 2 0 0,-1 1-16 0 0,1 0 0 0 0,-1 0 0 0 0,0 0 0 0 0,0 0 0 0 0,0 1 0 0 0,0-1 0 0 0,0 1 0 0 0,0 0 0 0 0,-1 0 0 0 0,1 1 0 0 0,-1-1 0 0 0,0 1 0 0 0,2 2 16 0 0,-4-4 0 0 0,0-1 0 0 0,1 1 0 0 0,-1 0 0 0 0,0 0 0 0 0,0 0 0 0 0,0 0 0 0 0,0 0 0 0 0,0 1 0 0 0,-2 7 0 0 0,0-6 0 0 0,1 0 6 0 0,-1 0 1 0 0,1-1-1 0 0,-1 1 1 0 0,0 0-1 0 0,0-1 1 0 0,0 1 0 0 0,0-1-1 0 0,-1 0 1 0 0,1 1-1 0 0,-1-1 1 0 0,0 0-1 0 0,0 0 1 0 0,0 0 0 0 0,0 0-1 0 0,-1 0 1 0 0,1 0-1 0 0,-1-1 1 0 0,0 1 0 0 0,0-1-1 0 0,0 0 1 0 0,0 0-1 0 0,0 0 1 0 0,0 0-1 0 0,0 0 1 0 0,-1-1 0 0 0,1 0-1 0 0,-1 1 1 0 0,1-1-1 0 0,-1 0 1 0 0,1-1 0 0 0,-1 1-1 0 0,0-1 1 0 0,1 1-1 0 0,-1-1 1 0 0,0 0-1 0 0,1-1 1 0 0,-1 1 0 0 0,0-1-1 0 0,1 1 1 0 0,-1-1-1 0 0,1 0 1 0 0,-1 0 0 0 0,1-1-1 0 0,-1 1 1 0 0,1-1-1 0 0,0 0 1 0 0,-3-1-7 0 0,3 0 24 0 0,0 1-1 0 0,0-1 1 0 0,0 1 0 0 0,1-1 0 0 0,-1 0 0 0 0,1 0-1 0 0,0 0 1 0 0,0 0 0 0 0,0-1 0 0 0,0 1 0 0 0,1-1-1 0 0,-1 1 1 0 0,1-1 0 0 0,0 1 0 0 0,0-1 0 0 0,0 0-1 0 0,0 0 1 0 0,1 1 0 0 0,0-1 0 0 0,-1 0 0 0 0,1 0-1 0 0,1 0 1 0 0,-1 1 0 0 0,0-1 0 0 0,1 0-1 0 0,0 0-23 0 0,0 0 1 0 0,0 1 0 0 0,0 0 0 0 0,0-1 0 0 0,1 1 0 0 0,-1 0 0 0 0,1 0-1 0 0,0 0 1 0 0,0 0 0 0 0,0 0 0 0 0,0 0 0 0 0,0 1 0 0 0,1-1-1 0 0,-1 1 1 0 0,1 0 0 0 0,0-1 0 0 0,0 1 0 0 0,0 0 0 0 0,0 0 0 0 0,0 1-1 0 0,0-1 1 0 0,0 1 0 0 0,0 0 0 0 0,1-1 0 0 0,-1 1 0 0 0,0 1-1 0 0,1-1 1 0 0,1 0-1 0 0,0 0-7 0 0,0 1 0 0 0,0 0 0 0 0,0 0 0 0 0,0 0 0 0 0,0 0 0 0 0,0 1 0 0 0,0-1 0 0 0,0 1-1 0 0,0 1 1 0 0,0-1 0 0 0,0 1 0 0 0,-1 0 0 0 0,1 0 0 0 0,0 0 0 0 0,-1 0 0 0 0,0 1 0 0 0,0 0 0 0 0,1 0-1 0 0,-1 0 8 0 0,7 6 0 0 0,-9-7 0 0 0,0-1 0 0 0,-1 1 0 0 0,1-1 0 0 0,0 1 0 0 0,-1 0 0 0 0,1-1 0 0 0,-1 1 0 0 0,1 0 0 0 0,-1 0 0 0 0,0 0 0 0 0,0 0 0 0 0,0 0 0 0 0,0 0 0 0 0,0 1 0 0 0,4 10 0 0 0,-3-8 0 0 0,0-1 0 0 0,0 1 0 0 0,0 0 0 0 0,-1 0 0 0 0,0 0 0 0 0,0 0 0 0 0,0 0 0 0 0,-1 0 0 0 0,1 1 0 0 0,-1-1 0 0 0,-1 1 0 0 0,0 3 0 0 0,-4 14 0 0 0,4-22 0 0 0,1 0 0 0 0,-1 0 0 0 0,0 0 0 0 0,1 0 0 0 0,-1 0 0 0 0,0 0 0 0 0,0 0 0 0 0,0-1 0 0 0,1 1 0 0 0,-1 0 0 0 0,0 0 0 0 0,0-1 0 0 0,0 1 0 0 0,0-1 0 0 0,-1 1 0 0 0,1-1 0 0 0,0 1 0 0 0,0-1 0 0 0,-1 1 0 0 0,-8 2 69 0 0,-1-1 0 0 0,0 0 0 0 0,-4 0-69 0 0,12-2 42 0 0,0 1-1 0 0,0-1 0 0 0,0 0 0 0 0,-1-1 1 0 0,1 1-1 0 0,0 0 0 0 0,0-1 1 0 0,1 0-1 0 0,-1 0 0 0 0,0 0 1 0 0,0 0-1 0 0,0 0 0 0 0,0 0 1 0 0,-1-2-42 0 0,-5-3 8 0 0,1-1 0 0 0,0 1 1 0 0,1-1-1 0 0,-7-8-8 0 0,11 12 0 0 0,1-1 0 0 0,-1 1-1 0 0,1-1 1 0 0,-1 0 0 0 0,1 0 0 0 0,0 0 0 0 0,1 0-1 0 0,-1 0 1 0 0,1 0 0 0 0,0-1 0 0 0,0 1-1 0 0,0-3 1 0 0,0-1 0 0 0,0-1 0 0 0,1 1 0 0 0,0-1 0 0 0,1 1 0 0 0,0-1 0 0 0,0 1 0 0 0,1-1 0 0 0,-1 5 0 0 0,0 0 0 0 0,0 0 0 0 0,1 1 0 0 0,0-1 0 0 0,-1 0 0 0 0,1 1 0 0 0,1-1 0 0 0,-1 1 0 0 0,0-1 0 0 0,1 1 0 0 0,0 0 0 0 0,0 0 0 0 0,0 0 0 0 0,0 1 0 0 0,2-2 0 0 0,1-1-1 0 0,1 1 0 0 0,0 0 0 0 0,0 0 0 0 0,0 1 0 0 0,0 0 0 0 0,1 1 0 0 0,-1-1 0 0 0,1 1 0 0 0,0 1 0 0 0,0-1 0 0 0,-1 2 0 0 0,1-1 0 0 0,6 1 1 0 0,-13 0-17 0 0,1 0 1 0 0,-1 0-1 0 0,0 1 0 0 0,0-1 0 0 0,0 0 0 0 0,0 1 0 0 0,0-1 1 0 0,1 1-1 0 0,-1-1 0 0 0,0 1 0 0 0,0 0 0 0 0,0-1 1 0 0,0 2 16 0 0,6 2-121 0 0,-4-2 111 0 0,0 0-1 0 0,0 0 0 0 0,-1 0 0 0 0,1 1 0 0 0,0-1 0 0 0,-1 1 0 0 0,0 0 0 0 0,1 0 0 0 0,-1 0 0 0 0,0 0 0 0 0,0 0 0 0 0,-1 0 0 0 0,1 0 0 0 0,-1 0 0 0 0,1 1 1 0 0,-1-1-1 0 0,0 1 0 0 0,-1-1 0 0 0,1 1 0 0 0,0 2 11 0 0,0 0 1 0 0,-1 0 0 0 0,0 0 0 0 0,0 0-1 0 0,0 0 1 0 0,-1-1 0 0 0,0 1 0 0 0,0 0 0 0 0,0 0 0 0 0,-1 0 0 0 0,0-1 0 0 0,0 1-1 0 0,-1 2 0 0 0,-12 13 0 0 0,5-10 0 0 0,9-9 0 0 0,-1 0 0 0 0,1 0 0 0 0,-1 0 0 0 0,0-1 0 0 0,0 1 0 0 0,0-1 0 0 0,0 1 0 0 0,0-1 0 0 0,0 0 0 0 0,0 0 0 0 0,-3 1 0 0 0,-27 8 127 0 0,27-8-60 0 0,-3 0 4 0 0,0 0 0 0 0,0-1 0 0 0,0 0-1 0 0,0 0 1 0 0,-8 0-71 0 0,14-1 7 0 0,0 0-1 0 0,0 0 0 0 0,0-1 1 0 0,-1 1-1 0 0,1 0 0 0 0,0-1 1 0 0,0 1-1 0 0,0-1 0 0 0,1 0 0 0 0,-1 1 1 0 0,0-1-1 0 0,0 0 0 0 0,0 0 1 0 0,0 0-1 0 0,1-1 0 0 0,-1 1 1 0 0,0 0-1 0 0,1-1 0 0 0,-1 1 1 0 0,1-1-1 0 0,0 1 0 0 0,0-1 1 0 0,-1 0-1 0 0,1 1 0 0 0,0-1 0 0 0,0 0-6 0 0,-1-4 52 0 0,0 3-48 0 0,1 1 0 0 0,0-1 0 0 0,-1 1 0 0 0,1-1 0 0 0,1 0 0 0 0,-1 1 0 0 0,0-1 0 0 0,1 0 0 0 0,-1 0 0 0 0,1 1 0 0 0,0-1 0 0 0,0 0 0 0 0,0 0 0 0 0,0 0 0 0 0,0 1 0 0 0,1-1 0 0 0,-1 0 0 0 0,1 0 0 0 0,0-1-4 0 0,4-6-1 0 0,-5 9 1 0 0,1 0-1 0 0,-1-1 0 0 0,1 1 1 0 0,0 0-1 0 0,-1 0 0 0 0,1 0 1 0 0,0 0-1 0 0,0 0 0 0 0,0 0 1 0 0,-1 0-1 0 0,1 0 0 0 0,0 0 1 0 0,0 0-1 0 0,1 0 0 0 0,-1 0 1 0 0,0 1-1 0 0,0-1 0 0 0,0 0 0 0 0,0 1 1 0 0,1-1 0 0 0,8-6-72 0 0,-9 6 63 0 0,0 0 1 0 0,0 0-1 0 0,0 0 1 0 0,0 1-1 0 0,0-1 1 0 0,0 0-1 0 0,0 0 1 0 0,0 1-1 0 0,0-1 1 0 0,1 1 0 0 0,-1-1-1 0 0,0 1 1 0 0,0 0-1 0 0,2-1 9 0 0,4 0-2 0 0,0 1 0 0 0,1 0 0 0 0,-1 0 0 0 0,1 0 0 0 0,-1 1 2 0 0,-4 0-1 0 0,1-1-1 0 0,-1 1 1 0 0,0 0 0 0 0,0 0 0 0 0,0 0 0 0 0,0 0 0 0 0,0 1 0 0 0,0-1 0 0 0,0 1-1 0 0,0 0 1 0 0,0 0 0 0 0,1 1 1 0 0,2 3-69 0 0,-3-4 52 0 0,-1 0 0 0 0,1 0 0 0 0,-1 0 0 0 0,1 1 0 0 0,-1-1 0 0 0,0 1 0 0 0,0 0 0 0 0,0 0 0 0 0,0 0 0 0 0,-1 0 0 0 0,1 0 0 0 0,-1 0 0 0 0,0 0 0 0 0,1 2 17 0 0,-1-2 16 0 0,0 1-1 0 0,-1-1 0 0 0,1 1 0 0 0,-1 0 0 0 0,0-1 1 0 0,0 1-1 0 0,0 0 0 0 0,0-1 0 0 0,0 1 0 0 0,-2 3-15 0 0,2 5 63 0 0,0-11-67 0 0,1 0 0 0 0,-1 0 0 0 0,0 0 1 0 0,0 0-1 0 0,0 0 0 0 0,0 0 0 0 0,0 0 0 0 0,-1 0 1 0 0,1 0-1 0 0,0 1 0 0 0,0-1 0 0 0,-1 0 1 0 0,1 0-1 0 0,0 0 0 0 0,-1 0 0 0 0,1 0 1 0 0,-1 0-1 0 0,0 0 0 0 0,1-1 0 0 0,-1 1 1 0 0,0 0-1 0 0,1 0 0 0 0,-1 0 0 0 0,0-1 0 0 0,0 1 4 0 0,-1 1 10 0 0,0-1 0 0 0,0 1 0 0 0,0-1-1 0 0,0 0 1 0 0,0 0 0 0 0,0 1 0 0 0,-1-2-1 0 0,1 1 1 0 0,0 0 0 0 0,-1 0 0 0 0,1-1-1 0 0,0 1 1 0 0,-1-1 0 0 0,1 0 0 0 0,-1 0-1 0 0,1 0 1 0 0,0 0 0 0 0,-1 0-1 0 0,0-1-9 0 0,-3 0 32 0 0,-1 0 0 0 0,1-1 0 0 0,0 0 0 0 0,0 0 0 0 0,1-1 0 0 0,-1 0-1 0 0,0 0-31 0 0,4 1 0 0 0,0 1 0 0 0,0-1 0 0 0,0 0 0 0 0,0 1 0 0 0,1-1 0 0 0,-1 0 0 0 0,1 0 0 0 0,-1 0 0 0 0,1-1 0 0 0,0 1 0 0 0,-1 0 0 0 0,1 0 0 0 0,0-1 0 0 0,1 1 0 0 0,-1-1 0 0 0,-2-5 0 0 0,1-1 0 0 0,0 1 0 0 0,0-7 0 0 0,2 9 0 0 0,0 0 0 0 0,0 0 0 0 0,1 0 0 0 0,0 0 0 0 0,0 0 0 0 0,0 0 0 0 0,1 0 0 0 0,0 0 0 0 0,0 0 0 0 0,1 1 0 0 0,0-2 0 0 0,-2 5 0 0 0,1 0 0 0 0,0 0 0 0 0,0 0 0 0 0,0 0 0 0 0,0 1 0 0 0,0-1 0 0 0,0 0 0 0 0,0 1 0 0 0,0-1 0 0 0,0 1 0 0 0,2-1 0 0 0,27-11 0 0 0,-26 12-16 0 0,0 0 0 0 0,0 0 0 0 0,0 0-1 0 0,1 0 1 0 0,-1 1 0 0 0,0 0-1 0 0,0 0 1 0 0,0 1 0 0 0,0-1-1 0 0,1 1 1 0 0,-1 0 0 0 0,0 1 0 0 0,0-1 16 0 0,-1 0-11 0 0,-1 1 1 0 0,1-1-1 0 0,-1 1 1 0 0,0-1-1 0 0,0 1 1 0 0,0 0-1 0 0,0 0 1 0 0,0 1-1 0 0,0-1 1 0 0,0 1 0 0 0,-1-1-1 0 0,1 1 1 0 0,-1 0-1 0 0,0 0 1 0 0,0 0-1 0 0,0 0 1 0 0,0 0-1 0 0,1 2 11 0 0,-2 1 6 0 0,1-1 0 0 0,-1 1 0 0 0,0 0-1 0 0,0 0 1 0 0,0 0 0 0 0,-1 0 0 0 0,0 0-1 0 0,0 0 1 0 0,-1 0 0 0 0,1 0 0 0 0,-1 0-1 0 0,-2 3-5 0 0,3-9-1 0 0,0 2-2 0 0,-1 0 0 0 0,1 0-1 0 0,-1 0 1 0 0,0 0-1 0 0,1-1 1 0 0,-1 1 0 0 0,0 0-1 0 0,0-1 1 0 0,0 1-1 0 0,-1-1 1 0 0,1 1-1 0 0,0-1 1 0 0,0 1 0 0 0,-1-1-1 0 0,1 0 1 0 0,-1 0-1 0 0,1 0 1 0 0,-1 0-1 0 0,0 0 1 0 0,1 0 0 0 0,-2 0 3 0 0,-4 2 53 0 0,-1 0-1 0 0,1 0 1 0 0,-1-1 0 0 0,-4 0-53 0 0,0 1 24 0 0,5-1-11 0 0,1-1 0 0 0,-1 0-1 0 0,0 0 1 0 0,1-1-1 0 0,-1 0 1 0 0,0 0-1 0 0,1-1 1 0 0,-1 1 0 0 0,1-1-1 0 0,-1-1 1 0 0,1 1-1 0 0,-1-1 1 0 0,1-1-1 0 0,-6-2-12 0 0,6 3 0 0 0,-4-2 0 0 0,1 0 0 0 0,-1-1 0 0 0,-1-1 0 0 0,9 4 0 0 0,-1 1 0 0 0,1-1 0 0 0,-1 0 0 0 0,1 0 0 0 0,0 0 0 0 0,0-1 0 0 0,0 1 0 0 0,0 0 0 0 0,0-1 0 0 0,1 1 0 0 0,-1-1 0 0 0,1 0 0 0 0,-1 0 0 0 0,1 1 0 0 0,0 0 0 0 0,0 0 0 0 0,0 0 0 0 0,1-1 0 0 0,-1 1 0 0 0,1 0 0 0 0,-1-1 0 0 0,1 1 0 0 0,0-3 0 0 0,0 4 0 0 0,0-1 0 0 0,1 1 0 0 0,0-1 0 0 0,-1 1 0 0 0,1-1 0 0 0,0 1 0 0 0,0 0 0 0 0,-1-1 0 0 0,1 1 0 0 0,0 0 0 0 0,1 0 0 0 0,-1-1 0 0 0,0 1 0 0 0,0 0 0 0 0,1 0 0 0 0,24-17 0 0 0,-21 16 2 0 0,0 0-1 0 0,0 0 0 0 0,0 1 1 0 0,1-1-1 0 0,-1 1 0 0 0,0 1 0 0 0,1-1 1 0 0,-1 1-1 0 0,2-1-1 0 0,0 2-18 0 0,1 0 0 0 0,-1 0 1 0 0,0 1-1 0 0,0-1 0 0 0,0 1 0 0 0,0 1 1 0 0,0 0-1 0 0,2 1 18 0 0,-7-3-20 0 0,0 0 0 0 0,0 1 1 0 0,0-1-1 0 0,0 1 0 0 0,-1 0 1 0 0,1-1-1 0 0,-1 1 0 0 0,1 0 1 0 0,-1 0-1 0 0,1 2 20 0 0,1-1-9 0 0,-1 1 9 0 0,1 0 1 0 0,0 0-1 0 0,-1 0 0 0 0,0 1 0 0 0,0-1 0 0 0,0 1 0 0 0,0-1 0 0 0,-1 1 0 0 0,0 0 0 0 0,0 0 0 0 0,0 0 0 0 0,0 0 0 0 0,-1 1 0 0 0,0-3 3 0 0,0-1-1 0 0,0 1 1 0 0,-1 0 0 0 0,1-1-1 0 0,-1 1 1 0 0,1-1 0 0 0,-1 1-1 0 0,0-1 1 0 0,0 1-1 0 0,0-1 1 0 0,-1 0 0 0 0,1 1-1 0 0,0-1 1 0 0,-1 0 0 0 0,0 0-1 0 0,1 0 1 0 0,-1 0 0 0 0,0 0-1 0 0,0 0 1 0 0,0-1 0 0 0,0 1-1 0 0,0-1 1 0 0,0 1-1 0 0,-3 0-2 0 0,3 0 0 0 0,-1-1 0 0 0,0 0 0 0 0,0 1 0 0 0,0-1 0 0 0,0 0 0 0 0,0-1 0 0 0,0 1 0 0 0,0-1 0 0 0,0 1 0 0 0,0-1 0 0 0,0 0 0 0 0,0 0 0 0 0,0 0 0 0 0,0 0 0 0 0,0-1 0 0 0,-3 0 0 0 0,0-1 35 0 0,-1-1-1 0 0,1 0 0 0 0,0 0 1 0 0,0 0-1 0 0,0-1 0 0 0,1 0 0 0 0,-1 0 1 0 0,-4-4-35 0 0,7 4 2 0 0,0 1 0 0 0,0-1 1 0 0,0 1-1 0 0,1-1 0 0 0,-1 0 0 0 0,1 0 1 0 0,0 0-1 0 0,0 0 0 0 0,0 0 1 0 0,1 0-1 0 0,-1-1 0 0 0,1 1 0 0 0,0-2-2 0 0,0 1 6 0 0,0 1 0 0 0,1-1 0 0 0,0 1-1 0 0,-1 0 1 0 0,2-1 0 0 0,-1-2-6 0 0,0 5-18 0 0,1 1 0 0 0,-1 0 1 0 0,0-1-1 0 0,1 1 0 0 0,-1 0 0 0 0,1 0 0 0 0,-1-1 1 0 0,1 1-1 0 0,0 0 0 0 0,0 0 0 0 0,-1 0 1 0 0,1 0-1 0 0,0 0 0 0 0,0 0 0 0 0,0 0 1 0 0,0 0-1 0 0,0 0 0 0 0,0 0 0 0 0,1 1 1 0 0,-1-1-1 0 0,0 0 0 0 0,0 1 0 0 0,0-1 0 0 0,1 1 18 0 0,16-7-688 0 0,-6 6 336 0 0</inkml:trace>
</inkml:ink>
</file>

<file path=ppt/ink/ink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8:46.016"/>
    </inkml:context>
    <inkml:brush xml:id="br0">
      <inkml:brushProperty name="width" value="0.05292" units="cm"/>
      <inkml:brushProperty name="height" value="0.05292" units="cm"/>
      <inkml:brushProperty name="color" value="#7F7F7F"/>
    </inkml:brush>
  </inkml:definitions>
  <inkml:trace contextRef="#ctx0" brushRef="#br0">65 178 4144 0 0,'0'0'319'0'0,"0"0"86"0"0,0 0 1143 0 0,0 0 520 0 0,0 0 106 0 0,0 0-168 0 0,0 0-805 0 0,-10 7 1147 0 0,0 7-1552 0 0,2-4-421 0 0,1 1 0 0 0,1 0 0 0 0,0 1 0 0 0,0 0 0 0 0,0 0-375 0 0,5-7 51 0 0,0-1 0 0 0,0 0-1 0 0,0 1 1 0 0,0-1 0 0 0,1 1-1 0 0,-1 0 1 0 0,1-1 0 0 0,0 1 0 0 0,1-1-1 0 0,-1 1 1 0 0,1-1 0 0 0,0 1-1 0 0,0-1 1 0 0,0 1 0 0 0,1-1-1 0 0,1 3-50 0 0,-2-4-116 0 0,0 1 0 0 0,1-1 0 0 0,0 0 0 0 0,-1 0 0 0 0,1 0 0 0 0,0 0 0 0 0,1 0-1 0 0,-1-1 1 0 0,0 1 0 0 0,1-1 0 0 0,0 1 0 0 0,-1-1 0 0 0,1 0 0 0 0,0 0 0 0 0,0 0 0 0 0,0-1-1 0 0,0 1 1 0 0,1-1 0 0 0,-1 1 0 0 0,0-1 0 0 0,1 0 0 0 0,-1 0 0 0 0,2 0 116 0 0,5-1-1217 0 0</inkml:trace>
  <inkml:trace contextRef="#ctx0" brushRef="#br0" timeOffset="1">195 20 5984 0 0,'-7'-14'648'0'0,"4"10"-379"0"0,2 3 1128 0 0,1 1 483 0 0,0 0 96 0 0,3 1-1671 0 0,-1 0 1 0 0,1 1-1 0 0,-1-1 0 0 0,1 1 0 0 0,-1 0 0 0 0,0-1 0 0 0,0 1 1 0 0,0 0-1 0 0,0 0 0 0 0,0 1 0 0 0,0-1 0 0 0,1 2-305 0 0,2 2 448 0 0,2 3-206 0 0,0 0 0 0 0,-1 0 0 0 0,0 0 0 0 0,-1 1 0 0 0,1 0 0 0 0,-2 0 0 0 0,0 0 0 0 0,0 0 1 0 0,0 6-243 0 0,3 3 228 0 0,1 3 103 0 0,3 9 155 0 0,0 1 0 0 0,1 15-486 0 0,-10-38-26 0 0,-1 0 0 0 0,1 0-1 0 0,-2 1 1 0 0,1-1 0 0 0,-1 0 0 0 0,-1 0 0 0 0,0 1 0 0 0,0-1-1 0 0,-1 0 1 0 0,0 0 0 0 0,0 1 26 0 0,-9 31-318 0 0,-3 8-1821 0 0,8-34-4074 0 0</inkml:trace>
</inkml:ink>
</file>

<file path=ppt/ink/ink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8:46.411"/>
    </inkml:context>
    <inkml:brush xml:id="br0">
      <inkml:brushProperty name="width" value="0.05292" units="cm"/>
      <inkml:brushProperty name="height" value="0.05292" units="cm"/>
      <inkml:brushProperty name="color" value="#7F7F7F"/>
    </inkml:brush>
  </inkml:definitions>
  <inkml:trace contextRef="#ctx0" brushRef="#br0">1 34 11432 0 0,'0'0'256'0'0,"0"0"34"0"0,0 0 22 0 0,0 0-30 0 0,19-6 891 0 0,2-1-504 0 0,1 1 0 0 0,0 2 0 0 0,0 0 0 0 0,0 1 0 0 0,1 1 0 0 0,15 0-669 0 0,-4 6-2863 0 0,-23-1 1775 0 0</inkml:trace>
  <inkml:trace contextRef="#ctx0" brushRef="#br0" timeOffset="1">16 125 11976 0 0,'0'0'922'0'0,"23"0"300"0"0,143-7-289 0 0,-146 7-6330 0 0</inkml:trace>
</inkml:ink>
</file>

<file path=ppt/ink/ink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8:47.612"/>
    </inkml:context>
    <inkml:brush xml:id="br0">
      <inkml:brushProperty name="width" value="0.05292" units="cm"/>
      <inkml:brushProperty name="height" value="0.05292" units="cm"/>
      <inkml:brushProperty name="color" value="#7F7F7F"/>
    </inkml:brush>
  </inkml:definitions>
  <inkml:trace contextRef="#ctx0" brushRef="#br0">3 9 8752 0 0,'0'0'673'0'0,"-1"-2"-437"0"0,0-2-49 0 0,0 3 641 0 0,1 1 277 0 0,0 0 51 0 0,0 0-44 0 0,0 0-228 0 0,0 0-99 0 0,1 22 997 0 0,2 0-1 0 0,3 20-1781 0 0,1 0 454 0 0,4 31 472 0 0,9 25-926 0 0,-2-5 106 0 0,-17-62-430 0 0,2-21 112 0 0</inkml:trace>
</inkml:ink>
</file>

<file path=ppt/ink/ink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8:52.281"/>
    </inkml:context>
    <inkml:brush xml:id="br0">
      <inkml:brushProperty name="width" value="0.05292" units="cm"/>
      <inkml:brushProperty name="height" value="0.05292" units="cm"/>
      <inkml:brushProperty name="color" value="#7F7F7F"/>
    </inkml:brush>
  </inkml:definitions>
  <inkml:trace contextRef="#ctx0" brushRef="#br0">1 21 13328 0 0,'0'0'298'0'0,"2"-10"1259"0"0,1 0 3498 0 0,-2 10-5262 0 0,-1 0 0 0 0,1 0 0 0 0,-1 0 0 0 0,1 0 0 0 0,-1 0 0 0 0,1 0 0 0 0,-1 0 0 0 0,1 0 0 0 0,-1 0 0 0 0,1 0 0 0 0,-1 0 0 0 0,1 0 0 0 0,-1 0 0 0 0,1 0 0 0 0,-1 0 0 0 0,0 1 0 0 0,1-1 0 0 0,-1 0 0 0 0,1 0 0 0 0,-1 1 0 0 0,1-1 0 0 0,-1 0 0 0 0,0 0 0 0 0,1 1 0 0 0,-1-1 0 0 0,0 1 0 0 0,1-1 0 0 0,-1 0 207 0 0,7 7-6202 0 0</inkml:trace>
</inkml:ink>
</file>

<file path=ppt/ink/ink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18:52.626"/>
    </inkml:context>
    <inkml:brush xml:id="br0">
      <inkml:brushProperty name="width" value="0.05292" units="cm"/>
      <inkml:brushProperty name="height" value="0.05292" units="cm"/>
      <inkml:brushProperty name="color" value="#7F7F7F"/>
    </inkml:brush>
  </inkml:definitions>
  <inkml:trace contextRef="#ctx0" brushRef="#br0">86 1 14336 0 0,'0'0'330'0'0,"0"0"45"0"0,0 0 17 0 0,0 0-47 0 0,0 0-139 0 0,0 0 247 0 0,0 0 128 0 0,0 0 26 0 0,0 0-9 0 0,0 0-64 0 0,-4 12 468 0 0,1 2-824 0 0,0-1-1 0 0,-2 0 1 0 0,1 0-1 0 0,-2 0 1 0 0,0-1-1 0 0,0 0 1 0 0,-3 3-178 0 0,-16 25-5816 0 0,12-23-706 0 0</inkml:trace>
</inkml:ink>
</file>

<file path=ppt/ink/ink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22:55.709"/>
    </inkml:context>
    <inkml:brush xml:id="br0">
      <inkml:brushProperty name="width" value="0.05292" units="cm"/>
      <inkml:brushProperty name="height" value="0.05292" units="cm"/>
      <inkml:brushProperty name="color" value="#333333"/>
    </inkml:brush>
  </inkml:definitions>
  <inkml:trace contextRef="#ctx0" brushRef="#br0">64 31 4144 0 0,'6'-29'1660'0'0,"-6"28"-290"0"0,0 1 66 0 0,0 0-42 0 0,0 0-250 0 0,0 0-110 0 0,0 0-18 0 0,0 0-80 0 0,0 0-309 0 0,0 0-136 0 0,-2 20 863 0 0,-5 32-11 0 0,3-29-1321 0 0,1 1 0 0 0,0 17-22 0 0,1 3 4 0 0,-3 0 0 0 0,-6 30-4 0 0,0-9 165 0 0,9-47-92 0 0,-1 4 5 0 0,0 0 0 0 0,-2 0 0 0 0,-1 1-78 0 0,6-22 32 0 0,-1-1 0 0 0,1 1 0 0 0,0-1 0 0 0,0 1 0 0 0,0 0 0 0 0,0-1 0 0 0,-1 1 0 0 0,1-1 0 0 0,0 1 0 0 0,0 0 0 0 0,0-1 0 0 0,0 1 0 0 0,0 0 0 0 0,0-1 0 0 0,0 1 0 0 0,1-1 0 0 0,-1 1 0 0 0,0 0 0 0 0,0-1 0 0 0,0 1 0 0 0,1-1 0 0 0,-1 1 0 0 0,0-1 0 0 0,1 1 0 0 0,-1-1 0 0 0,0 1 0 0 0,1-1 0 0 0,-1 1 0 0 0,1-1 0 0 0,-1 1 0 0 0,1-1-32 0 0,0 1 37 0 0,0 0 0 0 0,1-1 0 0 0,-1 1 0 0 0,1-1 0 0 0,-1 0 0 0 0,1 1 0 0 0,-1-1 0 0 0,1 0 0 0 0,-1 0 0 0 0,1 0 0 0 0,-1 0 0 0 0,2 0-37 0 0,7-1 90 0 0,-1 0 0 0 0,0-1 1 0 0,1 0-1 0 0,-1-1-90 0 0,6-2 35 0 0,-4 2-16 0 0,0 0 0 0 0,0 0 0 0 0,5 0-19 0 0,22-2 56 0 0,-19 2-57 0 0,1 0-1 0 0,16 1 2 0 0,36 2-2565 0 0,-71 0 1418 0 0</inkml:trace>
</inkml:ink>
</file>

<file path=ppt/ink/ink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22:55.710"/>
    </inkml:context>
    <inkml:brush xml:id="br0">
      <inkml:brushProperty name="width" value="0.05292" units="cm"/>
      <inkml:brushProperty name="height" value="0.05292" units="cm"/>
      <inkml:brushProperty name="color" value="#333333"/>
    </inkml:brush>
  </inkml:definitions>
  <inkml:trace contextRef="#ctx0" brushRef="#br0">41 71 8288 0 0,'0'0'638'0'0,"0"0"-240"0"0,0 0 523 0 0,0 0 272 0 0,0 0 58 0 0,0 0-94 0 0,0 0-441 0 0,17 3 718 0 0,-9-3-1329 0 0,-1 0 1 0 0,1-1-1 0 0,-1 1 1 0 0,1-2-1 0 0,0 1 0 0 0,-1-1 1 0 0,0 0-1 0 0,6-2-105 0 0,18-10 7 0 0,-30 14-32 0 0,0-1 0 0 0,1 1 1 0 0,-1-1-1 0 0,0 0 0 0 0,1 0 0 0 0,-1 0 1 0 0,0 1-1 0 0,0-1 0 0 0,0 0 1 0 0,0 0-1 0 0,0 0 0 0 0,0-1 0 0 0,0 1 1 0 0,0 0-1 0 0,-1 0 0 0 0,1 0 1 0 0,0-1-1 0 0,-1 1 0 0 0,1 0 1 0 0,0-2 23 0 0,-1 3-120 0 0,-1-2 86 0 0,0 0-1 0 0,0 0 1 0 0,0 1-1 0 0,0-1 0 0 0,0 0 1 0 0,0 1-1 0 0,0-1 1 0 0,0 1-1 0 0,-2-2 36 0 0,1 2-14 0 0,0 0-1 0 0,0 0 1 0 0,-1 0-1 0 0,1 0 1 0 0,0 1-1 0 0,0-1 1 0 0,-1 0 0 0 0,1 1-1 0 0,-1 0 1 0 0,1 0-1 0 0,0-1 1 0 0,-1 1-1 0 0,1 1 1 0 0,-1-1-1 0 0,1 0 1 0 0,0 1 0 0 0,-1-1-1 0 0,1 1 1 0 0,0-1-1 0 0,-1 1 15 0 0,-45 18 995 0 0,44-17-861 0 0,0 1 1 0 0,0 0 0 0 0,1 0-1 0 0,-1 0 1 0 0,1 1 0 0 0,-1-1 0 0 0,1 1-1 0 0,0-1 1 0 0,1 1 0 0 0,-1 0-1 0 0,1 0 1 0 0,-3 4-135 0 0,-1 5 472 0 0,1-1 1 0 0,0 1-1 0 0,-3 12-472 0 0,7-21 103 0 0,0 1 0 0 0,0 0 0 0 0,0 0 0 0 0,0 0 0 0 0,1 0 0 0 0,0 0 0 0 0,0-1 0 0 0,1 1 0 0 0,-1 0 0 0 0,1 0 0 0 0,0 0 0 0 0,0 0 0 0 0,0-1 0 0 0,1 1 0 0 0,0-1 0 0 0,0 2-104 0 0,0-3 22 0 0,0 0-1 0 0,0 0 1 0 0,1 0-1 0 0,-1 0 0 0 0,1 0 1 0 0,-1 0-1 0 0,1-1 1 0 0,0 1-1 0 0,0-1 0 0 0,0 0 1 0 0,0 1-1 0 0,1-2 1 0 0,-1 1-1 0 0,1 0 0 0 0,-1-1 1 0 0,1 1-1 0 0,-1-1 1 0 0,1 0-1 0 0,0 0 0 0 0,0-1 1 0 0,0 1-21 0 0,11 0-127 0 0,-1-1 1 0 0,1-1 0 0 0,0 0-1 0 0,-1-1 1 0 0,10-3 126 0 0,-12 3-715 0 0,5-2-1372 0 0,2-4-4628 0 0</inkml:trace>
</inkml:ink>
</file>

<file path=ppt/ink/ink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22:55.711"/>
    </inkml:context>
    <inkml:brush xml:id="br0">
      <inkml:brushProperty name="width" value="0.05292" units="cm"/>
      <inkml:brushProperty name="height" value="0.05292" units="cm"/>
      <inkml:brushProperty name="color" value="#333333"/>
    </inkml:brush>
  </inkml:definitions>
  <inkml:trace contextRef="#ctx0" brushRef="#br0">12 6 920 0 0,'0'0'456'0'0,"0"0"1580"0"0,0 0 694 0 0,0 0 140 0 0,0 0-242 0 0,-1 10 737 0 0,-1-4-2891 0 0,1 0 0 0 0,0 0 0 0 0,0 0 1 0 0,0 0-1 0 0,0 0 0 0 0,1 1 0 0 0,0 2-474 0 0,-2 31 674 0 0,1-22-687 0 0,18-41-733 0 0,-2-1 391 0 0,-9 13 251 0 0,0 0 0 0 0,1 1 1 0 0,1 0-1 0 0,1-1 104 0 0,-7 9 35 0 0,0 0-1 0 0,0 0 0 0 0,0-1 1 0 0,1 1-1 0 0,-1 1 0 0 0,1-1 1 0 0,-1 0-1 0 0,1 1 0 0 0,0-1 1 0 0,0 1-1 0 0,0 0 0 0 0,0 0 1 0 0,0 0-1 0 0,0 0 0 0 0,0 1 1 0 0,0-1-1 0 0,0 1 0 0 0,1-1-34 0 0,-2 2 21 0 0,-1-1 0 0 0,0 0 0 0 0,1 1-1 0 0,-1-1 1 0 0,0 1 0 0 0,0-1 0 0 0,0 1-1 0 0,1 0 1 0 0,-1-1 0 0 0,0 1 0 0 0,0 0-1 0 0,0 0 1 0 0,0 0 0 0 0,0 0-1 0 0,0 0 1 0 0,0 0 0 0 0,-1 0 0 0 0,1 0-1 0 0,0 0 1 0 0,-1 0 0 0 0,1 0 0 0 0,0 1-1 0 0,-1-1 1 0 0,1 0 0 0 0,-1 1 0 0 0,0-1-1 0 0,1 0 1 0 0,-1 0 0 0 0,0 1 0 0 0,0-1-1 0 0,0 2-20 0 0,1 7 124 0 0,0 0-1 0 0,0 0 1 0 0,-1 8-124 0 0,-1-11-11 0 0,2-10 16 0 0,0 1 0 0 0,0 0 0 0 0,-1-1 0 0 0,1 1 0 0 0,1-1 0 0 0,-1 1-1 0 0,0 0 1 0 0,0 0 0 0 0,1 0 0 0 0,0 0 0 0 0,0 0-5 0 0,20-25 40 0 0,-20 26-27 0 0,5-8-65 0 0,-6 7 96 0 0,0 1 0 0 0,0-1 0 0 0,0 1 0 0 0,0 0 0 0 0,0 0-1 0 0,0-1 1 0 0,0 1 0 0 0,1 0 0 0 0,-1 0 0 0 0,0 0 0 0 0,1 0-1 0 0,-1 0 1 0 0,1 1 0 0 0,-1-1 0 0 0,1 0 0 0 0,-1 1 0 0 0,1-1 0 0 0,0 1-1 0 0,-1-1 1 0 0,1 1 0 0 0,0 0-44 0 0,0 0 69 0 0,15 6 251 0 0,-15-4-309 0 0,1 0 0 0 0,-1 0-1 0 0,0 0 1 0 0,0 0 0 0 0,0 0 0 0 0,0 0-1 0 0,0 1 1 0 0,0-1 0 0 0,0 1-1 0 0,-1 0 1 0 0,1-1 0 0 0,-1 1-1 0 0,0 0-10 0 0,10 14-3 0 0,-7-10-104 0 0,2 0-1 0 0,-1-1 0 0 0,1 0 0 0 0,6 5 108 0 0,7 2-6104 0 0,-10-8 56 0 0</inkml:trace>
</inkml:ink>
</file>

<file path=ppt/ink/ink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22:55.712"/>
    </inkml:context>
    <inkml:brush xml:id="br0">
      <inkml:brushProperty name="width" value="0.05292" units="cm"/>
      <inkml:brushProperty name="height" value="0.05292" units="cm"/>
      <inkml:brushProperty name="color" value="#333333"/>
    </inkml:brush>
  </inkml:definitions>
  <inkml:trace contextRef="#ctx0" brushRef="#br0">13 3 12752 0 0,'-1'4'6729'0'0,"-2"10"-5072"0"0,-4 25-1881 0 0,6-21 297 0 0,2 6 6 0 0,-1-23-158 0 0,0-1-11 0 0,0 0 3 0 0,0 0-21 0 0,0 0-11 0 0,0 0-1 0 0,0 0 8 0 0,1-1 95 0 0,1 1-1 0 0,-1-1 0 0 0,1 0 0 0 0,-1 0 1 0 0,0 0-1 0 0,1 1 0 0 0,-1-1 0 0 0,0 0 1 0 0,0-1-1 0 0,0 1 0 0 0,0 0 1 0 0,0 0-1 0 0,0 0 0 0 0,0-1 0 0 0,0 1 1 0 0,0 0-1 0 0,-1-1 0 0 0,1 1 0 0 0,0-1 1 0 0,-1 1-1 0 0,1-1 18 0 0,5-10-229 0 0,8-4-111 0 0,-11 12 308 0 0,-1 0 1 0 0,1 1 0 0 0,0-1-1 0 0,1 1 1 0 0,-1 0-1 0 0,0 0 1 0 0,1 0-1 0 0,0 0 1 0 0,0 1-1 0 0,0-1 32 0 0,-3 3-48 0 0,-1 0 203 0 0,6-3 362 0 0,-5 3-504 0 0,-1 0-1 0 0,1-1 1 0 0,-1 1-1 0 0,1 0 1 0 0,-1 0-1 0 0,1 0 1 0 0,-1 0-1 0 0,1 0 0 0 0,-1 0 1 0 0,1 0-1 0 0,-1 0 1 0 0,1 0-1 0 0,-1 0 1 0 0,1 0-1 0 0,-1 1 0 0 0,1-1 1 0 0,-1 0-1 0 0,1 0 1 0 0,-1 0-1 0 0,1 1 1 0 0,-1-1-1 0 0,1 0 1 0 0,-1 1-13 0 0,1 2-15 0 0,11 11 15 0 0,-8-10 0 0 0,-1 0 0 0 0,0 0 0 0 0,0 0 0 0 0,0 0 0 0 0,0 0 0 0 0,-1 0 0 0 0,0 1 0 0 0,2 3 0 0 0,-3-4 0 0 0,3 6 0 0 0,-1 0 0 0 0,-1 0 0 0 0,1 0 0 0 0,-1 3 0 0 0,0-10 31 0 0,3-9 8 0 0,4-10 55 0 0,-8 12-58 0 0,38-62 1340 0 0,-37 63-1304 0 0,1-1 0 0 0,-1 1 0 0 0,1-1 0 0 0,0 1 0 0 0,1 0 0 0 0,-1 0-1 0 0,0 0 1 0 0,1 1 0 0 0,3-3-72 0 0,-7 5 1 0 0,1-1 1 0 0,0 0-1 0 0,0 1 0 0 0,0-1 1 0 0,1 1-1 0 0,-1-1 0 0 0,0 1 1 0 0,0-1-1 0 0,0 1 0 0 0,0 0 1 0 0,0-1-1 0 0,1 1 0 0 0,-1 0 1 0 0,0 0-1 0 0,0 0 0 0 0,0 0 1 0 0,1 0-1 0 0,-1 0 0 0 0,0 0 1 0 0,0 1-1 0 0,0-1 0 0 0,1 0 1 0 0,-1 0-1 0 0,0 1 0 0 0,0-1 1 0 0,0 1-1 0 0,0-1 0 0 0,0 1 1 0 0,0 0-1 0 0,0-1 0 0 0,0 1 1 0 0,1 1-2 0 0,0-1 3 0 0,0 1 1 0 0,-1 0 0 0 0,1 0 0 0 0,-1 0 0 0 0,1 0 0 0 0,-1 0 0 0 0,1 0 0 0 0,-1 1 0 0 0,0-1-1 0 0,0 0 1 0 0,0 3-4 0 0,16 38-303 0 0,-13-35-163 0 0,-1 0-1 0 0,1 0 1 0 0,-1 1-1 0 0,-1 0 0 0 0,1 4 467 0 0,-2-1-4849 0 0,2-1-1525 0 0</inkml:trace>
</inkml:ink>
</file>

<file path=ppt/ink/ink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22:55.713"/>
    </inkml:context>
    <inkml:brush xml:id="br0">
      <inkml:brushProperty name="width" value="0.05292" units="cm"/>
      <inkml:brushProperty name="height" value="0.05292" units="cm"/>
      <inkml:brushProperty name="color" value="#333333"/>
    </inkml:brush>
  </inkml:definitions>
  <inkml:trace contextRef="#ctx0" brushRef="#br0">195 23 6912 0 0,'-2'0'59'0'0,"0"0"1"0"0,-1 0-1 0 0,1 0 1 0 0,-1 0-1 0 0,1-1 1 0 0,0 1-1 0 0,-1-1 1 0 0,1 1-1 0 0,0-1 1 0 0,-1 0-1 0 0,1 0 1 0 0,0 0-1 0 0,0 0 1 0 0,0 0-1 0 0,0 0 1 0 0,0-1-60 0 0,-2 0 616 0 0,0 1 0 0 0,0-1 0 0 0,0 1 0 0 0,0-1 0 0 0,0 1 0 0 0,0 0 0 0 0,-1 1 0 0 0,1-1 0 0 0,0 1 0 0 0,-1 0 0 0 0,1 0 0 0 0,0 0 0 0 0,0 1-1 0 0,-1-1 1 0 0,0 1-616 0 0,0 1 148 0 0,-1 1 0 0 0,1-1 0 0 0,-1 1 0 0 0,1 0 0 0 0,0 0 0 0 0,0 0-1 0 0,0 1 1 0 0,1 0 0 0 0,-1 0 0 0 0,1 0 0 0 0,0 0 0 0 0,0 1-1 0 0,0 0 1 0 0,1 0 0 0 0,-1 0 0 0 0,1 0 0 0 0,0 0 0 0 0,0 2-148 0 0,2-3 6 0 0,0 0 0 0 0,0 0 1 0 0,0 0-1 0 0,0 0 1 0 0,1 0-1 0 0,0 0 0 0 0,0 0 1 0 0,0 0-1 0 0,0 0 0 0 0,1-1 1 0 0,-1 1-1 0 0,1 0 0 0 0,0 0 1 0 0,0 0-1 0 0,0 0 1 0 0,2 1-7 0 0,0 8 4 0 0,-3-11-7 0 0,1-1-1 0 0,-1 1 0 0 0,0-1 1 0 0,1 1-1 0 0,-1-1 0 0 0,1 1 1 0 0,0-1-1 0 0,-1 0 0 0 0,1 1 1 0 0,0-1-1 0 0,0 0 0 0 0,0 1 1 0 0,0-1-1 0 0,0 0 0 0 0,0 0 1 0 0,0 0-1 0 0,0 0 0 0 0,1 0 1 0 0,-1 0-1 0 0,1 0 4 0 0,4 4-28 0 0,-4-4 0 0 0,0 0 0 0 0,0 0 0 0 0,0 0-1 0 0,0 0 1 0 0,0-1 0 0 0,0 1 0 0 0,0-1 0 0 0,0 1 0 0 0,0-1 0 0 0,0 0-1 0 0,0 0 1 0 0,0 0 0 0 0,1 0 0 0 0,-1 0 0 0 0,0 0 0 0 0,0-1 0 0 0,0 1-1 0 0,0-1 29 0 0,2 0-45 0 0,0-1 0 0 0,0 0-1 0 0,0 0 1 0 0,-1 0-1 0 0,1 0 1 0 0,-1 0-1 0 0,0-1 1 0 0,1 1 0 0 0,-1-1-1 0 0,0 0 1 0 0,0 0-1 0 0,-1 0 1 0 0,1 0-1 0 0,-1-1 1 0 0,1 1-1 0 0,-1-1 1 0 0,0 1 0 0 0,-1-1-1 0 0,1 0 1 0 0,-1 0-1 0 0,1 0 1 0 0,-1 0-1 0 0,0 0 1 0 0,0 0 0 0 0,-1 0-1 0 0,1-3 46 0 0,2-63 1692 0 0,-3 69-1427 0 0,0 1-1 0 0,0 0-12 0 0,0 0-49 0 0,0 0-19 0 0,0 0-7 0 0,10 23 151 0 0,-6-7-229 0 0,-1-5 19 0 0,1 0 1 0 0,0-1 0 0 0,0 1 0 0 0,1-1-119 0 0,9 24-172 0 0,1 2-478 0 0,1-16-5149 0 0,-8-14-817 0 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2:00:03.981"/>
    </inkml:context>
    <inkml:brush xml:id="br0">
      <inkml:brushProperty name="width" value="0.1" units="cm"/>
      <inkml:brushProperty name="height" value="0.1" units="cm"/>
      <inkml:brushProperty name="color" value="#0070C0"/>
    </inkml:brush>
  </inkml:definitions>
  <inkml:trace contextRef="#ctx0" brushRef="#br0">283 402 2592 0 0,'0'0'116'0'0,"0"0"55"0"0,0 0 166 0 0,0 0 71 0 0,0 0 9 0 0,-10 3 2607 0 0,7-4-2743 0 0,1 1 0 0 0,-1-1 0 0 0,1 1 0 0 0,-1-1 1 0 0,1 0-1 0 0,0 1 0 0 0,-1-1 0 0 0,1 0 0 0 0,0-1 0 0 0,0 1 0 0 0,0 0 0 0 0,0-1 0 0 0,0 1 0 0 0,0-1 0 0 0,0 1 0 0 0,0-1 1 0 0,1 0-1 0 0,-2-1-281 0 0,-3-3 300 0 0,1-1 1 0 0,0-1 0 0 0,0 1 0 0 0,-1-4-301 0 0,2 4 144 0 0,-3-6 102 0 0,0-1 0 0 0,1 1 0 0 0,0-1 0 0 0,1-3-246 0 0,2 2 68 0 0,0 0 1 0 0,2 0-1 0 0,0 0 0 0 0,2-15-68 0 0,-1 9-1 0 0,1 16 1 0 0,0 0 0 0 0,0 0 0 0 0,0 0 0 0 0,1 0 0 0 0,0 0 0 0 0,0 0 0 0 0,1 0 0 0 0,-1 1 0 0 0,1-1 0 0 0,0 1 0 0 0,0-1 0 0 0,1 1 0 0 0,-1 0 0 0 0,2 0 0 0 0,11-17 0 0 0,-12 17-6 0 0,1-1 1 0 0,-1 0 0 0 0,1 1 0 0 0,0 0 0 0 0,1 0 0 0 0,-1 0 0 0 0,6-2 5 0 0,42-22-36 0 0,-37 21 35 0 0,0 0 0 0 0,1 2 0 0 0,11-4 1 0 0,-21 8 1 0 0,0-1 1 0 0,0 1-1 0 0,-1 0 0 0 0,1 0 1 0 0,0 1-1 0 0,1 0 0 0 0,-1 0 1 0 0,0 1-1 0 0,0 0 0 0 0,2 0-1 0 0,1 1 22 0 0,18 7 10 0 0,-21-7-32 0 0,-5-2 0 0 0,0 1 0 0 0,-1-1 0 0 0,1 0 0 0 0,0 1 0 0 0,-1 0 0 0 0,1-1 0 0 0,-1 1 0 0 0,1 0 0 0 0,-1 0 0 0 0,1 0 0 0 0,-1 0 0 0 0,2 1 0 0 0,47 33-80 0 0,-31-18 80 0 0,-1 1 0 0 0,-1 1 0 0 0,4 7 0 0 0,-15-17 1 0 0,-1 0 0 0 0,0 1 0 0 0,0-1 1 0 0,-1 1-1 0 0,0-1 0 0 0,1 6-1 0 0,4 12 57 0 0,-9-22-57 0 0,1 0-3 0 0,8 13 59 0 0,-6-13-49 0 0,-1 0 1 0 0,1 1-1 0 0,-1-1 1 0 0,0 0-1 0 0,0 1 1 0 0,-1-1-1 0 0,1 1 1 0 0,-1-1-1 0 0,-1 1 1 0 0,1 2-8 0 0,0 11 18 0 0,0-14-9 0 0,-1 1 0 0 0,0-1 0 0 0,0 0 0 0 0,0 1 1 0 0,-2 2-10 0 0,2 30 10 0 0,-2-25 58 0 0,0-5 79 0 0,0 1-1 0 0,0-1 0 0 0,-1 0 0 0 0,0 0 0 0 0,0 0 1 0 0,-5 7-147 0 0,-3 16 134 0 0,5-16-42 0 0,5-12-72 0 0,0 0 0 0 0,0-1 0 0 0,0 1 1 0 0,-1 0-1 0 0,1-1 0 0 0,-1 0 0 0 0,0 1 1 0 0,1-1-1 0 0,-1 0 0 0 0,0 0 0 0 0,-1 0 0 0 0,1 0 1 0 0,0 0-1 0 0,-2 1-20 0 0,0 0 49 0 0,2-1-10 0 0,0 1 0 0 0,-1-1 0 0 0,0 0 0 0 0,0 0 0 0 0,1 0 0 0 0,-1 0 0 0 0,0-1 0 0 0,-1 1-39 0 0,-36 17 53 0 0,31-16-31 0 0,5-1 18 0 0,-1 0 1 0 0,1-1-1 0 0,0 1 0 0 0,-1-1 1 0 0,1 0-1 0 0,-1-1 0 0 0,0 1-40 0 0,-55 2 242 0 0,-2-3 380 0 0,37-5-622 0 0,4-1 0 0 0,13 6 2 0 0,-1-1 0 0 0,0-1 0 0 0,0 0 0 0 0,1 0 0 0 0,-1 0 0 0 0,1-1 0 0 0,-7-3-2 0 0,-6-4 199 0 0,15 8-195 0 0,1 0 0 0 0,0 0 0 0 0,0 0 0 0 0,0-1-1 0 0,1 0 1 0 0,-1 0 0 0 0,1 0 0 0 0,-1-1-1 0 0,1 1 1 0 0,0-1-4 0 0,-6-5 56 0 0,-3-3 27 0 0,-45-93 55 0 0,54 97-138 0 0,0 1 0 0 0,1-1 0 0 0,0 0 0 0 0,0 0 0 0 0,1 0 0 0 0,0 0 0 0 0,0-9 0 0 0,0-9 0 0 0,1-21 0 0 0,1 37 0 0 0,1 0 0 0 0,0 1 0 0 0,1-1 0 0 0,0 1 0 0 0,1 0 0 0 0,0 0 0 0 0,1-1 0 0 0,-1 2 0 0 0,2 0 0 0 0,-1 1 0 0 0,1 0 0 0 0,1 0 0 0 0,-1 0 0 0 0,1 0 0 0 0,0 1 0 0 0,1-1 0 0 0,6-3 0 0 0,-1 1 0 0 0,1 0 0 0 0,0 2 0 0 0,0-1 0 0 0,0 2 0 0 0,10-4 0 0 0,-16 7 0 0 0,1-1 0 0 0,1 1 0 0 0,-1 0 0 0 0,1 0 0 0 0,0 0 0 0 0,0 1 0 0 0,1 0 0 0 0,-1 1 0 0 0,5 0 0 0 0,-6 1-25 0 0,0 0 0 0 0,0 1-1 0 0,0 0 1 0 0,0 0 0 0 0,-1 0-1 0 0,8 3 26 0 0,4 0 0 0 0,-16-3 0 0 0,1 0 0 0 0,-1-1 0 0 0,1 1 0 0 0,-1 0 0 0 0,1 0 0 0 0,-1 1 0 0 0,0-1 0 0 0,1 1 0 0 0,0 0 0 0 0,31 19 0 0 0,-26-14-19 0 0,0 1 0 0 0,0 0 0 0 0,-1 0-1 0 0,0 0 1 0 0,0 1 0 0 0,-1 0-1 0 0,-1 1 1 0 0,0-1 0 0 0,0 1-1 0 0,4 9 20 0 0,-4-5-1 0 0,-1 0-1 0 0,-1 0 0 0 0,0 0 0 0 0,0 0 0 0 0,-2 0 0 0 0,0 1 0 0 0,-1 0 0 0 0,0 1 2 0 0,0 14 3 0 0,0-20-19 0 0,0 0-1 0 0,-1 0 0 0 0,-1 0 0 0 0,0 7 17 0 0,-2 4 0 0 0,3-17 0 0 0,-1 1 0 0 0,1-1 0 0 0,-1 1 0 0 0,0-1 0 0 0,0 0 0 0 0,0 1 0 0 0,-1-1 0 0 0,0 0 0 0 0,0 0 0 0 0,0 1 0 0 0,-7 8 0 0 0,8-11 0 0 0,-1 1 0 0 0,1-1 0 0 0,-1 1 0 0 0,0-1 0 0 0,0 1 0 0 0,0-1 0 0 0,0 0 0 0 0,0 0 0 0 0,0 0 0 0 0,-1 0 0 0 0,1 0 0 0 0,-1 0 0 0 0,1-1 0 0 0,-1 1 0 0 0,0-1 0 0 0,0 0 0 0 0,1 0 0 0 0,-1 0 0 0 0,-3 1 0 0 0,-11 2 20 0 0,-1-1 0 0 0,0-1 0 0 0,0-1 0 0 0,0 0 0 0 0,0-1 0 0 0,0-1 0 0 0,0 0 0 0 0,-9-3-20 0 0,-8 0-8 0 0,22 3 16 0 0,-1-1 1 0 0,1 0-1 0 0,-1-1 1 0 0,-1-1-9 0 0,11 2 7 0 0,-1 1-1 0 0,1-1 1 0 0,0 0-1 0 0,0 0 1 0 0,0 0-1 0 0,0-1 1 0 0,1 1-1 0 0,-1-1 1 0 0,1 0 0 0 0,0 0-1 0 0,0 0 1 0 0,0 0-1 0 0,0-1 1 0 0,-1-1-7 0 0,-4-7 13 0 0,1 0 0 0 0,0 0 0 0 0,1-1-1 0 0,1 1 1 0 0,0-2 0 0 0,0-2-13 0 0,3 7 0 0 0,0 1 0 0 0,0-1-1 0 0,1 1 1 0 0,0-1 0 0 0,1 1 0 0 0,0-1-1 0 0,1 1 1 0 0,-1-1 0 0 0,2 0-1 0 0,1-5 1 0 0,0 4-4 0 0,2 0-1 0 0,-1 0 1 0 0,1 1-1 0 0,1-1 1 0 0,0 1-1 0 0,0 0 1 0 0,1 1-1 0 0,0 0 1 0 0,1 0-1 0 0,-1 0 1 0 0,2 0-1 0 0,1 0 5 0 0,15-11-26 0 0,1 2 0 0 0,1 1-1 0 0,21-10 27 0 0,-36 19-1 0 0,1 2 0 0 0,0-1 0 0 0,0 2 0 0 0,0-1 0 0 0,10-1 1 0 0,-17 5-5 0 0,-1 0-1 0 0,1 0 1 0 0,-1 1 0 0 0,0-1-1 0 0,1 1 1 0 0,-1 0 0 0 0,1 1-1 0 0,-1-1 1 0 0,1 1 0 0 0,-1 0-1 0 0,1 0 1 0 0,-1 0-1 0 0,0 1 1 0 0,0 0 0 0 0,4 1 5 0 0,-6-1-9 0 0,0 1 1 0 0,0-1-1 0 0,0 0 1 0 0,0 1-1 0 0,0-1 1 0 0,-1 1-1 0 0,1 0 1 0 0,-1 0-1 0 0,0 0 1 0 0,0 0-1 0 0,0 0 1 0 0,0 0-1 0 0,0 1 1 0 0,-1-1-1 0 0,0 1 1 0 0,1-1-1 0 0,-2 1 1 0 0,1-1-1 0 0,0 1 1 0 0,-1-1-1 0 0,1 1 0 0 0,-1 0 1 0 0,-1 1 8 0 0,1 9-23 0 0,-1-1 1 0 0,-1 1-1 0 0,0-1 0 0 0,-1 1 0 0 0,-3 7 23 0 0,4-15 0 0 0,-1 4 0 0 0,0 0 0 0 0,0 0 0 0 0,-1-1 0 0 0,-1 1 0 0 0,0-1 0 0 0,-3 4 0 0 0,-4 5 7 0 0,0-2 12 0 0,0 1-1 0 0,-13 11-18 0 0,21-23 11 0 0,-1-1-1 0 0,0 1 1 0 0,-1-1-1 0 0,1 0 0 0 0,-1-1 1 0 0,0 1-1 0 0,0-1 1 0 0,0 0-1 0 0,0 0 0 0 0,-6 1-10 0 0,-10 3 102 0 0,17-4-93 0 0,0-1-1 0 0,0-1 1 0 0,0 1-1 0 0,-1-1 1 0 0,1 1 0 0 0,-1-2-1 0 0,1 1 1 0 0,-1 0-1 0 0,1-1 1 0 0,-1 0-1 0 0,-5-1-8 0 0,7 1 0 0 0,-1-1 0 0 0,0 0 0 0 0,1-1 0 0 0,-1 1 0 0 0,1-1 0 0 0,-1 0 0 0 0,1 0 0 0 0,-2-1 0 0 0,4 2 0 0 0,1 0 0 0 0,-1 0 1 0 0,1 0-1 0 0,0 0 1 0 0,0 0-1 0 0,-1 0 1 0 0,1 0-1 0 0,0 0 0 0 0,0-1 1 0 0,0 1-1 0 0,0 0 1 0 0,0-1-1 0 0,1 1 1 0 0,-1 0-1 0 0,0-1 0 0 0,1 1 1 0 0,-1-1-1 0 0,1 1 1 0 0,0-1-1 0 0,-1 0 1 0 0,1 1-1 0 0,0-1 0 0 0,0 1 1 0 0,0-1-1 0 0,0 1 1 0 0,0-1-1 0 0,1 0 0 0 0,0-3 7 0 0,0 0 0 0 0,1-1 0 0 0,0 1 0 0 0,0 0 0 0 0,0 0 0 0 0,1 0 0 0 0,0 1 0 0 0,0-1 0 0 0,0 0 0 0 0,1 1 0 0 0,-1 0 0 0 0,1 0 0 0 0,0 0 0 0 0,1 0 0 0 0,-1 0 0 0 0,1 1 0 0 0,-1 0 0 0 0,4-2-7 0 0,0 1-1 0 0,0 0 0 0 0,0 1 0 0 0,0 0 1 0 0,1 0-1 0 0,0 0 0 0 0,0 1 0 0 0,-1 0 1 0 0,1 1-1 0 0,0 0 0 0 0,1 0 0 0 0,6 0 1 0 0,-14 1-3 0 0,1 1 0 0 0,0-1 0 0 0,0 0 0 0 0,0 0 0 0 0,0 1 0 0 0,-1 0 0 0 0,1-1 0 0 0,0 1 0 0 0,-1 0 0 0 0,1 0 0 0 0,0 0 0 0 0,-1 1 0 0 0,1-1 0 0 0,-1 1 0 0 0,0-1 0 0 0,0 1 0 0 0,1 0 0 0 0,-1-1 0 0 0,0 1 0 0 0,0 0 0 0 0,-1 0 0 0 0,1 0 0 0 0,0 1 0 0 0,-1-1 0 0 0,0 0 0 0 0,1 1 0 0 0,-1-1 0 0 0,0 1 0 0 0,0-1 0 0 0,-1 1 0 0 0,1-1 0 0 0,0 2 3 0 0,0 4-15 0 0,0-1 0 0 0,0 1-1 0 0,0-1 1 0 0,-1 1 0 0 0,-1-1 0 0 0,1 1 0 0 0,-1-1 0 0 0,-1 1 0 0 0,0-1-1 0 0,-2 7 16 0 0,2-7 3 0 0,-1 0 0 0 0,0 0 0 0 0,0-1 0 0 0,-1 0-1 0 0,0 1 1 0 0,0-1 0 0 0,-1-1 0 0 0,0 1-1 0 0,0 0 1 0 0,0-1 0 0 0,-1 0 0 0 0,1 0-1 0 0,-1-1 1 0 0,-1 1 0 0 0,1-1 0 0 0,-1-1-1 0 0,1 1 1 0 0,-1-1 0 0 0,0 0 0 0 0,-1 0 0 0 0,1-1-1 0 0,0 0 1 0 0,-1 0 0 0 0,1 0 0 0 0,-1-1-1 0 0,0 0 1 0 0,-6 0-3 0 0,11-1 7 0 0,0 0 0 0 0,0 0 0 0 0,0 0-1 0 0,0-1 1 0 0,1 1 0 0 0,-1-1 0 0 0,0 1 0 0 0,0-1 0 0 0,1 0-1 0 0,-1 0 1 0 0,0 0 0 0 0,1 0 0 0 0,-1 0 0 0 0,1-1 0 0 0,-1 1-1 0 0,1-1 1 0 0,-2 0-7 0 0,2-1 9 0 0,1 1 0 0 0,-1 0-1 0 0,0-1 1 0 0,1 1 0 0 0,0-1 0 0 0,-1 1-1 0 0,1-1 1 0 0,0 0 0 0 0,1 0 0 0 0,-1 1-1 0 0,0-1 1 0 0,1 0 0 0 0,0 0 0 0 0,-1 0-1 0 0,1 1 1 0 0,1-3-9 0 0,-1-3 7 0 0,1 1 0 0 0,0-1-1 0 0,1 1 1 0 0,0-1 0 0 0,0 1 0 0 0,0 0 0 0 0,1 0-1 0 0,1 0 1 0 0,-1 0 0 0 0,1 1 0 0 0,0-1-1 0 0,1 1 1 0 0,0 0 0 0 0,0 0 0 0 0,0 0 0 0 0,1 1-1 0 0,0-1 1 0 0,1 0-7 0 0,6-4 8 0 0,0 1-1 0 0,0 0 0 0 0,1 1 1 0 0,1 0-1 0 0,0 0 1 0 0,0 2-1 0 0,0 0 0 0 0,7-2-7 0 0,-12 5 4 0 0,0 0-17 0 0,1 0 0 0 0,-1 0-1 0 0,1 1 1 0 0,0 0-1 0 0,9 0 14 0 0,-18 1-3 0 0,0 1-1 0 0,0 0 0 0 0,0 0 1 0 0,0 0-1 0 0,0 1 1 0 0,0-1-1 0 0,0 0 1 0 0,0 1-1 0 0,0-1 0 0 0,0 1 1 0 0,0 0-1 0 0,0 0 1 0 0,0-1-1 0 0,0 1 0 0 0,0 0 1 0 0,-1 0-1 0 0,1 1 1 0 0,0-1-1 0 0,-1 0 1 0 0,1 0-1 0 0,-1 1 0 0 0,1-1 1 0 0,-1 1-1 0 0,0-1 1 0 0,0 1-1 0 0,0 0 1 0 0,0-1-1 0 0,0 1 0 0 0,0 0 1 0 0,0 0-1 0 0,-1-1 1 0 0,1 1-1 0 0,0 1 4 0 0,0 3-7 0 0,0 1 1 0 0,0-1-1 0 0,0 1 0 0 0,-1-1 1 0 0,0 0-1 0 0,0 1 0 0 0,0-1 1 0 0,-1 1-1 0 0,-2 5 7 0 0,0 0-4 0 0,-2 0 1 0 0,1 0-1 0 0,-2 0 0 0 0,-3 6 4 0 0,5-13 1 0 0,1 0-1 0 0,-1 0 1 0 0,0 0-1 0 0,0 0 1 0 0,0-1-1 0 0,-1 1 1 0 0,0-1-1 0 0,1 0 1 0 0,-2-1-1 0 0,1 1 1 0 0,-4 1-1 0 0,0 0 30 0 0,1-1 0 0 0,-1 0 0 0 0,0-1 0 0 0,0 0 0 0 0,0 0 0 0 0,0-1 0 0 0,-7 1-30 0 0,4-1 33 0 0,3 0-25 0 0,-1-1 1 0 0,0 0 0 0 0,1 0 0 0 0,-7-1-9 0 0,13 0 0 0 0,0-1 1 0 0,-1 1-1 0 0,1-1 1 0 0,0 0-1 0 0,0 0 1 0 0,-1 0-1 0 0,1 0 1 0 0,0 0-1 0 0,0 0 1 0 0,0-1-1 0 0,1 0 1 0 0,-1 1-1 0 0,0-1 1 0 0,1 0-1 0 0,-2-1 0 0 0,-1-2 19 0 0,0 0 0 0 0,0-1-1 0 0,0 1 1 0 0,1-1 0 0 0,0 0-1 0 0,0 0 1 0 0,1 0 0 0 0,0-1-1 0 0,0 1 1 0 0,0-1 0 0 0,1 1 0 0 0,0-1-1 0 0,1 0 1 0 0,0 0 0 0 0,0 0-1 0 0,0 0 1 0 0,1 0 0 0 0,0 0-19 0 0,1-4 18 0 0,0 0 0 0 0,0 0-1 0 0,1 0 1 0 0,1 0 0 0 0,0 0 0 0 0,0 1 0 0 0,1-1 0 0 0,1 1 0 0 0,0 0 0 0 0,0 0-1 0 0,2-1-17 0 0,0 1 9 0 0,1 0 0 0 0,1 1 0 0 0,-1 0 0 0 0,2 0 0 0 0,-1 0 0 0 0,1 1 0 0 0,1 0 0 0 0,-1 1 0 0 0,1 0 0 0 0,1 1 0 0 0,-1 0 0 0 0,1 1 0 0 0,1 0 0 0 0,-1 0 0 0 0,1 1 0 0 0,0 1-9 0 0,-10 2-11 0 0,-1 0 0 0 0,1 0 0 0 0,0 1 0 0 0,-1-1 0 0 0,1 1-1 0 0,0 0 1 0 0,-1 0 0 0 0,1 0 0 0 0,0 0 0 0 0,0 0 0 0 0,-1 1 0 0 0,1-1-1 0 0,0 1 1 0 0,-1-1 0 0 0,1 1 0 0 0,-1 0 0 0 0,1 0 0 0 0,-1 0-1 0 0,1 0 1 0 0,-1 0 0 0 0,0 1 0 0 0,0-1 0 0 0,1 1 0 0 0,-1-1-1 0 0,0 1 1 0 0,-1 0 0 0 0,1 0 0 0 0,0-1 0 0 0,0 1 0 0 0,-1 1 0 0 0,1-1-1 0 0,-1 0 1 0 0,0 0 0 0 0,0 0 0 0 0,0 1 0 0 0,0-1 0 0 0,0 0-1 0 0,0 3 12 0 0,2 4-8 0 0,-1 1 0 0 0,0-1 0 0 0,-1 0 0 0 0,0 1 0 0 0,-1-1 0 0 0,0 1 0 0 0,-1-1 0 0 0,-1 7 8 0 0,0-1-11 0 0,-1-1 0 0 0,-1 0 0 0 0,-1 1-1 0 0,0-2 1 0 0,-6 11 11 0 0,7-18-12 0 0,0 1-1 0 0,0 0 1 0 0,-1-1 0 0 0,1 0-1 0 0,-2 0 1 0 0,1 0 0 0 0,-1 0-1 0 0,0-1 1 0 0,0 0 0 0 0,0 0-1 0 0,-6 2 13 0 0,5-2 10 0 0,-1-1-1 0 0,1 0 0 0 0,-1-1 0 0 0,0 1 0 0 0,-1-1 0 0 0,1-1 0 0 0,0 0 1 0 0,-1 0-1 0 0,1 0 0 0 0,-1-1 0 0 0,0 0 0 0 0,0-1 0 0 0,1 1 0 0 0,-4-2-9 0 0,5 0 8 0 0,-1 0 0 0 0,1-1-1 0 0,-1 0 1 0 0,1 0-1 0 0,0 0 1 0 0,0-1-1 0 0,0 0 1 0 0,0 0-1 0 0,1-1 1 0 0,-1 0 0 0 0,1 0-1 0 0,0 0 1 0 0,0-1-1 0 0,1 0 1 0 0,-1 0-1 0 0,1 0 1 0 0,0 0-1 0 0,1-1 1 0 0,0 0 0 0 0,0 0-1 0 0,0 0 1 0 0,0 0-1 0 0,1 0 1 0 0,-1-3-8 0 0,3 5 0 0 0,-1 0 1 0 0,1 1-1 0 0,0-1 0 0 0,0 0 1 0 0,0 0-1 0 0,0 0 1 0 0,1 0-1 0 0,0 0 0 0 0,0 0 1 0 0,0 0-1 0 0,0-1 0 0 0,1 1 1 0 0,-1 0-1 0 0,1 0 1 0 0,0 1-1 0 0,1-1 0 0 0,-1 0 1 0 0,1 0-1 0 0,-1 0 1 0 0,1 1-1 0 0,1-1 0 0 0,-1 1 1 0 0,0-1-1 0 0,1 1 1 0 0,0 0-1 0 0,0 0 0 0 0,0 0 0 0 0,14-12 0 0 0,-14 11 0 0 0,1 1 0 0 0,-1 0 0 0 0,1-1 0 0 0,0 2 0 0 0,0-1 0 0 0,0 0 0 0 0,3 0 0 0 0,20-11 23 0 0,-5 3-7 0 0,1 0 1 0 0,12-3-17 0 0,-28 12 6 0 0,0 0 1 0 0,0 0 0 0 0,0 1-1 0 0,0-1 1 0 0,0 2-1 0 0,0-1 1 0 0,0 1 0 0 0,0-1-1 0 0,0 2 1 0 0,0-1-1 0 0,2 1-6 0 0,-5 0-7 0 0,1 0-1 0 0,0 1 0 0 0,-1-1 0 0 0,1 1 0 0 0,-1 0 1 0 0,0 0-1 0 0,1 0 0 0 0,-1 0 0 0 0,0 1 0 0 0,-1 0 1 0 0,1-1-1 0 0,0 1 0 0 0,-1 1 0 0 0,0-1 0 0 0,0 0 1 0 0,0 1-1 0 0,0-1 0 0 0,0 1 0 0 0,-1 0 0 0 0,0 0 1 0 0,0 0-1 0 0,0 0 0 0 0,0 2 8 0 0,2 4-8 0 0,-1-1 1 0 0,-1 1-1 0 0,0 0 0 0 0,0-1 1 0 0,-1 1-1 0 0,-1 0 0 0 0,0 0 1 0 0,0 0-1 0 0,-1 0 0 0 0,0 0 8 0 0,0 1-13 0 0,-1 0 0 0 0,0-1 0 0 0,-1 1 0 0 0,0 0 0 0 0,-1-1 0 0 0,0 0 0 0 0,0 0 0 0 0,-1 0 0 0 0,-2 1 13 0 0,2-4-6 0 0,0-1-1 0 0,0 1 0 0 0,-1-1 1 0 0,0 0-1 0 0,-1 0 1 0 0,1 0-1 0 0,-1-1 0 0 0,0 0 1 0 0,-1 0-1 0 0,1-1 1 0 0,-1 0-1 0 0,0 0 1 0 0,-2 0 6 0 0,4-1 9 0 0,0-1 0 0 0,0-1 0 0 0,0 1 0 0 0,-1-1 0 0 0,1 0 0 0 0,0 0 0 0 0,0-1 0 0 0,-1 1 0 0 0,1-2 0 0 0,0 1 0 0 0,-1 0 0 0 0,1-1 0 0 0,0 0 0 0 0,-1 0 0 0 0,1-1 0 0 0,0 0 0 0 0,0 0 0 0 0,-4-2-9 0 0,-3-2 37 0 0,0 0-1 0 0,1-1 1 0 0,0-1-1 0 0,1 1 1 0 0,0-2-1 0 0,0 1 1 0 0,1-2-1 0 0,-2-1-36 0 0,6 4 5 0 0,0-1 1 0 0,0 1-1 0 0,1-1 1 0 0,0-1-1 0 0,0 1 1 0 0,1 0-1 0 0,0-1 1 0 0,1 0-1 0 0,0 0 1 0 0,0 0-1 0 0,0-8-5 0 0,1 5-9 0 0,0 0 0 0 0,2 0 0 0 0,-1 1 0 0 0,2-1 0 0 0,-1 0 0 0 0,2-3 9 0 0,0 8-7 0 0,-1 0-1 0 0,1 1 1 0 0,0-1-1 0 0,1 1 1 0 0,0 0 0 0 0,0-1-1 0 0,0 1 1 0 0,1 0-1 0 0,0 1 1 0 0,0-1-1 0 0,4-3 8 0 0,2-1-14 0 0,0 1 0 0 0,1 0-1 0 0,0 1 1 0 0,0 0-1 0 0,1 1 1 0 0,0 0-1 0 0,1 1 1 0 0,0 0 0 0 0,0 0-1 0 0,0 2 1 0 0,1-1-1 0 0,6 0 15 0 0,-8 2-2 0 0,2 0-1 0 0,-1 1 0 0 0,0 1 1 0 0,0 0-1 0 0,1 0 0 0 0,-1 1 1 0 0,1 1-1 0 0,-1 0 0 0 0,0 1 0 0 0,0 0 1 0 0,0 0-1 0 0,0 2 0 0 0,6 1 3 0 0,-12-2-20 0 0,0 0 0 0 0,-1 0 0 0 0,1 1-1 0 0,-1 0 1 0 0,0 0 0 0 0,0 0 0 0 0,0 1 0 0 0,-1 0-1 0 0,1 0 1 0 0,-1 0 0 0 0,2 3 20 0 0,0 1-12 0 0,-1 0 1 0 0,-1 0 0 0 0,1 0-1 0 0,-2 0 1 0 0,1 1-1 0 0,-2-1 1 0 0,3 8 11 0 0,-2-1-8 0 0,0 1 0 0 0,-2 0 0 0 0,0 1 0 0 0,-1-1 1 0 0,-1 0-1 0 0,0 1 0 0 0,-1-1 0 0 0,-2 0 0 0 0,-1 7 8 0 0,0-8-26 0 0,-1 1 0 0 0,0-1 0 0 0,-2 0 0 0 0,0 0 1 0 0,-3 3 25 0 0,5-10 0 0 0,0 0 0 0 0,-1-1 0 0 0,0 0 0 0 0,-1 0 0 0 0,0 0 1 0 0,0-1-1 0 0,0 0 0 0 0,-1 0 0 0 0,-8 4 0 0 0,11-8 14 0 0,-1 1 0 0 0,0-2 0 0 0,-1 1 0 0 0,1-1-1 0 0,0 0 1 0 0,-1 0 0 0 0,0 0 0 0 0,1-1 0 0 0,-1 0 0 0 0,-4 0-14 0 0,-7 0 53 0 0,-1-1 0 0 0,1 0 1 0 0,-6-2-54 0 0,14 1 16 0 0,0-1 1 0 0,-1 0 0 0 0,1 0-1 0 0,0-1 1 0 0,0-1 0 0 0,0 1-1 0 0,0-2 1 0 0,1 1 0 0 0,0-1-1 0 0,-3-2-16 0 0,0-1 15 0 0,1 1 0 0 0,1-2-1 0 0,-1 1 1 0 0,2-1 0 0 0,-1-1-1 0 0,1 1 1 0 0,-5-9-15 0 0,4 5 11 0 0,1-1-1 0 0,1-1 1 0 0,0 1 0 0 0,1-1-1 0 0,0 0 1 0 0,2-1 0 0 0,0 1-1 0 0,0-1 1 0 0,2 0 0 0 0,0 0-1 0 0,1-10-10 0 0,2 15 0 0 0,-1 4 0 0 0,1 0 0 0 0,0-1 0 0 0,1 1 0 0 0,-1 0 0 0 0,2 0 0 0 0,-1 0 0 0 0,1 0 0 0 0,0 0 0 0 0,1 0 0 0 0,1-2 0 0 0,4-6 0 0 0,1 1 0 0 0,0 1 0 0 0,1 0 0 0 0,1 0 0 0 0,0 1 0 0 0,12-10 0 0 0,-9 10 6 0 0,1 0-1 0 0,0 1 0 0 0,1 1 1 0 0,0 0-1 0 0,1 1 0 0 0,0 0 1 0 0,1 2-1 0 0,0 0 0 0 0,0 1 1 0 0,0 0-1 0 0,1 1 0 0 0,14-1-5 0 0,-26 5-7 0 0,1 0 0 0 0,-1 1 0 0 0,1 0-1 0 0,0 1 1 0 0,-1-1 0 0 0,1 1 0 0 0,-1 1-1 0 0,1-1 1 0 0,2 2 7 0 0,-5-1-6 0 0,-1-1 0 0 0,0 1 0 0 0,1 0-1 0 0,-1 0 1 0 0,0 0 0 0 0,-1 0 0 0 0,1 1 0 0 0,0-1 0 0 0,-1 1-1 0 0,1 0 1 0 0,-1 0 0 0 0,0 0 0 0 0,0 1 0 0 0,0-1 0 0 0,-1 1-1 0 0,2 0 7 0 0,5 14-26 0 0,0 0-1 0 0,0 0 1 0 0,-2 0-1 0 0,-1 1 1 0 0,0 0-1 0 0,-2 1 1 0 0,0-1-1 0 0,1 20 27 0 0,-3-15-18 0 0,-1 1 0 0 0,-1-1-1 0 0,-1 0 1 0 0,-1 1-1 0 0,-2-1 1 0 0,0 0-1 0 0,-2-1 1 0 0,-1 1 0 0 0,-1-1-1 0 0,-1 0 1 0 0,-5 8 18 0 0,11-26 1 0 0,1 0 0 0 0,-1-1 0 0 0,-1 1 0 0 0,1-1 0 0 0,-1 0 0 0 0,1 0 0 0 0,-2 0 0 0 0,1-1 0 0 0,0 1-1 0 0,-1-1 1 0 0,1 0 0 0 0,-1 0 0 0 0,0 0 0 0 0,0-1 0 0 0,0 1 0 0 0,-1-1 0 0 0,1 0 0 0 0,0 0 0 0 0,-1-1 0 0 0,0 0 0 0 0,1 0 0 0 0,-1 0 0 0 0,0 0 0 0 0,1-1 0 0 0,-1 0 0 0 0,0 0 0 0 0,-2-1-1 0 0,-9 0 27 0 0,1-2 0 0 0,0 0 0 0 0,0-1 0 0 0,0 0 0 0 0,0-1 0 0 0,0 0 0 0 0,1-2 0 0 0,0 1 0 0 0,0-2-27 0 0,-38-21 59 0 0,1-2-1 0 0,-34-27-58 0 0,78 53 0 0 0,-7-6 0 0 0,-1-1 0 0 0,2 0 0 0 0,0 0 0 0 0,-9-11 0 0 0,20 20 0 0 0,1 0 0 0 0,-1 0 0 0 0,1 0 0 0 0,0 0 0 0 0,0 0 0 0 0,0-1 0 0 0,0 1 0 0 0,1 0 0 0 0,-1-1 0 0 0,1 0 0 0 0,0 1 0 0 0,0-1 0 0 0,1 0 0 0 0,-1 1 0 0 0,1-1 0 0 0,0 0 0 0 0,0 0 0 0 0,0 1 0 0 0,0-1 0 0 0,1 0 0 0 0,0 1 0 0 0,0-1 0 0 0,0 0 0 0 0,0 1 0 0 0,1-2 0 0 0,6-10-28 0 0,1 1 0 0 0,0-1 0 0 0,2 2 0 0 0,0-1 0 0 0,0 1 0 0 0,1 1 0 0 0,1 0 0 0 0,4-3 28 0 0,7-4-46 0 0,1 2 0 0 0,0 0 0 0 0,1 2 0 0 0,13-6 46 0 0,-4 5 0 0 0,1 1 0 0 0,0 1 0 0 0,1 2 0 0 0,0 2 0 0 0,8-1 0 0 0,11 4-53 0 0,-52 6 48 0 0,0 1-1 0 0,0 0 1 0 0,1 0-1 0 0,-1 0 1 0 0,0 0 0 0 0,0 1-1 0 0,0-1 1 0 0,0 1-1 0 0,0 0 1 0 0,0 0 0 0 0,0 0-1 0 0,0 1 1 0 0,0-1-1 0 0,0 1 1 0 0,-1 0 0 0 0,1 0-1 0 0,-1 0 1 0 0,0 1-1 0 0,2 1 6 0 0,7 5-21 0 0,-1 2-1 0 0,0 0 0 0 0,-1 0 0 0 0,4 6 22 0 0,-10-13-13 0 0,8 14-1 0 0,0 1-1 0 0,-1 0 0 0 0,-1 0 1 0 0,-1 1-1 0 0,-1 0 0 0 0,-1 0 1 0 0,-1 1-1 0 0,2 9 15 0 0,-4-11-5 0 0,-1 1-1 0 0,-1 0 1 0 0,-1 0 0 0 0,0 0-1 0 0,-2 0 1 0 0,-1 0 0 0 0,0 0-1 0 0,-2 0 1 0 0,0-1 0 0 0,-1 1-1 0 0,-2-1 1 0 0,0 0 0 0 0,-1-1-1 0 0,-3 5 6 0 0,5-12 14 0 0,0-1-1 0 0,-1 0 0 0 0,0-1 0 0 0,-5 6-13 0 0,8-11 2 0 0,0 0 0 0 0,0 0 0 0 0,0-1 1 0 0,-1 1-1 0 0,0-1 0 0 0,1 0 0 0 0,-1 0 1 0 0,-1 0-1 0 0,1-1 0 0 0,-4 2-2 0 0,4-3 8 0 0,1 0 0 0 0,-1 0 0 0 0,1 0 0 0 0,-1-1 0 0 0,0 0-1 0 0,1 0 1 0 0,-1 0 0 0 0,0 0 0 0 0,1-1 0 0 0,-1 1 0 0 0,0-1 0 0 0,-1-1-8 0 0,-13-3 42 0 0,1 0 0 0 0,-8-5-42 0 0,0 1 37 0 0,7 2-15 0 0,-26-7-11 0 0,0-3-1 0 0,1-1 0 0 0,-35-20-10 0 0,60 27 0 0 0,0-1 0 0 0,1 0 0 0 0,0-2 0 0 0,1 1 0 0 0,-4-6 0 0 0,11 9 2 0 0,1 0 0 0 0,0 0 0 0 0,0-1 0 0 0,1 0-1 0 0,0 0 1 0 0,-5-12-2 0 0,9 14 28 0 0,1 4-23 0 0,0 0-1 0 0,1-1 1 0 0,-1 1-1 0 0,1-1 1 0 0,1 0-1 0 0,-1 1 1 0 0,1-1-1 0 0,0-5-4 0 0,0-14 52 0 0,0 17-52 0 0,1 0 1 0 0,0 0-1 0 0,0 0 0 0 0,1 1 0 0 0,0-1 0 0 0,2-4 0 0 0,1-2 0 0 0,1 1 0 0 0,1 0 0 0 0,0 0 0 0 0,1 1 0 0 0,1-1 0 0 0,0 1 0 0 0,0 1 0 0 0,1 0 0 0 0,1 0 0 0 0,1 0 0 0 0,8-8 0 0 0,1 2 0 0 0,1 0 0 0 0,1 1 0 0 0,0 1 0 0 0,5-1 0 0 0,-10 5 0 0 0,-10 7 0 0 0,0-1 0 0 0,0 1 0 0 0,1 0 0 0 0,-1 1 0 0 0,1 0 0 0 0,8-3 0 0 0,6 0 0 0 0,-15 4 0 0 0,0 0 0 0 0,0 0 0 0 0,-1 0 0 0 0,1 1 0 0 0,0 0 0 0 0,0 1 0 0 0,0-1 0 0 0,7 1 0 0 0,-11 1 0 0 0,2-1-1 0 0,0 0-1 0 0,0 0 1 0 0,0 1 0 0 0,0 0 0 0 0,0 0 0 0 0,-1 0 0 0 0,1 0-1 0 0,0 1 1 0 0,-1 0 0 0 0,1 0 0 0 0,-1 0 0 0 0,2 1 1 0 0,10 7-79 0 0,-11-7 71 0 0,1 1 1 0 0,-2-1 0 0 0,1 0 0 0 0,0 1-1 0 0,-1 0 1 0 0,0 0 0 0 0,0 0-1 0 0,1 2 8 0 0,9 13-32 0 0,-1-1 0 0 0,-1 1 0 0 0,0 1 0 0 0,0 4 32 0 0,0 8-57 0 0,-1-1-1 0 0,-2 2 1 0 0,-1-1-1 0 0,-2 1 0 0 0,-1 0 1 0 0,-2 0-1 0 0,-2 0 1 0 0,-1 1-1 0 0,-1-1 0 0 0,-4 11 58 0 0,3-23 0 0 0,0 3 0 0 0,-1 0 0 0 0,-2-1 0 0 0,-3 12 0 0 0,7-32 1 0 0,-1 4 9 0 0,0 0 1 0 0,0 0 0 0 0,-1 0-1 0 0,0 0 1 0 0,0-1-1 0 0,-1 1 1 0 0,1-1 0 0 0,-2 0-1 0 0,1 0 1 0 0,-1 0 0 0 0,0 0-11 0 0,2-4 10 0 0,0 0 0 0 0,0 0 0 0 0,0 0 0 0 0,-1 0 0 0 0,1 0-1 0 0,-1-1 1 0 0,1 1 0 0 0,-1-1 0 0 0,0 0 0 0 0,1 0 0 0 0,-1 0 0 0 0,0-1 0 0 0,0 1 0 0 0,0-1 0 0 0,1 1 0 0 0,-1-1 0 0 0,0 0 0 0 0,0-1 0 0 0,0 1 0 0 0,0-1 0 0 0,-2 0-10 0 0,-11-2 52 0 0,1-1 1 0 0,-1-1-1 0 0,1 0 0 0 0,-3-2-52 0 0,-63-24 67 0 0,1-4 0 0 0,-23-15-67 0 0,-14-17 10 0 0,114 64-9 0 0,-1 0 1 0 0,1-1-1 0 0,-1 0 0 0 0,1 0 0 0 0,1 0 0 0 0,-1 0 0 0 0,0-1 0 0 0,1 1 0 0 0,0-1 0 0 0,0 0 0 0 0,1 0 0 0 0,-1 0 0 0 0,1 0 0 0 0,0 0 0 0 0,1 0 0 0 0,-1-1 0 0 0,1-3-1 0 0,0 2 4 0 0,0 0-1 0 0,0-1 1 0 0,1 1-1 0 0,1 0 1 0 0,-1 0 0 0 0,1 0-1 0 0,1 0 1 0 0,-1 0-1 0 0,1 0 1 0 0,1 0-1 0 0,-1 0 1 0 0,1 0-1 0 0,1-1-3 0 0,3-4-1 0 0,3-6-1 0 0,1 0-1 0 0,0 0 0 0 0,2 1 0 0 0,7-8 3 0 0,-14 19-11 0 0,77-81-42 0 0,-65 71 54 0 0,0 1 0 0 0,0 1 0 0 0,2 1 0 0 0,4-3-1 0 0,-21 14 0 0 0,19-10 0 0 0,-1 0 0 0 0,2 1 0 0 0,1 1 0 0 0,-17 7 0 0 0,0 1 0 0 0,0 0 0 0 0,0 0 0 0 0,0 0 0 0 0,0 1 0 0 0,1 0 0 0 0,-1 0 0 0 0,0 1 0 0 0,1 0 0 0 0,-1 0 0 0 0,1 1 0 0 0,5 0 0 0 0,-6 0-21 0 0,0 1-1 0 0,-1 0 0 0 0,1 0 0 0 0,0 0 0 0 0,-1 1 1 0 0,0 0-1 0 0,0 0 0 0 0,0 0 0 0 0,0 1 0 0 0,0 0 0 0 0,0 0 22 0 0,8 9-15 0 0,0 0-1 0 0,-1 1 0 0 0,9 11 16 0 0,3 3-27 0 0,-16-17 8 0 0,-2-1-1 0 0,1 1 1 0 0,-1 0 0 0 0,-1 0 0 0 0,0 0-1 0 0,-1 1 1 0 0,0 0 0 0 0,1 9 19 0 0,2 8-207 0 0,-2-1 1 0 0,-1 1-1 0 0,-1 6 207 0 0,-4-14-13 0 0,0 0 0 0 0,-2 0-1 0 0,0 0 1 0 0,-2 0 0 0 0,-1 0-1 0 0,-5 14 14 0 0,7-24 1 0 0,0-1-1 0 0,-1 0 0 0 0,0-1 1 0 0,-1 1-1 0 0,0-1 0 0 0,-1 1 0 0 0,0-1 1 0 0,0-1-1 0 0,-1 1 0 0 0,0-1 0 0 0,-1 0 1 0 0,0-1-1 0 0,2-1 31 0 0,-1-1 0 0 0,1-1 1 0 0,-1 1-1 0 0,0-1 0 0 0,0 0 0 0 0,-1-1 1 0 0,1 0-1 0 0,-1 0 0 0 0,0 0 1 0 0,0-1-1 0 0,0 0 0 0 0,0 0 1 0 0,0-1-1 0 0,-1 0 0 0 0,1 0 0 0 0,-6-1-31 0 0,-5 0 107 0 0,0 0 0 0 0,0-2-1 0 0,-16-3-106 0 0,-20-5-5 0 0,29 7 46 0 0,1-2 1 0 0,1-1-1 0 0,-1-1 0 0 0,0-1-41 0 0,-1-2 8 0 0,0-1 0 0 0,0 0 0 0 0,-23-16-8 0 0,41 22 9 0 0,0-1 1 0 0,1 1-1 0 0,0-1 0 0 0,0-1 0 0 0,0 1 1 0 0,1-1-1 0 0,0 0 0 0 0,0 0 0 0 0,1-1 1 0 0,0 1-1 0 0,1-1 0 0 0,0 0 0 0 0,-3-7-9 0 0,4 6 4 0 0,1-1-1 0 0,0 0 0 0 0,0 0 0 0 0,1 0 0 0 0,0 0 0 0 0,1 0 0 0 0,0 0 0 0 0,1 0 0 0 0,0 1 0 0 0,1-1 0 0 0,0 0 0 0 0,1 0 0 0 0,0 1 1 0 0,0-1-1 0 0,1 1 0 0 0,1-1-3 0 0,6-11-34 0 0,1 1 1 0 0,1-1-1 0 0,1 2 1 0 0,1 0-1 0 0,0 0 0 0 0,8-4 34 0 0,-9 9-16 0 0,1 1 0 0 0,0 0 0 0 0,1 1 0 0 0,1 1 0 0 0,0 1 16 0 0,90-47 118 0 0,-98 52-92 0 0,4-2-29 0 0,1 1 0 0 0,0 1-1 0 0,0 0 1 0 0,0 1 0 0 0,1 0-1 0 0,-1 1 1 0 0,1 0 0 0 0,15 0 3 0 0,-23 2-19 0 0,0 1 0 0 0,1 1 0 0 0,-1-1 0 0 0,0 1 0 0 0,0 0 0 0 0,0 1 1 0 0,0-1-1 0 0,0 1 0 0 0,-1 1 0 0 0,1-1 0 0 0,0 1 0 0 0,-1 0 0 0 0,0 0 0 0 0,0 1 0 0 0,0 0 1 0 0,0 0-1 0 0,-1 0 0 0 0,1 0 0 0 0,-1 1 0 0 0,0 0 0 0 0,-1 0 0 0 0,1 0 0 0 0,-1 1 0 0 0,3 5 19 0 0,10 16-41 0 0,-10-18 9 0 0,0 1-1 0 0,-1 1 1 0 0,3 7 32 0 0,2 9 3 0 0,-3-9 1 0 0,0 0 0 0 0,-2 1 0 0 0,0 0-1 0 0,1 10-3 0 0,-3 0-131 0 0,0 0-1 0 0,-2 1 0 0 0,-2-1 1 0 0,-1 1-1 0 0,-1 5 132 0 0,-1-17-6 0 0,-1 0 1 0 0,0 0 0 0 0,-1 0-1 0 0,-1 0 1 0 0,-1-1 0 0 0,-1 0-1 0 0,0 0 1 0 0,-2 0 0 0 0,0-1-1 0 0,-4 3 6 0 0,12-15-1 0 0,-1 1 10 0 0,-1 0-1 0 0,0 0 0 0 0,0 0 1 0 0,0-1-1 0 0,-1 1 1 0 0,1-1-1 0 0,-1 0 1 0 0,0 0-1 0 0,-5 3-8 0 0,-1-1 32 0 0,7-3-20 0 0,1-1 0 0 0,-1 0 0 0 0,0 0 0 0 0,0 0 0 0 0,0 0 0 0 0,0-1 0 0 0,0 1 0 0 0,-4 0-12 0 0,-2 0 115 0 0,0 0 1 0 0,0-1-1 0 0,0 1 0 0 0,-1-2 0 0 0,1 0 1 0 0,0 0-1 0 0,0 0 0 0 0,-1-1 0 0 0,-8-2-115 0 0,-12-5 61 0 0,1-1 0 0 0,-18-9-61 0 0,30 12 6 0 0,-17-12-6 0 0,14 6 0 0 0,-15-6 0 0 0,-28-20 0 0 0,52 30 0 0 0,0-1 0 0 0,1 1 0 0 0,0-2 0 0 0,0 0 0 0 0,2 0 0 0 0,-9-10 0 0 0,13 13 0 0 0,0 0 0 0 0,1 0 0 0 0,-1-1 0 0 0,2 0 0 0 0,-1 1 0 0 0,1-1 0 0 0,0 0 0 0 0,-1-7 0 0 0,2 6-1 0 0,1 0 0 0 0,0 0 0 0 0,1 0 0 0 0,0 1 0 0 0,0-1 0 0 0,1 0 0 0 0,0 0 0 0 0,1 0 0 0 0,0 1 0 0 0,0-1 0 0 0,1 1 0 0 0,0-1 0 0 0,1 1 0 0 0,4-7 1 0 0,2-2-51 0 0,2 0 0 0 0,0 1 0 0 0,1 0 0 0 0,1 0 0 0 0,2 0 51 0 0,0 1-21 0 0,1 0-1 0 0,0 1 1 0 0,2 1 0 0 0,0 0-1 0 0,0 2 1 0 0,8-4 21 0 0,18-8 99 0 0,33-12-99 0 0,-57 27 3 0 0,0 0 1 0 0,1 2 0 0 0,-1 1 0 0 0,1 0-1 0 0,4 1-3 0 0,-22 3-12 0 0,0 1 0 0 0,1 0 0 0 0,-1 0-1 0 0,0 1 1 0 0,0-1 0 0 0,0 1-1 0 0,0 0 1 0 0,0 0 0 0 0,0 0-1 0 0,0 0 1 0 0,0 0 0 0 0,0 1 0 0 0,-1 0-1 0 0,1 0 1 0 0,-1 0 0 0 0,1 0-1 0 0,-1 0 1 0 0,0 1 0 0 0,0-1 12 0 0,4 4-76 0 0,-1 0 0 0 0,0 0 0 0 0,-1 0 1 0 0,0 1-1 0 0,0-1 0 0 0,0 1 0 0 0,-1 0 0 0 0,2 4 76 0 0,-3-3-76 0 0,17 31-526 0 0,-1 7 602 0 0,-9-17-76 0 0,-1 1 1 0 0,-2 0-1 0 0,-1 1 0 0 0,-2 0 1 0 0,-1 0-1 0 0,-2 0 1 0 0,-2 21 75 0 0,-2-30-28 0 0,-1 1 1 0 0,-1-1-1 0 0,-1 0 1 0 0,-1-1-1 0 0,-1 0 1 0 0,-1 0 0 0 0,-4 7 27 0 0,10-23 4 0 0,0 1 0 0 0,0-1 0 0 0,0 0 0 0 0,0 0 0 0 0,-1-1 0 0 0,0 1 0 0 0,0 0 0 0 0,0-1 0 0 0,-1 0 1 0 0,1 0-1 0 0,-1 0 0 0 0,0-1 0 0 0,-1 1-4 0 0,-7 2 44 0 0,11-4-6 0 0,-1 0 0 0 0,0-1 0 0 0,0 0 1 0 0,0 1-1 0 0,0-1 0 0 0,0 0 1 0 0,-1 0-1 0 0,1-1 0 0 0,0 1 1 0 0,-3 0-39 0 0,-73 8 235 0 0,55-5-96 0 0,0-1 0 0 0,-1-1 0 0 0,1-1 0 0 0,-20-2-139 0 0,22-1 89 0 0,14 2-81 0 0,-1 0 1 0 0,1-1-1 0 0,0 0 0 0 0,1-1 1 0 0,-1 0-1 0 0,-1 0-8 0 0,-22-6 56 0 0,26 7-48 0 0,0 0 0 0 0,0 0-1 0 0,-1-1 1 0 0,2 1 0 0 0,-1-1-1 0 0,0 0 1 0 0,0 0-1 0 0,-3-3-7 0 0,-41-22-770 0 0,43 23 140 0 0,-1-1 0 0 0,1-1-1 0 0,0 1 1 0 0,0-1 0 0 0,1 0 630 0 0,-1 0-838 0 0</inkml:trace>
  <inkml:trace contextRef="#ctx0" brushRef="#br0" timeOffset="1">36 486 2304 0 0,'0'0'284'0'0,"0"22"4546"0"0,1-6-3666 0 0,1 0 0 0 0,4 12-1164 0 0,-3-24 83 0 0,-1 1 0 0 0,1-1 0 0 0,-1 0-1 0 0,2 1 1 0 0,-1-1 0 0 0,0 0 0 0 0,1 0-1 0 0,0-1 1 0 0,1 1 0 0 0,-1 0 0 0 0,1-1-1 0 0,2 2-82 0 0,17 13 277 0 0,-19-14-234 0 0,0 0 1 0 0,1-1 0 0 0,0 0-1 0 0,0 0 1 0 0,0 0 0 0 0,0 0-1 0 0,0-1 1 0 0,1 0-1 0 0,3 1-43 0 0,29 12 152 0 0,-35-13-179 0 0,-3-1-34 0 0,1-1 0 0 0,-1 1-1 0 0,1 0 1 0 0,0 0 0 0 0,-1-1 0 0 0,1 1-1 0 0,0-1 1 0 0,0 1 0 0 0,0-1 0 0 0,0 1 0 0 0,0-1-1 0 0,1 0 62 0 0,7 0-406 0 0</inkml:trace>
  <inkml:trace contextRef="#ctx0" brushRef="#br0" timeOffset="2">464 263 5152 0 0,'1'-1'27'0'0,"0"1"0"0"0,0 0 0 0 0,1-1 0 0 0,-1 1 0 0 0,0 0 0 0 0,0-1 0 0 0,0 1 0 0 0,0-1 1 0 0,0 0-1 0 0,0 1 0 0 0,0-1 0 0 0,0 0 0 0 0,0 1 0 0 0,1-2-27 0 0,9-6 157 0 0,-10 8-107 0 0,0-1 1 0 0,0 0 0 0 0,-1 1-1 0 0,1-1 1 0 0,0 1 0 0 0,0-1-1 0 0,-1 0 1 0 0,1 0 0 0 0,-1 1-1 0 0,1-1 1 0 0,-1 0 0 0 0,1 0-1 0 0,-1 0 1 0 0,0 1 0 0 0,1-1-1 0 0,-1 0 1 0 0,0 0 0 0 0,0 0-1 0 0,1 0-50 0 0,-1 0 119 0 0,0 1 102 0 0,0 0 21 0 0,0 0-2 0 0,0 0-7 0 0,0 0-28 0 0,0 0-11 0 0,-11 18 479 0 0,8-15-561 0 0,0 0-1 0 0,0 0 1 0 0,-1 0-1 0 0,0-1 1 0 0,1 0 0 0 0,-1 0-1 0 0,-2 1-111 0 0,-9 6 194 0 0,13-9-206 0 0,0 1 0 0 0,0 0 0 0 0,0-1 0 0 0,0 1 0 0 0,0-1 0 0 0,-1 0 0 0 0,1 0 0 0 0,0 0 0 0 0,0 0 0 0 0,0 0 0 0 0,0 0 0 0 0,-1 0 12 0 0,-4-1 14 0 0,6 1 22 0 0,1 0-1 0 0,-1 0 0 0 0,1 0 0 0 0,-1-1 0 0 0,1 1 1 0 0,-1 0-1 0 0,1-1 0 0 0,-1 1 0 0 0,1 0 0 0 0,0-1 1 0 0,-1 1-1 0 0,1-1 0 0 0,-1 1 0 0 0,1 0 0 0 0,0-1 0 0 0,0 1 1 0 0,-1-1-1 0 0,1 1 0 0 0,0-1 0 0 0,0 1 0 0 0,0-1 1 0 0,-1 1-1 0 0,1-1 0 0 0,0 1 0 0 0,0-1 0 0 0,0 1 1 0 0,0-1-1 0 0,0 0 0 0 0,0 1 0 0 0,0-1 0 0 0,0 1 1 0 0,1-1-1 0 0,-1 1 0 0 0,0-1-35 0 0,0-1 147 0 0,0 1 1 0 0,0-1-1 0 0,0 0 1 0 0,1 0-1 0 0,-1 1 1 0 0,1-1-1 0 0,-1 0 1 0 0,1 1-1 0 0,0-2-147 0 0,0 2 16 0 0,0 0-13 0 0,1-1-1 0 0,-1 1 0 0 0,0 0 1 0 0,1 0-1 0 0,-1 0 0 0 0,1-1 1 0 0,-1 2-1 0 0,1-1 0 0 0,0 0 1 0 0,-1 0-1 0 0,1 0 0 0 0,0 1 1 0 0,0-1-1 0 0,0 1 0 0 0,-1-1 1 0 0,3 1-3 0 0,3-1 16 0 0,-5 1-10 0 0,-1 1 0 0 0,0-1 0 0 0,1 1 0 0 0,-1-1 0 0 0,0 1 1 0 0,1-1-1 0 0,-1 1 0 0 0,0 0 0 0 0,0-1 0 0 0,1 1 0 0 0,-1 0 1 0 0,0 0-1 0 0,0 0 0 0 0,0 0 0 0 0,0 0 0 0 0,0 0 0 0 0,-1 0 1 0 0,1 0-1 0 0,0 0 0 0 0,0 0 0 0 0,-1 0 0 0 0,1 1 0 0 0,-1-1 1 0 0,1 0-7 0 0,1 3 17 0 0,-1-1 1 0 0,0 1 0 0 0,1-1-1 0 0,-1 1 1 0 0,-1 0 0 0 0,1-1 0 0 0,0 2-18 0 0,-1 1 63 0 0,0-1-284 0 0,1-1 0 0 0,-1 0 0 0 0,0 1 0 0 0,-1-1 0 0 0,0 4 221 0 0,-2-3-4110 0 0</inkml:trace>
</inkml:ink>
</file>

<file path=ppt/ink/ink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22:55.714"/>
    </inkml:context>
    <inkml:brush xml:id="br0">
      <inkml:brushProperty name="width" value="0.05292" units="cm"/>
      <inkml:brushProperty name="height" value="0.05292" units="cm"/>
      <inkml:brushProperty name="color" value="#333333"/>
    </inkml:brush>
  </inkml:definitions>
  <inkml:trace contextRef="#ctx0" brushRef="#br0">201 22 11664 0 0,'-10'-12'1264'0'0,"8"10"-1255"0"0,0 1 0 0 0,-1 0-1 0 0,1 0 1 0 0,-1 0 0 0 0,1 0 0 0 0,-1 0 0 0 0,1 1 0 0 0,-1-1 0 0 0,1 1 0 0 0,-1 0 0 0 0,0 0 0 0 0,1 0 0 0 0,-1 0 0 0 0,0 0 0 0 0,1 0 0 0 0,-1 1 0 0 0,1-1 0 0 0,-1 1 0 0 0,0-1 0 0 0,1 1 0 0 0,-2 1-9 0 0,-9 3-19 0 0,0 1 1 0 0,1 1-1 0 0,-10 6 19 0 0,-5 3 217 0 0,26-16-119 0 0,0 0 0 0 0,0 1 0 0 0,0-1 0 0 0,0 0 0 0 0,0 1 0 0 0,1-1 0 0 0,-1 1 0 0 0,0-1 0 0 0,0 1 0 0 0,0-1 1 0 0,0 1-1 0 0,1 0 0 0 0,-1 0 0 0 0,0-1 0 0 0,1 1 0 0 0,-1 0 0 0 0,1 0 0 0 0,-1 0 0 0 0,0-1 0 0 0,1 1 0 0 0,0 0 0 0 0,-1 0 0 0 0,1 0 0 0 0,0 0 0 0 0,-1 0 0 0 0,1 0 0 0 0,0 0 0 0 0,0 0 1 0 0,0 0-1 0 0,0 0 0 0 0,0 0 0 0 0,0 0 0 0 0,0 0 0 0 0,0 0 0 0 0,0 0 0 0 0,0 0 0 0 0,1 0 0 0 0,-1 0 0 0 0,0 0 0 0 0,1 0 0 0 0,-1 0 0 0 0,1 0 0 0 0,-1 0 0 0 0,1 0-98 0 0,5 20 526 0 0,-4-11-428 0 0,-2 0 0 0 0,1 0 0 0 0,-1 0 0 0 0,-1 0 0 0 0,1 0 0 0 0,-2 0 0 0 0,1 0 0 0 0,-2 0 0 0 0,-1 6-98 0 0,-4 8 150 0 0,2 0-1 0 0,0 1 0 0 0,0 17-149 0 0,4-34 193 0 0,1-1-121 0 0,0 0 1 0 0,1 0-1 0 0,0 0 0 0 0,0 0 0 0 0,0 2-72 0 0,1-7 11 0 0,-1 0 0 0 0,0 0 0 0 0,1 0 0 0 0,-1-1 0 0 0,1 1 0 0 0,0 0 0 0 0,0 0 0 0 0,0 0 0 0 0,0 0 0 0 0,0-1 0 0 0,0 1 0 0 0,0-1 0 0 0,0 1 0 0 0,1 0 0 0 0,-1-1 0 0 0,0 0 0 0 0,1 1 0 0 0,-1-1-1 0 0,1 0 1 0 0,0 0 0 0 0,0 0-11 0 0,1 0-2 0 0,1 1 0 0 0,0-1 0 0 0,0-1 0 0 0,-1 1 0 0 0,1 0 0 0 0,0-1 0 0 0,0 0 0 0 0,0 0 0 0 0,0 0 0 0 0,0-1 0 0 0,0 1 0 0 0,-1-1 0 0 0,2 0 2 0 0,22-1-696 0 0,-9 2 250 0 0</inkml:trace>
</inkml:ink>
</file>

<file path=ppt/ink/ink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22:55.715"/>
    </inkml:context>
    <inkml:brush xml:id="br0">
      <inkml:brushProperty name="width" value="0.05292" units="cm"/>
      <inkml:brushProperty name="height" value="0.05292" units="cm"/>
      <inkml:brushProperty name="color" value="#333333"/>
    </inkml:brush>
  </inkml:definitions>
  <inkml:trace contextRef="#ctx0" brushRef="#br0">42 101 9216 0 0,'0'0'706'0'0,"-1"0"-463"0"0,-1-2-99 0 0,1 2 461 0 0,1 0 195 0 0,0 0 31 0 0,-6 10 1422 0 0,3-5-1956 0 0,1-1-1 0 0,-1 1 1 0 0,1 0 0 0 0,1 0-1 0 0,-1 1 1 0 0,1-1-1 0 0,0 0 1 0 0,0 0-1 0 0,0 1 1 0 0,1-1 0 0 0,0 1-1 0 0,0-1 1 0 0,0 1-297 0 0,-2 25 616 0 0,0-22-482 0 0,1-2-66 0 0,0-1 0 0 0,0 0 0 0 0,1 1 0 0 0,-1-1 0 0 0,2 1 1 0 0,-1-1-1 0 0,1 5-68 0 0,0 6 105 0 0,0-36-35 0 0,0 2-53 0 0,0 0 0 0 0,-1 1 0 0 0,-1-1-1 0 0,-1-8-16 0 0,-3-4-18 0 0,2 0 0 0 0,2 0 0 0 0,0-15 18 0 0,1 44-2 0 0,0 0 1 0 0,1 0-1 0 0,-1 0 1 0 0,0 0-1 0 0,0 0 0 0 0,0 0 1 0 0,0 1-1 0 0,0-1 1 0 0,0 0-1 0 0,0 0 1 0 0,0 0-1 0 0,1 0 1 0 0,-1 0-1 0 0,0 0 1 0 0,0 0-1 0 0,0 0 1 0 0,0 0-1 0 0,0 0 0 0 0,0 0 1 0 0,0 0-1 0 0,0 0 1 0 0,1-1-1 0 0,-1 1 1 0 0,0 0-1 0 0,0 0 1 0 0,0 0-1 0 0,0 0 1 0 0,0 0-1 0 0,0 0 0 0 0,0 0 1 0 0,0 0-1 0 0,0 0 1 0 0,0 0-1 0 0,1 0 1 0 0,-1 0-1 0 0,0 0 1 0 0,0 0-1 0 0,0-1 1 0 0,0 1-1 0 0,0 0 1 0 0,0 0-1 0 0,0 0 0 0 0,0 0 1 0 0,0 0-1 0 0,0 0 1 0 0,0 0-1 0 0,0 0 1 0 0,0-1-1 0 0,0 1 1 0 0,0 0-1 0 0,0 0 1 0 0,0 0-1 0 0,0 0 1 0 0,0 0-1 0 0,0 0 0 0 0,0 0 1 0 0,0 0-1 0 0,0-1 1 0 0,0 1-1 0 0,0 0 1 0 0,0 0-1 0 0,0 0 1 0 0,0 0-1 0 0,0 0 1 0 0,0 0-1 0 0,-1 0 2 0 0,9 12-25 0 0,11 29 25 0 0,-13-28-55 0 0,-4-8 61 0 0,1 0-1 0 0,-1-1 1 0 0,1 1-1 0 0,-1-1 1 0 0,1 0-1 0 0,1 0 0 0 0,-1 0 1 0 0,0 0-1 0 0,3 1-5 0 0,-5-4 4 0 0,0 0-1 0 0,1-1 1 0 0,-1 1-1 0 0,1 0 1 0 0,-1-1-1 0 0,1 1 1 0 0,-1 0-1 0 0,1-1 1 0 0,-1 0-1 0 0,1 1 1 0 0,-1-1-1 0 0,1 0 0 0 0,0 0 1 0 0,-1 0-1 0 0,1 0 1 0 0,0 0-1 0 0,-1 0 1 0 0,1 0-1 0 0,-1-1 1 0 0,1 1-1 0 0,0-1 1 0 0,-1 1-1 0 0,1-1 1 0 0,-1 0-1 0 0,1 1 1 0 0,-1-1-1 0 0,0 0 0 0 0,1 0 1 0 0,-1 0-1 0 0,0 0 1 0 0,0 0-1 0 0,1-1-3 0 0,2-1-3 0 0,-1-1-1 0 0,0-1 0 0 0,0 1 0 0 0,0 0 1 0 0,-1-1-1 0 0,1 1 0 0 0,-1-1 1 0 0,0 0-1 0 0,0 0 0 0 0,-1 0 0 0 0,1 0 1 0 0,-1 0-1 0 0,-1 0 0 0 0,1-4 4 0 0,1 1 49 0 0,0 0 0 0 0,0 0 0 0 0,1 0 0 0 0,-1 0-1 0 0,2-1-48 0 0,2-14 75 0 0,-5 23-65 0 0,-1-1-1 0 0,0 1 1 0 0,1-1-1 0 0,-1 0 0 0 0,1 1 1 0 0,-1-1-1 0 0,1 1 1 0 0,-1-1-1 0 0,1 1 1 0 0,-1-1-1 0 0,1 1 1 0 0,-1-1-1 0 0,1 1 1 0 0,-1 0-1 0 0,1-1 1 0 0,0 1-1 0 0,-1 0 1 0 0,1 0-1 0 0,0-1 1 0 0,-1 1-1 0 0,1 0 1 0 0,0 0-1 0 0,0 0 1 0 0,-1 0-1 0 0,1 0 1 0 0,0 0-1 0 0,-1 0 1 0 0,1 0-1 0 0,0 0 1 0 0,-1 0-1 0 0,1 0 1 0 0,0 0-1 0 0,-1 1 1 0 0,1-1-1 0 0,0 0 1 0 0,-1 0-1 0 0,1 1 1 0 0,0-1-1 0 0,-1 0 1 0 0,1 1-1 0 0,-1-1 1 0 0,1 1-1 0 0,0-1-9 0 0,0 3 29 0 0,0 1 0 0 0,0-1 0 0 0,0 0 0 0 0,0 0 0 0 0,-1 1 0 0 0,1-1 1 0 0,-1 1-1 0 0,0-1 0 0 0,0 0 0 0 0,0 1 0 0 0,0-1 0 0 0,-1 1 0 0 0,1 0-29 0 0,-1 11 59 0 0,-1 28-52 0 0,1-23 37 0 0,1-1 1 0 0,0 1-1 0 0,2 5-44 0 0,1 18-966 0 0,4-36-5018 0 0,-1 1-189 0 0</inkml:trace>
</inkml:ink>
</file>

<file path=ppt/ink/ink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22:55.716"/>
    </inkml:context>
    <inkml:brush xml:id="br0">
      <inkml:brushProperty name="width" value="0.05292" units="cm"/>
      <inkml:brushProperty name="height" value="0.05292" units="cm"/>
      <inkml:brushProperty name="color" value="#333333"/>
    </inkml:brush>
  </inkml:definitions>
  <inkml:trace contextRef="#ctx0" brushRef="#br0">35 70 13104 0 0,'0'0'297'0'0,"0"0"39"0"0,0 0 19 0 0,0 0-34 0 0,-9 18 1062 0 0,8-16-1247 0 0,0 0 1 0 0,-1 1 0 0 0,1-1 0 0 0,0 0 0 0 0,0 0-1 0 0,1 1 1 0 0,-1-1 0 0 0,0 1 0 0 0,1-1 0 0 0,0 1-1 0 0,-1-1 1 0 0,1 1 0 0 0,0-1 0 0 0,0 1 0 0 0,0-1-1 0 0,1 1 1 0 0,-1-1 0 0 0,1 0 0 0 0,-1 1 0 0 0,1-1-1 0 0,0 1 1 0 0,0-1 0 0 0,1 2-137 0 0,1 1 36 0 0,0 0 1 0 0,1-1-1 0 0,-1 1 0 0 0,1-1 1 0 0,0 0-1 0 0,2 2-36 0 0,-4-5 2 0 0,-1 0 0 0 0,1 0 0 0 0,0 0 0 0 0,0 0 0 0 0,-1 0 0 0 0,1 0 0 0 0,0-1 0 0 0,0 1 0 0 0,0-1 0 0 0,0 1 0 0 0,0-1 0 0 0,0 0 0 0 0,0 0 0 0 0,0 1 0 0 0,0-1 0 0 0,0-1-1 0 0,0 1 1 0 0,-1 0 0 0 0,1 0 0 0 0,1-1-2 0 0,14-2 18 0 0,-13 2-40 0 0,0 1 0 0 0,0-1 1 0 0,0 0-1 0 0,-1 0 0 0 0,1 0 1 0 0,3-2 21 0 0,-6 2-12 0 0,0 0 1 0 0,1 0-1 0 0,-1 0 0 0 0,0 0 1 0 0,1 0-1 0 0,-1 0 0 0 0,0-1 0 0 0,0 1 1 0 0,0 0-1 0 0,0-1 0 0 0,0 1 1 0 0,-1-1-1 0 0,1 1 0 0 0,0-1 1 0 0,0 1-1 0 0,-1-1 0 0 0,1 1 1 0 0,-1-2 11 0 0,2-2 2 0 0,-1 1 1 0 0,1-1 0 0 0,-1 0-1 0 0,-1 1 1 0 0,1-1 0 0 0,-1 0-1 0 0,1 0 1 0 0,-1 1 0 0 0,-1-1-1 0 0,1 0 1 0 0,-1 0 0 0 0,1 0-1 0 0,-1 1 1 0 0,-1-1 0 0 0,1 0-1 0 0,-1 1 1 0 0,0 0 0 0 0,0-1-1 0 0,0 1 1 0 0,0 0 0 0 0,-2-3-3 0 0,2 4 13 0 0,-1 0 1 0 0,1-1-1 0 0,-1 1 1 0 0,1 0 0 0 0,-1 0-1 0 0,0 0 1 0 0,0 1-1 0 0,0-1 1 0 0,-1 1 0 0 0,1-1-1 0 0,-1 1 1 0 0,1 0-1 0 0,-1 1 1 0 0,0-1-1 0 0,0 1 1 0 0,1-1 0 0 0,-1 1-1 0 0,0 0 1 0 0,0 0-1 0 0,0 1 1 0 0,0-1 0 0 0,0 1-1 0 0,-1 0 1 0 0,1 0-1 0 0,0 0 1 0 0,0 1-1 0 0,-2 0-13 0 0,4-1-17 0 0,-1 1 0 0 0,1-1 0 0 0,0 1-1 0 0,1 0 1 0 0,-1-1 0 0 0,0 1-1 0 0,0 0 1 0 0,0 0 0 0 0,0 0 0 0 0,1 0-1 0 0,-1 1 1 0 0,0-1 0 0 0,1 0-1 0 0,-1 1 1 0 0,1-1 0 0 0,-1 1 0 0 0,1-1-1 0 0,0 1 1 0 0,0 0 0 0 0,0-1-1 0 0,0 1 1 0 0,0 0 0 0 0,0 0-1 0 0,0 0 1 0 0,1 0 0 0 0,-1 0 0 0 0,0 2 17 0 0,1-2-560 0 0,-1 0 0 0 0,1 0 1 0 0,0 0-1 0 0,0 0 1 0 0,0 1-1 0 0,0-1 1 0 0,1 0-1 0 0,-1 0 0 0 0,0 0 1 0 0,2 2 559 0 0,1 3-5693 0 0</inkml:trace>
</inkml:ink>
</file>

<file path=ppt/ink/ink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22:55.717"/>
    </inkml:context>
    <inkml:brush xml:id="br0">
      <inkml:brushProperty name="width" value="0.05292" units="cm"/>
      <inkml:brushProperty name="height" value="0.05292" units="cm"/>
      <inkml:brushProperty name="color" value="#333333"/>
    </inkml:brush>
  </inkml:definitions>
  <inkml:trace contextRef="#ctx0" brushRef="#br0">65 25 7832 0 0,'0'0'356'0'0,"-4"-12"136"0"0,0 7-242 0 0,3 5 100 0 0,0-1-1 0 0,1 0 1 0 0,-1 1-1 0 0,0-1 0 0 0,0 0 1 0 0,0 1-1 0 0,0-1 0 0 0,1 1 1 0 0,-1 0-1 0 0,0-1 1 0 0,0 1-1 0 0,0 0 0 0 0,0-1 1 0 0,0 1-1 0 0,0 0 1 0 0,0 0-1 0 0,0 0 0 0 0,0 0 1 0 0,0 0-1 0 0,0 0 1 0 0,0 0-1 0 0,0 0 0 0 0,0 0 1 0 0,0 1-1 0 0,0-1 0 0 0,0 0 1 0 0,0 1-1 0 0,0-1-349 0 0,-1 1 158 0 0,1 1-1 0 0,-1-1 1 0 0,1 0-1 0 0,-1 1 0 0 0,1-1 1 0 0,-1 1-1 0 0,1 0 1 0 0,0-1-1 0 0,0 1 1 0 0,0 0-1 0 0,0 0 1 0 0,0 0-1 0 0,0 1-157 0 0,-2 2-39 0 0,1 1 1 0 0,1-1 0 0 0,-1 1-1 0 0,1 0 1 0 0,0 0-1 0 0,0-1 1 0 0,1 1-1 0 0,0 0 1 0 0,0 0-1 0 0,0 3 39 0 0,2-2 16 0 0,1 0 0 0 0,-1 0 0 0 0,1 0 0 0 0,1-1 0 0 0,-1 1 0 0 0,1-1 0 0 0,0 0 0 0 0,0 0 0 0 0,2 2-16 0 0,-4-7-12 0 0,-1 0-1 0 0,1 0 0 0 0,-1 1 0 0 0,1-2 0 0 0,0 1 0 0 0,-1 0 0 0 0,1 0 0 0 0,0 0 1 0 0,-1-1-1 0 0,1 1 0 0 0,0-1 0 0 0,0 0 0 0 0,0 1 0 0 0,0-1 0 0 0,-1 0 0 0 0,1 0 1 0 0,0 0-1 0 0,0 0 0 0 0,0 0 0 0 0,0-1 0 0 0,-1 1 0 0 0,1 0 0 0 0,1-1 13 0 0,40-14-2176 0 0,-42 15 2067 0 0,15-7-1991 0 0,-3-1-3786 0 0</inkml:trace>
</inkml:ink>
</file>

<file path=ppt/ink/ink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22:55.718"/>
    </inkml:context>
    <inkml:brush xml:id="br0">
      <inkml:brushProperty name="width" value="0.05292" units="cm"/>
      <inkml:brushProperty name="height" value="0.05292" units="cm"/>
      <inkml:brushProperty name="color" value="#333333"/>
    </inkml:brush>
  </inkml:definitions>
  <inkml:trace contextRef="#ctx0" brushRef="#br0">25 1 3224 0 0,'-1'0'886'0'0,"-8"6"6680"0"0,7-5-7508 0 0,1 4 416 0 0,0-1 0 0 0,0 1-1 0 0,0-1 1 0 0,1 1-1 0 0,-1-1 1 0 0,1 1-1 0 0,0-1 1 0 0,1 1 0 0 0,-1-1-1 0 0,1 3-473 0 0,1 16 1216 0 0,-2 1-676 0 0,1 6-180 0 0,-2-1 0 0 0,-2 5-360 0 0,0-13 374 0 0,1-11-243 0 0,0-1 0 0 0,1 1 0 0 0,1 0-1 0 0,-1 1-130 0 0,13-25-97 0 0,-11 10 115 0 0,0-1 0 0 0,0 1 0 0 0,1 0-1 0 0,-1 0 1 0 0,1 0 0 0 0,0 0 0 0 0,1 0 0 0 0,-1 0 0 0 0,0 0-1 0 0,1 1 1 0 0,0-1 0 0 0,0 1 0 0 0,0 0 0 0 0,0 0 0 0 0,1 0-1 0 0,3-2-17 0 0,-1 2 0 0 0,-5 3 0 0 0,1-1 0 0 0,-1 1 0 0 0,1 0 0 0 0,-1 0 0 0 0,1 0 0 0 0,-1 0 0 0 0,0 0 0 0 0,1 0 0 0 0,-1 0 0 0 0,1 1 0 0 0,-1-1 0 0 0,1 0 0 0 0,-1 1 0 0 0,0-1 0 0 0,1 1 0 0 0,-1 0 0 0 0,0-1 0 0 0,1 1 0 0 0,-1 0 0 0 0,0 0 0 0 0,0 0 0 0 0,0 0 0 0 0,0 0 0 0 0,0 0 0 0 0,0 0 0 0 0,1 1 0 0 0,2 3 0 0 0,-1 0 0 0 0,1 1 0 0 0,-1-1 0 0 0,0 1 0 0 0,0 0 0 0 0,2 4 0 0 0,11 12-10 0 0,-7-13-3769 0 0,-8-8-2223 0 0</inkml:trace>
</inkml:ink>
</file>

<file path=ppt/ink/ink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22:55.719"/>
    </inkml:context>
    <inkml:brush xml:id="br0">
      <inkml:brushProperty name="width" value="0.05292" units="cm"/>
      <inkml:brushProperty name="height" value="0.05292" units="cm"/>
      <inkml:brushProperty name="color" value="#333333"/>
    </inkml:brush>
  </inkml:definitions>
  <inkml:trace contextRef="#ctx0" brushRef="#br0">28 26 14368 0 0,'0'0'330'0'0,"0"0"45"0"0,0 0 17 0 0,0 0-47 0 0,-9 8 1484 0 0,7-3-1630 0 0,-1 0-1 0 0,1 0 0 0 0,-1 0 1 0 0,1 0-1 0 0,1 1 0 0 0,-1-1 0 0 0,1 0 1 0 0,0 1-1 0 0,0-1 0 0 0,1 1 0 0 0,-1-1 1 0 0,1 1-1 0 0,0-1 0 0 0,1 5-198 0 0,0-7 11 0 0,-1 1 0 0 0,1 0 0 0 0,0 0 0 0 0,0 0 1 0 0,0-1-1 0 0,0 1 0 0 0,1 0 0 0 0,-1-1 0 0 0,1 0 0 0 0,0 1 0 0 0,0-1 0 0 0,0 0 0 0 0,1 0 0 0 0,-1 0 0 0 0,1 0 0 0 0,0 0 0 0 0,0-1 0 0 0,0 1 0 0 0,0-1 0 0 0,0 1 0 0 0,0-1-11 0 0,0-1-16 0 0,-1 0-1 0 0,0 0 0 0 0,1-1 0 0 0,-1 1 0 0 0,1 0 0 0 0,-1-1 0 0 0,1 1 1 0 0,-1-1-1 0 0,1 0 0 0 0,-1 0 0 0 0,1 0 0 0 0,-1 0 0 0 0,1-1 0 0 0,-1 1 1 0 0,1-1-1 0 0,-1 1 0 0 0,1-1 0 0 0,-1 0 0 0 0,1 0 0 0 0,-1 0 0 0 0,0 0 1 0 0,0 0-1 0 0,0-1 0 0 0,0 1 0 0 0,1-1 0 0 0,-2 1 0 0 0,2-1 17 0 0,1-2-85 0 0,0 0 0 0 0,0 0 0 0 0,0 0 0 0 0,-1-1-1 0 0,1 1 1 0 0,-1-1 0 0 0,0 0 0 0 0,-1 1 0 0 0,1-1 0 0 0,-1-1-1 0 0,2-3 86 0 0,-3 3-20 0 0,1 0 0 0 0,-1 0 0 0 0,-1 0 1 0 0,1-1-1 0 0,-1 1 0 0 0,0 0 0 0 0,0 0 0 0 0,-1 0 0 0 0,0-5 20 0 0,0 9-16 0 0,1 0 0 0 0,-1-1 0 0 0,1 1 0 0 0,-1-1 0 0 0,0 1 1 0 0,0 0-1 0 0,0 0 0 0 0,0-1 0 0 0,0 1 0 0 0,-1 0 0 0 0,1 0 0 0 0,-1 0 1 0 0,1 0-1 0 0,-1 0 0 0 0,0 1 0 0 0,1-1 0 0 0,-1 0 0 0 0,0 1 1 0 0,0-1-1 0 0,0 1 0 0 0,-1 0 0 0 0,1 0 0 0 0,0 0 0 0 0,0 0 0 0 0,-1 0 16 0 0,-3-1-7 0 0,1 1-1 0 0,0 0 0 0 0,-1 0 1 0 0,1 1-1 0 0,0 0 1 0 0,-1 0-1 0 0,1 0 0 0 0,-4 1 8 0 0,7-1-135 0 0,0 0 0 0 0,0 1 0 0 0,0 0 0 0 0,1-1 0 0 0,-1 1 0 0 0,0 0 0 0 0,0 0-1 0 0,1 0 1 0 0,-1 0 0 0 0,0 0 0 0 0,1 0 0 0 0,-1 0 0 0 0,0 2 135 0 0,0-2-476 0 0,1 1 0 0 0,0-1 0 0 0,0 1 1 0 0,0-1-1 0 0,0 1 0 0 0,1 0 0 0 0,-1-1 0 0 0,0 1 0 0 0,1 0 1 0 0,-1 1 475 0 0,-2 3-5216 0 0</inkml:trace>
</inkml:ink>
</file>

<file path=ppt/ink/ink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22:55.720"/>
    </inkml:context>
    <inkml:brush xml:id="br0">
      <inkml:brushProperty name="width" value="0.05292" units="cm"/>
      <inkml:brushProperty name="height" value="0.05292" units="cm"/>
      <inkml:brushProperty name="color" value="#333333"/>
    </inkml:brush>
  </inkml:definitions>
  <inkml:trace contextRef="#ctx0" brushRef="#br0">23 30 8288 0 0,'11'-2'2021'0'0,"-14"7"2875"0"0,-5 5-1277 0 0,4 1-4668 0 0,4-10 1082 0 0,-1 0-1 0 0,1 0 0 0 0,0 0 0 0 0,-1 0 1 0 0,1-1-1 0 0,-1 1 0 0 0,1 0 1 0 0,-1 0-1 0 0,1 0 0 0 0,-1-1 0 0 0,1 1 1 0 0,-1 0-1 0 0,0-1 0 0 0,0 1 0 0 0,1 0 1 0 0,-2 0-33 0 0,2-1 4 0 0,-1 0 1 0 0,1 1-1 0 0,-1-1 1 0 0,0 1-1 0 0,1-1 0 0 0,-1 0 1 0 0,1 1-1 0 0,-1 0 1 0 0,1-1-1 0 0,0 1 1 0 0,-1-1-1 0 0,1 1 1 0 0,-1-1-1 0 0,1 1 1 0 0,0 0-1 0 0,0-1 1 0 0,-1 1-1 0 0,1 0 1 0 0,0-1-1 0 0,0 1 1 0 0,0 0-1 0 0,0 0 1 0 0,0-1-1 0 0,0 1 1 0 0,0 0-1 0 0,0-1 1 0 0,0 1-5 0 0,1 15 50 0 0,-1-14-44 0 0,0-1 0 0 0,-1 1-1 0 0,1 0 1 0 0,0-1 0 0 0,1 1 0 0 0,-1-1 0 0 0,0 1-1 0 0,0-1 1 0 0,1 1 0 0 0,-1-1 0 0 0,1 1 0 0 0,-1-1-1 0 0,1 1 1 0 0,0-1 0 0 0,0 1 0 0 0,-1-1 0 0 0,1 0-1 0 0,0 1-5 0 0,1 1 52 0 0,-8-12 14 0 0,6 7-60 0 0,0 1 1 0 0,0-1 0 0 0,0 1 0 0 0,0-1-1 0 0,0 1 1 0 0,0-1 0 0 0,0 0-1 0 0,1 1 1 0 0,-1-1 0 0 0,1 1-1 0 0,-1-1 1 0 0,1 1 0 0 0,0-1-7 0 0,5-19 345 0 0,-6 19-301 0 0,0 1-1 0 0,1-1 1 0 0,-1 0 0 0 0,1 1 0 0 0,0-1 0 0 0,-1 1 0 0 0,1-1-1 0 0,0 1 1 0 0,0-1 0 0 0,0 1 0 0 0,0-1 0 0 0,0 1 0 0 0,1 0-1 0 0,0-1-43 0 0,24-21 408 0 0,-15 13-315 0 0,0 3-36 0 0,-10 6-56 0 0,1 0 0 0 0,-1 0-1 0 0,0 0 1 0 0,1 0-1 0 0,-1 0 1 0 0,0 0 0 0 0,0 0-1 0 0,0 0 1 0 0,0 0 0 0 0,0 0-1 0 0,0-1 0 0 0,0 2 2 0 0,0-1 0 0 0,-1 1-1 0 0,1-1 1 0 0,0 1 0 0 0,0 0-1 0 0,-1-1 1 0 0,1 1 0 0 0,0 0-1 0 0,0 0 1 0 0,-1 0 0 0 0,1 0-1 0 0,0 0 1 0 0,0-1 0 0 0,0 1-1 0 0,-1 1 1 0 0,1-1 0 0 0,0 0-1 0 0,0 0 1 0 0,-1 0-1 0 0,1 0 1 0 0,0 0 0 0 0,0 1-1 0 0,-1-1 1 0 0,1 0 0 0 0,0 1-1 0 0,0-1 1 0 0,-1 1 0 0 0,1-1-1 0 0,0 0 1 0 0,-1 1 0 0 0,1-1-1 0 0,0 2-1 0 0,0-2 1 0 0,0 1 0 0 0,0-1-1 0 0,-1 1 1 0 0,1 0 0 0 0,0-1 0 0 0,0 1-1 0 0,0 0 1 0 0,-1 0 0 0 0,1 0-1 0 0,0-1 1 0 0,-1 1 0 0 0,1 0 0 0 0,-1 0-1 0 0,1 0 1 0 0,-1 0 0 0 0,0 0-1 0 0,1 0 1 0 0,-1 0 0 0 0,0 0-1 0 0,1 0 1 0 0,-1 0 0 0 0,0 0 0 0 0,0 1-1 0 0,0-1 1 0 0,0 0 0 0 0,0 0-1 0 0,0 0 0 0 0,-1 1 1 0 0,1 0-1 0 0,-1 0 0 0 0,1-1 0 0 0,0 1 1 0 0,0 0-1 0 0,0 0 0 0 0,0 0 0 0 0,0 0 1 0 0,0 0-1 0 0,0 0 0 0 0,1 0 0 0 0,-1 1 0 0 0,2 20-72 0 0,-2-21 51 0 0,0 0 0 0 0,0 0 0 0 0,0 0 0 0 0,0 0 0 0 0,1-1 1 0 0,-1 1-1 0 0,0 0 0 0 0,1 0 0 0 0,0 0 0 0 0,-1 0 0 0 0,1 0 0 0 0,0 0 0 0 0,0 0 21 0 0,8 10-4084 0 0,2 0 2614 0 0</inkml:trace>
</inkml:ink>
</file>

<file path=ppt/ink/ink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22:55.721"/>
    </inkml:context>
    <inkml:brush xml:id="br0">
      <inkml:brushProperty name="width" value="0.05292" units="cm"/>
      <inkml:brushProperty name="height" value="0.05292" units="cm"/>
      <inkml:brushProperty name="color" value="#333333"/>
    </inkml:brush>
  </inkml:definitions>
  <inkml:trace contextRef="#ctx0" brushRef="#br0">1 18 11088 0 0,'22'-6'331'0'0,"-14"4"575"0"0,-6 2-717 0 0,-2 0 50 0 0,2-1 8 0 0,14-2 307 0 0,-1 1 1 0 0,1 0 0 0 0,0 1 0 0 0,0 1 0 0 0,0 0 0 0 0,0 1-1 0 0,0 1 1 0 0,13 3-555 0 0,-27-4 169 0 0,0-1-117 0 0,0 0 0 0 0,0 1-1 0 0,0-1 1 0 0,1 1-1 0 0,-1-1 1 0 0,0 1 0 0 0,-1 0-1 0 0,1 0 1 0 0,0 0-1 0 0,1 1-51 0 0,-1-1 175 0 0,0 0 0 0 0,0 0 0 0 0,0 0 0 0 0,0 0-1 0 0,1 0 1 0 0,-1-1 0 0 0,0 1 0 0 0,0-1 0 0 0,1 1-1 0 0,1-1-174 0 0,-4 1 25 0 0,0-1 1 0 0,-1 1-1 0 0,1-1 0 0 0,0 1 0 0 0,0 0 0 0 0,0-1 0 0 0,0 1 0 0 0,1-1 0 0 0,-1 1 0 0 0,0-1 0 0 0,0 1 0 0 0,0-1 0 0 0,0 1 1 0 0,1-1-1 0 0,-1 1 0 0 0,0-1 0 0 0,0 1 0 0 0,1-1 0 0 0,-1 1 0 0 0,0-1 0 0 0,1 1 0 0 0,-1-1-25 0 0,2 4 296 0 0,-5 24 410 0 0,3-24-613 0 0,0-1 0 0 0,0 1 0 0 0,-1-1 0 0 0,1 1 0 0 0,-1-1 1 0 0,0 1-1 0 0,0-1 0 0 0,0 2-93 0 0,0-4 11 0 0,1 0 0 0 0,0 0-1 0 0,-1 0 1 0 0,1 0 0 0 0,0 0 0 0 0,0 1 0 0 0,0-1 0 0 0,0 0-1 0 0,0 0 1 0 0,0 0 0 0 0,0 0 0 0 0,0 0 0 0 0,0 0 0 0 0,1 0-1 0 0,-1 0 1 0 0,0 0 0 0 0,1 0-11 0 0,1 14 105 0 0,-2-4-29 0 0,-1-1 0 0 0,2 1 1 0 0,0-1-1 0 0,0 1 0 0 0,0-1 0 0 0,2 0 0 0 0,2 10-76 0 0,-2-8 39 0 0,0 1 0 0 0,0 0 0 0 0,-1 0 1 0 0,-1 9-40 0 0,-1-13 61 0 0,1-2 66 0 0,-1-1-1 0 0,-1 0 0 0 0,1 0 1 0 0,-1 1-1 0 0,0-1 1 0 0,-1 0-1 0 0,0 2-126 0 0,0 6 0 0 0,2-13 0 0 0,0 1 0 0 0,0 0 0 0 0,0-1 0 0 0,-1 1 0 0 0,1-1 0 0 0,0 1 0 0 0,-1-1 0 0 0,0 1 0 0 0,1-1 0 0 0,-1 1 0 0 0,0-1 0 0 0,1 1 0 0 0,-1-1 0 0 0,0 0 0 0 0,0 1 0 0 0,0-1 0 0 0,0 0 0 0 0,0 0 0 0 0,0 0 0 0 0,-1 0 0 0 0,1 0 0 0 0,0 0 0 0 0,-1 0 0 0 0,1 0 0 0 0,-1 0 0 0 0,0 0-23 0 0,0 0 1 0 0,0 1-1 0 0,-1-1 0 0 0,1 0 0 0 0,0 0 0 0 0,-1-1 1 0 0,1 1-1 0 0,0 0 0 0 0,-1-1 0 0 0,1 0 0 0 0,-1 1 0 0 0,1-1 1 0 0,-1 0-1 0 0,1 0 0 0 0,-1 0 0 0 0,-1-1 23 0 0,-7 0-280 0 0,-19-1-2641 0 0,13 0-4576 0 0</inkml:trace>
</inkml:ink>
</file>

<file path=ppt/ink/ink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22:55.722"/>
    </inkml:context>
    <inkml:brush xml:id="br0">
      <inkml:brushProperty name="width" value="0.05292" units="cm"/>
      <inkml:brushProperty name="height" value="0.05292" units="cm"/>
      <inkml:brushProperty name="color" value="#333333"/>
    </inkml:brush>
  </inkml:definitions>
  <inkml:trace contextRef="#ctx0" brushRef="#br0">38 20 14336 0 0,'-6'-1'236'0'0,"4"0"-159"0"0,1 1-1 0 0,0 0 0 0 0,-1 0 1 0 0,1-1-1 0 0,0 1 0 0 0,0 0 1 0 0,0-1-1 0 0,-1 0 0 0 0,1 1 1 0 0,0-1-1 0 0,0 1 0 0 0,0-1 1 0 0,0 0-1 0 0,0 0-76 0 0,-13-9 2390 0 0,14 10-1388 0 0,9 5-2332 0 0,-8-4 1165 0 0,0-1-1 0 0,0 1 0 0 0,0-1 1 0 0,0 1-1 0 0,0 0 0 0 0,-1-1 1 0 0,1 1-1 0 0,0 0 0 0 0,-1 0 1 0 0,1 0-1 0 0,0 0 0 0 0,-1-1 1 0 0,1 1-1 0 0,-1 1 166 0 0,4 4-755 0 0,8 7-842 0 0</inkml:trace>
</inkml:ink>
</file>

<file path=ppt/ink/ink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22:55.723"/>
    </inkml:context>
    <inkml:brush xml:id="br0">
      <inkml:brushProperty name="width" value="0.05292" units="cm"/>
      <inkml:brushProperty name="height" value="0.05292" units="cm"/>
      <inkml:brushProperty name="color" value="#333333"/>
    </inkml:brush>
  </inkml:definitions>
  <inkml:trace contextRef="#ctx0" brushRef="#br0">32 5 16128 0 0,'-20'-4'711'0'0,"20"4"153"0"0,0 0-696 0 0,0 0-168 0 0,0 0 0 0 0,0 0 0 0 0,0 0 184 0 0,0 0 0 0 0,0 0 0 0 0,-2 2 0 0 0,-5-2-8 0 0,7 0 0 0 0,0 0 0 0 0,0 0 0 0 0,-3 6-768 0 0,3-6-152 0 0,0 0-32 0 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OA" name="resolution" value="1000" units="1/deg"/>
          <inkml:channelProperty channel="OE" name="resolution" value="1000" units="1/deg"/>
        </inkml:channelProperties>
      </inkml:inkSource>
      <inkml:timestamp xml:id="ts0" timeString="2019-01-08T12:00:03.984"/>
    </inkml:context>
    <inkml:brush xml:id="br0">
      <inkml:brushProperty name="width" value="0.1" units="cm"/>
      <inkml:brushProperty name="height" value="0.1" units="cm"/>
      <inkml:brushProperty name="color" value="#849398"/>
      <inkml:brushProperty name="ignorePressure" value="1"/>
    </inkml:brush>
  </inkml:definitions>
  <inkml:trace contextRef="#ctx0" brushRef="#br0">4 1583 0 0,'-2'0'0'0,"5529"0"0"0,-4828 0 0 0,350 0 0 0,117 0 0 0,-411 0 0 0,-747 0 0 0,-2 0 0 0,0 0 0 0,1 0 0 0,1 0 0 0</inkml:trace>
  <inkml:trace contextRef="#ctx0" brushRef="#br0" timeOffset="1">1 155 0 0,'0'-21'0'0,"0"18"0"0,0 7 0 0,0 506 0 0,0 291 0 0,0-751 0 0,0-20 0 0,0 6 0 0,0-29 0 0,0-3 0 0,0-6 0 0,0-8 0 0</inkml:trace>
</inkml:ink>
</file>

<file path=ppt/ink/ink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22:55.724"/>
    </inkml:context>
    <inkml:brush xml:id="br0">
      <inkml:brushProperty name="width" value="0.05292" units="cm"/>
      <inkml:brushProperty name="height" value="0.05292" units="cm"/>
      <inkml:brushProperty name="color" value="#333333"/>
    </inkml:brush>
  </inkml:definitions>
  <inkml:trace contextRef="#ctx0" brushRef="#br0">23 186 7456 0 0,'0'0'340'0'0,"2"-7"33"0"0,0 6 2827 0 0,-1 2-3047 0 0,1-1 0 0 0,-1 1 0 0 0,0 0-1 0 0,0 0 1 0 0,1 0 0 0 0,-1 0 0 0 0,0 0 0 0 0,0 0 0 0 0,0 0 0 0 0,0 1 0 0 0,0-1-1 0 0,0 0 1 0 0,0 0 0 0 0,-1 1 0 0 0,1-1 0 0 0,0 1 0 0 0,-1-1 0 0 0,1 0-1 0 0,-1 1 1 0 0,1-1 0 0 0,-1 1 0 0 0,0 0 0 0 0,0-1 0 0 0,0 1 0 0 0,0 0-153 0 0,1 8 323 0 0,-1 1 0 0 0,0 0 1 0 0,-1 6-324 0 0,0 4 522 0 0,1 13 46 0 0,1 1-320 0 0,-2 0 0 0 0,-1 0 0 0 0,-6 27-248 0 0,-2-24 236 0 0,10-37-164 0 0,0-1 2 0 0,0 0 4 0 0,0 0 2 0 0,-2-12 134 0 0,-9-112 140 0 0,2 17-90 0 0,7 82-198 0 0,1 0 0 0 0,0 0 0 0 0,2 0 0 0 0,4-23-66 0 0,-3 42 0 0 0,-2 5 0 0 0,1 1 0 0 0,-1 0 0 0 0,0-1-1 0 0,1 1 1 0 0,-1 0 0 0 0,1-1-1 0 0,-1 1 1 0 0,1 0 0 0 0,-1 0-1 0 0,1-1 1 0 0,-1 1 0 0 0,1 0 0 0 0,-1 0-1 0 0,1 0 1 0 0,-1 0 0 0 0,1 0-1 0 0,-1 0 1 0 0,1 0 0 0 0,-1 0-1 0 0,1 0 1 0 0,0 0 0 0 0,-1 0 0 0 0,1 0-1 0 0,-1 0 1 0 0,1 0 0 0 0,-1 0-1 0 0,1 1 1 0 0,-1-1 0 0 0,1 0-1 0 0,-1 0 1 0 0,1 1 0 0 0,-1-1 0 0 0,0 0-1 0 0,1 1 1 0 0,-1-1 0 0 0,1 1 0 0 0,3 3-10 0 0,0 0-1 0 0,0 0 1 0 0,0 0 0 0 0,0 1 0 0 0,-1 0-1 0 0,0 0 1 0 0,0 0 0 0 0,0 0 0 0 0,-1 0-1 0 0,1 1 1 0 0,0 3 10 0 0,11 20-5 0 0,-7-16 5 0 0,-2-3 0 0 0,1 0 0 0 0,1 0 0 0 0,0 0 0 0 0,0-1 0 0 0,1 0 0 0 0,4 4 0 0 0,-11-12 0 0 0,0-1 0 0 0,0 1 0 0 0,0 0-1 0 0,0 0 1 0 0,0 0 0 0 0,0-1-1 0 0,0 1 1 0 0,0 0 0 0 0,1-1 0 0 0,-1 1-1 0 0,0-1 1 0 0,0 0 0 0 0,1 1-1 0 0,-1-1 1 0 0,0 0 0 0 0,1 0 0 0 0,-1 0-1 0 0,0 1 1 0 0,1-2 0 0 0,-1 1-1 0 0,1 0 1 0 0,-1 0 0 0 0,0 0 0 0 0,0-1-1 0 0,1 1 1 0 0,-1 0 0 0 0,0-1-1 0 0,1 1 1 0 0,-1-1 0 0 0,0 0 0 0 0,0 1-1 0 0,0-1 1 0 0,0 0 0 0 0,0 0-1 0 0,0 0 1 0 0,0 0 0 0 0,0 0 0 0 0,0 0-1 0 0,0 0 1 0 0,0 0 0 0 0,0 0-1 0 0,-1 0 1 0 0,5-6 49 0 0,0 0 1 0 0,0-1-1 0 0,-1 1 0 0 0,-1-1 0 0 0,3-6-49 0 0,1-8 134 0 0,-1 0 1 0 0,-1 0 0 0 0,-1-1-1 0 0,-1 0 1 0 0,-1-13-135 0 0,2-5 588 0 0,-3 27-404 0 0,-2 12-160 0 0,1-1 0 0 0,0 1 0 0 0,0 0 1 0 0,0 0-1 0 0,1-1 0 0 0,-1 1 1 0 0,0 0-1 0 0,1 0 0 0 0,0 0 0 0 0,-1 0 1 0 0,1-1-1 0 0,0 1 0 0 0,0 0 0 0 0,0 0 1 0 0,0 1-1 0 0,1-2-24 0 0,-2 3 64 0 0,0 22 253 0 0,7 67-418 0 0,-6-35 360 0 0,5 37-259 0 0,-3-69-50 0 0,1 0 1 0 0,0 0-1 0 0,2 0 0 0 0,1 0 1 0 0,4 8 49 0 0,7 5-979 0 0,-16-31 461 0 0,1 0 0 0 0,-1-1-1 0 0,1 1 1 0 0,0-1 0 0 0,0 1-1 0 0,1-1 1 0 0,-1 0 0 0 0,0 0 0 0 0,1-1-1 0 0,0 1 1 0 0,1 0 518 0 0,11 4-2037 0 0</inkml:trace>
</inkml:ink>
</file>

<file path=ppt/ink/ink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22:55.725"/>
    </inkml:context>
    <inkml:brush xml:id="br0">
      <inkml:brushProperty name="width" value="0.05292" units="cm"/>
      <inkml:brushProperty name="height" value="0.05292" units="cm"/>
      <inkml:brushProperty name="color" value="#333333"/>
    </inkml:brush>
  </inkml:definitions>
  <inkml:trace contextRef="#ctx0" brushRef="#br0">46 45 14600 0 0,'0'0'330'0'0,"0"0"45"0"0,0 0 20 0 0,0 0-38 0 0,-15 8 263 0 0,12-6-467 0 0,0 1 0 0 0,1 0-1 0 0,-1-1 1 0 0,1 1 0 0 0,0 0 0 0 0,0 0 0 0 0,0 0 0 0 0,0 0-1 0 0,1 0 1 0 0,-1 1 0 0 0,1-1 0 0 0,0 0 0 0 0,0 1 0 0 0,0-1-1 0 0,0 1 1 0 0,1-1 0 0 0,-1 1 0 0 0,1 0 0 0 0,0-1 0 0 0,0 1 0 0 0,0-1-1 0 0,1 3-152 0 0,0 8 84 0 0,2-1-1 0 0,-1 0 0 0 0,2 1 0 0 0,-1-1 0 0 0,4 4-83 0 0,-6-13 5 0 0,1-1-1 0 0,0 0 1 0 0,0 0-1 0 0,0 0 1 0 0,1 0-1 0 0,-1 0 0 0 0,1 0 1 0 0,-1 0-1 0 0,1-1 1 0 0,0 0-1 0 0,0 1 0 0 0,0-1 1 0 0,0 0-1 0 0,1 0 1 0 0,-1-1-1 0 0,0 1 1 0 0,1-1-1 0 0,-1 0 0 0 0,2 1-4 0 0,-3-1-16 0 0,1-1 0 0 0,0 1 0 0 0,0 0-1 0 0,0-1 1 0 0,-1 1 0 0 0,1-1-1 0 0,0 0 1 0 0,0 0 0 0 0,0 0 0 0 0,0 0-1 0 0,0 0 1 0 0,-1-1 0 0 0,1 1 0 0 0,0-1-1 0 0,0 0 1 0 0,0 0 0 0 0,-1 0-1 0 0,1 0 1 0 0,-1-1 0 0 0,1 1 0 0 0,-1 0-1 0 0,1-1 1 0 0,-1 0 0 0 0,2-1 16 0 0,0-2-36 0 0,0-1-1 0 0,0 0 1 0 0,0 0 0 0 0,-1 0 0 0 0,0 0 0 0 0,0-1 0 0 0,-1 1-1 0 0,1-1 1 0 0,-1 0 0 0 0,-1 1 0 0 0,1-1 0 0 0,-1 0-1 0 0,-1 0 1 0 0,1 0 36 0 0,-1-2 36 0 0,1 0-1 0 0,-1 1 0 0 0,-1-1 1 0 0,0 1-1 0 0,0-1 1 0 0,-1 1-1 0 0,0-1 0 0 0,0 1 1 0 0,-1 0-1 0 0,0 0 0 0 0,-2-3-35 0 0,3 8-15 0 0,-1-1 0 0 0,1 1 0 0 0,-1 0 0 0 0,0 0 0 0 0,0 0 0 0 0,0 0 0 0 0,-1 0 0 0 0,1 1 0 0 0,0 0 0 0 0,-1-1 0 0 0,0 1 0 0 0,0 0 0 0 0,0 1 0 0 0,1-1 0 0 0,-1 1 0 0 0,-4-1 15 0 0,4 1-80 0 0,0 0 1 0 0,0 0 0 0 0,0 0-1 0 0,0 0 1 0 0,0 1 0 0 0,0 0-1 0 0,-1 0 1 0 0,1 0 0 0 0,0 1-1 0 0,0-1 1 0 0,0 1 0 0 0,0 0-1 0 0,0 0 1 0 0,0 0 0 0 0,0 1-1 0 0,1-1 1 0 0,-3 2 79 0 0,5-2-126 0 0,0 0 0 0 0,0 1-1 0 0,0-1 1 0 0,-1 0 0 0 0,2 1-1 0 0,-1-1 1 0 0,0 1 0 0 0,0 0 0 0 0,0-1-1 0 0,1 1 1 0 0,-1 0 0 0 0,1-1 0 0 0,-1 1-1 0 0,1 0 1 0 0,0-1 0 0 0,-1 1-1 0 0,1 0 1 0 0,0 0 0 0 0,0 1 126 0 0,4 33-3517 0 0,1-17 1863 0 0</inkml:trace>
</inkml:ink>
</file>

<file path=ppt/ink/ink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22:55.726"/>
    </inkml:context>
    <inkml:brush xml:id="br0">
      <inkml:brushProperty name="width" value="0.05292" units="cm"/>
      <inkml:brushProperty name="height" value="0.05292" units="cm"/>
      <inkml:brushProperty name="color" value="#333333"/>
    </inkml:brush>
  </inkml:definitions>
  <inkml:trace contextRef="#ctx0" brushRef="#br0">149 53 6912 0 0,'-8'-25'653'0'0,"8"24"-194"0"0,-1-1 1 0 0,1 0-1 0 0,-1 1 0 0 0,0-1 1 0 0,0 1-1 0 0,0-1 0 0 0,0 1 1 0 0,0-1-1 0 0,0 1 0 0 0,0 0 1 0 0,0 0-1 0 0,0-1 0 0 0,-1 1 1 0 0,0-1-460 0 0,-26-4 5116 0 0,26 6-5040 0 0,0 1-1 0 0,0-1 0 0 0,0 0 1 0 0,0 1-1 0 0,0-1 0 0 0,0 1 1 0 0,0-1-1 0 0,0 1 0 0 0,0 0 1 0 0,1 0-1 0 0,-1 0 0 0 0,0 0 0 0 0,0 0 1 0 0,1 0-1 0 0,-1 0 0 0 0,1 0 1 0 0,-1 1-1 0 0,1-1 0 0 0,-2 2-75 0 0,-12 13 437 0 0,11-13-394 0 0,1 0 0 0 0,0 1 0 0 0,0 0 0 0 0,0-1 0 0 0,0 1 0 0 0,0 0 1 0 0,1 1-1 0 0,-1-1 0 0 0,1 0 0 0 0,0 1 0 0 0,1-1-43 0 0,-2 5 29 0 0,0-1 1 0 0,1 1-1 0 0,0 0 0 0 0,1-1 1 0 0,-1 1-1 0 0,2 0 0 0 0,-1 0 1 0 0,2 2-30 0 0,-1-6 5 0 0,1 0 0 0 0,0 0 0 0 0,0 0 0 0 0,0 0 0 0 0,1 0 0 0 0,-1 0 0 0 0,1 0 0 0 0,1-1 0 0 0,-1 1 0 0 0,1-1 0 0 0,-1 1 0 0 0,1-1 0 0 0,1 0 0 0 0,2 3-5 0 0,-2-2-61 0 0,1 0 0 0 0,0 0 0 0 0,0-1-1 0 0,1 0 1 0 0,-1 0 0 0 0,1 0 0 0 0,0-1 0 0 0,0 0-1 0 0,0 0 1 0 0,0 0 0 0 0,1-1 0 0 0,-1 0-1 0 0,1 0 1 0 0,-1 0 0 0 0,1-1 0 0 0,0 0 0 0 0,-1-1-1 0 0,4 1 62 0 0,-2-2-393 0 0,0 1-1 0 0,0-1 1 0 0,1-1-1 0 0,-1 1 1 0 0,-1-1-1 0 0,1-1 1 0 0,0 1-1 0 0,0-2 1 0 0,-1 1-1 0 0,1-1 394 0 0,7-5-2112 0 0,2-2-3354 0 0</inkml:trace>
</inkml:ink>
</file>

<file path=ppt/ink/ink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22:55.727"/>
    </inkml:context>
    <inkml:brush xml:id="br0">
      <inkml:brushProperty name="width" value="0.05292" units="cm"/>
      <inkml:brushProperty name="height" value="0.05292" units="cm"/>
      <inkml:brushProperty name="color" value="#333333"/>
    </inkml:brush>
  </inkml:definitions>
  <inkml:trace contextRef="#ctx0" brushRef="#br0">35 1 6912 0 0,'-1'27'8513'0'0,"-11"77"-5653"0"0,5-48-1064 0 0,2 19-1796 0 0,-5 33 182 0 0,10-102-171 0 0,1-11-4 0 0,0 1 0 0 0,1-1 1 0 0,-1 0-1 0 0,1 1 0 0 0,0-1 0 0 0,0 1 0 0 0,3-4-7 0 0,5-12 127 0 0,-8 13-31 0 0,1 1 0 0 0,0-1-1 0 0,0 1 1 0 0,1-1 0 0 0,-1 1 0 0 0,1 0-1 0 0,1 1 1 0 0,-1-1 0 0 0,1 1-1 0 0,0-1 1 0 0,0 2 0 0 0,1-1-1 0 0,1-1-95 0 0,-6 6 17 0 0,0-1-1 0 0,0 1 1 0 0,0 0-1 0 0,0 0 1 0 0,0-1-1 0 0,0 1 0 0 0,-1 0 1 0 0,1 0-1 0 0,0 0 1 0 0,0 0-1 0 0,0 0 1 0 0,0 0-1 0 0,0 0 1 0 0,0 0-1 0 0,0 0 1 0 0,0 1-1 0 0,0-1 0 0 0,-1 0 1 0 0,1 1-1 0 0,0-1 1 0 0,0 0-1 0 0,0 1 1 0 0,0-1-1 0 0,-1 1 1 0 0,1-1-1 0 0,0 1 0 0 0,0 0 1 0 0,-1-1-1 0 0,1 1-16 0 0,1 1 4 0 0,0 0 0 0 0,1 1 0 0 0,-1-1 0 0 0,-1 0 0 0 0,1 1-1 0 0,0-1 1 0 0,1 3-4 0 0,36 78 0 0 0,-36-78-90 0 0,25 43-33 0 0,-5-18-2909 0 0,-20-25 1693 0 0</inkml:trace>
</inkml:ink>
</file>

<file path=ppt/ink/ink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22:55.728"/>
    </inkml:context>
    <inkml:brush xml:id="br0">
      <inkml:brushProperty name="width" value="0.05292" units="cm"/>
      <inkml:brushProperty name="height" value="0.05292" units="cm"/>
      <inkml:brushProperty name="color" value="#333333"/>
    </inkml:brush>
  </inkml:definitions>
  <inkml:trace contextRef="#ctx0" brushRef="#br0">65 22 6912 0 0,'0'0'528'0'0,"0"-1"-342"0"0,0 0 94 0 0,0 1 1062 0 0,0 0 459 0 0,0 0 88 0 0,-17 5 1638 0 0,14-3-3361 0 0,0 0 0 0 0,0 0 0 0 0,0 1 1 0 0,0-1-1 0 0,0 1 0 0 0,0 0 0 0 0,1 0 1 0 0,-1 0-1 0 0,1 0 0 0 0,0 0 0 0 0,0 0 0 0 0,0 1 1 0 0,1-1-1 0 0,-1 1 0 0 0,1-1 0 0 0,-1 1 1 0 0,1 0-1 0 0,0 3-166 0 0,-1 2 154 0 0,0 1 0 0 0,1-1 0 0 0,0 1 0 0 0,1 0 0 0 0,0-1 0 0 0,1 1 0 0 0,0 1-154 0 0,0-6 4 0 0,0-1 0 0 0,0 0 0 0 0,0 0-1 0 0,1 0 1 0 0,0 0 0 0 0,-1 0 0 0 0,2 0-1 0 0,-1 0 1 0 0,0 0 0 0 0,1-1 0 0 0,0 1 0 0 0,-1-1-1 0 0,1 0 1 0 0,1 0 0 0 0,-1 0 0 0 0,0 0-1 0 0,1-1 1 0 0,-1 1 0 0 0,1-1 0 0 0,0 0-1 0 0,0 0 1 0 0,0 0 0 0 0,0 0 0 0 0,0-1-1 0 0,0 0 1 0 0,0 0 0 0 0,1 0 0 0 0,0 0-4 0 0,-2-1-70 0 0,1 0 1 0 0,-1 0 0 0 0,0 0 0 0 0,1-1-1 0 0,-1 0 1 0 0,0 1 0 0 0,0-1 0 0 0,1 0-1 0 0,-1 0 1 0 0,0-1 0 0 0,0 1 0 0 0,0-1-1 0 0,0 0 1 0 0,-1 1 0 0 0,1-1 0 0 0,0 0-1 0 0,0-2 70 0 0,1 2-59 0 0,-1-1 0 0 0,0 0 0 0 0,0-1 0 0 0,0 1 0 0 0,-1 0 0 0 0,1-1 0 0 0,-1 0 0 0 0,0 1 0 0 0,0-1 0 0 0,0 0 0 0 0,0 0-1 0 0,-1 0 1 0 0,1-1 59 0 0,0-6-19 0 0,0 1-1 0 0,-1-1 0 0 0,0 0 0 0 0,0 0 1 0 0,-1 0-1 0 0,-1 1 0 0 0,0-1 20 0 0,1 7 15 0 0,-1 0-1 0 0,1 0 1 0 0,-1 1-1 0 0,0-1 1 0 0,0 1-1 0 0,-1-1 1 0 0,1 1-1 0 0,-1-1 1 0 0,1 1-1 0 0,-1 0 1 0 0,0-1 0 0 0,0 1-1 0 0,-1 0 1 0 0,1 0-1 0 0,0 1 1 0 0,-1-1-1 0 0,0 0 1 0 0,0 1-1 0 0,0 0 1 0 0,0 0-1 0 0,0 0 1 0 0,-1-1-15 0 0,-2 0 3 0 0,-1 0 1 0 0,0 0-1 0 0,0 1 0 0 0,0 0 1 0 0,-1 0-1 0 0,-6-1-3 0 0,12 3-81 0 0,1 0 1 0 0,-1 0-1 0 0,1 0 0 0 0,-1 0 0 0 0,0 0 0 0 0,1 0 1 0 0,-1 0-1 0 0,1 0 0 0 0,-1 1 0 0 0,1-1 1 0 0,-1 1-1 0 0,1-1 0 0 0,-1 1 0 0 0,1 0 0 0 0,0 0 1 0 0,-1-1-1 0 0,1 1 0 0 0,0 0 0 0 0,-1 0 0 0 0,1 0 1 0 0,0 0-1 0 0,0 0 0 0 0,0 1 0 0 0,0-1 1 0 0,0 0-1 0 0,0 0 0 0 0,0 1 0 0 0,1-1 0 0 0,-1 1 1 0 0,0-1-1 0 0,1 1 0 0 0,-1-1 0 0 0,1 1 0 0 0,0-1 1 0 0,-1 1-1 0 0,1 1 81 0 0,-1 5-5813 0 0</inkml:trace>
</inkml:ink>
</file>

<file path=ppt/ink/ink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22:55.729"/>
    </inkml:context>
    <inkml:brush xml:id="br0">
      <inkml:brushProperty name="width" value="0.05292" units="cm"/>
      <inkml:brushProperty name="height" value="0.05292" units="cm"/>
      <inkml:brushProperty name="color" value="#333333"/>
    </inkml:brush>
  </inkml:definitions>
  <inkml:trace contextRef="#ctx0" brushRef="#br0">1 243 7832 0 0,'0'-2'88'0'0,"0"1"1"0"0,0 0-1 0 0,0-1 1 0 0,1 1-1 0 0,-1 0 1 0 0,1 0-1 0 0,-1-1 1 0 0,1 1-1 0 0,-1 0 1 0 0,1 0 0 0 0,0 0-1 0 0,-1 0 1 0 0,1 0-1 0 0,0 0 1 0 0,0 0-1 0 0,0 0 1 0 0,0 0-1 0 0,0 0 1 0 0,0 0-1 0 0,0 0 1 0 0,0 0-89 0 0,10-10 4183 0 0,-10 10-2497 0 0,1 3-149 0 0,-2-1-1434 0 0,1 0 0 0 0,0 0 0 0 0,0 0 0 0 0,-1 0 1 0 0,1 0-1 0 0,0 0 0 0 0,-1 0 0 0 0,1 0 0 0 0,-1 0 1 0 0,0 0-1 0 0,1 0 0 0 0,-1 0 0 0 0,0 1-103 0 0,-6 75 1368 0 0,-1-1-1271 0 0,6-71-96 0 0,1-4-2 0 0,-1 0 0 0 0,1 0 1 0 0,-1 0-1 0 0,1 0 0 0 0,0 0 1 0 0,-1 0-1 0 0,1 0 0 0 0,0 0 1 0 0,0 1-1 0 0,0-1 1 0 0,0 0-1 0 0,0 0 0 0 0,0 0 1 0 0,0 0-1 0 0,0 0 0 0 0,0 0 1 0 0,1 2 0 0 0,12-14 0 0 0,26-63 500 0 0,-29 56-375 0 0,-8 14-94 0 0,0 1 0 0 0,0-1 0 0 0,0 1 0 0 0,0 0 1 0 0,0-1-1 0 0,1 1 0 0 0,0 0 0 0 0,-1 1 0 0 0,3-3-31 0 0,23-18 284 0 0,-27 22-231 0 0,1 0-1 0 0,0 1 1 0 0,0-1 0 0 0,0 1-1 0 0,0 0 1 0 0,0 0 0 0 0,0-1-1 0 0,0 1 1 0 0,0 1 0 0 0,0-1 0 0 0,0 0-1 0 0,0 0 1 0 0,0 1-53 0 0,3-1 156 0 0,-3 0-142 0 0,1 1 0 0 0,0-1-1 0 0,-1 1 1 0 0,1-1-1 0 0,0 1 1 0 0,-1 0 0 0 0,1 0-1 0 0,-1 0 1 0 0,1 0 0 0 0,-1 1-1 0 0,1-1 1 0 0,-1 1-1 0 0,0-1 1 0 0,0 1 0 0 0,0 0-1 0 0,0 0 1 0 0,0 0-1 0 0,0 0 1 0 0,0 0 0 0 0,-1 0-1 0 0,1 0 1 0 0,0 2-14 0 0,4 6 34 0 0,-1 0 1 0 0,0 0-1 0 0,-1 1 1 0 0,2 6-35 0 0,-3-9-18 0 0,9 55-1204 0 0,-11-62 226 0 0,-1-1-247 0 0,0 0-48 0 0</inkml:trace>
  <inkml:trace contextRef="#ctx0" brushRef="#br0" timeOffset="1">377 0 12528 0 0,'0'0'281'0'0,"0"0"40"0"0,0 0 22 0 0,0 0-39 0 0,0 0-127 0 0,5 12 1197 0 0,-3-8-1142 0 0,0 6 124 0 0,0-1 1 0 0,0 0 0 0 0,-1 1-1 0 0,1 8-356 0 0,0 5-1287 0 0,0-15-2046 0 0,1 3-1977 0 0</inkml:trace>
</inkml:ink>
</file>

<file path=ppt/ink/ink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22:55.731"/>
    </inkml:context>
    <inkml:brush xml:id="br0">
      <inkml:brushProperty name="width" value="0.05292" units="cm"/>
      <inkml:brushProperty name="height" value="0.05292" units="cm"/>
      <inkml:brushProperty name="color" value="#333333"/>
    </inkml:brush>
  </inkml:definitions>
  <inkml:trace contextRef="#ctx0" brushRef="#br0">165 29 11976 0 0,'-9'-23'1312'0'0,"7"22"-1201"0"0,1 1 1 0 0,0-1-1 0 0,-1 0 1 0 0,1 1 0 0 0,0-1-1 0 0,-1 1 1 0 0,1-1-1 0 0,-1 1 1 0 0,1 0-1 0 0,-1 0 1 0 0,1-1 0 0 0,-1 1-1 0 0,1 0 1 0 0,-1 0-1 0 0,1 1 1 0 0,0-1 0 0 0,-1 0-1 0 0,1 0 1 0 0,-1 1-1 0 0,1-1 1 0 0,-1 1-1 0 0,1-1 1 0 0,0 1 0 0 0,-1 0-1 0 0,1-1 1 0 0,0 1-1 0 0,0 0 1 0 0,-1 0 0 0 0,1 0-1 0 0,0 0 1 0 0,0 0-1 0 0,0 0 1 0 0,0 0 0 0 0,0 0-1 0 0,0 0 1 0 0,0 2-112 0 0,-2 1 249 0 0,0 1 1 0 0,0 0-1 0 0,0 0 1 0 0,1 0-1 0 0,0 1 1 0 0,0-1-1 0 0,0 1 1 0 0,0 5-250 0 0,2 27 162 0 0,0-37-162 0 0,0 1 0 0 0,0-1 0 0 0,0 1 0 0 0,0-1 0 0 0,1 1 0 0 0,-1-1 0 0 0,1 1 0 0 0,-1-1 0 0 0,1 0 0 0 0,-1 1 0 0 0,1-1 0 0 0,0 0 0 0 0,0 0 0 0 0,-1 1 0 0 0,1-1 0 0 0,0 0 0 0 0,0 0 0 0 0,0 0 0 0 0,1 0 0 0 0,20 17 0 0 0,36 16-136 0 0,-54-32 139 0 0,1 0 1 0 0,-1 1-1 0 0,0 0 0 0 0,0 0 0 0 0,0 0 0 0 0,-1 0 0 0 0,1 0 0 0 0,-1 1 0 0 0,0 0 0 0 0,1 0-3 0 0,-3-3-3 0 0,-1 0-1 0 0,1-1 1 0 0,-1 1 0 0 0,1 0-1 0 0,-1 0 1 0 0,1 0-1 0 0,-1-1 1 0 0,0 1 0 0 0,1 0-1 0 0,-1 0 1 0 0,0 0 0 0 0,0 0-1 0 0,1 0 1 0 0,-1-1-1 0 0,0 1 1 0 0,0 0 0 0 0,0 0-1 0 0,0 0 1 0 0,0 0-1 0 0,0 0 1 0 0,-1 0 0 0 0,1 0-1 0 0,0-1 1 0 0,0 1 0 0 0,-1 0-1 0 0,1 0 1 0 0,0 0-1 0 0,-1 0 1 0 0,1-1 0 0 0,-1 1-1 0 0,1 0 1 0 0,-1 0 0 0 0,1-1-1 0 0,-1 1 1 0 0,1 0-1 0 0,-1-1 4 0 0,-2 2 21 0 0,1 0-1 0 0,0-1 0 0 0,-1 1 1 0 0,1-1-1 0 0,-1 0 0 0 0,0 0 1 0 0,1 0-1 0 0,-2 0-20 0 0,2 0 20 0 0,-20 4-13 0 0,0 0 0 0 0,-19 1-7 0 0,-14 3-20 0 0,20-3-1438 0 0,19-5-4977 0 0</inkml:trace>
</inkml:ink>
</file>

<file path=ppt/ink/ink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22:55.732"/>
    </inkml:context>
    <inkml:brush xml:id="br0">
      <inkml:brushProperty name="width" value="0.05292" units="cm"/>
      <inkml:brushProperty name="height" value="0.05292" units="cm"/>
      <inkml:brushProperty name="color" value="#333333"/>
    </inkml:brush>
  </inkml:definitions>
  <inkml:trace contextRef="#ctx0" brushRef="#br0">168 27 10680 0 0,'5'-3'154'0'0,"-4"2"-91"0"0,0 0 0 0 0,0 0 0 0 0,-1 1-1 0 0,1-1 1 0 0,0 0 0 0 0,0 1 0 0 0,1-1-1 0 0,-1 0 1 0 0,0 1 0 0 0,0 0 0 0 0,0-1 0 0 0,0 1-1 0 0,0-1-62 0 0,0 1 9 0 0,-1 0 1 0 0,0 0-1 0 0,0-1 0 0 0,0 1 0 0 0,0 0 0 0 0,0-1 1 0 0,0 1-1 0 0,0 0 0 0 0,0 0 0 0 0,0-1 0 0 0,0 1 1 0 0,0 0-1 0 0,0-1 0 0 0,0 1 0 0 0,0 0 0 0 0,0-1 0 0 0,0 1 1 0 0,0 0-1 0 0,0 0 0 0 0,-1-1 0 0 0,1 1 0 0 0,0 0 1 0 0,0-1-1 0 0,0 1 0 0 0,0 0 0 0 0,-1 0 0 0 0,1 0 1 0 0,0-1-1 0 0,0 1 0 0 0,0 0 0 0 0,-1 0 0 0 0,1 0 0 0 0,0-1 1 0 0,0 1-1 0 0,-1 0 0 0 0,1 0 0 0 0,0 0 0 0 0,-1 0 1 0 0,1 0-1 0 0,0 0 0 0 0,0-1 0 0 0,-1 1 0 0 0,1 0 1 0 0,0 0-1 0 0,-1 0 0 0 0,1 0 0 0 0,0 0 0 0 0,-1 0-9 0 0,-14-4 806 0 0,6 4-177 0 0,0 0 1 0 0,-1 1-1 0 0,1 0 0 0 0,0 1 0 0 0,0 0 1 0 0,1 0-1 0 0,-9 3-629 0 0,11-2 76 0 0,0 0 0 0 0,0 0-1 0 0,1 1 1 0 0,-1-1 0 0 0,1 1 0 0 0,0 0-1 0 0,0 1 1 0 0,0-1 0 0 0,1 1 0 0 0,-1 0-1 0 0,-1 3-75 0 0,3-4 20 0 0,1 0 0 0 0,0 1 1 0 0,-1 0-1 0 0,1-1 0 0 0,1 1 0 0 0,-1 0 0 0 0,1 0 0 0 0,0 0 0 0 0,0 0 0 0 0,0 0 0 0 0,0 0 0 0 0,1 0 0 0 0,0 0 0 0 0,0 0 0 0 0,1 0 0 0 0,-1 1 0 0 0,1-1 0 0 0,0 0 0 0 0,1 0 0 0 0,-1-1 0 0 0,1 2-20 0 0,-1-3-9 0 0,0 0 0 0 0,1 0 1 0 0,-1 0-1 0 0,0 0 0 0 0,1 0 0 0 0,0-1 0 0 0,0 1 1 0 0,0 0-1 0 0,0-1 0 0 0,0 0 0 0 0,0 1 0 0 0,0-1 1 0 0,1 0-1 0 0,-1 0 0 0 0,1 0 0 0 0,0-1 1 0 0,0 1-1 0 0,-1-1 0 0 0,1 1 0 0 0,0-1 0 0 0,0 0 1 0 0,0 0-1 0 0,0 0 0 0 0,1-1 0 0 0,-1 1 1 0 0,0-1-1 0 0,0 1 0 0 0,0-1 0 0 0,0 0 0 0 0,1 0 1 0 0,-1-1-1 0 0,0 1 0 0 0,3-1 9 0 0,0-1-70 0 0,-1-1 0 0 0,1 0-1 0 0,-1 0 1 0 0,0 0 0 0 0,0-1 0 0 0,0 1 0 0 0,0-1-1 0 0,-1 0 1 0 0,1-1 0 0 0,-1 1 0 0 0,0-1-1 0 0,2-3 71 0 0,-1 0 141 0 0,-1 0-1 0 0,0 0 0 0 0,-1 0 1 0 0,1 0-1 0 0,-1-1 0 0 0,-1 1 1 0 0,0-1-1 0 0,0 0 0 0 0,0-8-140 0 0,0 4 519 0 0,1 1-1 0 0,0 0 0 0 0,0-1 0 0 0,2-1-518 0 0,-4 12 256 0 0,1 1 703 0 0,2 6-806 0 0,3 7-241 0 0,-5-3 21 0 0,0 1-1 0 0,0 0 1 0 0,-1 0-1 0 0,0 0 0 0 0,-1 1 68 0 0,0 0-123 0 0,1 1-1 0 0,1-1 0 0 0,-1 0 0 0 0,2 2 124 0 0,-2-10-197 0 0,0 1-1 0 0,0-1 1 0 0,1 1 0 0 0,-1-1-1 0 0,1 0 1 0 0,0 0 0 0 0,0 0-1 0 0,0 0 1 0 0,0 0 0 0 0,1 0-1 0 0,-1-1 1 0 0,1 1 0 0 0,-1-1-1 0 0,1 1 1 0 0,0-1 197 0 0,5 4-6630 0 0</inkml:trace>
</inkml:ink>
</file>

<file path=ppt/ink/ink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22:55.733"/>
    </inkml:context>
    <inkml:brush xml:id="br0">
      <inkml:brushProperty name="width" value="0.05292" units="cm"/>
      <inkml:brushProperty name="height" value="0.05292" units="cm"/>
      <inkml:brushProperty name="color" value="#333333"/>
    </inkml:brush>
  </inkml:definitions>
  <inkml:trace contextRef="#ctx0" brushRef="#br0">191 27 920 0 0,'-1'-4'-789'0'0,"-3"-11"12247"0"0,3 14-8083 0 0,-13-2-873 0 0,14 2-2472 0 0,-1 1 0 0 0,0-1 0 0 0,0 1-1 0 0,0 0 1 0 0,0-1 0 0 0,0 1 0 0 0,0 0 0 0 0,0 0 0 0 0,0 0-1 0 0,0 0 1 0 0,0 0 0 0 0,0 0 0 0 0,0 0 0 0 0,1 0 0 0 0,-1 0-1 0 0,0 1 1 0 0,0-1 0 0 0,0 0 0 0 0,0 0 0 0 0,0 1 0 0 0,0-1-1 0 0,0 1 1 0 0,1-1 0 0 0,-1 1-30 0 0,-11 6 212 0 0,1 0 0 0 0,1 1 0 0 0,0 1 0 0 0,0-1 0 0 0,1 2 0 0 0,0-1-1 0 0,-4 7-211 0 0,10-13 28 0 0,0 1-1 0 0,0 0 1 0 0,1-1-1 0 0,0 1 0 0 0,0 1 1 0 0,0-1-1 0 0,0 0 1 0 0,1 0-1 0 0,-1 0 0 0 0,1 1 1 0 0,0-1-1 0 0,1 1 0 0 0,-1-1 1 0 0,1 1-1 0 0,-1-1 1 0 0,2 1-1 0 0,-1-1 0 0 0,0 1 1 0 0,1-1-1 0 0,0 1 1 0 0,0-1-1 0 0,0 1 0 0 0,1 1-27 0 0,0-3 0 0 0,-1 0 0 0 0,1 0 0 0 0,0 0 0 0 0,0 0 0 0 0,0-1 0 0 0,0 1 0 0 0,0-1 0 0 0,1 1 0 0 0,-1-1 0 0 0,1 0-1 0 0,-1 0 1 0 0,1 0 0 0 0,0 0 0 0 0,0 0 0 0 0,0-1 0 0 0,0 1 0 0 0,9 3-231 0 0,0-1-1 0 0,0 0 1 0 0,10 1 231 0 0,9 3-734 0 0,2 3 42 0 0,-31-10 496 0 0,-2-1 17 0 0,0 0 3 0 0,-1 14 80 0 0,0-13 95 0 0,0 0-1 0 0,0 0 1 0 0,0 1-1 0 0,0-1 1 0 0,0 0-1 0 0,0 0 1 0 0,-1 0-1 0 0,1 0 1 0 0,0 0-1 0 0,-1 0 0 0 0,1-1 1 0 0,0 1-1 0 0,-1 0 1 0 0,1-1-1 0 0,-1 1 1 0 0,1-1-1 0 0,-2 1 2 0 0,-30 6 112 0 0,21-5 61 0 0,-97 19 784 0 0,101-18-1006 0 0,6-2-157 0 0,0 0 0 0 0,0 0-1 0 0,0-1 1 0 0,0 1 0 0 0,-1-1 0 0 0,1 1 0 0 0,0-1-1 0 0,0 0 1 0 0,-1 1 206 0 0,3-1-702 0 0</inkml:trace>
</inkml:ink>
</file>

<file path=ppt/ink/ink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22:55.734"/>
    </inkml:context>
    <inkml:brush xml:id="br0">
      <inkml:brushProperty name="width" value="0.05292" units="cm"/>
      <inkml:brushProperty name="height" value="0.05292" units="cm"/>
      <inkml:brushProperty name="color" value="#333333"/>
    </inkml:brush>
  </inkml:definitions>
  <inkml:trace contextRef="#ctx0" brushRef="#br0">202 28 13824 0 0,'0'0'629'0'0,"-13"-20"292"0"0,9 18-768 0 0,1 1-1 0 0,-1 0 0 0 0,1 0 0 0 0,-1 0 1 0 0,0 0-1 0 0,1 1 0 0 0,-1 0 1 0 0,0-1-1 0 0,1 1 0 0 0,-1 0 1 0 0,0 1-1 0 0,1-1 0 0 0,-1 1 1 0 0,0 0-1 0 0,1 0 0 0 0,-1 0-152 0 0,-13 3 654 0 0,1 2 0 0 0,-13 5-654 0 0,24-9 114 0 0,0 0 0 0 0,1 1 0 0 0,-1-1 0 0 0,1 1-1 0 0,0 0 1 0 0,0 0 0 0 0,0 1 0 0 0,0-1 0 0 0,0 1 0 0 0,1 0-1 0 0,-1 0 1 0 0,-2 4-114 0 0,5-6 11 0 0,0 0 0 0 0,0 0-1 0 0,0 0 1 0 0,0 0 0 0 0,1 0 0 0 0,-1 1-1 0 0,0-1 1 0 0,1 0 0 0 0,-1 0 0 0 0,1 1-1 0 0,0-1 1 0 0,0 0 0 0 0,0 1 0 0 0,0-1-1 0 0,0 0 1 0 0,1 1 0 0 0,-1-1 0 0 0,1 0-1 0 0,-1 0 1 0 0,1 1 0 0 0,0-1-1 0 0,0 0 1 0 0,0 0 0 0 0,0 0 0 0 0,0 0-1 0 0,0 0 1 0 0,1 0 0 0 0,-1 0 0 0 0,1-1-1 0 0,0 1-10 0 0,12 13 0 0 0,2-1 0 0 0,0 0 0 0 0,1-2 0 0 0,0 0 0 0 0,1-1 0 0 0,0 0 0 0 0,12 3 0 0 0,-10-3 0 0 0,-7-2 0 0 0,-13-9 0 0 0,0 0 0 0 0,0 1 0 0 0,1-1 0 0 0,-1 0 0 0 0,0 1 0 0 0,0-1 0 0 0,0 0 0 0 0,0 1 0 0 0,1-1 0 0 0,-1 0 0 0 0,0 1 0 0 0,0-1 0 0 0,0 0 0 0 0,0 1 0 0 0,0-1 0 0 0,0 0 0 0 0,0 1 0 0 0,0-1 0 0 0,0 0 0 0 0,0 1 0 0 0,0-1 0 0 0,0 0 0 0 0,0 1 0 0 0,0-1 0 0 0,0 0 0 0 0,0 1 0 0 0,0-1 0 0 0,-1 0 0 0 0,1 1 0 0 0,0-1 0 0 0,0 0 0 0 0,0 1 0 0 0,0-1 0 0 0,-1 0 0 0 0,1 1 0 0 0,0-1 0 0 0,-1 0 0 0 0,-5 6 0 0 0,-1-1 24 0 0,0-2 1 0 0,0 1-1 0 0,-1-1 0 0 0,1 0 0 0 0,-1 0 0 0 0,1-1 0 0 0,-1 0 0 0 0,0 0 0 0 0,-6 0-24 0 0,9-2-5 0 0,-23 5-57 0 0,-20 4-2030 0 0,46-9-2560 0 0,2 0-1465 0 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2:00:03.986"/>
    </inkml:context>
    <inkml:brush xml:id="br0">
      <inkml:brushProperty name="width" value="0.1" units="cm"/>
      <inkml:brushProperty name="height" value="0.1" units="cm"/>
      <inkml:brushProperty name="color" value="#849398"/>
    </inkml:brush>
  </inkml:definitions>
  <inkml:trace contextRef="#ctx0" brushRef="#br0">21 4 7976 0 0,'-4'0'720'0'0,"-1"-3"-518"0"0,4 3 192 0 0,1 0 107 0 0,0 0 19 0 0,0 0-15 0 0,0 0-87 0 0,0 0-40 0 0,0 0-8 0 0,0 0-26 0 0,0 0-100 0 0,0 0-42 0 0,2 0-8 0 0,40 14 124 0 0,-8-4-225 0 0,0 2 1 0 0,21 11-94 0 0,-42-17 292 0 0,-9-4-326 0 0,0-1-1 0 0,-1 1 1 0 0,1 0 0 0 0,-1-1-1 0 0,0 1 1 0 0,0 1-1 0 0,0-1 1 0 0,0 1-1 0 0,0-1 1 0 0,0 1-1 0 0,0 0 1 0 0,0 1 34 0 0,0 0 24 0 0,-3-3 106 0 0,0-1-108 0 0,0 0 1 0 0,1 1-1 0 0,-1-1 0 0 0,0 0 0 0 0,0 0 0 0 0,0 1 0 0 0,1-1 1 0 0,-1 0-1 0 0,0 0 0 0 0,0 1 0 0 0,0-1 0 0 0,0 0 0 0 0,1 0 1 0 0,-1 1-1 0 0,0-1 0 0 0,0 0 0 0 0,0 1 0 0 0,0-1 0 0 0,0 0 1 0 0,0 1-1 0 0,0-1 0 0 0,0 0 0 0 0,0 0 0 0 0,0 1 0 0 0,0-1 1 0 0,0 0-1 0 0,0 1 0 0 0,0-1 0 0 0,0 0 0 0 0,-1 1 1 0 0,1-1-1 0 0,0 0 0 0 0,0 0 0 0 0,0 1 0 0 0,0-1 0 0 0,0 0 1 0 0,-1 0-1 0 0,1 1 0 0 0,0-1 0 0 0,0 0 0 0 0,-1 0 0 0 0,1 1 1 0 0,0-1-1 0 0,0 0 0 0 0,-1 0 0 0 0,1 0 0 0 0,0 0 0 0 0,0 0 1 0 0,-1 1-1 0 0,1-1 0 0 0,0 0-22 0 0,-4 1 137 0 0,0 0-1 0 0,0 0 1 0 0,0 1-1 0 0,0-1 1 0 0,1 1 0 0 0,-3 1-137 0 0,3-1 304 0 0,-7 3-90 0 0,1 0 0 0 0,0 1 0 0 0,0 0 0 0 0,1 1 0 0 0,-1 0-214 0 0,-49 44 0 0 0,56-49-3 0 0,-6 6 55 0 0,0-1-1 0 0,0 0 0 0 0,0 0 0 0 0,-2 0-51 0 0,10-7 53 0 0,-1 1 0 0 0,1-1 1 0 0,0 0-1 0 0,-1 1 0 0 0,1-1 1 0 0,-1 0-1 0 0,1 1 0 0 0,-1-1 1 0 0,1 0-1 0 0,-1 0 0 0 0,1 1 1 0 0,-1-1-1 0 0,1 0 0 0 0,-1 0 1 0 0,1 0-1 0 0,-1 0 0 0 0,1 0 1 0 0,-1 0-1 0 0,1 0 0 0 0,-1 0 1 0 0,0 0-1 0 0,1 0 0 0 0,-1 0 1 0 0,1 0-1 0 0,-1 0 0 0 0,1 0 1 0 0,-1 0-1 0 0,1-1 0 0 0,-1 1-53 0 0,0-1 108 0 0,1-1 0 0 0,-1 1-1 0 0,0-1 1 0 0,1 1-1 0 0,-1-1 1 0 0,1 0 0 0 0,-1 1-1 0 0,1-1 1 0 0,0 0-1 0 0,-1 0-107 0 0,-7-67 718 0 0,5 43-521 0 0,0 0 0 0 0,-2-2-197 0 0,2 14 102 0 0,2-1 0 0 0,0 1 0 0 0,0-12-102 0 0,1 26 190 0 0,0 0-184 0 0,0 0-785 0 0,0 0-344 0 0,0 0-69 0 0</inkml:trace>
</inkml:ink>
</file>

<file path=ppt/ink/ink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22:55.735"/>
    </inkml:context>
    <inkml:brush xml:id="br0">
      <inkml:brushProperty name="width" value="0.05292" units="cm"/>
      <inkml:brushProperty name="height" value="0.05292" units="cm"/>
      <inkml:brushProperty name="color" value="#333333"/>
    </inkml:brush>
  </inkml:definitions>
  <inkml:trace contextRef="#ctx0" brushRef="#br0">52 163 16783 0 0,'19'-41'1878'0'0,"-19"40"-1608"0"0,0 1 72 0 0,0 0 8 0 0,0 0-24 0 0,0 0-112 0 0,0 0-43 0 0,1 1-131 0 0,0 1 0 0 0,-1 0 0 0 0,1 0 0 0 0,-1 0 0 0 0,0-1 0 0 0,1 1 0 0 0,-1 0 0 0 0,0 0 0 0 0,0 0 0 0 0,0 0 0 0 0,0 0 0 0 0,0 0 0 0 0,-1 0-40 0 0,-3 24 303 0 0,0-7-89 0 0,2 1 0 0 0,0 1 0 0 0,1-1 0 0 0,1 16-214 0 0,1-26-187 0 0,-1-5-84 0 0,0 0-1 0 0,1-1 1 0 0,-1 1 0 0 0,1 0-1 0 0,0 0 1 0 0,0 0-1 0 0,1 0 1 0 0,-1-1 0 0 0,1 1-1 0 0,0-1 1 0 0,3 5 271 0 0,-5-9-4665 0 0,0 0-1439 0 0</inkml:trace>
  <inkml:trace contextRef="#ctx0" brushRef="#br0" timeOffset="1">11 9 9216 0 0,'-10'-8'408'0'0,"10"8"80"0"0,0 0-392 0 0,0 0-96 0 0,0 0 0 0 0,0 0 0 0 0,0 0 1112 0 0,0 0 200 0 0,0 0 32 0 0,0 0 16 0 0,10 0-1152 0 0,-4 3-208 0 0,3 0-88 0 0,2-1 8 0 0,-2 4-48 0 0,4 2-16 0 0,-1 2 0 0 0,1 0 0 0 0</inkml:trace>
</inkml:ink>
</file>

<file path=ppt/ink/ink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22:55.737"/>
    </inkml:context>
    <inkml:brush xml:id="br0">
      <inkml:brushProperty name="width" value="0.05292" units="cm"/>
      <inkml:brushProperty name="height" value="0.05292" units="cm"/>
      <inkml:brushProperty name="color" value="#333333"/>
    </inkml:brush>
  </inkml:definitions>
  <inkml:trace contextRef="#ctx0" brushRef="#br0">85 1 13448 0 0,'0'0'298'0'0,"-17"0"745"0"0,14 0-974 0 0,0 0-1 0 0,0 1 1 0 0,1-1 0 0 0,-1 1 0 0 0,0 0 0 0 0,0-1-1 0 0,0 2 1 0 0,1-1 0 0 0,-1 0 0 0 0,0 0-1 0 0,1 1 1 0 0,-1-1 0 0 0,1 1 0 0 0,0 0-1 0 0,-1 0 1 0 0,1 0 0 0 0,0 0 0 0 0,0 0 0 0 0,0 0-1 0 0,0 1 1 0 0,1-1 0 0 0,-1 0 0 0 0,1 1-1 0 0,-1 0 1 0 0,1-1 0 0 0,0 1 0 0 0,0 0 0 0 0,0 0-1 0 0,0-1 1 0 0,1 1 0 0 0,-1 0 0 0 0,1 1-69 0 0,-1 0 53 0 0,0 1 0 0 0,1 0 0 0 0,-1 0 0 0 0,1 0 0 0 0,0 0 0 0 0,0 0 0 0 0,1 0 0 0 0,0 0 0 0 0,0 0 0 0 0,0 0 0 0 0,0-1 0 0 0,1 1 0 0 0,-1 0-1 0 0,1-1 1 0 0,1 1 0 0 0,-1-1 0 0 0,0 0 0 0 0,4 4-53 0 0,-5-7-74 0 0,0 0 0 0 0,1 1 0 0 0,-1-1-1 0 0,1 0 1 0 0,-1 0 0 0 0,1 0 0 0 0,-1-1-1 0 0,1 1 1 0 0,-1 0 0 0 0,1-1 0 0 0,0 1-1 0 0,0-1 1 0 0,-1 1 0 0 0,1-1-1 0 0,0 0 1 0 0,0 0 0 0 0,-1 1 0 0 0,1-1-1 0 0,0-1 1 0 0,0 1 0 0 0,-1 0 0 0 0,1 0-1 0 0,0-1 1 0 0,0 1 0 0 0,-1-1 0 0 0,1 1-1 0 0,0-1 1 0 0,-1 0 0 0 0,1 0-1 0 0,-1 1 1 0 0,1-1 0 0 0,-1 0 0 0 0,2-1 74 0 0,2-2-75 0 0,0 0 0 0 0,0 0 1 0 0,-1 0-1 0 0,1 0 0 0 0,-1-1 1 0 0,0 1-1 0 0,0-1 1 0 0,0 0-1 0 0,0-2 75 0 0,36-67 2206 0 0,-33 64-998 0 0,-3 12 436 0 0,-2 21 929 0 0,-1-9-2822 0 0,2 14 484 0 0,2 24 590 0 0,3 1-1 0 0,8 25-824 0 0,29 110 0 0 0,-39-165 0 0 0,0 0 0 0 0,-2 1 0 0 0,-1-1 0 0 0,0 17 0 0 0,-3-37 1 0 0,0 0 0 0 0,0 0 0 0 0,-1-1 0 0 0,1 1 0 0 0,-1 0 0 0 0,0-1-1 0 0,0 1 1 0 0,0-1 0 0 0,0 1 0 0 0,0-1 0 0 0,0 1 0 0 0,0-1 0 0 0,-1 0 0 0 0,0 0-1 0 0,1 1 1 0 0,-1-1 0 0 0,0 0 0 0 0,0-1 0 0 0,0 1 0 0 0,0 0 0 0 0,0 0 0 0 0,0-1-1 0 0,-1 1 1 0 0,1-1 0 0 0,0 0 0 0 0,-1 0 0 0 0,1 0 0 0 0,-1 0 0 0 0,0 0 0 0 0,-1 0-1 0 0,-2 1-41 0 0,0-1 0 0 0,-1 0 0 0 0,1 0 0 0 0,0-1 0 0 0,-1 0 0 0 0,1 0 1 0 0,-1 0-1 0 0,1-1 0 0 0,0 0 0 0 0,-1 0 0 0 0,1-1 0 0 0,-3 0 41 0 0,-11-6-987 0 0,-1-1 0 0 0,-16-10 987 0 0,10 2-1610 0 0</inkml:trace>
</inkml:ink>
</file>

<file path=ppt/ink/ink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22:55.738"/>
    </inkml:context>
    <inkml:brush xml:id="br0">
      <inkml:brushProperty name="width" value="0.05292" units="cm"/>
      <inkml:brushProperty name="height" value="0.05292" units="cm"/>
      <inkml:brushProperty name="color" value="#333333"/>
    </inkml:brush>
  </inkml:definitions>
  <inkml:trace contextRef="#ctx0" brushRef="#br0">35 7 9672 0 0,'0'0'748'0'0,"1"-1"-492"0"0,0-3-72 0 0,0 3 621 0 0,-1 1 263 0 0,0 0 48 0 0,-11 42 2455 0 0,4-22-3495 0 0,1 1 0 0 0,2 1-1 0 0,-1 2-75 0 0,3-10 181 0 0,-1 16-42 0 0,3-29-139 0 0,0-1 0 0 0,0 0 0 0 0,0 1 0 0 0,1-1 0 0 0,-1 1 0 0 0,0-1 0 0 0,0 0 0 0 0,0 1 0 0 0,0-1 0 0 0,0 0 0 0 0,0 1 0 0 0,0-1 0 0 0,1 0 0 0 0,-1 1 0 0 0,0-1 0 0 0,0 0 0 0 0,1 1 0 0 0,-1-1 0 0 0,0 0 0 0 0,0 0 0 0 0,1 1 0 0 0,-1-1 0 0 0,0 0 0 0 0,1 0 0 0 0,-1 0 0 0 0,0 1 0 0 0,1-1 0 0 0,-1 0 0 0 0,0 0 0 0 0,1 0 0 0 0,-1 0 0 0 0,0 0 0 0 0,1 0 0 0 0,-1 1 0 0 0,0-1 0 0 0,1 0 0 0 0,-1 0 0 0 0,1 0 0 0 0,-1 0 0 0 0,0-1 0 0 0,1 1 0 0 0,-1 0 0 0 0,0 0 0 0 0,1 0 0 0 0,-1 0 0 0 0,1 0 0 0 0,8-6 0 0 0,-9 6 0 0 0,9-9 47 0 0,-1-1-1 0 0,0 1 0 0 0,0-1 0 0 0,-1-1 0 0 0,0 0 1 0 0,3-8-47 0 0,1-1 357 0 0,-8 15-240 0 0,0 0-1 0 0,0 0 1 0 0,1 0 0 0 0,-1 0-1 0 0,1 1 1 0 0,0 0 0 0 0,0 0-1 0 0,1 0 1 0 0,-1 0 0 0 0,1 0-1 0 0,0 1 1 0 0,0 0 0 0 0,0 0-1 0 0,0 0 1 0 0,0 1 0 0 0,1 0-1 0 0,-1 0 1 0 0,1 0 0 0 0,0 1-1 0 0,0-1-116 0 0,6 0 86 0 0,-11 2-63 0 0,-1-1 0 0 0,1 1-1 0 0,0 0 1 0 0,-1 0-1 0 0,1-1 1 0 0,0 1 0 0 0,0 0-1 0 0,-1 0 1 0 0,1 0 0 0 0,0 0-1 0 0,0 0 1 0 0,0 0-1 0 0,-1 0 1 0 0,1 0 0 0 0,0 0-1 0 0,0 0 1 0 0,-1 0 0 0 0,1 1-1 0 0,0-1 1 0 0,0 0-1 0 0,-1 0 1 0 0,1 1 0 0 0,0-1-1 0 0,-1 1 1 0 0,1-1 0 0 0,0 0-1 0 0,-1 1 1 0 0,1-1-1 0 0,-1 1 1 0 0,1 0 0 0 0,-1-1-1 0 0,1 1 1 0 0,-1-1 0 0 0,1 1-1 0 0,-1 0 1 0 0,0-1-1 0 0,1 1 1 0 0,-1 0 0 0 0,0-1-1 0 0,1 1 1 0 0,-1 0-1 0 0,0 0 1 0 0,0-1 0 0 0,0 1-1 0 0,0 0-22 0 0,5 16 22 0 0,-1 0 0 0 0,-1-1 1 0 0,-1 1-1 0 0,0 7-22 0 0,5 37-1073 0 0,-3-30-2369 0 0,1-16-3091 0 0</inkml:trace>
</inkml:ink>
</file>

<file path=ppt/ink/ink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22:55.739"/>
    </inkml:context>
    <inkml:brush xml:id="br0">
      <inkml:brushProperty name="width" value="0.05292" units="cm"/>
      <inkml:brushProperty name="height" value="0.05292" units="cm"/>
      <inkml:brushProperty name="color" value="#333333"/>
    </inkml:brush>
  </inkml:definitions>
  <inkml:trace contextRef="#ctx0" brushRef="#br0">1 43 13272 0 0,'0'-10'605'0'0,"0"8"-9"0"0,0 2-381 0 0,3 0-139 0 0,-3 0 189 0 0,0 0 75 0 0,0 0 11 0 0,0 0 30 0 0,0 0 124 0 0,0 0 58 0 0,0 0 11 0 0,0 0-39 0 0,1 4-105 0 0,4 29 341 0 0,-7-26-800 0 0,1-4 132 0 0,1 0 0 0 0,0 0-1 0 0,0 1 1 0 0,0-1 0 0 0,0 0 0 0 0,0 0 0 0 0,1 0 0 0 0,-1 0-1 0 0,1 2-102 0 0,0 1 216 0 0,1-6-241 0 0,-1 0 0 0 0,1 0-1 0 0,-1 0 1 0 0,0-1 0 0 0,1 1-1 0 0,-1 0 1 0 0,1-1 0 0 0,-1 1-1 0 0,0-1 1 0 0,1 0 0 0 0,-1 1-1 0 0,1-2 26 0 0,6-5-136 0 0,0 0-1 0 0,0 0 1 0 0,4-6 136 0 0,-6 6 95 0 0,0 0-1 0 0,1 1 1 0 0,0-1 0 0 0,0 2-1 0 0,1-2-94 0 0,-7 6 0 0 0,0 1 0 0 0,0-1 0 0 0,0 1 0 0 0,0-1 0 0 0,0 1 0 0 0,0-1 0 0 0,0 1 0 0 0,0 0 0 0 0,1 0 0 0 0,-1-1 0 0 0,0 1 0 0 0,0 0 0 0 0,0 0 0 0 0,0 0 0 0 0,0 0 0 0 0,0 0 0 0 0,0 0 0 0 0,0 1 0 0 0,0-1 0 0 0,1 0 0 0 0,-1 0 0 0 0,0 1 0 0 0,0 0 0 0 0,1 0 0 0 0,-1 1 0 0 0,0-1 0 0 0,0 0 0 0 0,0 1 0 0 0,1-1 0 0 0,-2 1 0 0 0,1-1 0 0 0,0 1 0 0 0,0 0 0 0 0,0-1 0 0 0,-1 1 0 0 0,1 0 0 0 0,-1-1 0 0 0,1 1 0 0 0,-1 0 0 0 0,0 0 0 0 0,0 0 0 0 0,0-1 0 0 0,0 1 0 0 0,0 0 0 0 0,0 0 0 0 0,-1 1 0 0 0,2 5-6 0 0,-6 29 76 0 0,3-29-58 0 0,1-7 47 0 0,1-1 6 0 0,0 0-1 0 0,2-1-59 0 0,0 0-1 0 0,0 0 0 0 0,0 0 0 0 0,0-1 0 0 0,-1 1 0 0 0,1-1 0 0 0,-1 1 1 0 0,1-1-1 0 0,-1 0 0 0 0,0 1 0 0 0,1-1 0 0 0,-1 0 0 0 0,0 0 1 0 0,0 0-1 0 0,0-1-4 0 0,8-9 13 0 0,8-13 248 0 0,-14 20-55 0 0,1 0-1 0 0,-1 0 1 0 0,1 1-1 0 0,-1-1 0 0 0,5-3-205 0 0,-3 4 41 0 0,-1 0 0 0 0,1 0 0 0 0,0 1 0 0 0,1-1 0 0 0,-1 1 0 0 0,1 1 0 0 0,2-2-41 0 0,-7 3 10 0 0,0 1 0 0 0,0 0 0 0 0,0-1 0 0 0,0 1 0 0 0,0 0 0 0 0,0 0 0 0 0,0 0 0 0 0,1 0 0 0 0,-1 0 0 0 0,0 0 0 0 0,0 0 0 0 0,0 0 0 0 0,0 0 0 0 0,0 0 0 0 0,0 1 0 0 0,0-1 0 0 0,1 1 0 0 0,-1-1 0 0 0,0 0 0 0 0,0 1 0 0 0,0 0 0 0 0,0-1 0 0 0,-1 1 0 0 0,1-1 0 0 0,0 1 0 0 0,0 0 0 0 0,0 0 0 0 0,0 0 0 0 0,-1-1 0 0 0,1 1-1 0 0,0 0 1 0 0,-1 0 0 0 0,1 0 0 0 0,-1 0 0 0 0,1 0 0 0 0,-1 0 0 0 0,1 0 0 0 0,-1 0 0 0 0,0 1 0 0 0,0-1 0 0 0,1 0 0 0 0,-1 0 0 0 0,0 1-10 0 0,2 9 5 0 0,0 2-1 0 0,0-1 0 0 0,-1 8-4 0 0,-1-11-39 0 0,0-1-1 0 0,1 1 0 0 0,0 0 0 0 0,1-1 0 0 0,0 1 1 0 0,0-1-1 0 0,1 0 0 0 0,1 5 40 0 0,-2-11-306 0 0,-1 0 0 0 0,0 0 1 0 0,0 0-1 0 0,1-1 0 0 0,-1 1 0 0 0,1 0 0 0 0,-1-1 0 0 0,1 1 1 0 0,0-1-1 0 0,-1 0 0 0 0,1 0 0 0 0,0 1 0 0 0,0-1 1 0 0,0 0-1 0 0,0 0 0 0 0,0-1 0 0 0,0 1 0 0 0,0 0 0 0 0,2 0 306 0 0,5 1-6171 0 0</inkml:trace>
</inkml:ink>
</file>

<file path=ppt/ink/ink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22:55.740"/>
    </inkml:context>
    <inkml:brush xml:id="br0">
      <inkml:brushProperty name="width" value="0.05292" units="cm"/>
      <inkml:brushProperty name="height" value="0.05292" units="cm"/>
      <inkml:brushProperty name="color" value="#333333"/>
    </inkml:brush>
  </inkml:definitions>
  <inkml:trace contextRef="#ctx0" brushRef="#br0">53 118 12640 0 0,'0'0'289'0'0,"0"0"40"0"0,0 0 21 0 0,0 0-46 0 0,25 6 345 0 0,-21-4-515 0 0,0 0 1 0 0,1 0-1 0 0,-1 0 1 0 0,1 0-1 0 0,0-1 0 0 0,0 1 1 0 0,-1-1-1 0 0,1-1 1 0 0,0 1-1 0 0,0-1 0 0 0,0 1 1 0 0,0-1-1 0 0,0-1 1 0 0,0 1-1 0 0,0-1 0 0 0,-1 0 1 0 0,1 0-1 0 0,0 0 1 0 0,0-1-1 0 0,-1 1 0 0 0,3-2-134 0 0,-5 1 7 0 0,1-1-1 0 0,-1 1 0 0 0,1 0 0 0 0,-1-1 0 0 0,0 1 1 0 0,0-1-1 0 0,0 0 0 0 0,0 0 0 0 0,-1 0 0 0 0,1 0 1 0 0,-1 0-1 0 0,0 0 0 0 0,1 0 0 0 0,-1 0 0 0 0,-1 0 1 0 0,1-1-1 0 0,0 1 0 0 0,-1 0 0 0 0,0 0 0 0 0,0-1 1 0 0,0 1-1 0 0,0 0 0 0 0,0-1 0 0 0,-1 1 0 0 0,1-1-5 0 0,-1 2 40 0 0,1 0 0 0 0,0 0 0 0 0,-1-1 1 0 0,1 1-1 0 0,-1 0 0 0 0,0 0 0 0 0,0-1 1 0 0,0 1-1 0 0,0 0 0 0 0,0 0 1 0 0,0 0-1 0 0,0 0 0 0 0,-1 0 0 0 0,1 1 1 0 0,-1-1-1 0 0,1 0 0 0 0,-1 1 1 0 0,0-1-1 0 0,0 1 0 0 0,0-1 0 0 0,1 1 1 0 0,-1 0-1 0 0,-1 0 0 0 0,1 0 1 0 0,0 0-1 0 0,0 0 0 0 0,0 0 0 0 0,0 1 1 0 0,-1-1-1 0 0,1 1 0 0 0,0-1 1 0 0,-1 1-1 0 0,1 0 0 0 0,0 0 0 0 0,-2 0-41 0 0,-5 1 101 0 0,0 1 0 0 0,0 0 0 0 0,0 0 0 0 0,1 1 0 0 0,-1 0 0 0 0,1 0 0 0 0,-1 1-1 0 0,1 0 1 0 0,0 0 0 0 0,-4 4-101 0 0,7-4 85 0 0,1-1 0 0 0,0 0-1 0 0,-1 1 1 0 0,2 0 0 0 0,-1 0 0 0 0,0 0-1 0 0,1 0 1 0 0,-1 1 0 0 0,1 0 0 0 0,1-1-1 0 0,-1 1 1 0 0,1 0 0 0 0,-1 0-1 0 0,1 0 1 0 0,1 1 0 0 0,-1-1 0 0 0,0 6-85 0 0,2-8 27 0 0,-1 1 0 0 0,1-1 1 0 0,0 1-1 0 0,0 0 1 0 0,1-1-1 0 0,-1 1 0 0 0,1-1 1 0 0,0 1-1 0 0,-1-1 0 0 0,2 0 1 0 0,-1 1-1 0 0,0-1 1 0 0,1 0-1 0 0,-1 0 0 0 0,1 0 1 0 0,0 0-1 0 0,0 0 0 0 0,0 0 1 0 0,1 0-1 0 0,-1-1 0 0 0,1 1 1 0 0,-1-1-1 0 0,1 1 1 0 0,0-1-1 0 0,0 0 0 0 0,0 0 1 0 0,0-1-1 0 0,0 1 0 0 0,0 0 1 0 0,1-1-1 0 0,-1 0 1 0 0,0 0-28 0 0,8 3-101 0 0,-1-1 0 0 0,1-1 1 0 0,-1 1-1 0 0,1-2 1 0 0,0 0-1 0 0,-1 0 1 0 0,1-1-1 0 0,0 0 1 0 0,0 0-1 0 0,0-2 101 0 0,2 1-407 0 0,6-2-2379 0 0,0 0 1 0 0,10-3 2785 0 0,-5-1-1997 0 0</inkml:trace>
</inkml:ink>
</file>

<file path=ppt/ink/ink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22:55.741"/>
    </inkml:context>
    <inkml:brush xml:id="br0">
      <inkml:brushProperty name="width" value="0.05292" units="cm"/>
      <inkml:brushProperty name="height" value="0.05292" units="cm"/>
      <inkml:brushProperty name="color" value="#333333"/>
    </inkml:brush>
  </inkml:definitions>
  <inkml:trace contextRef="#ctx0" brushRef="#br0">4 54 2304 0 0,'0'0'464'0'0,"0"0"1108"0"0,0 0 482 0 0,0 0 98 0 0,0 0-269 0 0,0 0-1218 0 0,-3 22-83 0 0,6 104 6589 0 0,4-142-6857 0 0,0 3-212 0 0,-4 4 72 0 0,0 0-1 0 0,2 0 1 0 0,-1 0-1 0 0,1 1 0 0 0,2-4-173 0 0,17-33 732 0 0,-22 39-691 0 0,0 1-1 0 0,1 0 1 0 0,0 0 0 0 0,0 1-1 0 0,0-1 1 0 0,0 1-1 0 0,1-1 1 0 0,-1 1 0 0 0,1 0-1 0 0,0 0 1 0 0,1 1-1 0 0,-1-1 1 0 0,1 1 0 0 0,-1 0-1 0 0,5-2-40 0 0,-3 3 0 0 0,-5 2 0 0 0,-1 0 0 0 0,1 0 0 0 0,-1 0 0 0 0,1 0 0 0 0,-1 0 0 0 0,1 0 0 0 0,-1 0 0 0 0,1 1 0 0 0,-1-1 0 0 0,1 0 0 0 0,-1 0 0 0 0,1 0 0 0 0,-1 0 0 0 0,0 1 0 0 0,1-1 0 0 0,-1 0 0 0 0,1 0 0 0 0,-1 1 0 0 0,0-1 0 0 0,1 0 0 0 0,-1 1 0 0 0,0-1 0 0 0,1 0 0 0 0,-1 1 0 0 0,0-1 0 0 0,0 1 0 0 0,1-1 0 0 0,-1 1 0 0 0,0-1 0 0 0,0 0 0 0 0,0 1 0 0 0,1-1 0 0 0,-1 1 0 0 0,0-1 0 0 0,0 1 0 0 0,2 5 10 0 0,0-1-1 0 0,0 1 1 0 0,0-1 0 0 0,-1 1-1 0 0,0 0 1 0 0,0-1-1 0 0,0 1 1 0 0,-1 5-10 0 0,4 23 323 0 0,-2-27-283 0 0,0 3-193 0 0,0-1-1 0 0,1 1 0 0 0,0-1 0 0 0,0 1 1 0 0,1-1-1 0 0,2 3 154 0 0,7 10-2486 0 0,-12-21 670 0 0</inkml:trace>
</inkml:ink>
</file>

<file path=ppt/ink/ink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22:55.742"/>
    </inkml:context>
    <inkml:brush xml:id="br0">
      <inkml:brushProperty name="width" value="0.05292" units="cm"/>
      <inkml:brushProperty name="height" value="0.05292" units="cm"/>
      <inkml:brushProperty name="color" value="#333333"/>
    </inkml:brush>
  </inkml:definitions>
  <inkml:trace contextRef="#ctx0" brushRef="#br0">15 6 13824 0 0,'0'0'629'0'0,"1"-1"-12"0"0,1-2-321 0 0,-1 2 99 0 0,2 9 587 0 0,0 2-617 0 0,0 1 0 0 0,-1-1 0 0 0,0 0 0 0 0,-1 0 0 0 0,0 1 0 0 0,-1-1 0 0 0,0 1-365 0 0,-7 75 1668 0 0,2-38-1317 0 0,-4 18-187 0 0,5-40-165 0 0,1 1 0 0 0,0 14 1 0 0,2-12 13 0 0,0-18-322 0 0,1 0 0 0 0,0 0 0 0 0,2 8 309 0 0,-2-8-510 0 0</inkml:trace>
</inkml:ink>
</file>

<file path=ppt/ink/ink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22:55.743"/>
    </inkml:context>
    <inkml:brush xml:id="br0">
      <inkml:brushProperty name="width" value="0.05292" units="cm"/>
      <inkml:brushProperty name="height" value="0.05292" units="cm"/>
      <inkml:brushProperty name="color" value="#333333"/>
    </inkml:brush>
  </inkml:definitions>
  <inkml:trace contextRef="#ctx0" brushRef="#br0">6 3 14168 0 0,'-5'-2'5729'0'0,"14"5"-4154"0"0,17 7-1129 0 0,-8-7-122 0 0,1-1-1 0 0,-1-1 1 0 0,0 0 0 0 0,5-1-324 0 0,41-5-2487 0 0,-47 2 1464 0 0</inkml:trace>
</inkml:ink>
</file>

<file path=ppt/ink/ink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22:55.744"/>
    </inkml:context>
    <inkml:brush xml:id="br0">
      <inkml:brushProperty name="width" value="0.05292" units="cm"/>
      <inkml:brushProperty name="height" value="0.05292" units="cm"/>
      <inkml:brushProperty name="color" value="#333333"/>
    </inkml:brush>
  </inkml:definitions>
  <inkml:trace contextRef="#ctx0" brushRef="#br0">141 29 10912 0 0,'0'0'497'0'0,"0"0"-8"0"0,-4-17-207 0 0,3 16-113 0 0,-1 0 0 0 0,1 0 0 0 0,-1 0 1 0 0,1 0-1 0 0,-1 0 0 0 0,0 0 0 0 0,1 0 1 0 0,-1 0-1 0 0,0 1 0 0 0,0-1 0 0 0,1 1 0 0 0,-1-1 1 0 0,0 1-1 0 0,0 0 0 0 0,0 0 0 0 0,0 0 1 0 0,0 0-1 0 0,1 0 0 0 0,-1 0 0 0 0,0 0 1 0 0,0 1-1 0 0,0-1 0 0 0,0 1-169 0 0,-3 0 199 0 0,1 0 0 0 0,0 0 0 0 0,0 1 0 0 0,0-1 0 0 0,0 1 0 0 0,0 0 0 0 0,0 1 0 0 0,0-1 0 0 0,0 1-199 0 0,-9 7 181 0 0,9-7-106 0 0,0-1 0 0 0,1 1-1 0 0,-1 0 1 0 0,1 0 0 0 0,0 1 0 0 0,-1-1-1 0 0,2 1 1 0 0,-1-1 0 0 0,0 1-1 0 0,1 0 1 0 0,-2 2-75 0 0,4-4 21 0 0,0-1-1 0 0,-1 0 0 0 0,1 1 1 0 0,0-1-1 0 0,0 1 1 0 0,0-1-1 0 0,0 1 1 0 0,0-1-1 0 0,0 1 1 0 0,0-1-1 0 0,1 0 1 0 0,-1 1-1 0 0,0-1 0 0 0,1 1 1 0 0,-1-1-1 0 0,1 0 1 0 0,-1 1-1 0 0,1-1 1 0 0,0 0-1 0 0,0 0 1 0 0,0 1-1 0 0,-1-1 1 0 0,1 0-1 0 0,0 0 0 0 0,0 0 1 0 0,2 1-21 0 0,2 3 29 0 0,1 0 0 0 0,0 0 0 0 0,0-1 0 0 0,3 2-29 0 0,-7-6 29 0 0,44 25 432 0 0,-36-21-461 0 0,-1 1 1 0 0,0 0 0 0 0,0 0-1 0 0,0 1 1 0 0,0 0-1 0 0,-1 0 1 0 0,0 1 0 0 0,0 0-1 0 0,-6-4-45 0 0,-2-3 28 0 0,1 0 1 0 0,-1 0-1 0 0,1 1 0 0 0,-1-1 0 0 0,1 0 0 0 0,-1 1 0 0 0,0-1 1 0 0,1 0-1 0 0,-1 1 0 0 0,0-1 0 0 0,1 1 0 0 0,-1-1 0 0 0,0 1 1 0 0,1-1-1 0 0,-1 1 0 0 0,0-1 0 0 0,0 1 0 0 0,0-1 0 0 0,0 1 1 0 0,1-1-1 0 0,-1 1 0 0 0,0-1 0 0 0,0 1 0 0 0,0-1 0 0 0,0 1 17 0 0,0 0 0 0 0,-1 0-1 0 0,1 0 0 0 0,0 0 1 0 0,-1-1-1 0 0,1 1 0 0 0,0 0 1 0 0,-1 0-1 0 0,1 0 0 0 0,-1 0 1 0 0,1-1-1 0 0,-1 1 0 0 0,0 0 1 0 0,1-1-1 0 0,-1 1 0 0 0,0 0 1 0 0,0-1-1 0 0,1 1 0 0 0,-1-1 1 0 0,0 1-1 0 0,0-1 0 0 0,0 1 1 0 0,1-1-1 0 0,-1 1 0 0 0,0-1 1 0 0,0 0-1 0 0,0 0 0 0 0,0 0 1 0 0,0 1-1 0 0,0-1 0 0 0,0 0 1 0 0,0 0-1 0 0,0 0 0 0 0,0 0 1 0 0,-1 0-2 0 0,-4 0 78 0 0,1 0 0 0 0,-1 0-1 0 0,0-1 1 0 0,0 0-1 0 0,1 0 1 0 0,-1 0 0 0 0,1-1-1 0 0,-2 0-75 0 0,0 0 53 0 0,0 0 0 0 0,0 0 0 0 0,0 1 0 0 0,0 0 0 0 0,-3 1-53 0 0,-23-4-1600 0 0,31 4-5141 0 0</inkml:trace>
</inkml:ink>
</file>

<file path=ppt/ink/ink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22:55.745"/>
    </inkml:context>
    <inkml:brush xml:id="br0">
      <inkml:brushProperty name="width" value="0.05292" units="cm"/>
      <inkml:brushProperty name="height" value="0.05292" units="cm"/>
      <inkml:brushProperty name="color" value="#333333"/>
    </inkml:brush>
  </inkml:definitions>
  <inkml:trace contextRef="#ctx0" brushRef="#br0">173 1 10592 0 0,'0'0'818'0'0,"-5"0"-451"0"0,-2 1-59 0 0,0 0-1 0 0,0 0 1 0 0,0 1 0 0 0,0-1-1 0 0,0 2 1 0 0,0-1-1 0 0,0 1 1 0 0,1 0 0 0 0,-1 0-1 0 0,1 1 1 0 0,0 0 0 0 0,0 0-1 0 0,0 0 1 0 0,1 1 0 0 0,-4 3-308 0 0,7-6 54 0 0,1 0 0 0 0,-1 0 0 0 0,1 1 0 0 0,-1-1 0 0 0,1 0 0 0 0,0 1 0 0 0,0-1 1 0 0,0 0-1 0 0,0 1 0 0 0,0-1 0 0 0,1 1 0 0 0,-1 0 0 0 0,1-1 0 0 0,-1 1 0 0 0,1-1 1 0 0,0 1-1 0 0,0 0 0 0 0,1-1 0 0 0,-1 1 0 0 0,0-1 0 0 0,1 1 0 0 0,-1-1 1 0 0,1 1-1 0 0,0-1 0 0 0,0 1 0 0 0,0-1 0 0 0,0 1 0 0 0,0-1 0 0 0,1 0 0 0 0,1 2-53 0 0,1 2 7 0 0,0 0 0 0 0,1 0 0 0 0,0 0 1 0 0,0-1-1 0 0,1 1 0 0 0,0-2 0 0 0,-1 1 1 0 0,2 0-1 0 0,-1-1 0 0 0,2 0-8 0 0,15 7 53 0 0,-14-7-34 0 0,0 0 0 0 0,-1 0-1 0 0,1 1 1 0 0,7 6-19 0 0,-16-11 2 0 0,0 0 0 0 0,0 0 0 0 0,0 1 0 0 0,0-1 0 0 0,0 0 0 0 0,0 0 0 0 0,1 0 1 0 0,-1 0-1 0 0,0 1 0 0 0,0-1 0 0 0,0 0 0 0 0,0 0 0 0 0,0 0 0 0 0,0 1 0 0 0,0-1 0 0 0,0 0 0 0 0,0 0 0 0 0,0 1 0 0 0,0-1 0 0 0,0 0 0 0 0,0 0 0 0 0,0 0 0 0 0,0 1 0 0 0,0-1 0 0 0,0 0 0 0 0,0 0 0 0 0,-1 0 0 0 0,1 1 1 0 0,0-1-1 0 0,0 0 0 0 0,0 0 0 0 0,0 0 0 0 0,0 0 0 0 0,0 1 0 0 0,-1-1 0 0 0,1 0 0 0 0,0 0 0 0 0,0 0 0 0 0,0 0 0 0 0,0 0 0 0 0,-1 0 0 0 0,1 1 0 0 0,0-1 0 0 0,0 0 0 0 0,0 0 0 0 0,-1 0 0 0 0,1 0 0 0 0,0 0 1 0 0,0 0-1 0 0,0 0 0 0 0,-1 0 0 0 0,1 0 0 0 0,0 0 0 0 0,0 0 0 0 0,0 0 0 0 0,-1 0-2 0 0,-16 6 38 0 0,13-5 17 0 0,-8 2-40 0 0,0 0-1 0 0,0 0 1 0 0,-1-2 0 0 0,1 1-1 0 0,-1-2 1 0 0,1 0 0 0 0,0 0-1 0 0,-1-1 1 0 0,1 0 0 0 0,0-1-1 0 0,-1-1 1 0 0,-5-2-15 0 0,17 3-1480 0 0,7-2 313 0 0,8-1-2776 0 0,2 1-1237 0 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2:00:03.987"/>
    </inkml:context>
    <inkml:brush xml:id="br0">
      <inkml:brushProperty name="width" value="0.1" units="cm"/>
      <inkml:brushProperty name="height" value="0.1" units="cm"/>
      <inkml:brushProperty name="color" value="#849398"/>
    </inkml:brush>
  </inkml:definitions>
  <inkml:trace contextRef="#ctx0" brushRef="#br0">81 57 3224 0 0,'0'0'143'0'0,"0"0"210"0"0,0 0 780 0 0,0 0 342 0 0,0 0 70 0 0,0 0-126 0 0,0 0-587 0 0,0 0-258 0 0,0 0-50 0 0,6 13 628 0 0,-5-9-1089 0 0,-1-1-1 0 0,1 0 0 0 0,-1 1 0 0 0,0-1 1 0 0,0 1-1 0 0,0-1 0 0 0,-1 1 0 0 0,1-1 1 0 0,-1 1-1 0 0,0-1 0 0 0,0 0 0 0 0,0 1 1 0 0,0-1-63 0 0,-5 9 505 0 0,0 0 0 0 0,-6 10-505 0 0,-3 4-6 0 0,-8 12 418 0 0,23-38-389 0 0,0 0 1 0 0,0 0 0 0 0,0-1-1 0 0,0 1 1 0 0,0 0 0 0 0,0 0-1 0 0,0 0 1 0 0,0 0 0 0 0,0 0-1 0 0,0 0 1 0 0,0 0 0 0 0,0 0-1 0 0,0 0 1 0 0,0 0 0 0 0,0 0-1 0 0,0 0 1 0 0,0 0 0 0 0,0 0 0 0 0,0 0-1 0 0,-1 0 1 0 0,1 0 0 0 0,0 0-1 0 0,0 0 1 0 0,0 0 0 0 0,0 0-1 0 0,0 0 1 0 0,0 0 0 0 0,0 0-1 0 0,0 0 1 0 0,0 0 0 0 0,0 0-1 0 0,0 0 1 0 0,0 0 0 0 0,0 0-1 0 0,0 0 1 0 0,0 0 0 0 0,0 0 0 0 0,-1 0-1 0 0,1 0 1 0 0,0 0 0 0 0,0 0-1 0 0,0 0 1 0 0,0 0 0 0 0,0 0-1 0 0,0 0 1 0 0,0 0 0 0 0,0 0-1 0 0,0 0 1 0 0,0 0 0 0 0,0 0-1 0 0,0 0 1 0 0,0 0 0 0 0,0 0-1 0 0,0 0 1 0 0,0 0 0 0 0,0 0 0 0 0,0 0-24 0 0,0-10 461 0 0,2-14-146 0 0,0 16-225 0 0,1-1 1 0 0,-1 1-1 0 0,1-1 0 0 0,2-2-90 0 0,8-26 88 0 0,8-27 37 0 0,-12 38-162 0 0,-5 20 36 0 0,-3 5 45 0 0,-1 0-1 0 0,1 1 1 0 0,0-1 0 0 0,-1 0 0 0 0,1 0-1 0 0,-1 1 1 0 0,1-1 0 0 0,-1 0 0 0 0,0 0-1 0 0,1 0 1 0 0,-1 0 0 0 0,0 0 0 0 0,1 0-1 0 0,-1 0 1 0 0,0 0-44 0 0,1 1-48 0 0,5 2 44 0 0,-4-1 47 0 0,3 7-42 0 0,0-1 1 0 0,-1 1 0 0 0,0 0-1 0 0,-1 0 1 0 0,1 0-1 0 0,-2 0 1 0 0,1 2-2 0 0,0-1 0 0 0,0 1 0 0 0,1-1-1 0 0,4 7 1 0 0,3 6 0 0 0,-7-14 0 0 0,-1-1 0 0 0,1 0 0 0 0,0-1 0 0 0,1 1 0 0 0,1 1 0 0 0,-3-4 2 0 0,0 0 0 0 0,0 0-1 0 0,0 0 1 0 0,-1 0 0 0 0,1 1-1 0 0,-1-1 1 0 0,0 1-1 0 0,0-1 1 0 0,0 3-2 0 0,0-4 32 0 0,0-1-7 0 0,5 12 219 0 0,-8-13-125 0 0,0-1 0 0 0,0 1 0 0 0,0-1-1 0 0,0 1 1 0 0,0-1 0 0 0,-1 0 0 0 0,1 1 0 0 0,0-1-1 0 0,0 0 1 0 0,0 0 0 0 0,-1 0 0 0 0,1 0-1 0 0,0 0 1 0 0,0 0 0 0 0,-1-1-119 0 0,-28 0 233 0 0,18-1-218 0 0,1 1 0 0 0,-1 1 0 0 0,0 0 0 0 0,1 0 0 0 0,-1 1 0 0 0,1 1 0 0 0,-1-1 0 0 0,1 2-1 0 0,0 0 1 0 0,-10 4-15 0 0,15-5 14 0 0,-17 10-2580 0 0,17-9 1670 0 0</inkml:trace>
</inkml:ink>
</file>

<file path=ppt/ink/ink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22:55.746"/>
    </inkml:context>
    <inkml:brush xml:id="br0">
      <inkml:brushProperty name="width" value="0.05292" units="cm"/>
      <inkml:brushProperty name="height" value="0.05292" units="cm"/>
      <inkml:brushProperty name="color" value="#333333"/>
    </inkml:brush>
  </inkml:definitions>
  <inkml:trace contextRef="#ctx0" brushRef="#br0">172 32 10912 0 0,'0'0'497'0'0,"0"-1"-8"0"0,3-4-311 0 0,-3 5-110 0 0,0-1 1 0 0,0 0 0 0 0,0 0-1 0 0,0 1 1 0 0,0-1-1 0 0,0 0 1 0 0,0 1 0 0 0,0-1-1 0 0,0 0 1 0 0,-1 1 0 0 0,1-1-1 0 0,0 1 1 0 0,0-1-1 0 0,-1 0 1 0 0,1 1 0 0 0,0-1-1 0 0,-1 1 1 0 0,1-1 0 0 0,0 0-1 0 0,-1 1 1 0 0,1-1-1 0 0,-1 1 1 0 0,1-1 0 0 0,-1 1-1 0 0,1 0 1 0 0,-1-1 0 0 0,1 1-1 0 0,-1-1 1 0 0,0 1-1 0 0,1 0 1 0 0,-1 0 0 0 0,1-1-1 0 0,-1 1 1 0 0,0 0 0 0 0,1 0-1 0 0,-1 0 1 0 0,0 0-1 0 0,1 0 1 0 0,-1 0 0 0 0,0 0-1 0 0,1 0 1 0 0,-1 0 0 0 0,0 0-1 0 0,0 0-68 0 0,-30 1 1280 0 0,25 1-1087 0 0,2-2-76 0 0,0 1-1 0 0,1 0 0 0 0,-1 0 0 0 0,1 0 1 0 0,-1 0-1 0 0,1 0 0 0 0,-1 1 1 0 0,1 0-1 0 0,0 0 0 0 0,0 0 0 0 0,-3 2-116 0 0,-13 10 315 0 0,12-10-230 0 0,1 0 1 0 0,0 1-1 0 0,0 0 1 0 0,0 1-1 0 0,0-1 1 0 0,-3 5-86 0 0,8-8 9 0 0,0 0 1 0 0,0 0 0 0 0,0 0 0 0 0,0 0 0 0 0,0 0 0 0 0,0 0 0 0 0,0 0 0 0 0,1 1 0 0 0,-1-1 0 0 0,1 0-1 0 0,0 0 1 0 0,-1 1 0 0 0,1-1 0 0 0,0 0 0 0 0,0 0 0 0 0,0 1 0 0 0,1-1 0 0 0,-1 0 0 0 0,1 0 0 0 0,-1 1-1 0 0,1-1 1 0 0,0 0 0 0 0,0 0 0 0 0,0 0 0 0 0,1 2-10 0 0,1 2 28 0 0,-3-4-24 0 0,1 0 1 0 0,0 0-1 0 0,0 0 1 0 0,0-1-1 0 0,0 1 0 0 0,0 0 1 0 0,0-1-1 0 0,1 1 0 0 0,-1-1 1 0 0,0 1-1 0 0,1-1 1 0 0,-1 0-1 0 0,1 1 0 0 0,0-1 1 0 0,-1 0-1 0 0,1 0 0 0 0,0 0 1 0 0,1 0-5 0 0,0 1-11 0 0,0 0 0 0 0,1-1 1 0 0,-1 1-1 0 0,1-1 0 0 0,0 0 1 0 0,-1 0-1 0 0,1 0 0 0 0,0-1 1 0 0,-1 1-1 0 0,1-1 0 0 0,0 0 1 0 0,0 0-1 0 0,-1 0 0 0 0,1 0 1 0 0,0-1-1 0 0,-1 1 0 0 0,1-1 1 0 0,0 0-1 0 0,-1-1 0 0 0,1 1 1 0 0,-1 0-1 0 0,1-1 0 0 0,-1 0 1 0 0,0 0-1 0 0,0 0 0 0 0,1 0 11 0 0,-4 2-3 0 0,1 0-1 0 0,0-1 1 0 0,-1 1-1 0 0,1 0 1 0 0,-1-1-1 0 0,1 1 1 0 0,0-1-1 0 0,-1 1 1 0 0,1-1-1 0 0,-1 1 1 0 0,1-1-1 0 0,-1 1 1 0 0,1-1-1 0 0,-1 1 0 0 0,0-1 1 0 0,1 0-1 0 0,-1 1 1 0 0,0-1-1 0 0,1 0 1 0 0,-1 1-1 0 0,0-1 1 0 0,0 0 3 0 0,1-3-3 0 0,4-4 118 0 0,-1-1 0 0 0,0 0 0 0 0,-1 0 0 0 0,0-1 0 0 0,0 1 0 0 0,-1-1 0 0 0,0 1 0 0 0,-1-1 0 0 0,0 0-1 0 0,0 0 1 0 0,-2-6-115 0 0,1 15 49 0 0,1-1 0 0 0,-1 1 0 0 0,0 0 0 0 0,0-1 0 0 0,1 1 0 0 0,-1 0 0 0 0,0-1 0 0 0,1 1 0 0 0,-1 0 0 0 0,1 0 0 0 0,0-1 0 0 0,0 1-49 0 0,-1 0 32 0 0,0 1 0 0 0,1 0 0 0 0,-1 0 0 0 0,0-1 1 0 0,1 1-1 0 0,-1 0 0 0 0,0-1 0 0 0,0 1 0 0 0,0 0 0 0 0,1-1 0 0 0,-1 1 1 0 0,0-1-1 0 0,0 1 0 0 0,0 0 0 0 0,0-1 0 0 0,0 1 0 0 0,0-1 0 0 0,0 1 1 0 0,0-1-1 0 0,0 1 0 0 0,0 0 0 0 0,0-1 0 0 0,0 1 0 0 0,0-1 0 0 0,0 1 1 0 0,0 0-1 0 0,0-1 0 0 0,0 1 0 0 0,0-1 0 0 0,-1 1 0 0 0,1 0 0 0 0,0-1-32 0 0,1-2 994 0 0,-2 8-828 0 0,-1 2-153 0 0,1-6-12 0 0,0 0-1 0 0,1 1 0 0 0,-1-1 0 0 0,1 0 0 0 0,0 1 0 0 0,-1-1 1 0 0,1 1-1 0 0,0-1 0 0 0,0 1 0 0 0,0-1 0 0 0,0 1 0 0 0,0-1 1 0 0,0 0-1 0 0,0 1 0 0 0,1-1 0 0 0,-1 1 0 0 0,0-1 0 0 0,1 4 0 0 0,0 0 0 0 0,-1-1 0 0 0,1 1 0 0 0,-1 0 0 0 0,0 0 0 0 0,-1 0 0 0 0,1-1 0 0 0,-1 0 0 0 0,1 0 0 0 0,0 0 0 0 0,1-1 0 0 0,-1 1 0 0 0,1 0 0 0 0,-1 0 0 0 0,1 0 0 0 0,0-1 0 0 0,0 1 0 0 0,9 22-71 0 0,-8-20-30 0 0,0 0 0 0 0,1-1 0 0 0,-1 1 0 0 0,1 0 0 0 0,1 0 101 0 0,1 3-511 0 0,8 15-564 0 0,-12-24 838 0 0,-1 1-1 0 0,0-1 1 0 0,1 1 0 0 0,-1-1-1 0 0,1 1 1 0 0,-1-1 0 0 0,1 1-1 0 0,-1-1 1 0 0,1 1 0 0 0,-1-1-1 0 0,1 0 1 0 0,0 1 0 0 0,-1-1-1 0 0,1 0 1 0 0,0 0 0 0 0,-1 1-1 0 0,1-1 1 0 0,0 0 237 0 0,-1 0-1645 0 0</inkml:trace>
</inkml:ink>
</file>

<file path=ppt/ink/ink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22:55.747"/>
    </inkml:context>
    <inkml:brush xml:id="br0">
      <inkml:brushProperty name="width" value="0.05292" units="cm"/>
      <inkml:brushProperty name="height" value="0.05292" units="cm"/>
      <inkml:brushProperty name="color" value="#333333"/>
    </inkml:brush>
  </inkml:definitions>
  <inkml:trace contextRef="#ctx0" brushRef="#br0">3 5 15288 0 0,'0'0'35'0'0,"0"-1"1"0"0,0 1-1 0 0,0 0 1 0 0,0 0 0 0 0,0 0-1 0 0,0 0 1 0 0,0 0 0 0 0,0 0-1 0 0,0 0 1 0 0,0 0-1 0 0,0 0 1 0 0,0 0 0 0 0,0 0-1 0 0,1-1 1 0 0,-1 1 0 0 0,0 0-1 0 0,0 0 1 0 0,0 0-1 0 0,0 0 1 0 0,0 0 0 0 0,0 0-1 0 0,0 0 1 0 0,0 0 0 0 0,0 0-1 0 0,0-1 1 0 0,-1 1 0 0 0,1 0-1 0 0,0 0 1 0 0,0 0-1 0 0,0 0 1 0 0,0 0 0 0 0,0 0-1 0 0,0 0 1 0 0,0 0 0 0 0,0 0-1 0 0,0 0 1 0 0,0 0-1 0 0,0-1 1 0 0,0 1 0 0 0,0 0-1 0 0,0 0 1 0 0,0 0 0 0 0,0 0-1 0 0,0 0 1 0 0,-1 0 0 0 0,1 0-1 0 0,0 0 1 0 0,0 0-1 0 0,0 0 1 0 0,0 0 0 0 0,0 0-1 0 0,0 0 1 0 0,0 0 0 0 0,0 0-1 0 0,0 0 1 0 0,-1 0-1 0 0,1 0 1 0 0,0 0 0 0 0,0 0-36 0 0,1 0 93 0 0,-1 0 1 0 0,0 0 0 0 0,1 0 0 0 0,-1 0 0 0 0,1 0 0 0 0,-1 1-1 0 0,0-1 1 0 0,1 0 0 0 0,-1 0 0 0 0,1 0 0 0 0,-1 1 0 0 0,0-1-1 0 0,1 0 1 0 0,-1 0 0 0 0,0 1 0 0 0,0-1 0 0 0,1 0 0 0 0,-1 1-1 0 0,0-1 1 0 0,1 0 0 0 0,-1 1 0 0 0,0-1 0 0 0,0 1 0 0 0,0-1-1 0 0,1 1-93 0 0,1 5 143 0 0,-1 1 0 0 0,1 0-1 0 0,-1-1 1 0 0,0 1-1 0 0,0 0 1 0 0,-1 0-1 0 0,0 0 1 0 0,0 0 0 0 0,-1 3-143 0 0,0 13 326 0 0,-3 30 286 0 0,2-37-419 0 0,1 1 0 0 0,0 13-193 0 0,0 10 169 0 0,0-29-118 0 0,0-1-1 0 0,1 0 0 0 0,1 11-50 0 0,8 90-21 0 0,-8-101-54 0 0,0-6 1 0 0,-1 0 0 0 0,1 0 0 0 0,-1 0 0 0 0,1 0 0 0 0,0-1 0 0 0,0 1 0 0 0,1 0 0 0 0,-1-1 0 0 0,3 4 74 0 0,0 9-803 0 0,-4-15 629 0 0,0-1-1 0 0,0 1 0 0 0,0 0 0 0 0,0-1 0 0 0,0 1 0 0 0,0-1 1 0 0,0 1-1 0 0,0 0 0 0 0,0-1 0 0 0,0 1 0 0 0,1-1 0 0 0,-1 1 1 0 0,0 0-1 0 0,1-1 0 0 0,-1 1 0 0 0,0-1 0 0 0,1 1 0 0 0,-1-1 1 0 0,0 1-1 0 0,1-1 0 0 0,-1 1 0 0 0,1-1 0 0 0,-1 0 0 0 0,1 1 1 0 0,-1-1-1 0 0,1 0 0 0 0,-1 1 0 0 0,1-1 0 0 0,-1 0 0 0 0,1 0 1 0 0,0 1-1 0 0,-1-1 0 0 0,1 0 175 0 0,0 0-5777 0 0</inkml:trace>
</inkml:ink>
</file>

<file path=ppt/ink/ink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22:55.748"/>
    </inkml:context>
    <inkml:brush xml:id="br0">
      <inkml:brushProperty name="width" value="0.05292" units="cm"/>
      <inkml:brushProperty name="height" value="0.05292" units="cm"/>
      <inkml:brushProperty name="color" value="#333333"/>
    </inkml:brush>
  </inkml:definitions>
  <inkml:trace contextRef="#ctx0" brushRef="#br0">11 37 13536 0 0,'0'0'620'0'0,"0"0"-16"0"0,-2-1-388 0 0,-4-2-144 0 0,4 2 173 0 0,2 1-230 0 0,0 0 1 0 0,0 0 0 0 0,0 0-1 0 0,0 0 1 0 0,1 0 0 0 0,-1 0-1 0 0,0 0 1 0 0,0 0-1 0 0,0 0 1 0 0,0 0 0 0 0,0 0-1 0 0,0 0 1 0 0,0 0-1 0 0,0 0 1 0 0,0-1 0 0 0,0 1-1 0 0,0 0 1 0 0,0 0-1 0 0,0 0 1 0 0,0 0 0 0 0,0 0-1 0 0,0 0 1 0 0,0 0-1 0 0,0 0 1 0 0,0 0 0 0 0,0 0-1 0 0,0 0 1 0 0,0 0-1 0 0,0 0 1 0 0,0-1 0 0 0,0 1-1 0 0,0 0 1 0 0,0 0 0 0 0,0 0-1 0 0,0 0 1 0 0,0 0-1 0 0,0 0 1 0 0,0 0 0 0 0,0 0-1 0 0,0 0 1 0 0,0 0-1 0 0,0 0 1 0 0,0 0 0 0 0,0 0-1 0 0,0-1 1 0 0,0 1-1 0 0,0 0 1 0 0,0 0 0 0 0,0 0-1 0 0,0 0 1 0 0,0 0-1 0 0,0 0 1 0 0,0 0 0 0 0,0 0-1 0 0,0 0 1 0 0,0 0-1 0 0,-1 0 1 0 0,1 0 0 0 0,0 0-1 0 0,0 0 1 0 0,0 0-1 0 0,0 0 1 0 0,0 0 0 0 0,0 0-1 0 0,0 0 1 0 0,0 0 0 0 0,0 0-1 0 0,0 0-15 0 0,4-6 525 0 0,2 3-168 0 0,0 0 0 0 0,1 0-1 0 0,0 0 1 0 0,0 1 0 0 0,0 0-1 0 0,0 0 1 0 0,0 1-1 0 0,0 0 1 0 0,0 0 0 0 0,2 1-357 0 0,18-1 125 0 0,0 1 1 0 0,2 2-126 0 0,-17-1 102 0 0,-11-1-102 0 0,66 7-542 0 0,-24 5-2805 0 0,-27-7 1973 0 0</inkml:trace>
</inkml:ink>
</file>

<file path=ppt/ink/ink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22:55.749"/>
    </inkml:context>
    <inkml:brush xml:id="br0">
      <inkml:brushProperty name="width" value="0.05292" units="cm"/>
      <inkml:brushProperty name="height" value="0.05292" units="cm"/>
      <inkml:brushProperty name="color" value="#333333"/>
    </inkml:brush>
  </inkml:definitions>
  <inkml:trace contextRef="#ctx0" brushRef="#br0">16 164 10592 0 0,'0'0'818'0'0,"0"0"-367"0"0,0 0 436 0 0,0 0 250 0 0,0 0 51 0 0,-11 16 1561 0 0,9 16 12 0 0,2-29-2619 0 0,-1 0-1 0 0,1 0 1 0 0,-1-1-1 0 0,1 1 1 0 0,0 0-1 0 0,0 0 1 0 0,0 0-1 0 0,1-1 1 0 0,-1 1-1 0 0,1 1-141 0 0,0 21 36 0 0,-1-23-29 0 0,0 0 1 0 0,0-1-1 0 0,0 1 1 0 0,0 0-1 0 0,0-1 1 0 0,0 1-1 0 0,1-1 1 0 0,-1 1-1 0 0,1-1 1 0 0,-1 1-1 0 0,1 0 1 0 0,0-1-1 0 0,0 1-7 0 0,0 0 9 0 0,-1-1 1 0 0,1 1-1 0 0,0-1 0 0 0,-1 1 0 0 0,1 0 1 0 0,-1 0-1 0 0,1-1 0 0 0,-1 1 0 0 0,0 0 1 0 0,0 0-1 0 0,0-1 0 0 0,0 2-9 0 0,4 18 41 0 0,-3-19-91 0 0,-1-1 0 0 0,1 1 1 0 0,-1-1-1 0 0,0 1 0 0 0,1-1 1 0 0,-1 1-1 0 0,0 0 0 0 0,0-1 0 0 0,0 1 1 0 0,0 0-1 0 0,0-1 0 0 0,0 1 1 0 0,-1 0 49 0 0,1 0-471 0 0,0-2-865 0 0,0 0-3568 0 0,0 0-1526 0 0</inkml:trace>
  <inkml:trace contextRef="#ctx0" brushRef="#br0" timeOffset="1">52 18 8288 0 0,'-13'-3'736'0'0,"7"0"-584"0"0,2-2-152 0 0,1 1 0 0 0,0 2 1080 0 0,3 2 184 0 0,0 0 40 0 0,0 0 8 0 0,0 0-1040 0 0,0 0-208 0 0,0 0-64 0 0,0 0 0 0 0,10 2-160 0 0,-1 2-64 0 0,-5 1-24 0 0,2 1 0 0 0</inkml:trace>
</inkml:ink>
</file>

<file path=ppt/ink/ink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22:55.751"/>
    </inkml:context>
    <inkml:brush xml:id="br0">
      <inkml:brushProperty name="width" value="0.05292" units="cm"/>
      <inkml:brushProperty name="height" value="0.05292" units="cm"/>
      <inkml:brushProperty name="color" value="#333333"/>
    </inkml:brush>
  </inkml:definitions>
  <inkml:trace contextRef="#ctx0" brushRef="#br0">190 14 7832 0 0,'-5'-3'705'0'0,"-2"1"-93"0"0,1 0 0 0 0,-1 0 0 0 0,0 0 0 0 0,0 1 0 0 0,0 0-1 0 0,0 1 1 0 0,0 0 0 0 0,0 0 0 0 0,0 0 0 0 0,0 1 0 0 0,0 0 0 0 0,0 0 0 0 0,0 1-1 0 0,-4 1-611 0 0,8-2 124 0 0,0 1-1 0 0,-1-1 0 0 0,1 1 0 0 0,0 0 1 0 0,0 0-1 0 0,0 0 0 0 0,0 1 0 0 0,0-1 1 0 0,1 1-1 0 0,-1 0 0 0 0,1-1 0 0 0,-2 4-123 0 0,-18 16 447 0 0,21-21-414 0 0,0-1 1 0 0,0 1 0 0 0,1 0-1 0 0,-1-1 1 0 0,0 1-1 0 0,1 0 1 0 0,-1 0 0 0 0,0 0-1 0 0,1-1 1 0 0,-1 1-1 0 0,1 0 1 0 0,0 0 0 0 0,-1 0-1 0 0,1 0 1 0 0,0 0-1 0 0,-1 0 1 0 0,1 0 0 0 0,0 0-1 0 0,0 0 1 0 0,0 0-1 0 0,0 0 1 0 0,0 0 0 0 0,0 0-1 0 0,0 0 1 0 0,0 0-1 0 0,1 0 1 0 0,-1 1-34 0 0,1 1 9 0 0,0 0 0 0 0,0 0 0 0 0,0 0 0 0 0,1 0 0 0 0,-1 0 0 0 0,1 0 0 0 0,1 1-9 0 0,-1-1 0 0 0,1 0 0 0 0,0 0 0 0 0,-1-1 0 0 0,1 1 0 0 0,0-1 0 0 0,1 1 0 0 0,-1-1 0 0 0,0 0 0 0 0,1-1 0 0 0,-1 1 0 0 0,4 1 0 0 0,16 9 0 0 0,-12-6-116 0 0,0-1 0 0 0,1 0 0 0 0,9 3 116 0 0,21 9-196 0 0,-19-2 196 0 0,-18-11 0 0 0,-9 0-10 0 0,3-3-14 0 0,-15 9 442 0 0,-8-3-330 0 0,0-1-1 0 0,-24 3-87 0 0,6-2-131 0 0,5-2-2537 0 0,26-5 1645 0 0</inkml:trace>
</inkml:ink>
</file>

<file path=ppt/ink/ink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22:55.752"/>
    </inkml:context>
    <inkml:brush xml:id="br0">
      <inkml:brushProperty name="width" value="0.05292" units="cm"/>
      <inkml:brushProperty name="height" value="0.05292" units="cm"/>
      <inkml:brushProperty name="color" value="#333333"/>
    </inkml:brush>
  </inkml:definitions>
  <inkml:trace contextRef="#ctx0" brushRef="#br0">160 177 920 0 0,'3'-2'193'0'0,"0"-1"-1"0"0,0 0 1 0 0,-1 0 0 0 0,1 0 0 0 0,-1 0-1 0 0,1 0 1 0 0,-1 0 0 0 0,0-1-1 0 0,0 1 1 0 0,0-1 0 0 0,-1 0 0 0 0,1 1-1 0 0,-1-1 1 0 0,0 0 0 0 0,0 0-1 0 0,0 0 1 0 0,-1-3-193 0 0,1 1 764 0 0,0 0 0 0 0,0-1 0 0 0,-1 1-1 0 0,0 0 1 0 0,-1-1 0 0 0,1 1 0 0 0,-1 0 0 0 0,0 0 0 0 0,-1-1-1 0 0,0 1 1 0 0,0 0-764 0 0,2 4 162 0 0,-1 0 0 0 0,0 0-1 0 0,0 0 1 0 0,0 0 0 0 0,0 0-1 0 0,-1 0 1 0 0,1 0 0 0 0,0 0-1 0 0,-1 0 1 0 0,1 1 0 0 0,-1-1-1 0 0,0 1 1 0 0,0-1 0 0 0,1 1 0 0 0,-1 0-1 0 0,0-1 1 0 0,0 1 0 0 0,0 0-1 0 0,0 0 1 0 0,-1 0 0 0 0,1 1-1 0 0,0-1 1 0 0,0 0 0 0 0,0 1-1 0 0,-1 0 1 0 0,1-1 0 0 0,0 1-1 0 0,0 0 1 0 0,-1 0 0 0 0,1 0-1 0 0,0 0 1 0 0,-1 1 0 0 0,1-1 0 0 0,0 1-1 0 0,0-1 1 0 0,-1 1 0 0 0,1 0-1 0 0,0 0 1 0 0,-1 0-162 0 0,-2 2 70 0 0,-1 0-1 0 0,1 0 1 0 0,-1 0 0 0 0,1 1-1 0 0,0 0 1 0 0,0 0 0 0 0,1 0-1 0 0,-1 1 1 0 0,1-1 0 0 0,0 1-1 0 0,0 0 1 0 0,0 0 0 0 0,1 0-1 0 0,-2 4-69 0 0,-2 6 74 0 0,0 1-1 0 0,1 0 0 0 0,0 1 0 0 0,1 0 0 0 0,1 0 0 0 0,1 0 0 0 0,-1 16-73 0 0,3-6 29 0 0,2 0-1 0 0,1 1 0 0 0,0-1 0 0 0,3 3-28 0 0,3 33-95 0 0,-6-45-148 0 0,-1-9-25 0 0,0 0 1 0 0,0 0 0 0 0,-1-1-1 0 0,-1 1 1 0 0,0 6 267 0 0,3 5-2371 0 0,-4-11-3639 0 0</inkml:trace>
</inkml:ink>
</file>

<file path=ppt/ink/ink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22:55.753"/>
    </inkml:context>
    <inkml:brush xml:id="br0">
      <inkml:brushProperty name="width" value="0.05292" units="cm"/>
      <inkml:brushProperty name="height" value="0.05292" units="cm"/>
      <inkml:brushProperty name="color" value="#333333"/>
    </inkml:brush>
  </inkml:definitions>
  <inkml:trace contextRef="#ctx0" brushRef="#br0">43 33 14912 0 0,'-10'-1'123'0'0,"8"1"-83"0"0,0 0 1 0 0,1 0-1 0 0,-1-1 1 0 0,0 1-1 0 0,0 0 1 0 0,0-1-1 0 0,1 1 1 0 0,-1-1-1 0 0,0 1 1 0 0,1-1-1 0 0,-1 0 1 0 0,0 0-1 0 0,1 1 1 0 0,-1-1-1 0 0,1-1-40 0 0,0 2 28 0 0,1 0 1 0 0,0 0-1 0 0,-1-1 0 0 0,1 1 0 0 0,0 0 0 0 0,-1-1 1 0 0,1 1-1 0 0,0 0 0 0 0,0-1 0 0 0,-1 1 0 0 0,1 0 1 0 0,0-1-1 0 0,0 1 0 0 0,0-1 0 0 0,-1 1 0 0 0,1 0 0 0 0,0-1 1 0 0,0 1-1 0 0,0-1 0 0 0,0 1 0 0 0,0 0 0 0 0,0-1 1 0 0,0 1-1 0 0,0-1 0 0 0,0 1 0 0 0,0-1 0 0 0,0 1 1 0 0,0 0-1 0 0,0-1 0 0 0,0 1 0 0 0,1-1-28 0 0,10-6 254 0 0,19 4-49 0 0,4 3-9 0 0,0 2 0 0 0,-1 1-1 0 0,24 6-195 0 0,-15 0-2365 0 0,-20-4-3208 0 0</inkml:trace>
</inkml:ink>
</file>

<file path=ppt/ink/ink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22:55.754"/>
    </inkml:context>
    <inkml:brush xml:id="br0">
      <inkml:brushProperty name="width" value="0.05292" units="cm"/>
      <inkml:brushProperty name="height" value="0.05292" units="cm"/>
      <inkml:brushProperty name="color" value="#333333"/>
    </inkml:brush>
  </inkml:definitions>
  <inkml:trace contextRef="#ctx0" brushRef="#br0">32 2 2304 0 0,'0'0'101'0'0,"0"0"477"0"0,0 0 1915 0 0,-9-1 6364 0 0,2 3-6232 0 0,6-1-2589 0 0,-1 0 0 0 0,1 0 1 0 0,0 0-1 0 0,0 0 0 0 0,0 1 0 0 0,0-1 0 0 0,0 0 0 0 0,0 1 1 0 0,0-1-1 0 0,1 1 0 0 0,-1-1 0 0 0,0 1 0 0 0,1-1 0 0 0,-1 1 1 0 0,1 0-1 0 0,0-1 0 0 0,-1 1 0 0 0,1 0 0 0 0,0-1 0 0 0,0 1 1 0 0,0 0-1 0 0,0-1 0 0 0,1 1 0 0 0,-1 0 0 0 0,0-1 0 0 0,1 1 1 0 0,-1 0-1 0 0,1-1 0 0 0,-1 1 0 0 0,1-1 0 0 0,0 1 0 0 0,-1-1 1 0 0,2 1-37 0 0,0 3 8 0 0,1 1 0 0 0,0-1 0 0 0,0 0 0 0 0,0 0 0 0 0,1 0 0 0 0,0-1-1 0 0,0 1 1 0 0,4 3-8 0 0,8 5-1 0 0,-10-7-2 0 0,0-1 0 0 0,1 1 0 0 0,0-1 1 0 0,0-1-1 0 0,0 1 0 0 0,6 1 3 0 0,-10-6-87 0 0,-1 0 126 0 0,0-1-1 0 0,1 0 1 0 0,-1 0-1 0 0,1 0 1 0 0,-1-1 0 0 0,0 1-1 0 0,0 0 1 0 0,0-1-1 0 0,0 0 1 0 0,0 1 0 0 0,0-1-1 0 0,0 0 1 0 0,0 0-1 0 0,-1 0 1 0 0,1 0-1 0 0,-1 0 1 0 0,0 0 0 0 0,2-3-39 0 0,-1 0 206 0 0,-1-1 0 0 0,1 1 0 0 0,-1-1 0 0 0,0 0 0 0 0,0 0 0 0 0,0-4-206 0 0,1-13 581 0 0,1 10-31 0 0,1 12 363 0 0,6 21-399 0 0,-6-4-486 0 0,1-1 0 0 0,-2 1 0 0 0,0 0 0 0 0,-1 0 0 0 0,0 8-28 0 0,-1 83-22 0 0,-2-57 32 0 0,1-33-8 0 0,0 0-1 0 0,-2-1 0 0 0,0 1 0 0 0,-1 0 0 0 0,0 0 1 0 0,-5 10-2 0 0,7-22-1 0 0,-1-1-1 0 0,0 1 1 0 0,-1-1 0 0 0,1 0 0 0 0,-1 1 0 0 0,1-1 0 0 0,-1 0 0 0 0,0-1 0 0 0,-1 1-1 0 0,1 0 1 0 0,-3 1 1 0 0,4-3-4 0 0,-1 0-1 0 0,0-1 0 0 0,0 1 1 0 0,-1 0-1 0 0,1-1 0 0 0,0 0 1 0 0,0 0-1 0 0,-1 0 0 0 0,1 0 1 0 0,-1 0-1 0 0,1-1 1 0 0,-1 1-1 0 0,1-1 0 0 0,-1 0 1 0 0,1 0-1 0 0,-1 0 0 0 0,-1-1 5 0 0,-1 0-228 0 0,0 0 0 0 0,0-1 0 0 0,-1 1-1 0 0,1-2 1 0 0,0 1 0 0 0,-4-2 228 0 0,-3-5-1387 0 0</inkml:trace>
</inkml:ink>
</file>

<file path=ppt/ink/ink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22:55.755"/>
    </inkml:context>
    <inkml:brush xml:id="br0">
      <inkml:brushProperty name="width" value="0.05292" units="cm"/>
      <inkml:brushProperty name="height" value="0.05292" units="cm"/>
      <inkml:brushProperty name="color" value="#333333"/>
    </inkml:brush>
  </inkml:definitions>
  <inkml:trace contextRef="#ctx0" brushRef="#br0">36 13 13184 0 0,'0'-12'1336'0'0,"0"22"-399"0"0,-1 24 33 0 0,-10 39 78 0 0,3-28-228 0 0,1 17-820 0 0,4-22 434 0 0,0-14-269 0 0,1 0 0 0 0,1 0 0 0 0,2 0 0 0 0,0 0 0 0 0,2 0 0 0 0,1 4-165 0 0,-2-21 54 0 0,0 0-1 0 0,1 0 1 0 0,0 0-1 0 0,0 0 1 0 0,1-1-1 0 0,0 1 0 0 0,1-1-53 0 0,-4-6-30 0 0,0 0-1 0 0,0 0 0 0 0,1 0 0 0 0,-1-1 1 0 0,1 1-1 0 0,-1-1 0 0 0,1 1 1 0 0,-1-1-1 0 0,1 0 0 0 0,0 0 0 0 0,0 1 1 0 0,0-1-1 0 0,0 0 0 0 0,0-1 0 0 0,0 1 1 0 0,0 0-1 0 0,0-1 0 0 0,0 1 1 0 0,0-1-1 0 0,0 1 0 0 0,0-1 0 0 0,0 0 1 0 0,0 0-1 0 0,1 0 0 0 0,-1 0 0 0 0,0 0 1 0 0,0-1-1 0 0,0 1 0 0 0,0-1 1 0 0,0 1-1 0 0,0-1 0 0 0,0 0 0 0 0,1 0 31 0 0,0 0-258 0 0,-1 0-1 0 0,0-1 1 0 0,1 1-1 0 0,-1-1 0 0 0,0 0 1 0 0,0 1-1 0 0,1-1 1 0 0,-1 0-1 0 0,-1 0 0 0 0,1-1 1 0 0,0 1-1 0 0,-1 0 1 0 0,1 0-1 0 0,-1-1 1 0 0,1 1-1 0 0,-1-1 0 0 0,0 1 1 0 0,0-1-1 0 0,0 0 259 0 0,1-3-184 0 0,8-14-1510 0 0</inkml:trace>
</inkml:ink>
</file>

<file path=ppt/ink/ink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22:55.756"/>
    </inkml:context>
    <inkml:brush xml:id="br0">
      <inkml:brushProperty name="width" value="0.05292" units="cm"/>
      <inkml:brushProperty name="height" value="0.05292" units="cm"/>
      <inkml:brushProperty name="color" value="#333333"/>
    </inkml:brush>
  </inkml:definitions>
  <inkml:trace contextRef="#ctx0" brushRef="#br0">0 231 14600 0 0,'0'0'664'0'0,"0"0"-8"0"0,14 6-339 0 0,-6-4-274 0 0,0-1 0 0 0,0 0 1 0 0,0 0-1 0 0,0-1 0 0 0,1 0-43 0 0,28 1 258 0 0,-3 3-410 0 0,0-1 0 0 0,22-2 152 0 0,-3-3-5205 0 0,-34-1 371 0 0</inkml:trace>
  <inkml:trace contextRef="#ctx0" brushRef="#br0" timeOffset="1">466 49 6448 0 0,'1'-3'86'0'0,"0"0"0"0"0,0 0-1 0 0,0 0 1 0 0,0 0 0 0 0,0 0 0 0 0,-1-1 0 0 0,1 1 0 0 0,-1 0 0 0 0,0 0-1 0 0,0 0 1 0 0,0-3-86 0 0,0 4 54 0 0,0 1 1517 0 0,-3-4 1950 0 0,1 5 1986 0 0,0 6-5229 0 0,0 1-1 0 0,0 0 1 0 0,0-1 0 0 0,0 1 0 0 0,1 0 0 0 0,0 0-1 0 0,1 1-277 0 0,-3 14 58 0 0,-23 146 393 0 0,24-153-417 0 0,-5 27-4 0 0,-6 14-30 0 0,13-54 53 0 0,0-2 11 0 0,0-4-45 0 0,0 0 0 0 0,1 0 0 0 0,-1-1 0 0 0,1 1 0 0 0,0 0 0 0 0,0 0 0 0 0,0 1 0 0 0,1-1 0 0 0,-1 0 0 0 0,1 0 0 0 0,0 1 0 0 0,0-1 0 0 0,0 0-19 0 0,4-8 96 0 0,-2 5 71 0 0,0 0-1 0 0,0-1 1 0 0,0 2-1 0 0,2-3-166 0 0,-5 7 73 0 0,1 1-1 0 0,-1-1 0 0 0,0 0 1 0 0,1 1-1 0 0,-1-1 1 0 0,1 1-1 0 0,0 0 0 0 0,-1-1 1 0 0,1 1-1 0 0,0 0 0 0 0,0 0 1 0 0,0 0-1 0 0,0 0 0 0 0,0 1 1 0 0,0-1-1 0 0,0 0 1 0 0,0 1-1 0 0,0-1 0 0 0,1 1-72 0 0,-3 0 22 0 0,1 0-1 0 0,0 1 1 0 0,0-1-1 0 0,0 0 1 0 0,0 1-1 0 0,0-1 1 0 0,-1 1-1 0 0,1-1 1 0 0,0 1 0 0 0,0-1-1 0 0,-1 1 1 0 0,1-1-1 0 0,0 1 1 0 0,-1 0-1 0 0,1-1 1 0 0,0 1-1 0 0,-1 0 1 0 0,1 0-1 0 0,-1-1 1 0 0,1 1-1 0 0,-1 0 1 0 0,0 0-22 0 0,11 23-92 0 0,-7-15 53 0 0,8 22-294 0 0,-10-24 374 0 0,1 1 1 0 0,0 0 0 0 0,1-1-1 0 0,2 4-41 0 0,-4-8-134 0 0,0 0-1 0 0,0 0 1 0 0,0-1 0 0 0,1 1-1 0 0,-1-1 1 0 0,1 0 0 0 0,0 0-1 0 0,-1 0 1 0 0,1 0 0 0 0,0 0-1 0 0,0 0 1 0 0,0-1 0 0 0,1 1 134 0 0,21 8-2627 0 0,-12-4 1144 0 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OA" name="resolution" value="1000" units="1/deg"/>
          <inkml:channelProperty channel="OE" name="resolution" value="1000" units="1/deg"/>
        </inkml:channelProperties>
      </inkml:inkSource>
      <inkml:timestamp xml:id="ts0" timeString="2019-01-08T12:00:03.988"/>
    </inkml:context>
    <inkml:brush xml:id="br0">
      <inkml:brushProperty name="width" value="0.05" units="cm"/>
      <inkml:brushProperty name="height" value="0.05" units="cm"/>
      <inkml:brushProperty name="color" value="#849398"/>
      <inkml:brushProperty name="ignorePressure" value="1"/>
    </inkml:brush>
  </inkml:definitions>
  <inkml:trace contextRef="#ctx0" brushRef="#br0">1 29 0 0,'0'-29'0'0,"0"507"0"0,0-437 0 0,0-18 0 0,0-18 0 0</inkml:trace>
</inkml:ink>
</file>

<file path=ppt/ink/ink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22:55.758"/>
    </inkml:context>
    <inkml:brush xml:id="br0">
      <inkml:brushProperty name="width" value="0.05292" units="cm"/>
      <inkml:brushProperty name="height" value="0.05292" units="cm"/>
      <inkml:brushProperty name="color" value="#333333"/>
    </inkml:brush>
  </inkml:definitions>
  <inkml:trace contextRef="#ctx0" brushRef="#br0">64 95 15056 0 0,'0'0'693'0'0,"0"0"-21"0"0,0 0-404 0 0,0 0-102 0 0,0 0 2 0 0,0 0 0 0 0,0 0 66 0 0,0 0 274 0 0,0 0 120 0 0,0 0 20 0 0,26 9 625 0 0,-21-9-1256 0 0,0 1 0 0 0,0 0 0 0 0,0-1 0 0 0,0 0 0 0 0,0 0 0 0 0,0-1 0 0 0,0 1 0 0 0,0-1 0 0 0,0 0 1 0 0,1-1-18 0 0,13-2-6 0 0,-17 4-16 0 0,-1-1 1 0 0,0 1-1 0 0,0-1 0 0 0,0 0 0 0 0,1 0 0 0 0,-1 0 0 0 0,0 1 0 0 0,0-1 0 0 0,0 0 0 0 0,0 0 1 0 0,-1 0-1 0 0,1 0 0 0 0,0-1 0 0 0,0 1 0 0 0,-1 0 0 0 0,1 0 0 0 0,0 0 0 0 0,-1-1 0 0 0,1 1 0 0 0,-1 0 1 0 0,0 0-1 0 0,1-1 22 0 0,0-1-72 0 0,0 0 0 0 0,-1 0 0 0 0,1 0 0 0 0,0 0 1 0 0,-1 0-1 0 0,0 0 0 0 0,0 0 0 0 0,0 0 0 0 0,0-1 72 0 0,0 3 6 0 0,-1-2-10 0 0,1 0 0 0 0,-1 0 1 0 0,0-1-1 0 0,0 1 1 0 0,0 0-1 0 0,0 0 1 0 0,-1 0-1 0 0,1 0 4 0 0,0 2 16 0 0,0 0-1 0 0,0 0 1 0 0,0 0 0 0 0,-1 0-1 0 0,1 0 1 0 0,0 0-1 0 0,-1 0 1 0 0,1 0-1 0 0,0 1 1 0 0,-1-1 0 0 0,1 0-1 0 0,-1 1 1 0 0,1-1-1 0 0,-1 1 1 0 0,1 0 0 0 0,-1-1-1 0 0,1 1 1 0 0,-2 0-16 0 0,-1 0 98 0 0,0 0 0 0 0,0 0 1 0 0,0 1-1 0 0,0 0 1 0 0,0 0-1 0 0,0 0 0 0 0,0 0 1 0 0,0 0-1 0 0,0 1 0 0 0,1 0 1 0 0,-1 0-1 0 0,0 0-98 0 0,-3 2 100 0 0,0 0 0 0 0,0 0 0 0 0,0 1 0 0 0,1 0 0 0 0,-5 5-100 0 0,5-4 111 0 0,0 1-1 0 0,1 0 1 0 0,0 0 0 0 0,0 0 0 0 0,0 0 0 0 0,1 1 0 0 0,0-1-1 0 0,1 1 1 0 0,0 0 0 0 0,0 1 0 0 0,1-1 0 0 0,-2 6-111 0 0,4-10 26 0 0,-1 0 1 0 0,1 1 0 0 0,0-1 0 0 0,0 0-1 0 0,0 0 1 0 0,1 0 0 0 0,0 0 0 0 0,-1 0-1 0 0,1 0 1 0 0,0 0 0 0 0,1 0 0 0 0,-1 0-1 0 0,1-1 1 0 0,0 1 0 0 0,0 0-1 0 0,0-1 1 0 0,0 0 0 0 0,1 1 0 0 0,-1-1-1 0 0,1 0 1 0 0,0 0 0 0 0,0 0 0 0 0,0-1-1 0 0,0 1 1 0 0,0-1 0 0 0,1 1 0 0 0,2 0-27 0 0,1 1-135 0 0,0 0 1 0 0,1 0 0 0 0,0 0-1 0 0,0-1 1 0 0,0-1-1 0 0,0 1 1 0 0,0-1 0 0 0,1-1-1 0 0,3 1 135 0 0,14 1-1060 0 0</inkml:trace>
</inkml:ink>
</file>

<file path=ppt/ink/ink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22:55.759"/>
    </inkml:context>
    <inkml:brush xml:id="br0">
      <inkml:brushProperty name="width" value="0.05292" units="cm"/>
      <inkml:brushProperty name="height" value="0.05292" units="cm"/>
      <inkml:brushProperty name="color" value="#333333"/>
    </inkml:brush>
  </inkml:definitions>
  <inkml:trace contextRef="#ctx0" brushRef="#br0">0 61 7368 0 0,'0'0'568'0'0,"10"-16"-156"0"0,6-15 5596 0 0,-15 30-5296 0 0,-1 1-38 0 0,0 0-34 0 0,0 0-108 0 0,0 0-48 0 0,0 0-431 0 0,1 0 0 0 0,-1 1 0 0 0,1-1 0 0 0,-1 0 0 0 0,1 1 0 0 0,0-1 0 0 0,-1 0 0 0 0,1 1 0 0 0,-1-1 0 0 0,0 1 0 0 0,1-1 0 0 0,-1 1 0 0 0,1-1 0 0 0,-1 1 0 0 0,0 0 0 0 0,1-1 0 0 0,-1 1 0 0 0,0-1 0 0 0,0 1 0 0 0,1 0 0 0 0,-1-1 0 0 0,0 1 0 0 0,0 0-53 0 0,5 18 148 0 0,-4-16-58 0 0,3 12-28 0 0,-1 0-1 0 0,-1 0 0 0 0,0 1 1 0 0,-1-1-1 0 0,-1 1 0 0 0,0-1 1 0 0,-2 10-62 0 0,1 7 10 0 0,1-23 5 0 0,0 0 0 0 0,0-1 0 0 0,-1 1 0 0 0,0 0 0 0 0,-3 8-15 0 0,2-11 57 0 0,-5-22 138 0 0,5 7-175 0 0,0 1 1 0 0,1-1-1 0 0,0 1 1 0 0,1-1-1 0 0,-1 1 0 0 0,2-1 1 0 0,-1 0-1 0 0,1 1 0 0 0,1-1 1 0 0,-1 1-1 0 0,2 0 0 0 0,-1-1 1 0 0,1 1-1 0 0,0 0 1 0 0,1-1-21 0 0,2-2-3 0 0,-1 1 0 0 0,2 0 1 0 0,-1 1-1 0 0,2-1 1 0 0,-1 1-1 0 0,1 0 1 0 0,0 1-1 0 0,1 0 1 0 0,0 0-1 0 0,7-4 3 0 0,-14 10-183 0 0,1 0-1 0 0,0 0 1 0 0,0-1 0 0 0,0 2 0 0 0,0-1-1 0 0,0 0 1 0 0,1 1 0 0 0,-1-1-1 0 0,0 1 1 0 0,1 0 0 0 0,-1 0-1 0 0,1 0 1 0 0,-1 1 0 0 0,1-1 0 0 0,-1 1-1 0 0,1 0 1 0 0,0 0 0 0 0,-1 0-1 0 0,1 1 1 0 0,-1-1 0 0 0,1 1-1 0 0,-1 0 1 0 0,2 0 183 0 0,8 3-1214 0 0</inkml:trace>
</inkml:ink>
</file>

<file path=ppt/ink/ink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22:55.760"/>
    </inkml:context>
    <inkml:brush xml:id="br0">
      <inkml:brushProperty name="width" value="0.05292" units="cm"/>
      <inkml:brushProperty name="height" value="0.05292" units="cm"/>
      <inkml:brushProperty name="color" value="#333333"/>
    </inkml:brush>
  </inkml:definitions>
  <inkml:trace contextRef="#ctx0" brushRef="#br0">31 13 14600 0 0,'0'0'664'0'0,"0"0"-8"0"0,0-6-392 0 0,0 1-234 0 0,0 4 125 0 0,0 1 35 0 0,0 0 2 0 0,0 0 43 0 0,0 0 178 0 0,-13 9 1086 0 0,11-7-1408 0 0,0 0 0 0 0,0 1-1 0 0,1-1 1 0 0,-1 0 0 0 0,1 1 0 0 0,0-1-1 0 0,0 1 1 0 0,0-1 0 0 0,0 1 0 0 0,0-1-1 0 0,1 1 1 0 0,-1 0 0 0 0,1-1 0 0 0,-1 1 0 0 0,1 0-1 0 0,0 0 1 0 0,0-1 0 0 0,0 1 0 0 0,1 0-1 0 0,-1-1 1 0 0,0 1 0 0 0,1 1-91 0 0,2 8 34 0 0,0 0 0 0 0,0 1 0 0 0,1-1 0 0 0,2 2-34 0 0,-3-6 0 0 0,1 0 0 0 0,0-1 0 0 0,0 1 0 0 0,1-1 0 0 0,4 5 0 0 0,-7-9 0 0 0,1 0 0 0 0,-1 0 0 0 0,1-1 0 0 0,0 1 0 0 0,-1-1 0 0 0,1 1 0 0 0,1-1 0 0 0,-1 0 0 0 0,0 0 0 0 0,0 0 0 0 0,1-1 0 0 0,-1 1 0 0 0,1-1 0 0 0,0 0 0 0 0,-2-1-6 0 0,-1 0 0 0 0,1 0 0 0 0,0 0 0 0 0,0 0 0 0 0,-1 0 0 0 0,1-1 0 0 0,0 1 0 0 0,0-1 0 0 0,-1 1 0 0 0,1-1 0 0 0,0 1 0 0 0,-1-1-1 0 0,1 0 1 0 0,-1 0 0 0 0,1 0 0 0 0,-1 0 0 0 0,0 0 0 0 0,1 0 0 0 0,-1-1 0 0 0,0 1 0 0 0,0 0 0 0 0,1-1 0 0 0,-1 1 0 0 0,0-1 0 0 0,0 1 0 0 0,-1-1 0 0 0,1 1-1 0 0,0-1 1 0 0,-1 0 0 0 0,1 0 6 0 0,4-9-10 0 0,-1 0 0 0 0,0 0 0 0 0,-1 0-1 0 0,0-2 11 0 0,-2 11 7 0 0,2-37 303 0 0,-3 33-130 0 0,0 1 0 0 0,0 0-1 0 0,1-1 1 0 0,-1 1 0 0 0,1 0 0 0 0,1 0-1 0 0,0-3-179 0 0,-1 6 160 0 0,-1 2-16 0 0,0 0-64 0 0,0 0-13 0 0,0 0 8 0 0,3 18 71 0 0,-2-8-142 0 0,0-1 0 0 0,1 1-1 0 0,0-1 1 0 0,1 4-4 0 0,1 1 1 0 0,-1 0-113 0 0,1 1 0 0 0,0-1 0 0 0,1-1 0 0 0,1 1 0 0 0,0-1 0 0 0,1 1 112 0 0,13 6-5442 0 0,-14-14 3573 0 0</inkml:trace>
</inkml:ink>
</file>

<file path=ppt/ink/ink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22:55.761"/>
    </inkml:context>
    <inkml:brush xml:id="br0">
      <inkml:brushProperty name="width" value="0.05292" units="cm"/>
      <inkml:brushProperty name="height" value="0.05292" units="cm"/>
      <inkml:brushProperty name="color" value="#333333"/>
    </inkml:brush>
  </inkml:definitions>
  <inkml:trace contextRef="#ctx0" brushRef="#br0">33 2 15664 0 0,'0'0'59'0'0,"-1"0"1"0"0,1 0 0 0 0,0 0-1 0 0,-1 0 1 0 0,1 0 0 0 0,0-1-1 0 0,-1 1 1 0 0,1 0 0 0 0,0 0-1 0 0,-1 0 1 0 0,1 0 0 0 0,0 0-1 0 0,-1 0 1 0 0,1 0 0 0 0,0 0 0 0 0,0 0-1 0 0,-1 0 1 0 0,1 0 0 0 0,0 0-1 0 0,-1 0 1 0 0,1 0 0 0 0,0 1-1 0 0,-1-1 1 0 0,1 0 0 0 0,0 0-1 0 0,-1 0 1 0 0,1 0 0 0 0,0 1-1 0 0,0-1 1 0 0,-1 0-60 0 0,-3 13 420 0 0,0 1 0 0 0,0-1-1 0 0,2 0 1 0 0,-1 1 0 0 0,2 0-1 0 0,0 0 1 0 0,1 0-420 0 0,-1-1 186 0 0,-2 30 683 0 0,4 23-869 0 0,-1-50-35 0 0,2-1-1 0 0,0 1 1 0 0,1-1-1 0 0,0 1 1 0 0,5 11 35 0 0,-6-23-448 0 0,-1-1 0 0 0,0 0 1 0 0,1 0-1 0 0,-1 0 0 0 0,1 0 0 0 0,0 0 0 0 0,0 0 0 0 0,1 1 448 0 0,4 2-1375 0 0</inkml:trace>
</inkml:ink>
</file>

<file path=ppt/ink/ink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22:55.762"/>
    </inkml:context>
    <inkml:brush xml:id="br0">
      <inkml:brushProperty name="width" value="0.05292" units="cm"/>
      <inkml:brushProperty name="height" value="0.05292" units="cm"/>
      <inkml:brushProperty name="color" value="#333333"/>
    </inkml:brush>
  </inkml:definitions>
  <inkml:trace contextRef="#ctx0" brushRef="#br0">26 128 13504 0 0,'0'0'306'0'0,"0"0"46"0"0,0 0 22 0 0,0 0-49 0 0,0 0-132 0 0,0 0 246 0 0,0 0 128 0 0,17 3 1071 0 0,14 7-353 0 0,5-1-1061 0 0,-33-8-224 0 0,0-1 0 0 0,-1 1 0 0 0,1-1 0 0 0,0 0 0 0 0,-1 0 0 0 0,1 0 0 0 0,0 0 0 0 0,0-1 0 0 0,-1 1 0 0 0,1-1 0 0 0,-1 0 0 0 0,1 0 0 0 0,0 0 0 0 0,-1 0 0 0 0,1 0 0 0 0,-1 0 0 0 0,0 0 0 0 0,0-1 0 0 0,1 0 0 0 0,-1 1 0 0 0,0-1 0 0 0,0 0 0 0 0,0 0 0 0 0,0 0 0 0 0,-1 0 0 0 0,1 0 0 0 0,-1 0 0 0 0,1-1 0 0 0,-1 1 0 0 0,0-1 0 0 0,1 1 0 0 0,-1-1 0 0 0,0 0 0 0 0,0 0 11 0 0,1-4 14 0 0,0 0 0 0 0,0 0 0 0 0,-1 0 0 0 0,1-1-1 0 0,-2 1 1 0 0,1 0 0 0 0,-1-4-25 0 0,0 9 5 0 0,-1 0 0 0 0,1 0 0 0 0,-1 0 0 0 0,1 0 0 0 0,-1 0 0 0 0,0 0 0 0 0,0 0 0 0 0,0 0 0 0 0,0 0 0 0 0,0 1 0 0 0,0-1 0 0 0,0 0 1 0 0,0 1-1 0 0,-1-1 0 0 0,1 1 0 0 0,-1-1 0 0 0,1 1 0 0 0,-1 0 0 0 0,0 0 0 0 0,1 0 0 0 0,-1 0 0 0 0,0 0 0 0 0,0 0 0 0 0,0 0 0 0 0,0 0 0 0 0,0 1 0 0 0,0-1 0 0 0,0 1 0 0 0,-1-1-5 0 0,-2 1 36 0 0,0-1 0 0 0,0 1 0 0 0,0 0 0 0 0,-1 0 0 0 0,1 0 0 0 0,0 1 0 0 0,0 0 0 0 0,0 0 0 0 0,0 0 0 0 0,0 1-1 0 0,0-1 1 0 0,0 1 0 0 0,1 0 0 0 0,-1 1 0 0 0,0-1 0 0 0,-2 3-36 0 0,2-2 91 0 0,0 0 1 0 0,0 1-1 0 0,0-1 0 0 0,1 1 0 0 0,0 0 0 0 0,-1 1 1 0 0,1-1-1 0 0,1 1 0 0 0,-1-1 0 0 0,1 1 0 0 0,0 0 1 0 0,0 0-1 0 0,0 1 0 0 0,0 2-91 0 0,1-3 59 0 0,0 1 0 0 0,1-1 0 0 0,0 0 0 0 0,0 1 0 0 0,0-1 0 0 0,1 1 0 0 0,0 0 0 0 0,0-1 0 0 0,1 1 0 0 0,-1-1 0 0 0,1 1 0 0 0,0-1 0 0 0,0 1 0 0 0,1-1 0 0 0,0 0 0 0 0,0 0 0 0 0,0 0 0 0 0,1 0 0 0 0,-1 0 0 0 0,1 0 0 0 0,0 0 0 0 0,1-1-1 0 0,-1 0 1 0 0,1 1 0 0 0,0-1 0 0 0,0-1 0 0 0,0 1 0 0 0,0 0 0 0 0,1-1 0 0 0,2 1-59 0 0,1 2-14 0 0,1 0 1 0 0,0-1-1 0 0,0 0 0 0 0,1-1 0 0 0,0 0 0 0 0,-1-1 1 0 0,1 1-1 0 0,0-2 0 0 0,0 0 0 0 0,1 0 0 0 0,6 0 14 0 0,81 7-5606 0 0,-71-12-931 0 0</inkml:trace>
</inkml:ink>
</file>

<file path=ppt/ink/ink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36:13.874"/>
    </inkml:context>
    <inkml:brush xml:id="br0">
      <inkml:brushProperty name="width" value="0.05292" units="cm"/>
      <inkml:brushProperty name="height" value="0.05292" units="cm"/>
      <inkml:brushProperty name="color" value="#333333"/>
    </inkml:brush>
  </inkml:definitions>
  <inkml:trace contextRef="#ctx0" brushRef="#br0">4 1 10800 0 0,'0'0'241'0'0,"0"0"38"0"0,0 0 13 0 0,0 0-26 0 0,0 0-99 0 0,0 0 217 0 0,-3 35 1401 0 0,16 242-975 0 0,-4-225-809 0 0,-6-36-11 0 0,0 0 1 0 0,-1 0-1 0 0,0 0 0 0 0,-1 7 10 0 0,-1-21-198 0 0,0-2-90 0 0,0 0-612 0 0,0 0-2458 0 0,0 0-1052 0 0</inkml:trace>
</inkml:ink>
</file>

<file path=ppt/ink/ink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36:13.875"/>
    </inkml:context>
    <inkml:brush xml:id="br0">
      <inkml:brushProperty name="width" value="0.05292" units="cm"/>
      <inkml:brushProperty name="height" value="0.05292" units="cm"/>
      <inkml:brushProperty name="color" value="#333333"/>
    </inkml:brush>
  </inkml:definitions>
  <inkml:trace contextRef="#ctx0" brushRef="#br0">7 55 6912 0 0,'-4'-12'732'0'0,"3"11"-636"0"0,1 0 0 0 0,0 1-1 0 0,-1-1 1 0 0,1 0 0 0 0,0 1 0 0 0,0-1 0 0 0,0 0 0 0 0,0 1 0 0 0,0-1 0 0 0,0 0 0 0 0,0 0 0 0 0,0 1-1 0 0,0-1 1 0 0,0 0 0 0 0,0 1 0 0 0,0-1 0 0 0,0 0 0 0 0,0 1 0 0 0,1-1 0 0 0,-1 0 0 0 0,0 1-1 0 0,1-1 1 0 0,-1 0 0 0 0,0 1 0 0 0,1-1 0 0 0,-1 1 0 0 0,1-1 0 0 0,-1 1 0 0 0,1-1 0 0 0,-1 1 0 0 0,1-1-1 0 0,-1 1 1 0 0,1-1 0 0 0,-1 1 0 0 0,1 0 0 0 0,0-1 0 0 0,-1 1 0 0 0,1 0 0 0 0,0-1 0 0 0,-1 1-1 0 0,1 0-95 0 0,25-10 1762 0 0,-25 10-1614 0 0,12-3 45 0 0,1 1 0 0 0,0 1-1 0 0,0 0 1 0 0,-1 1 0 0 0,1 0 0 0 0,0 1-1 0 0,0 1 1 0 0,-1 0 0 0 0,1 1 0 0 0,-1 0 0 0 0,1 1-1 0 0,-1 0 1 0 0,-1 1 0 0 0,1 1 0 0 0,-1 0 0 0 0,1 1-1 0 0,-2 0 1 0 0,1 1 0 0 0,-1 0 0 0 0,8 8-193 0 0,-16-13 28 0 0,0 0 1 0 0,-1 0-1 0 0,1 0 1 0 0,-1 1 0 0 0,0-1-1 0 0,1 0 1 0 0,-2 1-1 0 0,1 0 1 0 0,0-1-1 0 0,-1 1 1 0 0,1 0-1 0 0,-1 0 1 0 0,0 0-1 0 0,-1-1 1 0 0,1 1-1 0 0,-1 0 1 0 0,1 0 0 0 0,-1 2-29 0 0,-1-3 4 0 0,1 0 1 0 0,-1 0-1 0 0,1-1 1 0 0,-1 1 0 0 0,0 0-1 0 0,0-1 1 0 0,0 1 0 0 0,-1-1-1 0 0,1 1 1 0 0,0-1 0 0 0,-1 0-1 0 0,0 1 1 0 0,0-1 0 0 0,1 0-1 0 0,-1 0 1 0 0,0 0 0 0 0,-1 0-1 0 0,1-1 1 0 0,0 1 0 0 0,0 0-1 0 0,-1-1 1 0 0,1 0-1 0 0,-1 0 1 0 0,1 1 0 0 0,-1-1-1 0 0,-2 0-4 0 0,-130 42 1026 0 0,111-37-1679 0 0,0-2-1 0 0,-1 0 1 0 0,1-1 0 0 0,-17-1 653 0 0,39-2-1124 0 0</inkml:trace>
</inkml:ink>
</file>

<file path=ppt/ink/ink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36:13.876"/>
    </inkml:context>
    <inkml:brush xml:id="br0">
      <inkml:brushProperty name="width" value="0.05292" units="cm"/>
      <inkml:brushProperty name="height" value="0.05292" units="cm"/>
      <inkml:brushProperty name="color" value="#333333"/>
    </inkml:brush>
  </inkml:definitions>
  <inkml:trace contextRef="#ctx0" brushRef="#br0">211 32 11256 0 0,'-14'-10'591'0'0,"10"7"-390"0"0,1 0 1 0 0,0 1-1 0 0,-1 0 0 0 0,1 0 0 0 0,-1 0 0 0 0,0 0 0 0 0,0 0 0 0 0,0 1 0 0 0,0-1 0 0 0,0 1-201 0 0,2 1 62 0 0,0 1-1 0 0,0-1 1 0 0,0 0 0 0 0,0 0-1 0 0,0 1 1 0 0,0 0 0 0 0,0-1-1 0 0,1 1 1 0 0,-1 0 0 0 0,0 0-1 0 0,0 0 1 0 0,0 0 0 0 0,1 0-1 0 0,-1 0 1 0 0,1 0 0 0 0,-1 1 0 0 0,1-1-1 0 0,-1 0 1 0 0,1 1 0 0 0,0-1-1 0 0,0 1 1 0 0,0 0 0 0 0,-1-1-1 0 0,1 3-61 0 0,-17 26 190 0 0,2 1-1 0 0,1 1 0 0 0,2 1 1 0 0,1 0-1 0 0,2 0 0 0 0,0 1 0 0 0,1 9-189 0 0,5-26 108 0 0,1 0-1 0 0,1 1 1 0 0,0-1-1 0 0,2 1 1 0 0,-1-1-1 0 0,2 1 0 0 0,1-1 1 0 0,0 0-1 0 0,1 1 1 0 0,1-1-1 0 0,0 1-107 0 0,-2-12-78 0 0,0 1-1 0 0,0-1 1 0 0,1 0 0 0 0,0 0-1 0 0,0-1 1 0 0,0 1 0 0 0,1-1-1 0 0,-1 1 1 0 0,1-1 0 0 0,1 0-1 0 0,-1-1 1 0 0,1 1 0 0 0,-1-1-1 0 0,1 1 1 0 0,1-2 0 0 0,-1 1 0 0 0,1 0-1 0 0,-1-1 1 0 0,1 0 0 0 0,0-1-1 0 0,0 1 1 0 0,0-1 0 0 0,0 0-1 0 0,1 0 1 0 0,-1-1 0 0 0,0 0-1 0 0,1 0 1 0 0,-1-1 0 0 0,1 1-1 0 0,-1-1 1 0 0,5-1 78 0 0,25-3-1259 0 0,5-2-11 0 0</inkml:trace>
</inkml:ink>
</file>

<file path=ppt/ink/ink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36:13.877"/>
    </inkml:context>
    <inkml:brush xml:id="br0">
      <inkml:brushProperty name="width" value="0.05292" units="cm"/>
      <inkml:brushProperty name="height" value="0.05292" units="cm"/>
      <inkml:brushProperty name="color" value="#333333"/>
    </inkml:brush>
  </inkml:definitions>
  <inkml:trace contextRef="#ctx0" brushRef="#br0">0 13 11256 0 0,'0'0'514'0'0,"0"0"-6"0"0,39-8 608 0 0,-33 6-955 0 0,1 1-1 0 0,0 0 0 0 0,0 1 1 0 0,0 0-1 0 0,0 0 1 0 0,0 0-1 0 0,0 1 0 0 0,0 0 1 0 0,0 0-1 0 0,-1 1 0 0 0,1-1 1 0 0,0 2-1 0 0,-1-1 1 0 0,1 1-1 0 0,-1 0 0 0 0,0 0 1 0 0,0 1-1 0 0,0-1 0 0 0,0 2-160 0 0,4 1 89 0 0,-1 1 0 0 0,0 1-1 0 0,-1 0 1 0 0,0 0-1 0 0,0 0 1 0 0,0 1-1 0 0,-1 0 1 0 0,-1 1-1 0 0,0-1 1 0 0,0 1-1 0 0,0 2-88 0 0,-4-9 27 0 0,-1 1 0 0 0,0-1-1 0 0,0 1 1 0 0,0-1 0 0 0,0 1-1 0 0,-1-1 1 0 0,1 1 0 0 0,-1 0-1 0 0,0-1 1 0 0,0 1 0 0 0,0-1-1 0 0,0 1 1 0 0,-1 0 0 0 0,0-1-1 0 0,1 1 1 0 0,-1-1 0 0 0,-1 1-1 0 0,1-1 1 0 0,0 1 0 0 0,-1-1-1 0 0,0 0 1 0 0,1 0 0 0 0,-1 0-1 0 0,-1 0 1 0 0,0 1-27 0 0,-31 28-890 0 0,-7-13-4572 0 0,33-18 412 0 0</inkml:trace>
</inkml:ink>
</file>

<file path=ppt/ink/ink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36:13.878"/>
    </inkml:context>
    <inkml:brush xml:id="br0">
      <inkml:brushProperty name="width" value="0.05292" units="cm"/>
      <inkml:brushProperty name="height" value="0.05292" units="cm"/>
      <inkml:brushProperty name="color" value="#333333"/>
    </inkml:brush>
  </inkml:definitions>
  <inkml:trace contextRef="#ctx0" brushRef="#br0">95 17 10280 0 0,'0'0'465'0'0,"0"0"-4"0"0,0-1-294 0 0,0 1-72 0 0,0-1 0 0 0,0 1 0 0 0,0 0 0 0 0,1-1 0 0 0,-1 1 0 0 0,0 0 0 0 0,0-1 0 0 0,0 1 0 0 0,0-1 0 0 0,0 1 0 0 0,0 0 0 0 0,0-1 0 0 0,0 1 0 0 0,0-1 0 0 0,0 1 0 0 0,0-1 0 0 0,0 1 0 0 0,0 0 0 0 0,0-1 0 0 0,0 1 0 0 0,-1-1 0 0 0,1 1 0 0 0,0 0 0 0 0,0-1 0 0 0,0 1 0 0 0,-1 0 0 0 0,1-1 0 0 0,0 1 0 0 0,0 0 0 0 0,-1-1 0 0 0,1 1 0 0 0,0 0 0 0 0,-1 0 0 0 0,1-1 0 0 0,0 1 0 0 0,-1 0 0 0 0,1 0 0 0 0,0-1 0 0 0,-1 1 0 0 0,1 0 0 0 0,-1 0 0 0 0,1 0 0 0 0,0 0 0 0 0,-1 0 0 0 0,1 0 0 0 0,-1 0 0 0 0,1 0 1 0 0,0 0-1 0 0,-1 0-95 0 0,-19 18 1300 0 0,-14 39-984 0 0,28-41-219 0 0,0 0 0 0 0,1 1 0 0 0,1 0-1 0 0,0-1 1 0 0,1 1 0 0 0,0 16-97 0 0,3-28 1 0 0,0 0-1 0 0,0 0 1 0 0,1 0-1 0 0,0 0 1 0 0,0 0-1 0 0,0 0 1 0 0,0 0-1 0 0,1 0 1 0 0,0-1-1 0 0,0 1 0 0 0,0-1 1 0 0,0 1-1 0 0,1-1 1 0 0,0 0-1 0 0,0 1 1 0 0,0-1-1 0 0,0-1 1 0 0,1 1-1 0 0,-1 0 1 0 0,1-1-1 0 0,0 0 1 0 0,0 0-1 0 0,0 0 1 0 0,1 0-1 0 0,1 0 0 0 0,1 1-393 0 0,0-1-1 0 0,0 0 0 0 0,0-1 1 0 0,1 0-1 0 0,-1 0 1 0 0,4 0 393 0 0,9 3-5765 0 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OA" name="resolution" value="1000" units="1/deg"/>
          <inkml:channelProperty channel="OE" name="resolution" value="1000" units="1/deg"/>
        </inkml:channelProperties>
      </inkml:inkSource>
      <inkml:timestamp xml:id="ts0" timeString="2019-01-08T12:00:03.989"/>
    </inkml:context>
    <inkml:brush xml:id="br0">
      <inkml:brushProperty name="width" value="0.05" units="cm"/>
      <inkml:brushProperty name="height" value="0.05" units="cm"/>
      <inkml:brushProperty name="color" value="#849398"/>
      <inkml:brushProperty name="ignorePressure" value="1"/>
    </inkml:brush>
  </inkml:definitions>
  <inkml:trace contextRef="#ctx0" brushRef="#br0">0 1 0 0,'0'198'0'0,"0"118"0"0,0-310 0 0,0-1 0 0,0 0 0 0</inkml:trace>
</inkml:ink>
</file>

<file path=ppt/ink/ink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36:13.879"/>
    </inkml:context>
    <inkml:brush xml:id="br0">
      <inkml:brushProperty name="width" value="0.05292" units="cm"/>
      <inkml:brushProperty name="height" value="0.05292" units="cm"/>
      <inkml:brushProperty name="color" value="#333333"/>
    </inkml:brush>
  </inkml:definitions>
  <inkml:trace contextRef="#ctx0" brushRef="#br0">100 217 2760 0 0,'-1'0'-33'0'0,"-1"0"0"0"0,0 0 0 0 0,0 0 0 0 0,1 0 0 0 0,-1 1 0 0 0,0-1 0 0 0,0 0 0 0 0,1 1 0 0 0,-1 0 0 0 0,0-1 1 0 0,1 1-1 0 0,-1 0 0 0 0,1 0 0 0 0,-1 0 0 0 0,0 1 33 0 0,0 0 660 0 0,0 0 1 0 0,0 1 0 0 0,0 0-1 0 0,0-1 1 0 0,1 1-1 0 0,-1 0 1 0 0,1 0 0 0 0,0 0-1 0 0,0 0 1 0 0,0 0 0 0 0,0 1-662 0 0,-12 26 5201 0 0,12-28-5142 0 0,1-1 0 0 0,-1 1 0 0 0,1-1 0 0 0,0 0 0 0 0,-1 1 1 0 0,1-1-1 0 0,0 1 0 0 0,0-1 0 0 0,0 0 0 0 0,0 1 0 0 0,0-1 0 0 0,0 1 1 0 0,1-1-1 0 0,-1 1 0 0 0,0-1 0 0 0,1 0 0 0 0,-1 1 0 0 0,1-1 1 0 0,-1 0-1 0 0,1 1 0 0 0,0-1 0 0 0,-1 0 0 0 0,1 0 0 0 0,0 0 1 0 0,0 1-1 0 0,0-1 0 0 0,0 0 0 0 0,0 0 0 0 0,0 0 0 0 0,0-1 1 0 0,1 1-59 0 0,37 28 326 0 0,-33-26-438 0 0,0-1 0 0 0,0-1 0 0 0,0 1 0 0 0,1-1 0 0 0,-1 0 0 0 0,1 0 0 0 0,-1-1 0 0 0,1 0 0 0 0,-1 0 0 0 0,0 0 0 0 0,1-1 0 0 0,4-1 112 0 0,-4 1-553 0 0,6-1-475 0 0</inkml:trace>
  <inkml:trace contextRef="#ctx0" brushRef="#br0" timeOffset="1">5 20 11024 0 0,'0'0'488'0'0,"0"0"104"0"0,0 0-472 0 0,0 0-120 0 0,-5-8 0 0 0,5 8 0 0 0,0 0 176 0 0,0 0 16 0 0,0 0 0 0 0,0 0 0 0 0,0 0-192 0 0,0 0 0 0 0,5-8 0 0 0,2 5-3488 0 0,3 3-664 0 0</inkml:trace>
</inkml:ink>
</file>

<file path=ppt/ink/ink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36:13.881"/>
    </inkml:context>
    <inkml:brush xml:id="br0">
      <inkml:brushProperty name="width" value="0.05292" units="cm"/>
      <inkml:brushProperty name="height" value="0.05292" units="cm"/>
      <inkml:brushProperty name="color" value="#333333"/>
    </inkml:brush>
  </inkml:definitions>
  <inkml:trace contextRef="#ctx0" brushRef="#br0">2 1 12840 0 0,'0'0'588'0'0,"0"0"-12"0"0,33 13 28 0 0,-23-5-318 0 0,-1 1 0 0 0,-1 0 1 0 0,1 0-1 0 0,-2 0 0 0 0,1 1 1 0 0,-1 1-1 0 0,-1-1 1 0 0,0 1-1 0 0,0 0 0 0 0,3 10-286 0 0,9 26 400 0 0,-2 0-1 0 0,-1 3-399 0 0,-7-22 160 0 0,5 15-100 0 0,0-2 44 0 0,-2 0 1 0 0,-1 1-1 0 0,-2 6-104 0 0,-6-37-50 0 0,-1 1 0 0 0,0-1-1 0 0,-1 1 1 0 0,0-1 0 0 0,-1 1 0 0 0,-1-1 0 0 0,1 1-1 0 0,-2-1 1 0 0,0 0 0 0 0,0 0 0 0 0,-1 0-1 0 0,0 0 1 0 0,-6 9 50 0 0,0-6-867 0 0,0-3-256 0 0</inkml:trace>
</inkml:ink>
</file>

<file path=ppt/ink/ink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36:13.882"/>
    </inkml:context>
    <inkml:brush xml:id="br0">
      <inkml:brushProperty name="width" value="0.05292" units="cm"/>
      <inkml:brushProperty name="height" value="0.05292" units="cm"/>
      <inkml:brushProperty name="color" value="#333333"/>
    </inkml:brush>
  </inkml:definitions>
  <inkml:trace contextRef="#ctx0" brushRef="#br0">1 41 13616 0 0,'100'-15'2536'0'0,"-9"4"-2879"0"0,28-2-4189 0 0,-92 12 3111 0 0</inkml:trace>
</inkml:ink>
</file>

<file path=ppt/ink/ink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36:13.883"/>
    </inkml:context>
    <inkml:brush xml:id="br0">
      <inkml:brushProperty name="width" value="0.05292" units="cm"/>
      <inkml:brushProperty name="height" value="0.05292" units="cm"/>
      <inkml:brushProperty name="color" value="#333333"/>
    </inkml:brush>
  </inkml:definitions>
  <inkml:trace contextRef="#ctx0" brushRef="#br0">2 20 12528 0 0,'0'0'572'0'0,"0"0"-11"0"0,26 5-308 0 0,46-8 1318 0 0,41-9-1571 0 0,-36 4-4225 0 0,-53 8-611 0 0</inkml:trace>
</inkml:ink>
</file>

<file path=ppt/ink/ink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36:13.865"/>
    </inkml:context>
    <inkml:brush xml:id="br0">
      <inkml:brushProperty name="width" value="0.05292" units="cm"/>
      <inkml:brushProperty name="height" value="0.05292" units="cm"/>
      <inkml:brushProperty name="color" value="#333333"/>
    </inkml:brush>
  </inkml:definitions>
  <inkml:trace contextRef="#ctx0" brushRef="#br0">6 70 8752 0 0,'0'0'398'0'0,"-1"-1"-3"0"0,-2-1-112 0 0,2 2 458 0 0,2-2-524 0 0,1 1 1 0 0,-1 0-1 0 0,0-1 1 0 0,1 1-1 0 0,-1 0 1 0 0,1 0-1 0 0,-1 0 1 0 0,1 0-1 0 0,0 1 1 0 0,-1-1-1 0 0,1 0 1 0 0,0 1-1 0 0,0-1 1 0 0,0 1-1 0 0,-1 0 1 0 0,1-1-1 0 0,1 1-217 0 0,34-7 667 0 0,-37 7-608 0 0,254-25 1763 0 0,-195 22-1678 0 0,-46 3-123 0 0,0 0 1 0 0,0-1-1 0 0,0-1 0 0 0,-1 0 0 0 0,1-1 0 0 0,0 0 0 0 0,2-2-21 0 0,-7 5-948 0 0,-8 0 470 0 0</inkml:trace>
</inkml:ink>
</file>

<file path=ppt/ink/ink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36:13.866"/>
    </inkml:context>
    <inkml:brush xml:id="br0">
      <inkml:brushProperty name="width" value="0.05292" units="cm"/>
      <inkml:brushProperty name="height" value="0.05292" units="cm"/>
      <inkml:brushProperty name="color" value="#333333"/>
    </inkml:brush>
  </inkml:definitions>
  <inkml:trace contextRef="#ctx0" brushRef="#br0">445 116 3224 0 0,'-24'-38'312'0'0,"19"31"94"0"0,0 1 0 0 0,-1 0 0 0 0,0 0 0 0 0,0 0 0 0 0,0 1 0 0 0,-1 0 1 0 0,1 0-1 0 0,-1 1 0 0 0,0 0 0 0 0,-1 0 0 0 0,1 0 0 0 0,-1 1 0 0 0,1 0 0 0 0,-1 1 0 0 0,0 0 0 0 0,0 0 0 0 0,0 1 1 0 0,0 0-1 0 0,-5 0-406 0 0,0 0 632 0 0,0 1 0 0 0,0 0 1 0 0,0 1-1 0 0,0 1 0 0 0,0 0 1 0 0,0 1-1 0 0,1 0 0 0 0,-1 1 0 0 0,1 0 1 0 0,0 1-1 0 0,0 0 0 0 0,-1 2-632 0 0,5-1-10 0 0,0 1 0 0 0,0 0-1 0 0,1 0 1 0 0,-1 1-1 0 0,2 0 1 0 0,-1 0-1 0 0,1 0 1 0 0,0 1 0 0 0,1 0-1 0 0,0 1 1 0 0,0-1-1 0 0,1 1 1 0 0,0 0-1 0 0,1 0 1 0 0,0 0 0 0 0,0 0-1 0 0,1 1 1 0 0,-1 8 10 0 0,-2 20 25 0 0,1 0 0 0 0,2 0-1 0 0,2 1 1 0 0,3 17-25 0 0,-1-29 32 0 0,1 1-1 0 0,2-1 0 0 0,4 13-31 0 0,-6-27-45 0 0,1-1-1 0 0,0 0 1 0 0,1 0 0 0 0,0-1 0 0 0,1 1 0 0 0,1-1 0 0 0,7 11 45 0 0,-7-12-1057 0 0,-5-9-3861 0 0,-2-2 4918 0 0,0 0-5402 0 0</inkml:trace>
</inkml:ink>
</file>

<file path=ppt/ink/ink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36:13.867"/>
    </inkml:context>
    <inkml:brush xml:id="br0">
      <inkml:brushProperty name="width" value="0.05292" units="cm"/>
      <inkml:brushProperty name="height" value="0.05292" units="cm"/>
      <inkml:brushProperty name="color" value="#333333"/>
    </inkml:brush>
  </inkml:definitions>
  <inkml:trace contextRef="#ctx0" brushRef="#br0">1 83 9672 0 0,'0'0'748'0'0,"0"0"-398"0"0,22-12 1456 0 0,-4 3-1515 0 0,1 1 1 0 0,0 1 0 0 0,1 0 0 0 0,0 2 0 0 0,0 1 0 0 0,0 0 0 0 0,0 1 0 0 0,8 1-292 0 0,58-10 118 0 0,-32 7-1013 0 0,-29 1-143 0 0</inkml:trace>
</inkml:ink>
</file>

<file path=ppt/ink/ink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36:13.868"/>
    </inkml:context>
    <inkml:brush xml:id="br0">
      <inkml:brushProperty name="width" value="0.05292" units="cm"/>
      <inkml:brushProperty name="height" value="0.05292" units="cm"/>
      <inkml:brushProperty name="color" value="#333333"/>
    </inkml:brush>
  </inkml:definitions>
  <inkml:trace contextRef="#ctx0" brushRef="#br0">305 18 3224 0 0,'-27'-15'884'0'0,"16"12"2497"0"0,3 7-2649 0 0,1 0 1 0 0,-1 0-1 0 0,1 0 0 0 0,0 1 1 0 0,0 0-1 0 0,1 1 0 0 0,-1 0 0 0 0,-1 3-732 0 0,-4 3 378 0 0,2 1 0 0 0,-1 1-1 0 0,2-1 1 0 0,-3 6-378 0 0,-7 17 279 0 0,1 1 0 0 0,2 0 1 0 0,-4 15-280 0 0,3-5 419 0 0,1 1 1 0 0,3 1-1 0 0,1 1 1 0 0,3 0-420 0 0,6-36 45 0 0,2 0 1 0 0,-1 0-1 0 0,2 1 0 0 0,-1-1 0 0 0,2 0 1 0 0,0 0-1 0 0,1 1 0 0 0,0-1 0 0 0,1 0 1 0 0,0-1-1 0 0,1 1 0 0 0,1 0 0 0 0,0-1 1 0 0,0 0-1 0 0,2 0 0 0 0,5 8-45 0 0,-9-16-149 0 0,1 0-1 0 0,0-1 1 0 0,0 0-1 0 0,1 0 1 0 0,-1 0 0 0 0,1 0-1 0 0,0-1 1 0 0,0 1-1 0 0,0-1 1 0 0,0-1 0 0 0,0 1-1 0 0,1-1 1 0 0,-1 0-1 0 0,1 0 1 0 0,0-1 0 0 0,0 1 149 0 0,11 2-5684 0 0</inkml:trace>
</inkml:ink>
</file>

<file path=ppt/ink/ink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36:13.869"/>
    </inkml:context>
    <inkml:brush xml:id="br0">
      <inkml:brushProperty name="width" value="0.05292" units="cm"/>
      <inkml:brushProperty name="height" value="0.05292" units="cm"/>
      <inkml:brushProperty name="color" value="#333333"/>
    </inkml:brush>
  </inkml:definitions>
  <inkml:trace contextRef="#ctx0" brushRef="#br0">1 43 9760 0 0,'0'0'446'0'0,"0"0"-10"0"0,29-5 1178 0 0,-16 7-1249 0 0,-1 2 0 0 0,0-1 1 0 0,0 2-1 0 0,0 0 1 0 0,0 0-1 0 0,-1 1 0 0 0,0 0 1 0 0,0 1-1 0 0,0 1 1 0 0,-1-1-1 0 0,0 2 0 0 0,-1 0 1 0 0,7 7-366 0 0,-12-11 13 0 0,1 1 0 0 0,-1 0 0 0 0,0 0 0 0 0,0 0 0 0 0,0 0 0 0 0,-1 1 0 0 0,0-1 0 0 0,0 1 0 0 0,-1 0 0 0 0,0 0 0 0 0,0 0-1 0 0,0 0 1 0 0,-1 1 0 0 0,0-1 0 0 0,0 0 0 0 0,-1 1 0 0 0,0-1 0 0 0,0 1 0 0 0,-1-1 0 0 0,0 0 0 0 0,0 1 0 0 0,-1-1 0 0 0,1 0 0 0 0,-1 0 0 0 0,-1 2-13 0 0,-1-3-117 0 0,1 1-1 0 0,-1-1 0 0 0,0 0 1 0 0,0 0-1 0 0,-1 0 1 0 0,1 0-1 0 0,-1-1 1 0 0,-1 0-1 0 0,1 0 1 0 0,-1 0-1 0 0,1-1 1 0 0,-1 1-1 0 0,-1-2 0 0 0,1 1 1 0 0,0-1-1 0 0,-1 0 1 0 0,0 0-1 0 0,-3 1 118 0 0,-3-4-654 0 0</inkml:trace>
  <inkml:trace contextRef="#ctx0" brushRef="#br0" timeOffset="1">446 4 6912 0 0,'0'0'528'0'0,"0"0"-154"0"0,-4-1 4079 0 0,-20-1-2044 0 0,17 5-2173 0 0,1 1 0 0 0,-1 0 0 0 0,1 1 1 0 0,0-1-1 0 0,1 1 0 0 0,-1 0 0 0 0,1 1 1 0 0,0-1-1 0 0,0 1 0 0 0,0 0 0 0 0,1 0 0 0 0,0 1 1 0 0,0 0-1 0 0,1-1 0 0 0,-3 7-236 0 0,-1 3 106 0 0,1-1 0 0 0,0 2 0 0 0,1-1-1 0 0,1 0 1 0 0,0 1 0 0 0,0 12-106 0 0,3-20 73 0 0,1 0 0 0 0,0 0 0 0 0,0 0-1 0 0,1 1 1 0 0,0-1 0 0 0,0 0 0 0 0,1-1 0 0 0,1 1-1 0 0,-1 0 1 0 0,2 2-73 0 0,-2-6-16 0 0,0 0 0 0 0,1 0 0 0 0,-1 0 0 0 0,1 0 0 0 0,0-1 0 0 0,0 1 0 0 0,1-1 0 0 0,-1 0 0 0 0,1 0 0 0 0,0 0 0 0 0,0-1 0 0 0,0 1 0 0 0,0-1 0 0 0,1 0 0 0 0,-1 0 0 0 0,1-1 0 0 0,2 1 16 0 0,92 33-2472 0 0,-73-29 1698 0 0</inkml:trace>
</inkml:ink>
</file>

<file path=ppt/ink/ink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36:13.871"/>
    </inkml:context>
    <inkml:brush xml:id="br0">
      <inkml:brushProperty name="width" value="0.05292" units="cm"/>
      <inkml:brushProperty name="height" value="0.05292" units="cm"/>
      <inkml:brushProperty name="color" value="#333333"/>
    </inkml:brush>
  </inkml:definitions>
  <inkml:trace contextRef="#ctx0" brushRef="#br0">1 8 5984 0 0,'0'0'464'0'0,"0"-1"-306"0"0,0-5 84 0 0,33 17 5612 0 0,-27-5-5574 0 0,-1 1-1 0 0,1-1 1 0 0,-1 1-1 0 0,0 0 1 0 0,-1 0-1 0 0,0 1 0 0 0,0-1 1 0 0,0 1-1 0 0,0 4-279 0 0,24 79 712 0 0,-19-59-399 0 0,15 51 179 0 0,-5 2-1 0 0,6 54-491 0 0,-20-103 72 0 0,-2 0-1 0 0,-1 0 0 0 0,-2 1 1 0 0,-2-1-1 0 0,-1 0 0 0 0,-1 0 1 0 0,-7 23-72 0 0,1-22-1245 0 0,-2-12-2525 0 0,-4 6-1700 0 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OA" name="resolution" value="1000" units="1/deg"/>
          <inkml:channelProperty channel="OE" name="resolution" value="1000" units="1/deg"/>
        </inkml:channelProperties>
      </inkml:inkSource>
      <inkml:timestamp xml:id="ts0" timeString="2019-01-08T12:00:03.990"/>
    </inkml:context>
    <inkml:brush xml:id="br0">
      <inkml:brushProperty name="width" value="0.05" units="cm"/>
      <inkml:brushProperty name="height" value="0.05" units="cm"/>
      <inkml:brushProperty name="color" value="#849398"/>
      <inkml:brushProperty name="ignorePressure" value="1"/>
    </inkml:brush>
  </inkml:definitions>
  <inkml:trace contextRef="#ctx0" brushRef="#br0">1 4 0 0,'0'-4'0'0,"0"7"0"0,0 17 0 0,0 28 0 0,0 387 0 0,0-429 0 0,0-1 0 0,0 0 0 0</inkml:trace>
</inkml:ink>
</file>

<file path=ppt/ink/ink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36:13.872"/>
    </inkml:context>
    <inkml:brush xml:id="br0">
      <inkml:brushProperty name="width" value="0.05292" units="cm"/>
      <inkml:brushProperty name="height" value="0.05292" units="cm"/>
      <inkml:brushProperty name="color" value="#333333"/>
    </inkml:brush>
  </inkml:definitions>
  <inkml:trace contextRef="#ctx0" brushRef="#br0">0 1 10192 0 0,'0'0'230'0'0,"0"0"30"0"0,18 2 4090 0 0,-6 65-1927 0 0,-4-13-2457 0 0,-7-39 526 0 0,-1-13-463 0 0,0-1-1 0 0,0 1 0 0 0,0-1 0 0 0,0 1 0 0 0,0-1 0 0 0,0 1 0 0 0,1-1 0 0 0,-1 1 0 0 0,0 0 0 0 0,1-1 0 0 0,-1 0 0 0 0,1 1 0 0 0,0-1 0 0 0,-1 1 0 0 0,1-1 0 0 0,0 0 0 0 0,0 1 1 0 0,0-1-1 0 0,0 0 0 0 0,0 0 0 0 0,0 0 0 0 0,0 0 0 0 0,0 0 0 0 0,0 0 0 0 0,1 0 0 0 0,-1 0 0 0 0,0 0 0 0 0,1 0 0 0 0,-1-1 0 0 0,0 1 0 0 0,1 0 0 0 0,-1-1 0 0 0,1 0-28 0 0,1 1-2 0 0,-1 0 0 0 0,1 0 0 0 0,0-1 0 0 0,-1 1-1 0 0,1-1 1 0 0,0 1 0 0 0,-1-1 0 0 0,1 0 0 0 0,0-1-1 0 0,0 1 1 0 0,-1 0 0 0 0,1-1 0 0 0,0 1 0 0 0,-1-1-1 0 0,1 0 1 0 0,0 0 0 0 0,-1 0 0 0 0,1 0 2 0 0,1-2-357 0 0,0 0 0 0 0,0 1 0 0 0,0-1 0 0 0,0-1 0 0 0,-1 1 0 0 0,0 0 0 0 0,0-1 0 0 0,0 0 0 0 0,0 0 0 0 0,0 0 0 0 0,-1 0 0 0 0,0 0 0 0 0,0 0 0 0 0,0-1 0 0 0,0 0 357 0 0,4-15-1749 0 0</inkml:trace>
</inkml:ink>
</file>

<file path=ppt/ink/ink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36:13.873"/>
    </inkml:context>
    <inkml:brush xml:id="br0">
      <inkml:brushProperty name="width" value="0.05292" units="cm"/>
      <inkml:brushProperty name="height" value="0.05292" units="cm"/>
      <inkml:brushProperty name="color" value="#333333"/>
    </inkml:brush>
  </inkml:definitions>
  <inkml:trace contextRef="#ctx0" brushRef="#br0">0 23 11976 0 0,'0'0'266'0'0,"0"0"44"0"0,0 0 15 0 0,0 0-26 0 0,0 0-59 0 0,0 0 490 0 0,0 0 240 0 0,0 0 43 0 0,29-1 2265 0 0,-22-1-3254 0 0,-6 2 95 0 0,-1 0 18 0 0,0 0-1 0 0,-9-7 206 0 0,2-1-1672 0 0,-1 4 614 0 0</inkml:trace>
</inkml:ink>
</file>

<file path=ppt/ink/ink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36:13.842"/>
    </inkml:context>
    <inkml:brush xml:id="br0">
      <inkml:brushProperty name="width" value="0.05292" units="cm"/>
      <inkml:brushProperty name="height" value="0.05292" units="cm"/>
      <inkml:brushProperty name="color" value="#333333"/>
    </inkml:brush>
  </inkml:definitions>
  <inkml:trace contextRef="#ctx0" brushRef="#br0">1 331 11088 0 0,'0'0'505'0'0,"0"0"-9"0"0,0-2-295 0 0,42 0 389 0 0,217-11 1335 0 0,16-9 9 0 0,-56 3 351 0 0,113 4-3150 0 0,-12 0 893 0 0,234-9 251 0 0,-399 18-82 0 0,577-35 443 0 0,-248 20 46 0 0,211-11-972 0 0,-185 6 582 0 0,-49-4-387 0 0,-215 10 94 0 0,-47 4 11 0 0,269-10 1552 0 0,-466 26-1378 0 0,-2 0 4 0 0,0 0-45 0 0,0 0-190 0 0,0 0-79 0 0,0 0-20 0 0,0 0-71 0 0,-20 0-1582 0 0,3 0 1131 0 0</inkml:trace>
</inkml:ink>
</file>

<file path=ppt/ink/ink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36:13.862"/>
    </inkml:context>
    <inkml:brush xml:id="br0">
      <inkml:brushProperty name="width" value="0.05292" units="cm"/>
      <inkml:brushProperty name="height" value="0.05292" units="cm"/>
      <inkml:brushProperty name="color" value="#333333"/>
    </inkml:brush>
  </inkml:definitions>
  <inkml:trace contextRef="#ctx0" brushRef="#br0">1 21 7832 0 0,'7'-1'115'0'0,"-5"0"-73"0"0,-1 1 1 0 0,0 0-1 0 0,0-1 0 0 0,1 1 0 0 0,-1-1 1 0 0,0 1-1 0 0,0-1 0 0 0,0 1 0 0 0,0-1 0 0 0,1 0 1 0 0,-1 0-1 0 0,0 0 0 0 0,0 0 0 0 0,0 1 1 0 0,-1-1-1 0 0,1 0 0 0 0,1-1-42 0 0,-2 1 83 0 0,0 1 0 0 0,1-1 0 0 0,-1 1 0 0 0,1-1 0 0 0,0 1 0 0 0,-1-1 0 0 0,1 1 0 0 0,-1 0 0 0 0,1-1 0 0 0,0 1 0 0 0,-1 0 0 0 0,1-1 0 0 0,0 1 0 0 0,0 0 0 0 0,-1 0 0 0 0,1 0 0 0 0,0-1 0 0 0,-1 1 0 0 0,1 0-1 0 0,0 0 1 0 0,0 0 0 0 0,-1 0 0 0 0,1 0 0 0 0,0 1 0 0 0,0-1 0 0 0,-1 0 0 0 0,1 0 0 0 0,0 0 0 0 0,-1 1 0 0 0,1-1 0 0 0,0 0 0 0 0,-1 1 0 0 0,1-1 0 0 0,0 0 0 0 0,-1 1 0 0 0,1-1 0 0 0,-1 1 0 0 0,1-1 0 0 0,-1 1 0 0 0,1-1 0 0 0,-1 1 0 0 0,1 0 0 0 0,-1-1 0 0 0,1 1-83 0 0,19 37 4294 0 0,-13-22-4907 0 0,-4-8 661 0 0,0 0 1 0 0,-1 1-1 0 0,0-1 0 0 0,-1 1 1 0 0,1-1-1 0 0,-2 1 1 0 0,1-1-1 0 0,-1 1 1 0 0,-1-1-1 0 0,1 1 0 0 0,-3 6-48 0 0,2 39 118 0 0,-4 1-53 0 0,3-47-65 0 0,1 0 0 0 0,0 0 0 0 0,0 0 0 0 0,1 0 0 0 0,0-1 0 0 0,0 1 0 0 0,1 0-1 0 0,0 1 1 0 0,0-1 0 0 0,-1 0 0 0 0,1 1 0 0 0,-2 0 0 0 0,1-1 0 0 0,-1 0 0 0 0,-2 8 0 0 0,2-8 0 0 0,0 0 0 0 0,0 0 0 0 0,0 0 0 0 0,1 0 0 0 0,0 0 0 0 0,1 0 0 0 0,0 0 0 0 0,1 3 0 0 0,-2-10-1 0 0,2 4 8 0 0,-1 0 0 0 0,0 1 0 0 0,0-1 0 0 0,0 0 0 0 0,0 0 0 0 0,-1 0 0 0 0,0 0 0 0 0,0 1-1 0 0,0-1 1 0 0,-1 0 0 0 0,0 2-7 0 0,1-5 3 0 0,0 0 0 0 0,-1 0 0 0 0,1 0-1 0 0,0-1 1 0 0,0 1 0 0 0,1 0 0 0 0,-1 0 0 0 0,0 0-1 0 0,1 0 1 0 0,-1 0 0 0 0,1-1 0 0 0,-1 1 0 0 0,1 0 0 0 0,0 0-1 0 0,1 0-2 0 0,-1 0-12 0 0,-1 0-1 0 0,1 0 1 0 0,0 0-1 0 0,0 0 0 0 0,-1 0 1 0 0,1-1-1 0 0,-1 1 1 0 0,0 0-1 0 0,1 0 1 0 0,-1 0-1 0 0,0 0 0 0 0,0 0 1 0 0,0 2 12 0 0,7 19-1921 0 0,-7-23 1257 0 0</inkml:trace>
</inkml:ink>
</file>

<file path=ppt/ink/ink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36:13.863"/>
    </inkml:context>
    <inkml:brush xml:id="br0">
      <inkml:brushProperty name="width" value="0.05292" units="cm"/>
      <inkml:brushProperty name="height" value="0.05292" units="cm"/>
      <inkml:brushProperty name="color" value="#333333"/>
    </inkml:brush>
  </inkml:definitions>
  <inkml:trace contextRef="#ctx0" brushRef="#br0">35 76 9872 0 0,'-28'0'454'0'0,"22"0"-11"0"0,6 0-254 0 0,0 0-7 0 0,24-18 1430 0 0,7 10-1099 0 0,0 0 0 0 0,0 3 1 0 0,1 0-1 0 0,0 2 0 0 0,8 1-513 0 0,40-4 626 0 0,62-6 1381 0 0,78 5-2007 0 0,-220 7 17 0 0,1-1-1 0 0,0 1 0 0 0,0 0 1 0 0,0 0-1 0 0,0 0 0 0 0,0 0 0 0 0,0 0 1 0 0,0 0-1 0 0,0 0 0 0 0,0 0 1 0 0,0 0-1 0 0,0 0 0 0 0,0 1 0 0 0,0-1 1 0 0,0 0-1 0 0,-1 1 0 0 0,1-1 1 0 0,0 1-1 0 0,0-1 0 0 0,0 1 0 0 0,0-1 1 0 0,-1 1-1 0 0,2 0-16 0 0,14 2-4373 0 0,-16-3-756 0 0</inkml:trace>
</inkml:ink>
</file>

<file path=ppt/ink/ink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36:13.864"/>
    </inkml:context>
    <inkml:brush xml:id="br0">
      <inkml:brushProperty name="width" value="0.05292" units="cm"/>
      <inkml:brushProperty name="height" value="0.05292" units="cm"/>
      <inkml:brushProperty name="color" value="#333333"/>
    </inkml:brush>
  </inkml:definitions>
  <inkml:trace contextRef="#ctx0" brushRef="#br0">26 1 9816 0 0,'0'0'448'0'0,"0"0"-7"0"0,0 0-180 0 0,0 0 294 0 0,0 0 158 0 0,0 0 30 0 0,0 0-38 0 0,0 0-190 0 0,0 0-88 0 0,-8 30 705 0 0,3-7-761 0 0,0 0 0 0 0,2 0 0 0 0,1 1 1 0 0,0-1-1 0 0,2 12-371 0 0,10 121 726 0 0,-7-114-722 0 0,-1-17 53 0 0,1 0 0 0 0,1 0 0 0 0,1 0 1 0 0,1 0-1 0 0,1-1 0 0 0,3 4-57 0 0,-4-8 39 0 0,8 18 183 0 0,-4-46-1870 0 0,-10 3-4570 0 0</inkml:trace>
</inkml:ink>
</file>

<file path=ppt/ink/ink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36:13.855"/>
    </inkml:context>
    <inkml:brush xml:id="br0">
      <inkml:brushProperty name="width" value="0.05292" units="cm"/>
      <inkml:brushProperty name="height" value="0.05292" units="cm"/>
      <inkml:brushProperty name="color" value="#333333"/>
    </inkml:brush>
  </inkml:definitions>
  <inkml:trace contextRef="#ctx0" brushRef="#br0">260 2 6912 0 0,'-10'-1'687'0'0,"5"2"3180"0"0,6 1 948 0 0,3 3-1652 0 0,-1 7-4777 0 0,9 81 2273 0 0,-10-52-590 0 0,-1-27-35 0 0,0-1 1 0 0,-1 0-1 0 0,-1 0 0 0 0,-1 8-34 0 0,1 78 64 0 0,0-76-87 0 0,-5 13 275 0 0,6-35-241 0 0,-1 1 0 0 0,0-1-1 0 0,0 0 1 0 0,0 0 0 0 0,0 0-1 0 0,-1 0 1 0 0,1 0 0 0 0,0 0-1 0 0,0 0 1 0 0,0-1 0 0 0,-1 1-1 0 0,1 0 1 0 0,0-1 0 0 0,-1 1 0 0 0,1-1-1 0 0,-1 1 1 0 0,1-1 0 0 0,-1 0-1 0 0,1 0 1 0 0,-1 1 0 0 0,1-1-1 0 0,-1 0 1 0 0,1 0 0 0 0,-1-1-1 0 0,0 1-10 0 0,-4 0 55 0 0,0 0-1 0 0,-1-1 0 0 0,1 0 1 0 0,0 0-1 0 0,0-1 0 0 0,0 0 0 0 0,0 0 1 0 0,0 0-1 0 0,0-1 0 0 0,1 0 1 0 0,-1 0-1 0 0,0 0-54 0 0,-57-49-342 0 0,41 32 108 0 0,15 12-194 0 0,1 0-1 0 0,0 0 1 0 0,0-1-1 0 0,1 0 1 0 0,0 0-1 0 0,1 0 1 0 0,0 0-1 0 0,0-1 1 0 0,1 1-1 0 0,0-1 0 0 0,0 0 1 0 0,0-9 428 0 0,2-4-1549 0 0</inkml:trace>
</inkml:ink>
</file>

<file path=ppt/ink/ink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36:13.856"/>
    </inkml:context>
    <inkml:brush xml:id="br0">
      <inkml:brushProperty name="width" value="0.05292" units="cm"/>
      <inkml:brushProperty name="height" value="0.05292" units="cm"/>
      <inkml:brushProperty name="color" value="#333333"/>
    </inkml:brush>
  </inkml:definitions>
  <inkml:trace contextRef="#ctx0" brushRef="#br0">1 49 6448 0 0,'3'0'89'0'0,"-2"0"-75"0"0,-1 0 0 0 0,0 0-1 0 0,1 0 1 0 0,-1 0-1 0 0,1 0 1 0 0,-1 0-1 0 0,1 0 1 0 0,-1 0-1 0 0,0 0 1 0 0,1 0-1 0 0,-1 0 1 0 0,1-1-1 0 0,-1 1 1 0 0,0 0 0 0 0,1 0-1 0 0,-1 0 1 0 0,0-1-1 0 0,1 1 1 0 0,-1 0-1 0 0,0 0 1 0 0,1-1-1 0 0,-1 1 1 0 0,0 0-1 0 0,0-1 1 0 0,1 1-1 0 0,-1 0 1 0 0,0-1 0 0 0,0 1-1 0 0,0 0 1 0 0,1-1-1 0 0,-1 1 1 0 0,0-1-1 0 0,0 1 1 0 0,0 0-1 0 0,0-1 1 0 0,0 1-1 0 0,0-1 1 0 0,0 1-1 0 0,0 0 1 0 0,0-1-1 0 0,0 1 1 0 0,0-1 0 0 0,0 1-1 0 0,0-1-13 0 0,0 1 15 0 0,0 0 1 0 0,0-1-1 0 0,0 1 0 0 0,0 0 0 0 0,0-1 1 0 0,0 1-1 0 0,0 0 0 0 0,0-1 0 0 0,0 1 0 0 0,0-1 1 0 0,0 1-1 0 0,0 0 0 0 0,1-1 0 0 0,-1 1 1 0 0,0 0-1 0 0,0-1 0 0 0,0 1 0 0 0,1 0 1 0 0,-1 0-1 0 0,0-1 0 0 0,0 1 0 0 0,0 0 1 0 0,1 0-1 0 0,-1-1 0 0 0,0 1 0 0 0,1 0 0 0 0,-1 0 1 0 0,0 0-1 0 0,1-1 0 0 0,-1 1 0 0 0,0 0 1 0 0,1 0-1 0 0,-1 0 0 0 0,0 0 0 0 0,1 0 1 0 0,-1 0-1 0 0,0 0 0 0 0,1 0-15 0 0,4-3 3616 0 0,9-21-22 0 0,-13 23-8940 0 0</inkml:trace>
</inkml:ink>
</file>

<file path=ppt/ink/ink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36:13.857"/>
    </inkml:context>
    <inkml:brush xml:id="br0">
      <inkml:brushProperty name="width" value="0.05292" units="cm"/>
      <inkml:brushProperty name="height" value="0.05292" units="cm"/>
      <inkml:brushProperty name="color" value="#333333"/>
    </inkml:brush>
  </inkml:definitions>
  <inkml:trace contextRef="#ctx0" brushRef="#br0">2 44 4608 0 0,'0'0'353'0'0,"0"0"65"0"0,0 0 1131 0 0,-1-2 2264 0 0,1 2-3741 0 0,0-1 0 0 0,0 1-1 0 0,0 0 1 0 0,0-1 0 0 0,0 1-1 0 0,0-1 1 0 0,0 1 0 0 0,0 0 0 0 0,0-1-1 0 0,0 1 1 0 0,0 0 0 0 0,0-1-1 0 0,1 1 1 0 0,-1 0 0 0 0,0-1 0 0 0,0 1-1 0 0,0 0 1 0 0,0-1 0 0 0,1 1-1 0 0,-1 0 1 0 0,0 0 0 0 0,0-1-1 0 0,0 1 1 0 0,1 0 0 0 0,-1 0 0 0 0,0-1-1 0 0,1 1 1 0 0,-1 0 0 0 0,0 0-1 0 0,0 0 1 0 0,1 0 0 0 0,-1-1 0 0 0,1 1-72 0 0,15-6 696 0 0,0 0 1 0 0,1 1-1 0 0,0 1 1 0 0,0 1-1 0 0,0 0 1 0 0,0 1-1 0 0,4 1-696 0 0,72 4-3369 0 0,-80-3-1949 0 0</inkml:trace>
  <inkml:trace contextRef="#ctx0" brushRef="#br0" timeOffset="1">31 124 10336 0 0,'-17'3'525'0'0,"35"-7"806"0"0,12-5-340 0 0,-1 1 0 0 0,1 1 1 0 0,0 2-1 0 0,17-1-991 0 0,30-5-280 0 0,-50 10-4252 0 0,-14 1-349 0 0</inkml:trace>
</inkml:ink>
</file>

<file path=ppt/ink/ink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36:13.859"/>
    </inkml:context>
    <inkml:brush xml:id="br0">
      <inkml:brushProperty name="width" value="0.05292" units="cm"/>
      <inkml:brushProperty name="height" value="0.05292" units="cm"/>
      <inkml:brushProperty name="color" value="#333333"/>
    </inkml:brush>
  </inkml:definitions>
  <inkml:trace contextRef="#ctx0" brushRef="#br0">11 1 10880 0 0,'0'0'497'0'0,"-2"0"-8"0"0,-4 0-279 0 0,4 0-26 0 0,2 0 28 0 0,0 0 4 0 0,2 1-62 0 0,-1 0 0 0 0,0 0 0 0 0,0 0 0 0 0,0 0 0 0 0,0 0 0 0 0,1 0 0 0 0,-1 0 1 0 0,0 0-1 0 0,-1 0 0 0 0,1 0 0 0 0,0 1 0 0 0,0-1 0 0 0,0 0 0 0 0,-1 1 0 0 0,1 1-154 0 0,7 9 435 0 0,-5-1-183 0 0,-1 0 0 0 0,0 0 0 0 0,-1 0 0 0 0,0 0 0 0 0,-1 10-252 0 0,-5 17 140 0 0,1 6-149 0 0,4-42 7 0 0,0-1-1 0 0,0 1 1 0 0,0 0 0 0 0,0 0 0 0 0,-1-1 0 0 0,1 1-1 0 0,0 0 1 0 0,-1-1 0 0 0,1 1 0 0 0,-1 0-1 0 0,0-1 1 0 0,0 1 0 0 0,0-1 0 0 0,1 1 0 0 0,-1-1-1 0 0,-1 1 1 0 0,1-1 0 0 0,-1 1 2 0 0,1 0-33 0 0,0-1 0 0 0,0 1 0 0 0,-1-1 0 0 0,1 1 0 0 0,0-1 0 0 0,0 1 0 0 0,1 0 0 0 0,-1 0 0 0 0,0 0 0 0 0,1-1 0 0 0,-1 1-1 0 0,1 0 1 0 0,-1 0 0 0 0,1 0 0 0 0,0 0 0 0 0,0 0 0 0 0,0 0 0 0 0,0 0 0 0 0,0 0 0 0 0,0 0 0 0 0,0 0 0 0 0,1 1 33 0 0,8 15-1380 0 0,-2-10 670 0 0</inkml:trace>
  <inkml:trace contextRef="#ctx0" brushRef="#br0" timeOffset="1">453 83 10592 0 0,'0'0'818'0'0,"0"0"-416"0"0,0 0 227 0 0,0 0 156 0 0,0 0 30 0 0,0 0-47 0 0,-10 42 1394 0 0,10-11-1420 0 0,-1-20-546 0 0,0 0 0 0 0,1-1 0 0 0,1 1 0 0 0,0 0 1 0 0,0-1-1 0 0,3 10-196 0 0,-3-17 3 0 0,1 1 0 0 0,-1-1 0 0 0,1 0 0 0 0,0 0 0 0 0,0 1 0 0 0,0-1 0 0 0,0-1 1 0 0,0 1-1 0 0,1 0 0 0 0,-1 0 0 0 0,1-1 0 0 0,0 0 0 0 0,-1 1 0 0 0,1-1 0 0 0,0 0 0 0 0,1 0 1 0 0,-1-1-1 0 0,0 1 0 0 0,0-1 0 0 0,1 0 0 0 0,-1 1 0 0 0,4-1-3 0 0,-1 1-297 0 0,0 0-1 0 0,0-1 1 0 0,0 0 0 0 0,0 0-1 0 0,1 0 1 0 0,-1-1 0 0 0,0 0-1 0 0,1 0 1 0 0,-1-1 0 0 0,0 0 0 0 0,0 0-1 0 0,4-1 298 0 0,3-5-1182 0 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OA" name="resolution" value="1000" units="1/deg"/>
          <inkml:channelProperty channel="OE" name="resolution" value="1000" units="1/deg"/>
        </inkml:channelProperties>
      </inkml:inkSource>
      <inkml:timestamp xml:id="ts0" timeString="2019-01-08T12:00:03.991"/>
    </inkml:context>
    <inkml:brush xml:id="br0">
      <inkml:brushProperty name="width" value="0.05" units="cm"/>
      <inkml:brushProperty name="height" value="0.05" units="cm"/>
      <inkml:brushProperty name="color" value="#849398"/>
      <inkml:brushProperty name="ignorePressure" value="1"/>
    </inkml:brush>
  </inkml:definitions>
  <inkml:trace contextRef="#ctx0" brushRef="#br0">0 0 0 0,'0'178'0'0,"0"124"0"0,0-297 0 0,0 0 0 0</inkml:trace>
</inkml:ink>
</file>

<file path=ppt/ink/ink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36:13.861"/>
    </inkml:context>
    <inkml:brush xml:id="br0">
      <inkml:brushProperty name="width" value="0.05292" units="cm"/>
      <inkml:brushProperty name="height" value="0.05292" units="cm"/>
      <inkml:brushProperty name="color" value="#333333"/>
    </inkml:brush>
  </inkml:definitions>
  <inkml:trace contextRef="#ctx0" brushRef="#br0">27 27 12872 0 0,'-17'-8'568'0'0,"17"8"120"0"0,0 0-552 0 0,0 0-136 0 0,-9-3 0 0 0,9 3 0 0 0,0 0 168 0 0,0 0 8 0 0,0 0 0 0 0,0 0 0 0 0,0 0 48 0 0,0 0 0 0 0,5-7 8 0 0,-5 7 0 0 0,0-8-856 0 0,9 8-176 0 0</inkml:trace>
</inkml:ink>
</file>

<file path=ppt/ink/ink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36:13.850"/>
    </inkml:context>
    <inkml:brush xml:id="br0">
      <inkml:brushProperty name="width" value="0.05292" units="cm"/>
      <inkml:brushProperty name="height" value="0.05292" units="cm"/>
      <inkml:brushProperty name="color" value="#333333"/>
    </inkml:brush>
  </inkml:definitions>
  <inkml:trace contextRef="#ctx0" brushRef="#br0">213 16 11952 0 0,'0'0'546'0'0,"-19"-15"761"0"0,15 17-1135 0 0,0-1 0 0 0,0 1-1 0 0,0 0 1 0 0,0 0 0 0 0,0 0 0 0 0,0 1 0 0 0,1 0 0 0 0,-1-1 0 0 0,1 1-1 0 0,0 0 1 0 0,0 1 0 0 0,0-1 0 0 0,0 0 0 0 0,0 1 0 0 0,1 0-1 0 0,0 0 1 0 0,-1 1-172 0 0,-6 12 181 0 0,1 0 1 0 0,1 1-1 0 0,-2 9-181 0 0,1-6 240 0 0,-12 34-109 0 0,2 1 1 0 0,3 0-1 0 0,2 1 0 0 0,3 1 0 0 0,2 0 1 0 0,3 0-1 0 0,2 2-131 0 0,3-42 39 0 0,1 0 1 0 0,1-1-1 0 0,1 1 1 0 0,0-1-1 0 0,1 0 1 0 0,1 0-1 0 0,1 0 1 0 0,0-1-1 0 0,2 2-39 0 0,-5-11-110 0 0,1 1-1 0 0,0-1 1 0 0,0 0-1 0 0,0-1 1 0 0,1 1-1 0 0,0-1 1 0 0,1 0-1 0 0,0 0 1 0 0,-1 0-1 0 0,2-1 1 0 0,-1 0-1 0 0,1 0 1 0 0,-1 0-1 0 0,1-1 1 0 0,1 0-1 0 0,-1-1 1 0 0,0 1-1 0 0,1-2 1 0 0,0 1-1 0 0,4 0 111 0 0,17 1-5990 0 0</inkml:trace>
</inkml:ink>
</file>

<file path=ppt/ink/ink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36:13.851"/>
    </inkml:context>
    <inkml:brush xml:id="br0">
      <inkml:brushProperty name="width" value="0.05292" units="cm"/>
      <inkml:brushProperty name="height" value="0.05292" units="cm"/>
      <inkml:brushProperty name="color" value="#333333"/>
    </inkml:brush>
  </inkml:definitions>
  <inkml:trace contextRef="#ctx0" brushRef="#br0">0 53 2760 0 0,'17'-30'3624'0'0,"-16"28"-3212"0"0,1 0 0 0 0,0 1 1 0 0,0-1-1 0 0,0 0 0 0 0,0 1 1 0 0,0-1-1 0 0,0 1 0 0 0,0 0 1 0 0,0 0-1 0 0,0 0 0 0 0,0 0 1 0 0,1 0-1 0 0,-1 0 0 0 0,1 0 1 0 0,-1 1-1 0 0,0-1 0 0 0,1 1 1 0 0,-1 0-1 0 0,1-1 0 0 0,-1 1-412 0 0,4 1 335 0 0,-1-1-1 0 0,0 1 0 0 0,0 0 0 0 0,1 0 1 0 0,-1 0-1 0 0,0 1 0 0 0,0 0 1 0 0,-1 0-1 0 0,5 2-334 0 0,-1 0 126 0 0,0 1 0 0 0,-1 0 0 0 0,0 0 0 0 0,0 0 0 0 0,0 1 1 0 0,-1 0-1 0 0,1 0 0 0 0,-1 0 0 0 0,-1 1 0 0 0,1 0 0 0 0,2 7-126 0 0,-4-8 1 0 0,-1 1-1 0 0,-1 0 1 0 0,1 0 0 0 0,-1 0-1 0 0,-1 0 1 0 0,1 0 0 0 0,-1 1 0 0 0,0-1-1 0 0,-1 0 1 0 0,0 4-1 0 0,0-4-47 0 0,-1 1 0 0 0,0 0 0 0 0,-1-1 0 0 0,0 1 0 0 0,0-1 0 0 0,0 0 0 0 0,-1 0 0 0 0,0 1 0 0 0,-1-2 0 0 0,0 1 0 0 0,0 0 0 0 0,0-1 0 0 0,-1 0 0 0 0,-4 5 47 0 0,-14 14-1304 0 0,4-13-3653 0 0,7-5-269 0 0</inkml:trace>
</inkml:ink>
</file>

<file path=ppt/ink/ink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36:13.852"/>
    </inkml:context>
    <inkml:brush xml:id="br0">
      <inkml:brushProperty name="width" value="0.05292" units="cm"/>
      <inkml:brushProperty name="height" value="0.05292" units="cm"/>
      <inkml:brushProperty name="color" value="#333333"/>
    </inkml:brush>
  </inkml:definitions>
  <inkml:trace contextRef="#ctx0" brushRef="#br0">116 35 13104 0 0,'0'0'297'0'0,"0"0"39"0"0,0-14 451 0 0,0 7-658 0 0,0 7-71 0 0,0-1 0 0 0,0 1 0 0 0,0-1 0 0 0,0 1 0 0 0,0-1 0 0 0,0 1 0 0 0,-1-1 0 0 0,1 1 0 0 0,0-1 0 0 0,0 1 0 0 0,0-1 0 0 0,0 1 0 0 0,-1-1 0 0 0,1 1 0 0 0,0-1 0 0 0,0 1 0 0 0,-1-1 0 0 0,1 1 0 0 0,0 0 0 0 0,-1-1 0 0 0,1 1 0 0 0,-1-1 0 0 0,1 1 0 0 0,0 0 1 0 0,-1-1-1 0 0,1 1 0 0 0,-1 0 0 0 0,1 0 0 0 0,-1-1 0 0 0,1 1 0 0 0,-1 0 0 0 0,1 0 0 0 0,-1 0 0 0 0,1 0 0 0 0,-1 0 0 0 0,1-1 0 0 0,-1 1 0 0 0,1 0 0 0 0,-1 0 0 0 0,1 0 0 0 0,-1 1 0 0 0,1-1 0 0 0,-1 0 0 0 0,0 0 0 0 0,1 0 0 0 0,-1 0 0 0 0,1 0 0 0 0,-1 0 0 0 0,1 1 0 0 0,0-1 0 0 0,-1 0 0 0 0,1 1 0 0 0,-1-1 0 0 0,1 0 0 0 0,-1 1 0 0 0,1-1 0 0 0,0 0 0 0 0,-1 1 0 0 0,1-1-58 0 0,-27 19 703 0 0,27-19-704 0 0,-7 7 70 0 0,1 0 1 0 0,0 1-1 0 0,0-1 1 0 0,1 1-1 0 0,0 0 0 0 0,0 1 1 0 0,1-1-1 0 0,0 1 0 0 0,0 0 1 0 0,1 0-1 0 0,0 0 0 0 0,1 0 1 0 0,0 1-1 0 0,0-1 1 0 0,1 1-1 0 0,1-1 0 0 0,-1 1 1 0 0,1-1-1 0 0,1 1 0 0 0,1 4-69 0 0,-2-4-222 0 0,2 1 1 0 0,-1 0-1 0 0,2-1 0 0 0,-1 1 0 0 0,1-1 0 0 0,1 0 0 0 0,0 0 0 0 0,1 0 0 0 0,-1 0 1 0 0,2-1-1 0 0,-1 0 0 0 0,1 0 0 0 0,1 0 0 0 0,0-1 0 0 0,0 0 0 0 0,1 0 0 0 0,-1-1 1 0 0,3 1 221 0 0,11 5-5940 0 0</inkml:trace>
</inkml:ink>
</file>

<file path=ppt/ink/ink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36:13.853"/>
    </inkml:context>
    <inkml:brush xml:id="br0">
      <inkml:brushProperty name="width" value="0.05292" units="cm"/>
      <inkml:brushProperty name="height" value="0.05292" units="cm"/>
      <inkml:brushProperty name="color" value="#333333"/>
    </inkml:brush>
  </inkml:definitions>
  <inkml:trace contextRef="#ctx0" brushRef="#br0">135 173 12464 0 0,'0'0'572'0'0,"-1"-1"-11"0"0,-2-5-322 0 0,2 5-9 0 0,1 1 33 0 0,0 0 8 0 0,0 0 115 0 0,0 0 484 0 0,0 0 213 0 0,13 23 1204 0 0,-6-1-2220 0 0,0 1 0 0 0,-2 0 1 0 0,0 0-1 0 0,1 21-67 0 0,-5-33 64 0 0,-1 0 1 0 0,0 0-1 0 0,0 0 1 0 0,-1 0-1 0 0,0 0 1 0 0,-1 0 0 0 0,0 0-1 0 0,-1 0 1 0 0,0-1-1 0 0,-1 1 1 0 0,-4 7-65 0 0,6-15 15 0 0,1-1 1 0 0,-1 1-1 0 0,1-1 1 0 0,-1 1-1 0 0,0-1 0 0 0,0 0 1 0 0,0 0-1 0 0,0 0 1 0 0,-1 0-1 0 0,1 0 1 0 0,-1 0-1 0 0,1-1 1 0 0,-1 1-1 0 0,1-1 1 0 0,-1 0-1 0 0,0 0 0 0 0,1 0 1 0 0,-1 0-1 0 0,0 0 1 0 0,0 0-1 0 0,0-1 1 0 0,0 0-1 0 0,0 1 1 0 0,0-1-1 0 0,-3 0-15 0 0,2-1-164 0 0,-1 1 0 0 0,1-1 1 0 0,-1 0-1 0 0,1 0 0 0 0,-1-1 0 0 0,1 1 0 0 0,-1-1 1 0 0,1 0-1 0 0,0 0 0 0 0,0-1 0 0 0,0 1 0 0 0,0-1 1 0 0,0 0-1 0 0,1 0 0 0 0,-1 0 0 0 0,0-1 164 0 0,-8-11-1307 0 0</inkml:trace>
  <inkml:trace contextRef="#ctx0" brushRef="#br0" timeOffset="1">96 36 9672 0 0,'0'0'864'0'0,"0"0"-696"0"0,0 0-168 0 0,0 0 0 0 0,0 0 888 0 0,0 0 136 0 0,0-5 32 0 0,0 5 8 0 0,-3-6-712 0 0,3 6-152 0 0,0-8-24 0 0,0 8-8 0 0,3-7-96 0 0,-3 7-72 0 0,0 0 96 0 0,0 0-96 0 0,13-3-264 0 0,-4-2-112 0 0</inkml:trace>
</inkml:ink>
</file>

<file path=ppt/ink/ink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36:13.844"/>
    </inkml:context>
    <inkml:brush xml:id="br0">
      <inkml:brushProperty name="width" value="0.05292" units="cm"/>
      <inkml:brushProperty name="height" value="0.05292" units="cm"/>
      <inkml:brushProperty name="color" value="#333333"/>
    </inkml:brush>
  </inkml:definitions>
  <inkml:trace contextRef="#ctx0" brushRef="#br0">38 30 920 0 0,'-37'-5'2195'0'0,"58"5"10247"0"0,18-5-10001 0 0,51-3-3418 0 0,154 2 97 0 0,-232 2-3963 0 0,-10 3-23 0 0</inkml:trace>
</inkml:ink>
</file>

<file path=ppt/ink/ink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36:13.845"/>
    </inkml:context>
    <inkml:brush xml:id="br0">
      <inkml:brushProperty name="width" value="0.05292" units="cm"/>
      <inkml:brushProperty name="height" value="0.05292" units="cm"/>
      <inkml:brushProperty name="color" value="#333333"/>
    </inkml:brush>
  </inkml:definitions>
  <inkml:trace contextRef="#ctx0" brushRef="#br0">0 1 10912 0 0,'0'0'248'0'0,"0"0"34"0"0,33 12 388 0 0,-25-5-696 0 0,5 2 566 0 0,0 1 0 0 0,-1 0 1 0 0,0 1-1 0 0,-1 0 0 0 0,-1 1 1 0 0,8 11-541 0 0,-9-11 246 0 0,-1 0 0 0 0,-1 1 1 0 0,0 0-1 0 0,-1 1 0 0 0,-1-1 1 0 0,0 1-1 0 0,0 2-246 0 0,-3-11-4 0 0,-1 0-1 0 0,0 0 1 0 0,-1 0 0 0 0,1-1-1 0 0,-1 1 1 0 0,0 0 0 0 0,0 0-1 0 0,0 0 1 0 0,-1 0-1 0 0,0 0 1 0 0,0-1 0 0 0,0 1-1 0 0,0 0 1 0 0,-1 0 0 0 0,0-1-1 0 0,0 1 1 0 0,0-1-1 0 0,0 0 1 0 0,-1 0 0 0 0,0 0-1 0 0,0 0 1 0 0,0 0-1 0 0,-2 2 5 0 0,0-1-175 0 0,0 0 0 0 0,0-1 0 0 0,0 1 0 0 0,-1-1 0 0 0,1 0 0 0 0,-1-1 0 0 0,0 1 0 0 0,-1-1 0 0 0,1 0 0 0 0,0-1 0 0 0,-1 0 0 0 0,1 0 0 0 0,-1 0 0 0 0,-2 0 175 0 0,-1-2-5301 0 0</inkml:trace>
</inkml:ink>
</file>

<file path=ppt/ink/ink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36:13.846"/>
    </inkml:context>
    <inkml:brush xml:id="br0">
      <inkml:brushProperty name="width" value="0.05292" units="cm"/>
      <inkml:brushProperty name="height" value="0.05292" units="cm"/>
      <inkml:brushProperty name="color" value="#333333"/>
    </inkml:brush>
  </inkml:definitions>
  <inkml:trace contextRef="#ctx0" brushRef="#br0">125 8 7832 0 0,'0'0'602'0'0,"-1"-1"-395"0"0,-1-4-8 0 0,2 4 713 0 0,-2 1-472 0 0,0 0 1 0 0,0 0 0 0 0,0 0 0 0 0,0 0-1 0 0,0 1 1 0 0,0-1 0 0 0,0 1 0 0 0,0-1-1 0 0,0 1 1 0 0,0 0 0 0 0,0 0 0 0 0,1 0-1 0 0,-2 1-440 0 0,0 0 177 0 0,1 0-1 0 0,0 1 0 0 0,-1-1 0 0 0,1 1 1 0 0,0 0-1 0 0,0 0 0 0 0,1 0 0 0 0,-1 0 1 0 0,1 0-1 0 0,-1 1-176 0 0,-16 27 738 0 0,10-18-655 0 0,0 1-1 0 0,2-1 1 0 0,0 1 0 0 0,0 1-1 0 0,1-1 1 0 0,1 1 0 0 0,1 0-1 0 0,0 0 1 0 0,1 0 0 0 0,0 0-1 0 0,1 14-82 0 0,2-19-124 0 0,0 0-1 0 0,0 0 0 0 0,1 0 1 0 0,0-1-1 0 0,1 1 0 0 0,0-1 1 0 0,0 1-1 0 0,1-1 0 0 0,1 0 0 0 0,-1-1 1 0 0,1 1-1 0 0,1-1 0 0 0,0 0 1 0 0,0 0-1 0 0,0 0 0 0 0,1-1 1 0 0,0 0-1 0 0,1-1 0 0 0,5 5 125 0 0,-1-4-1578 0 0</inkml:trace>
</inkml:ink>
</file>

<file path=ppt/ink/ink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36:13.847"/>
    </inkml:context>
    <inkml:brush xml:id="br0">
      <inkml:brushProperty name="width" value="0.05292" units="cm"/>
      <inkml:brushProperty name="height" value="0.05292" units="cm"/>
      <inkml:brushProperty name="color" value="#333333"/>
    </inkml:brush>
  </inkml:definitions>
  <inkml:trace contextRef="#ctx0" brushRef="#br0">2 197 4144 0 0,'0'0'191'0'0,"0"19"1038"0"0,1 4 3601 0 0,0-14-4169 0 0,2-1-1 0 0,-1-1 1 0 0,1 1-1 0 0,1 0 0 0 0,-1-1 1 0 0,1 1-1 0 0,0-1 0 0 0,1 0 1 0 0,0-1-1 0 0,2 3-660 0 0,-4-6-104 0 0,0 0-1 0 0,0 0 1 0 0,0-1-1 0 0,0 1 1 0 0,1-1-1 0 0,-1 0 1 0 0,1 0-1 0 0,0 0 1 0 0,0 0-1 0 0,-1-1 1 0 0,1 1-1 0 0,0-1 1 0 0,0 0-1 0 0,0 0 1 0 0,0-1-1 0 0,0 1 1 0 0,1-1-1 0 0,-1 0 1 0 0,0 0 0 0 0,0 0-1 0 0,0-1 1 0 0,2 0 104 0 0,5-1-5420 0 0</inkml:trace>
  <inkml:trace contextRef="#ctx0" brushRef="#br0" timeOffset="1">53 42 920 0 0,'-24'-16'251'0'0,"14"9"5259"0"0,-1-3-1121 0 0,15 5-1375 0 0,7 3-2769 0 0,1 2-4164 0 0,-4 0-555 0 0</inkml:trace>
</inkml:ink>
</file>

<file path=ppt/ink/ink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36:13.849"/>
    </inkml:context>
    <inkml:brush xml:id="br0">
      <inkml:brushProperty name="width" value="0.05292" units="cm"/>
      <inkml:brushProperty name="height" value="0.05292" units="cm"/>
      <inkml:brushProperty name="color" value="#333333"/>
    </inkml:brush>
  </inkml:definitions>
  <inkml:trace contextRef="#ctx0" brushRef="#br0">1 11 2304 0 0,'0'0'101'0'0,"20"-10"22"0"0,-15 11 762 0 0,-1-1 0 0 0,1 1 0 0 0,0-1 0 0 0,-1 1 0 0 0,1 1 0 0 0,-1-1 0 0 0,1 1 0 0 0,-1-1 0 0 0,0 1 0 0 0,0 0 1 0 0,0 1-1 0 0,0-1 0 0 0,2 2-885 0 0,1 2 531 0 0,0 0 1 0 0,0 0-1 0 0,-1 1 1 0 0,0-1 0 0 0,0 1-1 0 0,0 1 1 0 0,-1-1-532 0 0,5 9 182 0 0,-1 1 0 0 0,-1-1 0 0 0,0 1 0 0 0,-1 1 0 0 0,-1-1 0 0 0,3 14-182 0 0,-2 10 477 0 0,-1 0 0 0 0,-3 1 0 0 0,0 37-477 0 0,0 13 313 0 0,-3-78-261 0 0,0-1 1 0 0,-1 0-1 0 0,-1 1 0 0 0,0-1 0 0 0,0 0 0 0 0,-2 0 0 0 0,1 0 0 0 0,-2-1 0 0 0,0 1 0 0 0,-2 3-52 0 0,-5 7-244 0 0,0-1 0 0 0,-1-1 0 0 0,-1 0 0 0 0,-1-1-1 0 0,-2 1 245 0 0,2-7-716 0 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OA" name="resolution" value="1000" units="1/deg"/>
          <inkml:channelProperty channel="OE" name="resolution" value="1000" units="1/deg"/>
        </inkml:channelProperties>
      </inkml:inkSource>
      <inkml:timestamp xml:id="ts0" timeString="2019-01-08T12:00:03.992"/>
    </inkml:context>
    <inkml:brush xml:id="br0">
      <inkml:brushProperty name="width" value="0.1" units="cm"/>
      <inkml:brushProperty name="height" value="0.1" units="cm"/>
      <inkml:brushProperty name="color" value="#849398"/>
      <inkml:brushProperty name="ignorePressure" value="1"/>
    </inkml:brush>
    <inkml:context xml:id="ctx1">
      <inkml:inkSource xml:id="inkSrc2">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1" timeString="2019-01-08T12:00:03.994"/>
    </inkml:context>
    <inkml:brush xml:id="br1">
      <inkml:brushProperty name="width" value="0.1" units="cm"/>
      <inkml:brushProperty name="height" value="0.1" units="cm"/>
      <inkml:brushProperty name="color" value="#E71225"/>
    </inkml:brush>
    <inkml:brush xml:id="br2">
      <inkml:brushProperty name="width" value="0.1" units="cm"/>
      <inkml:brushProperty name="height" value="0.1" units="cm"/>
      <inkml:brushProperty name="color" value="#849398"/>
    </inkml:brush>
    <inkml:brush xml:id="br3">
      <inkml:brushProperty name="width" value="0.05" units="cm"/>
      <inkml:brushProperty name="height" value="0.05" units="cm"/>
      <inkml:brushProperty name="color" value="#849398"/>
      <inkml:brushProperty name="ignorePressure" value="1"/>
    </inkml:brush>
  </inkml:definitions>
  <inkml:trace contextRef="#ctx0" brushRef="#br0">165 1567 0 0,'-2'0'0'0,"5529"0"0"0,-4828 0 0 0,350 0 0 0,117 0 0 0,-411 0 0 0,-747 0 0 0,-2 0 0 0,0 0 0 0,1 0 0 0,1 0 0 0</inkml:trace>
  <inkml:trace contextRef="#ctx0" brushRef="#br0" timeOffset="1">162 151 0 0,'0'-20'0'0,"0"17"0"0,0 6 0 0,0 504 0 0,0 287 0 0,0-745 0 0,0-19 0 0,0 5 0 0,0-28 0 0,0-3 0 0,0-6 0 0,0-7 0 0</inkml:trace>
  <inkml:trace contextRef="#ctx1" brushRef="#br1">1524 819 2760 0 0,'0'0'235'0'0,"0"0"-55"0"0,0 0-20 0 0,0 0-7 0 0,0 0 35 0 0,0 0 152 0 0,0 0 68 0 0,0 0 9 0 0,0 0-11 0 0,0 0-75 0 0,0 0-37 0 0,0 0-6 0 0,0 0 1 0 0,0 0 6 0 0,-9-15 2513 0 0,9 14-2599 0 0,0 1-28 0 0,0-11 327 0 0,0 10-431 0 0,0-1-1 0 0,1 1 0 0 0,-1-1 0 0 0,0 1 0 0 0,0-1 0 0 0,1 1 1 0 0,-1 0-1 0 0,1-1 0 0 0,0 1 0 0 0,-1 0 0 0 0,1-1 0 0 0,0 1 1 0 0,0 0-1 0 0,0 0 0 0 0,0-1 0 0 0,0 1 0 0 0,1-1-76 0 0,2-1 29 0 0,0 0 1 0 0,1 0-1 0 0,-1 1 0 0 0,5-3-29 0 0,11-7 306 0 0,-19 11-258 0 0,1 0 0 0 0,-1 0 1 0 0,0 0-1 0 0,0 0 0 0 0,1 1 1 0 0,-1-1-1 0 0,1 0 0 0 0,-1 1 0 0 0,1-1 1 0 0,-1 1-1 0 0,2-1-48 0 0,25 0 290 0 0,-28 1-290 0 0,2-1 8 0 0,7 4 19 0 0,-3 0 2 0 0,-2-2-3 0 0,-2 0-16 0 0,0 0 0 0 0,-1 0-1 0 0,1-1 1 0 0,0 1 0 0 0,0 1 0 0 0,-1-1 0 0 0,1 0 0 0 0,-1 0 0 0 0,1 1 0 0 0,-1-1 0 0 0,1 0 0 0 0,-1 1 0 0 0,1 0-10 0 0,0-1 0 0 0,6 6 0 0 0,2 16-14 0 0,-6-13 102 0 0,-3-9-47 0 0,-1 1-1 0 0,0-1 0 0 0,0 0 1 0 0,0 0-1 0 0,0 0 1 0 0,0 0-1 0 0,0 1 0 0 0,0-1 1 0 0,0 0-1 0 0,-1 0 1 0 0,1 0-1 0 0,-1 1-40 0 0,0 7-7 0 0,-5 11 71 0 0,-3-7-60 0 0,9-12-20 0 0,-1 1 0 0 0,0-1 1 0 0,0 0-1 0 0,1 0 1 0 0,-1 0-1 0 0,0 0 0 0 0,0 0 1 0 0,-1 0-1 0 0,1 0 1 0 0,0 0-1 0 0,0 0 0 0 0,0 0 1 0 0,-1 0 15 0 0,-6 4-67 0 0,7-4 72 0 0,0-1-1 0 0,0 1 0 0 0,0 0 0 0 0,0-1 1 0 0,0 1-1 0 0,0-1 0 0 0,0 1 1 0 0,0-1-1 0 0,0 0 0 0 0,0 1 0 0 0,0-1 1 0 0,0 0-1 0 0,-1 0 0 0 0,1 0 0 0 0,0 0 1 0 0,0 0-1 0 0,0 0 0 0 0,0 0 1 0 0,-1 0-5 0 0,-1 0 20 0 0,-1 0 1 0 0,1-1 0 0 0,0 1-1 0 0,0-1 1 0 0,-1 0 0 0 0,1 0 0 0 0,0 0-1 0 0,0 0 1 0 0,0-1 0 0 0,0 1 0 0 0,0-1-1 0 0,0 0 1 0 0,0 0 0 0 0,1 1-1 0 0,-1-2 1 0 0,1 1 0 0 0,-1 0 0 0 0,1 0-1 0 0,0-1 1 0 0,0 1 0 0 0,0-1-1 0 0,0 1 1 0 0,1-1 0 0 0,-2-2-21 0 0,2 3-6 0 0,0 0 1 0 0,0 0-1 0 0,1-1 1 0 0,-1 1-1 0 0,0 0 0 0 0,1-1 1 0 0,-1 1-1 0 0,1 0 1 0 0,0-1-1 0 0,0 1 0 0 0,0 0 1 0 0,0-1 5 0 0,1-7-6 0 0,-1 8 11 0 0,1 0 0 0 0,0 0 0 0 0,0 0 0 0 0,1 1 1 0 0,-1-1-1 0 0,0 0 0 0 0,1 0 0 0 0,-1 1 1 0 0,1-1-1 0 0,0 0 0 0 0,0 1 0 0 0,-1 0 1 0 0,1-1-1 0 0,0 1 0 0 0,0 0-5 0 0,-1 0-5 0 0,0 1 5 0 0,0-1 0 0 0,1 0 0 0 0,-1 1 1 0 0,0-1-1 0 0,0 1 0 0 0,0 0 0 0 0,1-1 0 0 0,-1 1 0 0 0,0 0 1 0 0,0 0-1 0 0,1-1 0 0 0,-1 1 0 0 0,0 0 0 0 0,1 0 1 0 0,-1 0-1 0 0,0 0 0 0 0,0 1 0 0 0,1-1 0 0 0,-1 0 0 0 0,0 0 1 0 0,1 1-1 0 0,-1-1 0 0 0,1 1 0 0 0,-1 0 6 0 0,0-1-6 0 0,0 1 1 0 0,0-1-1 0 0,0 1 0 0 0,0-1 0 0 0,-1 1 0 0 0,1-1 0 0 0,0 1 1 0 0,-1 0-1 0 0,1-1 0 0 0,0 1 0 0 0,-1 0 0 0 0,1 0 0 0 0,-1-1 1 0 0,1 1-1 0 0,-1 0 0 0 0,0 0 0 0 0,1 0 0 0 0,-1-1 0 0 0,0 1 0 0 0,1 0 1 0 0,-1 0-1 0 0,0 0 0 0 0,0 0 0 0 0,0 0 0 0 0,0 0 0 0 0,0-1 1 0 0,0 2-1 0 0,0 5-44 0 0,-2 2 1 0 0,-2 3-54 0 0,1-4 19 0 0,3-7 85 0 0,0 1-1 0 0,0-1 1 0 0,-1 0 0 0 0,1 1 0 0 0,0-1-1 0 0,-1 0 1 0 0,1 1 0 0 0,-1-1 0 0 0,0 0-1 0 0,1 0 1 0 0,-1 1 0 0 0,0-1 0 0 0,0 0-1 0 0,0 0 1 0 0,0 0 0 0 0,0 0 0 0 0,0 0-1 0 0,0 0 1 0 0,0 0 0 0 0,-1-1 0 0 0,0 2-7 0 0,-1-1 8 0 0,0-1 0 0 0,0 1 1 0 0,0-1-1 0 0,0 1 1 0 0,0-1-1 0 0,0 0 0 0 0,-1 0 1 0 0,1 0-1 0 0,0 0 0 0 0,0-1 1 0 0,0 1-1 0 0,0-1 1 0 0,0 0-1 0 0,-2 0-8 0 0,4 1 9 0 0,0-1 1 0 0,0 1-1 0 0,0 0 1 0 0,0-1-1 0 0,0 1 0 0 0,0-1 1 0 0,0 1-1 0 0,0-1 1 0 0,0 0-1 0 0,0 1 0 0 0,1-1 1 0 0,-1 0-1 0 0,0 1 1 0 0,0-1-1 0 0,0 0 0 0 0,1 0 1 0 0,-1 0-1 0 0,1 0 1 0 0,-1 0-1 0 0,1 0 0 0 0,-1 0 1 0 0,1 0-1 0 0,-1 0 1 0 0,1 0-1 0 0,0 0 1 0 0,0 0-1 0 0,0 0 0 0 0,-1 0 1 0 0,1 0-1 0 0,0 0 1 0 0,0 0-1 0 0,1 0 0 0 0,-1 0 1 0 0,0 0-1 0 0,0 0 1 0 0,1 0-10 0 0,-1-1 10 0 0,1 1 0 0 0,0 0 1 0 0,0-1-1 0 0,0 1 0 0 0,0 0 1 0 0,0 0-1 0 0,0-1 0 0 0,0 1 1 0 0,0 0-1 0 0,0 0 1 0 0,1 0-1 0 0,-1 1 0 0 0,0-1 1 0 0,1 0-1 0 0,-1 0 0 0 0,1 1 1 0 0,1-2-11 0 0,12-6 53 0 0,-12 5-62 0 0,1 1-1 0 0,-1-1 1 0 0,1 1 0 0 0,0 0 0 0 0,0 1-1 0 0,0-1 1 0 0,0 1 0 0 0,0-1 0 0 0,0 1-1 0 0,0 0 1 0 0,1 0 0 0 0,-1 1 0 0 0,0-1-1 0 0,1 1 1 0 0,-1 0 0 0 0,0 0 0 0 0,3 0 9 0 0,-6 0-4 0 0,1 0 0 0 0,0 1 1 0 0,0-1-1 0 0,0 0 0 0 0,0 0 1 0 0,0 1-1 0 0,0-1 0 0 0,0 1 1 0 0,0 0-1 0 0,-1-1 0 0 0,1 1 1 0 0,0 0-1 0 0,0 0 0 0 0,-1 0 1 0 0,1 0-1 0 0,-1 0 0 0 0,1 0 1 0 0,-1 0-1 0 0,0 1 1 0 0,1-1-1 0 0,-1 0 0 0 0,0 1 1 0 0,1 1 3 0 0,-5 11-60 0 0,3-11 64 0 0,0-1 0 0 0,-1 1 1 0 0,1-1-1 0 0,-1 0 1 0 0,0 1-1 0 0,0-1 1 0 0,0 0-1 0 0,0 0 1 0 0,0 1-1 0 0,-1-1 1 0 0,1 0-1 0 0,-1 0 1 0 0,0 0-1 0 0,-1 1-4 0 0,0 0 14 0 0,0 0 0 0 0,1-1 0 0 0,-1 0 0 0 0,-1 1-1 0 0,1-1 1 0 0,0 0 0 0 0,0-1 0 0 0,-1 1 0 0 0,0 0 0 0 0,1-1-14 0 0,1-1 5 0 0,1 1 0 0 0,-1-1 0 0 0,1 0 0 0 0,-1 1 0 0 0,0-1 0 0 0,1 0 0 0 0,-1 0 0 0 0,1 0 0 0 0,-1-1 0 0 0,0 1 0 0 0,1 0-1 0 0,-1 0 1 0 0,1-1 0 0 0,-1 1 0 0 0,1-1 0 0 0,-1 1 0 0 0,1-1 0 0 0,-1 0 0 0 0,1 1 0 0 0,0-1 0 0 0,-1 0 0 0 0,1 0 0 0 0,0 0 0 0 0,0 0 0 0 0,0 0 0 0 0,0 0 0 0 0,0 0 0 0 0,0 0 0 0 0,-1-1-5 0 0,1 0 21 0 0,0 1 0 0 0,-1-1 1 0 0,1 0-1 0 0,0 1 0 0 0,0-1 0 0 0,0 0 1 0 0,1 0-1 0 0,-1 0 0 0 0,0 0 0 0 0,1 0 1 0 0,-1 1-1 0 0,1-1 0 0 0,0 0 1 0 0,0 0-1 0 0,0 0 0 0 0,0 0 0 0 0,0 0 1 0 0,0-1-22 0 0,1 0 46 0 0,0 1-42 0 0,0 0 0 0 0,0 0 0 0 0,0-1 0 0 0,0 1-1 0 0,0 0 1 0 0,0 1 0 0 0,1-1 0 0 0,-1 0 0 0 0,1 0-1 0 0,-1 0 1 0 0,1 1 0 0 0,0-1 0 0 0,0 1 0 0 0,1-1-4 0 0,0-1-23 0 0,-2 2 21 0 0,-1 1 0 0 0,1 0 0 0 0,-1 0 0 0 0,0 0 0 0 0,1-1 0 0 0,-1 1 0 0 0,1 0 0 0 0,-1 0 0 0 0,0 0 1 0 0,1 0-1 0 0,-1 0 0 0 0,1-1 0 0 0,-1 1 0 0 0,1 0 0 0 0,-1 0 0 0 0,1 0 0 0 0,-1 0 0 0 0,1 0 0 0 0,-1 0 0 0 0,0 0 0 0 0,1 1 0 0 0,-1-1 0 0 0,1 0 0 0 0,-1 0 0 0 0,1 0 1 0 0,-1 0-1 0 0,1 0 0 0 0,-1 1 0 0 0,0-1 2 0 0,1 0-9 0 0,4 2-51 0 0,-4-1 0 0 0,0 0 59 0 0,0 0 1 0 0,0 0-1 0 0,0 0 1 0 0,0 0 0 0 0,-1 0-1 0 0,1 0 1 0 0,0 1-1 0 0,-1-1 1 0 0,1 0 0 0 0,-1 0-1 0 0,0 1 1 0 0,1-1-1 0 0,-1 0 1 0 0,0 1 0 0 0,0-1-1 0 0,0 0 1 0 0,0 1-1 0 0,0-1 1 0 0,0 0 0 0 0,0 0-1 0 0,0 1 1 0 0,-1-1-1 0 0,1 0 1 0 0,-1 1 0 0 0,1-1-1 0 0,-1 0 1 0 0,1 0-1 0 0,-1 0 1 0 0,0 1 0 0 0,0 0 0 0 0,0-1 6 0 0,0 0 0 0 0,-1 1 0 0 0,1-1 0 0 0,0 0 0 0 0,-1 0 0 0 0,1 0 0 0 0,-1 0 0 0 0,1 0 0 0 0,-1 0 0 0 0,1 0 0 0 0,-1 0 0 0 0,0-1 0 0 0,0 1 0 0 0,1-1 0 0 0,-1 1 0 0 0,0-1 0 0 0,0 1 0 0 0,0-1 0 0 0,0 0 0 0 0,1 0 0 0 0,-1 0 0 0 0,0 0 0 0 0,0 0 0 0 0,0 0 0 0 0,0 0 0 0 0,0-1 0 0 0,1 1 0 0 0,-1 0 0 0 0,0-1 0 0 0,0 0 0 0 0,1 1 0 0 0,-1-1 0 0 0,0 0 0 0 0,1 0 0 0 0,-1 0 0 0 0,1 0 0 0 0,-1 0 0 0 0,1 0 0 0 0,-1 0-6 0 0,1 0-15 0 0,1 0 0 0 0,0 1 1 0 0,0-1-1 0 0,0 0 0 0 0,0 1 0 0 0,0-1 0 0 0,0 0 0 0 0,0 1 0 0 0,0-1 0 0 0,0 0 1 0 0,0 1-1 0 0,0-1 0 0 0,0 0 0 0 0,0 1 0 0 0,1-1 0 0 0,-1 0 0 0 0,0 1 0 0 0,1-1 0 0 0,-1 1 1 0 0,0-1-1 0 0,1 1 0 0 0,-1-1 0 0 0,1 0 0 0 0,-1 1 0 0 0,1-1 0 0 0,-1 1 0 0 0,1 0 1 0 0,-1-1-1 0 0,1 0 15 0 0,1 0-135 0 0,0-3-341 0 0</inkml:trace>
  <inkml:trace contextRef="#ctx1" brushRef="#br1" timeOffset="1">4154 393 1376 0 0,'0'0'256'0'0,"0"0"537"0"0,0 0 235 0 0,-21 0 2965 0 0,15 1-3567 0 0,0 0-1 0 0,1 1 0 0 0,-1-1 1 0 0,1 1-1 0 0,0 0 0 0 0,-1 0 1 0 0,-3 3-426 0 0,-5 3 363 0 0,0 1-1 0 0,1 0 1 0 0,1 0 0 0 0,-11 10-363 0 0,19-14 96 0 0,-1 0-1 0 0,1 0 1 0 0,0 0 0 0 0,0 0-1 0 0,1 1 1 0 0,0-1-1 0 0,0 1 1 0 0,0 0 0 0 0,1 0-1 0 0,-1 0 1 0 0,2 0 0 0 0,-1 0-1 0 0,1 0-95 0 0,-8 22 263 0 0,0-2 36 0 0,8-22-257 0 0,0-1-1 0 0,0 0 1 0 0,-1 0 0 0 0,1 0 0 0 0,-1 0 0 0 0,0 0-42 0 0,-8 20 205 0 0,5-10-103 0 0,4-11-77 0 0,-1 1-1 0 0,1-1 0 0 0,1 1 0 0 0,-1 0 0 0 0,0-1 0 0 0,1 1 1 0 0,-1 2-25 0 0,-7 55 400 0 0,8-52-294 0 0,1 0 1 0 0,0 0 0 0 0,0-1-1 0 0,1 1 1 0 0,0 0 0 0 0,2 3-107 0 0,-1-1 124 0 0,-3-9-108 0 0,0 0 1 0 0,0 0-1 0 0,1 0 0 0 0,-1 0 0 0 0,0 0 1 0 0,1 0-1 0 0,-1 0 0 0 0,1 0 0 0 0,-1 0 0 0 0,1 0 1 0 0,0 0-1 0 0,-1 0 0 0 0,1 0 0 0 0,0 0 1 0 0,0 0-17 0 0,22 25 208 0 0,-20-24-194 0 0,0 1 0 0 0,-1 0 0 0 0,0 0 0 0 0,1 0 0 0 0,-1 0 0 0 0,-1 0 0 0 0,2 1-14 0 0,10 15 46 0 0,0-2-46 0 0,-12-15 0 0 0,1 1 0 0 0,-1-1 0 0 0,1 0 0 0 0,0 0 0 0 0,0 0 0 0 0,0 0 0 0 0,0 0 0 0 0,0 0 0 0 0,0 0 0 0 0,0-1 0 0 0,3 2 0 0 0,-1-1 0 0 0,-1 1 0 0 0,1-1 0 0 0,0 1 0 0 0,-1 0 0 0 0,3 2 0 0 0,-4-2 0 0 0,1 0 0 0 0,0-1 0 0 0,0 1 0 0 0,0-1 0 0 0,0 0 0 0 0,0 0 0 0 0,1 0 0 0 0,2 1 0 0 0,67 19 317 0 0,-47-15-184 0 0,-19-6-84 0 0,-1 0-1 0 0,0-1 1 0 0,1 0 0 0 0,-1 0-1 0 0,0 0 1 0 0,0-1 0 0 0,1 0-1 0 0,-1 0 1 0 0,0 0 0 0 0,5-2-49 0 0,7-1 126 0 0,27-9 225 0 0,-22 5-110 0 0,-20 7-224 0 0,0 0 0 0 0,0 0-1 0 0,0-1 1 0 0,0 1-1 0 0,-1-1 1 0 0,1 0 0 0 0,-1 1-1 0 0,1-2-16 0 0,-1 2 8 0 0,0-1-1 0 0,1 0 0 0 0,-1 1 1 0 0,1-1-1 0 0,-1 1 0 0 0,1 0 0 0 0,-1 0 1 0 0,1 0-1 0 0,1 0-7 0 0,3-1 42 0 0,-4 2-29 0 0,0-1 1 0 0,0 1 0 0 0,-1-1 0 0 0,1 0 0 0 0,0 0-1 0 0,0 0 1 0 0,-1 0 0 0 0,1 0 0 0 0,-1-1 0 0 0,1 1-1 0 0,1-2-13 0 0,0 0 0 0 0,0 0 0 0 0,0 0 0 0 0,1 0 0 0 0,-1 0 0 0 0,1 1 0 0 0,0 0 0 0 0,1 0 0 0 0,-1 0 0 0 0,-1 0 0 0 0,1-1 0 0 0,0 1 0 0 0,-1-1 0 0 0,0 0 0 0 0,1 0 0 0 0,-1 0 0 0 0,2-2 0 0 0,11-11 0 0 0,-14 13 0 0 0,0 1 0 0 0,0-1 0 0 0,0 0 0 0 0,0 0 0 0 0,0 0 0 0 0,0-2 0 0 0,0 1 5 0 0,-1 1 0 0 0,0 0 0 0 0,0-1 0 0 0,-1 1 0 0 0,1-1 0 0 0,-1 1 0 0 0,0-1 0 0 0,0 0 0 0 0,0 1 0 0 0,-1-1 0 0 0,1 0 0 0 0,-1 0-1 0 0,0 0-4 0 0,0-7 20 0 0,1 4-13 0 0,-1 0 1 0 0,-1 0-1 0 0,1 0 0 0 0,-1 0 1 0 0,-1 0-1 0 0,1 0-7 0 0,-3-21 64 0 0,1 18-64 0 0,-6-13 0 0 0,4 14 0 0 0,1 0 0 0 0,0 0 0 0 0,0 0 0 0 0,1-1 0 0 0,-6-15 0 0 0,5 16 1 0 0,-10-30 9 0 0,13 35-6 0 0,-1-1 0 0 0,0 0 0 0 0,-1 0-1 0 0,0 1 1 0 0,1-1 0 0 0,-1 1 0 0 0,-1 0 0 0 0,1 0-1 0 0,-1 0 1 0 0,0 0 0 0 0,0 1 0 0 0,0-1 0 0 0,0 1-1 0 0,-1 0-3 0 0,-52-37 0 0 0,54 37 0 0 0,0 0 0 0 0,0 0 0 0 0,0 0 0 0 0,1 0 0 0 0,-2-2 0 0 0,2 1 0 0 0,-1 1 0 0 0,1-1 0 0 0,-1 1 0 0 0,0 0 0 0 0,-2-2 0 0 0,2 3 0 0 0,-1-1 0 0 0,1 1 0 0 0,-1 0 0 0 0,0 0 0 0 0,1 0 0 0 0,-1 0 0 0 0,0 0 0 0 0,0 1 0 0 0,-1 0 0 0 0,1-1 0 0 0,0 2 0 0 0,0-1 0 0 0,-1 0 0 0 0,-2 0 0 0 0,-7 0 8 0 0,7 0-19 0 0,0 0 0 0 0,1 0 0 0 0,-1 1 0 0 0,0 0 0 0 0,0 0 0 0 0,0 1 0 0 0,0-1 0 0 0,1 1-1 0 0,-1 1 1 0 0,0-1 0 0 0,1 1 0 0 0,-1 0 11 0 0,-15 5-10 0 0,19-7 10 0 0,0 1 0 0 0,0 0 0 0 0,0-1 0 0 0,0 1 0 0 0,1 0 0 0 0,-1 0 0 0 0,0 1 0 0 0,1-1-1 0 0,-1 0 1 0 0,1 1 0 0 0,-1 0 0 0 0,1-1 0 0 0,0 1 0 0 0,0 0 0 0 0,0 0 0 0 0,0 0 0 0 0,0 0 0 0 0,0 1 0 0 0,-14 15-51 0 0,12-15-70 0 0,1 1 0 0 0,0-1 0 0 0,0 0 0 0 0,1 1 0 0 0,-2 1 121 0 0,0 3-293 0 0,3-7 118 0 0,0 0 0 0 0,0 1 0 0 0,0-1 0 0 0,0 1 0 0 0,1-1 0 0 0,-1 1 0 0 0,1 0 0 0 0,-1-1 0 0 0,1 1 0 0 0,-1 0 0 0 0,1-1 0 0 0,0 1 0 0 0,0 0 0 0 0,0-1 0 0 0,0 1 0 0 0,1 1 175 0 0,-1 6-5338 0 0</inkml:trace>
  <inkml:trace contextRef="#ctx1" brushRef="#br1" timeOffset="2">4056 849 3712 0 0,'0'0'167'0'0,"-4"-13"1486"0"0,1 9-1031 0 0,1 1-405 0 0,1 0-1 0 0,-1 0 1 0 0,0 0 0 0 0,1 0 0 0 0,-1 0 0 0 0,1 0 0 0 0,0 0 0 0 0,1-1 0 0 0,-1 1 0 0 0,0 0 0 0 0,1 0 0 0 0,0-1 0 0 0,0 1 0 0 0,0 0 0 0 0,1-4-217 0 0,0 3 135 0 0,-1-1 1 0 0,1 0-1 0 0,-1 1 0 0 0,0-1 1 0 0,0 1-1 0 0,0-1 1 0 0,-1 0-1 0 0,0 1-135 0 0,0-27 397 0 0,2 23-367 0 0,0 0-1 0 0,1 1 1 0 0,0-1 0 0 0,0 0 0 0 0,1 1 0 0 0,0-1 0 0 0,0 1-1 0 0,1 0 1 0 0,0 0 0 0 0,1 0 0 0 0,-1 1 0 0 0,1-1 0 0 0,6-4-30 0 0,43-36 780 0 0,-42 37-622 0 0,-8 6-102 0 0,-1 1 0 0 0,1 0 0 0 0,0 1 1 0 0,0-1-1 0 0,0 0 0 0 0,1 1 0 0 0,-1 0 1 0 0,1 0-57 0 0,7-3 108 0 0,-10 4-96 0 0,0-1 0 0 0,0 2 0 0 0,0-1 1 0 0,0 0-1 0 0,0 0 0 0 0,1 0 0 0 0,-1 1 1 0 0,0-1-1 0 0,0 1 0 0 0,1 0 0 0 0,-1 0 0 0 0,1-1 1 0 0,-1 1-1 0 0,0 0 0 0 0,1 1 0 0 0,-1-1 0 0 0,0 0 1 0 0,2 1-13 0 0,0 1 6 0 0,0-1 1 0 0,0 1 0 0 0,0 0 0 0 0,0 0-1 0 0,-1 0 1 0 0,1 1 0 0 0,-1-1 0 0 0,1 1 0 0 0,-1 0-1 0 0,0 0 1 0 0,0 0 0 0 0,0 0 0 0 0,-1 0-1 0 0,1 1 1 0 0,-1-1 0 0 0,0 1 0 0 0,0 0 0 0 0,0-1-1 0 0,-1 1 1 0 0,1 0 0 0 0,-1 0 0 0 0,0 0-1 0 0,0 0 1 0 0,-1 2-7 0 0,3 21 28 0 0,-2-21-23 0 0,-1 0 0 0 0,1 0 0 0 0,-1 1 0 0 0,0-1 1 0 0,-2 4-6 0 0,-18 75 0 0 0,18-79 56 0 0,-1 0 0 0 0,1-1 0 0 0,-1 1 0 0 0,-1-1 0 0 0,1 0 0 0 0,-1 0 1 0 0,0 0-1 0 0,-1 0 0 0 0,1 0 0 0 0,-6 3-56 0 0,7-5-2 0 0,-1 0 0 0 0,-1 0 1 0 0,1 0-1 0 0,0-1 0 0 0,-1 1 0 0 0,1-1 0 0 0,-1 0 1 0 0,0 0-1 0 0,0-1 0 0 0,0 1 0 0 0,0-1 1 0 0,0 0-1 0 0,0 0 0 0 0,0-1 0 0 0,-4 1 2 0 0,4-1 59 0 0,0 0 1 0 0,0 0-1 0 0,0 0 0 0 0,0 0 0 0 0,0-1 0 0 0,0 0 0 0 0,0 0 1 0 0,0 0-1 0 0,0 0 0 0 0,1-1 0 0 0,-1 0 0 0 0,1 0 0 0 0,-1 0 1 0 0,1 0-1 0 0,0-1 0 0 0,-2 0-59 0 0,1-1 110 0 0,0-1 1 0 0,1 0-1 0 0,-1 0 0 0 0,1 0 1 0 0,0 0-1 0 0,0 0 0 0 0,1-1 1 0 0,0 0-1 0 0,0 1 0 0 0,0-1 1 0 0,1 0-1 0 0,0 0 0 0 0,0-1 1 0 0,0 1-1 0 0,0-6-110 0 0,1-5 130 0 0,0-1 0 0 0,1 0 0 0 0,1 0-1 0 0,4-16-129 0 0,-4 27 11 0 0,0 1-1 0 0,1-1 1 0 0,1 1-1 0 0,-1 0 1 0 0,1 0-1 0 0,0 0 1 0 0,1 0-1 0 0,-1 0 0 0 0,1 1 1 0 0,3-4-11 0 0,-1 2-1 0 0,1-1 0 0 0,0 1-1 0 0,1 1 1 0 0,-1 0 0 0 0,1 0 0 0 0,0 0-1 0 0,3 0 2 0 0,-8 4-5 0 0,0 0 0 0 0,1 1 0 0 0,0-1 0 0 0,-1 1 0 0 0,1 0-1 0 0,0 0 1 0 0,0 1 0 0 0,0-1 0 0 0,-1 1 0 0 0,1-1-1 0 0,0 1 1 0 0,0 0 0 0 0,0 1 0 0 0,0-1 0 0 0,0 0-1 0 0,0 1 1 0 0,-1 0 0 0 0,1 0 0 0 0,0 0 0 0 0,0 0 0 0 0,-1 0-1 0 0,1 1 1 0 0,-1 0 0 0 0,0-1 0 0 0,1 1 0 0 0,-1 0-1 0 0,0 1 1 0 0,0-1 0 0 0,0 0 0 0 0,0 1 0 0 0,-1-1-1 0 0,1 1 1 0 0,-1 0 0 0 0,0 0 0 0 0,0 0 0 0 0,0 0-1 0 0,1 2 6 0 0,1 3-3 0 0,-1 0-1 0 0,0 1 0 0 0,0-1 0 0 0,-1 1 1 0 0,0 0-1 0 0,-1-1 0 0 0,0 1 0 0 0,0 0 1 0 0,-1 0-1 0 0,0 0 0 0 0,-1-1 0 0 0,0 1 1 0 0,-1 0-1 0 0,0 0 0 0 0,0-1 0 0 0,-1 1 0 0 0,-4 6 4 0 0,5-10 3 0 0,0 0 0 0 0,-1-1 0 0 0,0 1 0 0 0,0-1 0 0 0,0 0 0 0 0,-1 0 0 0 0,1 0 0 0 0,-1 0 0 0 0,0-1 0 0 0,0 0 0 0 0,-1 1 0 0 0,1-1 0 0 0,-1 0 0 0 0,0-1 0 0 0,0 1 0 0 0,0-1 0 0 0,0 0 0 0 0,-3 1-3 0 0,-7 1 8 0 0,7-1 10 0 0,0-1 1 0 0,0 0-1 0 0,0 0 0 0 0,-1-1 0 0 0,1 0 1 0 0,-1 0-1 0 0,-7-1-18 0 0,6-1 22 0 0,1 0 0 0 0,0-1-1 0 0,0 0 1 0 0,0 0 0 0 0,0-1 0 0 0,1 0 0 0 0,-1 0 0 0 0,1-1 0 0 0,0 0-1 0 0,-5-3-21 0 0,10 4 34 0 0,-1 1 0 0 0,1-1 0 0 0,0 0 0 0 0,1 0 0 0 0,-1 0 0 0 0,0 0-1 0 0,1 0 1 0 0,0-1 0 0 0,0 1 0 0 0,0-1 0 0 0,0 1 0 0 0,1-1 0 0 0,0 0-1 0 0,-1 0 1 0 0,2 1 0 0 0,-1-1 0 0 0,0 0 0 0 0,1-1-34 0 0,-1-2 48 0 0,1 0 0 0 0,0-1-1 0 0,0 1 1 0 0,1-1 0 0 0,0 1 0 0 0,0 0 0 0 0,1 0 0 0 0,0 0-1 0 0,1-2-47 0 0,3-1 11 0 0,0 0 0 0 0,1 0-1 0 0,0 0 1 0 0,1 1 0 0 0,0 0-1 0 0,9-7-10 0 0,-10 10-19 0 0,0 0-1 0 0,0 1 1 0 0,1 0-1 0 0,0 1 0 0 0,0-1 1 0 0,0 1-1 0 0,0 1 0 0 0,1-1 1 0 0,-1 1-1 0 0,1 1 0 0 0,8-2 20 0 0,-13 3-2 0 0,0 1 0 0 0,1-1-1 0 0,-1 1 1 0 0,1 0-1 0 0,-1 0 1 0 0,0 1-1 0 0,1-1 1 0 0,-1 1-1 0 0,1 0 1 0 0,-1 0-1 0 0,0 0 1 0 0,0 0-1 0 0,0 1 1 0 0,0 0 0 0 0,0 0-1 0 0,0 0 1 0 0,0 0-1 0 0,-1 0 1 0 0,1 0-1 0 0,-1 1 1 0 0,1 0-1 0 0,-1 0 1 0 0,0-1-1 0 0,0 2 1 0 0,-1-1-1 0 0,1 0 3 0 0,2 4-5 0 0,-1-1-1 0 0,0 1 0 0 0,0 0 0 0 0,-1 0 0 0 0,0 0 1 0 0,0 0-1 0 0,-1 0 0 0 0,0 1 0 0 0,0-1 0 0 0,-1 1 0 0 0,0 5 6 0 0,0-4 10 0 0,0 0-1 0 0,-1 0 0 0 0,0 0 0 0 0,-1 0 0 0 0,0 0 0 0 0,-1-1 0 0 0,-2 7-9 0 0,1-3 0 0 0,0-3 0 0 0,0 0 0 0 0,0 0 0 0 0,-1 1 0 0 0,0-2 0 0 0,-4 6 0 0 0,-2 1-9 0 0,5-5-6 0 0,-1-1 0 0 0,0-1 0 0 0,-1 1 1 0 0,0-1-1 0 0,0 0 0 0 0,-1 0 0 0 0,0 0 0 0 0,-4 1 15 0 0,10-8 7 0 0,1 0 0 0 0,-1 0-1 0 0,0 0 1 0 0,0 0-1 0 0,0 0 1 0 0,0 0 0 0 0,0-1-1 0 0,0 1 1 0 0,0-1-1 0 0,0 1 1 0 0,0-1 0 0 0,0 0-1 0 0,0 0 1 0 0,0 0-1 0 0,-1 0 1 0 0,1 0 0 0 0,0 0-1 0 0,0-1 1 0 0,0 1-1 0 0,0 0 1 0 0,0-1 0 0 0,0 0-1 0 0,0 1 1 0 0,0-1-1 0 0,0 0 1 0 0,0 0 0 0 0,1 0-1 0 0,-1 0 1 0 0,0 0-1 0 0,0-1-6 0 0,-2-1 19 0 0,0 0-1 0 0,1 0 1 0 0,-1 0-1 0 0,1-1 1 0 0,0 1-1 0 0,0-1 1 0 0,0 1-1 0 0,1-1 1 0 0,-1 0-1 0 0,1 0 1 0 0,0 0-1 0 0,-1-3-18 0 0,2 2 9 0 0,-1-1-1 0 0,1 0 1 0 0,0 1-1 0 0,0-1 0 0 0,1 0 1 0 0,0 1-1 0 0,0-1 0 0 0,0 0 1 0 0,1 0-1 0 0,0 1 0 0 0,0-1 1 0 0,2-4-9 0 0,0 1 7 0 0,1 1-1 0 0,0-1 1 0 0,1 1 0 0 0,0 0 0 0 0,0 0 0 0 0,1 1-1 0 0,4-5-6 0 0,-5 7-9 0 0,0 0 0 0 0,1 0 0 0 0,0 1 0 0 0,0 0 0 0 0,0 0 0 0 0,0 0 0 0 0,0 0 0 0 0,1 1 0 0 0,0 0 0 0 0,0 0 0 0 0,0 1 0 0 0,0 0 0 0 0,0 0 0 0 0,1 0-1 0 0,3 1 10 0 0,-8 0 0 0 0,0 1 0 0 0,0 1 0 0 0,0-1 0 0 0,0 0 0 0 0,0 1 0 0 0,-1-1 0 0 0,1 1 0 0 0,0 0 0 0 0,0 0 0 0 0,-1 0 0 0 0,1 0 0 0 0,-1 0 0 0 0,1 0 0 0 0,-1 1 0 0 0,1-1 0 0 0,-1 1 0 0 0,0 0 0 0 0,0-1 0 0 0,0 1 0 0 0,0 0 0 0 0,0 0 0 0 0,0 0 0 0 0,0 1 0 0 0,-1-1 0 0 0,1 0 0 0 0,-1 0 0 0 0,0 1 0 0 0,0-1 0 0 0,0 1 0 0 0,0-1 0 0 0,0 1 0 0 0,-1-1 0 0 0,1 2 0 0 0,1 11 2 0 0,-1-10-8 0 0,0 0 0 0 0,0-1 0 0 0,0 1-1 0 0,-1 0 1 0 0,0 0 0 0 0,0 0-1 0 0,-1 0 1 0 0,1 0 0 0 0,-1 0-1 0 0,0-1 1 0 0,-1 1 0 0 0,1 0-1 0 0,-3 3 7 0 0,1-1-1 0 0,0 0 0 0 0,-1 0-1 0 0,0 0 1 0 0,-1 0-1 0 0,1-1 1 0 0,-1 0-1 0 0,-1 0 1 0 0,1 0-1 0 0,-1 0 1 0 0,0-1-1 0 0,-6 4 2 0 0,5-4-12 0 0,-1-1-1 0 0,0 1 1 0 0,0-1-1 0 0,-1 0 1 0 0,1-1-1 0 0,-6 2 13 0 0,9-4 8 0 0,1 0 0 0 0,0 0 1 0 0,-1 0-1 0 0,1-1 0 0 0,-1 0 0 0 0,1 1 1 0 0,0-2-1 0 0,-1 1 0 0 0,1 0 0 0 0,-1-1 1 0 0,1 0-1 0 0,0 1 0 0 0,-1-2 0 0 0,1 1 0 0 0,-1-1-8 0 0,3 1 5 0 0,0 0-1 0 0,0 0 0 0 0,0 0 1 0 0,0 0-1 0 0,0 0 1 0 0,1-1-1 0 0,-1 1 0 0 0,0-1 1 0 0,1 0-1 0 0,-1 1 0 0 0,1-1 1 0 0,-1 0-1 0 0,1 0 0 0 0,0 1 1 0 0,0-1-1 0 0,0 0 0 0 0,0 0 1 0 0,0 0-1 0 0,1 0 0 0 0,-1 0 1 0 0,1-1-1 0 0,-1 1 0 0 0,1 0 1 0 0,0 0-1 0 0,0 0 0 0 0,0 0 1 0 0,0-2-5 0 0,3-3 5 0 0,0 0 0 0 0,0-1 0 0 0,1 2 0 0 0,0-1 0 0 0,0 0-1 0 0,1 1 1 0 0,0 0 0 0 0,0 0 0 0 0,0 0 0 0 0,1 0 0 0 0,0 1 0 0 0,0 0 0 0 0,3-2-5 0 0,0 1-6 0 0,1 0 0 0 0,0 0 0 0 0,0 0 0 0 0,1 1 0 0 0,0 1 0 0 0,0 0 0 0 0,0 0 0 0 0,0 0 0 0 0,3 1 6 0 0,-10 2 1 0 0,0 1-1 0 0,0-1 1 0 0,0 1-1 0 0,0 0 1 0 0,0 0-1 0 0,0 0 0 0 0,0 1 1 0 0,0-1-1 0 0,0 1 1 0 0,0 0-1 0 0,0 0 1 0 0,0 0-1 0 0,1 1 0 0 0,-2-1-3 0 0,-1 0 0 0 0,0 0 0 0 0,0 0 0 0 0,-1 0 0 0 0,1 0 0 0 0,0 1 0 0 0,0-1 0 0 0,0 0 0 0 0,-1 1 0 0 0,1-1 0 0 0,-1 1 0 0 0,1 0 0 0 0,-1-1 0 0 0,0 1 0 0 0,0 0 0 0 0,0 0 0 0 0,0 0 0 0 0,0 0 0 0 0,0 0-1 0 0,-1 0 1 0 0,1 0 0 0 0,-1 0 0 0 0,1 2 3 0 0,0 6-2 0 0,0-6-2 0 0,0-1 0 0 0,-1 1 0 0 0,0 0-1 0 0,0 0 1 0 0,0 0 0 0 0,0-1-1 0 0,-1 1 1 0 0,1 0 0 0 0,-1-1 0 0 0,0 1-1 0 0,0 0 1 0 0,-2 2 4 0 0,-11 27-67 0 0,11-25 79 0 0,0 0-1 0 0,0-1 0 0 0,-1 1 0 0 0,0-1 0 0 0,-2 2-11 0 0,0-1 0 0 0,-1 0 0 0 0,0-1 0 0 0,0 1 0 0 0,-1-2-1 0 0,-1 2 1 0 0,5-4 2 0 0,-1-1-1 0 0,0 0 1 0 0,0 0-1 0 0,0 0 1 0 0,0 0-1 0 0,-1-1 1 0 0,1 0-1 0 0,-1 0 0 0 0,-5 1-1 0 0,8-2 7 0 0,1-1 0 0 0,-1 0-1 0 0,1 0 1 0 0,0 0-1 0 0,-1 0 1 0 0,1 0-1 0 0,-1-1 1 0 0,1 1-1 0 0,-1-1 1 0 0,1 1-1 0 0,0-1 1 0 0,-1 0-1 0 0,1 0 1 0 0,0 0 0 0 0,0 0-1 0 0,-1 0 1 0 0,1 0-1 0 0,0-1 1 0 0,0 1-1 0 0,1-1 1 0 0,-1 1-1 0 0,-1-2-6 0 0,-2-2 23 0 0,0 0-1 0 0,1-1 1 0 0,-1 1-1 0 0,1-1 1 0 0,0 0-1 0 0,-2-6-22 0 0,3 4 15 0 0,0 0 0 0 0,0 1-1 0 0,1-1 1 0 0,1-1 0 0 0,-1 1 0 0 0,2 0-1 0 0,-1 0 1 0 0,1 0 0 0 0,0-1-1 0 0,1 1 1 0 0,0-1-15 0 0,2-8 5 0 0,1 0 0 0 0,0 0 0 0 0,1 0-1 0 0,6-11-4 0 0,-3 10 0 0 0,1 0 0 0 0,1 1 0 0 0,0 0 0 0 0,1 0 0 0 0,10-10 0 0 0,-14 21 0 0 0,0-1 0 0 0,0 1 0 0 0,0 1 0 0 0,1-1 0 0 0,1 0 0 0 0,9-6 0 0 0,-11 7-7 0 0,1 0 0 0 0,0 1 0 0 0,0-1-1 0 0,0 1 1 0 0,0 1 0 0 0,0 0-1 0 0,8-2 8 0 0,-12 4-1 0 0,0-1 0 0 0,1 1-1 0 0,-1 1 1 0 0,1-1 0 0 0,-1 1 0 0 0,1-1-1 0 0,-1 1 1 0 0,1 0 0 0 0,-1 0-1 0 0,0 1 1 0 0,1-1 0 0 0,-1 1-1 0 0,1 0 1 0 0,-1 0 0 0 0,0 1-1 0 0,2 0 2 0 0,-3-1-7 0 0,-1 1-1 0 0,1 0 0 0 0,-1 0 1 0 0,0 0-1 0 0,0 0 0 0 0,0 0 0 0 0,0 0 1 0 0,0 1-1 0 0,0-1 0 0 0,-1 1 1 0 0,1-1-1 0 0,-1 1 0 0 0,0-1 0 0 0,1 2 8 0 0,1 4-22 0 0,0 0 0 0 0,-1-1-1 0 0,0 1 1 0 0,0 4 22 0 0,0-1-12 0 0,-1 0-1 0 0,0 0 1 0 0,-1 0-1 0 0,0 0 1 0 0,-1 0-1 0 0,-1 5 13 0 0,-3 27-17 0 0,4-33 5 0 0,0-1 1 0 0,0 1-1 0 0,-1 0 0 0 0,0-1 0 0 0,-2 5 12 0 0,3-11-10 0 0,-2 3 3 0 0,1-1 0 0 0,0 0 0 0 0,1 1 0 0 0,-1-1 0 0 0,1 1 0 0 0,0-1-1 0 0,0 6 8 0 0,1-7 1 0 0,0-1 0 0 0,0 1 0 0 0,-1 0 0 0 0,0-1 0 0 0,0 1 0 0 0,0-1-1 0 0,0 1 1 0 0,-1-1 0 0 0,1 0 0 0 0,-1 1 0 0 0,0-1 0 0 0,0 0-1 0 0,0 0 1 0 0,-1 0 0 0 0,1 0 0 0 0,-1-1 0 0 0,-2 3-1 0 0,-1 0 7 0 0,-1 0 0 0 0,0 0 0 0 0,0-1 0 0 0,-1 1 0 0 0,0-1 0 0 0,0-1 0 0 0,-5 2-7 0 0,11-4 1 0 0,-1-1 0 0 0,0 1 0 0 0,1-1 0 0 0,-1 0-1 0 0,0 1 1 0 0,1-1 0 0 0,-1-1 0 0 0,0 1 0 0 0,1 0-1 0 0,-1-1 1 0 0,0 1 0 0 0,1-1 0 0 0,-1 1 0 0 0,1-1-1 0 0,-1 0 1 0 0,1 0 0 0 0,-1 0-1 0 0,-8-4 35 0 0,1 0-1 0 0,0-1 1 0 0,-3-2-35 0 0,3 1 15 0 0,1 0 1 0 0,0 0-1 0 0,0-1 0 0 0,1 0 1 0 0,0-1-1 0 0,0 1 1 0 0,1-1-1 0 0,1-1 0 0 0,-5-7-15 0 0,-2-4 0 0 0,9 17 0 0 0,2 0 0 0 0,-1-1 0 0 0,0 1 0 0 0,1 0 0 0 0,0-1 0 0 0,0 1 0 0 0,1-1 0 0 0,-1-1 0 0 0,2 4 0 0 0,-1 0 0 0 0,1 0 0 0 0,-1 0 0 0 0,1 0 0 0 0,0 0 0 0 0,0 0 0 0 0,0-1 0 0 0,0 1 0 0 0,0 0 0 0 0,1 0 0 0 0,-1 0 0 0 0,1 0 0 0 0,-1 0 0 0 0,1 0 0 0 0,0 0 0 0 0,0 0 0 0 0,0 0 0 0 0,1-1 0 0 0,0-1-7 0 0,0 0 0 0 0,1 1 0 0 0,0-1 0 0 0,0 0 0 0 0,0 1 0 0 0,0 0 0 0 0,1-1 0 0 0,-1 1-1 0 0,1 0 1 0 0,0 1 0 0 0,0-1 0 0 0,1 0 7 0 0,6-4-20 0 0,-1 1 0 0 0,1 0 0 0 0,1 1 0 0 0,-1 0-1 0 0,1 1 1 0 0,0 0 0 0 0,1 0 20 0 0,-4 3 1 0 0,-1-1 0 0 0,0 1 0 0 0,1 0 0 0 0,-1 0 0 0 0,1 1 0 0 0,-1 0 0 0 0,1 0 0 0 0,-1 1 0 0 0,1 0 0 0 0,7 2-1 0 0,-11-1-4 0 0,1 0 0 0 0,-1 0-1 0 0,0 1 1 0 0,0 0-1 0 0,0 0 1 0 0,-1 0-1 0 0,1 0 1 0 0,-1 0-1 0 0,0 1 1 0 0,0 0-1 0 0,0 0 1 0 0,0 0-1 0 0,0 0 5 0 0,13 14-59 0 0,-12-12 58 0 0,0-1 0 0 0,-1 1 0 0 0,0 0-1 0 0,0 0 1 0 0,-1 0 0 0 0,0 0 0 0 0,0 0 0 0 0,0 1-1 0 0,0 2 2 0 0,-3-7 5 0 0,0 0 0 0 0,0 1 0 0 0,0-1 0 0 0,0 0-1 0 0,0 0 1 0 0,0 0 0 0 0,-1 1 0 0 0,1-1-1 0 0,-1 0 1 0 0,1 0 0 0 0,-2 2-5 0 0,-2 10 11 0 0,2-6-18 0 0,0 0 0 0 0,0-1 0 0 0,-1 1 0 0 0,0-1 0 0 0,-1 0 0 0 0,0 0 0 0 0,0 0 0 0 0,-1 0-1 0 0,-5 6 8 0 0,-1 3 0 0 0,9-13 0 0 0,0 1 0 0 0,-1 0 0 0 0,1-1 0 0 0,-1 1 0 0 0,0-1 0 0 0,0 0 0 0 0,-1 1 0 0 0,-9 6 0 0 0,-2 2 0 0 0,0 0 0 0 0,-4 1 0 0 0,15-10 0 0 0,-1 0 0 0 0,1-1 0 0 0,-1 0 0 0 0,0 1 0 0 0,0-2 0 0 0,0 1 0 0 0,0 0 0 0 0,0-1 0 0 0,0 0 0 0 0,-3 0 0 0 0,6-1 2 0 0,0 0 0 0 0,0 0-1 0 0,0 0 1 0 0,0 0 0 0 0,0 0-1 0 0,0-1 1 0 0,0 1 0 0 0,0 0-1 0 0,0-1 1 0 0,1 0 0 0 0,-1 1-1 0 0,0-1 1 0 0,0 0 0 0 0,0 0-1 0 0,1 0 1 0 0,-1 0-1 0 0,0 0 1 0 0,1 0 0 0 0,-1-1-1 0 0,1 1 1 0 0,-1-1-2 0 0,-1-1 10 0 0,1 0 1 0 0,-1-1-1 0 0,1 1 0 0 0,0-1 1 0 0,0 1-1 0 0,0-1 0 0 0,0 0 1 0 0,0-2-11 0 0,-1-1 8 0 0,2 0 0 0 0,-1-1 1 0 0,1 1-1 0 0,0 0 0 0 0,0 0 1 0 0,1-1-1 0 0,1 1 0 0 0,-1 0 0 0 0,2-7-8 0 0,0 8-1 0 0,1 1 0 0 0,-1-1 0 0 0,1 1 0 0 0,1 0 0 0 0,-1 0 0 0 0,1 0 0 0 0,0 1 0 0 0,0-1 0 0 0,2-1 1 0 0,-4 4-3 0 0,4-3-4 0 0,1-1-1 0 0,0 1 0 0 0,0 0 0 0 0,1 1 1 0 0,0-1-1 0 0,-1 1 0 0 0,1 1 0 0 0,1-1 1 0 0,-1 1-1 0 0,1 1 0 0 0,-1-1 0 0 0,1 1 1 0 0,0 1-1 0 0,0-1 0 0 0,0 1 0 0 0,0 1 0 0 0,1-1 8 0 0,-6 2 0 0 0,1-1-1 0 0,-1 0 0 0 0,0 1 1 0 0,1 0-1 0 0,-1 0 0 0 0,0 0 1 0 0,0 0-1 0 0,0 1 0 0 0,0 0 1 0 0,0-1-1 0 0,0 1 0 0 0,-1 0 1 0 0,1 1-1 0 0,-1-1 0 0 0,1 1 0 0 0,-1-1 1 0 0,0 1-1 0 0,0 0 0 0 0,0 0 1 0 0,0 0-1 0 0,-1 0 0 0 0,0 0 1 0 0,1 1-1 0 0,-1-1 0 0 0,-1 1 1 0 0,1 0-1 0 0,0-1 0 0 0,-1 1 1 0 0,0 0-1 0 0,0 0 0 0 0,0-1 1 0 0,-1 1-1 0 0,1 0 0 0 0,-1 0 0 0 0,0 3 1 0 0,0-4-5 0 0,0 0-1 0 0,0 0 0 0 0,0 0 0 0 0,0 0 0 0 0,-1 0 0 0 0,1 0 0 0 0,-1 0 1 0 0,0 0-1 0 0,0 0 0 0 0,0 0 0 0 0,0-1 0 0 0,-1 1 0 0 0,1 0 0 0 0,-1-1 0 0 0,0 2 6 0 0,-8 13-62 0 0,10-15 62 0 0,-1 0 0 0 0,0 0 0 0 0,0 0-1 0 0,0 0 1 0 0,0 0 0 0 0,-1 0 0 0 0,1 0 0 0 0,0-1 0 0 0,-1 1 0 0 0,0 0 0 0 0,1-1-1 0 0,-2 2 1 0 0,-12 10 0 0 0,13-11 0 0 0,0 0 0 0 0,0 0 0 0 0,0 0 0 0 0,-1-1 0 0 0,1 1 0 0 0,-1 0 0 0 0,1-1 0 0 0,-3 2 0 0 0,-10 2 2 0 0,0-1 0 0 0,0 1 0 0 0,0-2 0 0 0,-1 0-1 0 0,1-1 1 0 0,-8 0-2 0 0,-7-2-11 0 0,30 0 11 0 0,-1 0 0 0 0,1 0 0 0 0,-1 0 0 0 0,1 0 0 0 0,0 0 0 0 0,-1 0 0 0 0,1 0 0 0 0,-1 0 0 0 0,1-1 0 0 0,-1 1 0 0 0,1 0 0 0 0,0 0 0 0 0,-1 0 0 0 0,1-1 0 0 0,0 1 0 0 0,-1 0 0 0 0,1 0 0 0 0,0-1 0 0 0,-1 1 0 0 0,1 0 0 0 0,0-1 0 0 0,-1 1 0 0 0,1 0 0 0 0,0-1 0 0 0,0 1 0 0 0,0 0 0 0 0,-1-1 0 0 0,1 1 0 0 0,0-1 0 0 0,0 1 0 0 0,0 0 0 0 0,0-1 0 0 0,0 1 0 0 0,0-1 0 0 0,0 1 0 0 0,2-6-10 0 0,-1 2-7 0 0,1 0 1 0 0,0 1-1 0 0,1-1 0 0 0,-1 0 1 0 0,1 1-1 0 0,-1-1 1 0 0,1 1-1 0 0,0 0 0 0 0,0 0 1 0 0,1 0-1 0 0,-1 0 1 0 0,1 1-1 0 0,2-2 17 0 0,8-4-33 0 0,1 0 1 0 0,0 1 0 0 0,3-1 32 0 0,12-4 19 0 0,-26 10-19 0 0,1 0 0 0 0,0 0 0 0 0,0 1 0 0 0,0 0 0 0 0,1 0 0 0 0,17-5 0 0 0,0 2 61 0 0,-5 2 22 0 0,-16 1-68 0 0,-1 1 9 0 0,8 3 17 0 0,-9-3-41 0 0,1 0 0 0 0,-1 0 0 0 0,0 0 0 0 0,1 0 0 0 0,-1 1 0 0 0,1-1 0 0 0,-1 0 0 0 0,0 0 0 0 0,1 0 0 0 0,-1 1 0 0 0,1-1 0 0 0,-1 0 0 0 0,0 0 0 0 0,0 1 0 0 0,1-1 0 0 0,-1 0 0 0 0,0 1 0 0 0,1-1 0 0 0,-1 0 0 0 0,0 1 0 0 0,0-1 0 0 0,0 1 0 0 0,1-1 0 0 0,-1 0 0 0 0,0 1 0 0 0,0-1 0 0 0,0 1 0 0 0,0-1 0 0 0,0 0 0 0 0,0 1 0 0 0,0-1 0 0 0,0 1 0 0 0,0-1 0 0 0,0 0 0 0 0,0 1 0 0 0,-5 12 0 0 0,4-12 0 0 0,-22 32 0 0 0,22-31 0 0 0,0 0 0 0 0,-1-1 0 0 0,0 1 0 0 0,1 0 0 0 0,-1 0 0 0 0,0-1 0 0 0,0 1 0 0 0,0-1 0 0 0,0 1 0 0 0,-1 0 0 0 0,-15 11 0 0 0,15-10 0 0 0,-1 0 0 0 0,0 0 0 0 0,0 0 0 0 0,0 0 0 0 0,0-1 0 0 0,-1 0 0 0 0,1 1 0 0 0,-3-1 0 0 0,-40 13 0 0 0,34-11-27 0 0,-1-2 0 0 0,1 1 0 0 0,-1-2 0 0 0,0 1 0 0 0,0-2 0 0 0,1 0 0 0 0,-1 0 0 0 0,-9-2 27 0 0,14 1-9 0 0,0-1 0 0 0,0 0-1 0 0,0 0 1 0 0,0-1 0 0 0,1 0-1 0 0,-1 0 1 0 0,1-1 0 0 0,0 0-1 0 0,0 0 1 0 0,0-1 0 0 0,1 0-1 0 0,-1 0 1 0 0,-2-3 9 0 0,4 2 31 0 0,-1 1-1 0 0,1-1 1 0 0,0 0 0 0 0,0 0-1 0 0,0-1 1 0 0,1 1 0 0 0,1-1-1 0 0,-1 0 1 0 0,1 0 0 0 0,0-1-1 0 0,1 0-30 0 0,-5-11 3 0 0,7 17 0 0 0,0 0 1 0 0,0 0 0 0 0,0 0-1 0 0,0 0 1 0 0,0 0-1 0 0,0 0 1 0 0,1-1 0 0 0,0 1-1 0 0,-1 0 1 0 0,1 0-1 0 0,0-1 1 0 0,0 1 0 0 0,0 0-1 0 0,0 0 1 0 0,1-1-1 0 0,-1 1 1 0 0,1 0 0 0 0,0 0-1 0 0,0-1-3 0 0,1-2 24 0 0,1 1 0 0 0,0-1-1 0 0,0 1 1 0 0,0 0 0 0 0,0 0 0 0 0,1 0-1 0 0,0 0 1 0 0,0 0 0 0 0,1 0-24 0 0,43-30-82 0 0,-41 29 63 0 0,59-38 3 0 0,-62 40 15 0 0,0 1 0 0 0,0 0 0 0 0,0 1 0 0 0,0-1 0 0 0,0 1 0 0 0,0-1 0 0 0,0 1 0 0 0,1 0 0 0 0,-1 1 0 0 0,0-1 0 0 0,1 1 0 0 0,0 0 1 0 0,-5 0-3 0 0,1 0 0 0 0,0 0 0 0 0,0 0-1 0 0,0 1 1 0 0,-1-1 0 0 0,1 1 0 0 0,0-1-1 0 0,0 0 1 0 0,-1 1 0 0 0,1-1 0 0 0,0 1-1 0 0,-1-1 1 0 0,1 1 0 0 0,0 0-1 0 0,-1-1 1 0 0,1 1 0 0 0,-1-1 0 0 0,1 1-1 0 0,-1 0 1 0 0,1 0 3 0 0,5 14 5 0 0,-5-10-54 0 0,-1 1-1 0 0,1 0 1 0 0,-2 0-1 0 0,1 0 0 0 0,-1 0 1 0 0,0-1-1 0 0,0 1 0 0 0,-1 0 1 0 0,0 0-1 0 0,0-1 0 0 0,0 1 1 0 0,-1-1-1 0 0,0 0 0 0 0,0 0 1 0 0,0 0-1 0 0,-1 0 0 0 0,0 0 1 0 0,0-1-1 0 0,0 1 0 0 0,0-1 1 0 0,-1 0-1 0 0,0 0 0 0 0,0 0 1 0 0,0-1-1 0 0,-1 0 0 0 0,1 0 1 0 0,-1 0-1 0 0,0 0 0 0 0,-1 0 50 0 0,-4 1 0 0 0,0-1 0 0 0,-11 3 0 0 0,19-5 0 0 0,0 0 0 0 0,0-1 0 0 0,0 1 0 0 0,0-1 0 0 0,0 0 0 0 0,0 0 0 0 0,0 0 0 0 0,0 0 0 0 0,1-1 0 0 0,-1 1 0 0 0,0-1 0 0 0,0 0 0 0 0,0 1 0 0 0,-1-2 0 0 0,0 1 15 0 0,0-1-1 0 0,0 0 1 0 0,0 0-1 0 0,0 0 1 0 0,0 0-1 0 0,1-1 1 0 0,0 1-1 0 0,-1-1 1 0 0,1 0-1 0 0,0 1 1 0 0,0-2-1 0 0,1 1 1 0 0,-1 0-1 0 0,1 0 1 0 0,-2-4-15 0 0,3 5 20 0 0,0 0 1 0 0,0 0 0 0 0,1-1-1 0 0,-1 1 1 0 0,1 0 0 0 0,0 0-1 0 0,-1 0 1 0 0,1-1 0 0 0,0 1-1 0 0,1 0 1 0 0,-1 0 0 0 0,0-1-1 0 0,1 1 1 0 0,-1 0-1 0 0,1 0 1 0 0,0 0 0 0 0,0 0-1 0 0,0 0 1 0 0,0 0 0 0 0,0 0-1 0 0,0 0 1 0 0,2-1-21 0 0,0-2 80 0 0,1 0-1 0 0,0 1 1 0 0,1-1 0 0 0,-1 1 0 0 0,1 0-1 0 0,0 0 1 0 0,0 0 0 0 0,1 1-80 0 0,80-56 16 0 0,-74 52-120 0 0,1 1-1 0 0,0 0 1 0 0,12-5 104 0 0,-19 9 25 0 0,0 1 1 0 0,0-1-1 0 0,0 1 0 0 0,1 0 0 0 0,-1 1 1 0 0,0-1-1 0 0,1 1 0 0 0,-1 0 1 0 0,1 0-1 0 0,0 1-25 0 0,2-1-221 0 0,-8 0 230 0 0,0 0 1 0 0,0 0-1 0 0,0 0 1 0 0,0 1-1 0 0,0-1 1 0 0,0 0-1 0 0,0 0 1 0 0,1 0 0 0 0,-2 1-1 0 0,1-1 1 0 0,0 0-1 0 0,0 1 1 0 0,0-1-1 0 0,0 1 1 0 0,0-1-1 0 0,0 1 1 0 0,0-1-1 0 0,0 1 1 0 0,-1 0 0 0 0,1-1-1 0 0,0 1 1 0 0,-1 0-1 0 0,1 0 1 0 0,0-1-1 0 0,-1 1 1 0 0,1 0-1 0 0,-1 0 1 0 0,1 0 0 0 0,-1 0-1 0 0,0 0-9 0 0,1 0-73 0 0,-1-1 66 0 0,0 0 0 0 0,1 0 0 0 0,-1 1 1 0 0,0-1-1 0 0,0 0 0 0 0,1 0 0 0 0,-1 0 1 0 0,0 1-1 0 0,0-1 0 0 0,0 0 0 0 0,0 0 0 0 0,0 1 1 0 0,1-1-1 0 0,-1 0 0 0 0,0 1 0 0 0,0-1 1 0 0,0 0-1 0 0,0 1 0 0 0,0-1 0 0 0,0 0 0 0 0,0 0 1 0 0,0 1-1 0 0,0-1 0 0 0,0 0 0 0 0,0 1 1 0 0,0-1-1 0 0,0 0 0 0 0,0 0 0 0 0,-1 1 0 0 0,1-1 1 0 0,0 0-1 0 0,0 1 0 0 0,0-1 0 0 0,0 0 1 0 0,0 0-1 0 0,-1 1 0 0 0,1-1 7 0 0,-4 10 263 0 0,2-18-193 0 0,1 7-70 0 0,1 0 0 0 0,-1 0 1 0 0,1 0-1 0 0,0 0 1 0 0,-1-1-1 0 0,1 1 0 0 0,0 0 1 0 0,0 0-1 0 0,0 0 1 0 0,0 0-1 0 0,0 0 0 0 0,0-1 0 0 0,1-1 0 0 0,0 1 0 0 0,0-1 0 0 0,0 0 0 0 0,-1 0 0 0 0,0 0 0 0 0,1 0 0 0 0,-1 0 0 0 0,1-1 0 0 0,3-2 0 0 0,-3 5 0 0 0,2 0 0 0 0,8-6 0 0 0,2 0 0 0 0,2 1 0 0 0,-10 3 0 0 0,11-3 0 0 0,-15 5 0 0 0,18 0 0 0 0,-19 1 0 0 0,0 0 0 0 0,1 0 0 0 0,-1 0 0 0 0,0 0 0 0 0,0 0 0 0 0,0 0 0 0 0,0 0 0 0 0,0 0 0 0 0,0 0 0 0 0,1 0 0 0 0,-1 0 0 0 0,0 0 0 0 0,0 0 0 0 0,0 0 0 0 0,0 0 0 0 0,0 0 0 0 0,0 0 0 0 0,0 0 0 0 0,0 0 0 0 0,1 0 0 0 0,-1 0 0 0 0,0 0 0 0 0,0 1 0 0 0,0-1 0 0 0,0 0 0 0 0,0 0 0 0 0,0 0 0 0 0,0 0 0 0 0,0 0 0 0 0,0 0 0 0 0,0 0 0 0 0,0 0 0 0 0,1 0 0 0 0,-1 1 0 0 0,0-1 0 0 0,0 0 0 0 0,0 0 0 0 0,0 0 0 0 0,0 0 0 0 0,0 0 0 0 0,0 0 0 0 0,0 0 0 0 0,0 0 0 0 0,0 1 0 0 0,0-1 0 0 0,0 0 0 0 0,0 0 0 0 0,0 0 0 0 0,0 0 0 0 0,0 0 0 0 0,-1 0 0 0 0,1 0 0 0 0,0 0 0 0 0,0 1 0 0 0,0-1 0 0 0,0 0 0 0 0,0 0 0 0 0,0 0 0 0 0,0 0 0 0 0,0 0 0 0 0,0 0 0 0 0,0 0 0 0 0,0 0 0 0 0,0 0 0 0 0,-1 0 0 0 0,1 0 0 0 0,0 0 0 0 0,0 1 0 0 0,0-1 0 0 0,-4 3 0 0 0,-2 3 0 0 0,5-5 0 0 0,-1 1 0 0 0,0 0 0 0 0,1 0 0 0 0,-1-1 0 0 0,0 1 0 0 0,-1-1 0 0 0,1 1 0 0 0,0-1 0 0 0,-1 1 0 0 0,-1 0 0 0 0,-1 0 0 0 0,1 0 0 0 0,-1 0 0 0 0,0 0 0 0 0,0 0 0 0 0,0-1 0 0 0,0 1 0 0 0,-1-1 0 0 0,-13 1-70 0 0,0 0 0 0 0,-15-2 70 0 0,33 1-16 0 0,1 0 0 0 0,-1 0-1 0 0,0 0 1 0 0,0 0 0 0 0,1 1-1 0 0,-1-1 1 0 0,0 0 0 0 0,1 0-1 0 0,-1 0 1 0 0,1 0 0 0 0,0 1-1 0 0,-1 0 17 0 0,-5 29-792 0 0,5-23-95 0 0</inkml:trace>
  <inkml:trace contextRef="#ctx1" brushRef="#br1" timeOffset="3">7026 831 2960 0 0,'0'0'133'0'0,"0"0"65"0"0,0 0 184 0 0,0 0 82 0 0,0 0 15 0 0,0 0 29 0 0,0 0 118 0 0,0 0 57 0 0,0 0 12 0 0,-13-4 2375 0 0,5-2-2221 0 0,7 6-806 0 0,1 0 0 0 0,-1-1 0 0 0,0 1 0 0 0,1 0 0 0 0,-1-1-1 0 0,1 1 1 0 0,0-1 0 0 0,-1 1 0 0 0,1 0 0 0 0,-1-1 0 0 0,1 1 0 0 0,0-1 0 0 0,-1 1 0 0 0,1-1 0 0 0,0 0 0 0 0,-1 1 0 0 0,1-1 0 0 0,0 1 0 0 0,0-1 0 0 0,0 1 0 0 0,0-1 0 0 0,0 0-43 0 0,-1 1 11 0 0,1-3 52 0 0,-1 1 0 0 0,0 0-1 0 0,1-1 1 0 0,0 1 0 0 0,-1 0 0 0 0,1-1 0 0 0,0-1-63 0 0,1 3 5 0 0,-1 0 0 0 0,0 1 0 0 0,1-1 0 0 0,-1 0 0 0 0,0 0 0 0 0,1 0 0 0 0,-1 1 0 0 0,1-1 0 0 0,-1 0 1 0 0,1 0-1 0 0,-1 1 0 0 0,1-1 0 0 0,0 0 0 0 0,0 1 0 0 0,-1-1 0 0 0,1 1 0 0 0,0-1 0 0 0,0 0 0 0 0,-1 1 0 0 0,1 0 0 0 0,0-1 1 0 0,0 1-1 0 0,1-1-5 0 0,24-11 117 0 0,-21 9-34 0 0,1 0-1 0 0,0 0 1 0 0,0 0-1 0 0,1 1 0 0 0,-1 0 1 0 0,0 0-1 0 0,1 1 1 0 0,1-1-83 0 0,4-1 220 0 0,-11 2-183 0 0,0 1 1 0 0,0-1 0 0 0,1 1-1 0 0,-1-1 1 0 0,1 1 0 0 0,-1 0-1 0 0,1-1 1 0 0,-1 1 0 0 0,0 0 0 0 0,1 0-1 0 0,-1 0 1 0 0,1 0 0 0 0,-1 0-1 0 0,1 0 1 0 0,-1 1 0 0 0,1-1-38 0 0,11 3 61 0 0,-12-2-58 0 0,0-1 0 0 0,0 0 1 0 0,0 1-1 0 0,0 0 0 0 0,1-1 0 0 0,-1 1 0 0 0,0-1 0 0 0,0 1 1 0 0,0 0-1 0 0,0 0 0 0 0,0 0 0 0 0,-1 0 0 0 0,1-1 0 0 0,0 1 0 0 0,0 0 1 0 0,0 0-4 0 0,-1 0 0 0 0,2 2 0 0 0,0-1 0 0 0,0 1 0 0 0,0 0 0 0 0,0 0 0 0 0,-1 0 0 0 0,1 0 0 0 0,-1 0 0 0 0,0 0 0 0 0,0 0 0 0 0,-1 0 0 0 0,1 0 0 0 0,-1 1 0 0 0,1-1 0 0 0,-1 0 0 0 0,0 0 0 0 0,0 0 0 0 0,-1 1 0 0 0,1-1 0 0 0,-1 0 0 0 0,0 0 0 0 0,0 0 0 0 0,0 0 0 0 0,0 0 0 0 0,0 0 0 0 0,-1 0 0 0 0,0 0 0 0 0,0 0 0 0 0,0 0 0 0 0,-1 1 22 0 0,0 0 1 0 0,0-1 0 0 0,-1 1-1 0 0,0-1 1 0 0,0 0 0 0 0,0 0 0 0 0,0 0-1 0 0,-1 0 1 0 0,1 0 0 0 0,-1-1 0 0 0,-2 1-23 0 0,3-2 18 0 0,1 0 0 0 0,-1 0 0 0 0,1 0 0 0 0,-1 0 1 0 0,1-1-1 0 0,-1 0 0 0 0,0 1 0 0 0,1-1 1 0 0,-1 0-1 0 0,0-1 0 0 0,1 1 0 0 0,-1-1 1 0 0,1 1-1 0 0,-1-1 0 0 0,1 0 0 0 0,-1 0 1 0 0,0-1-19 0 0,2 1 67 0 0,0 0 0 0 0,0 0 1 0 0,0 0-1 0 0,0 0 1 0 0,1-1-1 0 0,-1 1 1 0 0,0-1-1 0 0,1 1 1 0 0,-1-1-1 0 0,1 0 1 0 0,0 1-1 0 0,0-1 1 0 0,-1 0-1 0 0,1 0 1 0 0,0 0-1 0 0,0-2-67 0 0,-2-3 75 0 0,1 0 0 0 0,0 0 0 0 0,0 0 1 0 0,0-1-76 0 0,2 5 22 0 0,0 1 1 0 0,0-1-1 0 0,0 1 1 0 0,0-1-1 0 0,0 1 1 0 0,1-1 0 0 0,-1 1-1 0 0,1 0 1 0 0,0-1-1 0 0,0 1 1 0 0,0 0-1 0 0,0-1 1 0 0,0 1 0 0 0,0 0-1 0 0,1 0 1 0 0,-1 0-1 0 0,1 0 1 0 0,-1 0 0 0 0,3-1-23 0 0,-1 0 1 0 0,0 0 1 0 0,0 1 0 0 0,0 0 0 0 0,0-1 0 0 0,0 1 0 0 0,1 1 0 0 0,-1-1 0 0 0,1 0 0 0 0,0 1 0 0 0,-1-1 0 0 0,1 1-1 0 0,3 0 0 0 0,10-4-2 0 0,-14 4 1 0 0,-1 0 0 0 0,1 0 0 0 0,-1 0 0 0 0,1 0 0 0 0,0 1 0 0 0,-1-1 0 0 0,1 1 0 0 0,0 0 0 0 0,0-1 0 0 0,-1 1 0 0 0,1 0 0 0 0,0 1 0 0 0,0-1 0 0 0,0 0 0 0 0,-1 1 0 0 0,1-1 0 0 0,0 1 0 0 0,-1 0 0 0 0,1 0 0 0 0,-1 0 0 0 0,1 0 0 0 0,-2-1 0 0 0,0 1 0 0 0,0-1 0 0 0,1 1 0 0 0,-1-1 0 0 0,0 1 0 0 0,0-1 0 0 0,0 1 0 0 0,0-1 0 0 0,-1 1 0 0 0,1 0 0 0 0,0-1 0 0 0,0 1 0 0 0,0 0 0 0 0,0 0 0 0 0,-1 0 0 0 0,1 0 0 0 0,0 0 0 0 0,2 3 0 0 0,-2-2-2 0 0,0-1-1 0 0,0 1 0 0 0,0-1 0 0 0,0 1 0 0 0,0-1 1 0 0,0 1-1 0 0,0 0 0 0 0,0-1 0 0 0,-1 1 0 0 0,1 0 1 0 0,-1 0-1 0 0,0-1 0 0 0,1 1 0 0 0,-1 0 0 0 0,0 0 1 0 0,0-1-1 0 0,0 1 0 0 0,-1 0 0 0 0,1 0 0 0 0,0 0 1 0 0,-1-1-1 0 0,1 2 3 0 0,-3 4-4 0 0,0 0 1 0 0,0 1-1 0 0,-1-1 1 0 0,-2 4 3 0 0,2-4 3 0 0,1-2-3 0 0,0-1-1 0 0,-1 0 1 0 0,1 0-1 0 0,-1 0 1 0 0,0 0-1 0 0,0 0 0 0 0,0-1 1 0 0,-2 1 0 0 0,-38 24 58 0 0,39-26-45 0 0,-1 1 0 0 0,-1-1 0 0 0,1 1 0 0 0,0-2 1 0 0,0 1-1 0 0,-1-1 0 0 0,0 0 0 0 0,1 0 0 0 0,-1 0 0 0 0,1-1 1 0 0,-1 0-1 0 0,0 0 0 0 0,0 0-13 0 0,1-1 9 0 0,1 0-1 0 0,-1 1 1 0 0,1-1 0 0 0,0-1 0 0 0,-1 1 0 0 0,1-1 0 0 0,0 0-1 0 0,0 0 1 0 0,0 0 0 0 0,0-1 0 0 0,1 1 0 0 0,-1-1-1 0 0,1 0 1 0 0,-1 0 0 0 0,1-1 0 0 0,0 0-9 0 0,2 1 10 0 0,0 0 1 0 0,0 1 0 0 0,1-1-1 0 0,-1 0 1 0 0,1 0-1 0 0,0 0 1 0 0,0 0-1 0 0,0 0 1 0 0,1 0-1 0 0,-1 0 1 0 0,1 0 0 0 0,0-1-1 0 0,0 1 1 0 0,0 0-1 0 0,0 0 1 0 0,1 0-1 0 0,-1 0 1 0 0,1 0 0 0 0,0 0-1 0 0,0 0 1 0 0,0 0-1 0 0,0 0 1 0 0,1 0-1 0 0,-1 0 1 0 0,1 0-1 0 0,0 0-10 0 0,4-3 7 0 0,-1 0-1 0 0,1 0 1 0 0,0 1-1 0 0,1 0 0 0 0,0 0 1 0 0,0 0-1 0 0,0 0 1 0 0,0 1-1 0 0,1 0 0 0 0,3-1-6 0 0,53-23 0 0 0,-56 26 0 0 0,0 0 0 0 0,0 0 0 0 0,1 1 0 0 0,1 0 0 0 0,-9 1 0 0 0,-1-1 0 0 0,1 1 0 0 0,0 0 0 0 0,-1 0 0 0 0,1 0 0 0 0,0 0 0 0 0,0 0 0 0 0,-1 0 0 0 0,1 0 0 0 0,0 0 0 0 0,0 0 0 0 0,-1 0 0 0 0,1 0 0 0 0,0 0 0 0 0,-1 0 0 0 0,1 0 0 0 0,0 1 0 0 0,-1-1 0 0 0,1 0 0 0 0,0 0 0 0 0,-1 1 0 0 0,1-1 0 0 0,0 1 0 0 0,-1-1 0 0 0,1 1 0 0 0,1 0 0 0 0,-1 0-11 0 0,1 0 0 0 0,0 0 0 0 0,0 0 0 0 0,-1 0 0 0 0,1 0-1 0 0,-1 0 1 0 0,0 0 0 0 0,1 1 0 0 0,-1-1 0 0 0,0 0 0 0 0,0 1-1 0 0,1-1 1 0 0,-1 1 0 0 0,-1 0 0 0 0,1-1 0 0 0,0 1 0 0 0,0 0-1 0 0,-1-1 1 0 0,1 1 0 0 0,-1 0 0 0 0,1-1 0 0 0,-1 1 0 0 0,0 0-1 0 0,0 0 1 0 0,0 0 0 0 0,0-1 0 0 0,0 1 11 0 0,-1 8 9 0 0,0-1 0 0 0,0 0 0 0 0,-1 0 0 0 0,-3 7-9 0 0,2-6-8 0 0,2-7 21 0 0,0 1 1 0 0,0-1-1 0 0,-1 0 0 0 0,1 1 1 0 0,-1-1-1 0 0,0 0 0 0 0,0 0 0 0 0,0 0 1 0 0,0-1-1 0 0,-1 1 0 0 0,1 0 0 0 0,-1-1 1 0 0,0 1-1 0 0,0-1 0 0 0,0 0 1 0 0,0 0-1 0 0,0 0 0 0 0,-1 0 0 0 0,1 0 1 0 0,-1-1-1 0 0,1 0 0 0 0,-1 1 1 0 0,0-1-1 0 0,-1 0-13 0 0,3-1 49 0 0,1 0 0 0 0,-1 0-1 0 0,0 0 1 0 0,0-1 0 0 0,1 1 0 0 0,-1 0 0 0 0,0-1 0 0 0,1 1 0 0 0,-1-1-1 0 0,0 0 1 0 0,1 1 0 0 0,-1-1 0 0 0,1 0 0 0 0,-1 0 0 0 0,1 0 0 0 0,0 0-1 0 0,-1 0 1 0 0,1 0 0 0 0,0 0 0 0 0,0 0 0 0 0,0-1 0 0 0,0 1 0 0 0,0 0-1 0 0,0-1 1 0 0,0 1 0 0 0,0-1 0 0 0,0 1 0 0 0,1-1 0 0 0,-1 0-49 0 0,-2-4-159 0 0,1 1 0 0 0,0-1 1 0 0,1 0-1 0 0,0 1 1 0 0,0-1-1 0 0,0 0 0 0 0,0-3 159 0 0,1 7 4 0 0,0 0 0 0 0,1 0-1 0 0,-1 1 1 0 0,0-1-1 0 0,1 0 1 0 0,0 0-1 0 0,-1 0 1 0 0,1 0-1 0 0,0 1 1 0 0,0-1 0 0 0,0 0-1 0 0,0 1 1 0 0,0-1-1 0 0,1 1 1 0 0,-1-1-1 0 0,0 1 1 0 0,1-1-1 0 0,0 1-3 0 0,2-6 25 0 0,-3 6-20 0 0,-1 1-1 0 0,0-1 1 0 0,0 1 0 0 0,0 0-1 0 0,1-1 1 0 0,-1 1 0 0 0,0-1 0 0 0,1 1-1 0 0,-1 0 1 0 0,0-1 0 0 0,1 1-1 0 0,-1 0 1 0 0,1-1 0 0 0,-1 1-1 0 0,0 0 1 0 0,1 0 0 0 0,-1-1 0 0 0,1 1-1 0 0,-1 0 1 0 0,1 0 0 0 0,-1 0-1 0 0,1-1-4 0 0,5-1 28 0 0,1 0 0 0 0,-1 0 0 0 0,1 0 0 0 0,0 1 0 0 0,2-1-28 0 0,-6 2-1 0 0,-1 0 0 0 0,1 0 0 0 0,0 0 1 0 0,-1 0-1 0 0,1 0 0 0 0,0 0 0 0 0,-1 1 1 0 0,1-1-1 0 0,-1 1 0 0 0,1 0 0 0 0,-1 0 1 0 0,1 0-1 0 0,-1 0 0 0 0,1 0 0 0 0,1 1 1 0 0,-2-1 0 0 0,-1 0 0 0 0,1 0 0 0 0,-1 0 0 0 0,1 0 0 0 0,-1 1 0 0 0,1-1 0 0 0,-1 0 0 0 0,0 1 0 0 0,1-1 0 0 0,-1 1 0 0 0,1 0 0 0 0,0 2 0 0 0,-1-2 0 0 0,0 0 0 0 0,0 0 0 0 0,0 0 0 0 0,0 0 0 0 0,0 1 0 0 0,0-1 0 0 0,-1 0 0 0 0,1 1 0 0 0,-1-1 0 0 0,0 1 0 0 0,0-1 0 0 0,0 0 0 0 0,0 1 0 0 0,0-1 0 0 0,0 1 0 0 0,-1-1 0 0 0,0 0 0 0 0,1 1 0 0 0,-1-1 0 0 0,0 0 0 0 0,0 0 0 0 0,0 0 0 0 0,0 1 0 0 0,-1-1 0 0 0,0 1 0 0 0,-1 2 0 0 0,-1-1 0 0 0,0 1 0 0 0,1-1 0 0 0,-2 0 0 0 0,1 0 0 0 0,0 0 0 0 0,-1-1 0 0 0,0 1 0 0 0,0-1 0 0 0,-5 2 0 0 0,6-2 0 0 0,0-1 0 0 0,-1 0 0 0 0,0 0 0 0 0,1 0 0 0 0,-1-1 0 0 0,0 1 0 0 0,0-1 0 0 0,0 0 0 0 0,0-1 0 0 0,0 1 0 0 0,0-1 0 0 0,0 0 0 0 0,0 0 0 0 0,0 0 0 0 0,0-1 0 0 0,0 1 0 0 0,-2-1 0 0 0,0-1-4 0 0,0 1-1 0 0,0-1 0 0 0,0 0 0 0 0,1 0 0 0 0,-1-1 0 0 0,1 0 0 0 0,-1 0 0 0 0,1 0 0 0 0,0-1 0 0 0,0 0 0 0 0,1 0 0 0 0,-1 0 0 0 0,0-1 5 0 0,3 1 3 0 0,0 0 0 0 0,0 1 0 0 0,0-1 0 0 0,0 0-1 0 0,1 0 1 0 0,-2-4-3 0 0,3 7 2 0 0,1 0 0 0 0,-1-1 0 0 0,1 1 0 0 0,-1 0 0 0 0,1-1 0 0 0,0 1-1 0 0,0-1 1 0 0,0 1 0 0 0,0 0 0 0 0,0-1 0 0 0,0 1 0 0 0,0-1 0 0 0,1 1 0 0 0,-1 0 0 0 0,1-1-1 0 0,-1 1 1 0 0,1 0 0 0 0,-1 0 0 0 0,1-1 0 0 0,0 1 0 0 0,-1 0 0 0 0,1 0 0 0 0,0 0 0 0 0,0-1-1 0 0,1 1-1 0 0,0-1 0 0 0,1 0 0 0 0,0 0 0 0 0,0 0 0 0 0,-1 0 0 0 0,1 1 0 0 0,0-1 0 0 0,1 1 0 0 0,-1 0 0 0 0,0 0 0 0 0,0 0 0 0 0,1 0 0 0 0,17-6 0 0 0,-18 6-1 0 0,-1 0-1 0 0,1 1 0 0 0,0-1 1 0 0,0 1-1 0 0,0 0 0 0 0,0 0 1 0 0,0 0-1 0 0,0 0 0 0 0,-1 0 1 0 0,1 0-1 0 0,0 0 0 0 0,0 1 2 0 0,35 7-33 0 0,-33-5 40 0 0,-1 0-1 0 0,1 0 1 0 0,-1 0 0 0 0,0 0-1 0 0,0 1 1 0 0,0-1 0 0 0,-1 1-1 0 0,1 0-6 0 0,-2-1-1 0 0,0 0 0 0 0,0 0-1 0 0,-1 0 1 0 0,1 0 0 0 0,-1 0-1 0 0,0 0 1 0 0,0 0 0 0 0,0 0-1 0 0,0 1 1 0 0,0-1 0 0 0,-1 0-1 0 0,0 1 1 0 0,0-1 0 0 0,0 0-1 0 0,0 0 1 0 0,0 1 0 0 0,-1-1-1 0 0,0 0 1 0 0,1 1 0 0 0,-1-1-1 0 0,-1 0 1 0 0,1 0 0 0 0,0 0-1 0 0,-1 0 1 0 0,0 0 0 0 0,0 0-1 0 0,0 0 1 0 0,0-1 0 0 0,0 1-1 0 0,-2 1 2 0 0,3-3 2 0 0,0 0-1 0 0,0 0 1 0 0,0 0-1 0 0,-1 0 1 0 0,1-1-1 0 0,0 1 0 0 0,0-1 1 0 0,0 1-1 0 0,0 0 1 0 0,-1-1-1 0 0,1 0 1 0 0,0 1-1 0 0,-1-1 0 0 0,1 0 1 0 0,0 1-1 0 0,-1-1 1 0 0,1 0-1 0 0,0 0 1 0 0,-1 0-1 0 0,1 0 0 0 0,-1 0 1 0 0,1 0-1 0 0,0-1 1 0 0,-1 1-1 0 0,1 0 0 0 0,0-1 1 0 0,-1 1-1 0 0,1-1 1 0 0,-1 0-2 0 0,-1 0-6 0 0,0-1 0 0 0,0 0 1 0 0,0 0-1 0 0,0 0 0 0 0,1 0 0 0 0,-1 0 1 0 0,1-1-1 0 0,0 1 0 0 0,-1-1 0 0 0,0-1 6 0 0,-1-2 17 0 0,0 0-1 0 0,1 0 1 0 0,-1 0-1 0 0,2-1 1 0 0,-1 1-1 0 0,1 0 0 0 0,0-1 1 0 0,-1-5-17 0 0,3 9 4 0 0,-1-1-1 0 0,1 1 1 0 0,0-1 0 0 0,0 0 0 0 0,0 0 0 0 0,1 1-1 0 0,-1-1 1 0 0,1 1 0 0 0,0-1 0 0 0,0 0 0 0 0,1 1-1 0 0,-1-1 1 0 0,1 1 0 0 0,-1 0 0 0 0,1 0-1 0 0,2-3-3 0 0,-2 4-6 0 0,-1 1-1 0 0,1-1 0 0 0,-1 1 1 0 0,1 0-1 0 0,0-1 0 0 0,-1 1 1 0 0,1 0-1 0 0,0 0 0 0 0,0 0 1 0 0,0 0-1 0 0,0 0 0 0 0,2 0 7 0 0,22-12 167 0 0,-25 12-226 0 0,-1 1-9 0 0,3 1 15 0 0,0 0 53 0 0,0 0-1 0 0,0 0 1 0 0,0 0-1 0 0,0 1 0 0 0,0-1 1 0 0,0 1-1 0 0,0-1 1 0 0,-1 1-1 0 0,1 0 1 0 0,-1 0-1 0 0,1 0 1 0 0,-1 0-1 0 0,0 1 1 0 0,0-1-1 0 0,0 1 1 0 0,0-1-1 0 0,0 1 1 0 0,-1-1-1 0 0,1 1 0 0 0,-1 0 1 0 0,0 0-1 0 0,0 1 1 0 0,1 2 1 0 0,-2 1-1 0 0,1-1 0 0 0,-1 1 0 0 0,0-1 1 0 0,-1 1-1 0 0,0-1 0 0 0,0 1 0 0 0,-1 0 0 0 0,0 6-1 0 0,2-11 1 0 0,-1 1 0 0 0,0-1 0 0 0,0 0 0 0 0,0 1 0 0 0,0-1 0 0 0,0 0 0 0 0,0 0 0 0 0,-1 0 0 0 0,1 0 0 0 0,-1 0 0 0 0,0 0 0 0 0,0 0 0 0 0,0 0 0 0 0,0 0 0 0 0,0-1 0 0 0,-2 2 0 0 0,3-2 0 0 0,-1 0 0 0 0,1 0 0 0 0,-1 0 0 0 0,1-1 0 0 0,-1 1 0 0 0,0 0 0 0 0,1-1 0 0 0,-1 1 0 0 0,0-1 0 0 0,1 1 0 0 0,-1-1 0 0 0,0 0 0 0 0,0 0 0 0 0,1 0 0 0 0,-1 0 0 0 0,0 0 0 0 0,0 0 0 0 0,1 0 0 0 0,-1 0 0 0 0,0-1 0 0 0,1 1 0 0 0,-1-1 0 0 0,0 1 0 0 0,1-1 0 0 0,-1 1 0 0 0,0-1 0 0 0,-9-5-3 0 0,6 3 14 0 0,-1 1 1 0 0,1-1 0 0 0,0-1 0 0 0,0 1-1 0 0,0 0 1 0 0,0-1 0 0 0,1 0 0 0 0,0 0-1 0 0,0 0 1 0 0,0-1 0 0 0,0 1 0 0 0,-1-4-12 0 0,2 4-10 0 0,1-1-1 0 0,0 0 1 0 0,0 0 0 0 0,0 0 0 0 0,-1-5 10 0 0,3 9-6 0 0,0-1 0 0 0,0 0 0 0 0,-1 0 1 0 0,1 0-1 0 0,1 1 0 0 0,-1-1 0 0 0,0 0 1 0 0,0 0-1 0 0,1 0 0 0 0,-1 1 0 0 0,1-1 1 0 0,-1 0-1 0 0,1 1 0 0 0,0-1 0 0 0,0 0 1 0 0,0 1-1 0 0,0-1 0 0 0,1 0 6 0 0,-1 0-6 0 0,1 0-1 0 0,0 1 1 0 0,0-1-1 0 0,0 0 1 0 0,0 1-1 0 0,0 0 1 0 0,1-1-1 0 0,-1 1 1 0 0,0 0-1 0 0,1 0 1 0 0,-1 0-1 0 0,0 0 1 0 0,1 0-1 0 0,0 1 1 0 0,-1-1-1 0 0,1 1 1 0 0,-1 0-1 0 0,1-1 1 0 0,0 1-1 0 0,-1 0 1 0 0,1 0-1 0 0,0 1 7 0 0,7-2 73 0 0,-7 1-77 0 0,-1 0 0 0 0,0 0 1 0 0,1 0-1 0 0,-1 0 0 0 0,0 0 0 0 0,1 0 0 0 0,-1 0 0 0 0,0 1 0 0 0,1-1 1 0 0,-1 1-1 0 0,0-1 0 0 0,0 1 0 0 0,1 0 0 0 0,-1 0 0 0 0,0 0 1 0 0,0 0-1 0 0,0 0 0 0 0,0 0 0 0 0,0 1 0 0 0,-1-1 0 0 0,1 1 0 0 0,1 0 4 0 0,0 1 11 0 0,-1 0 1 0 0,1 1-1 0 0,-1-1 0 0 0,0 0 0 0 0,0 1 0 0 0,0 0 0 0 0,-1-1 0 0 0,1 1 0 0 0,-1 0 0 0 0,0 0 0 0 0,0 0 0 0 0,0-1 0 0 0,-1 2-11 0 0,1 3-2 0 0,-1 1-1 0 0,0-1 1 0 0,0 0 0 0 0,-1 1-1 0 0,-2 5 3 0 0,3-13 0 0 0,0 1 1 0 0,-1-1-1 0 0,1 1 0 0 0,-1-1 0 0 0,1 1 0 0 0,-1-1 0 0 0,0 0 0 0 0,1 1 0 0 0,-1-1 0 0 0,0 1 0 0 0,0-1 0 0 0,0 0 0 0 0,0 0 0 0 0,0 0 0 0 0,-1 1 0 0 0,1-1 0 0 0,0 0 0 0 0,-1 0 0 0 0,1-1 0 0 0,0 1 0 0 0,-1 0 0 0 0,0 0 0 0 0,1-1 0 0 0,-1 1 0 0 0,1 0 1 0 0,-1-1-1 0 0,0 1 0 0 0,1-1 0 0 0,-1 0 0 0 0,0 0 0 0 0,0 1 0 0 0,-2-1-1 0 0,1 0 0 0 0,0-1 0 0 0,0 1 0 0 0,0 0 0 0 0,0-1 0 0 0,0 0 0 0 0,0 1 0 0 0,0-1 0 0 0,0 0 0 0 0,0 0 0 0 0,0-1 0 0 0,0 1 1 0 0,1 0-1 0 0,-1-1 0 0 0,1 0 0 0 0,-1 1 0 0 0,0-2 1 0 0,-6-4-8 0 0,1-2 0 0 0,0 1 0 0 0,0-1 0 0 0,0-2 8 0 0,4 7 2 0 0,1-1 1 0 0,0 0-1 0 0,0 0 1 0 0,1 0-1 0 0,0 0 1 0 0,0 0-1 0 0,0 0 1 0 0,0-1-1 0 0,1-2-2 0 0,0 6-1 0 0,1 0 0 0 0,0 1 0 0 0,0-1 0 0 0,0 0-1 0 0,0 0 1 0 0,0 1 0 0 0,0-1 0 0 0,1 0 0 0 0,-1 1-1 0 0,1-1 1 0 0,-1 0 0 0 0,1 1 0 0 0,0-1 0 0 0,0 1-1 0 0,-1-1 1 0 0,1 1 0 0 0,1-1 0 0 0,-1 1 0 0 0,0 0-1 0 0,0-1 1 0 0,0 1 0 0 0,1 0 0 0 0,-1 0 0 0 0,1 0-1 0 0,-1 0 2 0 0,2-1-9 0 0,1 0 0 0 0,-1 1 0 0 0,0 0 0 0 0,1-1 0 0 0,-1 1 0 0 0,1 0 0 0 0,-1 1 0 0 0,1-1 0 0 0,-1 1 0 0 0,1-1 0 0 0,0 1 0 0 0,2 0 9 0 0,13-1-56 0 0,-14 1 11 0 0,0-1 0 0 0,0 1-1 0 0,1 0 1 0 0,-1 1-1 0 0,2 0 46 0 0,8-1-1609 0 0,-7 2-4128 0 0</inkml:trace>
  <inkml:trace contextRef="#ctx1" brushRef="#br2" timeOffset="4">79 121 4144 0 0,'0'0'319'0'0,"0"0"-122"0"0,0 0 270 0 0,0 0 138 0 0,0 0 31 0 0,0 0 14 0 0,0 0 48 0 0,-3 7 754 0 0,-19 62 932 0 0,1-12-1320 0 0,21-51-196 0 0,5-11-443 0 0,7-10-100 0 0,49-119 105 0 0,-53 120-430 0 0,-5 8 0 0 0,0 0 0 0 0,0 1 0 0 0,-1-1 0 0 0,2-4 0 0 0,-4 7 10 0 0,0 2 44 0 0,0 1 10 0 0,0 0 0 0 0,0 0 0 0 0,0 0 4 0 0,0 0 16 0 0,0 0 4 0 0,0 0 0 0 0,0 0-4 0 0,2 1-54 0 0,-1 0 0 0 0,0-1 1 0 0,1 1-1 0 0,-1 0 1 0 0,0 0-1 0 0,0 0 0 0 0,0 1 1 0 0,0-1-1 0 0,0 0 1 0 0,0 0-1 0 0,0 1 0 0 0,0-1 1 0 0,0 0-1 0 0,0 1 1 0 0,-1-1-1 0 0,1 1 0 0 0,-1 0-30 0 0,5 6-88 0 0,14 28 19 0 0,-3-4 74 0 0,-2-5-14 0 0,-10-18 44 0 0,1 0 0 0 0,0 0 1 0 0,1 0-1 0 0,-1-1 1 0 0,5 3-36 0 0,12 19 0 0 0,-16-25 0 0 0,-4-3 10 0 0,-1-1 48 0 0,-1-1 24 0 0,0 0 8 0 0,0 0 24 0 0,0 0-12 0 0,0 0-6 0 0,0 0 5 0 0,-7 4 149 0 0,-2-2-126 0 0,-1 0-1 0 0,0-1 0 0 0,0 0 0 0 0,0-1 0 0 0,0 0 0 0 0,-4-1-123 0 0,-13 0 181 0 0,10 0-128 0 0,0 0-1 0 0,-8-3-52 0 0,12 2 21 0 0,1 1-1 0 0,-1-1 1 0 0,0 2 0 0 0,0 0-1 0 0,-5 1-20 0 0,-5 4-2247 0 0,25-4 943 0 0,8 7-8 0 0</inkml:trace>
  <inkml:trace contextRef="#ctx1" brushRef="#br2" timeOffset="5">9336 1462 5440 0 0,'-9'-2'592'0'0,"7"2"-470"0"0,1 0 513 0 0,1 0 213 0 0,0 0 44 0 0,1 2-484 0 0,0-1 1 0 0,0 0-1 0 0,-1 0 0 0 0,1 0 0 0 0,0 0 1 0 0,0 1-1 0 0,0-1 0 0 0,0 0 0 0 0,0-1 1 0 0,0 1-1 0 0,1 0 0 0 0,-1 0 0 0 0,0 0 1 0 0,0-1-1 0 0,2 1-408 0 0,27 16-486 0 0,-20-12 1031 0 0,43 23-165 0 0,-37-20-325 0 0,32 21 115 0 0,-47-28-101 0 0,-1-1 46 0 0,0 1-38 0 0,0 0-1 0 0,-1 1 1 0 0,1-1 0 0 0,-1 0-1 0 0,0 0 1 0 0,1 0 0 0 0,-1 1 0 0 0,0-1-1 0 0,1 0 1 0 0,-1 0 0 0 0,0 0-1 0 0,0 0 1 0 0,0 0 0 0 0,0 0-1 0 0,0-1 1 0 0,-1 2-77 0 0,-20 13 303 0 0,20-14-239 0 0,-8 7-19 0 0,1-1 0 0 0,0 1 0 0 0,0 1 0 0 0,1 0-1 0 0,-5 7-44 0 0,-18 14 144 0 0,30-30-64 0 0,0 1 0 0 0,1 0-49 0 0,0-1 0 0 0,-1 0-1 0 0,1 1 1 0 0,-1-1-1 0 0,1 0 1 0 0,-1 1-1 0 0,1-1 1 0 0,-1 0-1 0 0,0 1 1 0 0,1-1-1 0 0,-1 0 1 0 0,1 0 0 0 0,-1 0-1 0 0,0 0 1 0 0,1 0-1 0 0,-1 1 1 0 0,1-1-1 0 0,-1 0 1 0 0,0 0-1 0 0,1-1 1 0 0,-1 1-1 0 0,1 0 1 0 0,-1 0-1 0 0,0 0 1 0 0,1 0 0 0 0,-1 0-1 0 0,1-1 1 0 0,-1 1-1 0 0,1 0 1 0 0,-1 0-1 0 0,1-1 1 0 0,-1 1-1 0 0,1 0 1 0 0,-1-1-1 0 0,1 1 1 0 0,-1-1 0 0 0,1 1-1 0 0,-1-1 1 0 0,1 1-31 0 0,-11-19 386 0 0,10 17-342 0 0,-1-5-9 0 0,0 1 0 0 0,0-1 1 0 0,1 0-1 0 0,-1-5-35 0 0,-1-7 5 0 0,-3-15 17 0 0,0-1 380 0 0,-8-23-402 0 0,13 55 66 0 0,-1-8 191 0 0,2 11-522 0 0,0 0-122 0 0,-1 0-1225 0 0,0 4-4854 0 0</inkml:trace>
  <inkml:trace contextRef="#ctx0" brushRef="#br3" timeOffset="8">1590 1439 0 0,'0'483'0'0,"0"-478"0"0</inkml:trace>
  <inkml:trace contextRef="#ctx0" brushRef="#br3" timeOffset="9">4226 1361 0 0,'0'482'0'0,"0"-478"0"0,0 2 0 0,0-4 0 0,0-6 0 0</inkml:trace>
  <inkml:trace contextRef="#ctx0" brushRef="#br3" timeOffset="10">6978 1332 0 0,'0'369'0'0,"0"-364"0"0</inkml:trace>
  <inkml:trace contextRef="#ctx0" brushRef="#br3" timeOffset="11">5293 1341 0 0,'0'116'0'0,"0"81"0"0,0-190 0 0,0 0 0 0,0 1 0 0,0-1 0 0,0-1 0 0,0 80 0 0,0 23 0 0,0-116 0 0</inkml:trace>
</inkml:ink>
</file>

<file path=ppt/ink/ink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36:13.843"/>
    </inkml:context>
    <inkml:brush xml:id="br0">
      <inkml:brushProperty name="width" value="0.05292" units="cm"/>
      <inkml:brushProperty name="height" value="0.05292" units="cm"/>
      <inkml:brushProperty name="color" value="#333333"/>
    </inkml:brush>
  </inkml:definitions>
  <inkml:trace contextRef="#ctx0" brushRef="#br0">22 2 6992 0 0,'-16'-1'1675'0'0,"37"8"-211"0"0,43 5 397 0 0,163-10 34 0 0,-117-3-1688 0 0,24 3-80 0 0,-14 0 124 0 0,26-6-251 0 0,140-2-245 0 0,-239 6 102 0 0,6-1-824 0 0,-6-3-310 0 0</inkml:trace>
</inkml:ink>
</file>

<file path=ppt/ink/ink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6:11:05.148"/>
    </inkml:context>
    <inkml:brush xml:id="br0">
      <inkml:brushProperty name="width" value="0.05292" units="cm"/>
      <inkml:brushProperty name="height" value="0.05292" units="cm"/>
      <inkml:brushProperty name="color" value="#333333"/>
    </inkml:brush>
  </inkml:definitions>
  <inkml:trace contextRef="#ctx0" brushRef="#br0">77 26 6104 0 0,'0'0'274'0'0,"0"0"0"0"0,0-7 674 0 0,-22-11 5969 0 0,20 18-6807 0 0,0-1-1 0 0,0 1 1 0 0,0 0 0 0 0,0 0 0 0 0,0 0 0 0 0,1 1-1 0 0,-1-1 1 0 0,0 0 0 0 0,0 1 0 0 0,0-1 0 0 0,0 1-1 0 0,0 0 1 0 0,1 0 0 0 0,-1-1 0 0 0,0 1 0 0 0,1 0-1 0 0,-1 1 1 0 0,0-1 0 0 0,1 0 0 0 0,-1 0 0 0 0,1 1-1 0 0,-1-1-109 0 0,1 0 30 0 0,0 0-1 0 0,0 0 1 0 0,0 0-1 0 0,0 0 1 0 0,0 0-1 0 0,1 0 0 0 0,-1 0 1 0 0,0 0-1 0 0,0 0 1 0 0,1 1-1 0 0,-1-1 0 0 0,1 0 1 0 0,-1 0-1 0 0,1 1 1 0 0,-1-1-1 0 0,1 0 1 0 0,0 0-1 0 0,0 1 0 0 0,0-1 1 0 0,-1 0-1 0 0,1 1 1 0 0,0-1-1 0 0,1 1 1 0 0,-1-1-1 0 0,0 0 0 0 0,0 0 1 0 0,1 1-1 0 0,-1-1 1 0 0,0 0-1 0 0,1 1 1 0 0,-1-1-1 0 0,1 0 0 0 0,0 0-29 0 0,4 5 51 0 0,0-1 0 0 0,1 0 0 0 0,-1 0 0 0 0,1 0 0 0 0,0-1 0 0 0,1 0-1 0 0,3 2-50 0 0,-5-3 8 0 0,1-1 0 0 0,-1 2-1 0 0,-1-1 1 0 0,1 0 0 0 0,0 1-1 0 0,-1 0 1 0 0,0 0 0 0 0,0 1-1 0 0,0-1 1 0 0,0 1-1 0 0,-1 0-7 0 0,-1-3 0 0 0,-1-1 0 0 0,0 1 0 0 0,0 0 0 0 0,0 1 0 0 0,0-1-1 0 0,0 0 1 0 0,0 0 0 0 0,-1 0 0 0 0,1 0 0 0 0,-1 1-1 0 0,0-1 1 0 0,1 0 0 0 0,-1 1 0 0 0,0-1 0 0 0,0 0-1 0 0,-1 0 1 0 0,1 1 0 0 0,0-1 0 0 0,-1 0 0 0 0,1 0 0 0 0,-1 1-1 0 0,0-1 1 0 0,0 0 0 0 0,0 0 0 0 0,0 0 0 0 0,0 0-1 0 0,0 0 1 0 0,0 0 0 0 0,-1 0 0 0 0,1 0 0 0 0,-3 1 6 0 0,1 0 1 0 0,-1-1-1 0 0,0 1 0 0 0,0 0 0 0 0,0-1 1 0 0,0 0-1 0 0,0 0 0 0 0,-1 0 1 0 0,1-1-1 0 0,0 0 0 0 0,-1 1-6 0 0,4-2 3 0 0,-1 0 0 0 0,1 1 0 0 0,0-1 0 0 0,0 0 0 0 0,-1 0 0 0 0,1 0 0 0 0,0 0 0 0 0,-1 0 0 0 0,1 0 0 0 0,0 0 0 0 0,0-1 0 0 0,-1 1 0 0 0,1 0 0 0 0,0-1 0 0 0,0 1 0 0 0,-1-1 0 0 0,1 1 0 0 0,0-1 0 0 0,0 1 0 0 0,0-1 0 0 0,0 0 0 0 0,0 0 0 0 0,0 0 0 0 0,0 1 0 0 0,0-1 0 0 0,0 0-3 0 0,0 0 66 0 0,1 1-14 0 0,0 0-108 0 0,8 3-65 0 0,-6-2 118 0 0,0 1 0 0 0,0-1 0 0 0,1 0 0 0 0,-2 1 0 0 0,1 0-1 0 0,0-1 1 0 0,0 1 0 0 0,0 0 0 0 0,-1 0 0 0 0,1 0 0 0 0,-1 0 0 0 0,0 1 0 0 0,0-1 0 0 0,1 0-1 0 0,-1 0 1 0 0,-1 1 0 0 0,1-1 0 0 0,0 1 0 0 0,0-1 0 0 0,-1 1 0 0 0,0-1 0 0 0,1 1 0 0 0,-1-1-1 0 0,0 2 4 0 0,-2 29 0 0 0,-1-1 0 0 0,-2 0 0 0 0,-2 5 0 0 0,2-9 0 0 0,5-26 5 0 0,-1 1 0 0 0,1-1 0 0 0,0 0-1 0 0,0 0 1 0 0,0 1 0 0 0,0-1-1 0 0,0 0 1 0 0,1 0 0 0 0,-1 1-1 0 0,1-1 1 0 0,-1 0 0 0 0,1 0-1 0 0,0 1-4 0 0,0-2 10 0 0,-1 0-1 0 0,1 0 0 0 0,0 0 1 0 0,-1 0-1 0 0,1 0 0 0 0,0 0 0 0 0,0-1 1 0 0,-1 1-1 0 0,1 0 0 0 0,0 0 1 0 0,0-1-1 0 0,0 1 0 0 0,0-1 1 0 0,0 1-1 0 0,0-1 0 0 0,0 1 0 0 0,0-1 1 0 0,0 0-1 0 0,0 1 0 0 0,0-1 1 0 0,0 0-1 0 0,0 0 0 0 0,1 0 0 0 0,-1 0 1 0 0,0 0-10 0 0,51-4-1468 0 0,-44 1-4693 0 0</inkml:trace>
</inkml:ink>
</file>

<file path=ppt/ink/ink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6:11:05.149"/>
    </inkml:context>
    <inkml:brush xml:id="br0">
      <inkml:brushProperty name="width" value="0.05292" units="cm"/>
      <inkml:brushProperty name="height" value="0.05292" units="cm"/>
      <inkml:brushProperty name="color" value="#333333"/>
    </inkml:brush>
  </inkml:definitions>
  <inkml:trace contextRef="#ctx0" brushRef="#br0">1 10 9272 0 0,'0'0'130'0'0,"0"-1"1"0"0,0 1-1 0 0,0 0 0 0 0,1-1 1 0 0,-1 1-1 0 0,0-1 1 0 0,0 1-1 0 0,0-1 1 0 0,1 1-1 0 0,-1 0 1 0 0,0-1-1 0 0,0 1 0 0 0,1 0 1 0 0,-1-1-1 0 0,0 1 1 0 0,1 0-1 0 0,-1-1 1 0 0,0 1-1 0 0,1 0 0 0 0,-1 0 1 0 0,0-1-1 0 0,1 1 1 0 0,-1 0-1 0 0,1 0 1 0 0,-1 0-1 0 0,1-1 1 0 0,-1 1-1 0 0,0 0 0 0 0,1 0 1 0 0,-1 0-1 0 0,1 0 1 0 0,-1 0-1 0 0,1 0 1 0 0,-1 0-1 0 0,1 0 0 0 0,-1 0 1 0 0,1 0-1 0 0,-1 0 1 0 0,0 0-131 0 0,3 0 171 0 0,-1 0 0 0 0,0-1 1 0 0,1 1-1 0 0,-1 0 0 0 0,0 0 0 0 0,1 0 1 0 0,-1 1-1 0 0,0-1 0 0 0,0 0 1 0 0,1 1-172 0 0,10 5 331 0 0,0 0 1 0 0,-1 1-1 0 0,0 0 1 0 0,6 5-332 0 0,-16-10 22 0 0,1 0 0 0 0,0 0 0 0 0,-1 0 0 0 0,0 1 1 0 0,1-1-1 0 0,-1 0 0 0 0,0 1 0 0 0,0 0 0 0 0,-1-1 0 0 0,1 1 0 0 0,0 0 1 0 0,-1 0-1 0 0,0 0 0 0 0,1 0 0 0 0,-1 0 0 0 0,0 0 0 0 0,-1 0 1 0 0,1 0-1 0 0,-1 1 0 0 0,1-1 0 0 0,-1 0 0 0 0,0 0 0 0 0,0 2-22 0 0,-1-1-110 0 0,-1-1-1 0 0,1 1 0 0 0,-1 0 0 0 0,0-1 1 0 0,0 1-1 0 0,0-1 0 0 0,0 0 0 0 0,0 0 0 0 0,-1 0 1 0 0,1 0-1 0 0,-1 0 0 0 0,0 0 0 0 0,0-1 0 0 0,0 1 1 0 0,0-1-1 0 0,-1 0 0 0 0,1 0 0 0 0,-1 0 1 0 0,1 0-1 0 0,-1-1 0 0 0,0 1 0 0 0,0-1 111 0 0,-1 0-2750 0 0,5-1 1950 0 0</inkml:trace>
</inkml:ink>
</file>

<file path=ppt/ink/ink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6:11:05.150"/>
    </inkml:context>
    <inkml:brush xml:id="br0">
      <inkml:brushProperty name="width" value="0.05292" units="cm"/>
      <inkml:brushProperty name="height" value="0.05292" units="cm"/>
      <inkml:brushProperty name="color" value="#333333"/>
    </inkml:brush>
  </inkml:definitions>
  <inkml:trace contextRef="#ctx0" brushRef="#br0">98 30 6448 0 0,'-3'-21'2661'0'0,"2"20"-2411"0"0,0 0-1 0 0,0 0 1 0 0,0 0-1 0 0,0 1 1 0 0,-1-1 0 0 0,1 0-1 0 0,0 1 1 0 0,0-1-1 0 0,-1 1 1 0 0,1-1 0 0 0,0 1-1 0 0,-1 0 1 0 0,1-1-1 0 0,-1 1 1 0 0,1 0 0 0 0,0 0-1 0 0,-1 0 1 0 0,1 0-1 0 0,-1 0 1 0 0,1 0 0 0 0,0 1-1 0 0,-1-1 1 0 0,1 0-1 0 0,0 1 1 0 0,-1-1-250 0 0,-1 2 207 0 0,0-1-1 0 0,1 1 1 0 0,-1 0 0 0 0,0 0-1 0 0,1 0 1 0 0,-1 0 0 0 0,1 0-1 0 0,0 1 1 0 0,-1-1 0 0 0,1 1-1 0 0,0 0-206 0 0,-2 3 96 0 0,0-1-1 0 0,1 1 0 0 0,0 0 0 0 0,0 0 1 0 0,0 0-1 0 0,1 0 0 0 0,-1 0 0 0 0,2 1 1 0 0,-1-1-1 0 0,1 1 0 0 0,0 2-95 0 0,0-5 22 0 0,1-1 0 0 0,0 0-1 0 0,1 1 1 0 0,-1-1 0 0 0,0 1 0 0 0,1-1 0 0 0,0 0-1 0 0,0 0 1 0 0,0 1 0 0 0,0-1 0 0 0,1 0-1 0 0,-1 0 1 0 0,1 0 0 0 0,0 0 0 0 0,-1 0 0 0 0,1 0-1 0 0,1-1 1 0 0,-1 1 0 0 0,0-1 0 0 0,1 1-1 0 0,-1-1 1 0 0,1 0 0 0 0,0 0-22 0 0,4 2-240 0 0,0-1 1 0 0,0 0-1 0 0,0-1 1 0 0,0 1-1 0 0,0-1 1 0 0,0-1-1 0 0,1 1 1 0 0,-1-1-1 0 0,0-1 0 0 0,7 1 240 0 0,20 1-2107 0 0,-4-2-3385 0 0</inkml:trace>
</inkml:ink>
</file>

<file path=ppt/ink/ink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6:11:05.151"/>
    </inkml:context>
    <inkml:brush xml:id="br0">
      <inkml:brushProperty name="width" value="0.05292" units="cm"/>
      <inkml:brushProperty name="height" value="0.05292" units="cm"/>
      <inkml:brushProperty name="color" value="#333333"/>
    </inkml:brush>
  </inkml:definitions>
  <inkml:trace contextRef="#ctx0" brushRef="#br0">1 9 2304 0 0,'2'-1'1755'0'0,"11"-4"9746"0"0,-7 4-10318 0 0,-4 3-1117 0 0,-1-1-1 0 0,1 1 0 0 0,-1-1 0 0 0,1 1 1 0 0,-1 0-1 0 0,0 0 0 0 0,1 0 0 0 0,-1 0 0 0 0,0 0 1 0 0,0 0-1 0 0,-1 0 0 0 0,1 0 0 0 0,0 0 1 0 0,-1 1-1 0 0,1-1 0 0 0,-1 0 0 0 0,0 0 1 0 0,1 2-66 0 0,0 47-35 0 0,-1-37 99 0 0,2 21-1317 0 0,-1-29 679 0 0</inkml:trace>
</inkml:ink>
</file>

<file path=ppt/ink/ink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6:11:05.152"/>
    </inkml:context>
    <inkml:brush xml:id="br0">
      <inkml:brushProperty name="width" value="0.05292" units="cm"/>
      <inkml:brushProperty name="height" value="0.05292" units="cm"/>
      <inkml:brushProperty name="color" value="#333333"/>
    </inkml:brush>
  </inkml:definitions>
  <inkml:trace contextRef="#ctx0" brushRef="#br0">1 0 4976 0 0,'-1'0'192'0'0,"1"0"0"0"0,0 1 0 0 0,0-1 0 0 0,0 0 0 0 0,0 0 0 0 0,0 0 0 0 0,0 0 1 0 0,0 0-1 0 0,0 0 0 0 0,0 1 0 0 0,0-1 0 0 0,0 0 0 0 0,0 0 0 0 0,0 0 0 0 0,0 0 0 0 0,1 0 0 0 0,-1 0 0 0 0,0 0 1 0 0,0 1-1 0 0,0-1 0 0 0,0 0 0 0 0,0 0 0 0 0,0 0 0 0 0,0 0 0 0 0,0 0 0 0 0,0 0 0 0 0,0 0 0 0 0,0 0 0 0 0,0 1 0 0 0,1-1 1 0 0,-1 0-1 0 0,0 0 0 0 0,0 0 0 0 0,0 0 0 0 0,0 0 0 0 0,0 0 0 0 0,0 0 0 0 0,0 0 0 0 0,1 0 0 0 0,-1 0 0 0 0,0 0 1 0 0,0 0-1 0 0,0 0 0 0 0,0 0 0 0 0,0 0 0 0 0,0 0 0 0 0,1 0 0 0 0,-1 0 0 0 0,0 0 0 0 0,0 0 0 0 0,0 0 0 0 0,0 0 0 0 0,0 0 1 0 0,0 0-193 0 0,17 2 1715 0 0,24 7-2151 0 0,-39-7 483 0 0,-1-1-39 0 0,0 0-1 0 0,0 1 0 0 0,0-1 1 0 0,-1 0-1 0 0,1 1 0 0 0,0-1 1 0 0,-1 1-1 0 0,1 0 0 0 0,-1-1 0 0 0,1 1 1 0 0,-1-1-1 0 0,0 1 0 0 0,0 0 1 0 0,1-1-1 0 0,-1 1 0 0 0,0 0 1 0 0,-1-1-1 0 0,1 1 0 0 0,0 0 0 0 0,0-1 1 0 0,-1 1-1 0 0,1-1 0 0 0,-1 1 1 0 0,1 0-1 0 0,-1-1 0 0 0,0 1 1 0 0,0-1-1 0 0,1 0 0 0 0,-2 1-7 0 0,-1 3-269 0 0,-1 0 0 0 0,-1-1-1 0 0,1 0 1 0 0,-1 0 0 0 0,1 0 0 0 0,-5 2 269 0 0,1 1-1530 0 0,5-4-3492 0 0</inkml:trace>
</inkml:ink>
</file>

<file path=ppt/ink/ink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6:11:05.153"/>
    </inkml:context>
    <inkml:brush xml:id="br0">
      <inkml:brushProperty name="width" value="0.05292" units="cm"/>
      <inkml:brushProperty name="height" value="0.05292" units="cm"/>
      <inkml:brushProperty name="color" value="#333333"/>
    </inkml:brush>
  </inkml:definitions>
  <inkml:trace contextRef="#ctx0" brushRef="#br0">0 9 6912 0 0,'0'0'528'0'0,"23"-7"2593"0"0,-23 7-3019 0 0,1-1-1 0 0,0 1 1 0 0,0 0 0 0 0,0 0 0 0 0,0 0-1 0 0,0 0 1 0 0,0 0 0 0 0,0 0 0 0 0,0 0-1 0 0,0 0 1 0 0,0 0 0 0 0,0 0-1 0 0,-1 0 1 0 0,1 0 0 0 0,0 1 0 0 0,0-1-1 0 0,0 0 1 0 0,0 1 0 0 0,0-1 0 0 0,0 1-1 0 0,-1-1 1 0 0,1 1 0 0 0,0-1 0 0 0,0 1-1 0 0,-1 0 1 0 0,1-1 0 0 0,-1 1-1 0 0,1 0 1 0 0,0 0 0 0 0,-1-1 0 0 0,1 1-1 0 0,-1 0 1 0 0,1 0 0 0 0,-1 0 0 0 0,0-1-1 0 0,1 1 1 0 0,-1 0 0 0 0,0 0-1 0 0,0 0-101 0 0,2 3 48 0 0,9 15 617 0 0,-9-15-570 0 0,0-1-1 0 0,0 0 1 0 0,-1 1-1 0 0,1-1 1 0 0,-1 1-1 0 0,1-1 1 0 0,-1 1-1 0 0,0-1 1 0 0,-1 1-1 0 0,1 0 1 0 0,-1 0 0 0 0,1 1-95 0 0,-1 1 75 0 0,0 1 1 0 0,-1-1 0 0 0,1 1 0 0 0,-1-1-1 0 0,0 1 1 0 0,-1 1-76 0 0,1-6-160 0 0,0 0 0 0 0,0 1 0 0 0,0-1 0 0 0,0 0 0 0 0,-1 0 1 0 0,1 0-1 0 0,0 0 0 0 0,-1-1 0 0 0,1 1 0 0 0,-1 0 0 0 0,0 0 0 0 0,0-1 0 0 0,1 1 0 0 0,-1-1 0 0 0,0 0 0 0 0,0 0 0 0 0,0 1 1 0 0,-2-1 159 0 0,-2 2-5096 0 0</inkml:trace>
</inkml:ink>
</file>

<file path=ppt/ink/ink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6:11:05.154"/>
    </inkml:context>
    <inkml:brush xml:id="br0">
      <inkml:brushProperty name="width" value="0.05292" units="cm"/>
      <inkml:brushProperty name="height" value="0.05292" units="cm"/>
      <inkml:brushProperty name="color" value="#333333"/>
    </inkml:brush>
  </inkml:definitions>
  <inkml:trace contextRef="#ctx0" brushRef="#br0">97 3 2304 0 0,'-1'0'1213'0'0,"-4"-2"8341"0"0,1 2-9993 0 0,-1 2 755 0 0,1 0 0 0 0,0 1 0 0 0,0-1 0 0 0,0 1 1 0 0,1 0-1 0 0,-1 0 0 0 0,1 0 0 0 0,-1 0 0 0 0,1 1 1 0 0,0-1-1 0 0,-1 3-316 0 0,-27 45 1009 0 0,30-49-921 0 0,0 0-40 0 0,-1 0-1 0 0,1 1 0 0 0,0-1 0 0 0,0 1 0 0 0,0-1 0 0 0,0 1 0 0 0,1 0 0 0 0,-1-1 0 0 0,1 1 0 0 0,0-1 0 0 0,-1 1 0 0 0,1 0 0 0 0,0-1 0 0 0,1 1 0 0 0,-1 0 0 0 0,0-1 0 0 0,1 1 0 0 0,-1 0 0 0 0,1-1 0 0 0,0 1 0 0 0,0-1 1 0 0,0 1-1 0 0,0-1 0 0 0,1 0 0 0 0,-1 1 0 0 0,0-1 0 0 0,1 0 0 0 0,0 0 0 0 0,-1 0 0 0 0,1 0 0 0 0,0 0 0 0 0,0 0 0 0 0,0-1 0 0 0,1 1 0 0 0,-1-1-47 0 0,5 4-85 0 0,0-1 0 0 0,0 0 0 0 0,0 0-1 0 0,0-1 1 0 0,1 0 0 0 0,-1-1 0 0 0,1 1-1 0 0,0-1 1 0 0,0-1 0 0 0,0 0 0 0 0,2 0 85 0 0,4 0-1505 0 0,-3 2-4435 0 0</inkml:trace>
</inkml:ink>
</file>

<file path=ppt/ink/ink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6:11:05.155"/>
    </inkml:context>
    <inkml:brush xml:id="br0">
      <inkml:brushProperty name="width" value="0.05292" units="cm"/>
      <inkml:brushProperty name="height" value="0.05292" units="cm"/>
      <inkml:brushProperty name="color" value="#333333"/>
    </inkml:brush>
  </inkml:definitions>
  <inkml:trace contextRef="#ctx0" brushRef="#br0">0 1 9272 0 0,'0'0'422'0'0,"0"0"-7"0"0,1 0-268 0 0,9 0 607 0 0,-1 0 0 0 0,1 1 0 0 0,0 0 0 0 0,-1 0 0 0 0,1 1-754 0 0,-8-2 84 0 0,0 1 0 0 0,0-1 0 0 0,0 1 1 0 0,-1 0-1 0 0,1 0 0 0 0,0 0 0 0 0,0 0 0 0 0,-1 0 1 0 0,1 0-1 0 0,0 0 0 0 0,-1 0 0 0 0,1 0 1 0 0,-1 1-1 0 0,1-1 0 0 0,-1 1 0 0 0,0-1 0 0 0,0 1 1 0 0,0 0-1 0 0,0-1 0 0 0,0 1 0 0 0,0 0 1 0 0,0 0-1 0 0,0 0 0 0 0,-1-1 0 0 0,1 1 0 0 0,-1 0-83 0 0,0 1 23 0 0,0 0 1 0 0,0 0 0 0 0,-1 0 0 0 0,1 0-1 0 0,-1-1 1 0 0,0 1 0 0 0,1 0 0 0 0,-1 0-1 0 0,-1-1 1 0 0,1 1 0 0 0,0-1 0 0 0,-1 1 0 0 0,1-1-1 0 0,-1 0 1 0 0,0 1 0 0 0,1-1 0 0 0,-1 0-1 0 0,-1 1-24 0 0,-1 1 136 0 0,-1 1-1 0 0,1-1 0 0 0,-1 0 0 0 0,1 0 0 0 0,-1-1 0 0 0,0 0 0 0 0,-6 3-135 0 0,10-5 45 0 0,0 0 0 0 0,-1-1-1 0 0,1 1 1 0 0,0 0 0 0 0,0 0-1 0 0,0 0 1 0 0,0 0 0 0 0,-1 0-1 0 0,2 0 1 0 0,-1 0-1 0 0,0 0 1 0 0,0 1 0 0 0,0-1-1 0 0,0 1-44 0 0,1-2 11 0 0,0 0 0 0 0,0 1-1 0 0,-1-1 1 0 0,1 0 0 0 0,0 0 0 0 0,0 1-1 0 0,0-1 1 0 0,0 0 0 0 0,0 1-1 0 0,0-1 1 0 0,0 0 0 0 0,0 1-1 0 0,0-1 1 0 0,0 0 0 0 0,0 1 0 0 0,0-1-1 0 0,0 0 1 0 0,0 1 0 0 0,0-1-1 0 0,0 0 1 0 0,0 1 0 0 0,0-1-1 0 0,1 0 1 0 0,-1 1 0 0 0,0-1 0 0 0,0 0-1 0 0,0 0 1 0 0,1 1 0 0 0,-1-1-1 0 0,0 0 1 0 0,0 0 0 0 0,0 1-1 0 0,1-1 1 0 0,-1 0 0 0 0,0 0-1 0 0,1 0 1 0 0,-1 1 0 0 0,0-1 0 0 0,0 0-1 0 0,1 0 1 0 0,-1 0 0 0 0,0 0-1 0 0,1 0 1 0 0,-1 0 0 0 0,0 0-1 0 0,1 1 1 0 0,-1-1 0 0 0,0 0 0 0 0,1 0-1 0 0,-1 0 1 0 0,0 0 0 0 0,1-1-1 0 0,-1 1 1 0 0,0 0 0 0 0,1 0-1 0 0,-1 0-10 0 0,13 0-156 0 0,1-1 0 0 0,-1-1 0 0 0,0 0 0 0 0,0-1 0 0 0,3-1 156 0 0,36-13-3845 0 0,-30 10 2279 0 0</inkml:trace>
</inkml:ink>
</file>

<file path=ppt/ink/ink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6:11:05.156"/>
    </inkml:context>
    <inkml:brush xml:id="br0">
      <inkml:brushProperty name="width" value="0.05292" units="cm"/>
      <inkml:brushProperty name="height" value="0.05292" units="cm"/>
      <inkml:brushProperty name="color" value="#333333"/>
    </inkml:brush>
  </inkml:definitions>
  <inkml:trace contextRef="#ctx0" brushRef="#br0">11 1 5984 0 0,'0'0'464'0'0,"0"0"-64"0"0,0 0 869 0 0,2 13 5985 0 0,4 13-5718 0 0,-6-17-1361 0 0,-1-1-1 0 0,0 1 1 0 0,0-1-1 0 0,0 0 1 0 0,-3 6-175 0 0,-4 8-4948 0 0,5-15-564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8-08-14T14:47:30.609"/>
    </inkml:context>
    <inkml:brush xml:id="br0">
      <inkml:brushProperty name="width" value="0.05" units="cm"/>
      <inkml:brushProperty name="height" value="0.05" units="cm"/>
      <inkml:brushProperty name="color" value="#66CC00"/>
    </inkml:brush>
  </inkml:definitions>
  <inkml:trace contextRef="#ctx0" brushRef="#br0">168 102 7728 0 0,'-4'-12'1448'0'0,"3"11"-1297"0"0,1 1 0 0 0,-1-1 0 0 0,1 0 0 0 0,-1 1 0 0 0,1-1 0 0 0,-1 0 0 0 0,1 1 0 0 0,-1-1 0 0 0,0 1 0 0 0,0-1 0 0 0,1 1 0 0 0,-1-1 0 0 0,0 1 0 0 0,0 0 0 0 0,0-1-151 0 0,-5 0 1116 0 0,-2 1-47 0 0,3 1-397 0 0,0 1-42 0 0,-2 1 88 0 0,0 0-94 0 0,1 1-109 0 0,3-2-304 0 0,0 0-32 0 0,0 0-36 0 0,0 0-37 0 0,0 0-40 0 0,0 1-40 0 0,1-1-43 0 0,0-1-46 0 0,-1 1-47 0 0,2 0-49 0 0,-17 17 292 0 0,3 1-39 0 0,8-9-55 0 0,1-1 0 0 0,0 1 1 0 0,0 1-1 0 0,2-1 1 0 0,-4 11-40 0 0,-1 14 118 0 0,7-15-14 0 0,1 0 34 0 0,2-9-255 0 0,2-1 33 0 0,8 7 5 0 0,5-4 95 0 0,4-3 66 0 0,-8-8 5 0 0,0 1 0 0 0,-1-1 0 0 0,1-1 0 0 0,8 1-87 0 0,7 0 91 0 0,-14-2-84 0 0,-9-1 8 0 0,-1 1-106 0 0,0-1-89 0 0,1 0-74 0 0,0 1-143 0 0,2-1-301 0 0,0 0-208 0 0</inkml:trace>
  <inkml:trace contextRef="#ctx0" brushRef="#br0" timeOffset="447.28">348 31 7080 0 0,'0'0'157'0'0,"0"0"23"0"0,0 0 13 0 0,0 0-141 0 0,0 1 42 0 0,0 3 199 0 0,0 1 196 0 0,0 1 375 0 0,-1 0-286 0 0,1 0-41 0 0,-1 0-37 0 0,0 0-38 0 0,1 0-35 0 0,-1 1-34 0 0,0 5 295 0 0,-1 0-119 0 0,1 1-108 0 0,0-1-98 0 0,-1 0-85 0 0,1-1-92 0 0,0 1-52 0 0,0-1-44 0 0,1 0-35 0 0,-1 3-24 0 0,-2 27-35 0 0,3-23 34 0 0,-1-3 50 0 0,1 1 76 0 0,0-12-346 0 0,0 0 83 0 0,0-1 73 0 0,0 1 36 0 0,0 3 89 0 0,0 0 75 0 0,1 9 280 0 0,-1-11-355 0 0,1 0-47 0 0,0 1-76 0 0,0-1-115 0 0,-1-2 23 0 0,1 0-39 0 0,0 0-42 0 0,-1 0-44 0 0,1-1-48 0 0,0 1-52 0 0,0 0-54 0 0,0-1-58 0 0,0 1-60 0 0,0-1-65 0 0,1 1-67 0 0,-1-1-70 0 0,1 0-1119 0 0,0 2-1048 0 0</inkml:trace>
  <inkml:trace contextRef="#ctx0" brushRef="#br0" timeOffset="1133.62">556 216 8864 0 0,'-2'1'108'0'0,"1"-1"0"0"0,-1 0 0 0 0,0 0 1 0 0,0 1-1 0 0,0-1 0 0 0,0 1 0 0 0,0 0 0 0 0,1-1 1 0 0,-1 1-1 0 0,0 0 0 0 0,1 0 0 0 0,-1 0 0 0 0,1 0 1 0 0,-1 0-1 0 0,0 1-108 0 0,-12 13 964 0 0,6-3-365 0 0,-2 5 66 0 0,6-8-378 0 0,1-1-37 0 0,-1 1-41 0 0,2-1-46 0 0,-1-1-52 0 0,1 0-54 0 0,-3 9 101 0 0,2 15 228 0 0,5-14-159 0 0,1-7-110 0 0,3-2-53 0 0,1-3-40 0 0,-6-4-24 0 0,0-1 0 0 0,1 1 0 0 0,-1-1 0 0 0,1 0 0 0 0,-1 1 0 0 0,1-1 0 0 0,0 0 0 0 0,-1 0 0 0 0,1 0 0 0 0,-1 0 0 0 0,1-1 0 0 0,-1 1 0 0 0,1 0 0 0 0,-1-1 0 0 0,1 1 0 0 0,-1-1 0 0 0,0 1 0 0 0,1-1 0 0 0,-1 1 0 0 0,1-1 0 0 0,-1 0 0 0 0,0 0 0 0 0,0 0 0 0 0,1 0 0 0 0,-1 0 0 0 0,0 0 0 0 0,5-4 0 0 0,-1 0 0 0 0,1 0 0 0 0,-1-1 0 0 0,2-4 0 0 0,3-4 53 0 0,-2-2 86 0 0,-4 8-7 0 0,-2 1 1 0 0,1-1-1 0 0,-1 0 1 0 0,0-1-1 0 0,1-7-132 0 0,-2 4 110 0 0,-1 0-34 0 0,0 12 176 0 0,0 0-16 0 0,0 0-5 0 0,0 0 1 0 0,0 0 0 0 0,0 0 32 0 0,1 1-62 0 0,-1 1-50 0 0,1 0-41 0 0,1 2 15 0 0,0 3 8 0 0,-1-5-53 0 0,2 15 174 0 0,0-1-53 0 0,1 11 13 0 0,5-1-129 0 0,-6-20-154 0 0,5 8-2 0 0,-5-10 4 0 0,0-1-50 0 0,1 1-94 0 0,0 0-106 0 0,-2-2 110 0 0,0-1-35 0 0,0 1-39 0 0,0-1-41 0 0,3 2-428 0 0</inkml:trace>
  <inkml:trace contextRef="#ctx0" brushRef="#br0" timeOffset="1496.91">814 208 8744 0 0,'-5'-1'118'0'0,"0"1"115"0"0,1 0 97 0 0,-1 1 78 0 0,0 1 212 0 0,-9 6 1321 0 0,9-3-1180 0 0,3-3-464 0 0,-1 1-34 0 0,1 0-41 0 0,-1-1-47 0 0,0 2 176 0 0,1 0-35 0 0,-1 4 217 0 0,1 0-120 0 0,3-1-106 0 0,1 0-93 0 0,1 0-79 0 0,1 0-66 0 0,2-1-52 0 0,1 1-43 0 0,15 9-141 0 0,-11-11 130 0 0,-3-1 59 0 0,0-1 79 0 0,2 1-101 0 0,0 0 0 0 0,0 0 0 0 0,1 2 0 0 0,-9-5 0 0 0,1 0 0 0 0,-1 1 0 0 0,0-1 0 0 0,0 1 0 0 0,0-1 0 0 0,0 1 0 0 0,0 0 0 0 0,0 0 0 0 0,0 0 0 0 0,0 0 0 0 0,-1 0 0 0 0,1 0 0 0 0,-1 1 0 0 0,1-1 0 0 0,-1 1 0 0 0,-1-2 0 0 0,1-1 0 0 0,-1 1 0 0 0,0 0 0 0 0,0-1 1 0 0,0 1-1 0 0,0-1 0 0 0,0 1 0 0 0,0 0 1 0 0,0-1-1 0 0,0 1 0 0 0,-1 0 0 0 0,1-1 1 0 0,0 1-1 0 0,0-1 0 0 0,0 1 0 0 0,-1 0 1 0 0,1-1-1 0 0,0 1 0 0 0,-1-1 0 0 0,1 1 1 0 0,0-1-1 0 0,-1 1 0 0 0,0-1 0 0 0,-14 11 82 0 0,-9-4 30 0 0,13-4-77 0 0,4-2-27 0 0,-23 3 83 0 0,17-5-106 0 0,7-2-30 0 0,2-1-35 0 0,3-3-878 0 0,2 2 273 0 0,2 1 71 0 0</inkml:trace>
  <inkml:trace contextRef="#ctx0" brushRef="#br0" timeOffset="1882.29">1019 180 11024 0 0,'-2'-2'167'0'0,"-1"1"36"0"0,-3-1 298 0 0,-1 3 223 0 0,-6 3 493 0 0,1 3-20 0 0,5-2-506 0 0,2-1-231 0 0,3-3-281 0 0,0 1-40 0 0,-8 8 340 0 0,2 0-92 0 0,2 1-85 0 0,2 0-79 0 0,4 0-71 0 0,3 0-66 0 0,3 0-58 0 0,4 0-52 0 0,3-1 38 0 0,0-1-42 0 0,32 18-160 0 0,-25-17 158 0 0,3 4 36 0 0,-18-9 37 0 0,0 0 40 0 0,-4-5 3 0 0,-4 4 184 0 0,-5-1-89 0 0,-6 1 35 0 0,13-4-213 0 0,-22 4 254 0 0,-1 0-109 0 0,0-1-87 0 0,0 1-63 0 0,23-4 167 0 0,1 0-65 0 0,-1 0-62 0 0,1 1-57 0 0,-1-1-53 0 0,1 0-50 0 0,-1 0-46 0 0,0 0-44 0 0,1 0-41 0 0,-1 0-35 0 0,1 0-243 0 0,0 0-72 0 0,0-1-406 0 0,1 0-87 0 0,-1 0 695 0 0,1 1-51 0 0,-1 0-44 0 0,0-1-40 0 0,1 1-151 0 0,-1 0-38 0 0,1-1-183 0 0,0 1-496 0 0</inkml:trace>
  <inkml:trace contextRef="#ctx0" brushRef="#br0" timeOffset="2210.66">1161 212 10752 0 0,'2'0'-126'0'0,"-1"-1"51"0"0,1 1 47 0 0,0-1 43 0 0,0 0 49 0 0,1 1 45 0 0,-1-1 40 0 0,1 0 37 0 0,0 0 80 0 0,0 1 40 0 0,1-1 210 0 0,0 1 48 0 0,3 2 609 0 0,-4 1-436 0 0,-2 1-200 0 0,-1 2-106 0 0,-1 0-95 0 0,2-1-55 0 0,-1 0-44 0 0,1 0-35 0 0,-1 18 499 0 0,1-6-285 0 0,0-8-227 0 0,-1 0-66 0 0,0 3 30 0 0,3 0-63 0 0,1 2-72 0 0,-4-13-210 0 0,0-1 60 0 0,0 1 54 0 0,1-1 46 0 0,-1 1 66 0 0,0 0 84 0 0,2 0 466 0 0,-2 0-490 0 0,0-1-34 0 0,1 0-45 0 0,-1 1-58 0 0,0-1-69 0 0,1 0-81 0 0,-1 1-85 0 0,1-1-99 0 0,-1 1-108 0 0,1-1-120 0 0,-1 0 254 0 0,0 0-34 0 0,1 1-35 0 0,-1-1-36 0 0,0 0-39 0 0,0 0-38 0 0,1 1-41 0 0,-1-1-42 0 0,1 0-1269 0 0,-1 1-74 0 0,1 0 261 0 0</inkml:trace>
  <inkml:trace contextRef="#ctx0" brushRef="#br0" timeOffset="2483.54">1190 94 12752 0 0,'-3'-1'309'0'0,"-3"-1"535"0"0,5 2-598 0 0,1 1-77 0 0,0 1-109 0 0,1-1-80 0 0,1 0-39 0 0,-1 1-84 0 0,1-1 65 0 0,-1 0 54 0 0,1 1 46 0 0,0 0 103 0 0,4 5 317 0 0,-4-6-348 0 0,-1 1-46 0 0,1 0-61 0 0,0 0-76 0 0,-1-1-22 0 0,0 0-46 0 0,0 0-51 0 0,0 0-56 0 0,0 0-2 0 0,0 0-46 0 0,0 0-47 0 0,1 0-50 0 0,-1 0-54 0 0,0 0-56 0 0,0 0-59 0 0,0 0-61 0 0,2 1-1107 0 0,1 2-988 0 0</inkml:trace>
  <inkml:trace contextRef="#ctx0" brushRef="#br0" timeOffset="2670.16">1471 189 13072 0 0,'-1'-1'87'0'0,"-4"-2"414"0"0,0 0-88 0 0,-1 0 2 0 0,-2 0 132 0 0,-1 3 43 0 0,3 2-101 0 0,1 1 15 0 0,-1 2 113 0 0,-1 1-126 0 0,-2 2 45 0 0,0 1-56 0 0,0-1-62 0 0,1 1-66 0 0,0 1-71 0 0,1 0-75 0 0,1 1-80 0 0,1 0-84 0 0,3-6 16 0 0,1 0 0 0 0,-1 0 0 0 0,1 0 0 0 0,0 0 0 0 0,0 1 0 0 0,0-1 0 0 0,1 4-58 0 0,0-8 13 0 0,0 1 0 0 0,1 0 0 0 0,-1 0 0 0 0,0 0-1 0 0,1 0 1 0 0,-1-1 0 0 0,1 1 0 0 0,0 0 0 0 0,0 0 0 0 0,0-1-13 0 0,6 8 14 0 0,3 0-47 0 0,-7-7-107 0 0,1 0 56 0 0,-1 0 49 0 0,1 0 41 0 0,4 2 119 0 0,6 1 215 0 0,-9-3-222 0 0,3-1-58 0 0,-3 0-103 0 0,1-1-101 0 0,-4 1 27 0 0,1-1-34 0 0,0 0-37 0 0,0 0-40 0 0,1-1-171 0 0,0 1-94 0 0,0 0-104 0 0,0-1-111 0 0,0 0-119 0 0,-2 1 366 0 0,0-1-33 0 0,0 1-34 0 0,0-1-35 0 0,0 1-36 0 0,0-1-37 0 0,1 0-1432 0 0,2-2-1167 0 0,-4 3 2553 0 0</inkml:trace>
  <inkml:trace contextRef="#ctx0" brushRef="#br0" timeOffset="2903.84">1658 233 11288 0 0,'0'0'370'0'0,"-1"-1"-57"0"0,0 0-52 0 0,-1 1-47 0 0,1-1-39 0 0,-1 0-35 0 0,0 1 64 0 0,-1 2 346 0 0,0 1-57 0 0,-1-1-55 0 0,1 1-49 0 0,0 0-46 0 0,0 0-42 0 0,0 1-38 0 0,0-1-34 0 0,-3 4 111 0 0,2 0-73 0 0,-1 0-54 0 0,-2 10 222 0 0,4-7-118 0 0,2 2-92 0 0,2-3-75 0 0,2 0-67 0 0,2-3-64 0 0,2-1-58 0 0,1-4-53 0 0,2-2-48 0 0,1-3-44 0 0,2-6-185 0 0,-8 4 229 0 0,-1-1 36 0 0,0 0 40 0 0,-1-1 47 0 0,0 0 50 0 0,-1 0 56 0 0,1 0 72 0 0,0 0 73 0 0,0 0 80 0 0,1 1 86 0 0,-4 6-231 0 0,0 1-1 0 0,0 0 2 0 0,0 0 4 0 0,1 1 46 0 0,-1 0-47 0 0,3 3 69 0 0,2 7 179 0 0,-3-4-528 0 0,0-1 87 0 0,0 4 113 0 0,3 7 191 0 0,-2-10-188 0 0,-1 0-57 0 0,1 0-90 0 0,0-1-83 0 0,0-1-101 0 0,1 0-119 0 0,-2-2 126 0 0,0-1-36 0 0,0 1-38 0 0,0-1-41 0 0,0 0-44 0 0,0 0-45 0 0,1 0-47 0 0,-1 0-50 0 0,1 0-52 0 0,0 0-54 0 0,3 1-755 0 0</inkml:trace>
  <inkml:trace contextRef="#ctx0" brushRef="#br0" timeOffset="3201.22">1861 1 11488 0 0,'0'0'264'0'0,"0"0"34"0"0,0 0 20 0 0,0 0-41 0 0,1 2-81 0 0,0 2 87 0 0,0 1 72 0 0,0-2 58 0 0,1 5 113 0 0,-1-1-47 0 0,0 1-45 0 0,0-1-43 0 0,0 1-41 0 0,-1 0-38 0 0,1-1-36 0 0,-1 1-34 0 0,1 7 152 0 0,-1 1-105 0 0,0-1-88 0 0,0 1-67 0 0,0 3-33 0 0,1 27 44 0 0,0-30-53 0 0,0-11-341 0 0,-1 1 106 0 0,1 0 90 0 0,-1-1 77 0 0,1 1 53 0 0,-1-1 40 0 0,2 20 590 0 0,-1-17-556 0 0,0-3-128 0 0,-1 0-51 0 0,1-1-62 0 0,-1 1-69 0 0,1 0-111 0 0,0 1-111 0 0,0-1-122 0 0,-1-3 201 0 0,1 1-35 0 0,-1 0-37 0 0,1-1-38 0 0,-1 1-41 0 0,1 0-41 0 0,0-1-43 0 0,-1 1-45 0 0,1-1-47 0 0,-1 1-47 0 0,1-1-1452 0 0,0 2-1205 0 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2:00:23.211"/>
    </inkml:context>
    <inkml:brush xml:id="br0">
      <inkml:brushProperty name="width" value="0.1" units="cm"/>
      <inkml:brushProperty name="height" value="0.1" units="cm"/>
      <inkml:brushProperty name="color" value="#0070C0"/>
    </inkml:brush>
    <inkml:context xml:id="ctx1">
      <inkml:inkSource xml:id="inkSrc3">
        <inkml:traceFormat>
          <inkml:channel name="X" type="integer" min="-2.14748E9" max="2.14748E9" units="cm"/>
          <inkml:channel name="Y" type="integer" min="-2.14748E9" max="2.14748E9" units="cm"/>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OA" name="resolution" value="1000" units="1/deg"/>
          <inkml:channelProperty channel="OE" name="resolution" value="1000" units="1/deg"/>
        </inkml:channelProperties>
      </inkml:inkSource>
      <inkml:timestamp xml:id="ts1" timeString="2019-01-08T12:00:23.214"/>
    </inkml:context>
    <inkml:brush xml:id="br1">
      <inkml:brushProperty name="width" value="0.1" units="cm"/>
      <inkml:brushProperty name="height" value="0.1" units="cm"/>
      <inkml:brushProperty name="color" value="#849398"/>
      <inkml:brushProperty name="ignorePressure" value="1"/>
    </inkml:brush>
    <inkml:brush xml:id="br2">
      <inkml:brushProperty name="width" value="0.1" units="cm"/>
      <inkml:brushProperty name="height" value="0.1" units="cm"/>
      <inkml:brushProperty name="color" value="#849398"/>
    </inkml:brush>
    <inkml:brush xml:id="br3">
      <inkml:brushProperty name="width" value="0.05" units="cm"/>
      <inkml:brushProperty name="height" value="0.05" units="cm"/>
      <inkml:brushProperty name="color" value="#849398"/>
      <inkml:brushProperty name="ignorePressure" value="1"/>
    </inkml:brush>
    <inkml:brush xml:id="br4">
      <inkml:brushProperty name="width" value="0.1" units="cm"/>
      <inkml:brushProperty name="height" value="0.1" units="cm"/>
      <inkml:brushProperty name="color" value="#E71225"/>
    </inkml:brush>
  </inkml:definitions>
  <inkml:trace contextRef="#ctx0" brushRef="#br0">3596 3353 2592 0 0,'0'0'116'0'0,"0"0"55"0"0,0 0 166 0 0,0 0 71 0 0,0 0 9 0 0,-7 1 2607 0 0,5-1-2743 0 0,0 0 0 0 0,1-1 0 0 0,-1 1 0 0 0,0 0 1 0 0,1-1-1 0 0,-1 0 0 0 0,0 1 0 0 0,1-1 0 0 0,-1 0 0 0 0,1 0 0 0 0,-1 1 0 0 0,1-1 0 0 0,0 0 0 0 0,-1-1 0 0 0,1 1 0 0 0,0 0 1 0 0,0 0-1 0 0,-1-1-281 0 0,-2-3 300 0 0,0 0 1 0 0,1 0 0 0 0,-1 0 0 0 0,0-3-301 0 0,1 3 144 0 0,-2-4 102 0 0,0 0 0 0 0,1 0 0 0 0,0-1 0 0 0,0-2-246 0 0,2 2 68 0 0,1-1 1 0 0,0 1-1 0 0,0-1 0 0 0,2-9-68 0 0,-1 5-1 0 0,0 12 1 0 0,1-1 0 0 0,0 0 0 0 0,0 1 0 0 0,0-1 0 0 0,0 1 0 0 0,1 0 0 0 0,0-1 0 0 0,-1 1 0 0 0,1 0 0 0 0,1 0 0 0 0,-1 0 0 0 0,0 0 0 0 0,1 0 0 0 0,0 0 0 0 0,8-11 0 0 0,-8 10-6 0 0,0 1 1 0 0,0 0 0 0 0,1 0 0 0 0,-1 0 0 0 0,1 0 0 0 0,0 1 0 0 0,3-3 5 0 0,30-14-36 0 0,-26 14 35 0 0,1 1 0 0 0,-1 0 0 0 0,9-2 1 0 0,-15 5 1 0 0,-1 0 1 0 0,1 0-1 0 0,0 0 0 0 0,0 1 1 0 0,0-1-1 0 0,0 1 0 0 0,-1 1 1 0 0,1-1-1 0 0,0 0 0 0 0,2 2-1 0 0,0-1 22 0 0,12 5 10 0 0,-14-5-32 0 0,-4 0 0 0 0,1-1 0 0 0,-1 0 0 0 0,0 0 0 0 0,0 1 0 0 0,0-1 0 0 0,0 1 0 0 0,0-1 0 0 0,1 1 0 0 0,-1 0 0 0 0,0-1 0 0 0,0 1 0 0 0,0 0 0 0 0,34 24-80 0 0,-22-13 80 0 0,0 0 0 0 0,-1 2 0 0 0,2 4 0 0 0,-10-12 1 0 0,0 0 0 0 0,0 1 0 0 0,-1-1 1 0 0,0 1-1 0 0,0 0 0 0 0,0 3-1 0 0,3 8 57 0 0,-5-14-57 0 0,-1-1-3 0 0,6 10 59 0 0,-4-9-49 0 0,0-1 1 0 0,0 1-1 0 0,-1 0 1 0 0,1-1-1 0 0,-1 1 1 0 0,0 0-1 0 0,0 0 1 0 0,0 0-1 0 0,-1 0 1 0 0,0 1-8 0 0,1 9 18 0 0,0-11-9 0 0,-1 1 0 0 0,0 0 0 0 0,0-1 0 0 0,0 1 1 0 0,-1 2-10 0 0,1 20 10 0 0,-2-17 58 0 0,1-3 79 0 0,-1 0-1 0 0,1 0 0 0 0,-1-1 0 0 0,0 1 0 0 0,-1 0 1 0 0,-2 4-147 0 0,-2 11 134 0 0,2-10-42 0 0,5-9-72 0 0,-1 0 0 0 0,0 0 0 0 0,0 0 1 0 0,0-1-1 0 0,0 1 0 0 0,0 0 0 0 0,0-1 1 0 0,0 1-1 0 0,-1 0 0 0 0,1-1 0 0 0,-1 0 0 0 0,1 1 1 0 0,-1-1-1 0 0,0 1-20 0 0,-1 0 49 0 0,1 0-10 0 0,1-1 0 0 0,-1 1 0 0 0,0-1 0 0 0,0 1 0 0 0,0-1 0 0 0,0 0 0 0 0,0 0 0 0 0,-1 1-39 0 0,-24 11 53 0 0,20-11-31 0 0,4-1 18 0 0,0 1 1 0 0,0-1-1 0 0,0-1 0 0 0,0 1 1 0 0,0 0-1 0 0,0-1 0 0 0,-1 1-40 0 0,-38 1 242 0 0,-1-2 380 0 0,26-4-622 0 0,3 1 0 0 0,7 2 2 0 0,1 0 0 0 0,0 0 0 0 0,0 0 0 0 0,0 0 0 0 0,0-1 0 0 0,0 0 0 0 0,-4-2-2 0 0,-5-3 199 0 0,11 6-195 0 0,1-1 0 0 0,-1 1 0 0 0,1-1 0 0 0,0 0-1 0 0,-1 0 1 0 0,1 0 0 0 0,0 0 0 0 0,0-1-1 0 0,0 1 1 0 0,0-1-4 0 0,-4-3 56 0 0,-2-3 27 0 0,-31-64 55 0 0,37 68-138 0 0,0 0 0 0 0,1-1 0 0 0,0 1 0 0 0,0-1 0 0 0,1 1 0 0 0,0-1 0 0 0,-1-5 0 0 0,0-8 0 0 0,1-14 0 0 0,2 27 0 0 0,-1-1 0 0 0,1 0 0 0 0,0 1 0 0 0,1-1 0 0 0,0 1 0 0 0,0-1 0 0 0,1 1 0 0 0,-1 0 0 0 0,1 1 0 0 0,0 0 0 0 0,1 0 0 0 0,0 0 0 0 0,0 0 0 0 0,0 0 0 0 0,0 1 0 0 0,1 0 0 0 0,4-4 0 0 0,-1 2 0 0 0,1 0 0 0 0,0 1 0 0 0,0 0 0 0 0,0 0 0 0 0,7-2 0 0 0,-11 5 0 0 0,1 0 0 0 0,0-1 0 0 0,0 1 0 0 0,0 0 0 0 0,0 0 0 0 0,1 1 0 0 0,-1-1 0 0 0,0 1 0 0 0,4 1 0 0 0,-4 0-25 0 0,-1 0 0 0 0,1 0-1 0 0,-1 1 1 0 0,1 0 0 0 0,-1 0-1 0 0,6 2 26 0 0,1-1 0 0 0,-9-1 0 0 0,-1-1 0 0 0,1 1 0 0 0,-1-1 0 0 0,1 1 0 0 0,-1 0 0 0 0,0 0 0 0 0,1 0 0 0 0,-1 0 0 0 0,1 1 0 0 0,21 12 0 0 0,-17-9-19 0 0,-1 0 0 0 0,0 1 0 0 0,0-1-1 0 0,-1 1 1 0 0,1 1 0 0 0,-2-1-1 0 0,1 0 1 0 0,-1 1 0 0 0,0 0-1 0 0,3 6 20 0 0,-3-3-1 0 0,0-1-1 0 0,-1 1 0 0 0,0 0 0 0 0,-1 0 0 0 0,0 0 0 0 0,-1 0 0 0 0,0 0 0 0 0,-1 2 2 0 0,1 9 3 0 0,0-15-19 0 0,-1 1-1 0 0,0 0 0 0 0,0 0 0 0 0,-1 5 17 0 0,-1 3 0 0 0,2-12 0 0 0,0 0 0 0 0,-1 0 0 0 0,1 0 0 0 0,-1 0 0 0 0,0 0 0 0 0,0 0 0 0 0,0 0 0 0 0,0 0 0 0 0,0 0 0 0 0,-1 0 0 0 0,-4 6 0 0 0,5-7 0 0 0,0 0 0 0 0,0-1 0 0 0,0 1 0 0 0,-1 0 0 0 0,1-1 0 0 0,0 1 0 0 0,-1 0 0 0 0,1-1 0 0 0,-1 0 0 0 0,0 1 0 0 0,1-1 0 0 0,-1 0 0 0 0,0 0 0 0 0,0 0 0 0 0,0 0 0 0 0,0 0 0 0 0,0 0 0 0 0,0 0 0 0 0,-2 0 0 0 0,-8 1 20 0 0,0 0 0 0 0,-1 0 0 0 0,1-1 0 0 0,0-1 0 0 0,-1 0 0 0 0,0 0 0 0 0,1-1 0 0 0,-7-2-20 0 0,-5 1-8 0 0,14 1 16 0 0,1-1 1 0 0,0 1-1 0 0,-1-1 1 0 0,0-1-9 0 0,7 2 7 0 0,0 0-1 0 0,0 0 1 0 0,0-1-1 0 0,0 1 1 0 0,0-1-1 0 0,1 0 1 0 0,-1 1-1 0 0,1-1 1 0 0,-1 0 0 0 0,1 0-1 0 0,0 0 1 0 0,0-1-1 0 0,0 1 1 0 0,-1-2-7 0 0,-2-4 13 0 0,0 0 0 0 0,0-1 0 0 0,1 0-1 0 0,0 0 1 0 0,1 0 0 0 0,0-2-13 0 0,1 5 0 0 0,1 0 0 0 0,-1 0-1 0 0,2 0 1 0 0,-1 0 0 0 0,1 0 0 0 0,0 0-1 0 0,0 0 1 0 0,1 0 0 0 0,0 0-1 0 0,1-4 1 0 0,0 3-4 0 0,1 0-1 0 0,0 1 1 0 0,1-1-1 0 0,0 0 1 0 0,0 1-1 0 0,0 0 1 0 0,1 0-1 0 0,0 0 1 0 0,0 1-1 0 0,1-1 1 0 0,0 1-1 0 0,1-1 5 0 0,10-7-26 0 0,1 1 0 0 0,1 1-1 0 0,15-7 27 0 0,-26 13-1 0 0,1 1 0 0 0,0 1 0 0 0,0-1 0 0 0,0 1 0 0 0,7-1 1 0 0,-12 3-5 0 0,0 1-1 0 0,0-1 1 0 0,-1 1 0 0 0,1-1-1 0 0,0 1 1 0 0,0 0 0 0 0,0 1-1 0 0,-1-1 1 0 0,1 1 0 0 0,0-1-1 0 0,0 1 1 0 0,-1 0-1 0 0,1 0 1 0 0,0 0 0 0 0,1 2 5 0 0,-2-2-9 0 0,-1 1 1 0 0,0-1-1 0 0,0 1 1 0 0,0 0-1 0 0,0 0 1 0 0,0-1-1 0 0,0 1 1 0 0,-1 0-1 0 0,1 1 1 0 0,-1-1-1 0 0,0 0 1 0 0,1 0-1 0 0,-1 0 1 0 0,0 1-1 0 0,0-1 1 0 0,-1 1-1 0 0,1-1 1 0 0,0 1-1 0 0,-1-1 1 0 0,0 1-1 0 0,1-1 0 0 0,-1 1 1 0 0,-1 0 8 0 0,1 7-23 0 0,-1-1 1 0 0,0 1-1 0 0,0-1 0 0 0,-1 1 0 0 0,-3 4 23 0 0,4-9 0 0 0,-1 2 0 0 0,0 0 0 0 0,0-1 0 0 0,-1 1 0 0 0,0-1 0 0 0,-1 1 0 0 0,-1 2 0 0 0,-4 3 7 0 0,1 0 12 0 0,-1-1-1 0 0,-8 9-18 0 0,14-17 11 0 0,0 0-1 0 0,-1 0 1 0 0,0 0-1 0 0,1 0 0 0 0,-1 0 1 0 0,0-1-1 0 0,-1 0 1 0 0,1 0-1 0 0,0 0 0 0 0,-5 1-10 0 0,-6 2 102 0 0,12-3-93 0 0,-1-1-1 0 0,1 1 1 0 0,-1-1-1 0 0,0 0 1 0 0,0-1 0 0 0,0 1-1 0 0,1-1 1 0 0,-1 1-1 0 0,0-1 1 0 0,0 0-1 0 0,-3 0-8 0 0,3-1 0 0 0,1 0 0 0 0,0 1 0 0 0,0-1 0 0 0,-1 0 0 0 0,1 0 0 0 0,0-1 0 0 0,0 1 0 0 0,-1-1 0 0 0,3 1 0 0 0,0 0 0 0 0,0 1 1 0 0,0-1-1 0 0,0 0 1 0 0,0 1-1 0 0,0-1 1 0 0,1 0-1 0 0,-1 0 0 0 0,0 0 1 0 0,0 0-1 0 0,1 0 1 0 0,-1 0-1 0 0,1 0 1 0 0,-1 0-1 0 0,1 0 0 0 0,-1 0 1 0 0,1 0-1 0 0,0 0 1 0 0,0 0-1 0 0,-1 0 1 0 0,1 0-1 0 0,0 0 0 0 0,0 0 1 0 0,0 0-1 0 0,0 0 1 0 0,0 0-1 0 0,1-1 0 0 0,-1-1 7 0 0,1-1 0 0 0,1 0 0 0 0,-1 1 0 0 0,0-1 0 0 0,1 1 0 0 0,0-1 0 0 0,0 1 0 0 0,0 0 0 0 0,0 0 0 0 0,1 0 0 0 0,-1 0 0 0 0,1 0 0 0 0,0 0 0 0 0,0 1 0 0 0,0-1 0 0 0,0 1 0 0 0,0-1 0 0 0,3 0-7 0 0,-1 0-1 0 0,1 1 0 0 0,-1-1 0 0 0,1 1 1 0 0,0 0-1 0 0,0 0 0 0 0,0 1 0 0 0,1-1 1 0 0,-1 1-1 0 0,0 1 0 0 0,1-1 0 0 0,4 1 1 0 0,-9 0-3 0 0,0 0 0 0 0,0 0 0 0 0,0 0 0 0 0,0 1 0 0 0,0-1 0 0 0,-1 0 0 0 0,1 1 0 0 0,0-1 0 0 0,0 1 0 0 0,0 0 0 0 0,0 0 0 0 0,-1 0 0 0 0,1 0 0 0 0,0 0 0 0 0,-1 0 0 0 0,1 0 0 0 0,-1 0 0 0 0,1 0 0 0 0,-1 1 0 0 0,1-1 0 0 0,-1 1 0 0 0,0-1 0 0 0,0 1 0 0 0,0-1 0 0 0,0 1 0 0 0,0-1 0 0 0,0 1 0 0 0,-1 0 0 0 0,1 0 0 0 0,0-1 0 0 0,-1 1 0 0 0,1 1 3 0 0,0 2-15 0 0,-1 0 0 0 0,1 1-1 0 0,-1-1 1 0 0,0 0 0 0 0,0 0 0 0 0,-1 1 0 0 0,1-1 0 0 0,-1 0 0 0 0,-1 0-1 0 0,-1 5 16 0 0,2-5 3 0 0,-1-1 0 0 0,0 1 0 0 0,-1-1 0 0 0,1 1-1 0 0,-1-1 1 0 0,0 0 0 0 0,0 0 0 0 0,0 0-1 0 0,-1 0 1 0 0,1 0 0 0 0,-1-1 0 0 0,0 1-1 0 0,-1-1 1 0 0,1 0 0 0 0,0 0 0 0 0,-1-1-1 0 0,0 1 1 0 0,1-1 0 0 0,-1 0 0 0 0,0 0 0 0 0,-1 0-1 0 0,1-1 1 0 0,0 1 0 0 0,0-1 0 0 0,-1-1-1 0 0,1 1 1 0 0,-5 0-3 0 0,8-1 7 0 0,0 0 0 0 0,0 0 0 0 0,0 0-1 0 0,0-1 1 0 0,0 1 0 0 0,0 0 0 0 0,0-1 0 0 0,0 1 0 0 0,0-1-1 0 0,1 1 1 0 0,-1-1 0 0 0,0 0 0 0 0,0 0 0 0 0,1 0 0 0 0,-1 0-1 0 0,0 0 1 0 0,0-1-7 0 0,0 0 9 0 0,1 1 0 0 0,0-1-1 0 0,0 1 1 0 0,0-1 0 0 0,0 0 0 0 0,0 0-1 0 0,0 0 1 0 0,1 0 0 0 0,-1 1 0 0 0,1-1-1 0 0,-1 0 1 0 0,1 0 0 0 0,0 0 0 0 0,0 0-1 0 0,0 0 1 0 0,0-1-9 0 0,0-3 7 0 0,1 1 0 0 0,-1 0-1 0 0,2 0 1 0 0,-1 0 0 0 0,0-1 0 0 0,1 2 0 0 0,0-1-1 0 0,1 0 1 0 0,-1 0 0 0 0,1 0 0 0 0,0 1-1 0 0,0-1 1 0 0,0 1 0 0 0,1 0 0 0 0,0 0 0 0 0,-1 0-1 0 0,2 1 1 0 0,0-1-7 0 0,3-3 8 0 0,2 0-1 0 0,-1 1 0 0 0,1 0 1 0 0,0 0-1 0 0,0 1 1 0 0,1 1-1 0 0,-1 0 0 0 0,6-2-7 0 0,-10 4 4 0 0,2 0-17 0 0,-1 0 0 0 0,0 0-1 0 0,1 0 1 0 0,-1 1-1 0 0,7-1 14 0 0,-12 2-3 0 0,-1 0-1 0 0,1 0 0 0 0,-1 0 1 0 0,0 0-1 0 0,1 0 1 0 0,-1 1-1 0 0,1-1 1 0 0,-1 0-1 0 0,1 1 0 0 0,-1-1 1 0 0,0 1-1 0 0,1-1 1 0 0,-1 1-1 0 0,0-1 0 0 0,0 1 1 0 0,1 0-1 0 0,-1 0 1 0 0,0-1-1 0 0,0 1 1 0 0,0 0-1 0 0,0 0 0 0 0,0 0 1 0 0,0 0-1 0 0,0 0 1 0 0,0 1-1 0 0,-1-1 1 0 0,1 0-1 0 0,0 0 0 0 0,-1 0 1 0 0,1 1-1 0 0,-1-1 1 0 0,1 0-1 0 0,-1 1 4 0 0,1 2-7 0 0,0 1 1 0 0,0-1-1 0 0,-1 1 0 0 0,0-1 1 0 0,0 1-1 0 0,0-1 0 0 0,0 1 1 0 0,-1-1-1 0 0,-1 4 7 0 0,0 1-4 0 0,-1-1 1 0 0,0 1-1 0 0,-1-1 0 0 0,-3 5 4 0 0,5-10 1 0 0,0 1-1 0 0,-1-1 1 0 0,0 1-1 0 0,0-1 1 0 0,0 0-1 0 0,0 0 1 0 0,0 0-1 0 0,-1 0 1 0 0,1-1-1 0 0,-1 1 1 0 0,-2 1-1 0 0,0-1 30 0 0,0-1 0 0 0,0 1 0 0 0,0-1 0 0 0,-1 1 0 0 0,1-2 0 0 0,0 1 0 0 0,-5 0-30 0 0,2-1 33 0 0,3 1-25 0 0,-1-1 1 0 0,0-1 0 0 0,0 1 0 0 0,-3-1-9 0 0,7 0 0 0 0,1-1 1 0 0,0 1-1 0 0,-1 0 1 0 0,1-1-1 0 0,0 0 1 0 0,0 1-1 0 0,0-1 1 0 0,0 0-1 0 0,-1 0 1 0 0,1 0-1 0 0,0 0 1 0 0,1 0-1 0 0,-1-1 1 0 0,0 1-1 0 0,-1-1 0 0 0,0-1 19 0 0,-1-1 0 0 0,1 0-1 0 0,0 0 1 0 0,0 0 0 0 0,0 0-1 0 0,0 0 1 0 0,1 0 0 0 0,0-1-1 0 0,0 1 1 0 0,0-1 0 0 0,1 0 0 0 0,-1 1-1 0 0,1-1 1 0 0,0 0 0 0 0,1 0-1 0 0,-1 0 1 0 0,1 1 0 0 0,0-2-19 0 0,1-1 18 0 0,-1-1 0 0 0,1 0-1 0 0,1 1 1 0 0,0-1 0 0 0,0 1 0 0 0,0-1 0 0 0,1 1 0 0 0,0 0 0 0 0,1 0 0 0 0,-1 0-1 0 0,2 0-17 0 0,0 0 9 0 0,1 0 0 0 0,0 0 0 0 0,0 1 0 0 0,0-1 0 0 0,1 2 0 0 0,0-1 0 0 0,0 1 0 0 0,0-1 0 0 0,1 2 0 0 0,0-1 0 0 0,0 1 0 0 0,0 0 0 0 0,1 1 0 0 0,0 0 0 0 0,-1 0 0 0 0,2 1-9 0 0,-8 1-11 0 0,-1 0 0 0 0,1 1 0 0 0,0 0 0 0 0,0-1 0 0 0,0 1-1 0 0,0 0 1 0 0,0 0 0 0 0,-1 0 0 0 0,1 0 0 0 0,0 0 0 0 0,0 0 0 0 0,0 1-1 0 0,0-1 1 0 0,0 1 0 0 0,-1-1 0 0 0,1 1 0 0 0,0-1 0 0 0,0 1-1 0 0,-1 0 1 0 0,1 0 0 0 0,-1 0 0 0 0,1 0 0 0 0,-1 0 0 0 0,1 0-1 0 0,-1 0 1 0 0,1 0 0 0 0,-1 1 0 0 0,0-1 0 0 0,0 0 0 0 0,0 1 0 0 0,0-1-1 0 0,0 1 1 0 0,0-1 0 0 0,0 1 0 0 0,0 0 0 0 0,-1-1 0 0 0,1 1-1 0 0,0 1 12 0 0,0 4-8 0 0,1-1 0 0 0,-1 1 0 0 0,0-1 0 0 0,-1 1 0 0 0,1-1 0 0 0,-1 1 0 0 0,-1-1 0 0 0,0 6 8 0 0,-1-2-11 0 0,0 0 0 0 0,-1 0 0 0 0,0-1-1 0 0,-1 1 1 0 0,-3 6 11 0 0,4-11-12 0 0,0 0-1 0 0,0-1 1 0 0,0 1 0 0 0,0-1-1 0 0,-1 0 1 0 0,0 0 0 0 0,0 0-1 0 0,0 0 1 0 0,0-1 0 0 0,-1 1-1 0 0,-3 1 13 0 0,3-2 10 0 0,0 0-1 0 0,0 0 0 0 0,-1-1 0 0 0,1 0 0 0 0,-1 0 0 0 0,0 0 0 0 0,0 0 1 0 0,0-1-1 0 0,0 0 0 0 0,0 0 0 0 0,0 0 0 0 0,0-1 0 0 0,0 0 0 0 0,-2 0-9 0 0,3-1 8 0 0,0 0 0 0 0,-1 0-1 0 0,1 0 1 0 0,0-1-1 0 0,0 1 1 0 0,0-1-1 0 0,1-1 1 0 0,-1 1-1 0 0,0 0 1 0 0,1-1 0 0 0,0 0-1 0 0,-1 0 1 0 0,1 0-1 0 0,1 0 1 0 0,-1-1-1 0 0,0 0 1 0 0,1 1-1 0 0,0-1 1 0 0,0 0 0 0 0,0 0-1 0 0,0-1 1 0 0,1 1-1 0 0,0 0 1 0 0,-1-3-8 0 0,2 5 0 0 0,0-1 1 0 0,0 1-1 0 0,0-1 0 0 0,0 0 1 0 0,1 0-1 0 0,-1 1 1 0 0,1-1-1 0 0,0 0 0 0 0,0 0 1 0 0,0 0-1 0 0,0 0 0 0 0,1 1 1 0 0,-1-1-1 0 0,1 0 1 0 0,-1 0-1 0 0,1 1 0 0 0,0-1 1 0 0,1 0-1 0 0,-1 1 1 0 0,0-1-1 0 0,1 1 0 0 0,-1-1 1 0 0,1 1-1 0 0,0 0 1 0 0,0 0-1 0 0,0 0 0 0 0,0-1 0 0 0,10-7 0 0 0,-10 7 0 0 0,1 1 0 0 0,-1 0 0 0 0,1 0 0 0 0,-1 0 0 0 0,1 0 0 0 0,0 0 0 0 0,2-1 0 0 0,14-6 23 0 0,-4 1-7 0 0,1 1 1 0 0,9-3-17 0 0,-21 8 6 0 0,1 1 1 0 0,0 0 0 0 0,0 0-1 0 0,-1 0 1 0 0,1 0-1 0 0,0 1 1 0 0,0 0 0 0 0,0-1-1 0 0,0 2 1 0 0,0-1-1 0 0,1 1-6 0 0,-3-1-7 0 0,1 1-1 0 0,-1 0 0 0 0,0 0 0 0 0,0 0 0 0 0,0 1 1 0 0,0-1-1 0 0,0 1 0 0 0,0-1 0 0 0,0 1 0 0 0,-1 0 1 0 0,1 0-1 0 0,-1 0 0 0 0,1 0 0 0 0,-1 0 0 0 0,0 1 1 0 0,0-1-1 0 0,0 1 0 0 0,0-1 0 0 0,-1 1 0 0 0,1 0 1 0 0,-1 0-1 0 0,1 0 0 0 0,-1 1 8 0 0,2 2-8 0 0,-1 1 1 0 0,-1 0-1 0 0,1 0 0 0 0,-1-1 1 0 0,-1 1-1 0 0,1 0 0 0 0,-1 0 1 0 0,0 0-1 0 0,-1 0 0 0 0,0 0 8 0 0,0 0-13 0 0,0 1 0 0 0,0-1 0 0 0,-1 1 0 0 0,0-1 0 0 0,-1 0 0 0 0,0 0 0 0 0,0 0 0 0 0,0 0 0 0 0,-2 1 13 0 0,2-4-6 0 0,-1 1-1 0 0,0 0 0 0 0,0-1 1 0 0,0 0-1 0 0,0 0 1 0 0,-1 0-1 0 0,0 0 0 0 0,0-1 1 0 0,0 1-1 0 0,0-1 1 0 0,-1 0-1 0 0,1-1 1 0 0,-2 1 6 0 0,2-1 9 0 0,1-1 0 0 0,0 0 0 0 0,0 0 0 0 0,0 0 0 0 0,-1 0 0 0 0,1 0 0 0 0,-1-1 0 0 0,1 0 0 0 0,0 0 0 0 0,-1 0 0 0 0,1-1 0 0 0,-1 1 0 0 0,1-1 0 0 0,0 0 0 0 0,0 0 0 0 0,-1 0 0 0 0,1 0 0 0 0,-3-2-9 0 0,-2-1 37 0 0,0-1-1 0 0,1 0 1 0 0,-1 0-1 0 0,1 0 1 0 0,1-1-1 0 0,-1 0 1 0 0,1 0-1 0 0,-1-2-36 0 0,3 3 5 0 0,1-1 1 0 0,0 1-1 0 0,1-1 1 0 0,-1 1-1 0 0,1-1 1 0 0,0 0-1 0 0,0 0 1 0 0,1 0-1 0 0,0 0 1 0 0,0-1-1 0 0,0-5-5 0 0,0 4-9 0 0,1 0 0 0 0,1 0 0 0 0,0-1 0 0 0,0 1 0 0 0,1 0 0 0 0,0-3 9 0 0,0 7-7 0 0,0-1-1 0 0,0 0 1 0 0,1 1-1 0 0,-1-1 1 0 0,1 1 0 0 0,0 0-1 0 0,1 0 1 0 0,-1-1-1 0 0,1 1 1 0 0,0 1-1 0 0,3-4 8 0 0,0 0-14 0 0,2 1 0 0 0,-1 0-1 0 0,1 0 1 0 0,0 1-1 0 0,0 0 1 0 0,1 0-1 0 0,-1 0 1 0 0,1 1 0 0 0,0 1-1 0 0,1-1 1 0 0,-1 1-1 0 0,5 0 15 0 0,-5 0-2 0 0,0 2-1 0 0,0-1 0 0 0,0 1 1 0 0,1 0-1 0 0,-1 1 0 0 0,0 0 1 0 0,1 0-1 0 0,-1 1 0 0 0,0 0 0 0 0,0 1 1 0 0,0 0-1 0 0,0 0 0 0 0,4 2 3 0 0,-8-2-20 0 0,0 0 0 0 0,0 0 0 0 0,-1 1-1 0 0,0-1 1 0 0,1 1 0 0 0,-1 0 0 0 0,0 0 0 0 0,0 1-1 0 0,-1-1 1 0 0,1 1 0 0 0,1 2 20 0 0,0 0-12 0 0,-1 0 1 0 0,0 0 0 0 0,-1 1-1 0 0,1-1 1 0 0,-1 1-1 0 0,-1-1 1 0 0,2 6 11 0 0,-1-1-8 0 0,-1 1 0 0 0,0 0 0 0 0,0 0 0 0 0,-2 0 1 0 0,1 0-1 0 0,-2 0 0 0 0,0 0 0 0 0,0 0 0 0 0,-2 5 8 0 0,0-6-26 0 0,0 1 0 0 0,-1-1 0 0 0,-1 0 0 0 0,0 0 1 0 0,-2 3 25 0 0,4-8 0 0 0,-1 0 0 0 0,0 0 0 0 0,0-1 0 0 0,-1 1 0 0 0,0-1 1 0 0,0 0-1 0 0,0 0 0 0 0,0 0 0 0 0,-6 3 0 0 0,7-6 14 0 0,0 0 0 0 0,0 0 0 0 0,-1 0 0 0 0,1-1-1 0 0,-1 1 1 0 0,1-1 0 0 0,-1 0 0 0 0,1 0 0 0 0,-1 0 0 0 0,-3 0-14 0 0,-5-1 53 0 0,1 1 0 0 0,-1-2 1 0 0,-3 0-54 0 0,8 0 16 0 0,1 0 1 0 0,0 0 0 0 0,0-1-1 0 0,0 0 1 0 0,0-1 0 0 0,0 1-1 0 0,0-1 1 0 0,1 0 0 0 0,-1-1-1 0 0,-1-1-16 0 0,0 0 15 0 0,0 0 0 0 0,1-1-1 0 0,0 0 1 0 0,0 0 0 0 0,0-1-1 0 0,1 0 1 0 0,-4-5-15 0 0,3 3 11 0 0,1-1-1 0 0,0 0 1 0 0,1 0 0 0 0,0 0-1 0 0,0-1 1 0 0,1 0 0 0 0,1 0-1 0 0,0 0 1 0 0,0 0 0 0 0,2 0-1 0 0,-1-7-10 0 0,2 10 0 0 0,-1 3 0 0 0,1 0 0 0 0,0 0 0 0 0,1 0 0 0 0,-1 1 0 0 0,1-1 0 0 0,0 0 0 0 0,0 0 0 0 0,1 0 0 0 0,0 0 0 0 0,0-1 0 0 0,4-4 0 0 0,0 0 0 0 0,1 1 0 0 0,0-1 0 0 0,0 2 0 0 0,1-1 0 0 0,8-6 0 0 0,-6 6 6 0 0,0 1-1 0 0,1 1 0 0 0,0-1 1 0 0,0 2-1 0 0,1-1 0 0 0,0 1 1 0 0,0 1-1 0 0,0 0 0 0 0,1 1 1 0 0,0 0-1 0 0,0 1 0 0 0,10-2-5 0 0,-18 5-7 0 0,0-1 0 0 0,1 1 0 0 0,-1 0-1 0 0,0 0 1 0 0,0 1 0 0 0,1 0 0 0 0,-1 0-1 0 0,0 0 1 0 0,2 1 7 0 0,-3-1-6 0 0,-1 0 0 0 0,0 0 0 0 0,-1 0-1 0 0,1 1 1 0 0,0-1 0 0 0,0 1 0 0 0,-1-1 0 0 0,1 1 0 0 0,-1 0-1 0 0,1 0 1 0 0,-1 0 0 0 0,0 1 0 0 0,0-1 0 0 0,0 0 0 0 0,0 1-1 0 0,0 0 7 0 0,5 9-26 0 0,-1 1-1 0 0,0-1 1 0 0,-1 1-1 0 0,-1 0 1 0 0,0 1-1 0 0,0-1 1 0 0,-2 1-1 0 0,1 13 27 0 0,-1-10-18 0 0,-1 0 0 0 0,-1-1-1 0 0,-1 1 1 0 0,-1 0-1 0 0,0 0 1 0 0,-1 0-1 0 0,-1-1 1 0 0,-1 1 0 0 0,0-1-1 0 0,-2 0 1 0 0,-3 5 18 0 0,8-17 1 0 0,1-1 0 0 0,-2 0 0 0 0,1 0 0 0 0,0 0 0 0 0,-1 0 0 0 0,1 0 0 0 0,-1-1 0 0 0,0 1 0 0 0,0-1-1 0 0,0 1 1 0 0,-1-1 0 0 0,1 0 0 0 0,0 0 0 0 0,-1 0 0 0 0,1-1 0 0 0,-1 1 0 0 0,0-1 0 0 0,0 0 0 0 0,0 0 0 0 0,1 0 0 0 0,-1 0 0 0 0,0-1 0 0 0,0 1 0 0 0,0-1 0 0 0,0 0 0 0 0,0 0 0 0 0,-2-1-1 0 0,-5 0 27 0 0,-1 0 0 0 0,1-1 0 0 0,0-1 0 0 0,-1 0 0 0 0,1-1 0 0 0,1 1 0 0 0,-1-2 0 0 0,1 1 0 0 0,-1-2-27 0 0,-26-14 59 0 0,1-2-1 0 0,-24-18-58 0 0,55 36 0 0 0,-6-3 0 0 0,0-1 0 0 0,1 0 0 0 0,0-1 0 0 0,-5-7 0 0 0,13 14 0 0 0,0 0 0 0 0,0 0 0 0 0,1 0 0 0 0,-1 0 0 0 0,1-1 0 0 0,-1 1 0 0 0,1 0 0 0 0,0-1 0 0 0,0 1 0 0 0,0-1 0 0 0,1 1 0 0 0,-1-1 0 0 0,1 1 0 0 0,-1-1 0 0 0,1 0 0 0 0,0 1 0 0 0,0-1 0 0 0,0 1 0 0 0,0-1 0 0 0,1 0 0 0 0,-1 1 0 0 0,1-1 0 0 0,0 1 0 0 0,-1-1 0 0 0,2 0 0 0 0,3-7-28 0 0,2 0 0 0 0,-1 0 0 0 0,1 0 0 0 0,1 1 0 0 0,0 0 0 0 0,1 0 0 0 0,-1 1 0 0 0,4-3 28 0 0,5-2-46 0 0,0 1 0 0 0,1 1 0 0 0,0 0 0 0 0,9-4 46 0 0,-3 4 0 0 0,1 1 0 0 0,0 0 0 0 0,1 2 0 0 0,0 1 0 0 0,5-1 0 0 0,8 3-53 0 0,-36 5 48 0 0,0-1-1 0 0,0 1 1 0 0,0 0-1 0 0,0 0 1 0 0,0 1 0 0 0,-1-1-1 0 0,1 0 1 0 0,0 1-1 0 0,0 0 1 0 0,0-1 0 0 0,-1 1-1 0 0,1 0 1 0 0,0 0-1 0 0,-1 1 1 0 0,1-1 0 0 0,-1 0-1 0 0,1 1 1 0 0,-1 0-1 0 0,1 0 6 0 0,6 5-21 0 0,-2 0-1 0 0,1 1 0 0 0,-1 0 0 0 0,3 4 22 0 0,-8-9-13 0 0,7 9-1 0 0,-1 1-1 0 0,0 0 0 0 0,-1 1 1 0 0,-1-1-1 0 0,0 1 0 0 0,-1 0 1 0 0,-1 1-1 0 0,1 6 15 0 0,-2-8-5 0 0,-1 1-1 0 0,-1 0 1 0 0,0 0 0 0 0,0 0-1 0 0,-2 0 1 0 0,0 0 0 0 0,-1 0-1 0 0,0-1 1 0 0,-1 1 0 0 0,-1-1-1 0 0,0 1 1 0 0,-1-1 0 0 0,-1 0-1 0 0,-2 3 6 0 0,4-9 14 0 0,0 0-1 0 0,-1 0 0 0 0,0 0 0 0 0,-3 3-13 0 0,5-7 2 0 0,0-1 0 0 0,1 1 0 0 0,-1 0 1 0 0,-1-1-1 0 0,1 0 0 0 0,0 0 0 0 0,-1 0 1 0 0,1 0-1 0 0,-1 0 0 0 0,-3 1-2 0 0,4-3 8 0 0,0 1 0 0 0,0 0 0 0 0,0-1 0 0 0,0 0 0 0 0,-1 1-1 0 0,1-1 1 0 0,0 0 0 0 0,0-1 0 0 0,-1 1 0 0 0,1-1 0 0 0,0 1 0 0 0,-2-1-8 0 0,-8-3 42 0 0,1 0 0 0 0,-7-2-42 0 0,2-1 37 0 0,3 3-15 0 0,-17-6-11 0 0,0-2-1 0 0,0-1 0 0 0,-24-13-10 0 0,42 18 0 0 0,0 0 0 0 0,0-1 0 0 0,1 0 0 0 0,0-1 0 0 0,-3-2 0 0 0,8 5 2 0 0,1 0 0 0 0,-1 0 0 0 0,1-1 0 0 0,1 1-1 0 0,-1-1 1 0 0,-3-8-2 0 0,6 10 28 0 0,1 2-23 0 0,0 0-1 0 0,1 1 1 0 0,-1-1-1 0 0,1 0 1 0 0,-1 0-1 0 0,1 0 1 0 0,1 0-1 0 0,-1-4-4 0 0,0-9 52 0 0,1 11-52 0 0,-1 1 1 0 0,1-1-1 0 0,1 1 0 0 0,-1-1 0 0 0,1 1 0 0 0,1-3 0 0 0,1-2 0 0 0,0 1 0 0 0,1 0 0 0 0,1 0 0 0 0,0 0 0 0 0,0 1 0 0 0,0-1 0 0 0,1 1 0 0 0,1 1 0 0 0,-1-1 0 0 0,2 0 0 0 0,5-4 0 0 0,1-1 0 0 0,1 2 0 0 0,0 0 0 0 0,0 0 0 0 0,4 0 0 0 0,-7 4 0 0 0,-7 3 0 0 0,0 1 0 0 0,0 0 0 0 0,0 1 0 0 0,0-1 0 0 0,1 1 0 0 0,5-2 0 0 0,4 0 0 0 0,-10 2 0 0 0,0 1 0 0 0,-1 0 0 0 0,1 0 0 0 0,0 0 0 0 0,0 0 0 0 0,0 1 0 0 0,-1-1 0 0 0,6 1 0 0 0,-8 1 0 0 0,2-1-1 0 0,-1 0-1 0 0,1 0 1 0 0,-1 1 0 0 0,0-1 0 0 0,1 1 0 0 0,-1 0 0 0 0,0 0-1 0 0,1 0 1 0 0,-1 0 0 0 0,0 0 0 0 0,0 1 0 0 0,1 0 1 0 0,7 5-79 0 0,-7-5 71 0 0,-1 1 1 0 0,1-1 0 0 0,-1 0 0 0 0,0 1-1 0 0,0 0 1 0 0,0-1 0 0 0,0 1-1 0 0,1 2 8 0 0,5 7-32 0 0,0 1 0 0 0,0 1 0 0 0,-1-1 0 0 0,0 4 32 0 0,1 5-57 0 0,-2 0-1 0 0,0 0 1 0 0,-2 1-1 0 0,-1 0 0 0 0,0 0 1 0 0,-2 0-1 0 0,-1 0 1 0 0,-1 0-1 0 0,-1 1 0 0 0,-3 6 58 0 0,3-15 0 0 0,-1 1 0 0 0,0 1 0 0 0,-1-1 0 0 0,-3 8 0 0 0,6-21 1 0 0,-1 2 9 0 0,-1 0 1 0 0,1-1 0 0 0,-1 1-1 0 0,0 0 1 0 0,-1-1-1 0 0,1 1 1 0 0,-1-1 0 0 0,0 0-1 0 0,0 1 1 0 0,0-1 0 0 0,-1 0-11 0 0,2-3 10 0 0,0 1 0 0 0,0-1 0 0 0,0 1 0 0 0,-1-1 0 0 0,1 0-1 0 0,-1 0 1 0 0,1 0 0 0 0,-1 0 0 0 0,1 0 0 0 0,-1-1 0 0 0,1 1 0 0 0,-1-1 0 0 0,0 1 0 0 0,1-1 0 0 0,-1 0 0 0 0,0 0 0 0 0,0 0 0 0 0,1 0 0 0 0,-1 0 0 0 0,0-1 0 0 0,-1 1-10 0 0,-7-3 52 0 0,-1 1 1 0 0,0-2-1 0 0,1 1 0 0 0,-2-2-52 0 0,-44-17 67 0 0,0-2 0 0 0,-15-11-67 0 0,-10-11 10 0 0,79 43-9 0 0,0 1 1 0 0,0-1-1 0 0,0 1 0 0 0,0-1 0 0 0,0 0 0 0 0,1 0 0 0 0,-1 0 0 0 0,1 0 0 0 0,0 0 0 0 0,0-1 0 0 0,0 1 0 0 0,1-1 0 0 0,-1 1 0 0 0,1-1 0 0 0,0 1 0 0 0,0-1 0 0 0,-1-3-1 0 0,2 2 4 0 0,-1 0-1 0 0,1 0 1 0 0,0 0-1 0 0,0 0 1 0 0,1 0 0 0 0,-1 0-1 0 0,1 0 1 0 0,0 0-1 0 0,1 1 1 0 0,-1-1-1 0 0,1 0 1 0 0,0 0-1 0 0,1 0-3 0 0,2-3-1 0 0,2-5-1 0 0,0 0-1 0 0,1 1 0 0 0,1 0 0 0 0,5-5 3 0 0,-10 12-11 0 0,54-55-42 0 0,-46 49 54 0 0,1 0 0 0 0,0 2 0 0 0,0-1 0 0 0,4-1-1 0 0,-15 10 0 0 0,13-8 0 0 0,0 1 0 0 0,1 1 0 0 0,1-1 0 0 0,-13 7 0 0 0,1-1 0 0 0,0 0 0 0 0,0 1 0 0 0,0 0 0 0 0,0 0 0 0 0,0 0 0 0 0,0 1 0 0 0,1 0 0 0 0,-1 0 0 0 0,0 0 0 0 0,0 0 0 0 0,4 1 0 0 0,-4 0-21 0 0,0 0-1 0 0,0 1 0 0 0,-1-1 0 0 0,1 1 0 0 0,-1 0 1 0 0,1 0-1 0 0,-1 0 0 0 0,0 0 0 0 0,0 1 0 0 0,0-1 0 0 0,0 1 22 0 0,6 6-15 0 0,0 0-1 0 0,-1 1 0 0 0,6 7 16 0 0,3 3-27 0 0,-12-13 8 0 0,-1 0-1 0 0,0 1 1 0 0,0 0 0 0 0,-1-1 0 0 0,0 1-1 0 0,0 1 1 0 0,-1-1 0 0 0,2 7 19 0 0,0 4-207 0 0,-1 1 1 0 0,0 0-1 0 0,-1 5 207 0 0,-3-11-13 0 0,-1 1 0 0 0,0 0-1 0 0,0-1 1 0 0,-2 1 0 0 0,0-1-1 0 0,-4 11 14 0 0,5-18 1 0 0,-1 0-1 0 0,1 0 0 0 0,-1 0 1 0 0,0 0-1 0 0,-1-1 0 0 0,0 0 0 0 0,0 1 1 0 0,-1-1-1 0 0,1 0 0 0 0,-1-1 0 0 0,-1 1 1 0 0,1-1-1 0 0,0-1 31 0 0,1-1 0 0 0,-1 0 1 0 0,0 1-1 0 0,0-2 0 0 0,0 1 0 0 0,0 0 1 0 0,0-1-1 0 0,0 0 0 0 0,-1 0 1 0 0,1-1-1 0 0,-1 1 0 0 0,0-1 1 0 0,1 0-1 0 0,-1-1 0 0 0,0 1 0 0 0,-4-1-31 0 0,-3 0 107 0 0,0 0 0 0 0,0-1-1 0 0,-12-3-106 0 0,-13-3-5 0 0,20 5 46 0 0,1-2 1 0 0,-1 0-1 0 0,1 0 0 0 0,0-2-41 0 0,-1-1 8 0 0,-1 0 0 0 0,2-2 0 0 0,-18-9-8 0 0,30 14 9 0 0,0 0 1 0 0,-1 0-1 0 0,1 0 0 0 0,1 0 0 0 0,-1-1 1 0 0,1 1-1 0 0,0-1 0 0 0,0 0 0 0 0,0 0 1 0 0,1-1-1 0 0,0 1 0 0 0,0-1 0 0 0,-2-4-9 0 0,3 3 4 0 0,0 1-1 0 0,1-1 0 0 0,0 0 0 0 0,0 0 0 0 0,1 0 0 0 0,-1 0 0 0 0,2 0 0 0 0,-1 0 0 0 0,1 0 0 0 0,0 0 0 0 0,1 1 0 0 0,0-1 0 0 0,0 0 1 0 0,0 1-1 0 0,1-1 0 0 0,0 1-3 0 0,5-9-34 0 0,0 1 1 0 0,1-1-1 0 0,1 2 1 0 0,0 0-1 0 0,1 0 0 0 0,5-4 34 0 0,-7 8-16 0 0,2 0 0 0 0,-1 0 0 0 0,2 1 0 0 0,-1 0 0 0 0,1 0 16 0 0,62-31 118 0 0,-67 36-92 0 0,2-2-29 0 0,0 1 0 0 0,1 0-1 0 0,0 0 1 0 0,0 1 0 0 0,0 1-1 0 0,0 0 1 0 0,1 0 0 0 0,9-1 3 0 0,-15 3-19 0 0,0 0 0 0 0,0 0 0 0 0,0 1 0 0 0,0-1 0 0 0,0 1 0 0 0,0 0 1 0 0,0 0-1 0 0,0 1 0 0 0,-1-1 0 0 0,1 1 0 0 0,0 0 0 0 0,-1 0 0 0 0,0 1 0 0 0,1-1 0 0 0,-1 1 1 0 0,0-1-1 0 0,0 1 0 0 0,-1 1 0 0 0,1-1 0 0 0,-1 0 0 0 0,0 1 0 0 0,0-1 0 0 0,0 1 0 0 0,2 4 19 0 0,7 10-41 0 0,-7-11 9 0 0,0 0-1 0 0,-1 0 1 0 0,2 6 32 0 0,2 6 3 0 0,-2-6 1 0 0,-1-1 0 0 0,-1 1 0 0 0,0 0-1 0 0,1 7-3 0 0,-2 1-131 0 0,0-1-1 0 0,-2 1 0 0 0,-1-1 1 0 0,0 1-1 0 0,-2 3 132 0 0,0-11-6 0 0,0 0 1 0 0,-1-1 0 0 0,-1 1-1 0 0,0-1 1 0 0,-1 0 0 0 0,0 0-1 0 0,-1 0 1 0 0,-1-1 0 0 0,0 0-1 0 0,-3 3 6 0 0,9-12-1 0 0,-1 2 10 0 0,-1-1-1 0 0,0 1 0 0 0,1-1 1 0 0,-1 0-1 0 0,-1 1 1 0 0,1-1-1 0 0,0-1 1 0 0,-1 1-1 0 0,-3 2-8 0 0,0-1 32 0 0,4-2-20 0 0,1 0 0 0 0,-1-1 0 0 0,0 0 0 0 0,1 1 0 0 0,-1-1 0 0 0,0 0 0 0 0,0 0 0 0 0,-2 0-12 0 0,-2 1 115 0 0,0-1 1 0 0,0 0-1 0 0,0 0 0 0 0,-1 0 0 0 0,1-1 1 0 0,0 0-1 0 0,0-1 0 0 0,0 1 0 0 0,-7-3-115 0 0,-7-2 61 0 0,0-1 0 0 0,-12-6-61 0 0,20 7 6 0 0,-12-8-6 0 0,11 5 0 0 0,-11-5 0 0 0,-20-13 0 0 0,37 21 0 0 0,0-1 0 0 0,0 0 0 0 0,0-1 0 0 0,1 0 0 0 0,0 0 0 0 0,-5-7 0 0 0,8 9 0 0 0,1 0 0 0 0,0 0 0 0 0,0 0 0 0 0,0 0 0 0 0,1-1 0 0 0,0 1 0 0 0,0-1 0 0 0,-1-4 0 0 0,2 3-1 0 0,0 1 0 0 0,0 0 0 0 0,1 0 0 0 0,0 0 0 0 0,0 0 0 0 0,1 0 0 0 0,0 0 0 0 0,0-1 0 0 0,0 1 0 0 0,1 0 0 0 0,0 1 0 0 0,0-1 0 0 0,1 0 0 0 0,2-5 1 0 0,3-1-51 0 0,-1 1 0 0 0,2-1 0 0 0,0 1 0 0 0,1 1 0 0 0,1-1 51 0 0,0 0-21 0 0,1 1-1 0 0,0 0 1 0 0,1 1 0 0 0,0 0-1 0 0,0 1 1 0 0,6-2 21 0 0,13-7 99 0 0,22-7-99 0 0,-40 18 3 0 0,1 1 1 0 0,0 1 0 0 0,0 0 0 0 0,0 1-1 0 0,3 0-3 0 0,-15 3-12 0 0,0 0 0 0 0,0 0 0 0 0,0 0-1 0 0,0 0 1 0 0,0 0 0 0 0,-1 1-1 0 0,1-1 1 0 0,0 1 0 0 0,0 0-1 0 0,0 0 1 0 0,-1 0 0 0 0,1 0 0 0 0,-1 0-1 0 0,1 0 1 0 0,-1 1 0 0 0,1-1-1 0 0,-1 1 1 0 0,0-1 0 0 0,0 1 12 0 0,3 2-76 0 0,-1 0 0 0 0,0 1 0 0 0,0-1 1 0 0,0 0-1 0 0,-1 1 0 0 0,0 0 0 0 0,0 0 0 0 0,1 2 76 0 0,-1-1-76 0 0,10 21-526 0 0,1 5 602 0 0,-7-12-76 0 0,-1 1 1 0 0,-2 0-1 0 0,0 0 0 0 0,-1 1 1 0 0,-1-1-1 0 0,-1 1 1 0 0,-2 14 75 0 0,0-20-28 0 0,-2-1 1 0 0,-1 1-1 0 0,0-1 1 0 0,-1 0-1 0 0,0 0 1 0 0,-1-1 0 0 0,-4 6 27 0 0,8-17 4 0 0,0 1 0 0 0,0 0 0 0 0,0-1 0 0 0,0 1 0 0 0,-1-1 0 0 0,0 0 0 0 0,1 0 0 0 0,-1 0 0 0 0,-1 0 1 0 0,1 0-1 0 0,0-1 0 0 0,-1 1 0 0 0,1-1-4 0 0,-6 3 44 0 0,7-4-6 0 0,0 0 0 0 0,0 0 0 0 0,0 0 1 0 0,-1 0-1 0 0,1 0 0 0 0,0 0 1 0 0,0-1-1 0 0,0 1 0 0 0,-1-1 1 0 0,-1 1-39 0 0,-51 5 235 0 0,38-3-96 0 0,1-1 0 0 0,-1-1 0 0 0,0 0 0 0 0,-14-2-139 0 0,16 0 89 0 0,9 1-81 0 0,0 0 1 0 0,1-1-1 0 0,-1 0 0 0 0,1 0 1 0 0,-1 0-1 0 0,0-1-8 0 0,-15-3 56 0 0,17 4-48 0 0,0 0 0 0 0,1 1-1 0 0,-1-2 1 0 0,1 1 0 0 0,-1 0-1 0 0,1 0 1 0 0,0-1-1 0 0,-3-1-7 0 0,-28-16-770 0 0,30 16 140 0 0,-1 0 0 0 0,1-1-1 0 0,0 0 1 0 0,0 0 0 0 0,0 0 630 0 0,0 0-838 0 0</inkml:trace>
  <inkml:trace contextRef="#ctx0" brushRef="#br0" timeOffset="1">3424 3411 2304 0 0,'0'0'284'0'0,"0"15"4546"0"0,1-4-3666 0 0,1 1 0 0 0,2 7-1164 0 0,-3-16 83 0 0,1 0 0 0 0,0 0 0 0 0,0 0-1 0 0,0 0 1 0 0,0 0 0 0 0,1 0 0 0 0,-1-1-1 0 0,1 1 1 0 0,0 0 0 0 0,0-1 0 0 0,0 0-1 0 0,2 2-82 0 0,12 9 277 0 0,-13-11-234 0 0,-1 1 1 0 0,1-1 0 0 0,0 0-1 0 0,0 1 1 0 0,1-2 0 0 0,-1 1-1 0 0,1 0 1 0 0,-1 0-1 0 0,3 0-43 0 0,20 8 152 0 0,-24-9-179 0 0,-2 0-34 0 0,0-1 0 0 0,0 1-1 0 0,0-1 1 0 0,0 1 0 0 0,1-1 0 0 0,-1 1-1 0 0,0-1 1 0 0,0 0 0 0 0,1 0 0 0 0,-1 1 0 0 0,0-1-1 0 0,2 0 62 0 0,4 0-406 0 0</inkml:trace>
  <inkml:trace contextRef="#ctx0" brushRef="#br0" timeOffset="2">3722 3255 5152 0 0,'1'0'27'0'0,"0"0"0"0"0,-1 0 0 0 0,1 0 0 0 0,0-1 0 0 0,0 1 0 0 0,0 0 0 0 0,-1-1 0 0 0,1 1 1 0 0,0 0-1 0 0,0-1 0 0 0,-1 1 0 0 0,1-1 0 0 0,0 1 0 0 0,0-2-27 0 0,7-3 157 0 0,-8 5-107 0 0,1-1 1 0 0,-1 1 0 0 0,1-1-1 0 0,-1 1 1 0 0,1-1 0 0 0,-1 1-1 0 0,1 0 1 0 0,-1-1 0 0 0,1 1-1 0 0,-1-1 1 0 0,0 0 0 0 0,1 1-1 0 0,-1-1 1 0 0,0 1 0 0 0,0-1-1 0 0,0 0 1 0 0,1 1 0 0 0,-1-1-1 0 0,0 0-50 0 0,0 1 119 0 0,0 0 102 0 0,0 0 21 0 0,0 0-2 0 0,0 0-7 0 0,0 0-28 0 0,0 0-11 0 0,-7 13 479 0 0,5-11-561 0 0,-1 0-1 0 0,1 0 1 0 0,-1-1-1 0 0,1 1 1 0 0,-1 0 0 0 0,1-1-1 0 0,-3 1-111 0 0,-5 4 194 0 0,9-6-206 0 0,-1 1 0 0 0,1-1 0 0 0,-1 1 0 0 0,1-1 0 0 0,0 0 0 0 0,-1 0 0 0 0,1 1 0 0 0,-1-1 0 0 0,1 0 0 0 0,-1 0 0 0 0,1-1 0 0 0,-2 1 12 0 0,-1 0 14 0 0,3 0 22 0 0,1 0-1 0 0,0-1 0 0 0,-1 1 0 0 0,1 0 0 0 0,0 0 1 0 0,-1 0-1 0 0,1-1 0 0 0,0 1 0 0 0,-1 0 0 0 0,1 0 1 0 0,0-1-1 0 0,0 1 0 0 0,-1 0 0 0 0,1-1 0 0 0,0 1 0 0 0,0 0 1 0 0,0-1-1 0 0,-1 1 0 0 0,1 0 0 0 0,0-1 0 0 0,0 1 1 0 0,0 0-1 0 0,0-1 0 0 0,0 1 0 0 0,0 0 0 0 0,0-1 1 0 0,0 1-1 0 0,0 0 0 0 0,0-1 0 0 0,0 1 0 0 0,0-1 1 0 0,0 1-1 0 0,0 0 0 0 0,0-1-35 0 0,0 0 147 0 0,0 0 1 0 0,0 0-1 0 0,1-1 1 0 0,-1 1-1 0 0,0 0 1 0 0,1 0-1 0 0,-1 0 1 0 0,0-1-1 0 0,1 0-147 0 0,0 2 16 0 0,0-1-13 0 0,0 0-1 0 0,-1 0 0 0 0,1 0 1 0 0,0 0-1 0 0,0 1 0 0 0,1-1 1 0 0,-1 0-1 0 0,0 1 0 0 0,0-1 1 0 0,0 1-1 0 0,0-1 0 0 0,1 1 1 0 0,-1-1-1 0 0,0 1 0 0 0,0 0 1 0 0,2-1-3 0 0,2 1 16 0 0,-4 0-10 0 0,0 0 0 0 0,0 1 0 0 0,0-1 0 0 0,0 0 0 0 0,0 1 1 0 0,0-1-1 0 0,-1 0 0 0 0,1 1 0 0 0,0-1 0 0 0,0 1 0 0 0,0 0 1 0 0,-1-1-1 0 0,1 1 0 0 0,0-1 0 0 0,0 1 0 0 0,-1 0 0 0 0,1 0 1 0 0,-1-1-1 0 0,1 1 0 0 0,-1 0 0 0 0,1 0 0 0 0,-1 0 0 0 0,0 0 1 0 0,1 0-7 0 0,0 1 17 0 0,0 0 1 0 0,0 1 0 0 0,0-1-1 0 0,-1 1 1 0 0,1-1 0 0 0,-1 1 0 0 0,1 0-18 0 0,-1 2 63 0 0,0-2-284 0 0,1 0 0 0 0,-1 0 0 0 0,0 0 0 0 0,-1 0 0 0 0,0 2 221 0 0,-1-1-4110 0 0</inkml:trace>
  <inkml:trace contextRef="#ctx1" brushRef="#br1">86 3919 0 0,'-1'0'0'0,"3848"0"0"0,-3361 0 0 0,244 0 0 0,81 0 0 0,-285 0 0 0,-521 0 0 0,0 0 0 0,-1 0 0 0,0 0 0 0,2 0 0 0</inkml:trace>
  <inkml:trace contextRef="#ctx1" brushRef="#br1" timeOffset="1">84 2926 0 0,'0'-14'0'0,"0"11"0"0,0 6 0 0,0 352 0 0,0 203 0 0,0-524 0 0,0-13 0 0,0 4 0 0,0-20 0 0,0-2 0 0,0-5 0 0,0-4 0 0</inkml:trace>
  <inkml:trace contextRef="#ctx0" brushRef="#br2" timeOffset="5">6429 3826 7976 0 0,'-3'-1'720'0'0,"0"0"-518"0"0,2 1 192 0 0,1 0 107 0 0,0 0 19 0 0,0 0-15 0 0,0 0-87 0 0,0 0-40 0 0,0 0-8 0 0,0 0-26 0 0,0 0-100 0 0,0 0-42 0 0,2 0-8 0 0,27 9 124 0 0,-5-1-225 0 0,-1 0 1 0 0,16 8-94 0 0,-30-12 292 0 0,-6-3-326 0 0,-1 0-1 0 0,0 0 1 0 0,1 0 0 0 0,-1 1-1 0 0,0-1 1 0 0,1 1-1 0 0,-1-1 1 0 0,0 1-1 0 0,0 0 1 0 0,0 0-1 0 0,0 0 1 0 0,0 1 34 0 0,0 0 24 0 0,-2-3 106 0 0,0 0-108 0 0,0 1 1 0 0,0-1-1 0 0,1 0 0 0 0,-1 0 0 0 0,0 0 0 0 0,0 0 0 0 0,0 0 1 0 0,0 1-1 0 0,0-1 0 0 0,0 0 0 0 0,1 0 0 0 0,-1 0 0 0 0,0 1 1 0 0,0-1-1 0 0,0 0 0 0 0,0 0 0 0 0,0 0 0 0 0,0 1 0 0 0,0-1 1 0 0,0 0-1 0 0,0 0 0 0 0,0 1 0 0 0,0-1 0 0 0,0 0 0 0 0,0 0 1 0 0,0 0-1 0 0,0 1 0 0 0,0-1 0 0 0,0 0 0 0 0,0 0 1 0 0,0 0-1 0 0,-1 1 0 0 0,1-1 0 0 0,0 0 0 0 0,0 0 0 0 0,0 0 1 0 0,0 1-1 0 0,0-1 0 0 0,0 0 0 0 0,-1 0 0 0 0,1 0 0 0 0,0 0 1 0 0,0 0-1 0 0,0 1 0 0 0,0-1 0 0 0,-1 0 0 0 0,1 0 0 0 0,0 0 1 0 0,0 0-1 0 0,0 0 0 0 0,-1 0-22 0 0,-1 1 137 0 0,-1 0-1 0 0,0-1 1 0 0,1 1-1 0 0,-1 1 1 0 0,0-1 0 0 0,0 1-137 0 0,0-1 304 0 0,-3 3-90 0 0,-1-1 0 0 0,1 1 0 0 0,0 1 0 0 0,0-1 0 0 0,0 2-214 0 0,-35 29 0 0 0,40-34-3 0 0,-4 5 55 0 0,-1-1-1 0 0,0 0 0 0 0,1-1 0 0 0,-2 1-51 0 0,7-4 53 0 0,-1-1 0 0 0,1 0 1 0 0,0 0-1 0 0,-1 1 0 0 0,1-1 1 0 0,0 0-1 0 0,-1 0 0 0 0,1 0 1 0 0,0 1-1 0 0,-1-1 0 0 0,1 0 1 0 0,0 0-1 0 0,-1 0 0 0 0,1 0 1 0 0,0 0-1 0 0,-1 0 0 0 0,1 0 1 0 0,0 0-1 0 0,-1 0 0 0 0,1 0 1 0 0,-1 0-1 0 0,1 0 0 0 0,0 0 1 0 0,-1 0-1 0 0,1 0 0 0 0,0 0 1 0 0,-1 0-1 0 0,1 0 0 0 0,-1 0-53 0 0,1-1 108 0 0,-1 0 0 0 0,1-1-1 0 0,-1 1 1 0 0,1 0-1 0 0,0 0 1 0 0,-1 0 0 0 0,1 0-1 0 0,0 0 1 0 0,0 0-1 0 0,-1-1-107 0 0,-5-46 718 0 0,5 30-521 0 0,-2 0 0 0 0,0-2-197 0 0,1 10 102 0 0,1 0 0 0 0,0 0 0 0 0,1-8-102 0 0,0 18 190 0 0,0 0-184 0 0,0 0-785 0 0,0 0-344 0 0,0 0-69 0 0</inkml:trace>
  <inkml:trace contextRef="#ctx0" brushRef="#br2" timeOffset="6">57 2921 3224 0 0,'0'0'143'0'0,"0"0"210"0"0,0 0 780 0 0,0 0 342 0 0,0 0 70 0 0,0 0-126 0 0,0 0-587 0 0,0 0-258 0 0,0 0-50 0 0,4 9 628 0 0,-4-6-1089 0 0,1-1-1 0 0,-1 0 0 0 0,0 1 0 0 0,0-1 1 0 0,0 1-1 0 0,0-1 0 0 0,-1 0 0 0 0,1 1 1 0 0,0-1-1 0 0,-1 1 0 0 0,0-1 0 0 0,0 0 1 0 0,1 1-63 0 0,-4 5 505 0 0,0 0 0 0 0,-5 8-505 0 0,-1 1-6 0 0,-6 10 418 0 0,16-27-389 0 0,0 0 1 0 0,0 0 0 0 0,0 0-1 0 0,0 0 1 0 0,0 0 0 0 0,0-1-1 0 0,0 1 1 0 0,0 0 0 0 0,0 0-1 0 0,0 0 1 0 0,0 0 0 0 0,0 0-1 0 0,-1 0 1 0 0,1 0 0 0 0,0 0-1 0 0,0 0 1 0 0,0 0 0 0 0,0 0 0 0 0,0 0-1 0 0,0 0 1 0 0,0 0 0 0 0,0 0-1 0 0,0 0 1 0 0,0 0 0 0 0,0 0-1 0 0,0 0 1 0 0,0 0 0 0 0,0 0-1 0 0,0 0 1 0 0,0 0 0 0 0,0 0-1 0 0,0 0 1 0 0,0 0 0 0 0,0 0-1 0 0,0 0 1 0 0,0 0 0 0 0,0 0 0 0 0,0 0-1 0 0,-1 0 1 0 0,1 0 0 0 0,0 0-1 0 0,0 0 1 0 0,0 0 0 0 0,0 0-1 0 0,0 0 1 0 0,0 0 0 0 0,0 0-1 0 0,0 0 1 0 0,0 0 0 0 0,0 0-1 0 0,0 0 1 0 0,0 0 0 0 0,0 0-1 0 0,0 0 1 0 0,0 1 0 0 0,0-1 0 0 0,0 0-24 0 0,0-8 461 0 0,2-8-146 0 0,-1 10-225 0 0,1 0 1 0 0,0 0-1 0 0,0 0 0 0 0,1-2-90 0 0,6-17 88 0 0,6-20 37 0 0,-9 27-162 0 0,-3 14 36 0 0,-3 3 45 0 0,1 1-1 0 0,-1-1 1 0 0,1 1 0 0 0,-1-1 0 0 0,0 1-1 0 0,1-1 1 0 0,-1 0 0 0 0,0 1 0 0 0,1-1-1 0 0,-1 1 1 0 0,0-1 0 0 0,0 0 0 0 0,0 1-1 0 0,0-1 1 0 0,1 0-44 0 0,0 1-48 0 0,3 2 44 0 0,-3-2 47 0 0,2 5-42 0 0,1 1 1 0 0,-1-1 0 0 0,-1 1-1 0 0,1-1 1 0 0,-1 1-1 0 0,0 0 1 0 0,0 0-2 0 0,0 1 0 0 0,0-1 0 0 0,1 1-1 0 0,2 4 1 0 0,3 4 0 0 0,-5-9 0 0 0,-1-2 0 0 0,1 1 0 0 0,0 0 0 0 0,0 0 0 0 0,1 0 0 0 0,-2-2 2 0 0,0-1 0 0 0,0 1-1 0 0,0 0 1 0 0,0 0 0 0 0,0 0-1 0 0,-1 0 1 0 0,1 1-1 0 0,-1-1 1 0 0,0 1-2 0 0,1-1 32 0 0,-1-2-7 0 0,4 9 219 0 0,-5-10-125 0 0,-1 1 0 0 0,0-1 0 0 0,0 0-1 0 0,0 1 1 0 0,1-1 0 0 0,-1 0 0 0 0,0 0 0 0 0,0 0-1 0 0,0 0 1 0 0,0 0 0 0 0,1 1 0 0 0,-1-1-1 0 0,0-1 1 0 0,0 1 0 0 0,0 0-119 0 0,-20-1 233 0 0,13 0-218 0 0,0 0 0 0 0,0 1 0 0 0,0 0 0 0 0,0 0 0 0 0,-1 1 0 0 0,1 0 0 0 0,1 0 0 0 0,-1 1-1 0 0,0 0 1 0 0,-7 3-15 0 0,11-4 14 0 0,-12 8-2580 0 0,12-7 1670 0 0</inkml:trace>
  <inkml:trace contextRef="#ctx1" brushRef="#br3" timeOffset="4">1078 3779 0 0,'0'-20'0'0,"0"353"0"0,0-305 0 0,0-12 0 0,0-12 0 0</inkml:trace>
  <inkml:trace contextRef="#ctx1" brushRef="#br3" timeOffset="5">2913 3765 0 0,'0'138'0'0,"0"82"0"0,0-216 0 0,0 0 0 0,0-1 0 0</inkml:trace>
  <inkml:trace contextRef="#ctx1" brushRef="#br3" timeOffset="6">3655 3815 0 0,'0'-3'0'0,"0"5"0"0,0 12 0 0,0 19 0 0,0 270 0 0,0-299 0 0,0-1 0 0,0 1 0 0</inkml:trace>
  <inkml:trace contextRef="#ctx1" brushRef="#br3" timeOffset="7">4828 3736 0 0,'0'124'0'0,"0"86"0"0,0-207 0 0,0 1 0 0</inkml:trace>
  <inkml:trace contextRef="#ctx1" brushRef="#br1" timeOffset="8">115 1052 0 0,'-2'0'0'0,"3849"0"0"0,-3360 0 0 0,243 0 0 0,81 0 0 0,-285 0 0 0,-521 0 0 0,-1 0 0 0,0 0 0 0,1 0 0 0,1 0 0 0</inkml:trace>
  <inkml:trace contextRef="#ctx1" brushRef="#br1" timeOffset="9">113 67 0 0,'0'-14'0'0,"0"11"0"0,0 6 0 0,0 350 0 0,0 199 0 0,0-518 0 0,0-13 0 0,0 4 0 0,0-20 0 0,0-3 0 0,0-3 0 0,0-5 0 0</inkml:trace>
  <inkml:trace contextRef="#ctx0" brushRef="#br4" timeOffset="13">1061 532 2760 0 0,'0'0'235'0'0,"0"0"-55"0"0,0 0-20 0 0,0 0-7 0 0,0 0 35 0 0,0 0 152 0 0,0 0 68 0 0,0 0 9 0 0,0 0-11 0 0,0 0-75 0 0,0 0-37 0 0,0 0-6 0 0,0 0 1 0 0,0 0 6 0 0,-6-11 2513 0 0,6 11-2599 0 0,0 0-28 0 0,0-8 327 0 0,0 7-431 0 0,0 0-1 0 0,0 0 0 0 0,0 0 0 0 0,0 0 0 0 0,0 0 0 0 0,1 0 1 0 0,-1 0-1 0 0,0 0 0 0 0,1 0 0 0 0,-1 0 0 0 0,1 0 0 0 0,0 0 1 0 0,-1 1-1 0 0,1-1 0 0 0,0 0 0 0 0,-1 0 0 0 0,2 0-76 0 0,1-2 29 0 0,0 1 1 0 0,0 0-1 0 0,0 1 0 0 0,3-2-29 0 0,8-6 306 0 0,-13 8-258 0 0,0 1 0 0 0,-1-1 1 0 0,1 0-1 0 0,0 1 0 0 0,0-1 1 0 0,0 1-1 0 0,0-1 0 0 0,0 1 0 0 0,0 0 1 0 0,0-1-1 0 0,1 1-48 0 0,18-1 290 0 0,-20 1-290 0 0,1-1 8 0 0,5 4 19 0 0,-1-2 2 0 0,-3 0-3 0 0,0 0-16 0 0,-1-1 0 0 0,0 1-1 0 0,0 0 1 0 0,1-1 0 0 0,-1 1 0 0 0,0 0 0 0 0,0 0 0 0 0,0 0 0 0 0,0 0 0 0 0,0 0 0 0 0,0 0 0 0 0,0 0 0 0 0,0 0-10 0 0,1 0 0 0 0,4 4 0 0 0,1 11-14 0 0,-5-9 102 0 0,-1-6-47 0 0,-1-1-1 0 0,0 1 0 0 0,0 0 1 0 0,0 0-1 0 0,0 0 1 0 0,0-1-1 0 0,0 1 0 0 0,0 0 1 0 0,0 0-1 0 0,-1 0 1 0 0,1-1-1 0 0,0 2-40 0 0,-2 4-7 0 0,-1 8 71 0 0,-3-5-60 0 0,5-8-20 0 0,1 0 0 0 0,-1 0 1 0 0,0-1-1 0 0,1 1 1 0 0,-1 0-1 0 0,1 0 0 0 0,-1-1 1 0 0,0 1-1 0 0,0 0 1 0 0,0-1-1 0 0,1 1 0 0 0,-1 0 1 0 0,0-1 15 0 0,-5 4-67 0 0,5-4 72 0 0,1 1-1 0 0,-1-1 0 0 0,0 1 0 0 0,1-1 1 0 0,-1 0-1 0 0,0 1 0 0 0,0-1 1 0 0,1 0-1 0 0,-1 1 0 0 0,0-1 0 0 0,0 0 1 0 0,1 0-1 0 0,-1 0 0 0 0,0 0 0 0 0,0 0 1 0 0,0 0-1 0 0,1 0 0 0 0,-1 0 1 0 0,0 0-5 0 0,-2 0 20 0 0,1 0 1 0 0,0 0 0 0 0,-1-1-1 0 0,1 1 1 0 0,0-1 0 0 0,0 0 0 0 0,-1 0-1 0 0,1 1 1 0 0,0-1 0 0 0,0 0 0 0 0,0-1-1 0 0,0 1 1 0 0,0 0 0 0 0,0 0-1 0 0,1-1 1 0 0,-1 1 0 0 0,0-1 0 0 0,1 1-1 0 0,-1-1 1 0 0,1 0 0 0 0,0 0-1 0 0,-1 0 1 0 0,1 1 0 0 0,0-3-21 0 0,0 3-6 0 0,0-1 1 0 0,0 1-1 0 0,1-1 1 0 0,-1 1-1 0 0,1-1 0 0 0,0 0 1 0 0,-1 1-1 0 0,1-1 1 0 0,0 0-1 0 0,0 1 0 0 0,0-1 1 0 0,0 0 5 0 0,1-4-6 0 0,-1 4 11 0 0,1 1 0 0 0,-1-1 0 0 0,1 1 0 0 0,0 0 1 0 0,0-1-1 0 0,0 1 0 0 0,0 0 0 0 0,0 0 1 0 0,0 0-1 0 0,0 0 0 0 0,1 0 0 0 0,-1 0 1 0 0,0 0-1 0 0,1 0 0 0 0,-1 0-5 0 0,0 1-5 0 0,-1-1 5 0 0,1 1 0 0 0,0-1 0 0 0,0 1 1 0 0,0 0-1 0 0,-1-1 0 0 0,1 1 0 0 0,0 0 0 0 0,0 0 0 0 0,0 0 1 0 0,0-1-1 0 0,0 1 0 0 0,0 0 0 0 0,0 0 0 0 0,-1 0 1 0 0,1 0-1 0 0,0 0 0 0 0,0 0 0 0 0,0 1 0 0 0,0-1 0 0 0,0 0 1 0 0,0 0-1 0 0,0 1 0 0 0,0-1 0 0 0,0 1 6 0 0,0-1-6 0 0,-1 0 1 0 0,1 1-1 0 0,-1-1 0 0 0,1 0 0 0 0,0 1 0 0 0,-1-1 0 0 0,1 1 1 0 0,-1-1-1 0 0,0 1 0 0 0,1-1 0 0 0,-1 1 0 0 0,1-1 0 0 0,-1 1 1 0 0,0-1-1 0 0,1 1 0 0 0,-1-1 0 0 0,0 1 0 0 0,0-1 0 0 0,0 1 0 0 0,1 0 1 0 0,-1-1-1 0 0,0 1 0 0 0,0-1 0 0 0,0 1 0 0 0,0 0 0 0 0,0-1 1 0 0,0 1-1 0 0,0 4-44 0 0,-1 2 1 0 0,-3 1-54 0 0,3-2 19 0 0,1-6 85 0 0,0 1-1 0 0,-1 0 1 0 0,1 0 0 0 0,0 0 0 0 0,0 0-1 0 0,-1 0 1 0 0,1 0 0 0 0,-1 0 0 0 0,1 0-1 0 0,0-1 1 0 0,-1 1 0 0 0,0 0 0 0 0,1 0-1 0 0,-1 0 1 0 0,0-1 0 0 0,1 1 0 0 0,-1 0-1 0 0,0-1 1 0 0,0 1 0 0 0,0-1 0 0 0,0 1-7 0 0,-1 0 8 0 0,0-1 0 0 0,-1 1 1 0 0,1-1-1 0 0,0 0 1 0 0,0 1-1 0 0,0-1 0 0 0,0 0 1 0 0,-1 0-1 0 0,1-1 0 0 0,0 1 1 0 0,0 0-1 0 0,0-1 1 0 0,0 1-1 0 0,-1-1-8 0 0,2 1 9 0 0,0-1 1 0 0,0 1-1 0 0,1 0 1 0 0,-1 0-1 0 0,0-1 0 0 0,1 1 1 0 0,-1 0-1 0 0,0-1 1 0 0,1 1-1 0 0,-1-1 0 0 0,0 1 1 0 0,1-1-1 0 0,-1 1 1 0 0,1-1-1 0 0,-1 1 0 0 0,1-1 1 0 0,-1 0-1 0 0,1 1 1 0 0,0-1-1 0 0,-1 0 0 0 0,1 1 1 0 0,0-1-1 0 0,-1 0 1 0 0,1 1-1 0 0,0-1 1 0 0,0 0-1 0 0,0 1 0 0 0,0-1 1 0 0,0 0-1 0 0,0 0 1 0 0,0 1-1 0 0,0-1 0 0 0,0 0 1 0 0,0 0-1 0 0,0 1 1 0 0,1-1-10 0 0,-1 0 10 0 0,1 0 0 0 0,-1 0 1 0 0,1 0-1 0 0,-1 0 0 0 0,1 0 1 0 0,0 0-1 0 0,-1 1 0 0 0,1-1 1 0 0,0 0-1 0 0,0 1 1 0 0,0-1-1 0 0,0 0 0 0 0,0 1 1 0 0,0-1-1 0 0,0 1 0 0 0,0-1 1 0 0,1 0-11 0 0,8-5 53 0 0,-7 5-62 0 0,-1-1-1 0 0,1 0 1 0 0,-1 1 0 0 0,1 0 0 0 0,0-1-1 0 0,-1 1 1 0 0,1 0 0 0 0,0 0 0 0 0,0 0-1 0 0,0 1 1 0 0,0-1 0 0 0,0 1 0 0 0,0-1-1 0 0,0 1 1 0 0,0 0 0 0 0,0 0 0 0 0,1 0 9 0 0,-2 0-4 0 0,-1 1 0 0 0,1-1 1 0 0,-1 0-1 0 0,0 0 0 0 0,1 0 1 0 0,-1 0-1 0 0,0 1 0 0 0,0-1 1 0 0,1 1-1 0 0,-1-1 0 0 0,0 1 1 0 0,0-1-1 0 0,1 1 0 0 0,-1 0 1 0 0,0-1-1 0 0,0 1 0 0 0,0 0 1 0 0,0 0-1 0 0,0 0 1 0 0,0 0-1 0 0,-1 0 0 0 0,1 0 1 0 0,1 1 3 0 0,-4 8-60 0 0,2-9 64 0 0,-1 1 0 0 0,1 0 1 0 0,0-1-1 0 0,-1 1 1 0 0,0 0-1 0 0,1-1 1 0 0,-1 1-1 0 0,0-1 1 0 0,0 1-1 0 0,0-1 1 0 0,0 1-1 0 0,0-1 1 0 0,0 1-1 0 0,-1 0-4 0 0,0 0 14 0 0,0 0 0 0 0,0-1 0 0 0,0 1 0 0 0,0 0-1 0 0,-1-1 1 0 0,1 0 0 0 0,0 1 0 0 0,-1-1 0 0 0,1 0 0 0 0,-1 0-14 0 0,2-1 5 0 0,0 1 0 0 0,0-1 0 0 0,0 0 0 0 0,0 0 0 0 0,0 0 0 0 0,0 0 0 0 0,-1 0 0 0 0,1 0 0 0 0,0 0 0 0 0,0 0 0 0 0,0 0-1 0 0,0-1 1 0 0,0 1 0 0 0,0 0 0 0 0,0-1 0 0 0,0 1 0 0 0,0 0 0 0 0,0-1 0 0 0,0 1 0 0 0,0-1 0 0 0,0 0 0 0 0,0 1 0 0 0,0-1 0 0 0,0 0 0 0 0,1 1 0 0 0,-1-1 0 0 0,0 0 0 0 0,1 0 0 0 0,-1 0-5 0 0,0 0 21 0 0,0 0 0 0 0,0 0 1 0 0,0 0-1 0 0,0-1 0 0 0,1 1 0 0 0,-1 0 1 0 0,1 0-1 0 0,-1-1 0 0 0,1 1 0 0 0,-1 0 1 0 0,1-1-1 0 0,0 1 0 0 0,0 0 1 0 0,0-1-1 0 0,0 1 0 0 0,0-1 0 0 0,0 1 1 0 0,0-1-22 0 0,1 0 46 0 0,-1 1-42 0 0,1-1 0 0 0,-1 1 0 0 0,1-1 0 0 0,0 1-1 0 0,0-1 1 0 0,0 1 0 0 0,0 0 0 0 0,0-1 0 0 0,0 1-1 0 0,0 0 1 0 0,0 0 0 0 0,0 0 0 0 0,1 0 0 0 0,-1-1-4 0 0,2 0-23 0 0,-3 2 21 0 0,1 0 0 0 0,-1 0 0 0 0,0 0 0 0 0,0-1 0 0 0,1 1 0 0 0,-1 0 0 0 0,0 0 0 0 0,1 0 0 0 0,-1 0 1 0 0,0 0-1 0 0,1 0 0 0 0,-1 0 0 0 0,0 0 0 0 0,1 0 0 0 0,-1 0 0 0 0,0 0 0 0 0,0 0 0 0 0,1 0 0 0 0,-1 0 0 0 0,0 0 0 0 0,1 0 0 0 0,-1 0 0 0 0,0 0 0 0 0,1 0 0 0 0,-1 0 1 0 0,0 0-1 0 0,1 0 0 0 0,-1 1 0 0 0,0-1 2 0 0,1 0-9 0 0,2 1-51 0 0,-2 0 0 0 0,0-1 59 0 0,-1 1 1 0 0,1 0-1 0 0,-1 0 1 0 0,1-1 0 0 0,-1 1-1 0 0,1 0 1 0 0,-1 0-1 0 0,1 0 1 0 0,-1 0 0 0 0,0-1-1 0 0,1 1 1 0 0,-1 0-1 0 0,0 0 1 0 0,0 0 0 0 0,0 0-1 0 0,0 0 1 0 0,0 0-1 0 0,0 0 1 0 0,0 0 0 0 0,0 0-1 0 0,0 0 1 0 0,0-1-1 0 0,-1 1 1 0 0,1 0 0 0 0,0 0-1 0 0,-1 0 1 0 0,1 0-1 0 0,-1 0 1 0 0,1-1 0 0 0,-1 2 0 0 0,0-1 6 0 0,0 0 0 0 0,0-1 0 0 0,0 1 0 0 0,0 0 0 0 0,1 0 0 0 0,-2 0 0 0 0,1-1 0 0 0,0 1 0 0 0,0 0 0 0 0,0-1 0 0 0,0 1 0 0 0,0-1 0 0 0,0 1 0 0 0,-1-1 0 0 0,1 0 0 0 0,0 1 0 0 0,0-1 0 0 0,-1 0 0 0 0,1 0 0 0 0,0 0 0 0 0,-1 0 0 0 0,1 0 0 0 0,0 0 0 0 0,-1 0 0 0 0,1 0 0 0 0,0 0 0 0 0,0 0 0 0 0,-1-1 0 0 0,1 1 0 0 0,0-1 0 0 0,0 1 0 0 0,-1-1 0 0 0,1 1 0 0 0,0-1 0 0 0,0 1 0 0 0,0-1 0 0 0,0 0 0 0 0,0 0 0 0 0,0 0-6 0 0,0 1-15 0 0,1-1 0 0 0,0 1 1 0 0,0-1-1 0 0,0 1 0 0 0,0-1 0 0 0,0 1 0 0 0,0 0 0 0 0,0-1 0 0 0,0 1 0 0 0,0-1 1 0 0,0 1-1 0 0,0-1 0 0 0,0 1 0 0 0,0-1 0 0 0,1 1 0 0 0,-1-1 0 0 0,0 1 0 0 0,0 0 0 0 0,1-1 1 0 0,-1 1-1 0 0,0-1 0 0 0,0 1 0 0 0,1 0 0 0 0,-1-1 0 0 0,0 1 0 0 0,1 0 0 0 0,-1-1 1 0 0,1 1-1 0 0,-1 0 15 0 0,1-1-135 0 0,1-2-341 0 0</inkml:trace>
  <inkml:trace contextRef="#ctx0" brushRef="#br4" timeOffset="14">2891 236 1376 0 0,'0'0'256'0'0,"0"0"537"0"0,0 0 235 0 0,-15 0 2965 0 0,11 0-3567 0 0,0 1-1 0 0,0 0 0 0 0,1 0 1 0 0,-1 0-1 0 0,0 1 0 0 0,1-1 1 0 0,-4 2-426 0 0,-3 3 363 0 0,1 0-1 0 0,0 0 1 0 0,0 1 0 0 0,-7 6-363 0 0,13-10 96 0 0,0 1-1 0 0,0-1 1 0 0,0 1 0 0 0,1 0-1 0 0,-1-1 1 0 0,1 1-1 0 0,0 0 1 0 0,0 0 0 0 0,0 0-1 0 0,1 0 1 0 0,0 1 0 0 0,0-1-1 0 0,0 1-95 0 0,-6 14 263 0 0,1-1 36 0 0,6-16-257 0 0,-1 1-1 0 0,0-1 1 0 0,0 0 0 0 0,0 0 0 0 0,0 0 0 0 0,-1 0-42 0 0,-5 14 205 0 0,4-7-103 0 0,2-7-77 0 0,0 0-1 0 0,0-1 0 0 0,1 1 0 0 0,-1 0 0 0 0,1 0 0 0 0,0 0 1 0 0,-1 1-25 0 0,-5 39 400 0 0,7-36-294 0 0,-1-1 1 0 0,1 0 0 0 0,0 1-1 0 0,0-1 1 0 0,0 0 0 0 0,2 4-107 0 0,-1-3 124 0 0,-2-5-108 0 0,0 0 1 0 0,1 0-1 0 0,-1-1 0 0 0,0 1 0 0 0,0 0 1 0 0,1-1-1 0 0,-1 1 0 0 0,0 0 0 0 0,1-1 0 0 0,-1 1 1 0 0,1 0-1 0 0,-1-1 0 0 0,1 1 0 0 0,-1-1 1 0 0,1 1-17 0 0,15 17 208 0 0,-14-16-194 0 0,0 0 0 0 0,-1 0 0 0 0,1 0 0 0 0,0 0 0 0 0,-1 0 0 0 0,0 0 0 0 0,1 1-14 0 0,7 10 46 0 0,0-1-46 0 0,-8-10 0 0 0,0 0 0 0 0,0-1 0 0 0,0 1 0 0 0,1-1 0 0 0,-1 1 0 0 0,0-1 0 0 0,1 0 0 0 0,-1 1 0 0 0,1-1 0 0 0,-1 0 0 0 0,2 1 0 0 0,0-1 0 0 0,0 1 0 0 0,-1 0 0 0 0,1 0 0 0 0,-1 0 0 0 0,2 2 0 0 0,-2-3 0 0 0,0 1 0 0 0,0 0 0 0 0,0 0 0 0 0,0-1 0 0 0,0 1 0 0 0,1-1 0 0 0,-1 0 0 0 0,2 1 0 0 0,47 14 317 0 0,-33-11-184 0 0,-13-5-84 0 0,-1 1-1 0 0,0-1 1 0 0,1 0 0 0 0,-1 0-1 0 0,1 0 1 0 0,-1 0 0 0 0,0-1-1 0 0,1 0 1 0 0,-1 0 0 0 0,3-1-49 0 0,6 0 126 0 0,18-8 225 0 0,-14 5-110 0 0,-15 4-224 0 0,0 0 0 0 0,0 1-1 0 0,0-1 1 0 0,0-1-1 0 0,-1 1 1 0 0,1 0 0 0 0,0 0-1 0 0,0-1-16 0 0,-1 1 8 0 0,1 0-1 0 0,0 0 0 0 0,-1 0 1 0 0,1 0-1 0 0,0 0 0 0 0,-1 0 0 0 0,1 0 1 0 0,0 1-1 0 0,1-1-7 0 0,2 0 42 0 0,-3 0-29 0 0,0 1 1 0 0,0 0 0 0 0,0-1 0 0 0,0 1 0 0 0,-1-1-1 0 0,1 0 1 0 0,0 0 0 0 0,0 0 0 0 0,0 1 0 0 0,-1-2-1 0 0,2 1-13 0 0,0-2 0 0 0,0 1 0 0 0,0 0 0 0 0,0 0 0 0 0,0 0 0 0 0,0 1 0 0 0,1-1 0 0 0,0 1 0 0 0,-1-1 0 0 0,1 1 0 0 0,-1-1 0 0 0,0 1 0 0 0,0-1 0 0 0,0 0 0 0 0,0 0 0 0 0,0-1 0 0 0,2 0 0 0 0,6-8 0 0 0,-9 9 0 0 0,1 0 0 0 0,-1 0 0 0 0,0 0 0 0 0,0 0 0 0 0,0 0 0 0 0,0-2 0 0 0,0 2 5 0 0,-1 0 0 0 0,1-1 0 0 0,-1 1 0 0 0,0 0 0 0 0,0-1 0 0 0,0 1 0 0 0,0-1 0 0 0,-1 0 0 0 0,1 1 0 0 0,-1-1 0 0 0,1 1 0 0 0,-1-1-1 0 0,0 0-4 0 0,0-5 20 0 0,0 3-13 0 0,0 0 1 0 0,0 0-1 0 0,-1 1 0 0 0,1-1 1 0 0,-1 0-1 0 0,0 0-7 0 0,-2-14 64 0 0,1 12-64 0 0,-4-9 0 0 0,2 10 0 0 0,1-1 0 0 0,1 1 0 0 0,-1-1 0 0 0,1 1 0 0 0,-4-12 0 0 0,3 12 1 0 0,-7-21 9 0 0,9 24-6 0 0,0-1 0 0 0,-1 1 0 0 0,1 0-1 0 0,-1 0 1 0 0,0 0 0 0 0,0 0 0 0 0,-1 0 0 0 0,1 0-1 0 0,-1 0 1 0 0,1 1 0 0 0,-1-1 0 0 0,0 1 0 0 0,0-1-1 0 0,0 1-3 0 0,-37-25 0 0 0,38 25 0 0 0,0 0 0 0 0,0 0 0 0 0,0-1 0 0 0,0 1 0 0 0,0-2 0 0 0,0 2 0 0 0,0 0 0 0 0,0-1 0 0 0,0 1 0 0 0,0 0 0 0 0,-1-1 0 0 0,1 1 0 0 0,-1 0 0 0 0,1 0 0 0 0,-1 1 0 0 0,1 0 0 0 0,-1-1 0 0 0,0 1 0 0 0,0 0 0 0 0,1 0 0 0 0,-1 0 0 0 0,0 0 0 0 0,0 0 0 0 0,0 1 0 0 0,0-1 0 0 0,-2 1 0 0 0,-5-1 8 0 0,5 0-19 0 0,1 1 0 0 0,-1-1 0 0 0,0 1 0 0 0,0 0 0 0 0,1 0 0 0 0,-1 0 0 0 0,0 1 0 0 0,0 0-1 0 0,1-1 1 0 0,-1 1 0 0 0,0 1 0 0 0,1-1 11 0 0,-12 4-10 0 0,14-5 10 0 0,0 1 0 0 0,0-1 0 0 0,0 1 0 0 0,0-1 0 0 0,0 1 0 0 0,0 0 0 0 0,1 0 0 0 0,-1 0-1 0 0,0 0 1 0 0,0 0 0 0 0,1 0 0 0 0,-1 0 0 0 0,1 0 0 0 0,-1 1 0 0 0,1-1 0 0 0,-1 0 0 0 0,1 1 0 0 0,0 0 0 0 0,-11 10-51 0 0,10-9-70 0 0,0-1 0 0 0,0 0 0 0 0,0 1 0 0 0,0-1 0 0 0,-1 2 121 0 0,1 1-293 0 0,1-4 118 0 0,0 0 0 0 0,1 0 0 0 0,-1 0 0 0 0,0 0 0 0 0,1 0 0 0 0,0 0 0 0 0,-1 0 0 0 0,1 0 0 0 0,0 1 0 0 0,-1-1 0 0 0,1 0 0 0 0,0 0 0 0 0,0 0 0 0 0,0 0 0 0 0,0 1 0 0 0,0-1 175 0 0,1 6-5338 0 0</inkml:trace>
  <inkml:trace contextRef="#ctx0" brushRef="#br4" timeOffset="15">2823 553 3712 0 0,'0'0'167'0'0,"-3"-10"1486"0"0,1 8-1031 0 0,1 0-405 0 0,0 0-1 0 0,-1 0 1 0 0,1 0 0 0 0,0-1 0 0 0,0 1 0 0 0,1 0 0 0 0,-1 0 0 0 0,0 0 0 0 0,1-1 0 0 0,-1 1 0 0 0,1 0 0 0 0,0-1 0 0 0,0 1 0 0 0,0 0 0 0 0,1-3-217 0 0,-1 2 135 0 0,1 0 1 0 0,-1 0-1 0 0,0 0 0 0 0,1-1 1 0 0,-2 1-1 0 0,1 0 1 0 0,0 0-1 0 0,-1-1-135 0 0,0-17 397 0 0,2 16-367 0 0,0-1-1 0 0,0 1 1 0 0,0-1 0 0 0,1 1 0 0 0,0 0 0 0 0,0 0 0 0 0,0 0-1 0 0,1 0 1 0 0,0 0 0 0 0,0 0 0 0 0,0 1 0 0 0,1-1 0 0 0,3-3-30 0 0,31-24 780 0 0,-30 24-622 0 0,-5 6-102 0 0,-1 0 0 0 0,1 0 0 0 0,-1 0 1 0 0,1 0-1 0 0,0 0 0 0 0,0 1 0 0 0,0-1 1 0 0,1 1-57 0 0,4-3 108 0 0,-7 3-96 0 0,1 1 0 0 0,-1-1 0 0 0,1 0 1 0 0,-1 1-1 0 0,1-1 0 0 0,-1 1 0 0 0,1-1 1 0 0,-1 1-1 0 0,1 0 0 0 0,0 0 0 0 0,-1 0 0 0 0,1-1 1 0 0,0 1-1 0 0,-1 1 0 0 0,1-1 0 0 0,-1 0 0 0 0,1 0 1 0 0,0 1-13 0 0,1 0 6 0 0,0 0 1 0 0,0 0 0 0 0,0 0 0 0 0,-1 1-1 0 0,1 0 1 0 0,-1-1 0 0 0,1 1 0 0 0,-1 0 0 0 0,0 0-1 0 0,0 0 1 0 0,0 0 0 0 0,0 0 0 0 0,0 1-1 0 0,0-1 1 0 0,-1 0 0 0 0,1 1 0 0 0,-1-1 0 0 0,0 1-1 0 0,1 0 1 0 0,-1-1 0 0 0,-1 1 0 0 0,1 0-1 0 0,0-1 1 0 0,-1 3-7 0 0,2 14 28 0 0,-2-15-23 0 0,1 0 0 0 0,-1 0 0 0 0,0 1 0 0 0,0-1 1 0 0,-1 3-6 0 0,-13 52 0 0 0,13-54 56 0 0,-1-2 0 0 0,0 1 0 0 0,0 0 0 0 0,-1 0 0 0 0,1 0 0 0 0,-1-1 1 0 0,0 1-1 0 0,0-1 0 0 0,0 0 0 0 0,-3 3-56 0 0,3-4-2 0 0,0 0 0 0 0,0 0 1 0 0,0 0-1 0 0,0 0 0 0 0,0-1 0 0 0,0 1 0 0 0,0-1 1 0 0,-1 1-1 0 0,1-1 0 0 0,0 0 0 0 0,-1-1 1 0 0,1 1-1 0 0,-1 0 0 0 0,1-1 0 0 0,-4 1 2 0 0,3-1 59 0 0,1 0 1 0 0,-1 0-1 0 0,1 0 0 0 0,0-1 0 0 0,-1 1 0 0 0,1-1 0 0 0,-1 1 1 0 0,1-1-1 0 0,0 0 0 0 0,-1 0 0 0 0,1 0 0 0 0,0-1 0 0 0,0 1 1 0 0,0-1-1 0 0,0 0 0 0 0,-1 0-59 0 0,1-1 110 0 0,-1 0 1 0 0,1 0-1 0 0,0-1 0 0 0,0 1 1 0 0,0-1-1 0 0,1 0 0 0 0,-1 0 1 0 0,1 0-1 0 0,0 0 0 0 0,0 0 1 0 0,1 0-1 0 0,-1 0 0 0 0,1-1 1 0 0,0 1-1 0 0,0-4-110 0 0,-1-5 130 0 0,2 1 0 0 0,0-1 0 0 0,1 1-1 0 0,2-12-129 0 0,-2 20 11 0 0,0-1-1 0 0,0 1 1 0 0,1 0-1 0 0,-1-1 1 0 0,1 1-1 0 0,1 0 1 0 0,-1 0-1 0 0,0 0 0 0 0,1 0 1 0 0,2-2-11 0 0,-1 1-1 0 0,1 0 0 0 0,0 0-1 0 0,0 0 1 0 0,1 1 0 0 0,-1 0 0 0 0,1 0-1 0 0,1-1 2 0 0,-5 4-5 0 0,1 0 0 0 0,-1 0 0 0 0,1 0 0 0 0,-1 0 0 0 0,1 1-1 0 0,-1-1 1 0 0,1 0 0 0 0,0 1 0 0 0,-1 0 0 0 0,1 0-1 0 0,0-1 1 0 0,0 2 0 0 0,-1-1 0 0 0,1 0 0 0 0,0 0-1 0 0,-1 1 1 0 0,1-1 0 0 0,0 1 0 0 0,-1 0 0 0 0,1 0 0 0 0,-1-1-1 0 0,1 2 1 0 0,-1-1 0 0 0,0 0 0 0 0,1 0 0 0 0,-1 1-1 0 0,0-1 1 0 0,0 1 0 0 0,0 0 0 0 0,0-1 0 0 0,0 1-1 0 0,0 0 1 0 0,-1 0 0 0 0,1 0 0 0 0,-1 0 0 0 0,1 0-1 0 0,-1 2 6 0 0,2 1-3 0 0,0 1-1 0 0,-1 0 0 0 0,0 0 0 0 0,-1 0 1 0 0,0 0-1 0 0,0 0 0 0 0,0 0 0 0 0,-1 0 1 0 0,0 0-1 0 0,0 1 0 0 0,0-1 0 0 0,-1 0 1 0 0,0 0-1 0 0,-1 0 0 0 0,1 0 0 0 0,-1 0 0 0 0,-3 5 4 0 0,4-8 3 0 0,-1 0 0 0 0,0 0 0 0 0,0 0 0 0 0,0 0 0 0 0,0 0 0 0 0,-1 0 0 0 0,1 0 0 0 0,-1-1 0 0 0,0 1 0 0 0,0-1 0 0 0,0 0 0 0 0,0 1 0 0 0,0-1 0 0 0,0-1 0 0 0,-1 1 0 0 0,1 0 0 0 0,-1-1 0 0 0,-2 1-3 0 0,-4 1 8 0 0,4-1 10 0 0,1 0 1 0 0,-1-1-1 0 0,0 0 0 0 0,1 0 0 0 0,-1 0 1 0 0,0-1-1 0 0,-6 0-18 0 0,6 0 22 0 0,-1-1 0 0 0,1 0-1 0 0,0-1 1 0 0,-1 1 0 0 0,1-1 0 0 0,0 0 0 0 0,0-1 0 0 0,1 1 0 0 0,-1-1-1 0 0,-3-2-21 0 0,7 3 34 0 0,0 0 0 0 0,-1 0 0 0 0,1 0 0 0 0,0 0 0 0 0,1 0 0 0 0,-1 0-1 0 0,0 0 1 0 0,1-1 0 0 0,-1 1 0 0 0,1-1 0 0 0,0 1 0 0 0,0-1 0 0 0,0 1-1 0 0,0-1 1 0 0,0 1 0 0 0,1-1 0 0 0,-1 0 0 0 0,1 0-34 0 0,0-2 48 0 0,-1 0 0 0 0,1 0-1 0 0,1-1 1 0 0,-1 1 0 0 0,1 0 0 0 0,0 0 0 0 0,0 0 0 0 0,0 0-1 0 0,1-1-47 0 0,2-1 11 0 0,1 0 0 0 0,0 0-1 0 0,0 0 1 0 0,0 1 0 0 0,1 0-1 0 0,6-6-10 0 0,-8 8-19 0 0,1 1-1 0 0,0-1 1 0 0,1 1-1 0 0,-1-1 0 0 0,1 1 1 0 0,-1 1-1 0 0,1-1 0 0 0,0 1 1 0 0,0 0-1 0 0,0 0 0 0 0,6-1 20 0 0,-9 3-2 0 0,0-1 0 0 0,0 1-1 0 0,0 0 1 0 0,0 0-1 0 0,0 0 1 0 0,0 0-1 0 0,0 1 1 0 0,0-1-1 0 0,0 1 1 0 0,0 0-1 0 0,0-1 1 0 0,0 1-1 0 0,0 0 1 0 0,0 1 0 0 0,0-1-1 0 0,-1 0 1 0 0,1 1-1 0 0,-1-1 1 0 0,1 1-1 0 0,-1 0 1 0 0,0 0-1 0 0,1 0 1 0 0,-1 0-1 0 0,0 0 1 0 0,0 0-1 0 0,-1 0 3 0 0,3 3-5 0 0,-1-1-1 0 0,0 1 0 0 0,-1 0 0 0 0,0 0 0 0 0,1 0 1 0 0,-2 0-1 0 0,1 0 0 0 0,-1 0 0 0 0,1 0 0 0 0,-1 1 0 0 0,-1 3 6 0 0,1-3 10 0 0,-1 0-1 0 0,0 0 0 0 0,0 1 0 0 0,0-1 0 0 0,-1 0 0 0 0,0 0 0 0 0,-2 4-9 0 0,1-2 0 0 0,0-1 0 0 0,0-1 0 0 0,-1 1 0 0 0,1-1 0 0 0,-1 0 0 0 0,-3 4 0 0 0,0 0-9 0 0,2-3-6 0 0,0-1 0 0 0,0 0 0 0 0,-1 0 1 0 0,0 0-1 0 0,0 0 0 0 0,0-1 0 0 0,-1 0 0 0 0,-2 2 15 0 0,6-6 7 0 0,1-1 0 0 0,0 1-1 0 0,0 0 1 0 0,-1-1-1 0 0,1 1 1 0 0,0-1 0 0 0,-1 1-1 0 0,1-1 1 0 0,-1 0-1 0 0,1 1 1 0 0,-1-1 0 0 0,1 0-1 0 0,0 0 1 0 0,-1 0-1 0 0,1 0 1 0 0,-1 0 0 0 0,1 0-1 0 0,-1 0 1 0 0,1-1-1 0 0,-1 1 1 0 0,1 0 0 0 0,0-1-1 0 0,-1 1 1 0 0,1-1-1 0 0,0 1 1 0 0,-1-1 0 0 0,1 0-1 0 0,0 0 1 0 0,0 1-1 0 0,-1-2-6 0 0,-1 0 19 0 0,1 0-1 0 0,-1 0 1 0 0,1 0-1 0 0,-1 0 1 0 0,1-1-1 0 0,0 1 1 0 0,0-1-1 0 0,1 0 1 0 0,-1 1-1 0 0,0-1 1 0 0,1 0-1 0 0,-1-2-18 0 0,1 2 9 0 0,0-1-1 0 0,0 0 1 0 0,0 0-1 0 0,1 0 0 0 0,0 0 1 0 0,-1 0-1 0 0,2 0 0 0 0,-1 0 1 0 0,0 0-1 0 0,1 0 0 0 0,0 0 1 0 0,1-3-9 0 0,0 1 7 0 0,1 0-1 0 0,0 0 1 0 0,0 0 0 0 0,1 1 0 0 0,-1-1 0 0 0,1 1-1 0 0,3-3-6 0 0,-3 4-9 0 0,-1 1 0 0 0,1 0 0 0 0,0 0 0 0 0,0 0 0 0 0,1 0 0 0 0,-1 0 0 0 0,0 1 0 0 0,1 0 0 0 0,0-1 0 0 0,0 2 0 0 0,0-1 0 0 0,0 0 0 0 0,0 1 0 0 0,0 0-1 0 0,3 0 10 0 0,-6 1 0 0 0,0 0 0 0 0,0 0 0 0 0,0 0 0 0 0,0 0 0 0 0,0 1 0 0 0,0-1 0 0 0,0 0 0 0 0,0 1 0 0 0,0 0 0 0 0,-1-1 0 0 0,1 1 0 0 0,0 0 0 0 0,0 0 0 0 0,-1 0 0 0 0,1 0 0 0 0,0 0 0 0 0,-1 0 0 0 0,1 1 0 0 0,-1-1 0 0 0,0 0 0 0 0,1 1 0 0 0,-1-1 0 0 0,0 1 0 0 0,0-1 0 0 0,0 1 0 0 0,0-1 0 0 0,0 1 0 0 0,0 0 0 0 0,-1-1 0 0 0,1 1 0 0 0,-1 0 0 0 0,1 0 0 0 0,-1 0 0 0 0,2 9 2 0 0,-1-8-8 0 0,-1 0 0 0 0,1 1 0 0 0,-1-1-1 0 0,1 1 1 0 0,-1-1 0 0 0,-1 0-1 0 0,1 1 1 0 0,0-1 0 0 0,-1 0-1 0 0,0 1 1 0 0,0-1 0 0 0,0 0-1 0 0,-1 3 7 0 0,0-1-1 0 0,-1 0 0 0 0,1 0-1 0 0,-1 0 1 0 0,0-1-1 0 0,-1 1 1 0 0,1-1-1 0 0,-1 0 1 0 0,0 0-1 0 0,0 0 1 0 0,0 0-1 0 0,-4 2 2 0 0,3-3-12 0 0,-1 1-1 0 0,1-1 1 0 0,-1 0-1 0 0,0-1 1 0 0,0 1-1 0 0,-4 0 13 0 0,7-2 8 0 0,0 0 0 0 0,0-1 1 0 0,0 1-1 0 0,0-1 0 0 0,0 0 0 0 0,0 0 1 0 0,0 0-1 0 0,0 0 0 0 0,0 0 0 0 0,0-1 1 0 0,0 1-1 0 0,0-1 0 0 0,0 0 0 0 0,0 0 0 0 0,-1 0-8 0 0,3 0 5 0 0,-1 1-1 0 0,1-1 0 0 0,0 0 1 0 0,-1 0-1 0 0,1 0 1 0 0,0 0-1 0 0,0 0 0 0 0,-1 0 1 0 0,1 0-1 0 0,0 0 0 0 0,0 0 1 0 0,0 0-1 0 0,1-1 0 0 0,-1 1 1 0 0,0 0-1 0 0,0-1 0 0 0,1 1 1 0 0,-1-1-1 0 0,1 1 0 0 0,-1 0 1 0 0,1-1-1 0 0,0 1 0 0 0,0-1 1 0 0,-1 1-1 0 0,1-1 0 0 0,0 1 1 0 0,1-2-5 0 0,0-2 5 0 0,2 0 0 0 0,-1 0 0 0 0,0 0 0 0 0,1 1 0 0 0,0-1-1 0 0,0 1 1 0 0,1-1 0 0 0,-1 1 0 0 0,1 0 0 0 0,0 0 0 0 0,1 0 0 0 0,-1 1 0 0 0,2-2-5 0 0,0 1-6 0 0,1-1 0 0 0,0 1 0 0 0,0 1 0 0 0,1-1 0 0 0,-1 1 0 0 0,1 0 0 0 0,-1 0 0 0 0,1 1 0 0 0,2 0 6 0 0,-7 1 1 0 0,0 1-1 0 0,-1 0 1 0 0,1-1-1 0 0,0 1 1 0 0,0 0-1 0 0,0 1 0 0 0,-1-1 1 0 0,1 0-1 0 0,0 1 1 0 0,0-1-1 0 0,-1 1 1 0 0,1 0-1 0 0,1 0 0 0 0,-3 0-3 0 0,1 0 0 0 0,-1-1 0 0 0,1 1 0 0 0,-1 0 0 0 0,0 0 0 0 0,1 0 0 0 0,-1-1 0 0 0,0 1 0 0 0,0 1 0 0 0,0-1 0 0 0,0 0 0 0 0,0 0 0 0 0,0 0 0 0 0,0 0 0 0 0,0 1 0 0 0,-1-1 0 0 0,1 0 0 0 0,0 1 0 0 0,-1-1-1 0 0,1 0 1 0 0,-1 1 0 0 0,0-1 0 0 0,1 2 3 0 0,0 4-2 0 0,-1-4-2 0 0,0-1 0 0 0,1 1 0 0 0,-1-1-1 0 0,0 1 1 0 0,0 0 0 0 0,0-1-1 0 0,-1 1 1 0 0,1-1 0 0 0,-1 1 0 0 0,1 0-1 0 0,-1-1 1 0 0,-1 3 4 0 0,-8 18-67 0 0,8-18 79 0 0,0 0-1 0 0,0 1 0 0 0,-1-1 0 0 0,0 0 0 0 0,-1 1-11 0 0,0 0 0 0 0,-1-1 0 0 0,1 0 0 0 0,-2 0 0 0 0,1 0-1 0 0,-1 0 1 0 0,3-2 2 0 0,-1-1-1 0 0,1 1 1 0 0,0-1-1 0 0,-1 0 1 0 0,0-1-1 0 0,0 1 1 0 0,1 0-1 0 0,-1-1 0 0 0,-4 1-1 0 0,6-2 7 0 0,0 1 0 0 0,1-1-1 0 0,-1 0 1 0 0,0 0-1 0 0,0 0 1 0 0,1-1-1 0 0,-1 1 1 0 0,0 0-1 0 0,1-1 1 0 0,-1 1-1 0 0,0-1 1 0 0,1 1-1 0 0,-1-1 1 0 0,1 1 0 0 0,-1-1-1 0 0,1 0 1 0 0,-1 0-1 0 0,1 0 1 0 0,-1 0-1 0 0,1 0 1 0 0,0 0-1 0 0,-1-1-6 0 0,-2-1 23 0 0,1-1-1 0 0,0 0 1 0 0,0 0-1 0 0,0 0 1 0 0,1 0-1 0 0,-3-4-22 0 0,3 2 15 0 0,0 1 0 0 0,0-1-1 0 0,1 1 1 0 0,0-1 0 0 0,0 1 0 0 0,0-1-1 0 0,1 0 1 0 0,0 0 0 0 0,0 1-1 0 0,0-1 1 0 0,1 0-15 0 0,1-6 5 0 0,1 0 0 0 0,0 0 0 0 0,0 0-1 0 0,5-7-4 0 0,-3 6 0 0 0,1 1 0 0 0,1 0 0 0 0,1 0 0 0 0,-1 0 0 0 0,8-6 0 0 0,-10 13 0 0 0,-1 1 0 0 0,1 0 0 0 0,1 0 0 0 0,-1 0 0 0 0,1 0 0 0 0,7-5 0 0 0,-8 5-7 0 0,0 1 0 0 0,0 0 0 0 0,1 0-1 0 0,0 0 1 0 0,-1 1 0 0 0,1 0-1 0 0,5-2 8 0 0,-8 3-1 0 0,0 1 0 0 0,0-1-1 0 0,0 0 1 0 0,0 1 0 0 0,0 0 0 0 0,0-1-1 0 0,0 1 1 0 0,1 0 0 0 0,-1 1-1 0 0,0-1 1 0 0,0 0 0 0 0,0 1-1 0 0,0-1 1 0 0,0 1 0 0 0,0 0-1 0 0,1 1 2 0 0,-2-1-7 0 0,0 0-1 0 0,-1 0 0 0 0,1 1 1 0 0,-1-1-1 0 0,1 0 0 0 0,-1 1 0 0 0,1 0 1 0 0,-1-1-1 0 0,0 1 0 0 0,0 0 1 0 0,0-1-1 0 0,0 1 0 0 0,0 0 0 0 0,0 1 8 0 0,1 2-22 0 0,0 0 0 0 0,0 1-1 0 0,-1-1 1 0 0,0 4 22 0 0,1-2-12 0 0,-1 1-1 0 0,-1 0 1 0 0,0-1-1 0 0,0 1 1 0 0,-1 0-1 0 0,0 2 13 0 0,-3 20-17 0 0,4-23 5 0 0,0 0 1 0 0,-1 0-1 0 0,-1-1 0 0 0,1 1 0 0 0,-2 3 12 0 0,2-8-10 0 0,-1 2 3 0 0,1-1 0 0 0,0 1 0 0 0,0 0 0 0 0,0-1 0 0 0,0 1 0 0 0,0 0-1 0 0,1 4 8 0 0,0-6 1 0 0,-1 1 0 0 0,1-1 0 0 0,0 1 0 0 0,-1-1 0 0 0,0 1 0 0 0,1-1-1 0 0,-1 1 1 0 0,0-1 0 0 0,0 0 0 0 0,-1 1 0 0 0,1-1 0 0 0,0 0-1 0 0,-1 0 1 0 0,0 0 0 0 0,1 0 0 0 0,-1 0 0 0 0,-2 1-1 0 0,0 1 7 0 0,-1-1 0 0 0,0 1 0 0 0,0-1 0 0 0,0 0 0 0 0,-1-1 0 0 0,1 1 0 0 0,-4 0-7 0 0,7-2 1 0 0,0-1 0 0 0,0 0 0 0 0,0 1 0 0 0,1-1-1 0 0,-1 0 1 0 0,0 0 0 0 0,0 0 0 0 0,0 0 0 0 0,0 0-1 0 0,0-1 1 0 0,1 1 0 0 0,-1-1 0 0 0,0 1 0 0 0,0-1-1 0 0,1 1 1 0 0,-1-1 0 0 0,0 0-1 0 0,-5-2 35 0 0,-1-1-1 0 0,1 0 1 0 0,-2-1-35 0 0,2 0 15 0 0,1 0 1 0 0,0 0-1 0 0,0-1 0 0 0,0 1 1 0 0,0-1-1 0 0,1 0 1 0 0,0 0-1 0 0,1-1 0 0 0,-4-5-15 0 0,-1-3 0 0 0,7 13 0 0 0,0-1 0 0 0,0 0 0 0 0,0 0 0 0 0,0 0 0 0 0,1 0 0 0 0,0-1 0 0 0,0 1 0 0 0,0-1 0 0 0,0 3 0 0 0,1-1 0 0 0,-1 1 0 0 0,1-1 0 0 0,0 1 0 0 0,0-1 0 0 0,0 1 0 0 0,0-1 0 0 0,0 1 0 0 0,0-1 0 0 0,1 1 0 0 0,-1-1 0 0 0,0 1 0 0 0,1 0 0 0 0,-1-1 0 0 0,1 1 0 0 0,0-1 0 0 0,-1 1 0 0 0,1-1 0 0 0,1 0-7 0 0,0-1 0 0 0,-1 0 0 0 0,1 1 0 0 0,0-1 0 0 0,1 1 0 0 0,-1-1 0 0 0,0 1 0 0 0,1 0-1 0 0,-1 0 1 0 0,1 0 0 0 0,0 0 0 0 0,1 0 7 0 0,3-2-20 0 0,0-1 0 0 0,1 1 0 0 0,0 1 0 0 0,0-1-1 0 0,0 1 1 0 0,1 1 0 0 0,0-1 20 0 0,-3 2 1 0 0,-1-1 0 0 0,1 2 0 0 0,0-1 0 0 0,0 1 0 0 0,0-1 0 0 0,0 1 0 0 0,0 1 0 0 0,0-1 0 0 0,0 1 0 0 0,5 1-1 0 0,-8-1-4 0 0,1 1 0 0 0,0-1-1 0 0,-1 1 1 0 0,1 0-1 0 0,-1 0 1 0 0,0 0-1 0 0,1 0 1 0 0,-1 1-1 0 0,0-1 1 0 0,-1 1-1 0 0,1 0 1 0 0,0 0-1 0 0,-1 0 5 0 0,11 9-59 0 0,-10-8 58 0 0,0 0 0 0 0,0 0 0 0 0,0 0-1 0 0,-1 0 1 0 0,1 0 0 0 0,-1 1 0 0 0,0-1 0 0 0,0 1-1 0 0,0 1 2 0 0,-2-5 5 0 0,0 1 0 0 0,0-1 0 0 0,0 1 0 0 0,0 0-1 0 0,0-1 1 0 0,0 1 0 0 0,0-1 0 0 0,-1 1-1 0 0,1-1 1 0 0,-1 1 0 0 0,0 0-5 0 0,-1 8 11 0 0,0-4-18 0 0,1-1 0 0 0,-1 0 0 0 0,0 1 0 0 0,0-1 0 0 0,-1 0 0 0 0,0 0 0 0 0,0-1 0 0 0,0 1-1 0 0,-4 4 8 0 0,0 2 0 0 0,5-8 0 0 0,1-1 0 0 0,-1 1 0 0 0,0-1 0 0 0,0 1 0 0 0,0-1 0 0 0,0 0 0 0 0,-1 1 0 0 0,-6 4 0 0 0,-1 1 0 0 0,0 0 0 0 0,-4 2 0 0 0,11-8 0 0 0,0-1 0 0 0,0 1 0 0 0,0 0 0 0 0,-1-1 0 0 0,1 1 0 0 0,-1-1 0 0 0,1 0 0 0 0,-1 0 0 0 0,1-1 0 0 0,-3 1 0 0 0,5-1 2 0 0,0 0 0 0 0,-1 0-1 0 0,1 0 1 0 0,-1 0 0 0 0,1 0-1 0 0,0 0 1 0 0,-1-1 0 0 0,1 1-1 0 0,0 0 1 0 0,-1-1 0 0 0,1 1-1 0 0,0-1 1 0 0,-1 1 0 0 0,1-1-1 0 0,0 0 1 0 0,0 0-1 0 0,0 1 1 0 0,0-1 0 0 0,0 0-1 0 0,0 0 1 0 0,0 0-2 0 0,-1-1 10 0 0,0-1 1 0 0,0 1-1 0 0,0 0 0 0 0,1-1 1 0 0,-1 1-1 0 0,1-1 0 0 0,0 0 1 0 0,-1-1-11 0 0,1-1 8 0 0,-1 0 0 0 0,1 0 1 0 0,0 0-1 0 0,1 0 0 0 0,-1 0 1 0 0,1 0-1 0 0,1 0 0 0 0,-1-1 0 0 0,1-3-8 0 0,1 5-1 0 0,0 0 0 0 0,-1 1 0 0 0,1-1 0 0 0,1 0 0 0 0,-1 1 0 0 0,1 0 0 0 0,-1-1 0 0 0,1 1 0 0 0,2-1 1 0 0,-4 3-3 0 0,3-3-4 0 0,1 0-1 0 0,0 0 0 0 0,0 1 0 0 0,0 0 1 0 0,1 0-1 0 0,-1 0 0 0 0,1 0 0 0 0,-1 1 1 0 0,1 0-1 0 0,0 0 0 0 0,0 0 0 0 0,0 1 1 0 0,0 0-1 0 0,1 0 0 0 0,-1 0 0 0 0,0 1 0 0 0,1 0 8 0 0,-4 0 0 0 0,0 0-1 0 0,0 0 0 0 0,0 1 1 0 0,0 0-1 0 0,0-1 0 0 0,0 1 1 0 0,0 0-1 0 0,0 0 0 0 0,0 0 1 0 0,-1 0-1 0 0,1 1 0 0 0,-1-1 1 0 0,1 1-1 0 0,-1-1 0 0 0,1 1 0 0 0,-1 0 1 0 0,0 0-1 0 0,0 0 0 0 0,0 0 1 0 0,0 0-1 0 0,0 0 0 0 0,-1 1 1 0 0,1-1-1 0 0,-1 1 0 0 0,1-1 1 0 0,-1 1-1 0 0,0-1 0 0 0,0 1 1 0 0,0-1-1 0 0,-1 1 0 0 0,1 0 1 0 0,-1-1-1 0 0,0 1 0 0 0,1 0 0 0 0,-1 2 1 0 0,0-3-5 0 0,0 0-1 0 0,0 0 0 0 0,0 0 0 0 0,-1 0 0 0 0,1 0 0 0 0,0 0 0 0 0,-1 0 1 0 0,1 0-1 0 0,-1 0 0 0 0,0 0 0 0 0,0 0 0 0 0,0 0 0 0 0,0 0 0 0 0,0 0 0 0 0,-1 0 6 0 0,-4 10-62 0 0,5-10 62 0 0,1-1 0 0 0,-1 0 0 0 0,0 1-1 0 0,1-1 1 0 0,-1 1 0 0 0,0-1 0 0 0,0 0 0 0 0,0 0 0 0 0,0 0 0 0 0,0 1 0 0 0,0-1-1 0 0,-2 0 1 0 0,-7 8 0 0 0,9-7 0 0 0,-1-1 0 0 0,1 1 0 0 0,-1-1 0 0 0,1 0 0 0 0,-1 0 0 0 0,0 0 0 0 0,0 0 0 0 0,-1 1 0 0 0,-7 2 2 0 0,0-1 0 0 0,-1 0 0 0 0,0-1 0 0 0,1 0-1 0 0,-1 0 1 0 0,-5-1-2 0 0,-5-1-11 0 0,21 0 11 0 0,-1 0 0 0 0,1 0 0 0 0,0 0 0 0 0,0 0 0 0 0,-1 0 0 0 0,1 0 0 0 0,0 0 0 0 0,-1 0 0 0 0,1 0 0 0 0,0 0 0 0 0,0-1 0 0 0,-1 1 0 0 0,1 0 0 0 0,0 0 0 0 0,0 0 0 0 0,-1 0 0 0 0,1-1 0 0 0,0 1 0 0 0,0 0 0 0 0,-1 0 0 0 0,1 0 0 0 0,0-1 0 0 0,0 1 0 0 0,0 0 0 0 0,0 0 0 0 0,-1-1 0 0 0,1 1 0 0 0,0 0 0 0 0,0 0 0 0 0,0-1 0 0 0,0 1 0 0 0,0 0 0 0 0,0-1 0 0 0,0 1 0 0 0,0 0 0 0 0,1-4-10 0 0,0 1-7 0 0,1 0 1 0 0,-1 1-1 0 0,1-1 0 0 0,-1 1 1 0 0,1-1-1 0 0,0 1 1 0 0,0 0-1 0 0,0-1 0 0 0,0 1 1 0 0,1 0-1 0 0,-1 0 1 0 0,1 1-1 0 0,1-2 17 0 0,6-3-33 0 0,0 1 1 0 0,1 0 0 0 0,1 0 32 0 0,9-4 19 0 0,-18 7-19 0 0,0 1 0 0 0,1 0 0 0 0,-1 0 0 0 0,1 0 0 0 0,0 1 0 0 0,12-4 0 0 0,0 1 61 0 0,-4 1 22 0 0,-10 2-68 0 0,-1 0 9 0 0,5 2 17 0 0,-6-2-41 0 0,0 0 0 0 0,0 0 0 0 0,1 0 0 0 0,-1 0 0 0 0,0 0 0 0 0,1 0 0 0 0,-1 0 0 0 0,0 1 0 0 0,0-1 0 0 0,1 0 0 0 0,-1 0 0 0 0,0 0 0 0 0,0 1 0 0 0,1-1 0 0 0,-1 0 0 0 0,0 0 0 0 0,0 0 0 0 0,0 1 0 0 0,0-1 0 0 0,1 0 0 0 0,-1 0 0 0 0,0 1 0 0 0,0-1 0 0 0,0 0 0 0 0,0 1 0 0 0,0-1 0 0 0,0 0 0 0 0,0 0 0 0 0,0 1 0 0 0,0-1 0 0 0,0 0 0 0 0,0 1 0 0 0,0-1 0 0 0,0 0 0 0 0,0 1 0 0 0,-3 8 0 0 0,2-9 0 0 0,-15 23 0 0 0,16-22 0 0 0,-1 1 0 0 0,-1-1 0 0 0,1 0 0 0 0,0 0 0 0 0,0 1 0 0 0,-1-1 0 0 0,1 0 0 0 0,0 0 0 0 0,-1 0 0 0 0,0 0 0 0 0,-10 8 0 0 0,10-6 0 0 0,-1-1 0 0 0,0 0 0 0 0,0 0 0 0 0,0 0 0 0 0,0-1 0 0 0,0 1 0 0 0,0-1 0 0 0,-2 1 0 0 0,-27 9 0 0 0,23-9-27 0 0,-1 0 0 0 0,1 0 0 0 0,-1-1 0 0 0,1 0 0 0 0,-1-1 0 0 0,0 0 0 0 0,1 0 0 0 0,-7-1 27 0 0,10 0-9 0 0,0 0 0 0 0,-1-1-1 0 0,1 0 1 0 0,0 1 0 0 0,0-2-1 0 0,0 1 1 0 0,0 0 0 0 0,0-1-1 0 0,1 0 1 0 0,0-1 0 0 0,-1 1-1 0 0,1-1 1 0 0,-2-1 9 0 0,3 1 31 0 0,-1 0-1 0 0,1 0 1 0 0,-1 0 0 0 0,1 0-1 0 0,1-1 1 0 0,-1 1 0 0 0,1-1-1 0 0,0 0 1 0 0,0 0 0 0 0,0 0-1 0 0,1-1-30 0 0,-4-7 3 0 0,6 12 0 0 0,-1-1 1 0 0,0 1 0 0 0,0-1-1 0 0,1 1 1 0 0,-1-1-1 0 0,1 1 1 0 0,0-1 0 0 0,-1 1-1 0 0,1-1 1 0 0,0 1-1 0 0,0-1 1 0 0,0 0 0 0 0,0 1-1 0 0,0-1 1 0 0,0 1-1 0 0,1-1 1 0 0,-1 1 0 0 0,1-1-1 0 0,-1 0-3 0 0,2-1 24 0 0,0 0 0 0 0,0 0-1 0 0,0 0 1 0 0,0 0 0 0 0,1 0 0 0 0,-1 0-1 0 0,1 1 1 0 0,0-1 0 0 0,1 0-24 0 0,29-21-82 0 0,-29 21 63 0 0,43-27 3 0 0,-45 28 15 0 0,1 1 0 0 0,0-1 0 0 0,-1 1 0 0 0,1 0 0 0 0,0 0 0 0 0,0 0 0 0 0,0 0 0 0 0,0 1 0 0 0,0-1 0 0 0,0 1 0 0 0,0 0 0 0 0,0-1 1 0 0,-2 2-3 0 0,0-1 0 0 0,-1 0 0 0 0,1 0-1 0 0,-1 0 1 0 0,1 1 0 0 0,-1-1 0 0 0,1 0-1 0 0,-1 0 1 0 0,1 1 0 0 0,-1-1 0 0 0,1 0-1 0 0,-1 1 1 0 0,1-1 0 0 0,-1 1-1 0 0,1-1 1 0 0,-1 1 0 0 0,0-1 0 0 0,1 0-1 0 0,-1 1 1 0 0,0 0 3 0 0,5 9 5 0 0,-5-6-54 0 0,1 0-1 0 0,-1 0 1 0 0,0 0-1 0 0,-1 0 0 0 0,1 0 1 0 0,-1 0-1 0 0,0 0 0 0 0,0 0 1 0 0,0 0-1 0 0,-1 0 0 0 0,1 0 1 0 0,-1 0-1 0 0,0-1 0 0 0,0 1 1 0 0,-1-1-1 0 0,1 1 0 0 0,-1-1 1 0 0,0 0-1 0 0,0 0 0 0 0,0 0 1 0 0,0 0-1 0 0,0 0 0 0 0,-1-1 1 0 0,0 1-1 0 0,1-1 0 0 0,-1 0 1 0 0,0 0-1 0 0,0 0 0 0 0,-2 0 50 0 0,-1 1 0 0 0,-1-1 0 0 0,-7 2 0 0 0,13-3 0 0 0,0-1 0 0 0,0 1 0 0 0,0-1 0 0 0,0 0 0 0 0,0 0 0 0 0,0 0 0 0 0,0 0 0 0 0,0 0 0 0 0,0 0 0 0 0,0-1 0 0 0,0 1 0 0 0,0-1 0 0 0,0 1 0 0 0,-2-1 0 0 0,2 0 15 0 0,-1 0-1 0 0,0-1 1 0 0,0 1-1 0 0,1-1 1 0 0,-1 1-1 0 0,1-1 1 0 0,0 0-1 0 0,-1 1 1 0 0,1-1-1 0 0,0 0 1 0 0,0 0-1 0 0,0-1 1 0 0,0 1-1 0 0,1 0 1 0 0,-2-3-15 0 0,2 4 20 0 0,1-1 1 0 0,-1 1 0 0 0,1-1-1 0 0,0 1 1 0 0,-1-1 0 0 0,1 0-1 0 0,0 1 1 0 0,0-1 0 0 0,0 1-1 0 0,0-1 1 0 0,0 1 0 0 0,1-1-1 0 0,-1 1 1 0 0,0-1-1 0 0,1 1 1 0 0,-1-1 0 0 0,1 1-1 0 0,0-1 1 0 0,-1 1 0 0 0,1-1-1 0 0,0 1 1 0 0,1-1-21 0 0,0-1 80 0 0,1-1-1 0 0,0 1 1 0 0,0 0 0 0 0,0 0 0 0 0,1 0-1 0 0,-1 1 1 0 0,1-1 0 0 0,0 1-80 0 0,55-39 16 0 0,-50 36-120 0 0,0 0-1 0 0,0 1 1 0 0,8-3 104 0 0,-13 6 25 0 0,1 0 1 0 0,-1 0-1 0 0,0 0 0 0 0,1 0 0 0 0,-1 1 1 0 0,1-1-1 0 0,-1 1 0 0 0,0 0 1 0 0,1 1-1 0 0,0-1-25 0 0,1 0-221 0 0,-5 0 230 0 0,0 0 1 0 0,0 0-1 0 0,-1 0 1 0 0,1 0-1 0 0,0 0 1 0 0,-1 1-1 0 0,1-1 1 0 0,0 0 0 0 0,0 0-1 0 0,-1 0 1 0 0,1 1-1 0 0,0-1 1 0 0,-1 0-1 0 0,1 1 1 0 0,-1-1-1 0 0,1 0 1 0 0,0 1-1 0 0,-1-1 1 0 0,1 1 0 0 0,-1-1-1 0 0,1 1 1 0 0,-1-1-1 0 0,1 1 1 0 0,-1-1-1 0 0,0 1 1 0 0,1-1-1 0 0,-1 1 1 0 0,0 0 0 0 0,1-1-1 0 0,-1 1-9 0 0,0 0-73 0 0,0-1 66 0 0,1 0 0 0 0,-1 0 0 0 0,0 0 1 0 0,0 0-1 0 0,0 0 0 0 0,0 1 0 0 0,1-1 1 0 0,-1 0-1 0 0,0 0 0 0 0,0 0 0 0 0,0 1 0 0 0,0-1 1 0 0,0 0-1 0 0,0 0 0 0 0,0 0 0 0 0,0 1 1 0 0,0-1-1 0 0,0 0 0 0 0,0 0 0 0 0,0 0 0 0 0,0 1 1 0 0,0-1-1 0 0,0 0 0 0 0,0 0 0 0 0,0 0 1 0 0,0 1-1 0 0,0-1 0 0 0,0 0 0 0 0,0 0 0 0 0,0 0 1 0 0,0 1-1 0 0,0-1 0 0 0,0 0 0 0 0,0 0 1 0 0,-1 0-1 0 0,1 0 0 0 0,0 1 7 0 0,-3 6 263 0 0,2-13-193 0 0,0 5-70 0 0,1 1 0 0 0,0-1 1 0 0,-1 0-1 0 0,1 0 1 0 0,0 1-1 0 0,0-1 0 0 0,0 0 1 0 0,0 0-1 0 0,0 0 1 0 0,0 1-1 0 0,0-1 0 0 0,0 0 0 0 0,1-1 0 0 0,-1 0 0 0 0,1 0 0 0 0,-1 0 0 0 0,1 0 0 0 0,-1 0 0 0 0,0 0 0 0 0,0 0 0 0 0,1-1 0 0 0,2-2 0 0 0,-2 5 0 0 0,0 0 0 0 0,7-5 0 0 0,1 0 0 0 0,2 1 0 0 0,-8 2 0 0 0,8-3 0 0 0,-10 5 0 0 0,12-1 0 0 0,-13 1 0 0 0,1 0 0 0 0,-1 0 0 0 0,0 0 0 0 0,0 0 0 0 0,0 0 0 0 0,0 0 0 0 0,0 0 0 0 0,0 0 0 0 0,0 0 0 0 0,0 0 0 0 0,0 0 0 0 0,0 0 0 0 0,0 0 0 0 0,1 0 0 0 0,-1 0 0 0 0,0 0 0 0 0,0 0 0 0 0,0 0 0 0 0,0 0 0 0 0,0 0 0 0 0,0 0 0 0 0,0 0 0 0 0,0 0 0 0 0,0 0 0 0 0,0 0 0 0 0,0 0 0 0 0,0 0 0 0 0,0 0 0 0 0,0 1 0 0 0,1-1 0 0 0,-1 0 0 0 0,0 0 0 0 0,0 0 0 0 0,0 0 0 0 0,0 0 0 0 0,0 0 0 0 0,0 0 0 0 0,0 0 0 0 0,0 0 0 0 0,0 0 0 0 0,0 0 0 0 0,0 0 0 0 0,0 1 0 0 0,0-1 0 0 0,0 0 0 0 0,0 0 0 0 0,0 0 0 0 0,0 0 0 0 0,0 0 0 0 0,0 0 0 0 0,0 0 0 0 0,0 0 0 0 0,0 0 0 0 0,0 0 0 0 0,-1 0 0 0 0,1 0 0 0 0,0 0 0 0 0,0 1 0 0 0,0-1 0 0 0,0 0 0 0 0,0 0 0 0 0,0 0 0 0 0,0 0 0 0 0,0 0 0 0 0,0 0 0 0 0,0 0 0 0 0,0 0 0 0 0,0 0 0 0 0,0 0 0 0 0,-3 2 0 0 0,-1 2 0 0 0,3-2 0 0 0,0-1 0 0 0,-1 0 0 0 0,1 0 0 0 0,0 0 0 0 0,-1 0 0 0 0,1 0 0 0 0,-1 0 0 0 0,1 0 0 0 0,-1 0 0 0 0,-1 1 0 0 0,0 0 0 0 0,-1-1 0 0 0,1 1 0 0 0,0-1 0 0 0,-1 0 0 0 0,1 0 0 0 0,-1 0 0 0 0,0 0 0 0 0,-9 0-70 0 0,-1 0 0 0 0,-9 0 70 0 0,23 0-16 0 0,-1-1 0 0 0,0 1-1 0 0,1 0 1 0 0,-1-1 0 0 0,1 1-1 0 0,-1 0 1 0 0,1 0 0 0 0,0 0-1 0 0,-1-1 1 0 0,1 1 0 0 0,0 0-1 0 0,0 1 17 0 0,-5 19-792 0 0,5-15-95 0 0</inkml:trace>
  <inkml:trace contextRef="#ctx0" brushRef="#br4" timeOffset="16">4890 540 2960 0 0,'0'0'133'0'0,"0"0"65"0"0,0 0 184 0 0,0 0 82 0 0,0 0 15 0 0,0 0 29 0 0,0 0 118 0 0,0 0 57 0 0,0 0 12 0 0,-9-3 2375 0 0,3-1-2221 0 0,6 4-806 0 0,-1 0 0 0 0,1 0 0 0 0,-1-1 0 0 0,1 1 0 0 0,0 0-1 0 0,-1 0 1 0 0,1-1 0 0 0,0 1 0 0 0,0 0 0 0 0,-1-1 0 0 0,1 1 0 0 0,0 0 0 0 0,0-1 0 0 0,-1 1 0 0 0,1 0 0 0 0,0-1 0 0 0,0 1 0 0 0,0-1 0 0 0,0 1 0 0 0,-1 0 0 0 0,1-1 0 0 0,0 1-43 0 0,0-1 11 0 0,0 0 52 0 0,-1-1 0 0 0,1 0-1 0 0,0 1 1 0 0,-1-1 0 0 0,1 0 0 0 0,0 1 0 0 0,0-2-63 0 0,0 2 5 0 0,1 1 0 0 0,-1-1 0 0 0,0 1 0 0 0,0-1 0 0 0,0 0 0 0 0,1 1 0 0 0,-1-1 0 0 0,0 1 0 0 0,1-1 1 0 0,-1 1-1 0 0,1-1 0 0 0,-1 1 0 0 0,1-1 0 0 0,-1 1 0 0 0,1 0 0 0 0,-1-1 0 0 0,1 1 0 0 0,-1-1 0 0 0,1 1 0 0 0,-1 0 0 0 0,1 0 1 0 0,0-1-1 0 0,0 1-5 0 0,17-9 117 0 0,-14 7-34 0 0,0 0-1 0 0,0 0 1 0 0,0 0-1 0 0,1 1 0 0 0,-1-1 1 0 0,1 1-1 0 0,-1 0 1 0 0,2 0-83 0 0,2-1 220 0 0,-7 1-183 0 0,0 1 1 0 0,0-1 0 0 0,0 1-1 0 0,-1 0 1 0 0,1 0 0 0 0,0-1-1 0 0,0 1 1 0 0,0 0 0 0 0,0 0 0 0 0,1 0-1 0 0,-1 0 1 0 0,0 0 0 0 0,0 0-1 0 0,0 0 1 0 0,0 0 0 0 0,0 1-38 0 0,8 1 61 0 0,-9-2-58 0 0,1 0 0 0 0,0 1 1 0 0,0-1-1 0 0,0 0 0 0 0,-1 1 0 0 0,1-1 0 0 0,0 1 0 0 0,0-1 1 0 0,-1 1-1 0 0,1-1 0 0 0,0 1 0 0 0,-1 0 0 0 0,1-1 0 0 0,-1 1 0 0 0,1 0 1 0 0,-1-1-4 0 0,1 1 0 0 0,0 1 0 0 0,1-1 0 0 0,-1 1 0 0 0,0 0 0 0 0,1 0 0 0 0,-1 0 0 0 0,-1 0 0 0 0,1 1 0 0 0,0-1 0 0 0,0 0 0 0 0,-1 0 0 0 0,1 0 0 0 0,-1 1 0 0 0,0-1 0 0 0,0 0 0 0 0,0 0 0 0 0,0 1 0 0 0,0-1 0 0 0,-1 0 0 0 0,1 0 0 0 0,-1 0 0 0 0,1 1 0 0 0,-1-1 0 0 0,0 0 0 0 0,0 0 0 0 0,0 0 0 0 0,0 0 0 0 0,0 0 0 0 0,-1 0 0 0 0,0 1 22 0 0,0-1 1 0 0,-1 1 0 0 0,1-1-1 0 0,-1 1 1 0 0,0-1 0 0 0,0 0 0 0 0,1 0-1 0 0,-2 0 1 0 0,1 0 0 0 0,0-1 0 0 0,-2 2-23 0 0,3-3 18 0 0,-1 1 0 0 0,1 0 0 0 0,-1-1 0 0 0,1 1 1 0 0,-1-1-1 0 0,1 0 0 0 0,-1 0 0 0 0,1 0 1 0 0,-1 0-1 0 0,0 0 0 0 0,1 0 0 0 0,-1-1 1 0 0,1 1-1 0 0,-1-1 0 0 0,1 1 0 0 0,0-1 1 0 0,-1 0-19 0 0,1 0 67 0 0,1 0 0 0 0,0 1 1 0 0,-1-1-1 0 0,1 0 1 0 0,0 0-1 0 0,0 0 1 0 0,0 0-1 0 0,0 0 1 0 0,0 0-1 0 0,0-1 1 0 0,0 1-1 0 0,0 0 1 0 0,0 0-1 0 0,0-1 1 0 0,1 1-1 0 0,-1-2-67 0 0,-1-1 75 0 0,0-1 0 0 0,1 0 0 0 0,-1 0 1 0 0,1-1-76 0 0,1 4 22 0 0,0 0 1 0 0,0 1-1 0 0,0-1 1 0 0,0 0-1 0 0,0 1 1 0 0,1-1 0 0 0,-1 0-1 0 0,0 1 1 0 0,1-1-1 0 0,0 0 1 0 0,-1 1-1 0 0,1-1 1 0 0,0 1 0 0 0,0-1-1 0 0,0 1 1 0 0,0-1-1 0 0,0 1 1 0 0,0-1 0 0 0,1 0-23 0 0,0 0 1 0 0,0 1 1 0 0,1-1 0 0 0,-1 0 0 0 0,0 1 0 0 0,0-1 0 0 0,1 1 0 0 0,-1 0 0 0 0,1 0 0 0 0,-1 0 0 0 0,1 0 0 0 0,0 0-1 0 0,1 0 0 0 0,8-3-2 0 0,-10 4 1 0 0,0-1 0 0 0,-1 0 0 0 0,1 1 0 0 0,0-1 0 0 0,0 1 0 0 0,0-1 0 0 0,0 1 0 0 0,0 0 0 0 0,0 0 0 0 0,0 0 0 0 0,0 0 0 0 0,-1 0 0 0 0,1 0 0 0 0,0 1 0 0 0,0-1 0 0 0,0 0 0 0 0,0 1 0 0 0,0-1 0 0 0,0 1 0 0 0,-1 0 0 0 0,1 0 0 0 0,-1-1 0 0 0,0 0 0 0 0,0 0 0 0 0,-1 1 0 0 0,1-1 0 0 0,0 0 0 0 0,-1 1 0 0 0,1-1 0 0 0,0 1 0 0 0,-1-1 0 0 0,1 1 0 0 0,0-1 0 0 0,-1 1 0 0 0,1-1 0 0 0,-1 1 0 0 0,1-1 0 0 0,-1 1 0 0 0,1 0 0 0 0,1 2 0 0 0,-1-2-2 0 0,0 0-1 0 0,-1 0 0 0 0,1 0 0 0 0,0 0 0 0 0,-1 0 1 0 0,1 0-1 0 0,0 0 0 0 0,-1 1 0 0 0,0-1 0 0 0,1 0 1 0 0,-1 0-1 0 0,0 1 0 0 0,0-1 0 0 0,1 0 0 0 0,-1 0 1 0 0,0 0-1 0 0,0 1 0 0 0,-1-1 0 0 0,1 0 0 0 0,0 0 1 0 0,0 1-1 0 0,-1-1 3 0 0,-1 4-4 0 0,0 1 1 0 0,0-1-1 0 0,0-1 1 0 0,-3 4 3 0 0,2-2 3 0 0,1-3-3 0 0,0 0-1 0 0,0 0 1 0 0,-1-1-1 0 0,0 1 1 0 0,1 0-1 0 0,-1-1 0 0 0,0 1 1 0 0,-1-1 0 0 0,-26 18 58 0 0,26-19-45 0 0,-1 1 0 0 0,1 0 0 0 0,0-1 0 0 0,-1 1 1 0 0,1-1-1 0 0,-1 0 0 0 0,1 0 0 0 0,-1-1 0 0 0,1 1 0 0 0,-1-1 1 0 0,0 0-1 0 0,1 0 0 0 0,-2-1-13 0 0,3 1 9 0 0,-1 0-1 0 0,0-1 1 0 0,0 0 0 0 0,1 0 0 0 0,-1 0 0 0 0,0 0 0 0 0,1 0-1 0 0,-1-1 1 0 0,1 1 0 0 0,0-1 0 0 0,-1 0 0 0 0,1 0-1 0 0,0 0 1 0 0,0 0 0 0 0,0-1 0 0 0,0 0-9 0 0,2 2 10 0 0,-1-1 1 0 0,1 0 0 0 0,0 0-1 0 0,0 0 1 0 0,0 0-1 0 0,1 0 1 0 0,-1 0-1 0 0,0-1 1 0 0,1 1-1 0 0,0 0 1 0 0,-1 0 0 0 0,1 0-1 0 0,0 0 1 0 0,0-1-1 0 0,1 1 1 0 0,-1 0-1 0 0,0 0 1 0 0,1 0 0 0 0,-1 0-1 0 0,1-1 1 0 0,0 1-1 0 0,0 0 1 0 0,0 0-1 0 0,0 0 1 0 0,0 1-1 0 0,1-2-10 0 0,1-1 7 0 0,1 0-1 0 0,1 0 1 0 0,-1 0-1 0 0,0 0 0 0 0,1 1 1 0 0,0 0-1 0 0,0 0 1 0 0,0 0-1 0 0,0 0 0 0 0,3-1-6 0 0,36-15 0 0 0,-38 17 0 0 0,0 1 0 0 0,0 0 0 0 0,0 0 0 0 0,1 0 0 0 0,-7 1 0 0 0,1 0 0 0 0,-1 0 0 0 0,1 0 0 0 0,-1-1 0 0 0,1 1 0 0 0,-1 0 0 0 0,1 0 0 0 0,-1 0 0 0 0,1 0 0 0 0,-1 0 0 0 0,1 0 0 0 0,-1 0 0 0 0,1 0 0 0 0,-1 1 0 0 0,1-1 0 0 0,-1 0 0 0 0,1 0 0 0 0,-1 0 0 0 0,0 0 0 0 0,1 0 0 0 0,-1 1 0 0 0,1-1 0 0 0,-1 0 0 0 0,1 1 0 0 0,-1-1 0 0 0,1 1 0 0 0,1-1-11 0 0,-1 1 0 0 0,0 0 0 0 0,0-1 0 0 0,0 1 0 0 0,0 0-1 0 0,0 0 1 0 0,0 0 0 0 0,0 0 0 0 0,0 0 0 0 0,0 0 0 0 0,0 0-1 0 0,-1 0 1 0 0,1 0 0 0 0,0 0 0 0 0,-1 0 0 0 0,1 0 0 0 0,-1 0-1 0 0,1 1 1 0 0,-1-1 0 0 0,0 0 0 0 0,1 0 0 0 0,-1 0 0 0 0,0 1-1 0 0,0-1 1 0 0,0 0 0 0 0,0 0 0 0 0,0 1 11 0 0,-1 4 9 0 0,1 1 0 0 0,-1-1 0 0 0,-1 1 0 0 0,-1 4-9 0 0,1-5-8 0 0,1-3 21 0 0,1-1 1 0 0,-1 0-1 0 0,0 1 0 0 0,0-1 1 0 0,-1 0-1 0 0,1 0 0 0 0,0 0 0 0 0,-1 0 1 0 0,0 0-1 0 0,1 0 0 0 0,-1 0 0 0 0,0 0 1 0 0,0-1-1 0 0,0 1 0 0 0,0-1 1 0 0,0 1-1 0 0,-1-1 0 0 0,1 0 0 0 0,0 1 1 0 0,-1-1-1 0 0,1 0 0 0 0,-1-1 1 0 0,1 1-1 0 0,-2 0-13 0 0,3-1 49 0 0,0 0 0 0 0,-1 0-1 0 0,1 0 1 0 0,0 0 0 0 0,0-1 0 0 0,0 1 0 0 0,-1 0 0 0 0,1-1 0 0 0,0 1-1 0 0,0 0 1 0 0,0-1 0 0 0,0 0 0 0 0,0 1 0 0 0,0-1 0 0 0,0 1 0 0 0,0-1-1 0 0,0 0 1 0 0,0 0 0 0 0,0 1 0 0 0,0-1 0 0 0,1 0 0 0 0,-1 0 0 0 0,0 0-1 0 0,1 0 1 0 0,-1 0 0 0 0,1 0 0 0 0,-1 0 0 0 0,1 0 0 0 0,-1-1-49 0 0,-1-2-159 0 0,1 0 0 0 0,0 1 1 0 0,-1-1-1 0 0,2 0 1 0 0,-1 0-1 0 0,0 0 0 0 0,1-3 159 0 0,0 6 4 0 0,0 0 0 0 0,0-1-1 0 0,0 1 1 0 0,1 0-1 0 0,-1-1 1 0 0,1 1-1 0 0,-1 0 1 0 0,1 0-1 0 0,-1-1 1 0 0,1 1 0 0 0,0 0-1 0 0,-1 0 1 0 0,1 0-1 0 0,0 0 1 0 0,0 0-1 0 0,0 0 1 0 0,0 0-1 0 0,1 0-3 0 0,1-4 25 0 0,-3 5-20 0 0,0-1-1 0 0,0 1 1 0 0,0 0 0 0 0,0-1-1 0 0,1 1 1 0 0,-1 0 0 0 0,0 0 0 0 0,0-1-1 0 0,0 1 1 0 0,1 0 0 0 0,-1 0-1 0 0,0-1 1 0 0,1 1 0 0 0,-1 0-1 0 0,0 0 1 0 0,0 0 0 0 0,1-1 0 0 0,-1 1-1 0 0,0 0 1 0 0,1 0 0 0 0,-1 0-1 0 0,1 0-4 0 0,3-2 28 0 0,1 1 0 0 0,-1-1 0 0 0,1 1 0 0 0,0 0 0 0 0,1 0-28 0 0,-4 1-1 0 0,0 0 0 0 0,-1 0 0 0 0,1 0 1 0 0,0 0-1 0 0,0 0 0 0 0,0 0 0 0 0,0 0 1 0 0,-1 1-1 0 0,1-1 0 0 0,0 1 0 0 0,0-1 1 0 0,-1 1-1 0 0,1 0 0 0 0,0 0 0 0 0,1 0 1 0 0,-2 0 0 0 0,0 0 0 0 0,0-1 0 0 0,0 1 0 0 0,0 0 0 0 0,0 0 0 0 0,0 0 0 0 0,0 0 0 0 0,0 0 0 0 0,0 0 0 0 0,0 0 0 0 0,0 0 0 0 0,1 2 0 0 0,-2-2 0 0 0,1 1 0 0 0,0-1 0 0 0,0 1 0 0 0,-1-1 0 0 0,1 1 0 0 0,-1 0 0 0 0,1-1 0 0 0,-1 1 0 0 0,0-1 0 0 0,0 1 0 0 0,0 0 0 0 0,0-1 0 0 0,0 1 0 0 0,0 0 0 0 0,0-1 0 0 0,0 1 0 0 0,-1 0 0 0 0,1-1 0 0 0,-1 1 0 0 0,1-1 0 0 0,-1 1 0 0 0,0-1 0 0 0,0 1 0 0 0,0-1 0 0 0,-1 2 0 0 0,0 0 0 0 0,0 0 0 0 0,-1 0 0 0 0,1 0 0 0 0,-1 0 0 0 0,0 0 0 0 0,0-1 0 0 0,-1 1 0 0 0,1-1 0 0 0,0 0 0 0 0,-4 2 0 0 0,4-2 0 0 0,0 0 0 0 0,-1-1 0 0 0,1 0 0 0 0,0 1 0 0 0,0-1 0 0 0,-1 0 0 0 0,1-1 0 0 0,-1 1 0 0 0,1-1 0 0 0,-1 1 0 0 0,1-1 0 0 0,-1 0 0 0 0,1 0 0 0 0,-1 0 0 0 0,1 0 0 0 0,-1-1 0 0 0,-1 0 0 0 0,1 0-4 0 0,-1 0-1 0 0,0 0 0 0 0,0 0 0 0 0,1-1 0 0 0,-1 0 0 0 0,0 0 0 0 0,1 0 0 0 0,0 0 0 0 0,0-1 0 0 0,0 0 0 0 0,0 1 0 0 0,0-1 0 0 0,0-1 5 0 0,1 2 3 0 0,1-1 0 0 0,0 0 0 0 0,0 1 0 0 0,0-1-1 0 0,0 0 1 0 0,0-2-3 0 0,1 4 2 0 0,1 0 0 0 0,0 0 0 0 0,-1 0 0 0 0,1 0 0 0 0,0 0 0 0 0,0 0-1 0 0,0 0 1 0 0,0 0 0 0 0,0 0 0 0 0,0 0 0 0 0,0 0 0 0 0,0 1 0 0 0,0-1 0 0 0,1 0 0 0 0,-1 0-1 0 0,0 0 1 0 0,1 0 0 0 0,-1 0 0 0 0,1 0 0 0 0,-1 0 0 0 0,1 0 0 0 0,-1 1 0 0 0,1-1 0 0 0,0 0-1 0 0,0 0-1 0 0,0-1 0 0 0,1 1 0 0 0,0 0 0 0 0,0 0 0 0 0,0-1 0 0 0,0 1 0 0 0,0 0 0 0 0,1 0 0 0 0,-1 1 0 0 0,0-1 0 0 0,0 0 0 0 0,1 1 0 0 0,11-5 0 0 0,-12 4-1 0 0,0 1-1 0 0,0-1 0 0 0,0 1 1 0 0,0 0-1 0 0,0-1 0 0 0,0 1 1 0 0,0 0-1 0 0,0 0 0 0 0,0 0 1 0 0,0 1-1 0 0,0-1 0 0 0,1 0 2 0 0,23 6-33 0 0,-23-4 40 0 0,0 0-1 0 0,0 0 1 0 0,0 0 0 0 0,0 0-1 0 0,0 1 1 0 0,-1-1 0 0 0,1 1-1 0 0,-1 0-6 0 0,0-1-1 0 0,-1 0 0 0 0,0 0-1 0 0,1 0 1 0 0,-1 0 0 0 0,-1 0-1 0 0,1 0 1 0 0,0 1 0 0 0,0-1-1 0 0,-1 0 1 0 0,1 0 0 0 0,-1 1-1 0 0,0-1 1 0 0,0 0 0 0 0,0 1-1 0 0,0-1 1 0 0,0 0 0 0 0,-1 0-1 0 0,1 1 1 0 0,-1-1 0 0 0,1 0-1 0 0,-1 0 1 0 0,0 1 0 0 0,0-1-1 0 0,0 0 1 0 0,-1 0 0 0 0,1 0-1 0 0,0 0 1 0 0,-1 0 0 0 0,1-1-1 0 0,-2 2 2 0 0,2-2 2 0 0,0 0-1 0 0,1-1 1 0 0,-1 1-1 0 0,0-1 1 0 0,0 1-1 0 0,0-1 0 0 0,1 1 1 0 0,-1-1-1 0 0,0 0 1 0 0,0 1-1 0 0,0-1 1 0 0,0 0-1 0 0,0 1 0 0 0,0-1 1 0 0,0 0-1 0 0,0 0 1 0 0,0 0-1 0 0,1 0 1 0 0,-1 0-1 0 0,0 0 0 0 0,0 0 1 0 0,0 0-1 0 0,0 0 1 0 0,0-1-1 0 0,0 1 0 0 0,0 0 1 0 0,0 0-1 0 0,0-1 1 0 0,0 1-2 0 0,-1-1-6 0 0,-1-1 0 0 0,1 1 1 0 0,0 0-1 0 0,1-1 0 0 0,-1 1 0 0 0,0-1 1 0 0,0 1-1 0 0,1-1 0 0 0,-1 0 0 0 0,0-1 6 0 0,-1-1 17 0 0,0 0-1 0 0,1-1 1 0 0,0 1-1 0 0,0 0 1 0 0,0-1-1 0 0,0 1 0 0 0,1-1 1 0 0,-1-3-17 0 0,2 6 4 0 0,0-1-1 0 0,-1 1 1 0 0,1-1 0 0 0,0 0 0 0 0,1 1 0 0 0,-1-1-1 0 0,0 1 1 0 0,1-1 0 0 0,0 1 0 0 0,-1-1 0 0 0,1 1-1 0 0,0-1 1 0 0,0 1 0 0 0,1 0 0 0 0,-1 0-1 0 0,2-2-3 0 0,-2 3-6 0 0,0 0-1 0 0,0-1 0 0 0,0 1 1 0 0,0 1-1 0 0,0-1 0 0 0,0 0 1 0 0,1 0-1 0 0,-1 0 0 0 0,0 0 1 0 0,1 1-1 0 0,-1-1 0 0 0,2 0 7 0 0,15-7 167 0 0,-17 7-226 0 0,-1 1-9 0 0,2 1 15 0 0,0-1 53 0 0,0 1-1 0 0,0 0 1 0 0,0-1-1 0 0,0 1 0 0 0,0 0 1 0 0,0 1-1 0 0,0-1 1 0 0,0 0-1 0 0,0 0 1 0 0,0 1-1 0 0,-1-1 1 0 0,1 1-1 0 0,-1-1 1 0 0,1 1-1 0 0,-1 0 1 0 0,0-1-1 0 0,0 1 1 0 0,1 0-1 0 0,-1 0 0 0 0,-1 0 1 0 0,1 0-1 0 0,0 1 1 0 0,0 1 1 0 0,0 1-1 0 0,-1-1 0 0 0,0 1 0 0 0,0-1 1 0 0,-1 1-1 0 0,1-1 0 0 0,-1 1 0 0 0,0 0 0 0 0,-1 4-1 0 0,2-8 1 0 0,0 1 0 0 0,-1 0 0 0 0,0-1 0 0 0,1 1 0 0 0,-1 0 0 0 0,0-1 0 0 0,0 1 0 0 0,0-1 0 0 0,0 1 0 0 0,0-1 0 0 0,0 0 0 0 0,-1 1 0 0 0,1-1 0 0 0,0 0 0 0 0,-1 0 0 0 0,-1 1 0 0 0,2-1 0 0 0,0 0 0 0 0,0-1 0 0 0,0 1 0 0 0,0-1 0 0 0,0 1 0 0 0,0-1 0 0 0,0 0 0 0 0,-1 1 0 0 0,1-1 0 0 0,0 0 0 0 0,0 1 0 0 0,0-1 0 0 0,-1 0 0 0 0,1 0 0 0 0,0 0 0 0 0,0 0 0 0 0,-1 0 0 0 0,1 0 0 0 0,0-1 0 0 0,0 1 0 0 0,0 0 0 0 0,0 0 0 0 0,-1-1 0 0 0,1 1 0 0 0,0-1 0 0 0,0 1 0 0 0,-7-4-3 0 0,4 2 14 0 0,1 0 1 0 0,-1 0 0 0 0,0 0 0 0 0,1-1-1 0 0,0 1 1 0 0,-1-1 0 0 0,1 1 0 0 0,0-1-1 0 0,0 0 1 0 0,1 0 0 0 0,-1 0 0 0 0,-1-3-12 0 0,3 3-10 0 0,-1 0-1 0 0,0-1 1 0 0,1 1 0 0 0,0 0 0 0 0,-1-4 10 0 0,2 6-6 0 0,0-1 0 0 0,0 1 0 0 0,0 0 1 0 0,0 0-1 0 0,0-1 0 0 0,0 1 0 0 0,0 0 1 0 0,0 0-1 0 0,0-1 0 0 0,1 1 0 0 0,-1 0 1 0 0,1 0-1 0 0,-1 0 0 0 0,1-1 0 0 0,-1 1 1 0 0,1 0-1 0 0,0 0 0 0 0,0-1 6 0 0,0 1-6 0 0,0 0-1 0 0,1 0 1 0 0,-1 0-1 0 0,1 0 1 0 0,-1 0-1 0 0,0 0 1 0 0,1 0-1 0 0,0 0 1 0 0,-1 0-1 0 0,1 0 1 0 0,0 1-1 0 0,-1-1 1 0 0,1 1-1 0 0,0-1 1 0 0,0 1-1 0 0,-1 0 1 0 0,1-1-1 0 0,0 1 1 0 0,0 0-1 0 0,0 0 1 0 0,0 0-1 0 0,0 0 7 0 0,5 0 73 0 0,-5 0-77 0 0,-1 0 0 0 0,1 0 1 0 0,-1 0-1 0 0,1 0 0 0 0,0 0 0 0 0,-1 0 0 0 0,1 0 0 0 0,0 0 0 0 0,-1 1 1 0 0,1-1-1 0 0,-1 1 0 0 0,1-1 0 0 0,-1 1 0 0 0,1-1 0 0 0,-1 1 1 0 0,1 0-1 0 0,-1 0 0 0 0,1 0 0 0 0,-1-1 0 0 0,0 1 0 0 0,0 0 0 0 0,1 1 4 0 0,0 0 11 0 0,0 1 1 0 0,0-1-1 0 0,-1 0 0 0 0,1 1 0 0 0,-1-1 0 0 0,0 1 0 0 0,0-1 0 0 0,0 1 0 0 0,0-1 0 0 0,0 1 0 0 0,0 0 0 0 0,-1-1 0 0 0,0 1-11 0 0,1 3-2 0 0,-1 0-1 0 0,0 0 1 0 0,0 0 0 0 0,-1 0-1 0 0,-1 3 3 0 0,2-8 0 0 0,0 0 1 0 0,0 0-1 0 0,-1 0 0 0 0,1 1 0 0 0,0-1 0 0 0,-1 0 0 0 0,1 0 0 0 0,-1 0 0 0 0,1-1 0 0 0,-1 1 0 0 0,0 0 0 0 0,0 0 0 0 0,1 0 0 0 0,-1 0 0 0 0,0 0 0 0 0,0-1 0 0 0,0 1 0 0 0,0 0 0 0 0,0-1 0 0 0,0 1 0 0 0,0-1 0 0 0,0 1 0 0 0,0-1 0 0 0,0 1 0 0 0,0-1 1 0 0,0 1-1 0 0,0-1 0 0 0,-1 0 0 0 0,1 0 0 0 0,0 0 0 0 0,-1 0 0 0 0,0 1-1 0 0,0-1 0 0 0,0-1 0 0 0,-1 1 0 0 0,1 0 0 0 0,0 0 0 0 0,0-1 0 0 0,0 1 0 0 0,0-1 0 0 0,0 0 0 0 0,0 0 0 0 0,0 1 0 0 0,0-1 1 0 0,0 0-1 0 0,0-1 0 0 0,0 1 0 0 0,1 0 0 0 0,-1-1 1 0 0,-4-3-8 0 0,0 0 0 0 0,0-1 0 0 0,1 0 0 0 0,-1-2 8 0 0,3 5 2 0 0,1 0 1 0 0,0-1-1 0 0,0 1 1 0 0,0-1-1 0 0,1 1 1 0 0,-1-1-1 0 0,1 0 1 0 0,0 1-1 0 0,0-3-2 0 0,1 4-1 0 0,0 1 0 0 0,-1 0 0 0 0,1 0 0 0 0,0 0-1 0 0,1-1 1 0 0,-1 1 0 0 0,0 0 0 0 0,0 0 0 0 0,0 0-1 0 0,1 0 1 0 0,-1-1 0 0 0,1 1 0 0 0,-1 0 0 0 0,1 0-1 0 0,-1 0 1 0 0,1 0 0 0 0,0 0 0 0 0,0 0 0 0 0,-1 0-1 0 0,1 0 1 0 0,0 1 0 0 0,0-1 0 0 0,0 0 0 0 0,0 0-1 0 0,0 0 2 0 0,1 0-9 0 0,1 0 0 0 0,-1 0 0 0 0,0 0 0 0 0,1 0 0 0 0,-1 1 0 0 0,1-1 0 0 0,-1 0 0 0 0,1 1 0 0 0,-1 0 0 0 0,1-1 0 0 0,-1 1 0 0 0,3 0 9 0 0,8 0-56 0 0,-10-1 11 0 0,1 1 0 0 0,-1 0-1 0 0,1 0 1 0 0,0 0-1 0 0,1 1 46 0 0,5 0-1609 0 0,-4 0-4128 0 0</inkml:trace>
  <inkml:trace contextRef="#ctx0" brushRef="#br2" timeOffset="17">55 46 4144 0 0,'0'0'319'0'0,"0"0"-122"0"0,0 0 270 0 0,0 0 138 0 0,0 0 31 0 0,0 0 14 0 0,0 0 48 0 0,-2 5 754 0 0,-13 43 932 0 0,0-8-1320 0 0,15-36-196 0 0,4-8-443 0 0,4-7-100 0 0,34-82 105 0 0,-36 83-430 0 0,-4 7 0 0 0,0-1 0 0 0,0 0 0 0 0,0 0 0 0 0,0-3 0 0 0,-2 4 10 0 0,0 3 44 0 0,0 0 10 0 0,0 0 0 0 0,0 0 0 0 0,0 0 4 0 0,0 0 16 0 0,0 0 4 0 0,0 0 0 0 0,0 0-4 0 0,1 1-54 0 0,0-1 0 0 0,0 1 1 0 0,0-1-1 0 0,0 1 1 0 0,0 0-1 0 0,0 0 0 0 0,-1-1 1 0 0,1 1-1 0 0,0 0 1 0 0,0 0-1 0 0,-1 0 0 0 0,1 0 1 0 0,-1 0-1 0 0,1 0 1 0 0,-1 0-1 0 0,1 0 0 0 0,-1 0-30 0 0,3 5-88 0 0,10 19 19 0 0,-2-2 74 0 0,-1-5-14 0 0,-7-12 44 0 0,0 1 0 0 0,1-1 1 0 0,0 0-1 0 0,0 0 1 0 0,2 2-36 0 0,10 12 0 0 0,-12-16 0 0 0,-2-3 10 0 0,-2-1 48 0 0,0 0 24 0 0,0 0 8 0 0,0 0 24 0 0,0 0-12 0 0,0 0-6 0 0,0 0 5 0 0,-4 4 149 0 0,-3-3-126 0 0,0 0-1 0 0,0 0 0 0 0,0-1 0 0 0,0 1 0 0 0,1-1 0 0 0,-5-1-123 0 0,-7 0 181 0 0,6 1-128 0 0,0-1-1 0 0,-5-2-52 0 0,8 2 21 0 0,0 0-1 0 0,0 0 1 0 0,0 1 0 0 0,1 0-1 0 0,-5 0-20 0 0,-3 4-2247 0 0,17-3 943 0 0,6 4-8 0 0</inkml:trace>
  <inkml:trace contextRef="#ctx0" brushRef="#br2" timeOffset="18">6498 979 5440 0 0,'-6'-1'592'0'0,"4"1"-470"0"0,2 0 513 0 0,0 0 213 0 0,0 0 44 0 0,0 1-484 0 0,0 0 1 0 0,1 0-1 0 0,0-1 0 0 0,-1 1 0 0 0,1 0 1 0 0,-1 0-1 0 0,1-1 0 0 0,0 1 0 0 0,0 0 1 0 0,-1-1-1 0 0,1 1 0 0 0,0 0 0 0 0,0-1 1 0 0,0 1-1 0 0,0-1-408 0 0,21 12-486 0 0,-15-9 1031 0 0,29 17-165 0 0,-24-14-325 0 0,21 14 115 0 0,-32-20-101 0 0,-1 0 46 0 0,0 1-38 0 0,-1 0-1 0 0,1 0 1 0 0,0 0 0 0 0,-1-1-1 0 0,1 1 1 0 0,-1 0 0 0 0,1 0 0 0 0,-1 0-1 0 0,1-1 1 0 0,-1 1 0 0 0,1 0-1 0 0,-1-1 1 0 0,0 1 0 0 0,1 0-1 0 0,-1-1 1 0 0,-1 1-77 0 0,-12 10 303 0 0,12-10-239 0 0,-5 4-19 0 0,1 0 0 0 0,-1 1 0 0 0,1 0 0 0 0,0 0-1 0 0,-3 5-44 0 0,-12 10 144 0 0,21-21-64 0 0,-1 1 0 0 0,1-1-49 0 0,-1 1 0 0 0,1-1-1 0 0,0 0 1 0 0,-1 0-1 0 0,1 1 1 0 0,0-1-1 0 0,-1 0 1 0 0,1 0-1 0 0,-1 0 1 0 0,1 0-1 0 0,0 1 1 0 0,-1-1 0 0 0,1 0-1 0 0,-1 0 1 0 0,1 0-1 0 0,0 0 1 0 0,-1 0-1 0 0,1 0 1 0 0,-1 0-1 0 0,1 0 1 0 0,-1 0-1 0 0,1 0 1 0 0,0 0-1 0 0,-1 0 1 0 0,1-1 0 0 0,-1 1-1 0 0,1 0 1 0 0,0 0-1 0 0,-1 0 1 0 0,1 0-1 0 0,-1-1 1 0 0,1 1-1 0 0,0 0 1 0 0,-1 0-1 0 0,1-1 1 0 0,0 1 0 0 0,0 0-1 0 0,-1-1 1 0 0,1 1-31 0 0,-8-13 386 0 0,8 12-342 0 0,-2-4-9 0 0,1 0 0 0 0,0 0 1 0 0,0 1-1 0 0,0-5-35 0 0,-1-4 5 0 0,-3-11 17 0 0,1 0 380 0 0,-6-16-402 0 0,9 38 66 0 0,0-6 191 0 0,1 8-522 0 0,0 0-122 0 0,0 0-1225 0 0,-2 3-4854 0 0</inkml:trace>
  <inkml:trace contextRef="#ctx1" brushRef="#br3" timeOffset="16">1106 963 0 0,'0'336'0'0,"0"-332"0"0</inkml:trace>
  <inkml:trace contextRef="#ctx1" brushRef="#br3" timeOffset="17">2941 909 0 0,'0'336'0'0,"0"-334"0"0,0 3 0 0,0-4 0 0,0-4 0 0</inkml:trace>
  <inkml:trace contextRef="#ctx1" brushRef="#br3" timeOffset="18">4856 889 0 0,'0'256'0'0,"0"-252"0"0</inkml:trace>
  <inkml:trace contextRef="#ctx1" brushRef="#br3" timeOffset="19">3684 895 0 0,'0'81'0'0,"0"56"0"0,0-132 0 0,0 0 0 0,0 0 0 0,0 0 0 0,0-1 0 0,0 56 0 0,0 16 0 0,0-81 0 0</inkml:trace>
</inkml:ink>
</file>

<file path=ppt/ink/ink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6:11:05.157"/>
    </inkml:context>
    <inkml:brush xml:id="br0">
      <inkml:brushProperty name="width" value="0.05292" units="cm"/>
      <inkml:brushProperty name="height" value="0.05292" units="cm"/>
      <inkml:brushProperty name="color" value="#333333"/>
    </inkml:brush>
  </inkml:definitions>
  <inkml:trace contextRef="#ctx0" brushRef="#br0">15 11 10536 0 0,'-11'-2'481'0'0,"8"1"-6"0"0,3 1-229 0 0,0 0 172 0 0,0 0 107 0 0,0 0 19 0 0,0 0-43 0 0,0 0-205 0 0,21-4-107 0 0,-12 4-3844 0 0,0-3-893 0 0</inkml:trace>
</inkml:ink>
</file>

<file path=ppt/ink/ink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6:11:05.158"/>
    </inkml:context>
    <inkml:brush xml:id="br0">
      <inkml:brushProperty name="width" value="0.05292" units="cm"/>
      <inkml:brushProperty name="height" value="0.05292" units="cm"/>
      <inkml:brushProperty name="color" value="#333333"/>
    </inkml:brush>
  </inkml:definitions>
  <inkml:trace contextRef="#ctx0" brushRef="#br0">0 12 4144 0 0,'0'0'319'0'0,"18"-1"2600"0"0,-13 0 3131 0 0,11-5-5442 0 0,-4 4-760 0 0</inkml:trace>
  <inkml:trace contextRef="#ctx0" brushRef="#br0" timeOffset="1">243 2 1840 0 0,'2'0'-1500'0'0,"8"-2"16024"0"0,-9 2-17240 0 0,-1 0-2504 0 0</inkml:trace>
</inkml:ink>
</file>

<file path=ppt/ink/ink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6:11:05.160"/>
    </inkml:context>
    <inkml:brush xml:id="br0">
      <inkml:brushProperty name="width" value="0.05292" units="cm"/>
      <inkml:brushProperty name="height" value="0.05292" units="cm"/>
      <inkml:brushProperty name="color" value="#333333"/>
    </inkml:brush>
  </inkml:definitions>
  <inkml:trace contextRef="#ctx0" brushRef="#br0">2 38 11088 0 0,'27'-10'508'0'0,"-16"4"90"0"0,1 2 0 0 0,0 0 1 0 0,0 0-1 0 0,0 1 0 0 0,0 0 0 0 0,2 1-598 0 0,-10 2 116 0 0,-1-1-1 0 0,1 1 0 0 0,-1 1 0 0 0,0-1 1 0 0,1 0-1 0 0,-1 1 0 0 0,1 0 0 0 0,-1 0 1 0 0,0 0-1 0 0,0 0 0 0 0,1 0 0 0 0,-1 1 1 0 0,0-1-1 0 0,0 1 0 0 0,0 0 0 0 0,0 0 1 0 0,-1 0-1 0 0,1 0 0 0 0,-1 0 0 0 0,1 1 1 0 0,-1-1-1 0 0,0 1 0 0 0,1 0 0 0 0,0 2-115 0 0,-1-2 0 0 0,0 0 0 0 0,0 0 0 0 0,0 0 0 0 0,-1 1 0 0 0,1-1 0 0 0,-1 0 0 0 0,0 1 0 0 0,0 0 0 0 0,0-1 0 0 0,0 1 0 0 0,-1-1 0 0 0,1 1 0 0 0,-1 0 0 0 0,0-1 0 0 0,0 1 0 0 0,0 0 0 0 0,-1-1 0 0 0,1 1 0 0 0,-1 0 0 0 0,0-1 0 0 0,0 1 0 0 0,0-1 0 0 0,-1 1 0 0 0,1-1 0 0 0,-1 0 0 0 0,0 1 0 0 0,0 0 0 0 0,-6 10-184 0 0,7-12 102 0 0,0 0 1 0 0,1-1-1 0 0,-1 1 1 0 0,0-1-1 0 0,0 1 1 0 0,0-1-1 0 0,0 1 1 0 0,-1-1-1 0 0,1 1 0 0 0,-1 0 82 0 0,-4 4-398 0 0,6-6 248 0 0,-1 1 0 0 0,1-1 1 0 0,-1 1-1 0 0,1 0 0 0 0,-1-1 0 0 0,1 0 1 0 0,-1 1-1 0 0,1-1 0 0 0,-1 1 1 0 0,0-1-1 0 0,1 0 0 0 0,-1 1 0 0 0,1-1 1 0 0,-1 0-1 0 0,0 0 0 0 0,1 1 1 0 0,-2-1 149 0 0,-5 2-896 0 0</inkml:trace>
</inkml:ink>
</file>

<file path=ppt/ink/ink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6:11:05.161"/>
    </inkml:context>
    <inkml:brush xml:id="br0">
      <inkml:brushProperty name="width" value="0.05292" units="cm"/>
      <inkml:brushProperty name="height" value="0.05292" units="cm"/>
      <inkml:brushProperty name="color" value="#333333"/>
    </inkml:brush>
  </inkml:definitions>
  <inkml:trace contextRef="#ctx0" brushRef="#br0">87 31 3224 0 0,'-1'-15'1164'0'0,"-1"5"5824"0"0,1 10-6813 0 0,0-1 0 0 0,0 0 0 0 0,0 1 0 0 0,0-1 0 0 0,0 1 1 0 0,0 0-1 0 0,0-1 0 0 0,0 1 0 0 0,0 0 0 0 0,0 0 0 0 0,-1-1 0 0 0,1 1 1 0 0,0 0-1 0 0,0 0 0 0 0,0 0 0 0 0,0 0 0 0 0,0 1 0 0 0,-1-1 0 0 0,1 0 1 0 0,0 0-1 0 0,0 1 0 0 0,0-1 0 0 0,0 1 0 0 0,0-1 0 0 0,0 1 0 0 0,0-1 1 0 0,0 1-1 0 0,0-1 0 0 0,0 1 0 0 0,0 0 0 0 0,0 0 0 0 0,0 0 0 0 0,1-1 1 0 0,-1 1-1 0 0,0 0-175 0 0,-3 4 127 0 0,0-1 1 0 0,0 1 0 0 0,1 0-1 0 0,0 0 1 0 0,-1 0-1 0 0,1 2-127 0 0,-1 1 64 0 0,0 0 0 0 0,2 0 0 0 0,-1 0 0 0 0,1 0 0 0 0,0 1-1 0 0,0-1 1 0 0,1 1 0 0 0,0-1 0 0 0,1 8-64 0 0,0-12 6 0 0,0-1 0 0 0,0 1 0 0 0,0 0 0 0 0,1-1 0 0 0,0 1 1 0 0,0-1-1 0 0,0 0 0 0 0,0 1 0 0 0,0-1 0 0 0,0 0 0 0 0,1 1 1 0 0,0-1-1 0 0,0 0 0 0 0,0 0 0 0 0,0 0 0 0 0,0-1 0 0 0,0 1 0 0 0,1 0 1 0 0,0-1-1 0 0,-1 1 0 0 0,1-1 0 0 0,0 0 0 0 0,0 0 0 0 0,0 0 0 0 0,1 0-6 0 0,11 3-2175 0 0,-8-3-951 0 0,6 3-2756 0 0</inkml:trace>
</inkml:ink>
</file>

<file path=ppt/ink/ink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6:11:05.162"/>
    </inkml:context>
    <inkml:brush xml:id="br0">
      <inkml:brushProperty name="width" value="0.05292" units="cm"/>
      <inkml:brushProperty name="height" value="0.05292" units="cm"/>
      <inkml:brushProperty name="color" value="#333333"/>
    </inkml:brush>
  </inkml:definitions>
  <inkml:trace contextRef="#ctx0" brushRef="#br0">36 10 10912 0 0,'0'0'497'0'0,"0"0"-8"0"0,-7 22 822 0 0,-9 9 1218 0 0,6-10-1564 0 0,9-20-687 0 0,0 5 1618 0 0,6-19-2582 0 0,0 5 749 0 0,0-1 0 0 0,0 2 0 0 0,1-1 0 0 0,0 0 0 0 0,1 1-1 0 0,0 0 1 0 0,0 1 0 0 0,0-1 0 0 0,4-1-63 0 0,-10 8 11 0 0,0-1 0 0 0,1 1 0 0 0,-1-1 0 0 0,0 1 0 0 0,0 0 1 0 0,0-1-1 0 0,1 1 0 0 0,-1 0 0 0 0,0 0 0 0 0,0 0 0 0 0,1 0 0 0 0,-1 0 0 0 0,0 0 1 0 0,0 1-1 0 0,0-1 0 0 0,1 0 0 0 0,-1 0 0 0 0,0 1 0 0 0,0-1 0 0 0,0 1 0 0 0,0-1 1 0 0,0 1-1 0 0,1 0 0 0 0,-1-1 0 0 0,0 1 0 0 0,-1 0 0 0 0,1 0 0 0 0,0 0 0 0 0,0 0-11 0 0,3 5 1 0 0,-1 0 0 0 0,0 0 0 0 0,-1 0 0 0 0,1 1 0 0 0,-1 2-1 0 0,0-3-11 0 0,0-1 1 0 0,0 1-1 0 0,0 0 0 0 0,1-1 0 0 0,0 1 0 0 0,2 2 11 0 0,14 7-3285 0 0,-11-13 2111 0 0</inkml:trace>
</inkml:ink>
</file>

<file path=ppt/ink/ink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6:11:05.163"/>
    </inkml:context>
    <inkml:brush xml:id="br0">
      <inkml:brushProperty name="width" value="0.05292" units="cm"/>
      <inkml:brushProperty name="height" value="0.05292" units="cm"/>
      <inkml:brushProperty name="color" value="#333333"/>
    </inkml:brush>
  </inkml:definitions>
  <inkml:trace contextRef="#ctx0" brushRef="#br0">1 1 10680 0 0,'0'0'241'0'0,"0"0"38"0"0,0 0 11 0 0,0 0-28 0 0,0 0-90 0 0,0 0 245 0 0,19 8 1792 0 0,8 4-1293 0 0,-1 2 0 0 0,0 1 0 0 0,13 9-916 0 0,-29-15-71 0 0,1 0 1 0 0,-1 1-1 0 0,0 0 0 0 0,0 1 71 0 0,-9-9-8 0 0,0 0 0 0 0,-1-1 0 0 0,1 1 0 0 0,0 0 0 0 0,-1 0-1 0 0,1 0 1 0 0,-1 0 0 0 0,0 0 0 0 0,1 0 0 0 0,-1 0-1 0 0,0 0 1 0 0,0 0 0 0 0,0 0 0 0 0,0 0 0 0 0,-1-1-1 0 0,1 1 1 0 0,-1 0 0 0 0,1 1 8 0 0,-2 2-43 0 0,1 0 1 0 0,-1 0-1 0 0,1 0 1 0 0,-1 0-1 0 0,-1 0 1 0 0,-1 3 42 0 0,-2 0-59 0 0,3-5 49 0 0,2-1 1 0 0,-1 0 0 0 0,0 1 0 0 0,0-1-1 0 0,1 1 1 0 0,-1 0 0 0 0,1-1-1 0 0,0 1 1 0 0,0 0 0 0 0,0 0 0 0 0,0 1 8 0 0,1-3 2 0 0,0-1-1 0 0,0 1 0 0 0,0-1 0 0 0,0 1 0 0 0,0-1 1 0 0,0 1-1 0 0,0-1 0 0 0,0 1 0 0 0,1-1 0 0 0,-1 1 0 0 0,0-1 1 0 0,0 1-1 0 0,1-1 0 0 0,-1 1 0 0 0,0-1 0 0 0,1 0 1 0 0,-1 1-1 0 0,0-1 0 0 0,1 1 0 0 0,-1-1 0 0 0,0 0 0 0 0,1 1 1 0 0,-1-1-1 0 0,1 0 0 0 0,-1 0 0 0 0,1 1 0 0 0,-1-1 0 0 0,1 0 1 0 0,-1 0-1 0 0,19 1-409 0 0,-15-1 296 0 0,0-1 0 0 0,1 0 0 0 0,-1 0 0 0 0,0 0 1 0 0,0-1-1 0 0,0 1 0 0 0,0-2 113 0 0,-6 9 310 0 0,0 0-1 0 0,1 0 1 0 0,-1 0 0 0 0,1 0-1 0 0,1 0 1 0 0,-1 0 0 0 0,1 0-1 0 0,0 1 1 0 0,0-1-310 0 0,-2 29 326 0 0,1-24-250 0 0,0-1-1 0 0,1 1 0 0 0,0 0 0 0 0,1-1 0 0 0,1 1 0 0 0,-1 0 0 0 0,2-1 0 0 0,-1 0 0 0 0,2 1 0 0 0,1 4-75 0 0,0-5 136 0 0,-1 1 0 0 0,0-1 1 0 0,-1 1-1 0 0,0 0 0 0 0,-1 0 0 0 0,0 1 0 0 0,0 1-136 0 0,-2-10 54 0 0,-1 0 0 0 0,1-1 0 0 0,0 1 0 0 0,-1-1 0 0 0,1 1-1 0 0,-1-1 1 0 0,1 1 0 0 0,-1-1 0 0 0,0 1 0 0 0,0-1 0 0 0,-1 1 0 0 0,1-1-1 0 0,-1 1-53 0 0,1-2 34 0 0,0-1 0 0 0,0 1 0 0 0,0 0 0 0 0,0-1 0 0 0,0 1 0 0 0,0-1 0 0 0,0 0-1 0 0,0 1 1 0 0,0-1 0 0 0,0 0 0 0 0,0 0 0 0 0,0 1 0 0 0,0-1 0 0 0,-1 0 0 0 0,1 0 0 0 0,0 0-1 0 0,0 0 1 0 0,0-1 0 0 0,0 1 0 0 0,-1 0-34 0 0,-23-6 348 0 0,23 6-310 0 0,-22-5-658 0 0,13 3 176 0 0</inkml:trace>
</inkml:ink>
</file>

<file path=ppt/ink/ink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6:11:05.164"/>
    </inkml:context>
    <inkml:brush xml:id="br0">
      <inkml:brushProperty name="width" value="0.05292" units="cm"/>
      <inkml:brushProperty name="height" value="0.05292" units="cm"/>
      <inkml:brushProperty name="color" value="#333333"/>
    </inkml:brush>
  </inkml:definitions>
  <inkml:trace contextRef="#ctx0" brushRef="#br0">0 16 9584 0 0,'0'0'438'0'0,"0"0"-8"0"0,0 0-193 0 0,1-14 2895 0 0,1 18-3481 0 0</inkml:trace>
</inkml:ink>
</file>

<file path=ppt/ink/ink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6:11:05.165"/>
    </inkml:context>
    <inkml:brush xml:id="br0">
      <inkml:brushProperty name="width" value="0.05292" units="cm"/>
      <inkml:brushProperty name="height" value="0.05292" units="cm"/>
      <inkml:brushProperty name="color" value="#333333"/>
    </inkml:brush>
  </inkml:definitions>
  <inkml:trace contextRef="#ctx0" brushRef="#br0">18 0 9936 0 0,'0'0'454'0'0,"0"0"-11"0"0,0 0-224 0 0,0 0 113 0 0,0 0 78 0 0,0 13 1276 0 0,-6 31 188 0 0,-2-15-6304 0 0,5-20-254 0 0</inkml:trace>
</inkml:ink>
</file>

<file path=ppt/ink/ink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6:11:05.166"/>
    </inkml:context>
    <inkml:brush xml:id="br0">
      <inkml:brushProperty name="width" value="0.05292" units="cm"/>
      <inkml:brushProperty name="height" value="0.05292" units="cm"/>
      <inkml:brushProperty name="color" value="#333333"/>
    </inkml:brush>
  </inkml:definitions>
  <inkml:trace contextRef="#ctx0" brushRef="#br0">208 54 2760 0 0,'-22'-12'2774'0'0,"0"0"958"0"0,-28-11 443 0 0,46 22-3891 0 0,0 0 1 0 0,0-1 0 0 0,0 1-1 0 0,0 1 1 0 0,-1-1 0 0 0,1 1-1 0 0,0-1 1 0 0,0 1 0 0 0,-1 0 0 0 0,-3 1-285 0 0,5 0 79 0 0,0 0 1 0 0,0 0 0 0 0,1 1 0 0 0,-1-1 0 0 0,1 1 0 0 0,-1-1 0 0 0,1 1 0 0 0,-1 0 0 0 0,1 0 0 0 0,0 0 0 0 0,0 0 0 0 0,0 0 0 0 0,0 0 0 0 0,0 1 0 0 0,0-1 0 0 0,1 1 0 0 0,-1-1 0 0 0,1 1 0 0 0,0 0 0 0 0,-1 0 0 0 0,1-1-1 0 0,0 1 1 0 0,1 0 0 0 0,-1 1-80 0 0,-3 11 11 0 0,1 0-1 0 0,1 0 0 0 0,0 1 0 0 0,1 0-10 0 0,-1 9 55 0 0,2 0 0 0 0,0 0 0 0 0,2-1 0 0 0,0 1 0 0 0,2 0 0 0 0,1-1-1 0 0,7 23-54 0 0,-10-40-28 0 0,-1-3-5 0 0,1 0 0 0 0,-1-1 0 0 0,0 1 0 0 0,1 0 0 0 0,0 0 0 0 0,0-1 0 0 0,0 1 0 0 0,0-1 0 0 0,0 1 0 0 0,1-1 0 0 0,0 0 0 0 0,2 3 33 0 0,-4-6-266 0 0,-1 0-449 0 0,3-2-1145 0 0,0 0 902 0 0</inkml:trace>
</inkml:ink>
</file>

<file path=ppt/ink/ink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6:11:05.167"/>
    </inkml:context>
    <inkml:brush xml:id="br0">
      <inkml:brushProperty name="width" value="0.05292" units="cm"/>
      <inkml:brushProperty name="height" value="0.05292" units="cm"/>
      <inkml:brushProperty name="color" value="#333333"/>
    </inkml:brush>
  </inkml:definitions>
  <inkml:trace contextRef="#ctx0" brushRef="#br0">2 26 10536 0 0,'-1'-10'3344'0'0,"16"5"-2260"0"0,-7 3-953 0 0,1 0 0 0 0,-1 0 0 0 0,1 0-1 0 0,0 1 1 0 0,-1 0 0 0 0,1 1 0 0 0,5 0-131 0 0,81 2 53 0 0,-63-3-1086 0 0,-18 1-155 0 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OA" name="resolution" value="1000" units="1/deg"/>
          <inkml:channelProperty channel="OE" name="resolution" value="1000" units="1/deg"/>
        </inkml:channelProperties>
      </inkml:inkSource>
      <inkml:timestamp xml:id="ts0" timeString="2019-01-08T12:00:40.241"/>
    </inkml:context>
    <inkml:brush xml:id="br0">
      <inkml:brushProperty name="width" value="0.1" units="cm"/>
      <inkml:brushProperty name="height" value="0.1" units="cm"/>
      <inkml:brushProperty name="color" value="#849398"/>
      <inkml:brushProperty name="ignorePressure" value="1"/>
    </inkml:brush>
    <inkml:context xml:id="ctx1">
      <inkml:inkSource xml:id="inkSrc2">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1" timeString="2019-01-08T12:00:40.251"/>
    </inkml:context>
    <inkml:brush xml:id="br1">
      <inkml:brushProperty name="width" value="0.1" units="cm"/>
      <inkml:brushProperty name="height" value="0.1" units="cm"/>
      <inkml:brushProperty name="color" value="#849398"/>
    </inkml:brush>
    <inkml:brush xml:id="br2">
      <inkml:brushProperty name="width" value="0.05" units="cm"/>
      <inkml:brushProperty name="height" value="0.05" units="cm"/>
      <inkml:brushProperty name="color" value="#849398"/>
      <inkml:brushProperty name="ignorePressure" value="1"/>
    </inkml:brush>
    <inkml:brush xml:id="br3">
      <inkml:brushProperty name="width" value="0.1" units="cm"/>
      <inkml:brushProperty name="height" value="0.1" units="cm"/>
      <inkml:brushProperty name="color" value="#E71225"/>
    </inkml:brush>
    <inkml:brush xml:id="br4">
      <inkml:brushProperty name="width" value="0.1" units="cm"/>
      <inkml:brushProperty name="height" value="0.1" units="cm"/>
      <inkml:brushProperty name="color" value="#0070C0"/>
    </inkml:brush>
  </inkml:definitions>
  <inkml:trace contextRef="#ctx0" brushRef="#br0">87 3953 0 0,'-2'0'0'0,"3882"0"0"0,-3389 0 0 0,245 0 0 0,82 0 0 0,-287 0 0 0,-526 0 0 0,0 0 0 0,-1 0 0 0,0 0 0 0,2 0 0 0</inkml:trace>
  <inkml:trace contextRef="#ctx0" brushRef="#br0" timeOffset="1">85 2951 0 0,'0'-14'0'0,"0"11"0"0,0 6 0 0,0 355 0 0,0 204 0 0,0-527 0 0,0-14 0 0,0 4 0 0,0-20 0 0,0-2 0 0,0-4 0 0,0-6 0 0</inkml:trace>
  <inkml:trace contextRef="#ctx1" brushRef="#br1">6484 3859 7976 0 0,'-2'-1'720'0'0,"-2"0"-518"0"0,3 0 192 0 0,1 1 107 0 0,0 0 19 0 0,0 0-15 0 0,0 0-87 0 0,0 0-40 0 0,0 0-8 0 0,0 0-26 0 0,0 0-100 0 0,0 0-42 0 0,2 1-8 0 0,27 8 124 0 0,-5-2-225 0 0,0 2 1 0 0,15 7-94 0 0,-30-12 292 0 0,-6-3-326 0 0,-1 0-1 0 0,1 0 1 0 0,-1 1 0 0 0,0-1-1 0 0,1 0 1 0 0,-1 1-1 0 0,0 0 1 0 0,0-1-1 0 0,0 1 1 0 0,0 0-1 0 0,0 0 1 0 0,0 1 34 0 0,0 0 24 0 0,-2-2 106 0 0,0-1-108 0 0,1 0 1 0 0,-1 0-1 0 0,0 0 0 0 0,0 0 0 0 0,0 1 0 0 0,0-1 0 0 0,1 0 1 0 0,-1 0-1 0 0,0 0 0 0 0,0 0 0 0 0,0 1 0 0 0,0-1 0 0 0,0 0 1 0 0,0 0-1 0 0,0 0 0 0 0,0 1 0 0 0,0-1 0 0 0,0 0 0 0 0,0 0 1 0 0,0 1-1 0 0,0-1 0 0 0,0 0 0 0 0,0 0 0 0 0,0 0 0 0 0,0 1 1 0 0,0-1-1 0 0,0 0 0 0 0,0 0 0 0 0,0 0 0 0 0,0 1 1 0 0,0-1-1 0 0,0 0 0 0 0,0 0 0 0 0,0 0 0 0 0,0 1 0 0 0,-1-1 1 0 0,1 0-1 0 0,0 0 0 0 0,0 0 0 0 0,0 0 0 0 0,0 1 0 0 0,0-1 1 0 0,-1 0-1 0 0,1 0 0 0 0,0 0 0 0 0,0 0 0 0 0,0 0 0 0 0,-1 0 1 0 0,1 0-1 0 0,0 1 0 0 0,0-1-22 0 0,-3 0 137 0 0,0 1-1 0 0,0 0 1 0 0,1 0-1 0 0,-1 0 1 0 0,1 0 0 0 0,-2 1-137 0 0,1 0 304 0 0,-3 1-90 0 0,-1 1 0 0 0,1 0 0 0 0,0 0 0 0 0,0 1 0 0 0,-1 0-214 0 0,-33 31 0 0 0,38-35-3 0 0,-3 5 55 0 0,0-1-1 0 0,-1 0 0 0 0,0 0 0 0 0,-1 0-51 0 0,7-5 53 0 0,0 0 0 0 0,-1 0 1 0 0,1 1-1 0 0,0-1 0 0 0,-1 0 1 0 0,1 0-1 0 0,0 0 0 0 0,-1 1 1 0 0,1-1-1 0 0,0 0 0 0 0,-1 0 1 0 0,1 0-1 0 0,0 0 0 0 0,-1 0 1 0 0,1 1-1 0 0,0-1 0 0 0,-1 0 1 0 0,1 0-1 0 0,-1 0 0 0 0,1 0 1 0 0,0 0-1 0 0,-1 0 0 0 0,1 0 1 0 0,0-1-1 0 0,-1 1 0 0 0,1 0 1 0 0,-1 0-1 0 0,1 0 0 0 0,0 0-53 0 0,-1-1 108 0 0,0 0 0 0 0,1 0-1 0 0,0 0 1 0 0,-1 0-1 0 0,1-1 1 0 0,-1 1 0 0 0,1 0-1 0 0,0 0 1 0 0,0 0-1 0 0,0-1-107 0 0,-7-46 718 0 0,6 29-521 0 0,-2 1 0 0 0,0-2-197 0 0,1 10 102 0 0,1 0 0 0 0,0 0 0 0 0,1-8-102 0 0,0 18 190 0 0,0 0-184 0 0,0 0-785 0 0,0 0-344 0 0,0 0-69 0 0</inkml:trace>
  <inkml:trace contextRef="#ctx1" brushRef="#br1" timeOffset="1">57 2946 3224 0 0,'0'0'143'0'0,"0"0"210"0"0,0 0 780 0 0,0 0 342 0 0,0 0 70 0 0,0 0-126 0 0,0 0-587 0 0,0 0-258 0 0,0 0-50 0 0,4 9 628 0 0,-3-6-1089 0 0,-1-1-1 0 0,0 0 0 0 0,0 1 0 0 0,1-1 1 0 0,-2 1-1 0 0,1-1 0 0 0,0 1 0 0 0,0-1 1 0 0,-1 1-1 0 0,0-1 0 0 0,1 0 0 0 0,-1 1 1 0 0,0-1-63 0 0,-3 6 505 0 0,0 1 0 0 0,-5 6-505 0 0,-1 3-6 0 0,-6 9 418 0 0,16-27-389 0 0,0 0 1 0 0,0 0 0 0 0,0 0-1 0 0,0 0 1 0 0,0 0 0 0 0,0 0-1 0 0,0 0 1 0 0,0-1 0 0 0,0 1-1 0 0,0 0 1 0 0,0 0 0 0 0,0 0-1 0 0,0 0 1 0 0,0 0 0 0 0,0 0-1 0 0,0 0 1 0 0,-1 0 0 0 0,1 0 0 0 0,0 0-1 0 0,0 0 1 0 0,0 0 0 0 0,0 0-1 0 0,0 0 1 0 0,0 0 0 0 0,0 0-1 0 0,0 0 1 0 0,0 0 0 0 0,0 0-1 0 0,0 0 1 0 0,0 0 0 0 0,0 0-1 0 0,0 0 1 0 0,0 0 0 0 0,0 0-1 0 0,0 0 1 0 0,0 0 0 0 0,0 0 0 0 0,0 0-1 0 0,0 0 1 0 0,0 0 0 0 0,0 0-1 0 0,0 0 1 0 0,-1 0 0 0 0,1 0-1 0 0,0 0 1 0 0,0 0 0 0 0,0 0-1 0 0,0 0 1 0 0,0 0 0 0 0,0 0-1 0 0,0 0 1 0 0,0 0 0 0 0,0 0-1 0 0,0 1 1 0 0,0-1 0 0 0,0 0 0 0 0,0 0-24 0 0,0-8 461 0 0,2-8-146 0 0,-1 10-225 0 0,1 0 1 0 0,0 0-1 0 0,0 0 0 0 0,1-2-90 0 0,7-18 88 0 0,4-19 37 0 0,-8 27-162 0 0,-3 13 36 0 0,-2 5 45 0 0,-1-1-1 0 0,1 1 1 0 0,-1-1 0 0 0,0 1 0 0 0,1-1-1 0 0,-1 1 1 0 0,1-1 0 0 0,-1 1 0 0 0,0-1-1 0 0,0 0 1 0 0,1 1 0 0 0,-1-1 0 0 0,0 0-1 0 0,0 1 1 0 0,0-2-44 0 0,1 3-48 0 0,3 0 44 0 0,-2 0 47 0 0,1 4-42 0 0,0 1 1 0 0,0-1 0 0 0,0 0-1 0 0,-1 1 1 0 0,1 0-1 0 0,-1 0 1 0 0,0 0-2 0 0,0 1 0 0 0,0-1 0 0 0,1 1-1 0 0,2 5 1 0 0,3 3 0 0 0,-5-10 0 0 0,-1 0 0 0 0,1 0 0 0 0,0 0 0 0 0,0-1 0 0 0,1 2 0 0 0,-2-4 2 0 0,1 1 0 0 0,-1 0-1 0 0,0 0 1 0 0,-1 0 0 0 0,1 0-1 0 0,0 0 1 0 0,-1 1-1 0 0,0-1 1 0 0,1 1-2 0 0,-1-1 32 0 0,1-2-7 0 0,3 9 219 0 0,-6-10-125 0 0,0 1 0 0 0,0-1 0 0 0,1 0-1 0 0,-1 1 1 0 0,0-1 0 0 0,0 0 0 0 0,0 0 0 0 0,0 1-1 0 0,1-1 1 0 0,-1 0 0 0 0,0 0 0 0 0,0 0-1 0 0,0 0 1 0 0,0 0 0 0 0,0-1-119 0 0,-20 0 233 0 0,13 0-218 0 0,0 0 0 0 0,0 1 0 0 0,-1 0 0 0 0,1 0 0 0 0,0 1 0 0 0,0 0 0 0 0,0 0 0 0 0,0 1-1 0 0,0 0 1 0 0,-6 3-15 0 0,9-3 14 0 0,-11 6-2580 0 0,12-6 1670 0 0</inkml:trace>
  <inkml:trace contextRef="#ctx0" brushRef="#br2" timeOffset="11.8">1087 3811 0 0,'0'-20'0'0,"0"356"0"0,0-308 0 0,0-12 0 0,0-12 0 0</inkml:trace>
  <inkml:trace contextRef="#ctx0" brushRef="#br2" timeOffset="12.8">2938 3797 0 0,'0'139'0'0,"0"83"0"0,0-218 0 0,0 0 0 0,0 0 0 0</inkml:trace>
  <inkml:trace contextRef="#ctx0" brushRef="#br2" timeOffset="13.8">4869 3768 0 0,'0'125'0'0,"0"87"0"0,0-209 0 0,0 1 0 0</inkml:trace>
  <inkml:trace contextRef="#ctx0" brushRef="#br0" timeOffset="14.8">116 1061 0 0,'-2'0'0'0,"3882"0"0"0,-3389 0 0 0,245 0 0 0,82 0 0 0,-288 0 0 0,-524 0 0 0,-2 0 0 0,0 0 0 0,1 0 0 0,1 0 0 0</inkml:trace>
  <inkml:trace contextRef="#ctx0" brushRef="#br0" timeOffset="15.8">114 67 0 0,'0'-14'0'0,"0"12"0"0,0 5 0 0,0 352 0 0,0 202 0 0,0-522 0 0,0-14 0 0,0 4 0 0,0-20 0 0,0-3 0 0,0-3 0 0,0-6 0 0</inkml:trace>
  <inkml:trace contextRef="#ctx1" brushRef="#br3" timeOffset="7">2916 238 1376 0 0,'0'0'256'0'0,"0"0"537"0"0,0 0 235 0 0,-15 0 2965 0 0,11 0-3567 0 0,0 1-1 0 0,0 0 0 0 0,0 0 1 0 0,0 0-1 0 0,1 1 0 0 0,-1-1 1 0 0,-3 2-426 0 0,-2 3 363 0 0,-1 0-1 0 0,1 0 1 0 0,0 1 0 0 0,-7 7-363 0 0,13-11 96 0 0,0 0-1 0 0,0 1 1 0 0,0-1 0 0 0,0 1-1 0 0,1 0 1 0 0,0 0-1 0 0,0 0 1 0 0,0 0 0 0 0,0 0-1 0 0,1 0 1 0 0,-1 0 0 0 0,1 1-1 0 0,0-1-95 0 0,-5 16 263 0 0,0-2 36 0 0,5-15-257 0 0,0-1-1 0 0,0 0 1 0 0,1 0 0 0 0,-2 0 0 0 0,1 0 0 0 0,0 1-42 0 0,-6 12 205 0 0,3-5-103 0 0,3-8-77 0 0,1-1-1 0 0,-1 1 0 0 0,0 0 0 0 0,1 0 0 0 0,-1-1 0 0 0,1 1 1 0 0,0 2-25 0 0,-6 38 400 0 0,6-36-294 0 0,0-1 1 0 0,1 1 0 0 0,0-1-1 0 0,0 0 1 0 0,1 1 0 0 0,1 2-107 0 0,-1-1 124 0 0,-2-6-108 0 0,0-1 1 0 0,0 1-1 0 0,0 0 0 0 0,0 0 0 0 0,1-1 1 0 0,-1 1-1 0 0,0 0 0 0 0,1-1 0 0 0,-1 1 0 0 0,1 0 1 0 0,-1-1-1 0 0,0 1 0 0 0,1-1 0 0 0,0 1 1 0 0,0 0-17 0 0,15 17 208 0 0,-14-16-194 0 0,-1 0 0 0 0,1 0 0 0 0,0 0 0 0 0,-1 0 0 0 0,1 0 0 0 0,-1 0 0 0 0,1 1-14 0 0,7 10 46 0 0,0-1-46 0 0,-8-10 0 0 0,0 0 0 0 0,0-1 0 0 0,0 1 0 0 0,0-1 0 0 0,1 1 0 0 0,-1-1 0 0 0,1 0 0 0 0,-1 1 0 0 0,1-1 0 0 0,-1 0 0 0 0,2 1 0 0 0,0 0 0 0 0,0-1 0 0 0,-1 1 0 0 0,1 0 0 0 0,-1 0 0 0 0,2 2 0 0 0,-2-2 0 0 0,0 0 0 0 0,0-1 0 0 0,0 1 0 0 0,0 0 0 0 0,0-1 0 0 0,1 0 0 0 0,-1 1 0 0 0,3 0 0 0 0,45 14 317 0 0,-31-12-184 0 0,-14-3-84 0 0,-1 0-1 0 0,0-1 1 0 0,1 0 0 0 0,-1 0-1 0 0,1 0 1 0 0,-1-1 0 0 0,0 1-1 0 0,1-1 1 0 0,-1 0 0 0 0,4-1-49 0 0,4-1 126 0 0,20-6 225 0 0,-16 3-110 0 0,-14 6-224 0 0,1-1 0 0 0,-1 0-1 0 0,0 0 1 0 0,0 0-1 0 0,-1 0 1 0 0,1 0 0 0 0,0-1-1 0 0,0 1-16 0 0,-1 0 8 0 0,1-1-1 0 0,0 1 0 0 0,-1 0 1 0 0,1 0-1 0 0,0 0 0 0 0,0 0 0 0 0,-1 1 1 0 0,1-1-1 0 0,1 0-7 0 0,2 0 42 0 0,-3 1-29 0 0,0-1 1 0 0,0 1 0 0 0,0-1 0 0 0,0 1 0 0 0,0-1-1 0 0,0 0 1 0 0,0 1 0 0 0,-1-1 0 0 0,1 0 0 0 0,0 0-1 0 0,1-1-13 0 0,-1 0 0 0 0,1-1 0 0 0,0 1 0 0 0,1 0 0 0 0,-1 1 0 0 0,0-1 0 0 0,0 0 0 0 0,2 1 0 0 0,-2-1 0 0 0,0 1 0 0 0,1-1 0 0 0,-1 1 0 0 0,0-1 0 0 0,0 0 0 0 0,0 0 0 0 0,0-1 0 0 0,1-1 0 0 0,8-6 0 0 0,-10 8 0 0 0,1 0 0 0 0,-1 0 0 0 0,0 0 0 0 0,0 0 0 0 0,0-1 0 0 0,0 0 0 0 0,0 1 5 0 0,-1-1 0 0 0,1 1 0 0 0,-1 0 0 0 0,0-1 0 0 0,0 1 0 0 0,0-1 0 0 0,0 1 0 0 0,0-1 0 0 0,-1 0 0 0 0,1 1 0 0 0,-1-1 0 0 0,0 0-1 0 0,0 0-4 0 0,0-5 20 0 0,0 3-13 0 0,0 1 1 0 0,0-1-1 0 0,0 0 0 0 0,-1 0 1 0 0,0 0-1 0 0,0 0-7 0 0,-2-15 64 0 0,1 13-64 0 0,-4-8 0 0 0,2 8 0 0 0,1 1 0 0 0,1-1 0 0 0,-1 1 0 0 0,1-1 0 0 0,-4-10 0 0 0,3 10 1 0 0,-7-20 9 0 0,9 24-6 0 0,0-1 0 0 0,-1 1 0 0 0,0 0-1 0 0,1 0 1 0 0,-1 0 0 0 0,-1-1 0 0 0,1 2 0 0 0,0-1-1 0 0,-1 0 1 0 0,0 0 0 0 0,0 1 0 0 0,1-1 0 0 0,-2 1-1 0 0,1 0-3 0 0,-37-26 0 0 0,38 26 0 0 0,0 0 0 0 0,0 0 0 0 0,0 0 0 0 0,0-1 0 0 0,0 0 0 0 0,0 0 0 0 0,0 1 0 0 0,0 0 0 0 0,1-1 0 0 0,-2 1 0 0 0,0-1 0 0 0,1 1 0 0 0,-1 0 0 0 0,1 1 0 0 0,-1-1 0 0 0,1 1 0 0 0,-1-1 0 0 0,0 1 0 0 0,0 0 0 0 0,0 0 0 0 0,1 0 0 0 0,-1 0 0 0 0,0 0 0 0 0,0 1 0 0 0,0-1 0 0 0,-3 1 0 0 0,-3-1 8 0 0,4 0-19 0 0,0 1 0 0 0,0-1 0 0 0,0 1 0 0 0,1 0 0 0 0,-1 0 0 0 0,0 0 0 0 0,0 1 0 0 0,0-1-1 0 0,1 1 1 0 0,-1 0 0 0 0,0 1 0 0 0,1-1 11 0 0,-12 4-10 0 0,14-5 10 0 0,0 1 0 0 0,0-1 0 0 0,0 1 0 0 0,0-1 0 0 0,0 1 0 0 0,0 0 0 0 0,0 0 0 0 0,1 0-1 0 0,-1 0 1 0 0,0 0 0 0 0,0 0 0 0 0,1 0 0 0 0,-1 0 0 0 0,1 1 0 0 0,-1-1 0 0 0,1 1 0 0 0,0-1 0 0 0,-1 1 0 0 0,-9 11-51 0 0,9-11-70 0 0,-1 0 0 0 0,1 1 0 0 0,0-1 0 0 0,0 1 0 0 0,0 0 121 0 0,-1 2-293 0 0,2-4 118 0 0,1 0 0 0 0,-1 0 0 0 0,0 0 0 0 0,1 1 0 0 0,-1-1 0 0 0,1 0 0 0 0,-1 0 0 0 0,1 0 0 0 0,0 0 0 0 0,0 0 0 0 0,0 1 0 0 0,-1-1 0 0 0,1 0 0 0 0,0 0 0 0 0,1 0 0 0 0,-1 1 175 0 0,0 5-5338 0 0</inkml:trace>
  <inkml:trace contextRef="#ctx1" brushRef="#br3" timeOffset="8">2847 558 3712 0 0,'0'0'167'0'0,"-3"-10"1486"0"0,1 7-1031 0 0,1 1-405 0 0,0 0-1 0 0,-1 0 1 0 0,1 0 0 0 0,0 0 0 0 0,0 0 0 0 0,1 0 0 0 0,-1-1 0 0 0,0 1 0 0 0,1 0 0 0 0,0-1 0 0 0,-1 1 0 0 0,1 0 0 0 0,0-1 0 0 0,0 1 0 0 0,1-2-217 0 0,-1 0 135 0 0,1 1 1 0 0,-1 0-1 0 0,1 0 0 0 0,-1 0 1 0 0,0-1-1 0 0,-1 1 1 0 0,1 0-1 0 0,-1-1-135 0 0,0-17 397 0 0,2 15-367 0 0,0 1-1 0 0,0-1 1 0 0,0 1 0 0 0,1 0 0 0 0,0 0 0 0 0,0-1 0 0 0,0 1-1 0 0,1 0 1 0 0,0 0 0 0 0,0 1 0 0 0,0-1 0 0 0,1 1 0 0 0,3-5-30 0 0,31-23 780 0 0,-29 24-622 0 0,-7 6-102 0 0,1 0 0 0 0,0 0 0 0 0,-1 0 1 0 0,1 0-1 0 0,0 0 0 0 0,0 1 0 0 0,0-1 1 0 0,1 0-57 0 0,4-1 108 0 0,-7 2-96 0 0,1 0 0 0 0,-1 1 0 0 0,1-1 1 0 0,-1 1-1 0 0,1-1 0 0 0,-1 1 0 0 0,1-1 1 0 0,0 1-1 0 0,-1 0 0 0 0,1-1 0 0 0,0 1 0 0 0,-1 0 1 0 0,1 0-1 0 0,-1 0 0 0 0,1 0 0 0 0,0 1 0 0 0,-1-1 1 0 0,2 0-13 0 0,0 1 6 0 0,0 1 1 0 0,-1-1 0 0 0,1 0 0 0 0,0 1-1 0 0,-1-1 1 0 0,1 1 0 0 0,-1 0 0 0 0,1 0 0 0 0,-1 0-1 0 0,0 0 1 0 0,0 0 0 0 0,0 0 0 0 0,0 0-1 0 0,-1 1 1 0 0,1-1 0 0 0,0 1 0 0 0,-1-1 0 0 0,0 1-1 0 0,0 0 1 0 0,0-1 0 0 0,0 1 0 0 0,0 0-1 0 0,-1 0 1 0 0,1 1-7 0 0,1 15 28 0 0,-2-15-23 0 0,1 0 0 0 0,-1 1 0 0 0,0-1 0 0 0,0 1 1 0 0,-1 2-6 0 0,-13 53 0 0 0,12-56 56 0 0,0 0 0 0 0,1 0 0 0 0,-2-1 0 0 0,1 1 0 0 0,-1 0 0 0 0,1-1 1 0 0,-1 1-1 0 0,0-1 0 0 0,0 0 0 0 0,-4 3-56 0 0,4-3-2 0 0,1-1 0 0 0,-1 0 1 0 0,0 0-1 0 0,0-1 0 0 0,-1 1 0 0 0,1-1 0 0 0,0 1 1 0 0,0-1-1 0 0,-1 0 0 0 0,1 0 0 0 0,-1 0 1 0 0,1 0-1 0 0,-1-1 0 0 0,0 1 0 0 0,-2-1 2 0 0,2 0 59 0 0,1 1 1 0 0,-1-1-1 0 0,1-1 0 0 0,-1 1 0 0 0,1 0 0 0 0,-1-1 0 0 0,1 0 1 0 0,0 0-1 0 0,-1 0 0 0 0,1 0 0 0 0,0 0 0 0 0,0 0 0 0 0,0-1 1 0 0,0 1-1 0 0,0-1 0 0 0,-1-1-59 0 0,0 0 110 0 0,1 0 1 0 0,-1 0-1 0 0,1-1 0 0 0,0 1 1 0 0,1-1-1 0 0,-1 0 0 0 0,0 1 1 0 0,1-1-1 0 0,0 0 0 0 0,0-1 1 0 0,1 1-1 0 0,-1 0 0 0 0,1 0 1 0 0,0-1-1 0 0,0-3-110 0 0,0-5 130 0 0,0 1 0 0 0,1-1 0 0 0,1 0-1 0 0,2-10-129 0 0,-2 18 11 0 0,0 1-1 0 0,0-1 1 0 0,1 1-1 0 0,0-1 1 0 0,0 1-1 0 0,0 0 1 0 0,0 0-1 0 0,1 0 0 0 0,-1 0 1 0 0,3-2-11 0 0,0 0-1 0 0,0 1 0 0 0,-1 1-1 0 0,2-1 1 0 0,-1 1 0 0 0,1-1 0 0 0,-1 1-1 0 0,3 0 2 0 0,-6 3-5 0 0,0 0 0 0 0,1 0 0 0 0,-1 0 0 0 0,1 0 0 0 0,0 0-1 0 0,-1 0 1 0 0,1 1 0 0 0,0 0 0 0 0,-1-1 0 0 0,1 1-1 0 0,0 0 1 0 0,0 0 0 0 0,-1 0 0 0 0,1 0 0 0 0,0 1-1 0 0,-1-1 1 0 0,1 1 0 0 0,0-1 0 0 0,-1 1 0 0 0,1 0 0 0 0,-1 0-1 0 0,1 0 1 0 0,-1 0 0 0 0,1 1 0 0 0,-1-1 0 0 0,0 0-1 0 0,0 1 1 0 0,0-1 0 0 0,0 1 0 0 0,0 0 0 0 0,0 0-1 0 0,0 0 1 0 0,0 0 0 0 0,-1 0 0 0 0,1 0 0 0 0,-1 0-1 0 0,1 2 6 0 0,1 1-3 0 0,-1 1-1 0 0,0 0 0 0 0,0 0 0 0 0,0 0 1 0 0,-1 0-1 0 0,0 0 0 0 0,-1 0 0 0 0,1 1 1 0 0,-1-1-1 0 0,0 0 0 0 0,-1 0 0 0 0,0 0 1 0 0,0 0-1 0 0,0 1 0 0 0,-1-1 0 0 0,0-1 0 0 0,-2 6 4 0 0,2-7 3 0 0,0-1 0 0 0,1 0 0 0 0,-1 0 0 0 0,-1 0 0 0 0,1 0 0 0 0,0 0 0 0 0,-1 0 0 0 0,0-1 0 0 0,1 1 0 0 0,-1-1 0 0 0,0 0 0 0 0,-1 1 0 0 0,1-1 0 0 0,0-1 0 0 0,-1 1 0 0 0,1 0 0 0 0,-1-1 0 0 0,-2 1-3 0 0,-4 1 8 0 0,4-1 10 0 0,1 0 1 0 0,-1-1-1 0 0,0 0 0 0 0,0 0 0 0 0,0 0 1 0 0,0-1-1 0 0,-5 1-18 0 0,4-2 22 0 0,1 0 0 0 0,-1 0-1 0 0,1-1 1 0 0,0 1 0 0 0,-1-1 0 0 0,1 0 0 0 0,0-1 0 0 0,1 1 0 0 0,-1-1-1 0 0,-3-2-21 0 0,7 3 34 0 0,-1 0 0 0 0,1 0 0 0 0,0 0 0 0 0,0 0 0 0 0,0 0 0 0 0,1 0-1 0 0,-1 0 1 0 0,0-1 0 0 0,1 1 0 0 0,0-1 0 0 0,-1 1 0 0 0,1-1 0 0 0,0 1-1 0 0,1-1 1 0 0,-1 0 0 0 0,0 1 0 0 0,1-1 0 0 0,0 0-34 0 0,-1-3 48 0 0,1 1 0 0 0,0 0-1 0 0,0 0 1 0 0,1 0 0 0 0,-1 0 0 0 0,1 0 0 0 0,1-1 0 0 0,-1 1-1 0 0,1-1-47 0 0,2-1 11 0 0,1 0 0 0 0,-1 0-1 0 0,2 0 1 0 0,-1 1 0 0 0,1 0-1 0 0,6-6-10 0 0,-8 8-19 0 0,1 0-1 0 0,1 1 1 0 0,-1-1-1 0 0,0 1 0 0 0,1 0 1 0 0,0 0-1 0 0,0 1 0 0 0,0-1 1 0 0,0 1-1 0 0,0 0 0 0 0,5 0 20 0 0,-8 1-2 0 0,1 1 0 0 0,-1 0-1 0 0,0-1 1 0 0,0 1-1 0 0,0 1 1 0 0,0-1-1 0 0,0 0 1 0 0,0 1-1 0 0,0-1 1 0 0,0 1-1 0 0,0 0 1 0 0,0 0-1 0 0,0 0 1 0 0,0 0 0 0 0,0 0-1 0 0,-1 1 1 0 0,1-1-1 0 0,-1 1 1 0 0,1 0-1 0 0,-1-1 1 0 0,1 1-1 0 0,-1 0 1 0 0,0 0-1 0 0,0 1 1 0 0,0-1-1 0 0,0 0 3 0 0,1 3-5 0 0,0-1-1 0 0,0 1 0 0 0,0 0 0 0 0,-1 0 0 0 0,0 0 1 0 0,0 0-1 0 0,0 0 0 0 0,-1 0 0 0 0,0 1 0 0 0,0-1 0 0 0,0 4 6 0 0,0-3 10 0 0,-1 0-1 0 0,0 1 0 0 0,0-1 0 0 0,-1 0 0 0 0,0 1 0 0 0,0-1 0 0 0,-1 4-9 0 0,-1-2 0 0 0,1-1 0 0 0,0-1 0 0 0,0 1 0 0 0,-1-1 0 0 0,0 0 0 0 0,-2 4 0 0 0,-2 1-9 0 0,3-5-6 0 0,0 0 0 0 0,0 1 0 0 0,-1-1 1 0 0,0 0-1 0 0,0-1 0 0 0,-1 1 0 0 0,1-1 0 0 0,-4 2 15 0 0,8-7 7 0 0,0 1 0 0 0,0 0-1 0 0,-1-1 1 0 0,1 1-1 0 0,0 0 1 0 0,-1-1 0 0 0,1 0-1 0 0,0 1 1 0 0,-1-1-1 0 0,1 0 1 0 0,-1 1 0 0 0,1-1-1 0 0,-1 0 1 0 0,1 0-1 0 0,-1 0 1 0 0,1 0 0 0 0,-1 0-1 0 0,1-1 1 0 0,-1 1-1 0 0,1 0 1 0 0,0-1 0 0 0,-1 1-1 0 0,1-1 1 0 0,-1 1-1 0 0,1-1 1 0 0,0 1 0 0 0,-1-1-1 0 0,1 0 1 0 0,0 0-1 0 0,-1 0-6 0 0,0-1 19 0 0,-1 0-1 0 0,0 0 1 0 0,1 0-1 0 0,0-1 1 0 0,0 1-1 0 0,0-1 1 0 0,0 1-1 0 0,0-1 1 0 0,0 0-1 0 0,1 0 1 0 0,-1 0-1 0 0,0-1-18 0 0,1 0 9 0 0,0 0-1 0 0,0 0 1 0 0,1 0-1 0 0,-1 0 0 0 0,1 0 1 0 0,0 0-1 0 0,0 0 0 0 0,0 0 1 0 0,0 0-1 0 0,1 0 0 0 0,0 0 1 0 0,1-3-9 0 0,1 1 7 0 0,-1 0-1 0 0,1 0 1 0 0,0 0 0 0 0,1 0 0 0 0,0 1 0 0 0,0 0-1 0 0,3-4-6 0 0,-4 6-9 0 0,1-1 0 0 0,0 1 0 0 0,0 0 0 0 0,0 0 0 0 0,0 0 0 0 0,1 1 0 0 0,-1-1 0 0 0,1 1 0 0 0,0 0 0 0 0,0 0 0 0 0,0 0 0 0 0,0 1 0 0 0,0-1 0 0 0,0 1-1 0 0,3 0 10 0 0,-6 1 0 0 0,0 0 0 0 0,0 0 0 0 0,0 0 0 0 0,0 0 0 0 0,0 1 0 0 0,0-1 0 0 0,0 1 0 0 0,0-1 0 0 0,0 1 0 0 0,0 0 0 0 0,0-1 0 0 0,-1 1 0 0 0,1 0 0 0 0,0 0 0 0 0,-1 0 0 0 0,1 0 0 0 0,0 1 0 0 0,-1-1 0 0 0,1 0 0 0 0,-1 0 0 0 0,0 1 0 0 0,0-1 0 0 0,1 1 0 0 0,-1-1 0 0 0,0 1 0 0 0,0 0 0 0 0,-1-1 0 0 0,1 1 0 0 0,0 0 0 0 0,-1 0 0 0 0,1-1 0 0 0,-1 1 0 0 0,1 1 0 0 0,0 7 2 0 0,0-6-8 0 0,0-1 0 0 0,0 0 0 0 0,-1 1-1 0 0,0-1 1 0 0,0 1 0 0 0,0-1-1 0 0,0 1 1 0 0,-1-1 0 0 0,1 0-1 0 0,-1 1 1 0 0,0-1 0 0 0,0 0-1 0 0,-2 3 7 0 0,1-1-1 0 0,0 0 0 0 0,-1 0-1 0 0,0 0 1 0 0,0-1-1 0 0,0 1 1 0 0,-1-1-1 0 0,0 0 1 0 0,0 1-1 0 0,0-1 1 0 0,0-1-1 0 0,-4 3 2 0 0,3-2-12 0 0,-1-1-1 0 0,1 0 1 0 0,-1 0-1 0 0,0 0 1 0 0,0-1-1 0 0,-4 2 13 0 0,7-3 8 0 0,0-1 0 0 0,0 1 1 0 0,0-1-1 0 0,0 1 0 0 0,0-1 0 0 0,0 0 1 0 0,-1 0-1 0 0,1 0 0 0 0,0-1 0 0 0,0 1 1 0 0,0-1-1 0 0,0 1 0 0 0,0-1 0 0 0,0 0 0 0 0,0 0-8 0 0,1 0 5 0 0,1 0-1 0 0,-1 1 0 0 0,1-1 1 0 0,0 0-1 0 0,-1 0 1 0 0,1 0-1 0 0,0 0 0 0 0,0 0 1 0 0,0 0-1 0 0,0 0 0 0 0,0-1 1 0 0,0 1-1 0 0,0 0 0 0 0,0-1 1 0 0,0 1-1 0 0,1 0 0 0 0,-1-1 1 0 0,0 1-1 0 0,1-1 0 0 0,-1 1 1 0 0,1 0-1 0 0,0-1 0 0 0,0 1 1 0 0,0-1-1 0 0,0 1 0 0 0,0-1 1 0 0,0-1-5 0 0,2-2 5 0 0,0 0 0 0 0,0 0 0 0 0,1 0 0 0 0,-1 1 0 0 0,1-1-1 0 0,1 1 1 0 0,-1-1 0 0 0,1 1 0 0 0,0 0 0 0 0,0 0 0 0 0,0 0 0 0 0,0 1 0 0 0,3-2-5 0 0,-1 1-6 0 0,1-1 0 0 0,0 1 0 0 0,0 0 0 0 0,0 1 0 0 0,1 0 0 0 0,0 0 0 0 0,0 0 0 0 0,-1 1 0 0 0,3-1 6 0 0,-7 3 1 0 0,0-1-1 0 0,0 1 1 0 0,0 0-1 0 0,-1 0 1 0 0,1 0-1 0 0,0 0 0 0 0,0 0 1 0 0,0 1-1 0 0,-1-1 1 0 0,1 1-1 0 0,0 0 1 0 0,-1-1-1 0 0,3 2 0 0 0,-4-1-3 0 0,0-1 0 0 0,1 1 0 0 0,-1 0 0 0 0,1-1 0 0 0,-1 1 0 0 0,0 0 0 0 0,0 0 0 0 0,1 0 0 0 0,-1 0 0 0 0,0 0 0 0 0,0 0 0 0 0,0 1 0 0 0,0-1 0 0 0,0 0 0 0 0,-1 0 0 0 0,1 1 0 0 0,0-1 0 0 0,-1 0 0 0 0,1 1-1 0 0,-1-1 1 0 0,1 0 0 0 0,-1 1 0 0 0,0 1 3 0 0,1 4-2 0 0,0-5-2 0 0,-1 1 0 0 0,1 0 0 0 0,-1-1-1 0 0,0 1 1 0 0,0 0 0 0 0,-1-1-1 0 0,1 1 1 0 0,0 0 0 0 0,-1-1 0 0 0,0 1-1 0 0,0-1 1 0 0,0 3 4 0 0,-9 18-67 0 0,8-18 79 0 0,0 1-1 0 0,-1-1 0 0 0,1 0 0 0 0,-1 1 0 0 0,-1 0-11 0 0,-1-1 0 0 0,1 1 0 0 0,-1-1 0 0 0,0 0 0 0 0,-1 0-1 0 0,0 0 1 0 0,3-2 2 0 0,0-1-1 0 0,-1 1 1 0 0,1-1-1 0 0,-1 0 1 0 0,0-1-1 0 0,0 1 1 0 0,1 0-1 0 0,-1-1 0 0 0,-4 1-1 0 0,6-1 7 0 0,0-1 0 0 0,0 0-1 0 0,1 0 1 0 0,-1 0-1 0 0,0 0 1 0 0,1-1-1 0 0,-1 1 1 0 0,0 0-1 0 0,0 0 1 0 0,1-1-1 0 0,-1 1 1 0 0,0-1-1 0 0,1 0 1 0 0,-1 1 0 0 0,1-1-1 0 0,-1 0 1 0 0,1 0-1 0 0,-1 0 1 0 0,1 0-1 0 0,0 0 1 0 0,0 0-1 0 0,-2-1-6 0 0,0-2 23 0 0,0 1-1 0 0,-1-1 1 0 0,1 0-1 0 0,1 0 1 0 0,-1 0-1 0 0,-2-4-22 0 0,3 2 15 0 0,0 1 0 0 0,0-1-1 0 0,1 0 1 0 0,0 1 0 0 0,0-1 0 0 0,0 0-1 0 0,1 1 1 0 0,0-1 0 0 0,0 0-1 0 0,1 0 1 0 0,-1 0-15 0 0,2-6 5 0 0,1 0 0 0 0,0 0 0 0 0,1 0-1 0 0,3-8-4 0 0,-1 8 0 0 0,0-1 0 0 0,1 1 0 0 0,0 0 0 0 0,1 1 0 0 0,7-8 0 0 0,-10 14 0 0 0,-1 1 0 0 0,1-1 0 0 0,1 1 0 0 0,-1 0 0 0 0,1 0 0 0 0,7-4 0 0 0,-8 4-7 0 0,0 1 0 0 0,1-1 0 0 0,-1 2-1 0 0,1-1 1 0 0,0 0 0 0 0,0 1-1 0 0,5-1 8 0 0,-8 2-1 0 0,0 0 0 0 0,0 0-1 0 0,0 1 1 0 0,0-1 0 0 0,0 1 0 0 0,0 0-1 0 0,0 0 1 0 0,0 0 0 0 0,1 0-1 0 0,-1 0 1 0 0,0 1 0 0 0,0-1-1 0 0,0 1 1 0 0,0 0 0 0 0,0-1-1 0 0,1 2 2 0 0,-2-1-7 0 0,0 0-1 0 0,-1 1 0 0 0,1-1 1 0 0,0 0-1 0 0,-1 1 0 0 0,1-1 0 0 0,-1 1 1 0 0,0 0-1 0 0,0-1 0 0 0,0 1 1 0 0,0 0-1 0 0,0 0 0 0 0,0-1 0 0 0,0 2 8 0 0,1 3-22 0 0,0-1 0 0 0,0 0-1 0 0,-1 1 1 0 0,1 2 22 0 0,-1 0-12 0 0,0 0-1 0 0,-1 0 1 0 0,1-1-1 0 0,-2 1 1 0 0,1 0-1 0 0,-2 3 13 0 0,-1 19-17 0 0,3-23 5 0 0,-1 0 1 0 0,0-1-1 0 0,0 1 0 0 0,-1 0 0 0 0,-1 3 12 0 0,2-8-10 0 0,0 2 3 0 0,-1-1 0 0 0,1 1 0 0 0,0 0 0 0 0,0 0 0 0 0,0 0 0 0 0,0-1-1 0 0,1 5 8 0 0,0-5 1 0 0,0-1 0 0 0,-1 1 0 0 0,1-1 0 0 0,-1 1 0 0 0,1-1 0 0 0,-1 1-1 0 0,0-1 1 0 0,0 1 0 0 0,0-1 0 0 0,0 0 0 0 0,-1 0 0 0 0,1 1-1 0 0,-1-1 1 0 0,0 0 0 0 0,1 0 0 0 0,-1 0 0 0 0,-2 1-1 0 0,0 0 7 0 0,-1 1 0 0 0,0-1 0 0 0,0 0 0 0 0,0 0 0 0 0,-1 0 0 0 0,1 0 0 0 0,-5 0-7 0 0,9-2 1 0 0,-1-1 0 0 0,0 0 0 0 0,0 1 0 0 0,0-1-1 0 0,0 0 1 0 0,0 0 0 0 0,0 0 0 0 0,1 0 0 0 0,-1-1-1 0 0,0 1 1 0 0,0 0 0 0 0,0-1 0 0 0,0 1 0 0 0,1-1-1 0 0,-1 1 1 0 0,0-1 0 0 0,0 0-1 0 0,-5-2 35 0 0,0-1-1 0 0,0 0 1 0 0,-3-2-35 0 0,3 2 15 0 0,1-1 1 0 0,-1-1-1 0 0,1 1 0 0 0,1-1 1 0 0,-1 0-1 0 0,1 0 1 0 0,0 0-1 0 0,0-1 0 0 0,-2-4-15 0 0,-3-5 0 0 0,8 14 0 0 0,0-1 0 0 0,0 0 0 0 0,0 0 0 0 0,1 0 0 0 0,-1-1 0 0 0,1 1 0 0 0,0 0 0 0 0,0-1 0 0 0,1 3 0 0 0,-1-1 0 0 0,1 1 0 0 0,0-1 0 0 0,-1 1 0 0 0,1-1 0 0 0,0 1 0 0 0,0-1 0 0 0,0 1 0 0 0,1-1 0 0 0,-1 1 0 0 0,0-1 0 0 0,1 1 0 0 0,-1-1 0 0 0,1 1 0 0 0,-1-1 0 0 0,1 1 0 0 0,0 0 0 0 0,0-1 0 0 0,0-1-7 0 0,1 0 0 0 0,0 1 0 0 0,0-1 0 0 0,0 1 0 0 0,0-1 0 0 0,0 1 0 0 0,1 0 0 0 0,-1-1-1 0 0,1 1 1 0 0,0 0 0 0 0,0 1 0 0 0,0-2 7 0 0,5-1-20 0 0,-1-1 0 0 0,1 1 0 0 0,0 1 0 0 0,0-1-1 0 0,0 1 1 0 0,1 1 0 0 0,0-1 20 0 0,-3 2 1 0 0,0 0 0 0 0,0 0 0 0 0,-1 0 0 0 0,1 1 0 0 0,0-1 0 0 0,0 1 0 0 0,0 1 0 0 0,0-1 0 0 0,0 1 0 0 0,6 1-1 0 0,-9-1-4 0 0,1 1 0 0 0,0 0-1 0 0,-1-1 1 0 0,1 1-1 0 0,-1 0 1 0 0,0 0-1 0 0,1 1 1 0 0,-1-1-1 0 0,0 1 1 0 0,-1-1-1 0 0,1 1 1 0 0,0 0-1 0 0,-1 0 5 0 0,11 10-59 0 0,-10-10 58 0 0,0 1 0 0 0,0 0 0 0 0,0 0-1 0 0,0 1 1 0 0,-1-1 0 0 0,0 0 0 0 0,0 1 0 0 0,0-1-1 0 0,0 3 2 0 0,-2-6 5 0 0,1 1 0 0 0,-1-1 0 0 0,0 1 0 0 0,0-1-1 0 0,0 1 1 0 0,-1 0 0 0 0,1-1 0 0 0,0 1-1 0 0,-1-1 1 0 0,1 1 0 0 0,-1 0-5 0 0,-2 8 11 0 0,2-4-18 0 0,-1-1 0 0 0,0 0 0 0 0,0 1 0 0 0,0-1 0 0 0,0 0 0 0 0,-1 0 0 0 0,0 0 0 0 0,0 0-1 0 0,-5 4 8 0 0,1 2 0 0 0,6-9 0 0 0,-1 1 0 0 0,0-1 0 0 0,0 1 0 0 0,0-1 0 0 0,0 1 0 0 0,0-1 0 0 0,-1 0 0 0 0,-6 6 0 0 0,-1 0 0 0 0,-1 0 0 0 0,-2 2 0 0 0,10-8 0 0 0,0 0 0 0 0,0-1 0 0 0,-1 1 0 0 0,1-1 0 0 0,-1 1 0 0 0,1-1 0 0 0,-1 0 0 0 0,1 0 0 0 0,-1 0 0 0 0,-1-1 0 0 0,3 1 2 0 0,1-1 0 0 0,-1 0-1 0 0,1-1 1 0 0,0 1 0 0 0,-1 0-1 0 0,1 0 1 0 0,-1 0 0 0 0,1-1-1 0 0,0 1 1 0 0,-1-1 0 0 0,1 1-1 0 0,0-1 1 0 0,0 1 0 0 0,-1-1-1 0 0,1 0 1 0 0,0 1-1 0 0,0-1 1 0 0,0 0 0 0 0,0 0-1 0 0,0 0 1 0 0,0 0-2 0 0,-1-1 10 0 0,0-1 1 0 0,0 1-1 0 0,0 0 0 0 0,1-1 1 0 0,-1 1-1 0 0,1-1 0 0 0,0 0 1 0 0,-1-1-11 0 0,1-1 8 0 0,-1 0 0 0 0,1 0 1 0 0,0 0-1 0 0,1 0 0 0 0,-1-1 1 0 0,1 1-1 0 0,0 0 0 0 0,1 0 0 0 0,0-5-8 0 0,1 6-1 0 0,0 1 0 0 0,-1-1 0 0 0,2 0 0 0 0,-1 1 0 0 0,0-1 0 0 0,1 1 0 0 0,0-1 0 0 0,-1 1 0 0 0,3-1 1 0 0,-4 3-3 0 0,4-3-4 0 0,-1 0-1 0 0,1 0 0 0 0,0 1 0 0 0,1 0 1 0 0,-1 0-1 0 0,1 0 0 0 0,-1 0 0 0 0,1 1 1 0 0,0 0-1 0 0,0 0 0 0 0,0 0 0 0 0,0 1 1 0 0,0 0-1 0 0,0 0 0 0 0,1 0 0 0 0,-1 1 0 0 0,1 0 8 0 0,-4 0 0 0 0,0 0-1 0 0,0 0 0 0 0,0 1 1 0 0,0-1-1 0 0,0 1 0 0 0,0 0 1 0 0,0 0-1 0 0,0 0 0 0 0,0 0 1 0 0,0 0-1 0 0,-1 1 0 0 0,1-1 1 0 0,-1 1-1 0 0,1-1 0 0 0,-1 1 0 0 0,0 0 1 0 0,1 0-1 0 0,-1 0 0 0 0,0 0 1 0 0,-1 0-1 0 0,1 0 0 0 0,0 1 1 0 0,-1-1-1 0 0,1 1 0 0 0,-1-1 1 0 0,0 1-1 0 0,0-1 0 0 0,0 1 1 0 0,0 0-1 0 0,0-1 0 0 0,-1 1 1 0 0,1 0-1 0 0,-1-1 0 0 0,0 1 0 0 0,0 2 1 0 0,0-3-5 0 0,0 0-1 0 0,0 0 0 0 0,0 1 0 0 0,0-1 0 0 0,0 0 0 0 0,-1 0 0 0 0,1 0 1 0 0,-1 0-1 0 0,0 0 0 0 0,1 0 0 0 0,-1 0 0 0 0,0 0 0 0 0,0-1 0 0 0,0 1 0 0 0,-1 1 6 0 0,-5 9-62 0 0,7-11 62 0 0,-1 1 0 0 0,1-1 0 0 0,-1 1-1 0 0,0-1 1 0 0,0 0 0 0 0,0 1 0 0 0,0-1 0 0 0,0 0 0 0 0,0 0 0 0 0,0 0 0 0 0,0 0-1 0 0,-1 1 1 0 0,-8 7 0 0 0,8-7 0 0 0,1-1 0 0 0,-1 0 0 0 0,1 1 0 0 0,-1-1 0 0 0,0 0 0 0 0,1 0 0 0 0,-1 0 0 0 0,-1 1 0 0 0,-8 2 2 0 0,1-1 0 0 0,-1 0 0 0 0,0-1 0 0 0,0 0-1 0 0,0 0 1 0 0,-5-1-2 0 0,-5-1-11 0 0,21 0 11 0 0,0 0 0 0 0,-1 0 0 0 0,1 0 0 0 0,0 0 0 0 0,0 0 0 0 0,-1 0 0 0 0,1 0 0 0 0,0 0 0 0 0,-1 0 0 0 0,1 0 0 0 0,0 0 0 0 0,0-1 0 0 0,-1 1 0 0 0,1 0 0 0 0,0 0 0 0 0,0 0 0 0 0,-1 0 0 0 0,1-1 0 0 0,0 1 0 0 0,0 0 0 0 0,-1 0 0 0 0,1-1 0 0 0,0 1 0 0 0,0 0 0 0 0,0 0 0 0 0,0-1 0 0 0,0 1 0 0 0,0 0 0 0 0,-1 0 0 0 0,1-1 0 0 0,0 1 0 0 0,0 0 0 0 0,0 0 0 0 0,0-1 0 0 0,0 1 0 0 0,1-4-10 0 0,1 1-7 0 0,-1 0 1 0 0,0 1-1 0 0,1-1 0 0 0,0 1 1 0 0,-1-1-1 0 0,1 1 1 0 0,0 0-1 0 0,1-1 0 0 0,-1 1 1 0 0,0 0-1 0 0,1 0 1 0 0,-1 0-1 0 0,3 0 17 0 0,5-4-33 0 0,0 0 1 0 0,0 2 0 0 0,3-2 32 0 0,8-3 19 0 0,-18 8-19 0 0,0 0 0 0 0,1 0 0 0 0,-1 0 0 0 0,1 0 0 0 0,0 0 0 0 0,12-3 0 0 0,0 1 61 0 0,-3 2 22 0 0,-12 0-68 0 0,0 1 9 0 0,5 2 17 0 0,-5-2-41 0 0,-1 0 0 0 0,0 0 0 0 0,0 0 0 0 0,1 1 0 0 0,-1-1 0 0 0,0 0 0 0 0,1 0 0 0 0,-1 0 0 0 0,0 0 0 0 0,0 0 0 0 0,1 1 0 0 0,-1-1 0 0 0,0 0 0 0 0,0 0 0 0 0,1 0 0 0 0,-1 1 0 0 0,0-1 0 0 0,0 0 0 0 0,0 0 0 0 0,0 1 0 0 0,0-1 0 0 0,1 0 0 0 0,-1 0 0 0 0,0 1 0 0 0,0-1 0 0 0,0 0 0 0 0,0 1 0 0 0,0-1 0 0 0,0 0 0 0 0,0 0 0 0 0,0 1 0 0 0,0-1 0 0 0,0 0 0 0 0,0 1 0 0 0,0-1 0 0 0,-4 9 0 0 0,4-8 0 0 0,-16 22 0 0 0,15-22 0 0 0,0 0 0 0 0,0 1 0 0 0,0-1 0 0 0,0 0 0 0 0,-1 1 0 0 0,1-1 0 0 0,0 0 0 0 0,-1 0 0 0 0,1 0 0 0 0,-2 0 0 0 0,-9 8 0 0 0,10-6 0 0 0,-1-1 0 0 0,0 0 0 0 0,1 0 0 0 0,-1 0 0 0 0,0-1 0 0 0,0 1 0 0 0,-1 0 0 0 0,0 0 0 0 0,-29 8 0 0 0,23-8-27 0 0,1 0 0 0 0,-1 0 0 0 0,1-1 0 0 0,-1 0 0 0 0,0-1 0 0 0,1 0 0 0 0,-1 0 0 0 0,-6-1 27 0 0,10 0-9 0 0,-1 0 0 0 0,1-1-1 0 0,0 1 1 0 0,0-1 0 0 0,0 0-1 0 0,0-1 1 0 0,0 1 0 0 0,0-1-1 0 0,0 0 1 0 0,1 0 0 0 0,0-1-1 0 0,0 0 1 0 0,-2-1 9 0 0,2 1 31 0 0,0 0-1 0 0,1 0 1 0 0,0 0 0 0 0,0 0-1 0 0,0-1 1 0 0,0 0 0 0 0,1 0-1 0 0,0 1 1 0 0,0-2 0 0 0,0 1-1 0 0,1 0-30 0 0,-4-9 3 0 0,5 13 0 0 0,1 0 1 0 0,-1-1 0 0 0,0 1-1 0 0,1-1 1 0 0,-1 1-1 0 0,1-1 1 0 0,-1 1 0 0 0,1-1-1 0 0,0 0 1 0 0,0 1-1 0 0,0-1 1 0 0,0 1 0 0 0,0-1-1 0 0,0 0 1 0 0,0 1-1 0 0,1-1 1 0 0,-1 1 0 0 0,1-1-1 0 0,-1 0-3 0 0,2-1 24 0 0,0 0 0 0 0,0 0-1 0 0,0 0 1 0 0,0 0 0 0 0,1 0 0 0 0,-1 0-1 0 0,1 0 1 0 0,0 1 0 0 0,1-1-24 0 0,29-21-82 0 0,-28 21 63 0 0,41-28 3 0 0,-43 29 15 0 0,0 1 0 0 0,-1 0 0 0 0,1-1 0 0 0,0 1 0 0 0,0 0 0 0 0,0 1 0 0 0,0-1 0 0 0,0 0 0 0 0,0 1 0 0 0,0-1 0 0 0,0 1 0 0 0,1 0 1 0 0,-4 0-3 0 0,1 0 0 0 0,-1 0 0 0 0,1 0-1 0 0,0 1 1 0 0,-1-1 0 0 0,1 0 0 0 0,-1 0-1 0 0,1 1 1 0 0,-1-1 0 0 0,1 0 0 0 0,-1 1-1 0 0,1-1 1 0 0,-1 1 0 0 0,0-1-1 0 0,1 0 1 0 0,-1 1 0 0 0,0-1 0 0 0,1 1-1 0 0,-1-1 1 0 0,0 1 3 0 0,5 9 5 0 0,-4-6-54 0 0,-1 1-1 0 0,0-1 1 0 0,0 0-1 0 0,0 0 0 0 0,-1 0 1 0 0,0 0-1 0 0,0 0 0 0 0,0 0 1 0 0,0 0-1 0 0,0 0 0 0 0,-1 0 1 0 0,0-1-1 0 0,0 1 0 0 0,0 0 1 0 0,0-1-1 0 0,-1 1 0 0 0,0-1 1 0 0,0 0-1 0 0,0 0 0 0 0,0 0 1 0 0,0 0-1 0 0,0 0 0 0 0,-1-1 1 0 0,0 1-1 0 0,0-1 0 0 0,1 0 1 0 0,-1 0-1 0 0,0 0 0 0 0,-2 0 50 0 0,-1 1 0 0 0,-1-1 0 0 0,-8 3 0 0 0,14-5 0 0 0,0 1 0 0 0,0-1 0 0 0,0 0 0 0 0,0 0 0 0 0,0 0 0 0 0,0 0 0 0 0,0 0 0 0 0,0 0 0 0 0,0 0 0 0 0,0 0 0 0 0,0-1 0 0 0,0 1 0 0 0,0-1 0 0 0,-1 0 0 0 0,0 0 15 0 0,0 0-1 0 0,0 0 1 0 0,1-1-1 0 0,-1 1 1 0 0,0-1-1 0 0,1 0 1 0 0,0 1-1 0 0,-1-1 1 0 0,1 0-1 0 0,0 0 1 0 0,0 0-1 0 0,0-1 1 0 0,0 1-1 0 0,1 0 1 0 0,-2-3-15 0 0,2 4 20 0 0,1-1 1 0 0,-1 1 0 0 0,1-1-1 0 0,-1 1 1 0 0,1-1 0 0 0,0 0-1 0 0,0 1 1 0 0,0-1 0 0 0,0 1-1 0 0,0-1 1 0 0,0 1 0 0 0,0-1-1 0 0,1 0 1 0 0,-1 1-1 0 0,1-1 1 0 0,-1 1 0 0 0,1-1-1 0 0,0 1 1 0 0,-1 0 0 0 0,1-1-1 0 0,0 1 1 0 0,1-1-21 0 0,0-2 80 0 0,1 1-1 0 0,0 0 1 0 0,0 0 0 0 0,0 0 0 0 0,1 0-1 0 0,-1 0 1 0 0,1 1 0 0 0,0-1-80 0 0,56-38 16 0 0,-51 36-120 0 0,-1 1-1 0 0,1-1 1 0 0,9-2 104 0 0,-13 6 25 0 0,-1 0 1 0 0,0 0-1 0 0,1 0 0 0 0,-1 0 0 0 0,0 1 1 0 0,1-1-1 0 0,-1 1 0 0 0,1 0 1 0 0,-1 1-1 0 0,1-1-25 0 0,2 0-221 0 0,-6 0 230 0 0,-1 0 1 0 0,1 0-1 0 0,0 0 1 0 0,0 0-1 0 0,-1 0 1 0 0,1 1-1 0 0,0-1 1 0 0,-1 0 0 0 0,1 0-1 0 0,0 0 1 0 0,-1 1-1 0 0,1-1 1 0 0,0 0-1 0 0,-1 1 1 0 0,1-1-1 0 0,0 0 1 0 0,-1 1-1 0 0,1-1 1 0 0,-1 1 0 0 0,1-1-1 0 0,-1 1 1 0 0,1-1-1 0 0,-1 1 1 0 0,1-1-1 0 0,-1 1 1 0 0,0-1-1 0 0,1 1 1 0 0,-1 0 0 0 0,0-1-1 0 0,1 1-9 0 0,-1 0-73 0 0,0-1 66 0 0,0 0 0 0 0,0 0 0 0 0,1 0 1 0 0,-1 0-1 0 0,0 1 0 0 0,0-1 0 0 0,0 0 1 0 0,0 0-1 0 0,0 0 0 0 0,1 0 0 0 0,-1 1 0 0 0,0-1 1 0 0,0 0-1 0 0,0 0 0 0 0,0 0 0 0 0,0 1 1 0 0,0-1-1 0 0,0 0 0 0 0,0 0 0 0 0,0 0 0 0 0,0 1 1 0 0,0-1-1 0 0,0 0 0 0 0,0 0 0 0 0,0 1 1 0 0,0-1-1 0 0,0 0 0 0 0,0 0 0 0 0,0 0 0 0 0,0 1 1 0 0,0-1-1 0 0,-1 0 0 0 0,1 0 0 0 0,0 0 1 0 0,0 0-1 0 0,0 1 0 0 0,0-1 7 0 0,-3 7 263 0 0,1-13-193 0 0,2 6-70 0 0,0-1 0 0 0,-1 0 1 0 0,1 0-1 0 0,0 1 1 0 0,0-1-1 0 0,0 0 0 0 0,-1 0 1 0 0,1 0-1 0 0,0 0 1 0 0,0 1-1 0 0,0-1 0 0 0,1 0 0 0 0,-1-1 0 0 0,1 0 0 0 0,-1 0 0 0 0,1 0 0 0 0,-1 0 0 0 0,1 0 0 0 0,-1 0 0 0 0,0 0 0 0 0,0-1 0 0 0,4-2 0 0 0,-4 5 0 0 0,2-1 0 0 0,6-4 0 0 0,1 1 0 0 0,2-1 0 0 0,-8 3 0 0 0,8-2 0 0 0,-10 4 0 0 0,13-2 0 0 0,-14 2 0 0 0,0 0 0 0 0,0 0 0 0 0,0 0 0 0 0,0 0 0 0 0,0 0 0 0 0,0 0 0 0 0,0 0 0 0 0,0 0 0 0 0,0 0 0 0 0,0 0 0 0 0,1 0 0 0 0,-1 0 0 0 0,0 0 0 0 0,0 0 0 0 0,0 1 0 0 0,0-1 0 0 0,0 0 0 0 0,0 0 0 0 0,0 0 0 0 0,0 0 0 0 0,0 0 0 0 0,0 0 0 0 0,0 0 0 0 0,0 0 0 0 0,0 0 0 0 0,1 0 0 0 0,-1 0 0 0 0,0 0 0 0 0,0 0 0 0 0,0 0 0 0 0,0 0 0 0 0,0 0 0 0 0,0 0 0 0 0,0 1 0 0 0,0-1 0 0 0,0 0 0 0 0,0 0 0 0 0,0 0 0 0 0,0 0 0 0 0,0 0 0 0 0,0 0 0 0 0,0 0 0 0 0,0 0 0 0 0,0 0 0 0 0,0 0 0 0 0,0 0 0 0 0,0 0 0 0 0,0 1 0 0 0,0-1 0 0 0,0 0 0 0 0,0 0 0 0 0,0 0 0 0 0,0 0 0 0 0,0 0 0 0 0,0 0 0 0 0,0 0 0 0 0,0 0 0 0 0,0 0 0 0 0,-1 0 0 0 0,1 0 0 0 0,0 0 0 0 0,0 0 0 0 0,0 0 0 0 0,0 1 0 0 0,0-1 0 0 0,0 0 0 0 0,0 0 0 0 0,0 0 0 0 0,0 0 0 0 0,-3 2 0 0 0,-1 2 0 0 0,3-3 0 0 0,0 1 0 0 0,0-1 0 0 0,-1 0 0 0 0,1 0 0 0 0,-1 0 0 0 0,1 0 0 0 0,-1 0 0 0 0,1 0 0 0 0,-1 0 0 0 0,-1 1 0 0 0,0-1 0 0 0,-1 1 0 0 0,1-1 0 0 0,0 1 0 0 0,-1-1 0 0 0,1 0 0 0 0,-1 0 0 0 0,0 0 0 0 0,-10 0-70 0 0,1 0 0 0 0,-10 0 70 0 0,22 0-16 0 0,0-1 0 0 0,1 1-1 0 0,-1 0 1 0 0,1-1 0 0 0,-1 1-1 0 0,1 0 1 0 0,-1 0 0 0 0,1 0-1 0 0,0-1 1 0 0,-1 1 0 0 0,1 0-1 0 0,0 1 17 0 0,-5 20-792 0 0,5-17-95 0 0</inkml:trace>
  <inkml:trace contextRef="#ctx1" brushRef="#br1" timeOffset="9">55 46 4144 0 0,'0'0'319'0'0,"0"0"-122"0"0,0 0 270 0 0,0 0 138 0 0,0 0 31 0 0,0 0 14 0 0,0 0 48 0 0,-2 5 754 0 0,-13 44 932 0 0,0-9-1320 0 0,15-36-196 0 0,4-7-443 0 0,4-8-100 0 0,35-83 105 0 0,-38 84-430 0 0,-2 6 0 0 0,-1 0 0 0 0,0 0 0 0 0,-1 0 0 0 0,2-3 0 0 0,-3 5 10 0 0,0 1 44 0 0,0 1 10 0 0,0 0 0 0 0,0 0 0 0 0,0 0 4 0 0,0 0 16 0 0,0 0 4 0 0,0 0 0 0 0,0 0-4 0 0,1 1-54 0 0,0-1 0 0 0,0 1 1 0 0,0-1-1 0 0,0 1 1 0 0,0 0-1 0 0,0 0 0 0 0,-1-1 1 0 0,1 1-1 0 0,0 0 1 0 0,-1 0-1 0 0,1 0 0 0 0,0 0 1 0 0,-1 0-1 0 0,1 0 1 0 0,-1 0-1 0 0,1 0 0 0 0,-1 0-30 0 0,3 5-88 0 0,10 20 19 0 0,-2-4 74 0 0,-1-3-14 0 0,-7-13 44 0 0,1 0 0 0 0,-1 1 1 0 0,1-1-1 0 0,0 0 1 0 0,3 2-36 0 0,9 13 0 0 0,-12-18 0 0 0,-3-1 10 0 0,0-2 48 0 0,-1 0 24 0 0,0 0 8 0 0,0 0 24 0 0,0 0-12 0 0,0 0-6 0 0,0 0 5 0 0,-5 3 149 0 0,-2-2-126 0 0,1 0-1 0 0,-1 0 0 0 0,0 0 0 0 0,0-1 0 0 0,0 0 0 0 0,-4-1-123 0 0,-7 1 181 0 0,6-1-128 0 0,0 0-1 0 0,-6-1-52 0 0,10 0 21 0 0,-1 1-1 0 0,0 0 1 0 0,0 1 0 0 0,0 0-1 0 0,-4 1-20 0 0,-3 2-2247 0 0,17-2 943 0 0,6 5-8 0 0</inkml:trace>
  <inkml:trace contextRef="#ctx1" brushRef="#br1" timeOffset="10">6553 988 5440 0 0,'-6'-2'592'0'0,"5"2"-470"0"0,0 0 513 0 0,1 0 213 0 0,0 0 44 0 0,1 1-484 0 0,-1 0 1 0 0,1 0-1 0 0,-1 0 0 0 0,1 0 0 0 0,-1-1 1 0 0,1 1-1 0 0,0 0 0 0 0,0 0 0 0 0,-1-1 1 0 0,1 1-1 0 0,0-1 0 0 0,0 1 0 0 0,0 0 1 0 0,0-1-1 0 0,0 1-408 0 0,21 10-486 0 0,-15-7 1031 0 0,29 15-165 0 0,-24-13-325 0 0,22 15 115 0 0,-33-21-101 0 0,-1 0 46 0 0,-1 1-38 0 0,1 0-1 0 0,0 0 1 0 0,-1 0 0 0 0,1-1-1 0 0,0 1 1 0 0,-1 0 0 0 0,1 0 0 0 0,-1 0-1 0 0,1-1 1 0 0,-1 1 0 0 0,0 0-1 0 0,1 0 1 0 0,-1-1 0 0 0,0 1-1 0 0,1-1 1 0 0,-2 1-77 0 0,-13 10 303 0 0,13-10-239 0 0,-5 4-19 0 0,1 0 0 0 0,0 1 0 0 0,-1 0 0 0 0,2 0-1 0 0,-5 6-44 0 0,-11 9 144 0 0,21-21-64 0 0,-1 1 0 0 0,1-1-49 0 0,-1 0 0 0 0,1 1-1 0 0,0-1 1 0 0,-1 0-1 0 0,1 0 1 0 0,-1 1-1 0 0,1-1 1 0 0,0 0-1 0 0,-1 0 1 0 0,1 0-1 0 0,-1 0 1 0 0,1 0 0 0 0,0 1-1 0 0,-1-1 1 0 0,1 0-1 0 0,-1 0 1 0 0,1 0-1 0 0,0 0 1 0 0,-1 0-1 0 0,1 0 1 0 0,-1 0-1 0 0,1 0 1 0 0,-1-1-1 0 0,1 1 1 0 0,0 0 0 0 0,-1 0-1 0 0,1 0 1 0 0,-1 0-1 0 0,1 0 1 0 0,0-1-1 0 0,-1 1 1 0 0,1 0-1 0 0,0 0 1 0 0,-1-1-1 0 0,1 1 1 0 0,0 0 0 0 0,-1 0-1 0 0,1-1 1 0 0,0 1-31 0 0,-8-14 386 0 0,8 13-342 0 0,-2-3-9 0 0,1-1 0 0 0,-1 0 1 0 0,2 0-1 0 0,-2-3-35 0 0,0-6 5 0 0,-2-9 17 0 0,0-2 380 0 0,-6-16-402 0 0,9 39 66 0 0,-1-5 191 0 0,2 6-522 0 0,0 1-122 0 0,0 1-1225 0 0,-1 1-4854 0 0</inkml:trace>
  <inkml:trace contextRef="#ctx0" brushRef="#br2" timeOffset="20.8">1116 972 0 0,'0'338'0'0,"0"-334"0"0</inkml:trace>
  <inkml:trace contextRef="#ctx0" brushRef="#br2" timeOffset="21.8">2966 917 0 0,'0'338'0'0,"0"-335"0"0,0 1 0 0,0-2 0 0,0-5 0 0</inkml:trace>
  <inkml:trace contextRef="#ctx0" brushRef="#br2" timeOffset="22.8">4898 897 0 0,'0'258'0'0,"0"-254"0"0</inkml:trace>
  <inkml:trace contextRef="#ctx1" brushRef="#br4" timeOffset="14">1045 3325 1376 0 0,'0'0'65'0'0,"0"0"190"0"0,0 0 773 0 0,0 0 336 0 0,0 0 68 0 0,-4-9 2712 0 0,4 8-4093 0 0,1-1 48 0 0,-1 0-1 0 0,-1-1 1 0 0,1 1-1 0 0,0 0 1 0 0,0 0 0 0 0,-1 0-1 0 0,1 0 1 0 0,-1-1-99 0 0,1 2 60 0 0,-1 0 1 0 0,1 0-1 0 0,0 1 0 0 0,0-1 1 0 0,0 0-1 0 0,0 0 1 0 0,0 1-1 0 0,0-1 1 0 0,0 0-1 0 0,1 0 1 0 0,-1 1-1 0 0,0-1 0 0 0,0 0 1 0 0,1 0-1 0 0,-1 1 1 0 0,0-1-1 0 0,1 0 1 0 0,-1 1-1 0 0,0-1 1 0 0,1 0-1 0 0,-1 1 0 0 0,1-1-60 0 0,0 0-1 0 0,0 0 217 0 0,-1 1-10 0 0,0 0-39 0 0,1-1-20 0 0,0 0-124 0 0,0-1 12 0 0,0 1 0 0 0,0 0 0 0 0,0 0 0 0 0,0 0 0 0 0,0 0 0 0 0,0 1 0 0 0,1-1-1 0 0,-1 0 1 0 0,0 0 0 0 0,1 1 0 0 0,-1-1 0 0 0,0 1 0 0 0,1-1 0 0 0,-1 1 0 0 0,1-1 0 0 0,-1 1 0 0 0,1 0 0 0 0,0 0-35 0 0,20 2 12 0 0,1 11-12 0 0,-19-11 0 0 0,-2-1 0 0 0,-1-1 0 0 0,1 1 0 0 0,-1 0 0 0 0,0 0 0 0 0,1-1 0 0 0,-1 1 0 0 0,0 0 0 0 0,0 0 0 0 0,1 0 0 0 0,0 1 0 0 0,5 7 0 0 0,-5-6 0 0 0,-2-2 0 0 0,0 0 0 0 0,0 0 0 0 0,0 0 0 0 0,1 0 0 0 0,-1 0 0 0 0,0 0 0 0 0,1 0 0 0 0,-1 0 0 0 0,1 0 0 0 0,-1 0 0 0 0,1 0 0 0 0,0-1 0 0 0,0 2 0 0 0,0-1 0 0 0,-1 0 0 0 0,1 0 0 0 0,0 0 0 0 0,0 0 0 0 0,-1 0 0 0 0,1 1 0 0 0,0-1 0 0 0,-1 0 0 0 0,1 1 0 0 0,-1-1 0 0 0,0 0 0 0 0,0 1 0 0 0,1-1 0 0 0,-1 0 0 0 0,0 1 0 0 0,0-1 0 0 0,0 1 0 0 0,0 1 0 0 0,0-2 16 0 0,0 0 0 0 0,0 0 1 0 0,0 0-1 0 0,0 0 1 0 0,0 0-1 0 0,0-1 1 0 0,0 1-1 0 0,0 0 0 0 0,0 0 1 0 0,-1 0-1 0 0,1 0 1 0 0,0-1-1 0 0,-1 1 1 0 0,1 1-17 0 0,-1 2 186 0 0,0 5-48 0 0,0-7-146 0 0,0 0 14 0 0,0-2-5 0 0,1 1 0 0 0,0-1 0 0 0,0 0 1 0 0,-1 1-1 0 0,1-1 0 0 0,0 1 1 0 0,-1-1-1 0 0,1 0 0 0 0,0 1 0 0 0,-1-1 1 0 0,1 0-1 0 0,-1 1 0 0 0,1-1 1 0 0,0 0-1 0 0,-1 1 0 0 0,1-1 0 0 0,-1 0 1 0 0,1 0-1 0 0,-1 0 0 0 0,1 0 1 0 0,-1 1-1 0 0,1-1 0 0 0,-1 0 0 0 0,1 0 1 0 0,-1 0-1 0 0,1 0 0 0 0,-1 0 0 0 0,0 0-1 0 0,0 0 18 0 0,-2 0 11 0 0,-2 0 98 0 0,-8-1 22 0 0,10 0-109 0 0,-1 1-6 0 0,0-1-1 0 0,0 0 1 0 0,0-1 0 0 0,1 1-1 0 0,-1 0 1 0 0,1-1-1 0 0,-1 0 1 0 0,1 0-1 0 0,-1 0 1 0 0,1 0 0 0 0,-2-3-34 0 0,-5-8 170 0 0,9 12-155 0 0,0 0 0 0 0,0 0 0 0 0,0 0-1 0 0,0 0 1 0 0,0 0 0 0 0,1-1 0 0 0,-1 1 0 0 0,0 0 0 0 0,1-1-1 0 0,-1 1 1 0 0,1 0 0 0 0,-1-1 0 0 0,1 1 0 0 0,0-1 0 0 0,-1 1-1 0 0,1-1 1 0 0,0 1 0 0 0,0 0 0 0 0,0-1 0 0 0,0 1-1 0 0,0-1 1 0 0,1 1 0 0 0,-1-1 0 0 0,0 1 0 0 0,1-1 0 0 0,-1 1-1 0 0,1-2-14 0 0,0 1 33 0 0,0-1-1 0 0,0 0 1 0 0,1 0-1 0 0,-1 1 0 0 0,1-1 1 0 0,-1 1-1 0 0,1-1 1 0 0,0 1-1 0 0,0 0 0 0 0,0 0 1 0 0,0 0-1 0 0,0 0 1 0 0,2-1-33 0 0,7-8 283 0 0,-10 10-283 0 0,0 0 0 0 0,0 0 0 0 0,0-1 1 0 0,0 1-1 0 0,0 0 0 0 0,0 0 0 0 0,0 0 1 0 0,1 1-1 0 0,-1-1 0 0 0,0 0 0 0 0,0 0 1 0 0,1 1-1 0 0,-1-1 0 0 0,1 1 0 0 0,-1-1 1 0 0,1 1-1 0 0,-1 0 0 0 0,1-1 0 0 0,-1 1 1 0 0,1 0-1 0 0,19 2-360 0 0,-18-1 240 0 0,2 3 96 0 0,-4-2 23 0 0,0 0-4 0 0,0 0-1 0 0,1 0 1 0 0,-1 0 0 0 0,0 0-1 0 0,0 0 1 0 0,0 0 0 0 0,-1 0 0 0 0,1 0-1 0 0,0 0 1 0 0,0 2 5 0 0,-1 27-10 0 0,-2-22 10 0 0,0-6 0 0 0,1-2 0 0 0,-3 6 102 0 0,3-6-68 0 0,0 1 0 0 0,0-1 0 0 0,0 1 0 0 0,0-1 0 0 0,0 0 0 0 0,0 1 0 0 0,0-1 0 0 0,0 0 0 0 0,-1 0 0 0 0,1 0 0 0 0,0 0 0 0 0,-1 0 0 0 0,0 1-34 0 0,0-1 4 0 0,-1 0 1 0 0,1 0 0 0 0,0 0 0 0 0,-1 0 0 0 0,1-1 0 0 0,-1 1 0 0 0,1-1 0 0 0,-1 1 0 0 0,1-1-1 0 0,-1 0 1 0 0,0 0 0 0 0,1 0 0 0 0,-1 0 0 0 0,1-1 0 0 0,-1 1 0 0 0,1-1 0 0 0,-1 1 0 0 0,-1-2-5 0 0,-2 0 0 0 0,6 2 0 0 0,-1 0 0 0 0,0 0 0 0 0,1 0 0 0 0,-1 0 0 0 0,1-1 0 0 0,-1 1 0 0 0,0 0 0 0 0,1 0 0 0 0,-1-1 0 0 0,1 1 0 0 0,-1 0 0 0 0,0-1 0 0 0,1 1 0 0 0,-1-1 0 0 0,1 1 0 0 0,-1-1 0 0 0,1 1 0 0 0,0-1 0 0 0,-1 1 0 0 0,1-1 0 0 0,-4-4-57 0 0,4 4 66 0 0,0 1 1 0 0,-1 0-1 0 0,1-1 0 0 0,0 1 1 0 0,-1-1-1 0 0,1 1 1 0 0,0-1-1 0 0,0 1 1 0 0,-1-1-1 0 0,1 1 1 0 0,0-1-1 0 0,0 1 1 0 0,0-1-1 0 0,0 1 1 0 0,-1-1-1 0 0,1 1 0 0 0,0-1 1 0 0,0 1-1 0 0,0-1 1 0 0,0 1-1 0 0,0-1 1 0 0,1 1-1 0 0,-1-1 1 0 0,0 1-1 0 0,0-1 1 0 0,0 0-1 0 0,0 1 1 0 0,0-1-10 0 0,4-7-39 0 0,-1 1-18 0 0,-2 6 60 0 0,1-1-1 0 0,-1 1 0 0 0,1 0 0 0 0,0 0 0 0 0,0 0 0 0 0,-1 0 1 0 0,2 0-3 0 0,1-1 20 0 0,0 0 0 0 0,1 1 0 0 0,-1 0 0 0 0,5-1-20 0 0,-3 0 0 0 0,-5 2 0 0 0,-1 0 0 0 0,0 0 0 0 0,1 0 0 0 0,-1 0 0 0 0,1 0 0 0 0,-1 0 0 0 0,0 0 0 0 0,1 0 0 0 0,-1 0 0 0 0,1 0 0 0 0,-1 0 0 0 0,0 0 0 0 0,1 0 0 0 0,-1 0 0 0 0,1 0 0 0 0,-1 0 0 0 0,0 0 0 0 0,1 1 0 0 0,-1-1 0 0 0,0 0 0 0 0,1 0 0 0 0,-1 1 0 0 0,5 1 0 0 0,-3-2-1 0 0,8 5-94 0 0,-3 1 95 0 0,-6-3 0 0 0,-1-1 0 0 0,9 18-12 0 0,-7-11-50 0 0,-4-6 67 0 0,2-2-8 0 0,-1 0 9 0 0,1 0 0 0 0,-1 0 0 0 0,0 0 0 0 0,1-1 0 0 0,-1 1 0 0 0,0 0 0 0 0,0 0 0 0 0,0 0 0 0 0,0 0 0 0 0,1-1 0 0 0,-1 1 0 0 0,0 0 1 0 0,0-1-1 0 0,0 1 0 0 0,0-1 0 0 0,-1 1 0 0 0,1-1 0 0 0,0 0 0 0 0,0 1 0 0 0,0-1 0 0 0,0 0 0 0 0,0 0 0 0 0,0 0 0 0 0,-1 0 1 0 0,1 0-7 0 0,-6 1-86 0 0,7-1 92 0 0,-1 0 0 0 0,1 0-1 0 0,-1 0 1 0 0,1 0-1 0 0,-1 0 1 0 0,1 0 0 0 0,-1 0-1 0 0,1 0 1 0 0,-1 0 0 0 0,1 0-1 0 0,0-1 1 0 0,-1 1-1 0 0,1 0 1 0 0,-1 0 0 0 0,1-1-1 0 0,-1 1 1 0 0,1 0 0 0 0,-1-1-6 0 0,1 1 2 0 0,-1 0 0 0 0,1 0 0 0 0,-1 0 0 0 0,1 0 0 0 0,-1-1 0 0 0,1 1 0 0 0,-1 0 0 0 0,1-1 0 0 0,-1 1 0 0 0,1 0 1 0 0,-1-1-1 0 0,1 1 0 0 0,-1 0 0 0 0,1-1 0 0 0,0 1 0 0 0,-1-1 0 0 0,1 1 0 0 0,0 0 0 0 0,-1-1 0 0 0,1 1 1 0 0,0-1-1 0 0,0 1 0 0 0,0-1 0 0 0,-1 0 0 0 0,1 1 0 0 0,0-1 0 0 0,0 1 0 0 0,0-1 0 0 0,0 1 0 0 0,0-1 0 0 0,0 1 1 0 0,0-1-3 0 0,-3-16-3 0 0,3 16 3 0 0,0 0 0 0 0,0 0 0 0 0,0 0 0 0 0,0 0 0 0 0,0 0 0 0 0,0 0 0 0 0,1 0 0 0 0,-1 0 0 0 0,0 0 0 0 0,1 0 0 0 0,-1 1 0 0 0,1-1 0 0 0,-1 0 0 0 0,1 0 0 0 0,-1 0 0 0 0,1 1 0 0 0,0-1 0 0 0,-1 0 0 0 0,1 1 0 0 0,0-1 0 0 0,5-7 0 0 0,-6 7 0 0 0,0 1 0 0 0,1-1 0 0 0,-1 0 0 0 0,0 1 0 0 0,0-1 0 0 0,1 1 0 0 0,-1-1 0 0 0,1 1 0 0 0,-1-1 0 0 0,1 1 0 0 0,-1 0 0 0 0,1-1 0 0 0,-1 1 0 0 0,1-1 0 0 0,-1 1 0 0 0,1 0 0 0 0,-1-1 0 0 0,1 1 0 0 0,-1 0 0 0 0,1 0 0 0 0,0-1 0 0 0,-1 1 0 0 0,1 0 0 0 0,2-1 0 0 0,-2 0 0 0 0,10 0 0 0 0,-3 2 0 0 0,-7 0 0 0 0,0 0 0 0 0,6 11 0 0 0,-6-11 0 0 0,0 0 0 0 0,0 0 0 0 0,0 1 0 0 0,0-1 0 0 0,-1 1 0 0 0,1-1 0 0 0,0 0 0 0 0,-1 1 0 0 0,1-1 0 0 0,-1 1 0 0 0,0 0 0 0 0,1-1 0 0 0,-1 1 0 0 0,0-1 0 0 0,0 1 0 0 0,0-1 0 0 0,0 1 0 0 0,0 0 0 0 0,0-1 0 0 0,-1 1 0 0 0,1-1 0 0 0,0 1 0 0 0,-1-1 0 0 0,1 1 0 0 0,-1 0 0 0 0,-1 2 0 0 0,0-1 0 0 0,0 0 0 0 0,0 0 0 0 0,-1 0 0 0 0,1 0 0 0 0,-1 0 0 0 0,-1 0 0 0 0,2-1 0 0 0,0-1 0 0 0,0 1 0 0 0,0-1 0 0 0,0 0 0 0 0,0 0 0 0 0,0 0 0 0 0,0 0 0 0 0,0 0 0 0 0,-1-1 0 0 0,1 1 0 0 0,0-1 0 0 0,-1 1 0 0 0,1-1 0 0 0,0 0 0 0 0,-1 0 0 0 0,1 0 0 0 0,0 0 0 0 0,-3-1 0 0 0,4 1 0 0 0,-1 0 0 0 0,1-1 0 0 0,-1 1 0 0 0,0-1 0 0 0,1 1 0 0 0,-1-1 0 0 0,1 1 0 0 0,-1-1 0 0 0,1 0 0 0 0,0 0 0 0 0,-1 0 0 0 0,1 0 0 0 0,0 0 0 0 0,0 0 0 0 0,-1 0 0 0 0,1 0 0 0 0,0 0 0 0 0,0-1 0 0 0,0 1 0 0 0,1 0 0 0 0,-1-1 0 0 0,0 1 0 0 0,0-1 0 0 0,1 1 0 0 0,-1-1 0 0 0,1 0 0 0 0,-1 0 0 0 0,0 0 0 0 0,1-1 0 0 0,0 1 0 0 0,0-1 0 0 0,-1 1 0 0 0,1-1 0 0 0,1 1 0 0 0,-1-1 0 0 0,0 1 0 0 0,1-1 0 0 0,0-1 0 0 0,-1 3 0 0 0,1-1 0 0 0,-1 1 0 0 0,1-1 0 0 0,0 1 0 0 0,0-1 0 0 0,0 1 0 0 0,0 0 0 0 0,0-1 0 0 0,0 1 0 0 0,0 0 0 0 0,0 0 0 0 0,0 0 0 0 0,0 0 0 0 0,1 0 0 0 0,-1 0 0 0 0,0 0 0 0 0,2 0 0 0 0,9-6 0 0 0,-10 5 0 0 0,-1 1 0 0 0,1 0 0 0 0,0 0 0 0 0,0 0 0 0 0,0 0 0 0 0,0 0 0 0 0,0 1 0 0 0,0-1 0 0 0,1 0 0 0 0,4-1 0 0 0,-5 1 0 0 0,0 0 0 0 0,0 0 0 0 0,0 1 0 0 0,0-1 0 0 0,0 1 0 0 0,-1-1 0 0 0,3 1 0 0 0,-1-1 0 0 0,-3 1 0 0 0,1 0 0 0 0,0 0 0 0 0,0-1 0 0 0,-1 1 0 0 0,1 0 0 0 0,0 0 0 0 0,0 0 0 0 0,-1 0 0 0 0,1 0 0 0 0,0 0 0 0 0,0 0 0 0 0,-1 0 0 0 0,1 1 0 0 0,0-1 0 0 0,0 0 0 0 0,-1 0 0 0 0,1 1 0 0 0,0-1 0 0 0,-1 0 0 0 0,1 1 0 0 0,0-1 0 0 0,-1 0 0 0 0,1 1 0 0 0,0-1 0 0 0,-1 1 0 0 0,5 2 0 0 0,-1-1 0 0 0,0 0 0 0 0,11 14 0 0 0,-10-9 0 0 0,-5-7 0 0 0,1 1 0 0 0,-1-1 0 0 0,0 0 0 0 0,1 1 0 0 0,-1-1 0 0 0,0 1 0 0 0,1-1 0 0 0,-1 1 0 0 0,0-1 0 0 0,0 1 0 0 0,0-1 0 0 0,1 1 0 0 0,-1-1 0 0 0,0 1 0 0 0,0-1 0 0 0,0 1 0 0 0,0-1 0 0 0,0 1 0 0 0,0-1 0 0 0,0 1 0 0 0,0-1 0 0 0,0 1 0 0 0,0-1 0 0 0,0 1 0 0 0,0-1 0 0 0,0 1 0 0 0,-1-1 0 0 0,1 1 0 0 0,0-1 0 0 0,0 1 0 0 0,0-1 0 0 0,-1 1 0 0 0,0 2 0 0 0,0-1 0 0 0,0 0 0 0 0,0 0 0 0 0,0 0 0 0 0,0 0 0 0 0,0 0 0 0 0,-1 0 0 0 0,1-1 0 0 0,-1 1 0 0 0,1 0 0 0 0,-1-1 0 0 0,1 1 0 0 0,-1-1 0 0 0,0 0 0 0 0,0 1 0 0 0,0-1 0 0 0,-8 7 0 0 0,8-7 0 0 0,1 0 0 0 0,-1 1 0 0 0,0-2 0 0 0,0 1 0 0 0,1 0 0 0 0,-1 0 0 0 0,0 0 0 0 0,0-1 0 0 0,0 1 0 0 0,0-1 0 0 0,0 0 0 0 0,0 1 0 0 0,0-1 0 0 0,0 0 0 0 0,0 0 0 0 0,0 0 0 0 0,-1-1 0 0 0,-4 0 0 0 0,1 0 0 0 0,0 0 0 0 0,0-1 0 0 0,-5-1 0 0 0,9 2 0 0 0,0 0 0 0 0,0 0 0 0 0,0 0 0 0 0,0 0 0 0 0,1 0 0 0 0,-1 0 0 0 0,0 0 0 0 0,0-1 0 0 0,2 2 0 0 0,-1-1 0 0 0,0 0 0 0 0,1 1 0 0 0,-1-1 0 0 0,1 0 0 0 0,-1 0 0 0 0,1 0 0 0 0,-1 1 0 0 0,1-1 0 0 0,0 0 0 0 0,-1 0 0 0 0,1 0 0 0 0,0 0 0 0 0,0 0 0 0 0,-1 0 0 0 0,1 1 0 0 0,0-1 0 0 0,0-1 0 0 0,-2-13 17 0 0,1 14-14 0 0,1-1 1 0 0,0 0-1 0 0,-1 1 1 0 0,1-1 0 0 0,0 0-1 0 0,0 1 1 0 0,0-1-1 0 0,0 0 1 0 0,0 1 0 0 0,0-1-1 0 0,1 0 1 0 0,-1 1 0 0 0,1-1-4 0 0,0-3 0 0 0,1 1 0 0 0,0 0 0 0 0,1 0 0 0 0,-1 0 0 0 0,1 0 0 0 0,-1 0 0 0 0,1 1 0 0 0,3-3 0 0 0,0 0 0 0 0,0 0 0 0 0,0 1 0 0 0,1 0 0 0 0,3-2 0 0 0,-9 6 0 0 0,0 0 0 0 0,1 0 0 0 0,-1 1 0 0 0,0-1 0 0 0,1 0 0 0 0,-1 1 0 0 0,0-1 0 0 0,1 1 0 0 0,-1-1 0 0 0,1 1 0 0 0,-1 0 0 0 0,1-1 0 0 0,-1 1 0 0 0,1 0 0 0 0,-1 0 0 0 0,1 0 0 0 0,-1 0 0 0 0,1 0 0 0 0,-1 1 0 0 0,1-1 0 0 0,-1 0 0 0 0,1 1 0 0 0,-1-1 0 0 0,0 1 0 0 0,1-1 0 0 0,-1 1 0 0 0,0 0 0 0 0,1 0 0 0 0,-1-1 0 0 0,0 1 0 0 0,0 0 0 0 0,1 0 0 0 0,-1 0 0 0 0,0 0 0 0 0,0 1 0 0 0,0-1 0 0 0,-1 0 0 0 0,1 0 0 0 0,0 1 0 0 0,0-1 0 0 0,-1 0 0 0 0,7 9-30 0 0,-6-9 27 0 0,0 1 0 0 0,0 0 0 0 0,0-1 0 0 0,0 1 0 0 0,0 0 0 0 0,0 0 0 0 0,-1 0 0 0 0,1 0 0 0 0,0-1 0 0 0,-1 1 0 0 0,1 0 0 0 0,-1 0 0 0 0,0 0 0 0 0,0 2 3 0 0,2 12 0 0 0,-2-13 0 0 0,1-1 0 0 0,-1 0 0 0 0,1 1 0 0 0,-1-1 0 0 0,0 0 0 0 0,0 1 0 0 0,0-1 0 0 0,-1 0 0 0 0,1 1 0 0 0,0-1 0 0 0,-1 0 0 0 0,0 1 0 0 0,1-1 0 0 0,-1 0 0 0 0,-4 7 0 0 0,4-5 0 0 0,-1 0 0 0 0,0 0 0 0 0,0-1 0 0 0,-1 1 0 0 0,1-1 0 0 0,-1 1 0 0 0,0-1 0 0 0,0 0 0 0 0,-2 3 0 0 0,3-5 0 0 0,-1 0 0 0 0,1 0 0 0 0,0 0 0 0 0,0 0 0 0 0,-1 0 0 0 0,1 0 0 0 0,-1-1 0 0 0,1 1 0 0 0,-1-1 0 0 0,1 0 0 0 0,-1 0 0 0 0,1 0 0 0 0,-1 0 0 0 0,1 0 0 0 0,-1 0 0 0 0,1-1 0 0 0,-1 1 0 0 0,1-1 0 0 0,-1 1 0 0 0,0-2 0 0 0,0 1 0 0 0,0 0 0 0 0,0-1 0 0 0,1 1 0 0 0,-1-1 0 0 0,1 0 0 0 0,-1 0 0 0 0,1 0 0 0 0,0 0 0 0 0,-1-1 0 0 0,1 1 0 0 0,0 0 0 0 0,1-1 0 0 0,-1 1 0 0 0,0-1 0 0 0,1 0 0 0 0,-2-2 0 0 0,3 3-3 0 0,-1 1 1 0 0,1-1 0 0 0,-1 1 0 0 0,1-1-1 0 0,0 1 1 0 0,-1-1 0 0 0,1 1 0 0 0,0-1 0 0 0,0 1-1 0 0,0-1 1 0 0,0 1 0 0 0,1-1 0 0 0,-1 1-1 0 0,0-1 1 0 0,1 1 0 0 0,-1-1 0 0 0,1 1 0 0 0,-1-1-1 0 0,1 1 1 0 0,-1-1 0 0 0,1 1 0 0 0,0 0-1 0 0,0-1 1 0 0,0 1 0 0 0,0 0 0 0 0,0 0 0 0 0,0 0-1 0 0,0 0 1 0 0,0 0 0 0 0,1-1 2 0 0,0 1 4 0 0,0 0 0 0 0,0 0 0 0 0,0 0 0 0 0,0 1 0 0 0,0-1 0 0 0,0 0 0 0 0,0 1 0 0 0,0-1 0 0 0,0 1 0 0 0,0 0 0 0 0,0-1 0 0 0,1 1 0 0 0,-1 0-4 0 0,1 0 0 0 0,0 0 0 0 0,0 0-1 0 0,0 1 1 0 0,0-1 0 0 0,0 0 0 0 0,0 1 0 0 0,3 1 0 0 0,-1 0 0 0 0,-1 3 0 0 0,0 0 0 0 0,-3-4 0 0 0,-1-1 0 0 0,1 0 0 0 0,-1 1 0 0 0,1-1 0 0 0,-1 1 0 0 0,0-1 0 0 0,1 1 0 0 0,-1-1 0 0 0,0 1 0 0 0,1-1 0 0 0,-1 1 0 0 0,0-1 0 0 0,1 1 0 0 0,-1-1 0 0 0,0 1 0 0 0,0-1 0 0 0,0 1 0 0 0,0 0 0 0 0,0-1 0 0 0,0 1 0 0 0,1 1 0 0 0,-1 7 0 0 0,-1-7 0 0 0,1 0 0 0 0,-1 0 0 0 0,1-1 0 0 0,-1 1 0 0 0,1 0 0 0 0,-1 0 0 0 0,0-1 0 0 0,0 1 0 0 0,0 0 0 0 0,0-1 0 0 0,0 1 0 0 0,0-1 0 0 0,-1 1 0 0 0,1-1 0 0 0,0 0 0 0 0,-1 0 0 0 0,1 1 0 0 0,-1-1 0 0 0,1 0 0 0 0,-1 0 0 0 0,1-1 0 0 0,-1 1 0 0 0,0 0 0 0 0,0 0 0 0 0,1-1 0 0 0,-1 1 0 0 0,0-1 0 0 0,0 1 0 0 0,0-1 0 0 0,-1 0 0 0 0,0 0 0 0 0,0 0 0 0 0,0 0 0 0 0,0 0 0 0 0,0-1 0 0 0,0 0 0 0 0,0 1 0 0 0,0-1 0 0 0,0 0 0 0 0,-1-1 0 0 0,3 2 0 0 0,0-1 0 0 0,0 0 0 0 0,0 1 0 0 0,0-1 0 0 0,0 0 0 0 0,0 0 0 0 0,0 0 0 0 0,0 0 0 0 0,0 0 0 0 0,0 0 0 0 0,0 0 0 0 0,0 0 0 0 0,1-1 0 0 0,-1 1 0 0 0,0 0 0 0 0,1 0 0 0 0,-1-1 0 0 0,1 1 0 0 0,0 0 0 0 0,-1 0 0 0 0,1-1 0 0 0,0 0 0 0 0,0-24 61 0 0,0 14-48 0 0,0 11-10 0 0,0 1-1 0 0,0-1 1 0 0,0 0-1 0 0,1 0 1 0 0,-1 0-1 0 0,0 1 1 0 0,0-1-1 0 0,1 0 1 0 0,-1 0 0 0 0,0 0-1 0 0,1 1 1 0 0,-1-1-1 0 0,1 0 1 0 0,-1 1-1 0 0,1-1 1 0 0,-1 0-1 0 0,1 1 1 0 0,-1-1-1 0 0,1 1 1 0 0,0-1 0 0 0,-1 1-3 0 0,1-1 0 0 0,0 1 0 0 0,-1-1 0 0 0,1 1 0 0 0,0-1 0 0 0,-1 1 0 0 0,1 0 0 0 0,0 0 0 0 0,0-1 0 0 0,-1 1 0 0 0,1 0 0 0 0,0 0 0 0 0,0 0 0 0 0,0 0 0 0 0,-1-1 0 0 0,1 1 0 0 0,0 0 0 0 0,0 1 0 0 0,0-1 0 0 0,-1 0 0 0 0,1 0 0 0 0,0 0 0 0 0,2 1 0 0 0,2-1-45 0 0,-1 0 0 0 0,1 1 0 0 0,-1 0 0 0 0,1 0 1 0 0,0 1 44 0 0,-4-2-779 0 0,1 1-2934 0 0,8 3-1259 0 0</inkml:trace>
  <inkml:trace contextRef="#ctx1" brushRef="#br4" timeOffset="15">4806 3210 456 0 0,'0'0'687'0'0,"0"0"61"0"0,0 0 26 0 0,-10-6 2249 0 0,-8-7-1169 0 0,14 10-1353 0 0,1 0-1 0 0,-1 0 0 0 0,0 0 1 0 0,0 0-1 0 0,-3-1-500 0 0,5 3 50 0 0,-2-2 46 0 0,1 0 1 0 0,-1-1-1 0 0,1 1 0 0 0,-1-1 0 0 0,1 1 0 0 0,0-1 0 0 0,1 0 0 0 0,-1-1 1 0 0,1 1-1 0 0,-1 0-96 0 0,1-4 307 0 0,-2-3 64 0 0,2 8-341 0 0,1-2 0 0 0,1-7 32 0 0,0 6 50 0 0,-1 5-83 0 0,1 0 1 0 0,0 0-1 0 0,0-1 1 0 0,0 1-1 0 0,0 0 1 0 0,0 0-1 0 0,1 0 0 0 0,-1-1 1 0 0,0 0-30 0 0,1 1 30 0 0,-1 0-1 0 0,0 0 1 0 0,0 0-1 0 0,0 0 1 0 0,0 0 0 0 0,0 0-1 0 0,0 0 1 0 0,0 0 0 0 0,0 0-1 0 0,0 0 1 0 0,0 0-1 0 0,0 0 1 0 0,-1 0 0 0 0,1 0-1 0 0,-1 0-29 0 0,0-7 188 0 0,1 4-118 0 0,0 0-1 0 0,0 1 1 0 0,1-1 0 0 0,-1 1-1 0 0,1-1 1 0 0,0 1 0 0 0,0-1-1 0 0,0 1 1 0 0,0-1 0 0 0,1 1-1 0 0,0 0 1 0 0,-1 0 0 0 0,1-1 0 0 0,0 1-1 0 0,3-2-69 0 0,2-6 149 0 0,-5 8-98 0 0,0 0 0 0 0,0 1 0 0 0,0-1 0 0 0,0 0 0 0 0,0 1 0 0 0,1 0 0 0 0,1-2-51 0 0,10-6 491 0 0,-1 0 0 0 0,5-1-491 0 0,-12 8 68 0 0,-1 0 1 0 0,1 0-1 0 0,0 1 1 0 0,0 0-1 0 0,1 0 0 0 0,-1 0 1 0 0,3 0-69 0 0,-1 1-40 0 0,1-1 26 0 0,8 9 15 0 0,-8-3-1 0 0,-7-4 0 0 0,0 1 0 0 0,0-1 0 0 0,-1 1 0 0 0,1 0 0 0 0,-1 0 0 0 0,1 0 0 0 0,0 0 0 0 0,-1 0 0 0 0,0 0 0 0 0,1 0 0 0 0,-1 0 0 0 0,0 1 0 0 0,1 0 0 0 0,21 26-4 0 0,-17-21 30 0 0,-1-1 0 0 0,1 1 0 0 0,-1 0 0 0 0,-1 0 0 0 0,0 1 0 0 0,1 1-26 0 0,0 0 78 0 0,-4-6-87 0 0,1 0-1 0 0,-1 0 0 0 0,0 0 0 0 0,0 0 0 0 0,0 0 1 0 0,-1 1 9 0 0,4 10-153 0 0,-3-12 150 0 0,0 0 0 0 0,0 1 1 0 0,-1-1-1 0 0,1 0 0 0 0,-1 1 0 0 0,0-1 1 0 0,1 1 2 0 0,2 117 196 0 0,-3-116-219 0 0,0 0 1 0 0,-1-1 0 0 0,1 1 0 0 0,-1 0 0 0 0,0-1-1 0 0,-1 2 23 0 0,-3 18 2 0 0,4-22 14 0 0,0 0 1 0 0,1 1-1 0 0,-1-1 1 0 0,0 0-1 0 0,0 0 1 0 0,0 1-1 0 0,0-1 1 0 0,0 0-1 0 0,-1 0 1 0 0,1 0 0 0 0,0 0-1 0 0,0 0 1 0 0,-1-1-1 0 0,1 1 1 0 0,0 0-1 0 0,-1-1 1 0 0,1 1-1 0 0,-1-1 1 0 0,1 1-1 0 0,-1-1 1 0 0,1 1-1 0 0,-1-1-15 0 0,0 0 5 0 0,-2 0 27 0 0,1 0 0 0 0,-1 0-1 0 0,0 0 1 0 0,0-1 0 0 0,0 1-1 0 0,1-1 1 0 0,-1 0-1 0 0,-2-1-31 0 0,-19-5 164 0 0,19 5-103 0 0,1 1 0 0 0,-1-1 0 0 0,-4-1-62 0 0,-5-4 121 0 0,0 0 49 0 0,1-1-1 0 0,-2-1-169 0 0,8 5 142 0 0,-30-22 301 0 0,33 22-439 0 0,1 0 1 0 0,-1 0 0 0 0,1 0-1 0 0,0-1 1 0 0,0 0-1 0 0,-1-2-4 0 0,-2-2 51 0 0,4 5-121 0 0,1 1 0 0 0,-1-1 0 0 0,1 0 0 0 0,-1-2 70 0 0,2 4 11 0 0,1 0 0 0 0,-1 1 0 0 0,1-1-1 0 0,0 0 1 0 0,-1 0 0 0 0,1 1 0 0 0,0-1-1 0 0,0 0 1 0 0,0 0 0 0 0,0 1 0 0 0,0-1-1 0 0,1 0 1 0 0,-1-1-11 0 0,2-8 96 0 0,-2 9-96 0 0,0 1 0 0 0,0-1 0 0 0,0 1 0 0 0,1-1 0 0 0,-1 1 1 0 0,0-1-1 0 0,1 1 0 0 0,-1-1 0 0 0,1 1 0 0 0,-1-1 0 0 0,1 1 0 0 0,0 0 0 0 0,0-1 0 0 0,0 1 0 0 0,0-1 0 0 0,4-3 0 0 0,0 0 0 0 0,1 0 0 0 0,-1 1 0 0 0,1 0 0 0 0,0 0 0 0 0,1 0 0 0 0,5-4 2 0 0,-11 7-11 0 0,1-1 0 0 0,0 1 0 0 0,0 0 0 0 0,1 0 0 0 0,-1 0 0 0 0,0 0 0 0 0,0 0 0 0 0,1 0 9 0 0,7-1-156 0 0,-1-1 0 0 0,10 1 156 0 0,-15 2-1 0 0,0-1-1 0 0,0 2 1 0 0,0-1 0 0 0,0 0 0 0 0,-1 1 0 0 0,1 0 0 0 0,0 0-1 0 0,3 1 2 0 0,-3-1-12 0 0,0 1 0 0 0,0 0 0 0 0,0 0 0 0 0,-1 1 0 0 0,1-1 0 0 0,0 2 12 0 0,10 5-53 0 0,-12-7 53 0 0,0 0-1 0 0,0 0 0 0 0,0 0 1 0 0,0 0-1 0 0,0 0 1 0 0,0 1-1 0 0,-1-1 1 0 0,1 1-1 0 0,-1-1 0 0 0,1 1 1 0 0,0 1 0 0 0,-1 0-10 0 0,1 0 0 0 0,-1 0 1 0 0,0 1-1 0 0,0-1 0 0 0,0 0 0 0 0,0 0 0 0 0,-1 5 10 0 0,0-5-2 0 0,0 0 0 0 0,0 0 0 0 0,-1-1 0 0 0,1 1 0 0 0,-1 0 0 0 0,0 0 0 0 0,0 0 0 0 0,-1 1 2 0 0,1-2-3 0 0,0-1-1 0 0,-1 0 0 0 0,1 1 1 0 0,-1-1-1 0 0,1 0 0 0 0,-1 0 1 0 0,0 0-1 0 0,0 0 0 0 0,0 0 1 0 0,0-1-1 0 0,0 1 0 0 0,0 0 0 0 0,-1-1 4 0 0,-3 3 7 0 0,5-3-1 0 0,-1 1-1 0 0,0-1 1 0 0,1 0-1 0 0,-1 0 1 0 0,0 0-1 0 0,1 0 1 0 0,-1-1-1 0 0,0 1 1 0 0,0 0-1 0 0,0-1 1 0 0,0 1-1 0 0,1-1 1 0 0,-1 0 0 0 0,0 1-1 0 0,0-1 1 0 0,0 0-1 0 0,0 0 1 0 0,0 0-1 0 0,0-1 1 0 0,0 1-6 0 0,-6-2 35 0 0,0 0 1 0 0,1-1-1 0 0,-6-2-35 0 0,10 4 23 0 0,0-1-1 0 0,0 1 1 0 0,0-1 0 0 0,1 0-1 0 0,-1 0 1 0 0,1 0-1 0 0,-1 0 1 0 0,1 0-1 0 0,0 0 1 0 0,0-1-1 0 0,0 1-22 0 0,0-1 22 0 0,0 0 0 0 0,1 1 0 0 0,-1-1-1 0 0,1 0 1 0 0,0 0 0 0 0,0 0-1 0 0,0-1-21 0 0,0 3 2 0 0,1 0 0 0 0,0 0 0 0 0,0-1 0 0 0,0 1 0 0 0,0 0 0 0 0,0 0 0 0 0,0 0 0 0 0,0-1-1 0 0,0 1 1 0 0,0 0 0 0 0,1 0 0 0 0,-1 0 0 0 0,0-1 0 0 0,1 1 0 0 0,-1 0 0 0 0,1 0 0 0 0,-1 0 0 0 0,1 0 0 0 0,0 0 0 0 0,-1 0-1 0 0,2-1-1 0 0,9-6 0 0 0,-7 4 0 0 0,-3 3 0 0 0,0 0 0 0 0,0 0 0 0 0,0 0 0 0 0,0 0 0 0 0,0 0 0 0 0,0 0 0 0 0,0 0 0 0 0,0 1 0 0 0,0-1 0 0 0,0 1 0 0 0,1-1 0 0 0,18-9 0 0 0,-19 9 3 0 0,-1 1-1 0 0,1 0 1 0 0,0 0-1 0 0,-1-1 0 0 0,1 1 1 0 0,0 0-1 0 0,-1 0 1 0 0,1 0-1 0 0,0 0 0 0 0,-1 0 1 0 0,1 0-1 0 0,0 0 1 0 0,-1 0-1 0 0,1 0 0 0 0,0 0 1 0 0,-1 0-1 0 0,1 1-2 0 0,2-1 13 0 0,1 0-1 0 0,1 0 1 0 0,-1 0-1 0 0,0 1 1 0 0,1-1-1 0 0,-1 1 0 0 0,0 0 1 0 0,0 0-1 0 0,0 0 1 0 0,1 1-1 0 0,-1-1 1 0 0,-1 1-1 0 0,2 1-12 0 0,3 1 43 0 0,-6-3-42 0 0,0 0 1 0 0,0 0-1 0 0,0 0 0 0 0,-1 1 0 0 0,1-1 0 0 0,0 0 0 0 0,-1 1 0 0 0,1-1 0 0 0,0 2-1 0 0,1 0 0 0 0,-1 0 0 0 0,0 0 0 0 0,0 0 0 0 0,0 0 0 0 0,0 3 0 0 0,-1-5 0 0 0,-1 0 0 0 0,1 1 0 0 0,-1-1 0 0 0,0 0 0 0 0,1 1 0 0 0,-1-1 0 0 0,0 0 0 0 0,0 1 0 0 0,0-1 0 0 0,0 1 0 0 0,0-1 0 0 0,-1 0 0 0 0,1 1 0 0 0,0-1 0 0 0,0 0 0 0 0,-1 1 0 0 0,-1 3 0 0 0,1-2 0 0 0,0 0 0 0 0,0 0 0 0 0,0 0 0 0 0,0 0 0 0 0,-1 0 0 0 0,0 0 0 0 0,0-1 0 0 0,0 1 0 0 0,0 0 0 0 0,-2 1 0 0 0,-2 3 0 0 0,5-5 0 0 0,-1-1 0 0 0,1 1 0 0 0,-1 0 0 0 0,0-1 0 0 0,0 1 0 0 0,1-1 0 0 0,-1 0 0 0 0,0 1 0 0 0,0-1 0 0 0,0 0 0 0 0,0 0 0 0 0,-1 0 0 0 0,0 0 0 0 0,-17 5 0 0 0,17-4 0 0 0,-1-1 0 0 0,1 0 0 0 0,-1 0 0 0 0,1 0 0 0 0,-4 0 0 0 0,-10 2 0 0 0,15-2 0 0 0,-1-1 0 0 0,1 1 0 0 0,-1-1 0 0 0,1 1 0 0 0,-1-1 0 0 0,1 0 0 0 0,-1 0 0 0 0,1 0 0 0 0,-1 0 0 0 0,-1-1 0 0 0,0 0 6 0 0,0 0 0 0 0,1-1 0 0 0,-1 1 0 0 0,1-1 0 0 0,-1 0 0 0 0,1 0 0 0 0,0 0 0 0 0,0 0-1 0 0,-1 0 1 0 0,1-1 0 0 0,1 1 0 0 0,-1-1 0 0 0,0 0 0 0 0,1 0 0 0 0,-1 0 0 0 0,1 0-1 0 0,0-1 1 0 0,0 1 0 0 0,-1-3-6 0 0,2 2 22 0 0,-1 1 0 0 0,1-1 1 0 0,0 1-1 0 0,0-1 0 0 0,0 1 0 0 0,0-1 0 0 0,1 0 0 0 0,0 1 0 0 0,0-1 0 0 0,0 0 0 0 0,0 1 0 0 0,0-1 1 0 0,1 0-1 0 0,-1 1 0 0 0,1-1 0 0 0,0 1 0 0 0,0-1 0 0 0,0 1 0 0 0,1-1 0 0 0,-1 1 0 0 0,1 0-22 0 0,2-3 15 0 0,0 1-1 0 0,0 0 1 0 0,0 0-1 0 0,1 0 1 0 0,0 0-1 0 0,-1 1 1 0 0,2 0-1 0 0,-1 0 1 0 0,0 0-1 0 0,1 1 1 0 0,0-1-1 0 0,4 0-14 0 0,-4 1-1 0 0,1 0 0 0 0,0 1 0 0 0,0-1-1 0 0,0 2 1 0 0,0-1 0 0 0,0 1 0 0 0,0 0-1 0 0,0 0 1 0 0,1 1 0 0 0,-1 0-1 0 0,4 1 2 0 0,-6-1-10 0 0,1 2 0 0 0,-1-1 0 0 0,0 0-1 0 0,0 1 1 0 0,1 0 10 0 0,-4-1-3 0 0,0 0 0 0 0,1 0 1 0 0,-1 0-1 0 0,0 1 0 0 0,0-1 0 0 0,0 1 0 0 0,0-1 0 0 0,0 1 0 0 0,0-1 1 0 0,-1 1-1 0 0,2 2 3 0 0,-2-3-4 0 0,0 0 1 0 0,0 0-1 0 0,0 0 1 0 0,-1 1-1 0 0,1-1 0 0 0,0 0 1 0 0,-1 0-1 0 0,1 1 1 0 0,-1-1-1 0 0,0 1 1 0 0,1-1-1 0 0,-1 0 1 0 0,0 1-1 0 0,0 0 4 0 0,1 2-4 0 0,-1 1-21 0 0,0 0-1 0 0,0 1 0 0 0,-1-1 0 0 0,0 1 0 0 0,1-1 0 0 0,-2 0 0 0 0,1 1 1 0 0,-1-1-1 0 0,0 0 0 0 0,0 0 0 0 0,0 0 0 0 0,0 0 0 0 0,-1 0 0 0 0,0-1 0 0 0,0 1 1 0 0,-1-1-1 0 0,1 0 0 0 0,-1 0 0 0 0,0 0 0 0 0,-3 2 26 0 0,0 0-4 0 0,0-1 0 0 0,0-1 1 0 0,-7 4 3 0 0,12-7 0 0 0,-1 0 0 0 0,0 0 0 0 0,0 0 0 0 0,0 0 0 0 0,0 0 0 0 0,0-1 0 0 0,0 1 0 0 0,0-1 0 0 0,0 0 0 0 0,0 0 0 0 0,0 0 0 0 0,-2-1 0 0 0,2 1 4 0 0,1-1 0 0 0,-1 0 0 0 0,0 1 0 0 0,1-1 0 0 0,-1 0 0 0 0,1-1 0 0 0,-1 1 0 0 0,1 0 0 0 0,0-1-1 0 0,0 1 1 0 0,-1-1 0 0 0,1 0 0 0 0,0 0 0 0 0,0 0 0 0 0,1 0 0 0 0,-1 0 0 0 0,0 0 0 0 0,1 0 0 0 0,-1 0-1 0 0,1-1 1 0 0,0 1-4 0 0,-4-7 20 0 0,2 0 0 0 0,-1 0 0 0 0,1-1 0 0 0,1 1 0 0 0,-1-4-20 0 0,2 9 4 0 0,1 1 1 0 0,-1-1-1 0 0,1 1 0 0 0,0-1 1 0 0,1 1-1 0 0,-1-1 1 0 0,1 1-1 0 0,-1-1 0 0 0,1 1 1 0 0,1-4-5 0 0,0 2 5 0 0,0 0 0 0 0,0 0 0 0 0,1 0 0 0 0,-1 0 0 0 0,1 0 0 0 0,2-2-5 0 0,-5 7 0 0 0,3-4 0 0 0,0 0 0 0 0,-1 1 0 0 0,1-1 0 0 0,0 1 0 0 0,1 0 0 0 0,-1 0 0 0 0,1 0 0 0 0,-1 1 0 0 0,1-1 0 0 0,2-1 0 0 0,0 2-4 0 0,-1 0 0 0 0,1 0-1 0 0,0 0 1 0 0,0 1-1 0 0,0-1 1 0 0,0 1-1 0 0,0 1 1 0 0,0-1-1 0 0,2 1 5 0 0,-5 0-5 0 0,0 1-1 0 0,1-1 0 0 0,-1 1 0 0 0,0-1 0 0 0,0 1 1 0 0,1 0-1 0 0,-1 1 0 0 0,0-1 0 0 0,0 0 0 0 0,0 1 1 0 0,0 0-1 0 0,-1-1 0 0 0,1 1 0 0 0,0 0 0 0 0,-1 1 1 0 0,1-1-1 0 0,1 2 6 0 0,-2-1-12 0 0,1 0 0 0 0,0 0 0 0 0,-1 0 1 0 0,0 1-1 0 0,1-1 0 0 0,-1 0 0 0 0,-1 1 1 0 0,1 0-1 0 0,0-1 0 0 0,-1 1 0 0 0,0 0 1 0 0,0 0-1 0 0,0 0 0 0 0,0 0 0 0 0,-1 0 0 0 0,0 0 1 0 0,0 0-1 0 0,0 0 0 0 0,0 0 0 0 0,0 0 1 0 0,-1 0-1 0 0,0 0 0 0 0,1 0 0 0 0,-2 0 1 0 0,1 0-1 0 0,0-1 0 0 0,-1 1 0 0 0,1 0 0 0 0,-2 1 12 0 0,-2 4-56 0 0,4-7 67 0 0,0 0 0 0 0,0 0 0 0 0,0 0 0 0 0,-1 0 0 0 0,1 0 0 0 0,0 0-1 0 0,-2 0-10 0 0,-4 6 95 0 0,4-5-115 0 0,0 1 0 0 0,0-1 0 0 0,-1 0-1 0 0,1 0 1 0 0,-1 0 0 0 0,0 0 0 0 0,0-1-1 0 0,0 0 1 0 0,0 1 0 0 0,0-1 0 0 0,0-1-1 0 0,-4 2 21 0 0,2-2 8 0 0,1 0-1 0 0,-1 0 1 0 0,0-1-1 0 0,1 0 0 0 0,-1 0 1 0 0,0 0-1 0 0,1-1 1 0 0,-1 0-1 0 0,1 0 0 0 0,-1 0 1 0 0,1 0-1 0 0,0-1 1 0 0,-1 0-1 0 0,1 0 1 0 0,0-1-1 0 0,0 0-7 0 0,-3-1 5 0 0,1-1 0 0 0,-1-1 0 0 0,1 1 0 0 0,0-1-1 0 0,1 0 1 0 0,-1-1 0 0 0,1 0 0 0 0,1 0 0 0 0,-4-5-5 0 0,8 10 9 0 0,-1 0-1 0 0,1 0 0 0 0,-1 0 1 0 0,1 0-1 0 0,0 0 0 0 0,-1-1 0 0 0,1 1 0 0 0,0 0 0 0 0,1-1 0 0 0,-1 1 1 0 0,0-1-1 0 0,1 1 0 0 0,-1-1-8 0 0,-2-14 11 0 0,3 15-10 0 0,-1 0-1 0 0,1 0 1 0 0,-1 1 0 0 0,1-1-1 0 0,0 0 1 0 0,0 0-1 0 0,0 0 1 0 0,0 0 0 0 0,0 0-1 0 0,0 0 1 0 0,1 1 0 0 0,-1-1-1 0 0,0 0 1 0 0,1 0-1 0 0,0 0 1 0 0,0-1-1 0 0,2-2 17 0 0,0 0 0 0 0,0 0 1 0 0,0 0-1 0 0,1 0 0 0 0,0 0 0 0 0,0 1 0 0 0,0-1 1 0 0,1 1-1 0 0,-1 0 0 0 0,1 0-17 0 0,7-4 3 0 0,-1 1 0 0 0,1 0 0 0 0,11-4-3 0 0,-19 9 0 0 0,0 1 0 0 0,1-1 0 0 0,-1 1 0 0 0,1 0 0 0 0,-1 1 0 0 0,2-1 0 0 0,12-2 0 0 0,-14 3-1 0 0,1-1 0 0 0,0 1 0 0 0,0 0 0 0 0,-1 0 0 0 0,1 1 0 0 0,0-1 0 0 0,0 1 0 0 0,-1 0 0 0 0,1 0 0 0 0,-1 1 0 0 0,1 0 0 0 0,-1-1 0 0 0,1 1 0 0 0,2 2 1 0 0,-1 0-7 0 0,1 0 0 0 0,-1 0 0 0 0,0 1-1 0 0,0 0 1 0 0,0 0 0 0 0,0 0 0 0 0,-1 1-1 0 0,4 5 8 0 0,-7-8-8 0 0,1 1 1 0 0,-1 0-1 0 0,0 0 0 0 0,0 0 0 0 0,-1 1 0 0 0,1-1 0 0 0,-1 0 0 0 0,0 1 0 0 0,0-1 0 0 0,0 0 0 0 0,-1 1 0 0 0,1-1 0 0 0,-1 1 0 0 0,0 3 8 0 0,-1 2-55 0 0,-1 1-1 0 0,0-1 0 0 0,0 0 1 0 0,-1 0-1 0 0,-3 9 56 0 0,5-16-13 0 0,-1 0 0 0 0,1 0 0 0 0,-1 0 0 0 0,0-1-1 0 0,0 1 1 0 0,0 0 13 0 0,-6 8-44 0 0,6-8 36 0 0,0 0-1 0 0,0-1 0 0 0,-1 1 0 0 0,1-1 1 0 0,0 1-1 0 0,-1-1 0 0 0,0 0 0 0 0,0 0 0 0 0,0 0 1 0 0,1 0-1 0 0,-3 0 9 0 0,-12 9-48 0 0,14-9 50 0 0,1-1-1 0 0,-1 1 0 0 0,1-1 0 0 0,-1 0 0 0 0,1 0 0 0 0,-1 0 0 0 0,0 0 0 0 0,0 0 0 0 0,1-1 0 0 0,-1 1 0 0 0,0-1 0 0 0,0 0 0 0 0,0 0 0 0 0,0 0 0 0 0,0 0 0 0 0,0 0 0 0 0,1-1 0 0 0,-2 0-1 0 0,-2 0 18 0 0,-1-1-1 0 0,1 0 0 0 0,0 0 0 0 0,0-1 0 0 0,0 1 0 0 0,0-2 0 0 0,-2-1-17 0 0,-1 0 48 0 0,1 0 0 0 0,0-1 0 0 0,0 0 0 0 0,1 0 0 0 0,-1-1 0 0 0,1 0 0 0 0,1 0 0 0 0,-2-2-48 0 0,3 2 2 0 0,0 0 0 0 0,1 0 0 0 0,0-1 0 0 0,0 1 0 0 0,1-1 0 0 0,0 0-1 0 0,-1-3-1 0 0,1 1 0 0 0,2 8 0 0 0,0 0 0 0 0,0 0 0 0 0,1 0 0 0 0,-1 0 0 0 0,1 0 0 0 0,0 0 0 0 0,-1 0 0 0 0,1 0 0 0 0,0-1 0 0 0,0 1 0 0 0,0 0 0 0 0,0 0 0 0 0,1 0 0 0 0,-1 0 0 0 0,1 0 0 0 0,-1-1 0 0 0,5-12 0 0 0,-4 11 0 0 0,0 0 0 0 0,0 0 0 0 0,0 1 0 0 0,1-1 0 0 0,-1 0 0 0 0,1 1 0 0 0,0 0 0 0 0,0-1 0 0 0,7-7 0 0 0,-1-1 0 0 0,2 2 0 0 0,2-3 0 0 0,-8 9 0 0 0,1 0 0 0 0,0 1 0 0 0,0-1 0 0 0,0 1 0 0 0,0 0 0 0 0,0 0 0 0 0,0 1 0 0 0,6-3 0 0 0,-3 3-8 0 0,0 0 0 0 0,0 0 0 0 0,-1 1 0 0 0,1 0-1 0 0,0 1 1 0 0,0-1 0 0 0,1 1 0 0 0,-1 1 0 0 0,0 0-1 0 0,-1 0 1 0 0,1 0 0 0 0,0 1 0 0 0,0 0-1 0 0,0 1 1 0 0,-1 0 0 0 0,0 0 0 0 0,1 0 0 0 0,-1 1-1 0 0,0 0 1 0 0,-1 0 0 0 0,1 1 0 0 0,-1 0 0 0 0,0 0-1 0 0,0 1 1 0 0,1 1 8 0 0,16 27-21 0 0,-22-32 12 0 0,0 0 0 0 0,0 0 1 0 0,0 0-1 0 0,0 0 0 0 0,0 1 1 0 0,-1-1-1 0 0,1 0 0 0 0,-1 0 0 0 0,1 1 1 0 0,-1-1-1 0 0,0 0 0 0 0,0 1 1 0 0,0-1-1 0 0,0 0 0 0 0,0 1 1 0 0,-1-1-1 0 0,1 0 9 0 0,-3 8-73 0 0,1 0 0 0 0,-1 0 0 0 0,-1 2 73 0 0,3-11-7 0 0,-1 3-9 0 0,0 1 0 0 0,0-1-1 0 0,-1 0 1 0 0,1 1-1 0 0,-1-1 1 0 0,0 0-1 0 0,-1-1 1 0 0,0 2 16 0 0,-8 7 10 0 0,-10 7-10 0 0,12-11-7 0 0,6-5 7 0 0,0 0 0 0 0,0-1 0 0 0,0 1 0 0 0,-1-1 0 0 0,1 0 0 0 0,-1 0 0 0 0,1-1 0 0 0,-1 0 0 0 0,0 1 0 0 0,-9 2 0 0 0,6-2 21 0 0,0 0 0 0 0,0 0-1 0 0,0-1 1 0 0,-1 0-1 0 0,1-1 1 0 0,0 1 0 0 0,-4-2-21 0 0,-9 0 152 0 0,-1-2-1 0 0,-4-2-151 0 0,18 3 15 0 0,0 0-1 0 0,0-1 0 0 0,0 0 0 0 0,0-1 0 0 0,0 0 1 0 0,1 0-1 0 0,0-1 0 0 0,0 0 0 0 0,0 0 0 0 0,1 0 1 0 0,-1-1-1 0 0,1 0 0 0 0,0 0 0 0 0,1-1 0 0 0,0 1 1 0 0,0-1-1 0 0,-2-5-14 0 0,4 7 20 0 0,1 0 0 0 0,-1-1 0 0 0,2 1 1 0 0,-1 0-1 0 0,1-1 0 0 0,-1 0 0 0 0,1-2-20 0 0,-1-7 77 0 0,1 0 1 0 0,1-3-78 0 0,0 14 19 0 0,1 1 1 0 0,0 0 0 0 0,-1-1-1 0 0,1 1 1 0 0,0 0-1 0 0,1 0 1 0 0,-1-1 0 0 0,1 1-1 0 0,-1 0 1 0 0,1 1-1 0 0,0-1 1 0 0,0 0 0 0 0,1-1-20 0 0,7-11 31 0 0,-8 11-26 0 0,1 1 1 0 0,0-1-1 0 0,0 1 0 0 0,0 0 0 0 0,1 0 0 0 0,-1 0 0 0 0,1 0 0 0 0,0 0 0 0 0,-1 1 0 0 0,1 0 0 0 0,0 0 0 0 0,0 0 0 0 0,1 0 0 0 0,3-1-5 0 0,1 0-11 0 0,0 1 0 0 0,1 0 0 0 0,0 0 0 0 0,-1 0 0 0 0,1 2-1 0 0,5-1 12 0 0,-6 1-8 0 0,1 1 0 0 0,-1 0-1 0 0,0 1 1 0 0,0-1 0 0 0,0 2-1 0 0,0-1 1 0 0,0 1 0 0 0,-1 1-1 0 0,1 0 1 0 0,3 2 8 0 0,-2 0-7 0 0,-1 0 0 0 0,1 0 0 0 0,-1 1 0 0 0,0 1 0 0 0,-1 0 0 0 0,0 0 0 0 0,0 0-1 0 0,1 3 8 0 0,-5-5-38 0 0,0 0 0 0 0,0 0-1 0 0,0 1 1 0 0,-1-1-1 0 0,0 1 1 0 0,-1 0-1 0 0,1-1 1 0 0,-1 1-1 0 0,0 1 1 0 0,-1-1 0 0 0,0 0-1 0 0,0 0 1 0 0,0 5 38 0 0,-1 0-73 0 0,-1 0 0 0 0,0 0 1 0 0,0-1-1 0 0,-1 1 1 0 0,-1 0-1 0 0,0-1 0 0 0,-4 10 73 0 0,5-15 0 0 0,-1-1 0 0 0,1 0 0 0 0,-1 0 0 0 0,-1 0 0 0 0,1 0 0 0 0,-1 0 0 0 0,0-1 0 0 0,0 1 0 0 0,0-1 0 0 0,0 0 0 0 0,-1 0 0 0 0,1-1 0 0 0,-1 0 0 0 0,0 1 0 0 0,0-2 0 0 0,-1 1 0 0 0,-2 1 0 0 0,4-3 20 0 0,-1 0 0 0 0,1 0 0 0 0,-1 0 0 0 0,1 0 0 0 0,-1-1 0 0 0,0 0-1 0 0,1 0 1 0 0,-1 0 0 0 0,0-1 0 0 0,1 1 0 0 0,-1-1 0 0 0,1 0-1 0 0,-1 0 1 0 0,1-1 0 0 0,-1 0-20 0 0,-7-3 65 0 0,0 0 1 0 0,1-1-1 0 0,0 0 0 0 0,0-1 0 0 0,0-1-65 0 0,6 4 0 0 0,0 1 0 0 0,1-1 0 0 0,-1 0 0 0 0,1-1 0 0 0,0 1 0 0 0,0-1 0 0 0,0 0 0 0 0,0 0 0 0 0,1 0 0 0 0,0 0 0 0 0,0-1 0 0 0,-1-2 0 0 0,-8-21 0 0 0,9 24 2 0 0,1 1-1 0 0,-1-1 0 0 0,2 0 0 0 0,-1 0 0 0 0,0 0 1 0 0,1 0-1 0 0,0 0 0 0 0,0 0 0 0 0,0 0 0 0 0,1-2-1 0 0,0 2 26 0 0,0 0-1 0 0,0-1 0 0 0,1 1 1 0 0,0-1-1 0 0,0 1 0 0 0,1 0 1 0 0,-1 0-1 0 0,1-1 0 0 0,0 1 1 0 0,0 0-1 0 0,1 1 0 0 0,-1-1 1 0 0,1 0-1 0 0,0 1 0 0 0,3-4-25 0 0,-1 4-4 0 0,0-1-1 0 0,0 1 0 0 0,0 1 0 0 0,0-1 0 0 0,1 1 1 0 0,-1-1-1 0 0,1 2 0 0 0,0-1 0 0 0,0 1 0 0 0,0 0 1 0 0,0 0-1 0 0,5-1 5 0 0,-3 2-10 0 0,-1 0 1 0 0,1 0 0 0 0,0 0-1 0 0,0 1 1 0 0,0 0-1 0 0,-1 1 1 0 0,1-1-1 0 0,0 2 1 0 0,0-1-1 0 0,2 2 10 0 0,3 1-14 0 0,-1 1-1 0 0,0 1 0 0 0,-1 0 1 0 0,1 1-1 0 0,-1 0 0 0 0,-1 1 1 0 0,1 0-1 0 0,3 4 15 0 0,-10-8-25 0 0,-1 0 0 0 0,0 1 0 0 0,0-1 0 0 0,0 0 0 0 0,0 1 0 0 0,-1 0 0 0 0,0-1 0 0 0,0 1 0 0 0,0 0 0 0 0,0 0 0 0 0,-1 0 0 0 0,0 1 0 0 0,0-1 0 0 0,0 0 0 0 0,-1 0 0 0 0,0 1 0 0 0,0-1 0 0 0,0 0 0 0 0,-1 3 25 0 0,0-4-30 0 0,0 0 0 0 0,0 0 0 0 0,-1 0 0 0 0,1 0 0 0 0,-1 0 0 0 0,0 0 0 0 0,0 0 0 0 0,0-1 0 0 0,-1 1-1 0 0,0-1 1 0 0,1 1 0 0 0,-3 1 30 0 0,-2 2-9 0 0,0 0-1 0 0,-1-1 0 0 0,0 0 0 0 0,-7 5 10 0 0,11-8 9 0 0,-1 0-1 0 0,0 0 1 0 0,0 0-1 0 0,0-1 1 0 0,0 0-1 0 0,-1 0 1 0 0,1 0-1 0 0,-1-1 0 0 0,1 1 1 0 0,-1-1-1 0 0,1 0 1 0 0,-3-1-9 0 0,-6 0 40 0 0,-1-1 1 0 0,1 0-1 0 0,0-1 0 0 0,0-1 1 0 0,0 0-1 0 0,0-1 1 0 0,1 0-1 0 0,-1-1 0 0 0,1-1 1 0 0,-2-1-41 0 0,8 3 25 0 0,1-1-1 0 0,0 1 1 0 0,0-1 0 0 0,0 0-1 0 0,1-1 1 0 0,-1 0 0 0 0,1 0 0 0 0,1 0-1 0 0,-4-4-24 0 0,6 7 14 0 0,0-1 0 0 0,0 1-1 0 0,0-1 1 0 0,0 1-1 0 0,1-1 1 0 0,0 0-1 0 0,-1 0 1 0 0,1 0 0 0 0,1 0-1 0 0,-1 0 1 0 0,0 0-1 0 0,1 0 1 0 0,0 0-1 0 0,0 0 1 0 0,0 0-1 0 0,0 0 1 0 0,1 0 0 0 0,0 0-1 0 0,0 0 1 0 0,0 0-1 0 0,0 1 1 0 0,0-1-1 0 0,2-2-13 0 0,-2 3 39 0 0,2-1-2 0 0,0-1 0 0 0,-1 1 0 0 0,1 0 0 0 0,1 0 0 0 0,2-3-37 0 0,3-4 0 0 0,-7 8 0 0 0,0 1 0 0 0,0-1 0 0 0,0 1 0 0 0,1 0 0 0 0,1-2 0 0 0,16-10 127 0 0,20-11-127 0 0,-33 21-10 0 0,0 1 0 0 0,0-1 0 0 0,0 1 1 0 0,0 1-1 0 0,1-1 0 0 0,0 1 0 0 0,-1 1 0 0 0,2-1 10 0 0,6 1 0 0 0,-7 0 0 0 0,0 0 0 0 0,0 0 0 0 0,-1 1 0 0 0,1 1 0 0 0,4 0 0 0 0,-2 0-9 0 0,-1 1 0 0 0,1 0-1 0 0,0 0 1 0 0,-1 1 0 0 0,1 1-1 0 0,-1-1 1 0 0,0 2 0 0 0,8 4 9 0 0,-15-8-9 0 0,5 4-5 0 0,0 0 0 0 0,0 1-1 0 0,2 3 15 0 0,-6-7-14 0 0,-1 1-1 0 0,0-1 1 0 0,0 1-1 0 0,0 0 0 0 0,-1 0 1 0 0,1 0-1 0 0,-1 0 1 0 0,1 0-1 0 0,-1 0 0 0 0,1 4 15 0 0,-1-2-38 0 0,0 0 0 0 0,0 0 0 0 0,0 0 0 0 0,-1 0 0 0 0,1 0 0 0 0,-1 1 0 0 0,0-1 0 0 0,-1 0-1 0 0,1 0 1 0 0,-1 0 0 0 0,0 0 0 0 0,-1 0 0 0 0,1 0 0 0 0,-1 0 0 0 0,0 0 0 0 0,0 0-1 0 0,-2 3 39 0 0,-2 1 0 0 0,2-2 0 0 0,-1 0 0 0 0,0 0 0 0 0,-5 5 0 0 0,0 0-6 0 0,7-9 0 0 0,0 0-1 0 0,0 1 1 0 0,0-1-1 0 0,0 0 0 0 0,0-1 1 0 0,0 1-1 0 0,-1 0 1 0 0,1-1-1 0 0,-1 0 0 0 0,-2 1 7 0 0,-1 0 75 0 0,1-1-1 0 0,-1 0 1 0 0,0 0-1 0 0,-3 0-74 0 0,8-2 0 0 0,0 0 1 0 0,0 0-1 0 0,0 1 1 0 0,0-1-1 0 0,0-1 0 0 0,0 1 1 0 0,0 0-1 0 0,0 0 0 0 0,0-1 1 0 0,0 1-1 0 0,0-1 1 0 0,0 0-1 0 0,0 0 0 0 0,0 1 1 0 0,0-1-1 0 0,1 0 0 0 0,-2-1 0 0 0,-4-4-5 0 0,4 5 10 0 0,1-1 0 0 0,0 1 0 0 0,0-1 0 0 0,1 0 0 0 0,-1 1 0 0 0,0-1 0 0 0,0 0 0 0 0,1 0 0 0 0,-1 0 0 0 0,1 0 0 0 0,0-1 0 0 0,0 1 0 0 0,0 0-1 0 0,-1-2-4 0 0,0-3-3 0 0,1 5 8 0 0,0 0-1 0 0,0 0 1 0 0,1 1-1 0 0,-1-1 1 0 0,1 0-1 0 0,-1 0 1 0 0,1 0-1 0 0,0 0 0 0 0,0 0 1 0 0,0 0-1 0 0,0 0 1 0 0,0 0-1 0 0,0 0 1 0 0,0 0-1 0 0,1-1-4 0 0,-1 2 0 0 0,0 0 0 0 0,-1 1 0 0 0,1 0 0 0 0,0 0 0 0 0,0-1 0 0 0,0 1 0 0 0,0 0 0 0 0,0-1 0 0 0,0 1 0 0 0,0 0 0 0 0,0 0 0 0 0,0-1 0 0 0,0 1 0 0 0,0 0 0 0 0,0-1 0 0 0,0 1 0 0 0,0 0 0 0 0,0 0 0 0 0,0-1 0 0 0,1 1 0 0 0,-1 0 0 0 0,0-1 0 0 0,0 1 0 0 0,0 0 0 0 0,0 0 0 0 0,1 0 0 0 0,-1-1 0 0 0,0 1 0 0 0,0 0 0 0 0,5-6 0 0 0,-3 5 0 0 0,-1-1 0 0 0,1 1 0 0 0,0-1 0 0 0,0 1 0 0 0,0 0 0 0 0,0-1 0 0 0,0 1 0 0 0,1 0 0 0 0,-1 0 0 0 0,0 1 0 0 0,0-1 0 0 0,1 0 0 0 0,-1 1 0 0 0,0-1 0 0 0,1 1 0 0 0,-1 0 0 0 0,1 0 0 0 0,-1 0 0 0 0,0 0 0 0 0,1 0 0 0 0,0 1 0 0 0,2 0-5 0 0,0 0-1 0 0,0 1 0 0 0,0-1 0 0 0,0 1 0 0 0,-1 0 1 0 0,1 0-1 0 0,-1 1 0 0 0,1 0 0 0 0,-1-1 0 0 0,0 1 0 0 0,3 3 6 0 0,-5-4-4 0 0,0 0 0 0 0,0 1 0 0 0,0-1 0 0 0,0 1 0 0 0,0-1 0 0 0,0 1 0 0 0,-1-1 0 0 0,1 1 0 0 0,-1 0-1 0 0,0 0 1 0 0,0 0 0 0 0,0 0 0 0 0,0 1 4 0 0,0-2-3 0 0,-1 0 0 0 0,0-1 0 0 0,-1 1 0 0 0,1 0 0 0 0,0-1 0 0 0,0 1 0 0 0,-1 0 0 0 0,1 0 0 0 0,-1-1 1 0 0,1 1-1 0 0,-1-1 0 0 0,0 1 3 0 0,-9 17-40 0 0,7-15 40 0 0,0-1 0 0 0,1 0 0 0 0,-1 0 0 0 0,0 0 0 0 0,0 0 0 0 0,-1 0 0 0 0,1-1 0 0 0,-1 0 0 0 0,1 1 0 0 0,-1-1 0 0 0,0-1 0 0 0,0 1 0 0 0,-2 0 0 0 0,-3 1 0 0 0,-1 0 0 0 0,-1 0 0 0 0,1-2 0 0 0,-10 2 0 0 0,14-3 19 0 0,1 1 0 0 0,-1-1 0 0 0,0-1 0 0 0,1 1 0 0 0,-1-1 0 0 0,0 0 0 0 0,1 0 0 0 0,-2-1-19 0 0,-1 1 0 0 0,6 0 0 0 0,0 1 0 0 0,0 0 0 0 0,0-1 0 0 0,0 1 0 0 0,0-1 0 0 0,0 0 0 0 0,0 0 0 0 0,-1 0 0 0 0,2 1 0 0 0,1-1 0 0 0,-1 0 0 0 0,0 1 0 0 0,1-1 0 0 0,-1 0 0 0 0,0 1 0 0 0,1-1 0 0 0,-1 0 0 0 0,1 0 0 0 0,-1 0 0 0 0,1 1 0 0 0,-1-1 0 0 0,1 0 0 0 0,-1 0 0 0 0,1 0 0 0 0,0 0 0 0 0,0 0 0 0 0,-1 0 0 0 0,1 0 0 0 0,0 0 0 0 0,0 0 0 0 0,0 0 0 0 0,0-1 0 0 0,1 1 4 0 0,-1-1 0 0 0,0 1-1 0 0,1-1 1 0 0,-1 0-1 0 0,1 1 1 0 0,0-1 0 0 0,0 1-1 0 0,-1-1 1 0 0,1 1-1 0 0,0 0 1 0 0,0-1-1 0 0,0 1 1 0 0,1 0 0 0 0,-1 0-1 0 0,1-1-3 0 0,1-1 18 0 0,1 0 0 0 0,-1 0 0 0 0,1 1 0 0 0,-1-1 0 0 0,3 0-18 0 0,7-4 0 0 0,-9 4 0 0 0,1 1 0 0 0,-1 0 0 0 0,1 0 0 0 0,0 0 0 0 0,-1 0 0 0 0,1 1 0 0 0,-3 0-7 0 0,0 1 0 0 0,0-1 0 0 0,0 1 0 0 0,0 0 0 0 0,0 0-1 0 0,0 0 1 0 0,0 0 0 0 0,0 0 0 0 0,1 1 7 0 0,4-1 0 0 0,3 1-49 0 0,-8 2-32 0 0,-1-1-319 0 0,-1-1 327 0 0,1 1 0 0 0,-1-1 0 0 0,0 1 0 0 0,0-1 0 0 0,-1 1 0 0 0,1-1 1 0 0,0 1-1 0 0,-1-1 0 0 0,1 1 0 0 0,0-1 0 0 0,-1 0 0 0 0,0 1 73 0 0,-1 1-29 0 0,0 0 1 0 0,0-1-1 0 0,-1 1 0 0 0,1 0 0 0 0,-1-1 0 0 0,0 0 0 0 0,0 0 1 0 0,0 0-1 0 0,-2 2 29 0 0,-4 1-45 0 0,6-3 45 0 0,1 0-3 0 0,0-1 1 0 0,0 1 0 0 0,0-1-1 0 0,0 0 1 0 0,0 0 0 0 0,0 0 0 0 0,-1 0 2 0 0,2 0 3 0 0,0-1 0 0 0,0 0 0 0 0,-1 0 0 0 0,1 0 0 0 0,0 0 0 0 0,0 0 0 0 0,0 0 1 0 0,0 0-1 0 0,0 0 0 0 0,-1 0 0 0 0,1-1 0 0 0,0 1 0 0 0,0 0 0 0 0,0-1 0 0 0,0 1 0 0 0,0-1 1 0 0,0 1-1 0 0,0-1 0 0 0,-1 0-3 0 0,1 0 49 0 0,-1-1 1 0 0,0 1-1 0 0,0-1 1 0 0,1 0-1 0 0,-1 0 1 0 0,1 0-1 0 0,-1 0 1 0 0,1 0-1 0 0,0 0 1 0 0,0 0-1 0 0,0-1 1 0 0,0 1-1 0 0,0 0 1 0 0,0-1-1 0 0,1 1 1 0 0,-1 0-1 0 0,1-3-49 0 0,-2-1 113 0 0,2 2-81 0 0,-1 1-1 0 0,1-1 0 0 0,0 1 0 0 0,0-1 0 0 0,0 1 1 0 0,0-1-1 0 0,1 1 0 0 0,-1-1 0 0 0,1 1 0 0 0,0-1 1 0 0,0 1-1 0 0,1 0 0 0 0,-1 0 0 0 0,0-1 0 0 0,1 1 1 0 0,0 0-1 0 0,0 0 0 0 0,0 0 0 0 0,0 1 0 0 0,0-1-31 0 0,20-11-96 0 0,-20 12 46 0 0,0 1 0 0 0,0 0 0 0 0,0-1 0 0 0,0 1 0 0 0,0 0 0 0 0,1 0 0 0 0,-1 0 0 0 0,0 0 0 0 0,1 1 0 0 0,-1-1 0 0 0,0 1 0 0 0,1-1 0 0 0,-1 1 0 0 0,1 0 0 0 0,-1 0 0 0 0,3 0 50 0 0,-5 1-15 0 0,1-1-1 0 0,-1 0 0 0 0,1 0 0 0 0,-1 1 0 0 0,1-1 0 0 0,-1 0 1 0 0,0 0-1 0 0,1 1 0 0 0,-1-1 0 0 0,0 0 0 0 0,1 1 0 0 0,-1-1 1 0 0,0 1-1 0 0,1-1 0 0 0,-1 1 0 0 0,0-1 0 0 0,0 1 16 0 0,1 0-44 0 0,1 1-56 0 0,0 0 0 0 0,0 1 0 0 0,0-1 0 0 0,-1 1-1 0 0,1 0 1 0 0,-1 0 0 0 0,0-1 0 0 0,0 1 0 0 0,0 0 0 0 0,0 0 0 0 0,0 0-1 0 0,0 0 1 0 0,-1 0 0 0 0,0 0 0 0 0,1 1 0 0 0,-1-1 0 0 0,0 0 0 0 0,-1 0 0 0 0,1 2 100 0 0,-1-2-107 0 0,0-1 0 0 0,0 1 0 0 0,0 0 0 0 0,-1 0 0 0 0,0 1 107 0 0,-4 8-51 0 0,5-10-29 0 0,0-2-938 0 0,-4 4-3786 0 0</inkml:trace>
</inkml:ink>
</file>

<file path=ppt/ink/ink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6:11:05.168"/>
    </inkml:context>
    <inkml:brush xml:id="br0">
      <inkml:brushProperty name="width" value="0.05292" units="cm"/>
      <inkml:brushProperty name="height" value="0.05292" units="cm"/>
      <inkml:brushProperty name="color" value="#333333"/>
    </inkml:brush>
  </inkml:definitions>
  <inkml:trace contextRef="#ctx0" brushRef="#br0">108 0 9672 0 0,'0'0'748'0'0,"0"0"-380"0"0,0 0 236 0 0,0 0 150 0 0,-19 5 1422 0 0,14-2-2011 0 0,0 0-1 0 0,0 0 1 0 0,1 0-1 0 0,0 0 1 0 0,0 1-1 0 0,0-1 1 0 0,0 1-1 0 0,0 0 1 0 0,1 1-1 0 0,-1-1 1 0 0,1 1-1 0 0,0-1 1 0 0,1 1-1 0 0,-1 0 1 0 0,1 0-1 0 0,0 0 1 0 0,-1 5-165 0 0,-3 6 196 0 0,1 0 0 0 0,1 1 0 0 0,1-1 0 0 0,0 1 0 0 0,1 4-196 0 0,1-6 100 0 0,1 0-1 0 0,0-1 1 0 0,1 1-1 0 0,1 0 1 0 0,2 11-100 0 0,-2-17-22 0 0,1 0 1 0 0,0-1-1 0 0,0 1 0 0 0,0-1 1 0 0,1 0-1 0 0,0 0 1 0 0,1 0-1 0 0,0-1 0 0 0,0 1 1 0 0,1 0 21 0 0,8 4-1076 0 0,-4-6-3387 0 0,-4-3-1059 0 0</inkml:trace>
  <inkml:trace contextRef="#ctx0" brushRef="#br0" timeOffset="1">171 184 3680 0 0,'16'-15'360'0'0,"-14"13"-212"0"0,1 0 0 0 0,-1 0 0 0 0,1 1-1 0 0,-1-1 1 0 0,1 1 0 0 0,0-1 0 0 0,0 1 0 0 0,0 0 0 0 0,0 0 0 0 0,0 0 0 0 0,0 0 0 0 0,0 1 0 0 0,0-1-1 0 0,0 1 1 0 0,0 0 0 0 0,0 0 0 0 0,0 0 0 0 0,0 0 0 0 0,0 0 0 0 0,0 1 0 0 0,0 0 0 0 0,0-1-1 0 0,0 1 1 0 0,0 0 0 0 0,0 0 0 0 0,0 1 0 0 0,-1-1 0 0 0,1 0 0 0 0,0 1 0 0 0,-1 0 0 0 0,1 0 0 0 0,-1 0-1 0 0,1 0 1 0 0,-1 0 0 0 0,0 0 0 0 0,0 0 0 0 0,0 1 0 0 0,0-1 0 0 0,-1 1 0 0 0,1 0-148 0 0,2 3 348 0 0,0 0 0 0 0,-1 1 0 0 0,0-1 0 0 0,0 1 0 0 0,-1-1 0 0 0,1 1 0 0 0,-2 0 0 0 0,1 0 0 0 0,-1 0 0 0 0,0 0 0 0 0,0 0 0 0 0,-1 0 0 0 0,0 0 0 0 0,0 0 0 0 0,0 0 0 0 0,-1 0 0 0 0,-1 3-348 0 0,1-5-87 0 0,-1-1 0 0 0,1 1 1 0 0,-1-1-1 0 0,0 0 0 0 0,-1 1 1 0 0,1-1-1 0 0,-1 1 87 0 0,-8 8-4648 0 0,6-8 71 0 0</inkml:trace>
</inkml:ink>
</file>

<file path=ppt/ink/ink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6:11:05.170"/>
    </inkml:context>
    <inkml:brush xml:id="br0">
      <inkml:brushProperty name="width" value="0.05292" units="cm"/>
      <inkml:brushProperty name="height" value="0.05292" units="cm"/>
      <inkml:brushProperty name="color" value="#333333"/>
    </inkml:brush>
  </inkml:definitions>
  <inkml:trace contextRef="#ctx0" brushRef="#br0">68 11 1840 0 0,'0'-1'133'0'0,"-1"0"314"0"0,1 1-1 0 0,-1-1 1 0 0,0 0-1 0 0,1 1 1 0 0,-1-1 0 0 0,0 0-1 0 0,0 1 1 0 0,1-1-1 0 0,-1 1 1 0 0,0-1-1 0 0,0 1 1 0 0,0-1-1 0 0,0 1 1 0 0,0 0-1 0 0,0-1 1 0 0,1 1 0 0 0,-1 0-1 0 0,0 0 1 0 0,0 0-1 0 0,0 0 1 0 0,0 0-1 0 0,0 0 1 0 0,0 0-1 0 0,0 0-446 0 0,-1 1 306 0 0,0 0 1 0 0,0 0-1 0 0,0 0 0 0 0,1 0 0 0 0,-1 0 0 0 0,0 1 0 0 0,1-1 0 0 0,-1 0 0 0 0,1 1 1 0 0,-1 1-307 0 0,-1 1 108 0 0,0-1 1 0 0,0 1-1 0 0,0 0 1 0 0,1 0 0 0 0,0 1-1 0 0,0-1 1 0 0,0 0-1 0 0,0 1 1 0 0,1-1 0 0 0,0 1-1 0 0,-1 0 1 0 0,2-1-1 0 0,-1 1 1 0 0,1 0 0 0 0,-1 0-1 0 0,1 0 1 0 0,1-1-1 0 0,-1 5-108 0 0,1-5-50 0 0,-1-1-1 0 0,1 0 0 0 0,0 0 0 0 0,0 1 1 0 0,0-1-1 0 0,1 0 0 0 0,-1 0 0 0 0,1 0 0 0 0,-1 0 1 0 0,1 0-1 0 0,0-1 0 0 0,0 1 0 0 0,0 0 1 0 0,0-1-1 0 0,1 1 0 0 0,-1-1 0 0 0,1 0 0 0 0,0 0 1 0 0,-1 0-1 0 0,1 0 0 0 0,0-1 0 0 0,0 1 1 0 0,0-1-1 0 0,0 1 0 0 0,0-1 0 0 0,1 0 0 0 0,-1 0 52 0 0,6 1-4023 0 0,1 1-1276 0 0</inkml:trace>
</inkml:ink>
</file>

<file path=ppt/ink/ink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6:11:05.171"/>
    </inkml:context>
    <inkml:brush xml:id="br0">
      <inkml:brushProperty name="width" value="0.05292" units="cm"/>
      <inkml:brushProperty name="height" value="0.05292" units="cm"/>
      <inkml:brushProperty name="color" value="#333333"/>
    </inkml:brush>
  </inkml:definitions>
  <inkml:trace contextRef="#ctx0" brushRef="#br0">0 8 9216 0 0,'0'0'706'0'0,"1"0"-463"0"0,1-1 43 0 0,0 0 0 0 0,-1 0 1 0 0,1 0-1 0 0,0 0 0 0 0,0 1 0 0 0,-1-1 0 0 0,1 1 1 0 0,0-1-1 0 0,0 1 0 0 0,0 0 0 0 0,0 0 0 0 0,0 0 1 0 0,0 0-1 0 0,0 0 0 0 0,-1 0 0 0 0,1 0 0 0 0,0 0 1 0 0,2 1-287 0 0,-1 1 177 0 0,0-1 1 0 0,0 0 0 0 0,0 1-1 0 0,0-1 1 0 0,-1 1 0 0 0,1 0 0 0 0,-1 0-1 0 0,1 0 1 0 0,-1 0 0 0 0,2 3-178 0 0,3 3 145 0 0,-1 0 1 0 0,0 1 0 0 0,0 0-1 0 0,-1 0 1 0 0,0 1-1 0 0,0 1-145 0 0,2 5 69 0 0,-1-1 0 0 0,-1 1-1 0 0,0 1 1 0 0,-1-1 0 0 0,-1 1-1 0 0,-1-1 1 0 0,0 1 0 0 0,-1 0-1 0 0,-1 0 1 0 0,-1 0 0 0 0,0 0-1 0 0,-1-1 1 0 0,-1 1 0 0 0,0-1-1 0 0,-1 1 1 0 0,-1-1 0 0 0,-1 0-1 0 0,0-1 1 0 0,-1 1 0 0 0,-8 13-69 0 0,-6 15-1916 0 0,14-30-4365 0 0</inkml:trace>
</inkml:ink>
</file>

<file path=ppt/ink/ink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6:11:05.172"/>
    </inkml:context>
    <inkml:brush xml:id="br0">
      <inkml:brushProperty name="width" value="0.05292" units="cm"/>
      <inkml:brushProperty name="height" value="0.05292" units="cm"/>
      <inkml:brushProperty name="color" value="#333333"/>
    </inkml:brush>
  </inkml:definitions>
  <inkml:trace contextRef="#ctx0" brushRef="#br0">71 0 11832 0 0,'0'0'266'0'0,"0"0"44"0"0,0 0 12 0 0,0 0-34 0 0,0 0-114 0 0,0 0 223 0 0,0 17 1148 0 0,-1-9-1443 0 0,-1 1 0 0 0,0-1 0 0 0,0 1 0 0 0,-1-1 0 0 0,0 0 0 0 0,0 0 0 0 0,-1 0 0 0 0,-4 7-102 0 0,-2 6 110 0 0,-15 21-1176 0 0,17-28-4320 0 0</inkml:trace>
</inkml:ink>
</file>

<file path=ppt/ink/ink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6:11:05.173"/>
    </inkml:context>
    <inkml:brush xml:id="br0">
      <inkml:brushProperty name="width" value="0.05292" units="cm"/>
      <inkml:brushProperty name="height" value="0.05292" units="cm"/>
      <inkml:brushProperty name="color" value="#333333"/>
    </inkml:brush>
  </inkml:definitions>
  <inkml:trace contextRef="#ctx0" brushRef="#br0">102 36 920 0 0,'-3'-14'2042'0'0,"0"5"3520"0"0,2 8-5348 0 0,-1 0 1 0 0,1 0 0 0 0,0 0-1 0 0,0 0 1 0 0,0 0 0 0 0,-1 0 0 0 0,1 1-1 0 0,0-1 1 0 0,-1 0 0 0 0,1 1-1 0 0,-1-1 1 0 0,1 1 0 0 0,-1-1-1 0 0,1 1 1 0 0,-1 0 0 0 0,1 0-1 0 0,-1-1 1 0 0,1 1 0 0 0,-1 0-1 0 0,1 1 1 0 0,-1-1 0 0 0,0 0-1 0 0,0 1-214 0 0,-1-1 146 0 0,0 2 0 0 0,0-1 0 0 0,1 0 0 0 0,-1 0 0 0 0,0 1 0 0 0,1 0-1 0 0,-1-1 1 0 0,1 1 0 0 0,0 0 0 0 0,-1 0 0 0 0,1 0 0 0 0,-1 2-146 0 0,0-1 36 0 0,1 0 1 0 0,-1 1 0 0 0,1-1 0 0 0,0 0-1 0 0,-1 1 1 0 0,2 0 0 0 0,-1-1-1 0 0,0 1 1 0 0,1 0 0 0 0,-1 0-1 0 0,1 0 1 0 0,1 0 0 0 0,-1 0-1 0 0,0 0 1 0 0,1 0 0 0 0,0 1-1 0 0,0-1 1 0 0,0 0 0 0 0,1 3-37 0 0,-1-3 7 0 0,1-3-7 0 0,-1 1 0 0 0,0 0 0 0 0,1-1 0 0 0,-1 1 0 0 0,1-1 1 0 0,-1 1-1 0 0,1-1 0 0 0,0 1 0 0 0,0-1 0 0 0,-1 1 0 0 0,1-1 0 0 0,0 0 1 0 0,0 0-1 0 0,0 1 0 0 0,1-1 0 0 0,-1 0 0 0 0,0 0 0 0 0,0 0 0 0 0,1 0 1 0 0,-1 0-1 0 0,0 0 0 0 0,1-1 0 0 0,-1 1 0 0 0,1 0 0 0 0,-1-1 1 0 0,2 1-1 0 0,0 0-5 0 0,0 0 0 0 0,0 0 0 0 0,0-1 0 0 0,0 0 0 0 0,0 1 1 0 0,0-1-1 0 0,0 0 0 0 0,0 0 0 0 0,0 0 0 0 0,0-1 1 0 0,0 1-1 0 0,0-1 0 0 0,0 0 0 0 0,0 0 0 0 0,0 0 1 0 0,-1 0-1 0 0,1 0 0 0 0,0 0 0 0 0,-1-1 0 0 0,1 1 1 0 0,0-1-1 0 0,1-1 5 0 0,-2 0 9 0 0,1 0 0 0 0,-1 0 1 0 0,1 0-1 0 0,-1 0 0 0 0,0 0 0 0 0,0 0 1 0 0,0 0-1 0 0,-1-1 0 0 0,1 1 1 0 0,-1-1-1 0 0,0 1 0 0 0,0-1 0 0 0,0 0 1 0 0,0 1-1 0 0,-1-1 0 0 0,0 0 1 0 0,1 1-1 0 0,-1-3-9 0 0,-1-6 302 0 0,0 10-218 0 0,1 0 0 0 0,-1 0 0 0 0,1-1 0 0 0,0 1 0 0 0,0 0 0 0 0,0 0 0 0 0,0 0 0 0 0,1 0 0 0 0,-1 0 0 0 0,1 0 0 0 0,-1 0-84 0 0,1 1 175 0 0,-1 1-38 0 0,0 0-10 0 0,0 0-6 0 0,0 0-37 0 0,10 14-144 0 0,13 26 73 0 0,0 0-759 0 0,-4-15-4220 0 0,-11-16-238 0 0</inkml:trace>
</inkml:ink>
</file>

<file path=ppt/ink/ink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6:11:05.174"/>
    </inkml:context>
    <inkml:brush xml:id="br0">
      <inkml:brushProperty name="width" value="0.05292" units="cm"/>
      <inkml:brushProperty name="height" value="0.05292" units="cm"/>
      <inkml:brushProperty name="color" value="#333333"/>
    </inkml:brush>
  </inkml:definitions>
  <inkml:trace contextRef="#ctx0" brushRef="#br0">39 141 11600 0 0,'0'0'264'0'0,"0"0"34"0"0,0 0 21 0 0,0 0-36 0 0,1 22 747 0 0,2-1-180 0 0,-1 0-1 0 0,0 0 1 0 0,-2 7-850 0 0,3 33 430 0 0,1-19 547 0 0,-2 31-977 0 0,-4-81 56 0 0,0-1 1 0 0,0 1-1 0 0,-1 0 0 0 0,0 0 1 0 0,-3-6-57 0 0,5 11 25 0 0,-7-18 7 0 0,1-1 0 0 0,1-1 1 0 0,1 1-1 0 0,1-1 0 0 0,1 1 1 0 0,1-1-1 0 0,0 0 0 0 0,2 0 0 0 0,2-6-32 0 0,-2 20 18 0 0,1-1 0 0 0,1 0 0 0 0,0 1-1 0 0,0-1 1 0 0,1 1 0 0 0,0 0-1 0 0,1 0 1 0 0,0 0 0 0 0,2-3-18 0 0,-4 8 3 0 0,0 1 1 0 0,0 0-1 0 0,0 0 1 0 0,0 1 0 0 0,1-1-1 0 0,-1 0 1 0 0,1 1-1 0 0,0-1 1 0 0,0 1-1 0 0,-1 0 1 0 0,2 0 0 0 0,-1 0-1 0 0,0 1 1 0 0,0-1-1 0 0,1 1 1 0 0,-1-1-1 0 0,0 1 1 0 0,1 0-1 0 0,-1 0 1 0 0,1 1 0 0 0,0-1-1 0 0,-1 1 1 0 0,1 0-1 0 0,0-1 1 0 0,-1 2-1 0 0,4-1-3 0 0,-5 0 1 0 0,1 1-1 0 0,-1-1 1 0 0,1 1-1 0 0,-1-1 0 0 0,1 1 1 0 0,-1 0-1 0 0,1 0 0 0 0,-1 0 1 0 0,1 0-1 0 0,-1 1 0 0 0,0-1 1 0 0,0 1-1 0 0,0-1 1 0 0,0 1-1 0 0,0 0 0 0 0,0-1 1 0 0,0 1-1 0 0,0 0 0 0 0,-1 0 1 0 0,1 0-1 0 0,-1 1 0 0 0,0-1 1 0 0,1 0-1 0 0,-1 1 1 0 0,0-1-1 0 0,0 0 0 0 0,-1 1 1 0 0,1-1-1 0 0,0 1 0 0 0,-1 0 1 0 0,1-1-1 0 0,-1 1 0 0 0,0-1 1 0 0,0 1-1 0 0,0 0 1 0 0,-1 2-1 0 0,1-1-43 0 0,0 0 1 0 0,-1 1-1 0 0,0-1 1 0 0,0 0-1 0 0,0 0 1 0 0,0 0-1 0 0,-1 0 1 0 0,0 0-1 0 0,0 0 1 0 0,0 0-1 0 0,0 0 1 0 0,0-1-1 0 0,-1 1 1 0 0,0-1-1 0 0,1 1 1 0 0,-1-1-1 0 0,0 0 1 0 0,-1 0 0 0 0,1-1-1 0 0,-1 1 1 0 0,1-1-1 0 0,-3 2 43 0 0,-46 22-5384 0 0,50-25 3914 0 0</inkml:trace>
</inkml:ink>
</file>

<file path=ppt/ink/ink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6:11:05.175"/>
    </inkml:context>
    <inkml:brush xml:id="br0">
      <inkml:brushProperty name="width" value="0.05292" units="cm"/>
      <inkml:brushProperty name="height" value="0.05292" units="cm"/>
      <inkml:brushProperty name="color" value="#333333"/>
    </inkml:brush>
  </inkml:definitions>
  <inkml:trace contextRef="#ctx0" brushRef="#br0">19 85 7368 0 0,'0'0'333'0'0,"0"0"0"0"0,0 0-49 0 0,0 0 579 0 0,0 0 274 0 0,-13 11 4842 0 0,12-9-5939 0 0,0 0 1 0 0,1 0-1 0 0,-1 0 1 0 0,0 0-1 0 0,1 0 1 0 0,0 0-1 0 0,-1 0 1 0 0,1 0-1 0 0,0 0 1 0 0,0 0-1 0 0,0 0 1 0 0,1 0 0 0 0,-1 0-1 0 0,0 0 1 0 0,1 1-1 0 0,-1-1 1 0 0,1 0-1 0 0,0-1 1 0 0,0 1-1 0 0,0 0 1 0 0,0 0-1 0 0,0 0 1 0 0,0 0-1 0 0,0-1 1 0 0,0 1-1 0 0,1 0 1 0 0,-1-1-1 0 0,1 1 1 0 0,-1-1-1 0 0,1 0 1 0 0,-1 1-1 0 0,1-1 1 0 0,0 0-1 0 0,0 0 1 0 0,0 0-41 0 0,2 1 5 0 0,-1 0 0 0 0,1-1 0 0 0,-1 0 0 0 0,1 0 1 0 0,-1 0-1 0 0,1 0 0 0 0,0 0 0 0 0,-1 0 0 0 0,1-1 0 0 0,0 0 1 0 0,-1 0-1 0 0,1 0 0 0 0,0 0 0 0 0,0-1 0 0 0,-1 1 0 0 0,1-1 0 0 0,0 0 1 0 0,-1 0-1 0 0,2-1-5 0 0,-2 1-34 0 0,1-1 0 0 0,-1 0 0 0 0,0 0 0 0 0,-1 0 0 0 0,1 0-1 0 0,0-1 1 0 0,-1 1 0 0 0,1-1 0 0 0,-1 0 0 0 0,0 1 0 0 0,0-1 0 0 0,0 0 0 0 0,0 0 0 0 0,0-1 0 0 0,-1 1 0 0 0,1 0 0 0 0,-1 0 0 0 0,0-1 0 0 0,0 1 0 0 0,0-1 0 0 0,0 1 0 0 0,-1-1 0 0 0,0 1 0 0 0,1-1-1 0 0,-1 1 1 0 0,0-1 0 0 0,-1 1 0 0 0,1-1 0 0 0,-1 1 0 0 0,1-1 0 0 0,-2 0 34 0 0,2 0 3 0 0,-1 1 0 0 0,0-1-1 0 0,-1 1 1 0 0,1-1 0 0 0,-1 1 0 0 0,1 0-1 0 0,-1-1 1 0 0,0 1 0 0 0,0 0 0 0 0,0 0-1 0 0,-1 1 1 0 0,1-1 0 0 0,-1 0 0 0 0,1 1-1 0 0,-1-1 1 0 0,0 1 0 0 0,0 0 0 0 0,0 0-1 0 0,0 0 1 0 0,-1 0 0 0 0,1 1 0 0 0,0 0-1 0 0,-1-1 1 0 0,1 1 0 0 0,-1 0-1 0 0,1 0 1 0 0,-1 1 0 0 0,0-1 0 0 0,1 1-1 0 0,-1 0-2 0 0,2 0-13 0 0,-1 0 0 0 0,1 0 0 0 0,-1 0 0 0 0,1 0 0 0 0,0 1 0 0 0,-1-1 0 0 0,1 1 0 0 0,0-1 0 0 0,0 1 0 0 0,-1 0-1 0 0,1 0 1 0 0,0 0 0 0 0,0 0 0 0 0,0 1 0 0 0,0-1 0 0 0,0 0 0 0 0,0 1 0 0 0,0-1 0 0 0,1 1 0 0 0,-1 0-1 0 0,1 0 1 0 0,-1 0 0 0 0,1 0 0 0 0,-1 0 0 0 0,1 0 13 0 0,0 0-348 0 0,0 1 0 0 0,0-1 0 0 0,0 1 0 0 0,1-1 0 0 0,-1 1 0 0 0,1 0 0 0 0,-1-1 0 0 0,1 1 0 0 0,0 1 348 0 0,0 3-4924 0 0</inkml:trace>
</inkml:ink>
</file>

<file path=ppt/ink/ink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6:11:05.176"/>
    </inkml:context>
    <inkml:brush xml:id="br0">
      <inkml:brushProperty name="width" value="0.05292" units="cm"/>
      <inkml:brushProperty name="height" value="0.05292" units="cm"/>
      <inkml:brushProperty name="color" value="#333333"/>
    </inkml:brush>
  </inkml:definitions>
  <inkml:trace contextRef="#ctx0" brushRef="#br0">1 1 10136 0 0,'0'0'464'0'0,"0"0"-10"0"0,0 0-222 0 0,0 0 156 0 0,0 0 100 0 0,8 15 1046 0 0,-5-1-1043 0 0,-1 1 1 0 0,-1-1 0 0 0,0 1 0 0 0,0 0 0 0 0,-2-1 0 0 0,0 1-1 0 0,-2 10-491 0 0,1-5 257 0 0,1 1 0 0 0,0 0 0 0 0,2 8-257 0 0,0-22-234 0 0,-1 1 0 0 0,2 0 0 0 0,-1-1 0 0 0,1 0-1 0 0,0 1 1 0 0,1-1 0 0 0,0 0 0 0 0,0 0 0 0 0,4 6 234 0 0,0-5-5722 0 0</inkml:trace>
</inkml:ink>
</file>

<file path=ppt/ink/ink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6:11:05.177"/>
    </inkml:context>
    <inkml:brush xml:id="br0">
      <inkml:brushProperty name="width" value="0.05292" units="cm"/>
      <inkml:brushProperty name="height" value="0.05292" units="cm"/>
      <inkml:brushProperty name="color" value="#333333"/>
    </inkml:brush>
  </inkml:definitions>
  <inkml:trace contextRef="#ctx0" brushRef="#br0">16 1 8840 0 0,'0'0'197'0'0,"0"0"24"0"0,0 0 19 0 0,0 0 63 0 0,0 0 209 0 0,12 27 2301 0 0,-1-8-1995 0 0,-10-17-771 0 0,0 1 0 0 0,0-1-1 0 0,0 0 1 0 0,0 1 0 0 0,1-1 0 0 0,-1 0-1 0 0,1 0 1 0 0,-1 0 0 0 0,1 0 0 0 0,0 0-1 0 0,0 0 1 0 0,0 0 0 0 0,0-1 0 0 0,0 1-1 0 0,1-1 1 0 0,-1 1 0 0 0,0-1-1 0 0,1 0 1 0 0,-1 0 0 0 0,0 0 0 0 0,1 0-1 0 0,0 0 1 0 0,-1-1 0 0 0,1 1 0 0 0,-1-1-1 0 0,1 1 1 0 0,2-1-47 0 0,-4-1-6 0 0,1 1 0 0 0,-1 0-1 0 0,1-1 1 0 0,-1 1 0 0 0,0-1 0 0 0,1 0-1 0 0,-1 1 1 0 0,0-1 0 0 0,0 0 0 0 0,1 0-1 0 0,-1 0 1 0 0,0 0 0 0 0,0 0-1 0 0,0 0 1 0 0,0 0 0 0 0,0 0 0 0 0,0 0-1 0 0,0 0 1 0 0,-1 0 0 0 0,1-1 0 0 0,0 1-1 0 0,-1 0 1 0 0,1-1 6 0 0,12-33 1015 0 0,-12 33-834 0 0,0-2 1394 0 0,0 6-601 0 0,-1 12-298 0 0,0 22-736 0 0,10 38 274 0 0,0 37-214 0 0,-9-95 75 0 0,-1 1 1 0 0,-1-1-1 0 0,0 1 1 0 0,-1-1 0 0 0,-2 11-76 0 0,3-23 24 0 0,0 1 0 0 0,-1-1 0 0 0,1 1 0 0 0,-1-1 0 0 0,0 0 1 0 0,0 0-1 0 0,0 1 0 0 0,-1-1 0 0 0,1-1 0 0 0,-1 1 0 0 0,0 0 0 0 0,0-1 1 0 0,0 1-1 0 0,-1-1 0 0 0,1 0 0 0 0,-1 0 0 0 0,0 0 0 0 0,0-1 1 0 0,0 0-1 0 0,0 1 0 0 0,0-1 0 0 0,-1 0-24 0 0,0 0-58 0 0,0-1 1 0 0,0 1-1 0 0,-1-1 0 0 0,1 0 1 0 0,-1 0-1 0 0,1 0 1 0 0,-4-1 57 0 0,-12-2-5290 0 0,2-2-1091 0 0</inkml:trace>
</inkml:ink>
</file>

<file path=ppt/ink/ink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6:11:05.178"/>
    </inkml:context>
    <inkml:brush xml:id="br0">
      <inkml:brushProperty name="width" value="0.05292" units="cm"/>
      <inkml:brushProperty name="height" value="0.05292" units="cm"/>
      <inkml:brushProperty name="color" value="#333333"/>
    </inkml:brush>
  </inkml:definitions>
  <inkml:trace contextRef="#ctx0" brushRef="#br0">2 17 10592 0 0,'0'-16'1612'0'0,"0"15"-1102"0"0,0 1 24 0 0,0 0 8 0 0,0 0 30 0 0,0 0 18 0 0,0 0 2 0 0,0 0-66 0 0,10 20 58 0 0,-9-17-558 0 0,-1 1-1 0 0,0-1 0 0 0,0 1 1 0 0,0-1-1 0 0,0 1 1 0 0,-1-1-1 0 0,1 1 1 0 0,-1-1-1 0 0,0 1 1 0 0,0-1-1 0 0,-1 3-25 0 0,-3 20 353 0 0,18-50 15 0 0,19-17-49 0 0,-23 31-247 0 0,-8 9-50 0 0,0-1 1 0 0,0 1-1 0 0,0 0 0 0 0,0 0 0 0 0,0 0 1 0 0,0 0-1 0 0,1 0 0 0 0,-1 0 0 0 0,0 1 0 0 0,1-1 1 0 0,-1 0-1 0 0,1 1 0 0 0,-1-1 0 0 0,1 1 1 0 0,-1-1-1 0 0,1 1 0 0 0,-1 0 0 0 0,1-1 0 0 0,-1 1 1 0 0,1 0-1 0 0,-1 0 0 0 0,1 0 0 0 0,-1 0 1 0 0,1 1-1 0 0,-1-1 0 0 0,1 0 0 0 0,0 1 1 0 0,-1-1-1 0 0,0 1 0 0 0,1-1 0 0 0,-1 1 0 0 0,1 0 1 0 0,-1-1-1 0 0,0 1 0 0 0,1 0 0 0 0,-1 0 1 0 0,0 0-1 0 0,0 0 0 0 0,0 0 0 0 0,0 0 1 0 0,0 0-1 0 0,0 1 0 0 0,0-1 0 0 0,0 0 0 0 0,0 1 1 0 0,0-1-1 0 0,-1 0 0 0 0,1 1 0 0 0,-1 0-22 0 0,13 27-119 0 0,4 7 96 0 0,-1-15-5709 0 0,-15-20 23 0 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OA" name="resolution" value="1000" units="1/deg"/>
          <inkml:channelProperty channel="OE" name="resolution" value="1000" units="1/deg"/>
        </inkml:channelProperties>
      </inkml:inkSource>
      <inkml:timestamp xml:id="ts0" timeString="2019-01-08T12:01:20.301"/>
    </inkml:context>
    <inkml:brush xml:id="br0">
      <inkml:brushProperty name="width" value="0.1" units="cm"/>
      <inkml:brushProperty name="height" value="0.1" units="cm"/>
      <inkml:brushProperty name="color" value="#849398"/>
      <inkml:brushProperty name="ignorePressure" value="1"/>
    </inkml:brush>
    <inkml:context xml:id="ctx1">
      <inkml:inkSource xml:id="inkSrc2">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1" timeString="2019-01-08T12:01:20.303"/>
    </inkml:context>
    <inkml:brush xml:id="br1">
      <inkml:brushProperty name="width" value="0.1" units="cm"/>
      <inkml:brushProperty name="height" value="0.1" units="cm"/>
      <inkml:brushProperty name="color" value="#849398"/>
    </inkml:brush>
    <inkml:brush xml:id="br2">
      <inkml:brushProperty name="width" value="0.05" units="cm"/>
      <inkml:brushProperty name="height" value="0.05" units="cm"/>
      <inkml:brushProperty name="color" value="#849398"/>
      <inkml:brushProperty name="ignorePressure" value="1"/>
    </inkml:brush>
    <inkml:brush xml:id="br3">
      <inkml:brushProperty name="width" value="0.1" units="cm"/>
      <inkml:brushProperty name="height" value="0.1" units="cm"/>
      <inkml:brushProperty name="color" value="#E71225"/>
    </inkml:brush>
    <inkml:brush xml:id="br4">
      <inkml:brushProperty name="width" value="0.1" units="cm"/>
      <inkml:brushProperty name="height" value="0.1" units="cm"/>
      <inkml:brushProperty name="color" value="#0070C0"/>
    </inkml:brush>
  </inkml:definitions>
  <inkml:trace contextRef="#ctx0" brushRef="#br0">84 4150 0 0,'-1'0'0'0,"3758"0"0"0,-3282 0 0 0,238 0 0 0,79 0 0 0,-278 0 0 0,-509 0 0 0,0 0 0 0,-2 0 0 0,2 0 0 0,0 0 0 0</inkml:trace>
  <inkml:trace contextRef="#ctx0" brushRef="#br0" timeOffset="1">82 3179 0 0,'0'-13'0'0,"0"10"0"0,0 6 0 0,0 344 0 0,0 197 0 0,0-510 0 0,0-14 0 0,0 5 0 0,0-20 0 0,0-3 0 0,0-3 0 0,0-5 0 0</inkml:trace>
  <inkml:trace contextRef="#ctx1" brushRef="#br1">6279 4059 7976 0 0,'-2'-1'720'0'0,"-2"0"-518"0"0,4 0 192 0 0,0 1 107 0 0,0 0 19 0 0,0 0-15 0 0,0 0-87 0 0,0 0-40 0 0,0 0-8 0 0,0 0-26 0 0,0 0-100 0 0,0 0-42 0 0,1 1-8 0 0,27 8 124 0 0,-4-2-225 0 0,-1 1 1 0 0,14 8-94 0 0,-28-12 292 0 0,-6-3-326 0 0,-1 0-1 0 0,1 0 1 0 0,-1 0 0 0 0,0 0-1 0 0,0 1 1 0 0,1-1-1 0 0,-1 1 1 0 0,0 0-1 0 0,0-1 1 0 0,0 1-1 0 0,-1 0 1 0 0,2 1 34 0 0,-2 0 24 0 0,0-2 106 0 0,-1-1-108 0 0,0 0 1 0 0,0 0-1 0 0,0 0 0 0 0,0 0 0 0 0,1 0 0 0 0,-1 1 0 0 0,0-1 1 0 0,0 0-1 0 0,0 0 0 0 0,0 0 0 0 0,0 0 0 0 0,0 1 0 0 0,0-1 1 0 0,0 0-1 0 0,0 0 0 0 0,1 0 0 0 0,-1 1 0 0 0,0-1 0 0 0,0 0 1 0 0,0 0-1 0 0,0 0 0 0 0,0 1 0 0 0,0-1 0 0 0,0 0 0 0 0,0 0 1 0 0,0 1-1 0 0,0-1 0 0 0,-1 0 0 0 0,1 0 0 0 0,0 0 1 0 0,0 1-1 0 0,0-1 0 0 0,0 0 0 0 0,0 0 0 0 0,0 0 0 0 0,0 0 1 0 0,0 1-1 0 0,-1-1 0 0 0,1 0 0 0 0,0 0 0 0 0,0 0 0 0 0,0 0 1 0 0,0 0-1 0 0,-1 1 0 0 0,1-1 0 0 0,0 0 0 0 0,0 0 0 0 0,0 0 1 0 0,0 0-1 0 0,-1 0 0 0 0,1 0-22 0 0,-3 1 137 0 0,1 0-1 0 0,-1-1 1 0 0,0 1-1 0 0,1 1 1 0 0,0-1 0 0 0,-2 1-137 0 0,1-1 304 0 0,-3 2-90 0 0,0 1 0 0 0,-1 0 0 0 0,1 0 0 0 0,1 1 0 0 0,-1 0-214 0 0,-34 29 0 0 0,39-32-3 0 0,-4 3 55 0 0,-1 0-1 0 0,1 0 0 0 0,-1-1 0 0 0,0 1-51 0 0,5-5 53 0 0,1 1 0 0 0,0-1 1 0 0,-1 0-1 0 0,1 0 0 0 0,0 1 1 0 0,0-1-1 0 0,-1 0 0 0 0,1 0 1 0 0,0 0-1 0 0,-1 0 0 0 0,1 1 1 0 0,0-1-1 0 0,-1 0 0 0 0,1 0 1 0 0,0 0-1 0 0,-1 0 0 0 0,1 0 1 0 0,-1 0-1 0 0,1 0 0 0 0,0 0 1 0 0,-1 0-1 0 0,1 0 0 0 0,0 0 1 0 0,-1 0-1 0 0,1 0 0 0 0,0 0 1 0 0,-1 0-1 0 0,1-1 0 0 0,-1 1-53 0 0,1-1 108 0 0,-1 0 0 0 0,1 0-1 0 0,-1 0 1 0 0,1 0-1 0 0,0 0 1 0 0,-1 0 0 0 0,1 0-1 0 0,0 0 1 0 0,0 0-1 0 0,-1-1-107 0 0,-4-45 718 0 0,3 29-521 0 0,0 1 0 0 0,-2-2-197 0 0,3 9 102 0 0,-1 0 0 0 0,2 0 0 0 0,-1-7-102 0 0,1 17 190 0 0,0 0-184 0 0,0 0-785 0 0,0 0-344 0 0,0 0-69 0 0</inkml:trace>
  <inkml:trace contextRef="#ctx1" brushRef="#br1" timeOffset="1">55 3175 3224 0 0,'0'0'143'0'0,"0"0"210"0"0,0 0 780 0 0,0 0 342 0 0,0 0 70 0 0,0 0-126 0 0,0 0-587 0 0,0 0-258 0 0,0 0-50 0 0,4 9 628 0 0,-3-7-1089 0 0,-1 0-1 0 0,0 1 0 0 0,0-1 0 0 0,1 1 1 0 0,-2-1-1 0 0,1 0 0 0 0,0 1 0 0 0,0-1 1 0 0,-1 0-1 0 0,1 1 0 0 0,-1-1 0 0 0,0 0 1 0 0,0 0-63 0 0,-2 7 505 0 0,-1-1 0 0 0,-5 7-505 0 0,-1 2-6 0 0,-6 9 418 0 0,16-26-389 0 0,0 0 1 0 0,0 0 0 0 0,0 0-1 0 0,0 0 1 0 0,0 0 0 0 0,0 0-1 0 0,0 0 1 0 0,0 0 0 0 0,0 0-1 0 0,0 0 1 0 0,0-1 0 0 0,0 1-1 0 0,0 0 1 0 0,0 0 0 0 0,0 0-1 0 0,0 0 1 0 0,0 0 0 0 0,0 0 0 0 0,0 0-1 0 0,0 0 1 0 0,0 0 0 0 0,0 0-1 0 0,0 0 1 0 0,0 0 0 0 0,0 0-1 0 0,0 0 1 0 0,0 0 0 0 0,0 0-1 0 0,0 0 1 0 0,0 0 0 0 0,-1 0-1 0 0,1 0 1 0 0,0 0 0 0 0,0 0-1 0 0,0 0 1 0 0,0 0 0 0 0,0 0 0 0 0,0 0-1 0 0,0 0 1 0 0,0 0 0 0 0,0 0-1 0 0,0 0 1 0 0,0 0 0 0 0,0 0-1 0 0,0 0 1 0 0,0 0 0 0 0,0 0-1 0 0,0 0 1 0 0,0 0 0 0 0,0 0-1 0 0,0 1 1 0 0,0-1 0 0 0,0 0-1 0 0,0 0 1 0 0,0 0 0 0 0,0 0 0 0 0,0 0-24 0 0,0-7 461 0 0,1-10-146 0 0,1 12-225 0 0,-1-1 1 0 0,1 0-1 0 0,0 0 0 0 0,2-1-90 0 0,5-18 88 0 0,5-19 37 0 0,-8 26-162 0 0,-4 14 36 0 0,-1 4 45 0 0,-1-1-1 0 0,1 1 1 0 0,-1-1 0 0 0,1 1 0 0 0,-1-1-1 0 0,0 1 1 0 0,1-1 0 0 0,-1 0 0 0 0,0 1-1 0 0,0-1 1 0 0,1 1 0 0 0,-1-1 0 0 0,0 0-1 0 0,0 1 1 0 0,0-1-44 0 0,1 1-48 0 0,3 1 44 0 0,-3 0 47 0 0,3 4-42 0 0,-1 0 1 0 0,0 0 0 0 0,-1 1-1 0 0,1-1 1 0 0,-1 1-1 0 0,0-1 1 0 0,0 2-2 0 0,0-1 0 0 0,0 1 0 0 0,1-1-1 0 0,2 5 1 0 0,3 4 0 0 0,-6-10 0 0 0,0 0 0 0 0,1 0 0 0 0,0-1 0 0 0,0 1 0 0 0,1 0 0 0 0,-2-2 2 0 0,0-1 0 0 0,0 1-1 0 0,0 0 1 0 0,0 0 0 0 0,0 0-1 0 0,-1 0 1 0 0,0 0-1 0 0,1 0 1 0 0,-1 2-2 0 0,0-3 32 0 0,1-1-7 0 0,3 9 219 0 0,-6-10-125 0 0,0 1 0 0 0,1-1 0 0 0,-1 0-1 0 0,0 0 1 0 0,0 1 0 0 0,0-1 0 0 0,1 0 0 0 0,-1 0-1 0 0,0 0 1 0 0,0 0 0 0 0,0 0 0 0 0,0 0-1 0 0,1 0 1 0 0,-1 0 0 0 0,-1 0-119 0 0,-18-1 233 0 0,12 0-218 0 0,0 0 0 0 0,1 1 0 0 0,-1 0 0 0 0,0 0 0 0 0,0 1 0 0 0,0 0 0 0 0,0 0 0 0 0,1 1-1 0 0,-1 0 1 0 0,-6 2-15 0 0,10-2 14 0 0,-12 6-2580 0 0,12-6 1670 0 0</inkml:trace>
  <inkml:trace contextRef="#ctx0" brushRef="#br2" timeOffset="4">1053 4013 0 0,'0'-20'0'0,"0"345"0"0,0-297 0 0,0-13 0 0,0-11 0 0</inkml:trace>
  <inkml:trace contextRef="#ctx0" brushRef="#br2" timeOffset="5">4715 3971 0 0,'0'121'0'0,"0"84"0"0,0-201 0 0,0-1 0 0</inkml:trace>
  <inkml:trace contextRef="#ctx0" brushRef="#br0" timeOffset="6">111 1350 0 0,'-1'0'0'0,"3758"0"0"0,-3282 0 0 0,238 0 0 0,80 0 0 0,-280 0 0 0,-507 0 0 0,-2 0 0 0,0 0 0 0,0 0 0 0,2 0 0 0</inkml:trace>
  <inkml:trace contextRef="#ctx0" brushRef="#br0" timeOffset="7">109 387 0 0,'0'-13'0'0,"0"11"0"0,0 4 0 0,0 342 0 0,0 196 0 0,0-507 0 0,0-12 0 0,0 3 0 0,0-20 0 0,0-1 0 0,0-4 0 0,0-5 0 0</inkml:trace>
  <inkml:trace contextRef="#ctx1" brushRef="#br1" timeOffset="6">53 367 4144 0 0,'0'0'319'0'0,"0"0"-122"0"0,0 0 270 0 0,0 0 138 0 0,0 0 31 0 0,0 0 14 0 0,0 0 48 0 0,-2 5 754 0 0,-13 42 932 0 0,1-9-1320 0 0,14-34-196 0 0,3-7-443 0 0,5-7-100 0 0,34-81 105 0 0,-37 81-430 0 0,-3 6 0 0 0,0 0 0 0 0,0 1 0 0 0,0-1 0 0 0,0-3 0 0 0,-2 5 10 0 0,0 1 44 0 0,0 1 10 0 0,0 0 0 0 0,0 0 0 0 0,0 0 4 0 0,0 0 16 0 0,0 0 4 0 0,0 0 0 0 0,0 0-4 0 0,2 1-54 0 0,-2-1 0 0 0,1 0 1 0 0,0 1-1 0 0,0 0 1 0 0,0-1-1 0 0,0 1 0 0 0,-1 0 1 0 0,1 0-1 0 0,0 0 1 0 0,-1-1-1 0 0,1 2 0 0 0,0-1 1 0 0,-1-1-1 0 0,1 2 1 0 0,-1-2-1 0 0,1 2 0 0 0,-1-1-30 0 0,3 4-88 0 0,10 20 19 0 0,-2-3 74 0 0,-2-4-14 0 0,-6-12 44 0 0,0 0 0 0 0,1 0 1 0 0,0 0-1 0 0,-1 0 1 0 0,4 1-36 0 0,8 14 0 0 0,-11-18 0 0 0,-2-1 10 0 0,-2-2 48 0 0,0 0 24 0 0,0 0 8 0 0,0 0 24 0 0,0 0-12 0 0,0 0-6 0 0,0 0 5 0 0,-5 3 149 0 0,-1-2-126 0 0,0 1-1 0 0,-1-2 0 0 0,0 1 0 0 0,0-1 0 0 0,0 0 0 0 0,-2-1-123 0 0,-10 1 181 0 0,8-1-128 0 0,-1 0-1 0 0,-5-1-52 0 0,9 0 21 0 0,-1 2-1 0 0,1-2 1 0 0,-1 2 0 0 0,0 0-1 0 0,-3 1-20 0 0,-4 2-2247 0 0,17-2 943 0 0,6 4-8 0 0</inkml:trace>
  <inkml:trace contextRef="#ctx1" brushRef="#br1" timeOffset="7">6345 1278 5440 0 0,'-6'-1'592'0'0,"5"1"-470"0"0,0 0 513 0 0,1 0 213 0 0,0 0 44 0 0,1 1-484 0 0,0 0 1 0 0,-1 0-1 0 0,0-1 0 0 0,1 1 0 0 0,0 0 1 0 0,-1 0-1 0 0,1 0 0 0 0,0 0 0 0 0,-1-1 1 0 0,1 0-1 0 0,0 1 0 0 0,0 0 0 0 0,0-1 1 0 0,-1 0-1 0 0,3 1-408 0 0,17 10-486 0 0,-13-7 1031 0 0,29 15-165 0 0,-25-14-325 0 0,21 15 115 0 0,-31-19-101 0 0,-1-1 46 0 0,0 0-38 0 0,0 1-1 0 0,-1 0 1 0 0,1 0 0 0 0,0 0-1 0 0,-1-1 1 0 0,1 1 0 0 0,-1 1 0 0 0,1-2-1 0 0,0 1 1 0 0,-1 0 0 0 0,0-1-1 0 0,0 1 1 0 0,1 0 0 0 0,-1-1-1 0 0,0 0 1 0 0,0 2-77 0 0,-14 8 303 0 0,14-9-239 0 0,-6 4-19 0 0,1 0 0 0 0,0 0 0 0 0,0 1 0 0 0,0 0-1 0 0,-3 5-44 0 0,-12 10 144 0 0,21-21-64 0 0,-1 0 0 0 0,1 1-49 0 0,0-1 0 0 0,-1 0-1 0 0,1 1 1 0 0,0-1-1 0 0,0 0 1 0 0,-1 0-1 0 0,1 0 1 0 0,-1 0-1 0 0,1 1 1 0 0,0-1-1 0 0,-1 0 1 0 0,1 0 0 0 0,-1 0-1 0 0,0 0 1 0 0,1 0-1 0 0,0 1 1 0 0,0-1-1 0 0,-1 0 1 0 0,0 0-1 0 0,1-1 1 0 0,0 1-1 0 0,0 0 1 0 0,-1 0-1 0 0,0 0 1 0 0,1 0 0 0 0,0 0-1 0 0,0-1 1 0 0,-1 1-1 0 0,1 0 1 0 0,-1 0-1 0 0,1 0 1 0 0,0 0-1 0 0,0 0 1 0 0,-1-1-1 0 0,1 1 1 0 0,-1-1 0 0 0,1 1-1 0 0,0 0 1 0 0,0 0-31 0 0,-8-13 386 0 0,7 11-342 0 0,0-2-9 0 0,0 0 0 0 0,-1-1 1 0 0,2 0-1 0 0,-2-3-35 0 0,0-5 5 0 0,-2-10 17 0 0,0-1 380 0 0,-5-15-402 0 0,8 37 66 0 0,0-6 191 0 0,1 8-522 0 0,0 0-122 0 0,-1 0-1225 0 0,0 3-4854 0 0</inkml:trace>
  <inkml:trace contextRef="#ctx0" brushRef="#br2" timeOffset="10">1080 1263 0 0,'0'328'0'0,"0"-325"0"0</inkml:trace>
  <inkml:trace contextRef="#ctx0" brushRef="#br2" timeOffset="11">4743 1190 0 0,'0'251'0'0,"0"-248"0"0</inkml:trace>
  <inkml:trace contextRef="#ctx1" brushRef="#br3" timeOffset="10">1019 719 920 0 0,'-2'-2'1001'0'0,"1"0"8322"0"0,2 1-9128 0 0,-1 0 1 0 0,0 0-1 0 0,0 0 1 0 0,0 0-1 0 0,1 0 1 0 0,-1 0-1 0 0,0 0 1 0 0,1 1-1 0 0,-1-1 1 0 0,1 0-1 0 0,-1 0 1 0 0,1 0-1 0 0,0 0 1 0 0,-1 1-1 0 0,1-1 1 0 0,0 0-1 0 0,-1 1 1 0 0,1-1 0 0 0,0 0-196 0 0,2-1 168 0 0,0 0 0 0 0,0 1 0 0 0,0-1 0 0 0,0 1 1 0 0,2-1-169 0 0,-5 1 240 0 0,7 1 64 0 0,-5-1-266 0 0,-1 1 0 0 0,0 0 0 0 0,1 0 0 0 0,-1 0 1 0 0,1 0-1 0 0,-1 0 0 0 0,1 0 0 0 0,-1 0 0 0 0,0 1 0 0 0,1-1-38 0 0,-1 0 13 0 0,0 1 1 0 0,0-1-1 0 0,0 0 1 0 0,0 1-1 0 0,0-1 1 0 0,0 0-1 0 0,0 1 1 0 0,-1-1-1 0 0,1 1 1 0 0,0 0-1 0 0,0-1 0 0 0,0 1 1 0 0,-1-1-1 0 0,1 1 1 0 0,0 0-1 0 0,-1 0 1 0 0,1 0-1 0 0,0-1-13 0 0,0 2 11 0 0,1 0 0 0 0,-1 0-1 0 0,0 1 1 0 0,0-1 0 0 0,0 0-1 0 0,0 0 1 0 0,0 1-11 0 0,3 7 44 0 0,-3-9-43 0 0,0 0 1 0 0,-1 1-1 0 0,1-1 1 0 0,-1 0-1 0 0,1 0 0 0 0,-1 1 1 0 0,0-1-1 0 0,1 1 1 0 0,-1-1-1 0 0,0 0 1 0 0,0 1-1 0 0,0-1 1 0 0,0 1-1 0 0,0 0-1 0 0,-1 8 51 0 0,1-8-36 0 0,0-1 0 0 0,0 0 0 0 0,0 1 0 0 0,0-1 0 0 0,0 0 0 0 0,-1 0-1 0 0,1 1 1 0 0,0-1 0 0 0,-1 0 0 0 0,0 1-15 0 0,-3 6 24 0 0,3-7-17 0 0,1-1-1 0 0,0 1 1 0 0,0 0 0 0 0,-1-1-1 0 0,1 1 1 0 0,0-1-1 0 0,-1 1 1 0 0,1 0-1 0 0,0-1 1 0 0,-1 1 0 0 0,1-1-1 0 0,-1 1 1 0 0,1-1-1 0 0,-1 1 1 0 0,1-1 0 0 0,-1 0-1 0 0,0 1 1 0 0,1-1-1 0 0,-1 0 1 0 0,1 1 0 0 0,-1-1-1 0 0,0 0 1 0 0,1 0-1 0 0,-1 1 1 0 0,0-1 0 0 0,1 0-1 0 0,-1 0-6 0 0,-2 0 45 0 0,2 1-28 0 0,0-1 1 0 0,0 1-1 0 0,-1-1 0 0 0,1 1 1 0 0,0-1-1 0 0,0 0 0 0 0,-1 0 1 0 0,1 1-1 0 0,0-1 1 0 0,0 0-1 0 0,-1 0 0 0 0,1 0 1 0 0,0-1-1 0 0,0 1 1 0 0,0 0-1 0 0,-1 0 0 0 0,1-1 1 0 0,0 1-1 0 0,0 0 0 0 0,0-1 1 0 0,-1 0-18 0 0,-1-1 14 0 0,1 0 0 0 0,0 0-1 0 0,1 0 1 0 0,-1 0 0 0 0,0 0 0 0 0,1 0 0 0 0,-1 0 0 0 0,0-2-14 0 0,-2-2 106 0 0,3 5-99 0 0,0-1-1 0 0,1 1 0 0 0,-1-1 1 0 0,0 0-1 0 0,1 0 0 0 0,-1 1 0 0 0,1-1 1 0 0,0 0-1 0 0,0 0 0 0 0,-1 1 0 0 0,1-1 1 0 0,0 0-1 0 0,0 0 0 0 0,1-2-6 0 0,0-2-4 0 0,0-1-1 0 0,1 0 1 0 0,0-1 4 0 0,0 3 5 0 0,1-2-5 0 0,19-11 0 0 0,-21 17 0 0 0,1-1 0 0 0,0 0 0 0 0,-1 0 0 0 0,1 1 0 0 0,0-1 0 0 0,0 1 0 0 0,0-1 0 0 0,0 1 0 0 0,0 0 0 0 0,0 0 0 0 0,0 0 0 0 0,0 0 0 0 0,1 0 0 0 0,-1 0 0 0 0,0 1 0 0 0,1-1 0 0 0,-1 1 0 0 0,0-1 0 0 0,1 1 0 0 0,-1 0 0 0 0,2 0 0 0 0,-2 0 0 0 0,0 0 0 0 0,0 1 0 0 0,0-1 0 0 0,0 0 0 0 0,0 1 0 0 0,0-1 0 0 0,0 1 0 0 0,0 0 0 0 0,0 0 0 0 0,-1 0 0 0 0,1 0 0 0 0,0 0 0 0 0,-1 0 0 0 0,1 0 0 0 0,4 4 0 0 0,-5-3 0 0 0,0-1 0 0 0,0 1 0 0 0,-1-1 0 0 0,1 1 0 0 0,0 0 0 0 0,-1 0 0 0 0,1-1 0 0 0,-1 1 0 0 0,1 0 0 0 0,-1 0 0 0 0,0 0 0 0 0,0-1 0 0 0,1 1 0 0 0,-2 0 0 0 0,1 0 0 0 0,0 0 0 0 0,-1 3 0 0 0,0 0 0 0 0,-1 0 0 0 0,1-1 0 0 0,-1 1 0 0 0,-1 0 0 0 0,-5 17 0 0 0,7-19 6 0 0,0-1 0 0 0,0 1-1 0 0,-1-1 1 0 0,1 0-1 0 0,0 1 1 0 0,-1-1-1 0 0,0 0 1 0 0,1 0-1 0 0,-1 0 1 0 0,0 0-1 0 0,0 0 1 0 0,0-1-1 0 0,0 1 1 0 0,-1 0-1 0 0,1-1 1 0 0,0 0 0 0 0,-1 1-1 0 0,1-1 1 0 0,-1 0-1 0 0,1 0 1 0 0,-1-1-1 0 0,0 1-5 0 0,2 0 10 0 0,-1-1 0 0 0,0 0 0 0 0,0 1 0 0 0,0-1 0 0 0,1 0 0 0 0,-1 0 0 0 0,0 0 0 0 0,0 0 0 0 0,0 0 0 0 0,0 0 1 0 0,1-1-1 0 0,-1 1 0 0 0,0-1 0 0 0,0 1 0 0 0,1-1 0 0 0,-1 0 0 0 0,0 1 0 0 0,1-1 0 0 0,-1 0 0 0 0,1 0 0 0 0,-1 0 0 0 0,1 0 0 0 0,-1-1 0 0 0,1 1 0 0 0,0 0 0 0 0,-1-1 0 0 0,1 1 0 0 0,0-1 0 0 0,0 1 0 0 0,0-1 0 0 0,0 1 0 0 0,0-1-10 0 0,0-2 5 0 0,-1 0 0 0 0,1-1 0 0 0,0 1-1 0 0,0 0 1 0 0,0 0 0 0 0,1-1 0 0 0,-1 1 0 0 0,1 0 0 0 0,0-1 0 0 0,0 1-1 0 0,1-4-4 0 0,0 5 0 0 0,0 0 0 0 0,0 0 0 0 0,0 0 0 0 0,0 0 0 0 0,1 1 0 0 0,-1-1 0 0 0,1 0 0 0 0,0 1 0 0 0,0-1 0 0 0,0 1 0 0 0,0 0 0 0 0,0-1 0 0 0,0 1 0 0 0,1 0 0 0 0,-1 1 0 0 0,1-1 0 0 0,0 0 0 0 0,-1 0-5 0 0,-1 1 0 0 0,1 0 0 0 0,0 0 0 0 0,0 0-1 0 0,0 0 1 0 0,0 1 0 0 0,0-1 0 0 0,0 0-1 0 0,1 1 1 0 0,-1 0 0 0 0,0-1 0 0 0,0 1-1 0 0,0 0 1 0 0,0 0 0 0 0,1 0 0 0 0,-1 0 0 0 0,0 1-1 0 0,0-1 1 0 0,0 0 0 0 0,0 1 0 0 0,0 0-1 0 0,0-1 1 0 0,0 1 0 0 0,0 0 0 0 0,0 0-1 0 0,1 1 6 0 0,3 0 0 0 0,-5-2 0 0 0,0 1 0 0 0,0-1 0 0 0,0 0 0 0 0,0 0 0 0 0,-1 1 0 0 0,1-1 0 0 0,0 1 0 0 0,0-1 0 0 0,0 0 0 0 0,-1 1 0 0 0,1 0 0 0 0,0-1 0 0 0,-1 1 0 0 0,1-1 0 0 0,0 1 0 0 0,3 6-33 0 0,1 1 22 0 0,-1-1-1 0 0,0 1 1 0 0,1 3 11 0 0,-4-9 0 0 0,0 0 0 0 0,0 0 0 0 0,-1 0 1 0 0,1 0-1 0 0,-1 0 0 0 0,1 1 0 0 0,-1-1 1 0 0,0 0-1 0 0,0 0 0 0 0,0 1 0 0 0,0-1 1 0 0,0 0-1 0 0,-1 0 0 0 0,1 1 0 0 0,-1 0 0 0 0,-5 12 0 0 0,5-12 1 0 0,0-1-1 0 0,-1 0 0 0 0,1 0 0 0 0,0 0 0 0 0,-1 0 0 0 0,1 0 0 0 0,-1 0 1 0 0,0 0-1 0 0,0-1 0 0 0,0 1 0 0 0,0-1 0 0 0,0 1 0 0 0,0-1 0 0 0,0 0 1 0 0,0 0-1 0 0,-1 1 0 0 0,-5 3 8 0 0,6-4 3 0 0,-1-1 1 0 0,1 1-1 0 0,0 0 0 0 0,-1 0 1 0 0,1-1-1 0 0,0 0 0 0 0,-1 1 1 0 0,1-1-1 0 0,-1 0 0 0 0,1 0 1 0 0,-1 0-1 0 0,1 0 0 0 0,0-1 1 0 0,-1 1-1 0 0,1-1 0 0 0,-1 0-11 0 0,1 0 4 0 0,1 1 0 0 0,0-1-1 0 0,-1 0 1 0 0,1 0 0 0 0,0 0-1 0 0,0 0 1 0 0,0-1 0 0 0,0 1-1 0 0,0 0 1 0 0,0 0 0 0 0,0-1-1 0 0,0 1 1 0 0,0-2-4 0 0,-9-19 16 0 0,10 20-16 0 0,0-1 0 0 0,0 1 0 0 0,0 0 0 0 0,0-1 0 0 0,0 1 0 0 0,0 0 0 0 0,1-1 0 0 0,-1 1 0 0 0,1 0 0 0 0,0-2 0 0 0,2-9 0 0 0,-2 9 0 0 0,-1 1-1 0 0,1 0 1 0 0,0 0-1 0 0,1-1 1 0 0,-1 1-1 0 0,0 0 1 0 0,1 0-1 0 0,0 0 0 0 0,0 0 1 0 0,0 1-1 0 0,0-1 1 0 0,0 0-1 0 0,0 1 1 0 0,1 0-1 0 0,-1-1 0 0 0,1 1 1 0 0,0 0-1 0 0,0 0 1 0 0,0 0 0 0 0,0 1-11 0 0,0 0 0 0 0,0 0 1 0 0,0 0-1 0 0,0 0 0 0 0,0 1 1 0 0,1-1-1 0 0,-1 1 0 0 0,0 0 1 0 0,0 0-1 0 0,1 0 0 0 0,-1 0 0 0 0,0 0 1 0 0,0 1-1 0 0,1 0 0 0 0,-1-1 1 0 0,0 1-1 0 0,0 0 0 0 0,0 1 1 0 0,0-1-1 0 0,0 0 0 0 0,0 1 1 0 0,0 0 10 0 0,0 0-1 0 0,-1-1 1 0 0,1 1-1 0 0,0 0 1 0 0,-1 0-1 0 0,0 1 1 0 0,1-1-1 0 0,-1 0 1 0 0,0 1-1 0 0,0 0 1 0 0,0-1 0 0 0,-1 1-1 0 0,1 0 1 0 0,-1 0-1 0 0,1 0 1 0 0,-1 0-1 0 0,0 0 1 0 0,0 0-1 0 0,0 0 1 0 0,-1 0-1 0 0,1 0 1 0 0,-1 0-1 0 0,0 1 1 0 0,0-1 0 0 0,0 0 0 0 0,0-1 0 0 0,-1 1-1 0 0,1 0 1 0 0,-1-1 0 0 0,0 1-1 0 0,0-1 1 0 0,0 1 0 0 0,0 0 0 0 0,0-1-1 0 0,-1 0 1 0 0,1 1 0 0 0,-1-1-1 0 0,1 0 1 0 0,-1 0 0 0 0,-1 1 0 0 0,0 1 6 0 0,-1-1 1 0 0,1 0-1 0 0,-1 0 1 0 0,0-1-1 0 0,0 1 0 0 0,0-1 1 0 0,0 0-1 0 0,-1 0 1 0 0,-1 1-7 0 0,4-3 6 0 0,-1 1 0 0 0,1 0 0 0 0,-1-1 1 0 0,1 1-1 0 0,0-1 0 0 0,-1 0 0 0 0,1 0 0 0 0,-1 0 0 0 0,1 0 1 0 0,-1 0-1 0 0,1-1 0 0 0,-1 1 0 0 0,1-1 0 0 0,0 1 1 0 0,-1-1-1 0 0,1 0 0 0 0,0 0 0 0 0,-1 0 0 0 0,1 0 1 0 0,0 0-1 0 0,0-1-6 0 0,-1 0 5 0 0,0-1 1 0 0,0 1 0 0 0,0-1-1 0 0,0 0 1 0 0,0 0-1 0 0,1 0 1 0 0,0 0-1 0 0,-1 0 1 0 0,1 0 0 0 0,0-1-1 0 0,1 1 1 0 0,-1-1-1 0 0,0 0-5 0 0,1-1 0 0 0,-1 0 0 0 0,1-1 0 0 0,0 1 0 0 0,1 0 0 0 0,-1-1 0 0 0,1 1 0 0 0,0-1 0 0 0,1 1 0 0 0,-1 0 0 0 0,3-1 0 0 0,-2 4-3 0 0,0 0-1 0 0,1 0 0 0 0,-1 1 1 0 0,1-1-1 0 0,-1 0 0 0 0,1 1 1 0 0,0-1-1 0 0,0 1 0 0 0,-1 0 1 0 0,1 0-1 0 0,0 0 0 0 0,0 0 1 0 0,0 0-1 0 0,0 0 0 0 0,0 0 0 0 0,1 0 1 0 0,-1 1-1 0 0,0-1 0 0 0,0 1 1 0 0,0 0-1 0 0,1 0 4 0 0,4 0-20 0 0,-1 0-1 0 0,0 1 1 0 0,0 0 0 0 0,0 0-1 0 0,0 1 1 0 0,-1 0 0 0 0,1 0-1 0 0,5 3 21 0 0,-3-1-11 0 0,1 1-1 0 0,-1 1 0 0 0,-1-1 0 0 0,1 1 0 0 0,2 3 12 0 0,-5-4-5 0 0,-4-4 5 0 0,0 0 0 0 0,0 0 0 0 0,-1 0 0 0 0,1 0 0 0 0,0 0 0 0 0,-1 0 0 0 0,1 0 0 0 0,0 0 0 0 0,-1 0 0 0 0,0 0 0 0 0,1 1 0 0 0,-1-1 0 0 0,0 0 0 0 0,1 0 0 0 0,-1 1 0 0 0,0-1 0 0 0,0 0 0 0 0,0 0 0 0 0,0 0 0 0 0,0 1 0 0 0,-1-1 0 0 0,1 0 0 0 0,0 0 0 0 0,0 1 0 0 0,-1 1 0 0 0,1-1 0 0 0,0 0 0 0 0,1 0 0 0 0,-1 0 0 0 0,0 0 0 0 0,0 0 0 0 0,1 1 0 0 0,-1-2 1 0 0,1 1-1 0 0,-1-1 0 0 0,0 0 0 0 0,0 1 0 0 0,0-1 0 0 0,0 0 0 0 0,0 1 1 0 0,0-1-1 0 0,0 1 0 0 0,-1-1 0 0 0,1 0 0 0 0,-1 1 0 0 0,1-1 1 0 0,0 0-1 0 0,-1 0 0 0 0,0 1 0 0 0,1-1 0 0 0,-1 0 0 0 0,0 0 0 0 0,0 0 1 0 0,0 0-1 0 0,1 0 0 0 0,-1 0 0 0 0,0 0 0 0 0,0 0 0 0 0,0 0 1 0 0,-1 0-1 0 0,1-1 0 0 0,-1 2 0 0 0,-2 0 10 0 0,0 0-1 0 0,0 1 1 0 0,0-2 0 0 0,0 1 0 0 0,0 0 0 0 0,0-1-1 0 0,-1 0 1 0 0,-1 1-10 0 0,-3-1 9 0 0,0 0 0 0 0,1 0 0 0 0,-1-1 0 0 0,0 0 0 0 0,0 0-1 0 0,-7-2-8 0 0,11 0 11 0 0,0 0 0 0 0,0 0-1 0 0,0 0 1 0 0,1-1 0 0 0,-1 0-1 0 0,0 0 1 0 0,-1-2-11 0 0,3 2 10 0 0,0-1 0 0 0,0 0 0 0 0,0 0-1 0 0,0 0 1 0 0,1 0 0 0 0,-1-1 0 0 0,1 1 0 0 0,0 0 0 0 0,0-1 0 0 0,1 0-1 0 0,-1 0 1 0 0,1 1 0 0 0,0-2-10 0 0,1 4 3 0 0,0 1 0 0 0,0-1 0 0 0,0 1 0 0 0,0-1 0 0 0,0 1 0 0 0,0-1 0 0 0,0 1 0 0 0,1-1 0 0 0,-1 1 0 0 0,0-1 0 0 0,1 1 0 0 0,0-1 0 0 0,-1 1 0 0 0,1-1 0 0 0,0 1 0 0 0,0 0 0 0 0,0-1-3 0 0,2-4 2 0 0,-2 3-12 0 0,0 2 5 0 0,-1 0 1 0 0,0 1-1 0 0,1-1 0 0 0,-1 0 1 0 0,0 1-1 0 0,1-1 1 0 0,-1 1-1 0 0,1-1 1 0 0,-1 1-1 0 0,1-1 0 0 0,-1 1 1 0 0,1-1-1 0 0,-1 1 1 0 0,1-1-1 0 0,-1 1 0 0 0,1-1 1 0 0,0 1-1 0 0,-1 0 1 0 0,1-1-1 0 0,0 1 0 0 0,-1 0 1 0 0,1 0-1 0 0,0 0 1 0 0,0-1-1 0 0,0 1 5 0 0,1 0-5 0 0,-1 0-1 0 0,1 0 1 0 0,0 0-1 0 0,0 0 1 0 0,-1 0 0 0 0,1 0-1 0 0,0 1 1 0 0,0-1-1 0 0,-1 1 1 0 0,1-1 0 0 0,0 1-1 0 0,-1 0 1 0 0,1-1-1 0 0,0 1 1 0 0,-1 0 0 0 0,1 0-1 0 0,-1 0 1 0 0,0 0-1 0 0,1 0 1 0 0,-1 1 5 0 0,1-1-582 0 0,-1 0-1 0 0,0 0 1 0 0,0 0 0 0 0,0 1-1 0 0,-1-1 1 0 0,1 0 0 0 0,0 1-1 0 0,0-1 1 0 0,0 1 582 0 0,1 6-5749 0 0</inkml:trace>
  <inkml:trace contextRef="#ctx1" brushRef="#br4" timeOffset="11">4612 3490 6072 0 0,'12'2'548'0'0,"-11"-2"-350"0"0,-1 0 336 0 0,0 0 159 0 0,0 0 38 0 0,8-8 4629 0 0,-7 7-5346 0 0,-1 0 1 0 0,1-1 0 0 0,0 1 0 0 0,0 0-1 0 0,0 0 1 0 0,0 0 0 0 0,1 0 0 0 0,-1 0-1 0 0,0 0 1 0 0,0 0 0 0 0,0 0 0 0 0,1 0-1 0 0,-1 1 1 0 0,1-1 0 0 0,-1 0 0 0 0,0 1-1 0 0,1-1 1 0 0,-1 1 0 0 0,1 0 0 0 0,-1-1-1 0 0,1 1 1 0 0,0 0 0 0 0,-1 0-1 0 0,1 0 1 0 0,-1 0 0 0 0,2 0-15 0 0,7-1 91 0 0,-9 1-88 0 0,0 0-1 0 0,0 0 1 0 0,0 1 0 0 0,-1-1-1 0 0,1 0 1 0 0,0 0 0 0 0,0 0-1 0 0,0 1 1 0 0,-1-1 0 0 0,1 0-1 0 0,0 1 1 0 0,0-1-1 0 0,-1 0 1 0 0,1 1 0 0 0,0-1-1 0 0,-1 1 1 0 0,1-1 0 0 0,-1 1-1 0 0,1 0-2 0 0,3 2 4 0 0,-2-1 0 0 0,1 0 0 0 0,-1 0 1 0 0,0 0-1 0 0,0 0 1 0 0,0 1-1 0 0,0-1 0 0 0,0 1 1 0 0,0 0-1 0 0,-1-1 0 0 0,1 1 1 0 0,-1 0-1 0 0,0 0 1 0 0,0 0-1 0 0,0 0 0 0 0,0 0 1 0 0,-1 0-1 0 0,1 2-4 0 0,-1 2 24 0 0,1-5-15 0 0,-1 0-1 0 0,0-1 1 0 0,0 1 0 0 0,0 0-1 0 0,-1 0 1 0 0,1-1 0 0 0,0 1-1 0 0,-1 0 1 0 0,1 0 0 0 0,-1-1 0 0 0,1 1-1 0 0,-1 0-8 0 0,-1 2 13 0 0,1-1-1 0 0,-1-1 0 0 0,1 0 0 0 0,0 0 1 0 0,0 1-1 0 0,-1-1 0 0 0,0 0 0 0 0,1 0 0 0 0,-1-1 0 0 0,0 1 1 0 0,0 0-1 0 0,-2 1-12 0 0,0 0 47 0 0,0-1 0 0 0,-1 0 0 0 0,1 0 0 0 0,-1 0 0 0 0,0 0 0 0 0,0 0 0 0 0,1-1 0 0 0,-5 1-47 0 0,7-2 28 0 0,0 0 0 0 0,1 0 0 0 0,-1 0 0 0 0,0 0 0 0 0,0 0 0 0 0,0 0 0 0 0,1 0 0 0 0,-1-1 0 0 0,0 1 0 0 0,0-1-1 0 0,1 1 1 0 0,-1-1 0 0 0,0 0 0 0 0,1 1 0 0 0,-1-1 0 0 0,1 0 0 0 0,-1 0 0 0 0,1 0 0 0 0,-1 0 0 0 0,1-1 0 0 0,0 1 0 0 0,-1 0 0 0 0,1 0 0 0 0,0-1 0 0 0,-1 0-28 0 0,-5-8 98 0 0,6 9-86 0 0,0 0 1 0 0,0-1-1 0 0,0 1 0 0 0,0 0 0 0 0,0-1 0 0 0,0 1 0 0 0,0-1 1 0 0,0 1-1 0 0,1-1 0 0 0,-1 0 0 0 0,1 1 0 0 0,-1-1 0 0 0,1 0 1 0 0,-1 1-1 0 0,1-1 0 0 0,0-1-12 0 0,0-1 13 0 0,0 1 0 0 0,1-1 1 0 0,-1 1-1 0 0,1 0 0 0 0,0-1 1 0 0,0 1-1 0 0,0 0 0 0 0,0 0 0 0 0,1 0 1 0 0,-1 0-1 0 0,1 0 0 0 0,0 0 1 0 0,0 0-1 0 0,0 0 0 0 0,1-1-13 0 0,-2 3-2 0 0,1-1-1 0 0,-1 1 1 0 0,0 0-1 0 0,1 0 0 0 0,-1-1 1 0 0,1 1-1 0 0,0 0 1 0 0,-1 0-1 0 0,1 1 1 0 0,0-1-1 0 0,0 0 1 0 0,-1 1-1 0 0,1-1 1 0 0,0 1-1 0 0,0-1 0 0 0,0 1 1 0 0,0 0-1 0 0,0 0 1 0 0,-1-1-1 0 0,1 1 1 0 0,0 1-1 0 0,0-1 1 0 0,0 0-1 0 0,0 0 1 0 0,0 1-1 0 0,0-1 1 0 0,1 1 2 0 0,0 1-16 0 0,0-1 0 0 0,0 0 0 0 0,0 1 0 0 0,-1-1 0 0 0,1 1 0 0 0,0 0 0 0 0,-1 0 0 0 0,1 0 0 0 0,-1 0 0 0 0,0 0 0 0 0,1 0 0 0 0,-1 1 0 0 0,1 1 16 0 0,-2-3 0 0 0,0 0 0 0 0,0 1 0 0 0,-1-1 0 0 0,1 0 0 0 0,0 1 0 0 0,0-1 0 0 0,-1 0 0 0 0,1 1 0 0 0,-2 5 0 0 0,1-4 0 0 0,-1 0 6 0 0,1-1 1 0 0,0 1-1 0 0,-1-1 1 0 0,1 0-1 0 0,-1 1 1 0 0,0-1 0 0 0,0 1-1 0 0,0-1 1 0 0,0 0-1 0 0,0 0 1 0 0,0 0-1 0 0,-1 1 1 0 0,1-1 0 0 0,-1 0-1 0 0,1-1 1 0 0,-1 1-1 0 0,0 0 1 0 0,0 0 0 0 0,0-1-1 0 0,0 1 1 0 0,0-1-1 0 0,0 0 1 0 0,0 1-1 0 0,0-1 1 0 0,-1 0 0 0 0,1 0-1 0 0,0 0 1 0 0,-1-1-1 0 0,1 1 1 0 0,-1-1 0 0 0,1 1-1 0 0,-1-1 1 0 0,1 0-1 0 0,-1 0 1 0 0,1 0-1 0 0,-1 0 1 0 0,1 0 0 0 0,-1-1-1 0 0,1 1 1 0 0,0-1-1 0 0,-1 1 1 0 0,1-1 0 0 0,-1 0-1 0 0,1 0 1 0 0,0 0-1 0 0,0 0 1 0 0,-2-2-7 0 0,2 2 24 0 0,0-1-1 0 0,0 0 1 0 0,0 0 0 0 0,0 0 0 0 0,1 0 0 0 0,-1 0-1 0 0,0 0 1 0 0,1 0 0 0 0,0 0 0 0 0,0-1 0 0 0,0 1-1 0 0,0 0 1 0 0,0-1 0 0 0,0 1 0 0 0,0-1 0 0 0,1 1-1 0 0,-1-1 1 0 0,1 1 0 0 0,0-1 0 0 0,0 0 0 0 0,0 1-1 0 0,0-1 1 0 0,0 1 0 0 0,0-1 0 0 0,1 1-1 0 0,-1-1-23 0 0,1 0 1 0 0,0 1 0 0 0,-1 0 0 0 0,1 0 0 0 0,0-1 0 0 0,0 1 0 0 0,1 0-1 0 0,-1 0 1 0 0,0 0 0 0 0,1 0 0 0 0,-1 0 0 0 0,1 1 0 0 0,-1-1-1 0 0,1 0 1 0 0,0 1 0 0 0,0-1 0 0 0,0 1 0 0 0,0-1 0 0 0,0 1 0 0 0,0 0-1 0 0,0 0 1 0 0,0 0 0 0 0,0 0 0 0 0,1 0 0 0 0,-1 1 0 0 0,0-1-1 0 0,1 1 1 0 0,0-1-1 0 0,0 1-7 0 0,1-1 0 0 0,-1 1 0 0 0,1 0 0 0 0,-1 0 0 0 0,0 0 0 0 0,1 1 0 0 0,-1-1 0 0 0,1 1-1 0 0,-1 0 1 0 0,0 0 0 0 0,1 0 0 0 0,-1 0 0 0 0,0 1 0 0 0,0-1 0 0 0,0 1 0 0 0,0 0 0 0 0,0-1 0 0 0,0 2-1 0 0,-1-1 8 0 0,6 4 0 0 0,-7-5 0 0 0,0 0 0 0 0,1 0 0 0 0,-1 0 0 0 0,0 0 0 0 0,0 0 0 0 0,0 0 0 0 0,0 1 0 0 0,0-1 0 0 0,0 0 0 0 0,0 1 0 0 0,-1-1 0 0 0,1 0 0 0 0,0 1 0 0 0,-1 0 0 0 0,4 7 0 0 0,-3-6 0 0 0,1 0 0 0 0,-1 0 0 0 0,0 1 0 0 0,0-1 0 0 0,0 0 0 0 0,-1 1 0 0 0,1-1 0 0 0,-1 1 0 0 0,0-1 0 0 0,0 1 0 0 0,0 0 0 0 0,-1 2 0 0 0,-2 10 0 0 0,2-16 0 0 0,1 1 0 0 0,-1 0 0 0 0,1-1 0 0 0,0 1 0 0 0,-1 0 0 0 0,0-1 0 0 0,1 1 0 0 0,-1-1 0 0 0,1 1 0 0 0,-1 0 0 0 0,0-1 0 0 0,1 0 0 0 0,-1 1 0 0 0,0-1 0 0 0,1 1 0 0 0,-1-1 0 0 0,0 0 0 0 0,0 0 0 0 0,0 1 0 0 0,-6 1 69 0 0,-1-1 0 0 0,1 1 0 0 0,-3-1-69 0 0,8-1 42 0 0,0 1-1 0 0,0-1 0 0 0,-1-1 0 0 0,1 1 1 0 0,0 0-1 0 0,0 0 0 0 0,0-1 1 0 0,0 1-1 0 0,0-1 0 0 0,0 1 1 0 0,0-1-1 0 0,1 0 0 0 0,-1 0 1 0 0,-2-1-42 0 0,-1-2 8 0 0,-1 0 0 0 0,1-1 1 0 0,0 0-1 0 0,-5-4-8 0 0,9 6 0 0 0,-1 1 0 0 0,0-1-1 0 0,0 1 1 0 0,1-1 0 0 0,-1 1 0 0 0,1-1 0 0 0,0 0-1 0 0,0 0 1 0 0,0 0 0 0 0,0 0 0 0 0,1 0-1 0 0,-1-1 1 0 0,0-2 0 0 0,1 1 0 0 0,0-1 0 0 0,0 0 0 0 0,0 0 0 0 0,1 0 0 0 0,0 1 0 0 0,0-1 0 0 0,0 3 0 0 0,-1 0 0 0 0,1 1 0 0 0,0-1 0 0 0,1 1 0 0 0,-1-1 0 0 0,0 1 0 0 0,1-1 0 0 0,-1 1 0 0 0,1 0 0 0 0,0-1 0 0 0,0 1 0 0 0,0 0 0 0 0,0 0 0 0 0,0 1 0 0 0,1-2 0 0 0,2 0-1 0 0,-1 0 0 0 0,1 0 0 0 0,0 1 0 0 0,0 0 0 0 0,-1 0 0 0 0,2 0 0 0 0,-1 0 0 0 0,0 1 0 0 0,0 0 0 0 0,0 0 0 0 0,1 0 0 0 0,-1 1 0 0 0,4 0 1 0 0,-8 0-17 0 0,0 0 1 0 0,0 0-1 0 0,0 0 0 0 0,-1 1 0 0 0,1-1 0 0 0,0 0 0 0 0,0 1 1 0 0,0-1-1 0 0,-1 0 0 0 0,1 1 0 0 0,0-1 0 0 0,-1 1 1 0 0,1 0 16 0 0,4 2-121 0 0,-3-2 111 0 0,0 0-1 0 0,0 1 0 0 0,0-1 0 0 0,0 1 0 0 0,-1 0 0 0 0,1-1 0 0 0,0 1 0 0 0,-1 0 0 0 0,1 0 0 0 0,-1 0 0 0 0,0 0 0 0 0,0 1 0 0 0,0-1 0 0 0,0 0 0 0 0,0 0 1 0 0,0 1-1 0 0,0-1 0 0 0,-1 0 0 0 0,1 1 0 0 0,-1 1 11 0 0,1 0 1 0 0,-1 0 0 0 0,0 0 0 0 0,0 0-1 0 0,0 0 1 0 0,-1 0 0 0 0,1 0 0 0 0,-1 0 0 0 0,0 0 0 0 0,0 0 0 0 0,0 0 0 0 0,-1 0-1 0 0,0 1 0 0 0,-8 9 0 0 0,3-6 0 0 0,6-7 0 0 0,0 1 0 0 0,0-1 0 0 0,0 0 0 0 0,0 0 0 0 0,-1 0 0 0 0,1 0 0 0 0,0 0 0 0 0,-1 0 0 0 0,1 0 0 0 0,-1-1 0 0 0,-1 2 0 0 0,-18 5 127 0 0,17-6-60 0 0,-2 0 4 0 0,1 0 0 0 0,0 0 0 0 0,-1 0-1 0 0,1 0 1 0 0,-6-1-71 0 0,9 0 7 0 0,1 0-1 0 0,-1 0 0 0 0,1 0 1 0 0,0 0-1 0 0,-1-1 0 0 0,1 1 1 0 0,0 0-1 0 0,-1-1 0 0 0,1 1 0 0 0,0-1 1 0 0,-1 1-1 0 0,1-1 0 0 0,0 0 1 0 0,0 1-1 0 0,0-1 0 0 0,-1 0 1 0 0,1 0-1 0 0,0 0 0 0 0,0 0 1 0 0,0 0-1 0 0,0 0 0 0 0,1 0 1 0 0,-1 0-1 0 0,0-1 0 0 0,0 1 0 0 0,1 0-6 0 0,-2-3 52 0 0,1 2-48 0 0,0 0 0 0 0,0 1 0 0 0,0-1 0 0 0,1 0 0 0 0,-1 0 0 0 0,1 0 0 0 0,-1 1 0 0 0,1-1 0 0 0,0 0 0 0 0,-1 0 0 0 0,1 0 0 0 0,0 0 0 0 0,0 0 0 0 0,0 0 0 0 0,1 0 0 0 0,-1 1 0 0 0,0-1 0 0 0,1 0 0 0 0,0-1-4 0 0,2-4-1 0 0,-3 6 1 0 0,0 0-1 0 0,1 1 0 0 0,-1-1 1 0 0,1 0-1 0 0,-1 0 0 0 0,1 0 1 0 0,-1 1-1 0 0,1-1 0 0 0,-1 0 1 0 0,1 1-1 0 0,0-1 0 0 0,-1 0 1 0 0,1 1-1 0 0,0-1 0 0 0,-1 1 1 0 0,1-1-1 0 0,0 1 0 0 0,0-1 0 0 0,0 1 1 0 0,0 0 0 0 0,5-5-72 0 0,-5 4 63 0 0,0 0 1 0 0,-1 1-1 0 0,1-1 1 0 0,0 1-1 0 0,-1-1 1 0 0,1 1-1 0 0,0-1 1 0 0,0 1-1 0 0,0-1 1 0 0,-1 1 0 0 0,1 0-1 0 0,0 0 1 0 0,0-1-1 0 0,1 1 9 0 0,3 0-2 0 0,0-1 0 0 0,0 1 0 0 0,0 0 0 0 0,0 0 0 0 0,0 1 2 0 0,-3-1-1 0 0,0 1-1 0 0,0-1 1 0 0,1 1 0 0 0,-1 0 0 0 0,0-1 0 0 0,0 1 0 0 0,0 0 0 0 0,0 0 0 0 0,0 0-1 0 0,0 1 1 0 0,0-1 0 0 0,0 1 1 0 0,3 2-69 0 0,-4-3 52 0 0,1 1 0 0 0,0-1 0 0 0,0 1 0 0 0,-1 0 0 0 0,1-1 0 0 0,-1 1 0 0 0,1 0 0 0 0,-1 0 0 0 0,0 0 0 0 0,0 0 0 0 0,0 0 0 0 0,0 0 0 0 0,0 0 0 0 0,0 1 17 0 0,0 0 16 0 0,-1-1-1 0 0,1 1 0 0 0,-1-1 0 0 0,0 1 0 0 0,0-1 1 0 0,0 1-1 0 0,0-1 0 0 0,0 1 0 0 0,0-1 0 0 0,-1 3-15 0 0,1 3 63 0 0,0-7-67 0 0,0-1 0 0 0,0 1 0 0 0,0 0 1 0 0,0 0-1 0 0,0-1 0 0 0,0 1 0 0 0,0 0 0 0 0,0 0 1 0 0,0-1-1 0 0,0 1 0 0 0,0 0 0 0 0,-1-1 1 0 0,1 1-1 0 0,0 0 0 0 0,-1-1 0 0 0,1 1 1 0 0,0 0-1 0 0,-1-1 0 0 0,1 1 0 0 0,-1 0 1 0 0,1-1-1 0 0,-1 1 0 0 0,1-1 0 0 0,-1 1 0 0 0,1-1 4 0 0,-2 1 10 0 0,1 0 0 0 0,0 0 0 0 0,-1 0-1 0 0,1 0 1 0 0,-1 0 0 0 0,1 0 0 0 0,-1-1-1 0 0,1 1 1 0 0,-1-1 0 0 0,1 1 0 0 0,-1-1-1 0 0,0 0 1 0 0,1 1 0 0 0,-1-1 0 0 0,0 0-1 0 0,1 0 1 0 0,-1 0 0 0 0,0 0-1 0 0,0-1-9 0 0,-2 0 32 0 0,0 0 0 0 0,0 0 0 0 0,0 0 0 0 0,0-1 0 0 0,0 0 0 0 0,0 1-1 0 0,0-2-31 0 0,2 2 0 0 0,1 0 0 0 0,0 0 0 0 0,-1 0 0 0 0,1 0 0 0 0,0-1 0 0 0,0 1 0 0 0,0 0 0 0 0,0-1 0 0 0,0 1 0 0 0,0-1 0 0 0,0 1 0 0 0,1-1 0 0 0,-1 1 0 0 0,1-1 0 0 0,-1 0 0 0 0,-1-4 0 0 0,1 1 0 0 0,-1-1 0 0 0,1-4 0 0 0,1 6 0 0 0,0 0 0 0 0,0-1 0 0 0,0 1 0 0 0,1 0 0 0 0,0 0 0 0 0,0 0 0 0 0,0 0 0 0 0,0 0 0 0 0,1 0 0 0 0,0 0 0 0 0,0 0 0 0 0,-1 3 0 0 0,0-1 0 0 0,0 1 0 0 0,0-1 0 0 0,1 1 0 0 0,-1 0 0 0 0,0 0 0 0 0,1 0 0 0 0,-1 0 0 0 0,1 0 0 0 0,-1 0 0 0 0,2 0 0 0 0,18-8 0 0 0,-18 8-16 0 0,1 0 0 0 0,-1 0 0 0 0,1 1-1 0 0,-1 0 1 0 0,1-1 0 0 0,-1 1-1 0 0,1 0 1 0 0,-1 1 0 0 0,1-1-1 0 0,-1 1 1 0 0,1-1 0 0 0,-1 1 0 0 0,1 1 16 0 0,-1-2-11 0 0,-1 1 1 0 0,0 0-1 0 0,0 0 1 0 0,1 0-1 0 0,-1 1 1 0 0,0-1-1 0 0,0 1 1 0 0,0-1-1 0 0,0 1 1 0 0,-1-1 0 0 0,1 1-1 0 0,0 0 1 0 0,-1 0-1 0 0,1 0 1 0 0,-1 0-1 0 0,1 0 1 0 0,-1 0-1 0 0,1 2 11 0 0,-1-1 6 0 0,0 1 0 0 0,0 0 0 0 0,-1 0-1 0 0,1 0 1 0 0,-1 0 0 0 0,1 1 0 0 0,-1-1-1 0 0,-1 0 1 0 0,1 0 0 0 0,0 0 0 0 0,-1 0-1 0 0,-1 2-5 0 0,2-6-1 0 0,0 2-2 0 0,0-1 0 0 0,-1 0-1 0 0,1 0 1 0 0,-1 1-1 0 0,1-1 1 0 0,-1 0 0 0 0,1 0-1 0 0,-1 0 1 0 0,0 0-1 0 0,0 0 1 0 0,1 0-1 0 0,-1 0 1 0 0,0 0 0 0 0,0 0-1 0 0,0 0 1 0 0,0 0-1 0 0,0-1 1 0 0,0 1-1 0 0,-1 0 1 0 0,1-1 0 0 0,0 1 3 0 0,-4 1 53 0 0,-1 0-1 0 0,1 0 1 0 0,0-1 0 0 0,-3 1-53 0 0,0 0 24 0 0,3-1-11 0 0,1 0 0 0 0,-1-1-1 0 0,1 1 1 0 0,-1-1-1 0 0,1 0 1 0 0,-1 0-1 0 0,1 0 1 0 0,-1-1 0 0 0,1 0-1 0 0,-1 0 1 0 0,1 0-1 0 0,-1 0 1 0 0,1 0-1 0 0,-4-3-12 0 0,4 2 0 0 0,-3 0 0 0 0,1-1 0 0 0,0 0 0 0 0,-2-1 0 0 0,6 2 0 0 0,1 1 0 0 0,-1 0 0 0 0,0 0 0 0 0,1-1 0 0 0,-1 1 0 0 0,1-1 0 0 0,0 1 0 0 0,-1-1 0 0 0,1 0 0 0 0,0 1 0 0 0,0-1 0 0 0,0 0 0 0 0,0 0 0 0 0,0 1 0 0 0,1-1 0 0 0,-1 1 0 0 0,0-1 0 0 0,1 1 0 0 0,-1-1 0 0 0,1 0 0 0 0,0 1 0 0 0,0-1 0 0 0,-1-1 0 0 0,2 2 0 0 0,-1 0 0 0 0,0 0 0 0 0,1 0 0 0 0,-1 0 0 0 0,1 0 0 0 0,-1 0 0 0 0,1 0 0 0 0,-1 0 0 0 0,1 0 0 0 0,0 1 0 0 0,0-1 0 0 0,-1 0 0 0 0,1 0 0 0 0,0 0 0 0 0,1 0 0 0 0,15-11 0 0 0,-14 11 2 0 0,1 0-1 0 0,-1-1 0 0 0,1 1 1 0 0,-1 1-1 0 0,1-1 0 0 0,0 0 0 0 0,-1 1 1 0 0,1 0-1 0 0,1 0-1 0 0,0 0-18 0 0,0 0 0 0 0,0 1 1 0 0,-1 0-1 0 0,1 0 0 0 0,0 1 0 0 0,0 0 1 0 0,-1-1-1 0 0,3 2 18 0 0,-6-2-20 0 0,0 0 0 0 0,1 0 1 0 0,-1 0-1 0 0,0 0 0 0 0,0 0 1 0 0,0 0-1 0 0,0 1 0 0 0,0-1 1 0 0,0 0-1 0 0,1 2 20 0 0,-1-1-9 0 0,1 0 9 0 0,0 1 1 0 0,0 0-1 0 0,-1 0 0 0 0,1 0 0 0 0,-1 0 0 0 0,0 0 0 0 0,1 0 0 0 0,-1 1 0 0 0,-1-1 0 0 0,1 0 0 0 0,0 0 0 0 0,-1 1 0 0 0,0 0 0 0 0,0-2 3 0 0,0 0-1 0 0,0 0 1 0 0,0-1 0 0 0,-1 1-1 0 0,1 0 1 0 0,-1 0 0 0 0,1-1-1 0 0,-1 1 1 0 0,1 0-1 0 0,-1-1 1 0 0,0 1 0 0 0,0-1-1 0 0,0 1 1 0 0,0-1 0 0 0,0 1-1 0 0,0-1 1 0 0,0 1 0 0 0,-1-1-1 0 0,1 0 1 0 0,0 0 0 0 0,-1 0-1 0 0,1 0 1 0 0,-1 0-1 0 0,-1 1-2 0 0,1-1 0 0 0,1 0 0 0 0,-1 0 0 0 0,0-1 0 0 0,0 1 0 0 0,0 0 0 0 0,0-1 0 0 0,0 1 0 0 0,0-1 0 0 0,0 0 0 0 0,-1 1 0 0 0,1-1 0 0 0,0 0 0 0 0,0 0 0 0 0,0-1 0 0 0,0 1 0 0 0,-2-1 0 0 0,0 0 35 0 0,-1-1-1 0 0,1 0 0 0 0,0 0 1 0 0,0 0-1 0 0,0-1 0 0 0,0 0 0 0 0,1 1 1 0 0,-4-4-35 0 0,5 3 2 0 0,-1 1 0 0 0,1 0 1 0 0,1-1-1 0 0,-1 1 0 0 0,0-1 0 0 0,1 0 1 0 0,-1 1-1 0 0,1-1 0 0 0,0 0 1 0 0,0 0-1 0 0,0 0 0 0 0,0 0 0 0 0,0-1-2 0 0,1 1 6 0 0,-1 0 0 0 0,1 0 0 0 0,0 0-1 0 0,-1 0 1 0 0,2 0 0 0 0,-1-2-6 0 0,0 4-18 0 0,0 0 0 0 0,0 0 1 0 0,1 0-1 0 0,-1 0 0 0 0,0 1 0 0 0,1-1 0 0 0,-1 0 1 0 0,1 0-1 0 0,-1 0 0 0 0,1 1 0 0 0,-1-1 1 0 0,1 0-1 0 0,-1 0 0 0 0,1 1 0 0 0,0-1 1 0 0,-1 0-1 0 0,1 1 0 0 0,0-1 0 0 0,0 1 1 0 0,-1-1-1 0 0,1 1 0 0 0,0-1 0 0 0,0 1 0 0 0,0 0 18 0 0,11-5-688 0 0,-3 5 336 0 0</inkml:trace>
</inkml:ink>
</file>

<file path=ppt/ink/ink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6:11:05.179"/>
    </inkml:context>
    <inkml:brush xml:id="br0">
      <inkml:brushProperty name="width" value="0.05292" units="cm"/>
      <inkml:brushProperty name="height" value="0.05292" units="cm"/>
      <inkml:brushProperty name="color" value="#333333"/>
    </inkml:brush>
  </inkml:definitions>
  <inkml:trace contextRef="#ctx0" brushRef="#br0">28 59 10912 0 0,'0'0'248'0'0,"0"0"34"0"0,0 0 20 0 0,0 0-38 0 0,0-1-171 0 0,0-2 27 0 0,0 2 447 0 0,0 1 193 0 0,0 0 37 0 0,0 0-29 0 0,0 0-163 0 0,-11 24 1972 0 0,9-20-2513 0 0,1 0 0 0 0,0 0 0 0 0,-1 0-1 0 0,1 1 1 0 0,1-1 0 0 0,-1 0 0 0 0,1 0 0 0 0,0 1-1 0 0,0-1 1 0 0,0 0 0 0 0,0 1 0 0 0,1-1-1 0 0,0 0 1 0 0,-1 0 0 0 0,2 1 0 0 0,-1-1-1 0 0,0 0 1 0 0,2 3-64 0 0,-2-6-10 0 0,0 1 0 0 0,-1 0 1 0 0,1-1-1 0 0,0 1 0 0 0,0 0 0 0 0,0-1 1 0 0,0 1-1 0 0,0-1 0 0 0,0 1 0 0 0,1-1 0 0 0,-1 0 1 0 0,0 1-1 0 0,1-1 0 0 0,-1 0 0 0 0,1 0 0 0 0,-1 0 1 0 0,1 0-1 0 0,0 0 0 0 0,-1-1 0 0 0,1 1 0 0 0,0 0 1 0 0,0-1-1 0 0,0 1 0 0 0,-1-1 0 0 0,1 0 1 0 0,0 1-1 0 0,0-1 0 0 0,0 0 0 0 0,0 0 0 0 0,0 0 1 0 0,-1 0-1 0 0,1-1 0 0 0,0 1 0 0 0,0 0 0 0 0,0-1 1 0 0,-1 1-1 0 0,1-1 0 0 0,0 0 0 0 0,0 0 0 0 0,-1 0 1 0 0,1 0-1 0 0,-1 0 0 0 0,2 0 10 0 0,2-3-203 0 0,0 0 1 0 0,-1 0-1 0 0,1 0 0 0 0,-1-1 0 0 0,0 1 1 0 0,0-1-1 0 0,0 0 0 0 0,-1 0 0 0 0,1-1 0 0 0,-1 1 1 0 0,-1-1-1 0 0,1 1 0 0 0,-1-1 0 0 0,1-4 203 0 0,-1 7-26 0 0,-1-1 0 0 0,0 1 0 0 0,-1 0-1 0 0,1-1 1 0 0,-1 0 0 0 0,1 1 0 0 0,-1-1-1 0 0,0 1 1 0 0,0-1 0 0 0,-1 1 0 0 0,1-1-1 0 0,-1 0 1 0 0,0 1 0 0 0,0 0 0 0 0,0-1-1 0 0,0 1 1 0 0,0-1 0 0 0,-1 1 0 0 0,1 0-1 0 0,-1 0 1 0 0,0 0 0 0 0,0 0 0 0 0,0 0-1 0 0,-1 0 1 0 0,1 1 0 0 0,-1-1 26 0 0,0 1-103 0 0,0 0 0 0 0,-1 0 0 0 0,1 1 0 0 0,0-1 0 0 0,-1 1 0 0 0,1 0 0 0 0,0 0 0 0 0,-1 0 0 0 0,0 1 0 0 0,1-1 0 0 0,-1 1 0 0 0,1 0 0 0 0,-1 0 0 0 0,0 0 0 0 0,1 0 0 0 0,-1 0 0 0 0,1 1 0 0 0,-1 0 0 0 0,1 0 0 0 0,-1 0 0 0 0,1 0 0 0 0,-1 0 0 0 0,1 1 0 0 0,0-1 0 0 0,0 1 0 0 0,0 0 0 0 0,0 0 0 0 0,0 0 0 0 0,0 1 0 0 0,0-1 0 0 0,1 1 0 0 0,-1-1 0 0 0,1 1 0 0 0,0 0 0 0 0,-2 2 103 0 0,1 3-512 0 0</inkml:trace>
</inkml:ink>
</file>

<file path=ppt/ink/ink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6:11:05.180"/>
    </inkml:context>
    <inkml:brush xml:id="br0">
      <inkml:brushProperty name="width" value="0.05292" units="cm"/>
      <inkml:brushProperty name="height" value="0.05292" units="cm"/>
      <inkml:brushProperty name="color" value="#333333"/>
    </inkml:brush>
  </inkml:definitions>
  <inkml:trace contextRef="#ctx0" brushRef="#br0">26 18 11976 0 0,'0'0'266'0'0,"0"0"44"0"0,0 0 15 0 0,0 0-26 0 0,0 0-111 0 0,0 0 270 0 0,0 22 1833 0 0,-16 28-1033 0 0,15-41-1364 0 0,1-9 104 0 0,0 1 0 0 0,0-1 1 0 0,0 1-1 0 0,0-1 1 0 0,0 1-1 0 0,0-1 1 0 0,0 1-1 0 0,0-1 0 0 0,-1 1 1 0 0,1-1-1 0 0,0 1 1 0 0,0-1-1 0 0,-1 0 1 0 0,1 1-1 0 0,0-1 1 0 0,0 1-1 0 0,-1-1 0 0 0,1 0 1 0 0,0 1-1 0 0,-1-1 1 0 0,1 0-1 0 0,-1 1 1 0 0,1-1-1 0 0,-1 0 0 0 0,1 1 1 0 0,0-1-1 0 0,-1 0 1 0 0,1 0 1 0 0,-1 1 41 0 0,23-26 68 0 0,-15 17-123 0 0,0 2-1 0 0,0-1 0 0 0,1 1 0 0 0,0 0 0 0 0,0 0 0 0 0,9-3 15 0 0,-16 8-123 0 0,-1 1-6 0 0,1 2 125 0 0,1-1 0 0 0,-1 1 0 0 0,1 0 0 0 0,-1 0 0 0 0,0 0 0 0 0,0 0 0 0 0,0 0 0 0 0,0 0 0 0 0,0 1 0 0 0,0-1 0 0 0,0 0 0 0 0,0 1 4 0 0,-1 0 24 0 0,1-1 0 0 0,0 0 0 0 0,-1 0 1 0 0,1 0-1 0 0,-1 0 0 0 0,1 1 1 0 0,-1-1-1 0 0,0 0 0 0 0,0 0 0 0 0,0 1 1 0 0,-1-1-1 0 0,1 0 0 0 0,0 0 1 0 0,-1 1-1 0 0,1-1 0 0 0,-1 1-24 0 0,0 0 13 0 0,1-3-13 0 0,0 0 0 0 0,1 1 0 0 0,-1-1 0 0 0,0 0 0 0 0,0 0 0 0 0,1 0 0 0 0,-1 0 0 0 0,0 0 0 0 0,0 1 0 0 0,1-1 0 0 0,-1 0 0 0 0,0 0 0 0 0,0 0 0 0 0,1 0 0 0 0,-1 0 0 0 0,0 0 0 0 0,1 0 0 0 0,-1 0 0 0 0,0 0 0 0 0,0 0 0 0 0,1 0 0 0 0,-1 0 0 0 0,0 0 0 0 0,1 0 0 0 0,-1 0 0 0 0,0-1 0 0 0,0 1 0 0 0,1 0 0 0 0,-1 0 0 0 0,0 0 0 0 0,0 0 0 0 0,1 0 0 0 0,-1-1 0 0 0,0 1 0 0 0,0 0 0 0 0,0 0 0 0 0,1 0 0 0 0,-1-1 0 0 0,0 1 0 0 0,0 0 0 0 0,0 0 0 0 0,0-1 0 0 0,8-5 0 0 0,-4 1 55 0 0,1 0 0 0 0,-1 0-1 0 0,0 0 1 0 0,0-1-1 0 0,-1 0 1 0 0,1 0-55 0 0,-1 1 283 0 0,0-1-1 0 0,1 1 1 0 0,0 0 0 0 0,0 0 0 0 0,0 0-1 0 0,2-1-282 0 0,-3 2 14 0 0,-3 3-14 0 0,1-1 0 0 0,0 1 1 0 0,0 0-1 0 0,0 0 0 0 0,0 0 0 0 0,0-1 0 0 0,0 1 0 0 0,0 0 0 0 0,0 0 0 0 0,0 1 0 0 0,0-1 1 0 0,0 0-1 0 0,1 0 0 0 0,-1 0 0 0 0,0 1 0 0 0,1-1 0 0 0,-1 1 0 0 0,1-1 0 0 0,0 0 0 0 0,0 2 0 0 0,-1-1 0 0 0,1 1 0 0 0,-1 0 0 0 0,0-1 0 0 0,1 1 0 0 0,-1 0 0 0 0,0 0 0 0 0,0 0 0 0 0,1 0 0 0 0,-1 0 0 0 0,0 0 0 0 0,0 0 0 0 0,0 0 0 0 0,0 1 0 0 0,-1-1 0 0 0,1 0 0 0 0,0 1 0 0 0,0-1 0 0 0,-1 0 0 0 0,1 1 0 0 0,-1-1 0 0 0,1 1 0 0 0,-1 0 0 0 0,10 37 0 0 0,-9-35-338 0 0,8 41 1273 0 0,1-24-2095 0 0,-9-20 672 0 0,0 0-1 0 0,0 0 1 0 0,0 0-1 0 0,0 1 0 0 0,0-1 1 0 0,0 0-1 0 0,0 0 0 0 0,1-1 1 0 0,-1 1-1 0 0,0 0 1 0 0,1 0-1 0 0,-1 0 489 0 0,0-1-5605 0 0</inkml:trace>
</inkml:ink>
</file>

<file path=ppt/ink/ink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6:11:05.181"/>
    </inkml:context>
    <inkml:brush xml:id="br0">
      <inkml:brushProperty name="width" value="0.05292" units="cm"/>
      <inkml:brushProperty name="height" value="0.05292" units="cm"/>
      <inkml:brushProperty name="color" value="#333333"/>
    </inkml:brush>
  </inkml:definitions>
  <inkml:trace contextRef="#ctx0" brushRef="#br0">1 1 11976 0 0,'0'0'266'0'0,"0"0"44"0"0,0 0-196 0 0,0 0 1 0 0,1 0-1 0 0,-1 0 1 0 0,0 0-1 0 0,1 0 1 0 0,-1 0-1 0 0,0 0 1 0 0,1 0 0 0 0,-1 0-1 0 0,1 0 1 0 0,-1 0-1 0 0,0 0 1 0 0,1 0-1 0 0,-1 0 1 0 0,0 0-1 0 0,1 0 1 0 0,-1 1 0 0 0,0-1-1 0 0,1 0 1 0 0,-1 0-1 0 0,0 0 1 0 0,0 1-1 0 0,1-1 1 0 0,-1 0-115 0 0,2 5 211 0 0,0 0 1 0 0,-1-1-1 0 0,0 1 1 0 0,0 0-1 0 0,0 0 1 0 0,0 0-1 0 0,-1 0 1 0 0,0 0-1 0 0,0 2-211 0 0,1 12 165 0 0,3 35-151 0 0,-2-50-79 0 0,-1-3-278 0 0,3 2-1630 0 0,-3-2-3485 0 0</inkml:trace>
</inkml:ink>
</file>

<file path=ppt/ink/ink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6:11:05.182"/>
    </inkml:context>
    <inkml:brush xml:id="br0">
      <inkml:brushProperty name="width" value="0.05292" units="cm"/>
      <inkml:brushProperty name="height" value="0.05292" units="cm"/>
      <inkml:brushProperty name="color" value="#333333"/>
    </inkml:brush>
  </inkml:definitions>
  <inkml:trace contextRef="#ctx0" brushRef="#br0">1 0 10136 0 0,'0'0'224'0'0,"0"0"40"0"0,0 0 16 0 0,0 0 8 0 0,0 0-288 0 0,0 0 0 0 0,0 0 0 0 0,0 0 0 0 0,0 0 464 0 0,0 0 40 0 0,0 0 8 0 0,8 7 0 0 0,-5-2-512 0 0,5 0-168 0 0,-3 0 0 0 0,3 1-4992 0 0</inkml:trace>
</inkml:ink>
</file>

<file path=ppt/ink/ink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6:11:05.183"/>
    </inkml:context>
    <inkml:brush xml:id="br0">
      <inkml:brushProperty name="width" value="0.05292" units="cm"/>
      <inkml:brushProperty name="height" value="0.05292" units="cm"/>
      <inkml:brushProperty name="color" value="#333333"/>
    </inkml:brush>
  </inkml:definitions>
  <inkml:trace contextRef="#ctx0" brushRef="#br0">110 248 6912 0 0,'-24'-3'2894'0'0,"21"3"-2603"0"0,0 0-1 0 0,-1 0 0 0 0,1 1 1 0 0,0-1-1 0 0,0 0 1 0 0,0 1-1 0 0,0 0 0 0 0,0 0 1 0 0,0 0-1 0 0,0 0 1 0 0,0 0-1 0 0,0 1 0 0 0,1-1 1 0 0,-1 1-1 0 0,0 0 0 0 0,1-1 1 0 0,0 1-1 0 0,-1 1 1 0 0,1-1-1 0 0,0 0 0 0 0,-1 1-290 0 0,1-1 75 0 0,0 1 0 0 0,0-1 0 0 0,0 1-1 0 0,0-1 1 0 0,0 1 0 0 0,0 0 0 0 0,1-1-1 0 0,0 1 1 0 0,-1 0 0 0 0,1 0 0 0 0,0 0-1 0 0,0 0 1 0 0,1 0 0 0 0,-1 1 0 0 0,1-1-1 0 0,-1 0 1 0 0,1 0 0 0 0,0 0 0 0 0,0 0-1 0 0,1 2-74 0 0,0-2 2 0 0,0-1-1 0 0,0 0 1 0 0,1 0-1 0 0,-1 0 1 0 0,1 0-1 0 0,0 0 1 0 0,-1 0-1 0 0,1 0 1 0 0,0 0-1 0 0,0-1 1 0 0,0 1-1 0 0,0-1 1 0 0,1 1-1 0 0,-1-1 1 0 0,0 0-1 0 0,0 0 1 0 0,1 0-1 0 0,1 0-1 0 0,-2 0-34 0 0,0-1-1 0 0,0 0 1 0 0,0 0-1 0 0,0 0 1 0 0,-1 0-1 0 0,1-1 1 0 0,0 1-1 0 0,0 0 1 0 0,0-1-1 0 0,-1 1 1 0 0,1-1-1 0 0,0 0 1 0 0,-1 1-1 0 0,1-1 1 0 0,0 0 0 0 0,-1 0-1 0 0,1 0 1 0 0,-1 0-1 0 0,1-1 1 0 0,-1 1-1 0 0,0 0 1 0 0,1 0-1 0 0,-1-1 1 0 0,0 1-1 0 0,0-1 1 0 0,0 1-1 0 0,0-1 1 0 0,0-1 34 0 0,3-2-146 0 0,-1-1 0 0 0,0 0 1 0 0,-1 0-1 0 0,1 0 0 0 0,-1 0 1 0 0,-1 0-1 0 0,2-3 146 0 0,2-30 641 0 0,-5 38-242 0 0,0 1-378 0 0,0 0 0 0 0,0 0 1 0 0,1 0-1 0 0,-1-1 0 0 0,0 1 1 0 0,0 0-1 0 0,0 0 0 0 0,0 0 1 0 0,0 0-1 0 0,0 0 0 0 0,1 0 0 0 0,-1 0 1 0 0,0 0-1 0 0,0 0 0 0 0,0 0 1 0 0,0 0-1 0 0,1 0 0 0 0,-1 0 1 0 0,0 0-1 0 0,0 0 0 0 0,0 0 0 0 0,0 0 1 0 0,1 0-1 0 0,-1 0 0 0 0,0 0 1 0 0,0 0-1 0 0,0 0 0 0 0,0 0 1 0 0,0 0-1 0 0,1 0 0 0 0,-1 0 0 0 0,0 0 1 0 0,0 1-1 0 0,0-1 0 0 0,0 0 1 0 0,0 0-1 0 0,0 0 0 0 0,1 0 1 0 0,-1 0-1 0 0,0 0 0 0 0,0 0 0 0 0,0 1-21 0 0,11 36 647 0 0,-10-31-830 0 0,1 0 1 0 0,-1 0 0 0 0,1 0 0 0 0,0 0 0 0 0,1 0 0 0 0,-1-1 0 0 0,1 1 0 0 0,0-1 0 0 0,1 1 0 0 0,2 2 182 0 0,-6-7-1457 0 0,3 0-82 0 0,9 3-18 0 0</inkml:trace>
  <inkml:trace contextRef="#ctx0" brushRef="#br0" timeOffset="1">271 5 10136 0 0,'0'0'464'0'0,"0"0"-10"0"0,0-1-294 0 0,-2-2-70 0 0,1 2 280 0 0,1 1 118 0 0,0 0 22 0 0,1 20 1112 0 0,1-1 0 0 0,1 0 0 0 0,1 2-1622 0 0,5 41 813 0 0,-7 6 468 0 0,-4 30-1281 0 0,-1-2-59 0 0,4-79-1311 0 0,1-6-2686 0 0,-2-11 3895 0 0,0 10-5849 0 0</inkml:trace>
</inkml:ink>
</file>

<file path=ppt/ink/ink4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6:11:05.185"/>
    </inkml:context>
    <inkml:brush xml:id="br0">
      <inkml:brushProperty name="width" value="0.05292" units="cm"/>
      <inkml:brushProperty name="height" value="0.05292" units="cm"/>
      <inkml:brushProperty name="color" value="#333333"/>
    </inkml:brush>
  </inkml:definitions>
  <inkml:trace contextRef="#ctx0" brushRef="#br0">13 20 6912 0 0,'0'0'528'0'0,"0"0"-199"0"0,0 0 430 0 0,0 0 222 0 0,0 0 47 0 0,0 0-45 0 0,8 27 1959 0 0,-8-18-2593 0 0,0 5-161 0 0,0 0 0 0 0,0 0 0 0 0,-2-1 0 0 0,1 1 0 0 0,-2 0 0 0 0,0-1 1 0 0,-1 2-189 0 0,-2-2 575 0 0,6-12-196 0 0,0-1 18 0 0,0 0-37 0 0,0 0-166 0 0,6-16 260 0 0,-3 4-283 0 0,1 1-1 0 0,0 0 1 0 0,1-1-1 0 0,0 2 1 0 0,0-1-1 0 0,1 1 1 0 0,1-1-1 0 0,0 2 1 0 0,0-1-1 0 0,1 1 0 0 0,0 0 1 0 0,1 1-1 0 0,5-5-170 0 0,-11 11 54 0 0,0-1-1 0 0,1 1 1 0 0,-1 0-1 0 0,1 0 1 0 0,0 1-1 0 0,-1-1 1 0 0,1 1-1 0 0,0 0 0 0 0,0 0 1 0 0,1 0-54 0 0,-4 0 3 0 0,0 1-1 0 0,0 0 1 0 0,1 0 0 0 0,-1 0 0 0 0,0 0 0 0 0,1 0-1 0 0,-1 1 1 0 0,0-1 0 0 0,0 0 0 0 0,1 1 0 0 0,-1-1-1 0 0,0 0 1 0 0,0 1 0 0 0,1 0 0 0 0,-1-1 0 0 0,0 1-1 0 0,0 0 1 0 0,0-1 0 0 0,0 1 0 0 0,0 0 0 0 0,0 0-1 0 0,0 0 1 0 0,0 0 0 0 0,-1 0 0 0 0,1 0 0 0 0,0 0-1 0 0,0 0 1 0 0,-1 0 0 0 0,1 0 0 0 0,-1 1 0 0 0,1 0-3 0 0,30 77 462 0 0,-12-32-2090 0 0,-7-16-3494 0 0,-9-23-1339 0 0</inkml:trace>
</inkml:ink>
</file>

<file path=ppt/ink/ink4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6:11:05.186"/>
    </inkml:context>
    <inkml:brush xml:id="br0">
      <inkml:brushProperty name="width" value="0.05292" units="cm"/>
      <inkml:brushProperty name="height" value="0.05292" units="cm"/>
      <inkml:brushProperty name="color" value="#333333"/>
    </inkml:brush>
  </inkml:definitions>
  <inkml:trace contextRef="#ctx0" brushRef="#br0">11 10 3224 0 0,'-7'3'2150'0'0,"4"-1"6564"0"0,6-3-8508 0 0,0 0 1 0 0,-1 1-1 0 0,1-1 1 0 0,0 1-1 0 0,0 0 1 0 0,0 0-1 0 0,0 0 1 0 0,0 0-1 0 0,-1 1 1 0 0,1-1-1 0 0,2 1-206 0 0,21 2 450 0 0,10-6-68 0 0,46-3 466 0 0,-29 1-6511 0 0,-41 2 335 0 0</inkml:trace>
</inkml:ink>
</file>

<file path=ppt/ink/ink4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6:11:05.187"/>
    </inkml:context>
    <inkml:brush xml:id="br0">
      <inkml:brushProperty name="width" value="0.05292" units="cm"/>
      <inkml:brushProperty name="height" value="0.05292" units="cm"/>
      <inkml:brushProperty name="color" value="#333333"/>
    </inkml:brush>
  </inkml:definitions>
  <inkml:trace contextRef="#ctx0" brushRef="#br0">0 10 8288 0 0,'0'0'190'0'0,"0"0"28"0"0,13-3 238 0 0,-4 1 104 0 0,0 1-1 0 0,-1 0 1 0 0,1 0 0 0 0,0 1 0 0 0,0 0 0 0 0,0 0 0 0 0,0 1 0 0 0,-1 0-1 0 0,1 1 1 0 0,0 0 0 0 0,6 2-560 0 0,-13-3 13 0 0,0 0 0 0 0,0 0 0 0 0,0 0 0 0 0,0 0 0 0 0,0 0-1 0 0,0 0 1 0 0,0 1 0 0 0,0-1 0 0 0,0 1 0 0 0,0-1 0 0 0,-1 1 0 0 0,1 0-1 0 0,-1 0 1 0 0,1 0 0 0 0,-1 0 0 0 0,0 0 0 0 0,0 0 0 0 0,1 0 0 0 0,-2 0 0 0 0,1 0-1 0 0,0 1 1 0 0,0-1 0 0 0,-1 0 0 0 0,1 1 0 0 0,-1-1 0 0 0,0 0 0 0 0,0 1-1 0 0,1-1 1 0 0,-2 1 0 0 0,1-1 0 0 0,0 0 0 0 0,0 1-13 0 0,-1 5-35 0 0,0 1-1 0 0,0-1 1 0 0,-1 0 0 0 0,0 1-1 0 0,-1-1 1 0 0,1 0 0 0 0,-2 0 0 0 0,0 2 35 0 0,-3 1 357 0 0,0 0 1 0 0,-1-1 0 0 0,-7 9-358 0 0,-13 17 793 0 0,22-28-679 0 0,4-5-133 0 0,0 0-1 0 0,0 0 1 0 0,0 0-1 0 0,0 0 1 0 0,1 0-1 0 0,-1 1 1 0 0,1-1 0 0 0,-1 3 19 0 0,2-5 43 0 0,0 0 0 0 0,0 0 0 0 0,0 0 0 0 0,0-1 0 0 0,1 1 0 0 0,-1 0 0 0 0,0 0 0 0 0,0 0 0 0 0,1 0 0 0 0,-1 0 0 0 0,1 0 0 0 0,-1-1 1 0 0,0 1-1 0 0,1 0 0 0 0,0 0 0 0 0,-1-1 0 0 0,1 1 0 0 0,-1 0 0 0 0,1 0 0 0 0,0-1 0 0 0,0 1 0 0 0,-1-1 0 0 0,1 1 0 0 0,0-1 1 0 0,0 1-1 0 0,-1-1 0 0 0,1 0 0 0 0,0 1 0 0 0,0-1 0 0 0,0 0 0 0 0,0 1 0 0 0,0-1 0 0 0,0 0 0 0 0,0 0 0 0 0,0 0 0 0 0,0 0-43 0 0,8 2 72 0 0,0-1-1 0 0,0-1 0 0 0,0 1 0 0 0,0-1 0 0 0,0-1 0 0 0,0 0 0 0 0,-1 0 0 0 0,1 0 0 0 0,1-2-71 0 0,30-3-2824 0 0,-29 6 1801 0 0</inkml:trace>
</inkml:ink>
</file>

<file path=ppt/ink/ink4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6:11:05.188"/>
    </inkml:context>
    <inkml:brush xml:id="br0">
      <inkml:brushProperty name="width" value="0.05292" units="cm"/>
      <inkml:brushProperty name="height" value="0.05292" units="cm"/>
      <inkml:brushProperty name="color" value="#333333"/>
    </inkml:brush>
  </inkml:definitions>
  <inkml:trace contextRef="#ctx0" brushRef="#br0">76 1 9760 0 0,'0'0'446'0'0,"0"0"-10"0"0,-23-1 180 0 0,21 2-433 0 0,0-1 0 0 0,0 1 0 0 0,0 0 0 0 0,0-1 0 0 0,0 1 0 0 0,0 0 0 0 0,0 0 0 0 0,0 0-1 0 0,0 1 1 0 0,0-1 0 0 0,1 0 0 0 0,-1 1 0 0 0,0-1 0 0 0,1 1 0 0 0,-1-1 0 0 0,1 1 0 0 0,0 0-1 0 0,-1 0-182 0 0,0 2 144 0 0,0 0 0 0 0,0 0-1 0 0,0 0 1 0 0,0 0-1 0 0,0 0 1 0 0,1 1-1 0 0,0-1 1 0 0,0 1 0 0 0,0 1-144 0 0,0-2 17 0 0,0 1 1 0 0,1-1 0 0 0,0 1-1 0 0,0-1 1 0 0,0 1 0 0 0,0-1-1 0 0,1 1 1 0 0,-1-1 0 0 0,1 0-1 0 0,0 1 1 0 0,1-1 0 0 0,-1 0-1 0 0,1 0 1 0 0,0 1 0 0 0,0-1-1 0 0,0-1 1 0 0,0 1 0 0 0,1 0-1 0 0,1 2-17 0 0,-3-5 10 0 0,1 1-1 0 0,0-1 0 0 0,1 1 0 0 0,-1-1 0 0 0,0 1 0 0 0,0-1 0 0 0,1 0 0 0 0,-1 0 0 0 0,1 0 0 0 0,-1 0 0 0 0,1 0 0 0 0,0 0 0 0 0,0-1-9 0 0,-2 1-1 0 0,0-1 1 0 0,1 0 0 0 0,-1 1-1 0 0,1-1 1 0 0,-1 0 0 0 0,1 0-1 0 0,-1 0 1 0 0,0 0 0 0 0,1 0-1 0 0,-1 0 1 0 0,1-1-1 0 0,-1 1 1 0 0,0 0 0 0 0,1-1-1 0 0,-1 1 1 0 0,0-1 0 0 0,1 1-1 0 0,-1-1 1 0 0,0 0 0 0 0,0 0-1 0 0,0 1 1 0 0,1-1 0 0 0,-1 0-1 0 0,0 0 1 0 0,0 0 0 0 0,0 0-1 0 0,0 0 1 0 0,-1 0 0 0 0,1-1-1 0 0,0 1 1 0 0,0 0 0 0 0,-1 0-1 0 0,1-1 1 0 0,-1 1 0 0 0,1-1 0 0 0,0-1-12 0 0,1 0 1 0 0,-1-1-1 0 0,0 1 1 0 0,0-1-1 0 0,-1 1 1 0 0,1-1-1 0 0,-1 1 1 0 0,0-1-1 0 0,0 0 1 0 0,0 1-1 0 0,0-1 1 0 0,-1 0-1 0 0,0-2 12 0 0,-1-2-115 0 0,0 0 0 0 0,-1 1-1 0 0,0-1 1 0 0,-1 0 0 0 0,-2-3 115 0 0,4 8-55 0 0,0 0 1 0 0,0 0-1 0 0,0 1 1 0 0,0-1-1 0 0,-1 1 0 0 0,1-1 1 0 0,-1 1-1 0 0,0 0 1 0 0,0 0-1 0 0,1 0 1 0 0,-1 0-1 0 0,-1 0 1 0 0,1 1-1 0 0,-1-1 55 0 0,-1 0-284 0 0,-4-1-3960 0 0,4 1-182 0 0</inkml:trace>
</inkml:ink>
</file>

<file path=ppt/ink/ink4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6:11:05.189"/>
    </inkml:context>
    <inkml:brush xml:id="br0">
      <inkml:brushProperty name="width" value="0.05292" units="cm"/>
      <inkml:brushProperty name="height" value="0.05292" units="cm"/>
      <inkml:brushProperty name="color" value="#333333"/>
    </inkml:brush>
  </inkml:definitions>
  <inkml:trace contextRef="#ctx0" brushRef="#br0">180 67 8288 0 0,'-1'-4'222'0'0,"-1"-1"0"0"0,0 1 0 0 0,-1-1 0 0 0,1 1 1 0 0,-1-1-1 0 0,0 1 0 0 0,0 0 0 0 0,0 1 0 0 0,-1-1 0 0 0,1 0 1 0 0,-1 1-1 0 0,0 0 0 0 0,0 0 0 0 0,-3-2-222 0 0,5 4 175 0 0,-1 0-1 0 0,1 0 1 0 0,-1 0-1 0 0,0 0 0 0 0,1 1 1 0 0,-1-1-1 0 0,0 1 1 0 0,0-1-1 0 0,1 1 1 0 0,-1 0-1 0 0,0 0 1 0 0,0 1-1 0 0,1-1 1 0 0,-1 1-1 0 0,0-1 1 0 0,0 1-1 0 0,1 0 0 0 0,-1 0 1 0 0,1 0-1 0 0,-1 0 1 0 0,1 0-1 0 0,-1 1 1 0 0,1-1-1 0 0,0 1 1 0 0,0-1-1 0 0,-3 3-174 0 0,0 1 79 0 0,-1 0 0 0 0,1 1 0 0 0,0-1 0 0 0,1 1 0 0 0,-1 0 0 0 0,1 1 0 0 0,0-1 0 0 0,1 1 0 0 0,0-1 0 0 0,0 1-1 0 0,0 0 1 0 0,1 0 0 0 0,0 1 0 0 0,0-1 0 0 0,0 0 0 0 0,1 1 0 0 0,1-1 0 0 0,-1 1 0 0 0,1 4-79 0 0,0 3-29 0 0,1 0 0 0 0,1 1-1 0 0,0-1 1 0 0,1 0 0 0 0,0 0 0 0 0,1 0 0 0 0,1-1 0 0 0,0 1-1 0 0,3 2 30 0 0,-5-8-279 0 0,1 1-4555 0 0,-3-10-352 0 0</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OA" name="resolution" value="1000" units="1/deg"/>
          <inkml:channelProperty channel="OE" name="resolution" value="1000" units="1/deg"/>
        </inkml:channelProperties>
      </inkml:inkSource>
      <inkml:timestamp xml:id="ts0" timeString="2019-01-08T11:16:31.798"/>
    </inkml:context>
    <inkml:brush xml:id="br0">
      <inkml:brushProperty name="width" value="0.1" units="cm"/>
      <inkml:brushProperty name="height" value="0.1" units="cm"/>
      <inkml:brushProperty name="color" value="#849398"/>
      <inkml:brushProperty name="ignorePressure" value="1"/>
    </inkml:brush>
  </inkml:definitions>
  <inkml:trace contextRef="#ctx0" brushRef="#br0">2223 114 0 0,'0'-36'0'0,"0"-42"0"0,0 1874 0 0,0 908 0 0,0-2466 0 0,0-215 0 0,0 14 0 0,0-26 0 0,0-1 0 0,0 37 0 0,0-38 0 0,0 72 0 0,0-41 0 0,0-5 0 0,0-5 0 0,0-21 0 0,0 22 0 0,0-35 0 0</inkml:trace>
  <inkml:trace contextRef="#ctx0" brushRef="#br0" timeOffset="1">2295 5127 0 0,'-35'0'0'0,"33"0"0"0,13 0 0 0,5858 0 0 0,-5768 0 0 0,-56 0 0 0,-15 0 0 0,5 0 0 0,-9 0 0 0,5 0 0 0,-5 0 0 0,6 0 0 0,18 0 0 0,-40 0 0 0,21 0 0 0,-12 0 0 0,23 0 0 0,11 0 0 0,-50 0 0 0,-5 0 0 0,-8 0 0 0,-2 0 0 0</inkml:trace>
</inkml:ink>
</file>

<file path=ppt/ink/ink4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6:11:05.190"/>
    </inkml:context>
    <inkml:brush xml:id="br0">
      <inkml:brushProperty name="width" value="0.05292" units="cm"/>
      <inkml:brushProperty name="height" value="0.05292" units="cm"/>
      <inkml:brushProperty name="color" value="#333333"/>
    </inkml:brush>
  </inkml:definitions>
  <inkml:trace contextRef="#ctx0" brushRef="#br0">0 0 10912 0 0,'0'0'497'0'0,"0"0"-8"0"0,19 0 210 0 0,37 2 2415 0 0,13 3-3114 0 0,13 4-670 0 0,-9-1-3246 0 0,-52-5 2383 0 0</inkml:trace>
</inkml:ink>
</file>

<file path=ppt/ink/ink4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6:11:05.191"/>
    </inkml:context>
    <inkml:brush xml:id="br0">
      <inkml:brushProperty name="width" value="0.05292" units="cm"/>
      <inkml:brushProperty name="height" value="0.05292" units="cm"/>
      <inkml:brushProperty name="color" value="#333333"/>
    </inkml:brush>
  </inkml:definitions>
  <inkml:trace contextRef="#ctx0" brushRef="#br0">19 22 10136 0 0,'0'0'464'0'0,"0"0"-10"0"0,1 0-294 0 0,2 0-70 0 0,-2 0 280 0 0,9 29 2164 0 0,-5-6-1384 0 0,-4-20-1009 0 0,0-1 0 0 0,0 0 0 0 0,-1 1 0 0 0,1-1 0 0 0,-1 1 0 0 0,1-1 0 0 0,-1 1 0 0 0,0-1 0 0 0,0 1-1 0 0,0 0-140 0 0,0 14 574 0 0,0-16-571 0 0,0 1 0 0 0,0 0 0 0 0,0-1 0 0 0,0 1-1 0 0,0-1 1 0 0,0 1 0 0 0,0 0 0 0 0,-1-1 0 0 0,1 1 0 0 0,-1 0 0 0 0,1-1-1 0 0,-1 2-2 0 0,-5 10 67 0 0,6-11-44 0 0,0 0 0 0 0,-1-1 0 0 0,1 1-1 0 0,0 0 1 0 0,-1-1 0 0 0,0 1 0 0 0,1-1 0 0 0,-1 1-1 0 0,0-1 1 0 0,0 1 0 0 0,0-1 0 0 0,0 0 0 0 0,0 1-1 0 0,0-1 1 0 0,0 0 0 0 0,0 0 0 0 0,-1 0 0 0 0,1 1-1 0 0,0-1 1 0 0,-1-1 0 0 0,1 1 0 0 0,-1 0 0 0 0,1 0-1 0 0,-1-1 1 0 0,1 1 0 0 0,-1 0 0 0 0,1-1 0 0 0,-1 0-1 0 0,-1 1-22 0 0,2-29 207 0 0,4 20-397 0 0,0 1-1 0 0,0-1 1 0 0,-1 1-1 0 0,1-6 191 0 0,3-10 229 0 0,-3 12-37 0 0,-3 7-190 0 0,1 0 0 0 0,0 0 0 0 0,0 1 0 0 0,1-1-1 0 0,-1 0 1 0 0,1 1 0 0 0,-1-1 0 0 0,1 1 0 0 0,0 0-1 0 0,1 0 1 0 0,-1-1 0 0 0,0 1 0 0 0,2-1-2 0 0,2-1-124 0 0,-2 2-108 0 0,-1 1 1 0 0,0-1-1 0 0,1 0 1 0 0,-1 1 0 0 0,1 0-1 0 0,0 0 1 0 0,0 0 0 0 0,0 0-1 0 0,0 0 1 0 0,0 1 0 0 0,0 0-1 0 0,0 0 1 0 0,1 0 0 0 0,-1 0-1 0 0,4 1 232 0 0,5 0-870 0 0</inkml:trace>
</inkml:ink>
</file>

<file path=ppt/ink/ink4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6:11:05.192"/>
    </inkml:context>
    <inkml:brush xml:id="br0">
      <inkml:brushProperty name="width" value="0.05292" units="cm"/>
      <inkml:brushProperty name="height" value="0.05292" units="cm"/>
      <inkml:brushProperty name="color" value="#333333"/>
    </inkml:brush>
  </inkml:definitions>
  <inkml:trace contextRef="#ctx0" brushRef="#br0">114 12 10136 0 0,'0'0'464'0'0,"0"0"-10"0"0,-27-11 1190 0 0,24 10-1379 0 0,0 1 0 0 0,0 0-1 0 0,0 0 1 0 0,0 1 0 0 0,0-1 0 0 0,0 1-1 0 0,0-1 1 0 0,0 1 0 0 0,0 0 0 0 0,0 0-1 0 0,0 0 1 0 0,0 1 0 0 0,0-1 0 0 0,0 1-1 0 0,1 0 1 0 0,-1-1 0 0 0,-1 2-265 0 0,2-1 88 0 0,-1 1 0 0 0,1-1-1 0 0,-1 0 1 0 0,1 1 0 0 0,0-1 0 0 0,0 1 0 0 0,0 0 0 0 0,0 0 0 0 0,0 0-1 0 0,0 0 1 0 0,1 0 0 0 0,0 0 0 0 0,-1 0 0 0 0,1 0 0 0 0,0 1 0 0 0,1-1-1 0 0,-1 0 1 0 0,1 1 0 0 0,-1-1 0 0 0,1 0 0 0 0,0 1 0 0 0,0-1 0 0 0,1 1-1 0 0,-1 1-87 0 0,3 9-188 0 0,-3-12 173 0 0,0 0 1 0 0,0 0-1 0 0,1 0 0 0 0,-1-1 0 0 0,0 1 1 0 0,1 0-1 0 0,0-1 0 0 0,-1 1 1 0 0,1 0-1 0 0,0-1 0 0 0,0 1 0 0 0,0-1 1 0 0,0 1-1 0 0,0-1 0 0 0,0 1 0 0 0,0-1 1 0 0,1 1 14 0 0,11 15-147 0 0,-12-17 67 0 0,0 1 39 0 0,1-1 0 0 0,0 0 0 0 0,0 0 1 0 0,0-1-1 0 0,-1 1 0 0 0,1 0 0 0 0,0-1 0 0 0,0 1 0 0 0,-1-1 0 0 0,1 1 0 0 0,0-1 0 0 0,-1 0 1 0 0,1 0-1 0 0,-1 1 0 0 0,1-1 0 0 0,-1 0 0 0 0,2-1 41 0 0,-1-1-108 0 0,0 0 0 0 0,0 0 0 0 0,0 0 0 0 0,0 0 0 0 0,-1-1 0 0 0,1 1 0 0 0,0-3 108 0 0,1-1 0 0 0,3-14-93 0 0,-5 18 93 0 0,-1 0 1 0 0,1 0-1 0 0,0 1 1 0 0,-1-1-1 0 0,2 0 1 0 0,-1 1-1 0 0,0-1 1 0 0,0 1-1 0 0,1 0 1 0 0,-1-1-1 0 0,1 1 0 0 0,1-1 0 0 0,4-12-34 0 0,0 4 747 0 0,-7 11-692 0 0,0 1 0 0 0,1-1 1 0 0,-1 0-1 0 0,0 1 0 0 0,1-1 1 0 0,-1 1-1 0 0,0-1 1 0 0,1 1-1 0 0,-1 0 0 0 0,0-1 1 0 0,0 1-1 0 0,0-1 0 0 0,0 1 1 0 0,0-1-1 0 0,0 1 0 0 0,0-1 1 0 0,0 1-1 0 0,0 0 0 0 0,0-1 1 0 0,0 1-1 0 0,0-1 0 0 0,0 1 1 0 0,0-1-1 0 0,0 1 0 0 0,-1 0-21 0 0,1 6 7 0 0,1-1 0 0 0,-1 0 0 0 0,1 1 0 0 0,0-1 0 0 0,0 0 0 0 0,1 1 0 0 0,0-1 0 0 0,0 0 0 0 0,0 0 0 0 0,1 0 0 0 0,0-1 0 0 0,1 3-7 0 0,7 8-21 0 0,5 6-4308 0 0,-15-21-936 0 0</inkml:trace>
</inkml:ink>
</file>

<file path=ppt/ink/ink4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6:11:05.193"/>
    </inkml:context>
    <inkml:brush xml:id="br0">
      <inkml:brushProperty name="width" value="0.05292" units="cm"/>
      <inkml:brushProperty name="height" value="0.05292" units="cm"/>
      <inkml:brushProperty name="color" value="#333333"/>
    </inkml:brush>
  </inkml:definitions>
  <inkml:trace contextRef="#ctx0" brushRef="#br0">14 22 8288 0 0,'0'0'190'0'0,"0"0"28"0"0,0 0 7 0 0,-1 0-33 0 0,-5-2-9 0 0,5 1 558 0 0,1 1 235 0 0,0 0 43 0 0,1 1-133 0 0,0 1-757 0 0,0 1 0 0 0,0 0 0 0 0,0-1 1 0 0,-1 1-1 0 0,1 0 0 0 0,0-1 0 0 0,-1 1 0 0 0,0 0 0 0 0,0 0 0 0 0,0 0-129 0 0,-5 5 732 0 0,4-7-712 0 0,1-1 0 0 0,0 0 0 0 0,-1 0-1 0 0,1 0 1 0 0,0 1 0 0 0,-1-1 0 0 0,1 0 0 0 0,0 0 0 0 0,0 1-1 0 0,-1-1 1 0 0,1 0 0 0 0,0 1 0 0 0,0-1 0 0 0,0 0 0 0 0,0 1-1 0 0,-1-1 1 0 0,1 0 0 0 0,0 1 0 0 0,0-1 0 0 0,0 0 0 0 0,0 1 0 0 0,0-1-1 0 0,0 0 1 0 0,0 1 0 0 0,0-1 0 0 0,0 1 0 0 0,0-1 0 0 0,0 0-1 0 0,0 1 1 0 0,0-1 0 0 0,0 0 0 0 0,0 1 0 0 0,0-1 0 0 0,1 0-1 0 0,-1 1 1 0 0,0-1 0 0 0,0 0 0 0 0,0 1 0 0 0,1-1 0 0 0,-1 0-1 0 0,0 1 1 0 0,0-1-20 0 0,-1 3 124 0 0,1-3-128 0 0,0 0 0 0 0,0 0 0 0 0,-1 0-1 0 0,1 0 1 0 0,0 1 0 0 0,0-1 0 0 0,-1 0 0 0 0,1 0 0 0 0,0 1 0 0 0,0-1 0 0 0,0 0 0 0 0,0 0-1 0 0,0 1 1 0 0,-1-1 0 0 0,1 0 0 0 0,0 0 0 0 0,0 1 0 0 0,0-1 0 0 0,0 0 0 0 0,0 1 0 0 0,0-1-1 0 0,0 0 1 0 0,0 0 0 0 0,0 1 0 0 0,0-1 0 0 0,0 0 0 0 0,0 1 0 0 0,0-1 0 0 0,0 0 0 0 0,0 0-1 0 0,0 1 1 0 0,1-1 0 0 0,-1 0 0 0 0,0 0 0 0 0,0 1 0 0 0,0-1 0 0 0,0 0 0 0 0,1 0 0 0 0,-1 1-1 0 0,0-1 1 0 0,0 0 0 0 0,0 0 0 0 0,1 0 0 0 0,-1 1 0 0 0,0-1 0 0 0,0 0 0 0 0,0 0 0 0 0,1 0-1 0 0,-1 0 1 0 0,0 0 0 0 0,1 1 0 0 0,-1-1 0 0 0,0 0 0 0 0,0 0 0 0 0,1 0 0 0 0,-1 0 0 0 0,0 0 4 0 0,2 0 40 0 0,0-1 0 0 0,0 1 0 0 0,-1-1 1 0 0,1 1-1 0 0,-1-1 0 0 0,1 1 1 0 0,0-1-1 0 0,-1 0 0 0 0,1 0 1 0 0,-1 0-1 0 0,0 0 0 0 0,1 0 1 0 0,-1 0-1 0 0,0 0 0 0 0,1-1 0 0 0,0 0-40 0 0,22-29 1019 0 0,-8 9-821 0 0,-14 20-395 0 0,15-13 1257 0 0,-16 15-1032 0 0,0 0 0 0 0,-1 0 0 0 0,1 0 0 0 0,0-1-1 0 0,-1 1 1 0 0,1 0 0 0 0,0 0 0 0 0,0 0-1 0 0,-1 0 1 0 0,1 0 0 0 0,0 0 0 0 0,-1 0-1 0 0,1 0 1 0 0,0 1 0 0 0,-1-1 0 0 0,1 0-1 0 0,0 0 1 0 0,-1 1 0 0 0,1-1 0 0 0,-1 0-1 0 0,1 1 1 0 0,0-1 0 0 0,-1 0 0 0 0,1 1-1 0 0,-1-1 1 0 0,1 1 0 0 0,-1-1 0 0 0,1 1-1 0 0,-1-1 1 0 0,0 1 0 0 0,1-1 0 0 0,-1 1-1 0 0,1 0 1 0 0,-1-1 0 0 0,0 1 0 0 0,0-1-1 0 0,1 1-27 0 0,3 6-45 0 0,-1-1 0 0 0,1 1 0 0 0,-1 0 0 0 0,0 0 0 0 0,-1 0 0 0 0,0 0 0 0 0,0 0 0 0 0,0 1 0 0 0,-1-1 0 0 0,0 1 45 0 0,0-6-274 0 0,-1 1 0 0 0,1-1 0 0 0,-1 1 0 0 0,1-1 1 0 0,0 0-1 0 0,0 1 0 0 0,0-1 0 0 0,0 0 0 0 0,1 0 1 0 0,-1 0-1 0 0,0 0 0 0 0,1 0 0 0 0,0 0 0 0 0,-1 0 0 0 0,1 0 1 0 0,1 0 273 0 0,-2-1-1024 0 0</inkml:trace>
</inkml:ink>
</file>

<file path=ppt/ink/ink4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6:11:05.194"/>
    </inkml:context>
    <inkml:brush xml:id="br0">
      <inkml:brushProperty name="width" value="0.05292" units="cm"/>
      <inkml:brushProperty name="height" value="0.05292" units="cm"/>
      <inkml:brushProperty name="color" value="#333333"/>
    </inkml:brush>
  </inkml:definitions>
  <inkml:trace contextRef="#ctx0" brushRef="#br0">11 9 10136 0 0,'3'-8'3248'0'0,"-14"172"711"0"0,11-98-3948 0 0,-1-64 32 0 0,-1-1-33 0 0,4-3-9 0 0,1 1-1 0 0,-1-1 0 0 0,0 0 1 0 0,0 0-1 0 0,0 0 0 0 0,0 0 0 0 0,-1-1 1 0 0,1 1-1 0 0,0 0 0 0 0,-1-1 0 0 0,0 1 1 0 0,1-1-1 0 0,-1 1-7 0 0,0 0 0 0 0,0 0 0 0 0,0 0 0 0 0,0 1 0 0 0,0-1 0 0 0,0 0 0 0 0,1 1 0 0 0,-1-1 0 0 0,1 1 0 0 0,0-1 7 0 0,-1 1 2 0 0,5-3-19 0 0,0 0 0 0 0,0 0-1 0 0,1 0 1 0 0,-1 1 0 0 0,7-3 17 0 0,-12 6-8 0 0,1-1 0 0 0,0 0 1 0 0,0 1-1 0 0,0 0 0 0 0,0-1 1 0 0,0 1-1 0 0,0 0 0 0 0,1 0 0 0 0,-1 0 1 0 0,0 0-1 0 0,0 1 0 0 0,0-1 0 0 0,0 0 1 0 0,0 1-1 0 0,0 0 0 0 0,-1-1 1 0 0,1 1-1 0 0,0 0 0 0 0,0 0 0 0 0,0 0 1 0 0,-1 0-1 0 0,1 0 0 0 0,0 0 0 0 0,0 1 8 0 0,-1 0 1 0 0,0-1-1 0 0,0 1 0 0 0,0 0 1 0 0,0 0-1 0 0,0 0 0 0 0,-1 0 0 0 0,1 0 1 0 0,-1 0-1 0 0,1 0 0 0 0,-1 0 0 0 0,0 0 1 0 0,1 0-1 0 0,-1 0 0 0 0,0 0 0 0 0,0 0 1 0 0,-1 0-1 0 0,1 0 0 0 0,0 0 1 0 0,-1 0-1 0 0,0 2 0 0 0,2-1 19 0 0,-1-1 1 0 0,0 1-1 0 0,1 0 1 0 0,0-1 0 0 0,-1 1-1 0 0,1-1 1 0 0,0 1-1 0 0,2 1-19 0 0,5 10-5697 0 0,-3-10 729 0 0</inkml:trace>
  <inkml:trace contextRef="#ctx0" brushRef="#br0" timeOffset="1">196 20 11976 0 0,'0'0'266'0'0,"0"0"44"0"0,0 0 15 0 0,0 0-26 0 0,-14 3-117 0 0,7 0 77 0 0,-1 0-1 0 0,1 0 0 0 0,0 1 1 0 0,1 0-1 0 0,-1 0 1 0 0,1 1-1 0 0,-1-1 0 0 0,-2 4-258 0 0,-46 47 47 0 0,46-42-3722 0 0,4 0-1386 0 0</inkml:trace>
</inkml:ink>
</file>

<file path=ppt/ink/ink4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6:11:05.196"/>
    </inkml:context>
    <inkml:brush xml:id="br0">
      <inkml:brushProperty name="width" value="0.05292" units="cm"/>
      <inkml:brushProperty name="height" value="0.05292" units="cm"/>
      <inkml:brushProperty name="color" value="#333333"/>
    </inkml:brush>
  </inkml:definitions>
  <inkml:trace contextRef="#ctx0" brushRef="#br0">271 20 3224 0 0,'0'0'143'0'0,"0"-10"6584"0"0,0 1-3728 0 0,-2 9-2905 0 0,0 0 1 0 0,0 0-1 0 0,-1 0 0 0 0,1 0 0 0 0,0 1 1 0 0,-1-1-1 0 0,1 1 0 0 0,0 0 1 0 0,0-1-1 0 0,0 1 0 0 0,0 0 1 0 0,0 0-1 0 0,0 1 0 0 0,-1-1-94 0 0,-2 2 155 0 0,-27 10 318 0 0,-6 1-129 0 0,1 3-1 0 0,0 1 1 0 0,1 1-1 0 0,-5 6-343 0 0,40-24 25 0 0,1-1 0 0 0,-1 0-1 0 0,0 0 1 0 0,1 0-1 0 0,-1 1 1 0 0,1-1 0 0 0,-1 0-1 0 0,1 0 1 0 0,0 1-1 0 0,-1-1 1 0 0,1 1-1 0 0,-1-1 1 0 0,1 0 0 0 0,-1 1-1 0 0,1-1 1 0 0,0 1-1 0 0,-1-1 1 0 0,1 1-1 0 0,0-1 1 0 0,0 1 0 0 0,-1-1-1 0 0,1 1 1 0 0,0-1-1 0 0,0 1 1 0 0,0-1-1 0 0,0 1 1 0 0,0 0 0 0 0,0-1-1 0 0,-1 1 1 0 0,1-1-1 0 0,0 1 1 0 0,1-1-1 0 0,-1 1 1 0 0,0 0 0 0 0,0-1-1 0 0,0 1 1 0 0,0-1-1 0 0,0 1 1 0 0,1-1 0 0 0,-1 1-1 0 0,0-1 1 0 0,0 1-1 0 0,1-1 1 0 0,-1 1-1 0 0,0-1 1 0 0,1 1 0 0 0,-1-1-1 0 0,0 1 1 0 0,1-1-1 0 0,-1 0 1 0 0,1 1-1 0 0,-1-1 1 0 0,1 0 0 0 0,-1 1-1 0 0,1-1 1 0 0,-1 0-25 0 0,7 4 18 0 0,-1-2 0 0 0,0 1 0 0 0,1 0 0 0 0,0-1 0 0 0,0 0-18 0 0,10 3-32 0 0,45 18 275 0 0,-41-16-197 0 0,-1 0 0 0 0,0 1 0 0 0,2 3-46 0 0,6-1-219 0 0,-25-10 111 0 0,1 1-1 0 0,-1 0 1 0 0,0 0-1 0 0,0 0 1 0 0,1 0-1 0 0,-1 1 1 0 0,0 0-1 0 0,0-1 1 0 0,0 1-1 0 0,1 2 109 0 0,-3-4-530 0 0,-1 0-101 0 0,0 0-17 0 0,0 0-6 0 0</inkml:trace>
</inkml:ink>
</file>

<file path=ppt/ink/ink4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6:11:05.197"/>
    </inkml:context>
    <inkml:brush xml:id="br0">
      <inkml:brushProperty name="width" value="0.05292" units="cm"/>
      <inkml:brushProperty name="height" value="0.05292" units="cm"/>
      <inkml:brushProperty name="color" value="#333333"/>
    </inkml:brush>
  </inkml:definitions>
  <inkml:trace contextRef="#ctx0" brushRef="#br0">1 0 7368 0 0,'0'0'333'0'0,"0"0"0"0"0,0 0-79 0 0,0 0 451 0 0,0 0 226 0 0,0 0 42 0 0,0 0-46 0 0,19 1 1463 0 0,41 8-124 0 0,23 10-2266 0 0,30 5 285 0 0,-72-15-131 0 0,8 2-3635 0 0,-38-9 2427 0 0</inkml:trace>
</inkml:ink>
</file>

<file path=ppt/ink/ink4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6:11:05.198"/>
    </inkml:context>
    <inkml:brush xml:id="br0">
      <inkml:brushProperty name="width" value="0.05292" units="cm"/>
      <inkml:brushProperty name="height" value="0.05292" units="cm"/>
      <inkml:brushProperty name="color" value="#333333"/>
    </inkml:brush>
  </inkml:definitions>
  <inkml:trace contextRef="#ctx0" brushRef="#br0">12 68 5984 0 0,'0'0'464'0'0,"0"-1"-306"0"0,2-2 44 0 0,-1 2 751 0 0,-1 1 324 0 0,0 0 61 0 0,0 0-69 0 0,0 0-313 0 0,0-6 1444 0 0,0 6-7857 0 0</inkml:trace>
</inkml:ink>
</file>

<file path=ppt/ink/ink4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6:11:05.199"/>
    </inkml:context>
    <inkml:brush xml:id="br0">
      <inkml:brushProperty name="width" value="0.05292" units="cm"/>
      <inkml:brushProperty name="height" value="0.05292" units="cm"/>
      <inkml:brushProperty name="color" value="#849398"/>
    </inkml:brush>
  </inkml:definitions>
  <inkml:trace contextRef="#ctx0" brushRef="#br0">12 6 6648 0 0,'0'0'300'0'0,"0"0"0"0"0,0 0-79 0 0,0 0 378 0 0,0 0 186 0 0,0 0 42 0 0,0 0-22 0 0,0 0-110 0 0,0 0-45 0 0,0 0-8 0 0,0 0-48 0 0,0 0-190 0 0,0 0-85 0 0,0 0-20 0 0,0 0-39 0 0,0 0-146 0 0,0 0-36 0 0,-1 0 14 0 0,-2 0-27 0 0,-4-5-1542 0 0,7 5-3279 0 0</inkml:trace>
</inkml:ink>
</file>

<file path=ppt/ink/ink4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6:11:05.200"/>
    </inkml:context>
    <inkml:brush xml:id="br0">
      <inkml:brushProperty name="width" value="0.05292" units="cm"/>
      <inkml:brushProperty name="height" value="0.05292" units="cm"/>
      <inkml:brushProperty name="color" value="#849398"/>
    </inkml:brush>
  </inkml:definitions>
  <inkml:trace contextRef="#ctx0" brushRef="#br0">42 1 3224 0 0,'0'0'415'0'0,"0"0"531"0"0,0 0 234 0 0,0 0 48 0 0,0 0-45 0 0,0 0-234 0 0,0 0-100 0 0,0 0-17 0 0,0 0-77 0 0,0 0-298 0 0,0 0-127 0 0,0 0-30 0 0,0 0-35 0 0,0 0-129 0 0,0 0-59 0 0,0 0-11 0 0,0 0 11 0 0,0 0 56 0 0,0 0 25 0 0,0 0 2 0 0,0 0-16 0 0,0 0-59 0 0,0 0 3 0 0,0 0-8 0 0,0 0-13 0 0,0 0 1 0 0,0 0 12 0 0,0 0-7 0 0,0 0 18 0 0,0 0-1 0 0,0 0-15 0 0,0 0 12 0 0,0 0-13 0 0,0 0-8 0 0,0 0-1 0 0,0 0 8 0 0,0 0 9 0 0,0 0-14 0 0,0 0-4 0 0,0 0 12 0 0,0 0 50 0 0,0 0 24 0 0,0 0 2 0 0,0 0-4 0 0,0 0-16 0 0,0 0-4 0 0,0 0 0 0 0,0 0 2 0 0,0 0 11 0 0,0 0 3 0 0,0 0 0 0 0,11 13 1264 0 0,-8 20-1120 0 0,-3-32-283 0 0,0 1-1 0 0,0-1 1 0 0,0 0-1 0 0,0 0 1 0 0,0 0-1 0 0,0 0 1 0 0,0 0-1 0 0,-1 0 0 0 0,1 0 1 0 0,0 1-1 0 0,-1-1 1 0 0,1 0-1 0 0,0 0 1 0 0,-1 0-1 0 0,0 0 0 0 0,1 0 1 0 0,-1 0-1 0 0,0-1 1 0 0,1 1-1 0 0,-1 0-4 0 0,-1 2 7 0 0,-27 35 28 0 0,18-28-1487 0 0,5-6-4722 0 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26:49.587"/>
    </inkml:context>
    <inkml:brush xml:id="br0">
      <inkml:brushProperty name="width" value="0.1" units="cm"/>
      <inkml:brushProperty name="height" value="0.1" units="cm"/>
      <inkml:brushProperty name="color" value="#333333"/>
    </inkml:brush>
  </inkml:definitions>
  <inkml:trace contextRef="#ctx0" brushRef="#br0">47 57 4400 0 0,'-3'-1'327'0'0,"0"1"0"0"0,0-1 0 0 0,0 0 0 0 0,1 0 0 0 0,-1 0 0 0 0,0 0 0 0 0,-2-1-327 0 0,5 2 99 0 0,-1-1-1 0 0,0 0 0 0 0,0 1 0 0 0,0-1 0 0 0,1 1 0 0 0,-1-1 1 0 0,0 0-1 0 0,1 0 0 0 0,-1 1 0 0 0,1-1 0 0 0,-1 0 0 0 0,0 0 0 0 0,1 0 1 0 0,0 0-1 0 0,-1 1 0 0 0,1-1 0 0 0,0 0 0 0 0,-1 0 0 0 0,1 0 0 0 0,0 0 1 0 0,0 0-1 0 0,0 0 0 0 0,0 0 0 0 0,0 0-98 0 0,0 0 28 0 0,1 0 0 0 0,-1 0 0 0 0,1 0 1 0 0,-1 0-1 0 0,1 1 0 0 0,-1-1 0 0 0,1 0 0 0 0,0 0 0 0 0,-1 1 0 0 0,1-1 0 0 0,0 1 0 0 0,0-1 1 0 0,0 0-1 0 0,-1 1 0 0 0,1-1 0 0 0,0 1 0 0 0,0 0 0 0 0,0-1 0 0 0,0 1 0 0 0,0 0 1 0 0,0-1-29 0 0,3 0 132 0 0,-3 0 20 0 0,20-7 1178 0 0,-1 16-874 0 0,-14-3-432 0 0,-4-4-18 0 0,0 1 0 0 0,-1-1 0 0 0,0 0 0 0 0,1 1 0 0 0,-1-1 0 0 0,0 1 0 0 0,0 0 0 0 0,0-1 0 0 0,1 2-6 0 0,4 4 0 0 0,-5-6 0 0 0,-1-1 0 0 0,1 1 0 0 0,-1-1 0 0 0,1 1 0 0 0,-1-1 0 0 0,0 1 0 0 0,1-1 0 0 0,-1 1 0 0 0,1 0 0 0 0,-1-1 0 0 0,0 1 0 0 0,0 0 0 0 0,1-1 0 0 0,-1 1 0 0 0,0 0 0 0 0,0-1 0 0 0,0 1 0 0 0,0 0 0 0 0,0-1 0 0 0,0 1 0 0 0,0 0 0 0 0,1 11 10 0 0,-1-11-7 0 0,1 1 0 0 0,-1-1 0 0 0,0 0 1 0 0,0 1-1 0 0,0-1 0 0 0,0 0 1 0 0,0 1-1 0 0,-1-1 0 0 0,1 0 1 0 0,0 1-1 0 0,-1-1 0 0 0,1 0 0 0 0,0 0 1 0 0,-1 1-1 0 0,0-1 0 0 0,1 0 1 0 0,-1 0-1 0 0,0 0 0 0 0,1 0 1 0 0,-2 1-4 0 0,0 1 60 0 0,0-1 1 0 0,0 1 0 0 0,0 0 0 0 0,0-1 0 0 0,-1 0-1 0 0,0 1 1 0 0,1-1 0 0 0,-1 0 0 0 0,0 0 0 0 0,0 0-1 0 0,0-1 1 0 0,0 1 0 0 0,0-1 0 0 0,0 0 0 0 0,-4 1-61 0 0,6-1 55 0 0,-1-1 1 0 0,1 0 0 0 0,-1 0 0 0 0,1 0-1 0 0,0 0 1 0 0,-1 0 0 0 0,1 0-1 0 0,-1 0 1 0 0,1-1 0 0 0,-1 1 0 0 0,1 0-1 0 0,0-1 1 0 0,-1 1 0 0 0,1-1 0 0 0,0 1-1 0 0,-1-1 1 0 0,1 0 0 0 0,0 0-1 0 0,0 1 1 0 0,0-1 0 0 0,-1-1-56 0 0,-1-1 130 0 0,0 0 1 0 0,0 0-1 0 0,0-1 1 0 0,1 1-1 0 0,-1-1 1 0 0,0-2-131 0 0,2 5 9 0 0,1 0 0 0 0,0 0 0 0 0,-1 0 1 0 0,1-1-1 0 0,0 1 0 0 0,0 0 0 0 0,-1-1 0 0 0,1 1 0 0 0,0 0 0 0 0,0 0 1 0 0,1-1-1 0 0,-1 1 0 0 0,0 0 0 0 0,0-1 0 0 0,1 1 0 0 0,-1 0 1 0 0,0 0-1 0 0,1-1 0 0 0,-1 1 0 0 0,1 0 0 0 0,0 0 0 0 0,0-1-9 0 0,1-1 8 0 0,-1 1-1 0 0,1-1 0 0 0,0 0 0 0 0,1 1 0 0 0,-1-1 0 0 0,0 1 0 0 0,1 0 1 0 0,-1 0-8 0 0,40-33 0 0 0,-40 34-5 0 0,0 1 1 0 0,-1-1 0 0 0,1 0 0 0 0,0 0 0 0 0,-1 1 0 0 0,1-1-1 0 0,0 1 1 0 0,-1-1 0 0 0,1 1 0 0 0,0 0 0 0 0,0 0-1 0 0,0 0 1 0 0,-1 0 0 0 0,1 0 0 0 0,0 0 0 0 0,0 0 0 0 0,0 1-1 0 0,1 0 5 0 0,-2-1-2 0 0,0 0 0 0 0,0 1 0 0 0,0-1 0 0 0,0 1 0 0 0,0-1 0 0 0,0 1 0 0 0,0 0 0 0 0,0-1 0 0 0,0 1-1 0 0,-1 0 1 0 0,1-1 0 0 0,0 1 0 0 0,0 0 0 0 0,-1 0 0 0 0,1 0 0 0 0,0 0 0 0 0,-1 0 0 0 0,1 0 0 0 0,-1 0-1 0 0,1 0 1 0 0,-1 0 0 0 0,0 0 0 0 0,1 0 0 0 0,-1 0 0 0 0,0 0 0 0 0,0 0 0 0 0,0 1 0 0 0,1-1 0 0 0,-1 0 2 0 0,1 11 0 0 0,0-12 0 0 0,-1 1 0 0 0,0 0 0 0 0,0 0 0 0 0,1-1 0 0 0,-1 1 0 0 0,0 0 0 0 0,0 0 0 0 0,0-1 0 0 0,0 1 0 0 0,0 0 0 0 0,0 0 0 0 0,0-1 0 0 0,0 1 0 0 0,-1 0 0 0 0,1 0 0 0 0,0-1 0 0 0,0 1 0 0 0,-1 0 0 0 0,1-1 0 0 0,0 1 0 0 0,-1 0 0 0 0,1 0 0 0 0,-7 9 7 0 0,-1 0-24 0 0,-15 0 152 0 0,22-9-127 0 0,0 0-1 0 0,0-1 1 0 0,-1 1 0 0 0,1-1 0 0 0,0 0-1 0 0,-1 1 1 0 0,1-1 0 0 0,-1 0 0 0 0,1 0 0 0 0,-1 0-1 0 0,1 0 1 0 0,0 0 0 0 0,-1 0 0 0 0,1 0-1 0 0,-1-1 1 0 0,1 1 0 0 0,0 0 0 0 0,-1-1-1 0 0,1 1 1 0 0,0-1 0 0 0,0 0 0 0 0,-1 1-1 0 0,1-1 1 0 0,0 0 0 0 0,0 0 0 0 0,0 0 0 0 0,0 1-1 0 0,0-1 1 0 0,0 0 0 0 0,0-1 0 0 0,0 1-1 0 0,0 0 1 0 0,0 0 0 0 0,0 0-8 0 0,-6-7 47 0 0,7 8-46 0 0,-1 0 1 0 0,1 0 0 0 0,-1-1-1 0 0,1 1 1 0 0,-1 0-1 0 0,1-1 1 0 0,0 1 0 0 0,-1 0-1 0 0,1-1 1 0 0,0 1-1 0 0,-1 0 1 0 0,1-1 0 0 0,0 1-1 0 0,-1-1 1 0 0,1 1-1 0 0,0-1 1 0 0,0 1 0 0 0,-1-1-1 0 0,1 1 1 0 0,0-1-1 0 0,0 1 1 0 0,0-1 0 0 0,0 1-1 0 0,0-1-1 0 0,0 0 2 0 0,0 0 0 0 0,0 1 0 0 0,0-1 0 0 0,0 0-1 0 0,-1 1 1 0 0,1-1 0 0 0,0 0 0 0 0,0 1 0 0 0,0-1 0 0 0,-1 0 0 0 0,1 1-1 0 0,0-1 1 0 0,0 1 0 0 0,-1-1 0 0 0,0 0-2 0 0,1 0 1 0 0,-1 0 0 0 0,1 0 1 0 0,-1 0-1 0 0,1 0 0 0 0,0 0 0 0 0,-1 0 0 0 0,1 0 1 0 0,0 0-1 0 0,0 0 0 0 0,0 0 0 0 0,-1 0 1 0 0,1 0-1 0 0,0 0 0 0 0,0 0 0 0 0,1 0 0 0 0,-1-1 1 0 0,0 1-1 0 0,0 0 0 0 0,0 0 0 0 0,1 0 1 0 0,-1 0-2 0 0,3-3-11 0 0,-2 4-206 0 0,-1 0 1 0 0,1-1-1 0 0,0 1 1 0 0,0 0-1 0 0,0 0 1 0 0,0 0-1 0 0,0 0 1 0 0,-1 0-1 0 0,1 0 1 0 0,0 0-1 0 0,0 0 1 0 0,0 0-1 0 0,1 1 217 0 0,-1-1-1481 0 0,7 1-3284 0 0</inkml:trace>
</inkml:ink>
</file>

<file path=ppt/ink/ink4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6:11:05.201"/>
    </inkml:context>
    <inkml:brush xml:id="br0">
      <inkml:brushProperty name="width" value="0.05292" units="cm"/>
      <inkml:brushProperty name="height" value="0.05292" units="cm"/>
      <inkml:brushProperty name="color" value="#849398"/>
    </inkml:brush>
  </inkml:definitions>
  <inkml:trace contextRef="#ctx0" brushRef="#br0">157 52 11024 0 0,'-14'-19'1108'0'0,"0"0"-896"0"0,13 17-48 0 0,0 1 1 0 0,0 0 0 0 0,-1 0 0 0 0,1 0 0 0 0,-1 0 0 0 0,1 0-1 0 0,-1 0 1 0 0,1 1 0 0 0,-1-1 0 0 0,0 0 0 0 0,1 1 0 0 0,-1-1-1 0 0,0 1 1 0 0,1 0 0 0 0,-1 0 0 0 0,0-1 0 0 0,0 1 0 0 0,1 0-1 0 0,-1 0 1 0 0,0 1 0 0 0,-1-1-165 0 0,1 1 131 0 0,-1 0 0 0 0,0 0 1 0 0,1 0-1 0 0,-1 0 0 0 0,1 0 0 0 0,-1 1 0 0 0,1-1 1 0 0,0 1-1 0 0,0 0 0 0 0,0 0 0 0 0,-1 0 1 0 0,0 1-132 0 0,-2 4 122 0 0,-1 0 1 0 0,1 0-1 0 0,0 0 1 0 0,1 1-1 0 0,0-1 0 0 0,0 1 1 0 0,1 0-1 0 0,-2 5-122 0 0,0 8 52 0 0,0 1 0 0 0,2 1 0 0 0,0-1 0 0 0,1 0 0 0 0,1 1 0 0 0,1-1 0 0 0,2 1 0 0 0,0-1 0 0 0,1 0 0 0 0,1 0 0 0 0,4 10-52 0 0,-5-2-492 0 0,-3-29 300 0 0,-3 11-3745 0 0,-2-12 2595 0 0</inkml:trace>
</inkml:ink>
</file>

<file path=ppt/ink/ink4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6:11:05.202"/>
    </inkml:context>
    <inkml:brush xml:id="br0">
      <inkml:brushProperty name="width" value="0.05292" units="cm"/>
      <inkml:brushProperty name="height" value="0.05292" units="cm"/>
      <inkml:brushProperty name="color" value="#849398"/>
    </inkml:brush>
  </inkml:definitions>
  <inkml:trace contextRef="#ctx0" brushRef="#br0">0 34 2304 0 0,'0'0'551'0'0,"0"0"1471"0"0,0 0 642 0 0,0 0 125 0 0,2-3 1046 0 0,7-8-2747 0 0,0 8-970 0 0,-1 1 1 0 0,0 0 0 0 0,1 0-1 0 0,0 1 1 0 0,-1 0 0 0 0,1 0-1 0 0,7 1-118 0 0,0 0 53 0 0,81-2-162 0 0,-43 2-3744 0 0,16-3 3853 0 0,-40 0-1374 0 0</inkml:trace>
</inkml:ink>
</file>

<file path=ppt/ink/ink4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6:11:05.203"/>
    </inkml:context>
    <inkml:brush xml:id="br0">
      <inkml:brushProperty name="width" value="0.05292" units="cm"/>
      <inkml:brushProperty name="height" value="0.05292" units="cm"/>
      <inkml:brushProperty name="color" value="#849398"/>
    </inkml:brush>
  </inkml:definitions>
  <inkml:trace contextRef="#ctx0" brushRef="#br0">105 0 12672 0 0,'0'0'289'0'0,"-19"15"795"0"0,12-8-854 0 0,1 1 0 0 0,0 0 0 0 0,0 0 0 0 0,0 0 1 0 0,1 1-1 0 0,0-1 0 0 0,1 1 0 0 0,0 1 0 0 0,-2 6-230 0 0,-3 12 1289 0 0,1 0 0 0 0,-2 21-1289 0 0,9-41 162 0 0,0-1 0 0 0,1 1 0 0 0,0 0 0 0 0,0 0 0 0 0,0 0 0 0 0,1 0 0 0 0,1 0 0 0 0,-1 0 0 0 0,1-1 0 0 0,3 9-162 0 0,-3-12-137 0 0,0 1 1 0 0,0-1-1 0 0,1 1 1 0 0,-1-1-1 0 0,1 1 1 0 0,0-1-1 0 0,0 0 0 0 0,2 1 137 0 0,-3-3-517 0 0,0 0 0 0 0,1 0-1 0 0,0 0 1 0 0,-1 0 0 0 0,1 0-1 0 0,0 0 1 0 0,0-1-1 0 0,0 0 1 0 0,0 1 0 0 0,0-1-1 0 0,0 0 1 0 0,3 0 517 0 0,6 2-5605 0 0</inkml:trace>
  <inkml:trace contextRef="#ctx0" brushRef="#br0" timeOffset="1">137 211 11256 0 0,'0'0'256'0'0,"0"0"34"0"0,0 0 21 0 0,0 0-35 0 0,23 1 1097 0 0,-14-3-1085 0 0,0 1 0 0 0,0 0-1 0 0,1 1 1 0 0,-1 0-1 0 0,0 0 1 0 0,3 1-288 0 0,19 1-4326 0 0,-18-2-460 0 0</inkml:trace>
</inkml:ink>
</file>

<file path=ppt/ink/ink4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6:11:05.205"/>
    </inkml:context>
    <inkml:brush xml:id="br0">
      <inkml:brushProperty name="width" value="0.05292" units="cm"/>
      <inkml:brushProperty name="height" value="0.05292" units="cm"/>
      <inkml:brushProperty name="color" value="#849398"/>
    </inkml:brush>
  </inkml:definitions>
  <inkml:trace contextRef="#ctx0" brushRef="#br0">138 144 12120 0 0,'0'0'273'0'0,"-17"-7"782"0"0,12 8-811 0 0,0 0 1 0 0,0 0-1 0 0,1 1 1 0 0,-1-1-1 0 0,0 1 1 0 0,1 0-1 0 0,0 0 1 0 0,-1 1-1 0 0,1-1 1 0 0,0 1-1 0 0,0 0 1 0 0,0 0-1 0 0,1 0 0 0 0,-1 1 1 0 0,1-1-1 0 0,-3 4-244 0 0,-26 46 524 0 0,21-29-3205 0 0,9-18-2881 0 0</inkml:trace>
  <inkml:trace contextRef="#ctx0" brushRef="#br0" timeOffset="1">29 1 11976 0 0,'-3'-1'2034'0'0,"6"4"-655"0"0,15 9-23 0 0,25 15-303 0 0,-30-19-847 0 0,-1 1-1 0 0,0 0 1 0 0,-1 0 0 0 0,0 2-1 0 0,-1-1 1 0 0,0 1-1 0 0,6 9-205 0 0,5 4-532 0 0,9 22-2885 0 0,-25-41 2649 0 0</inkml:trace>
</inkml:ink>
</file>

<file path=ppt/ink/ink4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6:11:05.207"/>
    </inkml:context>
    <inkml:brush xml:id="br0">
      <inkml:brushProperty name="width" value="0.05292" units="cm"/>
      <inkml:brushProperty name="height" value="0.05292" units="cm"/>
      <inkml:brushProperty name="color" value="#849398"/>
    </inkml:brush>
  </inkml:definitions>
  <inkml:trace contextRef="#ctx0" brushRef="#br0">1 1 11976 0 0,'19'7'1200'0'0,"-13"-5"-1042"0"0,0 1 0 0 0,0-1 1 0 0,0 1-1 0 0,0 0 1 0 0,0 0-1 0 0,0 1 0 0 0,-1 0 1 0 0,0 0-1 0 0,0 0 1 0 0,0 0-1 0 0,0 1 0 0 0,-1 0 1 0 0,0 0-1 0 0,0 0 1 0 0,0 1-1 0 0,0-1 0 0 0,0 4-158 0 0,8 13 982 0 0,-1 2 0 0 0,-1-1 0 0 0,6 23-982 0 0,-12-33 128 0 0,2 9-134 0 0,-1 1 0 0 0,-1 0 1 0 0,1 20 5 0 0,-1-6 5 0 0,-3-26 31 0 0,0-1 0 0 0,-1 0 1 0 0,0 1-1 0 0,-1-1 0 0 0,0 0 0 0 0,-1 0 0 0 0,0 0 1 0 0,0 0-1 0 0,-4 9-36 0 0,2-10-641 0 0,0 0 1 0 0,0 1-1 0 0,-1-1 1 0 0,-1-1-1 0 0,1 1 1 0 0,-4 2 640 0 0,-1 2-5669 0 0</inkml:trace>
</inkml:ink>
</file>

<file path=ppt/ink/ink4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6:11:05.208"/>
    </inkml:context>
    <inkml:brush xml:id="br0">
      <inkml:brushProperty name="width" value="0.05292" units="cm"/>
      <inkml:brushProperty name="height" value="0.05292" units="cm"/>
      <inkml:brushProperty name="color" value="#849398"/>
    </inkml:brush>
  </inkml:definitions>
  <inkml:trace contextRef="#ctx0" brushRef="#br0">0 16 5064 0 0,'0'0'389'0'0,"0"0"-16"0"0,0-1-1 0 0,0 1 1 0 0,0 0-1 0 0,0-1 1 0 0,0 1-1 0 0,0-1 1 0 0,0 1-1 0 0,0 0 1 0 0,0-1-1 0 0,1 1 1 0 0,-1-1-1 0 0,0 1 1 0 0,0 0-1 0 0,0-1 1 0 0,0 1-1 0 0,1-1 1 0 0,-1 1-1 0 0,0 0 1 0 0,0-1-1 0 0,1 1 1 0 0,-1 0-1 0 0,0 0 1 0 0,1-1-373 0 0,4 0 198 0 0,0-1 1 0 0,0 1 0 0 0,0 0-1 0 0,0 1 1 0 0,0-1-1 0 0,0 1 1 0 0,1 0 0 0 0,-1 0-1 0 0,0 1 1 0 0,2 0-199 0 0,54 12 493 0 0,-34-6-332 0 0,-15-3-13 0 0,-1 0 0 0 0,0 0 0 0 0,0 1 0 0 0,4 2-148 0 0,16 8-223 0 0,-30-15 230 0 0,0 1 0 0 0,0-1 1 0 0,0 0-1 0 0,-1 1 0 0 0,1-1 0 0 0,0 1 0 0 0,0-1 0 0 0,0 1 0 0 0,-1 0 1 0 0,1-1-1 0 0,0 1 0 0 0,-1 0 0 0 0,1-1 0 0 0,-1 1 0 0 0,1 0 0 0 0,0 0 0 0 0,-1-1 1 0 0,0 1-1 0 0,1 0 0 0 0,-1 0 0 0 0,1 0 0 0 0,-1 0 0 0 0,0 0 0 0 0,0 0 1 0 0,0 0-1 0 0,1 0 0 0 0,-1-1 0 0 0,0 1 0 0 0,0 0 0 0 0,0 0 0 0 0,0 0 1 0 0,0 0-1 0 0,-1 0 0 0 0,1 0 0 0 0,0 0 0 0 0,0 0 0 0 0,-1 0 0 0 0,1 0 0 0 0,0 0 1 0 0,-1-1-1 0 0,1 1 0 0 0,-1 0 0 0 0,1 0 0 0 0,-1 0 0 0 0,0-1 0 0 0,1 1 1 0 0,-1 0-1 0 0,0-1 0 0 0,0 1-7 0 0,-3 4 8 0 0,-1 0 1 0 0,1 0 0 0 0,-1 0-1 0 0,0-1 1 0 0,-1 0-1 0 0,-2 2-8 0 0,-16 9 54 0 0,5-2 189 0 0,-1-1 1 0 0,0-1-1 0 0,-9 3-243 0 0,15-8-485 0 0,1 1 0 0 0,0 0 0 0 0,0 0 0 0 0,1 1 0 0 0,-10 9 485 0 0,19-12-806 0 0</inkml:trace>
</inkml:ink>
</file>

<file path=ppt/ink/ink4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6:11:05.209"/>
    </inkml:context>
    <inkml:brush xml:id="br0">
      <inkml:brushProperty name="width" value="0.05292" units="cm"/>
      <inkml:brushProperty name="height" value="0.05292" units="cm"/>
      <inkml:brushProperty name="color" value="#849398"/>
    </inkml:brush>
  </inkml:definitions>
  <inkml:trace contextRef="#ctx0" brushRef="#br0">206 8 11600 0 0,'7'-7'2826'0'0,"-191"121"-1876"0"0,181-112-1339 0 0,0 1 1 0 0,0 0-1 0 0,0 0 1 0 0,0 0-1 0 0,1 1 1 0 0,-1-1-1 0 0,-1 4 389 0 0,2-3-408 0 0,0-2-712 0 0</inkml:trace>
</inkml:ink>
</file>

<file path=ppt/ink/ink4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6:11:05.210"/>
    </inkml:context>
    <inkml:brush xml:id="br0">
      <inkml:brushProperty name="width" value="0.05292" units="cm"/>
      <inkml:brushProperty name="height" value="0.05292" units="cm"/>
      <inkml:brushProperty name="color" value="#849398"/>
    </inkml:brush>
  </inkml:definitions>
  <inkml:trace contextRef="#ctx0" brushRef="#br0">61 55 8752 0 0,'0'0'398'0'0,"-4"-9"156"0"0,4 9-476 0 0,0-1-1 0 0,0 1 1 0 0,0-1 0 0 0,-1 1 0 0 0,1-1 0 0 0,0 1 0 0 0,0-1-1 0 0,-1 1 1 0 0,1-1 0 0 0,0 1 0 0 0,-1 0 0 0 0,1-1 0 0 0,-1 1 0 0 0,1 0-1 0 0,0-1 1 0 0,-1 1 0 0 0,1 0 0 0 0,-1 0 0 0 0,1-1 0 0 0,-1 1-1 0 0,1 0 1 0 0,-1 0 0 0 0,1 0 0 0 0,-1 0 0 0 0,1 0 0 0 0,-1-1-1 0 0,1 1 1 0 0,-1 0 0 0 0,0 0 0 0 0,1 0 0 0 0,-1 0 0 0 0,1 1 0 0 0,-1-1-1 0 0,1 0 1 0 0,-1 0 0 0 0,1 0 0 0 0,-1 0-78 0 0,-15 5 3198 0 0,15-4-3125 0 0,-1 0 0 0 0,0 0 1 0 0,1 1-1 0 0,-1-1 0 0 0,1 0 0 0 0,-1 1 0 0 0,1-1 0 0 0,0 1 0 0 0,-1-1 0 0 0,1 1 1 0 0,0 0-1 0 0,0 0 0 0 0,0-1 0 0 0,0 1 0 0 0,1 0 0 0 0,-1 0 0 0 0,0 0 0 0 0,1 0 1 0 0,-1 0-1 0 0,1 0 0 0 0,0 0 0 0 0,0 0 0 0 0,0 0 0 0 0,0 1-73 0 0,0 1-7 0 0,0-1 0 0 0,0 0 0 0 0,0 0 0 0 0,0 0 0 0 0,1 0 0 0 0,0 0 0 0 0,0 0 0 0 0,0 0 0 0 0,0 0 0 0 0,0 0 0 0 0,0 0 0 0 0,1-1 0 0 0,-1 1 0 0 0,1 0-1 0 0,2 1 8 0 0,3 4 0 0 0,1 0 0 0 0,0-1 0 0 0,1 0 0 0 0,0 0 0 0 0,0-1 0 0 0,5 3 0 0 0,-10-7 0 0 0,-1-1 0 0 0,1 1 0 0 0,0 0 0 0 0,-1-1 0 0 0,1 0 0 0 0,0 0 0 0 0,0 0 0 0 0,0 0 0 0 0,0-1 0 0 0,0 1 0 0 0,0-1 0 0 0,0 0 0 0 0,0-1 0 0 0,0 1 0 0 0,0 0 0 0 0,0-1 0 0 0,0 0 0 0 0,0 0 0 0 0,2-1 0 0 0,-4 1 21 0 0,1 0-1 0 0,-1-1 0 0 0,1 1 0 0 0,-1-1 0 0 0,0 1 0 0 0,0-1 0 0 0,1 0 0 0 0,-1 0 0 0 0,0 0 0 0 0,-1 0 0 0 0,1 0 0 0 0,0 0 0 0 0,-1-1 1 0 0,1 1-1 0 0,-1-1 0 0 0,1 1 0 0 0,-1-1 0 0 0,0 1 0 0 0,0-1 0 0 0,-1 0 0 0 0,1 1 0 0 0,0-1 0 0 0,-1 0 0 0 0,0 0 0 0 0,1 1 0 0 0,-1-1 1 0 0,0 0-1 0 0,0 0 0 0 0,-1 0 0 0 0,1 1 0 0 0,-1-1 0 0 0,1 0 0 0 0,-2-1-20 0 0,1-2-5 0 0,-1 0-1 0 0,0 0 1 0 0,0 0 0 0 0,-1 0-1 0 0,0 0 1 0 0,0 1 0 0 0,0 0-1 0 0,0-1 1 0 0,-1 1 0 0 0,0 1-1 0 0,0-1 1 0 0,-1 0 0 0 0,1 1-1 0 0,-1 0 1 0 0,0 0 5 0 0,0 0-128 0 0,-1 0-1 0 0,0 1 1 0 0,0 0 0 0 0,0 0-1 0 0,0 0 1 0 0,-1 1 0 0 0,1 0 0 0 0,-1 0-1 0 0,1 0 1 0 0,-5 0 128 0 0,8 2-395 0 0,-1 0 1 0 0,1 0-1 0 0,-1 0 1 0 0,1 1-1 0 0,0-1 0 0 0,-1 1 1 0 0,1 0-1 0 0,-3 1 395 0 0,-3 4-1390 0 0</inkml:trace>
</inkml:ink>
</file>

<file path=ppt/ink/ink4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6:11:05.211"/>
    </inkml:context>
    <inkml:brush xml:id="br0">
      <inkml:brushProperty name="width" value="0.05292" units="cm"/>
      <inkml:brushProperty name="height" value="0.05292" units="cm"/>
      <inkml:brushProperty name="color" value="#849398"/>
    </inkml:brush>
  </inkml:definitions>
  <inkml:trace contextRef="#ctx0" brushRef="#br0">0 24 8288 0 0,'19'-21'1029'0'0,"-19"19"-298"0"0,0 2 241 0 0,0 0 41 0 0,0 0-76 0 0,0 0-357 0 0,0 0-158 0 0,0 0-34 0 0,9 12 314 0 0,-7 1-360 0 0,1 1 0 0 0,-1-1-1 0 0,-1 0 1 0 0,0 11-342 0 0,3 35 666 0 0,9 14-140 0 0,-6-46-450 0 0,-6-20-63 0 0,0-1 1 0 0,1 1-1 0 0,0-1 1 0 0,0 0 0 0 0,1 1-1 0 0,1 2-13 0 0,-3-8-108 0 0,18-2 633 0 0,-16-1-352 0 0,-1-1 0 0 0,1 1 0 0 0,-1-1 0 0 0,0 0 0 0 0,1 0 0 0 0,-1 0 1 0 0,-1 0-1 0 0,1-1 0 0 0,0 1 0 0 0,-1 0 0 0 0,0-1 0 0 0,1 0-173 0 0,10-45 799 0 0,-3-1-597 0 0,-3 0 0 0 0,0-43-202 0 0,-6 93-55 0 0,0-1-1 0 0,0 1 0 0 0,1 0 0 0 0,-1 0 0 0 0,0 0 1 0 0,0 0-1 0 0,0-1 0 0 0,0 1 0 0 0,-1 0 1 0 0,1 0-1 0 0,0 0 0 0 0,0 0 0 0 0,0-1 1 0 0,0 1-1 0 0,0 0 0 0 0,0 0 0 0 0,0 0 0 0 0,0 0 1 0 0,0-1-1 0 0,0 1 0 0 0,0 0 0 0 0,-1 0 1 0 0,1 0-1 0 0,0 0 0 0 0,0 0 0 0 0,0-1 0 0 0,0 1 1 0 0,0 0-1 0 0,-1 0 0 0 0,1 0 0 0 0,0 0 1 0 0,0 0-1 0 0,0 0 0 0 0,0 0 0 0 0,-1 0 0 0 0,1 0 1 0 0,0 0-1 0 0,0 0 0 0 0,0 0 0 0 0,0 0 1 0 0,-1-1-1 0 0,1 1 0 0 0,0 1 0 0 0,0-1 1 0 0,0 0-1 0 0,0 0 0 0 0,-1 0 0 0 0,1 0 0 0 0,0 0 1 0 0,0 0-1 0 0,0 0 0 0 0,-1 0 0 0 0,1 0 1 0 0,0 0-1 0 0,0 0 0 0 0,0 0 0 0 0,0 0 0 0 0,0 1 1 0 0,-1-1-1 0 0,1 0 0 0 0,0 0 0 0 0,0 0 1 0 0,0 0-1 0 0,0 0 56 0 0,-11 9-2762 0 0,11-8 2034 0 0,-9 5-4728 0 0</inkml:trace>
</inkml:ink>
</file>

<file path=ppt/ink/ink4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6:11:05.212"/>
    </inkml:context>
    <inkml:brush xml:id="br0">
      <inkml:brushProperty name="width" value="0.05292" units="cm"/>
      <inkml:brushProperty name="height" value="0.05292" units="cm"/>
      <inkml:brushProperty name="color" value="#849398"/>
    </inkml:brush>
  </inkml:definitions>
  <inkml:trace contextRef="#ctx0" brushRef="#br0">0 52 11976 0 0,'0'0'266'0'0,"0"0"44"0"0,0 0 15 0 0,0 0-26 0 0,23-7 1949 0 0,6-3-1711 0 0,0 2 1 0 0,1 1-1 0 0,0 1 1 0 0,17 0-538 0 0,21 1-1076 0 0,34 3 1076 0 0,-78 2-506 0 0</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26:50.922"/>
    </inkml:context>
    <inkml:brush xml:id="br0">
      <inkml:brushProperty name="width" value="0.1" units="cm"/>
      <inkml:brushProperty name="height" value="0.1" units="cm"/>
      <inkml:brushProperty name="color" value="#333333"/>
    </inkml:brush>
  </inkml:definitions>
  <inkml:trace contextRef="#ctx0" brushRef="#br0">40 43 1376 0 0,'2'-18'5216'0'0,"-1"16"-5083"0"0,-1 1 0 0 0,1-1 0 0 0,-1 1 0 0 0,1 0 0 0 0,0-1 0 0 0,0 1 0 0 0,0 0 1 0 0,-1 0-1 0 0,1 0 0 0 0,0 0 0 0 0,1 0 0 0 0,-1 0 0 0 0,0 0 0 0 0,0 0 0 0 0,0 0 0 0 0,1 0 0 0 0,-1 0 1 0 0,0 1-1 0 0,1-1 0 0 0,-1 1 0 0 0,0-1 0 0 0,1 1 0 0 0,-1-1 0 0 0,1 1 0 0 0,-1 0 0 0 0,1 0 0 0 0,-1-1 1 0 0,1 1-1 0 0,-1 0 0 0 0,1 0 0 0 0,-1 1 0 0 0,1-1 0 0 0,-1 0 0 0 0,1 0 0 0 0,-1 1 0 0 0,0-1 0 0 0,1 1 1 0 0,-1-1-1 0 0,0 1 0 0 0,1 0 0 0 0,-1 0 0 0 0,0-1 0 0 0,1 1 0 0 0,-1 0 0 0 0,0 0 0 0 0,0 0 0 0 0,0 0 1 0 0,0 0-1 0 0,0 1 0 0 0,0-1 0 0 0,0 0 0 0 0,-1 0 0 0 0,1 1 0 0 0,0-1 0 0 0,-1 0 0 0 0,1 1 0 0 0,0-1 1 0 0,-1 1-134 0 0,1 1 7 0 0,0 0 1 0 0,0 1 0 0 0,0-1-1 0 0,0 1 1 0 0,-1-1 0 0 0,1 0 0 0 0,-1 1-1 0 0,0-1 1 0 0,0 1 0 0 0,0-1-1 0 0,0 1 1 0 0,-1-1 0 0 0,0 0 0 0 0,1 1-1 0 0,-1-1 1 0 0,-1 0 0 0 0,1 1 0 0 0,0-1-1 0 0,-2 2-7 0 0,2-3 17 0 0,0 0 1 0 0,0 0-1 0 0,-1 0 0 0 0,1 0 0 0 0,-1 0 0 0 0,1 0 1 0 0,-1-1-1 0 0,0 1 0 0 0,1 0 0 0 0,-1-1 1 0 0,0 1-1 0 0,0-1 0 0 0,0 0 0 0 0,0 0 0 0 0,-1 0 1 0 0,1 0-1 0 0,0 0 0 0 0,0 0 0 0 0,-1 0 0 0 0,1-1 1 0 0,0 1-1 0 0,-1-1 0 0 0,1 0 0 0 0,-1 0 1 0 0,1 0-1 0 0,0 0 0 0 0,-1 0 0 0 0,1 0 0 0 0,-1-1 1 0 0,1 1-1 0 0,0-1 0 0 0,-1 1 0 0 0,1-1-17 0 0,0 0 13 0 0,0 0-1 0 0,0 0 1 0 0,1 0-1 0 0,-1 0 0 0 0,0 0 1 0 0,1 0-1 0 0,-1-1 1 0 0,1 1-1 0 0,-1 0 1 0 0,1-1-1 0 0,0 1 0 0 0,0-1 1 0 0,-1 0-1 0 0,1 1 1 0 0,0-1-1 0 0,0-2-12 0 0,-1 1 65 0 0,1 0 0 0 0,-1 0-1 0 0,1-1 1 0 0,0 1 0 0 0,0 0-1 0 0,1-1 1 0 0,-1 1 0 0 0,1-1 0 0 0,0 0-65 0 0,0 2-11 0 0,0 0 1 0 0,1 0 0 0 0,-1 0 0 0 0,1 0 0 0 0,0 0 0 0 0,0 0 0 0 0,-1 0 0 0 0,1 0 0 0 0,1 0 0 0 0,-1 1 0 0 0,0-1-1 0 0,0 0 1 0 0,1 1 0 0 0,-1-1 0 0 0,1 1 0 0 0,-1-1 0 0 0,1 1 0 0 0,-1 0 0 0 0,1 0 0 0 0,0 0 0 0 0,0 0 0 0 0,0-1 10 0 0,7-2-65 0 0,-1 0 1 0 0,1 0-1 0 0,-1 1 1 0 0,4-1 64 0 0,-9 3-5 0 0,0 1 1 0 0,0-1 0 0 0,1 1 0 0 0,-1 0-1 0 0,0 0 1 0 0,1 0 0 0 0,-1 0 0 0 0,0 1-1 0 0,0 0 1 0 0,0-1 0 0 0,1 1 0 0 0,-1 0-1 0 0,0 0 1 0 0,0 1 0 0 0,0-1 0 0 0,0 1 0 0 0,1 0 4 0 0,-2-1-3 0 0,-1 0 1 0 0,0 0 0 0 0,1 0 0 0 0,-1 0 0 0 0,0 0 0 0 0,1 0 0 0 0,-1 0 0 0 0,0 0 0 0 0,0 0 0 0 0,0 1 0 0 0,0-1 0 0 0,0 0 0 0 0,0 1 0 0 0,-1-1 0 0 0,1 1 0 0 0,0-1 0 0 0,-1 1 0 0 0,1-1-1 0 0,-1 1 1 0 0,1-1 0 0 0,-1 1 0 0 0,0 0 0 0 0,0-1 0 0 0,0 1 0 0 0,0-1 0 0 0,0 1 0 0 0,0 0 0 0 0,0-1 0 0 0,0 1 0 0 0,-1-1 0 0 0,1 1 0 0 0,0 0 0 0 0,-1-1 0 0 0,0 1 0 0 0,1-1 2 0 0,-2 3 16 0 0,0 0 0 0 0,-1 0 0 0 0,1 0 0 0 0,-1-1 0 0 0,1 1 0 0 0,-1-1 0 0 0,0 0 0 0 0,-1 0 0 0 0,1 0 0 0 0,0 0 0 0 0,-1-1 0 0 0,1 1 0 0 0,-1-1 0 0 0,0 0 0 0 0,-3 1-16 0 0,5-2 13 0 0,-1 0-1 0 0,0 0 1 0 0,1-1 0 0 0,-1 1-1 0 0,0-1 1 0 0,0 0-1 0 0,1 0 1 0 0,-1 0 0 0 0,0 0-1 0 0,0 0 1 0 0,1 0 0 0 0,-1-1-1 0 0,0 1 1 0 0,1-1-1 0 0,-1 0 1 0 0,0 0 0 0 0,1 0-1 0 0,-1 0 1 0 0,1-1-1 0 0,0 1 1 0 0,-1 0 0 0 0,1-1-1 0 0,0 0 1 0 0,0 0 0 0 0,-1 0-13 0 0,2 1 4 0 0,-1 0 1 0 0,1 0 0 0 0,0 0 0 0 0,0 0-1 0 0,0 0 1 0 0,0 0 0 0 0,1 0 0 0 0,-1 0 0 0 0,0 0-1 0 0,0 0 1 0 0,1 0 0 0 0,-1 0 0 0 0,0-1-1 0 0,1 1 1 0 0,-1 0 0 0 0,1-1 0 0 0,0 1 0 0 0,-1 0-1 0 0,1-1 1 0 0,0 1 0 0 0,0 0 0 0 0,0-1-1 0 0,0 1 1 0 0,0 0 0 0 0,0-1 0 0 0,0 1 0 0 0,1-1-1 0 0,-1 1 1 0 0,0 0 0 0 0,1-1 0 0 0,-1 1-1 0 0,1 0 1 0 0,-1 0 0 0 0,1-1 0 0 0,0 1 0 0 0,0 0-5 0 0,1-2 0 0 0,0 1 0 0 0,0-1 0 0 0,1 1 0 0 0,-1 0 0 0 0,1 0 0 0 0,0 0 0 0 0,0 1 0 0 0,-1-1 0 0 0,1 1 0 0 0,0-1 0 0 0,0 1 0 0 0,1 0 0 0 0,-1 0 0 0 0,0 0 0 0 0,1 0 0 0 0,-2 1 0 0 0,0 0 0 0 0,0-1 0 0 0,0 1 0 0 0,0 0 0 0 0,0 0 0 0 0,0 1 0 0 0,0-1 0 0 0,1 0 0 0 0,-1 1 0 0 0,0-1 0 0 0,0 1 0 0 0,0-1 0 0 0,0 1 0 0 0,0 0 0 0 0,0 0 0 0 0,-1 0 0 0 0,1 0 0 0 0,0 0 0 0 0,0 1 0 0 0,-1-1 0 0 0,1 0 0 0 0,-1 1 0 0 0,1 0 0 0 0,0 0 0 0 0,-1 0 0 0 0,0 0 0 0 0,-1 1 0 0 0,1-1 0 0 0,0 1 0 0 0,-1-1 0 0 0,1 1 0 0 0,-1-1 0 0 0,0 1 0 0 0,0-1 0 0 0,0 1 0 0 0,0-1 0 0 0,0 1 0 0 0,-1 2 0 0 0,0-3 5 0 0,0 0 0 0 0,1 0 1 0 0,-1 0-1 0 0,0 1 0 0 0,0-1 1 0 0,0 0-1 0 0,-1 0 1 0 0,1 0-1 0 0,0 0 0 0 0,-1-1 1 0 0,1 1-1 0 0,-1 0 1 0 0,0 0-1 0 0,1-1 0 0 0,-1 1 1 0 0,0-1-1 0 0,0 0 1 0 0,0 0-1 0 0,0 1 0 0 0,0-1-5 0 0,0-1-51 0 0,0 1-1 0 0,1 0 1 0 0,-1-1 0 0 0,0 1-1 0 0,0-1 1 0 0,1 1-1 0 0,-1-1 1 0 0,0 0-1 0 0,0 0 1 0 0,0 0 0 0 0,1 0-1 0 0,-1 0 1 0 0,0 0-1 0 0,0 0 1 0 0,0 0-1 0 0,1-1 1 0 0,-1 1 0 0 0,0-1-1 0 0,1 0 1 0 0,-1 1-1 0 0,0-1 1 0 0,1 0 0 0 0,-1 0-1 0 0,1 0 1 0 0,-1 0-1 0 0,0 0 52 0 0,0-3-3589 0 0,-1 0-1176 0 0</inkml:trace>
</inkml:ink>
</file>

<file path=ppt/ink/ink4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6:11:05.213"/>
    </inkml:context>
    <inkml:brush xml:id="br0">
      <inkml:brushProperty name="width" value="0.05292" units="cm"/>
      <inkml:brushProperty name="height" value="0.05292" units="cm"/>
      <inkml:brushProperty name="color" value="#849398"/>
    </inkml:brush>
  </inkml:definitions>
  <inkml:trace contextRef="#ctx0" brushRef="#br0">129 1 7832 0 0,'0'0'602'0'0,"0"0"-294"0"0,0 0 236 0 0,-25 3 2503 0 0,22-2-2834 0 0,-1 0-1 0 0,1 0 1 0 0,-1 1 0 0 0,1-1-1 0 0,-1 1 1 0 0,1-1 0 0 0,0 1-1 0 0,0 0 1 0 0,0 1 0 0 0,0-1 0 0 0,0 1-213 0 0,-33 31 1808 0 0,29-27-1508 0 0,4-2-339 0 0,0-1 0 0 0,1 1 1 0 0,-1 0-1 0 0,1 0 0 0 0,0 0 1 0 0,1 0-1 0 0,-1 1 0 0 0,1-1 1 0 0,0 0-1 0 0,0 1 0 0 0,1-1 1 0 0,0 1-1 0 0,0-1 39 0 0,0-3-1436 0 0,0-2-3958 0 0</inkml:trace>
</inkml:ink>
</file>

<file path=ppt/ink/ink4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6:11:05.214"/>
    </inkml:context>
    <inkml:brush xml:id="br0">
      <inkml:brushProperty name="width" value="0.05292" units="cm"/>
      <inkml:brushProperty name="height" value="0.05292" units="cm"/>
      <inkml:brushProperty name="color" value="#849398"/>
    </inkml:brush>
  </inkml:definitions>
  <inkml:trace contextRef="#ctx0" brushRef="#br0">3 5 7368 0 0,'0'0'333'0'0,"0"0"0"0"0,-2-4-15 0 0,1 3 719 0 0,1 1 342 0 0,0 0 70 0 0,0 0-92 0 0,0 0-441 0 0,0 0-196 0 0,6 6 592 0 0,80 76 1525 0 0,-59-57-2539 0 0,0 0 0 0 0,-1 2 0 0 0,-2 1 0 0 0,12 17-298 0 0,-31-38-404 0 0,0 0 0 0 0,-1 0 0 0 0,0 1 0 0 0,0-1 0 0 0,-1 1 0 0 0,0 0-1 0 0,0-1 1 0 0,-1 1 0 0 0,0 3 404 0 0,-2-4-6138 0 0</inkml:trace>
</inkml:ink>
</file>

<file path=ppt/ink/ink4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6:11:05.215"/>
    </inkml:context>
    <inkml:brush xml:id="br0">
      <inkml:brushProperty name="width" value="0.05292" units="cm"/>
      <inkml:brushProperty name="height" value="0.05292" units="cm"/>
      <inkml:brushProperty name="color" value="#849398"/>
    </inkml:brush>
  </inkml:definitions>
  <inkml:trace contextRef="#ctx0" brushRef="#br0">1 38 5528 0 0,'0'-15'1364'0'0,"0"5"3516"0"0,0 10-4738 0 0,0-1 0 0 0,0 1 0 0 0,0-1 0 0 0,0 1 0 0 0,0-1 0 0 0,0 1 0 0 0,0-1 0 0 0,0 1 0 0 0,0-1 0 0 0,0 1 0 0 0,1-1 0 0 0,-1 1 0 0 0,0 0 0 0 0,0-1 0 0 0,0 1 0 0 0,1-1 0 0 0,-1 1 0 0 0,0-1 0 0 0,0 1-1 0 0,1 0 1 0 0,-1-1 0 0 0,0 1 0 0 0,1 0 0 0 0,-1-1 0 0 0,0 1 0 0 0,1 0 0 0 0,-1-1 0 0 0,1 1-142 0 0,14 0 2451 0 0,-5 1-2675 0 0,13 1 534 0 0,0 1 0 0 0,-1 1 0 0 0,0 0 1 0 0,1 2-311 0 0,-16-4 13 0 0,0 0 1 0 0,-1 1 0 0 0,1-1 0 0 0,-1 1-1 0 0,0 0 1 0 0,0 1 0 0 0,0-1 0 0 0,0 1-1 0 0,0 1 1 0 0,-1-1 0 0 0,0 1 0 0 0,0 0-1 0 0,0 0 1 0 0,-1 0 0 0 0,3 3-14 0 0,-6-6 0 0 0,0 0 1 0 0,0 0-1 0 0,0 0 1 0 0,-1 0 0 0 0,1 0-1 0 0,0 0 1 0 0,-1 0-1 0 0,0 0 1 0 0,1 0-1 0 0,-1 1 1 0 0,0-1-1 0 0,0 0 1 0 0,0 0 0 0 0,0 0-1 0 0,-1 0 1 0 0,1 0-1 0 0,0 0 1 0 0,-1 2-1 0 0,-1 1 0 0 0,0-1 0 0 0,0 0 0 0 0,0 0 0 0 0,0 0 1 0 0,-1 0-1 0 0,1-1 0 0 0,-1 1 0 0 0,0-1 0 0 0,0 1 0 0 0,-7 5 0 0 0,0 0 0 0 0,0-1 0 0 0,0 0 0 0 0,-1 0 0 0 0,0-1-1 0 0,0-1 1 0 0,-23 10 45 0 0,-4 2-476 0 0,16-3-5582 0 0,15-10 397 0 0</inkml:trace>
</inkml:ink>
</file>

<file path=ppt/ink/ink4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6:11:05.216"/>
    </inkml:context>
    <inkml:brush xml:id="br0">
      <inkml:brushProperty name="width" value="0.05292" units="cm"/>
      <inkml:brushProperty name="height" value="0.05292" units="cm"/>
      <inkml:brushProperty name="color" value="#849398"/>
    </inkml:brush>
  </inkml:definitions>
  <inkml:trace contextRef="#ctx0" brushRef="#br0">158 11 13416 0 0,'1'-11'1517'0'0,"-5"13"-854"0"0,-12 4-175 0 0,1 0 0 0 0,0 1 0 0 0,0 1 0 0 0,1 1-1 0 0,-10 7-487 0 0,-30 36-2439 0 0,53-50 1425 0 0,1 4-8 0 0</inkml:trace>
</inkml:ink>
</file>

<file path=ppt/ink/ink4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6:11:05.217"/>
    </inkml:context>
    <inkml:brush xml:id="br0">
      <inkml:brushProperty name="width" value="0.05292" units="cm"/>
      <inkml:brushProperty name="height" value="0.05292" units="cm"/>
      <inkml:brushProperty name="color" value="#849398"/>
    </inkml:brush>
  </inkml:definitions>
  <inkml:trace contextRef="#ctx0" brushRef="#br0">52 31 12120 0 0,'-1'0'44'0'0,"1"-1"0"0"0,0 1 1 0 0,-1 0-1 0 0,1-1 1 0 0,-1 1-1 0 0,1 0 0 0 0,-1 0 1 0 0,0-1-1 0 0,1 1 0 0 0,-1 0 1 0 0,1 0-1 0 0,-1 0 1 0 0,1 0-1 0 0,-1 0 0 0 0,1 0 1 0 0,-1 0-1 0 0,0 0 0 0 0,1 0 1 0 0,-1 0-1 0 0,1 0 1 0 0,-1 0-1 0 0,0 0 0 0 0,1 0 1 0 0,-1 0-1 0 0,1 1 0 0 0,-1-1 1 0 0,1 0-1 0 0,-1 0 1 0 0,1 1-1 0 0,-1-1-44 0 0,-15 17 1112 0 0,13-13-857 0 0,1 1-1 0 0,-1 0 1 0 0,1 0-1 0 0,0 0 1 0 0,0 0-1 0 0,0 0 1 0 0,0 6-255 0 0,1-6 59 0 0,1 0 1 0 0,0 0 0 0 0,1-1-1 0 0,-1 1 1 0 0,1 0-1 0 0,0 0 1 0 0,0 0 0 0 0,0-1-1 0 0,1 1 1 0 0,-1 0-1 0 0,1-1 1 0 0,0 1 0 0 0,1-1-1 0 0,-1 0 1 0 0,1 0-1 0 0,0 1-59 0 0,-1-2 4 0 0,1-1 0 0 0,-1 1-1 0 0,1-1 1 0 0,-1 1 0 0 0,1-1-1 0 0,0 0 1 0 0,0 0 0 0 0,0 0 0 0 0,0 0-1 0 0,0-1 1 0 0,0 1 0 0 0,0-1-1 0 0,1 1 1 0 0,-1-1 0 0 0,0 0 0 0 0,1-1-1 0 0,-1 1 1 0 0,1-1 0 0 0,0 1-1 0 0,-1-1 1 0 0,1 0 0 0 0,-1 0-1 0 0,1-1-3 0 0,-1 1-2 0 0,-1 0 0 0 0,1-1 0 0 0,0 1 0 0 0,-1-1-1 0 0,1 0 1 0 0,-1 0 0 0 0,1 0 0 0 0,-1 0 0 0 0,1 0-1 0 0,-1-1 1 0 0,1 1 0 0 0,-1-1 0 0 0,0 1 0 0 0,0-1-1 0 0,0 0 1 0 0,0 0 0 0 0,0 0 0 0 0,0 0-1 0 0,-1 0 1 0 0,1 0 0 0 0,-1-1 2 0 0,2-1 53 0 0,-2 0-1 0 0,1 0 1 0 0,0-1-1 0 0,-1 1 0 0 0,0 0 1 0 0,0 0-1 0 0,0-1 1 0 0,-1 1-1 0 0,1-1 1 0 0,-1 1-1 0 0,0-1 1 0 0,-1-2-53 0 0,1 0 78 0 0,-1 0 0 0 0,0 0 0 0 0,-1 1 0 0 0,0-1 0 0 0,0 1 0 0 0,0-1 0 0 0,-1 1 0 0 0,-2-4-78 0 0,4 6-5 0 0,-1 1 0 0 0,0-1 0 0 0,-1 1 0 0 0,1 0 0 0 0,-1 0 0 0 0,1 0 0 0 0,-1 0 0 0 0,0 1 0 0 0,0-1 0 0 0,0 1 0 0 0,0-1 0 0 0,-1 1 0 0 0,-2-1 5 0 0,-18-5-1075 0 0,7 7-3476 0 0,6 5-997 0 0</inkml:trace>
</inkml:ink>
</file>

<file path=ppt/ink/ink4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6:11:05.218"/>
    </inkml:context>
    <inkml:brush xml:id="br0">
      <inkml:brushProperty name="width" value="0.05292" units="cm"/>
      <inkml:brushProperty name="height" value="0.05292" units="cm"/>
      <inkml:brushProperty name="color" value="#333333"/>
    </inkml:brush>
  </inkml:definitions>
  <inkml:trace contextRef="#ctx0" brushRef="#br0">40 0 6448 0 0,'0'0'498'0'0,"0"0"-183"0"0,0 0 450 0 0,0 0 237 0 0,0 0 43 0 0,0 0-21 0 0,0 0-127 0 0,0 0-53 0 0,0 0-10 0 0,0 8 276 0 0,-6 21-615 0 0,2 0-1 0 0,1 0 0 0 0,1 1 1 0 0,1 0-1 0 0,3 9-494 0 0,-2-23 154 0 0,-1 0 0 0 0,0-1 0 0 0,-2 7-154 0 0,1-1 195 0 0,-6 29 79 0 0,5-31-261 0 0,0-1 0 0 0,1 1-1 0 0,1 3-12 0 0,0-20-2 0 0,5 12-57 0 0,-4-12-261 0 0,0-2-119 0 0,0 0-712 0 0,0 0-2880 0 0,0 0-1238 0 0</inkml:trace>
</inkml:ink>
</file>

<file path=ppt/ink/ink4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6:11:05.219"/>
    </inkml:context>
    <inkml:brush xml:id="br0">
      <inkml:brushProperty name="width" value="0.05292" units="cm"/>
      <inkml:brushProperty name="height" value="0.05292" units="cm"/>
      <inkml:brushProperty name="color" value="#333333"/>
    </inkml:brush>
  </inkml:definitions>
  <inkml:trace contextRef="#ctx0" brushRef="#br0">0 1 9184 0 0,'0'0'421'0'0,"0"0"-12"0"0,10 0 1835 0 0,-8 1-2015 0 0,0 0 1 0 0,0 0-1 0 0,0 0 0 0 0,0 0 0 0 0,-1 1 0 0 0,1-1 0 0 0,0 1 1 0 0,-1-1-1 0 0,1 1 0 0 0,0-1 0 0 0,-1 1 0 0 0,0 0 0 0 0,1 0 0 0 0,-1 0 1 0 0,0 0-1 0 0,0 0 0 0 0,0 0-229 0 0,7 10 585 0 0,14 15-175 0 0,-7-7 98 0 0,1-1 1 0 0,1 0-1 0 0,4 2-508 0 0,46 37-128 0 0,-55-52-808 0 0,-3-5-3626 0 0,-2-1-1054 0 0</inkml:trace>
</inkml:ink>
</file>

<file path=ppt/ink/ink4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6:11:05.220"/>
    </inkml:context>
    <inkml:brush xml:id="br0">
      <inkml:brushProperty name="width" value="0.05292" units="cm"/>
      <inkml:brushProperty name="height" value="0.05292" units="cm"/>
      <inkml:brushProperty name="color" value="#333333"/>
    </inkml:brush>
  </inkml:definitions>
  <inkml:trace contextRef="#ctx0" brushRef="#br0">176 57 10048 0 0,'0'0'230'0'0,"0"0"30"0"0,0 0 18 0 0,-1 0-45 0 0,-1 0-136 0 0,0 0 0 0 0,0 1 0 0 0,1-1 0 0 0,-1 1 0 0 0,0-1 0 0 0,1 1-1 0 0,-1 0 1 0 0,0 0 0 0 0,1 0 0 0 0,-1 0 0 0 0,1 0 0 0 0,0 0 0 0 0,-1 0 0 0 0,1 0 0 0 0,0 0 0 0 0,-1 1 0 0 0,1-1 0 0 0,0 1 0 0 0,0-1 0 0 0,0 1-1 0 0,0-1 1 0 0,1 1 0 0 0,-1-1 0 0 0,0 1 0 0 0,1 0 0 0 0,-1-1 0 0 0,0 2-97 0 0,-4 9 364 0 0,-47 75 1811 0 0,9-13-1477 0 0,32-59-616 0 0,8-12-104 0 0,1 0 0 0 0,0-1 0 0 0,0 1-1 0 0,1 0 1 0 0,-1 0 0 0 0,0 0 0 0 0,1 1 0 0 0,-1 0 21 0 0,-5 9-1390 0 0,3-7-73 0 0</inkml:trace>
  <inkml:trace contextRef="#ctx0" brushRef="#br0" timeOffset="1">176 1 9216 0 0,'0'0'706'0'0,"0"0"-343"0"0,0 0 282 0 0,0 0 171 0 0,0 0 31 0 0,0 0-10 0 0,0 0-70 0 0,0 16 1386 0 0,-3 45-338 0 0,1-38-1335 0 0,1 1 0 0 0,2 21-480 0 0,2 23 415 0 0,-3-47-308 0 0,1 0 1 0 0,1 0-1 0 0,0-1 1 0 0,5 18-108 0 0,-3-24-22 0 0,-3-8-40 0 0,0 0 0 0 0,1-1 1 0 0,0 1-1 0 0,0 0 0 0 0,0-1 0 0 0,0 1 0 0 0,1-1 0 0 0,0 0 1 0 0,0 1-1 0 0,1-1 0 0 0,-1-1 0 0 0,4 4 62 0 0,10 7-4346 0 0,-9-12-1218 0 0</inkml:trace>
</inkml:ink>
</file>

<file path=ppt/ink/ink4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6:11:05.222"/>
    </inkml:context>
    <inkml:brush xml:id="br0">
      <inkml:brushProperty name="width" value="0.05292" units="cm"/>
      <inkml:brushProperty name="height" value="0.05292" units="cm"/>
      <inkml:brushProperty name="color" value="#333333"/>
    </inkml:brush>
  </inkml:definitions>
  <inkml:trace contextRef="#ctx0" brushRef="#br0">64 11 11952 0 0,'-5'-2'145'0'0,"4"1"-57"0"0,0 1 0 0 0,0-1 1 0 0,0 1-1 0 0,0-1 1 0 0,0 1-1 0 0,0 0 1 0 0,0-1-1 0 0,0 1 1 0 0,0 0-1 0 0,0 0 0 0 0,-1 0 1 0 0,1 0-1 0 0,0 0 1 0 0,0 0-1 0 0,0 0 1 0 0,0 0-1 0 0,0 0 0 0 0,0 0 1 0 0,0 1-1 0 0,-1-1 1 0 0,1 1-1 0 0,0-1 1 0 0,0 0-1 0 0,0 1 1 0 0,0 0-1 0 0,1-1 0 0 0,-1 1 1 0 0,-1 0-89 0 0,-1 3 288 0 0,0 0-1 0 0,0 1 1 0 0,1 0-1 0 0,-1-1 1 0 0,1 1 0 0 0,0 0-1 0 0,0 0 1 0 0,0 0 0 0 0,1 0-1 0 0,0 0 1 0 0,0 0-1 0 0,0 1 1 0 0,1 3-288 0 0,-1 5 294 0 0,0 1 0 0 0,1-1 0 0 0,1 0-1 0 0,2 9-293 0 0,-2-18 48 0 0,1 1-1 0 0,-1-1 0 0 0,1 0 0 0 0,0 0 0 0 0,0 0 0 0 0,1 0 0 0 0,0 0 0 0 0,0 0 1 0 0,0-1-1 0 0,0 1 0 0 0,1-1 0 0 0,0 0-47 0 0,-2-2-7 0 0,-1 1 0 0 0,1-1 1 0 0,1-1-1 0 0,-1 1 0 0 0,0 0 0 0 0,0 0 0 0 0,1-1 1 0 0,-1 1-1 0 0,1-1 0 0 0,-1 0 0 0 0,1 0 0 0 0,0 0 1 0 0,-1 0-1 0 0,1 0 0 0 0,0 0 0 0 0,0-1 0 0 0,0 0 1 0 0,-1 1-1 0 0,1-1 0 0 0,0 0 0 0 0,0 0 1 0 0,0-1-1 0 0,1 1 7 0 0,1-1-11 0 0,-1-1 1 0 0,1 1-1 0 0,0-1 1 0 0,-1 0-1 0 0,0 0 1 0 0,1 0-1 0 0,-1-1 1 0 0,0 1-1 0 0,0-1 1 0 0,0 0-1 0 0,-1 0 1 0 0,1-1-1 0 0,-1 1 1 0 0,1-1-1 0 0,-1 0 1 0 0,0 1-1 0 0,-1-1 0 0 0,1-1 1 0 0,-1 1-1 0 0,1 0 1 0 0,-1-1-1 0 0,-1 1 1 0 0,1-1-1 0 0,-1 1 1 0 0,1-1-1 0 0,-1-2 11 0 0,0-1 1 0 0,0 1-1 0 0,0-1 1 0 0,-1 1-1 0 0,0-1 1 0 0,0 1-1 0 0,-1-1 1 0 0,0 0-1 0 0,0 1 1 0 0,0 0-1 0 0,-1-1 1 0 0,-1 1-1 0 0,1 0 1 0 0,-1 0-1 0 0,1 3-3 0 0,0 1 0 0 0,1-1 0 0 0,-1 1 0 0 0,-1 0 0 0 0,1 0 0 0 0,0 0 0 0 0,-1 0 0 0 0,0 0 0 0 0,1 1 0 0 0,-1-1 0 0 0,0 1 0 0 0,0 0 0 0 0,-1 0 0 0 0,1 0 0 0 0,0 0-1 0 0,-1 0 1 0 0,1 1 0 0 0,-1-1 0 0 0,1 1 0 0 0,-1 0 0 0 0,0 0 0 0 0,0 1 0 0 0,1-1 0 0 0,-1 1 0 0 0,0-1 0 0 0,-1 1 3 0 0,0 0-31 0 0,0 1 1 0 0,0-1-1 0 0,0 1 0 0 0,0 0 0 0 0,0 0 0 0 0,0 0 0 0 0,0 0 0 0 0,0 1 0 0 0,1 0 0 0 0,-1 0 0 0 0,-1 1 31 0 0,5-2-111 0 0,-1 0-1 0 0,1 0 1 0 0,-1 1 0 0 0,1-1-1 0 0,-1 0 1 0 0,1 0-1 0 0,0 1 1 0 0,0-1-1 0 0,0 1 1 0 0,0-1-1 0 0,0 1 1 0 0,0-1-1 0 0,0 1 1 0 0,0-1 0 0 0,1 1-1 0 0,-1 0 1 0 0,1 0-1 0 0,-1-1 1 0 0,1 1-1 0 0,0 0 1 0 0,-1 0-1 0 0,1-1 1 0 0,0 1-1 0 0,0 0 1 0 0,0 0 0 0 0,1 0-1 0 0,-1-1 1 0 0,0 1-1 0 0,1 0 1 0 0,-1 0-1 0 0,1-1 1 0 0,0 2 111 0 0,2 7-5701 0 0</inkml:trace>
</inkml:ink>
</file>

<file path=ppt/ink/ink4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6:11:05.223"/>
    </inkml:context>
    <inkml:brush xml:id="br0">
      <inkml:brushProperty name="width" value="0.05292" units="cm"/>
      <inkml:brushProperty name="height" value="0.05292" units="cm"/>
      <inkml:brushProperty name="color" value="#333333"/>
    </inkml:brush>
  </inkml:definitions>
  <inkml:trace contextRef="#ctx0" brushRef="#br0">146 29 920 0 0,'1'-1'67'0'0,"1"-4"327"0"0,-1 4 1586 0 0,-1 0-1596 0 0,0 1-1 0 0,0-1 0 0 0,0 0 0 0 0,0 0 1 0 0,0 0-1 0 0,0 0 0 0 0,0 1 1 0 0,-1-1-1 0 0,1 0 0 0 0,0 0 0 0 0,0 0 1 0 0,-1 1-1 0 0,1-1 0 0 0,0 0 1 0 0,-1 1-1 0 0,1-1 0 0 0,-1 0 1 0 0,1 1-1 0 0,-1-1 0 0 0,1 0 0 0 0,-1 1 1 0 0,0-1-1 0 0,1 1 0 0 0,-1-1 1 0 0,0 1-384 0 0,0-1 263 0 0,0 1 1 0 0,0-1 0 0 0,0 1 0 0 0,-1 0 0 0 0,1 0-1 0 0,0 0 1 0 0,-1-1 0 0 0,1 1 0 0 0,0 0 0 0 0,0 1-1 0 0,-1-1 1 0 0,1 0 0 0 0,0 0 0 0 0,-2 1-264 0 0,-1 0 228 0 0,0 0 1 0 0,-1 1-1 0 0,1 0 1 0 0,0 0-1 0 0,0 0 1 0 0,0 0-1 0 0,1 1 1 0 0,-3 1-229 0 0,-3 4 239 0 0,0 1 0 0 0,1 0 0 0 0,0 1 1 0 0,1-1-1 0 0,0 1 0 0 0,0 1 0 0 0,-2 6-239 0 0,6-11 56 0 0,0 0-1 0 0,0 0 1 0 0,1 0-1 0 0,0 0 1 0 0,0 0-1 0 0,1 1 1 0 0,0-1-1 0 0,0 1 1 0 0,0-1 0 0 0,1 1-1 0 0,0-1 1 0 0,0 1-1 0 0,1-1 1 0 0,1 6-56 0 0,-2-8 4 0 0,1-1 0 0 0,0 0 0 0 0,0 0 0 0 0,0 0 0 0 0,0 0 1 0 0,1 0-1 0 0,-1 0 0 0 0,1 0 0 0 0,0 0 0 0 0,0 0 0 0 0,0-1 0 0 0,0 1 1 0 0,0-1-1 0 0,1 0 0 0 0,-1 1 0 0 0,1-1 0 0 0,-1 0 0 0 0,1 0 1 0 0,1 0-5 0 0,1 0 5 0 0,-1 0 1 0 0,0-1 0 0 0,1 0-1 0 0,-1 0 1 0 0,1 0 0 0 0,-1 0-1 0 0,1-1 1 0 0,-1 0 0 0 0,1 0 0 0 0,-1 0-1 0 0,1 0 1 0 0,4-2-6 0 0,11-2-304 0 0,-1-1 0 0 0,1-2 0 0 0,-1 0 0 0 0,0 0-1 0 0,12-8 305 0 0,-20 8-777 0 0,-1 1 0 0 0,0-2-1 0 0,0 1 1 0 0,0-1 0 0 0,-1-1 0 0 0,0 0-1 0 0,1-1 778 0 0,12-13-1790 0 0</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26:56.212"/>
    </inkml:context>
    <inkml:brush xml:id="br0">
      <inkml:brushProperty name="width" value="0.1" units="cm"/>
      <inkml:brushProperty name="height" value="0.1" units="cm"/>
      <inkml:brushProperty name="color" value="#333333"/>
    </inkml:brush>
  </inkml:definitions>
  <inkml:trace contextRef="#ctx0" brushRef="#br0">63 35 2304 0 0,'0'0'320'0'0,"0"0"503"0"0,0 0 215 0 0,0 0 46 0 0,0 0-60 0 0,-17 3 3655 0 0,16-3-4646 0 0,1 0 1 0 0,-1 0-1 0 0,1 0 1 0 0,-1 0-1 0 0,1 0 1 0 0,-1 0 0 0 0,1 0-1 0 0,-1-1 1 0 0,0 1-1 0 0,1 0 1 0 0,-1 0-1 0 0,1 0 1 0 0,-1 0 0 0 0,1-1-1 0 0,-1 1 1 0 0,1 0-1 0 0,0 0 1 0 0,-1-1-1 0 0,1 1 1 0 0,-1-1 0 0 0,1 1-1 0 0,-1 0 1 0 0,1-1-1 0 0,0 1 1 0 0,-1-1-1 0 0,1 1 1 0 0,0 0 0 0 0,0-1-1 0 0,-1 1 1 0 0,1-1-1 0 0,0 1 1 0 0,0-1-1 0 0,0 0 1 0 0,-1 1-1 0 0,1-1 1 0 0,0 1 0 0 0,0-1-1 0 0,0 1 1 0 0,0-1-1 0 0,0 1 1 0 0,0-1-1 0 0,0 1 1 0 0,0-1 0 0 0,1 0-34 0 0,-1 0-2 0 0,0 0 0 0 0,1 0 0 0 0,-1 0 1 0 0,1 0-1 0 0,-1 0 0 0 0,1 0 0 0 0,0 0 1 0 0,-1 0-1 0 0,1 0 0 0 0,0 1 1 0 0,0-1-1 0 0,0 0 0 0 0,-1 0 0 0 0,1 1 1 0 0,0-1-1 0 0,0 0 0 0 0,0 1 0 0 0,0-1 1 0 0,0 1-1 0 0,0-1 0 0 0,1 1 1 0 0,-1 0-1 0 0,0-1 0 0 0,0 1 0 0 0,0 0 1 0 0,0 0 1 0 0,3-1 0 0 0,-1 0 0 0 0,-1 0 0 0 0,1 1 0 0 0,-1 0 0 0 0,1-1 0 0 0,0 1 0 0 0,-1 0 0 0 0,1 0 0 0 0,-1 0 0 0 0,1 1 0 0 0,0-1 0 0 0,-1 1 0 0 0,1-1 0 0 0,0 1 0 0 0,-1 0 6 0 0,0 1 1 0 0,0-1 0 0 0,1 1 0 0 0,-1-1 0 0 0,0 1-1 0 0,0 0 1 0 0,-1 0 0 0 0,1 0 0 0 0,0 0-1 0 0,0 0 1 0 0,-1 0 0 0 0,0 0 0 0 0,1 0 0 0 0,-1 1-1 0 0,0-1 1 0 0,0 0 0 0 0,0 1 0 0 0,0-1-1 0 0,-1 1 1 0 0,1 0 0 0 0,0-1 0 0 0,-1 1 0 0 0,0-1-1 0 0,0 1 1 0 0,0 0 0 0 0,0-1 0 0 0,0 1 0 0 0,0-1-1 0 0,-1 1 1 0 0,1 0 0 0 0,-1-1 0 0 0,0 1-1 0 0,0-1 1 0 0,0 1 0 0 0,0-1 0 0 0,0 0 0 0 0,-1 1-1 0 0,1-1 1 0 0,0 0 0 0 0,-1 0 0 0 0,0 0-1 0 0,1 0 1 0 0,-1 0 0 0 0,0 0 0 0 0,0-1 0 0 0,0 1-7 0 0,-3 0 162 0 0,1 0 0 0 0,0 0 0 0 0,0-1 0 0 0,-1 1 0 0 0,1-1 0 0 0,-1 0 1 0 0,1 0-1 0 0,-1-1 0 0 0,0 1 0 0 0,-3-1-162 0 0,6 0 35 0 0,-1 0-1 0 0,1 0 1 0 0,0 0 0 0 0,-1 0 0 0 0,1 0-1 0 0,0-1 1 0 0,-1 1 0 0 0,1-1-1 0 0,0 0 1 0 0,0 1 0 0 0,0-1 0 0 0,-1 0-1 0 0,1 0 1 0 0,0-1 0 0 0,0 1 0 0 0,0 0-1 0 0,1-1 1 0 0,-1 1 0 0 0,0-1-1 0 0,0 1 1 0 0,1-1 0 0 0,-1 0-35 0 0,2 0 6 0 0,-1 0 0 0 0,1 1 1 0 0,-1-1-1 0 0,1 0 0 0 0,0 0 0 0 0,0 1 1 0 0,0-1-1 0 0,0 0 0 0 0,0 0 0 0 0,0 1 0 0 0,1-1 1 0 0,-1 0-1 0 0,1 0 0 0 0,-1 1 0 0 0,1-1 1 0 0,-1 0-1 0 0,1 1 0 0 0,0-1 0 0 0,0 1 1 0 0,0-1-1 0 0,0 1 0 0 0,0-1 0 0 0,0 1 1 0 0,0 0-1 0 0,1-1 0 0 0,-1 1 0 0 0,0 0 1 0 0,1 0-7 0 0,1-2-25 0 0,-1 1 1 0 0,1 0-1 0 0,0 0 0 0 0,0 1 1 0 0,0-1-1 0 0,0 1 1 0 0,1-1-1 0 0,-1 1 1 0 0,0 0-1 0 0,0 0 1 0 0,1 0-1 0 0,-1 1 1 0 0,1-1-1 0 0,-1 1 1 0 0,1 0-1 0 0,-1 0 1 0 0,1 0-1 0 0,-1 0 1 0 0,1 0-1 0 0,-1 1 1 0 0,1 0 24 0 0,-3-1-84 0 0,-1 0 74 0 0,0 1 0 0 0,1-1 0 0 0,-1 0 0 0 0,0 0 0 0 0,1 1 0 0 0,-1-1 0 0 0,0 0 0 0 0,0 1 0 0 0,0-1 0 0 0,1 0 0 0 0,-1 1 0 0 0,0-1 0 0 0,0 0 0 0 0,0 1 0 0 0,0-1 0 0 0,1 1 0 0 0,-1-1 0 0 0,0 0 0 0 0,0 1 0 0 0,0-1 0 0 0,0 1 0 0 0,0-1 0 0 0,0 0 0 0 0,0 1 0 0 0,0-1 0 0 0,0 1 1 0 0,0-1-1 0 0,-1 0 0 0 0,1 1 0 0 0,0-1 0 0 0,0 0 0 0 0,0 1 10 0 0,-3 12-4396 0 0,0-9-18 0 0</inkml:trace>
</inkml:ink>
</file>

<file path=ppt/ink/ink4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6:11:05.224"/>
    </inkml:context>
    <inkml:brush xml:id="br0">
      <inkml:brushProperty name="width" value="0.05292" units="cm"/>
      <inkml:brushProperty name="height" value="0.05292" units="cm"/>
      <inkml:brushProperty name="color" value="#333333"/>
    </inkml:brush>
  </inkml:definitions>
  <inkml:trace contextRef="#ctx0" brushRef="#br0">40 1 9872 0 0,'0'0'454'0'0,"0"0"-11"0"0,-13 14 281 0 0,10-11-460 0 0,1 0 1 0 0,0 1-1 0 0,0 0 0 0 0,0-1 1 0 0,1 1-1 0 0,-1 0 0 0 0,1 0 1 0 0,0 0-1 0 0,0 0 0 0 0,0 0 0 0 0,0 3-264 0 0,-2 47 2031 0 0,3 129 65 0 0,1-158-2002 0 0,0-15-94 0 0,-1-1 1 0 0,0 1-1 0 0,-1 0 1 0 0,0 0-1 0 0,0 0 0 0 0,-1 2 0 0 0,1-14 38 0 0,1-3-10 0 0,-1 0 0 0 0,1 0 0 0 0,0 0 0 0 0,1-1 0 0 0,-1 1 0 0 0,1-2-28 0 0,1 1 25 0 0,0-1 0 0 0,0 1 0 0 0,1-1 0 0 0,0 1 0 0 0,0 0 0 0 0,1 0 0 0 0,-1 0 0 0 0,4-2-25 0 0,-4 5 45 0 0,-1 0 0 0 0,1 0 0 0 0,0 1 0 0 0,0-1 0 0 0,1 1 0 0 0,-1 0 0 0 0,0 0 0 0 0,1 0 0 0 0,-1 0 0 0 0,1 0 0 0 0,0 1 0 0 0,0 0 0 0 0,-1 0-1 0 0,1 0 1 0 0,1 0-45 0 0,-2 1 17 0 0,1 0 0 0 0,-1 0 0 0 0,0 0 0 0 0,0 0-1 0 0,0 1 1 0 0,0 0 0 0 0,1-1 0 0 0,-1 1 0 0 0,0 1-1 0 0,0-1 1 0 0,0 0 0 0 0,-1 1 0 0 0,1-1-1 0 0,0 1 1 0 0,0 0 0 0 0,-1 0 0 0 0,1 0 0 0 0,-1 0-1 0 0,0 0 1 0 0,0 0 0 0 0,1 1 0 0 0,0 1-17 0 0,3 4 5 0 0,1 1 0 0 0,-2-1 0 0 0,1 1 0 0 0,-1 0 0 0 0,0 1 0 0 0,0 2-5 0 0,-1-1-294 0 0,15 31 739 0 0,-17-40-1000 0 0,0 1 0 0 0,-1 0 0 0 0,1-1 1 0 0,1 0-1 0 0,-1 1 0 0 0,0-1 0 0 0,3 2 555 0 0,2 0-6034 0 0</inkml:trace>
</inkml:ink>
</file>

<file path=ppt/ink/ink4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6:11:05.225"/>
    </inkml:context>
    <inkml:brush xml:id="br0">
      <inkml:brushProperty name="width" value="0.05292" units="cm"/>
      <inkml:brushProperty name="height" value="0.05292" units="cm"/>
      <inkml:brushProperty name="color" value="#333333"/>
    </inkml:brush>
  </inkml:definitions>
  <inkml:trace contextRef="#ctx0" brushRef="#br0">88 4 5064 0 0,'0'0'232'0'0,"0"0"237"0"0,0 0 872 0 0,-19 1 5041 0 0,16 0-6131 0 0,0 1 1 0 0,0 0 0 0 0,0 0 0 0 0,0 0-1 0 0,0 0 1 0 0,1 0 0 0 0,-1 0 0 0 0,1 1 0 0 0,-1-1-1 0 0,1 1 1 0 0,0 0 0 0 0,0 0 0 0 0,0 0-1 0 0,0 0 1 0 0,1 0 0 0 0,-1 0 0 0 0,0 3-252 0 0,-5 11 582 0 0,1 0 1 0 0,-4 13-583 0 0,10-30 2 0 0,0 4 28 0 0,-1 0 0 0 0,0 0-1 0 0,1-1 1 0 0,-1 1-1 0 0,1 0 1 0 0,1 0-1 0 0,-1 0 1 0 0,0 0-1 0 0,1 0 1 0 0,0 0-1 0 0,-1-1 1 0 0,2 1 0 0 0,-1 0-1 0 0,0 0 1 0 0,1-1-1 0 0,0 1 1 0 0,-1-1-1 0 0,1 0 1 0 0,1 1-1 0 0,-1-1 1 0 0,0 0-1 0 0,1 0 1 0 0,0 0 0 0 0,0-1-1 0 0,-1 1 1 0 0,2-1-1 0 0,-1 1 1 0 0,0-1-1 0 0,0 0 1 0 0,1 0-1 0 0,-1-1 1 0 0,1 1-1 0 0,-1-1 1 0 0,1 1 0 0 0,0-1-1 0 0,0 0 1 0 0,0 0-30 0 0,1-1-29 0 0,0 0-1 0 0,0 0 1 0 0,0-1 0 0 0,0 1 0 0 0,0-1 0 0 0,0 0 0 0 0,0 0 0 0 0,0-1-1 0 0,0 1 1 0 0,0-1 0 0 0,-1 0 0 0 0,1 0 0 0 0,-1-1 0 0 0,1 0 0 0 0,-1 1-1 0 0,0-1 1 0 0,0-1 0 0 0,0 1 0 0 0,0-1 29 0 0,2-2-50 0 0,-1 0 0 0 0,0 0 0 0 0,0-1 0 0 0,-1 1 0 0 0,0-1 0 0 0,0 0-1 0 0,-1 0 1 0 0,0 0 0 0 0,0-1 0 0 0,0 1 0 0 0,-1-1 0 0 0,0-2 50 0 0,0 3-9 0 0,-1 0 0 0 0,0-1 0 0 0,0 1 0 0 0,0-1 1 0 0,-1 1-1 0 0,-1-3 9 0 0,1 8 1 0 0,0 0 0 0 0,-1 0 0 0 0,1 0 0 0 0,0 0 1 0 0,-1 1-1 0 0,0-1 0 0 0,1 0 0 0 0,-1 0 0 0 0,0 1 1 0 0,0-1-1 0 0,0 0 0 0 0,0 1 0 0 0,0-1 0 0 0,-1 1 0 0 0,1 0 1 0 0,0-1-1 0 0,-1 1 0 0 0,1 0 0 0 0,0 0 0 0 0,-1 0 1 0 0,0 0-1 0 0,1 0 0 0 0,-1 0 0 0 0,0 0 0 0 0,1 0 1 0 0,-1 1-1 0 0,-1-1-1 0 0,-4-1-189 0 0,0 0 0 0 0,0 1-1 0 0,0 0 1 0 0,0 0 0 0 0,-1 1 0 0 0,1 0 0 0 0,0 0 0 0 0,0 0 0 0 0,0 1 0 0 0,0 0-1 0 0,0 1 1 0 0,0-1 0 0 0,0 2 0 0 0,0-1 0 0 0,1 1 0 0 0,-1-1 0 0 0,1 2 0 0 0,0-1 0 0 0,-3 2 189 0 0,5 0-1132 0 0</inkml:trace>
</inkml:ink>
</file>

<file path=ppt/ink/ink4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6:11:05.226"/>
    </inkml:context>
    <inkml:brush xml:id="br0">
      <inkml:brushProperty name="width" value="0.05292" units="cm"/>
      <inkml:brushProperty name="height" value="0.05292" units="cm"/>
      <inkml:brushProperty name="color" value="#333333"/>
    </inkml:brush>
  </inkml:definitions>
  <inkml:trace contextRef="#ctx0" brushRef="#br0">1 1 5984 0 0,'0'0'464'0'0,"3"0"-961"0"0,11 3 8035 0 0,-12 0-7245 0 0,0-1 0 0 0,0 0 1 0 0,0 1-1 0 0,0-1 0 0 0,-1 1 0 0 0,0 0 0 0 0,1-1 1 0 0,-1 1-1 0 0,0 0 0 0 0,0 0 0 0 0,-1 0 1 0 0,1 0-1 0 0,0-1 0 0 0,-1 1 0 0 0,0 3-293 0 0,0 51 862 0 0,-1-32-620 0 0,1-17-229 0 0,0-1 0 0 0,-1 1 0 0 0,0 0 0 0 0,-1-1 0 0 0,1 1 0 0 0,-2-1 0 0 0,1 1-13 0 0,7-27 121 0 0,-4 11-71 0 0,1 0-1 0 0,0 1 0 0 0,0-1 1 0 0,4-6-50 0 0,0 1 133 0 0,-3 6-15 0 0,1 0 1 0 0,-1 0-1 0 0,1 0 0 0 0,1 0 1 0 0,-1 1-1 0 0,1 0 1 0 0,0 0-1 0 0,1 0 1 0 0,-1 0-1 0 0,7-4-118 0 0,-11 9 30 0 0,1 0 1 0 0,-1 0-1 0 0,1 0 0 0 0,0 0 0 0 0,-1 0 1 0 0,1 1-1 0 0,0-1 0 0 0,0 1 0 0 0,0-1 1 0 0,0 1-1 0 0,-1-1 0 0 0,1 1 0 0 0,0 0 1 0 0,0 0-1 0 0,0 0 0 0 0,0 0-30 0 0,1 1 18 0 0,-1 0-1 0 0,0-1 1 0 0,0 2-1 0 0,0-1 1 0 0,0 0-1 0 0,0 0 1 0 0,0 1-1 0 0,0-1 0 0 0,0 1 1 0 0,0-1-1 0 0,-1 1 1 0 0,1 0-1 0 0,-1 0 1 0 0,1 0-1 0 0,-1 0 1 0 0,0 0-1 0 0,0 0 1 0 0,0 0-18 0 0,3 5 92 0 0,-1-1 1 0 0,0 1-1 0 0,0 0 1 0 0,-1 0-1 0 0,1 7-92 0 0,-1-6-61 0 0,0-1 1 0 0,1 1-1 0 0,0-1 0 0 0,0 0 0 0 0,2 4 61 0 0,21 51-556 0 0,-18-52-1889 0 0,-4-8 1202 0 0</inkml:trace>
</inkml:ink>
</file>

<file path=ppt/ink/ink4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6:11:05.227"/>
    </inkml:context>
    <inkml:brush xml:id="br0">
      <inkml:brushProperty name="width" value="0.05292" units="cm"/>
      <inkml:brushProperty name="height" value="0.05292" units="cm"/>
      <inkml:brushProperty name="color" value="#333333"/>
    </inkml:brush>
  </inkml:definitions>
  <inkml:trace contextRef="#ctx0" brushRef="#br0">14 1 11832 0 0,'0'0'540'0'0,"0"0"-6"0"0,0 16 466 0 0,-13 76 2220 0 0,13-88-3171 0 0,0-1-1 0 0,0 0 1 0 0,0 0-1 0 0,1 1 1 0 0,-1-1-1 0 0,1 0 1 0 0,0 0-1 0 0,0 0 1 0 0,0 1-49 0 0,5 20 116 0 0,-1-1-391 0 0,3-9-4404 0 0,-1-2-798 0 0</inkml:trace>
</inkml:ink>
</file>

<file path=ppt/ink/ink4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6:11:05.228"/>
    </inkml:context>
    <inkml:brush xml:id="br0">
      <inkml:brushProperty name="width" value="0.05292" units="cm"/>
      <inkml:brushProperty name="height" value="0.05292" units="cm"/>
      <inkml:brushProperty name="color" value="#333333"/>
    </inkml:brush>
  </inkml:definitions>
  <inkml:trace contextRef="#ctx0" brushRef="#br0">219 1 10680 0 0,'0'0'241'0'0,"0"0"38"0"0,0 0 11 0 0,0 0-28 0 0,-25 3 386 0 0,9 0 230 0 0,13-3-733 0 0,1 1 1 0 0,0-1-1 0 0,-1 1 1 0 0,1-1-1 0 0,-1 1 1 0 0,1 0-1 0 0,0 0 1 0 0,-1 0-1 0 0,1 0 1 0 0,0 0-1 0 0,-1 1-145 0 0,-9 7 603 0 0,-23 20 1137 0 0,34-28-1681 0 0,-1 1 1 0 0,0 0-1 0 0,1 0 0 0 0,-1 0 0 0 0,1 1 0 0 0,0-1 0 0 0,0 0 0 0 0,0 0 0 0 0,0 1 1 0 0,0-1-1 0 0,0 0 0 0 0,1 1 0 0 0,-1-1 0 0 0,1 1 0 0 0,0-1 0 0 0,0 2-59 0 0,-2 13 73 0 0,2-16-71 0 0,0 0 1 0 0,0 0-1 0 0,-1 1 0 0 0,1-1 1 0 0,0 0-1 0 0,0 0 0 0 0,0 1 1 0 0,0-1-1 0 0,0 0 0 0 0,0 0 1 0 0,1 1-1 0 0,-1-1 0 0 0,0 0 1 0 0,1 0-1 0 0,-1 1 1 0 0,1-1-1 0 0,-1 0 0 0 0,1 0 1 0 0,-1 0-1 0 0,1 0 0 0 0,0 0 1 0 0,0 0-1 0 0,-1 0 0 0 0,1 0 1 0 0,0 0-1 0 0,0 0 0 0 0,0-1 1 0 0,0 1-1 0 0,0 0 0 0 0,0 0 1 0 0,0-1-1 0 0,0 1 0 0 0,1-1 1 0 0,-1 1-1 0 0,0-1-2 0 0,16 8 14 0 0,1-1-1 0 0,-1 0 1 0 0,1-2 0 0 0,3 1-14 0 0,35 11-2 0 0,-49-14 2 0 0,-7-3 0 0 0,1 1 0 0 0,-1 0 0 0 0,1-1 0 0 0,-1 1 0 0 0,0-1 0 0 0,1 1 0 0 0,-1-1 0 0 0,0 1 0 0 0,1 0 0 0 0,-1-1 0 0 0,0 1 0 0 0,0 0 0 0 0,1-1 0 0 0,-1 1 0 0 0,0 0 0 0 0,0-1 0 0 0,0 1 0 0 0,0 0 0 0 0,0 0 0 0 0,0-1 0 0 0,0 1 0 0 0,0 0 0 0 0,-1-1 0 0 0,1 1 0 0 0,0 0 0 0 0,0-1 0 0 0,-1 1 0 0 0,1 0 0 0 0,0 0 30 0 0,0 0-1 0 0,0 0 0 0 0,-1 0 1 0 0,1 0-1 0 0,0 1 0 0 0,-1-1 1 0 0,1 0-1 0 0,-1 0 0 0 0,1 0 1 0 0,-1 0-1 0 0,0 0 0 0 0,1 0 1 0 0,-1 0-1 0 0,0-1 0 0 0,0 1 1 0 0,0 0-1 0 0,1 0 0 0 0,-1 0 1 0 0,0-1-1 0 0,0 1 0 0 0,0-1 0 0 0,0 1 1 0 0,0 0-1 0 0,0-1 0 0 0,-1 0 1 0 0,1 1-1 0 0,0-1 0 0 0,0 0 1 0 0,-1 1-30 0 0,-41 6 585 0 0,22-5-365 0 0,-35 9-114 0 0,-39 1-106 0 0,75-9-114 0 0</inkml:trace>
</inkml:ink>
</file>

<file path=ppt/ink/ink4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6:11:05.229"/>
    </inkml:context>
    <inkml:brush xml:id="br0">
      <inkml:brushProperty name="width" value="0.05292" units="cm"/>
      <inkml:brushProperty name="height" value="0.05292" units="cm"/>
      <inkml:brushProperty name="color" value="#333333"/>
    </inkml:brush>
  </inkml:definitions>
  <inkml:trace contextRef="#ctx0" brushRef="#br0">107 85 6448 0 0,'0'-26'696'0'0,"0"15"825"0"0,-1 26 1719 0 0,-1 16 603 0 0,-34 159-2968 0 0,10-61-742 0 0,-4 16-58 0 0,23-109-64 0 0,7-35 42 0 0,-4-20 91 0 0,6-11-21 0 0,1-1 0 0 0,6-25-123 0 0,2-19 77 0 0,1-30 552 0 0,12-42-629 0 0,7 45 862 0 0,-17 75-749 0 0,-14 25 26 0 0,0 2 21 0 0,0 0 6 0 0,20 26 133 0 0,-10 3-176 0 0,-1 0 0 0 0,-1 0-1 0 0,3 27-122 0 0,-5-21 67 0 0,2 0-1 0 0,7 18-66 0 0,24 51 0 0 0,-36-94-9 0 0,-1-5-6 0 0,-1-1-1 0 0,1 0 1 0 0,0 0-1 0 0,0 1 1 0 0,0-1-1 0 0,1 0 1 0 0,-1-1-1 0 0,3 3 16 0 0,5 3-4065 0 0,-9-9-1864 0 0</inkml:trace>
</inkml:ink>
</file>

<file path=ppt/ink/ink4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6:11:05.230"/>
    </inkml:context>
    <inkml:brush xml:id="br0">
      <inkml:brushProperty name="width" value="0.05292" units="cm"/>
      <inkml:brushProperty name="height" value="0.05292" units="cm"/>
      <inkml:brushProperty name="color" value="#333333"/>
    </inkml:brush>
  </inkml:definitions>
  <inkml:trace contextRef="#ctx0" brushRef="#br0">1 26 7368 0 0,'0'0'568'0'0,"0"0"-227"0"0,0 0 438 0 0,0 0 226 0 0,0 0 47 0 0,0 0-44 0 0,18-5 1117 0 0,20 0-871 0 0,-5 0-1234 0 0,0 2 0 0 0,9 0-20 0 0,-8 0-988 0 0,-16 2 476 0 0</inkml:trace>
</inkml:ink>
</file>

<file path=ppt/ink/ink4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6:11:05.231"/>
    </inkml:context>
    <inkml:brush xml:id="br0">
      <inkml:brushProperty name="width" value="0.05292" units="cm"/>
      <inkml:brushProperty name="height" value="0.05292" units="cm"/>
      <inkml:brushProperty name="color" value="#333333"/>
    </inkml:brush>
  </inkml:definitions>
  <inkml:trace contextRef="#ctx0" brushRef="#br0">187 6 6912 0 0,'-10'-4'714'0'0,"5"4"-352"0"0,0-1-1 0 0,0 1 1 0 0,0 0-1 0 0,0 0 1 0 0,0 0-1 0 0,0 0 0 0 0,0 1 1 0 0,0 0-1 0 0,0 0 1 0 0,1 1-1 0 0,-1-1 1 0 0,0 1-1 0 0,1 0 0 0 0,-1 0 1 0 0,-3 2-362 0 0,1 0 224 0 0,-2 0 234 0 0,0 1 0 0 0,1 1 0 0 0,0-1 0 0 0,0 1 0 0 0,-5 5-458 0 0,10-9 113 0 0,0 1 1 0 0,0 1-1 0 0,0-1 1 0 0,0 0-1 0 0,1 1 1 0 0,-1-1 0 0 0,1 1-1 0 0,0 0 1 0 0,0 0-1 0 0,0 0 1 0 0,0 0 0 0 0,1 0-1 0 0,-1 2-113 0 0,2-3 13 0 0,0 0-1 0 0,-1-1 1 0 0,2 1 0 0 0,-1 0-1 0 0,0 0 1 0 0,1-1 0 0 0,-1 1-1 0 0,1 0 1 0 0,0-1 0 0 0,0 1-1 0 0,0-1 1 0 0,0 1 0 0 0,0-1-1 0 0,0 1 1 0 0,1-1 0 0 0,-1 0 0 0 0,1 0-1 0 0,0 1 1 0 0,0-1 0 0 0,0 0-1 0 0,0-1 1 0 0,0 1 0 0 0,0 0-1 0 0,0-1 1 0 0,0 1 0 0 0,1-1-1 0 0,0 1-12 0 0,10 5 69 0 0,1 0 0 0 0,0 0-1 0 0,0-2 1 0 0,8 3-69 0 0,-5-2 192 0 0,15 7-149 0 0,-24-9-96 0 0,0 0 0 0 0,0 0 1 0 0,1-1-1 0 0,-1-1 0 0 0,1 1 0 0 0,0-2 0 0 0,-1 1 0 0 0,5 0 53 0 0,-8-3-7 0 0,0 2-1 0 0,0-1 1 0 0,0 1-1 0 0,0-1 0 0 0,0 1 1 0 0,0 1-1 0 0,-1-1 1 0 0,1 1-1 0 0,0 0 0 0 0,-1 0 8 0 0,4 5 49 0 0,-12-2-25 0 0,-7-1 21 0 0,-31 7 303 0 0,25-6-366 0 0,-1 0-1 0 0,0-2 1 0 0,1 0-1 0 0,-1-1 1 0 0,-2 0 18 0 0,0 0-44 0 0,-4 0-407 0 0,22-2 34 0 0,2 0-1050 0 0,0 0-4119 0 0</inkml:trace>
</inkml:ink>
</file>

<file path=ppt/ink/ink4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6:11:05.232"/>
    </inkml:context>
    <inkml:brush xml:id="br0">
      <inkml:brushProperty name="width" value="0.05292" units="cm"/>
      <inkml:brushProperty name="height" value="0.05292" units="cm"/>
      <inkml:brushProperty name="color" value="#333333"/>
    </inkml:brush>
  </inkml:definitions>
  <inkml:trace contextRef="#ctx0" brushRef="#br0">206 3 9704 0 0,'0'0'440'0'0,"0"0"-6"0"0,-25-3 141 0 0,20 4-257 0 0,-1-1 0 0 0,0 1-1 0 0,1 0 1 0 0,-1 1 0 0 0,1-1 0 0 0,0 1 0 0 0,-1 0-1 0 0,1 1 1 0 0,0-1 0 0 0,0 1 0 0 0,-3 2-318 0 0,-7 3 660 0 0,7-4-321 0 0,1 1 0 0 0,-1 0 1 0 0,1 0-1 0 0,0 1 0 0 0,-1 1-339 0 0,-18 14 730 0 0,24-19-663 0 0,-1 0 0 0 0,1-1-1 0 0,0 1 1 0 0,0 1-1 0 0,0-1 1 0 0,0 0 0 0 0,0 0-1 0 0,0 1 1 0 0,1-1-1 0 0,-1 1 1 0 0,1 0 0 0 0,0-1-1 0 0,-1 3-66 0 0,2-3 9 0 0,-1-1 0 0 0,1 1 0 0 0,0-1 0 0 0,0 0 0 0 0,-1 1 0 0 0,1-1 0 0 0,1 0 0 0 0,-1 1 0 0 0,0-1 0 0 0,0 1 0 0 0,0-1 0 0 0,1 0 0 0 0,-1 1 0 0 0,0-1 0 0 0,1 0 0 0 0,0 1 0 0 0,-1-1 0 0 0,1 0 0 0 0,0 0 0 0 0,-1 0 0 0 0,1 0 0 0 0,0 1 0 0 0,0-1 0 0 0,0 0 0 0 0,0 0 0 0 0,0-1 0 0 0,0 1 0 0 0,0 0 0 0 0,0 0 0 0 0,2 0-9 0 0,11 7 16 0 0,1 0-1 0 0,0-1 0 0 0,1-1 1 0 0,0 0-1 0 0,0-1 0 0 0,13 2-15 0 0,19 2 20 0 0,34 2-20 0 0,-81-11 3 0 0,1 0-1 0 0,-1 0 1 0 0,0 0-1 0 0,1 0 0 0 0,-1 0 1 0 0,0 1-1 0 0,1-1 1 0 0,-1 0-1 0 0,0 1 0 0 0,0-1 1 0 0,1 1-1 0 0,-1 0 1 0 0,0-1-1 0 0,0 1 0 0 0,1 0-2 0 0,-2 0 5 0 0,0-1 0 0 0,0 0 0 0 0,0 1 0 0 0,0-1-1 0 0,0 0 1 0 0,0 1 0 0 0,0-1 0 0 0,0 0-1 0 0,-1 1 1 0 0,1-1 0 0 0,0 0 0 0 0,0 1 0 0 0,0-1-1 0 0,0 0 1 0 0,0 1 0 0 0,-1-1 0 0 0,1 0-1 0 0,0 1 1 0 0,0-1 0 0 0,0 0 0 0 0,-1 1 0 0 0,1-1-1 0 0,0 0 1 0 0,-1 0 0 0 0,1 0 0 0 0,0 1-1 0 0,0-1 1 0 0,-1 0 0 0 0,1 0 0 0 0,0 0 0 0 0,-1 0-1 0 0,1 1-4 0 0,-44 18 228 0 0,34-15-282 0 0,-30 16 319 0 0,30-14-285 0 0,0-1-1 0 0,0 0 0 0 0,0-1 1 0 0,-1 0-1 0 0,1-1 0 0 0,-10 2 21 0 0,11-2-195 0 0,7-2 39 0 0,1-1 0 0 0,-1 1 0 0 0,1 0 0 0 0,-1-1-1 0 0,0 0 1 0 0,1 1 0 0 0,-1-1 0 0 0,0 0 0 0 0,0 0 0 0 0,1 0 0 0 0,-1 0-1 0 0,0 0 1 0 0,1 0 0 0 0,-1 0 156 0 0,1-1-6186 0 0</inkml:trace>
</inkml:ink>
</file>

<file path=ppt/ink/ink4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6:11:05.233"/>
    </inkml:context>
    <inkml:brush xml:id="br0">
      <inkml:brushProperty name="width" value="0.05292" units="cm"/>
      <inkml:brushProperty name="height" value="0.05292" units="cm"/>
      <inkml:brushProperty name="color" value="#333333"/>
    </inkml:brush>
  </inkml:definitions>
  <inkml:trace contextRef="#ctx0" brushRef="#br0">78 145 14368 0 0,'0'0'330'0'0,"0"0"45"0"0,0 0 17 0 0,0 0-47 0 0,-7 20 217 0 0,4-11-398 0 0,1 1 1 0 0,0-1-1 0 0,0 1 1 0 0,1-1-1 0 0,0 1 1 0 0,1 0 0 0 0,0 0-1 0 0,0-1 1 0 0,1 1-1 0 0,0-1 1 0 0,1 1-1 0 0,0-1 1 0 0,1 1 0 0 0,0-1-1 0 0,0 0 1 0 0,4 6-165 0 0,-6-12-27 0 0,0-1 0 0 0,1 0 1 0 0,-1 1-1 0 0,1-1 0 0 0,0 0 1 0 0,0 0-1 0 0,-1 0 0 0 0,1 0 1 0 0,1 0 26 0 0,-2-1-129 0 0,-1-1 0 0 0,1 0 1 0 0,0 1-1 0 0,-1-1 0 0 0,1 1 1 0 0,0-1-1 0 0,-1 0 0 0 0,1 1 1 0 0,0-1-1 0 0,-1 0 0 0 0,1 0 1 0 0,0 0-1 0 0,0 0 0 0 0,-1 1 1 0 0,1-1-1 0 0,0 0 0 0 0,0 0 0 0 0,0 0 1 0 0,-1-1-1 0 0,1 1 0 0 0,0 0 1 0 0,0 0-1 0 0,-1 0 0 0 0,1 0 1 0 0,0-1-1 0 0,-1 1 0 0 0,1 0 1 0 0,0-1-1 0 0,-1 1 0 0 0,1-1 1 0 0,0 1-1 0 0,-1-1 0 0 0,1 1 129 0 0,7-9-1406 0 0</inkml:trace>
  <inkml:trace contextRef="#ctx0" brushRef="#br0" timeOffset="1">16 15 10536 0 0,'0'0'481'0'0,"-15"-10"182"0"0,14 6 1448 0 0,10 9-4298 0 0,4 4-2801 0 0</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27:16.119"/>
    </inkml:context>
    <inkml:brush xml:id="br0">
      <inkml:brushProperty name="width" value="0.1" units="cm"/>
      <inkml:brushProperty name="height" value="0.1" units="cm"/>
      <inkml:brushProperty name="color" value="#E71225"/>
    </inkml:brush>
  </inkml:definitions>
  <inkml:trace contextRef="#ctx0" brushRef="#br0">31 124 9416 0 0,'1'19'4578'0'0,"5"55"-4166"0"0,-5-60-364 0 0,0 4 21 0 0,1 1-1 0 0,1 0 0 0 0,0 0 1 0 0,5 11-69 0 0,-5-14 3 0 0,3 4-81 0 0,-6-19-311 0 0,0-1-145 0 0,0 0-36 0 0</inkml:trace>
  <inkml:trace contextRef="#ctx0" brushRef="#br0" timeOffset="352.94">1 34 10656 0 0,'1'-2'47'0'0,"0"1"-1"0"0,0-1 1 0 0,0 0 0 0 0,0 1 0 0 0,0-1 0 0 0,1 1 0 0 0,-1-1 0 0 0,1 1-1 0 0,-1 0 1 0 0,1-1 0 0 0,-1 1 0 0 0,1 0 0 0 0,0 0 0 0 0,-1 0 0 0 0,1 1 0 0 0,0-1-1 0 0,0 0 1 0 0,0 0 0 0 0,0 1 0 0 0,1-1-47 0 0,8-1 137 0 0,1-1 0 0 0,1 2 0 0 0,-1-1 0 0 0,0 2 0 0 0,0 0 0 0 0,0 0 0 0 0,5 2-137 0 0,-12-2 33 0 0,-1 1 0 0 0,0 0 0 0 0,1 1 0 0 0,-1-1 1 0 0,0 1-1 0 0,1 0 0 0 0,-1 0 0 0 0,0 0 0 0 0,0 0 1 0 0,-1 1-1 0 0,1 0 0 0 0,0 0 0 0 0,-1 0 0 0 0,0 0 1 0 0,0 0-1 0 0,0 1 0 0 0,0-1 0 0 0,0 1 0 0 0,-1 0 1 0 0,3 4-34 0 0,-3-5 29 0 0,0 1 1 0 0,0 0-1 0 0,0 0 1 0 0,-1 0-1 0 0,0 0 1 0 0,1 1-1 0 0,-1-1 1 0 0,-1 0 0 0 0,1 1-1 0 0,-1-1 1 0 0,1 1-30 0 0,-2-3 13 0 0,1 0 0 0 0,0 0 1 0 0,-1 0-1 0 0,1 0 0 0 0,-1 0 1 0 0,1 0-1 0 0,-1 0 0 0 0,0 0 1 0 0,0-1-1 0 0,0 1 0 0 0,0 0 1 0 0,0 0-1 0 0,-1-1 0 0 0,1 1 1 0 0,0-1-1 0 0,-1 1 1 0 0,1-1-1 0 0,-1 1 0 0 0,0-1 1 0 0,1 0-1 0 0,-1 0 0 0 0,0 0 1 0 0,-1 1-14 0 0,-3 1 18 0 0,0-1 0 0 0,0 0 1 0 0,0 0-1 0 0,-1 0 0 0 0,1-1 1 0 0,-1 0-1 0 0,1 0 0 0 0,-1-1 1 0 0,1 0-1 0 0,-1 0 0 0 0,-4-1-18 0 0,-4 1-221 0 0,14 0-79 0 0,1 0-79 0 0,0 0-18 0 0</inkml:trace>
  <inkml:trace contextRef="#ctx0" brushRef="#br0" timeOffset="17887.37">304 362 3536 0 0,'0'0'165'0'0,"0"0"-10"0"0,0-2 5 0 0,0 2 501 0 0,0 0 216 0 0,0 0 34 0 0,0 0-42 0 0,0 0-205 0 0,0 0-89 0 0,0 0-20 0 0,0 0-42 0 0,0 0-164 0 0,0-1-319 0 0,0 1 0 0 0,0 0 0 0 0,0 0 0 0 0,0 0-1 0 0,0 0 1 0 0,0 0 0 0 0,0 0 0 0 0,0 0 0 0 0,0 0-1 0 0,0 0 1 0 0,0 0 0 0 0,0-1 0 0 0,0 1 0 0 0,0 0 0 0 0,0 0-1 0 0,0 0 1 0 0,0 0 0 0 0,0 0 0 0 0,0 0 0 0 0,0 0-1 0 0,0 0 1 0 0,0 0 0 0 0,0 0 0 0 0,0 0 0 0 0,0-1-1 0 0,0 1 1 0 0,1 0 0 0 0,-1 0 0 0 0,0 0 0 0 0,0 0-1 0 0,0 0 1 0 0,0 0 0 0 0,0 0 0 0 0,0 0 0 0 0,0 0 0 0 0,0 0-1 0 0,0 0 1 0 0,0 0 0 0 0,0 0 0 0 0,0 0 0 0 0,1 0-1 0 0,-1 0 1 0 0,0 0 0 0 0,0 0 0 0 0,0 0 0 0 0,0 0-1 0 0,0 0 1 0 0,0 0 0 0 0,0 0 0 0 0,0 0 0 0 0,0 0 0 0 0,1 0-1 0 0,-1 0 1 0 0,0 0 0 0 0,0 0 0 0 0,0 0 0 0 0,0 0-30 0 0,6 5 267 0 0,5 8-424 0 0,-9-7 157 0 0,1 0 0 0 0,-1 0 0 0 0,0 0 0 0 0,0 0 0 0 0,-1 0 1 0 0,0 0-1 0 0,0 0 0 0 0,0 1 0 0 0,-1 3 0 0 0,0-8-62 0 0,0-1-1 0 0,1 0 1 0 0,-1 0 0 0 0,0 0-1 0 0,0 0 1 0 0,0 0-1 0 0,1 0 1 0 0,-1 1 0 0 0,1-1-1 0 0,-1 0 1 0 0,1 0 0 0 0,-1 0-1 0 0,1 0 63 0 0,2 6-2548 0 0,-2-1-1078 0 0</inkml:trace>
</inkml:ink>
</file>

<file path=ppt/ink/ink4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6:11:05.235"/>
    </inkml:context>
    <inkml:brush xml:id="br0">
      <inkml:brushProperty name="width" value="0.05292" units="cm"/>
      <inkml:brushProperty name="height" value="0.05292" units="cm"/>
      <inkml:brushProperty name="color" value="#333333"/>
    </inkml:brush>
  </inkml:definitions>
  <inkml:trace contextRef="#ctx0" brushRef="#br0">186 1 11376 0 0,'-25'0'1232'0'0,"16"3"-802"0"0,0 0 1 0 0,0 1 0 0 0,0 0 0 0 0,0 0 0 0 0,0 1-1 0 0,0 0-430 0 0,5-2 156 0 0,0 0-1 0 0,0 0 0 0 0,0 0 0 0 0,0 0 1 0 0,1 1-1 0 0,0-1 0 0 0,0 1 0 0 0,0 0 1 0 0,0 0-1 0 0,0 0 0 0 0,1 0 0 0 0,-2 4-155 0 0,3-6 12 0 0,0 0-1 0 0,1 0 0 0 0,0 0 0 0 0,-1 1 0 0 0,1-1 0 0 0,0 0 0 0 0,0 0 0 0 0,0 0 1 0 0,0 0-1 0 0,0 0 0 0 0,1 0 0 0 0,-1 0 0 0 0,1 0 0 0 0,-1 0 0 0 0,1 0 0 0 0,0 0 0 0 0,-1 0 1 0 0,1 0-1 0 0,0 0 0 0 0,1-1 0 0 0,-1 1 0 0 0,0 0 0 0 0,0 0 0 0 0,1-1 0 0 0,-1 1-11 0 0,3 1-95 0 0,-1 1-1 0 0,1-1 0 0 0,-1 0 0 0 0,1 0 0 0 0,0 0 1 0 0,0-1-1 0 0,1 1 0 0 0,-1-1 0 0 0,1 0 0 0 0,0 0 96 0 0,-3-2-64 0 0,0 1 0 0 0,0-1 0 0 0,0 0 0 0 0,1 0 0 0 0,-1 0 0 0 0,0 0 0 0 0,0 0-1 0 0,0 0 1 0 0,0-1 0 0 0,1 1 0 0 0,-1-1 0 0 0,0 1 0 0 0,0-1 0 0 0,0 0-1 0 0,0 0 1 0 0,0 0 0 0 0,0 0 0 0 0,-1 0 0 0 0,1-1 0 0 0,0 1 0 0 0,0 0 0 0 0,-1-1-1 0 0,1 1 1 0 0,-1-1 0 0 0,1 0 0 0 0,-1 1 0 0 0,0-1 0 0 0,0 0 0 0 0,0 0-1 0 0,1-1 65 0 0,2-4 120 0 0,0-1 0 0 0,0 1 0 0 0,-1-1 0 0 0,1 1 0 0 0,-2-1-1 0 0,1 0 1 0 0,0-7-120 0 0,-3 13 230 0 0,0 0 0 0 0,1-1 0 0 0,-1 1 0 0 0,1-1 0 0 0,0 1 0 0 0,0 0 0 0 0,0 0 0 0 0,0-1 0 0 0,1-1-230 0 0,-1 4 64 0 0,-1 0 0 0 0,0-1-1 0 0,1 1 1 0 0,-1 0-1 0 0,1 0 1 0 0,-1-1 0 0 0,1 1-1 0 0,-1 0 1 0 0,1 0-1 0 0,-1 0 1 0 0,1 0 0 0 0,0 0-1 0 0,-1 0 1 0 0,1 0-1 0 0,-1 0 1 0 0,1 0 0 0 0,-1 0-1 0 0,1 0 1 0 0,-1 0-1 0 0,1 0 1 0 0,-1 0 0 0 0,1 1-1 0 0,-1-1 1 0 0,1 0-1 0 0,-1 0 1 0 0,1 1-1 0 0,-1-1 1 0 0,0 0 0 0 0,1 0-1 0 0,-1 1 1 0 0,1-1-1 0 0,-1 1 1 0 0,0-1 0 0 0,1 0-1 0 0,-1 1 1 0 0,0-1-1 0 0,1 1 1 0 0,-1-1 0 0 0,0 1-1 0 0,0-1 1 0 0,1 1-1 0 0,-1-1-63 0 0,6 7 50 0 0,-1 0-1 0 0,0 1 0 0 0,0-1 1 0 0,0 1-1 0 0,-1 0 0 0 0,0 0 0 0 0,-1 0 1 0 0,0 1-1 0 0,0-1 0 0 0,-1 1 0 0 0,0 0 1 0 0,1 6-50 0 0,0 16 107 0 0,-2-1 0 0 0,0 1 0 0 0,-2 4-107 0 0,0 13 53 0 0,1-30-34 0 0,-1 0 0 0 0,0 1 0 0 0,-2-1 0 0 0,0 0 0 0 0,0 0 0 0 0,-6 13-19 0 0,6-23 11 0 0,0-1-1 0 0,0 1 0 0 0,-1-1 1 0 0,0 0-1 0 0,0 0 0 0 0,-1 0 1 0 0,0-1-1 0 0,0 0 0 0 0,0 0 1 0 0,-1 0-1 0 0,0 0 0 0 0,0-1 1 0 0,0 0-1 0 0,-1 0 0 0 0,0-1 1 0 0,-3 2-11 0 0,4-3-7 0 0,0 0 0 0 0,1 0 1 0 0,-2 0-1 0 0,1-1 1 0 0,0 0-1 0 0,0-1 0 0 0,-1 1 1 0 0,1-1-1 0 0,-1 0 1 0 0,1-1-1 0 0,-1 1 0 0 0,1-1 1 0 0,-1-1-1 0 0,1 1 1 0 0,-1-1-1 0 0,1 0 0 0 0,-1-1 1 0 0,1 0-1 0 0,0 0 1 0 0,-4-1 6 0 0,7 1-125 0 0,1 1 1 0 0,0-1 0 0 0,0 0 0 0 0,0 1 0 0 0,1-1-1 0 0,-1 0 1 0 0,0 0 0 0 0,1 0 0 0 0,-1 0 0 0 0,1-1-1 0 0,0 1 1 0 0,0 0 0 0 0,0 0 0 0 0,0-1 0 0 0,0 1-1 0 0,0-1 1 0 0,1 1 0 0 0,-1-1 0 0 0,0-2 124 0 0,1-12-1842 0 0</inkml:trace>
</inkml:ink>
</file>

<file path=ppt/ink/ink4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6:11:05.236"/>
    </inkml:context>
    <inkml:brush xml:id="br0">
      <inkml:brushProperty name="width" value="0.05292" units="cm"/>
      <inkml:brushProperty name="height" value="0.05292" units="cm"/>
      <inkml:brushProperty name="color" value="#333333"/>
    </inkml:brush>
  </inkml:definitions>
  <inkml:trace contextRef="#ctx0" brushRef="#br0">9 13 6448 0 0,'-2'-2'160'0'0,"1"2"-126"0"0,1 0-1 0 0,0-1 1 0 0,-1 1-1 0 0,1 0 1 0 0,0-1-1 0 0,-1 1 1 0 0,1-1-1 0 0,0 1 1 0 0,-1-1-1 0 0,1 1 1 0 0,0-1-1 0 0,0 1 1 0 0,0-1-1 0 0,-1 1 1 0 0,1-1-1 0 0,0 1 1 0 0,0-1-1 0 0,0 1 1 0 0,0-1-1 0 0,0 1 1 0 0,0-1-34 0 0,0 0 1026 0 0,0 1 324 0 0,0 0 67 0 0,0 0-108 0 0,3 16 619 0 0,4 19-566 0 0,-7-34-1353 0 0,1 5 135 0 0,-1 1-1 0 0,-1-1 1 0 0,1 1-1 0 0,-1-1 0 0 0,0 0 1 0 0,0 1-1 0 0,-1-1 1 0 0,0 0-144 0 0,1-4 19 0 0,1-1 0 0 0,-1 1 0 0 0,1 0 0 0 0,-1-1 0 0 0,1 1 1 0 0,0-1-1 0 0,0 1 0 0 0,0 0 0 0 0,0-1 0 0 0,0 1 0 0 0,0 0-19 0 0,0 10 1640 0 0,14-25-1877 0 0,-13 6 279 0 0,1 0 0 0 0,0 0-1 0 0,1 0 1 0 0,0 0 0 0 0,0 0-1 0 0,0 1 1 0 0,1 0 0 0 0,0 0-1 0 0,0 0 1 0 0,0 0 0 0 0,1 0 0 0 0,0 1-1 0 0,0 0 1 0 0,1 0 0 0 0,-1 0-1 0 0,1 1 1 0 0,0-1 0 0 0,2 0-42 0 0,-6 4 30 0 0,0 1 0 0 0,0-1-1 0 0,0 0 1 0 0,0 1 0 0 0,0-1 0 0 0,0 1 0 0 0,0-1 0 0 0,0 1 0 0 0,0 0 0 0 0,0 0 0 0 0,1 0 0 0 0,-1 0 0 0 0,0 1 0 0 0,0-1-1 0 0,0 0 1 0 0,0 1 0 0 0,0-1 0 0 0,0 1 0 0 0,0 0 0 0 0,0 0 0 0 0,0 0 0 0 0,0 0 0 0 0,-1 0 0 0 0,1 0 0 0 0,0 0-1 0 0,-1 1 1 0 0,1-1 0 0 0,-1 1 0 0 0,1-1 0 0 0,-1 1 0 0 0,1-1 0 0 0,-1 1 0 0 0,0 0 0 0 0,1 1-30 0 0,4 7-6 0 0,1 1 0 0 0,-2 0 0 0 0,1 1 0 0 0,-2-1 0 0 0,2 5 6 0 0,-3-8 14 0 0,11 24-1205 0 0,-6-18-3887 0 0,-5-4-927 0 0</inkml:trace>
</inkml:ink>
</file>

<file path=ppt/ink/ink4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6:11:05.237"/>
    </inkml:context>
    <inkml:brush xml:id="br0">
      <inkml:brushProperty name="width" value="0.05292" units="cm"/>
      <inkml:brushProperty name="height" value="0.05292" units="cm"/>
      <inkml:brushProperty name="color" value="#333333"/>
    </inkml:brush>
  </inkml:definitions>
  <inkml:trace contextRef="#ctx0" brushRef="#br0">36 17 1840 0 0,'0'0'537'0'0,"0"0"1585"0"0,-11-9 11845 0 0,9 11-13902 0 0,1-1 1 0 0,-1 1-1 0 0,1-1 1 0 0,-1 1-1 0 0,1 0 0 0 0,0-1 1 0 0,0 1-1 0 0,0 0 1 0 0,0 0-1 0 0,0 0 0 0 0,0 0 1 0 0,1 0-1 0 0,-1 0 0 0 0,1 0 1 0 0,-1 2-66 0 0,-4 37 5 0 0,3-23 116 0 0,2-13-113 0 0,-1-1 0 0 0,1 1 1 0 0,0-1-1 0 0,1 1 0 0 0,-1 0 1 0 0,1-1-1 0 0,0 1 0 0 0,0-1 0 0 0,2 4-8 0 0,-2-2 0 0 0,0-5-2 0 0,-1-1-1 0 0,0 0 1 0 0,1 0 0 0 0,-1 1-1 0 0,0-1 1 0 0,1 0-1 0 0,-1 0 1 0 0,1 1-1 0 0,-1-1 1 0 0,1 0-1 0 0,-1 0 1 0 0,0 0-1 0 0,1 0 1 0 0,-1 0 0 0 0,1 0-1 0 0,-1 0 1 0 0,1 0-1 0 0,-1 0 1 0 0,1 0-1 0 0,-1 0 1 0 0,1 0-1 0 0,-1 0 1 0 0,1 0-1 0 0,-1 0 1 0 0,0 0-1 0 0,1-1 1 0 0,-1 1 0 0 0,1 0-1 0 0,-1 0 1 0 0,1 0-1 0 0,-1-1 1 0 0,0 1 2 0 0,7-3-28 0 0,0 0 1 0 0,-1 0-1 0 0,0-1 1 0 0,0 0 0 0 0,0 0-1 0 0,0 0 1 0 0,-1-1-1 0 0,1 1 1 0 0,-1-1-1 0 0,0-1 1 0 0,-1 1-1 0 0,1-1 1 0 0,2-4 27 0 0,31-32-77 0 0,-16 32 24 0 0,-16 4 42 0 0,-3 0 11 0 0,5 3 0 0 0,-8 3 0 0 0,1 0 0 0 0,-1 0 0 0 0,0 0 0 0 0,1 0 0 0 0,-1 0 0 0 0,1 0 0 0 0,-1 0 0 0 0,1 0 0 0 0,-1 0 0 0 0,0 0 0 0 0,1 0 0 0 0,-1 0 0 0 0,1 0 0 0 0,-1 0 0 0 0,1 0 0 0 0,-1 1 0 0 0,0-1 0 0 0,1 0 0 0 0,-1 0 0 0 0,1 0 0 0 0,-1 1 0 0 0,0-1 0 0 0,1 0 0 0 0,-1 0 0 0 0,0 1 0 0 0,1-1 0 0 0,-1 0 0 0 0,0 1 0 0 0,0-1 0 0 0,1 0 0 0 0,-1 1 0 0 0,0-1 0 0 0,0 1 0 0 0,1-1 0 0 0,-1 0 0 0 0,0 1 0 0 0,0-1 0 0 0,0 1 0 0 0,0-1 0 0 0,0 1 0 0 0,0-1 0 0 0,0 0 0 0 0,0 1 0 0 0,0-1 0 0 0,0 1 0 0 0,0-1 0 0 0,1 4 0 0 0,0 1 0 0 0,0-1 0 0 0,-1 0 0 0 0,0 1 0 0 0,0-1 0 0 0,0 0 0 0 0,0 0 0 0 0,-1 1 0 0 0,1-1 0 0 0,-1 0 0 0 0,0 0 0 0 0,-1 3 0 0 0,1-6 0 0 0,1 7 0 0 0,3-9 53 0 0,5-7-22 0 0,5-12 32 0 0,-11 14 22 0 0,1 1-1 0 0,0 0 1 0 0,0 0-1 0 0,0 0 1 0 0,1 1-1 0 0,0-1 1 0 0,3-2-85 0 0,13-19 293 0 0,-20 25-229 0 0,0 1 0 0 0,0 0 0 0 0,15 5 60 0 0,-9-2-123 0 0,0 1 0 0 0,-1-1-1 0 0,1 1 1 0 0,-1 0 0 0 0,0 1-1 0 0,0 0 1 0 0,0-1 0 0 0,-1 1-1 0 0,0 1 1 0 0,0-1 0 0 0,0 1-1 0 0,0-1 1 0 0,-1 1 0 0 0,0 0-1 0 0,0 0 1 0 0,-1 1 0 0 0,0-1-1 0 0,2 6 0 0 0,12 21 85 0 0,-7-19-2535 0 0,-4-6-1626 0 0,0 1-1946 0 0</inkml:trace>
</inkml:ink>
</file>

<file path=ppt/ink/ink4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6:11:05.238"/>
    </inkml:context>
    <inkml:brush xml:id="br0">
      <inkml:brushProperty name="width" value="0.05292" units="cm"/>
      <inkml:brushProperty name="height" value="0.05292" units="cm"/>
      <inkml:brushProperty name="color" value="#333333"/>
    </inkml:brush>
  </inkml:definitions>
  <inkml:trace contextRef="#ctx0" brushRef="#br0">64 93 10968 0 0,'0'0'248'0'0,"0"0"34"0"0,0 0 21 0 0,-1 1-34 0 0,-7 4 123 0 0,7-4-76 0 0,13 12 1690 0 0,-9-12-1965 0 0,0 0 1 0 0,1 0 0 0 0,-1 0-1 0 0,1-1 1 0 0,-1 0 0 0 0,1 0 0 0 0,-1 0-1 0 0,1 0 1 0 0,-1 0 0 0 0,1 0 0 0 0,-1-1-1 0 0,0 0 1 0 0,1 0 0 0 0,-1 0 0 0 0,0 0-1 0 0,1 0 1 0 0,-1-1 0 0 0,0 1-1 0 0,0-1 1 0 0,0 0 0 0 0,0 0 0 0 0,0 0-1 0 0,-1-1 1 0 0,1 1 0 0 0,-1 0 0 0 0,1-1-1 0 0,-1 0 1 0 0,0 1 0 0 0,0-1 0 0 0,0 0-1 0 0,0 0 1 0 0,-1 0 0 0 0,1-1-1 0 0,-1 1 1 0 0,0 0 0 0 0,0 0 0 0 0,0-1-1 0 0,0 1 1 0 0,0-1 0 0 0,-1 1 0 0 0,0-1-1 0 0,0 1 1 0 0,0-1 0 0 0,0 1-1 0 0,0-1 1 0 0,0 1 0 0 0,-1-1 0 0 0,0 1-1 0 0,0 0 1 0 0,0-1-42 0 0,1 3 49 0 0,-1 0 0 0 0,0 1 0 0 0,1-1-1 0 0,-1 0 1 0 0,0 0 0 0 0,1 1 0 0 0,-1-1 0 0 0,0 1 0 0 0,0-1-1 0 0,0 0 1 0 0,0 1 0 0 0,0-1 0 0 0,1 1 0 0 0,-1 0 0 0 0,0-1-1 0 0,0 1 1 0 0,0 0 0 0 0,0 0 0 0 0,0-1 0 0 0,0 1 0 0 0,0 0-1 0 0,0 0 1 0 0,-1 0-49 0 0,-20 1 325 0 0,17 1-237 0 0,-1 1 0 0 0,0-1 0 0 0,0 1 0 0 0,1 0 0 0 0,0 0 0 0 0,-1 1 0 0 0,1 0 0 0 0,1 0 0 0 0,-1 0 0 0 0,0 0 0 0 0,1 1 0 0 0,0-1-1 0 0,-3 6-87 0 0,-3 3 161 0 0,2 1-1 0 0,0 0 1 0 0,0 0-1 0 0,-3 11-160 0 0,10-22 15 0 0,0 0-1 0 0,0 0 1 0 0,0 0-1 0 0,0 0 1 0 0,1 0-1 0 0,0 0 1 0 0,-1 0-1 0 0,1 0 1 0 0,0 0-1 0 0,1 0 1 0 0,-1-1-1 0 0,0 1 1 0 0,1 0-1 0 0,0 0 1 0 0,-1 0-1 0 0,1 0 1 0 0,0 0-1 0 0,1 0 1 0 0,-1-1-1 0 0,0 1 1 0 0,1-1-1 0 0,0 1 1 0 0,-1-1-1 0 0,1 1 1 0 0,0-1-1 0 0,0 0 1 0 0,0 0-1 0 0,1 0 1 0 0,-1 0-1 0 0,0 0 1 0 0,1-1-1 0 0,-1 1 1 0 0,1-1 0 0 0,0 1-1 0 0,-1-1 1 0 0,1 0-1 0 0,0 0 1 0 0,0 0-1 0 0,0 0 1 0 0,0-1-1 0 0,1 1-14 0 0,5 0-14 0 0,1 1-1 0 0,0-2 1 0 0,-1 1-1 0 0,1-1 1 0 0,0-1-1 0 0,-1 0 1 0 0,1 0-1 0 0,-1-1 1 0 0,2 0 14 0 0,29-9-3545 0 0,-23 7 539 0 0,0 0-3027 0 0</inkml:trace>
</inkml:ink>
</file>

<file path=ppt/ink/ink4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6:11:05.239"/>
    </inkml:context>
    <inkml:brush xml:id="br0">
      <inkml:brushProperty name="width" value="0.05292" units="cm"/>
      <inkml:brushProperty name="height" value="0.05292" units="cm"/>
      <inkml:brushProperty name="color" value="#333333"/>
    </inkml:brush>
  </inkml:definitions>
  <inkml:trace contextRef="#ctx0" brushRef="#br0">37 58 9760 0 0,'0'0'446'0'0,"0"0"-10"0"0,-2 3-262 0 0,-3-1-116 0 0,-12 18 2014 0 0,12-13-1098 0 0,-1 27 728 0 0,5-23-596 0 0,4-24 413 0 0,-2 8-1527 0 0,0-1 0 0 0,1 1 0 0 0,0 0 0 0 0,0 0 0 0 0,0 0-1 0 0,0 0 1 0 0,1 0 0 0 0,0 1 0 0 0,0-1 0 0 0,0 1 0 0 0,1-1 0 0 0,0 1-1 0 0,-1 0 1 0 0,4-2 8 0 0,3-2 41 0 0,0 0 0 0 0,0 1 0 0 0,0 0-1 0 0,1 1 1 0 0,0 0 0 0 0,1 1-41 0 0,-10 4 26 0 0,-1 1-1 0 0,1 0 0 0 0,-1 0 1 0 0,0-1-1 0 0,1 1 1 0 0,-1 0-1 0 0,0 0 0 0 0,1 1 1 0 0,-1-1-1 0 0,1 0 1 0 0,-1 0-1 0 0,0 1 1 0 0,1-1-1 0 0,-1 1 0 0 0,0-1 1 0 0,0 1-1 0 0,1-1 1 0 0,-1 1-1 0 0,0 0 1 0 0,0 0-1 0 0,0 0 0 0 0,0 0 1 0 0,0-1-1 0 0,0 1 1 0 0,0 1-1 0 0,0-1 0 0 0,0 0 1 0 0,0 0-1 0 0,-1 0 1 0 0,2 1-26 0 0,4 7-6 0 0,-1 0 0 0 0,1 1 0 0 0,2 6 6 0 0,-5-9 20 0 0,6 11-109 0 0,-1 0 0 0 0,-1 1-1 0 0,1 4 90 0 0,4 0-1132 0 0,-7-15-3853 0 0,-4-7-509 0 0</inkml:trace>
</inkml:ink>
</file>

<file path=ppt/ink/ink4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6:11:05.240"/>
    </inkml:context>
    <inkml:brush xml:id="br0">
      <inkml:brushProperty name="width" value="0.05292" units="cm"/>
      <inkml:brushProperty name="height" value="0.05292" units="cm"/>
      <inkml:brushProperty name="color" value="#333333"/>
    </inkml:brush>
  </inkml:definitions>
  <inkml:trace contextRef="#ctx0" brushRef="#br0">1 45 9072 0 0,'7'-19'702'0'0,"-6"16"-615"0"0,0 1 0 0 0,-1-1 0 0 0,1 1 0 0 0,0-1 0 0 0,0 1 0 0 0,1 0 0 0 0,-1-1 0 0 0,0 1 0 0 0,1 0-87 0 0,-2 1 564 0 0,0 1 20 0 0,2 3 1123 0 0,3 5-255 0 0,-4 57 711 0 0,-4-34-1863 0 0,1-8 10 0 0,0-1 0 0 0,-6 19-310 0 0,5-20 156 0 0,0 0 0 0 0,0 12-156 0 0,2-14 76 0 0,1-11-27 0 0,0 1-1 0 0,1 0 0 0 0,0 0 0 0 0,0 0 0 0 0,1 2-48 0 0,3 18 47 0 0,-4-24-14 0 0,0 1 0 0 0,0 0 0 0 0,1-1 0 0 0,0 0 0 0 0,0 1-1 0 0,0-1 1 0 0,1 0 0 0 0,-1 0 0 0 0,1 0 0 0 0,0-1 0 0 0,1 1 0 0 0,-1-1-1 0 0,4 4-32 0 0,-5-6-79 0 0,-1-1 0 0 0,1 1-1 0 0,0 0 1 0 0,1-1-1 0 0,-1 0 1 0 0,0 1 0 0 0,0-1-1 0 0,1 0 1 0 0,-1 0 0 0 0,0 0-1 0 0,1-1 1 0 0,-1 1-1 0 0,3 0 80 0 0,-2-1-340 0 0,-1 0-1 0 0,0 0 1 0 0,1 0-1 0 0,-1 0 1 0 0,0-1-1 0 0,1 1 1 0 0,-1-1-1 0 0,0 1 0 0 0,0-1 1 0 0,1 0-1 0 0,-1 0 1 0 0,0 0-1 0 0,0 0 1 0 0,0 0-1 0 0,0-1 1 0 0,0 1-1 0 0,0-1 341 0 0,8-4-5269 0 0</inkml:trace>
</inkml:ink>
</file>

<file path=ppt/ink/ink4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6:11:05.241"/>
    </inkml:context>
    <inkml:brush xml:id="br0">
      <inkml:brushProperty name="width" value="0.05292" units="cm"/>
      <inkml:brushProperty name="height" value="0.05292" units="cm"/>
      <inkml:brushProperty name="color" value="#333333"/>
    </inkml:brush>
  </inkml:definitions>
  <inkml:trace contextRef="#ctx0" brushRef="#br0">18 12 11056 0 0,'-17'0'1305'0'0,"17"0"-761"0"0,0 0 177 0 0,0 0 30 0 0,25 15 1494 0 0,-15-13-1963 0 0,1-1-1 0 0,0 0 0 0 0,-1-1 1 0 0,1 0-1 0 0,10-2-281 0 0,13 0 212 0 0,16 0-1557 0 0,-1-2 1 0 0,34-9 1344 0 0,-45 7-1024 0 0</inkml:trace>
</inkml:ink>
</file>

<file path=ppt/ink/ink4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6:11:05.242"/>
    </inkml:context>
    <inkml:brush xml:id="br0">
      <inkml:brushProperty name="width" value="0.05292" units="cm"/>
      <inkml:brushProperty name="height" value="0.05292" units="cm"/>
      <inkml:brushProperty name="color" value="#333333"/>
    </inkml:brush>
  </inkml:definitions>
  <inkml:trace contextRef="#ctx0" brushRef="#br0">18 2 4144 0 0,'0'0'319'0'0,"0"0"-13"0"0,0 0 729 0 0,0 0 335 0 0,0 0 66 0 0,0 0-81 0 0,0 0-411 0 0,0 0-177 0 0,0 0-37 0 0,0 0-16 0 0,0 0-34 0 0,0 0-10 0 0,0 0-4 0 0,-1 21 420 0 0,-7 32-418 0 0,3 1-1 0 0,2 0 0 0 0,3 3-667 0 0,9 164 551 0 0,6-22 369 0 0,-13-165-776 0 0,8 209 270 0 0,-3 68-100 0 0,-6-298-314 0 0,0 15 37 0 0,1 1 0 0 0,2 0-37 0 0,0 41 76 0 0,-4-51-52 0 0,1-1 0 0 0,1 0 0 0 0,1 3-24 0 0,1 6 6 0 0,-1-1 1 0 0,-1 23-7 0 0,-1-5 51 0 0,-1 69-41 0 0,5 130 131 0 0,-5-178-90 0 0,0 10 13 0 0,-4-33 512 0 0,4-41-352 0 0,0-1-128 0 0,1-2-90 0 0,0 0-1 0 0,-1-1 0 0 0,1 1 1 0 0,-1 0-1 0 0,1 0 0 0 0,-1-1 1 0 0,0 1-1 0 0,0 0 0 0 0,0-1 1 0 0,0 1-1 0 0,0 0 0 0 0,-1-2-5 0 0,-6-34-1449 0 0,7 23-198 0 0</inkml:trace>
</inkml:ink>
</file>

<file path=ppt/ink/ink4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3:45.801"/>
    </inkml:context>
    <inkml:brush xml:id="br0">
      <inkml:brushProperty name="width" value="0.05" units="cm"/>
      <inkml:brushProperty name="height" value="0.05" units="cm"/>
      <inkml:brushProperty name="color" value="#333333"/>
    </inkml:brush>
  </inkml:definitions>
  <inkml:trace contextRef="#ctx0" brushRef="#br0">3 13 9328 0 0,'0'0'429'0'0,"0"0"-13"0"0,0-1-269 0 0,3-8 362 0 0,-4 8-313 0 0,1 0 567 0 0,0 1 34 0 0,0 0-20 0 0,0 0-122 0 0,4 7 528 0 0,-2-3-990 0 0,-1 1 1 0 0,0-1 0 0 0,0 1 0 0 0,0 0 0 0 0,0-1 0 0 0,-1 6-194 0 0,3 11 226 0 0,3 23 62 0 0,-1 1 0 0 0,-3-1 0 0 0,-2 26-288 0 0,0-67 2 0 0,-1 46 186 0 0,-8 39-188 0 0,2-28 276 0 0,1 45-276 0 0,0-68 579 0 0,6-36-366 0 0,0-1 3 0 0,-2 3 25 0 0,2-3-207 0 0,0 0 1 0 0,0 0-1 0 0,0 0 0 0 0,0 0 0 0 0,0 0 0 0 0,0 1 0 0 0,0-1 0 0 0,0 0 1 0 0,0 0-1 0 0,0 0 0 0 0,0 0 0 0 0,0 0 0 0 0,0 0 0 0 0,0 0 1 0 0,0 0-1 0 0,0 0 0 0 0,0 0 0 0 0,0 0 0 0 0,0 0 0 0 0,0 0 0 0 0,0 0 1 0 0,0 0-1 0 0,0 0 0 0 0,0 0 0 0 0,0 0 0 0 0,0 0 0 0 0,0 0 0 0 0,0 0 1 0 0,0 0-1 0 0,0 0 0 0 0,0 1 0 0 0,0-1 0 0 0,0 0 0 0 0,0 0 0 0 0,0 0 1 0 0,0 0-1 0 0,0 0 0 0 0,0 0 0 0 0,0 0 0 0 0,0 0 0 0 0,0 0 0 0 0,0 0 1 0 0,0 0-1 0 0,0 0 0 0 0,0 0 0 0 0,0 0 0 0 0,0 0 0 0 0,0 0-34 0 0,22-11 160 0 0,20 2-96 0 0,-40 8-64 0 0,1 1 0 0 0,-1-1 0 0 0,0 1 0 0 0,1 0 0 0 0,-1 0 0 0 0,1 0 0 0 0,-1 0 0 0 0,1 0 0 0 0,15-1 0 0 0,7-2 0 0 0,0 1 0 0 0,23 2 0 0 0,-46 0 0 0 0,78 5 0 0 0,-21-10 0 0 0,-36 6 57 0 0,-7-3-66 0 0,-12 0-81 0 0,-4 1-54 0 0,2 1-183 0 0,-1-1 1 0 0,1 1-1 0 0,-1-1 1 0 0,1 1-1 0 0,0-1 1 0 0,-1 0 0 0 0,1 1-1 0 0,-1-1 1 0 0,0 0-1 0 0,1 0 1 0 0,-1 0-1 0 0,0 0 1 0 0,1-1 326 0 0,4-2-6129 0 0</inkml:trace>
</inkml:ink>
</file>

<file path=ppt/ink/ink4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3:46.248"/>
    </inkml:context>
    <inkml:brush xml:id="br0">
      <inkml:brushProperty name="width" value="0.05" units="cm"/>
      <inkml:brushProperty name="height" value="0.05" units="cm"/>
      <inkml:brushProperty name="color" value="#333333"/>
    </inkml:brush>
  </inkml:definitions>
  <inkml:trace contextRef="#ctx0" brushRef="#br0">68 127 11720 0 0,'0'0'532'0'0,"0"0"-4"0"0,0 0-279 0 0,0 0 72 0 0,0 0 67 0 0,0 0 18 0 0,0 1-239 0 0,-1 1 0 0 0,1-1 0 0 0,-1 0 0 0 0,1 1 1 0 0,0-1-1 0 0,0 0 0 0 0,0 1 0 0 0,0-1 0 0 0,0 0 1 0 0,0 2-168 0 0,5 0 390 0 0,-4-2-355 0 0,0-1-1 0 0,-1 1 0 0 0,1-1 0 0 0,0 1 0 0 0,0-1 1 0 0,0 1-1 0 0,0-1 0 0 0,0 1 0 0 0,-1-1 0 0 0,1 0 1 0 0,0 0-1 0 0,0 0 0 0 0,0 1 0 0 0,0-1 0 0 0,0 0-34 0 0,22 1 406 0 0,-18-1-385 0 0,0 1 0 0 0,0-1-1 0 0,0 0 1 0 0,1 0 0 0 0,-1 0 0 0 0,0-1 0 0 0,0 0-1 0 0,0 0 1 0 0,0 0 0 0 0,0 0 0 0 0,0-1-1 0 0,0 0 1 0 0,-1 0 0 0 0,1 0 0 0 0,3-3-21 0 0,2-2 47 0 0,-4 3 38 0 0,0-1-1 0 0,-1 1 1 0 0,0-1 0 0 0,3-3-85 0 0,-6 6 1 0 0,-1 0 0 0 0,1 0 0 0 0,-1 0 0 0 0,0 0 0 0 0,0 0 0 0 0,0 0 0 0 0,0 0 0 0 0,0 0 0 0 0,0-1 0 0 0,-1 1 0 0 0,1 0 0 0 0,-1-1 0 0 0,1 1 0 0 0,-1 0 0 0 0,0-3-1 0 0,0 2-1 0 0,0-1 0 0 0,-1 0 1 0 0,1 0-1 0 0,-1 0 0 0 0,0 0 0 0 0,0 1 0 0 0,0-1 1 0 0,0 0-1 0 0,-1 1 0 0 0,-1-4 1 0 0,2 6 4 0 0,0-1 0 0 0,0 1 0 0 0,0-1 0 0 0,0 1 0 0 0,0 0 1 0 0,0 0-1 0 0,0-1 0 0 0,-1 1 0 0 0,1 0 0 0 0,-1 0 0 0 0,1 0 0 0 0,-1 0 0 0 0,1 0 1 0 0,-1 1-1 0 0,1-1 0 0 0,-1 0 0 0 0,0 1 0 0 0,1-1 0 0 0,-1 1 0 0 0,0-1 0 0 0,1 1 1 0 0,-1 0-1 0 0,0 0 0 0 0,0 0-4 0 0,-5 0 74 0 0,0 1 1 0 0,1 0-1 0 0,-1 0 1 0 0,0 1 0 0 0,1 0-1 0 0,-1 0 1 0 0,1 0-1 0 0,-1 1 1 0 0,1 0-1 0 0,0 0 1 0 0,0 1 0 0 0,0-1-1 0 0,1 1 1 0 0,-1 1-1 0 0,1-1 1 0 0,0 1-1 0 0,-1 1-74 0 0,-6 7 176 0 0,1 1-1 0 0,0-1 0 0 0,1 2 0 0 0,1 0 0 0 0,1 0 0 0 0,-2 4-175 0 0,7-14 40 0 0,1 1 0 0 0,0-1 0 0 0,0 1 0 0 0,0 0 1 0 0,0 0-1 0 0,1 0 0 0 0,0 0 0 0 0,1 0 0 0 0,-1 0 0 0 0,1 0 0 0 0,0 0 0 0 0,1 2-40 0 0,-1-5 21 0 0,1 1-1 0 0,0-1 1 0 0,0 1 0 0 0,0-1 0 0 0,0 1 0 0 0,0-1 0 0 0,1 0-1 0 0,-1 1 1 0 0,1-1 0 0 0,0 0 0 0 0,0 0 0 0 0,0-1 0 0 0,1 1 0 0 0,-1 0-1 0 0,1-1 1 0 0,-1 1 0 0 0,1-1 0 0 0,0 0 0 0 0,0 0 0 0 0,2 2-21 0 0,3 0-4 0 0,-1 0 0 0 0,1-1 0 0 0,0 0 0 0 0,0 0 0 0 0,0-1 0 0 0,1 0 1 0 0,-1 0-1 0 0,0-1 0 0 0,1 0 0 0 0,0 0 4 0 0,8 0-269 0 0,1-1 0 0 0,0 0 0 0 0,0-2 0 0 0,0 0 0 0 0,-1-1 0 0 0,1-1 0 0 0,-1 0 0 0 0,14-6 269 0 0,-14 4-2155 0 0,-1 3-4068 0 0</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27:46.792"/>
    </inkml:context>
    <inkml:brush xml:id="br0">
      <inkml:brushProperty name="width" value="0.1" units="cm"/>
      <inkml:brushProperty name="height" value="0.1" units="cm"/>
      <inkml:brushProperty name="color" value="#849398"/>
    </inkml:brush>
  </inkml:definitions>
  <inkml:trace contextRef="#ctx0" brushRef="#br0">4 13 9416 0 0,'0'0'430'0'0,"-2"-6"156"0"0,0 0 1182 0 0,4 5 157 0 0,7 37-814 0 0,-2-1 0 0 0,1 21-1111 0 0,4 25 119 0 0,-3-36-1445 0 0,-7-32 546 0 0</inkml:trace>
</inkml:ink>
</file>

<file path=ppt/ink/ink4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3:46.857"/>
    </inkml:context>
    <inkml:brush xml:id="br0">
      <inkml:brushProperty name="width" value="0.05" units="cm"/>
      <inkml:brushProperty name="height" value="0.05" units="cm"/>
      <inkml:brushProperty name="color" value="#333333"/>
    </inkml:brush>
  </inkml:definitions>
  <inkml:trace contextRef="#ctx0" brushRef="#br0">6 21 8288 0 0,'0'0'638'0'0,"0"0"-312"0"0,0 0 222 0 0,0 0 144 0 0,0 2 32 0 0,0 36 2052 0 0,-1 24-528 0 0,-1-50-1984 0 0,1 0 0 0 0,0 0 1 0 0,1 0-1 0 0,0 1 1 0 0,1-1-1 0 0,2 11-264 0 0,0-25 396 0 0,3-10-334 0 0,5-15-99 0 0,-4-8 37 0 0,-6 25 0 0 0,1 0 0 0 0,0 0 0 0 0,3-6 0 0 0,-3 11 0 0 0,0 0 0 0 0,1 1 0 0 0,0 0 0 0 0,-1-1-1 0 0,1 1 1 0 0,1 0 0 0 0,-1 1 0 0 0,0-1 0 0 0,1 0-1 0 0,2-1 1 0 0,4-4-10 0 0,-9 9 15 0 0,1 0 0 0 0,0 0 0 0 0,-1 0 0 0 0,1 0 0 0 0,-1 0 0 0 0,1 1 0 0 0,0-1 0 0 0,-1 1 0 0 0,1-1 0 0 0,-1 1 0 0 0,1-1 0 0 0,-1 1 0 0 0,0 0 0 0 0,1 0-5 0 0,2 2 35 0 0,0 1-1 0 0,-1-1 1 0 0,1 1 0 0 0,-1 0 0 0 0,0 0 0 0 0,-1 0-1 0 0,1 0 1 0 0,-1 0 0 0 0,1 0 0 0 0,0 4-35 0 0,7 25 170 0 0,-10-32-170 0 0,0 0 0 0 0,0 0 0 0 0,0 0-1 0 0,0 0 1 0 0,1 0 0 0 0,-1 0-1 0 0,0 0 1 0 0,1 0 0 0 0,-1 0-1 0 0,0 0 1 0 0,1 0 0 0 0,-1-1-1 0 0,1 1 1 0 0,0 0 0 0 0,-1 0 0 0 0,1-1-1 0 0,0 1 1 0 0,-1 0 3 0 0,1-1 0 0 0,-1 1 0 0 0,1-1 0 0 0,-1 1 0 0 0,0-1 0 0 0,1 1 0 0 0,-1 0 0 0 0,0-1 0 0 0,1 1 0 0 0,-1-1 0 0 0,0 1 0 0 0,0 0 0 0 0,0-1 0 0 0,0 1 0 0 0,0-1 0 0 0,1 1 0 0 0,-1 0 0 0 0,0-1 0 0 0,0 1 0 0 0,0 0 0 0 0,-1-1 0 0 0,1 1 0 0 0,0 0-3 0 0,0 0 64 0 0,0-1 0 0 0,2-1-10 0 0,0 0-49 0 0,1 1 0 0 0,-1-1 1 0 0,0 0-1 0 0,0-1 0 0 0,1 1 1 0 0,-1 0-1 0 0,0-1 0 0 0,0 1 1 0 0,0-1-1 0 0,-1 1 0 0 0,1-1 1 0 0,1-1-7 0 0,19-27 24 0 0,-6 6-37 0 0,15-16 32 0 0,-19 26 418 0 0,-9 10-313 0 0,0 0 0 0 0,1 0 1 0 0,-1 1-1 0 0,1-1 0 0 0,0 1 1 0 0,0 0-124 0 0,-3 2 36 0 0,0 0 0 0 0,0 1 0 0 0,1-1 0 0 0,-1 1 0 0 0,0-1 0 0 0,0 1 0 0 0,1-1 0 0 0,-1 1 0 0 0,0 0 0 0 0,1 0 0 0 0,-1-1 0 0 0,0 1 0 0 0,1 0 0 0 0,-1 0 0 0 0,0 0 0 0 0,1 1 0 0 0,-1-1 0 0 0,0 0 0 0 0,1 0 0 0 0,-1 1 0 0 0,0-1 0 0 0,0 1 0 0 0,1-1 0 0 0,0 1-36 0 0,1 2 54 0 0,0 0 0 0 0,0-1 0 0 0,0 1-1 0 0,-1 0 1 0 0,1 0 0 0 0,-1 1-1 0 0,0-1 1 0 0,1 1 0 0 0,-2-1-1 0 0,1 1 1 0 0,0 0 0 0 0,-1-1 0 0 0,1 1-1 0 0,-1 3-53 0 0,16 73 64 0 0,-15-71-182 0 0,0-1 0 0 0,1 1 0 0 0,0-1 0 0 0,1 0 0 0 0,0 0 0 0 0,3 7 118 0 0,-5-11-428 0 0,-2-4 357 0 0,1 0-1 0 0,-1 1 0 0 0,0-1 0 0 0,0 0 0 0 0,0 0 0 0 0,0 0 0 0 0,0 1 1 0 0,0-1-1 0 0,0 0 0 0 0,1 0 0 0 0,-1 0 0 0 0,0 1 0 0 0,0-1 0 0 0,0 0 1 0 0,0 0-1 0 0,1 0 0 0 0,-1 0 0 0 0,0 0 0 0 0,0 0 0 0 0,1 1 1 0 0,-1-1-1 0 0,0 0 0 0 0,0 0 0 0 0,0 0 0 0 0,1 0 0 0 0,-1 0 0 0 0,0 0 72 0 0,4 0-1684 0 0</inkml:trace>
</inkml:ink>
</file>

<file path=ppt/ink/ink4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3:47.472"/>
    </inkml:context>
    <inkml:brush xml:id="br0">
      <inkml:brushProperty name="width" value="0.05" units="cm"/>
      <inkml:brushProperty name="height" value="0.05" units="cm"/>
      <inkml:brushProperty name="color" value="#333333"/>
    </inkml:brush>
  </inkml:definitions>
  <inkml:trace contextRef="#ctx0" brushRef="#br0">0 54 9672 0 0,'0'0'440'0'0,"0"0"-6"0"0,0 0-134 0 0,0 0 462 0 0,0 2 227 0 0,0 39 3689 0 0,0 33-3111 0 0,1-73-1508 0 0,3-1-61 0 0,-1-1-27 0 0,0 0 0 0 0,0 0 0 0 0,0 0 0 0 0,0-1 0 0 0,0 1 0 0 0,-1-1 0 0 0,1 0 0 0 0,0 0 0 0 0,-1 0 0 0 0,0 0 0 0 0,1 0 0 0 0,-1-1 29 0 0,0 1-32 0 0,2-2-10 0 0,-1 0-1 0 0,1 0 1 0 0,-1 0-1 0 0,0-1 0 0 0,1-2 43 0 0,13-18-125 0 0,-3 9 60 0 0,-11 12 62 0 0,0 0 0 0 0,0 0-1 0 0,0 1 1 0 0,0-1 0 0 0,0 1-1 0 0,1 0 1 0 0,0 0-1 0 0,0 1 1 0 0,0-1 0 0 0,0 1-1 0 0,3-2 4 0 0,-7 4 17 0 0,1-1 0 0 0,0 1 0 0 0,0 0 0 0 0,0 0-1 0 0,0-1 1 0 0,-1 1 0 0 0,1 0 0 0 0,0 0 0 0 0,0 0-1 0 0,0 0 1 0 0,0 0 0 0 0,-1 0 0 0 0,1 0 0 0 0,0 1 0 0 0,0-1-1 0 0,0 0 1 0 0,0 0 0 0 0,-1 1 0 0 0,1-1 0 0 0,0 0-1 0 0,0 1 1 0 0,-1-1 0 0 0,1 1 0 0 0,0-1 0 0 0,-1 1-1 0 0,1-1 1 0 0,0 1 0 0 0,-1 0 0 0 0,1-1 0 0 0,-1 1-1 0 0,1 0 1 0 0,-1-1 0 0 0,1 1 0 0 0,-1 0-17 0 0,2 3 37 0 0,0 1 1 0 0,0-1 0 0 0,-1 1-1 0 0,0-1 1 0 0,0 1-1 0 0,0 0-37 0 0,4 15 134 0 0,-4-16-111 0 0,0 0 0 0 0,0 0 0 0 0,0 0-1 0 0,0 0 1 0 0,-1 0 0 0 0,0 0 0 0 0,0 3-23 0 0,1 14 69 0 0,-1-13-58 0 0,0-6 32 0 0,0 2-22 0 0,0-3 32 0 0,2-2-43 0 0,-1 0-1 0 0,0-1 0 0 0,0 1 0 0 0,1-1 0 0 0,-1 1 0 0 0,0-1 0 0 0,0 1 1 0 0,-1-1-1 0 0,1 0 0 0 0,0 1 0 0 0,-1-1 0 0 0,1 0 0 0 0,0 0 0 0 0,-1 0-9 0 0,1-1 7 0 0,0-1 0 0 0,0 0-1 0 0,1 1 1 0 0,-1 0 0 0 0,1-1-1 0 0,0 1 1 0 0,0 0 0 0 0,2-3-7 0 0,-1 2 1 0 0,-1 1 1 0 0,1-1 0 0 0,-1-1-1 0 0,0 1 1 0 0,-1 0 0 0 0,1 0-2 0 0,7-17 11 0 0,-7 17 7 0 0,3-4 45 0 0,0 0 0 0 0,0 0 0 0 0,1 0 0 0 0,1-1-63 0 0,-5 7 22 0 0,0 0 0 0 0,0 0 0 0 0,0 1 0 0 0,0-1-1 0 0,0 1 1 0 0,0-1 0 0 0,0 1 0 0 0,0 0 0 0 0,0 0-1 0 0,1 0 1 0 0,-1 0 0 0 0,1 0 0 0 0,-1 0 0 0 0,0 1-1 0 0,1-1 1 0 0,-1 1 0 0 0,1-1 0 0 0,0 1-22 0 0,1 0 33 0 0,-1 1 0 0 0,1-1 0 0 0,-1 1 0 0 0,0-1 0 0 0,1 1 0 0 0,-1 0 0 0 0,0 1 0 0 0,0-1 0 0 0,1 0 0 0 0,-1 1 0 0 0,0 0 0 0 0,0-1 0 0 0,-1 1 0 0 0,1 1 0 0 0,0-1 0 0 0,-1 0 0 0 0,1 0 0 0 0,-1 1 0 0 0,0 0 0 0 0,1-1 0 0 0,-1 1 0 0 0,0 1-33 0 0,5 5-6 0 0,-6-7 14 0 0,1 0 1 0 0,-1 0-1 0 0,0 0 1 0 0,1 0-1 0 0,-1 1 1 0 0,0-1-1 0 0,0 0 1 0 0,0 1-1 0 0,-1-1 1 0 0,1 0-1 0 0,-1 1 1 0 0,1-1-1 0 0,-1 1-8 0 0,1 1 17 0 0,0 0 0 0 0,0-1 0 0 0,0 1-1 0 0,0 0 1 0 0,2 3-17 0 0,5 16-4 0 0,-4-12 4 0 0,-4-8-1 0 0,1-1-1 0 0,0 1 1 0 0,0 0 0 0 0,-1-1 0 0 0,0 1-1 0 0,1 0 1 0 0,-1 0 0 0 0,0-1-1 0 0,0 3 2 0 0,-1-3-67 0 0,2 0-1 0 0,-1 0 0 0 0,0 0 1 0 0,0 1-1 0 0,1-1 0 0 0,-1 0 0 0 0,1 0 1 0 0,0 0-1 0 0,-1 0 0 0 0,1 0 1 0 0,0 0-1 0 0,1 1 68 0 0,5 7-4929 0 0,-6-9 3235 0 0</inkml:trace>
</inkml:ink>
</file>

<file path=ppt/ink/ink4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3:47.931"/>
    </inkml:context>
    <inkml:brush xml:id="br0">
      <inkml:brushProperty name="width" value="0.05" units="cm"/>
      <inkml:brushProperty name="height" value="0.05" units="cm"/>
      <inkml:brushProperty name="color" value="#333333"/>
    </inkml:brush>
  </inkml:definitions>
  <inkml:trace contextRef="#ctx0" brushRef="#br0">128 41 8288 0 0,'1'-3'58'0'0,"0"1"58"0"0,-1-1-1 0 0,1 1 1 0 0,-1 0-1 0 0,0-1 0 0 0,1 1 1 0 0,-1-1-1 0 0,0 1 1 0 0,0 0-1 0 0,-1-2-115 0 0,1 3 7 0 0,0 1 162 0 0,0-1 0 0 0,0 0 0 0 0,0 1-1 0 0,-1-1 1 0 0,1 1 0 0 0,0-1 0 0 0,-1 0 0 0 0,1 1 0 0 0,0-1 0 0 0,-1 1 0 0 0,1-1 0 0 0,-1 1 0 0 0,1-1 0 0 0,-1 1 0 0 0,1 0 0 0 0,-1-1 0 0 0,1 1 0 0 0,-1 0 0 0 0,1-1 0 0 0,-1 1-1 0 0,0 0 1 0 0,1 0 0 0 0,-1-1 0 0 0,0 1 0 0 0,1 0 0 0 0,-1 0 0 0 0,1 0 0 0 0,-1 0 0 0 0,0 0 0 0 0,1 0 0 0 0,-1 0 0 0 0,0 0 0 0 0,0 0-169 0 0,-21 2 1991 0 0,-1 12-782 0 0,11-6-730 0 0,8-5-393 0 0,1 0 1 0 0,-1 1-1 0 0,1-1 0 0 0,-1 1 0 0 0,1 0 1 0 0,0 0-1 0 0,1 0 0 0 0,-1 0 1 0 0,1 1-1 0 0,-1-1 0 0 0,0 3-86 0 0,-1 4 81 0 0,0-1 0 0 0,1 1 0 0 0,0-1 0 0 0,-1 10-81 0 0,3-14 4 0 0,0 0-1 0 0,1 0 0 0 0,0 0 1 0 0,0 1-1 0 0,1-1 0 0 0,-1 0 1 0 0,1 0-1 0 0,1 0 0 0 0,-1 1-3 0 0,0-4-10 0 0,0 0-1 0 0,1 0 0 0 0,-1 0 0 0 0,0 0 0 0 0,1 0 1 0 0,0 0-1 0 0,-1 0 0 0 0,1-1 0 0 0,0 1 1 0 0,1 0-1 0 0,-1-1 0 0 0,0 0 0 0 0,1 0 0 0 0,-1 1 1 0 0,1-1-1 0 0,0-1 0 0 0,0 1 11 0 0,-1-1-46 0 0,0 0 0 0 0,0 0 0 0 0,1-1 0 0 0,-1 0 0 0 0,0 1 0 0 0,0-1 0 0 0,0 0 0 0 0,0 0 0 0 0,1 0 1 0 0,-1 0-1 0 0,0 0 0 0 0,0-1 0 0 0,0 1 0 0 0,0-1 0 0 0,0 0 0 0 0,0 1 0 0 0,0-1 0 0 0,0 0 0 0 0,0 0 0 0 0,0 0 0 0 0,0 0 0 0 0,0 0 0 0 0,0-1 0 0 0,-1 1 0 0 0,1-1 0 0 0,0 1 0 0 0,-1-1 46 0 0,4-2-29 0 0,-1 0 0 0 0,0 0-1 0 0,-1-1 1 0 0,1 1-1 0 0,-1-1 1 0 0,0 0 0 0 0,0 0-1 0 0,0 0 1 0 0,-1 0-1 0 0,0 0 30 0 0,15-31-62 0 0,-13 28 63 0 0,0-1 1 0 0,0 1 0 0 0,-1-1-1 0 0,0 0-1 0 0,8-15 212 0 0,-9 22-127 0 0,-1 0-1 0 0,0-1 0 0 0,1 1 1 0 0,-1 0-1 0 0,0-1 1 0 0,0 1-1 0 0,-1-1 1 0 0,1 1-1 0 0,0-1 0 0 0,-1-2-84 0 0,0 4 176 0 0,0 1 0 0 0,0 0-6 0 0,0 0-29 0 0,0 0-12 0 0,1 0-120 0 0,-1 0 0 0 0,0 1-1 0 0,0-1 1 0 0,0 0-1 0 0,1 0 1 0 0,-1 0-1 0 0,0 1 1 0 0,0-1 0 0 0,0 0-1 0 0,0 0 1 0 0,0 1-1 0 0,1-1 1 0 0,-1 0-1 0 0,0 0 1 0 0,0 1-1 0 0,0-1 1 0 0,0 0 0 0 0,0 1-1 0 0,0-1 1 0 0,0 0-1 0 0,0 0 1 0 0,0 1-1 0 0,0-1 1 0 0,0 0 0 0 0,0 0-1 0 0,0 1 1 0 0,0-1-1 0 0,0 0 1 0 0,0 1-1 0 0,-1-1-8 0 0,0 10 56 0 0,1-9-42 0 0,-1 8 24 0 0,1 0 0 0 0,-1 0 0 0 0,2 1 0 0 0,0-1 0 0 0,0 0 0 0 0,0 1-38 0 0,1-1 16 0 0,-1 1-49 0 0,0 1 1 0 0,1-1-1 0 0,1 0 1 0 0,0 0-1 0 0,0 0 1 0 0,1 0-1 0 0,0 0 0 0 0,1-1 1 0 0,0 1-1 0 0,0-1 1 0 0,1 0-1 0 0,0-1 1 0 0,1 0-1 0 0,2 3 33 0 0,-4-8-2312 0 0,1-5 942 0 0</inkml:trace>
</inkml:ink>
</file>

<file path=ppt/ink/ink4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3:48.288"/>
    </inkml:context>
    <inkml:brush xml:id="br0">
      <inkml:brushProperty name="width" value="0.05" units="cm"/>
      <inkml:brushProperty name="height" value="0.05" units="cm"/>
      <inkml:brushProperty name="color" value="#333333"/>
    </inkml:brush>
  </inkml:definitions>
  <inkml:trace contextRef="#ctx0" brushRef="#br0">0 1 14368 0 0,'0'0'330'0'0,"0"0"45"0"0,0 0 17 0 0,0 0-47 0 0,0 0-187 0 0,0 0 46 0 0,0 0 41 0 0,0 0 9 0 0,0 0-19 0 0,0 0-91 0 0,8 13-781 0 0,-3-8-439 0 0,2 1-61 0 0</inkml:trace>
</inkml:ink>
</file>

<file path=ppt/ink/ink4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3:48.636"/>
    </inkml:context>
    <inkml:brush xml:id="br0">
      <inkml:brushProperty name="width" value="0.05" units="cm"/>
      <inkml:brushProperty name="height" value="0.05" units="cm"/>
      <inkml:brushProperty name="color" value="#333333"/>
    </inkml:brush>
  </inkml:definitions>
  <inkml:trace contextRef="#ctx0" brushRef="#br0">0 6 10136 0 0,'0'0'464'0'0,"0"0"-10"0"0,0 0-98 0 0,0 0 676 0 0,0 0 326 0 0,0 0 67 0 0,0 0-49 0 0,0 0-262 0 0,0 0-111 0 0,0 0-19 0 0,0 0-85 0 0,0 0-333 0 0,0 0-146 0 0,0 0-32 0 0,0 0-52 0 0,3 0-447 0 0,-2-1-5800 0 0,1-4-1082 0 0</inkml:trace>
</inkml:ink>
</file>

<file path=ppt/ink/ink4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4:19.534"/>
    </inkml:context>
    <inkml:brush xml:id="br0">
      <inkml:brushProperty name="width" value="0.05" units="cm"/>
      <inkml:brushProperty name="height" value="0.05" units="cm"/>
      <inkml:brushProperty name="color" value="#333333"/>
    </inkml:brush>
  </inkml:definitions>
  <inkml:trace contextRef="#ctx0" brushRef="#br0">11 27 7920 0 0,'-11'3'1833'0'0,"19"-4"1907"0"0,16-1-2261 0 0,86-4 707 0 0,2 0-1001 0 0,-107 6-1143 0 0,1-1 0 0 0,0 0-1 0 0,-1 0 1 0 0,1 0 0 0 0,4-2-42 0 0,-4 1 7 0 0,1 0 0 0 0,0 1 0 0 0,-1 0 0 0 0,1 0 0 0 0,0 0 0 0 0,0 1-7 0 0,-6 0-101 0 0,-1 0-1 0 0,0 0-174 0 0,0 0-754 0 0,0 0-327 0 0,0 0-67 0 0</inkml:trace>
</inkml:ink>
</file>

<file path=ppt/ink/ink4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4:19.982"/>
    </inkml:context>
    <inkml:brush xml:id="br0">
      <inkml:brushProperty name="width" value="0.05" units="cm"/>
      <inkml:brushProperty name="height" value="0.05" units="cm"/>
      <inkml:brushProperty name="color" value="#333333"/>
    </inkml:brush>
  </inkml:definitions>
  <inkml:trace contextRef="#ctx0" brushRef="#br0">3 16 6912 0 0,'0'0'-17'0'0,"-1"-1"0"0"0,1 1 0 0 0,0 0 1 0 0,0 0-1 0 0,0-1 0 0 0,0 1 0 0 0,-1 0 0 0 0,1-1 1 0 0,0 1-1 0 0,0 0 0 0 0,0-1 0 0 0,0 1 0 0 0,0 0 1 0 0,0 0-1 0 0,0-1 0 0 0,0 1 0 0 0,0 0 0 0 0,0-1 1 0 0,0 1-1 0 0,0 0 0 0 0,0-1 0 0 0,0 1 0 0 0,0 0 1 0 0,0-1-1 0 0,0 1 0 0 0,1-1 17 0 0,-1 1 306 0 0,0 0-1 0 0,0-1 1 0 0,0 1-1 0 0,1 0 1 0 0,-1-1-1 0 0,0 1 1 0 0,0-1 0 0 0,1 1-1 0 0,-1 0 1 0 0,0-1-1 0 0,0 1 1 0 0,1 0 0 0 0,-1 0-1 0 0,1-1 1 0 0,-1 1-1 0 0,0 0 1 0 0,1 0 0 0 0,-1 0-1 0 0,0-1 1 0 0,1 1-1 0 0,-1 0 1 0 0,1 0 0 0 0,-1 0-1 0 0,1 0 1 0 0,-1 0-1 0 0,0 0 1 0 0,1 0 0 0 0,-1 0-1 0 0,1 0 1 0 0,-1 0-1 0 0,1 0 1 0 0,-1 0 0 0 0,0 0-1 0 0,1 0-305 0 0,5 7 1316 0 0,-5-4-1266 0 0,0 1 0 0 0,0 0 0 0 0,0 0 1 0 0,0 0-1 0 0,-1 0 0 0 0,0 0 0 0 0,0 0 1 0 0,0 0-1 0 0,0 0 0 0 0,-1 0 0 0 0,0 0 0 0 0,1 0 1 0 0,-1 0-1 0 0,-2 3-50 0 0,2-1 47 0 0,-1 0 0 0 0,1 0 1 0 0,0 0-1 0 0,1 0 0 0 0,-1 0 0 0 0,1 2-47 0 0,1 12 97 0 0,-1 0 0 0 0,-1 8-97 0 0,0 30 13 0 0,4-25 119 0 0,-3 0-1 0 0,0 0 0 0 0,-2 0 1 0 0,-2 0-1 0 0,-2 6-131 0 0,5-36 1 0 0,1 0 0 0 0,-1 0-1 0 0,1-1 1 0 0,0 1 0 0 0,-1 0 0 0 0,1 0-1 0 0,1 0 1 0 0,-1 0 0 0 0,0 0-1 0 0,1 0 1 0 0,-1-1 0 0 0,1 1-1 0 0,0 0 1 0 0,0 0 0 0 0,0-1 0 0 0,0 1-1 0 0,0 0 1 0 0,1-1 0 0 0,-1 0-1 0 0,1 1 1 0 0,1 1-1 0 0,0 3 130 0 0,1 0 85 0 0,-3-6-177 0 0,0-1 0 0 0,0 1 0 0 0,0-1 0 0 0,0 1-1 0 0,0-1 1 0 0,0 1 0 0 0,1-1 0 0 0,-1 0-1 0 0,0 0 1 0 0,0 0 0 0 0,0 1 0 0 0,1-1 0 0 0,-1 0-1 0 0,0 0 1 0 0,0 0 0 0 0,0-1 0 0 0,1 1-38 0 0,23-5 35 0 0,-13 2 23 0 0,80-12-58 0 0,-55 11 0 0 0,0 2 0 0 0,2 1 0 0 0,37-2-14 0 0,-47 6-240 0 0,-28-3-79 0 0,12-4-2558 0 0,-13 0 1176 0 0</inkml:trace>
</inkml:ink>
</file>

<file path=ppt/ink/ink4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4:20.373"/>
    </inkml:context>
    <inkml:brush xml:id="br0">
      <inkml:brushProperty name="width" value="0.05" units="cm"/>
      <inkml:brushProperty name="height" value="0.05" units="cm"/>
      <inkml:brushProperty name="color" value="#333333"/>
    </inkml:brush>
  </inkml:definitions>
  <inkml:trace contextRef="#ctx0" brushRef="#br0">1 42 12528 0 0,'0'0'572'0'0,"0"0"-11"0"0,2 0-364 0 0,17-1 118 0 0,1-1 1 0 0,0-1-1 0 0,9-3-315 0 0,30-4 836 0 0,18 5 35 0 0,53-7-1617 0 0,-108 9 253 0 0</inkml:trace>
</inkml:ink>
</file>

<file path=ppt/ink/ink4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4:20.754"/>
    </inkml:context>
    <inkml:brush xml:id="br0">
      <inkml:brushProperty name="width" value="0.05" units="cm"/>
      <inkml:brushProperty name="height" value="0.05" units="cm"/>
      <inkml:brushProperty name="color" value="#333333"/>
    </inkml:brush>
  </inkml:definitions>
  <inkml:trace contextRef="#ctx0" brushRef="#br0">5 1 10680 0 0,'0'0'241'0'0,"0"0"38"0"0,0 0 11 0 0,0 0-28 0 0,3 5-158 0 0,-2 1 212 0 0,-1-1 0 0 0,0 0 0 0 0,0 1 0 0 0,0-1 1 0 0,0 1-1 0 0,-2 3-316 0 0,0 17 1097 0 0,0 11 244 0 0,0-28-1143 0 0,2 0-1 0 0,-1 1 1 0 0,1-1 0 0 0,1 0-1 0 0,0 3-197 0 0,5 26 318 0 0,-5-36-254 0 0,3 6 44 0 0,5-16-116 0 0,-7 6 44 0 0,-1-1 0 0 0,1 0 1 0 0,-1 1-1 0 0,1-1 0 0 0,-1 0 1 0 0,0 0-1 0 0,0-1-36 0 0,4-9 36 0 0,6-24-36 0 0,-3 14-51 0 0,-6 17 24 0 0,0 0-1 0 0,1 0 0 0 0,0 0 1 0 0,-1 1-1 0 0,4-5 28 0 0,3-2 108 0 0,-8 9-56 0 0,1 0 0 0 0,0 0-1 0 0,0 0 1 0 0,1 0 0 0 0,-1 1 0 0 0,0-1-1 0 0,1 1 1 0 0,0 0 0 0 0,-1 0 0 0 0,1 0-1 0 0,3-2-51 0 0,-1 2 63 0 0,-3 0 22 0 0,0 1-1 0 0,1 0 1 0 0,-1-1-1 0 0,1 1 0 0 0,0 1 1 0 0,-1-1-1 0 0,2 0-84 0 0,-3 1 38 0 0,0 0-1 0 0,0 0 1 0 0,1 0 0 0 0,-1 0-1 0 0,0 0 1 0 0,0 0-1 0 0,0 1 1 0 0,0-1 0 0 0,0 0-1 0 0,0 1 1 0 0,1-1-1 0 0,-1 1 1 0 0,0-1-1 0 0,0 1 1 0 0,0 0 0 0 0,0-1-1 0 0,-1 1 1 0 0,1 0-1 0 0,0 0-37 0 0,3 3 31 0 0,0 1 0 0 0,-1 0-1 0 0,0 0 1 0 0,0 0 0 0 0,0 0-1 0 0,0 0 1 0 0,-1 1 0 0 0,0-1-1 0 0,0 1 1 0 0,-1 0 0 0 0,1-1-1 0 0,-1 1 1 0 0,0 3-31 0 0,5 13 94 0 0,-5-18-95 0 0,0-1 0 0 0,0 0 1 0 0,0 1-1 0 0,-1-1 0 0 0,1 1 0 0 0,-1 2 1 0 0,1 0-8 0 0,0 0 0 0 0,-1-1 0 0 0,2 1-1 0 0,-1-1 1 0 0,1 1 0 0 0,-1-1 0 0 0,1 0-1 0 0,1 0 1 0 0,-1 0 0 0 0,1 0 0 0 0,1 1 8 0 0,-3-4-167 0 0,1-1 1 0 0,-1 1-1 0 0,1-1 0 0 0,-1 0 1 0 0,1 0-1 0 0,0 0 1 0 0,-1 0-1 0 0,1 0 1 0 0,0 0-1 0 0,0 0 0 0 0,0 0 1 0 0,0-1-1 0 0,0 1 1 0 0,0-1-1 0 0,1 1 167 0 0,7-1-1322 0 0</inkml:trace>
</inkml:ink>
</file>

<file path=ppt/ink/ink4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4:21.096"/>
    </inkml:context>
    <inkml:brush xml:id="br0">
      <inkml:brushProperty name="width" value="0.05" units="cm"/>
      <inkml:brushProperty name="height" value="0.05" units="cm"/>
      <inkml:brushProperty name="color" value="#333333"/>
    </inkml:brush>
  </inkml:definitions>
  <inkml:trace contextRef="#ctx0" brushRef="#br0">30 1 10968 0 0,'0'0'36'0'0,"0"0"1"0"0,0 0 0 0 0,0 0 0 0 0,1 0 0 0 0,-1 0-1 0 0,0 0 1 0 0,0 0 0 0 0,0 0 0 0 0,1 0 0 0 0,-1 0-1 0 0,0 0 1 0 0,0 0 0 0 0,0 0 0 0 0,1 1 0 0 0,-1-1-1 0 0,0 0 1 0 0,0 0 0 0 0,0 0 0 0 0,0 0 0 0 0,0 0 0 0 0,1 0-1 0 0,-1 1 1 0 0,0-1 0 0 0,0 0 0 0 0,0 0 0 0 0,0 0-1 0 0,0 0 1 0 0,0 1 0 0 0,1-1 0 0 0,-1 0 0 0 0,0 0-1 0 0,0 0 1 0 0,0 1 0 0 0,0-1 0 0 0,0 0 0 0 0,0 0-1 0 0,0 0 1 0 0,0 1 0 0 0,0-1 0 0 0,0 0 0 0 0,0 0-1 0 0,0 0 1 0 0,0 1 0 0 0,0-1 0 0 0,0 0 0 0 0,0 0-1 0 0,0 0 1 0 0,0 1 0 0 0,-1-1 0 0 0,1 0 0 0 0,0 0-1 0 0,0 0-36 0 0,-8 18 1751 0 0,6-15-1492 0 0,0 1 1 0 0,0-1-1 0 0,0 1 1 0 0,1 0-1 0 0,-1 0 1 0 0,1 0-260 0 0,-5 18 853 0 0,5-19-721 0 0,-1 1 0 0 0,1-1 0 0 0,0 1 1 0 0,0 0-1 0 0,1 0 0 0 0,-1-1 0 0 0,1 1 0 0 0,0 0 0 0 0,0 2-132 0 0,0 0 75 0 0,1 0 0 0 0,0 0-1 0 0,1 0 1 0 0,-1-1 0 0 0,1 1-1 0 0,0 0 1 0 0,0-1 0 0 0,1 0-1 0 0,0 1 1 0 0,0-1 0 0 0,0 0-1 0 0,2 2-74 0 0,5 6-20 0 0,-8-10 17 0 0,-1-1-1 0 0,1 1 0 0 0,0-1 1 0 0,0 0-1 0 0,0 0 0 0 0,0 0 1 0 0,1 0-1 0 0,-1 0 0 0 0,1 0 1 0 0,-1 0-1 0 0,1-1 0 0 0,2 2 4 0 0,3 1 13 0 0,0-1 0 0 0,1 1 0 0 0,-1-2 0 0 0,1 1 0 0 0,0-1 0 0 0,5 0-13 0 0,-11-1-3 0 0,0-1-1 0 0,1 0 1 0 0,-1 0-1 0 0,1-1 1 0 0,-1 1-1 0 0,1-1 1 0 0,-1 0-1 0 0,0 1 1 0 0,1-1-1 0 0,-1-1 1 0 0,0 1-1 0 0,0 0 1 0 0,0-1-1 0 0,0 0 1 0 0,0 0-1 0 0,0 0 1 0 0,0 0-1 0 0,0-1 4 0 0,1 0-20 0 0,2-2-9 0 0,0-1 0 0 0,0 0-1 0 0,0 0 1 0 0,0-1 29 0 0,-4 4-2 0 0,-1 1 1 0 0,1-1-1 0 0,-1 1 0 0 0,0-1 1 0 0,0 0-1 0 0,0 1 0 0 0,0-1 1 0 0,0 0-1 0 0,0 0 0 0 0,-1 0 1 0 0,1 1-1 0 0,-1-1 0 0 0,0-3 2 0 0,0-2 0 0 0,-1-1 0 0 0,0 1 0 0 0,0-1 0 0 0,-1 1 0 0 0,0 0 0 0 0,-1 0 0 0 0,0 0 0 0 0,0 0 0 0 0,-1 0 0 0 0,0-1 0 0 0,1 5 0 0 0,0 1-1 0 0,0 0 0 0 0,0 0 0 0 0,0 0 1 0 0,0 0-1 0 0,0 0 0 0 0,-1 1 0 0 0,1-1 1 0 0,-1 1-1 0 0,0 0 0 0 0,1 0 0 0 0,-1 0 1 0 0,-3 0 0 0 0,-2-2-39 0 0,0 1 0 0 0,0 0 0 0 0,-1 1 0 0 0,0 0 0 0 0,-5 0 39 0 0,11 2-73 0 0,-1 0-1 0 0,0 0 0 0 0,1 1 1 0 0,-1-1-1 0 0,0 1 0 0 0,1 0 1 0 0,-1 1-1 0 0,1-1 0 0 0,-2 1 74 0 0,-12 4-893 0 0,17-6 280 0 0,1 9-4540 0 0,2 6 752 0 0</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27:48.442"/>
    </inkml:context>
    <inkml:brush xml:id="br0">
      <inkml:brushProperty name="width" value="0.1" units="cm"/>
      <inkml:brushProperty name="height" value="0.1" units="cm"/>
      <inkml:brushProperty name="color" value="#849398"/>
    </inkml:brush>
  </inkml:definitions>
  <inkml:trace contextRef="#ctx0" brushRef="#br0">1 3 1840 0 0,'0'0'83'0'0,"0"0"-6"0"0,0-2 268 0 0,0 2 1363 0 0,1-1 7060 0 0,3 4-7113 0 0,1 5-1917 0 0,0 7 740 0 0,-1 0-1 0 0,-1 1 0 0 0,-1 0 1 0 0,-1 0-1 0 0,0 0 1 0 0,0 8-478 0 0,-1 3 240 0 0,2 24 105 0 0,-1 8-214 0 0,3-19-4906 0 0,-2-25-813 0 0</inkml:trace>
</inkml:ink>
</file>

<file path=ppt/ink/ink4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4:21.519"/>
    </inkml:context>
    <inkml:brush xml:id="br0">
      <inkml:brushProperty name="width" value="0.05" units="cm"/>
      <inkml:brushProperty name="height" value="0.05" units="cm"/>
      <inkml:brushProperty name="color" value="#333333"/>
    </inkml:brush>
  </inkml:definitions>
  <inkml:trace contextRef="#ctx0" brushRef="#br0">41 1 4608 0 0,'0'0'208'0'0,"0"0"292"0"0,0 0 1100 0 0,-3 2 4561 0 0,-4 7-4382 0 0,2 1-1429 0 0,0 0 1 0 0,1 0-1 0 0,0 0 1 0 0,1 1-1 0 0,0 0 1 0 0,1 0-1 0 0,0 0 1 0 0,1 0-351 0 0,0-5 36 0 0,0 0 1 0 0,1 1-1 0 0,0-1 1 0 0,1 0-1 0 0,-1 1 1 0 0,1-1-1 0 0,0 0 1 0 0,1 0-1 0 0,-1 0 1 0 0,1 0-1 0 0,0 0 1 0 0,1 0-1 0 0,0 0 1 0 0,0-1-1 0 0,0 1-36 0 0,0-3 1 0 0,1 0 0 0 0,-1 0 0 0 0,1 0 0 0 0,0-1 0 0 0,0 1 0 0 0,0-1-1 0 0,0 0 1 0 0,1 0 0 0 0,-1-1 0 0 0,0 1 0 0 0,1-1 0 0 0,-1 0 0 0 0,1 0-1 0 0,1 0 0 0 0,-3-1 7 0 0,0 0 0 0 0,0-1 0 0 0,1 1 0 0 0,-1-1-1 0 0,0 0 1 0 0,0 0 0 0 0,0 0 0 0 0,0 0-1 0 0,0-1 1 0 0,-1 1 0 0 0,1-1 0 0 0,0 0-1 0 0,0 1 1 0 0,1-3-7 0 0,6-2-95 0 0,-4 0 22 0 0,0 0-1 0 0,0 0 0 0 0,0 0 0 0 0,-1-1 0 0 0,1 1 1 0 0,-2-1-1 0 0,1-1 0 0 0,-1 1 0 0 0,0 0 0 0 0,-1-1 0 0 0,2-4 74 0 0,2-9 203 0 0,-1-1-1 0 0,1-15-202 0 0,-5 29 154 0 0,-1-21 269 0 0,-1 29-215 0 0,0 0 42 0 0,0 0 6 0 0,0 0-5 0 0,0 0-22 0 0,0 0-5 0 0,0 0 0 0 0,0 0-21 0 0,0 23 69 0 0,2-12-220 0 0,-2 0 0 0 0,1-1-1 0 0,-1 4-51 0 0,-1-5 34 0 0,2 0-1 0 0,-1 0 1 0 0,1 1-1 0 0,2 7-33 0 0,0-1 10 0 0,-2-13-17 0 0,-1 0-1 0 0,1 0 1 0 0,0 0 0 0 0,-1 0 0 0 0,2 0 0 0 0,-1 0 0 0 0,0 0 0 0 0,0-1-1 0 0,1 1 1 0 0,0 0 0 0 0,0-1 7 0 0,5 10-96 0 0,-5-9-161 0 0,-1 0-1 0 0,1 0 1 0 0,0-1-1 0 0,0 1 1 0 0,0-1-1 0 0,0 1 1 0 0,0-1-1 0 0,1 0 1 0 0,1 1 257 0 0,3 0-1194 0 0</inkml:trace>
</inkml:ink>
</file>

<file path=ppt/ink/ink4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4:22.047"/>
    </inkml:context>
    <inkml:brush xml:id="br0">
      <inkml:brushProperty name="width" value="0.05" units="cm"/>
      <inkml:brushProperty name="height" value="0.05" units="cm"/>
      <inkml:brushProperty name="color" value="#333333"/>
    </inkml:brush>
  </inkml:definitions>
  <inkml:trace contextRef="#ctx0" brushRef="#br0">172 10 11312 0 0,'0'0'521'0'0,"-5"-5"170"0"0,4 4-653 0 0,0 1 0 0 0,0-1 0 0 0,0 1 1 0 0,0-1-1 0 0,0 1 0 0 0,1-1 0 0 0,-1 1 1 0 0,0 0-1 0 0,0 0 0 0 0,0-1 0 0 0,0 1 1 0 0,0 0-1 0 0,0 0 0 0 0,0 0 0 0 0,0 0 1 0 0,0 0-1 0 0,0 0 0 0 0,0 0 0 0 0,0 1 1 0 0,0-1-1 0 0,0 0-38 0 0,-2 1 187 0 0,0-1-21 0 0,0 0 0 0 0,-1 0 0 0 0,1 1 0 0 0,-1-1 0 0 0,1 1 1 0 0,0 0-1 0 0,-1 0 0 0 0,1 0 0 0 0,0 1 0 0 0,0-1 0 0 0,0 1 0 0 0,0 0 0 0 0,0 0 0 0 0,0 0 0 0 0,1 0 0 0 0,-1 0 0 0 0,0 1-166 0 0,-4 5 366 0 0,0 0 1 0 0,0 1-1 0 0,0 0 0 0 0,-2 7-366 0 0,2-7 215 0 0,6-5-206 0 0,-1-1 0 0 0,1 1 0 0 0,0 0 1 0 0,0-1-1 0 0,0 1 0 0 0,0 0 0 0 0,0-1 1 0 0,1 1-1 0 0,0 0 0 0 0,0 0 0 0 0,0-1 0 0 0,0 1 1 0 0,1 0-1 0 0,-1 0 0 0 0,1-1 0 0 0,0 1 1 0 0,0 0-1 0 0,0-1 0 0 0,1 1 0 0 0,-1-1 1 0 0,1 1-1 0 0,0-1 0 0 0,0 0 0 0 0,0 0 0 0 0,1 1-9 0 0,-1-2-31 0 0,1 0-1 0 0,-1 0 1 0 0,0 0-1 0 0,1 0 0 0 0,-1-1 1 0 0,1 1-1 0 0,0-1 1 0 0,-1 0-1 0 0,1 0 0 0 0,0 0 1 0 0,0 0-1 0 0,0-1 0 0 0,0 1 1 0 0,0-1-1 0 0,0 1 1 0 0,0-1-1 0 0,-1 0 0 0 0,1 0 1 0 0,0 0-1 0 0,0-1 0 0 0,0 1 1 0 0,2-1 31 0 0,-1 0-158 0 0,1-1 0 0 0,-1 1-1 0 0,1-1 1 0 0,-1 0 0 0 0,0 0 0 0 0,0 0 0 0 0,0 0-1 0 0,0-1 1 0 0,0 0 0 0 0,-1 0 0 0 0,1 0 0 0 0,-1 0 0 0 0,3-3 158 0 0,-3 2-11 0 0,-1 1 1 0 0,1-1-1 0 0,-1 0 1 0 0,0 0 0 0 0,0 0-1 0 0,0 0 1 0 0,0 0 0 0 0,-1 0-1 0 0,0 0 1 0 0,0-1 0 0 0,0 1-1 0 0,0 0 1 0 0,-1-1 0 0 0,1 1 10 0 0,-1 3 3 0 0,2-11 499 0 0,0 1-1 0 0,1-1 0 0 0,0 1 0 0 0,5-10-501 0 0,-7 20 354 0 0,-1 1 4 0 0,0 0-28 0 0,0 0-130 0 0,0 0-59 0 0,0 0-12 0 0,4 6 225 0 0,-3 0-220 0 0,1 1 0 0 0,-1-1 1 0 0,1 0-1 0 0,-2 0 0 0 0,1 1 0 0 0,-1 4-134 0 0,4 25 185 0 0,-2-15-59 0 0,0-1-1 0 0,-1 1 0 0 0,-1-1 1 0 0,0 1-1 0 0,-3 8-125 0 0,-1 40 112 0 0,3-40-99 0 0,-1 0 0 0 0,-1-1 0 0 0,-2 1 0 0 0,-1-1-1 0 0,-1 0 1 0 0,-2 1-13 0 0,7-25 0 0 0,0 0 1 0 0,0 0-1 0 0,0 0 0 0 0,-1 0 0 0 0,1 0 0 0 0,-1-1 0 0 0,0 1 0 0 0,0-1 0 0 0,0 0 0 0 0,-1 1 0 0 0,1-2 0 0 0,-1 1 0 0 0,0 0 0 0 0,1-1 1 0 0,-1 1-1 0 0,0-1 0 0 0,-4 1 0 0 0,3 0-1 0 0,0-1-1 0 0,0 0 1 0 0,-1-1 0 0 0,1 1 0 0 0,0-1 0 0 0,-1 0 0 0 0,1-1 0 0 0,-1 1-1 0 0,1-1 1 0 0,-1 0 0 0 0,1 0 0 0 0,-1-1 0 0 0,1 1 0 0 0,-4-2 1 0 0,5 1-192 0 0,1 0 0 0 0,-1 0 0 0 0,1 0 0 0 0,-1 0 0 0 0,1-1 0 0 0,-1 0 0 0 0,1 1 0 0 0,0-1 0 0 0,0 0 0 0 0,-1-1 0 0 0,2 1 0 0 0,-1-1 0 0 0,0 1 0 0 0,0-1 192 0 0,-4-9-6641 0 0</inkml:trace>
</inkml:ink>
</file>

<file path=ppt/ink/ink4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4:22.490"/>
    </inkml:context>
    <inkml:brush xml:id="br0">
      <inkml:brushProperty name="width" value="0.05" units="cm"/>
      <inkml:brushProperty name="height" value="0.05" units="cm"/>
      <inkml:brushProperty name="color" value="#333333"/>
    </inkml:brush>
  </inkml:definitions>
  <inkml:trace contextRef="#ctx0" brushRef="#br0">32 6 12528 0 0,'0'0'62'0'0,"0"-1"0"0"0,0 1 1 0 0,0 0-1 0 0,0-1 0 0 0,-1 1 1 0 0,1 0-1 0 0,0 0 0 0 0,0-1 1 0 0,0 1-1 0 0,-1 0 1 0 0,1 0-1 0 0,0-1 0 0 0,0 1 1 0 0,0 0-1 0 0,-1 0 0 0 0,1 0 1 0 0,0-1-1 0 0,-1 1 0 0 0,1 0 1 0 0,0 0-1 0 0,0 0 0 0 0,-1 0 1 0 0,1 0-1 0 0,0 0 1 0 0,-1-1-1 0 0,1 1-62 0 0,-2 4 186 0 0,0 0 0 0 0,0 0 0 0 0,0 0 0 0 0,0 0 0 0 0,1 0 0 0 0,0 0 0 0 0,0 1 0 0 0,0 2-186 0 0,-4 40 929 0 0,4-33-696 0 0,-3 41 542 0 0,2 1 0 0 0,4 24-775 0 0,4 67 136 0 0,-5-130-91 0 0,-1 1 1 0 0,-2 10-46 0 0,0 12 182 0 0,2-39-117 0 0,0-1-27 0 0,1-1-92 0 0,5-4 70 0 0,-1-1-1 0 0,0 0 1 0 0,-1-1-1 0 0,1 1 0 0 0,-1-1 1 0 0,-1 0-1 0 0,1 0 0 0 0,1-6-15 0 0,-1 5 148 0 0,0-1-1 0 0,0 1 1 0 0,1 0-1 0 0,0 0 1 0 0,0 1-1 0 0,6-7-147 0 0,-8 11 42 0 0,2-2 193 0 0,1-1-1 0 0,-1 1 0 0 0,1 0 0 0 0,0 1 1 0 0,6-4-235 0 0,-9 7 66 0 0,-1 0 0 0 0,0 0 0 0 0,1 0 0 0 0,-1 0 1 0 0,1 1-1 0 0,-1-1 0 0 0,1 1 0 0 0,-1 0 0 0 0,1-1 0 0 0,-1 1 1 0 0,1 0-1 0 0,0 1 0 0 0,-1-1 0 0 0,1 0 0 0 0,-1 1 0 0 0,1-1 1 0 0,-1 1-1 0 0,1 0 0 0 0,-1 0-66 0 0,3 1 24 0 0,0 0 1 0 0,0 0-1 0 0,0 1 1 0 0,-1 0-1 0 0,1-1 1 0 0,-1 2-1 0 0,0-1 0 0 0,1 0 1 0 0,-2 1-1 0 0,1 0 1 0 0,0 0-1 0 0,-1 0 0 0 0,1 0 1 0 0,-1 0-1 0 0,-1 1 1 0 0,1 0-1 0 0,0-1 1 0 0,-1 1-1 0 0,0 0 0 0 0,0 0 1 0 0,-1 0-1 0 0,1 5-24 0 0,0-4 1 0 0,0 1-1 0 0,0-1 0 0 0,0 1 1 0 0,0-1-1 0 0,2 1 0 0 0,6 18-23 0 0,-2 1-57 0 0,-4-12-1816 0 0,0 0-1 0 0,1-1 1 0 0,3 7 1896 0 0,3-7-6401 0 0</inkml:trace>
</inkml:ink>
</file>

<file path=ppt/ink/ink4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4:23.215"/>
    </inkml:context>
    <inkml:brush xml:id="br0">
      <inkml:brushProperty name="width" value="0.05" units="cm"/>
      <inkml:brushProperty name="height" value="0.05" units="cm"/>
      <inkml:brushProperty name="color" value="#333333"/>
    </inkml:brush>
  </inkml:definitions>
  <inkml:trace contextRef="#ctx0" brushRef="#br0">0 54 9704 0 0,'3'-10'786'0'0,"1"0"0"0"0,-1 0 1 0 0,1 0-1 0 0,3-2-786 0 0,-7 11 751 0 0,0 1 1 0 0,0 0 0 0 0,0 0 0 0 0,0 0-67 0 0,0 0-279 0 0,2 18 372 0 0,1 32-537 0 0,-2-1 0 0 0,-3 7-241 0 0,1 19 152 0 0,-1 3-24 0 0,2 54 141 0 0,2-101-192 0 0,0 0 0 0 0,3 0-1 0 0,1 5-76 0 0,-4-29 21 0 0,0-1-1 0 0,0 1 0 0 0,0 0 1 0 0,1-1-1 0 0,0 0 1 0 0,0 0-1 0 0,2 2-20 0 0,-4-6 30 0 0,0 0 1 0 0,0 0-1 0 0,1 0 1 0 0,-1-1-1 0 0,1 1 0 0 0,0 0 1 0 0,-1-1-1 0 0,1 1 1 0 0,0-1-1 0 0,0 1 0 0 0,0-1 1 0 0,0 0-1 0 0,0 0 1 0 0,0 0-1 0 0,1 0 0 0 0,-1 0 1 0 0,0-1-1 0 0,0 1 1 0 0,1 0-1 0 0,-1-1 0 0 0,3 0-30 0 0,0 0 17 0 0,0 0-1 0 0,1-1 0 0 0,-1 0 0 0 0,0 0 0 0 0,0 0 1 0 0,0-1-1 0 0,0 1 0 0 0,0-1 0 0 0,0-1 1 0 0,0 1-1 0 0,1-2-16 0 0,3-2-533 0 0,1 0-1 0 0,-1-1 1 0 0,-1-1 0 0 0,7-6 533 0 0,-13 11-325 0 0,1 0 0 0 0,-1 0 0 0 0,1-1 1 0 0,-1 1-1 0 0,0-1 0 0 0,0 1 0 0 0,0-1 1 0 0,0-4 323 0 0,1 3-319 0 0,5-17-1182 0 0</inkml:trace>
</inkml:ink>
</file>

<file path=ppt/ink/ink4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4:23.546"/>
    </inkml:context>
    <inkml:brush xml:id="br0">
      <inkml:brushProperty name="width" value="0.05" units="cm"/>
      <inkml:brushProperty name="height" value="0.05" units="cm"/>
      <inkml:brushProperty name="color" value="#333333"/>
    </inkml:brush>
  </inkml:definitions>
  <inkml:trace contextRef="#ctx0" brushRef="#br0">0 31 4144 0 0,'0'0'319'0'0,"7"-1"1726"0"0,29-5 4694 0 0,20-2-4565 0 0,5-1-996 0 0,-31 5-903 0 0,-1 2 0 0 0,1 1-1 0 0,2 2-274 0 0,2-1-4389 0 0,-14 0-1205 0 0</inkml:trace>
</inkml:ink>
</file>

<file path=ppt/ink/ink4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4:23.914"/>
    </inkml:context>
    <inkml:brush xml:id="br0">
      <inkml:brushProperty name="width" value="0.05" units="cm"/>
      <inkml:brushProperty name="height" value="0.05" units="cm"/>
      <inkml:brushProperty name="color" value="#333333"/>
    </inkml:brush>
  </inkml:definitions>
  <inkml:trace contextRef="#ctx0" brushRef="#br0">48 1 13072 0 0,'-6'10'988'0'0,"-9"20"-543"0"0,11-23-155 0 0,1-1-1 0 0,-1 1 0 0 0,1 0 0 0 0,1 0 1 0 0,-1 0-1 0 0,1 0 0 0 0,1 0 1 0 0,-1 1-1 0 0,1-1 0 0 0,0 4-289 0 0,1-3 139 0 0,0 1-1 0 0,0-1 1 0 0,1 0 0 0 0,0 0-1 0 0,0-1 1 0 0,1 1 0 0 0,0 0-1 0 0,0 0 1 0 0,1-1 0 0 0,0 1-1 0 0,2 3-138 0 0,-3-7 8 0 0,0 0 0 0 0,0 0 0 0 0,1-1 0 0 0,-1 1 0 0 0,1 0-1 0 0,0-1 1 0 0,0 1 0 0 0,0-1 0 0 0,1 0 0 0 0,-1 0-1 0 0,1 0 1 0 0,0-1 0 0 0,-1 1 0 0 0,1-1 0 0 0,0 0 0 0 0,1 0-1 0 0,-1 0 1 0 0,0-1 0 0 0,0 1 0 0 0,1-1 0 0 0,-1 0-1 0 0,4 0-7 0 0,-3-1 0 0 0,0 0 0 0 0,0 0 0 0 0,0 0-1 0 0,0-1 1 0 0,0 1 0 0 0,0-1 0 0 0,-1-1-1 0 0,1 1 1 0 0,0-1 0 0 0,-1 1 0 0 0,1-2-1 0 0,-1 1 1 0 0,1 0 0 0 0,-1-1 0 0 0,0 0 0 0 0,0 1-1 0 0,0-2 1 0 0,-1 1 0 0 0,1 0 0 0 0,-1-1-1 0 0,1 0 1 0 0,-1 0 0 0 0,2-3 0 0 0,-1 1 4 0 0,-1 0 0 0 0,0 0 0 0 0,0 0 0 0 0,0 0 0 0 0,-1 0 0 0 0,1-1 0 0 0,-2 1 1 0 0,1-1-1 0 0,-1 0 0 0 0,0 1 0 0 0,0-1 0 0 0,-1 0 0 0 0,0 0 0 0 0,0 1 0 0 0,0-1 0 0 0,-1 0 0 0 0,-1-2-4 0 0,1 4 13 0 0,-1-1-1 0 0,0 1 1 0 0,0 0 0 0 0,-1 0-1 0 0,1 0 1 0 0,-1 0-1 0 0,0 0 1 0 0,-1 0-1 0 0,1 1 1 0 0,-1-1-1 0 0,0 1 1 0 0,0 0-1 0 0,0 0 1 0 0,-1 1-1 0 0,-2-3-12 0 0,5 5-46 0 0,-1-1 0 0 0,0 0 0 0 0,0 1 0 0 0,0 0-1 0 0,0-1 1 0 0,0 1 0 0 0,0 0 0 0 0,0 0-1 0 0,0 1 1 0 0,-1-1 0 0 0,1 1 0 0 0,0 0 0 0 0,0 0-1 0 0,-1 0 1 0 0,1 0 0 0 0,0 0 0 0 0,0 1-1 0 0,-1-1 1 0 0,1 1 0 0 0,0 0 0 0 0,0 0 0 0 0,0 0-1 0 0,0 0 1 0 0,-1 1 46 0 0,2 1-4444 0 0,0 5-1486 0 0</inkml:trace>
</inkml:ink>
</file>

<file path=ppt/ink/ink4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4:24.399"/>
    </inkml:context>
    <inkml:brush xml:id="br0">
      <inkml:brushProperty name="width" value="0.05" units="cm"/>
      <inkml:brushProperty name="height" value="0.05" units="cm"/>
      <inkml:brushProperty name="color" value="#333333"/>
    </inkml:brush>
  </inkml:definitions>
  <inkml:trace contextRef="#ctx0" brushRef="#br0">334 153 13792 0 0,'1'-2'36'0'0,"0"1"15"0"0,0-1-1 0 0,-1 1 0 0 0,1-1 0 0 0,-1 1 1 0 0,1-1-1 0 0,-1 1 0 0 0,1-1 1 0 0,-1 1-1 0 0,0-1 0 0 0,0 0 1 0 0,1 1-1 0 0,-1-1 0 0 0,0 1 1 0 0,-1-1-1 0 0,1 0 0 0 0,0 1 1 0 0,0-1-1 0 0,-1 1 0 0 0,1-1 1 0 0,-1 1-1 0 0,1-1 0 0 0,-1 1 1 0 0,0-1-1 0 0,1 1 0 0 0,-1 0 1 0 0,0-1-1 0 0,0 1 0 0 0,0 0 1 0 0,-1-1-51 0 0,-17-25 531 0 0,11 15-68 0 0,-1 1 0 0 0,1 0-1 0 0,-3-2-462 0 0,8 10 56 0 0,0 1 0 0 0,0-1 0 0 0,0 0 0 0 0,0 1 0 0 0,0-1 0 0 0,-1 1 0 0 0,1 0 0 0 0,-1 0 0 0 0,1 1 0 0 0,-1-1 0 0 0,0 1 0 0 0,0-1 0 0 0,1 1 0 0 0,-1 0 0 0 0,0 1 0 0 0,0-1 0 0 0,0 1 0 0 0,0 0 0 0 0,0-1 0 0 0,0 2 0 0 0,0-1 0 0 0,0 0 0 0 0,-4 2-56 0 0,2-1 55 0 0,0 1 0 0 0,-1 0-1 0 0,1 0 1 0 0,0 0 0 0 0,0 1-1 0 0,0 0 1 0 0,0 0 0 0 0,0 1-1 0 0,1-1 1 0 0,0 1-1 0 0,-1 0 1 0 0,0 2-55 0 0,-1 2 78 0 0,0-1 0 0 0,0 1-1 0 0,1 0 1 0 0,1 1 0 0 0,-1 0 0 0 0,1-1 0 0 0,-2 8-78 0 0,-3 9 18 0 0,1 0-1 0 0,2 0 1 0 0,0 1 0 0 0,2 0 0 0 0,-2 21-18 0 0,1 4 97 0 0,2 1 1 0 0,3 0 0 0 0,1 0-1 0 0,7 38-97 0 0,-5-76 12 0 0,1 0-1 0 0,0 0 0 0 0,1-1 0 0 0,0 1 0 0 0,1-1 0 0 0,1 0 1 0 0,0-1-1 0 0,7 12-11 0 0,-10-19-90 0 0,-2-3 26 0 0,0-1 1 0 0,1 1 0 0 0,-1 0-1 0 0,0 0 1 0 0,0-1-1 0 0,1 1 1 0 0,-1-1 0 0 0,1 1-1 0 0,-1-1 1 0 0,2 1 63 0 0,-2-2-1047 0 0,-1 0-304 0 0</inkml:trace>
</inkml:ink>
</file>

<file path=ppt/ink/ink4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4:24.753"/>
    </inkml:context>
    <inkml:brush xml:id="br0">
      <inkml:brushProperty name="width" value="0.05" units="cm"/>
      <inkml:brushProperty name="height" value="0.05" units="cm"/>
      <inkml:brushProperty name="color" value="#333333"/>
    </inkml:brush>
  </inkml:definitions>
  <inkml:trace contextRef="#ctx0" brushRef="#br0">4 12 1376 0 0,'-3'-6'236'0'0,"2"2"4337"0"0,12 3 2381 0 0,-6 1-7352 0 0,29 0 1127 0 0,209 4 561 0 0,-220-3-2376 0 0,0-1-3828 0 0</inkml:trace>
</inkml:ink>
</file>

<file path=ppt/ink/ink4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4:25.101"/>
    </inkml:context>
    <inkml:brush xml:id="br0">
      <inkml:brushProperty name="width" value="0.05" units="cm"/>
      <inkml:brushProperty name="height" value="0.05" units="cm"/>
      <inkml:brushProperty name="color" value="#333333"/>
    </inkml:brush>
  </inkml:definitions>
  <inkml:trace contextRef="#ctx0" brushRef="#br0">73 183 12752 0 0,'0'0'289'0'0,"0"0"40"0"0,0 0 22 0 0,0 2-40 0 0,-1 2-189 0 0,0 0 1 0 0,0 0 0 0 0,0 0 0 0 0,1 0 0 0 0,0 0 0 0 0,0 1 0 0 0,0-1 0 0 0,0 0 0 0 0,1 2-123 0 0,0 9 798 0 0,-1 18 45 0 0,2-1 0 0 0,2 1 0 0 0,0 0 0 0 0,3-1 0 0 0,5 17-843 0 0,-12-44-16 0 0,0-4-60 0 0,0-1-124 0 0,0 0-516 0 0,0 0-225 0 0,0-1-1045 0 0,0-4-4006 0 0</inkml:trace>
  <inkml:trace contextRef="#ctx0" brushRef="#br0" timeOffset="1">1 1 12528 0 0,'0'0'272'0'0,"0"0"56"0"0,0 0 16 0 0,0 0 8 0 0,0 0-280 0 0,0 0-72 0 0,0 0 0 0 0,0 0 0 0 0,0 0 0 0 0,6 4 0 0 0,-2 3 0 0 0,-1-1 0 0 0,0 0-672 0 0,1-4-160 0 0,-4-2-24 0 0,13 4-8 0 0</inkml:trace>
</inkml:ink>
</file>

<file path=ppt/ink/ink4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4:37.169"/>
    </inkml:context>
    <inkml:brush xml:id="br0">
      <inkml:brushProperty name="width" value="0.05" units="cm"/>
      <inkml:brushProperty name="height" value="0.05" units="cm"/>
      <inkml:brushProperty name="color" value="#333333"/>
    </inkml:brush>
  </inkml:definitions>
  <inkml:trace contextRef="#ctx0" brushRef="#br0">0 87 9216 0 0,'6'-3'281'0'0,"4"-1"115"0"0,-3 2 2608 0 0,-3 17-991 0 0,-4-9-1872 0 0,1 0-1 0 0,-1 1 0 0 0,0-1 0 0 0,-1 0 1 0 0,1 0-1 0 0,-1 0 0 0 0,-1 0 1 0 0,1 0-1 0 0,-1 0 0 0 0,-1 4-140 0 0,0-3 105 0 0,1 1 1 0 0,0 0-1 0 0,1-1 0 0 0,0 1 0 0 0,0 4-105 0 0,-3 11 248 0 0,4-22-160 0 0,0-1 0 0 0,0 0 10 0 0,0 0 39 0 0,0 0 20 0 0,0 0 3 0 0,0 0-9 0 0,0 0-39 0 0,0 0-15 0 0,0-15 249 0 0,5-2 138 0 0,0 0 0 0 0,1 1 0 0 0,5-9-484 0 0,-5 12 73 0 0,0 0 1 0 0,1 0-1 0 0,1 0 1 0 0,0 1-1 0 0,1 0 1 0 0,0 1-1 0 0,5-5-73 0 0,-8 11 65 0 0,0-1-1 0 0,0 1 1 0 0,0 0-1 0 0,1 1 1 0 0,0 0 0 0 0,0 0-1 0 0,4-2-64 0 0,-9 5 15 0 0,0 0 0 0 0,-1 1 0 0 0,1-1 0 0 0,0 0 0 0 0,-1 1 0 0 0,1-1 0 0 0,0 1 1 0 0,0 0-1 0 0,0-1 0 0 0,0 1 0 0 0,-1 0 0 0 0,1 0 0 0 0,0 0 0 0 0,0 1 0 0 0,0-1 0 0 0,0 0 0 0 0,-1 1 0 0 0,1-1 0 0 0,0 1 0 0 0,0-1 0 0 0,-1 1 0 0 0,1 0 0 0 0,0 0 0 0 0,-1 0 0 0 0,1 0 1 0 0,-1 0-1 0 0,1 0 0 0 0,-1 0 0 0 0,0 0 0 0 0,1 1 0 0 0,-1-1 0 0 0,0 0 0 0 0,0 1 0 0 0,0-1 0 0 0,1 2-15 0 0,5 12 3 0 0,-1-1 0 0 0,0 1-1 0 0,-1 1 1 0 0,0-1 0 0 0,0 8-3 0 0,0-2 0 0 0,1-1-1 0 0,5 13 1 0 0,-5-18 4 0 0,-6-12-58 0 0,2 0-1 0 0,-1 1 1 0 0,0-1-1 0 0,1 0 1 0 0,-1 0-1 0 0,1 0 1 0 0,0 0 54 0 0,3 5-400 0 0,-5-7 245 0 0,1 0 1 0 0,0 1-1 0 0,-1-1 0 0 0,1 0 0 0 0,0 0 0 0 0,0 0 0 0 0,-1 0 0 0 0,1 1 0 0 0,0-1 1 0 0,0 0-1 0 0,0-1 0 0 0,0 1 0 0 0,0 0 0 0 0,1 0 0 0 0,-1 0 0 0 0,0-1 1 0 0,0 1-1 0 0,0 0 0 0 0,1-1 0 0 0,-1 1 0 0 0,0-1 0 0 0,1 0 0 0 0,-1 1 0 0 0,0-1 1 0 0,1 0-1 0 0,-1 0 0 0 0,1 0 155 0 0,13-1-1860 0 0,-1 0-17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8-08-14T14:47:36.053"/>
    </inkml:context>
    <inkml:brush xml:id="br0">
      <inkml:brushProperty name="width" value="0.05" units="cm"/>
      <inkml:brushProperty name="height" value="0.05" units="cm"/>
      <inkml:brushProperty name="color" value="#66CC00"/>
    </inkml:brush>
  </inkml:definitions>
  <inkml:trace contextRef="#ctx0" brushRef="#br0">17 1 10104 0 0,'-1'0'514'0'0,"1"1"-62"0"0,-1 1-54 0 0,0 1-44 0 0,0 1-2 0 0,0 1-34 0 0,-2 12 629 0 0,2-11-511 0 0,0 0 171 0 0,1 8 217 0 0,-1 1-88 0 0,0 1-16 0 0,0 0-93 0 0,0 0-87 0 0,0 0-79 0 0,0 0-72 0 0,1 0-66 0 0,0 0-57 0 0,0 0-51 0 0,0 10 42 0 0,1 0-82 0 0,2-1-11 0 0,0-1 0 0 0,2 4-164 0 0,-5-27-155 0 0,0 0 53 0 0,1 1 47 0 0,-1-1 40 0 0,1 2 69 0 0,1 5 325 0 0,-1-5-295 0 0,-1-1-108 0 0,1 0-85 0 0,0 0-105 0 0,-1-1 61 0 0,0 0-33 0 0,1 1-144 0 0,-1-1-82 0 0,1 1-88 0 0,-1-1-96 0 0,1 0-104 0 0,0 1-111 0 0,-1-1-118 0 0,1 0-126 0 0,-1 1-143 0 0,1-1-34 0 0,0 2-2580 0 0</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27:56.592"/>
    </inkml:context>
    <inkml:brush xml:id="br0">
      <inkml:brushProperty name="width" value="0.1" units="cm"/>
      <inkml:brushProperty name="height" value="0.1" units="cm"/>
      <inkml:brushProperty name="color" value="#849398"/>
    </inkml:brush>
  </inkml:definitions>
  <inkml:trace contextRef="#ctx0" brushRef="#br0">0 1 2760 0 0,'0'0'476'0'0,"0"0"957"0"0,0 0 420 0 0,0 0 89 0 0,0 0-172 0 0,0 0-760 0 0,0 0-333 0 0,0 0-65 0 0,0 0-53 0 0,0 0-155 0 0,0 0-70 0 0,4 11 470 0 0,0 2-590 0 0,-1 0 0 0 0,-1 1 0 0 0,-1-1 1 0 0,0 1-1 0 0,0 10-214 0 0,0 4 195 0 0,1-1-196 0 0,0 15 78 0 0,-1-13-4668 0 0,-1-16-306 0 0</inkml:trace>
</inkml:ink>
</file>

<file path=ppt/ink/ink5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4:37.648"/>
    </inkml:context>
    <inkml:brush xml:id="br0">
      <inkml:brushProperty name="width" value="0.05" units="cm"/>
      <inkml:brushProperty name="height" value="0.05" units="cm"/>
      <inkml:brushProperty name="color" value="#333333"/>
    </inkml:brush>
  </inkml:definitions>
  <inkml:trace contextRef="#ctx0" brushRef="#br0">167 290 11256 0 0,'-2'-5'130'0'0,"1"3"-45"0"0,0 0-1 0 0,-1 0 1 0 0,1 0-1 0 0,0 0 1 0 0,0 0-1 0 0,-1 1 1 0 0,1-1-1 0 0,-1 0 1 0 0,0 1-1 0 0,1-1 1 0 0,-1 1-1 0 0,0-1 1 0 0,0 1-85 0 0,-14-4-83 0 0,15 5 222 0 0,-1-1 0 0 0,1 1 0 0 0,-1-1 0 0 0,1 1 0 0 0,-1-1 0 0 0,1 1 0 0 0,-1 0 0 0 0,1 0 0 0 0,-1-1 0 0 0,1 1 0 0 0,-1 0 0 0 0,1 1 0 0 0,-1-1 0 0 0,1 0 0 0 0,-1 0 0 0 0,1 1 0 0 0,-1-1 0 0 0,1 0 0 0 0,0 1-1 0 0,-1 0 1 0 0,1-1 0 0 0,-1 1 0 0 0,1 0 0 0 0,0 0 0 0 0,0-1 0 0 0,-1 1 0 0 0,1 0-139 0 0,-6 5 200 0 0,1 0 0 0 0,-1 0 0 0 0,1 0 0 0 0,0 1 0 0 0,0 0 0 0 0,1 0 0 0 0,0 0 0 0 0,0 1 0 0 0,0 1-200 0 0,-1 4 121 0 0,1 0 0 0 0,0 1 0 0 0,0 0 0 0 0,2 0 0 0 0,-1 4-121 0 0,3-14 7 0 0,1 0-1 0 0,0 0 1 0 0,0 0 0 0 0,0 0-1 0 0,0-1 1 0 0,1 1-1 0 0,0 0 1 0 0,-1 0-1 0 0,1-1 1 0 0,1 1-1 0 0,-1 0 1 0 0,0-1-1 0 0,1 1 1 0 0,0-1-1 0 0,0 0 1 0 0,0 1-1 0 0,0-1 1 0 0,1 0-1 0 0,-1 0-6 0 0,0-1-7 0 0,0 0 0 0 0,0 0 0 0 0,0 0 0 0 0,0 0 0 0 0,0-1 0 0 0,0 1 0 0 0,0-1 0 0 0,0 1 0 0 0,1-1 0 0 0,-1 0 0 0 0,0 0 0 0 0,1 0 0 0 0,-1 0 0 0 0,1 0 0 0 0,-1 0 0 0 0,1-1 0 0 0,0 1 0 0 0,-1-1 0 0 0,1 0 0 0 0,0 0 0 0 0,-1 0 0 0 0,1 0 0 0 0,-1 0 0 0 0,1-1 0 0 0,0 1 0 0 0,-1-1 0 0 0,1 0 0 0 0,1 0 7 0 0,2-1-25 0 0,-1-1 0 0 0,1 1-1 0 0,-1-1 1 0 0,0 0 0 0 0,1-1-1 0 0,-2 1 1 0 0,1-1 0 0 0,0 0-1 0 0,-1 0 1 0 0,1 0 0 0 0,-1-1-1 0 0,0 0 1 0 0,-1 0 0 0 0,1 0-1 0 0,-1 0 1 0 0,0 0 0 0 0,0 0-1 0 0,0-3 26 0 0,9-34 12 0 0,-2 0 0 0 0,-1-1-1 0 0,-2-10-11 0 0,1 0 557 0 0,12-39-557 0 0,-1 15 1339 0 0,-14 52-806 0 0,-5 24-381 0 0,0 1-34 0 0,0 0-20 0 0,0 0-2 0 0,0 1-16 0 0,-3 97-63 0 0,0-54-17 0 0,2 0 0 0 0,3 0-1 0 0,1 0 1 0 0,2 5 0 0 0,3-1-68 0 0,2 17-147 0 0,2-24-3520 0 0,-8-30-2542 0 0</inkml:trace>
</inkml:ink>
</file>

<file path=ppt/ink/ink5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4:38.332"/>
    </inkml:context>
    <inkml:brush xml:id="br0">
      <inkml:brushProperty name="width" value="0.05" units="cm"/>
      <inkml:brushProperty name="height" value="0.05" units="cm"/>
      <inkml:brushProperty name="color" value="#333333"/>
    </inkml:brush>
  </inkml:definitions>
  <inkml:trace contextRef="#ctx0" brushRef="#br0">43 54 11088 0 0,'0'-2'77'0'0,"0"1"1"0"0,0-1-1 0 0,1 0 1 0 0,-1 0 0 0 0,0 0-1 0 0,1 0 1 0 0,0 0-1 0 0,-1 0 1 0 0,1 0-1 0 0,0 1 1 0 0,0-1 0 0 0,1-1-78 0 0,10-24 395 0 0,-11 25 179 0 0,-1 2 194 0 0,0 0 37 0 0,0 0-65 0 0,0 2-312 0 0,2 6-256 0 0,-1 0 1 0 0,0 1 0 0 0,0-1-1 0 0,-1 0 1 0 0,0 0 0 0 0,-1 1-1 0 0,0 2-172 0 0,-4 18 522 0 0,-4 13-522 0 0,-1 6 260 0 0,-4 11 17 0 0,8-38-125 0 0,1 0 0 0 0,1 0-1 0 0,0 10-151 0 0,0 20 238 0 0,1-23 104 0 0,1 19-342 0 0,2-37 35 0 0,0 0 0 0 0,1-1-1 0 0,1 1 1 0 0,0-1 0 0 0,0 0-1 0 0,3 9-34 0 0,-3-14 3 0 0,0 0 0 0 0,0-1 0 0 0,1 1 0 0 0,-1 0 0 0 0,1-1 0 0 0,0 1 0 0 0,0-1 0 0 0,0 0 0 0 0,1 0 0 0 0,-1 0 0 0 0,1 0 0 0 0,-1-1 0 0 0,1 1 0 0 0,0-1 0 0 0,0 0 0 0 0,0 0 0 0 0,0 0 0 0 0,0-1 0 0 0,1 0 0 0 0,-1 0 0 0 0,0 0 0 0 0,1 0 0 0 0,-1 0 0 0 0,1-1 0 0 0,-1 0 0 0 0,4 0-3 0 0,-4 0-235 0 0,0 0-1 0 0,0-1 0 0 0,-1 0 1 0 0,1 1-1 0 0,0-1 1 0 0,-1 0-1 0 0,1-1 0 0 0,-1 1 1 0 0,1-1-1 0 0,-1 0 1 0 0,0 1-1 0 0,3-3 236 0 0,1-4-6002 0 0</inkml:trace>
</inkml:ink>
</file>

<file path=ppt/ink/ink5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4:38.717"/>
    </inkml:context>
    <inkml:brush xml:id="br0">
      <inkml:brushProperty name="width" value="0.05" units="cm"/>
      <inkml:brushProperty name="height" value="0.05" units="cm"/>
      <inkml:brushProperty name="color" value="#333333"/>
    </inkml:brush>
  </inkml:definitions>
  <inkml:trace contextRef="#ctx0" brushRef="#br0">1 107 11600 0 0,'0'0'530'0'0,"0"0"-7"0"0,0 0-287 0 0,14 6 651 0 0,-6-6-579 0 0,-1 1 1 0 0,1-2-1 0 0,0 1 1 0 0,-1-1 0 0 0,7-1-309 0 0,12-1 583 0 0,10-1 104 0 0,0-2 0 0 0,0-1 0 0 0,13-5-687 0 0,40-8 260 0 0,-70 15-1044 0 0,-1-1-1 0 0,1 0 1 0 0,-1-1-1 0 0,-1-1 1 0 0,7-4 784 0 0,1-2-1437 0 0</inkml:trace>
</inkml:ink>
</file>

<file path=ppt/ink/ink5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4:39.076"/>
    </inkml:context>
    <inkml:brush xml:id="br0">
      <inkml:brushProperty name="width" value="0.05" units="cm"/>
      <inkml:brushProperty name="height" value="0.05" units="cm"/>
      <inkml:brushProperty name="color" value="#333333"/>
    </inkml:brush>
  </inkml:definitions>
  <inkml:trace contextRef="#ctx0" brushRef="#br0">64 1 12752 0 0,'0'0'586'0'0,"0"0"-15"0"0,0 0-303 0 0,-7 12 963 0 0,5-4-844 0 0,-1 1 1 0 0,1-1 0 0 0,1 0-1 0 0,0 1 1 0 0,0 2-388 0 0,-2 9 493 0 0,-9 78 265 0 0,8-73-527 0 0,0 19-231 0 0,1-1 149 0 0,-4 72 723 0 0,5-66-794 0 0,-2 1 0 0 0,-3 4-78 0 0,7-39 130 0 0,0-14-66 0 0,0-3-10 0 0,1-12-108 0 0,1 0 0 0 0,0 0 0 0 0,1 0 0 0 0,3-4 54 0 0,-3 5 10 0 0,5-12-10 0 0,0 1 0 0 0,3-2 0 0 0,9-25 0 0 0,-19 48 2 0 0,1 0-1 0 0,0 0 1 0 0,0 1-1 0 0,0-1 1 0 0,0 0-1 0 0,0 1 1 0 0,0 0-1 0 0,1-1 0 0 0,-1 1 1 0 0,3-1-2 0 0,3-4 49 0 0,-6 6-37 0 0,0-1 0 0 0,0 1 0 0 0,0 0-1 0 0,0 0 1 0 0,0 0 0 0 0,1 1-1 0 0,-1-1 1 0 0,0 0 0 0 0,1 1 0 0 0,-1 0-1 0 0,0-1 1 0 0,1 1 0 0 0,-1 0-1 0 0,0 0 1 0 0,2 0-12 0 0,-2 0 5 0 0,0 0 0 0 0,0 1-1 0 0,0-1 1 0 0,0 0 0 0 0,0 1-1 0 0,0-1 1 0 0,0 1 0 0 0,0-1 0 0 0,0 1-1 0 0,0 0 1 0 0,0 0 0 0 0,0 0 0 0 0,0 0-1 0 0,0 0 1 0 0,0 1 0 0 0,-1-1-1 0 0,1 1-4 0 0,3 4 39 0 0,0 0 1 0 0,0 1-1 0 0,-1-1 0 0 0,0 1 0 0 0,0 0 0 0 0,-1 0 0 0 0,0 1 0 0 0,0-1 0 0 0,1 7-39 0 0,21 92 64 0 0,-21-89-102 0 0,0-1-1 0 0,2 1 0 0 0,2 4 39 0 0,-6-18-230 0 0,0-1-1 0 0,0 1 0 0 0,0-1 0 0 0,0 1 1 0 0,0-1-1 0 0,0 0 0 0 0,1 1 0 0 0,-1-1 1 0 0,1 0-1 0 0,0-1 0 0 0,-1 1 0 0 0,1 0 1 0 0,0-1-1 0 0,0 0 0 0 0,0 1 231 0 0,5 0-1174 0 0</inkml:trace>
</inkml:ink>
</file>

<file path=ppt/ink/ink5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4:39.421"/>
    </inkml:context>
    <inkml:brush xml:id="br0">
      <inkml:brushProperty name="width" value="0.05" units="cm"/>
      <inkml:brushProperty name="height" value="0.05" units="cm"/>
      <inkml:brushProperty name="color" value="#333333"/>
    </inkml:brush>
  </inkml:definitions>
  <inkml:trace contextRef="#ctx0" brushRef="#br0">52 128 11144 0 0,'0'0'506'0'0,"0"0"-4"0"0,0 0-248 0 0,0 0 152 0 0,0 0 104 0 0,1 9 568 0 0,0-5-861 0 0,0 0 0 0 0,1 0 0 0 0,0 0 0 0 0,0 0 0 0 0,0-1 0 0 0,0 1 0 0 0,1-1 0 0 0,0 1 0 0 0,-1-1 0 0 0,1 0 0 0 0,0 0 0 0 0,0 0 0 0 0,1-1 0 0 0,-1 1 0 0 0,1-1 0 0 0,-1 0 0 0 0,1 0 0 0 0,1 1-217 0 0,-2-2 62 0 0,0 0 0 0 0,0 0 0 0 0,0 0-1 0 0,1 0 1 0 0,-1 0 0 0 0,0-1 0 0 0,1 1 0 0 0,-1-1-1 0 0,0 0 1 0 0,1 0 0 0 0,-1 0 0 0 0,0-1 0 0 0,1 1-1 0 0,-1-1 1 0 0,0 0 0 0 0,0 0 0 0 0,2 0-62 0 0,0-1 16 0 0,-1-1 1 0 0,1 1-1 0 0,0-1 1 0 0,-1 0-1 0 0,1 0 1 0 0,-1 0-1 0 0,0-1 0 0 0,0 1 1 0 0,0-1-1 0 0,2-4-16 0 0,-2 3-20 0 0,1-1-1 0 0,-1 0 1 0 0,-1 0-1 0 0,1 0 1 0 0,-1-1 0 0 0,0 1-1 0 0,-1-1 1 0 0,1-1 20 0 0,-2 3 6 0 0,1 1 0 0 0,-1-1 0 0 0,-1 0 0 0 0,1 1 0 0 0,-1-1-1 0 0,0 0 1 0 0,0 1 0 0 0,0-1 0 0 0,0 0 0 0 0,-1 1 0 0 0,-1-5-6 0 0,1 7 8 0 0,1-1 0 0 0,-1 1 0 0 0,0 0 0 0 0,0-1 0 0 0,0 1 0 0 0,0 0 0 0 0,-1 0 0 0 0,1 0 0 0 0,0 0 0 0 0,-1 0 0 0 0,0 0 0 0 0,1 0 0 0 0,-1 1 0 0 0,0-1 0 0 0,0 1 0 0 0,0-1 0 0 0,0 1 0 0 0,-2-2-8 0 0,1 2-1 0 0,0 0-1 0 0,0 0 0 0 0,0 1 1 0 0,0-1-1 0 0,0 1 1 0 0,-1-1-1 0 0,1 1 0 0 0,0 0 1 0 0,0 0-1 0 0,0 0 0 0 0,0 0 1 0 0,-1 1-1 0 0,0 0 2 0 0,-4 1-2 0 0,0 0-1 0 0,0 1 1 0 0,0 0 0 0 0,0 1-1 0 0,0-1 1 0 0,1 2-1 0 0,-1-1 1 0 0,1 1-1 0 0,0 0 1 0 0,-2 2 2 0 0,1 1 29 0 0,0 0 0 0 0,0 1 0 0 0,1 0 0 0 0,0 0 0 0 0,1 1 0 0 0,-1 0 1 0 0,2 0-1 0 0,0 0 0 0 0,0 0 0 0 0,1 1 0 0 0,0 0 0 0 0,0 0 0 0 0,2 0 0 0 0,-1 1 0 0 0,1-1 0 0 0,1 1 0 0 0,0-1 0 0 0,1 1 0 0 0,0-1 0 0 0,1 4-29 0 0,0-9 31 0 0,0 0 0 0 0,0-1 0 0 0,1 1 0 0 0,0-1 0 0 0,0 1 0 0 0,0-1 0 0 0,0 0 0 0 0,1 0 0 0 0,0 0 0 0 0,0 0 0 0 0,1 0 0 0 0,2 3-31 0 0,4 2 181 0 0,0-1 0 0 0,0 0 0 0 0,1 0 0 0 0,10 6-181 0 0,-11-10-92 0 0,0 0 0 0 0,0 0-1 0 0,1-1 1 0 0,0 0-1 0 0,2 0 93 0 0,5 2-1407 0 0,5 0-5555 0 0</inkml:trace>
</inkml:ink>
</file>

<file path=ppt/ink/ink5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4:40.283"/>
    </inkml:context>
    <inkml:brush xml:id="br0">
      <inkml:brushProperty name="width" value="0.05" units="cm"/>
      <inkml:brushProperty name="height" value="0.05" units="cm"/>
      <inkml:brushProperty name="color" value="#333333"/>
    </inkml:brush>
  </inkml:definitions>
  <inkml:trace contextRef="#ctx0" brushRef="#br0">37 7 5064 0 0,'0'0'389'0'0,"1"-1"-40"0"0,2-4 2100 0 0,-4 5 3635 0 0,-4 7-886 0 0,1-1-6926 0 0,-3 11 1934 0 0,2 1 0 0 0,0 0 0 0 0,0 0 1 0 0,2 0-1 0 0,0 1 0 0 0,0 13-206 0 0,3-17 120 0 0,0 0-1 0 0,1 0 1 0 0,1-1 0 0 0,0 1-1 0 0,1-1 1 0 0,0 1 0 0 0,1-1-1 0 0,2 3-119 0 0,-4-13 2 0 0,-1 0 0 0 0,1 0 0 0 0,0 0 1 0 0,0 0-1 0 0,0-1 0 0 0,1 1 0 0 0,-1-1 0 0 0,1 1 0 0 0,0-1 0 0 0,0 0 0 0 0,0 0 0 0 0,1 0 0 0 0,-1 0 0 0 0,1-1 0 0 0,2 2-2 0 0,-4-3-18 0 0,1 1-1 0 0,0-1 1 0 0,-1 0-1 0 0,1 0 1 0 0,0 0 0 0 0,0 0-1 0 0,0-1 1 0 0,0 1 0 0 0,0-1-1 0 0,-1 0 1 0 0,1 0-1 0 0,0 0 1 0 0,0 0 0 0 0,0 0-1 0 0,0-1 1 0 0,0 1 0 0 0,0-1-1 0 0,0 0 1 0 0,0 1 0 0 0,-1-2-1 0 0,1 1 1 0 0,0 0-1 0 0,0-1 19 0 0,3-2-21 0 0,0 0 0 0 0,0 0 0 0 0,0-1 0 0 0,-1 0-1 0 0,1-1 1 0 0,-1 1 0 0 0,0-1 0 0 0,-1 0 0 0 0,1 0-1 0 0,-1 0 1 0 0,-1-1 0 0 0,1 1 0 0 0,-1-1 0 0 0,0 0-1 0 0,0 0 1 0 0,-1 0 0 0 0,0 0 0 0 0,0-1 0 0 0,-1 1-1 0 0,0-2 22 0 0,20-106 11 0 0,-15 83 346 0 0,-6 31-253 0 0,0 1 0 0 0,0 0 0 0 0,0 0-32 0 0,0 0-134 0 0,0 2-60 0 0,-3 39-176 0 0,1-25 449 0 0,1 0 0 0 0,1 12-151 0 0,2 9 621 0 0,-2-16-442 0 0,2 0-1 0 0,0 0 1 0 0,1 0 0 0 0,1 0 0 0 0,3 6-179 0 0,-5-21-59 0 0,0 0 0 0 0,0-1 0 0 0,1 1 0 0 0,0-1 0 0 0,0 0 0 0 0,0 0 0 0 0,4 3 59 0 0,-5-5-309 0 0,0-1-1 0 0,1 1 1 0 0,-1-1 0 0 0,1 0-1 0 0,-1 0 1 0 0,1 0 0 0 0,0 0-1 0 0,0 0 1 0 0,0-1 0 0 0,0 1-1 0 0,0-1 1 0 0,0 0 0 0 0,1 0-1 0 0,1 0 310 0 0,5 0-1398 0 0</inkml:trace>
</inkml:ink>
</file>

<file path=ppt/ink/ink5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4:40.690"/>
    </inkml:context>
    <inkml:brush xml:id="br0">
      <inkml:brushProperty name="width" value="0.05" units="cm"/>
      <inkml:brushProperty name="height" value="0.05" units="cm"/>
      <inkml:brushProperty name="color" value="#333333"/>
    </inkml:brush>
  </inkml:definitions>
  <inkml:trace contextRef="#ctx0" brushRef="#br0">0 30 11832 0 0,'5'22'4863'0'0,"0"21"-4863"0"0,-5-23 499 0 0,-1 0 0 0 0,-3 13-499 0 0,0 11 1162 0 0,3-18-698 0 0,8-32-380 0 0,6-29-346 0 0,-11 31 291 0 0,-1 1-1 0 0,1-1 1 0 0,-1 0 0 0 0,0 0 0 0 0,0 1 0 0 0,-1-1-1 0 0,1 0 1 0 0,-1 0 0 0 0,0-3-29 0 0,0 3 3 0 0,0 0 0 0 0,1 0 0 0 0,-1 1-1 0 0,1-1 1 0 0,0 0 0 0 0,0 0 0 0 0,0 1 0 0 0,0-1 0 0 0,0 0 0 0 0,1 1-1 0 0,1-3-2 0 0,14-23 23 0 0,-13 20 22 0 0,1 1-1 0 0,0 0 1 0 0,1 0 0 0 0,3-4-45 0 0,-7 9 22 0 0,22-20 383 0 0,-22 22-375 0 0,0 0-1 0 0,0 0 0 0 0,0 0 0 0 0,0 0 0 0 0,0 0 0 0 0,0 1 0 0 0,0-1 1 0 0,0 0-1 0 0,0 1 0 0 0,0 0 0 0 0,0-1 0 0 0,1 1 0 0 0,0 0-29 0 0,-1 0 25 0 0,-1 0 0 0 0,1 0-1 0 0,-1 0 1 0 0,1 0 0 0 0,0 1-1 0 0,-1-1 1 0 0,1 0 0 0 0,-1 1-1 0 0,1-1 1 0 0,-1 1 0 0 0,1 0-1 0 0,-1-1 1 0 0,0 1-1 0 0,1 0 1 0 0,-1 0 0 0 0,0 0-1 0 0,1 0 1 0 0,-1 0 0 0 0,0 0-1 0 0,0 0 1 0 0,0 0 0 0 0,0 0-1 0 0,0 1 1 0 0,0-1 0 0 0,0 0-1 0 0,0 1-24 0 0,1 3 24 0 0,0 0-1 0 0,-1 1 1 0 0,1-1-1 0 0,-1 1 1 0 0,0-1-1 0 0,0 5-23 0 0,2 10 170 0 0,-3-17-157 0 0,1 0-1 0 0,-1-1 0 0 0,0 1 0 0 0,-1 0 1 0 0,1-1-1 0 0,0 1 0 0 0,-1 1-12 0 0,0 15 2 0 0,3 4-2 0 0,-2-16 0 0 0,1 0 0 0 0,0 0 0 0 0,0 0 0 0 0,0-1 0 0 0,1 1 0 0 0,0-1 0 0 0,0 1 0 0 0,1-1 0 0 0,2 5 0 0 0,0-3-310 0 0,-4-5 309 0 0,0 0-1 0 0,1 0 1 0 0,0 0 0 0 0,0-1-1 0 0,-1 1 1 0 0,1-1-1 0 0,1 0 1 0 0,-1 1-1 0 0,2 0 2 0 0,-1-1-832 0 0,-1-1 0 0 0,1 0 0 0 0,-1 1 0 0 0,1-1 0 0 0,0-1 0 0 0,-1 1 0 0 0,1 0 0 0 0,1 0 832 0 0,12 1-6244 0 0</inkml:trace>
</inkml:ink>
</file>

<file path=ppt/ink/ink5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4:41.018"/>
    </inkml:context>
    <inkml:brush xml:id="br0">
      <inkml:brushProperty name="width" value="0.05" units="cm"/>
      <inkml:brushProperty name="height" value="0.05" units="cm"/>
      <inkml:brushProperty name="color" value="#333333"/>
    </inkml:brush>
  </inkml:definitions>
  <inkml:trace contextRef="#ctx0" brushRef="#br0">7 3 11056 0 0,'0'0'505'0'0,"-1"-1"-9"0"0,-3-1-175 0 0,3 2 437 0 0,1 0 223 0 0,0 0 47 0 0,0 2-817 0 0,1-1 1 0 0,-1 1-1 0 0,1-1 1 0 0,-1 1-1 0 0,0-1 1 0 0,1 1 0 0 0,-1 0-1 0 0,0-1 1 0 0,0 1-1 0 0,0-1 1 0 0,0 1-1 0 0,0 1-211 0 0,0 5 475 0 0,2 7 114 0 0,2 26-49 0 0,2 35 1479 0 0,-6-57-1872 0 0,-1-15-145 0 0,1 1-1 0 0,-1 0 1 0 0,1 0-1 0 0,0 0 1 0 0,1-1-1 0 0,-1 1 1 0 0,1 0-1 0 0,0-1 1 0 0,0 1-1 0 0,1 0 1 0 0,-1-1-1 0 0,2 4-1 0 0,-2-8-19 0 0,-1 0 0 0 0,0 1 0 0 0,1-1 0 0 0,-1 1 0 0 0,0-1 0 0 0,1 1 0 0 0,-1-1-1 0 0,0 1 1 0 0,0-1 0 0 0,0 1 0 0 0,1-1 0 0 0,-1 1 0 0 0,0-1 0 0 0,0 1 0 0 0,0-1 0 0 0,0 1-1 0 0,0-1 1 0 0,0 1 0 0 0,0-1 0 0 0,0 1 0 0 0,0-1 0 0 0,0 1 0 0 0,0-1 0 0 0,0 1 0 0 0,-1-1-1 0 0,1 1 1 0 0,0 0 19 0 0,0-1-76 0 0,0 0 0 0 0,0 0 0 0 0,1 1 0 0 0,-1-1-1 0 0,0 0 1 0 0,0 0 0 0 0,0 1 0 0 0,1-1-1 0 0,-1 0 1 0 0,0 0 0 0 0,0 0 0 0 0,1 1 0 0 0,-1-1-1 0 0,0 0 1 0 0,0 0 0 0 0,1 0 0 0 0,-1 0 0 0 0,0 0-1 0 0,1 0 1 0 0,-1 1 0 0 0,0-1 0 0 0,1 0-1 0 0,-1 0 1 0 0,0 0 0 0 0,1 0 76 0 0,-1 0-551 0 0,9 3-6188 0 0</inkml:trace>
</inkml:ink>
</file>

<file path=ppt/ink/ink5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4:41.365"/>
    </inkml:context>
    <inkml:brush xml:id="br0">
      <inkml:brushProperty name="width" value="0.05" units="cm"/>
      <inkml:brushProperty name="height" value="0.05" units="cm"/>
      <inkml:brushProperty name="color" value="#333333"/>
    </inkml:brush>
  </inkml:definitions>
  <inkml:trace contextRef="#ctx0" brushRef="#br0">22 62 7832 0 0,'-3'-2'33'0'0,"3"1"-4"0"0,-1 0 0 0 0,0 1-1 0 0,1-1 1 0 0,-1 1-1 0 0,0-1 1 0 0,1 0-1 0 0,-1 1 1 0 0,1-1-1 0 0,-1 0 1 0 0,1 0 0 0 0,-1 1-1 0 0,1-1 1 0 0,0 0-1 0 0,-1 0 1 0 0,1 0-1 0 0,0 1 1 0 0,0-1-1 0 0,0 0 1 0 0,-1 0 0 0 0,1 0-1 0 0,0 0 1 0 0,0 0-1 0 0,0 0 1 0 0,0 1-1 0 0,1-1 1 0 0,-1 0 0 0 0,0 0-1 0 0,0-1-28 0 0,1 2-4 0 0,-1-1-1 0 0,0 0 0 0 0,0 1 1 0 0,0-1-1 0 0,0 0 1 0 0,-1 1-1 0 0,1-1 1 0 0,0 0-1 0 0,0 1 1 0 0,0-1-1 0 0,0 1 0 0 0,-1-1 1 0 0,1 0-1 0 0,0 1 1 0 0,-1-1-1 0 0,1 1 1 0 0,0-1 4 0 0,-1 1 48 0 0,1 0 0 0 0,0-1 0 0 0,0 1 0 0 0,0 0 0 0 0,-1 0 0 0 0,1 0 0 0 0,0-1 0 0 0,0 1 0 0 0,0 0 0 0 0,0 0 1 0 0,0-1-1 0 0,0 1 0 0 0,0 0 0 0 0,-1 0 0 0 0,1-1 0 0 0,0 1 0 0 0,0 0 0 0 0,0-1 0 0 0,0 1 0 0 0,0 0 0 0 0,0 0 0 0 0,0-1 0 0 0,0 1 1 0 0,0 0-1 0 0,1-1 0 0 0,-1 1 0 0 0,0 0 0 0 0,0 0 0 0 0,0-1 0 0 0,0 1 0 0 0,0 0 0 0 0,0 0 0 0 0,0-1 0 0 0,1 1-48 0 0,-9-15 6944 0 0,17 15-7887 0 0,-4 0-2758 0 0,-3 0-1677 0 0</inkml:trace>
</inkml:ink>
</file>

<file path=ppt/ink/ink5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4:41.724"/>
    </inkml:context>
    <inkml:brush xml:id="br0">
      <inkml:brushProperty name="width" value="0.05" units="cm"/>
      <inkml:brushProperty name="height" value="0.05" units="cm"/>
      <inkml:brushProperty name="color" value="#333333"/>
    </inkml:brush>
  </inkml:definitions>
  <inkml:trace contextRef="#ctx0" brushRef="#br0">194 3 12584 0 0,'0'0'39'0'0,"0"0"1"0"0,0 0-1 0 0,0 0 1 0 0,0 0 0 0 0,0 0-1 0 0,0 0 1 0 0,0 0-1 0 0,0-1 1 0 0,0 1 0 0 0,0 0-1 0 0,0 0 1 0 0,0 0-1 0 0,0 0 1 0 0,0 0-1 0 0,-1 0 1 0 0,1 0 0 0 0,0 0-1 0 0,0-1 1 0 0,0 1-1 0 0,0 0 1 0 0,0 0 0 0 0,0 0-1 0 0,0 0 1 0 0,0 0-1 0 0,0 0 1 0 0,0 0 0 0 0,0 0-1 0 0,0 0 1 0 0,0 0-1 0 0,0 0 1 0 0,-1-1 0 0 0,1 1-1 0 0,0 0 1 0 0,0 0-1 0 0,0 0 1 0 0,0 0-1 0 0,0 0 1 0 0,0 0 0 0 0,0 0-1 0 0,0 0 1 0 0,-1 0-1 0 0,1 0 1 0 0,0 0 0 0 0,0 0-1 0 0,0 0 1 0 0,0 0-1 0 0,0 0 1 0 0,0 0 0 0 0,0 0-1 0 0,-1 0 1 0 0,1 0-1 0 0,0 0 1 0 0,0 0 0 0 0,0 0-1 0 0,0 0 1 0 0,0 1-1 0 0,0-1 1 0 0,0 0-1 0 0,0 0 1 0 0,0 0 0 0 0,-1 0-40 0 0,1 9 800 0 0,3 14-233 0 0,-2-20-461 0 0,-1 0 0 0 0,0 0 1 0 0,0 0-1 0 0,0 1 0 0 0,-1-1 0 0 0,1 0 0 0 0,-1 0 0 0 0,0 0 0 0 0,0 2-106 0 0,-4 15 398 0 0,-4 59 1888 0 0,-18 66-2286 0 0,16-95 301 0 0,6-16-145 0 0,2 1 1 0 0,1 0-1 0 0,2 15-156 0 0,1-30 115 0 0,1 0 0 0 0,1 0 0 0 0,4 11-115 0 0,-3-8 199 0 0,-3-20-206 0 0,0 1 0 0 0,0-1-1 0 0,1 1 1 0 0,-1-1-1 0 0,1 1 1 0 0,0-1-1 0 0,-1 0 1 0 0,2 1 0 0 0,-1-1-1 0 0,0 0 1 0 0,1 0-1 0 0,-1-1 1 0 0,1 1 0 0 0,0-1-1 0 0,0 1 1 0 0,0-1-1 0 0,0 0 1 0 0,0 0-1 0 0,0 0 1 0 0,1 0 0 0 0,-1-1-1 0 0,1 1 1 0 0,-1-1-1 0 0,1 0 1 0 0,-1 0 0 0 0,1 0-1 0 0,0-1 1 0 0,0 1-1 0 0,-1-1 1 0 0,1 0-1 0 0,0 0 1 0 0,0 0 7 0 0,1-1-138 0 0,0 1 0 0 0,-1-1-1 0 0,1-1 1 0 0,-1 1 0 0 0,1 0 0 0 0,-1-1-1 0 0,1 0 1 0 0,-1 0 0 0 0,0-1 0 0 0,0 1 0 0 0,0-1-1 0 0,0 0 1 0 0,0 0 0 0 0,-1 0 0 0 0,1-1 138 0 0,8-7-1506 0 0</inkml:trace>
  <inkml:trace contextRef="#ctx0" brushRef="#br0" timeOffset="1">8 286 7368 0 0,'0'0'568'0'0,"-1"0"-374"0"0,-4 0-32 0 0,4 0 562 0 0,1 0 240 0 0,0 0 41 0 0,2 0-69 0 0,35 11 574 0 0,-16-4-863 0 0,0-1 0 0 0,0-1 0 0 0,22 2-647 0 0,-8-3 238 0 0,-9-1 29 0 0,21-1-267 0 0,2-2-672 0 0,-16 0-3127 0 0,-2 0-1103 0 0</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OA" name="resolution" value="1000" units="1/deg"/>
          <inkml:channelProperty channel="OE" name="resolution" value="1000" units="1/deg"/>
        </inkml:channelProperties>
      </inkml:inkSource>
      <inkml:timestamp xml:id="ts0" timeString="2019-01-08T11:28:26.996"/>
    </inkml:context>
    <inkml:brush xml:id="br0">
      <inkml:brushProperty name="width" value="0.1" units="cm"/>
      <inkml:brushProperty name="height" value="0.1" units="cm"/>
      <inkml:brushProperty name="color" value="#849398"/>
      <inkml:brushProperty name="ignorePressure" value="1"/>
    </inkml:brush>
  </inkml:definitions>
  <inkml:trace contextRef="#ctx0" brushRef="#br0">2223 114 0 0,'0'-36'0'0,"0"-42"0"0,0 1874 0 0,0 908 0 0,0-2466 0 0,0-215 0 0,0 14 0 0,0-26 0 0,0-1 0 0,0 37 0 0,0-38 0 0,0 72 0 0,0-41 0 0,0-5 0 0,0-5 0 0,0-21 0 0,0 22 0 0,0-35 0 0</inkml:trace>
  <inkml:trace contextRef="#ctx0" brushRef="#br0" timeOffset="1">2295 5127 0 0,'-35'0'0'0,"33"0"0"0,13 0 0 0,5858 0 0 0,-5768 0 0 0,-56 0 0 0,-15 0 0 0,5 0 0 0,-9 0 0 0,5 0 0 0,-5 0 0 0,6 0 0 0,18 0 0 0,-40 0 0 0,21 0 0 0,-12 0 0 0,23 0 0 0,11 0 0 0,-50 0 0 0,-5 0 0 0,-8 0 0 0,-2 0 0 0</inkml:trace>
</inkml:ink>
</file>

<file path=ppt/ink/ink5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4:42.094"/>
    </inkml:context>
    <inkml:brush xml:id="br0">
      <inkml:brushProperty name="width" value="0.05" units="cm"/>
      <inkml:brushProperty name="height" value="0.05" units="cm"/>
      <inkml:brushProperty name="color" value="#333333"/>
    </inkml:brush>
  </inkml:definitions>
  <inkml:trace contextRef="#ctx0" brushRef="#br0">192 5 7368 0 0,'0'0'568'0'0,"-7"-1"-184"0"0,5 0-90 0 0,0 0 1 0 0,1 1-1 0 0,-1-1 1 0 0,0 1-1 0 0,0 0 0 0 0,0 0 1 0 0,1-1-1 0 0,-1 1 1 0 0,0 0-1 0 0,0 0 1 0 0,0 1-1 0 0,0-1 1 0 0,0 0-1 0 0,1 1 0 0 0,-1-1 1 0 0,-1 1-295 0 0,-2 1 311 0 0,1 0-1 0 0,0 0 1 0 0,0 0 0 0 0,0 1 0 0 0,0 0 0 0 0,0 0 0 0 0,0 0-311 0 0,-8 7 679 0 0,1 2 0 0 0,1-1 1 0 0,-9 12-680 0 0,6-4 638 0 0,1 0-1 0 0,-7 15-637 0 0,7-12 254 0 0,10-17-215 0 0,0 1-1 0 0,0-1 1 0 0,1 1-1 0 0,-1-1 1 0 0,1 1-1 0 0,0 0 1 0 0,1-1-1 0 0,-1 1 1 0 0,1 0-1 0 0,0 0 1 0 0,1-1 0 0 0,-1 1-1 0 0,1 0 1 0 0,1 0-1 0 0,-1-1 1 0 0,1 1-1 0 0,-1-1 1 0 0,2 1-1 0 0,-1-1 1 0 0,1 0-1 0 0,0 1-38 0 0,3 2 3 0 0,-3-3-13 0 0,0-1-1 0 0,0 0 1 0 0,0 0 0 0 0,1 0 0 0 0,1 1 10 0 0,-3-4-1 0 0,0 0 0 0 0,0 0 0 0 0,-1 0 0 0 0,1 0 0 0 0,0 0 0 0 0,0 0-1 0 0,0 0 1 0 0,0-1 0 0 0,0 1 0 0 0,1-1 0 0 0,-1 1 0 0 0,0-1 0 0 0,0 0 0 0 0,0 0 0 0 0,1 0 1 0 0,2 0-55 0 0,0 0 1 0 0,-1-1-1 0 0,1 0 0 0 0,0 0 0 0 0,0 0 0 0 0,0-1 0 0 0,-1 1 0 0 0,1-1 0 0 0,0 0 0 0 0,-1-1 0 0 0,0 1 0 0 0,1-1 0 0 0,-1 0 0 0 0,0 0 0 0 0,-1 0 1 0 0,1 0-1 0 0,0-1 0 0 0,-1 1 0 0 0,0-1 0 0 0,0 0 0 0 0,0 0 0 0 0,0 0 0 0 0,-1 0 0 0 0,1-1 0 0 0,-1 1 0 0 0,0-1 0 0 0,0 0 0 0 0,-1 1 0 0 0,0-1 0 0 0,1-1 55 0 0,5-19 1 0 0,2-11-23 0 0,0-21-239 0 0,-4 31 501 0 0,-1 0-1 0 0,-1-1 0 0 0,-1-5-239 0 0,-2 21 808 0 0,2 17-516 0 0,-1 20-249 0 0,1 22 190 0 0,1-1 1 0 0,7 29-234 0 0,-8-66-2 0 0,0-1-1 0 0,0-1 1 0 0,1 1 0 0 0,0 0 0 0 0,1-1 0 0 0,1 2 2 0 0,-3-6-109 0 0,0 0 1 0 0,0 0-1 0 0,0-1 1 0 0,1 1 0 0 0,0-1-1 0 0,0 0 1 0 0,0 1-1 0 0,0-1 1 0 0,0 0 0 0 0,0-1-1 0 0,1 1 1 0 0,-1-1-1 0 0,1 1 1 0 0,0-1 108 0 0,6 1-6602 0 0</inkml:trace>
</inkml:ink>
</file>

<file path=ppt/ink/ink5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4:42.467"/>
    </inkml:context>
    <inkml:brush xml:id="br0">
      <inkml:brushProperty name="width" value="0.05" units="cm"/>
      <inkml:brushProperty name="height" value="0.05" units="cm"/>
      <inkml:brushProperty name="color" value="#333333"/>
    </inkml:brush>
  </inkml:definitions>
  <inkml:trace contextRef="#ctx0" brushRef="#br0">1 33 10592 0 0,'0'0'488'0'0,"0"0"-12"0"0,0 0-307 0 0,0-3-105 0 0,0 3 168 0 0,0 0 68 0 0,0 0 11 0 0,0 0 37 0 0,7 12 1297 0 0,3 49 959 0 0,-7-53-2396 0 0,-1-3-72 0 0,-1-1-1 0 0,1 0 0 0 0,-1 1 0 0 0,0-1 0 0 0,-1 1 0 0 0,1 0 0 0 0,-1 4-135 0 0,1 3 218 0 0,0-1-1 0 0,1 1 0 0 0,0 0 1 0 0,1 0-218 0 0,-1-3 31 0 0,0-1 0 0 0,0 1 1 0 0,-1-1-1 0 0,0 1 0 0 0,-1 0 1 0 0,0-1-1 0 0,0 1 0 0 0,-2 7-31 0 0,0-6-9 0 0,2-10 11 0 0,0 0 0 0 0,0 1 0 0 0,0-1 1 0 0,0 0-1 0 0,0 0 0 0 0,0 1 0 0 0,0-1 0 0 0,-1 0 0 0 0,1 0 1 0 0,0 1-1 0 0,0-1 0 0 0,0 0 0 0 0,0 0 0 0 0,0 1 0 0 0,0-1 0 0 0,-1 0 1 0 0,1 0-1 0 0,0 0 0 0 0,0 1 0 0 0,0-1 0 0 0,-1 0 0 0 0,1 0 0 0 0,0 0 1 0 0,0 0-1 0 0,0 1 0 0 0,-1-1 0 0 0,1 0 0 0 0,0 0 0 0 0,0 0 0 0 0,-1 0 1 0 0,1 0-1 0 0,0 0 0 0 0,0 0 0 0 0,-1 0 0 0 0,1 0 0 0 0,0 0 1 0 0,0 0-1 0 0,-1 0 0 0 0,1 0 0 0 0,0 0 0 0 0,-1 0 0 0 0,1 0 0 0 0,0 0 1 0 0,0 0-1 0 0,-1 0 0 0 0,1 0 0 0 0,0 0 0 0 0,0 0 0 0 0,-1-1 0 0 0,1 1 1 0 0,0 0-1 0 0,0 0 0 0 0,0 0 0 0 0,-1 0-2 0 0,-1-4 15 0 0,1 1 1 0 0,-1-1-1 0 0,1 0 1 0 0,0 1-1 0 0,-1-1 0 0 0,2 0 1 0 0,-1 0-1 0 0,0 1 0 0 0,1-1 1 0 0,0 0-1 0 0,0-1-15 0 0,-1-3-108 0 0,0 2 111 0 0,1-1-1 0 0,0 1 0 0 0,1 0 1 0 0,0 0-1 0 0,0-3-2 0 0,2-22 300 0 0,-2 15-291 0 0,1-1 0 0 0,0 1 0 0 0,1 0 0 0 0,0 0 0 0 0,2 0 0 0 0,0 0 0 0 0,2-3-9 0 0,-5 15-11 0 0,-1 1-1 0 0,1 0 0 0 0,-1 0 1 0 0,1 0-1 0 0,0 0 1 0 0,0 0-1 0 0,1 0 1 0 0,-1 0-1 0 0,0 1 1 0 0,1-1-1 0 0,0 1 1 0 0,-1 0-1 0 0,1 0 0 0 0,0 0 1 0 0,0 0-1 0 0,1 0 1 0 0,-1 1-1 0 0,0-1 1 0 0,0 1-1 0 0,1 0 1 0 0,-1 0-1 0 0,1 0 1 0 0,-1 0-1 0 0,1 1 0 0 0,0-1 12 0 0,2 1-230 0 0,-1 0 0 0 0,1 0 0 0 0,0 1 0 0 0,-1 0 0 0 0,1 0 0 0 0,-1 0 0 0 0,1 0 0 0 0,-1 1 0 0 0,1 0 0 0 0,-1 0 0 0 0,0 0-1 0 0,0 1 1 0 0,0 0 0 0 0,0 0 0 0 0,2 2 230 0 0,3 1-5938 0 0</inkml:trace>
</inkml:ink>
</file>

<file path=ppt/ink/ink5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4:47.473"/>
    </inkml:context>
    <inkml:brush xml:id="br0">
      <inkml:brushProperty name="width" value="0.05" units="cm"/>
      <inkml:brushProperty name="height" value="0.05" units="cm"/>
      <inkml:brushProperty name="color" value="#333333"/>
    </inkml:brush>
  </inkml:definitions>
  <inkml:trace contextRef="#ctx0" brushRef="#br0">114 17 10136 0 0,'0'0'464'0'0,"0"0"-10"0"0,0 0-210 0 0,-4 18 1932 0 0,4 20-804 0 0,1-29-1133 0 0,0-1-1 0 0,1 0 0 0 0,0 0 1 0 0,0 0-1 0 0,4 7-238 0 0,-5-11 6 0 0,1-1-1 0 0,-1 1 1 0 0,1 0 0 0 0,0-1-1 0 0,0 0 1 0 0,1 1 0 0 0,-1-1-1 0 0,1 0 1 0 0,0 0-1 0 0,-1 0 1 0 0,1 0 0 0 0,1-1-1 0 0,-1 1 1 0 0,0-1 0 0 0,0 0-1 0 0,1 0 1 0 0,0 0-1 0 0,-1 0 1 0 0,1-1 0 0 0,0 0-1 0 0,0 1 1 0 0,0-1 0 0 0,0 0-6 0 0,1-1 0 0 0,-2 1 4 0 0,-1 0 0 0 0,1-1-1 0 0,0 1 1 0 0,-1-1-1 0 0,1 0 1 0 0,0 0-1 0 0,0 0 1 0 0,-1 0-1 0 0,1-1 1 0 0,0 1-1 0 0,0-1 1 0 0,-1 1-1 0 0,1-1 1 0 0,-1 0-1 0 0,1 0 1 0 0,-1 0-1 0 0,1 0 1 0 0,-1-1-1 0 0,1 1 1 0 0,-1-1-1 0 0,0 0-3 0 0,2-1 54 0 0,-1-1 0 0 0,0 0 0 0 0,0 0-1 0 0,0 0 1 0 0,0 0 0 0 0,0-1 0 0 0,-1 1 0 0 0,0-1 0 0 0,0 1-1 0 0,0-1 1 0 0,-1 0 0 0 0,0 0 0 0 0,0 0 0 0 0,1-3-54 0 0,0-10 586 0 0,-1 0 0 0 0,-1-1 1 0 0,-1-7-587 0 0,1-2 868 0 0,0 27-557 0 0,0 1-172 0 0,0 0-65 0 0,0 2 13 0 0,-4 81 362 0 0,13 148 126 0 0,-1-2 214 0 0,-6-175-770 0 0,-1-16-68 0 0,-1-1 1 0 0,-4 18 48 0 0,3-45 10 0 0,0 0 0 0 0,-1-1 0 0 0,0 1 0 0 0,-1 0 0 0 0,0-1 0 0 0,-1 1 0 0 0,0-1 0 0 0,0 0 0 0 0,-1 0 0 0 0,0-1 0 0 0,-3 4-10 0 0,6-10 22 0 0,0 0-1 0 0,-1 0 1 0 0,1 1-1 0 0,-1-1 1 0 0,0-1-1 0 0,1 1 1 0 0,-1 0-1 0 0,0-1 1 0 0,0 1-1 0 0,0-1 1 0 0,0 0-1 0 0,0 0 1 0 0,0 0-1 0 0,-1 0 1 0 0,1-1-1 0 0,0 1 1 0 0,0-1-1 0 0,-1 0 1 0 0,1 0-1 0 0,0 0 1 0 0,-1 0-1 0 0,1-1 1 0 0,0 1-22 0 0,-5-1 7 0 0,1-1 1 0 0,-1 0-1 0 0,1 0 1 0 0,-1 0 0 0 0,1-1-1 0 0,0 0 1 0 0,0 0-1 0 0,0-1 1 0 0,-1-1-8 0 0,-19-13-75 0 0,10 8-994 0 0,1-1 0 0 0,1 0-1 0 0,-10-10 1070 0 0,8 3-1624 0 0</inkml:trace>
</inkml:ink>
</file>

<file path=ppt/ink/ink5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4:48.096"/>
    </inkml:context>
    <inkml:brush xml:id="br0">
      <inkml:brushProperty name="width" value="0.05" units="cm"/>
      <inkml:brushProperty name="height" value="0.05" units="cm"/>
      <inkml:brushProperty name="color" value="#333333"/>
    </inkml:brush>
  </inkml:definitions>
  <inkml:trace contextRef="#ctx0" brushRef="#br0">231 125 11312 0 0,'1'-2'84'0'0,"0"0"1"0"0,-1-1-1 0 0,1 1 1 0 0,-1-1 0 0 0,1 1-1 0 0,-1-1 1 0 0,0 1-1 0 0,0-1 1 0 0,0 1 0 0 0,0-1-1 0 0,-1 1 1 0 0,0-3-85 0 0,-10-29 306 0 0,6 20-291 0 0,4 12 191 0 0,0-1 0 0 0,0 0 1 0 0,0 1-1 0 0,-1-1 1 0 0,1 1-1 0 0,-1-1 0 0 0,0 1 1 0 0,0 0-1 0 0,0 0 1 0 0,0 0-1 0 0,0 0 1 0 0,0 0-1 0 0,-1 0 0 0 0,1 0 1 0 0,-1 1-1 0 0,-2-2-206 0 0,3 2 60 0 0,1 0-1 0 0,-1 1 0 0 0,0-1 1 0 0,0 1-1 0 0,0-1 1 0 0,0 1-1 0 0,0 0 0 0 0,-1-1 1 0 0,1 1-1 0 0,0 0 0 0 0,0 0 1 0 0,0 1-1 0 0,0-1 1 0 0,0 0-1 0 0,0 1 0 0 0,0-1 1 0 0,0 1-1 0 0,0 0 1 0 0,0-1-1 0 0,0 1 0 0 0,1 0 1 0 0,-1 0-1 0 0,0 1 0 0 0,0-1-59 0 0,-5 5 104 0 0,1 0 1 0 0,0 0-1 0 0,0 0 0 0 0,1 1 0 0 0,-1 0 0 0 0,1 0 0 0 0,1 0 0 0 0,0 0 0 0 0,-1 2-104 0 0,-3 8 224 0 0,0 1 0 0 0,1 0-1 0 0,-2 10-223 0 0,-23 81 551 0 0,29-95-467 0 0,1 0 0 0 0,0 0 0 0 0,1 0 0 0 0,0 4-84 0 0,-1 16 119 0 0,1-24-107 0 0,-1 9-8 0 0,1-1-1 0 0,0 0 1 0 0,1 1-1 0 0,2 1-3 0 0,2 30-24 0 0,-1-19-208 0 0,0-1-1 0 0,2 0 1 0 0,7 20 232 0 0,-9-32-2888 0 0,-3-18 1818 0 0</inkml:trace>
</inkml:ink>
</file>

<file path=ppt/ink/ink5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4:48.547"/>
    </inkml:context>
    <inkml:brush xml:id="br0">
      <inkml:brushProperty name="width" value="0.05" units="cm"/>
      <inkml:brushProperty name="height" value="0.05" units="cm"/>
      <inkml:brushProperty name="color" value="#333333"/>
    </inkml:brush>
  </inkml:definitions>
  <inkml:trace contextRef="#ctx0" brushRef="#br0">1 53 13448 0 0,'0'0'298'0'0,"0"0"46"0"0,1 1 24 0 0,4 0-248 0 0,1-1 1 0 0,-1 1-1 0 0,0-1 0 0 0,6-1-120 0 0,19 2 17 0 0,-5 1 422 0 0,0-1 0 0 0,16-2-439 0 0,20 1 276 0 0,-32 1-175 0 0,219 17-158 0 0,-234-17-697 0 0,1-1 1 0 0,-1 0-1 0 0,14-2 754 0 0,20-1-3080 0 0,-45 3 2965 0 0,23-1-2561 0 0,-25 1 2459 0 0,0 0 0 0 0,0 0 1 0 0,1 0-1 0 0,-1-1 0 0 0,0 1 1 0 0,0 0-1 0 0,0-1 0 0 0,1 1 1 0 0,-1-1-1 0 0,0 1 0 0 0,0-1 1 0 0,0 0-1 0 0,0 1 0 0 0,0-1 1 0 0,0 0-1 0 0,0 0 1 0 0,0 0 216 0 0,0 0-194 0 0,-14-14 4967 0 0,12 15-4611 0 0,1-1-1 0 0,0 1 0 0 0,-1-1 0 0 0,1 1 1 0 0,0-1-1 0 0,-1 1 0 0 0,1-1 0 0 0,-1 1 1 0 0,1 0-1 0 0,-1-1 0 0 0,1 1 0 0 0,-1 0 1 0 0,1-1-1 0 0,-1 1 0 0 0,0 0 0 0 0,1 0 1 0 0,-1-1-1 0 0,1 1 0 0 0,-1 0 0 0 0,0 0 1 0 0,1 0-1 0 0,-1 0 0 0 0,1 0 0 0 0,-1 0 0 0 0,0 0 1 0 0,1 0-1 0 0,-1 0 0 0 0,0 0 0 0 0,1 0 1 0 0,-1 0-1 0 0,1 0 0 0 0,-1 1 0 0 0,0-1 1 0 0,1 0-1 0 0,-1 0 0 0 0,1 1 0 0 0,-1-1 1 0 0,1 0-1 0 0,-1 1 0 0 0,1-1 0 0 0,-1 1 1 0 0,1-1-1 0 0,-1 1-161 0 0,0 0 113 0 0,-1 1 0 0 0,1 0 0 0 0,0 0 1 0 0,0-1-1 0 0,0 1 0 0 0,0 0 0 0 0,0 0 0 0 0,0 0 1 0 0,0 0-1 0 0,0 0 0 0 0,1 0 0 0 0,-1 2-113 0 0,-1 12 553 0 0,1-1 0 0 0,0 15-553 0 0,1-23 54 0 0,0-1 1 0 0,1 1-1 0 0,1 0 1 0 0,-1-1-1 0 0,1 1 1 0 0,0-1-1 0 0,0 0 0 0 0,2 2-54 0 0,-2-2 44 0 0,0-1-11 0 0,0 0-1 0 0,0 0 0 0 0,0 0 0 0 0,1-1 1 0 0,0 1-1 0 0,0 0 0 0 0,0-1 0 0 0,1 0 1 0 0,-1 0-1 0 0,1 0 0 0 0,0 0 1 0 0,0 0-1 0 0,0-1 0 0 0,1 0 0 0 0,1 1-32 0 0,5 3 71 0 0,-8-5-29 0 0,0 0-1 0 0,0-1 1 0 0,0 1 0 0 0,0 0 0 0 0,1-1-1 0 0,-1 0 1 0 0,0 0 0 0 0,0 0-1 0 0,1 0 1 0 0,-1 0 0 0 0,1-1 0 0 0,-1 1-1 0 0,1-1 1 0 0,2 0-42 0 0,-1-1 1 0 0,0 1 1 0 0,0-1-1 0 0,-1 0 0 0 0,1 0 1 0 0,-1 0-1 0 0,1-1 0 0 0,-1 0 0 0 0,1 1 1 0 0,-1-2-1 0 0,0 1 0 0 0,0 0 1 0 0,0-1-1 0 0,0 0 0 0 0,0-1-1 0 0,0 1-26 0 0,-2 0 0 0 0,1-1 0 0 0,0 1-1 0 0,-1-1 1 0 0,1 0 0 0 0,-1 0 0 0 0,0 0 0 0 0,-1 0-1 0 0,1 0 1 0 0,-1 0 0 0 0,1 0 0 0 0,-1-1 0 0 0,-1 1 0 0 0,1-1-1 0 0,0-2 27 0 0,-1-1-11 0 0,1 0-1 0 0,-1 0 0 0 0,0 0 1 0 0,-1 1-1 0 0,0-1 1 0 0,0 0-1 0 0,-1 0 0 0 0,0 0 1 0 0,-1 0 11 0 0,1 2 11 0 0,0 1-1 0 0,0 0 1 0 0,-1 0 0 0 0,0 1 0 0 0,1-1 0 0 0,-2 0 0 0 0,1 1 0 0 0,-1 0 0 0 0,1 0 0 0 0,-1 0 0 0 0,0 0 0 0 0,0 0 0 0 0,-4-1-11 0 0,-5-4 4 0 0,7 4-69 0 0,-1 0 0 0 0,0 0 0 0 0,0 1 0 0 0,0 0 0 0 0,-1 0 0 0 0,1 1 0 0 0,-1 0 0 0 0,0 0 0 0 0,0 1 0 0 0,0 0 0 0 0,0 1 65 0 0,2 0-44 0 0,0 0 0 0 0,0 1 0 0 0,0 0 0 0 0,-1 0 0 0 0,-4 1 44 0 0,-8 6-1270 0 0,17-5 531 0 0,0-1 1 0 0,0 1 0 0 0,0-1 0 0 0,1 1 0 0 0,-1 0 0 0 0,0 0 0 0 0,-1 1 738 0 0,-4 6-5269 0 0</inkml:trace>
</inkml:ink>
</file>

<file path=ppt/ink/ink5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4:48.950"/>
    </inkml:context>
    <inkml:brush xml:id="br0">
      <inkml:brushProperty name="width" value="0.05" units="cm"/>
      <inkml:brushProperty name="height" value="0.05" units="cm"/>
      <inkml:brushProperty name="color" value="#333333"/>
    </inkml:brush>
  </inkml:definitions>
  <inkml:trace contextRef="#ctx0" brushRef="#br0">18 43 9672 0 0,'0'0'748'0'0,"-1"-1"-492"0"0,1 1-201 0 0,0-1-1 0 0,0 1 1 0 0,0 0 0 0 0,0 0 0 0 0,0 0 0 0 0,0 0 0 0 0,0 0 0 0 0,0 0-1 0 0,0 0 1 0 0,0 0 0 0 0,-1 0 0 0 0,1 0 0 0 0,0-1 0 0 0,0 1 0 0 0,0 0-1 0 0,0 0 1 0 0,0 0 0 0 0,0 0 0 0 0,0 0 0 0 0,0 0 0 0 0,0 0 0 0 0,0 0-1 0 0,-1 0 1 0 0,1 0 0 0 0,0 0 0 0 0,0 0 0 0 0,0 0 0 0 0,0 0 0 0 0,0 0-1 0 0,0 0 1 0 0,0 0 0 0 0,0 0 0 0 0,-1 0 0 0 0,1 0 0 0 0,0 0 0 0 0,0 0-1 0 0,0 0 1 0 0,0 0 0 0 0,0 0 0 0 0,0 0 0 0 0,0 0 0 0 0,0 0 0 0 0,0 0-1 0 0,-1 0 1 0 0,1 0 0 0 0,0 0 0 0 0,0 1 0 0 0,0-1 0 0 0,0 0 0 0 0,0 0-1 0 0,0 0 1 0 0,0 0 0 0 0,0 0 0 0 0,0 0 0 0 0,0 0 0 0 0,0 0 0 0 0,0 0-1 0 0,0 0 1 0 0,0 1 0 0 0,0-1 0 0 0,0 0 0 0 0,0 0 0 0 0,0 0-55 0 0,-4 11 842 0 0,0 15-616 0 0,1 21 572 0 0,2 1 0 0 0,2 0 0 0 0,7 46-798 0 0,-9-83 210 0 0,1-9-186 0 0,0-1 0 0 0,-1 0 1 0 0,1 1-1 0 0,0-1 0 0 0,0 0 0 0 0,0 1 0 0 0,0-1 1 0 0,1 0-1 0 0,-1 1 0 0 0,0-1 0 0 0,0 0 0 0 0,1 1 1 0 0,-1-1-1 0 0,1 0 0 0 0,-1 0 0 0 0,1 1 0 0 0,0-1 0 0 0,-1 0-24 0 0,1 0 118 0 0,-4-22 268 0 0,10-25 83 0 0,-4 15-265 0 0,2 1 0 0 0,1-1 1 0 0,2 2-1 0 0,4-10-204 0 0,-9 31-24 0 0,1-1 1 0 0,0 1-1 0 0,0 0 0 0 0,1 0 0 0 0,0 0 0 0 0,0 0 0 0 0,1 1 0 0 0,0 0 1 0 0,0 0-1 0 0,1 1 0 0 0,0 0 0 0 0,0 0 0 0 0,0 0 0 0 0,1 1 0 0 0,-1 0 0 0 0,6-2 24 0 0,-11 6-498 0 0,1 0-1 0 0,-1 0 1 0 0,1 0-1 0 0,0 1 1 0 0,-1-1-1 0 0,1 1 1 0 0,0-1-1 0 0,-1 1 1 0 0,1 0-1 0 0,0 0 1 0 0,-1 0 498 0 0,18 0-6084 0 0</inkml:trace>
</inkml:ink>
</file>

<file path=ppt/ink/ink5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5:15.934"/>
    </inkml:context>
    <inkml:brush xml:id="br0">
      <inkml:brushProperty name="width" value="0.05" units="cm"/>
      <inkml:brushProperty name="height" value="0.05" units="cm"/>
      <inkml:brushProperty name="color" value="#333333"/>
    </inkml:brush>
  </inkml:definitions>
  <inkml:trace contextRef="#ctx0" brushRef="#br0">1 0 1376 0 0,'0'0'387'0'0,"0"0"1086"0"0,0 0 478 0 0,0 0 96 0 0,0 0-156 0 0,0 0-747 0 0,0 0-325 0 0,0 0-69 0 0,0 0-24 0 0,1 1-54 0 0,3 1-434 0 0,-1 0 1 0 0,0 0-1 0 0,1 0 1 0 0,-1 1-1 0 0,0-1 1 0 0,-1 1-1 0 0,1-1 1 0 0,0 1-1 0 0,-1 0 1 0 0,0 0-1 0 0,1 1 1 0 0,-1-1-1 0 0,0 1-238 0 0,3 7 367 0 0,0 0-1 0 0,-1 0 1 0 0,2 8-367 0 0,-2-7 168 0 0,0 0 0 0 0,1 0-1 0 0,1 2-167 0 0,22 41 584 0 0,-1 3-584 0 0,-18-34 97 0 0,0 0-1 0 0,-1 0 1 0 0,3 24-97 0 0,-6-21 61 0 0,-1 0 1 0 0,-1-1-1 0 0,-2 2-61 0 0,-1-18 25 0 0,0 0-1 0 0,-1 0 0 0 0,-1 0 0 0 0,1 0 1 0 0,-2 0-1 0 0,1 0 0 0 0,-1 0 0 0 0,-1-1 0 0 0,-3 7-24 0 0,-2 0-99 0 0,-1 0-1 0 0,-1-1 1 0 0,0 0-1 0 0,-1 0 0 0 0,-1-1 1 0 0,0-1-1 0 0,-13 10 100 0 0,15-15-1044 0 0,1-1-46 0 0</inkml:trace>
</inkml:ink>
</file>

<file path=ppt/ink/ink5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5:20.879"/>
    </inkml:context>
    <inkml:brush xml:id="br0">
      <inkml:brushProperty name="width" value="0.05" units="cm"/>
      <inkml:brushProperty name="height" value="0.05" units="cm"/>
      <inkml:brushProperty name="color" value="#333333"/>
    </inkml:brush>
  </inkml:definitions>
  <inkml:trace contextRef="#ctx0" brushRef="#br0">22 24 920 0 0,'-1'0'67'0'0,"-10"-7"3774"0"0,4 6 2457 0 0,4-4-4813 0 0,4 4 3271 0 0,14 1-4431 0 0,0 0-255 0 0,1 0 0 0 0,-1-1 0 0 0,2-1-70 0 0,45-5-107 0 0,-57 7 67 0 0,-1 0-1 0 0,1 0 1 0 0,-1 1-1 0 0,0-1 1 0 0,1 1-1 0 0,-1 0 1 0 0,3 1 40 0 0,22 3-2966 0 0,-22-5-2364 0 0</inkml:trace>
</inkml:ink>
</file>

<file path=ppt/ink/ink5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5:21.245"/>
    </inkml:context>
    <inkml:brush xml:id="br0">
      <inkml:brushProperty name="width" value="0.05" units="cm"/>
      <inkml:brushProperty name="height" value="0.05" units="cm"/>
      <inkml:brushProperty name="color" value="#333333"/>
    </inkml:brush>
  </inkml:definitions>
  <inkml:trace contextRef="#ctx0" brushRef="#br0">0 21 11256 0 0,'0'0'256'0'0,"0"0"34"0"0,0 0 21 0 0,2 1-35 0 0,1 0-252 0 0,1 1 1 0 0,-1-1-1 0 0,1 0 0 0 0,-1 0 1 0 0,1 0-1 0 0,-1 0 0 0 0,1 0 0 0 0,0-1 1 0 0,2 0-25 0 0,40 0 847 0 0,-22-1-184 0 0,6 0-19 0 0,25-5-644 0 0,-11 1 230 0 0,82-10-1008 0 0,-99 13-4308 0 0</inkml:trace>
</inkml:ink>
</file>

<file path=ppt/ink/ink5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6:17.697"/>
    </inkml:context>
    <inkml:brush xml:id="br0">
      <inkml:brushProperty name="width" value="0.05" units="cm"/>
      <inkml:brushProperty name="height" value="0.05" units="cm"/>
      <inkml:brushProperty name="color" value="#333333"/>
    </inkml:brush>
  </inkml:definitions>
  <inkml:trace contextRef="#ctx0" brushRef="#br0">4 59 8288 0 0,'0'0'638'0'0,"0"0"-368"0"0,0 0-14 0 0,-3 0 191 0 0,3-1 2503 0 0,7-1-2620 0 0,-1 0-1 0 0,0 1 1 0 0,1-1 0 0 0,-1 1-1 0 0,1 0 1 0 0,0 1 0 0 0,0 0-330 0 0,17-2 555 0 0,151-14 1060 0 0,-145 14-1271 0 0,6-2-51 0 0,15-5-293 0 0,30-2 219 0 0,-65 9-162 0 0,23-1-32 0 0,-43 17-2012 0 0,0-8 1221 0 0</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28:26.998"/>
    </inkml:context>
    <inkml:brush xml:id="br0">
      <inkml:brushProperty name="width" value="0.1" units="cm"/>
      <inkml:brushProperty name="height" value="0.1" units="cm"/>
      <inkml:brushProperty name="color" value="#333333"/>
    </inkml:brush>
  </inkml:definitions>
  <inkml:trace contextRef="#ctx0" brushRef="#br0">47 57 4400 0 0,'-3'-1'327'0'0,"0"1"0"0"0,0-1 0 0 0,0 0 0 0 0,1 0 0 0 0,-1 0 0 0 0,0 0 0 0 0,-2-1-327 0 0,5 2 99 0 0,-1-1-1 0 0,0 0 0 0 0,0 1 0 0 0,0-1 0 0 0,1 1 0 0 0,-1-1 1 0 0,0 0-1 0 0,1 0 0 0 0,-1 1 0 0 0,1-1 0 0 0,-1 0 0 0 0,0 0 0 0 0,1 0 1 0 0,0 0-1 0 0,-1 1 0 0 0,1-1 0 0 0,0 0 0 0 0,-1 0 0 0 0,1 0 0 0 0,0 0 1 0 0,0 0-1 0 0,0 0 0 0 0,0 0 0 0 0,0 0-98 0 0,0 0 28 0 0,1 0 0 0 0,-1 0 0 0 0,1 0 1 0 0,-1 0-1 0 0,1 1 0 0 0,-1-1 0 0 0,1 0 0 0 0,0 0 0 0 0,-1 1 0 0 0,1-1 0 0 0,0 1 0 0 0,0-1 1 0 0,0 0-1 0 0,-1 1 0 0 0,1-1 0 0 0,0 1 0 0 0,0 0 0 0 0,0-1 0 0 0,0 1 0 0 0,0 0 1 0 0,0-1-29 0 0,3 0 132 0 0,-3 0 20 0 0,20-7 1178 0 0,-1 16-874 0 0,-14-3-432 0 0,-4-4-18 0 0,0 1 0 0 0,-1-1 0 0 0,0 0 0 0 0,1 1 0 0 0,-1-1 0 0 0,0 1 0 0 0,0 0 0 0 0,0-1 0 0 0,1 2-6 0 0,4 4 0 0 0,-5-6 0 0 0,-1-1 0 0 0,1 1 0 0 0,-1-1 0 0 0,1 1 0 0 0,-1-1 0 0 0,0 1 0 0 0,1-1 0 0 0,-1 1 0 0 0,1 0 0 0 0,-1-1 0 0 0,0 1 0 0 0,0 0 0 0 0,1-1 0 0 0,-1 1 0 0 0,0 0 0 0 0,0-1 0 0 0,0 1 0 0 0,0 0 0 0 0,0-1 0 0 0,0 1 0 0 0,0 0 0 0 0,1 11 10 0 0,-1-11-7 0 0,1 1 0 0 0,-1-1 0 0 0,0 0 1 0 0,0 1-1 0 0,0-1 0 0 0,0 0 1 0 0,0 1-1 0 0,-1-1 0 0 0,1 0 1 0 0,0 1-1 0 0,-1-1 0 0 0,1 0 0 0 0,0 0 1 0 0,-1 1-1 0 0,0-1 0 0 0,1 0 1 0 0,-1 0-1 0 0,0 0 0 0 0,1 0 1 0 0,-2 1-4 0 0,0 1 60 0 0,0-1 1 0 0,0 1 0 0 0,0 0 0 0 0,0-1 0 0 0,-1 0-1 0 0,0 1 1 0 0,1-1 0 0 0,-1 0 0 0 0,0 0 0 0 0,0 0-1 0 0,0-1 1 0 0,0 1 0 0 0,0-1 0 0 0,0 0 0 0 0,-4 1-61 0 0,6-1 55 0 0,-1-1 1 0 0,1 0 0 0 0,-1 0 0 0 0,1 0-1 0 0,0 0 1 0 0,-1 0 0 0 0,1 0-1 0 0,-1 0 1 0 0,1-1 0 0 0,-1 1 0 0 0,1 0-1 0 0,0-1 1 0 0,-1 1 0 0 0,1-1 0 0 0,0 1-1 0 0,-1-1 1 0 0,1 0 0 0 0,0 0-1 0 0,0 1 1 0 0,0-1 0 0 0,-1-1-56 0 0,-1-1 130 0 0,0 0 1 0 0,0 0-1 0 0,0-1 1 0 0,1 1-1 0 0,-1-1 1 0 0,0-2-131 0 0,2 5 9 0 0,1 0 0 0 0,0 0 0 0 0,-1 0 1 0 0,1-1-1 0 0,0 1 0 0 0,0 0 0 0 0,-1-1 0 0 0,1 1 0 0 0,0 0 0 0 0,0 0 1 0 0,1-1-1 0 0,-1 1 0 0 0,0 0 0 0 0,0-1 0 0 0,1 1 0 0 0,-1 0 1 0 0,0 0-1 0 0,1-1 0 0 0,-1 1 0 0 0,1 0 0 0 0,0 0 0 0 0,0-1-9 0 0,1-1 8 0 0,-1 1-1 0 0,1-1 0 0 0,0 0 0 0 0,1 1 0 0 0,-1-1 0 0 0,0 1 0 0 0,1 0 1 0 0,-1 0-8 0 0,40-33 0 0 0,-40 34-5 0 0,0 1 1 0 0,-1-1 0 0 0,1 0 0 0 0,0 0 0 0 0,-1 1 0 0 0,1-1-1 0 0,0 1 1 0 0,-1-1 0 0 0,1 1 0 0 0,0 0 0 0 0,0 0-1 0 0,0 0 1 0 0,-1 0 0 0 0,1 0 0 0 0,0 0 0 0 0,0 0 0 0 0,0 1-1 0 0,1 0 5 0 0,-2-1-2 0 0,0 0 0 0 0,0 1 0 0 0,0-1 0 0 0,0 1 0 0 0,0-1 0 0 0,0 1 0 0 0,0 0 0 0 0,0-1 0 0 0,0 1-1 0 0,-1 0 1 0 0,1-1 0 0 0,0 1 0 0 0,0 0 0 0 0,-1 0 0 0 0,1 0 0 0 0,0 0 0 0 0,-1 0 0 0 0,1 0 0 0 0,-1 0-1 0 0,1 0 1 0 0,-1 0 0 0 0,0 0 0 0 0,1 0 0 0 0,-1 0 0 0 0,0 0 0 0 0,0 0 0 0 0,0 1 0 0 0,1-1 0 0 0,-1 0 2 0 0,1 11 0 0 0,0-12 0 0 0,-1 1 0 0 0,0 0 0 0 0,0 0 0 0 0,1-1 0 0 0,-1 1 0 0 0,0 0 0 0 0,0 0 0 0 0,0-1 0 0 0,0 1 0 0 0,0 0 0 0 0,0 0 0 0 0,0-1 0 0 0,0 1 0 0 0,-1 0 0 0 0,1 0 0 0 0,0-1 0 0 0,0 1 0 0 0,-1 0 0 0 0,1-1 0 0 0,0 1 0 0 0,-1 0 0 0 0,1 0 0 0 0,-7 9 7 0 0,-1 0-24 0 0,-15 0 152 0 0,22-9-127 0 0,0 0-1 0 0,0-1 1 0 0,-1 1 0 0 0,1-1 0 0 0,0 0-1 0 0,-1 1 1 0 0,1-1 0 0 0,-1 0 0 0 0,1 0 0 0 0,-1 0-1 0 0,1 0 1 0 0,0 0 0 0 0,-1 0 0 0 0,1 0-1 0 0,-1-1 1 0 0,1 1 0 0 0,0 0 0 0 0,-1-1-1 0 0,1 1 1 0 0,0-1 0 0 0,0 0 0 0 0,-1 1-1 0 0,1-1 1 0 0,0 0 0 0 0,0 0 0 0 0,0 0 0 0 0,0 1-1 0 0,0-1 1 0 0,0 0 0 0 0,0-1 0 0 0,0 1-1 0 0,0 0 1 0 0,0 0 0 0 0,0 0-8 0 0,-6-7 47 0 0,7 8-46 0 0,-1 0 1 0 0,1 0 0 0 0,-1-1-1 0 0,1 1 1 0 0,-1 0-1 0 0,1-1 1 0 0,0 1 0 0 0,-1 0-1 0 0,1-1 1 0 0,0 1-1 0 0,-1 0 1 0 0,1-1 0 0 0,0 1-1 0 0,-1-1 1 0 0,1 1-1 0 0,0-1 1 0 0,0 1 0 0 0,-1-1-1 0 0,1 1 1 0 0,0-1-1 0 0,0 1 1 0 0,0-1 0 0 0,0 1-1 0 0,0-1-1 0 0,0 0 2 0 0,0 0 0 0 0,0 1 0 0 0,0-1 0 0 0,0 0-1 0 0,-1 1 1 0 0,1-1 0 0 0,0 0 0 0 0,0 1 0 0 0,0-1 0 0 0,-1 0 0 0 0,1 1-1 0 0,0-1 1 0 0,0 1 0 0 0,-1-1 0 0 0,0 0-2 0 0,1 0 1 0 0,-1 0 0 0 0,1 0 1 0 0,-1 0-1 0 0,1 0 0 0 0,0 0 0 0 0,-1 0 0 0 0,1 0 1 0 0,0 0-1 0 0,0 0 0 0 0,0 0 0 0 0,-1 0 1 0 0,1 0-1 0 0,0 0 0 0 0,0 0 0 0 0,1 0 0 0 0,-1-1 1 0 0,0 1-1 0 0,0 0 0 0 0,0 0 0 0 0,1 0 1 0 0,-1 0-2 0 0,3-3-11 0 0,-2 4-206 0 0,-1 0 1 0 0,1-1-1 0 0,0 1 1 0 0,0 0-1 0 0,0 0 1 0 0,0 0-1 0 0,0 0 1 0 0,-1 0-1 0 0,1 0 1 0 0,0 0-1 0 0,0 0 1 0 0,0 0-1 0 0,1 1 217 0 0,-1-1-1481 0 0,7 1-3284 0 0</inkml:trace>
</inkml:ink>
</file>

<file path=ppt/ink/ink5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6:18.576"/>
    </inkml:context>
    <inkml:brush xml:id="br0">
      <inkml:brushProperty name="width" value="0.05" units="cm"/>
      <inkml:brushProperty name="height" value="0.05" units="cm"/>
      <inkml:brushProperty name="color" value="#333333"/>
    </inkml:brush>
  </inkml:definitions>
  <inkml:trace contextRef="#ctx0" brushRef="#br0">36 154 920 0 0,'-25'5'100'0'0,"15"-4"9224"0"0,61-3-6144 0 0,8-4-3180 0 0,32-1 801 0 0,-28 4-319 0 0,67 0 227 0 0,335 1-64 0 0,-163-2-653 0 0,117-1-193 0 0,-106-2-56 0 0,3-1-134 0 0,434 2 1109 0 0,-283 1 62 0 0,-280 2-332 0 0,312-13 421 0 0,-390 11-780 0 0,153-10 214 0 0,-63 0 0 0 0,226-21 753 0 0,-335 27-607 0 0,-83 6-438 0 0,-37 4-1402 0 0,10 2 571 0 0</inkml:trace>
</inkml:ink>
</file>

<file path=ppt/ink/ink5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6:20.205"/>
    </inkml:context>
    <inkml:brush xml:id="br0">
      <inkml:brushProperty name="width" value="0.05" units="cm"/>
      <inkml:brushProperty name="height" value="0.05" units="cm"/>
      <inkml:brushProperty name="color" value="#333333"/>
    </inkml:brush>
  </inkml:definitions>
  <inkml:trace contextRef="#ctx0" brushRef="#br0">1 139 10912 0 0,'0'0'497'0'0,"8"0"170"0"0,46-6-185 0 0,17 3-482 0 0,-2-1 435 0 0,158-15 1076 0 0,259-16 1544 0 0,391 7-2049 0 0,-780 27-950 0 0,261-3 146 0 0,121-2 108 0 0,-163-2-172 0 0,-38-2-127 0 0,-7 2 42 0 0,-211 6-71 0 0,111-2 798 0 0,-172 4-1571 0 0,-4 2-316 0 0</inkml:trace>
</inkml:ink>
</file>

<file path=ppt/ink/ink5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5:09.042"/>
    </inkml:context>
    <inkml:brush xml:id="br0">
      <inkml:brushProperty name="width" value="0.05" units="cm"/>
      <inkml:brushProperty name="height" value="0.05" units="cm"/>
      <inkml:brushProperty name="color" value="#333333"/>
    </inkml:brush>
  </inkml:definitions>
  <inkml:trace contextRef="#ctx0" brushRef="#br0">240 139 9416 0 0,'2'-1'99'0'0,"0"-1"0"0"0,0 1 0 0 0,-1-1 0 0 0,1 0 0 0 0,0 0 1 0 0,-1 0-1 0 0,1 0 0 0 0,-1 0 0 0 0,1 0 0 0 0,-1 0 0 0 0,0 0 1 0 0,0-1-1 0 0,0 1 0 0 0,0 0 0 0 0,0-1 0 0 0,0 1 0 0 0,-1-1 1 0 0,1 1-1 0 0,-1-1 0 0 0,0 1 0 0 0,0-1 0 0 0,0 1 0 0 0,0-1 0 0 0,0 1 1 0 0,0-1-1 0 0,-1 1 0 0 0,0-1-99 0 0,1-1 243 0 0,-1 2-50 0 0,1 1 1 0 0,0-1-1 0 0,-1 0 0 0 0,1 1 1 0 0,-1-1-1 0 0,1 0 1 0 0,-1 1-1 0 0,0-1 0 0 0,0 1 1 0 0,1-1-1 0 0,-1 1 1 0 0,0-1-1 0 0,-1 1 0 0 0,1 0 1 0 0,0 0-1 0 0,0-1-193 0 0,-9-8 988 0 0,8 8-821 0 0,0 0-1 0 0,1 0 0 0 0,-1 0 1 0 0,-1 0-1 0 0,1 0 1 0 0,0 1-1 0 0,0-1 1 0 0,-1 0-1 0 0,1 1 1 0 0,-1 0-1 0 0,1 0 0 0 0,-2-1-166 0 0,-15-4 819 0 0,15 4-700 0 0,0 1-1 0 0,1-1 1 0 0,-1 1-1 0 0,0 0 1 0 0,0 1-1 0 0,0-1 1 0 0,0 1-1 0 0,0-1-118 0 0,-6 1 139 0 0,0 1 0 0 0,-1-1 0 0 0,1 2 0 0 0,0-1-139 0 0,6 0 39 0 0,0 1 0 0 0,0-1 0 0 0,0 0 0 0 0,0 1 0 0 0,0 0 0 0 0,0 0-1 0 0,1 0 1 0 0,-1 1 0 0 0,1-1 0 0 0,-1 1 0 0 0,1 0-39 0 0,-1 0 1 0 0,1 0 0 0 0,-1 0 0 0 0,1 1 0 0 0,0-1 0 0 0,0 1 1 0 0,1 0-1 0 0,-1 0 0 0 0,1 0 0 0 0,0 0 0 0 0,0 1 0 0 0,0-1 0 0 0,1 0 0 0 0,-1 1 0 0 0,1-1 0 0 0,0 1 0 0 0,0 2-1 0 0,-5 23-22 0 0,4-18-3 0 0,0 0 0 0 0,-1 11 25 0 0,0 36 0 0 0,-2 52 0 0 0,7-39 0 0 0,3 1 0 0 0,1 19-14 0 0,-2-46-509 0 0,-4-45 324 0 0,0-1-167 0 0,0 0-701 0 0,-1 0-306 0 0,-5 3-60 0 0</inkml:trace>
</inkml:ink>
</file>

<file path=ppt/ink/ink5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5:09.404"/>
    </inkml:context>
    <inkml:brush xml:id="br0">
      <inkml:brushProperty name="width" value="0.05" units="cm"/>
      <inkml:brushProperty name="height" value="0.05" units="cm"/>
      <inkml:brushProperty name="color" value="#333333"/>
    </inkml:brush>
  </inkml:definitions>
  <inkml:trace contextRef="#ctx0" brushRef="#br0">1 30 12528 0 0,'0'0'281'0'0,"0"0"40"0"0,0 0 22 0 0,10-5 80 0 0,0 0-244 0 0,0 2 0 0 0,1-1 0 0 0,-1 2 1 0 0,1-1-1 0 0,0 1 0 0 0,8 0-179 0 0,15 1 1492 0 0,18 1-1492 0 0,-19 0 1024 0 0,25-2-1024 0 0,-41 1 191 0 0,-1 1-1 0 0,1 1 0 0 0,5 1-190 0 0,27 1-5581 0 0,-34-3 208 0 0</inkml:trace>
</inkml:ink>
</file>

<file path=ppt/ink/ink5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5:09.831"/>
    </inkml:context>
    <inkml:brush xml:id="br0">
      <inkml:brushProperty name="width" value="0.05" units="cm"/>
      <inkml:brushProperty name="height" value="0.05" units="cm"/>
      <inkml:brushProperty name="color" value="#333333"/>
    </inkml:brush>
  </inkml:definitions>
  <inkml:trace contextRef="#ctx0" brushRef="#br0">152 18 6448 0 0,'-10'-11'620'0'0,"6"7"2777"0"0,3 4-3127 0 0,0-1-1 0 0,0 1 1 0 0,0-1-1 0 0,0 1 1 0 0,0 0-1 0 0,-1 0 1 0 0,1-1 0 0 0,0 1-1 0 0,0 0 1 0 0,0 0-1 0 0,0 0 1 0 0,0 0-1 0 0,-1 0 1 0 0,1 1 0 0 0,0-1-1 0 0,0 0 1 0 0,0 0-1 0 0,0 1 1 0 0,0-1 0 0 0,0 1-1 0 0,0-1 1 0 0,0 1-1 0 0,-1 0-269 0 0,-1 1 132 0 0,1 1 0 0 0,-1 0 1 0 0,1 0-1 0 0,-1-1 0 0 0,1 2 0 0 0,0-1 0 0 0,0 1-132 0 0,-12 20 296 0 0,1 1 0 0 0,2 0 1 0 0,0 1-1 0 0,2 0 0 0 0,0 0 0 0 0,2 1 0 0 0,1 0 0 0 0,2 1 0 0 0,-1 11-296 0 0,3-16-9 0 0,1 0 0 0 0,2 0-1 0 0,0 0 1 0 0,1 0 0 0 0,1 0-1 0 0,1 0 1 0 0,2 0 0 0 0,0-1-1 0 0,1 0 1 0 0,6 12 9 0 0,-10-28-347 0 0,0 0 0 0 0,0 0 0 0 0,1 0 0 0 0,1 2 347 0 0,5 1-5098 0 0,-8-8-794 0 0</inkml:trace>
</inkml:ink>
</file>

<file path=ppt/ink/ink5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5:10.222"/>
    </inkml:context>
    <inkml:brush xml:id="br0">
      <inkml:brushProperty name="width" value="0.05" units="cm"/>
      <inkml:brushProperty name="height" value="0.05" units="cm"/>
      <inkml:brushProperty name="color" value="#333333"/>
    </inkml:brush>
  </inkml:definitions>
  <inkml:trace contextRef="#ctx0" brushRef="#br0">1 137 6448 0 0,'0'0'498'0'0,"6"-6"-308"0"0,-1 2 211 0 0,0 1 0 0 0,0 0 0 0 0,0 0 0 0 0,1 0 0 0 0,-1 1 1 0 0,1 0-1 0 0,0 0 0 0 0,-1 0 0 0 0,1 1 0 0 0,0-1 0 0 0,0 1 0 0 0,0 1 0 0 0,0-1 1 0 0,0 1-1 0 0,0 0 0 0 0,0 1 0 0 0,0-1 0 0 0,0 1 0 0 0,0 0 0 0 0,0 1 1 0 0,4 1-402 0 0,-3 0 113 0 0,-1 0 1 0 0,1 0-1 0 0,-1 1 1 0 0,0-1-1 0 0,0 2 1 0 0,0-1-1 0 0,-1 1 1 0 0,0-1-1 0 0,1 1 1 0 0,-2 1-1 0 0,1-1 1 0 0,-1 1-1 0 0,1 0 1 0 0,-2 0 0 0 0,1 0-1 0 0,-1 0 1 0 0,0 1-1 0 0,0-1 1 0 0,0 1-1 0 0,-1 0 1 0 0,0 0-1 0 0,-1 0 1 0 0,0 0-1 0 0,0 0 1 0 0,0 0-1 0 0,-1 5-113 0 0,0-4 12 0 0,-1-1-1 0 0,0 1 0 0 0,0 0 0 0 0,-1-1 0 0 0,0 1 0 0 0,0-1 0 0 0,-1 0 0 0 0,0 1 0 0 0,0-1 0 0 0,-1-1 0 0 0,0 1 0 0 0,0 0 0 0 0,-4 4-11 0 0,-9 11-2370 0 0,16-21-3539 0 0</inkml:trace>
  <inkml:trace contextRef="#ctx0" brushRef="#br0" timeOffset="1">359 1 10912 0 0,'0'0'497'0'0,"0"0"-8"0"0,-10 0 1146 0 0,8 1-1431 0 0,0 0-1 0 0,0 0 1 0 0,0 0 0 0 0,0 0-1 0 0,0 1 1 0 0,0-1 0 0 0,0 0-1 0 0,0 1 1 0 0,1 0 0 0 0,-1-1 0 0 0,0 1-1 0 0,1 0 1 0 0,0 0 0 0 0,-1 0-1 0 0,1-1 1 0 0,0 1 0 0 0,-1 2-204 0 0,-2 5 348 0 0,0 0 0 0 0,1 1 0 0 0,-2 6-348 0 0,-1 5 227 0 0,1-7-64 0 0,1 0 0 0 0,0 0 0 0 0,1 1 1 0 0,0-1-1 0 0,1 14-163 0 0,1-21 43 0 0,1-1 0 0 0,0 1 0 0 0,1 0 1 0 0,0 0-1 0 0,0 0 0 0 0,0 0 0 0 0,1-1 1 0 0,0 1-1 0 0,0 0 0 0 0,1-1 0 0 0,0 0 0 0 0,0 0 1 0 0,2 4-44 0 0,0-3 4 0 0,0 0 0 0 0,1 0 0 0 0,0-1 1 0 0,-1 0-1 0 0,2 1-4 0 0,-4-5-18 0 0,0 0 0 0 0,0 1 0 0 0,0-1 0 0 0,0 0 0 0 0,0-1 0 0 0,0 1 0 0 0,0-1 0 0 0,1 1 0 0 0,-1-1 1 0 0,0 0-1 0 0,1 0 0 0 0,-1-1 0 0 0,3 1 18 0 0,25 2-1378 0 0,-16-5-70 0 0</inkml:trace>
</inkml:ink>
</file>

<file path=ppt/ink/ink5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6:19.463"/>
    </inkml:context>
    <inkml:brush xml:id="br0">
      <inkml:brushProperty name="width" value="0.05" units="cm"/>
      <inkml:brushProperty name="height" value="0.05" units="cm"/>
      <inkml:brushProperty name="color" value="#333333"/>
    </inkml:brush>
  </inkml:definitions>
  <inkml:trace contextRef="#ctx0" brushRef="#br0">45 5 8288 0 0,'-36'-4'2348'0'0,"36"4"-2267"0"0,-1 0 0 0 0,1 0 0 0 0,0 0 0 0 0,-1 0 0 0 0,1 0-1 0 0,0 0 1 0 0,-1 0 0 0 0,1 0 0 0 0,0 0 0 0 0,-1 0 0 0 0,1 0 0 0 0,0 0 0 0 0,-1 0 0 0 0,1 0 0 0 0,0 0 0 0 0,-1 0 0 0 0,1 0 0 0 0,0 0 0 0 0,0 1 0 0 0,-1-1 0 0 0,1 0 0 0 0,0 0 0 0 0,-1 0 0 0 0,1 1 0 0 0,0-1 0 0 0,0 0-81 0 0,6 5 1462 0 0,16 3-513 0 0,10-3-628 0 0,0-1 0 0 0,0-1 0 0 0,20-2-321 0 0,-2 0 31 0 0,38 0 93 0 0,-37-1-665 0 0,16 3 541 0 0,-48-3-988 0 0,-5 0-305 0 0</inkml:trace>
</inkml:ink>
</file>

<file path=ppt/ink/ink5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6:21.124"/>
    </inkml:context>
    <inkml:brush xml:id="br0">
      <inkml:brushProperty name="width" value="0.05" units="cm"/>
      <inkml:brushProperty name="height" value="0.05" units="cm"/>
      <inkml:brushProperty name="color" value="#333333"/>
    </inkml:brush>
  </inkml:definitions>
  <inkml:trace contextRef="#ctx0" brushRef="#br0">0 1 11200 0 0,'0'0'256'0'0,"0"0"34"0"0,0 0 20 0 0,0 0-40 0 0,4 4 362 0 0,6 31 2298 0 0,-9-29-2690 0 0,0 0 1 0 0,0 0-1 0 0,0 0 1 0 0,1 0-1 0 0,0-1 1 0 0,0 1 0 0 0,1 0-1 0 0,-1-1 1 0 0,2 1-241 0 0,4 12 218 0 0,-7-16-207 0 0,0 1 0 0 0,1 0 0 0 0,-1-1 0 0 0,1 0-1 0 0,-1 1 1 0 0,1-1 0 0 0,0 0 0 0 0,0 0 0 0 0,2 2-11 0 0,26 16 87 0 0,-26-18-54 0 0,-3-1-312 0 0,1-1 0 0 0,0 0-1 0 0,-1 0 1 0 0,1 0 0 0 0,0 0 0 0 0,-1 0 0 0 0,1 0 0 0 0,0 0 0 0 0,0 0 0 0 0,-1-1 0 0 0,1 1 0 0 0,0 0-1 0 0,-1-1 1 0 0,1 0 0 0 0,-1 1 279 0 0,1-1-1438 0 0</inkml:trace>
</inkml:ink>
</file>

<file path=ppt/ink/ink5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6:21.479"/>
    </inkml:context>
    <inkml:brush xml:id="br0">
      <inkml:brushProperty name="width" value="0.05" units="cm"/>
      <inkml:brushProperty name="height" value="0.05" units="cm"/>
      <inkml:brushProperty name="color" value="#333333"/>
    </inkml:brush>
  </inkml:definitions>
  <inkml:trace contextRef="#ctx0" brushRef="#br0">10 24 13560 0 0,'-9'-8'600'0'0,"9"8"128"0"0,0 0-584 0 0,0 0-144 0 0,0 0 0 0 0,3-4 0 0 0,-3 1 80 0 0,0 3-16 0 0,0 0 0 0 0,3-6 0 0 0,-3 6 80 0 0,0 0 16 0 0,0 0 0 0 0,3-2-6456 0 0</inkml:trace>
</inkml:ink>
</file>

<file path=ppt/ink/ink5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5:21.713"/>
    </inkml:context>
    <inkml:brush xml:id="br0">
      <inkml:brushProperty name="width" value="0.05" units="cm"/>
      <inkml:brushProperty name="height" value="0.05" units="cm"/>
      <inkml:brushProperty name="color" value="#333333"/>
    </inkml:brush>
  </inkml:definitions>
  <inkml:trace contextRef="#ctx0" brushRef="#br0">242 5 8288 0 0,'0'0'638'0'0,"-14"-4"-223"0"0,10 4-109 0 0,1 0 0 0 0,-1 0 0 0 0,1 0 0 0 0,0 1 1 0 0,-1-1-1 0 0,1 1 0 0 0,0 0 0 0 0,-1 0 0 0 0,1 0 0 0 0,0 1 0 0 0,0-1 0 0 0,0 1 0 0 0,0 0 0 0 0,0 0 0 0 0,0 0 1 0 0,0 0-1 0 0,0 0 0 0 0,1 1-306 0 0,-8 6 494 0 0,0 0-1 0 0,1 1 1 0 0,1 0 0 0 0,-4 5-494 0 0,4-2 333 0 0,0 0-1 0 0,1 0 0 0 0,-1 4-332 0 0,-4 8 318 0 0,0 1-68 0 0,0 1 0 0 0,2 0 1 0 0,1 1-1 0 0,1 0 0 0 0,1 0 1 0 0,1 1-1 0 0,1 0 0 0 0,0 17-250 0 0,4-29 64 0 0,1 0-1 0 0,0 0 0 0 0,1 1 1 0 0,0-1-1 0 0,1 0 0 0 0,1 0 1 0 0,5 15-64 0 0,-5-21 9 0 0,0 0 0 0 0,1 0 0 0 0,1-1 0 0 0,0 0 0 0 0,0 0 0 0 0,1 0 0 0 0,0 0 0 0 0,0-1 0 0 0,1 0 0 0 0,0-1 0 0 0,0 0 0 0 0,3 2-9 0 0,-4-6-79 0 0,0 1 0 0 0,0-1-1 0 0,1-1 1 0 0,-1 1 0 0 0,1-1-1 0 0,0-1 1 0 0,0 1 0 0 0,0-1-1 0 0,5 0 80 0 0,19 2-5607 0 0,-15-7-575 0 0</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28:26.999"/>
    </inkml:context>
    <inkml:brush xml:id="br0">
      <inkml:brushProperty name="width" value="0.1" units="cm"/>
      <inkml:brushProperty name="height" value="0.1" units="cm"/>
      <inkml:brushProperty name="color" value="#333333"/>
    </inkml:brush>
  </inkml:definitions>
  <inkml:trace contextRef="#ctx0" brushRef="#br0">40 43 1376 0 0,'2'-18'5216'0'0,"-1"16"-5083"0"0,-1 1 0 0 0,1-1 0 0 0,-1 1 0 0 0,1 0 0 0 0,0-1 0 0 0,0 1 0 0 0,0 0 1 0 0,-1 0-1 0 0,1 0 0 0 0,0 0 0 0 0,1 0 0 0 0,-1 0 0 0 0,0 0 0 0 0,0 0 0 0 0,0 0 0 0 0,1 0 0 0 0,-1 0 1 0 0,0 1-1 0 0,1-1 0 0 0,-1 1 0 0 0,0-1 0 0 0,1 1 0 0 0,-1-1 0 0 0,1 1 0 0 0,-1 0 0 0 0,1 0 0 0 0,-1-1 1 0 0,1 1-1 0 0,-1 0 0 0 0,1 0 0 0 0,-1 1 0 0 0,1-1 0 0 0,-1 0 0 0 0,1 0 0 0 0,-1 1 0 0 0,0-1 0 0 0,1 1 1 0 0,-1-1-1 0 0,0 1 0 0 0,1 0 0 0 0,-1 0 0 0 0,0-1 0 0 0,1 1 0 0 0,-1 0 0 0 0,0 0 0 0 0,0 0 0 0 0,0 0 1 0 0,0 0-1 0 0,0 1 0 0 0,0-1 0 0 0,0 0 0 0 0,-1 0 0 0 0,1 1 0 0 0,0-1 0 0 0,-1 0 0 0 0,1 1 0 0 0,0-1 1 0 0,-1 1-134 0 0,1 1 7 0 0,0 0 1 0 0,0 1 0 0 0,0-1-1 0 0,0 1 1 0 0,-1-1 0 0 0,1 0 0 0 0,-1 1-1 0 0,0-1 1 0 0,0 1 0 0 0,0-1-1 0 0,0 1 1 0 0,-1-1 0 0 0,0 0 0 0 0,1 1-1 0 0,-1-1 1 0 0,-1 0 0 0 0,1 1 0 0 0,0-1-1 0 0,-2 2-7 0 0,2-3 17 0 0,0 0 1 0 0,0 0-1 0 0,-1 0 0 0 0,1 0 0 0 0,-1 0 0 0 0,1 0 1 0 0,-1-1-1 0 0,0 1 0 0 0,1 0 0 0 0,-1-1 1 0 0,0 1-1 0 0,0-1 0 0 0,0 0 0 0 0,0 0 0 0 0,-1 0 1 0 0,1 0-1 0 0,0 0 0 0 0,0 0 0 0 0,-1 0 0 0 0,1-1 1 0 0,0 1-1 0 0,-1-1 0 0 0,1 0 0 0 0,-1 0 1 0 0,1 0-1 0 0,0 0 0 0 0,-1 0 0 0 0,1 0 0 0 0,-1-1 1 0 0,1 1-1 0 0,0-1 0 0 0,-1 1 0 0 0,1-1-17 0 0,0 0 13 0 0,0 0-1 0 0,0 0 1 0 0,1 0-1 0 0,-1 0 0 0 0,0 0 1 0 0,1 0-1 0 0,-1-1 1 0 0,1 1-1 0 0,-1 0 1 0 0,1-1-1 0 0,0 1 0 0 0,0-1 1 0 0,-1 0-1 0 0,1 1 1 0 0,0-1-1 0 0,0-2-12 0 0,-1 1 65 0 0,1 0 0 0 0,-1 0-1 0 0,1-1 1 0 0,0 1 0 0 0,0 0-1 0 0,1-1 1 0 0,-1 1 0 0 0,1-1 0 0 0,0 0-65 0 0,0 2-11 0 0,0 0 1 0 0,1 0 0 0 0,-1 0 0 0 0,1 0 0 0 0,0 0 0 0 0,0 0 0 0 0,-1 0 0 0 0,1 0 0 0 0,1 0 0 0 0,-1 1 0 0 0,0-1-1 0 0,0 0 1 0 0,1 1 0 0 0,-1-1 0 0 0,1 1 0 0 0,-1-1 0 0 0,1 1 0 0 0,-1 0 0 0 0,1 0 0 0 0,0 0 0 0 0,0 0 0 0 0,0-1 10 0 0,7-2-65 0 0,-1 0 1 0 0,1 0-1 0 0,-1 1 1 0 0,4-1 64 0 0,-9 3-5 0 0,0 1 1 0 0,0-1 0 0 0,1 1 0 0 0,-1 0-1 0 0,0 0 1 0 0,1 0 0 0 0,-1 0 0 0 0,0 1-1 0 0,0 0 1 0 0,0-1 0 0 0,1 1 0 0 0,-1 0-1 0 0,0 0 1 0 0,0 1 0 0 0,0-1 0 0 0,0 1 0 0 0,1 0 4 0 0,-2-1-3 0 0,-1 0 1 0 0,0 0 0 0 0,1 0 0 0 0,-1 0 0 0 0,0 0 0 0 0,1 0 0 0 0,-1 0 0 0 0,0 0 0 0 0,0 0 0 0 0,0 1 0 0 0,0-1 0 0 0,0 0 0 0 0,0 1 0 0 0,-1-1 0 0 0,1 1 0 0 0,0-1 0 0 0,-1 1 0 0 0,1-1-1 0 0,-1 1 1 0 0,1-1 0 0 0,-1 1 0 0 0,0 0 0 0 0,0-1 0 0 0,0 1 0 0 0,0-1 0 0 0,0 1 0 0 0,0 0 0 0 0,0-1 0 0 0,0 1 0 0 0,-1-1 0 0 0,1 1 0 0 0,0 0 0 0 0,-1-1 0 0 0,0 1 0 0 0,1-1 2 0 0,-2 3 16 0 0,0 0 0 0 0,-1 0 0 0 0,1 0 0 0 0,-1-1 0 0 0,1 1 0 0 0,-1-1 0 0 0,0 0 0 0 0,-1 0 0 0 0,1 0 0 0 0,0 0 0 0 0,-1-1 0 0 0,1 1 0 0 0,-1-1 0 0 0,0 0 0 0 0,-3 1-16 0 0,5-2 13 0 0,-1 0-1 0 0,0 0 1 0 0,1-1 0 0 0,-1 1-1 0 0,0-1 1 0 0,0 0-1 0 0,1 0 1 0 0,-1 0 0 0 0,0 0-1 0 0,0 0 1 0 0,1 0 0 0 0,-1-1-1 0 0,0 1 1 0 0,1-1-1 0 0,-1 0 1 0 0,0 0 0 0 0,1 0-1 0 0,-1 0 1 0 0,1-1-1 0 0,0 1 1 0 0,-1 0 0 0 0,1-1-1 0 0,0 0 1 0 0,0 0 0 0 0,-1 0-13 0 0,2 1 4 0 0,-1 0 1 0 0,1 0 0 0 0,0 0 0 0 0,0 0-1 0 0,0 0 1 0 0,0 0 0 0 0,1 0 0 0 0,-1 0 0 0 0,0 0-1 0 0,0 0 1 0 0,1 0 0 0 0,-1 0 0 0 0,0-1-1 0 0,1 1 1 0 0,-1 0 0 0 0,1-1 0 0 0,0 1 0 0 0,-1 0-1 0 0,1-1 1 0 0,0 1 0 0 0,0 0 0 0 0,0-1-1 0 0,0 1 1 0 0,0 0 0 0 0,0-1 0 0 0,0 1 0 0 0,1-1-1 0 0,-1 1 1 0 0,0 0 0 0 0,1-1 0 0 0,-1 1-1 0 0,1 0 1 0 0,-1 0 0 0 0,1-1 0 0 0,0 1 0 0 0,0 0-5 0 0,1-2 0 0 0,0 1 0 0 0,0-1 0 0 0,1 1 0 0 0,-1 0 0 0 0,1 0 0 0 0,0 0 0 0 0,0 1 0 0 0,-1-1 0 0 0,1 1 0 0 0,0-1 0 0 0,0 1 0 0 0,1 0 0 0 0,-1 0 0 0 0,0 0 0 0 0,1 0 0 0 0,-2 1 0 0 0,0 0 0 0 0,0-1 0 0 0,0 1 0 0 0,0 0 0 0 0,0 0 0 0 0,0 1 0 0 0,0-1 0 0 0,1 0 0 0 0,-1 1 0 0 0,0-1 0 0 0,0 1 0 0 0,0-1 0 0 0,0 1 0 0 0,0 0 0 0 0,0 0 0 0 0,-1 0 0 0 0,1 0 0 0 0,0 0 0 0 0,0 1 0 0 0,-1-1 0 0 0,1 0 0 0 0,-1 1 0 0 0,1 0 0 0 0,0 0 0 0 0,-1 0 0 0 0,0 0 0 0 0,-1 1 0 0 0,1-1 0 0 0,0 1 0 0 0,-1-1 0 0 0,1 1 0 0 0,-1-1 0 0 0,0 1 0 0 0,0-1 0 0 0,0 1 0 0 0,0-1 0 0 0,0 1 0 0 0,-1 2 0 0 0,0-3 5 0 0,0 0 0 0 0,1 0 1 0 0,-1 0-1 0 0,0 1 0 0 0,0-1 1 0 0,0 0-1 0 0,-1 0 1 0 0,1 0-1 0 0,0 0 0 0 0,-1-1 1 0 0,1 1-1 0 0,-1 0 1 0 0,0 0-1 0 0,1-1 0 0 0,-1 1 1 0 0,0-1-1 0 0,0 0 1 0 0,0 0-1 0 0,0 1 0 0 0,0-1-5 0 0,0-1-51 0 0,0 1-1 0 0,1 0 1 0 0,-1-1 0 0 0,0 1-1 0 0,0-1 1 0 0,1 1-1 0 0,-1-1 1 0 0,0 0-1 0 0,0 0 1 0 0,0 0 0 0 0,1 0-1 0 0,-1 0 1 0 0,0 0-1 0 0,0 0 1 0 0,0 0-1 0 0,1-1 1 0 0,-1 1 0 0 0,0-1-1 0 0,1 0 1 0 0,-1 1-1 0 0,0-1 1 0 0,1 0 0 0 0,-1 0-1 0 0,1 0 1 0 0,-1 0-1 0 0,0 0 52 0 0,0-3-3589 0 0,-1 0-1176 0 0</inkml:trace>
</inkml:ink>
</file>

<file path=ppt/ink/ink5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5:22.110"/>
    </inkml:context>
    <inkml:brush xml:id="br0">
      <inkml:brushProperty name="width" value="0.05" units="cm"/>
      <inkml:brushProperty name="height" value="0.05" units="cm"/>
      <inkml:brushProperty name="color" value="#333333"/>
    </inkml:brush>
  </inkml:definitions>
  <inkml:trace contextRef="#ctx0" brushRef="#br0">0 23 9216 0 0,'0'0'706'0'0,"0"0"-336"0"0,0 0 308 0 0,0 0 180 0 0,0 0 35 0 0,2 0-104 0 0,67-3 618 0 0,20-6-1407 0 0,10-1-1408 0 0,-79 10-3461 0 0</inkml:trace>
</inkml:ink>
</file>

<file path=ppt/ink/ink5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5:22.453"/>
    </inkml:context>
    <inkml:brush xml:id="br0">
      <inkml:brushProperty name="width" value="0.05" units="cm"/>
      <inkml:brushProperty name="height" value="0.05" units="cm"/>
      <inkml:brushProperty name="color" value="#333333"/>
    </inkml:brush>
  </inkml:definitions>
  <inkml:trace contextRef="#ctx0" brushRef="#br0">0 1 10880 0 0,'0'0'497'0'0,"0"0"-8"0"0,2 0-311 0 0,10 1 58 0 0,0 0 1 0 0,-1 1 0 0 0,1 1-1 0 0,6 2-236 0 0,-13-3 236 0 0,0 1-1 0 0,0 1 0 0 0,-1-1 1 0 0,1 1-1 0 0,-1 0 0 0 0,1 0 1 0 0,-1 0-1 0 0,1 2-235 0 0,2 2 336 0 0,7 5 161 0 0,-1 1 1 0 0,-1 0-1 0 0,0 2 1 0 0,-1-1-1 0 0,4 9-497 0 0,-11-17 18 0 0,0 0 0 0 0,0 1 0 0 0,-1-1 0 0 0,0 1-1 0 0,-1 0 1 0 0,1 0 0 0 0,-1 0 0 0 0,-1 0 0 0 0,1 0 0 0 0,-1 0 0 0 0,-1 1-1 0 0,1-1 1 0 0,-1 1 0 0 0,-1 1-18 0 0,0-6 5 0 0,0 1 0 0 0,0-1 0 0 0,0 0 0 0 0,0 0-1 0 0,-1 0 1 0 0,0 0 0 0 0,1 0 0 0 0,-1-1 0 0 0,-1 1 0 0 0,1 0 0 0 0,0-1 0 0 0,-1 0-1 0 0,-2 3-4 0 0,-7 6-31 0 0,1 0 0 0 0,-12 7 31 0 0,20-17-10 0 0,-20 13-1185 0 0,15-11-3461 0 0,6-3-550 0 0</inkml:trace>
</inkml:ink>
</file>

<file path=ppt/ink/ink5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5:22.807"/>
    </inkml:context>
    <inkml:brush xml:id="br0">
      <inkml:brushProperty name="width" value="0.05" units="cm"/>
      <inkml:brushProperty name="height" value="0.05" units="cm"/>
      <inkml:brushProperty name="color" value="#333333"/>
    </inkml:brush>
  </inkml:definitions>
  <inkml:trace contextRef="#ctx0" brushRef="#br0">115 5 11544 0 0,'0'0'264'0'0,"0"0"34"0"0,0 0 20 0 0,0 0-41 0 0,-18-4-37 0 0,14 4-1 0 0,1 1-1 0 0,0 0 1 0 0,0 0-1 0 0,0 0 1 0 0,0 0-1 0 0,0 0 1 0 0,1 1 0 0 0,-1 0-1 0 0,0-1 1 0 0,1 1-1 0 0,-1 0 1 0 0,0 1 0 0 0,1-1-1 0 0,0 0 1 0 0,0 1-1 0 0,0 0 1 0 0,0-1-1 0 0,0 1 1 0 0,0 0 0 0 0,-1 3-239 0 0,-2 3 211 0 0,0 1 1 0 0,0 0-1 0 0,1 0 1 0 0,0 1 0 0 0,0-1-1 0 0,1 2-211 0 0,0 0 171 0 0,0 1 0 0 0,1 0 0 0 0,0 0 0 0 0,1 1-171 0 0,1-7 63 0 0,0-1 0 0 0,0 1 0 0 0,1-1-1 0 0,0 1 1 0 0,0-1 0 0 0,0 0 0 0 0,1 0 0 0 0,0 1-1 0 0,1 1-62 0 0,-1-2-3 0 0,1-1-1 0 0,-1 1 1 0 0,1-1-1 0 0,0 0 0 0 0,1 0 1 0 0,-1 0-1 0 0,1-1 1 0 0,0 1-1 0 0,0-1 0 0 0,0 0 1 0 0,1 0-1 0 0,-1 0 1 0 0,1-1-1 0 0,0 0 1 0 0,0 0-1 0 0,0 0 0 0 0,4 1 4 0 0,-3-2-474 0 0,-1 0 0 0 0,1-1 1 0 0,-1 1-1 0 0,1-1 0 0 0,0-1 0 0 0,-1 1 0 0 0,2-1 474 0 0,9 0-6197 0 0</inkml:trace>
</inkml:ink>
</file>

<file path=ppt/ink/ink5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5:23.167"/>
    </inkml:context>
    <inkml:brush xml:id="br0">
      <inkml:brushProperty name="width" value="0.05" units="cm"/>
      <inkml:brushProperty name="height" value="0.05" units="cm"/>
      <inkml:brushProperty name="color" value="#333333"/>
    </inkml:brush>
  </inkml:definitions>
  <inkml:trace contextRef="#ctx0" brushRef="#br0">1 1 10680 0 0,'0'0'241'0'0,"0"0"38"0"0,0 0 11 0 0,0 0-28 0 0,6 0-158 0 0,0 2 113 0 0,-1 0 1 0 0,0 0 0 0 0,0 1-1 0 0,0-1 1 0 0,0 1 0 0 0,0 0 0 0 0,-1 1-1 0 0,1-1 1 0 0,-1 1 0 0 0,0 0-1 0 0,0 0 1 0 0,0 1 0 0 0,0-1 0 0 0,0 3-218 0 0,7 11 893 0 0,-1 1 0 0 0,6 14-893 0 0,-4-5 235 0 0,1 2 103 0 0,-2 1 0 0 0,-1 1 0 0 0,-2 0 0 0 0,-1 0 0 0 0,4 33-338 0 0,-5-21 496 0 0,-1 0 0 0 0,-2 3-496 0 0,-2-27 61 0 0,-2-1-1 0 0,0 1 1 0 0,-1-1 0 0 0,0 1 0 0 0,-5 16-61 0 0,2-17-53 0 0,-1-1 0 0 0,0 0-1 0 0,-1-1 1 0 0,0 0-1 0 0,-1 0 1 0 0,-1 0-1 0 0,-1-1 1 0 0,0-1 0 0 0,-1 0-1 0 0,0 0 1 0 0,-1-1-1 0 0,0-1 1 0 0,-1 0-1 0 0,-7 4 54 0 0,1 0-4638 0 0,1-1-1607 0 0</inkml:trace>
</inkml:ink>
</file>

<file path=ppt/ink/ink5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5:39.209"/>
    </inkml:context>
    <inkml:brush xml:id="br0">
      <inkml:brushProperty name="width" value="0.05" units="cm"/>
      <inkml:brushProperty name="height" value="0.05" units="cm"/>
      <inkml:brushProperty name="color" value="#333333"/>
    </inkml:brush>
  </inkml:definitions>
  <inkml:trace contextRef="#ctx0" brushRef="#br0">21 1 8664 0 0,'0'0'397'0'0,"0"0"-8"0"0,-7 10 378 0 0,6-6-461 0 0,-1 0 0 0 0,1 0 0 0 0,0 1 1 0 0,0-1-1 0 0,0 0 0 0 0,1 0 0 0 0,-1 1 0 0 0,1-1 0 0 0,0 0 0 0 0,0 3-306 0 0,-1 14 946 0 0,-2 26-340 0 0,1-1 0 0 0,2 1 1 0 0,3-1-1 0 0,0 1 0 0 0,6 18-606 0 0,1-19 64 0 0,-8-40-81 0 0,-1-5-80 0 0,-1-1-63 0 0,0 0-22 0 0,15 0-2227 0 0,-10 0 1619 0 0</inkml:trace>
</inkml:ink>
</file>

<file path=ppt/ink/ink5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5:39.697"/>
    </inkml:context>
    <inkml:brush xml:id="br0">
      <inkml:brushProperty name="width" value="0.05" units="cm"/>
      <inkml:brushProperty name="height" value="0.05" units="cm"/>
      <inkml:brushProperty name="color" value="#333333"/>
    </inkml:brush>
  </inkml:definitions>
  <inkml:trace contextRef="#ctx0" brushRef="#br0">24 79 2304 0 0,'8'-4'1524'0'0,"-3"-1"-239"0"0,0 1 0 0 0,-1-1 0 0 0,1 1-1 0 0,3-1-1284 0 0,41-22 3024 0 0,-4 3-423 0 0,-24 28-1641 0 0,-21-4-941 0 0,1 0 1 0 0,0 0 0 0 0,-1 0 0 0 0,1 0 0 0 0,0 1 0 0 0,-1-1 0 0 0,1 0 0 0 0,0 1 0 0 0,-1-1 0 0 0,1 1 0 0 0,0-1 0 0 0,-1 1 0 0 0,1-1 0 0 0,-1 1 0 0 0,1-1 0 0 0,-1 1 0 0 0,1-1-1 0 0,-1 1 1 0 0,1 0 0 0 0,-1-1 0 0 0,0 1 0 0 0,1 0 0 0 0,-1 0 0 0 0,0-1 0 0 0,1 1 0 0 0,-1 0 0 0 0,0 0 0 0 0,0-1 0 0 0,0 1-20 0 0,0 1 2 0 0,0 0-1 0 0,0-1 1 0 0,0 1 0 0 0,0 0 0 0 0,-1-1 0 0 0,1 1-1 0 0,0 0 1 0 0,-1-1 0 0 0,0 1 0 0 0,1-1 0 0 0,-1 1-1 0 0,0-1 1 0 0,1 1 0 0 0,-1-1 0 0 0,0 0 0 0 0,0 1-1 0 0,0-1 1 0 0,0 0 0 0 0,0 0 0 0 0,0 0 0 0 0,-1 1-2 0 0,-31 20 0 0 0,29-19 20 0 0,-1-1 1 0 0,1 1-1 0 0,0-1 1 0 0,-1 0 0 0 0,0-1-1 0 0,1 1 1 0 0,-1-1 0 0 0,0 0-1 0 0,0-1 1 0 0,0 1 0 0 0,0-1-1 0 0,-4 0-20 0 0,-26 4 548 0 0,34-4-523 0 0,-2 0 96 0 0,0 1 1 0 0,0 0-1 0 0,0 0 0 0 0,0 0 0 0 0,0 0 1 0 0,0 1-1 0 0,0-1 0 0 0,1 1 1 0 0,-1 0-1 0 0,0 0 0 0 0,1 0 0 0 0,-3 2-121 0 0,5-3 83 0 0,0-1-12 0 0,1 9 79 0 0,0-7-142 0 0,0 1-1 0 0,1-1 0 0 0,0 0 1 0 0,-1 0-1 0 0,1 0 0 0 0,0 0 0 0 0,0 0 1 0 0,0 0-1 0 0,0 0 0 0 0,0-1 1 0 0,0 1-1 0 0,1 0-7 0 0,30 14 50 0 0,-11-6-28 0 0,4 3 7 0 0,1-1-1 0 0,6 0-28 0 0,40 18 94 0 0,-25-8-41 0 0,6 0-53 0 0,-46-17 0 0 0,1 3-28 0 0,-6-7-1449 0 0,-2-1 1177 0 0,-1 0-5918 0 0</inkml:trace>
</inkml:ink>
</file>

<file path=ppt/ink/ink5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6:22.158"/>
    </inkml:context>
    <inkml:brush xml:id="br0">
      <inkml:brushProperty name="width" value="0.05" units="cm"/>
      <inkml:brushProperty name="height" value="0.05" units="cm"/>
      <inkml:brushProperty name="color" value="#333333"/>
    </inkml:brush>
  </inkml:definitions>
  <inkml:trace contextRef="#ctx0" brushRef="#br0">26 1 11376 0 0,'0'0'229'0'0,"-1"0"1"0"0,0 0-1 0 0,0 0 0 0 0,0 0 1 0 0,0 0-1 0 0,0 0 1 0 0,0 1-1 0 0,1-1 1 0 0,-1 0-1 0 0,0 1 0 0 0,0-1 1 0 0,0 0-1 0 0,1 1 1 0 0,-1-1-1 0 0,0 1 1 0 0,0 0-1 0 0,1-1 0 0 0,-1 1 1 0 0,1-1-1 0 0,-1 1 1 0 0,0 0-1 0 0,1-1 1 0 0,-1 1-1 0 0,1 0 0 0 0,0 0 1 0 0,-1 0-1 0 0,1 0-229 0 0,-3 11 217 0 0,3-5 42 0 0,1-5-195 0 0,-1 0 0 0 0,0 0 0 0 0,-1 0 1 0 0,1 0-1 0 0,0 0 0 0 0,0 0 0 0 0,-1 0 0 0 0,0 0 0 0 0,1 0-64 0 0,-1 0 51 0 0,1 0 0 0 0,0 0-1 0 0,-1 0 1 0 0,1 0-1 0 0,0 0 1 0 0,0 1 0 0 0,0-1-1 0 0,1 0 1 0 0,-1 0-1 0 0,1 1-50 0 0,-1-2 32 0 0,0 1 0 0 0,1-1 0 0 0,-1 1 0 0 0,0 0 0 0 0,0-1-1 0 0,0 1 1 0 0,0-1 0 0 0,0 1 0 0 0,0 0 0 0 0,-1-1 0 0 0,1 1 0 0 0,0-1-1 0 0,-1 1-31 0 0,10 12 454 0 0,-9-13-453 0 0,0 0-1 0 0,0 0 1 0 0,1 0 0 0 0,-1-1 0 0 0,0 1 0 0 0,1 0-1 0 0,-1 0 1 0 0,1 0 0 0 0,-1 0 0 0 0,1 0 0 0 0,-1 0-1 0 0,1-1 1 0 0,0 1 0 0 0,-1 0 0 0 0,1 0 0 0 0,0-1-1 0 0,0 1 1 0 0,-1-1 0 0 0,1 1 0 0 0,0-1 0 0 0,0 1 0 0 0,0-1-1 0 0,0 1 1 0 0,0-1 0 0 0,0 0 0 0 0,0 1 0 0 0,-1-1-1 0 0,1 0 1 0 0,0 0 0 0 0,0 0 0 0 0,0 1 0 0 0,0-1-1 0 0,1 0 0 0 0,6 1-77 0 0,0-1-1 0 0,1 1 0 0 0,-1-1 0 0 0,4-1 78 0 0,9 0-1479 0 0,-19 1 827 0 0,0 0 0 0 0,0 0-1 0 0,0 0 1 0 0,0-1 0 0 0,0 1 0 0 0,0-1 0 0 0,0 1 0 0 0,0-1 0 0 0,0 0 652 0 0,8-3-5348 0 0</inkml:trace>
</inkml:ink>
</file>

<file path=ppt/ink/ink5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6:22.494"/>
    </inkml:context>
    <inkml:brush xml:id="br0">
      <inkml:brushProperty name="width" value="0.05" units="cm"/>
      <inkml:brushProperty name="height" value="0.05" units="cm"/>
      <inkml:brushProperty name="color" value="#333333"/>
    </inkml:brush>
  </inkml:definitions>
  <inkml:trace contextRef="#ctx0" brushRef="#br0">6 4 11520 0 0,'-6'-4'1024'0'0,"6"4"-824"0"0,0 0-200 0 0,0 0 0 0 0,0 0 552 0 0,0 0 72 0 0,0 0 16 0 0,0 0 0 0 0,6 0-576 0 0,-6 0-64 0 0,0 0-96 0 0,0 0-5984 0 0</inkml:trace>
</inkml:ink>
</file>

<file path=ppt/ink/ink5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6:23.651"/>
    </inkml:context>
    <inkml:brush xml:id="br0">
      <inkml:brushProperty name="width" value="0.05" units="cm"/>
      <inkml:brushProperty name="height" value="0.05" units="cm"/>
      <inkml:brushProperty name="color" value="#333333"/>
    </inkml:brush>
  </inkml:definitions>
  <inkml:trace contextRef="#ctx0" brushRef="#br0">0 0 9472 0 0,'0'0'432'0'0,"0"9"144"0"0,0 4-328 0 0,1-1 0 0 0,0 1 0 0 0,1-1 0 0 0,2 6-248 0 0,0 6 841 0 0,-1 1 1 0 0,-1 5-842 0 0,2 15 615 0 0,4 60 1097 0 0,-6 79-1712 0 0,-2-127 238 0 0,-2-34-145 0 0,1-17-58 0 0,0-1 0 0 0,1 0 0 0 0,0 0 0 0 0,0 1 0 0 0,0-1 1 0 0,1 1-36 0 0,-2 22-42 0 0,1-27-178 0 0,0-1-14 0 0,6-15-1412 0 0,-6 4 348 0 0</inkml:trace>
</inkml:ink>
</file>

<file path=ppt/ink/ink5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6:24.061"/>
    </inkml:context>
    <inkml:brush xml:id="br0">
      <inkml:brushProperty name="width" value="0.05" units="cm"/>
      <inkml:brushProperty name="height" value="0.05" units="cm"/>
      <inkml:brushProperty name="color" value="#333333"/>
    </inkml:brush>
  </inkml:definitions>
  <inkml:trace contextRef="#ctx0" brushRef="#br0">0 77 6448 0 0,'0'0'297'0'0,"0"0"-9"0"0,0 0-13 0 0,0 0 641 0 0,0 0 298 0 0,0 0 60 0 0,6-3 699 0 0,1-1-1617 0 0,1 1 0 0 0,-1 1 0 0 0,0-1-1 0 0,1 1 1 0 0,-1 1 0 0 0,1-1 0 0 0,1 1-356 0 0,18-4 448 0 0,50-13 1451 0 0,56-5-1899 0 0,-89 18 196 0 0,1 2 0 0 0,-1 2 0 0 0,36 4-196 0 0,-59-1 0 0 0,0 1 0 0 0,0 1 0 0 0,14 4 0 0 0,-33-7-22 0 0,1 0 0 0 0,-1 0 0 0 0,1-1 0 0 0,-1 1-1 0 0,0 1 1 0 0,1-1 0 0 0,-1 0 0 0 0,0 1-1 0 0,0-1 1 0 0,0 1 0 0 0,0 0 0 0 0,0-1 0 0 0,0 1-1 0 0,0 0 1 0 0,0 1 22 0 0,-2-2-276 0 0,0-1-11 0 0,0 0-33 0 0,0 0-135 0 0,3 2-569 0 0,-2-2-3306 0 0,-1 0-452 0 0</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28:27"/>
    </inkml:context>
    <inkml:brush xml:id="br0">
      <inkml:brushProperty name="width" value="0.1" units="cm"/>
      <inkml:brushProperty name="height" value="0.1" units="cm"/>
      <inkml:brushProperty name="color" value="#333333"/>
    </inkml:brush>
  </inkml:definitions>
  <inkml:trace contextRef="#ctx0" brushRef="#br0">63 35 2304 0 0,'0'0'320'0'0,"0"0"503"0"0,0 0 215 0 0,0 0 46 0 0,0 0-60 0 0,-17 3 3655 0 0,16-3-4646 0 0,1 0 1 0 0,-1 0-1 0 0,1 0 1 0 0,-1 0-1 0 0,1 0 1 0 0,-1 0 0 0 0,1 0-1 0 0,-1-1 1 0 0,0 1-1 0 0,1 0 1 0 0,-1 0-1 0 0,1 0 1 0 0,-1 0 0 0 0,1-1-1 0 0,-1 1 1 0 0,1 0-1 0 0,0 0 1 0 0,-1-1-1 0 0,1 1 1 0 0,-1-1 0 0 0,1 1-1 0 0,-1 0 1 0 0,1-1-1 0 0,0 1 1 0 0,-1-1-1 0 0,1 1 1 0 0,0 0 0 0 0,0-1-1 0 0,-1 1 1 0 0,1-1-1 0 0,0 1 1 0 0,0-1-1 0 0,0 0 1 0 0,-1 1-1 0 0,1-1 1 0 0,0 1 0 0 0,0-1-1 0 0,0 1 1 0 0,0-1-1 0 0,0 1 1 0 0,0-1-1 0 0,0 1 1 0 0,0-1 0 0 0,1 0-34 0 0,-1 0-2 0 0,0 0 0 0 0,1 0 0 0 0,-1 0 1 0 0,1 0-1 0 0,-1 0 0 0 0,1 0 0 0 0,0 0 1 0 0,-1 0-1 0 0,1 0 0 0 0,0 1 1 0 0,0-1-1 0 0,0 0 0 0 0,-1 0 0 0 0,1 1 1 0 0,0-1-1 0 0,0 0 0 0 0,0 1 0 0 0,0-1 1 0 0,0 1-1 0 0,0-1 0 0 0,1 1 1 0 0,-1 0-1 0 0,0-1 0 0 0,0 1 0 0 0,0 0 1 0 0,0 0 1 0 0,3-1 0 0 0,-1 0 0 0 0,-1 0 0 0 0,1 1 0 0 0,-1 0 0 0 0,1-1 0 0 0,0 1 0 0 0,-1 0 0 0 0,1 0 0 0 0,-1 0 0 0 0,1 1 0 0 0,0-1 0 0 0,-1 1 0 0 0,1-1 0 0 0,0 1 0 0 0,-1 0 6 0 0,0 1 1 0 0,0-1 0 0 0,1 1 0 0 0,-1-1 0 0 0,0 1-1 0 0,0 0 1 0 0,-1 0 0 0 0,1 0 0 0 0,0 0-1 0 0,0 0 1 0 0,-1 0 0 0 0,0 0 0 0 0,1 0 0 0 0,-1 1-1 0 0,0-1 1 0 0,0 0 0 0 0,0 1 0 0 0,0-1-1 0 0,-1 1 1 0 0,1 0 0 0 0,0-1 0 0 0,-1 1 0 0 0,0-1-1 0 0,0 1 1 0 0,0 0 0 0 0,0-1 0 0 0,0 1 0 0 0,0-1-1 0 0,-1 1 1 0 0,1 0 0 0 0,-1-1 0 0 0,0 1-1 0 0,0-1 1 0 0,0 1 0 0 0,0-1 0 0 0,0 0 0 0 0,-1 1-1 0 0,1-1 1 0 0,0 0 0 0 0,-1 0 0 0 0,0 0-1 0 0,1 0 1 0 0,-1 0 0 0 0,0 0 0 0 0,0-1 0 0 0,0 1-7 0 0,-3 0 162 0 0,1 0 0 0 0,0 0 0 0 0,0-1 0 0 0,-1 1 0 0 0,1-1 0 0 0,-1 0 1 0 0,1 0-1 0 0,-1-1 0 0 0,0 1 0 0 0,-3-1-162 0 0,6 0 35 0 0,-1 0-1 0 0,1 0 1 0 0,0 0 0 0 0,-1 0 0 0 0,1 0-1 0 0,0-1 1 0 0,-1 1 0 0 0,1-1-1 0 0,0 0 1 0 0,0 1 0 0 0,0-1 0 0 0,-1 0-1 0 0,1 0 1 0 0,0-1 0 0 0,0 1 0 0 0,0 0-1 0 0,1-1 1 0 0,-1 1 0 0 0,0-1-1 0 0,0 1 1 0 0,1-1 0 0 0,-1 0-35 0 0,2 0 6 0 0,-1 0 0 0 0,1 1 1 0 0,-1-1-1 0 0,1 0 0 0 0,0 0 0 0 0,0 1 1 0 0,0-1-1 0 0,0 0 0 0 0,0 0 0 0 0,0 1 0 0 0,1-1 1 0 0,-1 0-1 0 0,1 0 0 0 0,-1 1 0 0 0,1-1 1 0 0,-1 0-1 0 0,1 1 0 0 0,0-1 0 0 0,0 1 1 0 0,0-1-1 0 0,0 1 0 0 0,0-1 0 0 0,0 1 1 0 0,0 0-1 0 0,1-1 0 0 0,-1 1 0 0 0,0 0 1 0 0,1 0-7 0 0,1-2-25 0 0,-1 1 1 0 0,1 0-1 0 0,0 0 0 0 0,0 1 1 0 0,0-1-1 0 0,0 1 1 0 0,1-1-1 0 0,-1 1 1 0 0,0 0-1 0 0,0 0 1 0 0,1 0-1 0 0,-1 1 1 0 0,1-1-1 0 0,-1 1 1 0 0,1 0-1 0 0,-1 0 1 0 0,1 0-1 0 0,-1 0 1 0 0,1 0-1 0 0,-1 1 1 0 0,1 0 24 0 0,-3-1-84 0 0,-1 0 74 0 0,0 1 0 0 0,1-1 0 0 0,-1 0 0 0 0,0 0 0 0 0,1 1 0 0 0,-1-1 0 0 0,0 0 0 0 0,0 1 0 0 0,0-1 0 0 0,1 0 0 0 0,-1 1 0 0 0,0-1 0 0 0,0 0 0 0 0,0 1 0 0 0,0-1 0 0 0,1 1 0 0 0,-1-1 0 0 0,0 0 0 0 0,0 1 0 0 0,0-1 0 0 0,0 1 0 0 0,0-1 0 0 0,0 0 0 0 0,0 1 0 0 0,0-1 0 0 0,0 1 1 0 0,0-1-1 0 0,-1 0 0 0 0,1 1 0 0 0,0-1 0 0 0,0 0 0 0 0,0 1 10 0 0,-3 12-4396 0 0,0-9-18 0 0</inkml:trace>
</inkml:ink>
</file>

<file path=ppt/ink/ink5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6:24.406"/>
    </inkml:context>
    <inkml:brush xml:id="br0">
      <inkml:brushProperty name="width" value="0.05" units="cm"/>
      <inkml:brushProperty name="height" value="0.05" units="cm"/>
      <inkml:brushProperty name="color" value="#333333"/>
    </inkml:brush>
  </inkml:definitions>
  <inkml:trace contextRef="#ctx0" brushRef="#br0">1 0 11024 0 0,'0'0'505'0'0,"0"0"-9"0"0,0 0-227 0 0,0 0 221 0 0,0 0 135 0 0,0 0 23 0 0,0 0 1 0 0,0 0-21 0 0,0 0-10 0 0,1 2-3 0 0,2 3-443 0 0,-1 0-1 0 0,0 0 0 0 0,0 1 0 0 0,-1-1 0 0 0,1 1 0 0 0,-1-1 1 0 0,0 1-1 0 0,0 3-171 0 0,0 0 141 0 0,0 5-10 0 0,0-1-1 0 0,-1 1 1 0 0,-2 9-131 0 0,1 29 273 0 0,5 87 297 0 0,-5-112-500 0 0,-1 23 25 0 0,1-31-41 0 0,0 0-1 0 0,1 0 1 0 0,2 7-54 0 0,0 0 100 0 0,-1 19-100 0 0,-1-19 199 0 0,3 18-199 0 0,-3-31 71 0 0,3 7 141 0 0,-2-15-218 0 0,-1-4-263 0 0,0-1-804 0 0,0 0-319 0 0,0 0-57 0 0</inkml:trace>
</inkml:ink>
</file>

<file path=ppt/ink/ink5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6:24.772"/>
    </inkml:context>
    <inkml:brush xml:id="br0">
      <inkml:brushProperty name="width" value="0.05" units="cm"/>
      <inkml:brushProperty name="height" value="0.05" units="cm"/>
      <inkml:brushProperty name="color" value="#333333"/>
    </inkml:brush>
  </inkml:definitions>
  <inkml:trace contextRef="#ctx0" brushRef="#br0">154 0 13448 0 0,'0'0'613'0'0,"0"0"-10"0"0,0 0-350 0 0,0 0-38 0 0,6 6 277 0 0,-1 1-403 0 0,-1 0 1 0 0,0 1 0 0 0,-1-1-1 0 0,1 1 1 0 0,-1 0 0 0 0,1 7-90 0 0,-1-7 63 0 0,8 27 447 0 0,-1 1 1 0 0,-2 0 0 0 0,-1 0-1 0 0,0 16-510 0 0,-7-36 59 0 0,0-1-1 0 0,-1 1 1 0 0,-2 10-59 0 0,3-22 27 0 0,0 0 18 0 0,-1 0-1 0 0,0 0 1 0 0,0 0-1 0 0,0-1 0 0 0,0 1 1 0 0,-1 0-1 0 0,1 0 1 0 0,-1-1-1 0 0,0 1 1 0 0,0-1-1 0 0,-1 1 1 0 0,1-1-1 0 0,0 0 1 0 0,-1 0-1 0 0,0 0 1 0 0,0 0-1 0 0,0-1 1 0 0,-3 3-45 0 0,3-3 32 0 0,0-1 0 0 0,1 1 1 0 0,-1-1-1 0 0,0 0 0 0 0,-1 0 1 0 0,1 0-1 0 0,0 0 1 0 0,0 0-1 0 0,0-1 0 0 0,0 1 1 0 0,-1-1-1 0 0,1 0 1 0 0,0 0-1 0 0,-1 0 0 0 0,1 0 1 0 0,0-1-1 0 0,0 1 0 0 0,0-1 1 0 0,-1 0-1 0 0,1 0 1 0 0,0 0-1 0 0,0 0 0 0 0,-2-2-32 0 0,-2-1-40 0 0,0 0-1 0 0,1 0 0 0 0,-1-1 0 0 0,1 0 0 0 0,0 0 0 0 0,1 0 0 0 0,-1-1 1 0 0,-2-4 40 0 0,-1-2-515 0 0,0 0 0 0 0,1-1 0 0 0,0 0 0 0 0,1-2 515 0 0,-7-14-1517 0 0</inkml:trace>
</inkml:ink>
</file>

<file path=ppt/ink/ink5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6:25.108"/>
    </inkml:context>
    <inkml:brush xml:id="br0">
      <inkml:brushProperty name="width" value="0.05" units="cm"/>
      <inkml:brushProperty name="height" value="0.05" units="cm"/>
      <inkml:brushProperty name="color" value="#333333"/>
    </inkml:brush>
  </inkml:definitions>
  <inkml:trace contextRef="#ctx0" brushRef="#br0">1 24 13072 0 0,'0'-2'288'0'0,"0"-4"56"0"0,0 3 8 0 0,0 3 24 0 0,0 0-304 0 0,0 0-72 0 0,0 0 0 0 0,0 0 0 0 0,0 0 0 0 0,0 0 0 0 0,2-6 0 0 0,-2 6 0 0 0,7-4-104 0 0,-7 4-40 0 0,0 0-8 0 0,10-2 0 0 0</inkml:trace>
</inkml:ink>
</file>

<file path=ppt/ink/ink5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6:25.444"/>
    </inkml:context>
    <inkml:brush xml:id="br0">
      <inkml:brushProperty name="width" value="0.05" units="cm"/>
      <inkml:brushProperty name="height" value="0.05" units="cm"/>
      <inkml:brushProperty name="color" value="#333333"/>
    </inkml:brush>
  </inkml:definitions>
  <inkml:trace contextRef="#ctx0" brushRef="#br0">1 30 11600 0 0,'0'0'530'0'0,"0"0"-7"0"0,0 0-315 0 0,1 0-93 0 0,42-3 431 0 0,-29 2-201 0 0,0-1 0 0 0,1 0 0 0 0,7-3-345 0 0,28-3 683 0 0,-18 4-180 0 0,15 0-2414 0 0,-36 4-3121 0 0</inkml:trace>
</inkml:ink>
</file>

<file path=ppt/ink/ink5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6:25.846"/>
    </inkml:context>
    <inkml:brush xml:id="br0">
      <inkml:brushProperty name="width" value="0.05" units="cm"/>
      <inkml:brushProperty name="height" value="0.05" units="cm"/>
      <inkml:brushProperty name="color" value="#333333"/>
    </inkml:brush>
  </inkml:definitions>
  <inkml:trace contextRef="#ctx0" brushRef="#br0">0 225 2304 0 0,'0'0'551'0'0,"0"0"1471"0"0,10-10 5893 0 0,3 3-6654 0 0,-11 5-1178 0 0,1 0 1 0 0,-1 1-1 0 0,0-1 0 0 0,1 1 1 0 0,0 0-1 0 0,-1 0 1 0 0,1 0-1 0 0,0 0 1 0 0,1 0-84 0 0,30-11 1022 0 0,13 6-350 0 0,-24 3-457 0 0,0 0 0 0 0,-1-2-1 0 0,5-1-214 0 0,10-5-4710 0 0,-35 10 3110 0 0</inkml:trace>
  <inkml:trace contextRef="#ctx0" brushRef="#br0" timeOffset="1">123 1 10136 0 0,'0'0'777'0'0,"0"0"-466"0"0,7 15 409 0 0,-5-10-578 0 0,-1 0 1 0 0,0 0-1 0 0,0 1 0 0 0,0-1 1 0 0,-1 0-1 0 0,0 1 1 0 0,0-1-1 0 0,0 0 1 0 0,0 1-1 0 0,-1-1 0 0 0,0 2-142 0 0,-4 16 945 0 0,-1-1 0 0 0,-1 1-945 0 0,4-13 264 0 0,-6 22 123 0 0,2 1 0 0 0,0 0 0 0 0,1 14-387 0 0,6-44-314 0 0,0 1 1 0 0,0-1 0 0 0,1 0-1 0 0,-1 1 1 0 0,1-1-1 0 0,0 0 1 0 0,0 0 0 0 0,0 0-1 0 0,0 0 1 0 0,1 2 313 0 0,-1-5-133 0 0,-1 2-1017 0 0</inkml:trace>
</inkml:ink>
</file>

<file path=ppt/ink/ink5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6:26.183"/>
    </inkml:context>
    <inkml:brush xml:id="br0">
      <inkml:brushProperty name="width" value="0.05" units="cm"/>
      <inkml:brushProperty name="height" value="0.05" units="cm"/>
      <inkml:brushProperty name="color" value="#333333"/>
    </inkml:brush>
  </inkml:definitions>
  <inkml:trace contextRef="#ctx0" brushRef="#br0">3 192 13128 0 0,'0'0'597'0'0,"0"0"-8"0"0,-3 16 82 0 0,3-4-180 0 0,1 0 1 0 0,1 1-1 0 0,-1-2 1 0 0,2 1-1 0 0,0 0 1 0 0,0 0-1 0 0,1-1 1 0 0,0 0-1 0 0,1 1 1 0 0,0-2-1 0 0,4 5-491 0 0,-4-8 17 0 0,1 0 0 0 0,0 0-1 0 0,0 0 1 0 0,0-1-1 0 0,1 0 1 0 0,2 1-17 0 0,-6-4-1 0 0,-1-2-104 0 0,0 0-104 0 0,0 0 0 0 0,1 0 0 0 0,-1 0 1 0 0,1-1-1 0 0,-1 1 0 0 0,1-1 0 0 0,-1 0 209 0 0,0 1-235 0 0,-1-1-1 0 0,1 0 0 0 0,-1 0 0 0 0,1 0 1 0 0,-1 0-1 0 0,1 0 0 0 0,-1-1 0 0 0,1 1 0 0 0,-1 0 1 0 0,1-1-1 0 0,-1 1 0 0 0,2-1 236 0 0,6-2-1462 0 0</inkml:trace>
  <inkml:trace contextRef="#ctx0" brushRef="#br0" timeOffset="1">129 12 13360 0 0,'0'0'592'0'0,"0"0"120"0"0,0-3-568 0 0,0 3-144 0 0,0 0 0 0 0,0 0 0 0 0,-4-6 248 0 0,4 6 16 0 0,0 0 8 0 0,0 0 0 0 0,0 0-272 0 0,0 0 0 0 0,0 0 0 0 0,0 0-4192 0 0,8-2-896 0 0</inkml:trace>
</inkml:ink>
</file>

<file path=ppt/ink/ink5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6:26.541"/>
    </inkml:context>
    <inkml:brush xml:id="br0">
      <inkml:brushProperty name="width" value="0.05" units="cm"/>
      <inkml:brushProperty name="height" value="0.05" units="cm"/>
      <inkml:brushProperty name="color" value="#333333"/>
    </inkml:brush>
  </inkml:definitions>
  <inkml:trace contextRef="#ctx0" brushRef="#br0">228 4 6448 0 0,'-7'-1'356'0'0,"1"0"0"0"0,-1 0 0 0 0,1 1-1 0 0,-1 0 1 0 0,1 0 0 0 0,0 0 0 0 0,-1 1 0 0 0,1 0-356 0 0,1 0 402 0 0,1 0 1 0 0,0 1-1 0 0,0-1 0 0 0,0 1 0 0 0,0 0 1 0 0,0 0-1 0 0,1 1 0 0 0,-1-1 0 0 0,0 1 1 0 0,1-1-1 0 0,0 1 0 0 0,-2 2-402 0 0,-6 7 350 0 0,1 0 0 0 0,0 1-1 0 0,1 1 1 0 0,0-1 0 0 0,1 1 0 0 0,1 1-1 0 0,0 0 1 0 0,1-1 0 0 0,-4 16-350 0 0,2-1 650 0 0,1 1 1 0 0,1 0 0 0 0,2 0 0 0 0,-1 26-651 0 0,4-33 75 0 0,1 1 0 0 0,1 0 0 0 0,0-1 0 0 0,2 1 0 0 0,1-1 0 0 0,1 0 0 0 0,0 0 0 0 0,2 0 0 0 0,1-1 0 0 0,5 10-75 0 0,-7-21-76 0 0,4 10 167 0 0,0 0-1 0 0,13 17-90 0 0,-19-32-189 0 0,0 0 0 0 0,1-1 0 0 0,-1 0 0 0 0,1 0 0 0 0,0-1 1 0 0,0 1-1 0 0,1-1 0 0 0,-1 0 0 0 0,1 0 0 0 0,0-1 0 0 0,0 1 0 0 0,1-1 189 0 0,7 2-1718 0 0</inkml:trace>
</inkml:ink>
</file>

<file path=ppt/ink/ink5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6:26.876"/>
    </inkml:context>
    <inkml:brush xml:id="br0">
      <inkml:brushProperty name="width" value="0.05" units="cm"/>
      <inkml:brushProperty name="height" value="0.05" units="cm"/>
      <inkml:brushProperty name="color" value="#333333"/>
    </inkml:brush>
  </inkml:definitions>
  <inkml:trace contextRef="#ctx0" brushRef="#br0">0 32 13560 0 0,'0'0'306'0'0,"1"-1"46"0"0,4-3-161 0 0,-1 1-1 0 0,1-1 1 0 0,0 1 0 0 0,0 0-1 0 0,1 0 1 0 0,-1 0-1 0 0,6-1-190 0 0,-9 3 134 0 0,1 0-1 0 0,0 1 1 0 0,-1-1-1 0 0,1 1 1 0 0,-1 0-1 0 0,1 0 0 0 0,0 0 1 0 0,0 0-1 0 0,-1 0 1 0 0,1 1-1 0 0,-1-1 0 0 0,1 1 1 0 0,0 0-1 0 0,-1 0 1 0 0,1 0-1 0 0,-1 0 1 0 0,0 0-1 0 0,1 0 0 0 0,1 2-133 0 0,4 2 261 0 0,0 1 0 0 0,0 0 0 0 0,0 1 0 0 0,-1-1-1 0 0,0 2 1 0 0,3 3-261 0 0,-7-7 38 0 0,0 0 0 0 0,0 0 0 0 0,-1 0 0 0 0,1 0 0 0 0,-1 0 0 0 0,0 1 0 0 0,0-1 0 0 0,-1 1 0 0 0,1 0 0 0 0,-1 0 0 0 0,0-1-1 0 0,0 1 1 0 0,-1 0 0 0 0,1 2-38 0 0,-1 5 19 0 0,0 0 0 0 0,-1 0 1 0 0,-1 0-1 0 0,1 0 0 0 0,-2-1 0 0 0,0 1 0 0 0,-3 8-19 0 0,2-10 10 0 0,0 0 1 0 0,-1-1 0 0 0,0 0-1 0 0,0 0 1 0 0,-1 0 0 0 0,0-1-1 0 0,-2 2-10 0 0,-16 21-808 0 0,23-30 392 0 0,1-1-218 0 0,0 0-918 0 0,10-4-1754 0 0,-5 2 2623 0 0,11-7-1365 0 0</inkml:trace>
</inkml:ink>
</file>

<file path=ppt/ink/ink5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6:27.216"/>
    </inkml:context>
    <inkml:brush xml:id="br0">
      <inkml:brushProperty name="width" value="0.05" units="cm"/>
      <inkml:brushProperty name="height" value="0.05" units="cm"/>
      <inkml:brushProperty name="color" value="#333333"/>
    </inkml:brush>
  </inkml:definitions>
  <inkml:trace contextRef="#ctx0" brushRef="#br0">163 22 6912 0 0,'-3'-6'714'0'0,"2"5"-394"0"0,0-1 0 0 0,-1 1 0 0 0,1 0-1 0 0,0 0 1 0 0,-1-1 0 0 0,1 1 0 0 0,-1 0-1 0 0,1 0 1 0 0,-1 1 0 0 0,1-1 0 0 0,-1 0-1 0 0,0 0 1 0 0,0 1 0 0 0,1-1 0 0 0,-1 1-1 0 0,0 0 1 0 0,0-1 0 0 0,1 1 0 0 0,-1 0-1 0 0,0 0 1 0 0,0 0 0 0 0,0 0 0 0 0,1 0-1 0 0,-1 1-319 0 0,-2-1 255 0 0,1 1 0 0 0,-1 0-1 0 0,1 0 1 0 0,0 0 0 0 0,-1 0 0 0 0,1 0-1 0 0,0 1 1 0 0,0-1 0 0 0,0 1-1 0 0,0 0 1 0 0,-1 1-255 0 0,-4 5 224 0 0,0 0 0 0 0,0 1 0 0 0,1 0 0 0 0,0 1 0 0 0,1 0 0 0 0,0 0 0 0 0,0 0 0 0 0,1 1 0 0 0,1-1 0 0 0,0 1 0 0 0,-2 9-224 0 0,4-14 33 0 0,1 0 0 0 0,0 1 0 0 0,1-1 0 0 0,-1 0-1 0 0,1 1 1 0 0,0-1 0 0 0,1 1 0 0 0,0-1 0 0 0,0 0 0 0 0,0 1 0 0 0,2 3-33 0 0,3 8 14 0 0,0 0 0 0 0,1 0 0 0 0,4 5-14 0 0,3 1-537 0 0,0-1 0 0 0,2-1-1 0 0,15 18 538 0 0,-26-33-493 0 0,8 6-989 0 0</inkml:trace>
</inkml:ink>
</file>

<file path=ppt/ink/ink5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6:27.570"/>
    </inkml:context>
    <inkml:brush xml:id="br0">
      <inkml:brushProperty name="width" value="0.05" units="cm"/>
      <inkml:brushProperty name="height" value="0.05" units="cm"/>
      <inkml:brushProperty name="color" value="#333333"/>
    </inkml:brush>
  </inkml:definitions>
  <inkml:trace contextRef="#ctx0" brushRef="#br0">246 143 13536 0 0,'-8'-4'1085'0'0,"11"11"990"0"0,6 8-1598 0 0,13 42 1401 0 0,23 53 30 0 0,-42-103-1847 0 0,0-1 0 0 0,-1 1 0 0 0,0 0 0 0 0,0 0-1 0 0,0 0 1 0 0,-1 0 0 0 0,-1 0 0 0 0,1 0 0 0 0,-1 1-1 0 0,0-1 1 0 0,-1 5-61 0 0,1-8 22 0 0,-1-1 0 0 0,0 1-1 0 0,0 0 1 0 0,0 0 0 0 0,0 0 0 0 0,-1 0 0 0 0,0-1-1 0 0,1 1 1 0 0,-1-1 0 0 0,-1 1 0 0 0,1-1-1 0 0,0 0 1 0 0,-1 0 0 0 0,1 0 0 0 0,-1 0-1 0 0,0 0 1 0 0,0 0 0 0 0,0-1 0 0 0,-1 1-1 0 0,-2 1-21 0 0,-1-1 1 0 0,0 1 0 0 0,-1-1 0 0 0,1 0 0 0 0,-1-1 0 0 0,0 0 0 0 0,1 0 0 0 0,-1-1 0 0 0,0 0 0 0 0,0 0 0 0 0,0 0 0 0 0,0-1 0 0 0,0-1 0 0 0,0 1 0 0 0,0-1 0 0 0,0-1 0 0 0,-1 0-1 0 0,-4-1-214 0 0,0-1 0 0 0,0-1 0 0 0,1 0-1 0 0,0-1 1 0 0,0 0 0 0 0,0-1 0 0 0,1 0 0 0 0,0-1-1 0 0,-2-3 215 0 0,-4-4-1412 0 0,4-5-328 0 0</inkml:trace>
  <inkml:trace contextRef="#ctx0" brushRef="#br0" timeOffset="1">190 36 11976 0 0,'0'0'528'0'0,"0"0"112"0"0,0-6-512 0 0,0 6-128 0 0,0 0 0 0 0,0 0 0 0 0,3-5 640 0 0,-3 5 104 0 0,0 0 24 0 0,0 0 0 0 0,6-6-616 0 0,1 0-152 0 0,-4 2 0 0 0,-3 4 0 0 0,0 0-608 0 0,0 0-144 0 0,10-2-32 0 0,0-5-8 0 0</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29:14.572"/>
    </inkml:context>
    <inkml:brush xml:id="br0">
      <inkml:brushProperty name="width" value="0.1" units="cm"/>
      <inkml:brushProperty name="height" value="0.1" units="cm"/>
      <inkml:brushProperty name="color" value="#0070C0"/>
    </inkml:brush>
  </inkml:definitions>
  <inkml:trace contextRef="#ctx0" brushRef="#br0">420 551 2304 0 0,'0'0'309'0'0,"0"0"459"0"0,0 0 199 0 0,0 0 38 0 0,0 0-20 0 0,0 0-121 0 0,0 0-52 0 0,0 0-10 0 0,0 0-60 0 0,0-18 1564 0 0,0 15-2183 0 0,1 1 0 0 0,0-1 0 0 0,-1 0 1 0 0,1 1-1 0 0,0-1 0 0 0,0 1 0 0 0,0-1 1 0 0,0 1-1 0 0,1-1 0 0 0,-1 1 0 0 0,1 0 0 0 0,0-1 1 0 0,-1 1-1 0 0,1 0 0 0 0,0 0 0 0 0,0 0 1 0 0,0 1-1 0 0,0-1 0 0 0,1 0 0 0 0,-1 1-123 0 0,10-10 501 0 0,-10 10-478 0 0,-1 1 0 0 0,1-1 0 0 0,0 0 0 0 0,0 1 0 0 0,-1 0 0 0 0,1-1 0 0 0,0 1 0 0 0,0 0 0 0 0,0 0 0 0 0,0 0 0 0 0,-1 0 0 0 0,1 0 0 0 0,0 0 0 0 0,0 1 0 0 0,0-1 0 0 0,0 1-23 0 0,18 12 11 0 0,-19-12-11 0 0,1 1 0 0 0,-1-1 0 0 0,0 1 0 0 0,1 0 0 0 0,-1 0 0 0 0,0 0 0 0 0,0-1 0 0 0,0 1 0 0 0,0 0 0 0 0,-1 0 0 0 0,1 0 0 0 0,-1 0 0 0 0,1 2 0 0 0,-1-2 0 0 0,0-1 0 0 0,0 1 0 0 0,0 0 0 0 0,0-1 0 0 0,-1 1 0 0 0,1-1 0 0 0,0 1 0 0 0,-1-1 0 0 0,0 0 0 0 0,1 1 0 0 0,-1 0 0 0 0,-1 3 0 0 0,1-2 39 0 0,0 0 0 0 0,-1 0 0 0 0,1 0 0 0 0,0 0 0 0 0,-1 0 1 0 0,0 0-1 0 0,1-1 0 0 0,-1 1 0 0 0,0-1 0 0 0,0 1 1 0 0,-1-1-1 0 0,1 0 0 0 0,0 0 0 0 0,-1 0 0 0 0,0 0 1 0 0,1 0-1 0 0,-1 0 0 0 0,0-1 0 0 0,0 1 0 0 0,0-1 0 0 0,0 0 1 0 0,0 0-1 0 0,0 0-39 0 0,-10 2 5 0 0,12-3 14 0 0,-1 1 0 0 0,1 0-1 0 0,-1-1 1 0 0,0 0 0 0 0,1 1 0 0 0,-1-1 0 0 0,1 0-1 0 0,-1 0 1 0 0,0 0 0 0 0,1 0 0 0 0,-1 0 0 0 0,0 0 0 0 0,1-1-1 0 0,-1 1 1 0 0,0-1 0 0 0,1 1 0 0 0,-1-1 0 0 0,1 1-1 0 0,-2-1-18 0 0,2-1 19 0 0,-1 1-1 0 0,1 0 0 0 0,-1-1 0 0 0,1 1 0 0 0,-1-1 0 0 0,1 0 0 0 0,0 1 0 0 0,0-1 0 0 0,-1 0 0 0 0,1 0 0 0 0,1 0 0 0 0,-1 0 0 0 0,0 0 0 0 0,0 0 1 0 0,1 0-1 0 0,-1 0 0 0 0,1 0 0 0 0,0 0 0 0 0,-1 0 0 0 0,1 0 0 0 0,0 0 0 0 0,0 0 0 0 0,0 0 0 0 0,1 0 0 0 0,-1-1 0 0 0,1 0-18 0 0,0-7 5 0 0,1 0 1 0 0,1 0-1 0 0,0 1 0 0 0,0-1 0 0 0,2-1-4 0 0,-3 4-2 0 0,1 1 1 0 0,0-1 0 0 0,1 1 0 0 0,3-5 0 0 0,-6 9 0 0 0,1 0 0 0 0,-1 0 0 0 0,1 0 0 0 0,0 0 0 0 0,0 0 0 0 0,0 1 0 0 0,0-1 0 0 0,1 1 0 0 0,-1-1 0 0 0,0 1 0 0 0,0 0 0 0 0,1 0 0 0 0,-1 0 0 0 0,1 0 0 0 0,-1 0 0 0 0,3 0 0 0 0,-4 1-6 0 0,1 0 0 0 0,0 0 0 0 0,-1 0 0 0 0,1 0 0 0 0,0 1 0 0 0,-1-1 0 0 0,1 0 0 0 0,-1 1 0 0 0,1 0-1 0 0,-1-1 1 0 0,1 1 0 0 0,-1 0 0 0 0,1-1 0 0 0,-1 1 0 0 0,0 0 0 0 0,1 0 0 0 0,-1 0 0 0 0,0 0-1 0 0,0 0 1 0 0,0 1 0 0 0,0-1 0 0 0,0 0 0 0 0,0 1 0 0 0,0-1 6 0 0,2 3-10 0 0,0 0 0 0 0,-1 0 0 0 0,1 0 0 0 0,-1 1 0 0 0,0-1 0 0 0,-1 0 0 0 0,2 5 10 0 0,-1 0 0 0 0,0-5 0 0 0,-1-1 0 0 0,0 1 0 0 0,0 0 0 0 0,0 0 0 0 0,-1 1 0 0 0,1-1 0 0 0,-1 0 0 0 0,0 0 0 0 0,0 0 0 0 0,-1 0 0 0 0,1 0 0 0 0,-1 0 0 0 0,0 0 0 0 0,0 0 0 0 0,0 0 0 0 0,-1 1 0 0 0,2-3 12 0 0,-1 0-1 0 0,0 0 0 0 0,0 0 1 0 0,0 0-1 0 0,0-1 0 0 0,-1 1 0 0 0,1 0 1 0 0,0 0-1 0 0,-1-1 0 0 0,1 1 1 0 0,-1-1-1 0 0,0 1 0 0 0,1-1 0 0 0,-1 0 1 0 0,0 1-1 0 0,0-1 0 0 0,0 0 0 0 0,0 0 1 0 0,0-1-1 0 0,0 1 0 0 0,0 0 1 0 0,0-1-1 0 0,0 1 0 0 0,-1-1 0 0 0,1 1 1 0 0,0-1-1 0 0,0 0 0 0 0,0 0 0 0 0,-1 0 1 0 0,1 0-1 0 0,0-1 0 0 0,0 1 1 0 0,0 0-1 0 0,0-1 0 0 0,-2 0-11 0 0,2 0 15 0 0,0-1 0 0 0,0 1-1 0 0,0-1 1 0 0,0 0 0 0 0,1 1 0 0 0,-1-1-1 0 0,0 0 1 0 0,1 0 0 0 0,-1 0-1 0 0,1 0 1 0 0,0-1 0 0 0,0 1 0 0 0,0 0-1 0 0,0 0 1 0 0,0-1 0 0 0,0 1 0 0 0,0 0-1 0 0,1-1 1 0 0,-1 1 0 0 0,1-1 0 0 0,0 1-1 0 0,0-3-14 0 0,-1 1-10 0 0,1 1 0 0 0,0-1 1 0 0,0 1-1 0 0,1-1 0 0 0,-1 1 0 0 0,1-1 0 0 0,-1 1 0 0 0,1-1 0 0 0,0 1 0 0 0,0 0 0 0 0,1-1 0 0 0,-1 1 0 0 0,1 0 0 0 0,0 0 0 0 0,-1 0 0 0 0,2 0 10 0 0,-3 1-4 0 0,1 2-1 0 0,0-1 1 0 0,0 0-1 0 0,0 0 1 0 0,0 0-1 0 0,0 0 1 0 0,0 0-1 0 0,0 1 1 0 0,0-1-1 0 0,0 1 1 0 0,1-1-1 0 0,-1 0 1 0 0,0 1-1 0 0,0 0 1 0 0,0-1-1 0 0,1 1 1 0 0,-1 0-1 0 0,0 0 1 0 0,1 0-1 0 0,-1-1 1 0 0,0 1-1 0 0,0 1 0 0 0,1-1 1 0 0,-1 0-1 0 0,0 0 1 0 0,0 0-1 0 0,1 1 1 0 0,-1-1-1 0 0,0 0 1 0 0,0 1-1 0 0,1 0 1 0 0,-1-1-1 0 0,0 1 1 0 0,0-1-1 0 0,0 1 1 0 0,0 0-1 0 0,0 0 1 0 0,0 0-1 0 0,0 0 5 0 0,1 1-6 0 0,0 0-1 0 0,0 0 1 0 0,0 0 0 0 0,0 0-1 0 0,-1 1 1 0 0,1-1-1 0 0,-1 0 1 0 0,1 1 0 0 0,-1-1-1 0 0,0 1 1 0 0,0 0 0 0 0,0-1-1 0 0,0 1 1 0 0,-1 0-1 0 0,1 2 7 0 0,0 2 0 0 0,0-5 0 0 0,-1 1 0 0 0,0 0 0 0 0,0 0 0 0 0,1-1 0 0 0,-1 1 0 0 0,-1 0 0 0 0,1-1 0 0 0,0 1 0 0 0,-1 0 0 0 0,0 1 0 0 0,0 0 0 0 0,-3 9 0 0 0,4-13 4 0 0,0 1 0 0 0,-1 0 0 0 0,1 0 0 0 0,-1-1 0 0 0,0 1 0 0 0,1 0 0 0 0,-1-1 0 0 0,1 1 0 0 0,-1-1 0 0 0,0 1 0 0 0,0-1 0 0 0,1 1 0 0 0,-1-1 0 0 0,0 1 0 0 0,0-1 0 0 0,1 0 0 0 0,-1 1 0 0 0,0-1 0 0 0,0 0 0 0 0,0 0 0 0 0,0 1 0 0 0,0-1 0 0 0,0 0 0 0 0,1 0 0 0 0,-1 0 0 0 0,0 0 0 0 0,0 0 0 0 0,0 0 0 0 0,0-1-4 0 0,-2 1 12 0 0,0-1 1 0 0,0 0 0 0 0,0 0 0 0 0,0 0 0 0 0,1 0-1 0 0,-3-2-12 0 0,0 1 15 0 0,0-1 0 0 0,1 0-1 0 0,-1 0 1 0 0,1-1 0 0 0,0 1-1 0 0,0-1 1 0 0,0 0 0 0 0,0-1-15 0 0,3 3 0 0 0,1 1 1 0 0,-1 0-1 0 0,0-1 1 0 0,1 1-1 0 0,-1-1 0 0 0,1 0 1 0 0,0 1-1 0 0,-1-1 1 0 0,1 1-1 0 0,0-1 0 0 0,0 0 1 0 0,0 1-1 0 0,0-1 1 0 0,0 0-1 0 0,0 1 1 0 0,1-1-1 0 0,-1 1 0 0 0,1-1 1 0 0,-1 1-1 0 0,1-1 1 0 0,-1 1-1 0 0,1-1 1 0 0,0 0-1 0 0,1-4 0 0 0,-1 4-4 0 0,0-1 0 0 0,0 1 0 0 0,0 0-1 0 0,0 0 1 0 0,1 0 0 0 0,-1 0 0 0 0,1 0 0 0 0,-1 0-1 0 0,1 0 1 0 0,-1 1 0 0 0,1-1 0 0 0,0 0-1 0 0,0 1 1 0 0,1-1 4 0 0,-2 1-5 0 0,0 0-1 0 0,1 1 0 0 0,-1-1 1 0 0,0 0-1 0 0,1 1 1 0 0,-1-1-1 0 0,1 1 1 0 0,-1-1-1 0 0,1 1 1 0 0,-1-1-1 0 0,1 1 1 0 0,-1 0-1 0 0,1 0 0 0 0,-1 0 1 0 0,1 0-1 0 0,-1 0 1 0 0,1 0-1 0 0,-1 1 1 0 0,1-1-1 0 0,-1 0 1 0 0,1 1-1 0 0,-1-1 6 0 0,3 2-9 0 0,0-1 1 0 0,-1 1-1 0 0,1 0 0 0 0,-1 0 1 0 0,1 1-1 0 0,-1-1 0 0 0,0 1 1 0 0,0-1-1 0 0,0 1 0 0 0,-1 0 1 0 0,1 0-1 0 0,0 0 0 0 0,-1 1 1 0 0,0-1-1 0 0,0 0 0 0 0,1 3 9 0 0,0-1 0 0 0,2 5 0 0 0,-6-9 0 0 0,1 1 0 0 0,0-1 0 0 0,0 1 0 0 0,0-1 0 0 0,-1 1 0 0 0,1-1 0 0 0,-1 0 0 0 0,1 1 0 0 0,-1-1 0 0 0,0 1 0 0 0,1-1 0 0 0,-1 0 0 0 0,0 1 5 0 0,1-1-1 0 0,-1 1 0 0 0,0-1 0 0 0,1 0 0 0 0,-1 0 0 0 0,0 1 0 0 0,0-1 1 0 0,0 0-1 0 0,0 0 0 0 0,0 0 0 0 0,0 0 0 0 0,0 0 0 0 0,0 0 0 0 0,-1 0 0 0 0,1 0 1 0 0,0 0-1 0 0,0-1 0 0 0,-1 1 0 0 0,1 0 0 0 0,0-1 0 0 0,-1 1 0 0 0,1-1 0 0 0,-1 0 1 0 0,1 1-1 0 0,-1-1 0 0 0,1 0 0 0 0,-1 0 0 0 0,1 0 0 0 0,-1 0 0 0 0,1 0 0 0 0,-1 0-4 0 0,-8-1 5 0 0,9 1-1 0 0,-1 0-1 0 0,1-1 1 0 0,0 1 0 0 0,-1 0 0 0 0,1 0-1 0 0,-1-1 1 0 0,1 1 0 0 0,0-1-1 0 0,-1 1 1 0 0,1-1 0 0 0,0 0 0 0 0,-1 1-1 0 0,1-1 1 0 0,0 0 0 0 0,0 0-1 0 0,-1 0-3 0 0,0-1 3 0 0,1 1-1 0 0,-1 0 0 0 0,0-1 1 0 0,1 0-1 0 0,-1 1 0 0 0,1-1 0 0 0,-1 0 1 0 0,1 0-1 0 0,0 1 0 0 0,0-1 1 0 0,0 0-1 0 0,0 0 0 0 0,0 0 0 0 0,0-1 1 0 0,1 1-1 0 0,-1 0 0 0 0,1 0 1 0 0,-1 0-1 0 0,1 0 0 0 0,0-1 0 0 0,0 1 1 0 0,0 0-1 0 0,0 0 0 0 0,0-1 1 0 0,0 1-1 0 0,1 0 0 0 0,-1 0 0 0 0,1-1-2 0 0,-1 0-21 0 0,13-4-724 0 0,-7 6-3555 0 0,0 1-961 0 0</inkml:trace>
  <inkml:trace contextRef="#ctx0" brushRef="#br0" timeOffset="1680">2335 533 4112 0 0,'0'0'191'0'0,"-17"-5"146"0"0,6 4 1203 0 0,9 1-1374 0 0,1 0 0 0 0,0 0-1 0 0,-1 0 1 0 0,1 0 0 0 0,0 0-1 0 0,-1-1 1 0 0,1 1 0 0 0,-1 0-1 0 0,1-1 1 0 0,0 1 0 0 0,0-1-1 0 0,-1 0 1 0 0,1 1-1 0 0,0-1 1 0 0,0 0 0 0 0,0 1-1 0 0,-1-1 1 0 0,1 0 0 0 0,0-1-166 0 0,-6-6 788 0 0,6 8-699 0 0,0-1 0 0 0,0 0 0 0 0,0 0 0 0 0,0 0-1 0 0,0 0 1 0 0,1 0 0 0 0,-1 0 0 0 0,0 0-1 0 0,1 0 1 0 0,-1 0 0 0 0,1 0 0 0 0,-1 0 0 0 0,1-1-1 0 0,0 1 1 0 0,-1 0 0 0 0,1 0 0 0 0,0 0 0 0 0,0-1-1 0 0,0 1 1 0 0,0 0 0 0 0,0-1-89 0 0,0 0 45 0 0,0 0 0 0 0,0 0 0 0 0,0 0 0 0 0,0 1 0 0 0,0-1 0 0 0,1 0 0 0 0,-1 0 0 0 0,1 0 0 0 0,-1 0 0 0 0,1 0 0 0 0,0 0 0 0 0,-1 1 0 0 0,1-1 0 0 0,0 0 0 0 0,0 1 0 0 0,1-1 0 0 0,-1 1 0 0 0,0-1 0 0 0,0 1 0 0 0,1-1 0 0 0,-1 1 0 0 0,1 0 0 0 0,-1 0 0 0 0,1 0 0 0 0,0 0 0 0 0,-1 0 0 0 0,1 0 0 0 0,0 0 0 0 0,1 0-45 0 0,2-1 68 0 0,0 0 1 0 0,0 0-1 0 0,0 1 0 0 0,0-1 0 0 0,1 1 0 0 0,-1 0 1 0 0,2 1-69 0 0,-5 0 30 0 0,0-1 1 0 0,0 1-1 0 0,1 0 0 0 0,-1 1 1 0 0,0-1-1 0 0,0 0 1 0 0,1 1-1 0 0,-1-1 1 0 0,0 1-1 0 0,0 0 0 0 0,0 0 1 0 0,0-1-1 0 0,0 1 1 0 0,0 1-1 0 0,0-1 1 0 0,0 0-1 0 0,0 0 1 0 0,0 2-31 0 0,4 1 45 0 0,-4-3-34 0 0,-1 0 0 0 0,1 1 0 0 0,0-1 0 0 0,-1 1 0 0 0,1-1 0 0 0,0 1 0 0 0,-1 0 0 0 0,0 0 0 0 0,1 0 0 0 0,-1 0 1 0 0,0 0-1 0 0,0 0 0 0 0,0 0 0 0 0,0 2-11 0 0,0-3 2 0 0,1 1-5 0 0,-3 10 57 0 0,0-7-32 0 0,-1 0 0 0 0,1 0 0 0 0,-1 0 0 0 0,-1 0 0 0 0,1 0 1 0 0,-1 0-1 0 0,1-1 0 0 0,-2 1 0 0 0,1-1 0 0 0,0 0 0 0 0,-1 0 0 0 0,1 0 0 0 0,-1-1 1 0 0,0 1-1 0 0,-1-1 0 0 0,1 0 0 0 0,-1 0-22 0 0,4-2 12 0 0,-1 0 1 0 0,0-1-1 0 0,1 0 1 0 0,-1 1-1 0 0,0-1 0 0 0,1 0 1 0 0,-1 0-1 0 0,0 1 1 0 0,0-1-1 0 0,1-1 0 0 0,-1 1 1 0 0,0 0-1 0 0,0 0 1 0 0,1-1-1 0 0,-1 1 1 0 0,0-1-1 0 0,1 1 0 0 0,-1-1 1 0 0,1 0-1 0 0,-1 1 1 0 0,1-1-1 0 0,-1 0 0 0 0,1 0 1 0 0,-1 0-1 0 0,1 0 1 0 0,0-1-1 0 0,0 1 0 0 0,-1 0 1 0 0,1-1-1 0 0,0 1 1 0 0,0-1-13 0 0,-1-1 42 0 0,0 1 1 0 0,0-1 0 0 0,1 0-1 0 0,-1 0 1 0 0,1 0-1 0 0,0 0 1 0 0,0 0 0 0 0,0 0-1 0 0,0 0 1 0 0,0 0-1 0 0,1 0 1 0 0,-1-1 0 0 0,1 1-1 0 0,0 0 1 0 0,0 0 0 0 0,1-4-43 0 0,-1 3 13 0 0,1 1 0 0 0,0-1 1 0 0,0 0-1 0 0,1 0 0 0 0,-1 0 1 0 0,1 1-1 0 0,0-1 0 0 0,0 1 1 0 0,0-1-1 0 0,0 1 0 0 0,0 0 1 0 0,1 0-1 0 0,0 0 0 0 0,-1 0 1 0 0,1 1-1 0 0,0-1 0 0 0,0 0 1 0 0,1 1-1 0 0,-1 0 0 0 0,0 0 0 0 0,1 0 1 0 0,0 0-1 0 0,-1 1 0 0 0,1 0 1 0 0,0-1-1 0 0,0 1 0 0 0,-1 0 1 0 0,1 1-1 0 0,1-1-13 0 0,-2 1 11 0 0,-1-1-1 0 0,1 1 0 0 0,-1 0 0 0 0,1-1 0 0 0,0 1 0 0 0,-1 0-1 0 0,1 1 1 0 0,-1-1 0 0 0,3 1-10 0 0,-4-1 1 0 0,0 0 0 0 0,0 1 1 0 0,0 0-1 0 0,0-1 0 0 0,0 1 0 0 0,0-1 0 0 0,0 1 0 0 0,0 0 0 0 0,0 0 1 0 0,0 0-1 0 0,0 0 0 0 0,0-1 0 0 0,-1 1 0 0 0,1 0 0 0 0,0 0 0 0 0,-1 0 1 0 0,1 1-1 0 0,0-1 0 0 0,-1 0 0 0 0,0 0 0 0 0,1 0 0 0 0,-1 0 0 0 0,0 0 1 0 0,1 1-2 0 0,-1 1-1 0 0,0-1 1 0 0,1 1-1 0 0,-1-1 1 0 0,0 1 0 0 0,0-1-1 0 0,-1 1 1 0 0,1-1-1 0 0,0 0 1 0 0,-1 1 0 0 0,1-1-1 0 0,-1 0 1 0 0,0 1 0 0 0,0-1-1 0 0,0 0 1 0 0,-2 4 13 0 0,0-1 0 0 0,0 0 0 0 0,0 0 0 0 0,0 0 0 0 0,-2 0-13 0 0,-3 5 39 0 0,5-5-15 0 0,0-1 0 0 0,-1 1-1 0 0,0-1 1 0 0,1 0 0 0 0,-2-1-1 0 0,-2 3-23 0 0,6-5 7 0 0,0 0 1 0 0,0-1-1 0 0,0 1 0 0 0,0-1 0 0 0,0 1 1 0 0,-1-1-1 0 0,1 1 0 0 0,0-1 0 0 0,0 0 0 0 0,0 0 1 0 0,-1 1-1 0 0,1-1 0 0 0,0 0 0 0 0,0 0 1 0 0,-1 0-1 0 0,1 0 0 0 0,0-1 0 0 0,0 1 1 0 0,-1 0-1 0 0,1 0 0 0 0,0-1 0 0 0,0 1 0 0 0,0-1 1 0 0,-1 1-1 0 0,1-1 0 0 0,0 0 0 0 0,0 1 1 0 0,0-1-1 0 0,0 0 0 0 0,0 0 0 0 0,0 1 0 0 0,0-1-7 0 0,-1-1 10 0 0,0 0-1 0 0,0 1 0 0 0,1-1 0 0 0,-1 0 0 0 0,0 0 1 0 0,1 0-1 0 0,-1 0 0 0 0,1 0 0 0 0,0 0 0 0 0,0 0 0 0 0,0 0 1 0 0,0-1-1 0 0,0 1 0 0 0,0 0 0 0 0,0-1 0 0 0,1 1 0 0 0,-1-1 1 0 0,1 1-1 0 0,0-1 0 0 0,0 1 0 0 0,0-1 0 0 0,0 1 0 0 0,0-1 1 0 0,0 1-1 0 0,1-2-9 0 0,0 1 0 0 0,0 1 0 0 0,0-1 1 0 0,1 0-1 0 0,-1 0 0 0 0,1 1 1 0 0,-1-1-1 0 0,1 1 0 0 0,0 0 1 0 0,0-1-1 0 0,0 1 0 0 0,0 0 1 0 0,0 0-1 0 0,1 0 0 0 0,-1 0 1 0 0,1 1-1 0 0,-1-1 0 0 0,1 1 1 0 0,0-1-1 0 0,-1 1 0 0 0,1 0 1 0 0,0 0-1 0 0,0 0 0 0 0,0 0 1 0 0,0 1-1 0 0,0-1 0 0 0,0 1 1 0 0,0 0-1 0 0,0 0 0 0 0,0 0 1 0 0,0 0-1 0 0,0 0 0 0 0,0 1 1 0 0,2 0-2 0 0,-5-1-1 0 0,3 1-8 0 0,0 0 0 0 0,0 0-1 0 0,0 0 1 0 0,0 1 0 0 0,0-1 0 0 0,0 1-1 0 0,-1 0 1 0 0,1-1 0 0 0,-1 1 0 0 0,1 0-1 0 0,-1 1 1 0 0,2 0 10 0 0,-1 0-2 0 0,-1 1 0 0 0,1 0-1 0 0,0-1 1 0 0,-1 1 0 0 0,2 3 2 0 0,-3-5 0 0 0,0 0 0 0 0,-1-1 0 0 0,1 1 0 0 0,-1 0 0 0 0,1-1 0 0 0,-1 1 0 0 0,1 0 0 0 0,-1 0 0 0 0,0 0 0 0 0,0-1 0 0 0,0 1 0 0 0,0 0 0 0 0,0 0 0 0 0,-1-1 0 0 0,1 1 0 0 0,0 0 0 0 0,-1 1 0 0 0,-1 1 23 0 0,1 0 0 0 0,-1 0 0 0 0,0 0-1 0 0,-1 0 1 0 0,1-1 0 0 0,0 1 0 0 0,-1-1-1 0 0,0 0 1 0 0,-2 3-23 0 0,3-5 23 0 0,1 0 0 0 0,-1 1 1 0 0,0-1-1 0 0,0 0 0 0 0,0 0 0 0 0,1 0 0 0 0,-1-1 0 0 0,0 1 1 0 0,0 0-1 0 0,0-1 0 0 0,-1 1 0 0 0,1-1 0 0 0,0 1 0 0 0,0-1 1 0 0,0 0-1 0 0,0 0 0 0 0,0 0 0 0 0,0 0 0 0 0,0-1 0 0 0,-2 1-23 0 0,0-1 5 0 0,0 0 0 0 0,1-1 0 0 0,-1 1 0 0 0,0-1 0 0 0,1 1 0 0 0,-1-1-1 0 0,1 0 1 0 0,-1-1 0 0 0,1 1 0 0 0,0 0 0 0 0,0-1 0 0 0,0 0 0 0 0,0 0-1 0 0,1 0 1 0 0,-1 0 0 0 0,1 0 0 0 0,-1 0 0 0 0,1-1-5 0 0,0 0 27 0 0,-1 0-1 0 0,1-1 1 0 0,0 1-1 0 0,1-1 1 0 0,-1 1 0 0 0,1-1-1 0 0,0 1 1 0 0,0-1-1 0 0,0 0 1 0 0,1 0 0 0 0,-1 0-1 0 0,1 1 1 0 0,0-1-1 0 0,1-5-26 0 0,0 7 0 0 0,-1-1 0 0 0,1 0 0 0 0,0-1 0 0 0,0 1 0 0 0,0 0 0 0 0,2-3 0 0 0,-2 5 0 0 0,0 1 0 0 0,0-1 0 0 0,0 1 0 0 0,0-1 0 0 0,0 1 0 0 0,0-1 0 0 0,1 1 0 0 0,-1 0 0 0 0,0 0 0 0 0,1 0 0 0 0,-1 0 0 0 0,1 0 0 0 0,-1 0 0 0 0,1 0 0 0 0,0 0 0 0 0,0 0 0 0 0,1 0 0 0 0,1-1 0 0 0,-1 1 0 0 0,1-1 0 0 0,0 1-1 0 0,-1 0 1 0 0,1 1 0 0 0,0-1 0 0 0,0 1-1 0 0,0 0 1 0 0,-1-1 0 0 0,1 2 0 0 0,0-1-1 0 0,0 0 1 0 0,0 1 0 0 0,0 0 0 0 0,-1 0 0 0 0,1 0-1 0 0,0 0 1 0 0,-1 0 0 0 0,1 1 0 0 0,-1 0-1 0 0,1 0 1 0 0,-1 0 0 0 0,0 0 0 0 0,0 0 0 0 0,0 0-1 0 0,0 1 1 0 0,0 0 0 0 0,-1-1 0 0 0,1 1-1 0 0,-1 0 1 0 0,1 1 0 0 0,-1-1 0 0 0,0 0-1 0 0,1 4 1 0 0,-2-5 1 0 0,-1 0-1 0 0,1 0 0 0 0,-1 0 1 0 0,0 0-1 0 0,0 0 1 0 0,0 0-1 0 0,0 0 0 0 0,0 0 1 0 0,0 0-1 0 0,0 0 0 0 0,-1 0 1 0 0,1 0-1 0 0,-1 0 0 0 0,0 0 1 0 0,1 0-1 0 0,-1 0 0 0 0,0 0 1 0 0,0 0-1 0 0,0 0 0 0 0,-1 0 0 0 0,-1 3-17 0 0,-1 1 0 0 0,0-1-1 0 0,-1 1 1 0 0,1-1-1 0 0,-4 2 18 0 0,7-5 0 0 0,-1-1-1 0 0,0 1 0 0 0,0 0 0 0 0,0-1 0 0 0,0 0 0 0 0,0 1 1 0 0,-1-1-1 0 0,1 0 0 0 0,0 0 0 0 0,-1 0 0 0 0,1 0 0 0 0,0 0 1 0 0,-1-1-1 0 0,1 1 0 0 0,-1-1 0 0 0,1 0 0 0 0,-1 0 0 0 0,1 0 0 0 0,-3 0 1 0 0,1 0 10 0 0,1-1-1 0 0,-1 0 0 0 0,1 0 0 0 0,0-1 1 0 0,-1 1-1 0 0,1 0 0 0 0,0-1 0 0 0,0 0 0 0 0,0 0 1 0 0,0 0-1 0 0,1 0 0 0 0,-1 0 0 0 0,0-1 0 0 0,1 1 1 0 0,-1-2-10 0 0,1 2 6 0 0,0 0 0 0 0,1-1 0 0 0,0 1 1 0 0,-1 0-1 0 0,1-1 0 0 0,0 1 1 0 0,0-1-1 0 0,1 1 0 0 0,-1-1 1 0 0,0 0-1 0 0,1 1 0 0 0,0-1 0 0 0,0 0 1 0 0,-1 1-1 0 0,1-1 0 0 0,1 0 1 0 0,-1 1-1 0 0,0-1 0 0 0,1 0 0 0 0,0-1-6 0 0,10-11-74 0 0,-10 15 7 0 0,-1-1 1 0 0,1 1-1 0 0,-1-1 0 0 0,1 1 1 0 0,0 0-1 0 0,-1 0 1 0 0,1-1-1 0 0,0 1 0 0 0,-1 0 1 0 0,1 0-1 0 0,0 0 1 0 0,-1-1-1 0 0,1 1 0 0 0,0 0 1 0 0,0 0-1 0 0,-1 0 1 0 0,1 0-1 0 0,0 1 0 0 0,-1-1 1 0 0,1 0-1 0 0,0 0 67 0 0,0 0-1230 0 0</inkml:trace>
</inkml:ink>
</file>

<file path=ppt/ink/ink5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6:27.917"/>
    </inkml:context>
    <inkml:brush xml:id="br0">
      <inkml:brushProperty name="width" value="0.05" units="cm"/>
      <inkml:brushProperty name="height" value="0.05" units="cm"/>
      <inkml:brushProperty name="color" value="#333333"/>
    </inkml:brush>
  </inkml:definitions>
  <inkml:trace contextRef="#ctx0" brushRef="#br0">0 49 4144 0 0,'0'0'319'0'0,"0"-1"-210"0"0,0-3 216 0 0,0 3 1302 0 0,0 1 563 0 0,3-2 1485 0 0,9-5-1112 0 0,1 6-1343 0 0,-1 0 1 0 0,1-1 0 0 0,10-3-1221 0 0,-7 1 609 0 0,-1 1-1 0 0,12 0-608 0 0,53-3 553 0 0,65-2-342 0 0,-95 12-53 0 0,-29-1-3415 0 0,-13-2 367 0 0,0-1-3388 0 0</inkml:trace>
</inkml:ink>
</file>

<file path=ppt/ink/ink5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6:28.287"/>
    </inkml:context>
    <inkml:brush xml:id="br0">
      <inkml:brushProperty name="width" value="0.05" units="cm"/>
      <inkml:brushProperty name="height" value="0.05" units="cm"/>
      <inkml:brushProperty name="color" value="#333333"/>
    </inkml:brush>
  </inkml:definitions>
  <inkml:trace contextRef="#ctx0" brushRef="#br0">1 24 5528 0 0,'4'-9'497'0'0,"-4"9"-374"0"0,1-1 0 0 0,-1 0 0 0 0,0 0 0 0 0,1 1 0 0 0,-1-1 0 0 0,1 0 0 0 0,-1 1 0 0 0,1-1 0 0 0,0 1 0 0 0,-1-1 0 0 0,1 0 0 0 0,0 1 0 0 0,-1-1 0 0 0,1 1 0 0 0,0 0-1 0 0,-1-1 1 0 0,1 1 0 0 0,0 0 0 0 0,0-1 0 0 0,0 1 0 0 0,-1 0 0 0 0,1 0 0 0 0,0-1 0 0 0,0 1-123 0 0,1 0 922 0 0,-1 0-460 0 0,1-1-1 0 0,0 1 1 0 0,-1-1-1 0 0,1 1 1 0 0,0 0-1 0 0,-1 0 0 0 0,1 0 1 0 0,0 0-1 0 0,-1 0 1 0 0,1 0-1 0 0,0 0 1 0 0,0 1-462 0 0,3 0 511 0 0,0 1 1 0 0,0-1 0 0 0,0 2-1 0 0,0-1 1 0 0,1 1-512 0 0,2 1 953 0 0,0 0-881 0 0,-1 0-1 0 0,0 1 0 0 0,0 0 0 0 0,0 0 0 0 0,-1 1 0 0 0,1 0 0 0 0,-1 0 0 0 0,-1 0 1 0 0,1 1-1 0 0,-1 0 0 0 0,0 0 0 0 0,-1 0 0 0 0,0 1 0 0 0,0-1 0 0 0,0 3-71 0 0,1 1 44 0 0,0 1 1 0 0,-1 0-1 0 0,-1 0 0 0 0,0 0 0 0 0,0 0 0 0 0,-1 1 0 0 0,-1-1 0 0 0,0 1 0 0 0,-1-1 0 0 0,0 2-44 0 0,-1-7 2 0 0,0-1 0 0 0,0 0 0 0 0,0 0 0 0 0,-1 1 0 0 0,0-1 0 0 0,0 0 0 0 0,-1 0 0 0 0,0-1 0 0 0,0 1 1 0 0,0-1-1 0 0,0 1 0 0 0,-2 0-2 0 0,-1 2-216 0 0,0-1 1 0 0,-1 0-1 0 0,0 0 1 0 0,-1 0-1 0 0,1-1 1 0 0,-1 0-1 0 0,-5 2 216 0 0,-9 6-2499 0 0,21-13 1095 0 0,-2-2-732 0 0,-12-5-2772 0 0</inkml:trace>
</inkml:ink>
</file>

<file path=ppt/ink/ink5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6:28.635"/>
    </inkml:context>
    <inkml:brush xml:id="br0">
      <inkml:brushProperty name="width" value="0.05" units="cm"/>
      <inkml:brushProperty name="height" value="0.05" units="cm"/>
      <inkml:brushProperty name="color" value="#333333"/>
    </inkml:brush>
  </inkml:definitions>
  <inkml:trace contextRef="#ctx0" brushRef="#br0">53 10 12464 0 0,'0'0'572'0'0,"0"0"-11"0"0,0-9-268 0 0,0 9 91 0 0,-10 13 1743 0 0,2 8-1588 0 0,1 1-1 0 0,1 0 1 0 0,1 1 0 0 0,0-1-1 0 0,1 15-538 0 0,2-30 113 0 0,-1 19 83 0 0,2-1 0 0 0,0 1 0 0 0,1-1-1 0 0,2 0 1 0 0,2 15-196 0 0,-3-35-225 0 0,1 1 0 0 0,0-1 1 0 0,0 0-1 0 0,0 0 0 0 0,0 0 0 0 0,1 0 0 0 0,0-1 0 0 0,0 1 0 0 0,0-1 1 0 0,0 1-1 0 0,4 2 225 0 0,6 5-6409 0 0</inkml:trace>
  <inkml:trace contextRef="#ctx0" brushRef="#br0" timeOffset="1">359 340 13272 0 0,'0'0'605'0'0,"0"0"-9"0"0,-10 10-31 0 0,5-2-197 0 0,0 1 0 0 0,0 0-1 0 0,0-1 1 0 0,1 2 0 0 0,1-1-1 0 0,0 0 1 0 0,0 1 0 0 0,1-1 0 0 0,0 1-1 0 0,0 0 1 0 0,1 0 0 0 0,0 0-1 0 0,1-1 1 0 0,1 9-368 0 0,0-11 95 0 0,1 1-1 0 0,0-1 1 0 0,0 0-1 0 0,1 0 1 0 0,0-1 0 0 0,0 1-1 0 0,0 0 1 0 0,1-1-1 0 0,0 0 1 0 0,0 0 0 0 0,1 0-1 0 0,0-1 1 0 0,1 2-95 0 0,-2-3-77 0 0,-1-1 0 0 0,1 0 0 0 0,1 1 0 0 0,-1-1 1 0 0,0-1-1 0 0,1 1 0 0 0,-1-1 0 0 0,1 1 0 0 0,0-1 77 0 0,-2-1-300 0 0,0 0-1 0 0,0-1 1 0 0,0 1 0 0 0,1 0-1 0 0,-1-1 1 0 0,0 0 0 0 0,1 0-1 0 0,-1 0 1 0 0,0 0 0 0 0,0 0 0 0 0,1-1-1 0 0,-1 1 1 0 0,0-1 0 0 0,1 0 300 0 0,10-5-6144 0 0</inkml:trace>
</inkml:ink>
</file>

<file path=ppt/ink/ink5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6:29.004"/>
    </inkml:context>
    <inkml:brush xml:id="br0">
      <inkml:brushProperty name="width" value="0.05" units="cm"/>
      <inkml:brushProperty name="height" value="0.05" units="cm"/>
      <inkml:brushProperty name="color" value="#333333"/>
    </inkml:brush>
  </inkml:definitions>
  <inkml:trace contextRef="#ctx0" brushRef="#br0">16 12 11200 0 0,'-10'-9'248'0'0,"10"9"48"0"0,-3-2 16 0 0,3 2 0 0 0,0 0-248 0 0,0 0-64 0 0,-3 0 0 0 0,3 0 0 0 0,0 0 88 0 0,0 0 8 0 0,0 0 0 0 0,0 0 0 0 0,0 0-96 0 0,6 2 0 0 0,-6-2 0 0 0,10 6-3384 0 0,-6 0-728 0 0</inkml:trace>
</inkml:ink>
</file>

<file path=ppt/ink/ink5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6:29.351"/>
    </inkml:context>
    <inkml:brush xml:id="br0">
      <inkml:brushProperty name="width" value="0.05" units="cm"/>
      <inkml:brushProperty name="height" value="0.05" units="cm"/>
      <inkml:brushProperty name="color" value="#333333"/>
    </inkml:brush>
  </inkml:definitions>
  <inkml:trace contextRef="#ctx0" brushRef="#br0">309 1 7368 0 0,'0'0'568'0'0,"2"0"-374"0"0,2 0 282 0 0,0 0-1 0 0,-1 0 1 0 0,1 1-1 0 0,0 0 1 0 0,-1-1-1 0 0,1 1 1 0 0,0 1-1 0 0,-1-1 1 0 0,1 0-1 0 0,-1 1 1 0 0,0 0-1 0 0,1 0 1 0 0,-1 0-1 0 0,3 2-475 0 0,-2 0 381 0 0,1 1-1 0 0,-1 0 1 0 0,0-1-1 0 0,0 1 1 0 0,0 1 0 0 0,0-1-1 0 0,-1 0 1 0 0,2 4-381 0 0,3 11 341 0 0,0 1 1 0 0,-1 0 0 0 0,-1 0-1 0 0,3 17-341 0 0,-2 1 488 0 0,-2 1 1 0 0,-1 0-1 0 0,-2 0 0 0 0,-3 18-488 0 0,-4 27 895 0 0,-10 48-895 0 0,9-93 18 0 0,-2-1 1 0 0,-1 0 0 0 0,-3-1-1 0 0,0 0 1 0 0,-10 16-19 0 0,13-34 15 0 0,-1 1 1 0 0,-1-2 0 0 0,-1 0-1 0 0,-1 0 1 0 0,0-1 0 0 0,-2-1-1 0 0,0 0 1 0 0,0-1 0 0 0,-2-1-1 0 0,-7 6-15 0 0,12-12 31 0 0,4-2-255 0 0,-1-1 1 0 0,0 1-1 0 0,0-2 0 0 0,0 1 1 0 0,0-1-1 0 0,-1-1 0 0 0,0 0 1 0 0,-7 2 223 0 0,-1-1-502 0 0,0-1 1 0 0,-6-1 501 0 0,-30 0-1015 0 0</inkml:trace>
</inkml:ink>
</file>

<file path=ppt/ink/ink5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6:30.138"/>
    </inkml:context>
    <inkml:brush xml:id="br0">
      <inkml:brushProperty name="width" value="0.05" units="cm"/>
      <inkml:brushProperty name="height" value="0.05" units="cm"/>
      <inkml:brushProperty name="color" value="#333333"/>
    </inkml:brush>
  </inkml:definitions>
  <inkml:trace contextRef="#ctx0" brushRef="#br0">16 16 9672 0 0,'-7'-12'1030'0'0,"5"9"-895"0"0,1 3 470 0 0,1 0 197 0 0,0 0 35 0 0,0 0-20 0 0,1 8 463 0 0,-2 5-602 0 0,-1-1-404 0 0,0 0 1 0 0,1 0 0 0 0,1 0 0 0 0,0-1 0 0 0,0 1-1 0 0,1 0 1 0 0,2 7-275 0 0,2 39 252 0 0,-3 29-50 0 0,4 0 0 0 0,12 47-202 0 0,-15-117 48 0 0,-1-4-105 0 0,0-1-1 0 0,-1 1 0 0 0,-1 0 58 0 0,0-13-46 0 0,1 0 1 0 0,-1 0-1 0 0,0 0 0 0 0,0 0 0 0 0,0 1 0 0 0,0-1 1 0 0,0 0-1 0 0,0 0 0 0 0,0 0 0 0 0,0 0 1 0 0,0 1-1 0 0,0-1 0 0 0,0 0 0 0 0,0 0 0 0 0,0 0 1 0 0,0 1-1 0 0,0-1 0 0 0,0 0 0 0 0,-1 0 1 0 0,1 0-1 0 0,0 0 0 0 0,0 0 0 0 0,0 1 0 0 0,0-1 1 0 0,0 0-1 0 0,0 0 0 0 0,0 0 0 0 0,0 0 1 0 0,-1 0-1 0 0,1 1 0 0 0,0-1 0 0 0,0 0 1 0 0,0 0-1 0 0,0 0 0 0 0,-1 0 0 0 0,1 0 0 0 0,0 0 1 0 0,0 0-1 0 0,0 0 0 0 0,0 0 0 0 0,-1 0 1 0 0,1 0-1 0 0,0 0 0 0 0,0 0 0 0 0,0 0 0 0 0,0 0 1 0 0,-1 0-1 0 0,1 0 0 0 0,0 0 0 0 0,0 0 1 0 0,0 0-1 0 0,0 0 0 0 0,-1 0 0 0 0,1 0 46 0 0,-4-5-742 0 0</inkml:trace>
</inkml:ink>
</file>

<file path=ppt/ink/ink5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6:30.499"/>
    </inkml:context>
    <inkml:brush xml:id="br0">
      <inkml:brushProperty name="width" value="0.05" units="cm"/>
      <inkml:brushProperty name="height" value="0.05" units="cm"/>
      <inkml:brushProperty name="color" value="#333333"/>
    </inkml:brush>
  </inkml:definitions>
  <inkml:trace contextRef="#ctx0" brushRef="#br0">0 64 12176 0 0,'4'-16'1298'0'0,"1"6"-1279"0"0,-4 8-9 0 0,-1 1 0 0 0,1 0 0 0 0,0-1 0 0 0,0 1 0 0 0,0-1 0 0 0,-1 1 0 0 0,1 0 0 0 0,0 0 0 0 0,1 0 0 0 0,-1-1 0 0 0,0 1 0 0 0,0 0 0 0 0,0 0 0 0 0,1 1 0 0 0,-1-1 0 0 0,0 0 0 0 0,1 0 0 0 0,0 0-10 0 0,8-2 143 0 0,-1 0 0 0 0,1 0 0 0 0,-1 1 0 0 0,1 0 0 0 0,0 1 0 0 0,-1 0 0 0 0,1 1-1 0 0,0 0 1 0 0,0 0 0 0 0,0 1 0 0 0,0 1 0 0 0,-1-1 0 0 0,1 1 0 0 0,-1 1 0 0 0,1 0 0 0 0,-1 0 0 0 0,0 1 0 0 0,0 0 0 0 0,4 3-143 0 0,-5-1 131 0 0,0-1-1 0 0,0 2 1 0 0,-1-1 0 0 0,0 1 0 0 0,0 0-1 0 0,0 0 1 0 0,-1 1 0 0 0,0-1 0 0 0,2 7-131 0 0,-4-8 14 0 0,-1 0 1 0 0,0 0 0 0 0,0 1 0 0 0,0-1 0 0 0,-1 1 0 0 0,0-1 0 0 0,-1 1 0 0 0,1 0 0 0 0,-1 0 0 0 0,-1 0 0 0 0,1 0 0 0 0,-1 0-1 0 0,-1 4-14 0 0,1-7 5 0 0,-1 0 0 0 0,0 0 0 0 0,0-1 0 0 0,-1 1-1 0 0,1 0 1 0 0,-1-1 0 0 0,0 1 0 0 0,0-1 0 0 0,0 1-1 0 0,0-1 1 0 0,-1 0 0 0 0,1 0 0 0 0,-1 0 0 0 0,-1 1-5 0 0,-1 0-15 0 0,1 0 1 0 0,-1 0-1 0 0,0 0 1 0 0,0-1 0 0 0,0 0-1 0 0,0 0 1 0 0,0 0-1 0 0,-1-1 1 0 0,0 0 14 0 0,-9 3-267 0 0,-1-1 0 0 0,1-1 0 0 0,-1 0 0 0 0,0-1 0 0 0,0-1 0 0 0,0-1 0 0 0,0 0 0 0 0,0-1 0 0 0,-11-2 267 0 0,13-1-790 0 0</inkml:trace>
</inkml:ink>
</file>

<file path=ppt/ink/ink5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6:30.831"/>
    </inkml:context>
    <inkml:brush xml:id="br0">
      <inkml:brushProperty name="width" value="0.05" units="cm"/>
      <inkml:brushProperty name="height" value="0.05" units="cm"/>
      <inkml:brushProperty name="color" value="#333333"/>
    </inkml:brush>
  </inkml:definitions>
  <inkml:trace contextRef="#ctx0" brushRef="#br0">196 26 6912 0 0,'-3'-3'316'0'0,"1"1"1"0"0,-1 0 0 0 0,0 0-1 0 0,1 0 1 0 0,-1 0 0 0 0,0 0-1 0 0,0 0 1 0 0,0 1-1 0 0,0 0 1 0 0,-1-1 0 0 0,1 1-1 0 0,0 0 1 0 0,0 0 0 0 0,-1 1-1 0 0,1-1 1 0 0,-1 1 0 0 0,1 0-1 0 0,0 0 1 0 0,-1 0-1 0 0,1 0 1 0 0,-1 0 0 0 0,1 1-1 0 0,0 0 1 0 0,-1 0 0 0 0,1 0-1 0 0,0 0 1 0 0,0 0 0 0 0,-1 0-1 0 0,1 1 1 0 0,-2 1-317 0 0,2-1 6 0 0,1 0 1 0 0,-1 0-1 0 0,1 0 0 0 0,0 0 1 0 0,0 0-1 0 0,0 0 1 0 0,0 1-1 0 0,-1 0-6 0 0,-7 12 174 0 0,1 1-1 0 0,0 0 0 0 0,1 0 1 0 0,1 1-1 0 0,0 0 1 0 0,1 0-1 0 0,1 1 0 0 0,1 0 1 0 0,0-1-1 0 0,2 1 1 0 0,0 1-1 0 0,1-1 1 0 0,0 0-1 0 0,2 0 0 0 0,1 12-173 0 0,1-8 28 0 0,2 0 0 0 0,0-1 0 0 0,6 13-28 0 0,-7-23-277 0 0,0 0 0 0 0,2 0 0 0 0,-1 0 1 0 0,1-1-1 0 0,1 0 0 0 0,0 0 0 0 0,3 3 277 0 0,3-1-1017 0 0,0 0-7 0 0</inkml:trace>
</inkml:ink>
</file>

<file path=ppt/ink/ink5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6:31.176"/>
    </inkml:context>
    <inkml:brush xml:id="br0">
      <inkml:brushProperty name="width" value="0.05" units="cm"/>
      <inkml:brushProperty name="height" value="0.05" units="cm"/>
      <inkml:brushProperty name="color" value="#333333"/>
    </inkml:brush>
  </inkml:definitions>
  <inkml:trace contextRef="#ctx0" brushRef="#br0">1 116 8752 0 0,'0'-5'793'0'0,"0"3"-658"0"0,1 0 0 0 0,-1 1 0 0 0,0-1 0 0 0,1 0 0 0 0,-1 1 0 0 0,1-1 0 0 0,-1 0 1 0 0,1 1-1 0 0,0-1 0 0 0,0 1 0 0 0,-1 0 0 0 0,1-1 0 0 0,0 1 0 0 0,0-1 0 0 0,1 1 0 0 0,-1 0 0 0 0,0 0 0 0 0,0 0 0 0 0,1 0 0 0 0,-1 0 0 0 0,0 0 0 0 0,1 0 1 0 0,-1 0-1 0 0,1 0 0 0 0,-1 1 0 0 0,1-1 0 0 0,0 0 0 0 0,-1 1 0 0 0,1 0 0 0 0,-1-1 0 0 0,2 1-135 0 0,1 0 268 0 0,0 0 1 0 0,-1 0-1 0 0,1 0 0 0 0,-1 1 0 0 0,1-1 1 0 0,-1 1-1 0 0,1 0 0 0 0,-1 0 1 0 0,1 1-1 0 0,-1-1 0 0 0,0 0 0 0 0,2 2-268 0 0,3 2 149 0 0,0 0 0 0 0,-1 0 0 0 0,1 1 0 0 0,-1 0 0 0 0,-1 0 0 0 0,1 1 0 0 0,-1 0 0 0 0,0 0-1 0 0,0 1 1 0 0,1 3-149 0 0,-3-5 12 0 0,-1-1 0 0 0,0 1 0 0 0,-1 0 0 0 0,0 0 1 0 0,0 0-1 0 0,0 0 0 0 0,0 0 0 0 0,-1 0 0 0 0,0 1 0 0 0,0-1 0 0 0,-1 0 0 0 0,0 1 0 0 0,0-1 0 0 0,-1 0 0 0 0,0 7-12 0 0,-1-4-35 0 0,0 1 0 0 0,0 0 0 0 0,-1-1 0 0 0,0 0 0 0 0,-1 0 0 0 0,0 0 0 0 0,-1 0 0 0 0,-2 4 35 0 0,-2 8-5195 0 0,3-12-455 0 0</inkml:trace>
  <inkml:trace contextRef="#ctx0" brushRef="#br0" timeOffset="1">283 28 11544 0 0,'0'0'27'0'0,"0"-1"1"0"0,-1 1-1 0 0,1-1 1 0 0,0 1-1 0 0,0-1 1 0 0,0 1-1 0 0,0-1 0 0 0,0 1 1 0 0,0-1-1 0 0,0 0 1 0 0,0 1-1 0 0,0-1 1 0 0,0 1-1 0 0,0-1 1 0 0,0 1-1 0 0,0-1 1 0 0,0 1-1 0 0,1-1 1 0 0,-1 1-1 0 0,0-1-27 0 0,3-12 1365 0 0,-3 13-1315 0 0,0 0 0 0 0,0 0 0 0 0,0-1 0 0 0,0 1 1 0 0,0 0-1 0 0,0 0 0 0 0,0 0 0 0 0,0 0 0 0 0,0 0 0 0 0,0 0 0 0 0,0 0 0 0 0,0 0 0 0 0,0 0 0 0 0,0 0 0 0 0,0 0 0 0 0,0-1 0 0 0,0 1 0 0 0,0 0 0 0 0,0 0 0 0 0,0 0 0 0 0,0 0 0 0 0,0 0 0 0 0,0 0 1 0 0,0 0-1 0 0,0 0 0 0 0,0 0 0 0 0,0 0 0 0 0,0 0 0 0 0,0 0 0 0 0,0-1 0 0 0,0 1 0 0 0,0 0 0 0 0,0 0 0 0 0,0 0 0 0 0,0 0 0 0 0,0 0 0 0 0,0 0 0 0 0,-1 0 0 0 0,1 0 0 0 0,0 0 0 0 0,0 0 0 0 0,0 0 1 0 0,0 0-1 0 0,0 0 0 0 0,0 0 0 0 0,0 0 0 0 0,0 0 0 0 0,0 0 0 0 0,0 0 0 0 0,0 0 0 0 0,0 0 0 0 0,-1 0 0 0 0,1 0 0 0 0,0 0 0 0 0,0 0 0 0 0,0 0 0 0 0,0 0 0 0 0,0 0 0 0 0,0 0 0 0 0,0 0 0 0 0,0 0 1 0 0,0 0-1 0 0,0 0 0 0 0,-1 0-50 0 0,-4 7 1420 0 0,-11 24-1433 0 0,4-6 195 0 0,8-20-150 0 0,1 0 0 0 0,0 1-1 0 0,0 0 1 0 0,1 0-1 0 0,0-1 1 0 0,0 1-1 0 0,0 1 1 0 0,1-1-1 0 0,-1 0-31 0 0,-3 23 91 0 0,3-22-89 0 0,1 0 0 0 0,0 0 1 0 0,0-1-1 0 0,0 1 0 0 0,1 0 1 0 0,0 0-1 0 0,1 5-2 0 0,2 3 15 0 0,0-1-1 0 0,1 0 1 0 0,0-1 0 0 0,2 1-1 0 0,-1-1 1 0 0,2 0 0 0 0,0 0-1 0 0,8 11-14 0 0,-11-19-206 0 0,0-1 0 0 0,1 1 0 0 0,0-1 0 0 0,-1 0 0 0 0,1 0 0 0 0,1-1 0 0 0,-1 1 0 0 0,1-1-1 0 0,-1-1 1 0 0,1 1 0 0 0,0-1 0 0 0,5 2 206 0 0,6 2-5910 0 0</inkml:trace>
</inkml:ink>
</file>

<file path=ppt/ink/ink5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6:31.563"/>
    </inkml:context>
    <inkml:brush xml:id="br0">
      <inkml:brushProperty name="width" value="0.05" units="cm"/>
      <inkml:brushProperty name="height" value="0.05" units="cm"/>
      <inkml:brushProperty name="color" value="#333333"/>
    </inkml:brush>
  </inkml:definitions>
  <inkml:trace contextRef="#ctx0" brushRef="#br0">27 0 11200 0 0,'0'0'513'0'0,"0"0"-10"0"0,-3 14 173 0 0,-1-4-70 0 0,1-4-196 0 0,0 0 0 0 0,1 1 0 0 0,-1-1 0 0 0,2 1 0 0 0,-1-1 0 0 0,1 1-1 0 0,-1 3-408 0 0,1 6 405 0 0,0 0 0 0 0,1 1 1 0 0,0-1-1 0 0,1 1 1 0 0,1-1-1 0 0,1 1 1 0 0,4 14-407 0 0,-6-29 1 0 0,0 1 1 0 0,1-1-1 0 0,-1 1 1 0 0,1-1-1 0 0,0 1 1 0 0,0-1-1 0 0,-1 0 0 0 0,1 0 1 0 0,1 0-1 0 0,-1 0 1 0 0,0 0-1 0 0,0 0 1 0 0,1-1-1 0 0,-1 1 1 0 0,1-1-1 0 0,0 1 1 0 0,-1-1-1 0 0,1 0 1 0 0,0 0-1 0 0,2 0-1 0 0,21-1-1275 0 0,-12 0-117 0 0</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30:00.132"/>
    </inkml:context>
    <inkml:brush xml:id="br0">
      <inkml:brushProperty name="width" value="0.1" units="cm"/>
      <inkml:brushProperty name="height" value="0.1" units="cm"/>
      <inkml:brushProperty name="color" value="#849398"/>
    </inkml:brush>
  </inkml:definitions>
  <inkml:trace contextRef="#ctx0" brushRef="#br0">9 7 1376 0 0,'-6'3'1769'0'0,"4"-1"1442"0"0,1-2 3885 0 0,10 4-6989 0 0,1-2 0 0 0,-1 1 1 0 0,1-1-1 0 0,0-1 0 0 0,-1 0 1 0 0,11 0-108 0 0,14-1 198 0 0,13-3-198 0 0,15 0 172 0 0,-38 3-124 0 0,0-2 0 0 0,0-1 0 0 0,22-5-48 0 0,-36 6 22 0 0,10-2-790 0 0,-20 4-224 0 0</inkml:trace>
</inkml:ink>
</file>

<file path=ppt/ink/ink5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6:31.918"/>
    </inkml:context>
    <inkml:brush xml:id="br0">
      <inkml:brushProperty name="width" value="0.05" units="cm"/>
      <inkml:brushProperty name="height" value="0.05" units="cm"/>
      <inkml:brushProperty name="color" value="#333333"/>
    </inkml:brush>
  </inkml:definitions>
  <inkml:trace contextRef="#ctx0" brushRef="#br0">30 292 1840 0 0,'-16'-2'80'0'0,"12"-2"16"0"0,2 4-96 0 0,2 0 0 0 0,-8-2 0 0 0,8 2 0 0 0,0 0 2496 0 0,0 0 472 0 0,0 0 96 0 0,0 0 16 0 0,0 0-2384 0 0,0 0-480 0 0,0 0-96 0 0,8 2-24 0 0,1-2-96 0 0,-2 0 0 0 0,-1 4-96 0 0,5-4-5776 0 0</inkml:trace>
  <inkml:trace contextRef="#ctx0" brushRef="#br0" timeOffset="1">309 0 10912 0 0,'0'0'248'0'0,"0"0"34"0"0,2 1 20 0 0,4 2-259 0 0,-1 1 0 0 0,0-1 0 0 0,0 1 1 0 0,0 0-1 0 0,0 0 0 0 0,-1 0 1 0 0,1 1-1 0 0,-1 0 0 0 0,0 0 0 0 0,0 0 1 0 0,1 2-44 0 0,12 33 1779 0 0,-2 0 0 0 0,7 30-1779 0 0,17 86 1625 0 0,-31-120-1503 0 0,17 99 207 0 0,-20-106-275 0 0,-2 0-1 0 0,-1 1 1 0 0,-1-1 0 0 0,-2 10-54 0 0,0-25 25 0 0,-1 0 0 0 0,0 0 0 0 0,-1-1-1 0 0,-1 1 1 0 0,0-1 0 0 0,-1 0 0 0 0,0 0 0 0 0,-3 4-25 0 0,-2 3-108 0 0,-1-1 0 0 0,-1-1 1 0 0,0 1-1 0 0,-15 14 108 0 0,11-18-278 0 0,0-4-2 0 0</inkml:trace>
</inkml:ink>
</file>

<file path=ppt/ink/ink5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6:32.251"/>
    </inkml:context>
    <inkml:brush xml:id="br0">
      <inkml:brushProperty name="width" value="0.05" units="cm"/>
      <inkml:brushProperty name="height" value="0.05" units="cm"/>
      <inkml:brushProperty name="color" value="#333333"/>
    </inkml:brush>
  </inkml:definitions>
  <inkml:trace contextRef="#ctx0" brushRef="#br0">1 4 10104 0 0,'14'-3'230'0'0,"-11"2"30"0"0,-3 1 19 0 0,7 3 8 0 0,44-4 434 0 0,-19 0 457 0 0,0 1-1 0 0,0 2 1 0 0,10 2-1178 0 0,-25-1 250 0 0,0-1 0 0 0,0-1 0 0 0,14-1-250 0 0,-10 0-231 0 0,0 1 0 0 0,0 1 0 0 0,6 2 231 0 0,7 0-1545 0 0,-17-3 715 0 0</inkml:trace>
</inkml:ink>
</file>

<file path=ppt/ink/ink5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6:32.642"/>
    </inkml:context>
    <inkml:brush xml:id="br0">
      <inkml:brushProperty name="width" value="0.05" units="cm"/>
      <inkml:brushProperty name="height" value="0.05" units="cm"/>
      <inkml:brushProperty name="color" value="#333333"/>
    </inkml:brush>
  </inkml:definitions>
  <inkml:trace contextRef="#ctx0" brushRef="#br0">22 14 13448 0 0,'0'0'298'0'0,"0"0"46"0"0,-9-1 355 0 0,-1 0-519 0 0,8 0 156 0 0,4 1 89 0 0,26-4 634 0 0,-1 2-1 0 0,12 1-1058 0 0,15-1 256 0 0,-11 1-569 0 0,36 4 313 0 0,-56-2-897 0 0,1-1-5156 0 0</inkml:trace>
</inkml:ink>
</file>

<file path=ppt/ink/ink5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6:33.494"/>
    </inkml:context>
    <inkml:brush xml:id="br0">
      <inkml:brushProperty name="width" value="0.05" units="cm"/>
      <inkml:brushProperty name="height" value="0.05" units="cm"/>
      <inkml:brushProperty name="color" value="#333333"/>
    </inkml:brush>
  </inkml:definitions>
  <inkml:trace contextRef="#ctx0" brushRef="#br0">33 0 5984 0 0,'-1'2'273'0'0,"-1"1"-233"0"0,0 1 1 0 0,0 0-1 0 0,0 0 0 0 0,1 0 0 0 0,-1 0 1 0 0,1 0-1 0 0,0 0 0 0 0,0 0 0 0 0,0 1-40 0 0,-3 43 673 0 0,1-11 1267 0 0,-3 32 1339 0 0,2 1 1 0 0,4 13-3280 0 0,0-57 417 0 0,1-5-297 0 0,0 1 1 0 0,1-1-1 0 0,1 0 0 0 0,2 0 1 0 0,0 0-1 0 0,1 0 1 0 0,0-1-1 0 0,2 0-120 0 0,-7-18-120 0 0,0 0-1 0 0,0 0 1 0 0,0 0-1 0 0,0 0 1 0 0,0-1-1 0 0,1 1 0 0 0,-1-1 1 0 0,1 1-1 0 0,0 0 121 0 0,-1-1-518 0 0</inkml:trace>
</inkml:ink>
</file>

<file path=ppt/ink/ink5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6:33.910"/>
    </inkml:context>
    <inkml:brush xml:id="br0">
      <inkml:brushProperty name="width" value="0.05" units="cm"/>
      <inkml:brushProperty name="height" value="0.05" units="cm"/>
      <inkml:brushProperty name="color" value="#333333"/>
    </inkml:brush>
  </inkml:definitions>
  <inkml:trace contextRef="#ctx0" brushRef="#br0">1 53 13792 0 0,'0'0'314'0'0,"0"0"46"0"0,0 0 22 0 0,0 0-50 0 0,1 0-220 0 0,53-2 798 0 0,51-10-910 0 0,-42 4 1239 0 0,8 3-1239 0 0,52 0 806 0 0,-54 3-806 0 0,-1-4 0 0 0,-40 4 0 0 0,-17 1 0 0 0,-4 1 0 0 0,-1 0 0 0 0,1-1 0 0 0,-1 0 0 0 0,0 0 0 0 0,1 0 0 0 0,-1-1 0 0 0,0 0 0 0 0,0 0 0 0 0,-7 4 218 0 0,-1 0 0 0 0,1 0-1 0 0,0 0 1 0 0,0 0-1 0 0,0 0 1 0 0,0 1 0 0 0,0-1-1 0 0,1 0 1 0 0,-1 1-1 0 0,1-1 1 0 0,-1 0-1 0 0,1 1 1 0 0,0-1 0 0 0,0 1-1 0 0,0-1 1 0 0,0 1-218 0 0,2 50 182 0 0,7 99-22 0 0,12 26 16 0 0,-19-170-301 0 0,1 0-1 0 0,0 0 1 0 0,0-1-1 0 0,1 1 1 0 0,0-1-1 0 0,3 5 126 0 0,-6-11-957 0 0,-1-1-61 0 0</inkml:trace>
</inkml:ink>
</file>

<file path=ppt/ink/ink5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6:34.293"/>
    </inkml:context>
    <inkml:brush xml:id="br0">
      <inkml:brushProperty name="width" value="0.05" units="cm"/>
      <inkml:brushProperty name="height" value="0.05" units="cm"/>
      <inkml:brushProperty name="color" value="#333333"/>
    </inkml:brush>
  </inkml:definitions>
  <inkml:trace contextRef="#ctx0" brushRef="#br0">94 0 16208 0 0,'0'0'44'0'0,"0"0"1"0"0,1 0-1 0 0,-1 0 1 0 0,0 0 0 0 0,0 0-1 0 0,0 0 1 0 0,0 0 0 0 0,1 0-1 0 0,-1 0 1 0 0,0 1-1 0 0,0-1 1 0 0,0 0 0 0 0,0 0-1 0 0,0 0 1 0 0,1 0 0 0 0,-1 0-1 0 0,0 0 1 0 0,0 0 0 0 0,0 0-1 0 0,0 0 1 0 0,0 0-1 0 0,0 1 1 0 0,1-1 0 0 0,-1 0-1 0 0,0 0 1 0 0,0 0 0 0 0,0 0-1 0 0,0 0 1 0 0,0 1-1 0 0,0-1 1 0 0,0 0 0 0 0,0 0-1 0 0,0 0 1 0 0,0 0 0 0 0,0 0-1 0 0,0 1 1 0 0,0-1 0 0 0,0 0-1 0 0,0 0 1 0 0,0 0-1 0 0,0 1-44 0 0,7 15 701 0 0,5 20-5 0 0,-5 11 90 0 0,-2 1 0 0 0,-1-1-1 0 0,-4 17-785 0 0,0-48 93 0 0,0 0 0 0 0,-2-1-1 0 0,-1 8-92 0 0,2-18-1 0 0,0 0-1 0 0,0-1 0 0 0,0 1 1 0 0,-1-1-1 0 0,1 0 1 0 0,-1 0-1 0 0,-1 1 1 0 0,1-1-1 0 0,0 0 1 0 0,-1-1-1 0 0,0 1 0 0 0,0 0 1 0 0,0-1-1 0 0,-1 1 2 0 0,2-2-1 0 0,0-1 0 0 0,0 0 0 0 0,0 0 0 0 0,0 0 0 0 0,0 1 0 0 0,0-2 0 0 0,0 1 0 0 0,0 0 0 0 0,-1 0 0 0 0,1-1 0 0 0,0 1 0 0 0,-1-1 0 0 0,1 0 0 0 0,0 0 1 0 0,-1 0-1 0 0,1 0 0 0 0,-1 0 1 0 0,-1 0-250 0 0,0-1 0 0 0,0 0 0 0 0,0 0 0 0 0,1 0 0 0 0,-1 0 0 0 0,1-1 0 0 0,-1 1 0 0 0,1-1 0 0 0,-1 0 0 0 0,-1-1 250 0 0,-8-8-7067 0 0</inkml:trace>
</inkml:ink>
</file>

<file path=ppt/ink/ink5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6:34.672"/>
    </inkml:context>
    <inkml:brush xml:id="br0">
      <inkml:brushProperty name="width" value="0.05" units="cm"/>
      <inkml:brushProperty name="height" value="0.05" units="cm"/>
      <inkml:brushProperty name="color" value="#333333"/>
    </inkml:brush>
  </inkml:definitions>
  <inkml:trace contextRef="#ctx0" brushRef="#br0">1 28 14744 0 0,'0'-13'1312'0'0,"0"13"-1056"0"0,0 0-256 0 0,0 0 0 0 0,0 0 311 0 0,0 0 9 0 0,6-6 0 0 0,-6 6 0 0 0,0 0-200 0 0,0 0-40 0 0,7-2-8 0 0,-7 2 0 0 0,6 0-72 0 0,0-3-136 0 0,2 0 32 0 0,-2 3-4631 0 0,4 0-921 0 0</inkml:trace>
</inkml:ink>
</file>

<file path=ppt/ink/ink5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6:35.050"/>
    </inkml:context>
    <inkml:brush xml:id="br0">
      <inkml:brushProperty name="width" value="0.05" units="cm"/>
      <inkml:brushProperty name="height" value="0.05" units="cm"/>
      <inkml:brushProperty name="color" value="#333333"/>
    </inkml:brush>
  </inkml:definitions>
  <inkml:trace contextRef="#ctx0" brushRef="#br0">1 52 11056 0 0,'0'0'505'0'0,"0"0"-9"0"0,1-1-317 0 0,1-3-42 0 0,8 2 1270 0 0,-2 0-736 0 0,6-1 82 0 0,-1 0 0 0 0,0-2 0 0 0,10-4-753 0 0,-11 5 352 0 0,1 0-1 0 0,-1 1 0 0 0,1 0 1 0 0,0 1-1 0 0,0 1 0 0 0,0 0 1 0 0,1 0-352 0 0,4 0 267 0 0,4-1 15 0 0,-1 1 1 0 0,17 2-283 0 0,-30 0-908 0 0,0 0 0 0 0,-1 0 0 0 0,1 1 0 0 0,0 0 0 0 0,1 1 908 0 0,-7-2-2041 0 0,-2-1-20 0 0</inkml:trace>
  <inkml:trace contextRef="#ctx0" brushRef="#br0" timeOffset="1">55 117 12440 0 0,'0'0'957'0'0,"7"0"-264"0"0,51-2 3015 0 0,16-4-3708 0 0,-4-1 825 0 0,-47 5-626 0 0,3-1-843 0 0,-9 3-4182 0 0,-7 0-910 0 0</inkml:trace>
</inkml:ink>
</file>

<file path=ppt/ink/ink5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6:35.419"/>
    </inkml:context>
    <inkml:brush xml:id="br0">
      <inkml:brushProperty name="width" value="0.05" units="cm"/>
      <inkml:brushProperty name="height" value="0.05" units="cm"/>
      <inkml:brushProperty name="color" value="#333333"/>
    </inkml:brush>
  </inkml:definitions>
  <inkml:trace contextRef="#ctx0" brushRef="#br0">41 0 14336 0 0,'0'0'661'0'0,"0"0"-17"0"0,0 9-377 0 0,-17 84 1029 0 0,7-42-279 0 0,-1 26-1017 0 0,9-54 4 0 0,2 0 0 0 0,0 0 0 0 0,2 3-4 0 0,3 14-5151 0 0,-1-25-467 0 0</inkml:trace>
  <inkml:trace contextRef="#ctx0" brushRef="#br0" timeOffset="1">543 145 17015 0 0,'0'0'779'0'0,"0"0"-15"0"0,3 6-459 0 0,5 35-61 0 0,-7-30 32 0 0,1 0 0 0 0,0 0 0 0 0,1-1 0 0 0,1 1-1 0 0,-1 0 1 0 0,1-1 0 0 0,3 3-276 0 0,-4-6 162 0 0,1-1-91 0 0,-1 1 0 0 0,1-1 0 0 0,0 0 1 0 0,0 0-1 0 0,1 0 0 0 0,0-1 0 0 0,0 1 0 0 0,0-1 0 0 0,1-1 0 0 0,2 3-71 0 0,6 3-264 0 0,-12-8 133 0 0,0-1 0 0 0,0 1 0 0 0,0-1 0 0 0,0 1 0 0 0,0-1 0 0 0,0 0 0 0 0,0 1 0 0 0,0-1 0 0 0,0-1 0 0 0,0 1-1 0 0,1 0 1 0 0,-1 0 0 0 0,0-1 0 0 0,1 1 0 0 0,-1-1 0 0 0,0 0 0 0 0,1 0 0 0 0,-1 0 0 0 0,1 0 0 0 0,1 0 131 0 0,7-4-1891 0 0</inkml:trace>
</inkml:ink>
</file>

<file path=ppt/ink/ink5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6:35.793"/>
    </inkml:context>
    <inkml:brush xml:id="br0">
      <inkml:brushProperty name="width" value="0.05" units="cm"/>
      <inkml:brushProperty name="height" value="0.05" units="cm"/>
      <inkml:brushProperty name="color" value="#333333"/>
    </inkml:brush>
  </inkml:definitions>
  <inkml:trace contextRef="#ctx0" brushRef="#br0">12 35 16208 0 0,'-4'-5'351'0'0,"1"-1"81"0"0,-1 0 16 0 0,4 6 8 0 0,0 0-360 0 0,0 0-96 0 0,0 0 0 0 0,0 0 0 0 0,0 0-192 0 0,7-9-48 0 0,-1 5-16 0 0,2 2-4391 0 0,2-1-889 0 0</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26:13.052"/>
    </inkml:context>
    <inkml:brush xml:id="br0">
      <inkml:brushProperty name="width" value="0.1" units="cm"/>
      <inkml:brushProperty name="height" value="0.1" units="cm"/>
      <inkml:brushProperty name="color" value="#E71225"/>
    </inkml:brush>
    <inkml:brush xml:id="br1">
      <inkml:brushProperty name="width" value="0.1" units="cm"/>
      <inkml:brushProperty name="height" value="0.1" units="cm"/>
      <inkml:brushProperty name="color" value="#849398"/>
    </inkml:brush>
  </inkml:definitions>
  <inkml:trace contextRef="#ctx0" brushRef="#br0">1357 654 2304 0 0,'0'0'101'0'0,"0"0"139"0"0,0 0 500 0 0,0 0 223 0 0,0 0 42 0 0,0 0-96 0 0,0 0-439 0 0,-14 0 1395 0 0,13 0-1777 0 0,-1 0 0 0 0,1-1 1 0 0,-1 1-1 0 0,1 0 0 0 0,0-1 0 0 0,-1 0 0 0 0,1 1 0 0 0,0-1 0 0 0,-1 0 1 0 0,1 1-1 0 0,0-1 0 0 0,0 0 0 0 0,0 0 0 0 0,0 0 0 0 0,0 0 1 0 0,0 0-1 0 0,0 0 0 0 0,0-1 0 0 0,0 1 0 0 0,0 0 0 0 0,0 0 0 0 0,1-1 1 0 0,-1 1-1 0 0,1 0 0 0 0,-1-1 0 0 0,1 1 0 0 0,-1-1 0 0 0,1 1 1 0 0,0-1-89 0 0,-1-1 119 0 0,0 0 0 0 0,1 0 0 0 0,-1 0 1 0 0,1 0-1 0 0,0 0 0 0 0,0 0 1 0 0,0 0-1 0 0,0 0 0 0 0,0 0 0 0 0,1 0 1 0 0,0 0-1 0 0,-1 0 0 0 0,1 0 1 0 0,0 0-120 0 0,3-6 222 0 0,-4 7-204 0 0,1 0 0 0 0,-1 0-1 0 0,1 1 1 0 0,0-1 0 0 0,0 0 0 0 0,0 1-1 0 0,0-1 1 0 0,0 1 0 0 0,0-1 0 0 0,0 1-18 0 0,5-5 72 0 0,0 0 1 0 0,0 1 0 0 0,0 0-1 0 0,1 1 1 0 0,2-2-73 0 0,-5 3 80 0 0,0 1-1 0 0,0 0 1 0 0,0 0 0 0 0,0 1-1 0 0,0-1 1 0 0,0 1 0 0 0,0 0-1 0 0,1 0 1 0 0,-1 0 0 0 0,4 1-80 0 0,-6-1 5 0 0,1 1 1 0 0,-1 1 0 0 0,1-1 0 0 0,0 0-1 0 0,-1 1 1 0 0,1-1 0 0 0,-1 1 0 0 0,1 0 0 0 0,-1 0-1 0 0,1 0 1 0 0,-1 0 0 0 0,0 0 0 0 0,1 0-1 0 0,-1 1 1 0 0,0-1 0 0 0,0 1 0 0 0,0-1 0 0 0,0 1-1 0 0,0 0 1 0 0,0 0 0 0 0,-1 0 0 0 0,1 0-1 0 0,-1 0 1 0 0,1 0 0 0 0,-1 1 0 0 0,0-1 0 0 0,0 0-1 0 0,0 1 1 0 0,0-1 0 0 0,0 1 0 0 0,0-1-1 0 0,-1 1 1 0 0,1-1 0 0 0,-1 1 0 0 0,0 0 0 0 0,0 0-6 0 0,0 1 10 0 0,-1-1 1 0 0,1 0-1 0 0,-1 1 0 0 0,0-1 1 0 0,0 0-1 0 0,0 0 1 0 0,-1 0-1 0 0,1 0 1 0 0,-1 0-1 0 0,0 0 1 0 0,0 0-1 0 0,0 0 1 0 0,0-1-1 0 0,-2 3-10 0 0,0-1 21 0 0,-1 0-1 0 0,1 0 1 0 0,-1-1-1 0 0,0 1 1 0 0,0-1-1 0 0,0 0 1 0 0,0-1-1 0 0,0 1 1 0 0,0-1-1 0 0,-1 0 1 0 0,0 0-1 0 0,1-1 1 0 0,-1 0-1 0 0,0 0 1 0 0,1 0-1 0 0,-1 0-20 0 0,2-1 12 0 0,1 0 0 0 0,0 0 0 0 0,-1-1 0 0 0,1 1-1 0 0,0-1 1 0 0,0 0 0 0 0,0 0 0 0 0,-1 0 0 0 0,1 0 0 0 0,0 0-1 0 0,0-1 1 0 0,-1 0-12 0 0,2 1 3 0 0,0-1-1 0 0,0 0 0 0 0,1 1 1 0 0,-1-1-1 0 0,0 0 0 0 0,1 0 0 0 0,0 1 1 0 0,-1-1-1 0 0,1 0 0 0 0,0-1 1 0 0,0 1-1 0 0,0 0 0 0 0,0 0 1 0 0,0 0-1 0 0,1-1 0 0 0,-1 1 1 0 0,1-1-3 0 0,0 1-2 0 0,0 0 0 0 0,0 0 0 0 0,0 0 1 0 0,0-1-1 0 0,0 1 0 0 0,1 0 0 0 0,0 0 1 0 0,-1 0-1 0 0,1 0 0 0 0,0 0 1 0 0,0 0-1 0 0,0 0 0 0 0,0 0 0 0 0,0 0 1 0 0,0 0-1 0 0,1 0 0 0 0,-1 0 0 0 0,1 1 1 0 0,-1-1-1 0 0,1 1 0 0 0,0-1 1 0 0,-1 1-1 0 0,1 0 0 0 0,1-1 2 0 0,0-1-7 0 0,1 1 0 0 0,0-1-1 0 0,0 1 1 0 0,0 0 0 0 0,0 0 0 0 0,0 1 0 0 0,0-1-1 0 0,0 1 1 0 0,1 0 0 0 0,-1 0 0 0 0,0 0 0 0 0,5 0 7 0 0,-7 2-6 0 0,-1-1 1 0 0,1 0 0 0 0,0 1 0 0 0,-1 0 0 0 0,1-1 0 0 0,-1 1 0 0 0,1 0-1 0 0,-1 0 1 0 0,1 0 0 0 0,-1 0 0 0 0,0 0 0 0 0,1 0 0 0 0,-1 0 0 0 0,1 1 5 0 0,-1 1-5 0 0,0-1 1 0 0,0 0 0 0 0,0 0 0 0 0,0 0 0 0 0,0 1 0 0 0,-1-1 0 0 0,1 0 0 0 0,-1 1-1 0 0,1-1 1 0 0,-1 1 0 0 0,0-1 0 0 0,0 0 0 0 0,0 1 0 0 0,0-1 0 0 0,-1 1 0 0 0,1-1 0 0 0,-1 0-1 0 0,1 1 1 0 0,-1 0 4 0 0,0 0 1 0 0,0-1-1 0 0,0 1 1 0 0,-1 0-1 0 0,1 0 1 0 0,-1 0-1 0 0,1-1 0 0 0,-1 1 1 0 0,0-1-1 0 0,0 1 1 0 0,0-1-1 0 0,-1 0 1 0 0,1 0-1 0 0,0 0 1 0 0,-3 2-1 0 0,5-4 3 0 0,-1 1 0 0 0,0-1 0 0 0,0 1 0 0 0,0-1 0 0 0,1 1 0 0 0,-1-1 0 0 0,0 0 0 0 0,0 1 0 0 0,0-1 0 0 0,0 0 0 0 0,0 1 0 0 0,0-1 0 0 0,0 0 0 0 0,0 0 0 0 0,0 0 0 0 0,0 0 0 0 0,1 0 0 0 0,-1 0 0 0 0,0 0 0 0 0,0-1 0 0 0,0 1 0 0 0,0 0 0 0 0,0 0 0 0 0,0-1 0 0 0,0 1 0 0 0,0 0 0 0 0,0-1 0 0 0,1 1 0 0 0,-1-1 0 0 0,0 1 0 0 0,0-1 0 0 0,1 0 0 0 0,-1 1 0 0 0,0-1 0 0 0,1 0 0 0 0,-1 1 0 0 0,0-1 0 0 0,1 0 0 0 0,-1 0 0 0 0,1 0 0 0 0,-1 1 0 0 0,1-1 0 0 0,0 0 0 0 0,-1 0 0 0 0,1 0 0 0 0,0 0 0 0 0,0 0 0 0 0,-1 0 0 0 0,1 0 0 0 0,0 0 0 0 0,0 0 0 0 0,0 0 0 0 0,0 0 0 0 0,0 1 0 0 0,1-1 0 0 0,-1 0 0 0 0,0 0 0 0 0,0 0 0 0 0,0 0 0 0 0,1 0 0 0 0,-1 0 0 0 0,1 0 0 0 0,-1 0 0 0 0,1 0-3 0 0,2-3 0 0 0,1-1 1 0 0,-1 1 0 0 0,1 1-1 0 0,0-1 1 0 0,0 1 0 0 0,0-1-1 0 0,0 1 1 0 0,1 0 0 0 0,-1 1-1 0 0,1-1 1 0 0,1 0-1 0 0,-3 2-6 0 0,1 0 0 0 0,-1 0 1 0 0,1 0-1 0 0,0 0 0 0 0,-1 0 1 0 0,1 1-1 0 0,0 0 0 0 0,0 0 1 0 0,-1 0-1 0 0,1 0 0 0 0,0 0 0 0 0,0 1 1 0 0,-1 0-1 0 0,1-1 0 0 0,-1 2 1 0 0,2-1 5 0 0,-3-1-19 0 0,3 1-12 0 0,6 12 21 0 0,-10-13 10 0 0,-1 1 0 0 0,1-1 1 0 0,-1 1-1 0 0,1 0 0 0 0,-1-1 1 0 0,1 1-1 0 0,-1 0 0 0 0,0 0 1 0 0,1-1-1 0 0,-1 1 0 0 0,0 0 0 0 0,0 0 1 0 0,1 0-1 0 0,-1-1 0 0 0,0 1 1 0 0,0 0-1 0 0,0 0 0 0 0,0 0 1 0 0,0-1-1 0 0,0 1 0 0 0,0 0 1 0 0,0 0-1 0 0,-1 0 0 0 0,1-1 1 0 0,0 1-1 0 0,0 0 0 0 0,-1 0 1 0 0,1-1-1 0 0,0 1 0 0 0,-1 0 1 0 0,1-1-1 0 0,-1 1 0 0 0,1 0 1 0 0,-1-1-1 0 0,1 1 0 0 0,-1 0 1 0 0,0-1-1 0 0,0 1 0 0 0,0 0 12 0 0,-1 0-1 0 0,1 0 1 0 0,-1 0-1 0 0,0 0 1 0 0,0 0-1 0 0,0 0 1 0 0,1-1-1 0 0,-1 1 1 0 0,0-1 0 0 0,0 1-1 0 0,0-1 1 0 0,0 0-1 0 0,0 1-11 0 0,-4-1 161 0 0,0-1 0 0 0,1 1 1 0 0,-1-1-1 0 0,0 0 0 0 0,1 0 0 0 0,-3-1-161 0 0,-10-8-474 0 0,17 9 96 0 0,0 0 1 0 0,0-1-1 0 0,-1 1 1 0 0,1 0-1 0 0,0 0 1 0 0,1-1-1 0 0,-1 1 1 0 0,0 0-1 0 0,0-1 1 0 0,1 1-1 0 0,-1-2 378 0 0,0 0-4942 0 0</inkml:trace>
  <inkml:trace contextRef="#ctx0" brushRef="#br0" timeOffset="2729.69">3353 612 3512 0 0,'0'0'159'0'0,"-11"-4"3158"0"0,8 3-3155 0 0,-1-1 1 0 0,0 0-1 0 0,0 0 1 0 0,1-1 0 0 0,-1 1-1 0 0,1-1 1 0 0,0 0-1 0 0,-1 1 1 0 0,1-2-1 0 0,1 1 1 0 0,-1 0-1 0 0,0 0 1 0 0,1-1-1 0 0,0 0 1 0 0,-1 1 0 0 0,2-1-1 0 0,-1 0 1 0 0,0 0-1 0 0,1 0 1 0 0,-1-3-163 0 0,0 0 265 0 0,0 0 1 0 0,1-1-1 0 0,0 1 1 0 0,1 0-1 0 0,-1-1 1 0 0,2 1-1 0 0,-1 0 1 0 0,1-1 0 0 0,0 1-1 0 0,0 0 1 0 0,2-6-266 0 0,0 7 0 0 0,0 0 0 0 0,0 1 0 0 0,1 0 0 0 0,-1 0 0 0 0,1 0 0 0 0,0 0 0 0 0,1 0 0 0 0,-1 1 0 0 0,4-3 0 0 0,2-1 67 0 0,1 0 1 0 0,-1 1-1 0 0,1 0 1 0 0,1 0-1 0 0,-1 1 1 0 0,1 1-1 0 0,0 0 1 0 0,0 1 0 0 0,9-2-68 0 0,-13 3 43 0 0,0 1 0 0 0,1 1 1 0 0,0 0-1 0 0,-1 0 1 0 0,1 0-1 0 0,0 1 1 0 0,0 1-1 0 0,-1-1 0 0 0,1 1 1 0 0,0 1-1 0 0,-1 0 1 0 0,0 0-1 0 0,1 0 1 0 0,5 4-44 0 0,-9-4 4 0 0,0 1 1 0 0,0 0-1 0 0,0 0 1 0 0,-1 0-1 0 0,0 0 1 0 0,0 1-1 0 0,0-1 1 0 0,0 1-1 0 0,0 0 1 0 0,-1 1-1 0 0,1-1 1 0 0,-1 0-1 0 0,0 1 1 0 0,-1 0-1 0 0,1 0 1 0 0,-1 0-1 0 0,0 0 0 0 0,0 0 1 0 0,0 1-5 0 0,0 1 20 0 0,-1 1 1 0 0,0-1 0 0 0,0 1-1 0 0,-1 0 1 0 0,0 0-1 0 0,0-1 1 0 0,-1 1-1 0 0,1 0 1 0 0,-2-1-1 0 0,1 1 1 0 0,-1-1-1 0 0,0 1 1 0 0,-2 0-21 0 0,1 2 123 0 0,0-2 0 0 0,-1 1 0 0 0,-1 0 0 0 0,-3 5-123 0 0,6-10 38 0 0,-1-1 0 0 0,0 0 0 0 0,0 0 1 0 0,0 0-1 0 0,0 0 0 0 0,0 0 0 0 0,0 0 0 0 0,-1-1 0 0 0,0 0 0 0 0,1 0 1 0 0,-5 2-39 0 0,4-2 25 0 0,-3 2 9 0 0,-1-1 1 0 0,1 0-1 0 0,-1 0 1 0 0,1 0-1 0 0,-1-1 1 0 0,0-1 0 0 0,0 1-1 0 0,0-1 1 0 0,-3 0-35 0 0,-7-1 64 0 0,0-1 0 0 0,0 0 1 0 0,-14-4-65 0 0,25 4 16 0 0,0-1 0 0 0,0 0-1 0 0,0-1 1 0 0,1 1 0 0 0,-1-1 0 0 0,1-1 0 0 0,-1 1 0 0 0,1-1 0 0 0,0 0 0 0 0,-5-5-16 0 0,9 7 1 0 0,0 1 1 0 0,0-1 0 0 0,0 0-1 0 0,0 0 1 0 0,0 0 0 0 0,1 0 0 0 0,-1 0-1 0 0,1 0 1 0 0,-1 0 0 0 0,1-1 0 0 0,0 1-1 0 0,0 0 1 0 0,0-1 0 0 0,0 1-1 0 0,1-1 1 0 0,-1 1 0 0 0,1-1 0 0 0,-1 0-1 0 0,1 1 1 0 0,0-1 0 0 0,0 1 0 0 0,0-1-1 0 0,0 0 1 0 0,0 1 0 0 0,1-1-1 0 0,-1 1 1 0 0,1-1 0 0 0,0 1 0 0 0,0-1-1 0 0,0 1 1 0 0,0-1 0 0 0,0 1 0 0 0,0 0-1 0 0,0-1 1 0 0,1 1 0 0 0,-1 0-1 0 0,1 0 0 0 0,3-5-11 0 0,1 1 0 0 0,0 0 0 0 0,0 0 1 0 0,0 1-1 0 0,0-1 0 0 0,1 1 1 0 0,0 0-1 0 0,0 1 0 0 0,0 0 0 0 0,1 0 1 0 0,-1 1-1 0 0,1 0 0 0 0,0 0 1 0 0,6-1 9 0 0,-7 2-9 0 0,1 1 0 0 0,-1 0 1 0 0,0 1-1 0 0,1-1 1 0 0,-1 1-1 0 0,4 1 9 0 0,-9-1-6 0 0,0 1 0 0 0,1-1 0 0 0,-1 1 0 0 0,0 0 0 0 0,0-1-1 0 0,0 1 1 0 0,0 0 0 0 0,0 0 0 0 0,0 0 0 0 0,0 1 0 0 0,0-1 0 0 0,0 0 0 0 0,-1 1 0 0 0,1-1-1 0 0,0 1 1 0 0,-1 0 0 0 0,1-1 0 0 0,-1 1 0 0 0,0 0 0 0 0,0 0 0 0 0,1 0 0 0 0,-1 0 0 0 0,0 0 6 0 0,0 2-2 0 0,1 0 1 0 0,0 0 0 0 0,-1 1-1 0 0,0-1 1 0 0,0 0 0 0 0,0 1-1 0 0,0-1 1 0 0,-1 0 0 0 0,0 1 0 0 0,0-1-1 0 0,0 1 1 0 0,0-1 0 0 0,-1 1-1 0 0,0-1 1 0 0,0 0 0 0 0,0 1-1 0 0,0-1 1 0 0,-1 0 0 0 0,1 0-1 0 0,-1 0 1 0 0,0 0 0 0 0,0 0 0 0 0,-1 0-1 0 0,1-1 1 0 0,-1 1 0 0 0,0-1-1 0 0,0 0 1 0 0,0 1 0 0 0,0-1-1 0 0,-1-1 1 0 0,1 1 0 0 0,-1 0 0 0 0,0-1-1 0 0,1 0 1 0 0,-1 0 0 0 0,0 0-1 0 0,0 0 1 0 0,-1-1 0 0 0,1 1-1 0 0,0-1 1 0 0,-3 0 1 0 0,-1 1 21 0 0,0-2-1 0 0,0 1 1 0 0,-1-1 0 0 0,1 0-1 0 0,0-1 1 0 0,-3 0-21 0 0,7 0 8 0 0,1 1 0 0 0,-1-1 0 0 0,0 0 0 0 0,1 0 0 0 0,0 0 0 0 0,-1-1-1 0 0,1 1 1 0 0,0-1 0 0 0,0 0 0 0 0,0 0 0 0 0,0 0 0 0 0,0 0 0 0 0,0-1 0 0 0,0 1 0 0 0,-1-3-8 0 0,3 4 3 0 0,0 0-1 0 0,0 0 1 0 0,0-1 0 0 0,1 1 0 0 0,-1 0-1 0 0,0-1 1 0 0,1 1 0 0 0,-1-1 0 0 0,1 1-1 0 0,0-1 1 0 0,-1 1 0 0 0,1-1 0 0 0,0 1-1 0 0,0-1 1 0 0,0 1 0 0 0,0-1 0 0 0,0 0-1 0 0,0 1 1 0 0,0-1 0 0 0,1 1 0 0 0,-1-1 0 0 0,1 1-1 0 0,-1-1 1 0 0,1 1 0 0 0,-1 0 0 0 0,1-1-1 0 0,0 1 1 0 0,0-1-3 0 0,3-5-1 0 0,1 1-1 0 0,0 0 1 0 0,0 0 0 0 0,1 1 0 0 0,2-3 1 0 0,6-6 3 0 0,-6 7-8 0 0,1 0-1 0 0,0 1 0 0 0,0 0 1 0 0,1 0-1 0 0,-1 1 0 0 0,1 0 1 0 0,1 1-1 0 0,6-2 6 0 0,7-4-26 0 0,-20 8 21 0 0,1 0 1 0 0,-1 1 0 0 0,1-1 0 0 0,0 1-1 0 0,-1 0 1 0 0,1 1 0 0 0,0-1 0 0 0,0 1 0 0 0,0 0-1 0 0,0 0 1 0 0,-1 1 0 0 0,1-1 0 0 0,2 1 4 0 0,-5 0-2 0 0,0-1 1 0 0,0 1-1 0 0,0 0 1 0 0,0 0 0 0 0,0-1-1 0 0,0 1 1 0 0,-1 0-1 0 0,1 1 1 0 0,0-1 0 0 0,-1 0-1 0 0,1 0 1 0 0,-1 1-1 0 0,1-1 1 0 0,-1 1-1 0 0,1-1 1 0 0,-1 1 0 0 0,0 0-1 0 0,0-1 1 0 0,0 1-1 0 0,0 0 1 0 0,0 0 0 0 0,0 0-1 0 0,-1 0 1 0 0,1 0-1 0 0,0 0 1 0 0,-1 0-1 0 0,0 0 1 0 0,1 0 0 0 0,-1 0-1 0 0,0 0 1 0 0,0 2 1 0 0,0 0 1 0 0,-1 0-1 0 0,1 0 1 0 0,-1 0 0 0 0,0 0 0 0 0,0 0-1 0 0,0-1 1 0 0,0 1 0 0 0,0 0 0 0 0,-1 0 0 0 0,0-1-1 0 0,0 1 1 0 0,0-1 0 0 0,0 0 0 0 0,-1 0-1 0 0,1 1 1 0 0,-1-1 0 0 0,1-1 0 0 0,-1 1 0 0 0,0 0-1 0 0,0-1 1 0 0,-1 0 0 0 0,1 1 0 0 0,-3 0-1 0 0,0 0 13 0 0,0 0 0 0 0,0 0 0 0 0,0-1 0 0 0,-1 0 1 0 0,1 0-1 0 0,-1-1 0 0 0,1 1 0 0 0,-1-2 0 0 0,1 1 1 0 0,-1-1-1 0 0,1 0 0 0 0,-1 0 0 0 0,0 0 1 0 0,-1-1-14 0 0,4 0 9 0 0,0 0 0 0 0,0 0 0 0 0,0 0 0 0 0,0 0 0 0 0,0 0 0 0 0,1-1 0 0 0,-1 0 0 0 0,0 1 0 0 0,1-1 0 0 0,0-1 0 0 0,-1 1 0 0 0,-1-2-9 0 0,4 3 0 0 0,0 0 1 0 0,0-1 0 0 0,0 1-1 0 0,0 0 1 0 0,1-1-1 0 0,-1 1 1 0 0,0-1 0 0 0,1 1-1 0 0,-1-1 1 0 0,1 1 0 0 0,-1-1-1 0 0,1 0 1 0 0,0 1 0 0 0,-1-1-1 0 0,1 1 1 0 0,0-1 0 0 0,0 0-1 0 0,0 1 1 0 0,0-1-1 0 0,1 0 1 0 0,-1 1 0 0 0,0-1-1 0 0,1 1 1 0 0,-1-1 0 0 0,1 1-1 0 0,-1-1 1 0 0,1 1 0 0 0,0-1-1 0 0,0 1 1 0 0,-1-1 0 0 0,2 0-1 0 0,1-2-2 0 0,0-1 0 0 0,0 2 0 0 0,0-1 1 0 0,1 0-1 0 0,-1 1 0 0 0,1-1 0 0 0,0 1 1 0 0,-1 0-1 0 0,2 0 0 0 0,-1 1 2 0 0,10-7-32 0 0,0 2-1 0 0,7-2 33 0 0,-20 8 0 0 0,2 0-5 0 0,1 0 1 0 0,-1 0-1 0 0,1 0 1 0 0,0 0-1 0 0,0 0 1 0 0,-1 1-1 0 0,1-1 1 0 0,0 1-1 0 0,0 0 1 0 0,-1 0-1 0 0,1 1 1 0 0,3 0 4 0 0,-5-1-3 0 0,-1 0 1 0 0,0 1 0 0 0,1-1 0 0 0,-1 1 0 0 0,0-1-1 0 0,0 1 1 0 0,1-1 0 0 0,-1 1 0 0 0,0 0 0 0 0,0 0-1 0 0,0-1 1 0 0,0 1 0 0 0,0 0 0 0 0,0 0 0 0 0,0 0-1 0 0,0 0 1 0 0,0 0 0 0 0,-1 0 0 0 0,1 1 0 0 0,0-1-1 0 0,-1 0 1 0 0,1 0 0 0 0,0 0 0 0 0,-1 1 0 0 0,0-1-1 0 0,1 0 1 0 0,-1 1 0 0 0,0-1 0 0 0,0 0 0 0 0,1 1 0 0 0,-1-1-1 0 0,0 0 1 0 0,0 1 0 0 0,-1-1 0 0 0,1 0 0 0 0,0 2 2 0 0,-1 3 2 0 0,0-1 0 0 0,0 1 0 0 0,0 0 0 0 0,-1-1 0 0 0,0 0 1 0 0,0 1-1 0 0,0-1 0 0 0,-1 0 0 0 0,0 0 0 0 0,0 0 1 0 0,0 0-1 0 0,0-1 0 0 0,-1 1 0 0 0,0-1 0 0 0,0 0 1 0 0,0 0-1 0 0,0 0 0 0 0,-1-1 0 0 0,1 0 0 0 0,-1 1 1 0 0,0-1-1 0 0,0-1 0 0 0,0 1 0 0 0,0-1 0 0 0,-1 0 1 0 0,1 0-1 0 0,-1-1 0 0 0,1 1 0 0 0,-1-1 0 0 0,1 0 1 0 0,-1-1-1 0 0,0 1 0 0 0,1-1 0 0 0,-6-1-2 0 0,9 1 7 0 0,0 0-1 0 0,0-1 1 0 0,0 1 0 0 0,0-1-1 0 0,0 1 1 0 0,0-1 0 0 0,1 0-1 0 0,-1 0 1 0 0,0 1-1 0 0,0-1 1 0 0,1 0 0 0 0,-1-1-1 0 0,1 1 1 0 0,-1 0 0 0 0,1 0-1 0 0,-1-1 1 0 0,1 1 0 0 0,0-1-1 0 0,0 1 1 0 0,0-1-1 0 0,-1 0 1 0 0,2 1 0 0 0,-1-1-1 0 0,0 0 1 0 0,0 0 0 0 0,0 0-1 0 0,1 1 1 0 0,-1-1-1 0 0,1 0 1 0 0,0 0 0 0 0,-1 0-1 0 0,1 0 1 0 0,0 0 0 0 0,0 0-1 0 0,0 0 1 0 0,0 0 0 0 0,1-1-8 0 0,1-2 7 0 0,0 0 0 0 0,0 0 0 0 0,1 0-1 0 0,0 1 1 0 0,-1-1 0 0 0,2 1 0 0 0,-1 0-1 0 0,0 0 1 0 0,1 0 0 0 0,0 0 0 0 0,0 1-1 0 0,0-1 1 0 0,2 0-6 0 0,0 0-7 0 0,0 0-1 0 0,0 0 1 0 0,0 1-1 0 0,0 0 1 0 0,1 1-1 0 0,-1-1 1 0 0,1 1-1 0 0,0 0 1 0 0,0 1 0 0 0,2-1 7 0 0,-8 2-2 0 0,0 0 1 0 0,0 0-1 0 0,0-1 1 0 0,0 1-1 0 0,0 0 1 0 0,0 0-1 0 0,1 0 1 0 0,-1 0 0 0 0,0 1-1 0 0,0-1 1 0 0,0 0-1 0 0,0 0 1 0 0,0 1-1 0 0,0-1 1 0 0,0 0 0 0 0,1 1-1 0 0,-1-1 1 0 0,0 1-1 0 0,-1 0 1 0 0,1-1-1 0 0,0 1 1 0 0,0 0 0 0 0,0-1-1 0 0,0 1 1 0 0,0 0-1 0 0,-1 0 1 0 0,1 0-1 0 0,0 0 1 0 0,-1 0 0 0 0,1 0-1 0 0,0 0 1 0 0,-1 0-1 0 0,1 0 2 0 0,-1 1-1 0 0,0 0 0 0 0,1 0 0 0 0,-1 0 1 0 0,0 0-1 0 0,0 0 0 0 0,0 1 0 0 0,0-1 0 0 0,-1 0 0 0 0,1 0 0 0 0,-1 0 0 0 0,1-1 0 0 0,-1 1 0 0 0,1 0 0 0 0,-1 0 0 0 0,0 0 0 0 0,0 0 0 0 0,0 0 0 0 0,-1 0 1 0 0,0 1-2 0 0,0-1 0 0 0,-1 1 0 0 0,0 0 0 0 0,1-1 0 0 0,-1 0 0 0 0,0 1-1 0 0,0-1 1 0 0,0-1 0 0 0,-1 1 0 0 0,1 0 0 0 0,0-1 0 0 0,-1 1 0 0 0,1-1-1 0 0,-1 0 1 0 0,1 0 0 0 0,-1-1 0 0 0,1 1 0 0 0,-1-1 0 0 0,0 1 0 0 0,1-1-1 0 0,-1 0 1 0 0,0-1 0 0 0,-1 1 2 0 0,2 0 2 0 0,0-1-1 0 0,0 1 1 0 0,0-1 0 0 0,0 1-1 0 0,0-1 1 0 0,1 0 0 0 0,-1 0-1 0 0,0 0 1 0 0,1-1 0 0 0,-1 1-1 0 0,1 0 1 0 0,-1-1 0 0 0,1 0-1 0 0,0 0 1 0 0,-1 1-1 0 0,1-1 1 0 0,0 0 0 0 0,0-1-1 0 0,1 1 1 0 0,-1 0 0 0 0,0-1-1 0 0,1 1 1 0 0,-1-1 0 0 0,1 1-1 0 0,0-1 1 0 0,0 0 0 0 0,0 1-1 0 0,0-1 1 0 0,0 0 0 0 0,0-1-3 0 0,1 1 6 0 0,0 0-1 0 0,0 0 1 0 0,0 0-1 0 0,0 0 1 0 0,1 0-1 0 0,-1 0 1 0 0,1 0-1 0 0,0 0 1 0 0,0 0-1 0 0,0 0 0 0 0,0 0 1 0 0,1 0-1 0 0,-1 0 1 0 0,1 1-1 0 0,-1-1 1 0 0,1 1-1 0 0,0-1 1 0 0,0 1-1 0 0,0-1 1 0 0,0 1-1 0 0,1 0 0 0 0,-1 0 1 0 0,2 0-5 0 0,0-2-52 0 0,0 2-1 0 0,0-1 1 0 0,1 0 0 0 0,0 1-1 0 0,-1 0 1 0 0,1 0 0 0 0,0 0 0 0 0,0 1-1 0 0,0-1 1 0 0,0 1 0 0 0,0 0-1 0 0,0 1 1 0 0,4-1 52 0 0,-3 2-262 0 0</inkml:trace>
  <inkml:trace contextRef="#ctx0" brushRef="#br0" timeOffset="8462.13">6188 499 3224 0 0,'0'0'340'0'0,"-16"-4"2541"0"0,14 3-2783 0 0,1 0 0 0 0,0 0 0 0 0,0 0 0 0 0,-1 0 0 0 0,1 0 0 0 0,0 0 1 0 0,0-1-1 0 0,0 1 0 0 0,0 0 0 0 0,0-1 0 0 0,1 1 0 0 0,-1 0 0 0 0,0-1 0 0 0,1 1 0 0 0,-1-1 0 0 0,1 0 0 0 0,-1 1 0 0 0,1-1 0 0 0,0 1 0 0 0,-1-1 0 0 0,1 0 0 0 0,0 1 0 0 0,0-1 1 0 0,0 0-1 0 0,1 1 0 0 0,-1-1 0 0 0,0 1 0 0 0,0-1 0 0 0,1 0 0 0 0,-1 1 0 0 0,1-1 0 0 0,0 1 0 0 0,-1-1 0 0 0,1 1 0 0 0,0 0 0 0 0,0-1 0 0 0,0 1 0 0 0,0 0 0 0 0,0-1 0 0 0,0 1 0 0 0,0 0 1 0 0,0 0-1 0 0,1 0 0 0 0,0-1-98 0 0,5-3 198 0 0,0-1 0 0 0,0 1 0 0 0,1 1 0 0 0,-1-1 1 0 0,1 1-1 0 0,0 1 0 0 0,1-1-198 0 0,-7 3 22 0 0,1 0 0 0 0,0 0 1 0 0,0 0-1 0 0,-1 0 0 0 0,1 1 0 0 0,0-1 1 0 0,0 1-1 0 0,0 0 0 0 0,0 0 0 0 0,-1 0 0 0 0,1 0 1 0 0,0 0-1 0 0,0 1 0 0 0,0-1 0 0 0,0 1 1 0 0,-1 0-1 0 0,1 0 0 0 0,0 0 0 0 0,-1 0 1 0 0,1 0-1 0 0,0 1 0 0 0,-1-1 0 0 0,0 1-22 0 0,0-1 5 0 0,-1 1 0 0 0,1 0 0 0 0,-1-1 0 0 0,0 1 0 0 0,0 0 0 0 0,0 0 0 0 0,0 0 0 0 0,0 0 0 0 0,-1 0 0 0 0,1 0 0 0 0,0 0-1 0 0,-1 0 1 0 0,1 0 0 0 0,-1 0 0 0 0,0 0 0 0 0,0 0 0 0 0,0 0 0 0 0,0 0 0 0 0,0 1 0 0 0,0-1 0 0 0,-1 0 0 0 0,1 0 0 0 0,-1 0 0 0 0,0 1-5 0 0,0 3 19 0 0,-1 1 0 0 0,-1 0 1 0 0,1-1-1 0 0,-1 1 1 0 0,0-1-1 0 0,-3 5-19 0 0,4-9 10 0 0,0 1 0 0 0,-1-1 0 0 0,1 1-1 0 0,0-1 1 0 0,-1 0 0 0 0,1 1 0 0 0,-1-1 0 0 0,0-1 0 0 0,0 1 0 0 0,0 0 0 0 0,0-1 0 0 0,0 1-1 0 0,0-1 1 0 0,0 0 0 0 0,0 0 0 0 0,0 0 0 0 0,-1 0 0 0 0,1-1 0 0 0,0 1-10 0 0,0-1 34 0 0,0 0 0 0 0,0 0 0 0 0,1 0 0 0 0,-1 0 1 0 0,0 0-1 0 0,1-1 0 0 0,-1 1 0 0 0,0-1 0 0 0,1 1 0 0 0,-1-1 0 0 0,0 0 1 0 0,1 0-1 0 0,0 0 0 0 0,-1-1 0 0 0,1 1 0 0 0,-1-1 0 0 0,1 1 0 0 0,0-1 1 0 0,0 0-1 0 0,0 0 0 0 0,0 0 0 0 0,0 0 0 0 0,0 0-34 0 0,1 0 24 0 0,0 1 0 0 0,0-1 0 0 0,0 0 0 0 0,0 1-1 0 0,1-1 1 0 0,-1 0 0 0 0,0 0 0 0 0,1 0 0 0 0,-1 1-1 0 0,1-1 1 0 0,0 0 0 0 0,-1 0 0 0 0,1 0 0 0 0,0 0 0 0 0,0 0-1 0 0,0 0 1 0 0,1 0 0 0 0,-1 0 0 0 0,0 1 0 0 0,1-1-1 0 0,-1 0 1 0 0,1 0 0 0 0,0 0 0 0 0,0 1 0 0 0,-1-1 0 0 0,1 0-1 0 0,0 1 1 0 0,1-2-24 0 0,1-1 38 0 0,0 0-1 0 0,1 0 1 0 0,-1 1-1 0 0,1-1 1 0 0,-1 1 0 0 0,1 0-1 0 0,0 0 1 0 0,0 0-1 0 0,0 1 1 0 0,3-2-38 0 0,-4 3 6 0 0,-1 0 0 0 0,1 0 0 0 0,0 0-1 0 0,0 1 1 0 0,0-1 0 0 0,0 1 0 0 0,0-1 0 0 0,0 1 0 0 0,0 0 0 0 0,0 0 0 0 0,3 1-6 0 0,-4-1 0 0 0,0 0 1 0 0,0 1-1 0 0,0-1 1 0 0,0 1 0 0 0,0-1-1 0 0,0 1 1 0 0,0 0-1 0 0,0 0 1 0 0,-1 0-1 0 0,1 0 1 0 0,0 0 0 0 0,-1 0-1 0 0,1 0 1 0 0,0 1-1 0 0,-1-1 1 0 0,1 0 0 0 0,0 2-1 0 0,-1-1 0 0 0,0 0 1 0 0,0 0-1 0 0,0 0 1 0 0,0 0 0 0 0,-1 0-1 0 0,1 1 1 0 0,-1-1-1 0 0,1 0 1 0 0,-1 0 0 0 0,0 0-1 0 0,0 0 1 0 0,0 1-1 0 0,0-1 1 0 0,0 0 0 0 0,-1 0-1 0 0,1 0 1 0 0,-1 0-1 0 0,1 0 1 0 0,-1 0 0 0 0,0 1-1 0 0,0-1 1 0 0,1-1-1 0 0,-2 1 1 0 0,1 0 0 0 0,0 0-1 0 0,0 0 1 0 0,-2 1-1 0 0,2-1 18 0 0,0-1 0 0 0,0 1 1 0 0,0-1-1 0 0,-1 1 0 0 0,1-1 0 0 0,0 0 1 0 0,-1 0-1 0 0,1 1 0 0 0,-1-1 1 0 0,0 0-1 0 0,1 0 0 0 0,-1-1 0 0 0,0 1 1 0 0,0 0-1 0 0,1 0 0 0 0,-1-1 0 0 0,0 1 1 0 0,0-1-1 0 0,0 0 0 0 0,0 0 1 0 0,0 1-1 0 0,0-1 0 0 0,1 0 0 0 0,-1 0 1 0 0,0-1-1 0 0,0 1 0 0 0,0 0 1 0 0,-2-1-19 0 0,3 0 31 0 0,1 1 1 0 0,-1 0-1 0 0,0-1 1 0 0,0 1-1 0 0,0-1 1 0 0,1 1-1 0 0,-1-1 1 0 0,0 1 0 0 0,1-1-1 0 0,-1 0 1 0 0,1 1-1 0 0,-1-1 1 0 0,0 0-1 0 0,1 0 1 0 0,-1 1-1 0 0,1-1 1 0 0,0 0 0 0 0,-1 0-1 0 0,1 0 1 0 0,0 0-1 0 0,-1 0 1 0 0,1 0-32 0 0,0-1 28 0 0,0-1 0 0 0,0 1 0 0 0,0-1 1 0 0,0 1-1 0 0,0-1 0 0 0,1 1 0 0 0,-1-1 0 0 0,1-1-28 0 0,0 0-184 0 0,-1 3-4162 0 0,0 1-771 0 0</inkml:trace>
  <inkml:trace contextRef="#ctx0" brushRef="#br1" timeOffset="-199683.2">0 640 5064 0 0,'0'0'389'0'0,"13"0"1594"0"0,97 5 1119 0 0,-42-3-1634 0 0,-25-1-610 0 0,30 4-858 0 0,-65-4 14 0 0,-2 1-94 0 0,0-2 0 0 0,1 1-1 0 0,-1-1 1 0 0,6 0 80 0 0,-7-1-221 0 0</inkml:trace>
</inkml:ink>
</file>

<file path=ppt/ink/ink5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6:36.171"/>
    </inkml:context>
    <inkml:brush xml:id="br0">
      <inkml:brushProperty name="width" value="0.05" units="cm"/>
      <inkml:brushProperty name="height" value="0.05" units="cm"/>
      <inkml:brushProperty name="color" value="#333333"/>
    </inkml:brush>
  </inkml:definitions>
  <inkml:trace contextRef="#ctx0" brushRef="#br0">169 3 9216 0 0,'0'0'706'0'0,"-2"-1"-463"0"0,1 1-173 0 0,-1 0 1 0 0,1-1-1 0 0,0 1 0 0 0,-1 0 0 0 0,1 0 1 0 0,-1 0-1 0 0,1 0 0 0 0,-1 0 0 0 0,1 0 1 0 0,0 0-1 0 0,-1 0 0 0 0,1 1 0 0 0,-1-1 1 0 0,1 0-1 0 0,0 1 0 0 0,-1 0 0 0 0,1-1 1 0 0,0 1-1 0 0,-1 0 0 0 0,1-1 1 0 0,0 1-1 0 0,0 0 0 0 0,0 0 0 0 0,0 0 1 0 0,0 0-1 0 0,0 0 0 0 0,0 1-70 0 0,-3 1 229 0 0,2 0 0 0 0,-1 0 0 0 0,0 1 0 0 0,1 0 0 0 0,-1-1 0 0 0,1 1-1 0 0,0 0 1 0 0,0 0 0 0 0,0 2-229 0 0,-6 15 1158 0 0,-1 0-1 0 0,-6 9-1157 0 0,12-23 104 0 0,-1 1 99 0 0,1 1 0 0 0,0 0 1 0 0,1 0-1 0 0,0 0 0 0 0,-1 7-203 0 0,-6 26 540 0 0,2-21-296 0 0,1-5-15 0 0,1 0 0 0 0,0 0 1 0 0,1 1-1 0 0,1-1 0 0 0,1 1-229 0 0,-3 27 427 0 0,1-7 81 0 0,1 16-508 0 0,3-41 56 0 0,0 1 0 0 0,1-1 0 0 0,1 0 0 0 0,0 0 0 0 0,0 0 0 0 0,3 5-56 0 0,2 16 106 0 0,-7-27-82 0 0,1 0 0 0 0,0 0 0 0 0,1 0 0 0 0,0-1 0 0 0,-1 1 1 0 0,2-1-1 0 0,1 5-24 0 0,0-2 8 0 0,5 8 132 0 0,1-1 1 0 0,3 5-141 0 0,-9-15-50 0 0,0 0 1 0 0,0-1-1 0 0,1 1 0 0 0,-1-1 1 0 0,1 0-1 0 0,0 0 0 0 0,0-1 1 0 0,5 4 49 0 0,8 1-1048 0 0,0-2-3901 0 0,-7-2-1467 0 0</inkml:trace>
  <inkml:trace contextRef="#ctx0" brushRef="#br0" timeOffset="1">355 334 13184 0 0,'10'-5'142'0'0,"-1"1"0"0"0,1-1 0 0 0,0 1 0 0 0,0 1 0 0 0,1 0 0 0 0,-1 0 0 0 0,1 1 0 0 0,-1 0 0 0 0,1 1 0 0 0,11 0-142 0 0,-19 1 102 0 0,1 0 0 0 0,0 0 1 0 0,0 0-1 0 0,0 1 1 0 0,0-1-1 0 0,0 1 0 0 0,0 0 1 0 0,-1 0-1 0 0,1 0 1 0 0,0 1-1 0 0,-1-1 0 0 0,1 1 1 0 0,-1 0-1 0 0,1 0 1 0 0,-1 0-1 0 0,0 0 1 0 0,0 1-1 0 0,0-1 0 0 0,0 1 1 0 0,0 0-1 0 0,1 2-102 0 0,1 1 272 0 0,0 1 0 0 0,-1 0 0 0 0,1 0 0 0 0,-2 0 0 0 0,1 0-1 0 0,-1 1 1 0 0,2 5-272 0 0,-3-8 43 0 0,0 1 1 0 0,-1-1-1 0 0,0 1 0 0 0,0-1 0 0 0,-1 1 0 0 0,1-1 0 0 0,-1 1 0 0 0,0 0 0 0 0,0-1 0 0 0,-1 1 0 0 0,0 2-43 0 0,-8 36 65 0 0,7-32-66 0 0,0 1 0 0 0,-1-1-1 0 0,0 0 1 0 0,-4 7 1 0 0,5-14-56 0 0,1 0 0 0 0,-1-1 0 0 0,-1 0 0 0 0,1 1 0 0 0,-1-1 0 0 0,1 0 0 0 0,-1 0 0 0 0,0 0 0 0 0,-1 0 0 0 0,1-1 0 0 0,-2 2 56 0 0,4-4-50 0 0,0-1-1 0 0,0 1 1 0 0,1 0-1 0 0,-1 0 1 0 0,0 0 0 0 0,0 0-1 0 0,1 0 1 0 0,-1 0-1 0 0,1 0 1 0 0,-1 0-1 0 0,0 1 51 0 0,1-1-160 0 0,0 0 0 0 0,-1 0-1 0 0,1 0 1 0 0,-1 0 0 0 0,1-1 0 0 0,-1 1 0 0 0,0 0-1 0 0,1 0 1 0 0,-1 0 0 0 0,0-1 0 0 0,1 1 0 0 0,-1 0-1 0 0,0-1 1 0 0,0 1 0 0 0,0 0 160 0 0,-15 6-1491 0 0,4-3-11 0 0</inkml:trace>
</inkml:ink>
</file>

<file path=ppt/ink/ink5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6:36.520"/>
    </inkml:context>
    <inkml:brush xml:id="br0">
      <inkml:brushProperty name="width" value="0.05" units="cm"/>
      <inkml:brushProperty name="height" value="0.05" units="cm"/>
      <inkml:brushProperty name="color" value="#333333"/>
    </inkml:brush>
  </inkml:definitions>
  <inkml:trace contextRef="#ctx0" brushRef="#br0">134 5 15120 0 0,'-2'0'72'0'0,"0"-1"0"0"0,1 0 0 0 0,-1 1 0 0 0,0-1 0 0 0,1 1 0 0 0,-1-1 1 0 0,0 1-1 0 0,1 0 0 0 0,-1 0 0 0 0,0 0 0 0 0,0 0 0 0 0,0 0 0 0 0,1 0 1 0 0,-1 0-1 0 0,0 1 0 0 0,1-1 0 0 0,-1 1 0 0 0,0-1 0 0 0,0 1 0 0 0,1 0 1 0 0,-1-1-1 0 0,1 1 0 0 0,-1 0 0 0 0,1 0 0 0 0,-1 0 0 0 0,1 0 0 0 0,-1 1-72 0 0,-6 5 269 0 0,1 1 0 0 0,0-1 0 0 0,0 2 0 0 0,1-1-1 0 0,0 1 1 0 0,1-1 0 0 0,-5 10-269 0 0,7-13 98 0 0,0 1 39 0 0,0 1 0 0 0,1-1 0 0 0,0 0 0 0 0,0 1 0 0 0,-1 6-137 0 0,-6 20 419 0 0,8-27-370 0 0,0 1 0 0 0,0-1 0 0 0,1 1 0 0 0,-1 0 0 0 0,2-1 0 0 0,-1 1-1 0 0,1-1 1 0 0,0 1 0 0 0,1 6-49 0 0,1 5 56 0 0,-2-11-41 0 0,1-1 0 0 0,0 0-1 0 0,0 0 1 0 0,0 0 0 0 0,0 0-1 0 0,1 0 1 0 0,0-1 0 0 0,3 6-15 0 0,7 7-634 0 0,13 15 634 0 0,-16-22-566 0 0,-5-5-36 0 0,1 0 0 0 0,-1 0 1 0 0,1 0-1 0 0,2 0 602 0 0,8 5-1238 0 0</inkml:trace>
</inkml:ink>
</file>

<file path=ppt/ink/ink5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6:36.852"/>
    </inkml:context>
    <inkml:brush xml:id="br0">
      <inkml:brushProperty name="width" value="0.05" units="cm"/>
      <inkml:brushProperty name="height" value="0.05" units="cm"/>
      <inkml:brushProperty name="color" value="#333333"/>
    </inkml:brush>
  </inkml:definitions>
  <inkml:trace contextRef="#ctx0" brushRef="#br0">170 317 16184 0 0,'2'-3'198'0'0,"-1"0"0"0"0,1 0 0 0 0,0 0 0 0 0,0 1 1 0 0,0-1-1 0 0,0 0 0 0 0,0 1 0 0 0,1 0 0 0 0,1-3-198 0 0,1 0 423 0 0,-5 4-385 0 0,0 1 0 0 0,0 0 0 0 0,0 0 0 0 0,0-1 1 0 0,1 1-1 0 0,-1 0 0 0 0,0-1 0 0 0,0 1 0 0 0,0 0 0 0 0,1 0 0 0 0,-1 0 0 0 0,0-1 0 0 0,0 1 0 0 0,1 0 0 0 0,-1 0 0 0 0,0 0 1 0 0,0 0-1 0 0,1-1 0 0 0,-1 1 0 0 0,0 0 0 0 0,0 0 0 0 0,1 0 0 0 0,-1 0 0 0 0,0 0 0 0 0,1 0 0 0 0,-1 0 0 0 0,0 0 0 0 0,1 0 0 0 0,-1 0 1 0 0,0 0-1 0 0,0 0 0 0 0,1 0-38 0 0,0 0 84 0 0,1 0 0 0 0,-1 1 1 0 0,1-1-1 0 0,-1 1 1 0 0,0-1-1 0 0,1 1 0 0 0,-1 0 1 0 0,0 0-1 0 0,0-1 0 0 0,0 1 1 0 0,0 0-1 0 0,1 0 1 0 0,-1 0-1 0 0,0 0 0 0 0,0 0 1 0 0,-1 0-1 0 0,1 1 1 0 0,0-1-1 0 0,0 0 0 0 0,0 0 1 0 0,-1 1-1 0 0,1 0-84 0 0,1 1-2 0 0,-1 0 0 0 0,1 0 0 0 0,-1 1 0 0 0,0-1 0 0 0,0 1 0 0 0,0-1 0 0 0,-1 1 0 0 0,1-1 0 0 0,-1 3 2 0 0,1 4 133 0 0,-1 0 0 0 0,-1 1 0 0 0,0-1 0 0 0,0 0 0 0 0,-1 0 0 0 0,0 0 0 0 0,-1 0-1 0 0,0 0 1 0 0,-3 5-133 0 0,1-5 40 0 0,0 0 0 0 0,-1 0-1 0 0,-1 0 1 0 0,1-1-1 0 0,-2 0 1 0 0,1 0 0 0 0,-1-1-1 0 0,0 0 1 0 0,-1 0-1 0 0,-3 1-39 0 0,6-4-296 0 0,-1 0-1 0 0,0-1 0 0 0,0 0 1 0 0,0 0-1 0 0,0-1 1 0 0,0 0-1 0 0,-1 0 0 0 0,0-1 1 0 0,1 1-1 0 0,-1-2 1 0 0,0 1-1 0 0,0-1 0 0 0,0-1 1 0 0,0 1-1 0 0,-2-1 297 0 0,-9-2-6830 0 0</inkml:trace>
  <inkml:trace contextRef="#ctx0" brushRef="#br0" timeOffset="1">50 45 16008 0 0,'0'0'703'0'0,"0"0"161"0"0,4-5-696 0 0,-1-1-168 0 0,0-3 0 0 0,4 3 0 0 0,-1 2 0 0 0,-6 4-120 0 0,8-5 24 0 0,-8 5 0 0 0,0 0 96 0 0,9 0-72 0 0,-2-3 72 0 0,2 0-4655 0 0,-1 0-889 0 0</inkml:trace>
</inkml:ink>
</file>

<file path=ppt/ink/ink5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6:37.195"/>
    </inkml:context>
    <inkml:brush xml:id="br0">
      <inkml:brushProperty name="width" value="0.05" units="cm"/>
      <inkml:brushProperty name="height" value="0.05" units="cm"/>
      <inkml:brushProperty name="color" value="#333333"/>
    </inkml:brush>
  </inkml:definitions>
  <inkml:trace contextRef="#ctx0" brushRef="#br0">1 30 12896 0 0,'0'0'594'0'0,"0"-2"-16"0"0,0-2-384 0 0,27 3-576 0 0,78 10 978 0 0,-57-12-2451 0 0,0-2 0 0 0,40-10 1855 0 0,-48 6-1246 0 0</inkml:trace>
</inkml:ink>
</file>

<file path=ppt/ink/ink5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6:37.569"/>
    </inkml:context>
    <inkml:brush xml:id="br0">
      <inkml:brushProperty name="width" value="0.05" units="cm"/>
      <inkml:brushProperty name="height" value="0.05" units="cm"/>
      <inkml:brushProperty name="color" value="#333333"/>
    </inkml:brush>
  </inkml:definitions>
  <inkml:trace contextRef="#ctx0" brushRef="#br0">0 15 12008 0 0,'0'0'546'0'0,"0"0"-10"0"0,14-6-322 0 0,-7 4 107 0 0,-1 0 1 0 0,1 0-1 0 0,0 1 1 0 0,0 0-1 0 0,0 1 1 0 0,-1-1-1 0 0,1 1 1 0 0,0 1-1 0 0,0-1 1 0 0,0 1 0 0 0,0 0-1 0 0,0 1 1 0 0,1 0-322 0 0,1 1 296 0 0,0 0 1 0 0,-1 1 0 0 0,1 0-1 0 0,-1 0 1 0 0,0 1 0 0 0,0 0 0 0 0,0 0-1 0 0,-1 1 1 0 0,4 3-297 0 0,1 2 211 0 0,1 1 104 0 0,0 0-1 0 0,5 8-314 0 0,-14-15 46 0 0,0 0-1 0 0,-1 0 0 0 0,1 1 0 0 0,-1-1 0 0 0,0 1 0 0 0,-1 0 0 0 0,0 0 0 0 0,2 5-45 0 0,-2-4 7 0 0,0 0-1 0 0,-1 0 1 0 0,0 0-1 0 0,0 0 1 0 0,0 0-1 0 0,-1 0 1 0 0,0 0-1 0 0,0 0 1 0 0,-1 0-1 0 0,0 0 0 0 0,0 0 1 0 0,-1-1-1 0 0,0 2-6 0 0,-1 1-3 0 0,-1 0 0 0 0,0 1 0 0 0,-1-1-1 0 0,-3 4 4 0 0,5-8-32 0 0,-1-1 0 0 0,0 0-1 0 0,1 0 1 0 0,-2 0 0 0 0,1-1-1 0 0,0 1 1 0 0,0-1 0 0 0,-1 0-1 0 0,-2 1 33 0 0,0 0-402 0 0,0 0 0 0 0,-1 0 0 0 0,1-1-1 0 0,-1 0 1 0 0,0-1 0 0 0,0 1-1 0 0,-5-1 403 0 0,3-1-1760 0 0</inkml:trace>
</inkml:ink>
</file>

<file path=ppt/ink/ink5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6:37.970"/>
    </inkml:context>
    <inkml:brush xml:id="br0">
      <inkml:brushProperty name="width" value="0.05" units="cm"/>
      <inkml:brushProperty name="height" value="0.05" units="cm"/>
      <inkml:brushProperty name="color" value="#333333"/>
    </inkml:brush>
  </inkml:definitions>
  <inkml:trace contextRef="#ctx0" brushRef="#br0">79 2 13360 0 0,'0'0'1026'0'0,"0"0"-612"0"0,0 0-92 0 0,-14-2 737 0 0,12 3-979 0 0,0 0 0 0 0,0-1 0 0 0,0 1 0 0 0,1 0 0 0 0,-1 0 0 0 0,0 1 0 0 0,1-1-1 0 0,-1 0 1 0 0,1 0 0 0 0,-1 1 0 0 0,1-1 0 0 0,-1 1 0 0 0,1-1 0 0 0,0 1 0 0 0,0 0 0 0 0,0 0 0 0 0,0-1 0 0 0,0 1 0 0 0,0 0-80 0 0,-15 40 1386 0 0,14-37-1166 0 0,-3 11 61 0 0,1 1 0 0 0,1-1 0 0 0,0 1 0 0 0,2 0-1 0 0,-1 0 1 0 0,2-1 0 0 0,1 1 0 0 0,0 0 0 0 0,3 13-281 0 0,-1-8-293 0 0,2 0 1 0 0,1 0-1 0 0,2 2 293 0 0,0-2-3068 0 0,1 0 0 0 0,11 18 3068 0 0,-10-23-6380 0 0</inkml:trace>
  <inkml:trace contextRef="#ctx0" brushRef="#br0" timeOffset="1">404 392 6448 0 0,'0'0'498'0'0,"2"-11"16"0"0,-2 9 2806 0 0,0 2 3329 0 0,1 20-5756 0 0,1-1 1 0 0,1 6-894 0 0,3 17 375 0 0,-5-36-345 0 0,0 1-1 0 0,0-1 1 0 0,1 0-1 0 0,0 0 1 0 0,1 0-1 0 0,-1 0 1 0 0,1 0-1 0 0,0-1 1 0 0,1 1-1 0 0,1 1-29 0 0,3 5-34 0 0,1 0 0 0 0,1-1 0 0 0,0-1 0 0 0,1 1 34 0 0,-8-9-341 0 0,-1 0 1 0 0,1 0-1 0 0,-1 0 0 0 0,1-1 0 0 0,0 0 0 0 0,0 1 1 0 0,-1-1-1 0 0,1 0 0 0 0,0 0 0 0 0,0 0 1 0 0,0-1-1 0 0,2 1 341 0 0,4 0-5797 0 0</inkml:trace>
</inkml:ink>
</file>

<file path=ppt/ink/ink5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6:38.336"/>
    </inkml:context>
    <inkml:brush xml:id="br0">
      <inkml:brushProperty name="width" value="0.05" units="cm"/>
      <inkml:brushProperty name="height" value="0.05" units="cm"/>
      <inkml:brushProperty name="color" value="#333333"/>
    </inkml:brush>
  </inkml:definitions>
  <inkml:trace contextRef="#ctx0" brushRef="#br0">6 26 15664 0 0,'0'0'696'0'0,"0"0"135"0"0,-6-8-663 0 0,6 8-168 0 0,0 0 0 0 0,0 0 0 0 0,4-7-176 0 0,-2 1-72 0 0,6 6-8 0 0,-2 0-7 0 0,1 0 183 0 0,-1 0 80 0 0,4-2-64 0 0,-3 2-4288 0 0,3-3-848 0 0</inkml:trace>
</inkml:ink>
</file>

<file path=ppt/ink/ink5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6:38.696"/>
    </inkml:context>
    <inkml:brush xml:id="br0">
      <inkml:brushProperty name="width" value="0.05" units="cm"/>
      <inkml:brushProperty name="height" value="0.05" units="cm"/>
      <inkml:brushProperty name="color" value="#333333"/>
    </inkml:brush>
  </inkml:definitions>
  <inkml:trace contextRef="#ctx0" brushRef="#br0">8 62 6448 0 0,'1'-3'44'0'0,"0"0"-1"0"0,0 0 1 0 0,0 0 0 0 0,1 0-1 0 0,-1 0 1 0 0,1 0 0 0 0,0 0-1 0 0,0 0 1 0 0,0 1 0 0 0,0-1 0 0 0,1 1-1 0 0,-1 0 1 0 0,1-1 0 0 0,-1 1-1 0 0,1 0 1 0 0,0 0 0 0 0,0 1 0 0 0,0-1-1 0 0,0 0 1 0 0,0 1 0 0 0,0 0-1 0 0,0 0 1 0 0,2 0-44 0 0,0-1 727 0 0,0 0 1 0 0,0 1-1 0 0,0 0 0 0 0,0 0 1 0 0,1 1-1 0 0,-1-1 0 0 0,0 1 1 0 0,0 0-1 0 0,1 1 0 0 0,-1-1 0 0 0,0 1 1 0 0,0 0-1 0 0,3 1-727 0 0,-4-1 188 0 0,1 1 0 0 0,-1 0-1 0 0,0 1 1 0 0,0-1 0 0 0,0 0 0 0 0,0 1 0 0 0,-1 0-1 0 0,1 0 1 0 0,-1 0 0 0 0,0 1 0 0 0,0-1-1 0 0,0 1 1 0 0,0-1 0 0 0,0 1 0 0 0,0 2-188 0 0,6 9 277 0 0,-2 1 0 0 0,0 0 0 0 0,0 0 1 0 0,2 13-278 0 0,3 16 467 0 0,0 8-467 0 0,-2 14 93 0 0,-3 0-1 0 0,-3 0 1 0 0,-4 27-93 0 0,-3-28-20 0 0,-3 0 0 0 0,-2 0 0 0 0,-12 37 20 0 0,9-55 14 0 0,-2-1 0 0 0,-6 9-14 0 0,11-35 114 0 0,-1-1 0 0 0,-1-1 0 0 0,0 1 0 0 0,-1-2-1 0 0,-2 1 1 0 0,1-2 0 0 0,-2 0 0 0 0,-9 8-114 0 0,14-16-141 0 0,0 0 0 0 0,-1-1 0 0 0,-1 0 141 0 0,-18 11-5692 0 0,7-6-1323 0 0</inkml:trace>
</inkml:ink>
</file>

<file path=ppt/ink/ink5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7:13.884"/>
    </inkml:context>
    <inkml:brush xml:id="br0">
      <inkml:brushProperty name="width" value="0.05" units="cm"/>
      <inkml:brushProperty name="height" value="0.05" units="cm"/>
      <inkml:brushProperty name="color" value="#849398"/>
    </inkml:brush>
  </inkml:definitions>
  <inkml:trace contextRef="#ctx0" brushRef="#br0">123 7 9672 0 0,'0'0'748'0'0,"-17"-6"804"0"0,14 6-1340 0 0,0 0 0 0 0,0 1 0 0 0,0 0-1 0 0,0 0 1 0 0,0 0 0 0 0,0 0 0 0 0,0 0 0 0 0,0 1 0 0 0,0-1 0 0 0,1 1 0 0 0,-1 0 0 0 0,1 0 0 0 0,-1 0 0 0 0,1 0 0 0 0,-1 0 0 0 0,1 0 0 0 0,-1 2-212 0 0,-4 4 452 0 0,0 1 0 0 0,1 0 0 0 0,0 0 0 0 0,-2 6-452 0 0,4-6 163 0 0,0 1 0 0 0,1-1-1 0 0,1 1 1 0 0,0 0 0 0 0,0 0-1 0 0,0 2-162 0 0,1 0 112 0 0,0-6-95 0 0,1 1 0 0 0,0-1 0 0 0,0 0-1 0 0,1 1 1 0 0,0-1 0 0 0,0 1-1 0 0,0-1 1 0 0,1 0 0 0 0,0 0-1 0 0,0 0 1 0 0,1 0 0 0 0,-1 0-1 0 0,1 0 1 0 0,1-1 0 0 0,-1 1 0 0 0,1-1-1 0 0,0 0 1 0 0,0 0 0 0 0,0 0-1 0 0,1-1 1 0 0,0 1 0 0 0,0-1-1 0 0,5 3-16 0 0,-6-5 3 0 0,0 0 0 0 0,1-1-1 0 0,-1 0 1 0 0,1 1-1 0 0,-1-2 1 0 0,1 1-1 0 0,0 0 1 0 0,-1-1-1 0 0,1 0 1 0 0,-1 0-1 0 0,1-1 1 0 0,0 1 0 0 0,-1-1-1 0 0,1 0 1 0 0,0 0-3 0 0,3-1-15 0 0,0 0 1 0 0,-1-1 0 0 0,1 0 0 0 0,-1 0-1 0 0,0 0 1 0 0,0-1 0 0 0,0 0-1 0 0,4-3 15 0 0,-7 3-3 0 0,0 0 0 0 0,0 0-1 0 0,-1 0 1 0 0,1-1-1 0 0,-1 1 1 0 0,0-1 0 0 0,0 0-1 0 0,0 0 1 0 0,0 0-1 0 0,-1 0 1 0 0,0-1 0 0 0,0 1-1 0 0,-1 0 1 0 0,1-1-1 0 0,-1 1 1 0 0,-1-1 0 0 0,1 0-1 0 0,-1 1 1 0 0,0-1-1 0 0,0 0 1 0 0,0 1 0 0 0,-1-1-1 0 0,0 0 1 0 0,-1-2 3 0 0,1 1 29 0 0,0 1-1 0 0,-1-1 1 0 0,0 1 0 0 0,-1 0 0 0 0,0 0-1 0 0,0-1 1 0 0,0 2 0 0 0,0-1 0 0 0,-1 0-1 0 0,0 1 1 0 0,0 0 0 0 0,-1 0 0 0 0,1 0-1 0 0,-1 0 1 0 0,0 1 0 0 0,0 0 0 0 0,-1 0-1 0 0,1 0 1 0 0,-1 0 0 0 0,-4-1-29 0 0,6 4 26 0 0,0 0-1 0 0,1 0 1 0 0,-1 0 0 0 0,0 0 0 0 0,0 1 0 0 0,0 0-1 0 0,0 0 1 0 0,0 0 0 0 0,0 0 0 0 0,0 0 0 0 0,0 1-1 0 0,0 0 1 0 0,0 0 0 0 0,0 0 0 0 0,1 0 0 0 0,-1 1-26 0 0,-1-1-12 0 0,1 1 1 0 0,0 0 0 0 0,-1 0 0 0 0,1 1-1 0 0,0-1 1 0 0,0 1 0 0 0,1 0 0 0 0,-1 0-1 0 0,1 0 1 0 0,-1 1 0 0 0,1-1 0 0 0,0 1-1 0 0,0 1 12 0 0,1-3-152 0 0,1 0 0 0 0,1 0 0 0 0,-1 0 0 0 0,0 0 0 0 0,0 1 0 0 0,1-1 0 0 0,-1 0-1 0 0,1 0 1 0 0,0 1 0 0 0,0-1 0 0 0,0 0 0 0 0,0 1 0 0 0,0-1 0 0 0,0 0 0 0 0,1 0 0 0 0,-1 1-1 0 0,1-1 1 0 0,-1 0 0 0 0,1 0 0 0 0,0 0 0 0 0,0 1 0 0 0,1 0 152 0 0,4 4-1569 0 0</inkml:trace>
</inkml:ink>
</file>

<file path=ppt/ink/ink5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7:14.239"/>
    </inkml:context>
    <inkml:brush xml:id="br0">
      <inkml:brushProperty name="width" value="0.05" units="cm"/>
      <inkml:brushProperty name="height" value="0.05" units="cm"/>
      <inkml:brushProperty name="color" value="#849398"/>
    </inkml:brush>
  </inkml:definitions>
  <inkml:trace contextRef="#ctx0" brushRef="#br0">1 81 14168 0 0,'0'0'322'0'0,"0"0"45"0"0,0 0 18 0 0,0 0-41 0 0,8 1 1285 0 0,-6 2-1502 0 0,0 0 0 0 0,1 0 0 0 0,-1 0 0 0 0,-1 0 0 0 0,1 0-1 0 0,0 0 1 0 0,-1 0 0 0 0,0 0 0 0 0,1 1 0 0 0,-1 1-127 0 0,8 38 501 0 0,-5-16-279 0 0,-2-18-161 0 0,2 13 12 0 0,0 0 0 0 0,2 0 0 0 0,1-1 0 0 0,0 0 0 0 0,2 0 0 0 0,5 8-73 0 0,-13-26 10 0 0,1 0-1 0 0,0 0 1 0 0,0-1-1 0 0,0 1 1 0 0,0-1-1 0 0,0 1 1 0 0,0-1-1 0 0,1 0 0 0 0,-1 0 1 0 0,1 1-10 0 0,-2-3 7 0 0,0 1 0 0 0,1-1-1 0 0,-1 1 1 0 0,0-1 0 0 0,0 0 0 0 0,0 0-1 0 0,0 1 1 0 0,0-1 0 0 0,0 0 0 0 0,1 0 0 0 0,-1 0-1 0 0,0 0 1 0 0,0 0 0 0 0,0-1 0 0 0,0 1 0 0 0,1 0-1 0 0,-1 0 1 0 0,0-1 0 0 0,0 1 0 0 0,0-1 0 0 0,0 1-1 0 0,0-1 1 0 0,0 1 0 0 0,0-1 0 0 0,0 0-1 0 0,0 1 1 0 0,0-1 0 0 0,-1 0 0 0 0,1 0 0 0 0,0 0-1 0 0,0 0-6 0 0,2-2 46 0 0,1-1 0 0 0,-1 1 0 0 0,0-1 0 0 0,0 0 0 0 0,0 0 0 0 0,0-1 0 0 0,-1 1 0 0 0,1 0 0 0 0,0-4-46 0 0,2-4 119 0 0,-2 8-60 0 0,-1-1 0 0 0,0 0 0 0 0,0 0 0 0 0,0 0 0 0 0,0 0 0 0 0,-1 0 0 0 0,1-5-59 0 0,-2-6 163 0 0,0 11-106 0 0,-1 1 1 0 0,2 0-1 0 0,-1 0 1 0 0,0 0-1 0 0,1 0 1 0 0,0-2-58 0 0,6-17 244 0 0,-1 0 1 0 0,-1 0-1 0 0,-1-3-244 0 0,-1 15 37 0 0,-1 0 0 0 0,1 0 0 0 0,1 0 0 0 0,2-4-37 0 0,-4 10-3 0 0,3-16 7 0 0,-4 18-18 0 0,-1 1-1 0 0,0-1 1 0 0,1 1-1 0 0,0-1 1 0 0,0 1 0 0 0,0 0-1 0 0,0-1 1 0 0,0 1-1 0 0,0 0 1 0 0,0 0 0 0 0,2-2 14 0 0,2-3-159 0 0,-4 6 39 0 0,-1 1-1 0 0,0-1 0 0 0,1 0 1 0 0,-1 0-1 0 0,0 1 1 0 0,1-1-1 0 0,-1 1 1 0 0,1-1-1 0 0,-1 1 1 0 0,1-1-1 0 0,0 0 0 0 0,-1 1 1 0 0,1 0-1 0 0,-1-1 1 0 0,1 1-1 0 0,0-1 1 0 0,-1 1-1 0 0,1 0 1 0 0,0-1-1 0 0,0 1 1 0 0,-1 0-1 0 0,1 0 0 0 0,0 0 1 0 0,-1-1-1 0 0,1 1 1 0 0,0 0-1 0 0,0 0 1 0 0,0 0-1 0 0,-1 0 1 0 0,1 0-1 0 0,0 1 0 0 0,0-1 1 0 0,-1 0-1 0 0,1 0 1 0 0,0 0-1 0 0,-1 1 1 0 0,1-1-1 0 0,0 0 1 0 0,0 1-1 0 0,-1-1 0 0 0,1 1 121 0 0,0-1-6351 0 0</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31:20.376"/>
    </inkml:context>
    <inkml:brush xml:id="br0">
      <inkml:brushProperty name="width" value="0.1" units="cm"/>
      <inkml:brushProperty name="height" value="0.1" units="cm"/>
      <inkml:brushProperty name="color" value="#849398"/>
    </inkml:brush>
  </inkml:definitions>
  <inkml:trace contextRef="#ctx0" brushRef="#br0">1 19 3224 0 0,'4'-12'6234'0'0,"-3"5"-187"0"0,1 19-4917 0 0,1 20-1437 0 0,4 39 424 0 0,-6-65-79 0 0,-1 1 1 0 0,1-1-1 0 0,0-1 0 0 0,1 5-38 0 0,3 14-4693 0 0,-5-10-428 0 0</inkml:trace>
</inkml:ink>
</file>

<file path=ppt/ink/ink5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7:14.633"/>
    </inkml:context>
    <inkml:brush xml:id="br0">
      <inkml:brushProperty name="width" value="0.05" units="cm"/>
      <inkml:brushProperty name="height" value="0.05" units="cm"/>
      <inkml:brushProperty name="color" value="#849398"/>
    </inkml:brush>
  </inkml:definitions>
  <inkml:trace contextRef="#ctx0" brushRef="#br0">8 170 13824 0 0,'-2'-1'151'0'0,"-4"0"807"0"0,10 0-623 0 0,-3 1-490 0 0,41-5-241 0 0,-25 2 1083 0 0,-1 0 0 0 0,0-1 0 0 0,1 0-687 0 0,-3 0 179 0 0,-7 1-78 0 0,0 1 1 0 0,0-1-1 0 0,0 0 1 0 0,0-1-1 0 0,0 0 1 0 0,4-3-102 0 0,-5 3-263 0 0,-4 2 217 0 0,-1 0 0 0 0,0 1 0 0 0,0-1 0 0 0,1 0 0 0 0,-1 0 0 0 0,-1 0 0 0 0,1 0 0 0 0,0 0 0 0 0,0 0 0 0 0,0-2 46 0 0,0 1-28 0 0,0 0 8 0 0,-1 0-1 0 0,0 0 0 0 0,1 1 0 0 0,-1-1 1 0 0,0 0-1 0 0,0 0 0 0 0,-1 1 0 0 0,1-1 0 0 0,-1 0 1 0 0,1 0 20 0 0,-2-14-113 0 0,2 16 105 0 0,-1 0 0 0 0,1 0 0 0 0,0 0 0 0 0,0 0 0 0 0,0 0 0 0 0,0 0 0 0 0,-1 0 0 0 0,1 1 0 0 0,0-1 0 0 0,-1 0 0 0 0,1 0 0 0 0,-1 0 0 0 0,1 0 0 0 0,-1 1 0 0 0,1-1 0 0 0,-1 0 0 0 0,1 0 0 0 0,-1 1 0 0 0,0-1 0 0 0,1 0-1 0 0,-1 1 1 0 0,0-1 0 0 0,0 1 8 0 0,-9-11-70 0 0,9 10 76 0 0,0 0 1 0 0,0 0 0 0 0,0 0 0 0 0,0 1 0 0 0,0-1 0 0 0,0 0-1 0 0,0 1 1 0 0,-1-1 0 0 0,1 1 0 0 0,0-1 0 0 0,0 1 0 0 0,0-1 0 0 0,-1 1-1 0 0,1 0 1 0 0,0 0 0 0 0,-1-1 0 0 0,1 1 0 0 0,0 0 0 0 0,0 0-1 0 0,-1 0 1 0 0,1 1 0 0 0,0-1 0 0 0,-1 0-7 0 0,-2 1 137 0 0,1-1 1 0 0,-1 1-1 0 0,0 0 0 0 0,1 0 1 0 0,-1 0-1 0 0,1 1 0 0 0,0-1 0 0 0,-2 1-137 0 0,-1 3 235 0 0,3-4-178 0 0,0 1 1 0 0,0-1-1 0 0,0 1 1 0 0,0 0-1 0 0,0 0 1 0 0,1 1 0 0 0,-1-1-1 0 0,1 1 1 0 0,0-1-1 0 0,0 1 1 0 0,0-1-1 0 0,0 1 1 0 0,0 0-1 0 0,-1 3-57 0 0,1-1 81 0 0,-1 0 0 0 0,0 0-1 0 0,0 0 1 0 0,0-1-1 0 0,-2 2-80 0 0,2-3 66 0 0,0 0 0 0 0,1 1 0 0 0,0-1 0 0 0,0 1 0 0 0,0-1 0 0 0,0 1 0 0 0,0 0 0 0 0,0 0 0 0 0,1 0-1 0 0,0-1 1 0 0,-1 4-66 0 0,-5 29 449 0 0,5-30-386 0 0,0 1 0 0 0,1-1 0 0 0,0 1 0 0 0,0-1-1 0 0,0 1 1 0 0,1 0 0 0 0,0-1 0 0 0,0 1 0 0 0,1 0-1 0 0,0-1 1 0 0,0 1 0 0 0,2 4-63 0 0,0 0 38 0 0,0-3-15 0 0,0 0 0 0 0,0-1 0 0 0,0 1-1 0 0,1-1 1 0 0,0 0 0 0 0,0 0-1 0 0,2 1-22 0 0,-3-4 12 0 0,1 0 0 0 0,-1 0 0 0 0,1 0 0 0 0,0-1 0 0 0,0 1 0 0 0,1-1 0 0 0,-1 0 0 0 0,1 0 0 0 0,0-1-1 0 0,-1 1 1 0 0,1-1 0 0 0,0 0 0 0 0,0-1 0 0 0,1 1 0 0 0,-1-1 0 0 0,4 1-12 0 0,-2-1-250 0 0,1-1-1 0 0,-1 0 1 0 0,0 0 0 0 0,0 0-1 0 0,1-1 1 0 0,-1 0 0 0 0,0-1-1 0 0,0 1 1 0 0,0-1 0 0 0,0-1-1 0 0,0 1 1 0 0,-1-1 250 0 0,8-3-1922 0 0</inkml:trace>
</inkml:ink>
</file>

<file path=ppt/ink/ink5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7:15.024"/>
    </inkml:context>
    <inkml:brush xml:id="br0">
      <inkml:brushProperty name="width" value="0.05" units="cm"/>
      <inkml:brushProperty name="height" value="0.05" units="cm"/>
      <inkml:brushProperty name="color" value="#849398"/>
    </inkml:brush>
  </inkml:definitions>
  <inkml:trace contextRef="#ctx0" brushRef="#br0">23 38 2304 0 0,'-2'-16'209'0'0,"2"16"-203"0"0,0 0 0 0 0,0 0 1 0 0,0 0-1 0 0,0 0 1 0 0,0-1-1 0 0,0 1 0 0 0,0 0 1 0 0,0 0-1 0 0,-1 0 1 0 0,1 0-1 0 0,0 0 1 0 0,0-1-1 0 0,0 1 0 0 0,0 0 1 0 0,0 0-1 0 0,0 0 1 0 0,0 0-1 0 0,0 0 1 0 0,0-1-1 0 0,0 1 0 0 0,0 0 1 0 0,-1 0-1 0 0,1 0 1 0 0,0 0-1 0 0,0 0 1 0 0,0 0-1 0 0,0 0 0 0 0,0 0 1 0 0,0 0-1 0 0,-1 0 1 0 0,1-1-1 0 0,0 1 0 0 0,0 0 1 0 0,0 0-1 0 0,0 0 1 0 0,0 0-1 0 0,-1 0 1 0 0,1 0-1 0 0,0 0 0 0 0,0 0 1 0 0,0 0-7 0 0,-2 0 80 0 0,-5-2 831 0 0,1 0 1320 0 0,5 2-2085 0 0,1 0 1 0 0,0-1-1 0 0,0 1 1 0 0,0 0 0 0 0,0 0-1 0 0,0 0 1 0 0,0 0-1 0 0,0 0 1 0 0,0-1-1 0 0,0 1 1 0 0,0 0-1 0 0,0 0 1 0 0,0 0-1 0 0,0 0 1 0 0,0 0-1 0 0,0-1 1 0 0,0 1-1 0 0,0 0 1 0 0,0 0-1 0 0,0 0 1 0 0,0 0-1 0 0,0 0 1 0 0,0-1-1 0 0,0 1 1 0 0,0 0-1 0 0,0 0 1 0 0,0 0-1 0 0,1 0 1 0 0,-1 0-1 0 0,0-1 1 0 0,0 1-1 0 0,0 0 1 0 0,0 0-1 0 0,0 0 1 0 0,0 0-1 0 0,0 0 1 0 0,1 0-1 0 0,-1 0 1 0 0,0 0-1 0 0,0 0 1 0 0,0 0-147 0 0,0 0 1323 0 0,0 0-445 0 0,0 0-87 0 0,0-1-742 0 0,1 1 0 0 0,-1 0-1 0 0,0 0 1 0 0,1 0 0 0 0,-1 0 0 0 0,0 0 0 0 0,1 0 0 0 0,-1 0 0 0 0,0 0-1 0 0,1 1 1 0 0,-1-1 0 0 0,0 0 0 0 0,1 0 0 0 0,-1 0 0 0 0,0 0 0 0 0,1 0 0 0 0,-1 0-1 0 0,0 1 1 0 0,1-1 0 0 0,-1 0 0 0 0,0 0 0 0 0,0 0 0 0 0,1 1 0 0 0,-1-1-1 0 0,0 0 1 0 0,0 0 0 0 0,0 1 0 0 0,1-1 0 0 0,-1 0 0 0 0,0 1-49 0 0,6 7 503 0 0,-8-2-89 0 0,2-5-385 0 0,0 0 0 0 0,0-1-1 0 0,0 1 1 0 0,0-1 0 0 0,-1 1-1 0 0,1 0 1 0 0,0-1 0 0 0,0 1-1 0 0,0-1 1 0 0,0 1 0 0 0,0 0-1 0 0,0-1 1 0 0,0 1 0 0 0,1 0 0 0 0,-1-1-1 0 0,0 1 1 0 0,0-1 0 0 0,0 1-1 0 0,1-1 1 0 0,-1 1 0 0 0,0 0-1 0 0,1-1 1 0 0,-1 1 0 0 0,0-1-29 0 0,6 8 170 0 0,-5-7-141 0 0,0 0 0 0 0,0 0 0 0 0,0 1 0 0 0,-1-1 1 0 0,1 0-1 0 0,0 1 0 0 0,0-1 0 0 0,-1 1 0 0 0,1-1 0 0 0,-1 1 0 0 0,1-1 0 0 0,-1 1 0 0 0,0-1 0 0 0,0 1 0 0 0,1-1 0 0 0,-1 1 0 0 0,0 0 0 0 0,0-1 0 0 0,-1 2-29 0 0,1 3 123 0 0,0-1 0 0 0,0 1-1 0 0,1-1 1 0 0,-1 1-1 0 0,1-1 1 0 0,1 0-1 0 0,0 5-122 0 0,0-3 180 0 0,0 0 1 0 0,-1 0-1 0 0,0 0 0 0 0,0 5-180 0 0,-1-9 22 0 0,1-1-1 0 0,-1 0 1 0 0,0 0 0 0 0,1 1 0 0 0,0-1-1 0 0,-1 0 1 0 0,2 2-22 0 0,-1-2 13 0 0,0 0 1 0 0,-1-1-1 0 0,1 1 0 0 0,-1 0 1 0 0,1 0-1 0 0,-1 0 0 0 0,0 0 1 0 0,0 0-1 0 0,1 0 0 0 0,-2 0-13 0 0,1 1 2 0 0,0 0 0 0 0,0-1 0 0 0,0 1 0 0 0,1 0 0 0 0,-1 0-1 0 0,1-1 1 0 0,-1 1 0 0 0,1 0 0 0 0,0 1-2 0 0,1 1 1 0 0,-1-1 1 0 0,0 1 0 0 0,0-1-1 0 0,0 1 1 0 0,-1 0 0 0 0,1-1-1 0 0,-1 2-1 0 0,1-4 48 0 0,-2-3-44 0 0,1 0-1 0 0,-1 0 0 0 0,0 0 0 0 0,1 0 1 0 0,-1 0-1 0 0,1 0 0 0 0,0-1 1 0 0,-1 1-1 0 0,1 0 0 0 0,0 0 0 0 0,0-1 1 0 0,0 1-1 0 0,0 0 0 0 0,0 0 0 0 0,0 0 1 0 0,0-1-1 0 0,0 1 0 0 0,0 0 0 0 0,1 0 1 0 0,-1-1-4 0 0,2-7 2 0 0,0 1 1 0 0,-1-1 0 0 0,0 0 0 0 0,-1-9-3 0 0,0 10 1 0 0,0 1 1 0 0,1-1-1 0 0,0 1 1 0 0,0 0-1 0 0,0-1 1 0 0,1 1-1 0 0,2-5-1 0 0,5-16 45 0 0,-8 23-61 0 0,0 1 0 0 0,1-1 0 0 0,0 0 0 0 0,0 0 0 0 0,0 0 0 0 0,0 1 0 0 0,1-1 0 0 0,-1 1 0 0 0,3-3 16 0 0,-1 3-69 0 0,0-1 0 0 0,0 0 0 0 0,1 1-1 0 0,0 0 1 0 0,-1 0 0 0 0,1 0 0 0 0,1 0-1 0 0,-1 1 1 0 0,0 0 0 0 0,1 0 0 0 0,0 1-1 0 0,-1-1 1 0 0,1 1 0 0 0,0 0 0 0 0,0 1 69 0 0,22-4-1795 0 0,-15 6 868 0 0</inkml:trace>
</inkml:ink>
</file>

<file path=ppt/ink/ink5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7:16.542"/>
    </inkml:context>
    <inkml:brush xml:id="br0">
      <inkml:brushProperty name="width" value="0.05" units="cm"/>
      <inkml:brushProperty name="height" value="0.05" units="cm"/>
      <inkml:brushProperty name="color" value="#849398"/>
    </inkml:brush>
  </inkml:definitions>
  <inkml:trace contextRef="#ctx0" brushRef="#br0">0 7 13792 0 0,'0'0'629'0'0,"0"0"-12"0"0,2-1-393 0 0,5-2-128 0 0,-5 2 63 0 0,1 1 0 0 0,-1-1-1 0 0,1 1 1 0 0,-1 0 0 0 0,1 0 0 0 0,-1 0-1 0 0,1 0 1 0 0,-1 0 0 0 0,1 1 0 0 0,-1-1-1 0 0,1 1 1 0 0,-1 0 0 0 0,1 0-1 0 0,-1-1 1 0 0,0 2 0 0 0,1-1 0 0 0,-1 0-1 0 0,1 1-158 0 0,-1 0 89 0 0,0 0-1 0 0,-1 0 1 0 0,1 0-1 0 0,-1 0 0 0 0,1 0 1 0 0,-1 0-1 0 0,0 1 0 0 0,0-1 1 0 0,0 1-1 0 0,0-1 1 0 0,0 1-1 0 0,-1-1 0 0 0,1 1 1 0 0,-1-1-1 0 0,1 1 0 0 0,-1-1 1 0 0,0 1-1 0 0,0 0 1 0 0,0-1-1 0 0,-1 1 0 0 0,1-1 1 0 0,-1 3-89 0 0,0 1 12 0 0,-1 0 0 0 0,1 0 0 0 0,-1 0 0 0 0,-1 0-1 0 0,1 0 1 0 0,-1 0 0 0 0,0-1 0 0 0,-4 6-12 0 0,-15 25-396 0 0,13-19-4879 0 0,2-5-997 0 0</inkml:trace>
</inkml:ink>
</file>

<file path=ppt/ink/ink5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7:16.912"/>
    </inkml:context>
    <inkml:brush xml:id="br0">
      <inkml:brushProperty name="width" value="0.05" units="cm"/>
      <inkml:brushProperty name="height" value="0.05" units="cm"/>
      <inkml:brushProperty name="color" value="#849398"/>
    </inkml:brush>
  </inkml:definitions>
  <inkml:trace contextRef="#ctx0" brushRef="#br0">1 88 13736 0 0,'0'0'629'0'0,"1"-1"-13"0"0,5-2-463 0 0,-1 0 0 0 0,0 0-1 0 0,1 1 1 0 0,0 0 0 0 0,0 0 0 0 0,0 0 0 0 0,0 1-1 0 0,0 0 1 0 0,0 0 0 0 0,0 0 0 0 0,0 1 0 0 0,0 0 0 0 0,0 0-1 0 0,0 0 1 0 0,2 1-153 0 0,0 1 295 0 0,-1 0 1 0 0,1 0-1 0 0,-1 0 0 0 0,1 1 0 0 0,-1 0 0 0 0,0 0 0 0 0,0 1 1 0 0,-1 0-1 0 0,1 0 0 0 0,-1 0 0 0 0,0 1 0 0 0,2 2-295 0 0,-4-4 48 0 0,1 1 0 0 0,-1-1 0 0 0,-1 1 0 0 0,1 0-1 0 0,0 1 1 0 0,-1-1 0 0 0,0 1 0 0 0,0-1 0 0 0,-1 1 0 0 0,1 0-1 0 0,-1 0 1 0 0,0 0 0 0 0,0 0 0 0 0,0 0 0 0 0,-1 1-1 0 0,0-1 1 0 0,0 1 0 0 0,0-1 0 0 0,-1 0 0 0 0,0 1 0 0 0,0-1-1 0 0,-1 5-47 0 0,0-5-40 0 0,0-1 0 0 0,0 0 0 0 0,0 0 0 0 0,-1 1 0 0 0,1-1 0 0 0,-1 0 0 0 0,0-1 0 0 0,0 1 0 0 0,-1 0 0 0 0,1 0 0 0 0,-2 0 40 0 0,-6 8-772 0 0,-1-1 0 0 0,-6 6 772 0 0,2-3-986 0 0,0-3-374 0 0,7-7-3600 0 0,4 0-473 0 0</inkml:trace>
  <inkml:trace contextRef="#ctx0" brushRef="#br0" timeOffset="1">403 35 11952 0 0,'0'0'546'0'0,"3"-12"204"0"0,-3 7-609 0 0,0 4-51 0 0,0 0 1 0 0,0 1-1 0 0,0-1 1 0 0,0 1-1 0 0,0-1 0 0 0,0 0 1 0 0,0 1-1 0 0,0-1 1 0 0,-1 1-1 0 0,1-1 1 0 0,0 0-1 0 0,0 1 0 0 0,0-1 1 0 0,-1 1-1 0 0,1-1 1 0 0,0 1-1 0 0,-1-1 0 0 0,1 1 1 0 0,0-1-1 0 0,-1 1 1 0 0,1-1-1 0 0,-1 1 1 0 0,1-1-1 0 0,0 1 0 0 0,-1 0 1 0 0,1-1-1 0 0,-1 1 1 0 0,1 0-1 0 0,-1-1 0 0 0,0 1 1 0 0,1 0-1 0 0,-1 0 1 0 0,1 0-1 0 0,-1-1 0 0 0,1 1 1 0 0,-1 0-1 0 0,0 0 1 0 0,1 0-1 0 0,-1 0 1 0 0,1 0-1 0 0,-1 0 0 0 0,0 0 1 0 0,1 0-1 0 0,-1 0 1 0 0,0 0-1 0 0,1 1 1 0 0,-1-1-1 0 0,1 0 0 0 0,-1 0 1 0 0,1 0-1 0 0,-1 1 1 0 0,1-1-1 0 0,-1 0 0 0 0,0 1-90 0 0,-3 1 210 0 0,-1 0 0 0 0,1 0-1 0 0,0 1 1 0 0,0 0-1 0 0,0 0 1 0 0,-2 1-210 0 0,-3 5 184 0 0,0 0 0 0 0,1 1-1 0 0,-1-1 1 0 0,2 1 0 0 0,0 1 0 0 0,0 0 0 0 0,0 2-184 0 0,4-8 40 0 0,0 1 0 0 0,1-1 0 0 0,-1 1-1 0 0,1 0 1 0 0,1 0 0 0 0,-1-1 0 0 0,1 1 0 0 0,0 0 0 0 0,0 0 0 0 0,1 1 0 0 0,0-1-1 0 0,0 0 1 0 0,1 0 0 0 0,-1 0 0 0 0,1 0 0 0 0,1 1-40 0 0,3 13 5 0 0,2 0 1 0 0,0-1-1 0 0,4 5-5 0 0,-9-19-63 0 0,1 0 0 0 0,0 1 0 0 0,0-1 0 0 0,1-1 0 0 0,0 1 0 0 0,-1 0 0 0 0,2-1 0 0 0,-1 0 0 0 0,0 0 0 0 0,1 0 0 0 0,0 0 0 0 0,0-1 0 0 0,3 2 63 0 0,23 10-2272 0 0,-15-8-4403 0 0</inkml:trace>
</inkml:ink>
</file>

<file path=ppt/ink/ink5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7:17.260"/>
    </inkml:context>
    <inkml:brush xml:id="br0">
      <inkml:brushProperty name="width" value="0.05" units="cm"/>
      <inkml:brushProperty name="height" value="0.05" units="cm"/>
      <inkml:brushProperty name="color" value="#849398"/>
    </inkml:brush>
  </inkml:definitions>
  <inkml:trace contextRef="#ctx0" brushRef="#br0">0 10 6912 0 0,'0'0'314'0'0,"0"0"-6"0"0,1 0-198 0 0,2-2 641 0 0,1 1 1 0 0,-1-1 0 0 0,1 1-1 0 0,0 0 1 0 0,0 0-1 0 0,0 1 1 0 0,-1-1 0 0 0,1 1-1 0 0,0 0 1 0 0,0 0-1 0 0,0 0 1 0 0,0 1 0 0 0,0-1-1 0 0,2 1-751 0 0,-3 0 77 0 0,-1 0 0 0 0,1-1 0 0 0,-1 1 0 0 0,1 0-1 0 0,-1 0 1 0 0,1 1 0 0 0,-1-1 0 0 0,1 0 0 0 0,-1 1 0 0 0,0-1 0 0 0,0 1 0 0 0,0 0-1 0 0,0 0 1 0 0,0 0 0 0 0,0 0 0 0 0,0 0 0 0 0,-1 0 0 0 0,1 0 0 0 0,-1 0-1 0 0,0 1 1 0 0,1-1 0 0 0,-1 1 0 0 0,0-1 0 0 0,0 1 0 0 0,-1-1 0 0 0,1 1 0 0 0,0 0-1 0 0,-1-1 1 0 0,0 1 0 0 0,0 0 0 0 0,1 0 0 0 0,-2-1 0 0 0,1 1 0 0 0,0 0-1 0 0,0-1 1 0 0,-1 1 0 0 0,0 0 0 0 0,1-1 0 0 0,-1 1 0 0 0,0-1 0 0 0,0 1 0 0 0,0-1-1 0 0,-1 1-76 0 0,-8 15 21 0 0,-1-1 0 0 0,-1 0-1 0 0,-1-1 1 0 0,-10 11-21 0 0,-7 8 45 0 0,27-29-58 0 0,2-1-40 0 0,1-4 52 0 0,0 0 1 0 0,1 0-1 0 0,-1 0 1 0 0,0-1 0 0 0,0 1-1 0 0,1 0 1 0 0,-1 0-1 0 0,0-1 1 0 0,1 1-1 0 0,-1 0 1 0 0,1 0-1 0 0,-1-1 1 0 0,1 1 0 0 0,-1 0-1 0 0,1-1 1 0 0,-1 1-1 0 0,1-1 1 0 0,0 1-1 0 0,-1-1 1 0 0,1 1 0 0 0,0-1-1 0 0,0 1 1 0 0,-1-1-1 0 0,1 0 1 0 0,0 1-1 0 0,0-1 1 0 0,0 0-1 0 0,0 0 1 0 0,0 1-1 0 0,2 0 5 0 0,1 0-1 0 0,-1 0 0 0 0,0-1 0 0 0,0 1 1 0 0,1-1-1 0 0,-1 1 0 0 0,1-1 1 0 0,-1 0-1 0 0,0-1 0 0 0,1 1 0 0 0,-1 0 1 0 0,0-1-1 0 0,3 0-3 0 0,7-3-135 0 0,0 0-1 0 0,10-6 136 0 0,-5 3-730 0 0,-1 1-4251 0 0,2-3-1711 0 0</inkml:trace>
</inkml:ink>
</file>

<file path=ppt/ink/ink5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7:17.636"/>
    </inkml:context>
    <inkml:brush xml:id="br0">
      <inkml:brushProperty name="width" value="0.05" units="cm"/>
      <inkml:brushProperty name="height" value="0.05" units="cm"/>
      <inkml:brushProperty name="color" value="#849398"/>
    </inkml:brush>
  </inkml:definitions>
  <inkml:trace contextRef="#ctx0" brushRef="#br0">6 81 14368 0 0,'0'0'661'0'0,"-1"-1"-17"0"0,-3 0-385 0 0,3 0-86 0 0,1 1 10 0 0,0 0 1 0 0,0 0 39 0 0,20-9 1571 0 0,27-3-1737 0 0,-38 9-564 0 0</inkml:trace>
  <inkml:trace contextRef="#ctx0" brushRef="#br0" timeOffset="1">438 30 14832 0 0,'-6'-1'26'0'0,"-3"-2"451"0"0,8 2-154 0 0,6 0-28 0 0,-4 1 65 0 0,6 0-217 0 0,15-4-46 0 0,-13 2 159 0 0,0 0-1 0 0,0 1 0 0 0,8-1-255 0 0,-6 2 97 0 0,-1-1-1 0 0,0-1 0 0 0,4-1-96 0 0,-3 1-844 0 0,0 0 0 0 0,0 1 0 0 0,4 0 844 0 0,-5 1-5500 0 0</inkml:trace>
</inkml:ink>
</file>

<file path=ppt/ink/ink5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7:17.969"/>
    </inkml:context>
    <inkml:brush xml:id="br0">
      <inkml:brushProperty name="width" value="0.05" units="cm"/>
      <inkml:brushProperty name="height" value="0.05" units="cm"/>
      <inkml:brushProperty name="color" value="#849398"/>
    </inkml:brush>
  </inkml:definitions>
  <inkml:trace contextRef="#ctx0" brushRef="#br0">6 28 19807 0 0,'-6'-12'1760'0'0,"6"12"-1408"0"0,0 0-280 0 0,0 0-72 0 0,0 0 152 0 0,6-3 8 0 0,-6 3 8 0 0,10-4 0 0 0,-4 2-368 0 0,-6 2-80 0 0,0 0-8 0 0,8-4-8 0 0,5 2-152 0 0,-13 2-24 0 0,0 0-8 0 0,0 0-7639 0 0</inkml:trace>
</inkml:ink>
</file>

<file path=ppt/ink/ink5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7:18.306"/>
    </inkml:context>
    <inkml:brush xml:id="br0">
      <inkml:brushProperty name="width" value="0.05" units="cm"/>
      <inkml:brushProperty name="height" value="0.05" units="cm"/>
      <inkml:brushProperty name="color" value="#849398"/>
    </inkml:brush>
  </inkml:definitions>
  <inkml:trace contextRef="#ctx0" brushRef="#br0">1 19 15288 0 0,'2'-2'122'0'0,"1"0"1"0"0,-1 0 0 0 0,1 0 0 0 0,0 1 0 0 0,-1-1 0 0 0,1 1-1 0 0,0 0 1 0 0,0-1 0 0 0,0 1 0 0 0,0 1 0 0 0,0-1 0 0 0,1 0-1 0 0,-1 1 1 0 0,0-1-123 0 0,2 1 33 0 0,1 1 0 0 0,-1-1 0 0 0,0 1 0 0 0,0 0 0 0 0,0 0 0 0 0,0 1 0 0 0,0 0 0 0 0,1 0-33 0 0,9 3 163 0 0,-7-2 128 0 0,0 0 0 0 0,-1 0-1 0 0,1 0 1 0 0,-1 1 0 0 0,3 2-291 0 0,-7-4 33 0 0,-1 0 1 0 0,0 0-1 0 0,1 0 1 0 0,-1 0-1 0 0,0 1 1 0 0,0-1-1 0 0,0 1 1 0 0,0 0-1 0 0,-1 0 1 0 0,1-1-1 0 0,-1 1 1 0 0,1 0-1 0 0,-1 0 0 0 0,0 0 1 0 0,0 0-1 0 0,0 1-33 0 0,3 12 37 0 0,-1 0 0 0 0,-1 1-1 0 0,0 0 1 0 0,-1 3-37 0 0,-1-12 117 0 0,0 1 0 0 0,-1-1 0 0 0,0 1 0 0 0,0-1 0 0 0,-1 0 0 0 0,0 1 0 0 0,0-1 0 0 0,-1 0 0 0 0,-1 1-117 0 0,-1-1-87 0 0,0 0 0 0 0,-1 0 0 0 0,0-1 0 0 0,0 0 0 0 0,0 0 1 0 0,-1 0-1 0 0,-5 3 87 0 0,-7 8-965 0 0,9-13-217 0 0,7-4 228 0 0,-2 2-5184 0 0</inkml:trace>
</inkml:ink>
</file>

<file path=ppt/ink/ink5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7:18.699"/>
    </inkml:context>
    <inkml:brush xml:id="br0">
      <inkml:brushProperty name="width" value="0.05" units="cm"/>
      <inkml:brushProperty name="height" value="0.05" units="cm"/>
      <inkml:brushProperty name="color" value="#849398"/>
    </inkml:brush>
  </inkml:definitions>
  <inkml:trace contextRef="#ctx0" brushRef="#br0">137 35 12896 0 0,'0'0'594'0'0,"-6"-7"189"0"0,5 5-672 0 0,-1 0 1 0 0,0 0 0 0 0,0 0-1 0 0,0 0 1 0 0,0 0-1 0 0,0 0 1 0 0,0 0-1 0 0,-1 1 1 0 0,1 0 0 0 0,-1-1-1 0 0,1 1 1 0 0,-1 0-1 0 0,1 0 1 0 0,-1 0 0 0 0,0 0-1 0 0,0 0-111 0 0,1 1 147 0 0,-1 0 0 0 0,1-1 0 0 0,0 1 0 0 0,0 0 0 0 0,0 0 0 0 0,0 0 0 0 0,0 0 0 0 0,0 0 0 0 0,0 1 0 0 0,0-1 0 0 0,0 1 0 0 0,0-1 0 0 0,0 1 0 0 0,0 0 0 0 0,0 0 0 0 0,0 0 0 0 0,0 0 0 0 0,0 0 0 0 0,1 0 0 0 0,-1 0 0 0 0,-1 2-147 0 0,-2 2 80 0 0,0 0 0 0 0,1 1 1 0 0,-1 0-1 0 0,1 0 0 0 0,1 0 1 0 0,-1 0-1 0 0,1 1 1 0 0,0-1-1 0 0,-2 8-80 0 0,4-9 82 0 0,-1-1 0 0 0,1 1 1 0 0,0 0-1 0 0,1 0 0 0 0,-1 0 1 0 0,1 0-1 0 0,0 0 0 0 0,1 0 0 0 0,-1 0 1 0 0,1 0-1 0 0,0-1 0 0 0,0 1 0 0 0,0 0 1 0 0,1 0-1 0 0,0 0-82 0 0,8 19 219 0 0,2 0-1 0 0,0-2 1 0 0,12 17-219 0 0,-14-26-459 0 0,1 0 1 0 0,8 9 458 0 0,-10-14-1426 0 0,-1 0 1 0 0,1 0-1 0 0,1-1 0 0 0,2 1 1426 0 0,7 2-6506 0 0</inkml:trace>
</inkml:ink>
</file>

<file path=ppt/ink/ink5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7:19.063"/>
    </inkml:context>
    <inkml:brush xml:id="br0">
      <inkml:brushProperty name="width" value="0.05" units="cm"/>
      <inkml:brushProperty name="height" value="0.05" units="cm"/>
      <inkml:brushProperty name="color" value="#849398"/>
    </inkml:brush>
  </inkml:definitions>
  <inkml:trace contextRef="#ctx0" brushRef="#br0">1 7 13904 0 0,'0'0'314'0'0,"0"0"46"0"0,0 0 23 0 0,0 0-44 0 0,9 12 211 0 0,-7-10-404 0 0,-1 0-1 0 0,1 0 1 0 0,-1 0-1 0 0,1 0 1 0 0,-1 0-1 0 0,0 1 1 0 0,0-1-1 0 0,0 0 1 0 0,0 1 0 0 0,-1-1-1 0 0,1 1 1 0 0,-1-1-1 0 0,1 1 1 0 0,-1-1-1 0 0,0 1 1 0 0,0-1-1 0 0,0 1 1 0 0,0-1-1 0 0,0 1-145 0 0,0 18 541 0 0,1-19-518 0 0,-1 0-1 0 0,0 1 1 0 0,0-1 0 0 0,0 1-1 0 0,0-1 1 0 0,0 1-1 0 0,0-1 1 0 0,-1 1-1 0 0,0 1-22 0 0,-5 16 472 0 0,5-15-258 0 0,0 0 1 0 0,-1 0-1 0 0,0 0 0 0 0,0 0 0 0 0,0 0-214 0 0,1-4-164 0 0,2-4 173 0 0,0 0 0 0 0,0 0 0 0 0,0 0 0 0 0,1 0 0 0 0,-1 0 0 0 0,1 1 0 0 0,-1-1-1 0 0,1 0 1 0 0,0 1 0 0 0,0-1 0 0 0,1 1 0 0 0,-1 0 0 0 0,0 0 0 0 0,1-1-9 0 0,8-8 51 0 0,2-5 85 0 0,1 0 1 0 0,1 1-1 0 0,0 1 0 0 0,1 0 0 0 0,17-11-136 0 0,-31 24 30 0 0,1-1 0 0 0,-1 1 0 0 0,0-1 0 0 0,1 1 0 0 0,0 0 0 0 0,-1 0 0 0 0,1 0 0 0 0,0 0 0 0 0,-1 1 0 0 0,1-1 0 0 0,0 1 0 0 0,0-1 0 0 0,-1 1 0 0 0,1 0 0 0 0,0 0-1 0 0,0 0 1 0 0,0 1 0 0 0,-1-1 0 0 0,1 1 0 0 0,0-1 0 0 0,0 1 0 0 0,-1 0 0 0 0,1 0 0 0 0,0 0 0 0 0,-1 1 0 0 0,0-1 0 0 0,1 0 0 0 0,-1 1 0 0 0,0 0 0 0 0,1-1 0 0 0,-1 1 0 0 0,0 0 0 0 0,0 0-1 0 0,0 0 1 0 0,-1 1 0 0 0,1-1 0 0 0,0 0-30 0 0,6 16-403 0 0,0-1 0 0 0,-1 1-1 0 0,0 0 1 0 0,-1 1 403 0 0,1 4-1125 0 0,-1-8 263 0 0</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31:21.732"/>
    </inkml:context>
    <inkml:brush xml:id="br0">
      <inkml:brushProperty name="width" value="0.1" units="cm"/>
      <inkml:brushProperty name="height" value="0.1" units="cm"/>
      <inkml:brushProperty name="color" value="#849398"/>
    </inkml:brush>
  </inkml:definitions>
  <inkml:trace contextRef="#ctx0" brushRef="#br0">16 1 10424 0 0,'0'0'52'0'0,"-1"0"0"0"0,0 1 0 0 0,1-1 1 0 0,-1 1-1 0 0,1-1 0 0 0,-1 0 0 0 0,1 1 1 0 0,-1-1-1 0 0,1 1 0 0 0,0-1 0 0 0,-1 1 1 0 0,1-1-1 0 0,-1 1 0 0 0,1 0 0 0 0,0-1 1 0 0,0 1-1 0 0,-1-1 0 0 0,1 1 0 0 0,0 0 0 0 0,0-1 1 0 0,0 1-1 0 0,-1 0 0 0 0,1-1 0 0 0,0 1 1 0 0,0 0-1 0 0,0-1 0 0 0,0 1-52 0 0,-1 20 298 0 0,-5 31 1027 0 0,12 56-456 0 0,-3-69-4681 0 0,-1-26-694 0 0</inkml:trace>
</inkml:ink>
</file>

<file path=ppt/ink/ink5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7:19.475"/>
    </inkml:context>
    <inkml:brush xml:id="br0">
      <inkml:brushProperty name="width" value="0.05" units="cm"/>
      <inkml:brushProperty name="height" value="0.05" units="cm"/>
      <inkml:brushProperty name="color" value="#849398"/>
    </inkml:brush>
  </inkml:definitions>
  <inkml:trace contextRef="#ctx0" brushRef="#br0">1 11 12584 0 0,'13'-6'946'0'0,"-4"4"-793"0"0,0 1-1 0 0,0 0 1 0 0,0 0 0 0 0,0 1-1 0 0,0 0 1 0 0,0 1-1 0 0,0 0 1 0 0,0 0 0 0 0,3 2-153 0 0,-5-1 102 0 0,0 0 0 0 0,1 0 0 0 0,-2 1 0 0 0,1-1 0 0 0,0 2 0 0 0,0-1 0 0 0,-1 1 0 0 0,0 0 0 0 0,0 0 0 0 0,0 1 0 0 0,0 0 0 0 0,-1 0 0 0 0,0 0 0 0 0,0 0-1 0 0,0 1 1 0 0,-1 0 0 0 0,1 0 0 0 0,-1 0 0 0 0,-1 1 0 0 0,1-1 0 0 0,-1 1 0 0 0,-1 0 0 0 0,1 0 0 0 0,-1 0-102 0 0,3 9 0 0 0,4 19 0 0 0,-4-2 40 0 0,0-3-1 0 0,-2 0 0 0 0,0 15-39 0 0,-3 23 64 0 0,0-66-64 0 0,0-1 1 0 0,1 1-1 0 0,-1-1 1 0 0,1 1-1 0 0,-1 0 1 0 0,1-1-1 0 0,0 1 1 0 0,0-1-1 0 0,0 1 1 0 0,0-1-1 0 0,0 0 1 0 0,0 1-1 0 0,0-1 1 0 0,0 0-1 0 0,0 0 1 0 0,1 0-1 0 0,-1 1 1 0 0,0-1-1 0 0,1-1 1 0 0,0 2-1 0 0,-2-2 0 0 0,17 15 0 0 0,-11-12-13 0 0,-5-2-18 0 0,-1-1 145 0 0,0 0 90 0 0,0 0 20 0 0,0 0 21 0 0,0 0 62 0 0,0 0 21 0 0,0 0 6 0 0,0 0 5 0 0,0 0 10 0 0,0 0 3 0 0,0 0 0 0 0,0 0-18 0 0,0 0-78 0 0,0 0-31 0 0,0 0-8 0 0,6 17 535 0 0,-6-5-710 0 0,-1 18 336 0 0,2 0 0 0 0,2-1 0 0 0,4 24-378 0 0,-1-12 714 0 0,1 21-714 0 0,3 23 574 0 0,-6-59-462 0 0,-1 0 0 0 0,-2 0-1 0 0,0 6-111 0 0,-2-17 58 0 0,0-1-1 0 0,0 0 1 0 0,-1 0-1 0 0,-1 0 1 0 0,-1 0-1 0 0,-3 9-57 0 0,6-19 6 0 0,0-1 0 0 0,-1 0 0 0 0,1 0-1 0 0,-1 0 1 0 0,0 0 0 0 0,0 0 0 0 0,0 0 0 0 0,0 0-1 0 0,0-1 1 0 0,-1 1 0 0 0,1-1 0 0 0,-4 2-6 0 0,-13 5-7114 0 0,6-6-841 0 0</inkml:trace>
</inkml:ink>
</file>

<file path=ppt/ink/ink5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7:15.506"/>
    </inkml:context>
    <inkml:brush xml:id="br0">
      <inkml:brushProperty name="width" value="0.05" units="cm"/>
      <inkml:brushProperty name="height" value="0.05" units="cm"/>
      <inkml:brushProperty name="color" value="#849398"/>
    </inkml:brush>
  </inkml:definitions>
  <inkml:trace contextRef="#ctx0" brushRef="#br0">1 52 14224 0 0,'5'-5'178'0'0,"-1"0"1"0"0,1 1 0 0 0,1-1 0 0 0,-1 1-1 0 0,1 0 1 0 0,-1 1 0 0 0,1 0 0 0 0,0 0 0 0 0,1 0-1 0 0,-1 0 1 0 0,0 1 0 0 0,6-1-179 0 0,-3 1 298 0 0,-1 1-1 0 0,0 0 1 0 0,1 1 0 0 0,-1-1 0 0 0,1 2-1 0 0,-1-1 1 0 0,0 1 0 0 0,1 0 0 0 0,3 2-298 0 0,-8-2 74 0 0,-1 0 1 0 0,1 1 0 0 0,0-1-1 0 0,-1 1 1 0 0,1 0-1 0 0,-1 0 1 0 0,0 0 0 0 0,0 1-1 0 0,0-1 1 0 0,0 1-1 0 0,0-1 1 0 0,0 1 0 0 0,0 0-1 0 0,-1 0 1 0 0,0 0-1 0 0,1 1 1 0 0,-1-1 0 0 0,-1 0-1 0 0,1 1 1 0 0,0 0-1 0 0,0 1-74 0 0,1 2 30 0 0,-1 0-1 0 0,0 0 0 0 0,0 0 0 0 0,-1 0 0 0 0,0 0 1 0 0,0 0-1 0 0,-1 1 0 0 0,1-1 0 0 0,-2 0 0 0 0,1 1-29 0 0,-1 1 19 0 0,-1 0-1 0 0,0 0 1 0 0,-1 0-1 0 0,0 0 1 0 0,0 0-1 0 0,-1-1 1 0 0,0 1-1 0 0,0-1 1 0 0,-5 7-19 0 0,-1-2-110 0 0,0 0-1 0 0,0-1 1 0 0,-1 0-1 0 0,-1 0 1 0 0,-2 1 110 0 0,10-10-576 0 0,-6 6 786 0 0,4-7-6504 0 0,6-2 4648 0 0</inkml:trace>
</inkml:ink>
</file>

<file path=ppt/ink/ink5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7:15.846"/>
    </inkml:context>
    <inkml:brush xml:id="br0">
      <inkml:brushProperty name="width" value="0.05" units="cm"/>
      <inkml:brushProperty name="height" value="0.05" units="cm"/>
      <inkml:brushProperty name="color" value="#849398"/>
    </inkml:brush>
  </inkml:definitions>
  <inkml:trace contextRef="#ctx0" brushRef="#br0">152 81 5064 0 0,'2'-7'83'0'0,"0"0"-1"0"0,0 0 1 0 0,1 0 0 0 0,0 1-1 0 0,0-1 1 0 0,2-2-83 0 0,-4 8 260 0 0,-1 1 0 0 0,1-1-1 0 0,-1 0 1 0 0,1 1 0 0 0,-1-1 0 0 0,0 0 0 0 0,1 0 0 0 0,-1 1 0 0 0,0-1-1 0 0,1 0 1 0 0,-1 0 0 0 0,0 0 0 0 0,0 1 0 0 0,0-1 0 0 0,0 0 0 0 0,0 0-1 0 0,1 0 1 0 0,-2 0 0 0 0,1 0 0 0 0,0 1 0 0 0,0-1 0 0 0,0 0 0 0 0,0 0-1 0 0,0 0 1 0 0,-1 0 0 0 0,1 1 0 0 0,0-1 0 0 0,-1 0 0 0 0,1 0 0 0 0,-1 0-260 0 0,0 0 190 0 0,0 1 0 0 0,0-1 0 0 0,0 1 0 0 0,0-1 0 0 0,1 1 0 0 0,-1-1 0 0 0,0 1 0 0 0,0-1 0 0 0,0 1 0 0 0,0 0 0 0 0,0 0 0 0 0,0-1 0 0 0,0 1 0 0 0,-1 0 0 0 0,1 0 0 0 0,0 0 0 0 0,0 0 0 0 0,0 0 0 0 0,0 0 0 0 0,0 1 0 0 0,0-1 0 0 0,0 0 0 0 0,-1 1-190 0 0,-6 2 179 0 0,0 1-1 0 0,0 1 0 0 0,0 0 1 0 0,1 0-1 0 0,-1 0 1 0 0,-3 5-179 0 0,2-3 97 0 0,2-1-6 0 0,0 1 0 0 0,0 0 0 0 0,0 0-1 0 0,1 0 1 0 0,0 1 0 0 0,0 0 0 0 0,1 0 0 0 0,0 1 0 0 0,1 0-1 0 0,-1 0 1 0 0,2 0 0 0 0,-1 0 0 0 0,2 0 0 0 0,-1 1 0 0 0,1-1-1 0 0,-1 7-90 0 0,3-11 13 0 0,0 0 0 0 0,1 0 0 0 0,-1 0 0 0 0,1 0 0 0 0,0 0 0 0 0,0-1 0 0 0,0 1 0 0 0,0 0 0 0 0,1-1 0 0 0,0 1 0 0 0,0-1 0 0 0,0 1 0 0 0,1-1 0 0 0,0 0 0 0 0,-1 0 0 0 0,1 0 0 0 0,1 0 0 0 0,-1-1 0 0 0,0 1 0 0 0,4 1-13 0 0,3 4-13 0 0,1 0 0 0 0,0-2-1 0 0,1 1 1 0 0,0-1 0 0 0,0-1-1 0 0,10 4 14 0 0,-6-4-1100 0 0,1-1 0 0 0,0 0-1 0 0,0-2 1 0 0,14 2 1100 0 0,-2-2-1566 0 0</inkml:trace>
</inkml:ink>
</file>

<file path=ppt/ink/ink5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7:16.204"/>
    </inkml:context>
    <inkml:brush xml:id="br0">
      <inkml:brushProperty name="width" value="0.05" units="cm"/>
      <inkml:brushProperty name="height" value="0.05" units="cm"/>
      <inkml:brushProperty name="color" value="#849398"/>
    </inkml:brush>
  </inkml:definitions>
  <inkml:trace contextRef="#ctx0" brushRef="#br0">0 0 12896 0 0,'0'0'594'0'0,"0"0"-16"0"0,0 0-234 0 0,0 0 393 0 0,11 15 3687 0 0,-10-13-4271 0 0,0 0 0 0 0,0 0 1 0 0,0 0-1 0 0,0 1 1 0 0,-1-1-1 0 0,1 0 0 0 0,0 0 1 0 0,-1 1-1 0 0,0-1 0 0 0,0 0 1 0 0,1 1-1 0 0,-1-1 1 0 0,0 0-1 0 0,-1 1 0 0 0,1-1 1 0 0,0 0-1 0 0,-1 1 0 0 0,0 1-153 0 0,-1 15 364 0 0,-2 50 34 0 0,0-23-920 0 0,4-45-478 0 0,1 0 731 0 0,0 0 0 0 0,0-1 0 0 0,0 1 1 0 0,0 0-1 0 0,0 0 0 0 0,0 0 0 0 0,-1 0 0 0 0,1 0 1 0 0,0 0-1 0 0,0 1 269 0 0,0 0-1390 0 0</inkml:trace>
</inkml:ink>
</file>

<file path=ppt/ink/ink5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7:20.413"/>
    </inkml:context>
    <inkml:brush xml:id="br0">
      <inkml:brushProperty name="width" value="0.05" units="cm"/>
      <inkml:brushProperty name="height" value="0.05" units="cm"/>
      <inkml:brushProperty name="color" value="#849398"/>
    </inkml:brush>
  </inkml:definitions>
  <inkml:trace contextRef="#ctx0" brushRef="#br0">72 0 10592 0 0,'0'0'241'0'0,"-15"4"675"0"0,11-1-804 0 0,0-1 0 0 0,1 2-1 0 0,-1-1 1 0 0,1 0 0 0 0,0 1 0 0 0,0-1 0 0 0,0 1-1 0 0,0 0 1 0 0,1 0 0 0 0,-1 0 0 0 0,-1 4-112 0 0,1 1 657 0 0,-1-1 0 0 0,1 1 0 0 0,1 0 0 0 0,0 0 0 0 0,-1 7-657 0 0,3-10 164 0 0,0 0 0 0 0,0 0 0 0 0,1 0 1 0 0,0 1-1 0 0,0-1 0 0 0,0-1 0 0 0,1 1 1 0 0,0 0-1 0 0,0 0 0 0 0,1-1 0 0 0,-1 1 1 0 0,3 2-165 0 0,8 21 284 0 0,6 8 12 0 0,-11-23-98 0 0,-1 0 1 0 0,1 0-1 0 0,1-1 0 0 0,9 11-198 0 0,8 11 613 0 0,-25-33-593 0 0,0 0 1 0 0,1 0-1 0 0,-1 0 0 0 0,0 0 1 0 0,0 0-1 0 0,0 0 1 0 0,0 1-1 0 0,-1-1 0 0 0,1 0 1 0 0,-1 0-1 0 0,1 1 1 0 0,-1-1-1 0 0,0 0 1 0 0,0 1-1 0 0,0-1 0 0 0,0 0 1 0 0,0 1-1 0 0,0-1 1 0 0,-1 0-1 0 0,1 1 1 0 0,-1-1-1 0 0,1 0 0 0 0,-1 0 1 0 0,0 1-1 0 0,0-1 1 0 0,0 0-1 0 0,0 0 0 0 0,-1 0 1 0 0,1 0-1 0 0,0 0 1 0 0,-1-1-1 0 0,1 1 1 0 0,-1 0-1 0 0,0-1 0 0 0,-1 2-20 0 0,-17 21-88 0 0,16-21 92 0 0,3-3-2 0 0,0 1 0 0 0,1-1 0 0 0,-1 0-1 0 0,0 1 1 0 0,1-1 0 0 0,-1 1-1 0 0,1-1 1 0 0,-1 1 0 0 0,1-1 0 0 0,-1 1-1 0 0,1-1 1 0 0,-1 1 0 0 0,1-1-1 0 0,-1 1 1 0 0,1 0 0 0 0,0-1 0 0 0,-1 1-1 0 0,1 0 1 0 0,0-1 0 0 0,0 1-1 0 0,-1 0 1 0 0,1-1 0 0 0,0 1 0 0 0,0 0-1 0 0,0 0 1 0 0,0-1 0 0 0,0 1-1 0 0,0 0 1 0 0,0 0 0 0 0,0-1 0 0 0,0 1-1 0 0,0 0 1 0 0,1 0 0 0 0,-1-1-1 0 0,0 2-1 0 0,1-1-1 0 0,0 1 0 0 0,-1 0 0 0 0,1-1-1 0 0,0 1 1 0 0,0-1 0 0 0,0 1 0 0 0,0-1-1 0 0,0 1 1 0 0,0-1 0 0 0,1 0-1 0 0,-1 1 1 0 0,0-1 0 0 0,1 0 0 0 0,-1 0-1 0 0,1 0 1 0 0,0 1 1 0 0,31 13-48 0 0,-9-4 52 0 0,-10-4-4 0 0,-11-6 0 0 0,0 1 0 0 0,0-1 0 0 0,-1 1 0 0 0,1-1 0 0 0,0 1 0 0 0,-1 0 0 0 0,1 0 0 0 0,1 2 0 0 0,11 11-4 0 0,-12-12 10 0 0,0-1 0 0 0,0 1 1 0 0,-1 0-1 0 0,1 0 0 0 0,-1 0 0 0 0,0 1 0 0 0,1-1 1 0 0,-2 0-1 0 0,1 1 0 0 0,0 0 0 0 0,0 2-6 0 0,1 4 0 0 0,-1 0 0 0 0,0 0 0 0 0,-1 0 0 0 0,0 0 0 0 0,0 0 0 0 0,-1 0 0 0 0,-1 0 0 0 0,1 0 0 0 0,-3 9 0 0 0,-4 13 0 0 0,-1-1 0 0 0,-6 13 0 0 0,4-19-15 0 0,-1-1 0 0 0,0 0 1 0 0,-7 8 14 0 0,7-14 19 0 0,1 1 0 0 0,1 0 1 0 0,1 0-1 0 0,1 0 1 0 0,0 1-1 0 0,0 6-19 0 0,6-21 17 0 0,1 0-1 0 0,-1 0 0 0 0,1 0 1 0 0,0 0-1 0 0,0 0 1 0 0,1 0-1 0 0,0 1-16 0 0,-1-4 12 0 0,1 0 1 0 0,-1 0-1 0 0,1 0 0 0 0,-1 1 1 0 0,1-1-1 0 0,0 0 0 0 0,0 0 1 0 0,0 0-1 0 0,0 0 0 0 0,1 0 0 0 0,-1 0 1 0 0,0-1-1 0 0,1 1 0 0 0,-1 0 1 0 0,1-1-1 0 0,0 1 0 0 0,1 0-12 0 0,2 2 7 0 0,1-1-1 0 0,-1-1 1 0 0,1 1 0 0 0,-1-1-1 0 0,1 0 1 0 0,0-1-1 0 0,0 1 1 0 0,4 0-7 0 0,7-1-455 0 0,0 1 0 0 0,9-2 455 0 0,0 0-571 0 0</inkml:trace>
</inkml:ink>
</file>

<file path=ppt/ink/ink5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7:21.582"/>
    </inkml:context>
    <inkml:brush xml:id="br0">
      <inkml:brushProperty name="width" value="0.05" units="cm"/>
      <inkml:brushProperty name="height" value="0.05" units="cm"/>
      <inkml:brushProperty name="color" value="#849398"/>
    </inkml:brush>
  </inkml:definitions>
  <inkml:trace contextRef="#ctx0" brushRef="#br0">78 38 12872 0 0,'-2'-3'94'0'0,"1"2"-46"0"0,1 1 0 0 0,-1-1 0 0 0,0 0 0 0 0,1 1 0 0 0,-1-1 0 0 0,1 0 0 0 0,0 0 0 0 0,-1 1 0 0 0,1-1 0 0 0,-1 0 0 0 0,1 0 0 0 0,0 0 1 0 0,0 1-1 0 0,0-1 0 0 0,-1 0 0 0 0,1 0 0 0 0,0 0 0 0 0,0 0 0 0 0,0 1 0 0 0,0-1 0 0 0,0 0 0 0 0,0 0 0 0 0,1 0 0 0 0,-1 0 0 0 0,0 0 0 0 0,0 1 1 0 0,1-2-49 0 0,1-7 234 0 0,-4 7-35 0 0,2 2-166 0 0,0-1 479 0 0,0 1 22 0 0,-11 1 1807 0 0,8 2-2268 0 0,0 1 1 0 0,1-1 0 0 0,-1 0-1 0 0,1 1 1 0 0,0 0 0 0 0,0 0-1 0 0,0-1 1 0 0,1 1 0 0 0,-1 0-1 0 0,1 0 1 0 0,0 0-1 0 0,0 1 1 0 0,0 2-74 0 0,-6 13 81 0 0,5-15-60 0 0,1 1 0 0 0,-1-1 1 0 0,1 1-1 0 0,0-1 0 0 0,0 1-21 0 0,0 1 14 0 0,0 1 0 0 0,0-1 0 0 0,-1 0 1 0 0,0 0-1 0 0,0 0 0 0 0,-3 6-14 0 0,4-10 22 0 0,0 0 0 0 0,0 0-1 0 0,1 1 1 0 0,-1-1 0 0 0,1 0-1 0 0,-1 1 1 0 0,1-1 0 0 0,0 1 0 0 0,1-1-1 0 0,-1 0 1 0 0,0 1 0 0 0,1 0-22 0 0,1 28 328 0 0,-3-28-313 0 0,1-3-12 0 0,0 0-1 0 0,0 0 0 0 0,-1 0 0 0 0,1 0 0 0 0,0 0 0 0 0,0 0 0 0 0,0 0 0 0 0,0 0 0 0 0,0 0 0 0 0,0 0 0 0 0,0 0 0 0 0,1 0 1 0 0,-1 0-1 0 0,0 0 0 0 0,1 0 0 0 0,-1 0 0 0 0,0 0 0 0 0,1 0 0 0 0,0 0 0 0 0,-1 0 0 0 0,1 0 0 0 0,-1 0 0 0 0,1 0 0 0 0,0-1 1 0 0,-1 1-1 0 0,1 0 0 0 0,0 0 0 0 0,0-1 0 0 0,0 1 0 0 0,0-1 0 0 0,0 1 0 0 0,0-1 0 0 0,-1 1 0 0 0,1-1 0 0 0,1 1-2 0 0,2 0-26 0 0,-1 0-1 0 0,0 0 0 0 0,1-1 0 0 0,-1 1 1 0 0,1-1-1 0 0,-1 0 0 0 0,1 0 0 0 0,-1 0 1 0 0,1 0-1 0 0,-1-1 0 0 0,1 1 0 0 0,-1-1 0 0 0,0 0 1 0 0,2 0 26 0 0,-1-1-48 0 0,1 1 1 0 0,-1 0 0 0 0,0-1-1 0 0,0 0 1 0 0,0 0-1 0 0,-1 0 1 0 0,1 0 0 0 0,0-1-1 0 0,-1 1 1 0 0,0-1-1 0 0,2-2 48 0 0,23-32-204 0 0,-24 32 187 0 0,-1 0-1 0 0,0 0 1 0 0,0 0-1 0 0,0-1 0 0 0,-1 1 1 0 0,0-1-1 0 0,0 0 1 0 0,0 0-1 0 0,0 0 18 0 0,-1 1-19 0 0,2-6-2 0 0,-5 25 10 0 0,1 0 0 0 0,1-1 1 0 0,0 1-1 0 0,1 0 0 0 0,1 6 11 0 0,-1 2 29 0 0,-1-17-5 0 0,1 1 0 0 0,-1-1 0 0 0,1 1 0 0 0,0-1-1 0 0,1 5-23 0 0,3 6 97 0 0,-4-12-86 0 0,0 1 1 0 0,0-1-1 0 0,1 1 1 0 0,0-1-1 0 0,-1 0 0 0 0,1 0 1 0 0,1 0-1 0 0,-1 0 1 0 0,1 0-1 0 0,-1 0 0 0 0,1-1 1 0 0,1 1-12 0 0,-4-3 27 0 0,1-1-1 0 0,0 1 1 0 0,0-1 0 0 0,0 1 0 0 0,-1-1 0 0 0,1 0 0 0 0,0 1 0 0 0,0-1-1 0 0,0 0 1 0 0,0 0 0 0 0,0 0 0 0 0,-1 1 0 0 0,1-1 0 0 0,0 0-1 0 0,0 0 1 0 0,0 0 0 0 0,0-1 0 0 0,0 1 0 0 0,0 0 0 0 0,0 0 0 0 0,-1 0-1 0 0,1-1 1 0 0,0 1 0 0 0,0 0 0 0 0,0-1 0 0 0,0 1 0 0 0,-1-1-1 0 0,1 1 1 0 0,0-1 0 0 0,-1 1 0 0 0,1-1 0 0 0,0 1 0 0 0,-1-1 0 0 0,1 0-27 0 0,4-3 186 0 0,-1-1 0 0 0,0 1 0 0 0,0-1 0 0 0,1-3-186 0 0,-3 6 57 0 0,3-7 155 0 0,0 0 0 0 0,0 1 0 0 0,-1-2 0 0 0,0 1-1 0 0,0 0 1 0 0,-1-1 0 0 0,1-5-212 0 0,2-15 477 0 0,1-25-477 0 0,-4 32 0 0 0,-1-11 8 0 0,-2 26-93 0 0,0 0 0 0 0,1-1 0 0 0,0 1 0 0 0,1-6 85 0 0,3-31-2721 0 0,-5 45 2585 0 0,0-1 0 0 0,0 1 0 0 0,1-1 0 0 0,-1 1 0 0 0,0-1 0 0 0,1 1 0 0 0,-1-1 0 0 0,0 1 0 0 0,1 0 0 0 0,-1-1 0 0 0,1 1 0 0 0,-1-1 0 0 0,0 1 0 0 0,1 0 0 0 0,-1-1 0 0 0,1 1 0 0 0,-1 0 0 0 0,1 0 0 0 0,-1-1 0 0 0,1 1 0 0 0,-1 0 0 0 0,1 0 0 0 0,0 0 0 0 0,0 0 136 0 0,-1 0-125 0 0,2-1-1616 0 0</inkml:trace>
</inkml:ink>
</file>

<file path=ppt/ink/ink5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7:21.922"/>
    </inkml:context>
    <inkml:brush xml:id="br0">
      <inkml:brushProperty name="width" value="0.05" units="cm"/>
      <inkml:brushProperty name="height" value="0.05" units="cm"/>
      <inkml:brushProperty name="color" value="#849398"/>
    </inkml:brush>
  </inkml:definitions>
  <inkml:trace contextRef="#ctx0" brushRef="#br0">88 232 12440 0 0,'0'0'957'0'0,"1"1"-624"0"0,1 5-135 0 0,0 0 0 0 0,-1 0 0 0 0,1-1 0 0 0,-1 2 0 0 0,0-1 0 0 0,0 5-198 0 0,-1-6 287 0 0,1 14 807 0 0,2 9 213 0 0,-2-18-1033 0 0,1-1-1 0 0,-1 1 1 0 0,-1-1 0 0 0,1 1-1 0 0,-2 1-273 0 0,1-2 225 0 0,0 4-58 0 0,-1-11-170 0 0,1 0 0 0 0,0 1 0 0 0,0-1 1 0 0,0 1-1 0 0,0-1 0 0 0,1 1 0 0 0,-1-1 1 0 0,1 0-1 0 0,-1 1 0 0 0,1 0 3 0 0,0-2-325 0 0,5 1-656 0 0,-5-1-4038 0 0,-1-1-594 0 0</inkml:trace>
  <inkml:trace contextRef="#ctx0" brushRef="#br0" timeOffset="1">10 19 14480 0 0,'-9'-12'640'0'0,"9"12"136"0"0,7-2-616 0 0,-7 2-160 0 0,0 0 0 0 0,6-4 0 0 0,4 4-136 0 0,0 0-56 0 0,-10 0-16 0 0,0 0 0 0 0,9 0 104 0 0,-1 6 16 0 0,2-2 8 0 0,-4 1-3944 0 0,-3-2-784 0 0</inkml:trace>
</inkml:ink>
</file>

<file path=ppt/ink/ink5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7:22.275"/>
    </inkml:context>
    <inkml:brush xml:id="br0">
      <inkml:brushProperty name="width" value="0.05" units="cm"/>
      <inkml:brushProperty name="height" value="0.05" units="cm"/>
      <inkml:brushProperty name="color" value="#849398"/>
    </inkml:brush>
  </inkml:definitions>
  <inkml:trace contextRef="#ctx0" brushRef="#br0">17 1 14456 0 0,'0'0'330'0'0,"0"0"45"0"0,0 0 18 0 0,0 0-42 0 0,0 6-216 0 0,-2 3 83 0 0,1 1 0 0 0,0-1 0 0 0,0 0 1 0 0,1 2-219 0 0,-2 30 933 0 0,-2-11 80 0 0,2 1 0 0 0,1 5-1013 0 0,-1 17 591 0 0,1-24-482 0 0,2 0 1 0 0,1 0-1 0 0,2 0 0 0 0,0 0 0 0 0,8 24-109 0 0,-2-21-2376 0 0,-10-24-4361 0 0</inkml:trace>
</inkml:ink>
</file>

<file path=ppt/ink/ink5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7:22.638"/>
    </inkml:context>
    <inkml:brush xml:id="br0">
      <inkml:brushProperty name="width" value="0.05" units="cm"/>
      <inkml:brushProperty name="height" value="0.05" units="cm"/>
      <inkml:brushProperty name="color" value="#849398"/>
    </inkml:brush>
  </inkml:definitions>
  <inkml:trace contextRef="#ctx0" brushRef="#br0">0 0 15200 0 0,'0'0'1172'0'0,"8"0"-721"0"0,94 4-248 0 0,113 2 112 0 0,-198-7-2096 0 0,-1 0-1 0 0,11-3 1782 0 0,-10 0-5130 0 0</inkml:trace>
</inkml:ink>
</file>

<file path=ppt/ink/ink5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7:23.007"/>
    </inkml:context>
    <inkml:brush xml:id="br0">
      <inkml:brushProperty name="width" value="0.05" units="cm"/>
      <inkml:brushProperty name="height" value="0.05" units="cm"/>
      <inkml:brushProperty name="color" value="#849398"/>
    </inkml:brush>
  </inkml:definitions>
  <inkml:trace contextRef="#ctx0" brushRef="#br0">0 37 920 0 0,'3'-7'8'0'0,"-2"4"72"0"0,1 0 0 0 0,-1-1-1 0 0,1 1 1 0 0,0 0 0 0 0,0 0 0 0 0,2-2-80 0 0,-4 4 2112 0 0,0 0 1476 0 0,0-3-2441 0 0,1 5 6847 0 0,2 10-7709 0 0,-1 1 1 0 0,-1-1 0 0 0,1 1-1 0 0,-2 0 1 0 0,0 10-286 0 0,-7 63 1011 0 0,2-37-388 0 0,1 102 76 0 0,4-149-619 0 0,0-1-2 0 0,0 0 30 0 0,0 0-9 0 0,4-7 85 0 0,28-54 637 0 0,-21 42-466 0 0,-6 10-116 0 0,1-1 0 0 0,-1 1 0 0 0,2 0-1 0 0,-1 0 1 0 0,1 1 0 0 0,8-8-239 0 0,-12 13 8 0 0,0 1 0 0 0,1-1-1 0 0,-1 0 1 0 0,1 1-1 0 0,0 0 1 0 0,0 0 0 0 0,0 0-1 0 0,0 0 1 0 0,0 1 0 0 0,1 0-1 0 0,0-1-7 0 0,-3 2-2 0 0,0 0-1 0 0,-1-1 1 0 0,1 1-1 0 0,0 0 1 0 0,0 0-1 0 0,0 0 1 0 0,0 1-1 0 0,-1-1 1 0 0,1 0-1 0 0,0 1 1 0 0,0-1-1 0 0,-1 1 1 0 0,1-1-1 0 0,0 1 1 0 0,-1 0-1 0 0,1 0 0 0 0,0 0 1 0 0,-1 0-1 0 0,0 0 1 0 0,1 0-1 0 0,-1 0 1 0 0,1 1-1 0 0,-1-1 1 0 0,0 0-1 0 0,0 1 1 0 0,0-1-1 0 0,1 2 3 0 0,4 8-64 0 0,-1 0-1 0 0,-1 0 1 0 0,0 1 0 0 0,0-1-1 0 0,-1 1 1 0 0,0 0-1 0 0,-1 0 1 0 0,-1 0 0 0 0,0 3 64 0 0,2 7-85 0 0,1 22-1407 0 0,-1-23 56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8-08-14T14:47:35.483"/>
    </inkml:context>
    <inkml:brush xml:id="br0">
      <inkml:brushProperty name="width" value="0.05" units="cm"/>
      <inkml:brushProperty name="height" value="0.05" units="cm"/>
      <inkml:brushProperty name="color" value="#66CC00"/>
    </inkml:brush>
  </inkml:definitions>
  <inkml:trace contextRef="#ctx0" brushRef="#br0">137 190 11016 0 0,'-1'-1'64'0'0,"1"0"1"0"0,-1-1-1 0 0,0 1 1 0 0,1 0-1 0 0,-1 0 1 0 0,0 0-1 0 0,0 0 1 0 0,0 0 0 0 0,0 0-1 0 0,0 1 1 0 0,0-1-1 0 0,0 0 1 0 0,0 0-1 0 0,0 1 1 0 0,0-1-1 0 0,0 0 1 0 0,0 1 0 0 0,0-1-1 0 0,-1 1 1 0 0,1-1-1 0 0,0 1 1 0 0,-1 0-65 0 0,-12 1 656 0 0,7 2-373 0 0,-1 1-42 0 0,-3 2-20 0 0,1 2-46 0 0,-7 7 46 0 0,11-9-134 0 0,0 1 0 0 0,0-1 1 0 0,1 1-1 0 0,0 1 0 0 0,0 0-87 0 0,-2 6 192 0 0,2 0 63 0 0,4-13-255 0 0,1-1 0 0 0,0 1 1 0 0,0 0-1 0 0,0-1 0 0 0,-1 1 1 0 0,1 0-1 0 0,0 0 0 0 0,0-1 1 0 0,0 1-1 0 0,0 0 0 0 0,0-1 1 0 0,0 1-1 0 0,0 0 0 0 0,1 0 0 0 0,-1-1 1 0 0,0 1-1 0 0,0 0 0 0 0,0-1 1 0 0,1 1-1 0 0,-1 0 0 0 0,1 0 4 0 0,-1-1 0 0 0,1 0 0 0 0,-1 1 0 0 0,1-1 0 0 0,-1 1 0 0 0,1-1 0 0 0,-1 0 0 0 0,1 0 0 0 0,-1 1 0 0 0,1-1 0 0 0,-1 0 0 0 0,1 0 0 0 0,-1 0 0 0 0,1 0 0 0 0,0 1 0 0 0,-1-1-1 0 0,1 0 1 0 0,-1 0 0 0 0,2 0-4 0 0,13-3 134 0 0,-2-3 47 0 0,3-6-52 0 0,6-11-35 0 0,-12 9-33 0 0,-4 0 43 0 0,-3 5 4 0 0,-2-1 40 0 0,-1 10 18 0 0,0 0 33 0 0,0 0 7 0 0,0 0 4 0 0,0 0 4 0 0,0 0 27 0 0,0 1-58 0 0,1 1-50 0 0,-1 0-38 0 0,1 1-21 0 0,2 7 111 0 0,-2-6-354 0 0,0 0 89 0 0,0 0 75 0 0,0 0 64 0 0,0 0 47 0 0,0 0 36 0 0,3 10 426 0 0,-2-8-349 0 0,1 0-62 0 0,-1-1-100 0 0,-1-1-85 0 0,1-1-56 0 0,-1 1-62 0 0,1-1-71 0 0,0 0-102 0 0,0 1-98 0 0,-1-1-108 0 0,1 0-116 0 0,1 1-125 0 0,-2-3 332 0 0,0 1-34 0 0,0-1-36 0 0,0 1-37 0 0,0-1-39 0 0,0 0-38 0 0,1 1-1532 0 0,1 1-1216 0 0</inkml:trace>
  <inkml:trace contextRef="#ctx0" brushRef="#br0" timeOffset="284.87">274 1 10536 0 0,'0'1'670'0'0,"0"0"-60"0"0,1 1-55 0 0,-1 0-55 0 0,0 0-49 0 0,0 0-49 0 0,1 1-45 0 0,-1-1-42 0 0,0 2 11 0 0,0-1-51 0 0,0 1-48 0 0,1 0-41 0 0,-1 1-12 0 0,0 1-45 0 0,0 2-3 0 0,0 0-53 0 0,0 9 28 0 0,1-7 27 0 0,-1-2 78 0 0,0-4-54 0 0,0-1 38 0 0,2 17 59 0 0,-1 0-47 0 0,1 1-42 0 0,1 20 56 0 0,2-3-101 0 0,-2-14-9 0 0,2-1-1 0 0,5 14-105 0 0,-9-34-55 0 0,2 4 87 0 0,-2-4-67 0 0,0-1-60 0 0,0 1-108 0 0,0-2 54 0 0,-1 0-36 0 0,1 0-42 0 0,0 0-43 0 0,0 0-49 0 0,-1 0-52 0 0,1-1-19 0 0,-1 1-59 0 0,0-1-52 0 0,1 0-46 0 0,-1 1-161 0 0,0-1-45 0 0,1 0-194 0 0,0 1-523 0 0</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27:42.281"/>
    </inkml:context>
    <inkml:brush xml:id="br0">
      <inkml:brushProperty name="width" value="0.1" units="cm"/>
      <inkml:brushProperty name="height" value="0.1" units="cm"/>
      <inkml:brushProperty name="color" value="#E71225"/>
    </inkml:brush>
  </inkml:definitions>
  <inkml:trace contextRef="#ctx0" brushRef="#br0">50 28 8064 0 0,'0'0'365'0'0,"0"0"-4"0"0,0 0-161 0 0,0 0 174 0 0,0 0 104 0 0,0 0 24 0 0,0 0-46 0 0,11 13 266 0 0,-8-6-576 0 0,0 1 0 0 0,0-1 0 0 0,-1 1 0 0 0,0 0 0 0 0,0 0 0 0 0,-1 0 0 0 0,0 5-146 0 0,4 14 232 0 0,-4 3 124 0 0,0-5 32 0 0,-1 9-84 0 0,4-6-288 0 0,-4-27-268 0 0,0-1-100 0 0,0 0-28 0 0,0 0-78 0 0,0 0-307 0 0,0 0-132 0 0</inkml:trace>
  <inkml:trace contextRef="#ctx0" brushRef="#br0" timeOffset="350.71">1 21 8288 0 0,'0'0'381'0'0,"0"0"-6"0"0,0-3-242 0 0,0 0-102 0 0,1 2-1 0 0,0 0 1 0 0,0 0 0 0 0,0 0-1 0 0,1 0 1 0 0,-1 0 0 0 0,1 0-1 0 0,-1 1 1 0 0,0-1 0 0 0,1 0-1 0 0,-1 1 1 0 0,1-1 0 0 0,1 1-31 0 0,4-2 67 0 0,0 1 1 0 0,1 0-1 0 0,-1 1 1 0 0,0-1-1 0 0,1 1 1 0 0,-1 1-1 0 0,0 0 1 0 0,0 0-1 0 0,1 0 1 0 0,-1 1-1 0 0,0 0 1 0 0,0 0-1 0 0,0 1 1 0 0,0-1-1 0 0,-1 2 1 0 0,7 3-68 0 0,-11-6 1 0 0,1 1 1 0 0,-1 0 0 0 0,0 0 0 0 0,0 0 0 0 0,0 0-1 0 0,0 0 1 0 0,0 0 0 0 0,0 1 0 0 0,0-1 0 0 0,-1 1-1 0 0,1-1 1 0 0,-1 1 0 0 0,0 0 0 0 0,1 0-2 0 0,-1-1 2 0 0,-1 0 1 0 0,0 0 0 0 0,1-1 0 0 0,-1 1 0 0 0,0 0-1 0 0,0-1 1 0 0,0 1 0 0 0,0 0 0 0 0,0 0 0 0 0,0-1-1 0 0,0 1 1 0 0,-1 0 0 0 0,1 0 0 0 0,-1-1 0 0 0,1 1-1 0 0,-1-1 1 0 0,1 1 0 0 0,-1 0 0 0 0,0-1 0 0 0,0 1-1 0 0,0-1 1 0 0,0 0 0 0 0,0 1 0 0 0,-1 0-3 0 0,-4 3 30 0 0,1-1 1 0 0,-1 1 0 0 0,0-1 0 0 0,0-1-1 0 0,-1 1 1 0 0,1-1 0 0 0,-1 0-1 0 0,-1 0-30 0 0,2 0-281 0 0,1 0-2302 0 0,5-3-906 0 0</inkml:trace>
  <inkml:trace contextRef="#ctx0" brushRef="#br0" timeOffset="-173286.47">250 338 7168 0 0,'0'0'330'0'0,"0"0"-8"0"0,0 0-161 0 0,0 0 106 0 0,14-8 1215 0 0,-13 7-1391 0 0,1 0 73 0 0,0 0-1 0 0,0 0 1 0 0,0 0-1 0 0,1 0 1 0 0,-1 0-1 0 0,0 1 0 0 0,0-1 1 0 0,1 1-1 0 0,-1-1 1 0 0,0 1-1 0 0,1 0 1 0 0,-1 0-1 0 0,1 0 1 0 0,-1 0-1 0 0,0 1 1 0 0,1-1-1 0 0,-1 1 1 0 0,0-1-1 0 0,1 1 1 0 0,-1 0-1 0 0,1 0-163 0 0,-2-1 21 0 0,-1 0 1 0 0,1 1-1 0 0,0-1 0 0 0,-1 0 0 0 0,1 1 1 0 0,-1-1-1 0 0,1 0 0 0 0,-1 1 0 0 0,1-1 1 0 0,0 0-1 0 0,-1 1 0 0 0,0-1 0 0 0,1 1 0 0 0,-1-1 1 0 0,1 1-1 0 0,-1-1 0 0 0,0 1 0 0 0,1 0 1 0 0,-1-1-1 0 0,0 1 0 0 0,1-1 0 0 0,-1 1 0 0 0,0 0 1 0 0,0-1-1 0 0,0 1 0 0 0,0 0 0 0 0,0-1 1 0 0,0 1-22 0 0,3 8-1 0 0,-3-8-23 0 0,0 0 1 0 0,0 0-1 0 0,0 1 1 0 0,-1-1-1 0 0,1 0 1 0 0,0 0-1 0 0,0 0 1 0 0,-1 1-1 0 0,1-1 1 0 0,-1 0-1 0 0,1 0 1 0 0,-1 0-1 0 0,0 0 1 0 0,1 0-1 0 0,-1 0 1 0 0,0 0-1 0 0,0 0 1 0 0,0 0 23 0 0,-1 2-64 0 0,0-1 0 0 0,-1 1-1 0 0,1-1 1 0 0,-1 0 0 0 0,1 0 0 0 0,-1 0 0 0 0,-2 1 64 0 0,1-1 0 0 0,2 2 0 0 0,2-3 0 0 0,0 0 0 0 0,0-1 0 0 0,1 1 0 0 0,-1 0 0 0 0,0-1 0 0 0,0 1 0 0 0,0 0 0 0 0,1-1 0 0 0,-1 1 0 0 0,0 0 0 0 0,1-1 0 0 0,-1 1 0 0 0,0 0 0 0 0,1-1 0 0 0,-1 1 0 0 0,1-1 0 0 0,-1 1 0 0 0,1-1 0 0 0,-1 1 0 0 0,1-1 0 0 0,0 0 0 0 0,-1 1 0 0 0,1-1 0 0 0,-1 0 0 0 0,1 1 0 0 0,0-1 0 0 0,0 0 0 0 0,0 1 0 0 0,5 4-1 0 0,-1 0 0 0 0,1-1 0 0 0,0 0 0 0 0,0 0 0 0 0,0 0 0 0 0,1-1 1 0 0,28 19 162 0 0,-35-21-119 0 0,1-1 0 0 0,-1 0 0 0 0,1 1 0 0 0,-1-1 0 0 0,1 1 0 0 0,-1-1 0 0 0,1 0 0 0 0,-1 1 0 0 0,0-1 0 0 0,1 1 0 0 0,-1 0 0 0 0,0-1 0 0 0,1 1 0 0 0,-1-1 0 0 0,0 1 0 0 0,0-1 0 0 0,1 1 0 0 0,-1 0 0 0 0,0-1 0 0 0,0 1 0 0 0,0 0 0 0 0,0-1 0 0 0,0 1 0 0 0,0-1 0 0 0,0 1 0 0 0,0 0 0 0 0,0 0-43 0 0,-1 0 52 0 0,1 0 1 0 0,-1 0 0 0 0,1 0-1 0 0,-1 0 1 0 0,0 0-1 0 0,1-1 1 0 0,-1 1 0 0 0,0 0-1 0 0,0 0 1 0 0,0-1 0 0 0,0 1-1 0 0,0 0 1 0 0,0-1-1 0 0,0 1 1 0 0,0-1-53 0 0,-6 4 188 0 0,-1 0 0 0 0,0-1 0 0 0,0-1 0 0 0,-3 1-188 0 0,8-2 38 0 0,-24 8-1178 0 0,12-7-4144 0 0</inkml:trace>
</inkml:ink>
</file>

<file path=ppt/ink/ink6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7:23.456"/>
    </inkml:context>
    <inkml:brush xml:id="br0">
      <inkml:brushProperty name="width" value="0.05" units="cm"/>
      <inkml:brushProperty name="height" value="0.05" units="cm"/>
      <inkml:brushProperty name="color" value="#849398"/>
    </inkml:brush>
  </inkml:definitions>
  <inkml:trace contextRef="#ctx0" brushRef="#br0">1 1 5528 0 0,'19'0'797'0'0,"-18"1"-518"0"0,-1 0 0 0 0,1-1 0 0 0,-1 1-1 0 0,0 0 1 0 0,1 0 0 0 0,-1 0 0 0 0,0 0 0 0 0,0 0 0 0 0,0 0-1 0 0,0 0 1 0 0,0 0 0 0 0,0 0 0 0 0,0 0 0 0 0,0-1 0 0 0,0 1-1 0 0,0 1-278 0 0,-4 11 1088 0 0,1 0-1 0 0,1 1 1 0 0,0-1 0 0 0,0 11-1088 0 0,-1 7 909 0 0,-1 42 538 0 0,2-25-774 0 0,2-23-272 0 0,1-1 0 0 0,1 13-401 0 0,1-1 361 0 0,1-5 484 0 0,4 19-845 0 0,3 25 377 0 0,-11-72-361 0 0,0 1-1 0 0,0-1 1 0 0,1 1-1 0 0,0-1 1 0 0,0 1-1 0 0,0-1 1 0 0,0 1-1 0 0,0-1 1 0 0,1 0-1 0 0,-1 1-15 0 0,7 22-20 0 0,-8-25-129 0 0,1-1 52 0 0,0-1 0 0 0,-1 1 0 0 0,1 0 0 0 0,0 0 0 0 0,0-1 1 0 0,-1 1-1 0 0,1 0 0 0 0,0-1 0 0 0,-1 1 0 0 0,1-1 0 0 0,-1 1 1 0 0,1-1-1 0 0,-1 1 0 0 0,1-1 0 0 0,-1 1 0 0 0,1-1 0 0 0,-1 0 0 0 0,1 1 1 0 0,-1-1-1 0 0,1 1 0 0 0,-1-1 0 0 0,0 0 0 0 0,0 0 0 0 0,1 1 0 0 0,-1-1 1 0 0,0 0-1 0 0,0 1 0 0 0,0-1 97 0 0,5-24-2511 0 0,-5 20 1853 0 0,1-25-2445 0 0,-1 23 2067 0 0,0 0 0 0 0,1 0-1 0 0,-1 0 1 0 0,3-6 1036 0 0,-2 7-198 0 0,-1-1 0 0 0,1 1 1 0 0,-1-1-1 0 0,0 0 0 0 0,0 1 0 0 0,-1-3 198 0 0,0-16 4767 0 0,1 24-4588 0 0,1 0 0 0 0,0 0 0 0 0,0 0 0 0 0,0 0 0 0 0,0 1 0 0 0,0-1 1 0 0,0 0-1 0 0,0 1 0 0 0,0-1 0 0 0,1 1 0 0 0,-1-1 0 0 0,0 1 0 0 0,0-1 1 0 0,0 1-1 0 0,1 0 0 0 0,-1 0 0 0 0,0 0 0 0 0,1-1-179 0 0,3 0 552 0 0,1 0-254 0 0,0 0 1 0 0,0 0 0 0 0,0 1-1 0 0,0-1 1 0 0,1 1 0 0 0,-1 0-1 0 0,0 1 1 0 0,0 0 0 0 0,0 0-1 0 0,6 2-298 0 0,11 3 653 0 0,-1 2-1 0 0,7 3-652 0 0,0 1 600 0 0,4 2-1163 0 0,-1 1 0 0 0,16 11 563 0 0,-39-20-4535 0 0,-2 0-1483 0 0</inkml:trace>
</inkml:ink>
</file>

<file path=ppt/ink/ink6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7:23.833"/>
    </inkml:context>
    <inkml:brush xml:id="br0">
      <inkml:brushProperty name="width" value="0.05" units="cm"/>
      <inkml:brushProperty name="height" value="0.05" units="cm"/>
      <inkml:brushProperty name="color" value="#849398"/>
    </inkml:brush>
  </inkml:definitions>
  <inkml:trace contextRef="#ctx0" brushRef="#br0">306 0 11520 0 0,'0'0'886'0'0,"-2"0"-582"0"0,1 0-251 0 0,-1 1-1 0 0,1-1 0 0 0,-1 0 0 0 0,1 0 1 0 0,0 1-1 0 0,-1-1 0 0 0,1 1 1 0 0,-1-1-1 0 0,1 1 0 0 0,0-1 1 0 0,0 1-1 0 0,-1 0 0 0 0,1 0 0 0 0,0 0 1 0 0,0 0-1 0 0,0-1 0 0 0,0 2 1 0 0,0-1-1 0 0,0 0 0 0 0,0 0 1 0 0,0 0-53 0 0,-4 5 221 0 0,-42 36-68 0 0,23-18 249 0 0,-1-2 1 0 0,-2-1-403 0 0,-60 50 1258 0 0,41-33-5943 0 0,30-25-276 0 0</inkml:trace>
</inkml:ink>
</file>

<file path=ppt/ink/ink6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7:24.215"/>
    </inkml:context>
    <inkml:brush xml:id="br0">
      <inkml:brushProperty name="width" value="0.05" units="cm"/>
      <inkml:brushProperty name="height" value="0.05" units="cm"/>
      <inkml:brushProperty name="color" value="#849398"/>
    </inkml:brush>
  </inkml:definitions>
  <inkml:trace contextRef="#ctx0" brushRef="#br0">333 7 15032 0 0,'6'-3'1357'0'0,"-3"3"-1088"0"0,-2 0-96 0 0,-2-1-141 0 0,0 1-1 0 0,1 0 0 0 0,-1-1 0 0 0,0 1 0 0 0,0 0 0 0 0,1 0 0 0 0,-1-1 0 0 0,0 1 0 0 0,0 0 0 0 0,1 0 0 0 0,-1 0 1 0 0,0 0-1 0 0,0 0 0 0 0,0 0 0 0 0,1 0 0 0 0,-1 0-31 0 0,0 0 42 0 0,-6 1 178 0 0,0 0-1 0 0,0 0 0 0 0,0 1 0 0 0,0-1 1 0 0,1 2-1 0 0,-3 0-219 0 0,-22 6 456 0 0,25-8-405 0 0,0 1 1 0 0,0 0-1 0 0,0 1 0 0 0,1-1 0 0 0,-3 3-51 0 0,-16 5-8 0 0,-11 4 8 0 0,-1 1 0 0 0,2 1 0 0 0,-27 17 0 0 0,59-32 14 0 0,1 0 0 0 0,-1 0 0 0 0,1 0 0 0 0,0 1-1 0 0,-1-1 1 0 0,1 0 0 0 0,0 1 0 0 0,0-1-1 0 0,0 1 1 0 0,0-1 0 0 0,0 1 0 0 0,0-1 0 0 0,0 1-1 0 0,0 0 1 0 0,1-1 0 0 0,-1 1 0 0 0,1 0 0 0 0,-1 0-1 0 0,1 0 1 0 0,0-1 0 0 0,0 1 0 0 0,-1 0 0 0 0,1 0-1 0 0,1 0 1 0 0,-1 0 0 0 0,0-1 0 0 0,0 1-1 0 0,1 0 1 0 0,-1 0 0 0 0,1-1 0 0 0,-1 1 0 0 0,1 0-1 0 0,0 0 1 0 0,-1-1 0 0 0,1 1 0 0 0,0-1 0 0 0,0 1-1 0 0,1-1 1 0 0,-1 1 0 0 0,0-1 0 0 0,0 0-1 0 0,1 1 1 0 0,-1-1 0 0 0,0 0 0 0 0,1 0 0 0 0,-1 0-1 0 0,3 1-13 0 0,8 4 117 0 0,0 0 0 0 0,1-1 0 0 0,-1 0 0 0 0,1-1 0 0 0,1-1-1 0 0,10 2-116 0 0,15 5 99 0 0,18 4 35 0 0,-8-1-127 0 0,-34-10-1258 0 0,0 1 0 0 0,0 0 0 0 0,10 6 1251 0 0,-18-8-1251 0 0</inkml:trace>
</inkml:ink>
</file>

<file path=ppt/ink/ink6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7:24.585"/>
    </inkml:context>
    <inkml:brush xml:id="br0">
      <inkml:brushProperty name="width" value="0.05" units="cm"/>
      <inkml:brushProperty name="height" value="0.05" units="cm"/>
      <inkml:brushProperty name="color" value="#849398"/>
    </inkml:brush>
  </inkml:definitions>
  <inkml:trace contextRef="#ctx0" brushRef="#br0">1 1 13824 0 0,'0'0'314'0'0,"0"0"46"0"0,0 0 22 0 0,0 0-50 0 0,6 4 228 0 0,9 2-64 0 0,0-1 1 0 0,0 0 0 0 0,0-1 0 0 0,0 0 0 0 0,1-1 0 0 0,-1-1 0 0 0,12 0-497 0 0,38 7 173 0 0,13 5-3911 0 0,37 2 3738 0 0,-80-13-1365 0 0</inkml:trace>
</inkml:ink>
</file>

<file path=ppt/ink/ink6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7:26.795"/>
    </inkml:context>
    <inkml:brush xml:id="br0">
      <inkml:brushProperty name="width" value="0.05" units="cm"/>
      <inkml:brushProperty name="height" value="0.05" units="cm"/>
      <inkml:brushProperty name="color" value="#849398"/>
    </inkml:brush>
  </inkml:definitions>
  <inkml:trace contextRef="#ctx0" brushRef="#br0">1 68 11376 0 0,'2'0'256'0'0,"-1"0"-102"0"0,0 0 0 0 0,0 0 0 0 0,1 0 0 0 0,-1 0 0 0 0,0 0 0 0 0,0 0 1 0 0,0 1-1 0 0,0-1 0 0 0,0 0 0 0 0,0 1 0 0 0,0-1 0 0 0,0 1 0 0 0,0-1 0 0 0,0 1 1 0 0,0-1-1 0 0,0 1 0 0 0,0 0 0 0 0,0-1 0 0 0,0 1 0 0 0,0 0 0 0 0,-1 0 0 0 0,1 0 1 0 0,0 0-1 0 0,-1 0 0 0 0,1 0 0 0 0,0 0 0 0 0,-1 0 0 0 0,1 0 0 0 0,-1 0 1 0 0,1 0-155 0 0,2 7 267 0 0,-1 0 1 0 0,1 0-1 0 0,-1 0 1 0 0,-1 1 0 0 0,1-1-1 0 0,-1 2-267 0 0,5 26 114 0 0,-6-34-117 0 0,1 1 19 0 0,0 1 1 0 0,0-1-1 0 0,-1 0 0 0 0,1 1 0 0 0,-1-1 0 0 0,0 0 0 0 0,0 1 1 0 0,0-1-1 0 0,-1 1 0 0 0,1-1 0 0 0,-1 0 0 0 0,0 0 1 0 0,0 1-1 0 0,0-1 0 0 0,0 0 0 0 0,0 0 0 0 0,-2 3-16 0 0,1 0 0 0 0,1-1 15 0 0,0-4 60 0 0,1-1 15 0 0,0 0-15 0 0,1-1-42 0 0,-1-1 0 0 0,1 1-1 0 0,-1-1 1 0 0,1 1 0 0 0,-1-1-1 0 0,0 0 1 0 0,0 1 0 0 0,0-1 0 0 0,0 1-1 0 0,0-1 1 0 0,0-1-33 0 0,0 2 41 0 0,0-5 80 0 0,1 0-1 0 0,-1-1 1 0 0,1 1 0 0 0,1 0-1 0 0,-1 0 1 0 0,1 0-1 0 0,0 0 1 0 0,1 0-121 0 0,24-46 838 0 0,-7 15-501 0 0,-17 32-224 0 0,0 0 0 0 0,0 0-1 0 0,1 0 1 0 0,-1 1 0 0 0,1-1-1 0 0,0 1 1 0 0,0 0-1 0 0,1 0 1 0 0,-1 0 0 0 0,2 0-113 0 0,7-5 239 0 0,0 1 0 0 0,1 1 0 0 0,4-2-239 0 0,-16 8 19 0 0,1-1-1 0 0,0 1 1 0 0,0 0-1 0 0,-1 0 1 0 0,1 0-1 0 0,0 0 1 0 0,0 1 0 0 0,0-1-1 0 0,0 1 1 0 0,0 0-1 0 0,0 0 1 0 0,0 0-1 0 0,0 0 1 0 0,0 0-1 0 0,0 1 1 0 0,-1-1-1 0 0,1 1 1 0 0,0 0-1 0 0,0 0 1 0 0,0 0-1 0 0,-1 0 1 0 0,1 0-1 0 0,0 1 1 0 0,-1-1 0 0 0,1 1-1 0 0,-1 0 1 0 0,0 0-1 0 0,1 0 1 0 0,-1 0-1 0 0,0 0 1 0 0,0 0-1 0 0,0 0 1 0 0,-1 1-1 0 0,1-1 1 0 0,0 1-1 0 0,-1-1 1 0 0,0 1-1 0 0,0 0 1 0 0,1 1-19 0 0,5 19 3 0 0,-2 0 1 0 0,0 0-1 0 0,-2 0 0 0 0,0 1 0 0 0,-1 14-3 0 0,5 40-63 0 0,3-43-17 0 0,-4-20-1385 0 0,-1-8-4467 0 0,-3-6-994 0 0</inkml:trace>
</inkml:ink>
</file>

<file path=ppt/ink/ink6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7:27.160"/>
    </inkml:context>
    <inkml:brush xml:id="br0">
      <inkml:brushProperty name="width" value="0.05" units="cm"/>
      <inkml:brushProperty name="height" value="0.05" units="cm"/>
      <inkml:brushProperty name="color" value="#849398"/>
    </inkml:brush>
  </inkml:definitions>
  <inkml:trace contextRef="#ctx0" brushRef="#br0">0 6 11976 0 0,'0'0'546'0'0,"0"0"-10"0"0,7-1 127 0 0,23-2 1777 0 0,-1 2-1 0 0,1 1 1 0 0,4 1-2440 0 0,19 0 391 0 0,80 2-580 0 0,-110-3-798 0 0</inkml:trace>
</inkml:ink>
</file>

<file path=ppt/ink/ink6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7:27.500"/>
    </inkml:context>
    <inkml:brush xml:id="br0">
      <inkml:brushProperty name="width" value="0.05" units="cm"/>
      <inkml:brushProperty name="height" value="0.05" units="cm"/>
      <inkml:brushProperty name="color" value="#849398"/>
    </inkml:brush>
  </inkml:definitions>
  <inkml:trace contextRef="#ctx0" brushRef="#br0">1 20 13824 0 0,'4'-2'674'0'0,"6"-2"-393"0"0,0 1 0 0 0,0 0 0 0 0,0 1 0 0 0,1 0 0 0 0,-1 0 0 0 0,0 1 0 0 0,1 1 0 0 0,8 0-281 0 0,2 1 1028 0 0,0 1-1 0 0,-1 0 0 0 0,1 2 0 0 0,0 1-1027 0 0,-17-4 37 0 0,1 1-1 0 0,-1-1 0 0 0,-1 1 1 0 0,1 0-1 0 0,0 0 0 0 0,0 0 1 0 0,-1 0-1 0 0,1 1 0 0 0,-1 0 1 0 0,0 0-1 0 0,1-1 1 0 0,-1 2-1 0 0,-1-1 0 0 0,1 0 1 0 0,0 1-1 0 0,-1-1 0 0 0,0 1 1 0 0,0 0-1 0 0,0 0 0 0 0,0-1 1 0 0,-1 2-1 0 0,1-1 0 0 0,0 3-36 0 0,-2-1-14 0 0,0-1-1 0 0,0 1 1 0 0,0 0 0 0 0,-1-1-1 0 0,0 1 1 0 0,0-1-1 0 0,0 1 1 0 0,-1-1-1 0 0,1 1 1 0 0,-1-1 0 0 0,-1 0-1 0 0,1 0 1 0 0,-3 4 14 0 0,-7 9 10 0 0,0 0 0 0 0,-1-1 0 0 0,-2 1-10 0 0,-14 19 1 0 0,-1 1 170 0 0,16-21-140 0 0,1 1-1 0 0,-1 1-30 0 0,11-14 2 0 0,0 0 0 0 0,1-1-1 0 0,-1 1 1 0 0,1 0-1 0 0,0 0 1 0 0,0 1 0 0 0,1-1-2 0 0,1-4-6 0 0,-1 1 1 0 0,1-1 0 0 0,0 0 0 0 0,0 0-1 0 0,0 0 1 0 0,0 1 0 0 0,0-1-1 0 0,0 0 1 0 0,1 0 0 0 0,-1 1 0 0 0,0-1-1 0 0,1 0 1 0 0,-1 0 0 0 0,1 0 0 0 0,-1 0-1 0 0,1 0 1 0 0,-1 0 0 0 0,1 0-1 0 0,0 0 1 0 0,-1 0 0 0 0,1 0 0 0 0,0 0-1 0 0,0 0 1 0 0,0 0 0 0 0,0 0 0 0 0,0 0-1 0 0,0-1 1 0 0,0 1 0 0 0,0 0-1 0 0,0-1 1 0 0,0 1 0 0 0,0-1 0 0 0,0 0-1 0 0,1 1 6 0 0,13 3 250 0 0,-1 0-1 0 0,1-1 1 0 0,0 0 0 0 0,1-1-1 0 0,-1-1 1 0 0,0-1-1 0 0,11-1-249 0 0,22 2 104 0 0,39 1-185 0 0,-30-4-3451 0 0,-42 0-3721 0 0</inkml:trace>
</inkml:ink>
</file>

<file path=ppt/ink/ink6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7:27.861"/>
    </inkml:context>
    <inkml:brush xml:id="br0">
      <inkml:brushProperty name="width" value="0.05" units="cm"/>
      <inkml:brushProperty name="height" value="0.05" units="cm"/>
      <inkml:brushProperty name="color" value="#849398"/>
    </inkml:brush>
  </inkml:definitions>
  <inkml:trace contextRef="#ctx0" brushRef="#br0">0 1 16096 0 0,'4'0'786'0'0,"7"0"-141"0"0,1 1 0 0 0,-1 0 0 0 0,4 2-645 0 0,-13-2 408 0 0,-1-1 1 0 0,1 1-1 0 0,0 0 0 0 0,-1-1 1 0 0,1 1-1 0 0,-1 0 1 0 0,1 0-1 0 0,-1 0 1 0 0,1 0-409 0 0,-1 0 242 0 0,-1-1-16 0 0,0 0-64 0 0,0 0-30 0 0,-12 7 200 0 0,9-6-311 0 0,2-1-18 0 0,0 1-1 0 0,0-1 1 0 0,0 0-1 0 0,0 1 1 0 0,0-1 0 0 0,0 0-1 0 0,0 0 1 0 0,0 0 0 0 0,-1 0-1 0 0,1 0 1 0 0,0 0-1 0 0,0 0 1 0 0,0-1 0 0 0,0 1-1 0 0,-1 0-2 0 0,-4-2-26 0 0,5 1-118 0 0,1 1-70 0 0,0 0-1002 0 0,0 0-4166 0 0,0 0-1787 0 0</inkml:trace>
</inkml:ink>
</file>

<file path=ppt/ink/ink6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3:45.801"/>
    </inkml:context>
    <inkml:brush xml:id="br0">
      <inkml:brushProperty name="width" value="0.05" units="cm"/>
      <inkml:brushProperty name="height" value="0.05" units="cm"/>
      <inkml:brushProperty name="color" value="#333333"/>
    </inkml:brush>
  </inkml:definitions>
  <inkml:trace contextRef="#ctx0" brushRef="#br0">1 6 9328 0 0,'0'0'429'0'0,"0"0"-13"0"0,1 0-269 0 0,0-5 362 0 0,-2 5-313 0 0,1-1 567 0 0,0 1 34 0 0,0 0-20 0 0,0 0-122 0 0,2 3 528 0 0,-1 0-990 0 0,0-1 1 0 0,-1 0 0 0 0,1 0 0 0 0,-1 0 0 0 0,0 0 0 0 0,1 3-194 0 0,0 4 226 0 0,2 12 62 0 0,-1 0 0 0 0,-1-1 0 0 0,-1 13-288 0 0,0-32 2 0 0,-1 21 186 0 0,-3 19-188 0 0,1-13 276 0 0,0 21-276 0 0,0-32 579 0 0,3-17-366 0 0,0 0 3 0 0,-1 2 25 0 0,1-2-207 0 0,0 0 1 0 0,0 0-1 0 0,0 0 0 0 0,0 0 0 0 0,0 0 0 0 0,0 0 0 0 0,0 0 0 0 0,0 0 1 0 0,0 0-1 0 0,1 0 0 0 0,-1 0 0 0 0,0 0 0 0 0,0 0 0 0 0,0 0 1 0 0,0 0-1 0 0,0 0 0 0 0,0 0 0 0 0,0 0 0 0 0,0 0 0 0 0,0 0 0 0 0,0 0 1 0 0,0 0-1 0 0,0 0 0 0 0,0 0 0 0 0,0 0 0 0 0,0 0 0 0 0,0 0 0 0 0,0 0 1 0 0,0 0-1 0 0,0 0 0 0 0,0 0 0 0 0,0 0 0 0 0,0 0 0 0 0,0 0 0 0 0,0 0 1 0 0,0 0-1 0 0,0 0 0 0 0,0 0 0 0 0,0 0 0 0 0,0 0 0 0 0,0 0 0 0 0,0 1 1 0 0,-1-1-1 0 0,1 0 0 0 0,0 0 0 0 0,0 0 0 0 0,0 0 0 0 0,0 0-34 0 0,11-6 160 0 0,8 2-96 0 0,-18 4-64 0 0,0 0 0 0 0,0 0 0 0 0,0-1 0 0 0,1 1 0 0 0,-1 0 0 0 0,0 0 0 0 0,0 0 0 0 0,0 0 0 0 0,8 0 0 0 0,2-1 0 0 0,1 0 0 0 0,10 0 0 0 0,-21 1 0 0 0,36 3 0 0 0,-10-6 0 0 0,-16 4 57 0 0,-4-2-66 0 0,-5 0-81 0 0,-2 1-54 0 0,1 0-183 0 0,0-1 1 0 0,-1 1-1 0 0,1 0 1 0 0,0 0-1 0 0,0-1 1 0 0,-1 1 0 0 0,1 0-1 0 0,0-1 1 0 0,-1 1-1 0 0,1-1 1 0 0,0 1-1 0 0,-1 0 1 0 0,1-1 326 0 0,2-1-6129 0 0</inkml:trace>
</inkml:ink>
</file>

<file path=ppt/ink/ink6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3:46.248"/>
    </inkml:context>
    <inkml:brush xml:id="br0">
      <inkml:brushProperty name="width" value="0.05" units="cm"/>
      <inkml:brushProperty name="height" value="0.05" units="cm"/>
      <inkml:brushProperty name="color" value="#333333"/>
    </inkml:brush>
  </inkml:definitions>
  <inkml:trace contextRef="#ctx0" brushRef="#br0">32 59 11720 0 0,'0'0'532'0'0,"0"0"-4"0"0,0 0-279 0 0,0 0 72 0 0,0 0 67 0 0,0 0 18 0 0,-1 0-239 0 0,1 1 0 0 0,0 0 0 0 0,0-1 0 0 0,0 1 1 0 0,-1-1-1 0 0,1 1 0 0 0,0 0 0 0 0,0-1 0 0 0,0 1 1 0 0,0 0-168 0 0,3 1 390 0 0,-3-2-355 0 0,1 0-1 0 0,-1 0 0 0 0,0 1 0 0 0,1-1 0 0 0,-1 0 1 0 0,1 0-1 0 0,-1 1 0 0 0,0-1 0 0 0,1 0 0 0 0,-1 0 1 0 0,1 0-1 0 0,-1 0 0 0 0,0 0 0 0 0,1 0 0 0 0,-1 0-34 0 0,11 1 406 0 0,-9-1-385 0 0,1 0 0 0 0,-1 0-1 0 0,0 0 1 0 0,1 0 0 0 0,-1 0 0 0 0,1 0 0 0 0,-1 0-1 0 0,0-1 1 0 0,1 0 0 0 0,-1 1 0 0 0,0-1-1 0 0,0 0 1 0 0,1 0 0 0 0,-1 0 0 0 0,1-1-21 0 0,2-2 47 0 0,-2 3 38 0 0,-1-1-1 0 0,1 0 1 0 0,-1 0 0 0 0,2-2-85 0 0,-3 3 1 0 0,-1 0 0 0 0,1 0 0 0 0,0 0 0 0 0,-1 0 0 0 0,1 0 0 0 0,-1 0 0 0 0,1 0 0 0 0,-1 0 0 0 0,0 0 0 0 0,1 0 0 0 0,-1 0 0 0 0,0 0 0 0 0,0 0 0 0 0,0 0 0 0 0,0-1-1 0 0,0 0-1 0 0,0 0 0 0 0,0 0 1 0 0,0 1-1 0 0,-1-1 0 0 0,1 0 0 0 0,0 0 0 0 0,-1 1 1 0 0,0-1-1 0 0,1 0 0 0 0,-2-1 1 0 0,2 3 4 0 0,0-1 0 0 0,-1 0 0 0 0,1 1 0 0 0,-1-1 0 0 0,1 0 1 0 0,-1 1-1 0 0,0-1 0 0 0,1 1 0 0 0,-1-1 0 0 0,0 1 0 0 0,1-1 0 0 0,-1 1 0 0 0,0-1 1 0 0,1 1-1 0 0,-1 0 0 0 0,0-1 0 0 0,0 1 0 0 0,1 0 0 0 0,-1 0 0 0 0,0 0 0 0 0,0 0 1 0 0,0-1-1 0 0,1 1 0 0 0,-1 0-4 0 0,-2 1 74 0 0,-1-1 1 0 0,1 0-1 0 0,0 1 1 0 0,0 0 0 0 0,0-1-1 0 0,0 1 1 0 0,0 1-1 0 0,0-1 1 0 0,0 0-1 0 0,0 1 1 0 0,1-1 0 0 0,-1 1-1 0 0,0 0 1 0 0,1 0-1 0 0,-1 0 1 0 0,1 0-1 0 0,-1 1-74 0 0,-2 3 176 0 0,0 0-1 0 0,0 1 0 0 0,0-1 0 0 0,1 1 0 0 0,0 0 0 0 0,-1 2-175 0 0,4-6 40 0 0,0-1 0 0 0,0 1 0 0 0,0-1 0 0 0,0 1 1 0 0,1 0-1 0 0,-1 0 0 0 0,1-1 0 0 0,-1 1 0 0 0,1 0 0 0 0,0 0 0 0 0,0 0 0 0 0,0 0-40 0 0,1-1 21 0 0,-1 0-1 0 0,0-1 1 0 0,1 1 0 0 0,-1-1 0 0 0,1 1 0 0 0,-1-1 0 0 0,1 1-1 0 0,0-1 1 0 0,0 1 0 0 0,0-1 0 0 0,-1 1 0 0 0,1-1 0 0 0,1 0 0 0 0,-1 0-1 0 0,0 1 1 0 0,0-1 0 0 0,0 0 0 0 0,1 0 0 0 0,-1 0 0 0 0,1 0-21 0 0,2 1-4 0 0,0 0 0 0 0,-1 0 0 0 0,1-1 0 0 0,0 0 0 0 0,-1 0 0 0 0,1 0 1 0 0,0 0-1 0 0,0 0 0 0 0,0-1 0 0 0,0 0 4 0 0,4 1-269 0 0,0-1 0 0 0,1 0 0 0 0,-1-1 0 0 0,0 0 0 0 0,0 0 0 0 0,0-1 0 0 0,0 0 0 0 0,7-3 269 0 0,-8 3-2155 0 0,1 0-4068 0 0</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27:17.852"/>
    </inkml:context>
    <inkml:brush xml:id="br0">
      <inkml:brushProperty name="width" value="0.1" units="cm"/>
      <inkml:brushProperty name="height" value="0.1" units="cm"/>
      <inkml:brushProperty name="color" value="#E71225"/>
    </inkml:brush>
  </inkml:definitions>
  <inkml:trace contextRef="#ctx0" brushRef="#br0">1 75 3224 0 0,'0'0'400'0'0,"0"0"472"0"0,0-1-500 0 0,1 1 0 0 0,-1 0 1 0 0,1 0-1 0 0,0 0 0 0 0,-1 0 0 0 0,1 0 0 0 0,-1 0 1 0 0,1 0-1 0 0,-1 0 0 0 0,1 0 0 0 0,-1 0 1 0 0,1 0-1 0 0,-1 0 0 0 0,1 0 0 0 0,-1 1 0 0 0,1-1 1 0 0,0 0-373 0 0,3 12 335 0 0,0-1 0 0 0,0 1 0 0 0,-1 0 0 0 0,-1 0 0 0 0,0 0 0 0 0,0 6-335 0 0,5 28 254 0 0,1 11-112 0 0,-6-38-42 0 0,1 0-1 0 0,4 15-99 0 0,-3-4-391 0 0,-4-30-23 0 0</inkml:trace>
  <inkml:trace contextRef="#ctx0" brushRef="#br0" timeOffset="370.29">5 55 3680 0 0,'0'-17'360'0'0,"1"15"-116"0"0,0 1-1 0 0,0-1 1 0 0,0 0-1 0 0,0 1 1 0 0,0-1 0 0 0,1 1-1 0 0,-1 0 1 0 0,0-1 0 0 0,1 1-1 0 0,-1 0 1 0 0,1 0 0 0 0,-1 0-1 0 0,1 0 1 0 0,-1 0-1 0 0,1 0 1 0 0,1 0-244 0 0,2-2 812 0 0,0 1 0 0 0,0 1 0 0 0,0-1 0 0 0,0 1 0 0 0,2-1-812 0 0,1 1 137 0 0,0 0 1 0 0,0 0-1 0 0,1 0 0 0 0,-1 1 0 0 0,0 0 0 0 0,0 1 0 0 0,0 0 1 0 0,0 0-1 0 0,1 0 0 0 0,-2 1 0 0 0,1 1 0 0 0,0-1 0 0 0,0 1 0 0 0,-1 1 1 0 0,2 0-138 0 0,-7-2 1 0 0,0 0 1 0 0,0-1-1 0 0,0 1 1 0 0,0 0 0 0 0,-1 0-1 0 0,1 1 1 0 0,-1-1-1 0 0,0 0 1 0 0,1 0 0 0 0,-1 1-1 0 0,0-1 1 0 0,0 1 0 0 0,-1-1-1 0 0,1 1 1 0 0,0 2-2 0 0,3 6 40 0 0,-4-10-41 0 0,0 1 1 0 0,0-1 0 0 0,0 0 0 0 0,0 1 0 0 0,0-1 0 0 0,-1 0 0 0 0,1 0 0 0 0,0 1 0 0 0,-1-1 0 0 0,1 0 0 0 0,-1 0 0 0 0,1 1 0 0 0,-1-1 0 0 0,0 0-1 0 0,1 0 1 0 0,-1 0 0 0 0,0 0 0 0 0,0 0 0 0 0,0 0 0 0 0,-18 19 18 0 0,1-8-208 0 0,0-1 1 0 0,0 0 0 0 0,-7 1 189 0 0,18-8-592 0 0</inkml:trace>
  <inkml:trace contextRef="#ctx0" brushRef="#br0" timeOffset="-149856.8">247 390 4144 0 0,'13'-6'1119'0'0,"6"1"3041"0"0,1-1-1718 0 0,-19 6-2390 0 0,0 0 1 0 0,-1 0-1 0 0,1 0 1 0 0,0 0-1 0 0,-1 0 1 0 0,1 0-1 0 0,0 0 1 0 0,0 0-1 0 0,-1 1 1 0 0,1-1-1 0 0,0 0 1 0 0,-1 0-1 0 0,1 1 0 0 0,0-1 1 0 0,-1 0-1 0 0,1 1 1 0 0,0-1-1 0 0,-1 1 1 0 0,1-1-1 0 0,-1 1 1 0 0,1-1-1 0 0,-1 1 1 0 0,1 0-53 0 0,9 11 277 0 0,-9-9-260 0 0,0 1-1 0 0,0-1 1 0 0,-1 0 0 0 0,1 0-1 0 0,-1 0 1 0 0,0 0 0 0 0,0 0-1 0 0,0 1 1 0 0,0-1 0 0 0,0 0-1 0 0,-1 0 1 0 0,1 0 0 0 0,-1 2-17 0 0,-2 5 49 0 0,0 1 1 0 0,-1-1-1 0 0,-1 3-49 0 0,-12 20 64 0 0,13-23-10 0 0,4-9-48 0 0,0 0 0 0 0,-1-1 0 0 0,1 1 0 0 0,0 0 0 0 0,-1 0 1 0 0,1-1-1 0 0,0 1 0 0 0,0 0 0 0 0,0 0 0 0 0,-1 0 0 0 0,1 0 0 0 0,0-1 1 0 0,0 1-1 0 0,0 0 0 0 0,1 0 0 0 0,-1 0 0 0 0,0 0 0 0 0,0-1 1 0 0,0 1-1 0 0,1 0 0 0 0,-1 0 0 0 0,0-1 0 0 0,1 1 0 0 0,-1 0 0 0 0,0 0 1 0 0,1-1-7 0 0,-1 1 80 0 0,25-6 683 0 0,-4 1-296 0 0,-17 3-385 0 0,-1 0 0 0 0,1 0-1 0 0,0 0 1 0 0,-1-1 0 0 0,1 1-1 0 0,-1-1 1 0 0,1 0 0 0 0,0 0-82 0 0,0-1-227 0 0,-1 1 0 0 0,1 1 0 0 0,0-1 0 0 0,1 0 0 0 0,2 0 227 0 0,3 0-5293 0 0</inkml:trace>
</inkml:ink>
</file>

<file path=ppt/ink/ink6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3:46.857"/>
    </inkml:context>
    <inkml:brush xml:id="br0">
      <inkml:brushProperty name="width" value="0.05" units="cm"/>
      <inkml:brushProperty name="height" value="0.05" units="cm"/>
      <inkml:brushProperty name="color" value="#333333"/>
    </inkml:brush>
  </inkml:definitions>
  <inkml:trace contextRef="#ctx0" brushRef="#br0">3 10 8288 0 0,'0'0'638'0'0,"0"0"-312"0"0,0 0 222 0 0,0 0 144 0 0,0 1 32 0 0,0 16 2052 0 0,-1 12-528 0 0,0-24-1984 0 0,1 1 0 0 0,0 0 1 0 0,-1-1-1 0 0,2 1 1 0 0,-1 0-1 0 0,1 5-264 0 0,1-13 396 0 0,1-3-334 0 0,2-8-99 0 0,-2-3 37 0 0,-3 11 0 0 0,1 1 0 0 0,0-1 0 0 0,1-2 0 0 0,-1 5 0 0 0,0-1 0 0 0,1 1 0 0 0,-1 0 0 0 0,0 0-1 0 0,1 1 1 0 0,-1-1 0 0 0,1 0 0 0 0,-1 0 0 0 0,1 1-1 0 0,1-2 1 0 0,1-1-10 0 0,-3 4 15 0 0,0 0 0 0 0,-1 0 0 0 0,1 0 0 0 0,0 0 0 0 0,0 0 0 0 0,-1 0 0 0 0,1 0 0 0 0,0 1 0 0 0,0-1 0 0 0,-1 0 0 0 0,1 1 0 0 0,0-1 0 0 0,-1 0 0 0 0,1 1-5 0 0,1 0 35 0 0,-1 1-1 0 0,1-1 1 0 0,0 1 0 0 0,-1 0 0 0 0,0 0 0 0 0,1 0-1 0 0,-1 0 1 0 0,0 0 0 0 0,0 0 0 0 0,1 1-35 0 0,2 12 170 0 0,-4-14-170 0 0,0-1 0 0 0,0 1 0 0 0,0-1-1 0 0,0 1 1 0 0,1-1 0 0 0,-1 1-1 0 0,0-1 1 0 0,0 0 0 0 0,0 1-1 0 0,0-1 1 0 0,1 1 0 0 0,-1-1-1 0 0,0 0 1 0 0,0 1 0 0 0,1-1 0 0 0,-1 0-1 0 0,0 1 1 0 0,1-1 3 0 0,-1 0 0 0 0,0 1 0 0 0,0-1 0 0 0,0 0 0 0 0,1 0 0 0 0,-1 1 0 0 0,0-1 0 0 0,0 0 0 0 0,0 0 0 0 0,0 1 0 0 0,0-1 0 0 0,0 0 0 0 0,0 0 0 0 0,1 1 0 0 0,-1-1 0 0 0,0 0 0 0 0,0 1 0 0 0,0-1 0 0 0,0 0 0 0 0,0 1 0 0 0,0-1 0 0 0,0 0 0 0 0,-1 0-3 0 0,1 1 64 0 0,0-1 0 0 0,1 0-10 0 0,0-1-49 0 0,0 1 0 0 0,0 0 1 0 0,1-1-1 0 0,-1 1 0 0 0,0-1 1 0 0,0 0-1 0 0,-1 1 0 0 0,1-1 1 0 0,0 0-1 0 0,0 0 0 0 0,0 1 1 0 0,0-2-7 0 0,9-12 24 0 0,-2 3-37 0 0,6-7 32 0 0,-8 11 418 0 0,-5 6-313 0 0,1-1 0 0 0,-1 0 1 0 0,1 0-1 0 0,0 1 0 0 0,-1-1 1 0 0,1 1-124 0 0,-1 0 36 0 0,-1 1 0 0 0,1 0 0 0 0,-1-1 0 0 0,1 1 0 0 0,0 0 0 0 0,-1 0 0 0 0,1 0 0 0 0,-1-1 0 0 0,1 1 0 0 0,0 0 0 0 0,-1 0 0 0 0,1 0 0 0 0,-1 0 0 0 0,1 0 0 0 0,0 0 0 0 0,-1 0 0 0 0,1 0 0 0 0,0 0 0 0 0,-1 1 0 0 0,1-1 0 0 0,-1 0 0 0 0,1 0 0 0 0,-1 0 0 0 0,1 1-36 0 0,1 0 54 0 0,-1 0 0 0 0,1 1 0 0 0,-1-1-1 0 0,0 0 1 0 0,0 1 0 0 0,0-1-1 0 0,0 1 1 0 0,0 0 0 0 0,0-1-1 0 0,0 1 1 0 0,0 0 0 0 0,0-1 0 0 0,-1 1-1 0 0,1 1-53 0 0,7 34 64 0 0,-7-33-182 0 0,0 0 0 0 0,0 0 0 0 0,0 0 0 0 0,1 0 0 0 0,0 0 0 0 0,1 2 118 0 0,-2-4-428 0 0,-1-2 357 0 0,0 1-1 0 0,0-1 0 0 0,1 0 0 0 0,-1 0 0 0 0,0 0 0 0 0,0 0 0 0 0,0 0 1 0 0,0 0-1 0 0,0 0 0 0 0,0 0 0 0 0,0 0 0 0 0,0 1 0 0 0,0-1 0 0 0,0 0 1 0 0,0 0-1 0 0,0 0 0 0 0,1 0 0 0 0,-1 0 0 0 0,0 0 0 0 0,0 0 1 0 0,0 0-1 0 0,0 0 0 0 0,0 0 0 0 0,0 0 0 0 0,0 0 0 0 0,0 0 0 0 0,1 0 72 0 0,1 0-1684 0 0</inkml:trace>
</inkml:ink>
</file>

<file path=ppt/ink/ink6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3:47.472"/>
    </inkml:context>
    <inkml:brush xml:id="br0">
      <inkml:brushProperty name="width" value="0.05" units="cm"/>
      <inkml:brushProperty name="height" value="0.05" units="cm"/>
      <inkml:brushProperty name="color" value="#333333"/>
    </inkml:brush>
  </inkml:definitions>
  <inkml:trace contextRef="#ctx0" brushRef="#br0">0 25 9672 0 0,'0'0'440'0'0,"0"0"-6"0"0,0 0-134 0 0,0 0 462 0 0,0 1 227 0 0,0 18 3689 0 0,0 15-3111 0 0,0-33-1508 0 0,2-1-61 0 0,0-1-27 0 0,-1 1 0 0 0,1-1 0 0 0,-1 1 0 0 0,0-1 0 0 0,0 0 0 0 0,1 0 0 0 0,-1 1 0 0 0,0-1 0 0 0,0 0 0 0 0,0 0 0 0 0,0 0 0 0 0,1-1 29 0 0,-1 1-32 0 0,0 0-10 0 0,1-1-1 0 0,-1 0 1 0 0,1 0-1 0 0,-1 0 0 0 0,1-2 43 0 0,6-7-125 0 0,-1 3 60 0 0,-6 7 62 0 0,0-1 0 0 0,0 0-1 0 0,1 1 1 0 0,-1-1 0 0 0,1 0-1 0 0,0 1 1 0 0,-1 0-1 0 0,1-1 1 0 0,0 1 0 0 0,0 0-1 0 0,1-1 4 0 0,-2 2 17 0 0,-1 0 0 0 0,0 0 0 0 0,1 0 0 0 0,-1 0-1 0 0,0 0 1 0 0,1 0 0 0 0,-1 0 0 0 0,1 0 0 0 0,-1 0-1 0 0,0 0 1 0 0,1 0 0 0 0,-1 0 0 0 0,1 0 0 0 0,-1 0 0 0 0,0 0-1 0 0,1 0 1 0 0,-1 0 0 0 0,0 0 0 0 0,1 1 0 0 0,-1-1-1 0 0,0 0 1 0 0,1 0 0 0 0,-1 0 0 0 0,0 1 0 0 0,1-1-1 0 0,-1 0 1 0 0,0 0 0 0 0,1 1 0 0 0,-1-1 0 0 0,0 0-1 0 0,0 1 1 0 0,1-1 0 0 0,-1 0 0 0 0,0 1-17 0 0,1 1 37 0 0,0 0 1 0 0,0 0 0 0 0,-1 0-1 0 0,1 0 1 0 0,-1 0-1 0 0,1 1-37 0 0,1 6 134 0 0,-2-8-111 0 0,1 1 0 0 0,-1 0 0 0 0,1 0-1 0 0,-1 0 1 0 0,0 0 0 0 0,0 0 0 0 0,0 1-23 0 0,1 7 69 0 0,-1-7-58 0 0,0-2 32 0 0,0 1-22 0 0,0-1 32 0 0,0-2-43 0 0,1 0-1 0 0,0 1 0 0 0,-1-1 0 0 0,1 1 0 0 0,-1-1 0 0 0,1 0 0 0 0,-1 0 1 0 0,0 1-1 0 0,1-1 0 0 0,-1 0 0 0 0,0 0 0 0 0,1 0 0 0 0,-1 1 0 0 0,0-1-9 0 0,1-1 7 0 0,-1 0 0 0 0,1 1-1 0 0,-1-1 1 0 0,1 0 0 0 0,0 1-1 0 0,0-1 1 0 0,0 1 0 0 0,1-2-7 0 0,-1 2 1 0 0,0-1 1 0 0,0 0 0 0 0,0 0-1 0 0,0 0 1 0 0,0 0 0 0 0,-1 0-2 0 0,5-8 11 0 0,-4 9 7 0 0,1-3 45 0 0,0 0 0 0 0,0 0 0 0 0,1 1 0 0 0,1-1-63 0 0,-4 3 22 0 0,1 0 0 0 0,0 0 0 0 0,0 0 0 0 0,0 1-1 0 0,0-1 1 0 0,0 0 0 0 0,0 1 0 0 0,0-1 0 0 0,0 1-1 0 0,0-1 1 0 0,0 1 0 0 0,0-1 0 0 0,0 1 0 0 0,0 0-1 0 0,1 0 1 0 0,-1-1 0 0 0,0 1 0 0 0,1 0-22 0 0,-1 0 33 0 0,1 0 0 0 0,-1 1 0 0 0,1-1 0 0 0,-1 0 0 0 0,1 1 0 0 0,0-1 0 0 0,-1 1 0 0 0,1-1 0 0 0,-1 1 0 0 0,0 0 0 0 0,1-1 0 0 0,-1 1 0 0 0,0 0 0 0 0,1 0 0 0 0,-1 0 0 0 0,0 0 0 0 0,0 0 0 0 0,0 0 0 0 0,0 1 0 0 0,0-1 0 0 0,0 0 0 0 0,0 1-33 0 0,2 2-6 0 0,-2-3 14 0 0,0 0 1 0 0,0 0-1 0 0,-1 0 1 0 0,1 0-1 0 0,-1 0 1 0 0,1 0-1 0 0,-1 0 1 0 0,1 0-1 0 0,-1 0 1 0 0,0 0-1 0 0,0 1 1 0 0,1-1-1 0 0,-1 0-8 0 0,0 1 17 0 0,0 0 0 0 0,1-1 0 0 0,-1 1-1 0 0,1 0 1 0 0,1 1-17 0 0,1 8-4 0 0,-1-6 4 0 0,-2-4-1 0 0,1 0-1 0 0,-1 1 1 0 0,0-1 0 0 0,0 0 0 0 0,0 0-1 0 0,1 1 1 0 0,-1-1 0 0 0,0 0-1 0 0,0 1 2 0 0,0-1-67 0 0,0 0-1 0 0,0 0 0 0 0,0 0 1 0 0,0 0-1 0 0,0 0 0 0 0,0 0 0 0 0,1 0 1 0 0,-1 0-1 0 0,0 0 0 0 0,1 0 1 0 0,-1 0-1 0 0,1 0 68 0 0,2 4-4929 0 0,-2-5 3235 0 0</inkml:trace>
</inkml:ink>
</file>

<file path=ppt/ink/ink6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3:47.931"/>
    </inkml:context>
    <inkml:brush xml:id="br0">
      <inkml:brushProperty name="width" value="0.05" units="cm"/>
      <inkml:brushProperty name="height" value="0.05" units="cm"/>
      <inkml:brushProperty name="color" value="#333333"/>
    </inkml:brush>
  </inkml:definitions>
  <inkml:trace contextRef="#ctx0" brushRef="#br0">59 19 8288 0 0,'1'-1'58'0'0,"-1"-1"58"0"0,0 1-1 0 0,0 0 1 0 0,1 0-1 0 0,-1 0 0 0 0,0 0 1 0 0,0 0-1 0 0,0 0 1 0 0,0 0-1 0 0,0-1-115 0 0,0 2 7 0 0,0-1 162 0 0,0 1 0 0 0,0 0 0 0 0,-1-1-1 0 0,1 1 1 0 0,0 0 0 0 0,0 0 0 0 0,0-1 0 0 0,0 1 0 0 0,0 0 0 0 0,-1 0 0 0 0,1-1 0 0 0,0 1 0 0 0,0 0 0 0 0,-1 0 0 0 0,1 0 0 0 0,0 0 0 0 0,0-1 0 0 0,-1 1 0 0 0,1 0 0 0 0,0 0-1 0 0,0 0 1 0 0,-1 0 0 0 0,1 0 0 0 0,0 0 0 0 0,-1-1 0 0 0,1 1 0 0 0,0 0 0 0 0,0 0 0 0 0,-1 0 0 0 0,1 0 0 0 0,0 0 0 0 0,-1 0 0 0 0,1 0-169 0 0,-11 1 1991 0 0,1 6-782 0 0,5-3-730 0 0,3-3-393 0 0,0 0 1 0 0,0 1-1 0 0,1 0 0 0 0,-1-1 0 0 0,1 1 1 0 0,-1 0-1 0 0,1 0 0 0 0,0 0 1 0 0,0 0-1 0 0,0 0 0 0 0,-1 1-86 0 0,0 2 81 0 0,1 0 0 0 0,-1 0 0 0 0,1 0 0 0 0,-1 4-81 0 0,1-6 4 0 0,1-1-1 0 0,0 1 0 0 0,0 0 1 0 0,0 0-1 0 0,0 0 0 0 0,1 0 1 0 0,-1 0-1 0 0,1-1 0 0 0,-1 2-3 0 0,1-3-10 0 0,-1 0-1 0 0,1 1 0 0 0,0-1 0 0 0,-1 1 0 0 0,1-1 1 0 0,0 0-1 0 0,0 1 0 0 0,0-1 0 0 0,-1 0 1 0 0,1 0-1 0 0,1 0 0 0 0,-1 0 0 0 0,0 0 0 0 0,0 0 1 0 0,0 0-1 0 0,0 0 0 0 0,1 0 11 0 0,-1-1-46 0 0,0 1 0 0 0,0-1 0 0 0,0 0 0 0 0,0 0 0 0 0,0 1 0 0 0,0-1 0 0 0,0 0 0 0 0,0 0 0 0 0,0 0 1 0 0,0 0-1 0 0,0 0 0 0 0,0-1 0 0 0,0 1 0 0 0,0 0 0 0 0,0 0 0 0 0,0-1 0 0 0,0 1 0 0 0,0-1 0 0 0,0 1 0 0 0,-1 0 0 0 0,1-1 0 0 0,0 0 0 0 0,0 1 0 0 0,0-1 0 0 0,0 0 0 0 0,-1 1 0 0 0,1-1 46 0 0,1-1-29 0 0,0 0 0 0 0,0 0-1 0 0,-1 0 1 0 0,1 0-1 0 0,0 0 1 0 0,-1 0 0 0 0,0-1-1 0 0,1 1 1 0 0,-1 0-1 0 0,0-1 30 0 0,6-13-62 0 0,-5 12 63 0 0,0 0 1 0 0,0 0 0 0 0,-1 0-1 0 0,1 0-1 0 0,3-7 212 0 0,-4 10-127 0 0,-1 0-1 0 0,1 0 0 0 0,-1 0 1 0 0,1-1-1 0 0,-1 1 1 0 0,1 0-1 0 0,-1 0 1 0 0,0 0-1 0 0,1 0 0 0 0,-1-2-84 0 0,0 3 176 0 0,0 0 0 0 0,0 0-6 0 0,0 0-29 0 0,0 0-12 0 0,0 0-120 0 0,0 0 0 0 0,0 0-1 0 0,0 0 1 0 0,1 0-1 0 0,-1 0 1 0 0,0 0-1 0 0,0 1 1 0 0,0-1 0 0 0,0 0-1 0 0,0 0 1 0 0,0 0-1 0 0,0 0 1 0 0,0 0-1 0 0,0 0 1 0 0,0 0-1 0 0,0 1 1 0 0,0-1 0 0 0,0 0-1 0 0,0 0 1 0 0,0 0-1 0 0,0 0 1 0 0,0 0-1 0 0,0 0 1 0 0,0 1 0 0 0,0-1-1 0 0,0 0 1 0 0,0 0-1 0 0,0 0 1 0 0,0 0-1 0 0,0 0-8 0 0,-1 5 56 0 0,1-5-42 0 0,0 5 24 0 0,0-1 0 0 0,0 0 0 0 0,0 0 0 0 0,0 1 0 0 0,1-1 0 0 0,0 1-38 0 0,-1-1 16 0 0,1 0-49 0 0,-1 1 1 0 0,1 0-1 0 0,0 0 1 0 0,1 0-1 0 0,-1-1 1 0 0,1 1-1 0 0,0-1 0 0 0,0 1 1 0 0,0-1-1 0 0,1 0 1 0 0,0 0-1 0 0,-1 0 1 0 0,2 0-1 0 0,0 1 33 0 0,-2-4-2312 0 0,1-1 942 0 0</inkml:trace>
</inkml:ink>
</file>

<file path=ppt/ink/ink6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3:48.288"/>
    </inkml:context>
    <inkml:brush xml:id="br0">
      <inkml:brushProperty name="width" value="0.05" units="cm"/>
      <inkml:brushProperty name="height" value="0.05" units="cm"/>
      <inkml:brushProperty name="color" value="#333333"/>
    </inkml:brush>
  </inkml:definitions>
  <inkml:trace contextRef="#ctx0" brushRef="#br0">0 0 14368 0 0,'0'0'330'0'0,"0"0"45"0"0,0 0 17 0 0,0 0-47 0 0,0 0-187 0 0,0 0 46 0 0,0 0 41 0 0,0 0 9 0 0,0 0-19 0 0,0 0-91 0 0,4 6-781 0 0,-2-3-439 0 0,1 0-61 0 0</inkml:trace>
</inkml:ink>
</file>

<file path=ppt/ink/ink6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3:48.636"/>
    </inkml:context>
    <inkml:brush xml:id="br0">
      <inkml:brushProperty name="width" value="0.05" units="cm"/>
      <inkml:brushProperty name="height" value="0.05" units="cm"/>
      <inkml:brushProperty name="color" value="#333333"/>
    </inkml:brush>
  </inkml:definitions>
  <inkml:trace contextRef="#ctx0" brushRef="#br0">0 3 10136 0 0,'0'0'464'0'0,"0"0"-10"0"0,0 0-98 0 0,0 0 676 0 0,0 0 326 0 0,0 0 67 0 0,0 0-49 0 0,0 0-262 0 0,0 0-111 0 0,0 0-19 0 0,0 0-85 0 0,0 0-333 0 0,0 0-146 0 0,0 0-32 0 0,0 0-52 0 0,1 0-447 0 0,0-1-5800 0 0,0-1-1082 0 0</inkml:trace>
</inkml:ink>
</file>

<file path=ppt/ink/ink6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4:19.534"/>
    </inkml:context>
    <inkml:brush xml:id="br0">
      <inkml:brushProperty name="width" value="0.05" units="cm"/>
      <inkml:brushProperty name="height" value="0.05" units="cm"/>
      <inkml:brushProperty name="color" value="#333333"/>
    </inkml:brush>
  </inkml:definitions>
  <inkml:trace contextRef="#ctx0" brushRef="#br0">5 13 7920 0 0,'-5'1'1833'0'0,"9"-1"1907"0"0,7-1-2261 0 0,40-2 707 0 0,0 0-1001 0 0,-48 3-1143 0 0,0 0 0 0 0,-1-1-1 0 0,1 1 1 0 0,-1-1 0 0 0,3 0-42 0 0,-2 0 7 0 0,0 0 0 0 0,0 0 0 0 0,0 1 0 0 0,0-1 0 0 0,1 1 0 0 0,-1 0-7 0 0,-3 0-101 0 0,0 0-1 0 0,0 0-174 0 0,0 0-754 0 0,0 0-327 0 0,0 0-67 0 0</inkml:trace>
</inkml:ink>
</file>

<file path=ppt/ink/ink6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4:19.982"/>
    </inkml:context>
    <inkml:brush xml:id="br0">
      <inkml:brushProperty name="width" value="0.05" units="cm"/>
      <inkml:brushProperty name="height" value="0.05" units="cm"/>
      <inkml:brushProperty name="color" value="#333333"/>
    </inkml:brush>
  </inkml:definitions>
  <inkml:trace contextRef="#ctx0" brushRef="#br0">1 7 6912 0 0,'0'0'-17'0'0,"0"0"0"0"0,0 0 0 0 0,0 0 1 0 0,0 0-1 0 0,0 0 0 0 0,0-1 0 0 0,0 1 0 0 0,0 0 1 0 0,0 0-1 0 0,0 0 0 0 0,-1 0 0 0 0,1 0 0 0 0,0-1 1 0 0,0 1-1 0 0,0 0 0 0 0,0 0 0 0 0,0 0 0 0 0,0 0 1 0 0,0 0-1 0 0,0-1 0 0 0,0 1 0 0 0,0 0 0 0 0,1 0 1 0 0,-1 0-1 0 0,0 0 0 0 0,0-1 17 0 0,0 1 306 0 0,0 0-1 0 0,0 0 1 0 0,0 0-1 0 0,0 0 1 0 0,0-1-1 0 0,0 1 1 0 0,1 0 0 0 0,-1 0-1 0 0,0 0 1 0 0,0 0-1 0 0,0-1 1 0 0,0 1 0 0 0,0 0-1 0 0,1 0 1 0 0,-1 0-1 0 0,0 0 1 0 0,0 0 0 0 0,0 0-1 0 0,0 0 1 0 0,1 0-1 0 0,-1 0 1 0 0,0-1 0 0 0,0 1-1 0 0,0 0 1 0 0,1 0-1 0 0,-1 0 1 0 0,0 0 0 0 0,0 0-1 0 0,0 0 1 0 0,1 0-1 0 0,-1 0 1 0 0,0 0 0 0 0,0 0-1 0 0,0 1-305 0 0,3 2 1316 0 0,-2-2-1266 0 0,-1 1 0 0 0,1 0 0 0 0,-1 0 1 0 0,0 0-1 0 0,1-1 0 0 0,-1 1 0 0 0,0 0 1 0 0,0 0-1 0 0,-1 0 0 0 0,1 0 0 0 0,0-1 0 0 0,-1 1 1 0 0,1 0-1 0 0,-1 1-50 0 0,0 0 47 0 0,0 0 0 0 0,1 0 1 0 0,0-1-1 0 0,-1 1 0 0 0,1 0 0 0 0,0 1-47 0 0,1 5 97 0 0,-1 0 0 0 0,-1 4-97 0 0,1 14 13 0 0,1-12 119 0 0,-1 1-1 0 0,0-1 0 0 0,-1 0 1 0 0,-1 0-1 0 0,-1 4-131 0 0,3-18 1 0 0,0 0 0 0 0,0 0-1 0 0,-1 1 1 0 0,1-1 0 0 0,0 0 0 0 0,0 1-1 0 0,0-1 1 0 0,0 0 0 0 0,1 1-1 0 0,-1-1 1 0 0,0 0 0 0 0,0 1-1 0 0,1-1 1 0 0,-1 0 0 0 0,1 0 0 0 0,-1 1-1 0 0,1-1 1 0 0,0 0 0 0 0,-1 0-1 0 0,1 0 1 0 0,0 1-1 0 0,1 1 130 0 0,0 1 85 0 0,-2-4-177 0 0,1 0 0 0 0,-1 0 0 0 0,1 1 0 0 0,-1-1-1 0 0,1 0 1 0 0,-1 0 0 0 0,1 0 0 0 0,-1 1-1 0 0,1-1 1 0 0,-1 0 0 0 0,1 0 0 0 0,-1 0 0 0 0,1 0-1 0 0,-1 0 1 0 0,1 0 0 0 0,0 0 0 0 0,-1 0-38 0 0,12-3 35 0 0,-6 2 23 0 0,36-6-58 0 0,-25 5 0 0 0,0 1 0 0 0,2 1 0 0 0,15-2-14 0 0,-20 4-240 0 0,-14-2-79 0 0,7-2-2558 0 0,-7 0 1176 0 0</inkml:trace>
</inkml:ink>
</file>

<file path=ppt/ink/ink6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4:20.373"/>
    </inkml:context>
    <inkml:brush xml:id="br0">
      <inkml:brushProperty name="width" value="0.05" units="cm"/>
      <inkml:brushProperty name="height" value="0.05" units="cm"/>
      <inkml:brushProperty name="color" value="#333333"/>
    </inkml:brush>
  </inkml:definitions>
  <inkml:trace contextRef="#ctx0" brushRef="#br0">0 20 12528 0 0,'0'0'572'0'0,"0"0"-11"0"0,1 0-364 0 0,8-1 118 0 0,1 0 1 0 0,-1 0-1 0 0,4-2-315 0 0,14-2 836 0 0,9 3 35 0 0,24-3-1617 0 0,-50 3 253 0 0</inkml:trace>
</inkml:ink>
</file>

<file path=ppt/ink/ink6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4:20.754"/>
    </inkml:context>
    <inkml:brush xml:id="br0">
      <inkml:brushProperty name="width" value="0.05" units="cm"/>
      <inkml:brushProperty name="height" value="0.05" units="cm"/>
      <inkml:brushProperty name="color" value="#333333"/>
    </inkml:brush>
  </inkml:definitions>
  <inkml:trace contextRef="#ctx0" brushRef="#br0">2 0 10680 0 0,'0'0'241'0'0,"0"0"38"0"0,0 0 11 0 0,0 0-28 0 0,2 3-158 0 0,-2-1 212 0 0,0 1 0 0 0,0-1 0 0 0,0 1 0 0 0,0-1 1 0 0,0 1-1 0 0,-1 1-316 0 0,0 8 1097 0 0,0 5 244 0 0,1-12-1143 0 0,-1-1-1 0 0,1 0 1 0 0,0 0 0 0 0,0 1-1 0 0,1 0-197 0 0,2 13 318 0 0,-3-17-254 0 0,2 2 44 0 0,2-6-116 0 0,-3 2 44 0 0,0-1 0 0 0,-1 1 1 0 0,1 0-1 0 0,0 0 0 0 0,-1-1 1 0 0,1 1-1 0 0,-1-1-36 0 0,2-4 36 0 0,4-11-36 0 0,-2 6-51 0 0,-4 9 24 0 0,1-1-1 0 0,1 0 0 0 0,-1 0 1 0 0,0 1-1 0 0,2-3 28 0 0,1-1 108 0 0,-3 5-56 0 0,-1 0 0 0 0,1-1-1 0 0,0 1 1 0 0,0 0 0 0 0,0 0 0 0 0,1 0-1 0 0,-1 0 1 0 0,0 0 0 0 0,0 0 0 0 0,1 0-1 0 0,0-1-51 0 0,0 1 63 0 0,-1 0 22 0 0,1 1-1 0 0,-1-1 1 0 0,0 0-1 0 0,0 1 0 0 0,0-1 1 0 0,1 1-1 0 0,-1 0-84 0 0,0 0 38 0 0,-1 0-1 0 0,1 0 1 0 0,-1 0 0 0 0,1 0-1 0 0,-1 0 1 0 0,1 0-1 0 0,-1 0 1 0 0,1 0 0 0 0,0 0-1 0 0,-1 1 1 0 0,1-1-1 0 0,-1 0 1 0 0,0 0-1 0 0,1 1 1 0 0,-1-1 0 0 0,1 0-1 0 0,-1 1 1 0 0,1-1-1 0 0,-1 0-37 0 0,2 3 31 0 0,0-1 0 0 0,-1 0-1 0 0,1 0 1 0 0,-1 1 0 0 0,0-1-1 0 0,0 0 1 0 0,0 1 0 0 0,0-1-1 0 0,0 1 1 0 0,0 0 0 0 0,0-1-1 0 0,-1 1 1 0 0,1 1-31 0 0,1 6 94 0 0,-1-8-95 0 0,-1 0 0 0 0,1-1 1 0 0,-1 1-1 0 0,1-1 0 0 0,-1 1 0 0 0,0 1 1 0 0,0 0-8 0 0,1-1 0 0 0,-1 1 0 0 0,0-1-1 0 0,1 1 1 0 0,0-1 0 0 0,0 1 0 0 0,0-1-1 0 0,0 1 1 0 0,0-1 0 0 0,0 0 0 0 0,1 1 8 0 0,-2-2-167 0 0,1-1 1 0 0,0 1-1 0 0,0 0 0 0 0,-1-1 1 0 0,1 1-1 0 0,0-1 1 0 0,0 1-1 0 0,0-1 1 0 0,-1 1-1 0 0,1-1 0 0 0,0 0 1 0 0,0 0-1 0 0,0 1 1 0 0,0-1-1 0 0,1 0 167 0 0,2 0-1322 0 0</inkml:trace>
</inkml:ink>
</file>

<file path=ppt/ink/ink6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4:21.096"/>
    </inkml:context>
    <inkml:brush xml:id="br0">
      <inkml:brushProperty name="width" value="0.05" units="cm"/>
      <inkml:brushProperty name="height" value="0.05" units="cm"/>
      <inkml:brushProperty name="color" value="#333333"/>
    </inkml:brush>
  </inkml:definitions>
  <inkml:trace contextRef="#ctx0" brushRef="#br0">14 0 10968 0 0,'0'0'36'0'0,"0"0"1"0"0,0 0 0 0 0,0 0 0 0 0,0 0 0 0 0,0 0-1 0 0,0 0 1 0 0,0 0 0 0 0,1 0 0 0 0,-1 1 0 0 0,0-1-1 0 0,0 0 1 0 0,0 0 0 0 0,0 0 0 0 0,0 0 0 0 0,0 0-1 0 0,0 0 1 0 0,0 0 0 0 0,0 0 0 0 0,0 0 0 0 0,0 0 0 0 0,1 0-1 0 0,-1 0 1 0 0,0 0 0 0 0,0 0 0 0 0,0 0 0 0 0,0 0-1 0 0,0 1 1 0 0,0-1 0 0 0,0 0 0 0 0,0 0 0 0 0,0 0-1 0 0,0 0 1 0 0,0 0 0 0 0,0 0 0 0 0,0 0 0 0 0,0 0-1 0 0,0 0 1 0 0,0 1 0 0 0,0-1 0 0 0,0 0 0 0 0,0 0-1 0 0,0 0 1 0 0,0 0 0 0 0,0 0 0 0 0,0 0 0 0 0,0 0-1 0 0,0 0 1 0 0,0 0 0 0 0,0 1 0 0 0,0-1 0 0 0,0 0-1 0 0,0 0-36 0 0,-4 8 1751 0 0,3-7-1492 0 0,0 1 1 0 0,0 0-1 0 0,0 0 1 0 0,1-1-1 0 0,-1 1 1 0 0,1 0-260 0 0,-3 8 853 0 0,2-8-721 0 0,0-1 0 0 0,1 1 0 0 0,-1 0 1 0 0,1-1-1 0 0,0 1 0 0 0,0 0 0 0 0,-1 0 0 0 0,1-1 0 0 0,0 2-132 0 0,1 0 75 0 0,-1 0 0 0 0,0 0-1 0 0,1-1 1 0 0,0 1 0 0 0,0-1-1 0 0,0 1 1 0 0,0 0 0 0 0,0-1-1 0 0,0 0 1 0 0,1 1 0 0 0,-1-1-1 0 0,1 1-74 0 0,3 4-20 0 0,-4-6 17 0 0,0 0-1 0 0,-1 0 0 0 0,1 0 1 0 0,0 0-1 0 0,0 0 0 0 0,0 0 1 0 0,0 0-1 0 0,0 0 0 0 0,1 0 1 0 0,-1 0-1 0 0,0-1 0 0 0,1 1 4 0 0,2 1 13 0 0,0 0 0 0 0,0-1 0 0 0,0 1 0 0 0,0-1 0 0 0,0 0 0 0 0,2 0-13 0 0,-4-1-3 0 0,-1 0-1 0 0,1 0 1 0 0,0 0-1 0 0,-1 0 1 0 0,1 0-1 0 0,-1-1 1 0 0,1 1-1 0 0,-1 0 1 0 0,1-1-1 0 0,-1 1 1 0 0,1-1-1 0 0,-1 0 1 0 0,1 1-1 0 0,-1-1 1 0 0,1 0-1 0 0,-1 0 1 0 0,0 0-1 0 0,1-1 4 0 0,0 1-20 0 0,0-1-9 0 0,1-1 0 0 0,0 0-1 0 0,-1 1 1 0 0,1-2 29 0 0,-2 3-2 0 0,0 0 1 0 0,0 0-1 0 0,-1-1 0 0 0,1 1 1 0 0,-1 0-1 0 0,1 0 0 0 0,-1-1 1 0 0,1 1-1 0 0,-1 0 0 0 0,0 0 1 0 0,0-1-1 0 0,0 1 0 0 0,0-2 2 0 0,0-1 0 0 0,0 0 0 0 0,0 1 0 0 0,-1-1 0 0 0,0 0 0 0 0,0 0 0 0 0,0 0 0 0 0,0 1 0 0 0,-1-1 0 0 0,0 0 0 0 0,0 0 0 0 0,1 2 0 0 0,0 1-1 0 0,-1-1 0 0 0,1 1 0 0 0,0 0 1 0 0,-1-1-1 0 0,1 1 0 0 0,-1 0 0 0 0,0 0 1 0 0,1 0-1 0 0,-1 0 0 0 0,0 0 0 0 0,0 0 1 0 0,-1 0 0 0 0,-1-1-39 0 0,0 1 0 0 0,-1 0 0 0 0,1 0 0 0 0,0 0 0 0 0,-3 0 39 0 0,4 1-73 0 0,1 0-1 0 0,0 0 0 0 0,0 0 1 0 0,0 0-1 0 0,0 1 0 0 0,0-1 1 0 0,-1 1-1 0 0,1-1 0 0 0,0 1 74 0 0,-6 2-893 0 0,7-3 280 0 0,1 4-4540 0 0,1 3 752 0 0</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32:37.962"/>
    </inkml:context>
    <inkml:brush xml:id="br0">
      <inkml:brushProperty name="width" value="0.1" units="cm"/>
      <inkml:brushProperty name="height" value="0.1" units="cm"/>
      <inkml:brushProperty name="color" value="#E71225"/>
    </inkml:brush>
  </inkml:definitions>
  <inkml:trace contextRef="#ctx0" brushRef="#br0">11 27 5064 0 0,'-7'-1'83'0'0,"4"1"196"0"0,13-4-28 0 0,-9 4-201 0 0,-1 0 0 0 0,0 0-1 0 0,0 0 1 0 0,0 0 0 0 0,0 0 0 0 0,0 0-1 0 0,0 0 1 0 0,1 0 0 0 0,-1 0 0 0 0,0 0-1 0 0,0 0 1 0 0,0 0 0 0 0,0 0 0 0 0,0 0-1 0 0,0 0 1 0 0,0 0 0 0 0,1 0 0 0 0,-1 0-1 0 0,0 0 1 0 0,0 0 0 0 0,0 0 0 0 0,0-1-1 0 0,0 1 1 0 0,0 0 0 0 0,0 0 0 0 0,0 0-1 0 0,0 0 1 0 0,0 0 0 0 0,0 0 0 0 0,0 0-1 0 0,1 0 1 0 0,-1-1 0 0 0,0 1 0 0 0,0 0-1 0 0,0 0 1 0 0,0 0 0 0 0,0 0 0 0 0,0 0-1 0 0,0 0 1 0 0,0-1 0 0 0,0 1 0 0 0,0 0-1 0 0,0 0 1 0 0,0 0 0 0 0,0 0-1 0 0,0 0 1 0 0,-1 0 0 0 0,1-1 0 0 0,0 1-1 0 0,0 0 1 0 0,0 0 0 0 0,0 0 0 0 0,0 0-1 0 0,0 0 1 0 0,0 0 0 0 0,0 0 0 0 0,0 0-1 0 0,0 0 1 0 0,0-1 0 0 0,0 1 0 0 0,-1 0-1 0 0,1 0 1 0 0,0 0 0 0 0,0 0-50 0 0,0 0 29 0 0,0 0 1 0 0,0 0 0 0 0,0 0-1 0 0,-1-1 1 0 0,1 1-1 0 0,0 0 1 0 0,0 0-1 0 0,0 0 1 0 0,0 0-1 0 0,0 0 1 0 0,0-1-1 0 0,0 1 1 0 0,0 0-1 0 0,-1 0 1 0 0,1 0-1 0 0,0 0 1 0 0,0-1-1 0 0,0 1 1 0 0,0 0-1 0 0,0 0 1 0 0,0 0 0 0 0,0-1-1 0 0,0 1 1 0 0,0 0-1 0 0,0 0 1 0 0,0 0-1 0 0,0 0 1 0 0,0-1-1 0 0,1 1 1 0 0,-1 0-1 0 0,0 0 1 0 0,0 0-1 0 0,0 0 1 0 0,0-1-1 0 0,0 1-29 0 0,2-1 224 0 0,0 0-1 0 0,0-1 1 0 0,0 1-1 0 0,1 0 1 0 0,-1 0 0 0 0,0 0-1 0 0,0 1 1 0 0,1-1-1 0 0,-1 1 1 0 0,0-1-1 0 0,1 1 1 0 0,-1 0-1 0 0,1-1 1 0 0,-1 1-1 0 0,3 1-223 0 0,3-1 232 0 0,1 1 0 0 0,0 0 0 0 0,-1 0 1 0 0,2 2-233 0 0,-5-3 42 0 0,-3 1-37 0 0,-1-1 0 0 0,1 1-1 0 0,0-1 1 0 0,0 1 0 0 0,0 0 0 0 0,0 0 0 0 0,0 0 0 0 0,-1 0 0 0 0,1 0 0 0 0,0 0 0 0 0,-1 0-5 0 0,3 1 0 0 0,10 10 0 0 0,-13-11 0 0 0,0 0 0 0 0,0 0 0 0 0,0 0 0 0 0,0 0 0 0 0,-1 1 0 0 0,1-1 0 0 0,0 0 0 0 0,-1 0 0 0 0,1 1 0 0 0,0-1 0 0 0,-1 0 0 0 0,0 1 0 0 0,1-1 0 0 0,-1 0 0 0 0,0 1 0 0 0,0-1 0 0 0,1 1 0 0 0,-1-1 0 0 0,0 0 0 0 0,0 1 0 0 0,-1-1 0 0 0,1 1 0 0 0,0-1 0 0 0,0 1 0 0 0,-1-1 0 0 0,1 0 0 0 0,-1 2 0 0 0,0-1 0 0 0,1-1 0 0 0,-1 0 0 0 0,1-1 0 0 0,0 1 0 0 0,-1 0 0 0 0,1-1 0 0 0,0 1 0 0 0,-1 0 0 0 0,1-1 0 0 0,-1 1 0 0 0,1 0 0 0 0,-1-1 0 0 0,1 1 0 0 0,-1-1 0 0 0,0 1 0 0 0,1-1 0 0 0,-1 0 0 0 0,1 1 0 0 0,-1-1 0 0 0,0 0 0 0 0,0 1 0 0 0,1-1 0 0 0,-1 0 0 0 0,0 0 0 0 0,0 1 0 0 0,0-1 0 0 0,0 0 0 0 0,-20 18 0 0 0,9-10 8 0 0,7-5 4 0 0,0 0 1 0 0,1-1-1 0 0,-1 1 1 0 0,-1-1-1 0 0,-4 2-12 0 0,20 6 66 0 0,-2-5-26 0 0,0 0 0 0 0,-1 1 0 0 0,1-1 0 0 0,-1 2 0 0 0,0-1 0 0 0,-1 1 0 0 0,1 0 0 0 0,-2 0 0 0 0,1 0 0 0 0,2 5-40 0 0,0 1 80 0 0,-1 1 0 0 0,0 1 0 0 0,-1-1 0 0 0,-1 1 0 0 0,2 6-80 0 0,-6-12 0 0 0,1 1 0 0 0,-1-1 0 0 0,0 0 0 0 0,-1 1 0 0 0,0 1 0 0 0,0-11 0 0 0,0 4 25 0 0,0 0 1 0 0,-1-1-1 0 0,1 1 0 0 0,-1 0 1 0 0,0-1-1 0 0,0 1 1 0 0,0-1-1 0 0,0 1 1 0 0,-1-1-1 0 0,1 1 1 0 0,-1-1-1 0 0,0 0 1 0 0,0 0-1 0 0,0 0 1 0 0,-1 0-1 0 0,1 0 1 0 0,-1 0-1 0 0,-1 1-25 0 0,-4 3 183 0 0,-14 11 420 0 0,21-18-562 0 0,0 1 1 0 0,0 0-1 0 0,-1-1 1 0 0,1 1-1 0 0,0-1 0 0 0,0 1 1 0 0,-1-1-1 0 0,1 0 1 0 0,0 0-1 0 0,-1 1 1 0 0,1-1-1 0 0,0 0 1 0 0,-1 0-1 0 0,1 0 1 0 0,0 0-1 0 0,-1 0 1 0 0,1-1-1 0 0,-1 1-41 0 0,0 0 56 0 0,0-1 0 0 0,1 0 0 0 0,-1 0 0 0 0,0 1 1 0 0,0-1-1 0 0,1 0 0 0 0,-1 0 0 0 0,1 0 0 0 0,-1-1 0 0 0,1 1 0 0 0,-1 0 0 0 0,1-1 0 0 0,-1 0-56 0 0,-12-25 296 0 0,9 18-233 0 0,4 7-58 0 0,1 1 0 0 0,-1 0 0 0 0,0-1 0 0 0,1 1 0 0 0,-1-1 0 0 0,1 1 0 0 0,-1-1 0 0 0,1 0 0 0 0,0 1 1 0 0,-1-1-1 0 0,1 1 0 0 0,0-1 0 0 0,0 0 0 0 0,1-1-5 0 0,-2-9 12 0 0,1 12-21 0 0,0-1 0 0 0,0 0-1 0 0,0 0 1 0 0,0 0-1 0 0,0 0 1 0 0,0 0 0 0 0,0 1-1 0 0,0-1 1 0 0,0 0-1 0 0,0 0 1 0 0,0 0-1 0 0,1 0 1 0 0,-1 1 0 0 0,0-1-1 0 0,0 0 1 0 0,1 0-1 0 0,-1 0 1 0 0,1 1-1 0 0,-1-1 1 0 0,1 0 0 0 0,-1 1-1 0 0,1-1 1 0 0,0 0 9 0 0,10-11-451 0 0,-8 9 128 0 0,-1 1 0 0 0,0-1 0 0 0,1 1-1 0 0,-1 0 1 0 0,1 0 0 0 0,0 0 0 0 0,0 0 0 0 0,3-1 323 0 0,4-2-1381 0 0</inkml:trace>
</inkml:ink>
</file>

<file path=ppt/ink/ink6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4:21.519"/>
    </inkml:context>
    <inkml:brush xml:id="br0">
      <inkml:brushProperty name="width" value="0.05" units="cm"/>
      <inkml:brushProperty name="height" value="0.05" units="cm"/>
      <inkml:brushProperty name="color" value="#333333"/>
    </inkml:brush>
  </inkml:definitions>
  <inkml:trace contextRef="#ctx0" brushRef="#br0">19 0 4608 0 0,'0'0'208'0'0,"0"0"292"0"0,0 0 1100 0 0,-1 2 4561 0 0,-3 1-4382 0 0,2 2-1429 0 0,0 0 1 0 0,0-1-1 0 0,0 1 1 0 0,1 0-1 0 0,-1 0 1 0 0,1 0-1 0 0,0 0 1 0 0,1 0-351 0 0,-1-2 36 0 0,1 0 1 0 0,0 0-1 0 0,0 0 1 0 0,0 0-1 0 0,1 0 1 0 0,-1 0-1 0 0,0 0 1 0 0,1-1-1 0 0,0 1 1 0 0,0 0-1 0 0,0 0 1 0 0,0-1-1 0 0,0 1 1 0 0,1 0-1 0 0,-1-1-36 0 0,1 0 1 0 0,-1-1 0 0 0,1 0 0 0 0,0 1 0 0 0,0-1 0 0 0,-1 0 0 0 0,1 0-1 0 0,0 0 1 0 0,0 0 0 0 0,0 0 0 0 0,0-1 0 0 0,0 1 0 0 0,0 0 0 0 0,1-1-1 0 0,-1 0 0 0 0,0 0 7 0 0,-1 0 0 0 0,1 0 0 0 0,-1 0 0 0 0,1-1-1 0 0,-1 1 1 0 0,0-1 0 0 0,1 1 0 0 0,-1-1-1 0 0,1 1 1 0 0,-1-1 0 0 0,0 0 0 0 0,0 0-1 0 0,1 1 1 0 0,0-2-7 0 0,2-1-95 0 0,-1 0 22 0 0,0 1-1 0 0,0-1 0 0 0,-1 0 0 0 0,1 0 0 0 0,-1 0 1 0 0,0 0-1 0 0,1-1 0 0 0,-2 1 0 0 0,1-1 0 0 0,0 1 0 0 0,0-3 74 0 0,1-3 203 0 0,0-1-1 0 0,0-8-202 0 0,-2 15 154 0 0,-1-11 269 0 0,0 14-215 0 0,0 0 42 0 0,0 0 6 0 0,0 0-5 0 0,0 0-22 0 0,0 0-5 0 0,0 0 0 0 0,0 0-21 0 0,1 11 69 0 0,-1-6-220 0 0,1 0 0 0 0,-1 0-1 0 0,0 1-51 0 0,0-2 34 0 0,0 1-1 0 0,0-1 1 0 0,1 0-1 0 0,0 4-33 0 0,0-1 10 0 0,0-5-17 0 0,-1-1-1 0 0,0 1 1 0 0,0-1 0 0 0,1 0 0 0 0,-1 1 0 0 0,1-1 0 0 0,0 0 0 0 0,-1 1-1 0 0,1-1 1 0 0,0 0 0 0 0,0 1 7 0 0,2 3-96 0 0,-2-4-161 0 0,-1 1-1 0 0,1-1 1 0 0,0 0-1 0 0,0 0 1 0 0,0 0-1 0 0,0 1 1 0 0,0-1-1 0 0,0 0 1 0 0,1 0 257 0 0,1 0-1194 0 0</inkml:trace>
</inkml:ink>
</file>

<file path=ppt/ink/ink6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4:22.047"/>
    </inkml:context>
    <inkml:brush xml:id="br0">
      <inkml:brushProperty name="width" value="0.05" units="cm"/>
      <inkml:brushProperty name="height" value="0.05" units="cm"/>
      <inkml:brushProperty name="color" value="#333333"/>
    </inkml:brush>
  </inkml:definitions>
  <inkml:trace contextRef="#ctx0" brushRef="#br0">80 5 11312 0 0,'0'0'521'0'0,"-3"-3"170"0"0,3 3-653 0 0,-1 0 0 0 0,1-1 0 0 0,0 1 1 0 0,-1 0-1 0 0,1 0 0 0 0,-1 0 0 0 0,1 0 1 0 0,-1-1-1 0 0,1 1 0 0 0,0 0 0 0 0,-1 0 1 0 0,1 0-1 0 0,-1 0 0 0 0,1 0 0 0 0,-1 0 1 0 0,1 0-1 0 0,-1 0 0 0 0,1 0 0 0 0,0 0 1 0 0,-1 0-1 0 0,0 1-38 0 0,0-1 187 0 0,0 0-21 0 0,-1 0 0 0 0,1 0 0 0 0,-1 0 0 0 0,0 1 0 0 0,1-1 1 0 0,-1 0-1 0 0,1 1 0 0 0,-1-1 0 0 0,1 1 0 0 0,-1 0 0 0 0,1 0 0 0 0,0-1 0 0 0,-1 1 0 0 0,1 0 0 0 0,0 0 0 0 0,0 0 0 0 0,-1 0-166 0 0,-1 3 366 0 0,0 0 1 0 0,-1 0-1 0 0,1 0 0 0 0,-1 4-366 0 0,1-4 215 0 0,2-2-206 0 0,1-1 0 0 0,-1 1 0 0 0,0 0 1 0 0,1-1-1 0 0,0 1 0 0 0,-1 0 0 0 0,1-1 1 0 0,0 1-1 0 0,0 0 0 0 0,0 0 0 0 0,0-1 0 0 0,0 1 1 0 0,0 0-1 0 0,0 0 0 0 0,1-1 0 0 0,-1 1 1 0 0,1 0-1 0 0,-1-1 0 0 0,1 1 0 0 0,0 0 1 0 0,-1-1-1 0 0,1 1 0 0 0,0-1 0 0 0,0 1 0 0 0,1 0-9 0 0,-1-2-31 0 0,0 1-1 0 0,0 0 1 0 0,0 0-1 0 0,0 0 0 0 0,0 0 1 0 0,0-1-1 0 0,1 1 1 0 0,-1-1-1 0 0,0 1 0 0 0,0-1 1 0 0,1 1-1 0 0,-1-1 0 0 0,0 0 1 0 0,1 0-1 0 0,-1 1 1 0 0,1-1-1 0 0,-1 0 0 0 0,0 0 1 0 0,1 0-1 0 0,-1-1 0 0 0,0 1 1 0 0,2 0 31 0 0,-1-1-158 0 0,0 1 0 0 0,0-1-1 0 0,0 0 1 0 0,0 0 0 0 0,0 0 0 0 0,0 0 0 0 0,-1 0-1 0 0,1 0 1 0 0,0 0 0 0 0,0-1 0 0 0,-1 1 0 0 0,1-1 0 0 0,0-1 158 0 0,0 2-11 0 0,-1-1 1 0 0,0 0-1 0 0,0 1 1 0 0,0-1 0 0 0,0 0-1 0 0,0 0 1 0 0,0 0 0 0 0,-1 0-1 0 0,1 0 1 0 0,-1 0 0 0 0,1 0-1 0 0,-1 0 1 0 0,0 0 0 0 0,0 0 10 0 0,0 2 3 0 0,1-6 499 0 0,0 1-1 0 0,1 0 0 0 0,-1 0 0 0 0,3-5-501 0 0,-4 9 354 0 0,0 1 4 0 0,0 0-28 0 0,0 0-130 0 0,0 0-59 0 0,0 0-12 0 0,2 3 225 0 0,-1 0-220 0 0,0 0 0 0 0,-1 0 1 0 0,1 0-1 0 0,-1 0 0 0 0,0 0 0 0 0,0 2-134 0 0,2 12 185 0 0,-1-8-59 0 0,0 0-1 0 0,0 1 0 0 0,-1 0 1 0 0,-1-1-1 0 0,0 5-125 0 0,0 17 112 0 0,0-17-99 0 0,0-1 0 0 0,-1 0 0 0 0,0 1 0 0 0,-1-1-1 0 0,0 0 1 0 0,-1 0-13 0 0,3-11 0 0 0,0 0 1 0 0,0 0-1 0 0,0-1 0 0 0,0 1 0 0 0,0 0 0 0 0,0 0 0 0 0,-1-1 0 0 0,1 1 0 0 0,-1-1 0 0 0,1 1 0 0 0,-1-1 0 0 0,1 0 0 0 0,-1 1 0 0 0,0-1 1 0 0,0 0-1 0 0,0 0 0 0 0,-1 0 0 0 0,0 1-1 0 0,1-2-1 0 0,0 1 1 0 0,-1 0 0 0 0,1 0 0 0 0,-1-1 0 0 0,1 1 0 0 0,-1-1 0 0 0,1 0-1 0 0,-1 0 1 0 0,1 0 0 0 0,-1 0 0 0 0,1 0 0 0 0,-1 0 0 0 0,-1-1 1 0 0,2 1-192 0 0,1-1 0 0 0,-1 1 0 0 0,0-1 0 0 0,1 1 0 0 0,-1-1 0 0 0,0 0 0 0 0,1 0 0 0 0,-1 0 0 0 0,1 0 0 0 0,0 0 0 0 0,-1 0 0 0 0,1 0 0 0 0,0 0 0 0 0,-1-1 192 0 0,-1-3-6641 0 0</inkml:trace>
</inkml:ink>
</file>

<file path=ppt/ink/ink6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4:22.490"/>
    </inkml:context>
    <inkml:brush xml:id="br0">
      <inkml:brushProperty name="width" value="0.05" units="cm"/>
      <inkml:brushProperty name="height" value="0.05" units="cm"/>
      <inkml:brushProperty name="color" value="#333333"/>
    </inkml:brush>
  </inkml:definitions>
  <inkml:trace contextRef="#ctx0" brushRef="#br0">15 3 12528 0 0,'0'0'62'0'0,"0"-1"0"0"0,0 1 1 0 0,0 0-1 0 0,0 0 0 0 0,0 0 1 0 0,-1 0-1 0 0,1 0 0 0 0,0 0 1 0 0,0-1-1 0 0,0 1 1 0 0,0 0-1 0 0,0 0 0 0 0,0 0 1 0 0,0 0-1 0 0,0 0 0 0 0,-1 0 1 0 0,1 0-1 0 0,0 0 0 0 0,0 0 1 0 0,0-1-1 0 0,0 1 0 0 0,0 0 1 0 0,-1 0-1 0 0,1 0 1 0 0,0 0-1 0 0,0 0-62 0 0,-1 2 186 0 0,0 0 0 0 0,0 0 0 0 0,0-1 0 0 0,1 1 0 0 0,-1 0 0 0 0,0 0 0 0 0,1 0 0 0 0,-1 2-186 0 0,-1 17 929 0 0,2-14-696 0 0,-2 18 542 0 0,1 1 0 0 0,2 11-775 0 0,2 31 136 0 0,-3-60-91 0 0,0 0 1 0 0,-1 5-46 0 0,0 6 182 0 0,1-19-117 0 0,0 0-27 0 0,1 0-92 0 0,1-3 70 0 0,1 1-1 0 0,-1-1 1 0 0,0 0-1 0 0,0 0 0 0 0,0 0 1 0 0,0 0-1 0 0,-1-1 0 0 0,2-2-15 0 0,-1 2 148 0 0,-1 1-1 0 0,1-1 1 0 0,1 0-1 0 0,-1 0 1 0 0,0 1-1 0 0,3-3-147 0 0,-3 4 42 0 0,0 0 193 0 0,1-1-1 0 0,-1 1 0 0 0,1 0 0 0 0,0 0 1 0 0,2-2-235 0 0,-4 3 66 0 0,1 1 0 0 0,-1-1 0 0 0,0 1 0 0 0,0 0 1 0 0,0-1-1 0 0,0 1 0 0 0,0 0 0 0 0,1 0 0 0 0,-1 0 0 0 0,0 0 1 0 0,0 0-1 0 0,0 0 0 0 0,0 0 0 0 0,1 0 0 0 0,-1 0 0 0 0,0 1 1 0 0,0-1-1 0 0,0 1 0 0 0,0-1-66 0 0,2 1 24 0 0,-1 0 1 0 0,0 0-1 0 0,0 0 1 0 0,1 0-1 0 0,-1 1 1 0 0,0-1-1 0 0,0 1 0 0 0,0-1 1 0 0,-1 1-1 0 0,1 0 1 0 0,0-1-1 0 0,-1 1 0 0 0,1 0 1 0 0,-1 0-1 0 0,1 0 1 0 0,-1 1-1 0 0,0-1 1 0 0,0 0-1 0 0,0 0 0 0 0,0 1 1 0 0,0-1-1 0 0,0 2-24 0 0,-1-1 1 0 0,1 0-1 0 0,0 0 0 0 0,0 0 1 0 0,0 0-1 0 0,1 1 0 0 0,2 7-23 0 0,0 1-57 0 0,-2-5-1816 0 0,0-1-1 0 0,0 0 1 0 0,2 3 1896 0 0,1-3-6401 0 0</inkml:trace>
</inkml:ink>
</file>

<file path=ppt/ink/ink6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4:23.215"/>
    </inkml:context>
    <inkml:brush xml:id="br0">
      <inkml:brushProperty name="width" value="0.05" units="cm"/>
      <inkml:brushProperty name="height" value="0.05" units="cm"/>
      <inkml:brushProperty name="color" value="#333333"/>
    </inkml:brush>
  </inkml:definitions>
  <inkml:trace contextRef="#ctx0" brushRef="#br0">0 25 9704 0 0,'1'-5'786'0'0,"1"1"0"0"0,0-1 1 0 0,0 1-1 0 0,1-2-786 0 0,-3 5 751 0 0,0 1 1 0 0,0 0 0 0 0,0 0 0 0 0,0 0-67 0 0,0 0-279 0 0,1 9 372 0 0,0 14-537 0 0,-1 0 0 0 0,0 2-241 0 0,-1 10 152 0 0,0 1-24 0 0,1 25 141 0 0,1-46-192 0 0,0-1 0 0 0,1 1-1 0 0,1 1-76 0 0,-2-13 21 0 0,0 0-1 0 0,0 0 0 0 0,0 0 1 0 0,0 0-1 0 0,1 0 1 0 0,-1 0-1 0 0,1 1-20 0 0,-1-4 30 0 0,-1 1 1 0 0,1 0-1 0 0,0 0 1 0 0,-1 0-1 0 0,1 0 0 0 0,0 0 1 0 0,0-1-1 0 0,-1 1 1 0 0,1 0-1 0 0,0-1 0 0 0,0 1 1 0 0,0-1-1 0 0,0 1 1 0 0,0-1-1 0 0,0 1 0 0 0,0-1 1 0 0,0 0-1 0 0,0 1 1 0 0,0-1-1 0 0,0 0 0 0 0,2 0-30 0 0,-1 0 17 0 0,0 0-1 0 0,1 0 0 0 0,-1-1 0 0 0,1 1 0 0 0,-1-1 1 0 0,0 1-1 0 0,1-1 0 0 0,-1 0 0 0 0,0 0 1 0 0,0 0-1 0 0,1-1-16 0 0,2-1-533 0 0,-1 0-1 0 0,0 0 1 0 0,0-1 0 0 0,3-2 533 0 0,-6 5-325 0 0,0-1 0 0 0,0 1 0 0 0,0-1 1 0 0,0 0-1 0 0,0 1 0 0 0,0-1 0 0 0,0 0 1 0 0,0-1 323 0 0,0 0-319 0 0,3-7-1182 0 0</inkml:trace>
</inkml:ink>
</file>

<file path=ppt/ink/ink6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4:23.546"/>
    </inkml:context>
    <inkml:brush xml:id="br0">
      <inkml:brushProperty name="width" value="0.05" units="cm"/>
      <inkml:brushProperty name="height" value="0.05" units="cm"/>
      <inkml:brushProperty name="color" value="#333333"/>
    </inkml:brush>
  </inkml:definitions>
  <inkml:trace contextRef="#ctx0" brushRef="#br0">0 14 4144 0 0,'0'0'319'0'0,"3"0"1726"0"0,14-3 4694 0 0,9-1-4565 0 0,2 0-996 0 0,-14 3-903 0 0,0 0 0 0 0,-1 0-1 0 0,2 2-274 0 0,1-1-4389 0 0,-7 0-1205 0 0</inkml:trace>
</inkml:ink>
</file>

<file path=ppt/ink/ink6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4:23.914"/>
    </inkml:context>
    <inkml:brush xml:id="br0">
      <inkml:brushProperty name="width" value="0.05" units="cm"/>
      <inkml:brushProperty name="height" value="0.05" units="cm"/>
      <inkml:brushProperty name="color" value="#333333"/>
    </inkml:brush>
  </inkml:definitions>
  <inkml:trace contextRef="#ctx0" brushRef="#br0">22 0 13072 0 0,'-3'5'988'0'0,"-4"9"-543"0"0,6-11-155 0 0,-1 0-1 0 0,1 0 0 0 0,-1 0 0 0 0,1 1 1 0 0,0-1-1 0 0,0 0 0 0 0,0 1 1 0 0,1-1-1 0 0,-1 0 0 0 0,1 3-289 0 0,-1-3 139 0 0,1 1-1 0 0,1 0 1 0 0,-1 0 0 0 0,0-1-1 0 0,1 1 1 0 0,0 0 0 0 0,0-1-1 0 0,0 1 1 0 0,0-1 0 0 0,0 1-1 0 0,2 1-138 0 0,-2-3 8 0 0,0-1 0 0 0,0 1 0 0 0,0 0 0 0 0,0 0 0 0 0,0-1-1 0 0,1 1 1 0 0,-1 0 0 0 0,1-1 0 0 0,-1 0 0 0 0,1 1-1 0 0,-1-1 1 0 0,1 0 0 0 0,0 0 0 0 0,0 0 0 0 0,0 0 0 0 0,0 0-1 0 0,-1 0 1 0 0,1 0 0 0 0,0-1 0 0 0,0 1 0 0 0,1-1-1 0 0,0 1-7 0 0,0-1 0 0 0,-1 0 0 0 0,0 0 0 0 0,0 0-1 0 0,1 0 1 0 0,-1-1 0 0 0,0 1 0 0 0,0-1-1 0 0,1 1 1 0 0,-1-1 0 0 0,0 0 0 0 0,0 0-1 0 0,0 0 1 0 0,0 0 0 0 0,0 0 0 0 0,0 0 0 0 0,0-1-1 0 0,-1 1 1 0 0,1-1 0 0 0,0 1 0 0 0,-1-1-1 0 0,1 0 1 0 0,-1 0 0 0 0,2-1 0 0 0,-2 0 4 0 0,1 1 0 0 0,0-1 0 0 0,-1 0 0 0 0,0 0 0 0 0,0 0 0 0 0,0 0 0 0 0,0 0 1 0 0,0 0-1 0 0,-1 0 0 0 0,1 0 0 0 0,-1 0 0 0 0,0 0 0 0 0,0 0 0 0 0,0-1 0 0 0,0 1 0 0 0,0 0 0 0 0,-1-1-4 0 0,0 2 13 0 0,0-1-1 0 0,0 1 1 0 0,0-1 0 0 0,0 1-1 0 0,0-1 1 0 0,0 1-1 0 0,-1 0 1 0 0,1 0-1 0 0,-1 0 1 0 0,0 0-1 0 0,1 0 1 0 0,-1 0-1 0 0,0 0 1 0 0,0 0-1 0 0,-1 0-12 0 0,1 1-46 0 0,1 0 0 0 0,0 1 0 0 0,-1-1 0 0 0,1 0-1 0 0,0 1 1 0 0,-1-1 0 0 0,1 1 0 0 0,-1-1-1 0 0,1 1 1 0 0,-1 0 0 0 0,1 0 0 0 0,-1 0 0 0 0,1 0-1 0 0,-1 0 1 0 0,1 0 0 0 0,-1 0 0 0 0,1 0-1 0 0,-1 0 1 0 0,1 1 0 0 0,-1-1 0 0 0,1 0 0 0 0,-1 1-1 0 0,1 0 1 0 0,-1 0 46 0 0,1 0-4444 0 0,0 2-1486 0 0</inkml:trace>
</inkml:ink>
</file>

<file path=ppt/ink/ink6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4:24.399"/>
    </inkml:context>
    <inkml:brush xml:id="br0">
      <inkml:brushProperty name="width" value="0.05" units="cm"/>
      <inkml:brushProperty name="height" value="0.05" units="cm"/>
      <inkml:brushProperty name="color" value="#333333"/>
    </inkml:brush>
  </inkml:definitions>
  <inkml:trace contextRef="#ctx0" brushRef="#br0">155 71 13792 0 0,'0'-1'36'0'0,"0"0"15"0"0,1 1-1 0 0,-1-1 0 0 0,0 0 0 0 0,1 1 1 0 0,-1-1-1 0 0,0 0 0 0 0,0 0 1 0 0,0 1-1 0 0,0-1 0 0 0,1 0 1 0 0,-1 0-1 0 0,0 1 0 0 0,0-1 1 0 0,0 0-1 0 0,-1 1 0 0 0,1-1 1 0 0,0 0-1 0 0,0 0 0 0 0,0 1 1 0 0,0-1-1 0 0,-1 0 0 0 0,1 1 1 0 0,0-1-1 0 0,-1 0 0 0 0,1 1 1 0 0,0-1-1 0 0,-1 0 0 0 0,1 1 1 0 0,-1-1-51 0 0,-8-12 531 0 0,5 8-68 0 0,0 0 0 0 0,0 0-1 0 0,-1-1-462 0 0,4 5 56 0 0,0-1 0 0 0,-1 1 0 0 0,1 0 0 0 0,-1 0 0 0 0,1 0 0 0 0,-1 0 0 0 0,1 0 0 0 0,-1 0 0 0 0,0 0 0 0 0,1 0 0 0 0,-1 1 0 0 0,0-1 0 0 0,0 1 0 0 0,1-1 0 0 0,-1 1 0 0 0,0 0 0 0 0,0-1 0 0 0,0 1 0 0 0,0 0 0 0 0,0 0 0 0 0,1 0 0 0 0,-1 1 0 0 0,-2-1-56 0 0,1 1 55 0 0,0 0 0 0 0,0 0-1 0 0,1 0 1 0 0,-1 0 0 0 0,0 0-1 0 0,0 0 1 0 0,0 1 0 0 0,1-1-1 0 0,-1 1 1 0 0,1 0-1 0 0,0 0 1 0 0,-2 1-55 0 0,1 0 78 0 0,0 1 0 0 0,0-1-1 0 0,0 1 1 0 0,0 0 0 0 0,1 0 0 0 0,0 0 0 0 0,-2 3-78 0 0,0 5 18 0 0,0-1-1 0 0,0 1 1 0 0,1 0 0 0 0,1 0 0 0 0,-1 10-18 0 0,0 2 97 0 0,1 0 1 0 0,1 0 0 0 0,2 0-1 0 0,2 17-97 0 0,-2-34 12 0 0,0-1-1 0 0,0 1 0 0 0,1-1 0 0 0,0 0 0 0 0,1 0 0 0 0,-1 0 1 0 0,1 0-1 0 0,3 5-11 0 0,-4-9-90 0 0,-2-1 26 0 0,1 0 1 0 0,-1 0 0 0 0,1-1-1 0 0,-1 1 1 0 0,1 0-1 0 0,-1 0 1 0 0,1-1 0 0 0,0 1-1 0 0,0 0 1 0 0,0-1 63 0 0,-1 1-1047 0 0,0-1-304 0 0</inkml:trace>
</inkml:ink>
</file>

<file path=ppt/ink/ink6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4:24.753"/>
    </inkml:context>
    <inkml:brush xml:id="br0">
      <inkml:brushProperty name="width" value="0.05" units="cm"/>
      <inkml:brushProperty name="height" value="0.05" units="cm"/>
      <inkml:brushProperty name="color" value="#333333"/>
    </inkml:brush>
  </inkml:definitions>
  <inkml:trace contextRef="#ctx0" brushRef="#br0">2 5 1376 0 0,'-2'-2'236'0'0,"2"0"4337"0"0,5 1 2381 0 0,-3 1-7352 0 0,14 0 1127 0 0,97 2 561 0 0,-103-1-2376 0 0,1-1-3828 0 0</inkml:trace>
</inkml:ink>
</file>

<file path=ppt/ink/ink6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4:25.101"/>
    </inkml:context>
    <inkml:brush xml:id="br0">
      <inkml:brushProperty name="width" value="0.05" units="cm"/>
      <inkml:brushProperty name="height" value="0.05" units="cm"/>
      <inkml:brushProperty name="color" value="#333333"/>
    </inkml:brush>
  </inkml:definitions>
  <inkml:trace contextRef="#ctx0" brushRef="#br0">34 85 12752 0 0,'0'0'289'0'0,"0"0"40"0"0,0 0 22 0 0,0 1-40 0 0,-1 0-189 0 0,1 1 1 0 0,-1 0 0 0 0,1 0 0 0 0,0 0 0 0 0,0 0 0 0 0,0 0 0 0 0,0 0 0 0 0,0 0 0 0 0,0 0-123 0 0,1 5 798 0 0,-1 9 45 0 0,1-1 0 0 0,0 0 0 0 0,2 0 0 0 0,0 0 0 0 0,2 7-843 0 0,-5-19-16 0 0,0-3-60 0 0,0 0-124 0 0,0 0-516 0 0,0 0-225 0 0,0 0-1045 0 0,0-3-4006 0 0</inkml:trace>
  <inkml:trace contextRef="#ctx0" brushRef="#br0" timeOffset="1">0 0 12528 0 0,'0'0'272'0'0,"0"0"56"0"0,0 0 16 0 0,0 0 8 0 0,0 0-280 0 0,0 0-72 0 0,0 0 0 0 0,0 0 0 0 0,0 0 0 0 0,3 3 0 0 0,-1-1 0 0 0,0 1 0 0 0,-1 0-672 0 0,0-2-160 0 0,-1-1-24 0 0,7 2-8 0 0</inkml:trace>
</inkml:ink>
</file>

<file path=ppt/ink/ink6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4:37.169"/>
    </inkml:context>
    <inkml:brush xml:id="br0">
      <inkml:brushProperty name="width" value="0.05" units="cm"/>
      <inkml:brushProperty name="height" value="0.05" units="cm"/>
      <inkml:brushProperty name="color" value="#333333"/>
    </inkml:brush>
  </inkml:definitions>
  <inkml:trace contextRef="#ctx0" brushRef="#br0">0 40 9216 0 0,'3'-1'281'0'0,"1"-1"115"0"0,0 1 2608 0 0,-3 8-991 0 0,0-4-1872 0 0,-1 0-1 0 0,0 0 0 0 0,0 0 0 0 0,0-1 1 0 0,-1 1-1 0 0,1 0 0 0 0,-1 0 1 0 0,1 0-1 0 0,-1-1 0 0 0,-1 3-140 0 0,1-2 105 0 0,0 1 1 0 0,0-1-1 0 0,1 1 0 0 0,-1-1 0 0 0,0 3-105 0 0,0 5 248 0 0,1-11-160 0 0,0 0 0 0 0,0 0 10 0 0,0 0 39 0 0,0 0 20 0 0,0 0 3 0 0,0 0-9 0 0,0 0-39 0 0,0 0-15 0 0,0-7 249 0 0,2-1 138 0 0,1 1 0 0 0,-1-1 0 0 0,3-3-484 0 0,-2 4 73 0 0,0 1 1 0 0,0 0-1 0 0,1 1 1 0 0,0-1-1 0 0,0 0 1 0 0,0 1-1 0 0,2-2-73 0 0,-3 4 65 0 0,0 1-1 0 0,0 0 1 0 0,0-1-1 0 0,0 1 1 0 0,0 0 0 0 0,0 0-1 0 0,2 0-64 0 0,-4 1 15 0 0,0 1 0 0 0,0 0 0 0 0,-1-1 0 0 0,1 1 0 0 0,0 0 0 0 0,0 0 0 0 0,0-1 1 0 0,0 1-1 0 0,-1 0 0 0 0,1 0 0 0 0,0 0 0 0 0,0 0 0 0 0,0 0 0 0 0,0 0 0 0 0,0 0 0 0 0,-1 1 0 0 0,1-1 0 0 0,0 0 0 0 0,0 0 0 0 0,0 1 0 0 0,-1-1 0 0 0,1 0 0 0 0,0 1 0 0 0,0-1 0 0 0,-1 1 1 0 0,1-1-1 0 0,0 1 0 0 0,-1-1 0 0 0,1 1 0 0 0,0-1 0 0 0,-1 1 0 0 0,1 0 0 0 0,-1-1 0 0 0,1 1 0 0 0,0 0-15 0 0,2 6 3 0 0,0 0 0 0 0,-1 0-1 0 0,1 0 1 0 0,-1 0 0 0 0,0 3-3 0 0,1 0 0 0 0,-1 0-1 0 0,4 5 1 0 0,-4-8 4 0 0,-2-6-58 0 0,1 1-1 0 0,0-1 1 0 0,-1 1-1 0 0,1-1 1 0 0,0 1-1 0 0,-1-1 1 0 0,1 0 54 0 0,2 3-400 0 0,-3-3 245 0 0,0-1 1 0 0,0 1-1 0 0,1-1 0 0 0,-1 1 0 0 0,0-1 0 0 0,1 1 0 0 0,-1-1 0 0 0,1 1 0 0 0,-1-1 1 0 0,0 1-1 0 0,1-1 0 0 0,-1 1 0 0 0,1-1 0 0 0,-1 0 0 0 0,1 1 0 0 0,0-1 1 0 0,-1 0-1 0 0,1 1 0 0 0,-1-1 0 0 0,1 0 0 0 0,0 0 0 0 0,-1 0 0 0 0,1 1 0 0 0,-1-1 1 0 0,1 0-1 0 0,0 0 0 0 0,0 0 155 0 0,5-1-1860 0 0,1 1-17 0 0</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32:39.712"/>
    </inkml:context>
    <inkml:brush xml:id="br0">
      <inkml:brushProperty name="width" value="0.1" units="cm"/>
      <inkml:brushProperty name="height" value="0.1" units="cm"/>
      <inkml:brushProperty name="color" value="#E71225"/>
    </inkml:brush>
  </inkml:definitions>
  <inkml:trace contextRef="#ctx0" brushRef="#br0">1 1 10680 0 0,'0'0'489'0'0,"0"0"-8"0"0,0 16-266 0 0,16 98 2088 0 0,-14-103-2201 0 0,4 23-274 0 0,-3-19-3464 0 0,0-4-850 0 0</inkml:trace>
</inkml:ink>
</file>

<file path=ppt/ink/ink6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4:37.648"/>
    </inkml:context>
    <inkml:brush xml:id="br0">
      <inkml:brushProperty name="width" value="0.05" units="cm"/>
      <inkml:brushProperty name="height" value="0.05" units="cm"/>
      <inkml:brushProperty name="color" value="#333333"/>
    </inkml:brush>
  </inkml:definitions>
  <inkml:trace contextRef="#ctx0" brushRef="#br0">77 134 11256 0 0,'-1'-2'130'0'0,"1"1"-45"0"0,-1 0-1 0 0,1 0 1 0 0,-1 0-1 0 0,1 0 1 0 0,-1 1-1 0 0,0-1 1 0 0,1 0-1 0 0,-1 0 1 0 0,0 0-1 0 0,0 1 1 0 0,0-1-1 0 0,1 0 1 0 0,-1 1-85 0 0,-7-2-83 0 0,8 1 222 0 0,-1 1 0 0 0,0 0 0 0 0,1 0 0 0 0,-1-1 0 0 0,0 1 0 0 0,1 0 0 0 0,-1 0 0 0 0,0 0 0 0 0,1 0 0 0 0,-1 0 0 0 0,0 0 0 0 0,0 0 0 0 0,1 0 0 0 0,-1 0 0 0 0,0 0 0 0 0,1 0 0 0 0,-1 1 0 0 0,0-1 0 0 0,1 0-1 0 0,-1 0 1 0 0,0 1 0 0 0,1-1 0 0 0,-1 0 0 0 0,1 1 0 0 0,-1-1 0 0 0,0 1 0 0 0,1-1-139 0 0,-3 3 200 0 0,-1-1 0 0 0,1 1 0 0 0,1 0 0 0 0,-1 0 0 0 0,0 0 0 0 0,1 1 0 0 0,-1-1 0 0 0,1 1 0 0 0,0 0-200 0 0,-1 2 121 0 0,1 0 0 0 0,-1 0 0 0 0,1 1 0 0 0,1-1 0 0 0,-1 3-121 0 0,1-8 7 0 0,1 1-1 0 0,0 0 1 0 0,0 0 0 0 0,0 0-1 0 0,1-1 1 0 0,-1 1-1 0 0,0 0 1 0 0,1 0-1 0 0,-1-1 1 0 0,1 1-1 0 0,-1 0 1 0 0,1-1-1 0 0,0 1 1 0 0,0-1-1 0 0,-1 1 1 0 0,1-1-1 0 0,0 1 1 0 0,1-1-1 0 0,-1 1-6 0 0,0-1-7 0 0,-1 0 0 0 0,1 0 0 0 0,0 0 0 0 0,0-1 0 0 0,0 1 0 0 0,0 0 0 0 0,0 0 0 0 0,0-1 0 0 0,0 1 0 0 0,0-1 0 0 0,0 1 0 0 0,1-1 0 0 0,-1 1 0 0 0,0-1 0 0 0,0 0 0 0 0,0 1 0 0 0,0-1 0 0 0,1 0 0 0 0,-1 0 0 0 0,0 0 0 0 0,0 0 0 0 0,1 0 0 0 0,-1 0 0 0 0,0 0 0 0 0,0-1 0 0 0,0 1 0 0 0,1 0 0 0 0,-1-1 7 0 0,2 0-25 0 0,0 0 0 0 0,-1 0-1 0 0,1-1 1 0 0,-1 1 0 0 0,1-1-1 0 0,-1 1 1 0 0,0-1 0 0 0,0 0-1 0 0,0 0 1 0 0,0 0 0 0 0,0 0-1 0 0,0 0 1 0 0,0 0 0 0 0,-1-1-1 0 0,1 1 1 0 0,-1 0 0 0 0,0-1-1 0 0,1-1 26 0 0,4-15 12 0 0,-2-1 0 0 0,0 1-1 0 0,0-6-11 0 0,-1 1 557 0 0,6-19-557 0 0,0 7 1339 0 0,-7 25-806 0 0,-2 10-381 0 0,0 1-34 0 0,0 0-20 0 0,0 0-2 0 0,0 1-16 0 0,-1 44-63 0 0,0-24-17 0 0,1-1 0 0 0,0 0-1 0 0,1 1 1 0 0,2 2 0 0 0,1-1-68 0 0,0 8-147 0 0,2-11-3520 0 0,-5-14-2542 0 0</inkml:trace>
</inkml:ink>
</file>

<file path=ppt/ink/ink6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4:38.332"/>
    </inkml:context>
    <inkml:brush xml:id="br0">
      <inkml:brushProperty name="width" value="0.05" units="cm"/>
      <inkml:brushProperty name="height" value="0.05" units="cm"/>
      <inkml:brushProperty name="color" value="#333333"/>
    </inkml:brush>
  </inkml:definitions>
  <inkml:trace contextRef="#ctx0" brushRef="#br0">20 25 11088 0 0,'0'-1'77'0'0,"0"0"1"0"0,0 0-1 0 0,0 1 1 0 0,0-1 0 0 0,1 0-1 0 0,-1 0 1 0 0,0 0-1 0 0,0 0 1 0 0,1 0-1 0 0,-1 1 1 0 0,1-1 0 0 0,-1-1-78 0 0,6-10 395 0 0,-5 11 179 0 0,-1 1 194 0 0,0 0 37 0 0,0 0-65 0 0,0 1-312 0 0,0 3-256 0 0,1 0 1 0 0,0-1 0 0 0,-1 1-1 0 0,0 0 1 0 0,0 0 0 0 0,0 0-1 0 0,-1 1-172 0 0,-1 8 522 0 0,-3 7-522 0 0,1 2 260 0 0,-3 5 17 0 0,5-17-125 0 0,-1 0 0 0 0,2-1-1 0 0,-1 6-151 0 0,0 8 238 0 0,0-10 104 0 0,1 9-342 0 0,1-17 35 0 0,1-1 0 0 0,-1 1-1 0 0,1-1 1 0 0,0 0 0 0 0,0 1-1 0 0,1 3-34 0 0,-1-7 3 0 0,0 1 0 0 0,0 0 0 0 0,0 0 0 0 0,0-1 0 0 0,1 1 0 0 0,-1 0 0 0 0,0-1 0 0 0,1 1 0 0 0,-1-1 0 0 0,1 0 0 0 0,0 1 0 0 0,-1-1 0 0 0,1 0 0 0 0,0 0 0 0 0,0 0 0 0 0,0 0 0 0 0,-1 0 0 0 0,1-1 0 0 0,0 1 0 0 0,0-1 0 0 0,0 1 0 0 0,1-1 0 0 0,-1 0 0 0 0,0 1 0 0 0,0-1 0 0 0,1 0-3 0 0,-1-1-235 0 0,0 1-1 0 0,0 0 0 0 0,-1 0 1 0 0,1-1-1 0 0,0 1 1 0 0,-1-1-1 0 0,1 1 0 0 0,0-1 1 0 0,-1 0-1 0 0,1 1 1 0 0,-1-1-1 0 0,2-1 236 0 0,0-2-6002 0 0</inkml:trace>
</inkml:ink>
</file>

<file path=ppt/ink/ink6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4:38.717"/>
    </inkml:context>
    <inkml:brush xml:id="br0">
      <inkml:brushProperty name="width" value="0.05" units="cm"/>
      <inkml:brushProperty name="height" value="0.05" units="cm"/>
      <inkml:brushProperty name="color" value="#333333"/>
    </inkml:brush>
  </inkml:definitions>
  <inkml:trace contextRef="#ctx0" brushRef="#br0">0 50 11600 0 0,'0'0'530'0'0,"0"0"-7"0"0,0 0-287 0 0,7 2 651 0 0,-3-2-579 0 0,-1 1 1 0 0,1-2-1 0 0,-1 1 1 0 0,1 0 0 0 0,2-1-309 0 0,6-1 583 0 0,5 1 104 0 0,0-2 0 0 0,-1 0 0 0 0,7-3-687 0 0,18-3 260 0 0,-32 6-1044 0 0,-1 1-1 0 0,1-1 1 0 0,-1 0-1 0 0,0-1 1 0 0,3-2 784 0 0,1 0-1437 0 0</inkml:trace>
</inkml:ink>
</file>

<file path=ppt/ink/ink6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4:39.076"/>
    </inkml:context>
    <inkml:brush xml:id="br0">
      <inkml:brushProperty name="width" value="0.05" units="cm"/>
      <inkml:brushProperty name="height" value="0.05" units="cm"/>
      <inkml:brushProperty name="color" value="#333333"/>
    </inkml:brush>
  </inkml:definitions>
  <inkml:trace contextRef="#ctx0" brushRef="#br0">30 0 12752 0 0,'0'0'586'0'0,"0"0"-15"0"0,0 0-303 0 0,-4 6 963 0 0,3-2-844 0 0,0 0 1 0 0,0 0 0 0 0,1-1-1 0 0,-1 1 1 0 0,1 2-388 0 0,-1 3 493 0 0,-5 36 265 0 0,4-33-527 0 0,0 8-231 0 0,1 0 149 0 0,-3 33 723 0 0,4-30-794 0 0,-2 0 0 0 0,-1 2-78 0 0,2-18 130 0 0,1-7-66 0 0,0 0-10 0 0,1-7-108 0 0,0 1 0 0 0,0-1 0 0 0,0 1 0 0 0,2-3 54 0 0,-2 3 10 0 0,3-5-10 0 0,0-1 0 0 0,1 0 0 0 0,4-11 0 0 0,-8 22 2 0 0,-1-1-1 0 0,1 1 1 0 0,0 0-1 0 0,0-1 1 0 0,0 1-1 0 0,0 0 1 0 0,0 0-1 0 0,0 0 0 0 0,0 0 1 0 0,2-1-2 0 0,0-1 49 0 0,-2 3-37 0 0,0-1 0 0 0,0 0 0 0 0,0 1-1 0 0,0 0 1 0 0,0-1 0 0 0,0 1-1 0 0,0 0 1 0 0,0-1 0 0 0,0 1 0 0 0,0 0-1 0 0,1 0 1 0 0,-1 0 0 0 0,0 0-1 0 0,0 0 1 0 0,0 0-12 0 0,0 0 5 0 0,0 0 0 0 0,0 0-1 0 0,0 0 1 0 0,0 0 0 0 0,0 0-1 0 0,0 1 1 0 0,0-1 0 0 0,0 0 0 0 0,0 1-1 0 0,0-1 1 0 0,0 0 0 0 0,0 1 0 0 0,-1-1-1 0 0,1 1 1 0 0,0 0 0 0 0,0-1-1 0 0,0 1-4 0 0,1 2 39 0 0,0 0 1 0 0,0 0-1 0 0,0 0 0 0 0,0 0 0 0 0,0 0 0 0 0,0 1 0 0 0,-1-1 0 0 0,0 0 0 0 0,1 4-39 0 0,10 42 64 0 0,-11-41-102 0 0,2-1-1 0 0,-1 1 0 0 0,2 2 39 0 0,-3-9-230 0 0,0 0-1 0 0,0 0 0 0 0,0 1 0 0 0,-1-1 1 0 0,2 0-1 0 0,-1 0 0 0 0,0 0 0 0 0,0 0 1 0 0,0 0-1 0 0,0-1 0 0 0,1 1 0 0 0,-1 0 1 0 0,0 0-1 0 0,1-1 0 0 0,-1 1 231 0 0,2 0-1174 0 0</inkml:trace>
</inkml:ink>
</file>

<file path=ppt/ink/ink6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4:39.421"/>
    </inkml:context>
    <inkml:brush xml:id="br0">
      <inkml:brushProperty name="width" value="0.05" units="cm"/>
      <inkml:brushProperty name="height" value="0.05" units="cm"/>
      <inkml:brushProperty name="color" value="#333333"/>
    </inkml:brush>
  </inkml:definitions>
  <inkml:trace contextRef="#ctx0" brushRef="#br0">24 59 11144 0 0,'0'0'506'0'0,"0"0"-4"0"0,0 0-248 0 0,0 0 152 0 0,0 0 104 0 0,0 5 568 0 0,1-4-861 0 0,0 1 0 0 0,-1 0 0 0 0,1 0 0 0 0,0 0 0 0 0,0-1 0 0 0,0 1 0 0 0,0-1 0 0 0,1 1 0 0 0,-1-1 0 0 0,0 1 0 0 0,1-1 0 0 0,-1 1 0 0 0,1-1 0 0 0,-1 0 0 0 0,1 0 0 0 0,0 0 0 0 0,-1 0 0 0 0,2 0-217 0 0,-2 0 62 0 0,0-1 0 0 0,1 1 0 0 0,-1-1-1 0 0,1 1 1 0 0,-1-1 0 0 0,1 0 0 0 0,-1 0 0 0 0,1 0-1 0 0,0 0 1 0 0,-1 0 0 0 0,1 0 0 0 0,-1 0 0 0 0,1 0-1 0 0,-1-1 1 0 0,1 1 0 0 0,-1 0 0 0 0,1-1-62 0 0,0 0 16 0 0,1 0 1 0 0,-1 0-1 0 0,0 0 1 0 0,0-1-1 0 0,0 1 1 0 0,0-1-1 0 0,0 1 0 0 0,0-1 1 0 0,0 0-1 0 0,0-1-16 0 0,1 0-20 0 0,-2 0-1 0 0,1 1 1 0 0,0-1-1 0 0,0 0 1 0 0,-1 0 0 0 0,0 0-1 0 0,1 0 1 0 0,-1-1 20 0 0,-1 2 6 0 0,1 0 0 0 0,-1 0 0 0 0,1-1 0 0 0,-1 1 0 0 0,0 0-1 0 0,0 0 1 0 0,0 0 0 0 0,0 0 0 0 0,0 0 0 0 0,0-1 0 0 0,-1-1-6 0 0,0 3 8 0 0,1 0 0 0 0,0 0 0 0 0,-1 0 0 0 0,1 0 0 0 0,-1 0 0 0 0,1 0 0 0 0,-1 0 0 0 0,1 0 0 0 0,-1 0 0 0 0,0 0 0 0 0,0 0 0 0 0,1 1 0 0 0,-1-1 0 0 0,0 0 0 0 0,0 0 0 0 0,0 1 0 0 0,0-1 0 0 0,-1 0-8 0 0,1 0-1 0 0,0 1-1 0 0,-1 0 0 0 0,1-1 1 0 0,-1 1-1 0 0,1 0 1 0 0,-1 0-1 0 0,1-1 0 0 0,-1 1 1 0 0,1 0-1 0 0,-1 1 0 0 0,1-1 1 0 0,0 0-1 0 0,-1 0 2 0 0,-2 1-2 0 0,0 0-1 0 0,0 1 1 0 0,1-1 0 0 0,-1 1-1 0 0,0-1 1 0 0,1 1-1 0 0,0 0 1 0 0,-1 1-1 0 0,1-1 1 0 0,-1 1 2 0 0,0 1 29 0 0,0 0 0 0 0,1 0 0 0 0,-1 0 0 0 0,1 0 0 0 0,0 1 0 0 0,0-1 1 0 0,1 1-1 0 0,-1 0 0 0 0,1 0 0 0 0,0 0 0 0 0,0 0 0 0 0,1 0 0 0 0,-1 0 0 0 0,1 0 0 0 0,1 0 0 0 0,-1 1 0 0 0,0-1 0 0 0,1 0 0 0 0,0 1 0 0 0,1 1-29 0 0,-1-5 31 0 0,1 1 0 0 0,-1 0 0 0 0,1-1 0 0 0,0 1 0 0 0,0-1 0 0 0,0 1 0 0 0,0-1 0 0 0,0 0 0 0 0,1 1 0 0 0,-1-1 0 0 0,1 0 0 0 0,1 2-31 0 0,1 0 181 0 0,1 1 0 0 0,0-1 0 0 0,0 0 0 0 0,4 3-181 0 0,-4-5-92 0 0,0 1 0 0 0,0-1-1 0 0,-1 0 1 0 0,1 0-1 0 0,1-1 93 0 0,3 2-1407 0 0,1 0-5555 0 0</inkml:trace>
</inkml:ink>
</file>

<file path=ppt/ink/ink6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4:40.283"/>
    </inkml:context>
    <inkml:brush xml:id="br0">
      <inkml:brushProperty name="width" value="0.05" units="cm"/>
      <inkml:brushProperty name="height" value="0.05" units="cm"/>
      <inkml:brushProperty name="color" value="#333333"/>
    </inkml:brush>
  </inkml:definitions>
  <inkml:trace contextRef="#ctx0" brushRef="#br0">17 3 5064 0 0,'0'0'389'0'0,"1"0"-40"0"0,0-3 2100 0 0,-2 4 3635 0 0,-1 1-886 0 0,0 1-6926 0 0,-1 5 1934 0 0,1 1 0 0 0,-1-1 0 0 0,1 0 1 0 0,1 1-1 0 0,-1-1 0 0 0,1 7-206 0 0,1-8 120 0 0,0 0-1 0 0,1 0 1 0 0,-1 0 0 0 0,1-1-1 0 0,1 1 1 0 0,-1 0 0 0 0,1-1-1 0 0,1 2-119 0 0,-3-6 2 0 0,1 0 0 0 0,0 0 0 0 0,0 0 1 0 0,0-1-1 0 0,0 1 0 0 0,0 0 0 0 0,0-1 0 0 0,1 1 0 0 0,-1-1 0 0 0,0 1 0 0 0,1-1 0 0 0,-1 1 0 0 0,1-1 0 0 0,0 0 0 0 0,0 1-2 0 0,0-2-18 0 0,-1 1-1 0 0,0 0 1 0 0,0-1-1 0 0,1 1 1 0 0,-1-1 0 0 0,0 0-1 0 0,1 1 1 0 0,-1-1 0 0 0,0 0-1 0 0,1 0 1 0 0,-1 0-1 0 0,0 0 1 0 0,1 0 0 0 0,-1 0-1 0 0,0 0 1 0 0,1-1 0 0 0,-1 1-1 0 0,0 0 1 0 0,1-1 0 0 0,-1 1-1 0 0,0-1 1 0 0,0 1-1 0 0,1-1 19 0 0,1-1-21 0 0,0 0 0 0 0,-1 0 0 0 0,1 0 0 0 0,0-1-1 0 0,-1 1 1 0 0,0-1 0 0 0,1 1 0 0 0,-1-1 0 0 0,0 0-1 0 0,0 0 1 0 0,-1 0 0 0 0,1 0 0 0 0,0 0 0 0 0,-1 0-1 0 0,0 0 1 0 0,0-1 0 0 0,0 1 0 0 0,0 0 0 0 0,-1-1-1 0 0,1 0 22 0 0,9-49 11 0 0,-8 38 346 0 0,-2 15-253 0 0,0 0 0 0 0,0 0 0 0 0,0 0-32 0 0,0 0-134 0 0,0 0-60 0 0,-1 20-176 0 0,0-13 449 0 0,1 0 0 0 0,0 6-151 0 0,1 4 621 0 0,-1-7-442 0 0,0 0-1 0 0,1 0 1 0 0,1-1 0 0 0,0 1 0 0 0,1 3-179 0 0,-2-11-59 0 0,0 1 0 0 0,0-1 0 0 0,0 1 0 0 0,0-1 0 0 0,1 1 0 0 0,-1-1 0 0 0,2 2 59 0 0,-2-3-309 0 0,1 0-1 0 0,-1 0 1 0 0,0 0 0 0 0,0 0-1 0 0,0 0 1 0 0,0 0 0 0 0,1 0-1 0 0,-1 0 1 0 0,1-1 0 0 0,-1 1-1 0 0,0 0 1 0 0,1-1 0 0 0,-1 1-1 0 0,2-1 310 0 0,2 1-1398 0 0</inkml:trace>
</inkml:ink>
</file>

<file path=ppt/ink/ink6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4:40.690"/>
    </inkml:context>
    <inkml:brush xml:id="br0">
      <inkml:brushProperty name="width" value="0.05" units="cm"/>
      <inkml:brushProperty name="height" value="0.05" units="cm"/>
      <inkml:brushProperty name="color" value="#333333"/>
    </inkml:brush>
  </inkml:definitions>
  <inkml:trace contextRef="#ctx0" brushRef="#br0">0 14 11832 0 0,'2'10'4863'0'0,"1"10"-4863"0"0,-3-11 499 0 0,-1 1 0 0 0,-1 5-499 0 0,0 5 1162 0 0,2-8-698 0 0,3-14-380 0 0,3-15-346 0 0,-5 15 291 0 0,0 1-1 0 0,-1-1 1 0 0,1 0 0 0 0,-1 1 0 0 0,1-1 0 0 0,-1 0-1 0 0,0 0 1 0 0,0 0 0 0 0,0-1-29 0 0,0 1 3 0 0,1 1 0 0 0,-1-1 0 0 0,0 0-1 0 0,0 0 1 0 0,1 1 0 0 0,-1-1 0 0 0,1 0 0 0 0,-1 0 0 0 0,1 1 0 0 0,0-1-1 0 0,0 0-2 0 0,7-12 23 0 0,-6 10 22 0 0,0 0-1 0 0,0 0 1 0 0,1 1 0 0 0,1-3-45 0 0,-3 5 22 0 0,10-10 383 0 0,-10 11-375 0 0,0-1-1 0 0,0 1 0 0 0,0-1 0 0 0,0 1 0 0 0,0-1 0 0 0,0 1 0 0 0,0 0 1 0 0,0 0-1 0 0,0-1 0 0 0,0 1 0 0 0,0 0 0 0 0,0 0 0 0 0,0 0-29 0 0,0 0 25 0 0,0 0 0 0 0,-1 0-1 0 0,1 0 1 0 0,0 0 0 0 0,0 0-1 0 0,-1 0 1 0 0,1 1 0 0 0,0-1-1 0 0,-1 0 1 0 0,1 0 0 0 0,0 1-1 0 0,-1-1 1 0 0,1 0-1 0 0,0 1 1 0 0,-1-1 0 0 0,1 1-1 0 0,0-1 1 0 0,-1 0 0 0 0,1 1-1 0 0,-1 0 1 0 0,1-1 0 0 0,-1 1-1 0 0,0-1 1 0 0,1 1 0 0 0,-1 0-1 0 0,1-1-24 0 0,0 3 24 0 0,0-1-1 0 0,-1 1 1 0 0,1-1-1 0 0,-1 1 1 0 0,1-1-1 0 0,-1 3-23 0 0,2 4 170 0 0,-2-8-157 0 0,0 1-1 0 0,0-1 0 0 0,0 0 0 0 0,0 0 1 0 0,0 1-1 0 0,0-1 0 0 0,-1 0-12 0 0,1 8 2 0 0,1 2-2 0 0,-1-8 0 0 0,0 1 0 0 0,1-1 0 0 0,-1 0 0 0 0,1 0 0 0 0,0 0 0 0 0,0 0 0 0 0,0 0 0 0 0,0 0 0 0 0,1 2 0 0 0,0-1-310 0 0,-1-3 309 0 0,0 0-1 0 0,-1 1 1 0 0,1-1 0 0 0,0 0-1 0 0,0 0 1 0 0,0 0-1 0 0,0 0 1 0 0,0 1-1 0 0,1-1 2 0 0,-1 0-832 0 0,0 0 0 0 0,0-1 0 0 0,0 1 0 0 0,1-1 0 0 0,-1 1 0 0 0,0-1 0 0 0,1 0 0 0 0,-1 1 832 0 0,7 0-6244 0 0</inkml:trace>
</inkml:ink>
</file>

<file path=ppt/ink/ink6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4:41.018"/>
    </inkml:context>
    <inkml:brush xml:id="br0">
      <inkml:brushProperty name="width" value="0.05" units="cm"/>
      <inkml:brushProperty name="height" value="0.05" units="cm"/>
      <inkml:brushProperty name="color" value="#333333"/>
    </inkml:brush>
  </inkml:definitions>
  <inkml:trace contextRef="#ctx0" brushRef="#br0">3 1 11056 0 0,'0'0'505'0'0,"0"0"-9"0"0,-2-1-175 0 0,1 1 437 0 0,1 0 223 0 0,0 0 47 0 0,1 1-817 0 0,-1-1 1 0 0,0 1-1 0 0,0 0 1 0 0,0 0-1 0 0,1-1 1 0 0,-1 1 0 0 0,0 0-1 0 0,0 0 1 0 0,0-1-1 0 0,0 1 1 0 0,0 0-1 0 0,0 0-211 0 0,0 3 475 0 0,1 3 114 0 0,1 12-49 0 0,1 16 1479 0 0,-4-26-1872 0 0,1-7-145 0 0,0 0-1 0 0,0 0 1 0 0,0 0-1 0 0,0 1 1 0 0,0-1-1 0 0,0 0 1 0 0,0 0-1 0 0,1 0 1 0 0,-1 1-1 0 0,1-1 1 0 0,0 0-1 0 0,0 1-1 0 0,-1-3-19 0 0,1 1 0 0 0,-1-1 0 0 0,0 0 0 0 0,0 0 0 0 0,0 0 0 0 0,0 1 0 0 0,0-1-1 0 0,0 0 1 0 0,1 0 0 0 0,-1 0 0 0 0,0 1 0 0 0,0-1 0 0 0,0 0 0 0 0,0 0 0 0 0,0 1 0 0 0,0-1-1 0 0,0 0 1 0 0,0 0 0 0 0,0 1 0 0 0,0-1 0 0 0,0 0 0 0 0,0 0 0 0 0,0 1 0 0 0,0-1 0 0 0,0 0-1 0 0,0 0 1 0 0,-1 1 19 0 0,2-1-76 0 0,-1 0 0 0 0,0 0 0 0 0,0 0 0 0 0,0 0-1 0 0,0 0 1 0 0,0 1 0 0 0,0-1 0 0 0,0 0-1 0 0,0 0 1 0 0,0 0 0 0 0,1 0 0 0 0,-1 0 0 0 0,0 0-1 0 0,0 0 1 0 0,0 0 0 0 0,0 0 0 0 0,0 0 0 0 0,0 0-1 0 0,1 0 1 0 0,-1 1 0 0 0,0-1 0 0 0,0 0-1 0 0,0 0 1 0 0,0 0 0 0 0,1 0 76 0 0,-1 0-551 0 0,4 1-6188 0 0</inkml:trace>
</inkml:ink>
</file>

<file path=ppt/ink/ink6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4:41.365"/>
    </inkml:context>
    <inkml:brush xml:id="br0">
      <inkml:brushProperty name="width" value="0.05" units="cm"/>
      <inkml:brushProperty name="height" value="0.05" units="cm"/>
      <inkml:brushProperty name="color" value="#333333"/>
    </inkml:brush>
  </inkml:definitions>
  <inkml:trace contextRef="#ctx0" brushRef="#br0">10 29 7832 0 0,'-1'-1'33'0'0,"1"0"-4"0"0,-1 1 0 0 0,1 0-1 0 0,0 0 1 0 0,-1-1-1 0 0,1 1 1 0 0,0 0-1 0 0,0-1 1 0 0,-1 1-1 0 0,1 0 1 0 0,0-1 0 0 0,0 1-1 0 0,0 0 1 0 0,-1-1-1 0 0,1 1 1 0 0,0-1-1 0 0,0 1 1 0 0,0 0-1 0 0,0-1 1 0 0,0 1 0 0 0,0-1-1 0 0,0 1 1 0 0,0 0-1 0 0,0-1 1 0 0,0 1-1 0 0,0-1 1 0 0,0 1 0 0 0,0 0-1 0 0,0-1-28 0 0,0 1-4 0 0,0-1-1 0 0,0 1 0 0 0,0 0 1 0 0,0-1-1 0 0,0 1 1 0 0,0 0-1 0 0,0-1 1 0 0,0 1-1 0 0,0 0 1 0 0,0 0-1 0 0,0-1 0 0 0,0 1 1 0 0,0 0-1 0 0,0-1 1 0 0,-1 1-1 0 0,1 0 1 0 0,0 0 4 0 0,0 0 48 0 0,0-1 0 0 0,0 1 0 0 0,0 0 0 0 0,0 0 0 0 0,-1 0 0 0 0,1 0 0 0 0,0 0 0 0 0,0 0 0 0 0,0 0 0 0 0,0-1 1 0 0,0 1-1 0 0,0 0 0 0 0,0 0 0 0 0,0 0 0 0 0,0 0 0 0 0,0 0 0 0 0,0 0 0 0 0,0-1 0 0 0,0 1 0 0 0,0 0 0 0 0,0 0 0 0 0,0 0 0 0 0,0 0 1 0 0,0 0-1 0 0,0 0 0 0 0,0-1 0 0 0,0 1 0 0 0,0 0 0 0 0,0 0 0 0 0,0 0 0 0 0,0 0 0 0 0,0 0 0 0 0,0 0 0 0 0,1-1-48 0 0,-5-6 6944 0 0,8 7-7887 0 0,-1 0-2758 0 0,-3 0-1677 0 0</inkml:trace>
</inkml:ink>
</file>

<file path=ppt/ink/ink6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4:41.724"/>
    </inkml:context>
    <inkml:brush xml:id="br0">
      <inkml:brushProperty name="width" value="0.05" units="cm"/>
      <inkml:brushProperty name="height" value="0.05" units="cm"/>
      <inkml:brushProperty name="color" value="#333333"/>
    </inkml:brush>
  </inkml:definitions>
  <inkml:trace contextRef="#ctx0" brushRef="#br0">90 2 12584 0 0,'0'0'39'0'0,"0"-1"1"0"0,0 1-1 0 0,0 0 1 0 0,0 0 0 0 0,0 0-1 0 0,0 0 1 0 0,0 0-1 0 0,0 0 1 0 0,0 0 0 0 0,0 0-1 0 0,0 0 1 0 0,0 0-1 0 0,0 0 1 0 0,0 0-1 0 0,0 0 1 0 0,0 0 0 0 0,0 0-1 0 0,-1 0 1 0 0,1 0-1 0 0,0 0 1 0 0,0 0 0 0 0,0 0-1 0 0,0-1 1 0 0,0 1-1 0 0,0 0 1 0 0,0 0 0 0 0,0 0-1 0 0,0 0 1 0 0,0 0-1 0 0,0 0 1 0 0,0 0 0 0 0,0 0-1 0 0,0 0 1 0 0,0 0-1 0 0,0 0 1 0 0,0 0-1 0 0,0 0 1 0 0,0 0 0 0 0,0 0-1 0 0,0 0 1 0 0,0 0-1 0 0,0 0 1 0 0,-1 0 0 0 0,1 0-1 0 0,0 0 1 0 0,0 0-1 0 0,0 0 1 0 0,0 0 0 0 0,0 0-1 0 0,0 0 1 0 0,0 0-1 0 0,0 0 1 0 0,0 0 0 0 0,0 0-1 0 0,0 0 1 0 0,0 0-1 0 0,0 0 1 0 0,0 0-1 0 0,0 0 1 0 0,0 0 0 0 0,0 0-40 0 0,0 5 800 0 0,1 5-233 0 0,-1-8-461 0 0,0-1 0 0 0,0 1 1 0 0,0-1-1 0 0,0 0 0 0 0,0 1 0 0 0,0-1 0 0 0,-1 1 0 0 0,1-1 0 0 0,-1 1-106 0 0,-1 8 398 0 0,-2 26 1888 0 0,-9 31-2286 0 0,9-43 301 0 0,1-8-145 0 0,2 0 1 0 0,0 0-1 0 0,1 7-156 0 0,0-14 115 0 0,1 0 0 0 0,1 0 0 0 0,1 6-115 0 0,-1-5 199 0 0,-2-8-206 0 0,1 0 0 0 0,-1-1-1 0 0,1 1 1 0 0,-1 0-1 0 0,1-1 1 0 0,0 1-1 0 0,0-1 1 0 0,0 1 0 0 0,0-1-1 0 0,0 1 1 0 0,0-1-1 0 0,0 0 1 0 0,1 0 0 0 0,-1 1-1 0 0,0-1 1 0 0,1 0-1 0 0,-1 0 1 0 0,1 0-1 0 0,-1 0 1 0 0,1-1 0 0 0,-1 1-1 0 0,1 0 1 0 0,0-1-1 0 0,-1 1 1 0 0,1-1 0 0 0,0 1-1 0 0,-1-1 1 0 0,1 0-1 0 0,0 0 1 0 0,0 0-1 0 0,-1 0 1 0 0,1 0 7 0 0,0 0-138 0 0,1-1 0 0 0,-1 1-1 0 0,0-1 1 0 0,0 1 0 0 0,0-1 0 0 0,0 0-1 0 0,0 0 1 0 0,0 0 0 0 0,0 0 0 0 0,0 0 0 0 0,0 0-1 0 0,0 0 1 0 0,-1-1 0 0 0,1 1 0 0 0,0-1 138 0 0,3-3-1506 0 0</inkml:trace>
  <inkml:trace contextRef="#ctx0" brushRef="#br0" timeOffset="1">4 132 7368 0 0,'0'0'568'0'0,"-1"0"-374"0"0,-1 0-32 0 0,1 0 562 0 0,1 0 240 0 0,0 0 41 0 0,1 0-69 0 0,16 6 574 0 0,-7-3-863 0 0,0-1 0 0 0,0 1 0 0 0,10 0-647 0 0,-4-1 238 0 0,-4-1 29 0 0,9 0-267 0 0,2-1-672 0 0,-7 0-3127 0 0,-2 0-1103 0 0</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32:41.862"/>
    </inkml:context>
    <inkml:brush xml:id="br0">
      <inkml:brushProperty name="width" value="0.1" units="cm"/>
      <inkml:brushProperty name="height" value="0.1" units="cm"/>
      <inkml:brushProperty name="color" value="#E71225"/>
    </inkml:brush>
  </inkml:definitions>
  <inkml:trace contextRef="#ctx0" brushRef="#br0">0 22 9760 0 0,'0'0'446'0'0,"15"-10"164"0"0,-11 9-469 0 0,-1-1 0 0 0,0 0 0 0 0,1 1 0 0 0,-1 0 0 0 0,1-1 1 0 0,-1 1-1 0 0,1 1 0 0 0,-1-1 0 0 0,1 1 0 0 0,0-1 0 0 0,0 1 0 0 0,-1 0 1 0 0,1 0-1 0 0,0 0 0 0 0,-1 1 0 0 0,1 0 0 0 0,0-1 0 0 0,-1 1 0 0 0,1 0 1 0 0,-1 1-1 0 0,1-1 0 0 0,-1 1 0 0 0,0-1 0 0 0,1 1 0 0 0,-1 0 0 0 0,0 0 1 0 0,0 1-1 0 0,0-1 0 0 0,0 1-141 0 0,-2-2 3 0 0,0 0 0 0 0,0 0-1 0 0,0 1 1 0 0,-1-1 0 0 0,1 0 0 0 0,0 1 0 0 0,0-1-1 0 0,-1 1 1 0 0,1-1 0 0 0,-1 0 0 0 0,1 1 0 0 0,-1 0 0 0 0,0-1-1 0 0,0 1 1 0 0,1-1 0 0 0,-1 1 0 0 0,0-1 0 0 0,0 1-1 0 0,-1-1 1 0 0,1 1 0 0 0,0-1 0 0 0,0 1 0 0 0,-1-1 0 0 0,0 2-3 0 0,0 2 0 0 0,-1 0 1 0 0,0 0 0 0 0,0-1 0 0 0,0 1 0 0 0,-1 0 0 0 0,0-1 0 0 0,0 0 0 0 0,-1 2-1 0 0,1-1 0 0 0,2-3-7 0 0,0 0 1 0 0,0 0-1 0 0,1 0 1 0 0,-1 0-1 0 0,1 0 1 0 0,-1 0-1 0 0,1 0 1 0 0,0 0-1 0 0,0 1 1 0 0,0-1-1 0 0,0 0 1 0 0,0 1 6 0 0,0-3 6 0 0,1 5-6 0 0,0-1 0 0 0,0 0 0 0 0,1 0 0 0 0,-1 0 0 0 0,1 0 0 0 0,0 0 0 0 0,0-1 0 0 0,0 1 0 0 0,1-1 0 0 0,-1 1 0 0 0,1-1 0 0 0,1 2 0 0 0,7 9 0 0 0,-4-4 0 0 0,9 14 0 0 0,-1 1 0 0 0,8 18 0 0 0,-19-35 0 0 0,-1-1 0 0 0,0 1 0 0 0,-1-1 0 0 0,1 1 0 0 0,-2 0 0 0 0,1 0 0 0 0,-1 0 0 0 0,0 0 0 0 0,-1 0 0 0 0,0 0 0 0 0,0 8 0 0 0,-1-13 23 0 0,0 0 1 0 0,1 0 0 0 0,-1 0 0 0 0,0 0 0 0 0,0 0 0 0 0,-1-1 0 0 0,1 1 0 0 0,-1 0 0 0 0,1-1 0 0 0,-1 1 0 0 0,0-1-1 0 0,0 0 1 0 0,0 0 0 0 0,0 1 0 0 0,-1-1-24 0 0,2-1 34 0 0,0 0-1 0 0,0 0 1 0 0,0 0 0 0 0,0-1-1 0 0,-1 1 1 0 0,1 0 0 0 0,0-1-1 0 0,-1 1 1 0 0,1-1 0 0 0,0 1-1 0 0,-1-1 1 0 0,1 0 0 0 0,-1 0-1 0 0,1 1 1 0 0,0-1 0 0 0,-1 0-1 0 0,1 0 1 0 0,-1 0 0 0 0,1-1-1 0 0,0 1 1 0 0,-1 0 0 0 0,1 0-1 0 0,-1-1 1 0 0,1 1 0 0 0,0-1-1 0 0,-1 1 1 0 0,1-1 0 0 0,0 0-1 0 0,0 1 1 0 0,0-1 0 0 0,-1 0-1 0 0,1 0 1 0 0,0 0-34 0 0,-2-1 85 0 0,-1-1 0 0 0,1 0-1 0 0,0 1 1 0 0,0-1 0 0 0,0-1 0 0 0,0 1 0 0 0,1 0 0 0 0,-1 0 0 0 0,1-1 0 0 0,0 0 0 0 0,0 1-1 0 0,0-1 1 0 0,1 0 0 0 0,-1 0 0 0 0,1 0 0 0 0,0 0 0 0 0,0 0 0 0 0,0-4-85 0 0,0 3-181 0 0,1-1 0 0 0,0 1-1 0 0,0-1 1 0 0,0 1 0 0 0,1-1 0 0 0,-1 1 0 0 0,2-1 0 0 0,-1 1 0 0 0,0-1 0 0 0,1 1-1 0 0,0 0 1 0 0,0 0 0 0 0,1 0 0 0 0,-1 0 0 0 0,1 0 0 0 0,0 1 0 0 0,0-1 0 0 0,1 1-1 0 0,0 0 1 0 0,-1 0 0 0 0,1 0 0 0 0,0 0 0 0 0,1 1 0 0 0,-1-1 0 0 0,1 1 0 0 0,0 0 181 0 0,5-2-760 0 0</inkml:trace>
  <inkml:trace contextRef="#ctx0" brushRef="#br0" timeOffset="459.78">352 176 456 0 0,'41'1'9116'0'0,"-35"-1"-8336"0"0,1 1 0 0 0,-1 0 0 0 0,0 1 0 0 0,0-1 0 0 0,1 2-780 0 0,-7-3 11 0 0,2 0 57 0 0,-1 1-1 0 0,0-1 0 0 0,1 1 1 0 0,-1-1-1 0 0,0 1 1 0 0,0 0-1 0 0,0 0 1 0 0,1 0-1 0 0,-1-1 0 0 0,0 1 1 0 0,0 0-1 0 0,0 0 1 0 0,0 1-1 0 0,-1-1 0 0 0,1 0 1 0 0,0 0-1 0 0,0 0 1 0 0,-1 0-1 0 0,1 1 1 0 0,0 0-68 0 0,-1-2 2 0 0,0 1 0 0 0,1 0 0 0 0,-1-1 0 0 0,0 1 0 0 0,0 0 1 0 0,1-1-1 0 0,-1 1 0 0 0,0 0 0 0 0,0-1 0 0 0,0 1 0 0 0,0 0 1 0 0,0-1-1 0 0,0 1 0 0 0,0 0 0 0 0,0-1 0 0 0,0 1 1 0 0,-1 0-1 0 0,1-1 0 0 0,0 1 0 0 0,0 0 0 0 0,-1 0-2 0 0,-11 15 70 0 0,3-5-57 0 0,5-6-13 0 0,4-4-3 0 0,-1 0 0 0 0,1 0 0 0 0,0 0 0 0 0,-1 0 0 0 0,1 0 1 0 0,0 0-1 0 0,0 0 0 0 0,0 0 0 0 0,0 1 0 0 0,0-1 1 0 0,0 0-1 0 0,0 0 0 0 0,1 0 0 0 0,-1 0 0 0 0,0 0 0 0 0,0 0 1 0 0,1 0-1 0 0,-1 0 0 0 0,1 0 0 0 0,-1 0 0 0 0,1 0 1 0 0,-1 0-1 0 0,1 0 0 0 0,0 0 0 0 0,0 0 3 0 0,-1-1 7 0 0,4 5 25 0 0,0-1 1 0 0,0 1-1 0 0,1-1 0 0 0,-1 0 1 0 0,1-1-1 0 0,0 1 1 0 0,0-1-1 0 0,2 1-32 0 0,23 17 414 0 0,-26-15-268 0 0,-3-5-101 0 0,-1 0 1 0 0,1-1-1 0 0,-1 1 0 0 0,1 0 1 0 0,-1-1-1 0 0,1 1 1 0 0,-1-1-1 0 0,1 1 0 0 0,0 0 1 0 0,-1-1-1 0 0,1 1 0 0 0,0-1 1 0 0,0 0-1 0 0,-1 1 0 0 0,1-1 1 0 0,0 0-1 0 0,0 1 0 0 0,-1-1 1 0 0,1 0-46 0 0,-1 0 26 0 0,1 1-1 0 0,-1-1 1 0 0,0 0 0 0 0,0 0 0 0 0,0 1 0 0 0,0-1-1 0 0,0 0 1 0 0,0 0 0 0 0,0 1 0 0 0,0-1 0 0 0,0 0 0 0 0,0 0-1 0 0,0 1 1 0 0,0-1 0 0 0,0 0 0 0 0,0 0 0 0 0,-1 1-1 0 0,1-1 1 0 0,0 0 0 0 0,0 0 0 0 0,0 0 0 0 0,0 1-1 0 0,0-1 1 0 0,0 0 0 0 0,-1 0 0 0 0,1 0 0 0 0,0 1 0 0 0,0-1-1 0 0,0 0 1 0 0,0 0 0 0 0,-1 0 0 0 0,1 0 0 0 0,0 0-1 0 0,0 1 1 0 0,0-1 0 0 0,-1 0-26 0 0,-6 8 385 0 0,4-6-337 0 0,0 0 0 0 0,-1 0 0 0 0,1-1 0 0 0,-1 1-1 0 0,1-1 1 0 0,-1 0 0 0 0,1 0 0 0 0,-1 0-1 0 0,0-1 1 0 0,1 1 0 0 0,-2-1-48 0 0,-16 4-5064 0 0,7 0-673 0 0</inkml:trace>
</inkml:ink>
</file>

<file path=ppt/ink/ink6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4:42.094"/>
    </inkml:context>
    <inkml:brush xml:id="br0">
      <inkml:brushProperty name="width" value="0.05" units="cm"/>
      <inkml:brushProperty name="height" value="0.05" units="cm"/>
      <inkml:brushProperty name="color" value="#333333"/>
    </inkml:brush>
  </inkml:definitions>
  <inkml:trace contextRef="#ctx0" brushRef="#br0">89 2 7368 0 0,'0'0'568'0'0,"-3"0"-184"0"0,2-1-90 0 0,0 1 1 0 0,0 0-1 0 0,0 0 1 0 0,0-1-1 0 0,1 1 0 0 0,-1 0 1 0 0,0 0-1 0 0,0 0 1 0 0,0 0-1 0 0,0 0 1 0 0,0 0-1 0 0,1 0 1 0 0,-1 1-1 0 0,0-1 0 0 0,0 0 1 0 0,0 0-295 0 0,-1 1 311 0 0,0 0-1 0 0,0 0 1 0 0,0 0 0 0 0,0 0 0 0 0,0 1 0 0 0,0-1 0 0 0,1 1-311 0 0,-5 3 679 0 0,1 0 0 0 0,0 0 1 0 0,-3 6-680 0 0,2-3 638 0 0,0 1-1 0 0,-3 7-637 0 0,4-6 254 0 0,4-8-215 0 0,0 1-1 0 0,0-1 1 0 0,0 1-1 0 0,0 0 1 0 0,1-1-1 0 0,0 1 1 0 0,-1 0-1 0 0,1-1 1 0 0,0 1-1 0 0,0 0 1 0 0,0-1 0 0 0,1 1-1 0 0,-1 0 1 0 0,1-1-1 0 0,-1 1 1 0 0,1-1-1 0 0,0 1 1 0 0,0-1-1 0 0,0 1 1 0 0,0-1-1 0 0,1 1-38 0 0,0 1 3 0 0,0-2-13 0 0,-1 0-1 0 0,1 0 1 0 0,-1 0 0 0 0,1-1 0 0 0,0 2 10 0 0,-1-3-1 0 0,0 1 0 0 0,0-1 0 0 0,0 1 0 0 0,0-1 0 0 0,0 1 0 0 0,-1-1-1 0 0,1 0 1 0 0,0 1 0 0 0,0-1 0 0 0,0 0 0 0 0,0 0 0 0 0,0 0 0 0 0,0 0 0 0 0,0 0 0 0 0,0 0 1 0 0,2 0-55 0 0,-1 0 1 0 0,0 0-1 0 0,1-1 0 0 0,-1 1 0 0 0,0-1 0 0 0,0 1 0 0 0,0-1 0 0 0,1 0 0 0 0,-1 0 0 0 0,0 0 0 0 0,0 0 0 0 0,0 0 0 0 0,-1-1 0 0 0,1 1 0 0 0,0 0 1 0 0,0-1-1 0 0,-1 0 0 0 0,1 1 0 0 0,0-1 0 0 0,-1 0 0 0 0,0 0 0 0 0,1 0 0 0 0,-1 0 0 0 0,0 0 0 0 0,0 0 0 0 0,0 0 0 0 0,-1 0 0 0 0,1 0 0 0 0,0 0 0 0 0,-1-1 55 0 0,4-9 1 0 0,0-5-23 0 0,0-9-239 0 0,-2 14 501 0 0,0 0-1 0 0,0 0 0 0 0,-2-3-239 0 0,1 10 808 0 0,-1 8-516 0 0,1 8-249 0 0,0 12 190 0 0,0-1 1 0 0,4 13-234 0 0,-4-31-2 0 0,0 0-1 0 0,0 0 1 0 0,0 0 0 0 0,1 0 0 0 0,-1 0 0 0 0,1 1 2 0 0,-1-3-109 0 0,0-1 1 0 0,0 1-1 0 0,0 0 1 0 0,1 0 0 0 0,-1-1-1 0 0,0 1 1 0 0,1-1-1 0 0,-1 0 1 0 0,1 1 0 0 0,-1-1-1 0 0,1 0 1 0 0,-1 0-1 0 0,1 0 1 0 0,0 0 108 0 0,3 1-6602 0 0</inkml:trace>
</inkml:ink>
</file>

<file path=ppt/ink/ink6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4:42.467"/>
    </inkml:context>
    <inkml:brush xml:id="br0">
      <inkml:brushProperty name="width" value="0.05" units="cm"/>
      <inkml:brushProperty name="height" value="0.05" units="cm"/>
      <inkml:brushProperty name="color" value="#333333"/>
    </inkml:brush>
  </inkml:definitions>
  <inkml:trace contextRef="#ctx0" brushRef="#br0">0 15 10592 0 0,'0'0'488'0'0,"0"0"-12"0"0,0 0-307 0 0,0-1-105 0 0,0 1 168 0 0,0 0 68 0 0,0 0 11 0 0,0 0 37 0 0,4 6 1297 0 0,1 22 959 0 0,-4-24-2396 0 0,0-2-72 0 0,-1 0-1 0 0,1 0 0 0 0,-1 0 0 0 0,1 0 0 0 0,-1 0 0 0 0,0 0 0 0 0,0 2-135 0 0,1 2 218 0 0,-1-1-1 0 0,1 1 0 0 0,0-1 1 0 0,1 1-218 0 0,-1-2 31 0 0,0 0 0 0 0,-1 0 1 0 0,1 0-1 0 0,-1 0 0 0 0,0 0 1 0 0,0 0-1 0 0,0 0 0 0 0,0 3-31 0 0,-2-2-9 0 0,2-5 11 0 0,0 0 0 0 0,0 0 0 0 0,0 0 1 0 0,0 0-1 0 0,0 0 0 0 0,0 0 0 0 0,0 0 0 0 0,0 1 0 0 0,0-1 1 0 0,0 0-1 0 0,0 0 0 0 0,0 0 0 0 0,0 0 0 0 0,0 0 0 0 0,0 0 0 0 0,0 0 1 0 0,0 1-1 0 0,0-1 0 0 0,-1 0 0 0 0,1 0 0 0 0,0 0 0 0 0,0 0 0 0 0,0 0 1 0 0,0 0-1 0 0,0 0 0 0 0,0 0 0 0 0,0 0 0 0 0,0 0 0 0 0,-1 0 0 0 0,1 0 1 0 0,0 0-1 0 0,0 0 0 0 0,0 1 0 0 0,0-1 0 0 0,0 0 0 0 0,0 0 1 0 0,-1 0-1 0 0,1 0 0 0 0,0 0 0 0 0,0 0 0 0 0,0-1 0 0 0,0 1 0 0 0,0 0 1 0 0,0 0-1 0 0,-1 0 0 0 0,1 0 0 0 0,0 0 0 0 0,0 0 0 0 0,0 0 0 0 0,0 0 1 0 0,0 0-1 0 0,0 0 0 0 0,0 0 0 0 0,0 0-2 0 0,-1-2 15 0 0,0 1 1 0 0,0-1-1 0 0,0 0 1 0 0,1 0-1 0 0,-1 1 0 0 0,1-1 1 0 0,0 0-1 0 0,-1 0 0 0 0,1 1 1 0 0,0-1-1 0 0,0 0-15 0 0,0-2-108 0 0,-1 1 111 0 0,1 0-1 0 0,1 0 0 0 0,-1 0 1 0 0,0 0-1 0 0,1-1-2 0 0,0-10 300 0 0,0 7-291 0 0,-1-1 0 0 0,1 0 0 0 0,1 1 0 0 0,-1 0 0 0 0,1-1 0 0 0,1 1 0 0 0,0-2-9 0 0,-2 7-11 0 0,-1 1-1 0 0,1-1 0 0 0,0 1 1 0 0,0-1-1 0 0,0 1 1 0 0,0 0-1 0 0,0-1 1 0 0,0 1-1 0 0,0 0 1 0 0,0 0-1 0 0,0 0 1 0 0,1 0-1 0 0,-1 0 0 0 0,1 0 1 0 0,-1 0-1 0 0,0 0 1 0 0,1 1-1 0 0,-1-1 1 0 0,1 0-1 0 0,-1 1 1 0 0,1-1-1 0 0,0 1 1 0 0,-1 0-1 0 0,1-1 0 0 0,0 1 12 0 0,1 0-230 0 0,-1 0 0 0 0,1 0 0 0 0,-1 0 0 0 0,1 1 0 0 0,0-1 0 0 0,-1 1 0 0 0,1-1 0 0 0,-1 1 0 0 0,1 0 0 0 0,-1 0 0 0 0,0 0-1 0 0,1 0 1 0 0,-1 1 0 0 0,0-1 0 0 0,2 1 230 0 0,0 1-5938 0 0</inkml:trace>
</inkml:ink>
</file>

<file path=ppt/ink/ink6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4:47.473"/>
    </inkml:context>
    <inkml:brush xml:id="br0">
      <inkml:brushProperty name="width" value="0.05" units="cm"/>
      <inkml:brushProperty name="height" value="0.05" units="cm"/>
      <inkml:brushProperty name="color" value="#333333"/>
    </inkml:brush>
  </inkml:definitions>
  <inkml:trace contextRef="#ctx0" brushRef="#br0">53 8 10136 0 0,'0'0'464'0'0,"0"0"-10"0"0,0 0-210 0 0,-2 8 1932 0 0,2 10-804 0 0,0-14-1133 0 0,1 0-1 0 0,0-1 0 0 0,0 1 1 0 0,0 0-1 0 0,1 3-238 0 0,-1-6 6 0 0,0 1-1 0 0,-1 0 1 0 0,1-1 0 0 0,0 1-1 0 0,0 0 1 0 0,0-1 0 0 0,0 1-1 0 0,1-1 1 0 0,-1 0-1 0 0,0 1 1 0 0,1-1 0 0 0,-1 0-1 0 0,1 0 1 0 0,-1 0 0 0 0,1 0-1 0 0,-1 0 1 0 0,1 0-1 0 0,0 0 1 0 0,-1 0 0 0 0,1-1-1 0 0,0 1 1 0 0,0-1 0 0 0,0 1-6 0 0,0-1 0 0 0,-1 0 4 0 0,1 1 0 0 0,-1-1-1 0 0,0 0 1 0 0,0 0-1 0 0,1 0 1 0 0,-1 0-1 0 0,0 0 1 0 0,0 0-1 0 0,1 0 1 0 0,-1 0-1 0 0,0 0 1 0 0,0-1-1 0 0,1 1 1 0 0,-1-1-1 0 0,0 1 1 0 0,0-1-1 0 0,0 1 1 0 0,0-1-1 0 0,0 1 1 0 0,0-1-1 0 0,1 0-3 0 0,-1-1 54 0 0,1 1 0 0 0,-1-1 0 0 0,1 0-1 0 0,-1 0 1 0 0,0 0 0 0 0,0 0 0 0 0,1 0 0 0 0,-2 0 0 0 0,1 0-1 0 0,0 0 1 0 0,0-1 0 0 0,-1 1 0 0 0,1 0 0 0 0,0-2-54 0 0,-1-4 586 0 0,1-1 0 0 0,-1 1 1 0 0,0-4-587 0 0,0-2 868 0 0,0 14-557 0 0,0 0-172 0 0,0 0-65 0 0,0 1 13 0 0,-2 38 362 0 0,6 67 126 0 0,0 0 214 0 0,-4-81-770 0 0,1-7-68 0 0,-1-1 1 0 0,-2 8 48 0 0,2-20 10 0 0,-1-1 0 0 0,0 1 0 0 0,0-1 0 0 0,0 1 0 0 0,-1-1 0 0 0,1 1 0 0 0,-1-1 0 0 0,0 0 0 0 0,0 0 0 0 0,-1 0 0 0 0,0 1-10 0 0,2-4 22 0 0,0 1-1 0 0,0-1 1 0 0,-1 0-1 0 0,1-1 1 0 0,0 1-1 0 0,0 0 1 0 0,-1 0-1 0 0,1 0 1 0 0,0-1-1 0 0,-1 1 1 0 0,1-1-1 0 0,-1 1 1 0 0,1-1-1 0 0,-1 1 1 0 0,1-1-1 0 0,-1 0 1 0 0,1 0-1 0 0,-1 0 1 0 0,1 0-1 0 0,-1 0 1 0 0,1 0-1 0 0,-1 0 1 0 0,1 0-22 0 0,-3-1 7 0 0,1 0 1 0 0,-1 1-1 0 0,1-1 1 0 0,-1-1 0 0 0,1 1-1 0 0,0 0 1 0 0,0-1-1 0 0,0 0 1 0 0,-1 0-8 0 0,-9-6-75 0 0,5 3-994 0 0,1 0 0 0 0,0 0-1 0 0,-5-5 1070 0 0,4 2-1624 0 0</inkml:trace>
</inkml:ink>
</file>

<file path=ppt/ink/ink6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4:48.096"/>
    </inkml:context>
    <inkml:brush xml:id="br0">
      <inkml:brushProperty name="width" value="0.05" units="cm"/>
      <inkml:brushProperty name="height" value="0.05" units="cm"/>
      <inkml:brushProperty name="color" value="#333333"/>
    </inkml:brush>
  </inkml:definitions>
  <inkml:trace contextRef="#ctx0" brushRef="#br0">107 58 11312 0 0,'0'-1'84'0'0,"1"0"1"0"0,-1 0-1 0 0,0 0 1 0 0,0-1 0 0 0,1 1-1 0 0,-1 0 1 0 0,0 0-1 0 0,0 0 1 0 0,0 0 0 0 0,0 0-1 0 0,-1-1 1 0 0,1 0-85 0 0,-5-14 306 0 0,3 10-291 0 0,1 5 191 0 0,1 0 0 0 0,-1-1 1 0 0,0 1-1 0 0,1 0 1 0 0,-1 0-1 0 0,0 0 0 0 0,0 0 1 0 0,1 0-1 0 0,-1 0 1 0 0,0 0-1 0 0,0 0 1 0 0,0 0-1 0 0,-1 0 0 0 0,1 0 1 0 0,0 1-1 0 0,-1-2-206 0 0,1 2 60 0 0,0 0-1 0 0,0-1 0 0 0,0 1 1 0 0,0 0-1 0 0,0 0 1 0 0,0-1-1 0 0,1 1 0 0 0,-1 0 1 0 0,0 0-1 0 0,0 0 0 0 0,0 0 1 0 0,0 0-1 0 0,0 0 1 0 0,0 1-1 0 0,0-1 0 0 0,0 0 1 0 0,0 0-1 0 0,0 1 1 0 0,0-1-1 0 0,0 0 0 0 0,1 1 1 0 0,-1-1-1 0 0,0 1 0 0 0,0 0-59 0 0,-2 1 104 0 0,0 1 1 0 0,0 0-1 0 0,0 0 0 0 0,1 0 0 0 0,0 0 0 0 0,-1 0 0 0 0,1 1 0 0 0,0-1 0 0 0,0 1-104 0 0,-2 4 224 0 0,1 0 0 0 0,-1 1-1 0 0,0 4-223 0 0,-10 37 551 0 0,12-44-467 0 0,1 1 0 0 0,0-1 0 0 0,1 1 0 0 0,-1 1-84 0 0,0 8 119 0 0,1-11-107 0 0,-1 3-8 0 0,0 1-1 0 0,1-1 1 0 0,0 1-1 0 0,1 0-3 0 0,1 14-24 0 0,-1-9-208 0 0,1 1-1 0 0,0-1 1 0 0,3 9 232 0 0,-3-15-2888 0 0,-2-8 1818 0 0</inkml:trace>
</inkml:ink>
</file>

<file path=ppt/ink/ink6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4:48.547"/>
    </inkml:context>
    <inkml:brush xml:id="br0">
      <inkml:brushProperty name="width" value="0.05" units="cm"/>
      <inkml:brushProperty name="height" value="0.05" units="cm"/>
      <inkml:brushProperty name="color" value="#333333"/>
    </inkml:brush>
  </inkml:definitions>
  <inkml:trace contextRef="#ctx0" brushRef="#br0">0 25 13448 0 0,'0'0'298'0'0,"0"0"46"0"0,1 0 24 0 0,1 0-248 0 0,1 1 1 0 0,-1-1-1 0 0,1 0 0 0 0,2 0-120 0 0,9 0 17 0 0,-3 1 422 0 0,1-1 0 0 0,7 0-439 0 0,9 0 276 0 0,-15 0-175 0 0,102 8-158 0 0,-108-7-697 0 0,0-1 1 0 0,-1 0-1 0 0,7-1 754 0 0,9 0-3080 0 0,-20 1 2965 0 0,10-1-2561 0 0,-12 1 2459 0 0,1 0 0 0 0,-1 0 1 0 0,1 0-1 0 0,-1 0 0 0 0,1 0 1 0 0,-1 0-1 0 0,1-1 0 0 0,0 1 1 0 0,-1 0-1 0 0,1 0 0 0 0,-1 0 1 0 0,1-1-1 0 0,-1 1 0 0 0,1 0 1 0 0,-1-1-1 0 0,0 1 1 0 0,1-1 216 0 0,-1 1-194 0 0,-6-7 4967 0 0,6 7-4611 0 0,0-1-1 0 0,0 1 0 0 0,0 0 0 0 0,-1 0 1 0 0,1-1-1 0 0,0 1 0 0 0,0 0 0 0 0,0 0 1 0 0,-1 0-1 0 0,1 0 0 0 0,0-1 0 0 0,0 1 1 0 0,-1 0-1 0 0,1 0 0 0 0,0 0 0 0 0,0 0 1 0 0,-1 0-1 0 0,1 0 0 0 0,0 0 0 0 0,-1-1 1 0 0,1 1-1 0 0,0 0 0 0 0,0 0 0 0 0,-1 0 0 0 0,1 0 1 0 0,0 0-1 0 0,-1 0 0 0 0,1 0 0 0 0,0 1 1 0 0,0-1-1 0 0,-1 0 0 0 0,1 0 0 0 0,0 0 1 0 0,-1 0-1 0 0,1 0 0 0 0,0 0 0 0 0,0 0 1 0 0,-1 1-1 0 0,1-1 0 0 0,0 0 0 0 0,0 0 1 0 0,0 0-1 0 0,-1 1-161 0 0,1 0 113 0 0,-1-1 0 0 0,0 1 0 0 0,1 0 1 0 0,-1 0-1 0 0,1 0 0 0 0,-1-1 0 0 0,1 1 0 0 0,0 0 1 0 0,-1 0-1 0 0,1 0 0 0 0,0 0 0 0 0,-1 1-113 0 0,0 5 553 0 0,1 0 0 0 0,-1 7-553 0 0,1-11 54 0 0,1 0 1 0 0,-1 0-1 0 0,1 0 1 0 0,-1 0-1 0 0,1 0 1 0 0,0 0-1 0 0,0 0 0 0 0,1 1-54 0 0,-1-2 44 0 0,0 1-11 0 0,0-1-1 0 0,0 0 0 0 0,0 1 0 0 0,0-1 1 0 0,0 0-1 0 0,1 0 0 0 0,-1 0 0 0 0,1 0 1 0 0,-1 0-1 0 0,1 0 0 0 0,0 0 1 0 0,0-1-1 0 0,0 1 0 0 0,0-1 0 0 0,1 1-32 0 0,2 1 71 0 0,-4-2-29 0 0,1 0-1 0 0,-1 0 1 0 0,1 0 0 0 0,-1-1 0 0 0,0 1-1 0 0,1 0 1 0 0,-1-1 0 0 0,1 0-1 0 0,0 1 1 0 0,-1-1 0 0 0,1 0 0 0 0,-1 1-1 0 0,1-1 1 0 0,1 0-42 0 0,-1-1 1 0 0,0 1 1 0 0,1 0-1 0 0,-1-1 0 0 0,0 1 1 0 0,0-1-1 0 0,0 1 0 0 0,0-1 0 0 0,0 0 1 0 0,0 0-1 0 0,0 0 0 0 0,0 0 1 0 0,0 0-1 0 0,0-1 0 0 0,0 0-1 0 0,-1 1-26 0 0,0-1 0 0 0,1 1 0 0 0,-1-1-1 0 0,0 0 1 0 0,0 1 0 0 0,0-1 0 0 0,0 0 0 0 0,0 0-1 0 0,0 0 1 0 0,-1 0 0 0 0,1 0 0 0 0,-1 0 0 0 0,1 0 0 0 0,-1 0-1 0 0,0-1 27 0 0,1-1-11 0 0,-1 0-1 0 0,0 1 0 0 0,0-1 1 0 0,-1 0-1 0 0,1 1 1 0 0,-1-1-1 0 0,0 1 0 0 0,0-1 1 0 0,0 0 11 0 0,0 2 11 0 0,0-1-1 0 0,0 1 1 0 0,0 0 0 0 0,0-1 0 0 0,-1 1 0 0 0,1 0 0 0 0,-1 0 0 0 0,1 0 0 0 0,-1 0 0 0 0,0 0 0 0 0,0 1 0 0 0,0-1 0 0 0,-1-1-11 0 0,-3-1 4 0 0,3 2-69 0 0,0 0 0 0 0,0 0 0 0 0,0 0 0 0 0,-1 0 0 0 0,1 0 0 0 0,-1 0 0 0 0,1 1 0 0 0,-1 0 0 0 0,0 0 0 0 0,1 0 0 0 0,-1 0 65 0 0,1 1-44 0 0,0 0 0 0 0,0-1 0 0 0,0 1 0 0 0,1 1 0 0 0,-4-1 44 0 0,-2 3-1270 0 0,7-2 531 0 0,0 0 1 0 0,0-1 0 0 0,0 1 0 0 0,0 0 0 0 0,0 0 0 0 0,1 0 0 0 0,-2 0 738 0 0,-1 3-5269 0 0</inkml:trace>
</inkml:ink>
</file>

<file path=ppt/ink/ink6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4:48.950"/>
    </inkml:context>
    <inkml:brush xml:id="br0">
      <inkml:brushProperty name="width" value="0.05" units="cm"/>
      <inkml:brushProperty name="height" value="0.05" units="cm"/>
      <inkml:brushProperty name="color" value="#333333"/>
    </inkml:brush>
  </inkml:definitions>
  <inkml:trace contextRef="#ctx0" brushRef="#br0">8 20 9672 0 0,'0'0'748'0'0,"0"-1"-492"0"0,0 1-201 0 0,0 0-1 0 0,0 0 1 0 0,0 0 0 0 0,0 0 0 0 0,0 0 0 0 0,0 0 0 0 0,0 0 0 0 0,0 0-1 0 0,0 0 1 0 0,0 0 0 0 0,0 0 0 0 0,0 0 0 0 0,0 0 0 0 0,0 0 0 0 0,-1 0-1 0 0,1 0 1 0 0,0 0 0 0 0,0 0 0 0 0,0 0 0 0 0,0 0 0 0 0,0 0 0 0 0,0 0-1 0 0,0-1 1 0 0,0 1 0 0 0,0 0 0 0 0,0 0 0 0 0,0 0 0 0 0,0 0 0 0 0,0 0-1 0 0,0 0 1 0 0,0 0 0 0 0,0 0 0 0 0,0 0 0 0 0,0 0 0 0 0,0 0 0 0 0,0 0-1 0 0,0 1 1 0 0,-1-1 0 0 0,1 0 0 0 0,0 0 0 0 0,0 0 0 0 0,0 0 0 0 0,0 0-1 0 0,0 0 1 0 0,0 0 0 0 0,0 0 0 0 0,0 0 0 0 0,0 0 0 0 0,0 0 0 0 0,0 0-1 0 0,0 0 1 0 0,0 0 0 0 0,0 0 0 0 0,0 0 0 0 0,0 0 0 0 0,0 0 0 0 0,0 0-1 0 0,0 0 1 0 0,0 0 0 0 0,0 0 0 0 0,0 0 0 0 0,0 0 0 0 0,0 0-55 0 0,-2 6 842 0 0,0 5-616 0 0,1 11 572 0 0,0 0 0 0 0,2 1 0 0 0,3 20-798 0 0,-5-38 210 0 0,1-4-186 0 0,0 0 0 0 0,0-1 1 0 0,0 1-1 0 0,0 0 0 0 0,0-1 0 0 0,0 1 0 0 0,0-1 1 0 0,0 1-1 0 0,0 0 0 0 0,0-1 0 0 0,0 1 0 0 0,1-1 1 0 0,-1 1-1 0 0,0 0 0 0 0,0-1 0 0 0,0 1 0 0 0,1-1 0 0 0,-1 1-24 0 0,0-1 118 0 0,-1-9 268 0 0,4-13 83 0 0,-1 8-265 0 0,0 0 0 0 0,1 0 1 0 0,1 0-1 0 0,1-4-204 0 0,-3 14-24 0 0,-1 0 1 0 0,1 1-1 0 0,0-1 0 0 0,0 0 0 0 0,1 1 0 0 0,-1-1 0 0 0,1 1 0 0 0,-1 0 1 0 0,1-1-1 0 0,0 1 0 0 0,1 1 0 0 0,-1-1 0 0 0,0 0 0 0 0,1 1 0 0 0,-1 0 0 0 0,3-2 24 0 0,-5 4-498 0 0,0-1-1 0 0,1 1 1 0 0,-1 0-1 0 0,0-1 1 0 0,0 1-1 0 0,0 0 1 0 0,1 0-1 0 0,-1-1 1 0 0,0 1-1 0 0,0 0 1 0 0,1 0 498 0 0,7 0-6084 0 0</inkml:trace>
</inkml:ink>
</file>

<file path=ppt/ink/ink6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5:15.934"/>
    </inkml:context>
    <inkml:brush xml:id="br0">
      <inkml:brushProperty name="width" value="0.05" units="cm"/>
      <inkml:brushProperty name="height" value="0.05" units="cm"/>
      <inkml:brushProperty name="color" value="#333333"/>
    </inkml:brush>
  </inkml:definitions>
  <inkml:trace contextRef="#ctx0" brushRef="#br0">0 0 1376 0 0,'0'0'387'0'0,"0"0"1086"0"0,0 0 478 0 0,0 0 96 0 0,0 0-156 0 0,0 0-747 0 0,0 0-325 0 0,0 0-69 0 0,0 0-24 0 0,1 0-54 0 0,1 1-434 0 0,-1 0 1 0 0,1 0-1 0 0,-1 0 1 0 0,1 0-1 0 0,-1 0 1 0 0,0 1-1 0 0,1-1 1 0 0,-1 0-1 0 0,0 1 1 0 0,0-1-1 0 0,0 1 1 0 0,0-1-1 0 0,0 1-238 0 0,1 3 367 0 0,1 0-1 0 0,-1 0 1 0 0,0 4-367 0 0,0-3 168 0 0,0-1 0 0 0,0 1-1 0 0,1 0-167 0 0,10 20 584 0 0,-1 1-584 0 0,-7-16 97 0 0,-1 0-1 0 0,-1 0 1 0 0,3 11-97 0 0,-4-9 61 0 0,0-1 1 0 0,-1 0-1 0 0,0 1-61 0 0,-1-8 25 0 0,-1-1-1 0 0,1 1 0 0 0,-1 0 0 0 0,1-1 1 0 0,-1 1-1 0 0,-1 0 0 0 0,1-1 0 0 0,-1 0 0 0 0,-1 4-24 0 0,-1-1-99 0 0,-1 0-1 0 0,0 1 1 0 0,0-1-1 0 0,-1-1 0 0 0,0 1 1 0 0,0-1-1 0 0,-6 4 100 0 0,7-6-1044 0 0,1-1-46 0 0</inkml:trace>
</inkml:ink>
</file>

<file path=ppt/ink/ink6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5:20.879"/>
    </inkml:context>
    <inkml:brush xml:id="br0">
      <inkml:brushProperty name="width" value="0.05" units="cm"/>
      <inkml:brushProperty name="height" value="0.05" units="cm"/>
      <inkml:brushProperty name="color" value="#333333"/>
    </inkml:brush>
  </inkml:definitions>
  <inkml:trace contextRef="#ctx0" brushRef="#br0">10 11 920 0 0,'0'0'67'0'0,"-5"-3"3774"0"0,1 2 2457 0 0,3-1-4813 0 0,1 1 3271 0 0,7 2-4431 0 0,1-1-255 0 0,-1-1 0 0 0,0 1 0 0 0,1-1-70 0 0,20-2-107 0 0,-26 3 67 0 0,0 0-1 0 0,1 0 1 0 0,-1 0-1 0 0,0 1 1 0 0,0-1-1 0 0,0 0 1 0 0,1 1 40 0 0,10 1-2966 0 0,-10-2-2364 0 0</inkml:trace>
</inkml:ink>
</file>

<file path=ppt/ink/ink6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5:21.245"/>
    </inkml:context>
    <inkml:brush xml:id="br0">
      <inkml:brushProperty name="width" value="0.05" units="cm"/>
      <inkml:brushProperty name="height" value="0.05" units="cm"/>
      <inkml:brushProperty name="color" value="#333333"/>
    </inkml:brush>
  </inkml:definitions>
  <inkml:trace contextRef="#ctx0" brushRef="#br0">0 10 11256 0 0,'0'0'256'0'0,"0"0"34"0"0,0 0 21 0 0,1 0-35 0 0,0 1-252 0 0,1-1 1 0 0,0 1-1 0 0,-1 0 0 0 0,1-1 1 0 0,0 1-1 0 0,-1-1 0 0 0,1 0 0 0 0,0 0 1 0 0,1 0-25 0 0,18 0 847 0 0,-10 0-184 0 0,3-1-19 0 0,11-1-644 0 0,-5-1 230 0 0,39-3-1008 0 0,-47 4-4308 0 0</inkml:trace>
</inkml:ink>
</file>

<file path=ppt/ink/ink6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6:17.697"/>
    </inkml:context>
    <inkml:brush xml:id="br0">
      <inkml:brushProperty name="width" value="0.05" units="cm"/>
      <inkml:brushProperty name="height" value="0.05" units="cm"/>
      <inkml:brushProperty name="color" value="#333333"/>
    </inkml:brush>
  </inkml:definitions>
  <inkml:trace contextRef="#ctx0" brushRef="#br0">2 27 8288 0 0,'0'0'638'0'0,"0"0"-368"0"0,0 0-14 0 0,-2 0 191 0 0,3 0 2503 0 0,2-1-2620 0 0,-1 0-1 0 0,1 0 1 0 0,0 1 0 0 0,0-1-1 0 0,0 1 1 0 0,1 0 0 0 0,-1 0-330 0 0,8-1 555 0 0,70-7 1060 0 0,-67 7-1271 0 0,3 0-51 0 0,6-3-293 0 0,15-2 219 0 0,-31 5-162 0 0,11 0-32 0 0,-20 7-2012 0 0,1-3 1221 0 0</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32:40.642"/>
    </inkml:context>
    <inkml:brush xml:id="br0">
      <inkml:brushProperty name="width" value="0.1" units="cm"/>
      <inkml:brushProperty name="height" value="0.1" units="cm"/>
      <inkml:brushProperty name="color" value="#E71225"/>
    </inkml:brush>
  </inkml:definitions>
  <inkml:trace contextRef="#ctx0" brushRef="#br0">0 38 10736 0 0,'0'0'241'0'0,"13"-17"834"0"0,-9 14-855 0 0,0 1-1 0 0,0-1 1 0 0,0 1 0 0 0,0 0 0 0 0,1 0 0 0 0,-1 1 0 0 0,1 0 0 0 0,-1-1 0 0 0,1 2 0 0 0,-1-1-1 0 0,1 0 1 0 0,0 1 0 0 0,-1 0 0 0 0,1 0 0 0 0,2 0-220 0 0,-2 1 57 0 0,0-1 0 0 0,0 1 1 0 0,0 0-1 0 0,0 0 0 0 0,0 0 1 0 0,0 1-1 0 0,-1-1 0 0 0,1 1 0 0 0,-1 0 1 0 0,1 1-1 0 0,-1-1 0 0 0,0 1 0 0 0,0 0 1 0 0,4 3-58 0 0,-7-5 5 0 0,1 0 1 0 0,-1 0 0 0 0,1 1 0 0 0,-1-1 0 0 0,0 1 0 0 0,0-1 0 0 0,1 1 0 0 0,-1-1 0 0 0,0 1 0 0 0,0 0 0 0 0,-1 0 0 0 0,1-1-1 0 0,0 1 1 0 0,-1 0 0 0 0,1 0 0 0 0,-1 0 0 0 0,1 0 0 0 0,-1 0 0 0 0,0 0 0 0 0,0 0 0 0 0,0 0 0 0 0,0-1 0 0 0,0 3-6 0 0,-1-1 0 0 0,-1 0 1 0 0,1 1 0 0 0,-1-1 0 0 0,0-1-1 0 0,0 1 1 0 0,0 0 0 0 0,0 0 0 0 0,-1-1 0 0 0,1 1-1 0 0,-2 0 0 0 0,-4 6 1 0 0,5-6-2 0 0,2-2 0 0 0,1-1 1 0 0,0 1-1 0 0,-1 0 0 0 0,1-1 1 0 0,-1 1-1 0 0,0-1 1 0 0,1 1-1 0 0,-1-1 1 0 0,1 1-1 0 0,-1-1 0 0 0,0 0 1 0 0,1 1-1 0 0,-1-1 1 0 0,0 0-1 0 0,0 0 0 0 0,1 1 1 0 0,-1-1 0 0 0,-2 2-43 0 0,0 0 33 0 0,3-1 3 0 0,-1 0 0 0 0,1-1 0 0 0,0 1 0 0 0,-1 0 0 0 0,1 0 0 0 0,0-1 0 0 0,0 1 0 0 0,-1 0 0 0 0,1 0 0 0 0,0-1 0 0 0,0 1 0 0 0,0 0 0 0 0,0 0 0 0 0,0 0 0 0 0,0-1 0 0 0,0 1 0 0 0,0 0 0 0 0,0 0 0 0 0,0-1 0 0 0,1 1 0 0 0,-1 0 0 0 0,0 0 0 0 0,1-1 1 0 0,-1 1-1 0 0,0 0 0 0 0,1 0 0 0 0,-1-1 0 0 0,1 1 0 0 0,-1 0 7 0 0,2 2-53 0 0,1 4 31 0 0,0-1-1 0 0,0 0 1 0 0,0 0 0 0 0,1 0-1 0 0,3 3 23 0 0,13 23-153 0 0,-14-18 223 0 0,4 8-4 0 0,0 0 1 0 0,-2 2-67 0 0,-5-17-3 0 0,-1 1 1 0 0,-1-1-1 0 0,1 1 1 0 0,-1 0 0 0 0,-1-1-1 0 0,1 1 1 0 0,-2 0 0 0 0,1 3 2 0 0,-1-8-7 0 0,1 0 0 0 0,-1-1 0 0 0,0 1 0 0 0,0 0 0 0 0,0-1 1 0 0,0 1-1 0 0,-1-1 0 0 0,1 1 0 0 0,-1-1 0 0 0,1 0 1 0 0,-1 1-1 0 0,0-1 0 0 0,0 0 0 0 0,-1 1 7 0 0,2-2 5 0 0,-1 0-1 0 0,1 0 1 0 0,0 1 0 0 0,-1-1-1 0 0,1 0 1 0 0,-1-1 0 0 0,1 1-1 0 0,-1 0 1 0 0,1 0 0 0 0,-1-1-1 0 0,0 1 1 0 0,1-1-1 0 0,-1 1 1 0 0,0-1 0 0 0,1 0-1 0 0,-1 1 1 0 0,0-1 0 0 0,0 0-1 0 0,1 0 1 0 0,-1 0 0 0 0,0-1-1 0 0,0 1 1 0 0,1 0 0 0 0,-1-1-5 0 0,-6-1 52 0 0,7 2-32 0 0,-1-1 0 0 0,1 1 0 0 0,-1-1 0 0 0,1 1-1 0 0,-1-1 1 0 0,1 0 0 0 0,0 0 0 0 0,-1 1 0 0 0,1-1-1 0 0,0 0 1 0 0,-1-1-20 0 0,0 0 20 0 0,0-1-1 0 0,0 1 0 0 0,0 0 1 0 0,0-1-1 0 0,1 0 1 0 0,-1 1-1 0 0,1-1 1 0 0,0 0-1 0 0,0 0 1 0 0,0 0-1 0 0,0 0 0 0 0,0 1 1 0 0,1-1-1 0 0,-1 0 1 0 0,1-1-1 0 0,0 1 1 0 0,0 0-1 0 0,0 0 0 0 0,0 0 1 0 0,0 0-1 0 0,1 0 1 0 0,-1 0-1 0 0,2-1-19 0 0,-1-1-148 0 0,0 0 0 0 0,1 0 0 0 0,-1 1 0 0 0,1-1 0 0 0,1 1 0 0 0,-1-1 0 0 0,1 1 0 0 0,-1 0 0 0 0,1 0 0 0 0,0 0 0 0 0,1 1 0 0 0,-1-1 0 0 0,1 1 0 0 0,2-3 148 0 0,4 0-733 0 0</inkml:trace>
  <inkml:trace contextRef="#ctx0" brushRef="#br0" timeOffset="363.62">368 267 4144 0 0,'0'0'319'0'0,"12"1"-23"0"0,3-1 1874 0 0,-1 1 1 0 0,1 1 0 0 0,8 1-2171 0 0,-20-2 192 0 0,1-1-1 0 0,0 1 1 0 0,-1 0-1 0 0,1 0 1 0 0,0 1-1 0 0,-1-1 0 0 0,0 1 1 0 0,1 0-1 0 0,-1 0 1 0 0,0 0-1 0 0,0 0 1 0 0,0 0-1 0 0,0 1 0 0 0,0-1 1 0 0,-1 1-1 0 0,2 1-191 0 0,-4-3 13 0 0,1 0-1 0 0,0 0 1 0 0,-1 0-1 0 0,1 0 1 0 0,-1 1-1 0 0,0-1 1 0 0,1 0 0 0 0,-1 0-1 0 0,0 0 1 0 0,0 0-1 0 0,0 1 1 0 0,0-1-1 0 0,0 0 1 0 0,0 0-1 0 0,0 1 1 0 0,0-1-1 0 0,0 0 1 0 0,-1 0-1 0 0,1 0 1 0 0,0 1 0 0 0,-1-1-1 0 0,1 0 1 0 0,-1 0-13 0 0,0 2 0 0 0,0-1 0 0 0,-1 0 0 0 0,1 0 0 0 0,-1 0 0 0 0,0 0 0 0 0,1 0 0 0 0,-1 0 0 0 0,0 0 0 0 0,0 0 1 0 0,0-1-1 0 0,-8 6 52 0 0,7-5-29 0 0,-1 0-1 0 0,2 0 0 0 0,-1 0 0 0 0,0 0 0 0 0,0 1 0 0 0,1-1 0 0 0,-1 1 0 0 0,1-1 0 0 0,0 1 0 0 0,0 0 1 0 0,-2 3-23 0 0,4-6 8 0 0,0 0 0 0 0,0 1 0 0 0,0-1 0 0 0,0 0 0 0 0,0 1 1 0 0,0-1-1 0 0,0 0 0 0 0,0 1 0 0 0,0-1 0 0 0,0 0 0 0 0,0 1 1 0 0,0-1-1 0 0,0 0 0 0 0,1 1 0 0 0,-1-1 0 0 0,0 0 0 0 0,0 0 1 0 0,0 1-1 0 0,1-1 0 0 0,-1 0 0 0 0,0 0 0 0 0,0 1 0 0 0,0-1 1 0 0,1 0-1 0 0,-1 0 0 0 0,0 0 0 0 0,1 1 0 0 0,-1-1 0 0 0,0 0 0 0 0,0 0 1 0 0,1 0-1 0 0,-1 0 0 0 0,0 0 0 0 0,1 0 0 0 0,-1 0 0 0 0,0 1 1 0 0,1-1-1 0 0,-1 0 0 0 0,0 0 0 0 0,1 0 0 0 0,-1 0 0 0 0,0-1 1 0 0,1 1-1 0 0,-1 0 0 0 0,1 0-8 0 0,-1 0 43 0 0,8 1 34 0 0,1 0 0 0 0,-1 0 0 0 0,0-1 0 0 0,0-1 0 0 0,0 1 0 0 0,0-1 0 0 0,8-3-77 0 0,9 1 31 0 0,17-4-422 0 0,-19 3 138 0 0</inkml:trace>
</inkml:ink>
</file>

<file path=ppt/ink/ink6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6:18.576"/>
    </inkml:context>
    <inkml:brush xml:id="br0">
      <inkml:brushProperty name="width" value="0.05" units="cm"/>
      <inkml:brushProperty name="height" value="0.05" units="cm"/>
      <inkml:brushProperty name="color" value="#333333"/>
    </inkml:brush>
  </inkml:definitions>
  <inkml:trace contextRef="#ctx0" brushRef="#br0">17 71 920 0 0,'-12'3'100'0'0,"7"-3"9224"0"0,29-1-6144 0 0,4-1-3180 0 0,13-2 801 0 0,-11 3-319 0 0,30-1 227 0 0,155 1-64 0 0,-75-1-653 0 0,54 0-193 0 0,-50-1-56 0 0,3-1-134 0 0,200 2 1109 0 0,-131-1 62 0 0,-129 2-332 0 0,143-7 421 0 0,-179 6-780 0 0,70-5 214 0 0,-29 0 0 0 0,105-9 753 0 0,-155 12-607 0 0,-39 2-438 0 0,-17 2-1402 0 0,5 2 571 0 0</inkml:trace>
</inkml:ink>
</file>

<file path=ppt/ink/ink6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6:20.205"/>
    </inkml:context>
    <inkml:brush xml:id="br0">
      <inkml:brushProperty name="width" value="0.05" units="cm"/>
      <inkml:brushProperty name="height" value="0.05" units="cm"/>
      <inkml:brushProperty name="color" value="#333333"/>
    </inkml:brush>
  </inkml:definitions>
  <inkml:trace contextRef="#ctx0" brushRef="#br0">0 64 10912 0 0,'0'0'497'0'0,"4"0"170"0"0,21-2-185 0 0,8 0-482 0 0,-1 0 435 0 0,73-6 1076 0 0,120-9 1544 0 0,181 5-2049 0 0,-361 11-950 0 0,120-1 146 0 0,57-1 108 0 0,-76-1-172 0 0,-17 0-127 0 0,-4 0 42 0 0,-97 3-71 0 0,51-1 798 0 0,-79 2-1571 0 0,-3 1-316 0 0</inkml:trace>
</inkml:ink>
</file>

<file path=ppt/ink/ink6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5:09.042"/>
    </inkml:context>
    <inkml:brush xml:id="br0">
      <inkml:brushProperty name="width" value="0.05" units="cm"/>
      <inkml:brushProperty name="height" value="0.05" units="cm"/>
      <inkml:brushProperty name="color" value="#333333"/>
    </inkml:brush>
  </inkml:definitions>
  <inkml:trace contextRef="#ctx0" brushRef="#br0">111 64 9416 0 0,'1'0'99'0'0,"0"-1"0"0"0,0 0 0 0 0,-1 0 0 0 0,1 1 0 0 0,0-1 1 0 0,0 0-1 0 0,0 0 0 0 0,-1 0 0 0 0,1 0 0 0 0,-1 0 0 0 0,1 0 1 0 0,-1 0-1 0 0,1 0 0 0 0,-1 0 0 0 0,1 0 0 0 0,-1 0 0 0 0,0-1 1 0 0,0 1-1 0 0,1 0 0 0 0,-1 0 0 0 0,0 0 0 0 0,0 0 0 0 0,0-1 0 0 0,0 1 1 0 0,-1 0-1 0 0,1 0 0 0 0,0-1-99 0 0,0 1 243 0 0,-1 0-50 0 0,1 0 1 0 0,0 0-1 0 0,0 1 0 0 0,0-1 1 0 0,0 0-1 0 0,-1 0 1 0 0,1 1-1 0 0,0-1 0 0 0,-1 0 1 0 0,1 1-1 0 0,-1-1 1 0 0,1 0-1 0 0,-1 1 0 0 0,1-1 1 0 0,-1 1-1 0 0,0-1-193 0 0,-3-4 988 0 0,3 4-821 0 0,0 0-1 0 0,1 0 0 0 0,-1 0 1 0 0,0 1-1 0 0,0-1 1 0 0,0 0-1 0 0,-1 0 1 0 0,1 0-1 0 0,0 1 1 0 0,0-1-1 0 0,0 1 0 0 0,-1-1-166 0 0,-7-2 819 0 0,8 2-700 0 0,-1 1-1 0 0,0-1 1 0 0,0 1-1 0 0,1-1 1 0 0,-1 1-1 0 0,0 0 1 0 0,0-1-1 0 0,0 1-118 0 0,-3 0 139 0 0,1 0 0 0 0,-1 1 0 0 0,0-1 0 0 0,1 1-139 0 0,2-1 39 0 0,0 1 0 0 0,0 0 0 0 0,0-1 0 0 0,0 1 0 0 0,0 0 0 0 0,1 0-1 0 0,-1 0 1 0 0,0 0 0 0 0,1 0 0 0 0,-1 0 0 0 0,1 1-39 0 0,-1-1 1 0 0,0 1 0 0 0,1-1 0 0 0,-1 1 0 0 0,1 0 0 0 0,0-1 1 0 0,-1 1-1 0 0,1 0 0 0 0,0 0 0 0 0,0 0 0 0 0,0 0 0 0 0,1 0 0 0 0,-1 0 0 0 0,0 0 0 0 0,1 0 0 0 0,-1 0 0 0 0,1 1-1 0 0,-3 11-22 0 0,2-8-3 0 0,0-1 0 0 0,0 6 25 0 0,-1 16 0 0 0,0 25 0 0 0,3-19 0 0 0,1 1 0 0 0,1 9-14 0 0,-1-22-509 0 0,-2-21 324 0 0,0 0-167 0 0,0 0-701 0 0,-1 0-306 0 0,-1 2-60 0 0</inkml:trace>
</inkml:ink>
</file>

<file path=ppt/ink/ink6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5:09.404"/>
    </inkml:context>
    <inkml:brush xml:id="br0">
      <inkml:brushProperty name="width" value="0.05" units="cm"/>
      <inkml:brushProperty name="height" value="0.05" units="cm"/>
      <inkml:brushProperty name="color" value="#333333"/>
    </inkml:brush>
  </inkml:definitions>
  <inkml:trace contextRef="#ctx0" brushRef="#br0">0 14 12528 0 0,'0'0'281'0'0,"0"0"40"0"0,0 0 22 0 0,5-3 80 0 0,0 1-244 0 0,-1 1 0 0 0,1-1 0 0 0,0 1 1 0 0,0 0-1 0 0,0 0 0 0 0,4 0-179 0 0,7 0 1492 0 0,8 1-1492 0 0,-9 1 1024 0 0,12-3-1024 0 0,-19 2 191 0 0,-1 0-1 0 0,1 0 0 0 0,2 2-190 0 0,13-1-5581 0 0,-16-1 208 0 0</inkml:trace>
</inkml:ink>
</file>

<file path=ppt/ink/ink6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5:09.831"/>
    </inkml:context>
    <inkml:brush xml:id="br0">
      <inkml:brushProperty name="width" value="0.05" units="cm"/>
      <inkml:brushProperty name="height" value="0.05" units="cm"/>
      <inkml:brushProperty name="color" value="#333333"/>
    </inkml:brush>
  </inkml:definitions>
  <inkml:trace contextRef="#ctx0" brushRef="#br0">71 9 6448 0 0,'-5'-6'620'0'0,"3"5"2777"0"0,1 0-3127 0 0,1 1-1 0 0,-1 0 1 0 0,1 0-1 0 0,-1 0 1 0 0,1-1-1 0 0,-1 1 1 0 0,1 0 0 0 0,-1 0-1 0 0,1 0 1 0 0,-1 0-1 0 0,1 0 1 0 0,-1 0-1 0 0,1 0 1 0 0,-1 0 0 0 0,1 0-1 0 0,-1 0 1 0 0,1 1-1 0 0,-1-1 1 0 0,1 0 0 0 0,-1 0-1 0 0,1 0 1 0 0,-1 1-1 0 0,0-1-269 0 0,0 1 132 0 0,0 1 0 0 0,0-1 1 0 0,0 0-1 0 0,-1 1 0 0 0,1-1 0 0 0,1 0 0 0 0,-1 1-132 0 0,-6 9 296 0 0,1 1 0 0 0,1 0 1 0 0,0-1-1 0 0,1 2 0 0 0,0-1 0 0 0,0 0 0 0 0,2 1 0 0 0,-1 0 0 0 0,1 5-296 0 0,2-8-9 0 0,-1 1 0 0 0,1 0-1 0 0,1 0 1 0 0,0-1 0 0 0,0 1-1 0 0,1-1 1 0 0,1 1 0 0 0,0-1-1 0 0,0 0 1 0 0,3 6 9 0 0,-5-13-347 0 0,1 0 0 0 0,-1-1 0 0 0,1 1 0 0 0,0 1 347 0 0,3 0-5098 0 0,-4-4-794 0 0</inkml:trace>
</inkml:ink>
</file>

<file path=ppt/ink/ink6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5:10.222"/>
    </inkml:context>
    <inkml:brush xml:id="br0">
      <inkml:brushProperty name="width" value="0.05" units="cm"/>
      <inkml:brushProperty name="height" value="0.05" units="cm"/>
      <inkml:brushProperty name="color" value="#333333"/>
    </inkml:brush>
  </inkml:definitions>
  <inkml:trace contextRef="#ctx0" brushRef="#br0">0 63 6448 0 0,'0'0'498'0'0,"3"-2"-308"0"0,0 0 211 0 0,-1 0 0 0 0,0 1 0 0 0,1 0 0 0 0,-1-1 0 0 0,1 1 1 0 0,-1 0-1 0 0,1 0 0 0 0,0 1 0 0 0,-1-1 0 0 0,1 0 0 0 0,0 1 0 0 0,0 0 0 0 0,-1-1 1 0 0,1 1-1 0 0,0 0 0 0 0,0 1 0 0 0,-1-1 0 0 0,1 0 0 0 0,0 1 0 0 0,0-1 1 0 0,2 2-402 0 0,-2-1 113 0 0,0 1 1 0 0,0-1-1 0 0,-1 1 1 0 0,1 0-1 0 0,0-1 1 0 0,0 1-1 0 0,-1 1 1 0 0,1-1-1 0 0,-1 0 1 0 0,0 1-1 0 0,0-1 1 0 0,0 1-1 0 0,0-1 1 0 0,0 1 0 0 0,0 0-1 0 0,-1 0 1 0 0,1 0-1 0 0,-1 0 1 0 0,0 0-1 0 0,0 0 1 0 0,0 1-1 0 0,0-1 1 0 0,-1 0-1 0 0,1 0 1 0 0,-1 1-1 0 0,0 1-113 0 0,0-1 12 0 0,0-1-1 0 0,-1 1 0 0 0,1-1 0 0 0,-1 1 0 0 0,0-1 0 0 0,0 1 0 0 0,-1-1 0 0 0,1 0 0 0 0,-1 1 0 0 0,1-1 0 0 0,-1 0 0 0 0,0 0 0 0 0,-2 2-11 0 0,-4 6-2370 0 0,8-11-3539 0 0</inkml:trace>
  <inkml:trace contextRef="#ctx0" brushRef="#br0" timeOffset="1">166 0 10912 0 0,'0'0'497'0'0,"0"0"-8"0"0,-4 1 1146 0 0,3-1-1431 0 0,0 0-1 0 0,0 1 1 0 0,0-1 0 0 0,0 1-1 0 0,0 0 1 0 0,0-1 0 0 0,0 1-1 0 0,0 0 1 0 0,1-1 0 0 0,-1 1 0 0 0,0 0-1 0 0,0 0 1 0 0,1 0 0 0 0,-1-1-1 0 0,1 1 1 0 0,-1 0 0 0 0,0 1-204 0 0,-1 2 348 0 0,1 0 0 0 0,-1 1 0 0 0,0 2-348 0 0,-1 3 227 0 0,1-4-64 0 0,0 1 0 0 0,0-1 0 0 0,1 1 1 0 0,-1 0-1 0 0,1 6-163 0 0,1-10 43 0 0,0 0 0 0 0,0 0 0 0 0,0 0 1 0 0,1 1-1 0 0,-1-1 0 0 0,1 0 0 0 0,0 0 1 0 0,0 0-1 0 0,0 0 0 0 0,0 0 0 0 0,0 0 0 0 0,1 0 1 0 0,0 1-44 0 0,0-1 4 0 0,1 1 0 0 0,-1-1 0 0 0,1 0 1 0 0,0 0-1 0 0,0 0-4 0 0,-2-2-18 0 0,0 0 0 0 0,1 0 0 0 0,-1 0 0 0 0,0 0 0 0 0,1-1 0 0 0,-1 1 0 0 0,1 0 0 0 0,-1-1 0 0 0,1 1 1 0 0,0-1-1 0 0,-1 1 0 0 0,1-1 0 0 0,1 1 18 0 0,11 0-1378 0 0,-7-2-70 0 0</inkml:trace>
</inkml:ink>
</file>

<file path=ppt/ink/ink6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6:19.463"/>
    </inkml:context>
    <inkml:brush xml:id="br0">
      <inkml:brushProperty name="width" value="0.05" units="cm"/>
      <inkml:brushProperty name="height" value="0.05" units="cm"/>
      <inkml:brushProperty name="color" value="#333333"/>
    </inkml:brush>
  </inkml:definitions>
  <inkml:trace contextRef="#ctx0" brushRef="#br0">21 2 8288 0 0,'-17'-1'2348'0'0,"17"0"-2267"0"0,0 1 0 0 0,0 0 0 0 0,0 0 0 0 0,-1 0 0 0 0,1 0-1 0 0,0 0 1 0 0,0 0 0 0 0,0 0 0 0 0,0 0 0 0 0,-1 0 0 0 0,1 0 0 0 0,0 0 0 0 0,0 0 0 0 0,0 0 0 0 0,0 1 0 0 0,0-1 0 0 0,-1 0 0 0 0,1 0 0 0 0,0 0 0 0 0,0 0 0 0 0,0 0 0 0 0,0 0 0 0 0,0 0 0 0 0,0 0 0 0 0,-1 0 0 0 0,1 0-81 0 0,3 3 1462 0 0,8 0-513 0 0,3 0-628 0 0,1-1 0 0 0,0-1 0 0 0,9-1-321 0 0,-1 1 31 0 0,18-1 93 0 0,-18 0-665 0 0,8 2 541 0 0,-22-2-988 0 0,-2 0-305 0 0</inkml:trace>
</inkml:ink>
</file>

<file path=ppt/ink/ink6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6:21.124"/>
    </inkml:context>
    <inkml:brush xml:id="br0">
      <inkml:brushProperty name="width" value="0.05" units="cm"/>
      <inkml:brushProperty name="height" value="0.05" units="cm"/>
      <inkml:brushProperty name="color" value="#333333"/>
    </inkml:brush>
  </inkml:definitions>
  <inkml:trace contextRef="#ctx0" brushRef="#br0">0 0 11200 0 0,'0'0'256'0'0,"0"0"34"0"0,0 0 20 0 0,0 0-40 0 0,2 2 362 0 0,2 14 2298 0 0,-3-13-2690 0 0,-1 0 1 0 0,1 0-1 0 0,-1-1 1 0 0,1 1-1 0 0,0 0 1 0 0,0 0 0 0 0,0-1-1 0 0,1 1 1 0 0,-1-1-241 0 0,3 7 218 0 0,-4-8-207 0 0,1 0 0 0 0,0 0 0 0 0,-1 0 0 0 0,1 0-1 0 0,0 0 1 0 0,0 0 0 0 0,-1 0 0 0 0,1 0 0 0 0,1 1-11 0 0,12 7 87 0 0,-12-8-54 0 0,-1 0-312 0 0,-1-1 0 0 0,1 0-1 0 0,0 0 1 0 0,0 0 0 0 0,0 0 0 0 0,-1 0 0 0 0,1 0 0 0 0,0 0 0 0 0,0 0 0 0 0,-1 0 0 0 0,1-1 0 0 0,0 1-1 0 0,0 0 1 0 0,0 0 0 0 0,-1-1 279 0 0,1 1-1438 0 0</inkml:trace>
</inkml:ink>
</file>

<file path=ppt/ink/ink6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6:21.479"/>
    </inkml:context>
    <inkml:brush xml:id="br0">
      <inkml:brushProperty name="width" value="0.05" units="cm"/>
      <inkml:brushProperty name="height" value="0.05" units="cm"/>
      <inkml:brushProperty name="color" value="#333333"/>
    </inkml:brush>
  </inkml:definitions>
  <inkml:trace contextRef="#ctx0" brushRef="#br0">5 11 13560 0 0,'-5'-4'600'0'0,"5"4"128"0"0,0 0-584 0 0,0 0-144 0 0,0 0 0 0 0,2-1 0 0 0,-2-1 80 0 0,0 2-16 0 0,0 0 0 0 0,1-2 0 0 0,-1 2 80 0 0,0 0 16 0 0,0 0 0 0 0,2-2-6456 0 0</inkml:trace>
</inkml:ink>
</file>

<file path=ppt/ink/ink6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5:21.713"/>
    </inkml:context>
    <inkml:brush xml:id="br0">
      <inkml:brushProperty name="width" value="0.05" units="cm"/>
      <inkml:brushProperty name="height" value="0.05" units="cm"/>
      <inkml:brushProperty name="color" value="#333333"/>
    </inkml:brush>
  </inkml:definitions>
  <inkml:trace contextRef="#ctx0" brushRef="#br0">112 2 8288 0 0,'0'0'638'0'0,"-7"-1"-223"0"0,6 0-109 0 0,-1 1 0 0 0,1 0 0 0 0,-1 1 0 0 0,0-1 1 0 0,1 0-1 0 0,-1 0 0 0 0,1 1 0 0 0,-1-1 0 0 0,1 1 0 0 0,-1-1 0 0 0,1 1 0 0 0,-1 0 0 0 0,1 0 0 0 0,0 0 0 0 0,-1 0 1 0 0,1 0-1 0 0,0 0 0 0 0,0 0-306 0 0,-4 3 494 0 0,1 1-1 0 0,-1-1 1 0 0,1 1 0 0 0,-1 2-494 0 0,1-1 333 0 0,1 0-1 0 0,0 0 0 0 0,-1 2-332 0 0,-2 3 318 0 0,0 1-68 0 0,1 1 0 0 0,0-1 1 0 0,1 1-1 0 0,0 0 0 0 0,1 0 1 0 0,1 0-1 0 0,-1 1 0 0 0,1 7-250 0 0,2-13 64 0 0,-1 0-1 0 0,1 0 0 0 0,1 0 1 0 0,-1 0-1 0 0,2 0 0 0 0,-1 0 1 0 0,2 7-64 0 0,-1-10 9 0 0,-1 0 0 0 0,1 0 0 0 0,0 0 0 0 0,1-1 0 0 0,-1 1 0 0 0,1-1 0 0 0,-1 1 0 0 0,1-1 0 0 0,0 0 0 0 0,1 0 0 0 0,-1 0 0 0 0,2 0-9 0 0,-3-2-79 0 0,1 0 0 0 0,0 0-1 0 0,0 0 1 0 0,0-1 0 0 0,0 1-1 0 0,0-1 1 0 0,1 0 0 0 0,-1 0-1 0 0,3 0 80 0 0,8 1-5607 0 0,-7-3-575 0 0</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33:14.452"/>
    </inkml:context>
    <inkml:brush xml:id="br0">
      <inkml:brushProperty name="width" value="0.1" units="cm"/>
      <inkml:brushProperty name="height" value="0.1" units="cm"/>
      <inkml:brushProperty name="color" value="#849398"/>
    </inkml:brush>
  </inkml:definitions>
  <inkml:trace contextRef="#ctx0" brushRef="#br0">24 53 920 0 0,'0'0'261'0'0,"0"0"762"0"0,0 0 333 0 0,0 0 69 0 0,0 0-53 0 0,0 0-279 0 0,-17-5 5685 0 0,15 7-6753 0 0,1 1 1 0 0,0 0 0 0 0,0 0-1 0 0,1-1 1 0 0,-1 1-1 0 0,1 0 1 0 0,-1 0 0 0 0,1 0-1 0 0,0 0 1 0 0,0 0 0 0 0,0-1-1 0 0,1 1 1 0 0,-1 0 0 0 0,1 0-1 0 0,-1 0 1 0 0,1 0 0 0 0,1 2-26 0 0,-1-2 4 0 0,0-1 1 0 0,0 1-1 0 0,1 0 1 0 0,-1 0-1 0 0,1-1 1 0 0,0 1 0 0 0,0-1-1 0 0,0 1 1 0 0,0-1-1 0 0,0 0 1 0 0,0 0-1 0 0,1 0 1 0 0,-1 0 0 0 0,1 0-5 0 0,-1 0 3 0 0,0-1 0 0 0,0 0 0 0 0,0 0 0 0 0,0-1 1 0 0,0 1-1 0 0,0 0 0 0 0,0-1 0 0 0,0 1 0 0 0,0-1 1 0 0,0 1-1 0 0,0-1 0 0 0,0 0 0 0 0,0 0 0 0 0,1 0 1 0 0,-1 0-1 0 0,0-1 0 0 0,0 1 0 0 0,0 0 0 0 0,0-1 1 0 0,2 0-4 0 0,1-1 2 0 0,-2 1 12 0 0,0 0-1 0 0,1 0 1 0 0,-1 0 0 0 0,0-1 0 0 0,0 1-1 0 0,0-1 1 0 0,0 0 0 0 0,0 0 0 0 0,0 0-1 0 0,0 0 1 0 0,-1 0 0 0 0,1 0 0 0 0,-1-1-1 0 0,1 0 1 0 0,-1 1 0 0 0,0-1 0 0 0,0 0-1 0 0,0 0 1 0 0,-1 0 0 0 0,1-1-14 0 0,1-2 78 0 0,0 0 0 0 0,0-1-1 0 0,-1 1 1 0 0,0-1 0 0 0,0-3-78 0 0,1-5 385 0 0,2-21 618 0 0,-3 34-683 0 0,2 5-226 0 0,7 12-166 0 0,-8-12 95 0 0,5 9-50 0 0,0 1 0 0 0,-1 0 0 0 0,-1 0 0 0 0,0 1 27 0 0,17 31-16 0 0,-10-22 29 0 0,-1 0 0 0 0,0 1 0 0 0,-2 0 0 0 0,-1 1-1 0 0,0 3-12 0 0,-8-26 16 0 0,-1 0-1 0 0,0 0 1 0 0,1 0-1 0 0,-1-1 0 0 0,0 1 1 0 0,0 0-1 0 0,0 0 1 0 0,0 0-1 0 0,0 0 0 0 0,0 0 1 0 0,-1 0-1 0 0,1 0 1 0 0,0-1-1 0 0,-1 1 0 0 0,0 0 1 0 0,1 0-1 0 0,-1-1 0 0 0,0 1 1 0 0,0 0-16 0 0,-1 0 35 0 0,1-1 1 0 0,0 0-1 0 0,0 0 0 0 0,-1 0 1 0 0,1 0-1 0 0,0 0 0 0 0,-1 0 1 0 0,1 0-1 0 0,-1 0 1 0 0,0-1-1 0 0,1 1 0 0 0,-1 0 1 0 0,0-1-1 0 0,1 0 1 0 0,-1 1-1 0 0,0-1 0 0 0,1 0 1 0 0,-1 0-1 0 0,0 0 0 0 0,-1 0-35 0 0,-30-4-636 0 0,21 2-3767 0 0,4 2-1237 0 0</inkml:trace>
</inkml:ink>
</file>

<file path=ppt/ink/ink6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5:22.110"/>
    </inkml:context>
    <inkml:brush xml:id="br0">
      <inkml:brushProperty name="width" value="0.05" units="cm"/>
      <inkml:brushProperty name="height" value="0.05" units="cm"/>
      <inkml:brushProperty name="color" value="#333333"/>
    </inkml:brush>
  </inkml:definitions>
  <inkml:trace contextRef="#ctx0" brushRef="#br0">0 11 9216 0 0,'0'0'706'0'0,"0"0"-336"0"0,0 0 308 0 0,0 0 180 0 0,0 0 35 0 0,1 0-104 0 0,31-2 618 0 0,9-2-1407 0 0,5 0-1408 0 0,-37 3-3461 0 0</inkml:trace>
</inkml:ink>
</file>

<file path=ppt/ink/ink6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5:22.453"/>
    </inkml:context>
    <inkml:brush xml:id="br0">
      <inkml:brushProperty name="width" value="0.05" units="cm"/>
      <inkml:brushProperty name="height" value="0.05" units="cm"/>
      <inkml:brushProperty name="color" value="#333333"/>
    </inkml:brush>
  </inkml:definitions>
  <inkml:trace contextRef="#ctx0" brushRef="#br0">0 0 10880 0 0,'0'0'497'0'0,"0"0"-8"0"0,1 0-311 0 0,4 1 58 0 0,1-1 1 0 0,-1 1 0 0 0,1 1-1 0 0,2 0-236 0 0,-6-1 236 0 0,1 1-1 0 0,-1-1 0 0 0,0 1 1 0 0,0-1-1 0 0,0 1 0 0 0,0 0 1 0 0,0 0-1 0 0,0 1-235 0 0,2 0 336 0 0,2 3 161 0 0,0 1 1 0 0,0 0-1 0 0,-1 0 1 0 0,0 0-1 0 0,2 4-497 0 0,-5-8 18 0 0,0 0 0 0 0,0 1 0 0 0,-1-1 0 0 0,1 1-1 0 0,-1 0 1 0 0,0-1 0 0 0,0 1 0 0 0,-1 0 0 0 0,1 0 0 0 0,0-1 0 0 0,-1 1-1 0 0,0 0 1 0 0,0 0 0 0 0,0 1-18 0 0,-1-3 5 0 0,1 0 0 0 0,0 0 0 0 0,-1 0 0 0 0,0 0-1 0 0,1-1 1 0 0,-1 1 0 0 0,0 0 0 0 0,0 0 0 0 0,0-1 0 0 0,0 1 0 0 0,0 0 0 0 0,0-1-1 0 0,-2 2-4 0 0,-2 2-31 0 0,-1 1 0 0 0,-4 2 31 0 0,9-6-10 0 0,-10 5-1185 0 0,7-5-3461 0 0,3-2-550 0 0</inkml:trace>
</inkml:ink>
</file>

<file path=ppt/ink/ink6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5:22.807"/>
    </inkml:context>
    <inkml:brush xml:id="br0">
      <inkml:brushProperty name="width" value="0.05" units="cm"/>
      <inkml:brushProperty name="height" value="0.05" units="cm"/>
      <inkml:brushProperty name="color" value="#333333"/>
    </inkml:brush>
  </inkml:definitions>
  <inkml:trace contextRef="#ctx0" brushRef="#br0">53 2 11544 0 0,'0'0'264'0'0,"0"0"34"0"0,0 0 20 0 0,0 0-41 0 0,-8-2-37 0 0,6 3-1 0 0,1-1-1 0 0,-1 0 1 0 0,1 1-1 0 0,0-1 1 0 0,-1 1-1 0 0,1-1 1 0 0,0 1 0 0 0,-1 0-1 0 0,1 0 1 0 0,0 0-1 0 0,0 0 1 0 0,0 0 0 0 0,-1 0-1 0 0,1 0 1 0 0,0 0-1 0 0,0 0 1 0 0,0 0-1 0 0,1 1 1 0 0,-1-1 0 0 0,-1 2-239 0 0,0 1 211 0 0,0 1 1 0 0,-1-1-1 0 0,1 1 1 0 0,1 0 0 0 0,-1 0-1 0 0,1 0-211 0 0,-1 1 171 0 0,1 0 0 0 0,0 0 0 0 0,0 0 0 0 0,0 1-171 0 0,1-4 63 0 0,0 0 0 0 0,1-1 0 0 0,-1 1-1 0 0,0 0 1 0 0,1 0 0 0 0,-1 0 0 0 0,1 0 0 0 0,0 0-1 0 0,0 1-62 0 0,0-2-3 0 0,1 1-1 0 0,-1 0 1 0 0,0-1-1 0 0,1 0 0 0 0,-1 1 1 0 0,1-1-1 0 0,0 0 1 0 0,0 0-1 0 0,-1 0 0 0 0,1 0 1 0 0,0 0-1 0 0,1-1 1 0 0,-1 1-1 0 0,0-1 1 0 0,0 1-1 0 0,1-1 0 0 0,1 1 4 0 0,-2-1-474 0 0,1 0 0 0 0,0-1 1 0 0,-1 1-1 0 0,1-1 0 0 0,-1 1 0 0 0,1-1 0 0 0,0 0 474 0 0,4 0-6197 0 0</inkml:trace>
</inkml:ink>
</file>

<file path=ppt/ink/ink6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5:23.167"/>
    </inkml:context>
    <inkml:brush xml:id="br0">
      <inkml:brushProperty name="width" value="0.05" units="cm"/>
      <inkml:brushProperty name="height" value="0.05" units="cm"/>
      <inkml:brushProperty name="color" value="#333333"/>
    </inkml:brush>
  </inkml:definitions>
  <inkml:trace contextRef="#ctx0" brushRef="#br0">0 0 10680 0 0,'0'0'241'0'0,"0"0"38"0"0,0 0 11 0 0,0 0-28 0 0,3 1-158 0 0,0-1 113 0 0,-1 1 1 0 0,1 0 0 0 0,-1 0-1 0 0,0 1 1 0 0,1-1 0 0 0,-1 0 0 0 0,0 1-1 0 0,0 0 1 0 0,0-1 0 0 0,0 1-1 0 0,0 0 1 0 0,-1 0 0 0 0,1 0 0 0 0,0 1-218 0 0,3 6 893 0 0,0 0 0 0 0,2 6-893 0 0,-1-2 235 0 0,0 1 103 0 0,-1 0 0 0 0,-1 1 0 0 0,0 0 0 0 0,0 0 0 0 0,1 14-338 0 0,-2-8 496 0 0,-1-1 0 0 0,-1 2-496 0 0,-1-13 61 0 0,0 0-1 0 0,0 0 1 0 0,-1 0 0 0 0,0 0 0 0 0,-3 8-61 0 0,2-8-53 0 0,0-1 0 0 0,-1 0-1 0 0,0 1 1 0 0,-1-1-1 0 0,0-1 1 0 0,0 1-1 0 0,0-1 1 0 0,-1 1 0 0 0,0-2-1 0 0,0 1 1 0 0,-1 0-1 0 0,1-1 1 0 0,-1 0-1 0 0,-4 2 54 0 0,2-1-4638 0 0,-1 1-1607 0 0</inkml:trace>
</inkml:ink>
</file>

<file path=ppt/ink/ink6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5:39.209"/>
    </inkml:context>
    <inkml:brush xml:id="br0">
      <inkml:brushProperty name="width" value="0.05" units="cm"/>
      <inkml:brushProperty name="height" value="0.05" units="cm"/>
      <inkml:brushProperty name="color" value="#333333"/>
    </inkml:brush>
  </inkml:definitions>
  <inkml:trace contextRef="#ctx0" brushRef="#br0">10 0 8664 0 0,'0'0'397'0'0,"0"0"-8"0"0,-3 5 378 0 0,2-3-461 0 0,0 0 0 0 0,1 0 0 0 0,-1 0 1 0 0,1 0-1 0 0,-1 0 0 0 0,1 0 0 0 0,0 0 0 0 0,0 0 0 0 0,0 0 0 0 0,0 1-306 0 0,-1 7 946 0 0,0 11-340 0 0,0 1 0 0 0,1-1 1 0 0,1 1-1 0 0,1-1 0 0 0,2 9-606 0 0,1-8 64 0 0,-4-20-81 0 0,-1-1-80 0 0,0-1-63 0 0,0 0-22 0 0,7 0-2227 0 0,-5 0 1619 0 0</inkml:trace>
</inkml:ink>
</file>

<file path=ppt/ink/ink6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5:39.697"/>
    </inkml:context>
    <inkml:brush xml:id="br0">
      <inkml:brushProperty name="width" value="0.05" units="cm"/>
      <inkml:brushProperty name="height" value="0.05" units="cm"/>
      <inkml:brushProperty name="color" value="#333333"/>
    </inkml:brush>
  </inkml:definitions>
  <inkml:trace contextRef="#ctx0" brushRef="#br0">11 36 2304 0 0,'4'-1'1524'0'0,"-2"-2"-239"0"0,0 1 0 0 0,0 0 0 0 0,1 1-1 0 0,1-2-1284 0 0,18-9 3024 0 0,-1 0-423 0 0,-12 14-1641 0 0,-8-2-941 0 0,-1 0 1 0 0,0 0 0 0 0,1 0 0 0 0,-1 1 0 0 0,0-1 0 0 0,1 0 0 0 0,-1 0 0 0 0,0 0 0 0 0,1 0 0 0 0,-1 1 0 0 0,0-1 0 0 0,0 0 0 0 0,1 0 0 0 0,-1 0 0 0 0,0 1 0 0 0,0-1 0 0 0,1 0-1 0 0,-1 1 1 0 0,0-1 0 0 0,0 0 0 0 0,0 1 0 0 0,0-1 0 0 0,1 0 0 0 0,-1 1 0 0 0,0-1 0 0 0,0 0 0 0 0,0 1 0 0 0,0-1 0 0 0,0 0-20 0 0,0 1 2 0 0,0 0-1 0 0,0 0 1 0 0,0 0 0 0 0,0-1 0 0 0,0 1 0 0 0,0 0-1 0 0,-1 0 1 0 0,1-1 0 0 0,0 1 0 0 0,0 0 0 0 0,-1-1-1 0 0,1 1 1 0 0,0 0 0 0 0,-1-1 0 0 0,1 1 0 0 0,-1 0-1 0 0,1-1 1 0 0,-1 1 0 0 0,1-1 0 0 0,-1 1 0 0 0,0-1-2 0 0,-14 11 0 0 0,13-10 20 0 0,0 0 1 0 0,0 0-1 0 0,0 0 1 0 0,0 0 0 0 0,0 0-1 0 0,0-1 1 0 0,-1 1 0 0 0,1-1-1 0 0,0 1 1 0 0,0-1 0 0 0,-1 0-1 0 0,-1 0-20 0 0,-12 2 548 0 0,16-2-523 0 0,-2 0 96 0 0,1 0 1 0 0,-1 1-1 0 0,1-1 0 0 0,0 1 0 0 0,-1-1 1 0 0,1 1-1 0 0,0 0 0 0 0,-1 0 1 0 0,1-1-1 0 0,0 1 0 0 0,0 0 0 0 0,-1 1-121 0 0,1-1 83 0 0,1-1-12 0 0,1 4 79 0 0,-1-3-142 0 0,1 0-1 0 0,0 0 0 0 0,-1 0 1 0 0,1 0-1 0 0,0 0 0 0 0,0 0 0 0 0,0 0 1 0 0,0 0-1 0 0,0-1 0 0 0,0 1 1 0 0,0 0-1 0 0,0 0-7 0 0,14 6 50 0 0,-4-2-28 0 0,1 1 7 0 0,0-1-1 0 0,3 1-28 0 0,19 8 94 0 0,-12-4-41 0 0,4 0-53 0 0,-23-8 0 0 0,1 2-28 0 0,-2-3-1449 0 0,-2-1 1177 0 0,0 0-5918 0 0</inkml:trace>
</inkml:ink>
</file>

<file path=ppt/ink/ink6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6:22.158"/>
    </inkml:context>
    <inkml:brush xml:id="br0">
      <inkml:brushProperty name="width" value="0.05" units="cm"/>
      <inkml:brushProperty name="height" value="0.05" units="cm"/>
      <inkml:brushProperty name="color" value="#333333"/>
    </inkml:brush>
  </inkml:definitions>
  <inkml:trace contextRef="#ctx0" brushRef="#br0">12 0 11376 0 0,'0'0'229'0'0,"-1"0"1"0"0,1 0-1 0 0,0 0 0 0 0,-1 0 1 0 0,1 1-1 0 0,-1-1 1 0 0,1 0-1 0 0,0 0 1 0 0,-1 0-1 0 0,1 0 0 0 0,-1 0 1 0 0,1 1-1 0 0,0-1 1 0 0,-1 0-1 0 0,1 0 1 0 0,0 1-1 0 0,-1-1 0 0 0,1 0 1 0 0,0 0-1 0 0,0 1 1 0 0,-1-1-1 0 0,1 0 1 0 0,0 1-1 0 0,0-1 0 0 0,-1 0 1 0 0,1 1-1 0 0,0 0-229 0 0,-1 4 217 0 0,1-2 42 0 0,0-2-195 0 0,0 0 0 0 0,0 0 0 0 0,0 0 1 0 0,0 0-1 0 0,0 0 0 0 0,0 0 0 0 0,-1 0 0 0 0,1 0 0 0 0,0 0-64 0 0,0 0 51 0 0,-1 0 0 0 0,1-1-1 0 0,0 1 1 0 0,0 0-1 0 0,0 0 1 0 0,0 0 0 0 0,0 0-1 0 0,0 0 1 0 0,0 0-1 0 0,1 0-50 0 0,-1 0 32 0 0,0 0 0 0 0,0 0 0 0 0,0-1 0 0 0,0 1 0 0 0,0 0-1 0 0,0 0 1 0 0,0-1 0 0 0,0 1 0 0 0,0 0 0 0 0,0 0 0 0 0,0-1 0 0 0,0 1-1 0 0,0 0-31 0 0,4 5 454 0 0,-4-5-453 0 0,0-1-1 0 0,0 0 1 0 0,0 1 0 0 0,0-1 0 0 0,0 1 0 0 0,0-1-1 0 0,1 1 1 0 0,-1-1 0 0 0,0 0 0 0 0,0 1 0 0 0,1-1-1 0 0,-1 1 1 0 0,0-1 0 0 0,1 0 0 0 0,-1 1 0 0 0,0-1-1 0 0,1 0 1 0 0,-1 0 0 0 0,0 1 0 0 0,1-1 0 0 0,-1 0 0 0 0,1 0-1 0 0,-1 1 1 0 0,0-1 0 0 0,1 0 0 0 0,-1 0 0 0 0,1 0-1 0 0,-1 0 1 0 0,1 0 0 0 0,-1 0 0 0 0,1 0 0 0 0,-1 0-1 0 0,1 0 0 0 0,2 1-77 0 0,1-1-1 0 0,0 0 0 0 0,0 0 0 0 0,2 0 78 0 0,3 0-1479 0 0,-8 0 827 0 0,0 0 0 0 0,0-1-1 0 0,0 1 1 0 0,0 0 0 0 0,0 0 0 0 0,0 0 0 0 0,0 0 0 0 0,-1-1 0 0 0,1 1 652 0 0,4-2-5348 0 0</inkml:trace>
</inkml:ink>
</file>

<file path=ppt/ink/ink6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6:22.494"/>
    </inkml:context>
    <inkml:brush xml:id="br0">
      <inkml:brushProperty name="width" value="0.05" units="cm"/>
      <inkml:brushProperty name="height" value="0.05" units="cm"/>
      <inkml:brushProperty name="color" value="#333333"/>
    </inkml:brush>
  </inkml:definitions>
  <inkml:trace contextRef="#ctx0" brushRef="#br0">3 2 11520 0 0,'-3'-2'1024'0'0,"3"2"-824"0"0,0 0-200 0 0,0 0 0 0 0,0 0 552 0 0,0 0 72 0 0,0 0 16 0 0,0 0 0 0 0,3 0-576 0 0,-3 0-64 0 0,0 0-96 0 0,0 0-5984 0 0</inkml:trace>
</inkml:ink>
</file>

<file path=ppt/ink/ink6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6:23.651"/>
    </inkml:context>
    <inkml:brush xml:id="br0">
      <inkml:brushProperty name="width" value="0.05" units="cm"/>
      <inkml:brushProperty name="height" value="0.05" units="cm"/>
      <inkml:brushProperty name="color" value="#333333"/>
    </inkml:brush>
  </inkml:definitions>
  <inkml:trace contextRef="#ctx0" brushRef="#br0">0 0 9472 0 0,'0'0'432'0'0,"0"4"144"0"0,0 2-328 0 0,1 0 0 0 0,-1 0 0 0 0,1-1 0 0 0,1 4-248 0 0,-1 2 841 0 0,1 0 1 0 0,-1 3-842 0 0,1 7 615 0 0,1 28 1097 0 0,-2 36-1712 0 0,-1-59 238 0 0,-1-15-145 0 0,1-9-58 0 0,0 1 0 0 0,0-1 0 0 0,-1 1 0 0 0,2-1 0 0 0,-1 1 1 0 0,0-1-36 0 0,0 11-42 0 0,0-12-178 0 0,0-1-14 0 0,2-7-1412 0 0,-2 2 348 0 0</inkml:trace>
</inkml:ink>
</file>

<file path=ppt/ink/ink6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6:24.061"/>
    </inkml:context>
    <inkml:brush xml:id="br0">
      <inkml:brushProperty name="width" value="0.05" units="cm"/>
      <inkml:brushProperty name="height" value="0.05" units="cm"/>
      <inkml:brushProperty name="color" value="#333333"/>
    </inkml:brush>
  </inkml:definitions>
  <inkml:trace contextRef="#ctx0" brushRef="#br0">0 36 6448 0 0,'0'0'297'0'0,"0"0"-9"0"0,0 0-13 0 0,0 0 641 0 0,0 0 298 0 0,0 0 60 0 0,3-2 699 0 0,0 1-1617 0 0,1-1 0 0 0,-1 1 0 0 0,0 0-1 0 0,1 0 1 0 0,-1 0 0 0 0,1 1 0 0 0,0-1-356 0 0,8-1 448 0 0,24-7 1451 0 0,26-1-1899 0 0,-42 7 196 0 0,1 2 0 0 0,-1 0 0 0 0,17 3-196 0 0,-27-1 0 0 0,0 0 0 0 0,-1 1 0 0 0,7 2 0 0 0,-14-4-22 0 0,-1 0 0 0 0,0 1 0 0 0,0-1 0 0 0,0 1-1 0 0,0-1 1 0 0,0 1 0 0 0,0 0 0 0 0,0-1-1 0 0,0 1 1 0 0,0 0 0 0 0,0-1 0 0 0,0 1 0 0 0,0 0-1 0 0,0 0 1 0 0,0 0 22 0 0,-1 0-276 0 0,0-1-11 0 0,0 0-33 0 0,0 0-135 0 0,1 1-569 0 0,0-1-3306 0 0,-1 0-452 0 0</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33:20.842"/>
    </inkml:context>
    <inkml:brush xml:id="br0">
      <inkml:brushProperty name="width" value="0.1" units="cm"/>
      <inkml:brushProperty name="height" value="0.1" units="cm"/>
      <inkml:brushProperty name="color" value="#849398"/>
    </inkml:brush>
  </inkml:definitions>
  <inkml:trace contextRef="#ctx0" brushRef="#br0">21 34 4144 0 0,'0'0'319'0'0,"-7"-8"922"0"0,7 7 15 0 0,0 1 65 0 0,0 0-74 0 0,-10 16 2545 0 0,9-12-3733 0 0,0 0 1 0 0,1 1-1 0 0,-1-1 1 0 0,1 0-1 0 0,0 1 1 0 0,0-1-1 0 0,1 0 1 0 0,-1 1-1 0 0,1-1 1 0 0,0 0-1 0 0,0 0 1 0 0,0 0-1 0 0,1 1 1 0 0,-1-1-1 0 0,1-1 1 0 0,0 1-1 0 0,0 0 1 0 0,1 0-1 0 0,-1-1 1 0 0,1 1-1 0 0,0-1 1 0 0,-1 0 0 0 0,2 0-1 0 0,-1 0 1 0 0,3 3-60 0 0,-3-5 6 0 0,-1 0 1 0 0,1 1 0 0 0,0-1 0 0 0,-1 0 0 0 0,1 0 0 0 0,0 0-1 0 0,0-1 1 0 0,-1 1 0 0 0,1-1 0 0 0,0 1 0 0 0,0-1 0 0 0,0 0 0 0 0,0 0-1 0 0,0 0 1 0 0,-1-1 0 0 0,1 1 0 0 0,0-1 0 0 0,0 1 0 0 0,0-1-1 0 0,-1 0 1 0 0,1 0 0 0 0,0 0 0 0 0,-1 0 0 0 0,1-1 0 0 0,-1 1 0 0 0,2-2-7 0 0,0 0 16 0 0,0 0 0 0 0,0 0 1 0 0,0-1-1 0 0,0 0 1 0 0,-1 0-1 0 0,1 0 1 0 0,-1 0-1 0 0,0-1 1 0 0,0 1-1 0 0,0-1 1 0 0,-1 0-1 0 0,0 1 1 0 0,1-5-17 0 0,4-26 376 0 0,-7 30-213 0 0,0 0 0 0 0,1 0-1 0 0,0 0 1 0 0,0 0 0 0 0,1 0 0 0 0,-1 0-1 0 0,1 0 1 0 0,0 0-163 0 0,-1 4 201 0 0,-1 1-1 0 0,0 0-16 0 0,0 0-66 0 0,12 18 148 0 0,1 16-142 0 0,-1 0 0 0 0,-1 1 0 0 0,-2 0 0 0 0,4 33-124 0 0,-12-64 21 0 0,0 1 0 0 0,-1-1 0 0 0,0 0 0 0 0,0 1 0 0 0,0-1 0 0 0,0 0 0 0 0,-1 1 0 0 0,0-1 0 0 0,0 0 0 0 0,0 1 0 0 0,0-1 0 0 0,-1 0 0 0 0,0 2-21 0 0,0-3 30 0 0,0 0 0 0 0,1-1 1 0 0,-1 1-1 0 0,0 0 0 0 0,0-1 1 0 0,0 0-1 0 0,-1 1 0 0 0,1-1 0 0 0,-1 0 1 0 0,1 0-1 0 0,-1-1 0 0 0,1 1 0 0 0,-1 0 1 0 0,0-1-1 0 0,0 0 0 0 0,0 1 0 0 0,0-1 1 0 0,-3 0-31 0 0,-3 1-99 0 0,1 1-12 0 0</inkml:trace>
</inkml:ink>
</file>

<file path=ppt/ink/ink6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6:24.406"/>
    </inkml:context>
    <inkml:brush xml:id="br0">
      <inkml:brushProperty name="width" value="0.05" units="cm"/>
      <inkml:brushProperty name="height" value="0.05" units="cm"/>
      <inkml:brushProperty name="color" value="#333333"/>
    </inkml:brush>
  </inkml:definitions>
  <inkml:trace contextRef="#ctx0" brushRef="#br0">0 0 11024 0 0,'0'0'505'0'0,"0"0"-9"0"0,0 0-227 0 0,0 0 221 0 0,0 0 135 0 0,0 0 23 0 0,0 0 1 0 0,0 0-21 0 0,0 0-10 0 0,1 1-3 0 0,0 1-443 0 0,0 1-1 0 0,0-1 0 0 0,0 0 0 0 0,0 1 0 0 0,-1 0 0 0 0,1-1 1 0 0,-1 1-1 0 0,1 1-171 0 0,-1 0 141 0 0,1 2-10 0 0,-1 1-1 0 0,0-1 1 0 0,-1 5-131 0 0,1 13 273 0 0,2 40 297 0 0,-3-51-500 0 0,0 10 25 0 0,1-15-41 0 0,-1 1-1 0 0,2 0 1 0 0,-1 3-54 0 0,1 0 100 0 0,0 9-100 0 0,-1-9 199 0 0,1 8-199 0 0,-1-14 71 0 0,2 4 141 0 0,-2-8-218 0 0,0-2-263 0 0,0 0-804 0 0,0 0-319 0 0,0 0-57 0 0</inkml:trace>
</inkml:ink>
</file>

<file path=ppt/ink/ink6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6:24.772"/>
    </inkml:context>
    <inkml:brush xml:id="br0">
      <inkml:brushProperty name="width" value="0.05" units="cm"/>
      <inkml:brushProperty name="height" value="0.05" units="cm"/>
      <inkml:brushProperty name="color" value="#333333"/>
    </inkml:brush>
  </inkml:definitions>
  <inkml:trace contextRef="#ctx0" brushRef="#br0">71 0 13448 0 0,'0'0'613'0'0,"0"0"-10"0"0,0 0-350 0 0,0 0-38 0 0,3 3 277 0 0,-1 0-403 0 0,0 0 1 0 0,0 1 0 0 0,0-1-1 0 0,-1 1 1 0 0,1 0 0 0 0,0 3-90 0 0,-1-4 63 0 0,4 14 447 0 0,0-1 1 0 0,-1 1 0 0 0,-1-1-1 0 0,0 8-510 0 0,-3-16 59 0 0,0-1-1 0 0,0 0 1 0 0,-2 5-59 0 0,2-10 27 0 0,0 0 18 0 0,0 0-1 0 0,-1 0 1 0 0,1-1-1 0 0,-1 1 0 0 0,1 0 1 0 0,-1 0-1 0 0,0-1 1 0 0,0 1-1 0 0,0 0 1 0 0,0-1-1 0 0,0 1 1 0 0,0-1-1 0 0,0 1 1 0 0,0-1-1 0 0,0 0 1 0 0,-1 1-1 0 0,1-1 1 0 0,-2 1-45 0 0,2-1 32 0 0,-1 0 0 0 0,1-1 1 0 0,0 1-1 0 0,-1 0 0 0 0,1-1 1 0 0,-1 0-1 0 0,1 1 1 0 0,-1-1-1 0 0,1 0 0 0 0,-1 1 1 0 0,1-1-1 0 0,-1 0 1 0 0,1 0-1 0 0,-1 0 0 0 0,1 0 1 0 0,-1-1-1 0 0,1 1 0 0 0,-1 0 1 0 0,1-1-1 0 0,0 1 1 0 0,-1-1-1 0 0,1 1 0 0 0,-2-2-32 0 0,0 1-40 0 0,0-1-1 0 0,0 0 0 0 0,0 0 0 0 0,0-1 0 0 0,0 1 0 0 0,1-1 0 0 0,-1 1 1 0 0,-1-3 40 0 0,0 0-515 0 0,0-1 0 0 0,0 0 0 0 0,1 0 0 0 0,-1-1 515 0 0,-2-6-1517 0 0</inkml:trace>
</inkml:ink>
</file>

<file path=ppt/ink/ink6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6:25.108"/>
    </inkml:context>
    <inkml:brush xml:id="br0">
      <inkml:brushProperty name="width" value="0.05" units="cm"/>
      <inkml:brushProperty name="height" value="0.05" units="cm"/>
      <inkml:brushProperty name="color" value="#333333"/>
    </inkml:brush>
  </inkml:definitions>
  <inkml:trace contextRef="#ctx0" brushRef="#br0">0 11 13072 0 0,'0'-1'288'0'0,"0"-2"56"0"0,0 2 8 0 0,0 1 24 0 0,0 0-304 0 0,0 0-72 0 0,0 0 0 0 0,0 0 0 0 0,0 0 0 0 0,0 0 0 0 0,1-3 0 0 0,-1 3 0 0 0,4-1-104 0 0,-4 1-40 0 0,0 0-8 0 0,4-2 0 0 0</inkml:trace>
</inkml:ink>
</file>

<file path=ppt/ink/ink6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6:25.444"/>
    </inkml:context>
    <inkml:brush xml:id="br0">
      <inkml:brushProperty name="width" value="0.05" units="cm"/>
      <inkml:brushProperty name="height" value="0.05" units="cm"/>
      <inkml:brushProperty name="color" value="#333333"/>
    </inkml:brush>
  </inkml:definitions>
  <inkml:trace contextRef="#ctx0" brushRef="#br0">0 14 11600 0 0,'0'0'530'0'0,"0"0"-7"0"0,0 0-315 0 0,1 0-93 0 0,19-2 431 0 0,-14 2-201 0 0,1-1 0 0 0,0 0 0 0 0,3-1-345 0 0,13-2 683 0 0,-8 2-180 0 0,7 0-2414 0 0,-17 2-3121 0 0</inkml:trace>
</inkml:ink>
</file>

<file path=ppt/ink/ink6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6:25.846"/>
    </inkml:context>
    <inkml:brush xml:id="br0">
      <inkml:brushProperty name="width" value="0.05" units="cm"/>
      <inkml:brushProperty name="height" value="0.05" units="cm"/>
      <inkml:brushProperty name="color" value="#333333"/>
    </inkml:brush>
  </inkml:definitions>
  <inkml:trace contextRef="#ctx0" brushRef="#br0">0 104 2304 0 0,'0'0'551'0'0,"0"0"1471"0"0,5-4 5893 0 0,1 0-6654 0 0,-5 3-1178 0 0,0 1 1 0 0,0-1-1 0 0,0 0 0 0 0,0 1 1 0 0,0-1-1 0 0,1 1 1 0 0,-1-1-1 0 0,0 1 1 0 0,1-1-84 0 0,14-4 1022 0 0,6 2-350 0 0,-12 2-457 0 0,1-1 0 0 0,-1 0-1 0 0,3-1-214 0 0,4-2-4710 0 0,-16 4 3110 0 0</inkml:trace>
  <inkml:trace contextRef="#ctx0" brushRef="#br0" timeOffset="1">57 0 10136 0 0,'0'0'777'0'0,"0"0"-466"0"0,3 7 409 0 0,-2-4-578 0 0,0-1 1 0 0,-1 0-1 0 0,0 1 0 0 0,1-1 1 0 0,-1 1-1 0 0,0-1 1 0 0,0 1-1 0 0,0-1 1 0 0,0 1-1 0 0,-1-1 0 0 0,1 2-142 0 0,-2 6 945 0 0,-1 0 0 0 0,0 1-945 0 0,1-6 264 0 0,-2 10 123 0 0,1 0 0 0 0,0 0 0 0 0,0 7-387 0 0,3-21-314 0 0,0 1 1 0 0,0-1 0 0 0,0 1-1 0 0,1-1 1 0 0,-1 1-1 0 0,0-1 1 0 0,1 1 0 0 0,-1-1-1 0 0,1 1 1 0 0,0 0 313 0 0,-1-2-133 0 0,0 1-1017 0 0</inkml:trace>
</inkml:ink>
</file>

<file path=ppt/ink/ink6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6:26.183"/>
    </inkml:context>
    <inkml:brush xml:id="br0">
      <inkml:brushProperty name="width" value="0.05" units="cm"/>
      <inkml:brushProperty name="height" value="0.05" units="cm"/>
      <inkml:brushProperty name="color" value="#333333"/>
    </inkml:brush>
  </inkml:definitions>
  <inkml:trace contextRef="#ctx0" brushRef="#br0">1 89 13128 0 0,'0'0'597'0'0,"0"0"-8"0"0,-1 7 82 0 0,1-1-180 0 0,1 0 1 0 0,-1-1-1 0 0,1 1 1 0 0,0-1-1 0 0,0 1 1 0 0,1-1-1 0 0,0 0 1 0 0,0 1-1 0 0,0-1 1 0 0,1 0-1 0 0,0 1-491 0 0,0-2 17 0 0,-1-1 0 0 0,1 0-1 0 0,0 0 1 0 0,0 0-1 0 0,0 0 1 0 0,1 0-17 0 0,-2-1-1 0 0,-1-2-104 0 0,0 1-104 0 0,0-1 0 0 0,0 0 0 0 0,0 1 1 0 0,0-1-1 0 0,0 0 0 0 0,0 0 0 0 0,1 1 209 0 0,-2-1-235 0 0,1 0-1 0 0,0 0 0 0 0,-1 0 0 0 0,1 0 1 0 0,0 0-1 0 0,-1 0 0 0 0,1 0 0 0 0,0-1 0 0 0,-1 1 1 0 0,1 0-1 0 0,0 0 0 0 0,0-1 236 0 0,3 0-1462 0 0</inkml:trace>
  <inkml:trace contextRef="#ctx0" brushRef="#br0" timeOffset="1">60 5 13360 0 0,'0'0'592'0'0,"0"0"120"0"0,0-1-568 0 0,0 1-144 0 0,0 0 0 0 0,0 0 0 0 0,-2-3 248 0 0,2 3 16 0 0,0 0 8 0 0,0 0 0 0 0,0 0-272 0 0,0 0 0 0 0,0 0 0 0 0,0 0-4192 0 0,3-1-896 0 0</inkml:trace>
</inkml:ink>
</file>

<file path=ppt/ink/ink6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6:26.541"/>
    </inkml:context>
    <inkml:brush xml:id="br0">
      <inkml:brushProperty name="width" value="0.05" units="cm"/>
      <inkml:brushProperty name="height" value="0.05" units="cm"/>
      <inkml:brushProperty name="color" value="#333333"/>
    </inkml:brush>
  </inkml:definitions>
  <inkml:trace contextRef="#ctx0" brushRef="#br0">105 2 6448 0 0,'-3'-1'356'0'0,"0"1"0"0"0,0 0 0 0 0,0-1-1 0 0,0 1 1 0 0,0 0 0 0 0,0 1 0 0 0,1-1 0 0 0,-1 0-356 0 0,1 1 402 0 0,0-1 1 0 0,0 1-1 0 0,0 0 0 0 0,0 0 0 0 0,0 0 1 0 0,0 0-1 0 0,1 0 0 0 0,-1 0 0 0 0,0 0 1 0 0,1 0-1 0 0,-1 1 0 0 0,0 0-402 0 0,-3 3 350 0 0,0 1 0 0 0,1 0-1 0 0,-1 0 1 0 0,1 1 0 0 0,1-1 0 0 0,-1 1-1 0 0,1 0 1 0 0,0 0 0 0 0,-1 6-350 0 0,0 1 650 0 0,1-1 1 0 0,0 1 0 0 0,1 0 0 0 0,0 12-651 0 0,2-15 75 0 0,-1 0 0 0 0,2 0 0 0 0,0 0 0 0 0,0 0 0 0 0,1-1 0 0 0,0 1 0 0 0,0 0 0 0 0,2-1 0 0 0,-1 0 0 0 0,3 5-75 0 0,-3-10-76 0 0,1 5 167 0 0,1 0-1 0 0,6 8-90 0 0,-9-16-189 0 0,0 1 0 0 0,0-1 0 0 0,0 1 0 0 0,0-1 0 0 0,0 0 1 0 0,1 0-1 0 0,-1 0 0 0 0,1 0 0 0 0,-1 0 0 0 0,1-1 0 0 0,0 1 0 0 0,0-1 189 0 0,4 2-1718 0 0</inkml:trace>
</inkml:ink>
</file>

<file path=ppt/ink/ink6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6:26.876"/>
    </inkml:context>
    <inkml:brush xml:id="br0">
      <inkml:brushProperty name="width" value="0.05" units="cm"/>
      <inkml:brushProperty name="height" value="0.05" units="cm"/>
      <inkml:brushProperty name="color" value="#333333"/>
    </inkml:brush>
  </inkml:definitions>
  <inkml:trace contextRef="#ctx0" brushRef="#br0">0 15 13560 0 0,'0'0'306'0'0,"1"0"46"0"0,1-2-161 0 0,0 0-1 0 0,0 0 1 0 0,0 1 0 0 0,1-1-1 0 0,-1 1 1 0 0,1 0-1 0 0,2-1-190 0 0,-4 1 134 0 0,0 1-1 0 0,0 0 1 0 0,0 0-1 0 0,1-1 1 0 0,-1 1-1 0 0,0 0 0 0 0,0 0 1 0 0,1 1-1 0 0,-1-1 1 0 0,0 0-1 0 0,0 0 0 0 0,1 0 1 0 0,-1 1-1 0 0,0-1 1 0 0,0 1-1 0 0,0-1 1 0 0,0 1-1 0 0,0-1 0 0 0,1 2-133 0 0,2 0 261 0 0,0 1 0 0 0,-1 0 0 0 0,1 0 0 0 0,-1 0-1 0 0,0 0 1 0 0,2 2-261 0 0,-4-3 38 0 0,1 0 0 0 0,-1 0 0 0 0,0 0 0 0 0,0 0 0 0 0,0 0 0 0 0,0 0 0 0 0,0 0 0 0 0,0 0 0 0 0,0 0 0 0 0,-1 0 0 0 0,1 0-1 0 0,-1 1 1 0 0,0-1 0 0 0,1 1-38 0 0,-1 3 19 0 0,0-1 0 0 0,-1 1 1 0 0,1-1-1 0 0,-1 1 0 0 0,-1-1 0 0 0,1 1 0 0 0,-2 3-19 0 0,1-4 10 0 0,0-1 1 0 0,0 0 0 0 0,0 1-1 0 0,0-1 1 0 0,-1 0 0 0 0,0 0-1 0 0,-1 0-10 0 0,-7 11-808 0 0,11-15 392 0 0,0 0-218 0 0,0 0-918 0 0,5-2-1754 0 0,-3 1 2623 0 0,5-3-1365 0 0</inkml:trace>
</inkml:ink>
</file>

<file path=ppt/ink/ink6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6:27.216"/>
    </inkml:context>
    <inkml:brush xml:id="br0">
      <inkml:brushProperty name="width" value="0.05" units="cm"/>
      <inkml:brushProperty name="height" value="0.05" units="cm"/>
      <inkml:brushProperty name="color" value="#333333"/>
    </inkml:brush>
  </inkml:definitions>
  <inkml:trace contextRef="#ctx0" brushRef="#br0">76 10 6912 0 0,'-2'-3'714'0'0,"2"3"-394"0"0,-1-1 0 0 0,0 1 0 0 0,1-1-1 0 0,-1 0 1 0 0,0 1 0 0 0,1-1 0 0 0,-1 1-1 0 0,0 0 1 0 0,1-1 0 0 0,-1 1 0 0 0,0-1-1 0 0,0 1 1 0 0,1 0 0 0 0,-1 0 0 0 0,0-1-1 0 0,0 1 1 0 0,0 0 0 0 0,0 0 0 0 0,1 0-1 0 0,-1 0 1 0 0,0 0 0 0 0,0 0 0 0 0,0 0-1 0 0,0 0-319 0 0,0 1 255 0 0,-1-1 0 0 0,1 0-1 0 0,-1 1 1 0 0,0-1 0 0 0,1 1 0 0 0,-1-1-1 0 0,1 1 1 0 0,0 0 0 0 0,-1 0-1 0 0,1 0 1 0 0,-1 0-255 0 0,-2 3 224 0 0,1-1 0 0 0,-1 2 0 0 0,1-1 0 0 0,0 0 0 0 0,0 1 0 0 0,0-1 0 0 0,0 1 0 0 0,1 0 0 0 0,0 0 0 0 0,0 0 0 0 0,-1 4-224 0 0,2-6 33 0 0,1 0 0 0 0,0 0 0 0 0,-1 0 0 0 0,1 0-1 0 0,0 0 1 0 0,0 0 0 0 0,0 0 0 0 0,1 0 0 0 0,-1-1 0 0 0,1 1 0 0 0,0 2-33 0 0,2 4 14 0 0,0-1 0 0 0,0 0 0 0 0,2 3-14 0 0,1 0-537 0 0,1 0 0 0 0,0-1-1 0 0,8 8 538 0 0,-13-15-493 0 0,4 4-989 0 0</inkml:trace>
</inkml:ink>
</file>

<file path=ppt/ink/ink6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6:27.570"/>
    </inkml:context>
    <inkml:brush xml:id="br0">
      <inkml:brushProperty name="width" value="0.05" units="cm"/>
      <inkml:brushProperty name="height" value="0.05" units="cm"/>
      <inkml:brushProperty name="color" value="#333333"/>
    </inkml:brush>
  </inkml:definitions>
  <inkml:trace contextRef="#ctx0" brushRef="#br0">114 66 13536 0 0,'-4'-2'1085'0'0,"6"5"990"0"0,1 4-1598 0 0,8 20 1401 0 0,10 24 30 0 0,-20-48-1847 0 0,0 0 0 0 0,1 0 0 0 0,-2 0 0 0 0,1 0-1 0 0,0 1 1 0 0,-1-1 0 0 0,1 0 0 0 0,-1 1 0 0 0,0-1-1 0 0,0 0 1 0 0,0 3-61 0 0,-1-4 22 0 0,1-1 0 0 0,0 1-1 0 0,-1 0 1 0 0,1 0 0 0 0,-1 0 0 0 0,0-1 0 0 0,1 1-1 0 0,-1 0 1 0 0,0-1 0 0 0,0 1 0 0 0,0-1-1 0 0,0 1 1 0 0,0-1 0 0 0,-1 1 0 0 0,1-1-1 0 0,0 0 1 0 0,-1 1 0 0 0,1-1 0 0 0,-1 0-1 0 0,-1 1-21 0 0,0-1 1 0 0,0 1 0 0 0,-1-1 0 0 0,1 1 0 0 0,-1-1 0 0 0,1 0 0 0 0,-1 0 0 0 0,0-1 0 0 0,1 1 0 0 0,-1-1 0 0 0,0 0 0 0 0,1 0 0 0 0,-1 0 0 0 0,0 0 0 0 0,1-1 0 0 0,-1 1 0 0 0,0-1-1 0 0,-2-1-214 0 0,0 0 0 0 0,0 0 0 0 0,0 0-1 0 0,0-1 1 0 0,1 0 0 0 0,0 0 0 0 0,-1 0 0 0 0,1-1-1 0 0,-1-1 215 0 0,-2-2-1412 0 0,2-2-328 0 0</inkml:trace>
  <inkml:trace contextRef="#ctx0" brushRef="#br0" timeOffset="1">88 17 11976 0 0,'0'0'528'0'0,"0"0"112"0"0,0-3-512 0 0,0 3-128 0 0,0 0 0 0 0,0 0 0 0 0,1-2 640 0 0,-1 2 104 0 0,0 0 24 0 0,0 0 0 0 0,3-3-616 0 0,0 0-152 0 0,-1 1 0 0 0,-2 2 0 0 0,0 0-608 0 0,0 0-144 0 0,4-1-32 0 0,1-2-8 0 0</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33:24.332"/>
    </inkml:context>
    <inkml:brush xml:id="br0">
      <inkml:brushProperty name="width" value="0.1" units="cm"/>
      <inkml:brushProperty name="height" value="0.1" units="cm"/>
      <inkml:brushProperty name="color" value="#0070C0"/>
    </inkml:brush>
  </inkml:definitions>
  <inkml:trace contextRef="#ctx0" brushRef="#br0">12 193 2760 0 0,'0'0'440'0'0,"0"0"807"0"0,-12-10 8292 0 0,16 9-9474 0 0,-1-1-1 0 0,1 1 1 0 0,-1-1-1 0 0,1 1 0 0 0,-1 0 1 0 0,1 0-1 0 0,0 1 1 0 0,0-1-1 0 0,-1 1 1 0 0,1 0-1 0 0,0 0 1 0 0,0 0-1 0 0,-1 0 0 0 0,1 1 1 0 0,0 0-1 0 0,-1-1 1 0 0,1 1-1 0 0,0 1-64 0 0,0-1 9 0 0,1 1-1 0 0,-1 0 0 0 0,0 0 1 0 0,0 0-1 0 0,-1 1 0 0 0,1 0 1 0 0,0-1-1 0 0,-1 1 1 0 0,1 0-1 0 0,-1 1 0 0 0,0-1 1 0 0,0 0-1 0 0,-1 1 1 0 0,3 3-9 0 0,-4-5 7 0 0,0-1 0 0 0,0 1 0 0 0,0 0 0 0 0,0 0 0 0 0,-1 0 0 0 0,1 0 0 0 0,0 0 0 0 0,-1-1 0 0 0,1 1 0 0 0,-1 0 0 0 0,0 2-7 0 0,0-2 8 0 0,-1-1 0 0 0,0 0 0 0 0,0 1 0 0 0,0-1 1 0 0,1 0-1 0 0,-1 0 0 0 0,0 0 0 0 0,-1 1 0 0 0,1-1 0 0 0,0 0 0 0 0,0 0 0 0 0,0 0 1 0 0,-1 0-9 0 0,-7 7 9 0 0,5-6-20 0 0,3-2 4 0 0,1 1 1 0 0,-1-1 0 0 0,1 0-1 0 0,-1 0 1 0 0,1 1-1 0 0,0-1 1 0 0,-1 0 0 0 0,1 0-1 0 0,0 1 1 0 0,-1-1-1 0 0,1 0 1 0 0,0 1 0 0 0,-1-1-1 0 0,1 1 1 0 0,0-1-1 0 0,0 0 1 0 0,-1 1 0 0 0,1-1-1 0 0,0 1 1 0 0,0-1 0 0 0,0 0-1 0 0,0 1 1 0 0,-1-1-1 0 0,1 1 1 0 0,0-1 0 0 0,0 1-1 0 0,0-1 1 0 0,0 1 6 0 0,0 0-3 0 0,1 0 0 0 0,-1 0-1 0 0,0 0 1 0 0,1 0 0 0 0,-1 0 0 0 0,1 0 0 0 0,-1 0 0 0 0,1 0 0 0 0,-1 0 0 0 0,1 0 0 0 0,0 0 0 0 0,0 0 3 0 0,24 21 31 0 0,-23-20-43 0 0,10 8-7 0 0,0 0 1 0 0,-2 2 0 0 0,1-1-1 0 0,-1 1 1 0 0,-1 1 0 0 0,0 0 0 0 0,6 13 18 0 0,-12-20-3 0 0,0-1 0 0 0,0 0 0 0 0,-1 1 0 0 0,0 0 0 0 0,0 0 0 0 0,0-1 0 0 0,-1 1 0 0 0,0 0 0 0 0,0 0 0 0 0,0 4 3 0 0,-1-7 16 0 0,0-1 1 0 0,0 1-1 0 0,-1 0 1 0 0,1-1-1 0 0,0 1 1 0 0,-1-1 0 0 0,0 1-1 0 0,0-1 1 0 0,0 1-1 0 0,0-1 1 0 0,0 1-1 0 0,0-1 1 0 0,0 0-1 0 0,-1 0 1 0 0,1 1 0 0 0,-1-1-1 0 0,0 0 1 0 0,1 0-1 0 0,-1-1 1 0 0,0 1-1 0 0,0 0 1 0 0,0 0-1 0 0,-1-1 1 0 0,1 0 0 0 0,-1 1-17 0 0,-2 1 37 0 0,0-1 1 0 0,0 0-1 0 0,0 0 1 0 0,-1 0-1 0 0,1-1 1 0 0,0 1-1 0 0,-1-1 1 0 0,1-1-1 0 0,-5 1-37 0 0,9-1 13 0 0,-1 0-1 0 0,1 0 1 0 0,-1 0-1 0 0,1 0 1 0 0,0-1 0 0 0,-1 1-1 0 0,1 0 1 0 0,0-1-1 0 0,-1 1 1 0 0,1-1-1 0 0,0 1 1 0 0,-1-1 0 0 0,1 0-1 0 0,0 0 1 0 0,0 1-1 0 0,0-1 1 0 0,0 0-1 0 0,0 0 1 0 0,0 0 0 0 0,0 0-1 0 0,0 0 1 0 0,0-1-1 0 0,0 1 1 0 0,1 0-1 0 0,-1 0 1 0 0,0 0 0 0 0,1-1-1 0 0,-1 1 1 0 0,1 0-1 0 0,-1-1 1 0 0,1 1-1 0 0,0-1 1 0 0,-1 1 0 0 0,1 0-1 0 0,0-1 1 0 0,0 1-1 0 0,0-1 1 0 0,0 1-1 0 0,1-2-11 0 0,0-9-165 0 0,0 0 1 0 0,1-1 0 0 0,1 1-1 0 0,0 0 1 0 0,0 0 0 0 0,2 1-1 0 0,-1-1 1 0 0,1 1 0 0 0,1 0-1 0 0,3-5 164 0 0,-1 1-5306 0 0</inkml:trace>
  <inkml:trace contextRef="#ctx0" brushRef="#br0" timeOffset="365.1">364 1 12696 0 0,'0'0'580'0'0,"0"0"-11"0"0,1 0-365 0 0,-1 0-201 0 0,0 0-1 0 0,1 0 1 0 0,-1 0 0 0 0,0 0 0 0 0,0 0-1 0 0,1 0 1 0 0,-1 0 0 0 0,0 1-1 0 0,1-1 1 0 0,-1 0 0 0 0,0 0 0 0 0,0 0-1 0 0,0 1 1 0 0,1-1 0 0 0,-1 0 0 0 0,0 0-1 0 0,0 0 1 0 0,1 1 0 0 0,-1-1-1 0 0,0 0 1 0 0,0 0 0 0 0,0 1 0 0 0,0-1-1 0 0,0 0 1 0 0,0 1 0 0 0,1-1-1 0 0,-1 0 1 0 0,0 0 0 0 0,0 1 0 0 0,0-1-1 0 0,0 0 1 0 0,0 1 0 0 0,0-1-3 0 0,0 9 255 0 0,-3 3 288 0 0,1 0-1 0 0,-2 0 1 0 0,-4 9-543 0 0,3-7-471 0 0,1 0 1 0 0,-2 10 470 0 0,3-8-5393 0 0</inkml:trace>
  <inkml:trace contextRef="#ctx0" brushRef="#br0" timeOffset="909.93">517 450 920 0 0,'0'0'461'0'0,"0"0"1603"0"0,0 0 705 0 0,0 0 141 0 0,0 0-328 0 0,2 13-772 0 0,5 41-942 0 0,-6-40-553 0 0,0 0-1 0 0,1 0 1 0 0,2 6-315 0 0,-1-9-16 0 0,0 1-64 0 0</inkml:trace>
</inkml:ink>
</file>

<file path=ppt/ink/ink6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6:27.917"/>
    </inkml:context>
    <inkml:brush xml:id="br0">
      <inkml:brushProperty name="width" value="0.05" units="cm"/>
      <inkml:brushProperty name="height" value="0.05" units="cm"/>
      <inkml:brushProperty name="color" value="#333333"/>
    </inkml:brush>
  </inkml:definitions>
  <inkml:trace contextRef="#ctx0" brushRef="#br0">0 23 4144 0 0,'0'0'319'0'0,"0"-1"-210"0"0,0-1 216 0 0,0 2 1302 0 0,0 0 563 0 0,1-1 1485 0 0,5-2-1112 0 0,0 2-1343 0 0,0 1 1 0 0,-1-1 0 0 0,6-2-1221 0 0,-4 2 609 0 0,1 0-1 0 0,4-1-608 0 0,25-1 553 0 0,30-1-342 0 0,-44 6-53 0 0,-13 0-3415 0 0,-6-2 367 0 0,-1 0-3388 0 0</inkml:trace>
</inkml:ink>
</file>

<file path=ppt/ink/ink6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6:28.287"/>
    </inkml:context>
    <inkml:brush xml:id="br0">
      <inkml:brushProperty name="width" value="0.05" units="cm"/>
      <inkml:brushProperty name="height" value="0.05" units="cm"/>
      <inkml:brushProperty name="color" value="#333333"/>
    </inkml:brush>
  </inkml:definitions>
  <inkml:trace contextRef="#ctx0" brushRef="#br0">0 11 5528 0 0,'2'-4'497'0'0,"-2"4"-374"0"0,1-1 0 0 0,-1 1 0 0 0,0 0 0 0 0,0-1 0 0 0,0 1 0 0 0,1 0 0 0 0,-1 0 0 0 0,0-1 0 0 0,0 1 0 0 0,1 0 0 0 0,-1-1 0 0 0,0 1 0 0 0,1 0 0 0 0,-1 0 0 0 0,0 0-1 0 0,1-1 1 0 0,-1 1 0 0 0,0 0 0 0 0,1 0 0 0 0,-1 0 0 0 0,1 0 0 0 0,-1 0 0 0 0,0 0 0 0 0,1 0-123 0 0,0-1 922 0 0,-1 1-460 0 0,1 0-1 0 0,0 0 1 0 0,0 0-1 0 0,-1 0 1 0 0,1-1-1 0 0,0 1 0 0 0,0 0 1 0 0,-1 0-1 0 0,1 0 1 0 0,0 0-1 0 0,0 1 1 0 0,0-1-462 0 0,1 0 511 0 0,1 1 1 0 0,-1 0 0 0 0,0 0-1 0 0,1 0 1 0 0,-1 0-512 0 0,2 1 953 0 0,-1 0-881 0 0,1 0-1 0 0,-1 0 0 0 0,0 1 0 0 0,0-1 0 0 0,0 1 0 0 0,0-1 0 0 0,0 1 0 0 0,0 0 1 0 0,-1 0-1 0 0,1 0 0 0 0,-1 1 0 0 0,0-1 0 0 0,0 1 0 0 0,0-1 0 0 0,0 1-71 0 0,0 2 44 0 0,0-1 1 0 0,0 1-1 0 0,-1-1 0 0 0,1 1 0 0 0,-1 0 0 0 0,0-1 0 0 0,-1 1 0 0 0,1 0 0 0 0,-1 0 0 0 0,0 0-44 0 0,-1-3 2 0 0,1 0 0 0 0,0 0 0 0 0,-1 0 0 0 0,0 0 0 0 0,0 0 0 0 0,0-1 0 0 0,0 1 0 0 0,0 0 0 0 0,-1-1 1 0 0,1 1-1 0 0,-1-1 0 0 0,0 1-2 0 0,-1 1-216 0 0,0-1 1 0 0,0 1-1 0 0,0-1 1 0 0,-1 0-1 0 0,1-1 1 0 0,-1 1-1 0 0,-2 1 216 0 0,-4 3-2499 0 0,10-7 1095 0 0,-2-1-732 0 0,-4-1-2772 0 0</inkml:trace>
</inkml:ink>
</file>

<file path=ppt/ink/ink6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6:28.635"/>
    </inkml:context>
    <inkml:brush xml:id="br0">
      <inkml:brushProperty name="width" value="0.05" units="cm"/>
      <inkml:brushProperty name="height" value="0.05" units="cm"/>
      <inkml:brushProperty name="color" value="#333333"/>
    </inkml:brush>
  </inkml:definitions>
  <inkml:trace contextRef="#ctx0" brushRef="#br0">25 4 12464 0 0,'0'0'572'0'0,"0"0"-11"0"0,0-3-268 0 0,0 2 91 0 0,-5 7 1743 0 0,1 4-1588 0 0,1 0-1 0 0,0 1 1 0 0,1-1 0 0 0,0 0-1 0 0,-1 7-538 0 0,3-13 113 0 0,-1 8 83 0 0,0-1 0 0 0,0 1 0 0 0,2 0-1 0 0,-1 0 1 0 0,2 6-196 0 0,-1-15-225 0 0,0-1 0 0 0,-1 0 1 0 0,1 1-1 0 0,0-1 0 0 0,0 0 0 0 0,1 1 0 0 0,-1-1 0 0 0,0 0 0 0 0,1 0 1 0 0,-1 0-1 0 0,3 1 225 0 0,2 3-6409 0 0</inkml:trace>
  <inkml:trace contextRef="#ctx0" brushRef="#br0" timeOffset="1">166 157 13272 0 0,'0'0'605'0'0,"0"0"-9"0"0,-4 5-31 0 0,1-1-197 0 0,1 0 0 0 0,-1 0-1 0 0,1 0 1 0 0,1 0 0 0 0,-1 0-1 0 0,0 1 1 0 0,1-1 0 0 0,0 1 0 0 0,0-1-1 0 0,1 1 1 0 0,-1-1 0 0 0,1 1-1 0 0,0-1 1 0 0,0 5-368 0 0,1-6 95 0 0,-1 0-1 0 0,1 1 1 0 0,0-1-1 0 0,1 0 1 0 0,-1 0 0 0 0,0 0-1 0 0,1 0 1 0 0,0 0-1 0 0,0 0 1 0 0,0 0 0 0 0,0-1-1 0 0,0 1 1 0 0,1 0-95 0 0,-2-1-77 0 0,1-1 0 0 0,0 1 0 0 0,0-1 0 0 0,0 1 1 0 0,0-1-1 0 0,0 0 0 0 0,0 0 0 0 0,0 0 0 0 0,1 0 77 0 0,-2 0-300 0 0,0-1-1 0 0,1 1 1 0 0,-1-1 0 0 0,1 0-1 0 0,-1 0 1 0 0,1 0 0 0 0,-1 0-1 0 0,1 0 1 0 0,-1 0 0 0 0,1 0 0 0 0,0 0-1 0 0,-1 0 1 0 0,0-1 0 0 0,1 1 300 0 0,5-3-6144 0 0</inkml:trace>
</inkml:ink>
</file>

<file path=ppt/ink/ink6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6:29.004"/>
    </inkml:context>
    <inkml:brush xml:id="br0">
      <inkml:brushProperty name="width" value="0.05" units="cm"/>
      <inkml:brushProperty name="height" value="0.05" units="cm"/>
      <inkml:brushProperty name="color" value="#333333"/>
    </inkml:brush>
  </inkml:definitions>
  <inkml:trace contextRef="#ctx0" brushRef="#br0">7 5 11200 0 0,'-4'-4'248'0'0,"4"4"48"0"0,-2-1 16 0 0,2 1 0 0 0,0 0-248 0 0,0 0-64 0 0,-1 0 0 0 0,1 0 0 0 0,0 0 88 0 0,0 0 8 0 0,0 0 0 0 0,0 0 0 0 0,0 0-96 0 0,3 1 0 0 0,-3-1 0 0 0,4 3-3384 0 0,-2 0-728 0 0</inkml:trace>
</inkml:ink>
</file>

<file path=ppt/ink/ink6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6:29.351"/>
    </inkml:context>
    <inkml:brush xml:id="br0">
      <inkml:brushProperty name="width" value="0.05" units="cm"/>
      <inkml:brushProperty name="height" value="0.05" units="cm"/>
      <inkml:brushProperty name="color" value="#333333"/>
    </inkml:brush>
  </inkml:definitions>
  <inkml:trace contextRef="#ctx0" brushRef="#br0">143 0 7368 0 0,'0'0'568'0'0,"1"0"-374"0"0,1 0 282 0 0,-1 0-1 0 0,1 1 1 0 0,0-1-1 0 0,0 0 1 0 0,-1 1-1 0 0,1-1 1 0 0,0 1-1 0 0,-1-1 1 0 0,1 1-1 0 0,-1 0 1 0 0,1-1-1 0 0,0 1 1 0 0,-1 0-1 0 0,2 1-475 0 0,-1 0 381 0 0,0 0-1 0 0,0 1 1 0 0,0-1-1 0 0,0 0 1 0 0,0 0 0 0 0,-1 1-1 0 0,1 0 1 0 0,0 1-381 0 0,2 5 341 0 0,-1 0 1 0 0,1 1 0 0 0,-2 0-1 0 0,2 7-341 0 0,0 2 488 0 0,-2-1 1 0 0,0 1-1 0 0,-1-1 0 0 0,-1 9-488 0 0,-3 12 895 0 0,-4 23-895 0 0,4-44 18 0 0,0 0 1 0 0,-2 0 0 0 0,0 0-1 0 0,-1 0 1 0 0,-4 7-19 0 0,6-16 15 0 0,-1 0 1 0 0,0 0 0 0 0,0 0-1 0 0,-1 0 1 0 0,0-1 0 0 0,-1 0-1 0 0,0 0 1 0 0,0-1 0 0 0,-1 0-1 0 0,-3 3-15 0 0,5-6 31 0 0,3-1-255 0 0,-1 0 1 0 0,0 0-1 0 0,-1 0 0 0 0,1-1 1 0 0,0 1-1 0 0,-1-1 0 0 0,1 0 1 0 0,-4 0 223 0 0,0 1-502 0 0,-1-2 1 0 0,-2 1 501 0 0,-14-1-1015 0 0</inkml:trace>
</inkml:ink>
</file>

<file path=ppt/ink/ink6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6:30.138"/>
    </inkml:context>
    <inkml:brush xml:id="br0">
      <inkml:brushProperty name="width" value="0.05" units="cm"/>
      <inkml:brushProperty name="height" value="0.05" units="cm"/>
      <inkml:brushProperty name="color" value="#333333"/>
    </inkml:brush>
  </inkml:definitions>
  <inkml:trace contextRef="#ctx0" brushRef="#br0">7 7 9672 0 0,'-3'-5'1030'0'0,"2"4"-895"0"0,1 0 470 0 0,0 1 197 0 0,0 0 35 0 0,0 0-20 0 0,0 4 463 0 0,0 2-602 0 0,-1 0-404 0 0,0-1 1 0 0,1 1 0 0 0,-1-1 0 0 0,1 1 0 0 0,1-1-1 0 0,-1 1 1 0 0,1 3-275 0 0,1 17 252 0 0,0 14-50 0 0,1 1 0 0 0,4 21-202 0 0,-5-54 48 0 0,-1-3-105 0 0,0 1-1 0 0,-1 0 0 0 0,1 0 58 0 0,-1-6-46 0 0,0 0 1 0 0,0 0-1 0 0,0 0 0 0 0,0 0 0 0 0,0 1 0 0 0,0-1 1 0 0,0 0-1 0 0,0 0 0 0 0,0 0 0 0 0,0 0 1 0 0,0 0-1 0 0,0 0 0 0 0,0 0 0 0 0,0 0 0 0 0,0 0 1 0 0,0 0-1 0 0,0 0 0 0 0,0 1 0 0 0,0-1 1 0 0,0 0-1 0 0,-1 0 0 0 0,1 0 0 0 0,0 0 0 0 0,0 0 1 0 0,0 0-1 0 0,0 0 0 0 0,0 0 0 0 0,0 0 1 0 0,0 0-1 0 0,0 0 0 0 0,0 0 0 0 0,0 0 1 0 0,0 0-1 0 0,0 1 0 0 0,0-1 0 0 0,0 0 0 0 0,0 0 1 0 0,-1 0-1 0 0,1 0 0 0 0,0 0 0 0 0,0 0 1 0 0,0 0-1 0 0,0 0 0 0 0,0 0 0 0 0,0 0 0 0 0,0 0 1 0 0,0 0-1 0 0,0 0 0 0 0,0 0 0 0 0,-1 0 1 0 0,1 0-1 0 0,0 0 0 0 0,0 0 0 0 0,0 0 46 0 0,-2-3-742 0 0</inkml:trace>
</inkml:ink>
</file>

<file path=ppt/ink/ink6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6:30.499"/>
    </inkml:context>
    <inkml:brush xml:id="br0">
      <inkml:brushProperty name="width" value="0.05" units="cm"/>
      <inkml:brushProperty name="height" value="0.05" units="cm"/>
      <inkml:brushProperty name="color" value="#333333"/>
    </inkml:brush>
  </inkml:definitions>
  <inkml:trace contextRef="#ctx0" brushRef="#br0">0 30 12176 0 0,'2'-8'1298'0'0,"0"4"-1279"0"0,-1 3-9 0 0,-1 0 0 0 0,0 1 0 0 0,1-1 0 0 0,-1 0 0 0 0,0 1 0 0 0,1-1 0 0 0,-1 0 0 0 0,1 1 0 0 0,-1-1 0 0 0,1 1 0 0 0,-1-1 0 0 0,1 1 0 0 0,-1-1 0 0 0,1 1 0 0 0,0 0 0 0 0,-1-1 0 0 0,1 1 0 0 0,0-1-10 0 0,3 0 143 0 0,1 0 0 0 0,-1-1 0 0 0,1 1 0 0 0,-1 1 0 0 0,1-1 0 0 0,-1 1 0 0 0,1-1-1 0 0,-1 1 1 0 0,1 1 0 0 0,-1-1 0 0 0,1 1 0 0 0,-1-1 0 0 0,1 1 0 0 0,-1 1 0 0 0,1-1 0 0 0,-1 1 0 0 0,0-1 0 0 0,0 1 0 0 0,2 2-143 0 0,-2-2 131 0 0,0 1-1 0 0,-1-1 1 0 0,1 1 0 0 0,-1 1 0 0 0,0-1-1 0 0,0 0 1 0 0,0 1 0 0 0,0-1 0 0 0,1 3-131 0 0,-3-3 14 0 0,1 0 1 0 0,-1 0 0 0 0,1 0 0 0 0,-1 0 0 0 0,0 0 0 0 0,0 0 0 0 0,-1 0 0 0 0,1 0 0 0 0,-1 1 0 0 0,1-1 0 0 0,-1 0 0 0 0,0 0-1 0 0,0 2-14 0 0,-1-3 5 0 0,1 0 0 0 0,0 0 0 0 0,-1 0 0 0 0,0-1-1 0 0,1 1 1 0 0,-1 0 0 0 0,0-1 0 0 0,0 1 0 0 0,0-1-1 0 0,0 1 1 0 0,0-1 0 0 0,0 1 0 0 0,-1-1 0 0 0,0 1-5 0 0,0 0-15 0 0,0 0 1 0 0,0 0-1 0 0,0-1 1 0 0,0 1 0 0 0,-1-1-1 0 0,1 1 1 0 0,-1-1-1 0 0,1 0 1 0 0,-1 0 14 0 0,-4 1-267 0 0,0 0 0 0 0,0-1 0 0 0,-1 1 0 0 0,1-1 0 0 0,0-1 0 0 0,-1 0 0 0 0,1 0 0 0 0,-1 0 0 0 0,-4-2 267 0 0,5 0-790 0 0</inkml:trace>
</inkml:ink>
</file>

<file path=ppt/ink/ink6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6:30.831"/>
    </inkml:context>
    <inkml:brush xml:id="br0">
      <inkml:brushProperty name="width" value="0.05" units="cm"/>
      <inkml:brushProperty name="height" value="0.05" units="cm"/>
      <inkml:brushProperty name="color" value="#333333"/>
    </inkml:brush>
  </inkml:definitions>
  <inkml:trace contextRef="#ctx0" brushRef="#br0">91 12 6912 0 0,'-2'-1'316'0'0,"1"0"1"0"0,0 0 0 0 0,0 0-1 0 0,0 0 1 0 0,-1 0 0 0 0,1 0-1 0 0,-1 0 1 0 0,1 1-1 0 0,0-1 1 0 0,-1 0 0 0 0,1 1-1 0 0,-1 0 1 0 0,1-1 0 0 0,-1 1-1 0 0,0 0 1 0 0,1-1 0 0 0,-1 1-1 0 0,1 0 1 0 0,-1 0-1 0 0,0 1 1 0 0,1-1 0 0 0,-1 0-1 0 0,1 0 1 0 0,-1 1 0 0 0,1-1-1 0 0,-1 1 1 0 0,1-1 0 0 0,-1 1-1 0 0,1 0 1 0 0,-2 0-317 0 0,2 0 6 0 0,0 0 1 0 0,0 0-1 0 0,0 0 0 0 0,0 0 1 0 0,0 0-1 0 0,0 0 1 0 0,0 0-1 0 0,0 0-6 0 0,-4 6 174 0 0,1 1-1 0 0,0-1 0 0 0,0 1 1 0 0,1-1-1 0 0,0 1 1 0 0,0 0-1 0 0,1 0 0 0 0,0 0 1 0 0,0 1-1 0 0,1-1 1 0 0,0 1-1 0 0,0-1 1 0 0,1 0-1 0 0,0 1 0 0 0,1 5-173 0 0,1-4 28 0 0,0 0 0 0 0,1 0 0 0 0,1 5-28 0 0,-2-9-277 0 0,0-1 0 0 0,1 0 0 0 0,-1 0 1 0 0,1-1-1 0 0,0 1 0 0 0,0 0 0 0 0,2 1 277 0 0,1-1-1017 0 0,0 1-7 0 0</inkml:trace>
</inkml:ink>
</file>

<file path=ppt/ink/ink6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6:31.176"/>
    </inkml:context>
    <inkml:brush xml:id="br0">
      <inkml:brushProperty name="width" value="0.05" units="cm"/>
      <inkml:brushProperty name="height" value="0.05" units="cm"/>
      <inkml:brushProperty name="color" value="#333333"/>
    </inkml:brush>
  </inkml:definitions>
  <inkml:trace contextRef="#ctx0" brushRef="#br0">0 54 8752 0 0,'1'-3'793'0'0,"-1"2"-658"0"0,0 1 0 0 0,0-1 0 0 0,0 0 0 0 0,0 0 0 0 0,0 1 0 0 0,1-1 0 0 0,-1 0 1 0 0,0 0-1 0 0,1 1 0 0 0,-1-1 0 0 0,0 0 0 0 0,1 1 0 0 0,-1-1 0 0 0,1 0 0 0 0,-1 1 0 0 0,1-1 0 0 0,-1 1 0 0 0,1-1 0 0 0,0 1 0 0 0,-1-1 0 0 0,1 1 0 0 0,0-1 1 0 0,-1 1-1 0 0,1 0 0 0 0,0-1 0 0 0,-1 1 0 0 0,1 0 0 0 0,0 0 0 0 0,0 0 0 0 0,-1-1 0 0 0,2 1-135 0 0,0 0 268 0 0,-1 0 1 0 0,1 0-1 0 0,0 0 0 0 0,-1 1 0 0 0,1-1 1 0 0,-1 0-1 0 0,1 1 0 0 0,0-1 1 0 0,-1 1-1 0 0,1-1 0 0 0,-1 1 0 0 0,1 0-268 0 0,2 1 149 0 0,0 1 0 0 0,-1-1 0 0 0,1 1 0 0 0,-1 0 0 0 0,0 0 0 0 0,0 0 0 0 0,0 0 0 0 0,0 0-1 0 0,-1 1 1 0 0,2 1-149 0 0,-3-2 12 0 0,1-1 0 0 0,-1 1 0 0 0,0 0 0 0 0,0-1 1 0 0,0 1-1 0 0,0 0 0 0 0,0 0 0 0 0,-1 0 0 0 0,1 0 0 0 0,-1 0 0 0 0,0 0 0 0 0,0 0 0 0 0,0-1 0 0 0,0 1 0 0 0,-1 3-12 0 0,0-1-35 0 0,1-1 0 0 0,-2 1 0 0 0,1-1 0 0 0,0 0 0 0 0,-1 0 0 0 0,0 1 0 0 0,0-1 0 0 0,-2 2 35 0 0,0 3-5195 0 0,2-5-455 0 0</inkml:trace>
  <inkml:trace contextRef="#ctx0" brushRef="#br0" timeOffset="1">131 13 11544 0 0,'0'0'27'0'0,"0"0"1"0"0,0-1-1 0 0,0 1 1 0 0,0 0-1 0 0,0 0 1 0 0,-1-1-1 0 0,1 1 0 0 0,0 0 1 0 0,0 0-1 0 0,0-1 1 0 0,0 1-1 0 0,0 0 1 0 0,0 0-1 0 0,0-1 1 0 0,1 1-1 0 0,-1 0 1 0 0,0 0-1 0 0,0-1 1 0 0,0 1-1 0 0,0 0-27 0 0,1-6 1365 0 0,-1 6-1315 0 0,0 0 0 0 0,0 0 0 0 0,0 0 0 0 0,0 0 1 0 0,0 0-1 0 0,0 0 0 0 0,0-1 0 0 0,0 1 0 0 0,0 0 0 0 0,0 0 0 0 0,0 0 0 0 0,0 0 0 0 0,0 0 0 0 0,0 0 0 0 0,0 0 0 0 0,0 0 0 0 0,0 0 0 0 0,0 0 0 0 0,0 0 0 0 0,0 0 0 0 0,0 0 0 0 0,0 0 0 0 0,0 0 1 0 0,0 0-1 0 0,0 0 0 0 0,0 0 0 0 0,0 0 0 0 0,0 0 0 0 0,0 0 0 0 0,0 0 0 0 0,0 0 0 0 0,0 0 0 0 0,0 0 0 0 0,0 0 0 0 0,0 0 0 0 0,0-1 0 0 0,0 1 0 0 0,0 0 0 0 0,0 0 0 0 0,0 0 0 0 0,0 0 0 0 0,0 0 1 0 0,0 0-1 0 0,0 0 0 0 0,0 0 0 0 0,0 0 0 0 0,0 0 0 0 0,0 0 0 0 0,0 0 0 0 0,0 0 0 0 0,0 0 0 0 0,0 0 0 0 0,0 0 0 0 0,0 0 0 0 0,0 0 0 0 0,-1 0 0 0 0,1 0 0 0 0,0 0 0 0 0,0 0 0 0 0,0 0 0 0 0,0 0 1 0 0,0 0-1 0 0,0 0 0 0 0,0 0-50 0 0,-2 4 1420 0 0,-6 10-1433 0 0,3-3 195 0 0,3-8-150 0 0,0-1 0 0 0,1 1-1 0 0,0 0 1 0 0,0-1-1 0 0,0 1 1 0 0,0 0-1 0 0,0 0 1 0 0,0 0-1 0 0,1-1-31 0 0,-3 12 91 0 0,2-11-89 0 0,1 0 0 0 0,-1 0 1 0 0,1 1-1 0 0,0-1 0 0 0,-1 0 1 0 0,1 0-1 0 0,1 3-2 0 0,0 0 15 0 0,1 1-1 0 0,0-1 1 0 0,0 1 0 0 0,0-1-1 0 0,1 0 1 0 0,0 0 0 0 0,0 0-1 0 0,4 5-14 0 0,-5-9-206 0 0,0 1 0 0 0,0-1 0 0 0,0-1 0 0 0,0 1 0 0 0,1 0 0 0 0,-1 0 0 0 0,1-1 0 0 0,-1 1-1 0 0,1-1 1 0 0,-1 0 0 0 0,1 0 0 0 0,2 1 206 0 0,3 1-5910 0 0</inkml:trace>
</inkml:ink>
</file>

<file path=ppt/ink/ink6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6:31.563"/>
    </inkml:context>
    <inkml:brush xml:id="br0">
      <inkml:brushProperty name="width" value="0.05" units="cm"/>
      <inkml:brushProperty name="height" value="0.05" units="cm"/>
      <inkml:brushProperty name="color" value="#333333"/>
    </inkml:brush>
  </inkml:definitions>
  <inkml:trace contextRef="#ctx0" brushRef="#br0">13 0 11200 0 0,'0'0'513'0'0,"0"0"-10"0"0,-2 7 173 0 0,0-3-70 0 0,1-1-196 0 0,0 0 0 0 0,-1 0 0 0 0,1 0 0 0 0,1 0 0 0 0,-1 0 0 0 0,0 0-1 0 0,1 1-408 0 0,-1 4 405 0 0,0 0 0 0 0,1-1 1 0 0,1 1-1 0 0,-1-1 1 0 0,1 1-1 0 0,0 0 1 0 0,2 6-407 0 0,-2-13 1 0 0,0 0 1 0 0,-1 1-1 0 0,1-1 1 0 0,0 0-1 0 0,-1 0 1 0 0,1 0-1 0 0,0 0 0 0 0,0 0 1 0 0,0 0-1 0 0,0 0 1 0 0,0 0-1 0 0,0-1 1 0 0,0 1-1 0 0,1 0 1 0 0,-1 0-1 0 0,0-1 1 0 0,0 1-1 0 0,1-1 1 0 0,-1 1-1 0 0,1-1-1 0 0,10 0-1275 0 0,-5 0-117 0 0</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33:26.285"/>
    </inkml:context>
    <inkml:brush xml:id="br0">
      <inkml:brushProperty name="width" value="0.1" units="cm"/>
      <inkml:brushProperty name="height" value="0.1" units="cm"/>
      <inkml:brushProperty name="color" value="#0070C0"/>
    </inkml:brush>
  </inkml:definitions>
  <inkml:trace contextRef="#ctx0" brushRef="#br0">0 190 7832 0 0,'0'0'602'0'0,"7"-6"-194"0"0,18-4 4036 0 0,-22 9-4249 0 0,0 0 0 0 0,-1 1 1 0 0,1-1-1 0 0,0 1 0 0 0,0 0 0 0 0,0 0 0 0 0,0 0 1 0 0,-1 0-1 0 0,1 1 0 0 0,0-1 0 0 0,0 1 0 0 0,0-1 1 0 0,2 2-196 0 0,2 0 304 0 0,-4-1-209 0 0,0 0 0 0 0,0 1-1 0 0,0-1 1 0 0,-1 0 0 0 0,1 1 0 0 0,0-1-1 0 0,0 1 1 0 0,-1 0 0 0 0,1 1-95 0 0,1 0 20 0 0,-1 0 0 0 0,0 0 0 0 0,0 1 1 0 0,0-1-1 0 0,0 1 0 0 0,0 0 0 0 0,-1 0 1 0 0,0 0-1 0 0,1 0 0 0 0,-2 0 0 0 0,1 1 1 0 0,0 1-21 0 0,-1-3-22 0 0,0 0 0 0 0,-1 0 1 0 0,1 0-1 0 0,-1 0 0 0 0,0 0 1 0 0,0 0-1 0 0,0 1 1 0 0,0-1-1 0 0,-1 0 0 0 0,1 0 1 0 0,-1 0-1 0 0,0 0 1 0 0,0 0-1 0 0,0 0 0 0 0,0 0 1 0 0,0 0-1 0 0,-1 0 0 0 0,1-1 1 0 0,-2 2 21 0 0,0 1-104 0 0,0-1 0 0 0,-1 1 0 0 0,1-1 0 0 0,-1 0 0 0 0,-3 3 104 0 0,4-3-43 0 0,3-3 43 0 0,0-1 0 0 0,-1 1 0 0 0,1 0 0 0 0,0 0 0 0 0,0 0 0 0 0,0-1-1 0 0,0 1 1 0 0,0 0 0 0 0,0 0 0 0 0,0 0 0 0 0,0 0 0 0 0,0-1 0 0 0,0 1 0 0 0,1 0 0 0 0,-1 0 0 0 0,0 0-1 0 0,1-1 1 0 0,-1 1 0 0 0,0 0 0 0 0,1 0 0 0 0,-1-1 0 0 0,1 1 0 0 0,-1 0 0 0 0,1-1 0 0 0,-1 1-1 0 0,1-1 1 0 0,0 1 0 0 0,-1-1 0 0 0,1 1 0 0 0,0-1 0 0 0,-1 1 0 0 0,1-1 0 0 0,0 1 0 0 0,-1-1 0 0 0,1 0-1 0 0,1 1 1 0 0,0 1 12 0 0,12 8 69 0 0,-1 0-1 0 0,0 2 1 0 0,-1-1-1 0 0,-1 2 0 0 0,0-1 1 0 0,0 2-1 0 0,-1-1 1 0 0,-1 1-1 0 0,0 1 1 0 0,-1 0-1 0 0,-1 0 0 0 0,3 9-80 0 0,-8-19 4 0 0,-1 0-1 0 0,0 0 1 0 0,0 0-1 0 0,-1 0 0 0 0,1 0 1 0 0,-1 0-1 0 0,0 0 0 0 0,-1 0 1 0 0,1 0-1 0 0,-1 0 1 0 0,0-1-1 0 0,0 1 0 0 0,-1 0 1 0 0,1 0-1 0 0,-1-1 0 0 0,0 1 1 0 0,0-1-1 0 0,-1 1 0 0 0,0 0-2 0 0,1-2 22 0 0,0 0 1 0 0,0 0 0 0 0,0 0-1 0 0,-1 0 1 0 0,1-1 0 0 0,-1 1-1 0 0,0-1 1 0 0,0 1 0 0 0,0-1-1 0 0,0 0 1 0 0,0 0 0 0 0,0 0-1 0 0,-1-1 1 0 0,1 1 0 0 0,-1-1-1 0 0,1 1 1 0 0,-1-1 0 0 0,0-1-1 0 0,1 1 1 0 0,-1 0 0 0 0,0-1-1 0 0,1 0 1 0 0,-1 0 0 0 0,0 0-1 0 0,-2 0-23 0 0,3 0 18 0 0,1-1-1 0 0,-1 1 0 0 0,0-1 0 0 0,1 0 0 0 0,-1 1 0 0 0,0-1 0 0 0,1 0 1 0 0,-1-1-1 0 0,1 1 0 0 0,-1 0 0 0 0,1-1 0 0 0,0 1 0 0 0,0-1 0 0 0,0 0 1 0 0,0 0-1 0 0,0 0 0 0 0,0 0 0 0 0,0 0 0 0 0,0 0-17 0 0,0-2 32 0 0,0 0 0 0 0,0 1 0 0 0,1-1 0 0 0,-1 0 0 0 0,1 0 0 0 0,0 0 0 0 0,0 0 0 0 0,0 0 0 0 0,1 0 0 0 0,-1 0 0 0 0,1 0 0 0 0,0-1-32 0 0,1-8-318 0 0,0 0 0 0 0,1-1 1 0 0,0 1-1 0 0,1 0 0 0 0,0 0 1 0 0,1 0-1 0 0,3-5 318 0 0,0-1-4056 0 0,1 1-1245 0 0</inkml:trace>
  <inkml:trace contextRef="#ctx0" brushRef="#br0" timeOffset="366.01">367 1 10568 0 0,'0'0'464'0'0,"0"2"104"0"0,0 0-456 0 0,-2 3-112 0 0,-1-1 0 0 0,1 3 0 0 0,0 0 0 0 0,-1-1 72 0 0,-3 1-72 0 0,5-1 64 0 0,1 3 24 0 0,-3 1 0 0 0,-2-2 0 0 0,2 1 0 0 0,-1 2-88 0 0,1 1 80 0 0,0 1-80 0 0,0-2-4896 0 0</inkml:trace>
  <inkml:trace contextRef="#ctx0" brushRef="#br0" timeOffset="715.09">493 403 4144 0 0,'0'0'319'0'0,"0"0"139"0"0,8 4 3811 0 0,11 13 1148 0 0,-18-16-5253 0 0,1 1 1 0 0,-1 0-1 0 0,0 0 0 0 0,0 0 0 0 0,0 0 1 0 0,0 0-1 0 0,0 0 0 0 0,0 1-164 0 0,-1 0-1 0 0,1 1-1 0 0,-1-1 1 0 0,1 0 0 0 0,-1 0-1 0 0,0 1 1 0 0,-1-1 0 0 0,1 0-1 0 0,0 0 1 0 0,-1 0 0 0 0,0 1-1 0 0,0-1 1 0 0,0 0 0 0 0,0 1 1 0 0,-16 29 0 0 0,17-32 28 0 0,-1-1 0 0 0,1 1 1 0 0,0 0-1 0 0,-1-1 1 0 0,1 1-1 0 0,0 0 1 0 0,0-1-1 0 0,-1 1 1 0 0,1-1-1 0 0,0 1 1 0 0,0 0-1 0 0,0-1 1 0 0,0 1-1 0 0,0 0 1 0 0,0-1-1 0 0,0 1 1 0 0,0 0-1 0 0,0-1 1 0 0,0 1-1 0 0,1 0 1 0 0,-1-1-1 0 0,0 1 1 0 0,0 0-1 0 0,1-1 1 0 0,-1 1-1 0 0,0-1 1 0 0,1 1-1 0 0,-1 0 0 0 0,0-1 1 0 0,1 1-1 0 0,-1-1 1 0 0,1 1-1 0 0,-1-1 1 0 0,1 0-1 0 0,-1 1 1 0 0,1-1-1 0 0,-1 1 1 0 0,1-1-1 0 0,-1 0 1 0 0,1 1-1 0 0,0-1 1 0 0,0 0-29 0 0,2 1 173 0 0,0 0 0 0 0,0-1 0 0 0,0 1 0 0 0,0-1 1 0 0,1 0-1 0 0,-1 0 0 0 0,1 0-173 0 0,0 0 147 0 0,5-1-13 0 0,0 0-1 0 0,0-1 1 0 0,-1 1-1 0 0,1-2 1 0 0,0 1-1 0 0,1-2-133 0 0,2 0-107 0 0,5-1-23 0 0</inkml:trace>
</inkml:ink>
</file>

<file path=ppt/ink/ink6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6:31.918"/>
    </inkml:context>
    <inkml:brush xml:id="br0">
      <inkml:brushProperty name="width" value="0.05" units="cm"/>
      <inkml:brushProperty name="height" value="0.05" units="cm"/>
      <inkml:brushProperty name="color" value="#333333"/>
    </inkml:brush>
  </inkml:definitions>
  <inkml:trace contextRef="#ctx0" brushRef="#br0">14 135 1840 0 0,'-8'-1'80'0'0,"7"-1"16"0"0,0 2-96 0 0,1 0 0 0 0,-4-1 0 0 0,4 1 0 0 0,0 0 2496 0 0,0 0 472 0 0,0 0 96 0 0,0 0 16 0 0,0 0-2384 0 0,0 0-480 0 0,0 0-96 0 0,4 1-24 0 0,0-1-96 0 0,-1 0 0 0 0,0 2-96 0 0,2-2-5776 0 0</inkml:trace>
  <inkml:trace contextRef="#ctx0" brushRef="#br0" timeOffset="1">143 0 10912 0 0,'0'0'248'0'0,"0"0"34"0"0,1 1 20 0 0,2 0-259 0 0,-1 0 0 0 0,0 1 0 0 0,1 0 1 0 0,-1 0-1 0 0,0 0 0 0 0,0 0 1 0 0,0 0-1 0 0,0 0 0 0 0,0 0 0 0 0,0 1 1 0 0,0 0-44 0 0,6 15 1779 0 0,-1 1 0 0 0,3 13-1779 0 0,8 40 1625 0 0,-14-55-1503 0 0,8 46 207 0 0,-10-50-275 0 0,-1 1-1 0 0,0-1 1 0 0,0 1 0 0 0,-2 4-54 0 0,1-12 25 0 0,-1 1 0 0 0,0-1 0 0 0,-1 0-1 0 0,1 1 1 0 0,-1-1 0 0 0,0 0 0 0 0,-1 0 0 0 0,0 2-25 0 0,-2 1-108 0 0,0 0 0 0 0,-1-1 1 0 0,0 1-1 0 0,-6 6 108 0 0,5-8-278 0 0,-1-2-2 0 0</inkml:trace>
</inkml:ink>
</file>

<file path=ppt/ink/ink6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6:32.251"/>
    </inkml:context>
    <inkml:brush xml:id="br0">
      <inkml:brushProperty name="width" value="0.05" units="cm"/>
      <inkml:brushProperty name="height" value="0.05" units="cm"/>
      <inkml:brushProperty name="color" value="#333333"/>
    </inkml:brush>
  </inkml:definitions>
  <inkml:trace contextRef="#ctx0" brushRef="#br0">0 2 10104 0 0,'7'-2'230'0'0,"-6"2"30"0"0,-1 0 19 0 0,4 1 8 0 0,19-1 434 0 0,-8-1 457 0 0,0 1-1 0 0,-1 1 1 0 0,6 1-1178 0 0,-12-1 250 0 0,0 0 0 0 0,0 0 0 0 0,6-1-250 0 0,-4 0-231 0 0,-1 1 0 0 0,1-1 0 0 0,3 2 231 0 0,2 0-1545 0 0,-7-2 715 0 0</inkml:trace>
</inkml:ink>
</file>

<file path=ppt/ink/ink6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6:32.642"/>
    </inkml:context>
    <inkml:brush xml:id="br0">
      <inkml:brushProperty name="width" value="0.05" units="cm"/>
      <inkml:brushProperty name="height" value="0.05" units="cm"/>
      <inkml:brushProperty name="color" value="#333333"/>
    </inkml:brush>
  </inkml:definitions>
  <inkml:trace contextRef="#ctx0" brushRef="#br0">10 6 13448 0 0,'0'0'298'0'0,"0"0"46"0"0,-4 0 355 0 0,-1-1-519 0 0,4 1 156 0 0,2 0 89 0 0,12-2 634 0 0,0 1-1 0 0,5 1-1058 0 0,7-1 256 0 0,-5 0-569 0 0,16 3 313 0 0,-25-2-897 0 0,0 0-5156 0 0</inkml:trace>
</inkml:ink>
</file>

<file path=ppt/ink/ink6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6:33.494"/>
    </inkml:context>
    <inkml:brush xml:id="br0">
      <inkml:brushProperty name="width" value="0.05" units="cm"/>
      <inkml:brushProperty name="height" value="0.05" units="cm"/>
      <inkml:brushProperty name="color" value="#333333"/>
    </inkml:brush>
  </inkml:definitions>
  <inkml:trace contextRef="#ctx0" brushRef="#br0">15 0 5984 0 0,'0'1'273'0'0,"-1"0"-233"0"0,0 1 1 0 0,0 0-1 0 0,0 0 0 0 0,1 0 0 0 0,-1 0 1 0 0,0-1-1 0 0,1 1 0 0 0,-1 0 0 0 0,1 1-40 0 0,-2 19 673 0 0,1-5 1267 0 0,-2 15 1339 0 0,1 0 1 0 0,2 7-3280 0 0,0-27 417 0 0,0-3-297 0 0,1 1 1 0 0,0 0-1 0 0,0 0 0 0 0,1 0 1 0 0,1-1-1 0 0,-1 1 1 0 0,2-1-1 0 0,-1 1-120 0 0,-2-9-120 0 0,-1-1-1 0 0,0 1 1 0 0,1 0-1 0 0,0 0 1 0 0,-1 0-1 0 0,1-1 0 0 0,-1 1 1 0 0,1 0-1 0 0,0 0 121 0 0,-1-1-518 0 0</inkml:trace>
</inkml:ink>
</file>

<file path=ppt/ink/ink6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6:33.910"/>
    </inkml:context>
    <inkml:brush xml:id="br0">
      <inkml:brushProperty name="width" value="0.05" units="cm"/>
      <inkml:brushProperty name="height" value="0.05" units="cm"/>
      <inkml:brushProperty name="color" value="#333333"/>
    </inkml:brush>
  </inkml:definitions>
  <inkml:trace contextRef="#ctx0" brushRef="#br0">0 25 13792 0 0,'0'0'314'0'0,"0"0"46"0"0,0 0 22 0 0,0 0-50 0 0,1 0-220 0 0,24-2 798 0 0,24-3-910 0 0,-21 1 1239 0 0,6 2-1239 0 0,23 0 806 0 0,-26 1-806 0 0,1-2 0 0 0,-19 2 0 0 0,-8 1 0 0 0,-2 0 0 0 0,0 0 0 0 0,0-1 0 0 0,0 1 0 0 0,0-1 0 0 0,0 1 0 0 0,0-1 0 0 0,0 0 0 0 0,-1 0 0 0 0,-2 2 218 0 0,-1 0 0 0 0,1 0-1 0 0,-1 0 1 0 0,1 0-1 0 0,-1 0 1 0 0,1 0 0 0 0,-1 0-1 0 0,1 0 1 0 0,0 0-1 0 0,0 0 1 0 0,-1 0-1 0 0,1 0 1 0 0,0 0 0 0 0,0 1-1 0 0,0-1 1 0 0,0 0-218 0 0,1 24 182 0 0,3 45-22 0 0,6 12 16 0 0,-9-78-301 0 0,0 0-1 0 0,1-1 1 0 0,-1 1-1 0 0,1-1 1 0 0,0 1-1 0 0,1 1 126 0 0,-3-4-957 0 0,0-1-61 0 0</inkml:trace>
</inkml:ink>
</file>

<file path=ppt/ink/ink6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6:34.293"/>
    </inkml:context>
    <inkml:brush xml:id="br0">
      <inkml:brushProperty name="width" value="0.05" units="cm"/>
      <inkml:brushProperty name="height" value="0.05" units="cm"/>
      <inkml:brushProperty name="color" value="#333333"/>
    </inkml:brush>
  </inkml:definitions>
  <inkml:trace contextRef="#ctx0" brushRef="#br0">44 0 16208 0 0,'0'0'44'0'0,"0"0"1"0"0,0 0-1 0 0,0 0 1 0 0,0 0 0 0 0,0 0-1 0 0,0 0 1 0 0,0 0 0 0 0,0 0-1 0 0,0 0 1 0 0,0 0-1 0 0,0 0 1 0 0,0 0 0 0 0,1 0-1 0 0,-1 0 1 0 0,0 0 0 0 0,0 0-1 0 0,0 0 1 0 0,0 1 0 0 0,0-1-1 0 0,0 0 1 0 0,0 0-1 0 0,0 0 1 0 0,0 0 0 0 0,0 0-1 0 0,0 0 1 0 0,0 0 0 0 0,0 0-1 0 0,0 0 1 0 0,0 0-1 0 0,0 0 1 0 0,0 0 0 0 0,0 0-1 0 0,0 0 1 0 0,0 1 0 0 0,0-1-1 0 0,0 0 1 0 0,1 0 0 0 0,-1 0-1 0 0,0 0 1 0 0,0 0-1 0 0,-1 0-44 0 0,5 8 701 0 0,1 8-5 0 0,-1 6 90 0 0,-2 0 0 0 0,-1 0-1 0 0,0 8-785 0 0,-1-23 93 0 0,-1 0 0 0 0,1 0-1 0 0,-2 4-92 0 0,2-9-1 0 0,-1 1-1 0 0,1-1 0 0 0,-1 0 1 0 0,1 0-1 0 0,-1 0 1 0 0,0 0-1 0 0,0 0 1 0 0,0-1-1 0 0,0 1 1 0 0,-1 0-1 0 0,1 0 0 0 0,0-1 1 0 0,-1 1-1 0 0,0 0 2 0 0,2-2-1 0 0,-1 1 0 0 0,0 0 0 0 0,0-1 0 0 0,0 1 0 0 0,0-1 0 0 0,0 1 0 0 0,0-1 0 0 0,0 0 0 0 0,0 1 0 0 0,0-1 0 0 0,0 0 0 0 0,0 0 0 0 0,0 0 0 0 0,-1 0 1 0 0,1 1-1 0 0,0-2 0 0 0,0 1 1 0 0,-1 0-250 0 0,0 0 0 0 0,0-1 0 0 0,1 1 0 0 0,-1 0 0 0 0,0-1 0 0 0,1 0 0 0 0,-1 1 0 0 0,1-1 0 0 0,-1 0 0 0 0,0-1 250 0 0,-5-3-7067 0 0</inkml:trace>
</inkml:ink>
</file>

<file path=ppt/ink/ink6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6:34.672"/>
    </inkml:context>
    <inkml:brush xml:id="br0">
      <inkml:brushProperty name="width" value="0.05" units="cm"/>
      <inkml:brushProperty name="height" value="0.05" units="cm"/>
      <inkml:brushProperty name="color" value="#333333"/>
    </inkml:brush>
  </inkml:definitions>
  <inkml:trace contextRef="#ctx0" brushRef="#br0">0 13 14744 0 0,'0'-6'1312'0'0,"0"6"-1056"0"0,0 0-256 0 0,0 0 0 0 0,0 0 311 0 0,0 0 9 0 0,3-3 0 0 0,-3 3 0 0 0,0 0-200 0 0,0 0-40 0 0,4-1-8 0 0,-4 1 0 0 0,2 0-72 0 0,1-1-136 0 0,1-1 32 0 0,-2 2-4631 0 0,3 0-921 0 0</inkml:trace>
</inkml:ink>
</file>

<file path=ppt/ink/ink6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6:35.050"/>
    </inkml:context>
    <inkml:brush xml:id="br0">
      <inkml:brushProperty name="width" value="0.05" units="cm"/>
      <inkml:brushProperty name="height" value="0.05" units="cm"/>
      <inkml:brushProperty name="color" value="#333333"/>
    </inkml:brush>
  </inkml:definitions>
  <inkml:trace contextRef="#ctx0" brushRef="#br0">0 24 11056 0 0,'0'0'505'0'0,"0"0"-9"0"0,1 0-317 0 0,0-2-42 0 0,4 1 1270 0 0,-2 0-736 0 0,4 0 82 0 0,-1-1 0 0 0,0 0 0 0 0,4-2-753 0 0,-4 2 352 0 0,0 0-1 0 0,0 1 0 0 0,0-1 1 0 0,-1 1-1 0 0,1 1 0 0 0,1-1 1 0 0,-1 1-352 0 0,3-1 267 0 0,0 0 15 0 0,1 1 1 0 0,8 1-283 0 0,-15-1-908 0 0,1 0 0 0 0,0 1 0 0 0,-1 0 0 0 0,1 0 0 0 0,0 0 908 0 0,-3 0-2041 0 0,-1-1-20 0 0</inkml:trace>
  <inkml:trace contextRef="#ctx0" brushRef="#br0" timeOffset="1">25 54 12440 0 0,'0'0'957'0'0,"4"0"-264"0"0,22-1 3015 0 0,9-2-3708 0 0,-3 0 825 0 0,-21 2-626 0 0,1 0-843 0 0,-4 1-4182 0 0,-4 0-910 0 0</inkml:trace>
</inkml:ink>
</file>

<file path=ppt/ink/ink6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6:35.419"/>
    </inkml:context>
    <inkml:brush xml:id="br0">
      <inkml:brushProperty name="width" value="0.05" units="cm"/>
      <inkml:brushProperty name="height" value="0.05" units="cm"/>
      <inkml:brushProperty name="color" value="#333333"/>
    </inkml:brush>
  </inkml:definitions>
  <inkml:trace contextRef="#ctx0" brushRef="#br0">19 0 14336 0 0,'0'0'661'0'0,"0"0"-17"0"0,0 4-377 0 0,-8 39 1029 0 0,3-19-279 0 0,0 11-1017 0 0,4-24 4 0 0,1 0 0 0 0,1-1 0 0 0,-1 3-4 0 0,3 5-5151 0 0,-2-11-467 0 0</inkml:trace>
  <inkml:trace contextRef="#ctx0" brushRef="#br0" timeOffset="1">251 67 17015 0 0,'0'0'779'0'0,"0"0"-15"0"0,2 3-459 0 0,1 16-61 0 0,-2-14 32 0 0,0 0 0 0 0,0 0 0 0 0,0 0 0 0 0,1 0-1 0 0,-1 0 1 0 0,1 0 0 0 0,1 1-276 0 0,-1-3 162 0 0,0 0-91 0 0,-1 0 0 0 0,1 0 0 0 0,0-1 1 0 0,0 1-1 0 0,0 0 0 0 0,0-1 0 0 0,1 1 0 0 0,-1-1 0 0 0,1 0 0 0 0,0 1-71 0 0,4 2-264 0 0,-6-4 133 0 0,0 0 0 0 0,-1-1 0 0 0,1 1 0 0 0,0 0 0 0 0,0-1 0 0 0,0 1 0 0 0,0-1 0 0 0,0 1 0 0 0,0-1 0 0 0,0 1-1 0 0,0-1 1 0 0,0 0 0 0 0,0 1 0 0 0,0-1 0 0 0,1 0 0 0 0,-1 0 0 0 0,0 0 0 0 0,0 0 0 0 0,0 0 0 0 0,1 0 131 0 0,3-2-1891 0 0</inkml:trace>
</inkml:ink>
</file>

<file path=ppt/ink/ink6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6:35.793"/>
    </inkml:context>
    <inkml:brush xml:id="br0">
      <inkml:brushProperty name="width" value="0.05" units="cm"/>
      <inkml:brushProperty name="height" value="0.05" units="cm"/>
      <inkml:brushProperty name="color" value="#333333"/>
    </inkml:brush>
  </inkml:definitions>
  <inkml:trace contextRef="#ctx0" brushRef="#br0">6 16 16208 0 0,'-2'-2'351'0'0,"0"-1"81"0"0,0 0 16 0 0,2 3 8 0 0,0 0-360 0 0,0 0-96 0 0,0 0 0 0 0,0 0 0 0 0,0 0-192 0 0,4-4-48 0 0,-1 2-16 0 0,0 1-4391 0 0,2 0-889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8-08-14T14:47:34.095"/>
    </inkml:context>
    <inkml:brush xml:id="br0">
      <inkml:brushProperty name="width" value="0.05" units="cm"/>
      <inkml:brushProperty name="height" value="0.05" units="cm"/>
      <inkml:brushProperty name="color" value="#66CC00"/>
    </inkml:brush>
  </inkml:definitions>
  <inkml:trace contextRef="#ctx0" brushRef="#br0">17 0 9152 0 0,'0'0'208'0'0,"0"0"33"0"0,0 0 14 0 0,0 2 127 0 0,0 1 55 0 0,0 8 1017 0 0,-1-5-904 0 0,0 0-42 0 0,0 0-40 0 0,1 1-37 0 0,-1 0 12 0 0,0 0-43 0 0,0 0-42 0 0,0 0-39 0 0,0 0-36 0 0,0 0-34 0 0,-1 8 157 0 0,1-5-187 0 0,0 0-44 0 0,-1 10 67 0 0,1 0-100 0 0,1 26 112 0 0,1-32-121 0 0,0-1 57 0 0,-1-12-284 0 0,1 2-77 0 0,-1-1 77 0 0,0 0 68 0 0,1 1 55 0 0,-1 1 147 0 0,2 7 427 0 0,-1-8-488 0 0,0 1-86 0 0,0-3-65 0 0,-1 1-49 0 0,1 0-53 0 0,0 0-62 0 0,-1 0-88 0 0,1 0-86 0 0,0-1-93 0 0,0 1-101 0 0,0 0-109 0 0,0 0-117 0 0,0 0-124 0 0,0-2 409 0 0,-1 1-34 0 0,2 1-1610 0 0,-1 1-1225 0 0,-1-3 3376 0 0</inkml:trace>
  <inkml:trace contextRef="#ctx0" brushRef="#br0" timeOffset="617.24">156 234 10800 0 0,'0'0'241'0'0,"0"0"38"0"0,0 0 13 0 0,-1 0-117 0 0,1 1-66 0 0,-1 0-30 0 0,-4 4-41 0 0,3-3 41 0 0,0 0 77 0 0,1-1 71 0 0,0 0 103 0 0,0 0 120 0 0,1-1-174 0 0,0 1 38 0 0,-2 1 384 0 0,1 1-63 0 0,0-1-60 0 0,0 1-57 0 0,0-1-54 0 0,1 1-51 0 0,-1-1-50 0 0,1 0-45 0 0,1 0-43 0 0,-1 0-40 0 0,1 0-38 0 0,-1 0-34 0 0,3 1 71 0 0,-1 0-104 0 0,1-1-84 0 0,0 0-45 0 0,-2-2-19 0 0,1 1 0 0 0,-1-1 0 0 0,1 1 0 0 0,-1-1 0 0 0,1 0 0 0 0,-1 1 0 0 0,1-1 1 0 0,-1 0-1 0 0,1 0 0 0 0,1 0 18 0 0,3-1 22 0 0,0-1 104 0 0,8-5 17 0 0,8-10-57 0 0,-20 15-75 0 0,0-1-1 0 0,0 1 1 0 0,0-1 0 0 0,0 1-1 0 0,0-1 1 0 0,-1 0 0 0 0,2-2-11 0 0,0-14 122 0 0,-2 35-63 0 0,3 9 162 0 0,0 9 137 0 0,-1-6-99 0 0,2 0-107 0 0,3 35 24 0 0,-9-37-75 0 0,0-16-138 0 0,-2-2 100 0 0,0-3 38 0 0,0 0 38 0 0,-5 2 222 0 0,5-5-243 0 0,1-1 1 0 0,0 1 0 0 0,-1-1 0 0 0,1 0-1 0 0,-1 0 1 0 0,1 0 0 0 0,-3 0-119 0 0,-3 1 242 0 0,-1-1-48 0 0,-2 0-48 0 0,5-1-123 0 0,1-1-40 0 0,-1 1-45 0 0,0-1-48 0 0,1 1-53 0 0,-1-1-57 0 0,1 0-63 0 0,0 0-67 0 0,-1-1-71 0 0,1 1-76 0 0,1 0-80 0 0,-1-1-84 0 0,1 1-90 0 0,0-1-94 0 0,3 2 361 0 0,0-1-59 0 0,0 1-50 0 0,0 0-45 0 0,-1-1-179 0 0,1 0-44 0 0,0 1-214 0 0,-2-1-587 0 0</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29:29.077"/>
    </inkml:context>
    <inkml:brush xml:id="br0">
      <inkml:brushProperty name="width" value="0.1" units="cm"/>
      <inkml:brushProperty name="height" value="0.1" units="cm"/>
      <inkml:brushProperty name="color" value="#0070C0"/>
    </inkml:brush>
  </inkml:definitions>
  <inkml:trace contextRef="#ctx0" brushRef="#br0">28 127 3224 0 0,'0'0'479'0'0,"5"12"4132"0"0,6 41-2936 0 0,-8-33-1069 0 0,1 1 0 0 0,1-1 1 0 0,2 2-607 0 0,4 21 0 0 0,-9-30-307 0 0,-2-13-74 0 0</inkml:trace>
  <inkml:trace contextRef="#ctx0" brushRef="#br0" timeOffset="364.79">0 43 10680 0 0,'0'-1'36'0'0,"0"-1"1"0"0,0 1 0 0 0,0 0 0 0 0,0 0-1 0 0,0 0 1 0 0,0 0 0 0 0,1 0 0 0 0,-1 0-1 0 0,0 0 1 0 0,0 0 0 0 0,1 0 0 0 0,-1 0-1 0 0,1 0 1 0 0,-1 0 0 0 0,1 0 0 0 0,-1 0-1 0 0,1 0 1 0 0,0 0 0 0 0,0 1 0 0 0,-1-1-1 0 0,1 0 1 0 0,0 0 0 0 0,0 1 0 0 0,0-1-1 0 0,-1 0 1 0 0,1 1 0 0 0,0-1 0 0 0,0 1-1 0 0,0-1 1 0 0,0 1 0 0 0,0 0 0 0 0,1-1-37 0 0,4-2 33 0 0,0 1 0 0 0,1 0 0 0 0,0 0 0 0 0,-1 0 1 0 0,1 1-1 0 0,0-1 0 0 0,0 2 0 0 0,0-1 0 0 0,0 1 1 0 0,6 1-34 0 0,-1 0 66 0 0,0 0 0 0 0,0 1 1 0 0,0 1-1 0 0,0 0 1 0 0,8 4-67 0 0,-18-6 3 0 0,0 0 0 0 0,1 0 1 0 0,-1 0-1 0 0,0 0 0 0 0,0 0 1 0 0,-1 1-1 0 0,1-1 0 0 0,0 1 1 0 0,0-1-1 0 0,-1 1 0 0 0,1 0 1 0 0,0 0-1 0 0,-1 0 0 0 0,0 0 1 0 0,0 0-1 0 0,1 0 0 0 0,-1 0 1 0 0,0 0-1 0 0,0 0 0 0 0,-1 0-3 0 0,1 0 2 0 0,-1 0 0 0 0,1 0 0 0 0,-1-1 0 0 0,0 1 0 0 0,0 0 0 0 0,0 0 0 0 0,0 0-1 0 0,0-1 1 0 0,0 1 0 0 0,0 0 0 0 0,-1 0 0 0 0,1-1 0 0 0,-1 1 0 0 0,1 0 0 0 0,-1-1 0 0 0,0 1 0 0 0,0 0-1 0 0,1-1 1 0 0,-1 1 0 0 0,0-1 0 0 0,0 1 0 0 0,0-1 0 0 0,-1 0 0 0 0,1 1 0 0 0,0-1 0 0 0,-1 0-2 0 0,-16 14-202 0 0,0-1 0 0 0,-1 0 0 0 0,-5 1 202 0 0,-12 3-1518 0 0,26-14-2298 0 0</inkml:trace>
  <inkml:trace contextRef="#ctx0" brushRef="#br0" timeOffset="-185091.7">274 388 5064 0 0,'0'0'389'0'0,"16"-9"3375"0"0,-11 6-2701 0 0,-3 2-833 0 0,0 0-1 0 0,0 0 0 0 0,0 0 0 0 0,0 0 1 0 0,0 0-1 0 0,0 1 0 0 0,1-1 0 0 0,-1 1 0 0 0,0-1 1 0 0,1 1-1 0 0,-1 0 0 0 0,0 0 0 0 0,0 0 0 0 0,1 0 1 0 0,-1 0-1 0 0,0 0 0 0 0,1 1 0 0 0,1 0-229 0 0,6 2 881 0 0,-7-2-760 0 0,-1 0-1 0 0,1 0 1 0 0,0 0-1 0 0,-1 0 0 0 0,1 0 1 0 0,-1 1-1 0 0,2 1-120 0 0,-3-2 8 0 0,0 0 0 0 0,0 0 0 0 0,0 0 0 0 0,-1 0-1 0 0,1 0 1 0 0,0 0 0 0 0,-1 0 0 0 0,1 0 0 0 0,-1 1 0 0 0,1-1 0 0 0,-1 0-1 0 0,1 0 1 0 0,-1 1 0 0 0,0-1 0 0 0,0 0 0 0 0,0 1 0 0 0,0-1 0 0 0,0 0-1 0 0,0 1-7 0 0,0 4 16 0 0,-1 0 0 0 0,0 0 0 0 0,0 0-1 0 0,0-1 1 0 0,0 1 0 0 0,-1 0 0 0 0,0-1-1 0 0,-1 1 1 0 0,1-1 0 0 0,-1 1 0 0 0,-1 0-16 0 0,-7 11-29 0 0,0-1 1 0 0,-11 10 28 0 0,19-22-12 0 0,-1-1 24 0 0,4-2 68 0 0,0-1 94 0 0,1 1-79 0 0,0 0-1 0 0,0 0 0 0 0,0 0 1 0 0,0 0-1 0 0,0 0 1 0 0,0 0-1 0 0,0 0 0 0 0,1 0 1 0 0,-1 0-1 0 0,1 0-94 0 0,17-1 206 0 0,0 0 0 0 0,0-1 0 0 0,0-1 1 0 0,0-1-1 0 0,0 0 0 0 0,3-2-206 0 0,2 0-890 0 0,-4 2-5523 0 0</inkml:trace>
</inkml:ink>
</file>

<file path=ppt/ink/ink7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6:36.171"/>
    </inkml:context>
    <inkml:brush xml:id="br0">
      <inkml:brushProperty name="width" value="0.05" units="cm"/>
      <inkml:brushProperty name="height" value="0.05" units="cm"/>
      <inkml:brushProperty name="color" value="#333333"/>
    </inkml:brush>
  </inkml:definitions>
  <inkml:trace contextRef="#ctx0" brushRef="#br0">78 1 9216 0 0,'0'0'706'0'0,"-1"0"-463"0"0,1 0-173 0 0,-1 0 1 0 0,0 0-1 0 0,1-1 0 0 0,-1 1 0 0 0,0 0 1 0 0,1 0-1 0 0,-1 0 0 0 0,0 0 0 0 0,1 0 1 0 0,-1 0-1 0 0,0 1 0 0 0,1-1 0 0 0,-1 0 1 0 0,1 0-1 0 0,-1 0 0 0 0,0 1 0 0 0,1-1 1 0 0,-1 0-1 0 0,1 1 0 0 0,-1-1 1 0 0,0 0-1 0 0,1 1 0 0 0,-1-1 0 0 0,1 1 1 0 0,-1-1-1 0 0,1 1 0 0 0,-1-1-70 0 0,0 2 229 0 0,0-1 0 0 0,-1 1 0 0 0,1-1 0 0 0,0 1 0 0 0,0 0 0 0 0,0 0-1 0 0,0-1 1 0 0,0 1 0 0 0,0 1-229 0 0,-3 7 1158 0 0,0-1-1 0 0,-3 6-1157 0 0,6-12 104 0 0,-1 1 99 0 0,1 0 0 0 0,-1 0 1 0 0,1 0-1 0 0,0 0 0 0 0,0 4-203 0 0,-3 11 540 0 0,0-10-296 0 0,2-1-15 0 0,-1-1 0 0 0,1 1 1 0 0,0-1-1 0 0,1 1 0 0 0,0 0-229 0 0,-1 12 427 0 0,0-3 81 0 0,0 8-508 0 0,2-19 56 0 0,1-1 0 0 0,-1 1 0 0 0,1 0 0 0 0,0-1 0 0 0,0 1 0 0 0,1 1-56 0 0,1 9 106 0 0,-3-13-82 0 0,1-1 0 0 0,-1 1 0 0 0,1 0 0 0 0,0-1 0 0 0,0 1 1 0 0,0 0-1 0 0,1 1-24 0 0,0 0 8 0 0,2 3 132 0 0,0 0 1 0 0,3 2-141 0 0,-6-6-50 0 0,1-1 1 0 0,0 0-1 0 0,0 0 0 0 0,0 0 1 0 0,0 0-1 0 0,1 0 0 0 0,-1-1 1 0 0,3 2 49 0 0,3 1-1048 0 0,0-1-3901 0 0,-3-1-1467 0 0</inkml:trace>
  <inkml:trace contextRef="#ctx0" brushRef="#br0" timeOffset="1">164 155 13184 0 0,'5'-3'142'0'0,"-1"1"0"0"0,1 0 0 0 0,-1 0 0 0 0,1 1 0 0 0,0-1 0 0 0,0 1 0 0 0,0 0 0 0 0,0 0 0 0 0,0 1 0 0 0,4-1-142 0 0,-7 1 102 0 0,0 0 0 0 0,0 0 1 0 0,0 0-1 0 0,0 1 1 0 0,-1-1-1 0 0,1 0 0 0 0,0 1 1 0 0,0-1-1 0 0,-1 1 1 0 0,1-1-1 0 0,0 1 0 0 0,-1 0 1 0 0,1 0-1 0 0,-1 0 1 0 0,1 0-1 0 0,-1 0 1 0 0,1 0-1 0 0,-1 0 0 0 0,1 0 1 0 0,-1 1-1 0 0,1 0-102 0 0,0 1 272 0 0,0 0 0 0 0,0 0 0 0 0,0 0 0 0 0,0 1 0 0 0,0-1-1 0 0,-1 1 1 0 0,2 2-272 0 0,-3-4 43 0 0,1 1 1 0 0,0-1-1 0 0,-1 1 0 0 0,1-1 0 0 0,-1 1 0 0 0,0-1 0 0 0,0 1 0 0 0,0 0 0 0 0,0-1 0 0 0,0 1 0 0 0,-1 1-43 0 0,-3 16 65 0 0,3-14-66 0 0,0-1 0 0 0,0 1-1 0 0,-1 0 1 0 0,-1 3 1 0 0,3-7-56 0 0,-1 0 0 0 0,0 0 0 0 0,0 0 0 0 0,0 0 0 0 0,-1 0 0 0 0,1 0 0 0 0,0 0 0 0 0,-1 0 0 0 0,1-1 0 0 0,-1 1 0 0 0,0 0 56 0 0,2-2-50 0 0,-1 1-1 0 0,1-1 1 0 0,-1 1-1 0 0,1-1 1 0 0,0 0 0 0 0,-1 1-1 0 0,1-1 1 0 0,0 1-1 0 0,0-1 1 0 0,-1 1-1 0 0,1 0 51 0 0,0-1-160 0 0,0 0 0 0 0,-1 1-1 0 0,1-1 1 0 0,0 1 0 0 0,0-1 0 0 0,-1 1 0 0 0,1-1-1 0 0,0 0 1 0 0,0 1 0 0 0,-1-1 0 0 0,1 0 0 0 0,-1 1-1 0 0,1-1 1 0 0,0 0 0 0 0,-1 1 160 0 0,-6 2-1491 0 0,1-1-11 0 0</inkml:trace>
</inkml:ink>
</file>

<file path=ppt/ink/ink7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6:36.520"/>
    </inkml:context>
    <inkml:brush xml:id="br0">
      <inkml:brushProperty name="width" value="0.05" units="cm"/>
      <inkml:brushProperty name="height" value="0.05" units="cm"/>
      <inkml:brushProperty name="color" value="#333333"/>
    </inkml:brush>
  </inkml:definitions>
  <inkml:trace contextRef="#ctx0" brushRef="#br0">62 3 15120 0 0,'-1'-1'72'0'0,"0"1"0"0"0,1 0 0 0 0,-1-1 0 0 0,0 1 0 0 0,0 0 0 0 0,0 0 1 0 0,1 0-1 0 0,-1-1 0 0 0,0 1 0 0 0,0 0 0 0 0,0 0 0 0 0,1 0 0 0 0,-1 1 1 0 0,0-1-1 0 0,0 0 0 0 0,0 0 0 0 0,1 0 0 0 0,-1 1 0 0 0,0-1 0 0 0,0 0 1 0 0,1 0-1 0 0,-1 1 0 0 0,0-1 0 0 0,0 1 0 0 0,1-1 0 0 0,-1 1 0 0 0,0 0-72 0 0,-2 2 269 0 0,-1 0 0 0 0,1 1 0 0 0,0 0 0 0 0,0 0-1 0 0,0 0 1 0 0,1 0 0 0 0,-3 4-269 0 0,4-6 98 0 0,0 1 39 0 0,-1 0 0 0 0,1 0 0 0 0,0 0 0 0 0,0 0 0 0 0,0 3-137 0 0,-3 9 419 0 0,3-12-370 0 0,1 0 0 0 0,0 0 0 0 0,-1 0 0 0 0,1 0 0 0 0,0 0 0 0 0,0 0-1 0 0,1 0 1 0 0,-1 1 0 0 0,1 1-49 0 0,1 4 56 0 0,-2-6-41 0 0,1 0 0 0 0,0 0-1 0 0,0-1 1 0 0,0 1 0 0 0,0 0-1 0 0,0 0 1 0 0,1-1 0 0 0,1 3-15 0 0,2 3-634 0 0,7 8 634 0 0,-7-11-566 0 0,-3-2-36 0 0,1 0 0 0 0,0-1 1 0 0,-1 1-1 0 0,2 0 602 0 0,3 2-1238 0 0</inkml:trace>
</inkml:ink>
</file>

<file path=ppt/ink/ink7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6:36.852"/>
    </inkml:context>
    <inkml:brush xml:id="br0">
      <inkml:brushProperty name="width" value="0.05" units="cm"/>
      <inkml:brushProperty name="height" value="0.05" units="cm"/>
      <inkml:brushProperty name="color" value="#333333"/>
    </inkml:brush>
  </inkml:definitions>
  <inkml:trace contextRef="#ctx0" brushRef="#br0">79 147 16184 0 0,'0'-2'198'0'0,"1"1"0"0"0,0 0 0 0 0,0-1 0 0 0,0 1 1 0 0,0 0-1 0 0,0 0 0 0 0,0 0 0 0 0,0-1 0 0 0,1 1-198 0 0,0-2 423 0 0,-2 3-385 0 0,0 0 0 0 0,0-1 0 0 0,0 1 0 0 0,0 0 1 0 0,0 0-1 0 0,1 0 0 0 0,-1 0 0 0 0,0 0 0 0 0,0 0 0 0 0,0-1 0 0 0,0 1 0 0 0,0 0 0 0 0,0 0 0 0 0,0 0 0 0 0,0 0 0 0 0,1 0 1 0 0,-1 0-1 0 0,0 0 0 0 0,0 0 0 0 0,0 0 0 0 0,0 0 0 0 0,0 0 0 0 0,0 0 0 0 0,1 0 0 0 0,-1 0 0 0 0,0 0 0 0 0,0 0 0 0 0,0 0 0 0 0,0 0 1 0 0,0 0-1 0 0,1 0 0 0 0,-1 0-38 0 0,1 0 84 0 0,-1 0 0 0 0,1 0 1 0 0,-1 0-1 0 0,1 1 1 0 0,0-1-1 0 0,-1 0 0 0 0,1 0 1 0 0,-1 1-1 0 0,1-1 0 0 0,0 1 1 0 0,-1-1-1 0 0,1 0 1 0 0,-1 1-1 0 0,0-1 0 0 0,1 1 1 0 0,-1-1-1 0 0,1 1 1 0 0,-1 0-1 0 0,0-1 0 0 0,1 1 1 0 0,-1-1-1 0 0,0 1-84 0 0,1 1-2 0 0,0-1 0 0 0,0 1 0 0 0,-1-1 0 0 0,1 1 0 0 0,-1 0 0 0 0,0-1 0 0 0,1 1 0 0 0,-1-1 0 0 0,0 2 2 0 0,0 2 133 0 0,0-1 0 0 0,0 1 0 0 0,0 0 0 0 0,-1 0 0 0 0,0-1 0 0 0,0 1 0 0 0,0 0-1 0 0,-1-1 1 0 0,0 3-133 0 0,0-2 40 0 0,-1 0 0 0 0,0-1-1 0 0,0 1 1 0 0,0-1-1 0 0,0 0 1 0 0,-1 0 0 0 0,1 0-1 0 0,-1 0 1 0 0,0-1-1 0 0,-2 2-39 0 0,3-3-296 0 0,0 0-1 0 0,0 0 0 0 0,0 0 1 0 0,0 0-1 0 0,-1-1 1 0 0,1 0-1 0 0,-1 1 0 0 0,1-1 1 0 0,-1 0-1 0 0,1 0 1 0 0,-1-1-1 0 0,0 1 0 0 0,1-1 1 0 0,-1 0-1 0 0,-1 0 297 0 0,-4-1-6830 0 0</inkml:trace>
  <inkml:trace contextRef="#ctx0" brushRef="#br0" timeOffset="1">23 21 16008 0 0,'0'0'703'0'0,"0"0"161"0"0,2-3-696 0 0,0 1-168 0 0,-1-2 0 0 0,2 1 0 0 0,0 1 0 0 0,-3 2-120 0 0,3-2 24 0 0,-3 2 0 0 0,0 0 96 0 0,5 0-72 0 0,-2-2 72 0 0,1 1-4655 0 0,0-1-889 0 0</inkml:trace>
</inkml:ink>
</file>

<file path=ppt/ink/ink7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6:37.195"/>
    </inkml:context>
    <inkml:brush xml:id="br0">
      <inkml:brushProperty name="width" value="0.05" units="cm"/>
      <inkml:brushProperty name="height" value="0.05" units="cm"/>
      <inkml:brushProperty name="color" value="#333333"/>
    </inkml:brush>
  </inkml:definitions>
  <inkml:trace contextRef="#ctx0" brushRef="#br0">0 14 12896 0 0,'0'0'594'0'0,"0"-1"-16"0"0,0-1-384 0 0,13 2-576 0 0,36 4 978 0 0,-27-6-2451 0 0,0 0 0 0 0,19-5 1855 0 0,-23 3-1246 0 0</inkml:trace>
</inkml:ink>
</file>

<file path=ppt/ink/ink7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6:37.569"/>
    </inkml:context>
    <inkml:brush xml:id="br0">
      <inkml:brushProperty name="width" value="0.05" units="cm"/>
      <inkml:brushProperty name="height" value="0.05" units="cm"/>
      <inkml:brushProperty name="color" value="#333333"/>
    </inkml:brush>
  </inkml:definitions>
  <inkml:trace contextRef="#ctx0" brushRef="#br0">0 7 12008 0 0,'0'0'546'0'0,"0"0"-10"0"0,6-3-322 0 0,-2 2 107 0 0,-1 0 1 0 0,0 1-1 0 0,0-1 1 0 0,0 1-1 0 0,0-1 1 0 0,0 1-1 0 0,1 0 1 0 0,-1 0-1 0 0,0 1 1 0 0,0-1 0 0 0,0 1-1 0 0,0-1 1 0 0,1 1-322 0 0,0 1 296 0 0,0-1 1 0 0,1 1 0 0 0,-2 0-1 0 0,1 0 1 0 0,0 0 0 0 0,0 0 0 0 0,-1 1-1 0 0,1-1 1 0 0,1 2-297 0 0,0 2 211 0 0,1-1 104 0 0,0 1-1 0 0,3 3-314 0 0,-8-7 46 0 0,1 0-1 0 0,0 1 0 0 0,-1-1 0 0 0,1 1 0 0 0,-1 0 0 0 0,0-1 0 0 0,0 1 0 0 0,1 2-45 0 0,-1-1 7 0 0,0-1-1 0 0,-1 0 1 0 0,1 0-1 0 0,-1 0 1 0 0,1 1-1 0 0,-1-1 1 0 0,0 0-1 0 0,0 0 1 0 0,-1 1-1 0 0,1-1 0 0 0,-1 0 1 0 0,0 0-1 0 0,1 1-6 0 0,-2 0-3 0 0,0 0 0 0 0,0 0 0 0 0,0 1-1 0 0,-2 1 4 0 0,3-4-32 0 0,-1 0 0 0 0,0 0-1 0 0,1 0 1 0 0,-1-1 0 0 0,0 1-1 0 0,0 0 1 0 0,0-1 0 0 0,0 1-1 0 0,-1-1 33 0 0,-1 1-402 0 0,1 0 0 0 0,-1 0 0 0 0,1-1-1 0 0,-1 1 1 0 0,1-1 0 0 0,-1 0-1 0 0,-2 0 403 0 0,1-1-1760 0 0</inkml:trace>
</inkml:ink>
</file>

<file path=ppt/ink/ink7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6:37.970"/>
    </inkml:context>
    <inkml:brush xml:id="br0">
      <inkml:brushProperty name="width" value="0.05" units="cm"/>
      <inkml:brushProperty name="height" value="0.05" units="cm"/>
      <inkml:brushProperty name="color" value="#333333"/>
    </inkml:brush>
  </inkml:definitions>
  <inkml:trace contextRef="#ctx0" brushRef="#br0">36 1 13360 0 0,'0'0'1026'0'0,"0"0"-612"0"0,0 0-92 0 0,-6-1 737 0 0,5 1-979 0 0,0 1 0 0 0,0-1 0 0 0,1 1 0 0 0,-1-1 0 0 0,0 1 0 0 0,0-1 0 0 0,0 1-1 0 0,1-1 1 0 0,-1 1 0 0 0,0-1 0 0 0,1 1 0 0 0,-1 0 0 0 0,1 0 0 0 0,-1-1 0 0 0,0 1 0 0 0,1 0 0 0 0,0 0 0 0 0,-1 0 0 0 0,1 0-80 0 0,-8 18 1386 0 0,7-17-1166 0 0,-1 6 61 0 0,0-1 0 0 0,1 1 0 0 0,0 0 0 0 0,0 0-1 0 0,0-1 1 0 0,1 1 0 0 0,0 0 0 0 0,1 0 0 0 0,1 6-281 0 0,-1-4-293 0 0,2 0 1 0 0,-1 0-1 0 0,2 1 293 0 0,0 0-3068 0 0,0-1 0 0 0,5 8 3068 0 0,-4-10-6380 0 0</inkml:trace>
  <inkml:trace contextRef="#ctx0" brushRef="#br0" timeOffset="1">187 182 6448 0 0,'0'0'498'0'0,"1"-6"16"0"0,-1 5 2806 0 0,0 1 3329 0 0,0 9-5756 0 0,1 0 1 0 0,1 3-894 0 0,0 7 375 0 0,-1-16-345 0 0,-1 0-1 0 0,1 0 1 0 0,0 0-1 0 0,0 0 1 0 0,0 0-1 0 0,0-1 1 0 0,0 1-1 0 0,1 0 1 0 0,-1-1-1 0 0,2 2-29 0 0,1 1-34 0 0,0 0 0 0 0,0 1 0 0 0,1-2 0 0 0,0 1 34 0 0,-4-4-341 0 0,1 0 1 0 0,-1 0-1 0 0,0 0 0 0 0,0 0 0 0 0,0-1 0 0 0,1 1 1 0 0,-1-1-1 0 0,0 1 0 0 0,1-1 0 0 0,-1 1 1 0 0,1-1-1 0 0,0 0 341 0 0,2 1-5797 0 0</inkml:trace>
</inkml:ink>
</file>

<file path=ppt/ink/ink7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6:38.336"/>
    </inkml:context>
    <inkml:brush xml:id="br0">
      <inkml:brushProperty name="width" value="0.05" units="cm"/>
      <inkml:brushProperty name="height" value="0.05" units="cm"/>
      <inkml:brushProperty name="color" value="#333333"/>
    </inkml:brush>
  </inkml:definitions>
  <inkml:trace contextRef="#ctx0" brushRef="#br0">3 12 15664 0 0,'0'0'696'0'0,"0"0"135"0"0,-3-4-663 0 0,3 4-168 0 0,0 0 0 0 0,0 0 0 0 0,2-3-176 0 0,-1 0-72 0 0,2 3-8 0 0,0 0-7 0 0,1 0 183 0 0,-2 0 80 0 0,3-1-64 0 0,-2 1-4288 0 0,2-1-848 0 0</inkml:trace>
</inkml:ink>
</file>

<file path=ppt/ink/ink7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6:38.696"/>
    </inkml:context>
    <inkml:brush xml:id="br0">
      <inkml:brushProperty name="width" value="0.05" units="cm"/>
      <inkml:brushProperty name="height" value="0.05" units="cm"/>
      <inkml:brushProperty name="color" value="#333333"/>
    </inkml:brush>
  </inkml:definitions>
  <inkml:trace contextRef="#ctx0" brushRef="#br0">4 29 6448 0 0,'0'-2'44'0'0,"0"1"-1"0"0,1-1 1 0 0,0 1 0 0 0,-1 0-1 0 0,1-1 1 0 0,0 1 0 0 0,0 0-1 0 0,0-1 1 0 0,0 1 0 0 0,0 0 0 0 0,0 0-1 0 0,0 0 1 0 0,0 0 0 0 0,0 0-1 0 0,1 0 1 0 0,-1 0 0 0 0,0 0 0 0 0,1 0-1 0 0,-1 1 1 0 0,0-1 0 0 0,1 1-1 0 0,-1-1 1 0 0,1 1-44 0 0,1-1 727 0 0,-1 0 1 0 0,0 0-1 0 0,1 1 0 0 0,-1 0 1 0 0,1-1-1 0 0,-1 1 0 0 0,1 0 1 0 0,-1 0-1 0 0,1 0 0 0 0,-1 0 0 0 0,0 1 1 0 0,1-1-1 0 0,0 1-727 0 0,-1 0 188 0 0,0 0 0 0 0,0 0-1 0 0,0 0 1 0 0,0 0 0 0 0,0 0 0 0 0,0 0 0 0 0,-1 1-1 0 0,1-1 1 0 0,-1 1 0 0 0,1-1 0 0 0,-1 1-1 0 0,1-1 1 0 0,-1 1 0 0 0,0 0 0 0 0,1 1-188 0 0,2 4 277 0 0,-1 0 0 0 0,1 0 0 0 0,-1 1 1 0 0,1 5-278 0 0,1 8 467 0 0,1 4-467 0 0,-2 5 93 0 0,0 1-1 0 0,-3 1 1 0 0,0 11-93 0 0,-3-12-20 0 0,0-1 0 0 0,-2 1 0 0 0,-5 16 20 0 0,3-25 14 0 0,0 0 0 0 0,-3 4-14 0 0,6-16 114 0 0,-1-1 0 0 0,-1 0 0 0 0,0 0 0 0 0,0 0-1 0 0,0-1 1 0 0,-1 0 0 0 0,-1 0 0 0 0,-3 4-114 0 0,6-8-141 0 0,-1 0 0 0 0,1 0 0 0 0,-2-1 141 0 0,-7 6-5692 0 0,3-3-1323 0 0</inkml:trace>
</inkml:ink>
</file>

<file path=ppt/ink/ink7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7:13.884"/>
    </inkml:context>
    <inkml:brush xml:id="br0">
      <inkml:brushProperty name="width" value="0.05" units="cm"/>
      <inkml:brushProperty name="height" value="0.05" units="cm"/>
      <inkml:brushProperty name="color" value="#849398"/>
    </inkml:brush>
  </inkml:definitions>
  <inkml:trace contextRef="#ctx0" brushRef="#br0">57 3 9672 0 0,'0'0'748'0'0,"-8"-3"804"0"0,7 3-1340 0 0,-1 1 0 0 0,1-1 0 0 0,-1 0-1 0 0,1 1 1 0 0,0-1 0 0 0,-1 1 0 0 0,1-1 0 0 0,0 1 0 0 0,-1 0 0 0 0,1 0 0 0 0,0-1 0 0 0,0 1 0 0 0,0 0 0 0 0,-1 0 0 0 0,1 0 0 0 0,0 0 0 0 0,0 1-212 0 0,-2 2 452 0 0,0 0 0 0 0,0 0 0 0 0,0 0 0 0 0,-1 3-452 0 0,2-3 163 0 0,1 1 0 0 0,-1-1-1 0 0,1 1 1 0 0,0-1 0 0 0,0 1-1 0 0,1 0-162 0 0,-1 1 112 0 0,0-3-95 0 0,1 0 0 0 0,0 0 0 0 0,1 0-1 0 0,-1 0 1 0 0,0 0 0 0 0,1 0-1 0 0,-1 0 1 0 0,1-1 0 0 0,0 1-1 0 0,0 0 1 0 0,0 0 0 0 0,1 0-1 0 0,-1-1 1 0 0,0 1 0 0 0,1-1 0 0 0,0 1-1 0 0,0-1 1 0 0,0 0 0 0 0,0 1-1 0 0,0-1 1 0 0,0 0 0 0 0,0 0-1 0 0,3 1-16 0 0,-3-2 3 0 0,0 0 0 0 0,0-1-1 0 0,0 1 1 0 0,0-1-1 0 0,0 1 1 0 0,0-1-1 0 0,0 0 1 0 0,1 0-1 0 0,-1 0 1 0 0,0 0-1 0 0,0 0 1 0 0,0 0 0 0 0,0 0-1 0 0,0-1 1 0 0,1 1-3 0 0,1-1-15 0 0,-1 0 1 0 0,1 0 0 0 0,-1-1 0 0 0,0 1-1 0 0,1-1 1 0 0,-1 1 0 0 0,0-1-1 0 0,2-2 15 0 0,-3 2-3 0 0,0 1 0 0 0,0-1-1 0 0,-1 0 1 0 0,1 0-1 0 0,0 0 1 0 0,-1-1 0 0 0,0 1-1 0 0,1 0 1 0 0,-1-1-1 0 0,0 1 1 0 0,0 0 0 0 0,0-1-1 0 0,-1 1 1 0 0,1-1-1 0 0,-1 1 1 0 0,1-1 0 0 0,-1 0-1 0 0,0 1 1 0 0,0-1-1 0 0,0 0 1 0 0,0 1 0 0 0,0-1-1 0 0,-1 1 1 0 0,0-2 3 0 0,1 1 29 0 0,-1 0-1 0 0,0 0 1 0 0,0 0 0 0 0,0 0 0 0 0,0 0-1 0 0,-1 0 1 0 0,1 0 0 0 0,-1 1 0 0 0,1-1-1 0 0,-1 1 1 0 0,0-1 0 0 0,0 1 0 0 0,0 0-1 0 0,-1 0 1 0 0,1-1 0 0 0,0 2 0 0 0,-1-1-1 0 0,1 0 1 0 0,-1 0 0 0 0,-2 0-29 0 0,4 1 26 0 0,-1 1-1 0 0,0-1 1 0 0,0 1 0 0 0,0 0 0 0 0,1 0 0 0 0,-1-1-1 0 0,0 1 1 0 0,0 0 0 0 0,0 1 0 0 0,0-1 0 0 0,1 0-1 0 0,-1 0 1 0 0,0 1 0 0 0,0-1 0 0 0,0 1 0 0 0,1 0-26 0 0,-1-1-12 0 0,0 1 1 0 0,0 0 0 0 0,0 0 0 0 0,0 0-1 0 0,0 1 1 0 0,0-1 0 0 0,0 0 0 0 0,1 1-1 0 0,-1-1 1 0 0,1 1 0 0 0,-1-1 0 0 0,1 1-1 0 0,-1 0 12 0 0,2-1-152 0 0,-1 0 0 0 0,1 0 0 0 0,-1 0 0 0 0,1 0 0 0 0,0 0 0 0 0,-1 0 0 0 0,1 0-1 0 0,0 0 1 0 0,0 0 0 0 0,0 0 0 0 0,0 0 0 0 0,0 1 0 0 0,0-1 0 0 0,0 0 0 0 0,0 0 0 0 0,0 0-1 0 0,1 0 1 0 0,-1 0 0 0 0,0 0 0 0 0,1 0 0 0 0,-1 0 0 0 0,1 0 152 0 0,2 2-1569 0 0</inkml:trace>
</inkml:ink>
</file>

<file path=ppt/ink/ink7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7:14.239"/>
    </inkml:context>
    <inkml:brush xml:id="br0">
      <inkml:brushProperty name="width" value="0.05" units="cm"/>
      <inkml:brushProperty name="height" value="0.05" units="cm"/>
      <inkml:brushProperty name="color" value="#849398"/>
    </inkml:brush>
  </inkml:definitions>
  <inkml:trace contextRef="#ctx0" brushRef="#br0">0 38 14168 0 0,'0'0'322'0'0,"0"0"45"0"0,0 0 18 0 0,0 0-41 0 0,4 0 1285 0 0,-3 1-1502 0 0,0 1 0 0 0,0-1 0 0 0,0 0 0 0 0,0 1 0 0 0,0-1-1 0 0,-1 1 1 0 0,1-1 0 0 0,0 1 0 0 0,-1-1 0 0 0,1 1-127 0 0,3 19 501 0 0,-2-9-279 0 0,-1-8-161 0 0,1 6 12 0 0,0 1 0 0 0,0-1 0 0 0,2-1 0 0 0,-1 1 0 0 0,1 0 0 0 0,2 3-73 0 0,-5-11 10 0 0,0-1-1 0 0,0 0 1 0 0,0 1-1 0 0,0-1 1 0 0,-1 0-1 0 0,1 0 1 0 0,1 0-1 0 0,-1 0 0 0 0,0 0 1 0 0,0 0-10 0 0,0-1 7 0 0,-1 1 0 0 0,1-1-1 0 0,-1 0 1 0 0,1 0 0 0 0,-1 0 0 0 0,1 0-1 0 0,-1 0 1 0 0,1 0 0 0 0,-1 1 0 0 0,1-1 0 0 0,0 0-1 0 0,-1 0 1 0 0,1-1 0 0 0,-1 1 0 0 0,1 0 0 0 0,-1 0-1 0 0,1 0 1 0 0,-1 0 0 0 0,1 0 0 0 0,-1-1 0 0 0,1 1-1 0 0,-1 0 1 0 0,1 0 0 0 0,-1-1 0 0 0,0 1-1 0 0,1 0 1 0 0,-1-1 0 0 0,1 1 0 0 0,-1 0 0 0 0,0-1-1 0 0,1 1-6 0 0,0-2 46 0 0,1 1 0 0 0,0-1 0 0 0,-1 0 0 0 0,1 0 0 0 0,-1 0 0 0 0,0 0 0 0 0,0 0 0 0 0,0 0 0 0 0,1-2-46 0 0,0-1 119 0 0,-1 3-60 0 0,1 0 0 0 0,-1 0 0 0 0,-1-1 0 0 0,1 1 0 0 0,0 0 0 0 0,-1-1 0 0 0,1-1-59 0 0,-1-4 163 0 0,0 6-106 0 0,0 0 1 0 0,0 0-1 0 0,0 0 1 0 0,1 0-1 0 0,-1 1 1 0 0,1-2-58 0 0,2-8 244 0 0,0 1 1 0 0,-1-1-1 0 0,0-1-244 0 0,-1 7 37 0 0,0 0 0 0 0,0 0 0 0 0,1 0 0 0 0,1-2-37 0 0,-2 4-3 0 0,1-6 7 0 0,-2 7-18 0 0,1 1-1 0 0,-1 0 1 0 0,0 0-1 0 0,0 0 1 0 0,1 0 0 0 0,-1 0-1 0 0,1 0 1 0 0,-1 0-1 0 0,1 0 1 0 0,0 0 0 0 0,0-1 14 0 0,1-1-159 0 0,-2 2 39 0 0,0 1-1 0 0,1 0 0 0 0,-1-1 1 0 0,0 1-1 0 0,0 0 1 0 0,0-1-1 0 0,1 1 1 0 0,-1 0-1 0 0,0 0 1 0 0,0-1-1 0 0,1 1 0 0 0,-1 0 1 0 0,0 0-1 0 0,0-1 1 0 0,1 1-1 0 0,-1 0 1 0 0,0 0-1 0 0,1 0 1 0 0,-1 0-1 0 0,0 0 1 0 0,1-1-1 0 0,-1 1 0 0 0,0 0 1 0 0,1 0-1 0 0,-1 0 1 0 0,0 0-1 0 0,1 0 1 0 0,-1 0-1 0 0,0 0 1 0 0,1 0-1 0 0,-1 0 0 0 0,1 0 1 0 0,-1 0-1 0 0,0 0 1 0 0,1 1-1 0 0,-1-1 1 0 0,0 0-1 0 0,1 0 1 0 0,-1 0-1 0 0,0 0 0 0 0,1 1 121 0 0,-1-1-6351 0 0</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38:11.894"/>
    </inkml:context>
    <inkml:brush xml:id="br0">
      <inkml:brushProperty name="width" value="0.1" units="cm"/>
      <inkml:brushProperty name="height" value="0.1" units="cm"/>
      <inkml:brushProperty name="color" value="#0070C0"/>
    </inkml:brush>
  </inkml:definitions>
  <inkml:trace contextRef="#ctx0" brushRef="#br0">75 28 4544 0 0,'0'0'208'0'0,"0"0"96"0"0,5-15 3004 0 0,-5 13-3552 0 0,-1-8 2902 0 0,1 10-2551 0 0,0 0 1 0 0,-1 0 0 0 0,1 0-1 0 0,0 0 1 0 0,-1 0 0 0 0,1 0-1 0 0,0 0 1 0 0,0 0 0 0 0,-1 0-1 0 0,1 0 1 0 0,0 0 0 0 0,0 0-1 0 0,-1 0 1 0 0,1 0 0 0 0,0 0-1 0 0,0 0 1 0 0,-1 0 0 0 0,1 1-1 0 0,0-1 1 0 0,0 0 0 0 0,0 0-1 0 0,-1 0 1 0 0,1 0 0 0 0,0 1-1 0 0,0-1 1 0 0,0 0 0 0 0,-1 0-1 0 0,1 0 1 0 0,0 1 0 0 0,0-1-108 0 0,-2 3 80 0 0,2 4 0 0 0,-3 1-54 0 0,-7 17 19 0 0,-7 11 28 0 0,-5-5-73 0 0,15-20 0 0 0,5-7 0 0 0,-1 5 0 0 0,3-6-10 0 0,-5 8-80 0 0,5-10-20 0 0,0-1 25 0 0,0 0 12 0 0,0 0-2 0 0,0 0-10 0 0,0 0-3 0 0,0 0 0 0 0,0 0-14 0 0,0 0-56 0 0,0 0-30 0 0,0 0-554 0 0,0 0-2306 0 0,0 0-986 0 0</inkml:trace>
</inkml:ink>
</file>

<file path=ppt/ink/ink7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7:14.633"/>
    </inkml:context>
    <inkml:brush xml:id="br0">
      <inkml:brushProperty name="width" value="0.05" units="cm"/>
      <inkml:brushProperty name="height" value="0.05" units="cm"/>
      <inkml:brushProperty name="color" value="#849398"/>
    </inkml:brush>
  </inkml:definitions>
  <inkml:trace contextRef="#ctx0" brushRef="#br0">3 79 13824 0 0,'0'-1'151'0'0,"-3"1"807"0"0,5-1-623 0 0,-2 1-490 0 0,20-2-241 0 0,-13 1 1083 0 0,1-1 0 0 0,-1 1 0 0 0,1-2-687 0 0,-1 2 179 0 0,-4-1-78 0 0,0 1 1 0 0,1 0-1 0 0,-1-1 1 0 0,0 1-1 0 0,0-1 1 0 0,2-2-102 0 0,-2 3-263 0 0,-2 0 217 0 0,-1 0 0 0 0,1 0 0 0 0,0 0 0 0 0,-1 1 0 0 0,1-1 0 0 0,-1 0 0 0 0,0 0 0 0 0,1 0 0 0 0,-1 0 0 0 0,1-1 46 0 0,-1 1-28 0 0,0-1 8 0 0,1 1-1 0 0,-1 0 0 0 0,0-1 0 0 0,0 1 1 0 0,0 0-1 0 0,0 0 0 0 0,0-1 0 0 0,-1 1 0 0 0,1 0 1 0 0,0-1 20 0 0,-1-6-113 0 0,1 8 105 0 0,0 0 0 0 0,0-1 0 0 0,0 1 0 0 0,0-1 0 0 0,0 1 0 0 0,0-1 0 0 0,-1 1 0 0 0,1 0 0 0 0,0-1 0 0 0,0 1 0 0 0,0-1 0 0 0,0 1 0 0 0,-1 0 0 0 0,1-1 0 0 0,0 1 0 0 0,0 0 0 0 0,-1-1 0 0 0,1 1 0 0 0,0 0 0 0 0,-1-1-1 0 0,1 1 1 0 0,0 0 0 0 0,-1 0 8 0 0,-4-5-70 0 0,5 4 76 0 0,0 1 1 0 0,-1-1 0 0 0,1 1 0 0 0,-1 0 0 0 0,1-1 0 0 0,-1 1-1 0 0,1 0 1 0 0,-1-1 0 0 0,0 1 0 0 0,1 0 0 0 0,-1 0 0 0 0,1 0 0 0 0,-1-1-1 0 0,1 1 1 0 0,-1 0 0 0 0,0 0 0 0 0,1 0 0 0 0,-1 0 0 0 0,1 0-1 0 0,-1 0 1 0 0,0 0 0 0 0,1 0 0 0 0,-1 1-7 0 0,-1-1 137 0 0,1 0 1 0 0,-1 0-1 0 0,0 1 0 0 0,1-1 1 0 0,-1 1-1 0 0,0 0 0 0 0,1-1 0 0 0,-1 1-137 0 0,-1 1 235 0 0,1-1-178 0 0,1 0 1 0 0,0-1-1 0 0,-1 1 1 0 0,1 0-1 0 0,0 0 1 0 0,0 0 0 0 0,0 0-1 0 0,-1 1 1 0 0,1-1-1 0 0,0 0 1 0 0,0 0-1 0 0,1 1 1 0 0,-1-1-1 0 0,-1 1-57 0 0,1 1 81 0 0,0-1 0 0 0,0 0-1 0 0,-1 1 1 0 0,1-1-1 0 0,-1 0-80 0 0,0 0 66 0 0,1-1 0 0 0,0 1 0 0 0,0-1 0 0 0,0 1 0 0 0,0 0 0 0 0,0-1 0 0 0,0 1 0 0 0,1 0 0 0 0,-1 0-1 0 0,0 0 1 0 0,1 1-66 0 0,-4 13 449 0 0,3-13-386 0 0,1 0 0 0 0,-1 0 0 0 0,0 0 0 0 0,1 0-1 0 0,0 0 1 0 0,0 0 0 0 0,0 1 0 0 0,0-1 0 0 0,0 0-1 0 0,0 0 1 0 0,1 0 0 0 0,0 2-63 0 0,1 0 38 0 0,-1-1-15 0 0,0-1 0 0 0,1 1 0 0 0,-1-1-1 0 0,1 1 1 0 0,0-1 0 0 0,0 0-1 0 0,0 1-22 0 0,0-2 12 0 0,0 0 0 0 0,-1 0 0 0 0,1-1 0 0 0,0 1 0 0 0,0-1 0 0 0,0 1 0 0 0,0-1 0 0 0,0 1 0 0 0,0-1-1 0 0,1 0 1 0 0,-1 0 0 0 0,0 0 0 0 0,1 0 0 0 0,-1-1 0 0 0,0 1 0 0 0,3 0-12 0 0,-2-1-250 0 0,0 0-1 0 0,1 0 1 0 0,-1 0 0 0 0,0 0-1 0 0,1 0 1 0 0,-1-1 0 0 0,0 0-1 0 0,1 1 1 0 0,-1-1 0 0 0,0 0-1 0 0,0-1 1 0 0,0 1 250 0 0,4-2-1922 0 0</inkml:trace>
</inkml:ink>
</file>

<file path=ppt/ink/ink7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7:15.024"/>
    </inkml:context>
    <inkml:brush xml:id="br0">
      <inkml:brushProperty name="width" value="0.05" units="cm"/>
      <inkml:brushProperty name="height" value="0.05" units="cm"/>
      <inkml:brushProperty name="color" value="#849398"/>
    </inkml:brush>
  </inkml:definitions>
  <inkml:trace contextRef="#ctx0" brushRef="#br0">11 18 2304 0 0,'-1'-8'209'0'0,"1"8"-203"0"0,0 0 0 0 0,0 0 1 0 0,0 0-1 0 0,0 0 1 0 0,0 0-1 0 0,0 0 0 0 0,0 0 1 0 0,-1 0-1 0 0,1 0 1 0 0,0 0-1 0 0,0 0 1 0 0,0-1-1 0 0,0 1 0 0 0,0 0 1 0 0,0 0-1 0 0,0 0 1 0 0,0 0-1 0 0,0 0 1 0 0,0 0-1 0 0,0 0 0 0 0,0 0 1 0 0,0 0-1 0 0,0 0 1 0 0,0 0-1 0 0,0 0 1 0 0,0 0-1 0 0,0 0 0 0 0,0 0 1 0 0,0 0-1 0 0,0 0 1 0 0,-1 0-1 0 0,1 0 0 0 0,0-1 1 0 0,0 1-1 0 0,0 0 1 0 0,0 0-1 0 0,0 0 1 0 0,0 0-1 0 0,0 0 0 0 0,0 0 1 0 0,0 0-7 0 0,-1 0 80 0 0,-2-1 831 0 0,0 0 1320 0 0,3 1-2085 0 0,0 0 1 0 0,0 0-1 0 0,0 0 1 0 0,0 0 0 0 0,-1 0-1 0 0,1 0 1 0 0,0 0-1 0 0,0 0 1 0 0,0 0-1 0 0,0 0 1 0 0,0 0-1 0 0,0 0 1 0 0,0-1-1 0 0,0 1 1 0 0,0 0-1 0 0,0 0 1 0 0,0 0-1 0 0,0 0 1 0 0,0 0-1 0 0,0 0 1 0 0,0 0-1 0 0,1 0 1 0 0,-1 0-1 0 0,0 0 1 0 0,0 0-1 0 0,0 0 1 0 0,0 0-1 0 0,0 0 1 0 0,0-1-1 0 0,0 1 1 0 0,0 0-1 0 0,0 0 1 0 0,0 0-1 0 0,0 0 1 0 0,0 0-1 0 0,0 0 1 0 0,0 0-1 0 0,0 0 1 0 0,0 0-1 0 0,0 0 1 0 0,0 0-147 0 0,0 0 1323 0 0,0 0-445 0 0,0 0-87 0 0,1 0-742 0 0,-1 0 0 0 0,0 0-1 0 0,0 0 1 0 0,0 0 0 0 0,0 0 0 0 0,1 0 0 0 0,-1 0 0 0 0,0 0 0 0 0,0 0-1 0 0,0 0 1 0 0,0 0 0 0 0,0 0 0 0 0,1 0 0 0 0,-1 0 0 0 0,0 0 0 0 0,0 0 0 0 0,0 0-1 0 0,0 0 1 0 0,0 1 0 0 0,1-1 0 0 0,-1 0 0 0 0,0 0 0 0 0,0 0 0 0 0,0 0-1 0 0,0 0 1 0 0,0 0 0 0 0,0 0 0 0 0,0 1 0 0 0,0-1 0 0 0,1 0-49 0 0,1 4 503 0 0,-2-1-89 0 0,0-3-385 0 0,-1 0 0 0 0,1 1-1 0 0,0-1 1 0 0,0 0 0 0 0,0 0-1 0 0,0 1 1 0 0,0-1 0 0 0,0 0-1 0 0,0 0 1 0 0,0 1 0 0 0,0-1-1 0 0,0 0 1 0 0,0 1 0 0 0,0-1 0 0 0,0 0-1 0 0,0 0 1 0 0,0 1 0 0 0,1-1-1 0 0,-1 0 1 0 0,0 0 0 0 0,0 1-1 0 0,0-1 1 0 0,0 0 0 0 0,0 0-29 0 0,3 4 170 0 0,-3-3-141 0 0,1-1 0 0 0,-1 1 0 0 0,1-1 0 0 0,-1 1 1 0 0,1 0-1 0 0,-1-1 0 0 0,0 1 0 0 0,0 0 0 0 0,1-1 0 0 0,-1 1 0 0 0,0 0 0 0 0,0-1 0 0 0,0 1 0 0 0,0 0 0 0 0,1 0 0 0 0,-1-1 0 0 0,0 1 0 0 0,0 0 0 0 0,-1 0-29 0 0,1 2 123 0 0,0-1 0 0 0,0 1-1 0 0,1-1 1 0 0,-1 1-1 0 0,0-1 1 0 0,1 1-1 0 0,0 1-122 0 0,0-1 180 0 0,0 1 1 0 0,-1-1-1 0 0,1 0 0 0 0,-1 3-180 0 0,0-5 22 0 0,1 0-1 0 0,-1 0 1 0 0,0 0 0 0 0,0 0 0 0 0,0 0-1 0 0,1 0 1 0 0,0 1-22 0 0,-1-1 13 0 0,0 0 1 0 0,1-1-1 0 0,-1 1 0 0 0,0 0 1 0 0,0 0-1 0 0,0 0 0 0 0,1 0 1 0 0,-1 0-1 0 0,0 0 0 0 0,0 0-13 0 0,0 0 2 0 0,0 0 0 0 0,0 1 0 0 0,0-1 0 0 0,0 0 0 0 0,0 0-1 0 0,0 1 1 0 0,0-1 0 0 0,1 0 0 0 0,0 1-2 0 0,-1 0 1 0 0,1 0 1 0 0,-1 0 0 0 0,1 1-1 0 0,-1-1 1 0 0,0 0 0 0 0,0 0-1 0 0,0 1-1 0 0,1-2 48 0 0,-1-2-44 0 0,-1 1-1 0 0,1-1 0 0 0,0 1 0 0 0,0-1 1 0 0,-1 1-1 0 0,1-1 0 0 0,0 1 1 0 0,0-1-1 0 0,0 1 0 0 0,0-1 0 0 0,0 0 1 0 0,0 1-1 0 0,0-1 0 0 0,0 1 0 0 0,0-1 1 0 0,0 1-1 0 0,0-1 0 0 0,0 0 0 0 0,0 1 1 0 0,0-1-4 0 0,1-3 2 0 0,0 0 1 0 0,-1 0 0 0 0,1 0 0 0 0,-1-5-3 0 0,0 6 1 0 0,0-1 1 0 0,0 1-1 0 0,1 0 1 0 0,-1-1-1 0 0,1 1 1 0 0,0 0-1 0 0,0-3-1 0 0,4-7 45 0 0,-5 11-61 0 0,1 0 0 0 0,0-1 0 0 0,-1 1 0 0 0,1 0 0 0 0,0 0 0 0 0,0 0 0 0 0,1 0 0 0 0,-1 0 0 0 0,1-1 16 0 0,0 0-69 0 0,0 1 0 0 0,0 0 0 0 0,0 0-1 0 0,0 0 1 0 0,0 0 0 0 0,0 0 0 0 0,1 1-1 0 0,-1-1 1 0 0,1 1 0 0 0,-1 0 0 0 0,1-1-1 0 0,0 1 1 0 0,-1 0 0 0 0,1 0 0 0 0,0 1 69 0 0,10-3-1795 0 0,-7 4 868 0 0</inkml:trace>
</inkml:ink>
</file>

<file path=ppt/ink/ink7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7:16.542"/>
    </inkml:context>
    <inkml:brush xml:id="br0">
      <inkml:brushProperty name="width" value="0.05" units="cm"/>
      <inkml:brushProperty name="height" value="0.05" units="cm"/>
      <inkml:brushProperty name="color" value="#849398"/>
    </inkml:brush>
  </inkml:definitions>
  <inkml:trace contextRef="#ctx0" brushRef="#br0">0 3 13792 0 0,'0'0'629'0'0,"0"0"-12"0"0,1 0-393 0 0,2-2-128 0 0,-2 2 63 0 0,0 0 0 0 0,0 0-1 0 0,1-1 1 0 0,-1 1 0 0 0,0 0 0 0 0,0 0-1 0 0,0 1 1 0 0,1-1 0 0 0,-1 0 0 0 0,0 0-1 0 0,0 0 1 0 0,0 1 0 0 0,0-1-1 0 0,0 1 1 0 0,0-1 0 0 0,0 1 0 0 0,1-1-1 0 0,-1 1-158 0 0,0 0 89 0 0,0 0-1 0 0,-1 0 1 0 0,1 0-1 0 0,0 0 0 0 0,-1 0 1 0 0,1 0-1 0 0,0 0 0 0 0,-1 0 1 0 0,0 0-1 0 0,1 0 1 0 0,-1 0-1 0 0,0 1 0 0 0,1-1 1 0 0,-1 0-1 0 0,0 0 0 0 0,0 0 1 0 0,0 1-1 0 0,0-1 1 0 0,0 0-1 0 0,0 0 0 0 0,0 0 1 0 0,-1 1-89 0 0,1 1 12 0 0,-1 0 0 0 0,0 0 0 0 0,0 0 0 0 0,0-1-1 0 0,0 1 1 0 0,0 0 0 0 0,0-1 0 0 0,-3 3-12 0 0,-6 12-396 0 0,6-9-4879 0 0,1-3-997 0 0</inkml:trace>
</inkml:ink>
</file>

<file path=ppt/ink/ink7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7:16.912"/>
    </inkml:context>
    <inkml:brush xml:id="br0">
      <inkml:brushProperty name="width" value="0.05" units="cm"/>
      <inkml:brushProperty name="height" value="0.05" units="cm"/>
      <inkml:brushProperty name="color" value="#849398"/>
    </inkml:brush>
  </inkml:definitions>
  <inkml:trace contextRef="#ctx0" brushRef="#br0">0 41 13736 0 0,'0'0'629'0'0,"1"-1"-13"0"0,1 0-463 0 0,1-1 0 0 0,0 1-1 0 0,-1 0 1 0 0,1 0 0 0 0,0 0 0 0 0,-1 0 0 0 0,1 1-1 0 0,0-1 1 0 0,0 1 0 0 0,-1 0 0 0 0,1-1 0 0 0,0 1 0 0 0,0 1-1 0 0,0-1 1 0 0,0 0-153 0 0,1 1 295 0 0,-1 0 1 0 0,1 0-1 0 0,-1 0 0 0 0,1 0 0 0 0,-1 0 0 0 0,0 1 0 0 0,0 0 1 0 0,1-1-1 0 0,-1 1 0 0 0,0 0 0 0 0,-1 1 0 0 0,2 0-295 0 0,-2-2 48 0 0,0 1 0 0 0,0 0 0 0 0,0-1 0 0 0,-1 1-1 0 0,1 0 1 0 0,-1 0 0 0 0,1 0 0 0 0,-1 1 0 0 0,0-1 0 0 0,0 0-1 0 0,1 0 1 0 0,-2 1 0 0 0,1-1 0 0 0,0 1 0 0 0,0-1-1 0 0,-1 1 1 0 0,1-1 0 0 0,-1 1 0 0 0,0-1 0 0 0,0 1 0 0 0,0-1-1 0 0,0 3-47 0 0,-1-3-40 0 0,1 0 0 0 0,-1 0 0 0 0,1 0 0 0 0,-1 0 0 0 0,0-1 0 0 0,0 1 0 0 0,0 0 0 0 0,0 0 0 0 0,0 0 0 0 0,0-1 0 0 0,0 1 40 0 0,-4 4-772 0 0,0-1 0 0 0,-3 3 772 0 0,1-2-986 0 0,0-1-374 0 0,3-3-3600 0 0,2 0-473 0 0</inkml:trace>
  <inkml:trace contextRef="#ctx0" brushRef="#br0" timeOffset="1">187 16 11952 0 0,'0'0'546'0'0,"1"-5"204"0"0,-1 2-609 0 0,0 3-51 0 0,0 0 1 0 0,0-1-1 0 0,0 1 1 0 0,0 0-1 0 0,0-1 0 0 0,0 1 1 0 0,0 0-1 0 0,0 0 1 0 0,0-1-1 0 0,0 1 1 0 0,-1 0-1 0 0,1 0 0 0 0,0-1 1 0 0,0 1-1 0 0,0 0 1 0 0,0 0-1 0 0,0-1 0 0 0,0 1 1 0 0,-1 0-1 0 0,1 0 1 0 0,0-1-1 0 0,0 1 1 0 0,0 0-1 0 0,-1 0 0 0 0,1 0 1 0 0,0 0-1 0 0,0-1 1 0 0,-1 1-1 0 0,1 0 0 0 0,0 0 1 0 0,0 0-1 0 0,-1 0 1 0 0,1 0-1 0 0,0 0 0 0 0,0 0 1 0 0,-1 0-1 0 0,1-1 1 0 0,0 1-1 0 0,-1 0 1 0 0,1 0-1 0 0,0 0 0 0 0,0 0 1 0 0,-1 1-1 0 0,1-1 1 0 0,0 0-1 0 0,0 0 1 0 0,-1 0-1 0 0,1 0 0 0 0,0 0 1 0 0,-1 0-1 0 0,1 0 1 0 0,0 0-1 0 0,0 1 0 0 0,-1-1-90 0 0,-1 1 210 0 0,0 0 0 0 0,0 0-1 0 0,0 0 1 0 0,0 0-1 0 0,1 1 1 0 0,-2 0-210 0 0,-1 2 184 0 0,0 0 0 0 0,0 0-1 0 0,0 1 1 0 0,0 0 0 0 0,1-1 0 0 0,0 1 0 0 0,0 2-184 0 0,1-5 40 0 0,1 1 0 0 0,0-1 0 0 0,0 1-1 0 0,0-1 1 0 0,0 1 0 0 0,0 0 0 0 0,1 0 0 0 0,-1-1 0 0 0,1 1 0 0 0,0 0 0 0 0,0 0-1 0 0,0 0 1 0 0,0-1 0 0 0,0 1 0 0 0,1 0 0 0 0,0 0-40 0 0,1 7 5 0 0,1-1 1 0 0,1 0-1 0 0,1 2-5 0 0,-4-9-63 0 0,0 1 0 0 0,0-1 0 0 0,1 0 0 0 0,0 1 0 0 0,-1-1 0 0 0,1 0 0 0 0,0 0 0 0 0,0 0 0 0 0,0 0 0 0 0,0-1 0 0 0,0 1 0 0 0,1 0 0 0 0,1 0 63 0 0,10 5-2272 0 0,-7-4-4403 0 0</inkml:trace>
</inkml:ink>
</file>

<file path=ppt/ink/ink7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7:17.260"/>
    </inkml:context>
    <inkml:brush xml:id="br0">
      <inkml:brushProperty name="width" value="0.05" units="cm"/>
      <inkml:brushProperty name="height" value="0.05" units="cm"/>
      <inkml:brushProperty name="color" value="#849398"/>
    </inkml:brush>
  </inkml:definitions>
  <inkml:trace contextRef="#ctx0" brushRef="#br0">0 5 6912 0 0,'0'0'314'0'0,"0"0"-6"0"0,0-1-198 0 0,2 1 641 0 0,0-1 1 0 0,-1 0 0 0 0,1 1-1 0 0,0-1 1 0 0,0 1-1 0 0,-1 0 1 0 0,1 0 0 0 0,0-1-1 0 0,0 1 1 0 0,-1 0-1 0 0,1 1 1 0 0,0-1 0 0 0,0 0-1 0 0,1 1-751 0 0,-2-1 77 0 0,0 0 0 0 0,0 0 0 0 0,1 1 0 0 0,-1-1-1 0 0,0 1 1 0 0,0-1 0 0 0,0 1 0 0 0,0 0 0 0 0,0-1 0 0 0,0 1 0 0 0,0 0 0 0 0,0 0-1 0 0,0 0 1 0 0,0-1 0 0 0,0 1 0 0 0,0 0 0 0 0,-1 0 0 0 0,1 0 0 0 0,0 0-1 0 0,-1 1 1 0 0,1-1 0 0 0,-1 0 0 0 0,1 0 0 0 0,-1 0 0 0 0,1 0 0 0 0,-1 1 0 0 0,0-1-1 0 0,0 0 1 0 0,1 0 0 0 0,-1 1 0 0 0,0-1 0 0 0,0 0 0 0 0,0 0 0 0 0,-1 1-1 0 0,1-1 1 0 0,0 0 0 0 0,0 0 0 0 0,-1 1 0 0 0,1-1 0 0 0,-1 0 0 0 0,1 0 0 0 0,-1 0-1 0 0,1 0-76 0 0,-5 8 21 0 0,0-1 0 0 0,-1 0-1 0 0,0-1 1 0 0,-4 5-21 0 0,-4 5 45 0 0,12-15-58 0 0,2 1-40 0 0,0-3 52 0 0,0 1 1 0 0,0-1-1 0 0,0 0 1 0 0,0 1 0 0 0,1-1-1 0 0,-1 0 1 0 0,0 1-1 0 0,0-1 1 0 0,0 0-1 0 0,0 1 1 0 0,1-1-1 0 0,-1 0 1 0 0,0 1 0 0 0,0-1-1 0 0,1 0 1 0 0,-1 1-1 0 0,0-1 1 0 0,1 0-1 0 0,-1 0 1 0 0,0 1 0 0 0,1-1-1 0 0,-1 0 1 0 0,0 0-1 0 0,1 0 1 0 0,-1 0-1 0 0,0 0 1 0 0,1 1-1 0 0,-1-1 1 0 0,1 0-1 0 0,0 0 5 0 0,1 1-1 0 0,-1-1 0 0 0,1 1 0 0 0,-1-1 1 0 0,1 0-1 0 0,0 0 0 0 0,-1 0 1 0 0,1 0-1 0 0,-1 0 0 0 0,1 0 0 0 0,-1 0 1 0 0,1-1-1 0 0,0 1-3 0 0,5-2-135 0 0,-1 0-1 0 0,4-2 136 0 0,-1 0-730 0 0,-1 1-4251 0 0,0 0-1711 0 0</inkml:trace>
</inkml:ink>
</file>

<file path=ppt/ink/ink7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7:17.636"/>
    </inkml:context>
    <inkml:brush xml:id="br0">
      <inkml:brushProperty name="width" value="0.05" units="cm"/>
      <inkml:brushProperty name="height" value="0.05" units="cm"/>
      <inkml:brushProperty name="color" value="#849398"/>
    </inkml:brush>
  </inkml:definitions>
  <inkml:trace contextRef="#ctx0" brushRef="#br0">3 37 14368 0 0,'0'0'661'0'0,"-1"0"-17"0"0,0-1-385 0 0,0 1-86 0 0,1 0 10 0 0,0 0 1 0 0,0 0 39 0 0,9-4 1571 0 0,13-2-1737 0 0,-18 5-564 0 0</inkml:trace>
  <inkml:trace contextRef="#ctx0" brushRef="#br0" timeOffset="1">203 14 14832 0 0,'-3'-1'26'0'0,"-1"0"451"0"0,3 0-154 0 0,4 1-28 0 0,-3 0 65 0 0,3 0-217 0 0,7-2-46 0 0,-5 1 159 0 0,-1 0-1 0 0,0 1 0 0 0,4-1-255 0 0,-3 1 97 0 0,0-1-1 0 0,-1 1 0 0 0,3-2-96 0 0,-2 1-844 0 0,0 0 0 0 0,0 1 0 0 0,2-1 844 0 0,-3 1-5500 0 0</inkml:trace>
</inkml:ink>
</file>

<file path=ppt/ink/ink7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7:17.969"/>
    </inkml:context>
    <inkml:brush xml:id="br0">
      <inkml:brushProperty name="width" value="0.05" units="cm"/>
      <inkml:brushProperty name="height" value="0.05" units="cm"/>
      <inkml:brushProperty name="color" value="#849398"/>
    </inkml:brush>
  </inkml:definitions>
  <inkml:trace contextRef="#ctx0" brushRef="#br0">3 13 19807 0 0,'-3'-6'1760'0'0,"3"6"-1408"0"0,0 0-280 0 0,0 0-72 0 0,0 0 152 0 0,3-1 8 0 0,-3 1 8 0 0,5-2 0 0 0,-3 1-368 0 0,-2 1-80 0 0,0 0-8 0 0,4-1-8 0 0,2-1-152 0 0,-6 2-24 0 0,0 0-8 0 0,0 0-7639 0 0</inkml:trace>
</inkml:ink>
</file>

<file path=ppt/ink/ink7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7:18.306"/>
    </inkml:context>
    <inkml:brush xml:id="br0">
      <inkml:brushProperty name="width" value="0.05" units="cm"/>
      <inkml:brushProperty name="height" value="0.05" units="cm"/>
      <inkml:brushProperty name="color" value="#849398"/>
    </inkml:brush>
  </inkml:definitions>
  <inkml:trace contextRef="#ctx0" brushRef="#br0">0 9 15288 0 0,'1'-1'122'0'0,"1"0"1"0"0,-1 0 0 0 0,0 0 0 0 0,0 1 0 0 0,1-1 0 0 0,-1 0-1 0 0,0 1 1 0 0,1-1 0 0 0,-1 1 0 0 0,1-1 0 0 0,-1 1 0 0 0,0 0-1 0 0,1-1 1 0 0,-1 1-123 0 0,2 0 33 0 0,-1 0 0 0 0,1 1 0 0 0,-1-1 0 0 0,0 0 0 0 0,1 1 0 0 0,-1 0 0 0 0,0 0 0 0 0,1 0-33 0 0,4 1 163 0 0,-3-1 128 0 0,-1 1 0 0 0,1-1-1 0 0,-1 1 1 0 0,1-1 0 0 0,0 2-291 0 0,-3-2 33 0 0,1 0 1 0 0,-1 0-1 0 0,0 0 1 0 0,0 0-1 0 0,0 0 1 0 0,0 0-1 0 0,0 0 1 0 0,-1 1-1 0 0,1-1 1 0 0,0 0-1 0 0,0 1 1 0 0,-1-1-1 0 0,1 0 0 0 0,-1 1 1 0 0,1-1-1 0 0,-1 1-33 0 0,2 5 37 0 0,-1 1 0 0 0,0 0-1 0 0,0-1 1 0 0,0 3-37 0 0,-1-6 117 0 0,0-1 0 0 0,-1 1 0 0 0,1 0 0 0 0,-1 0 0 0 0,1 0 0 0 0,-1 0 0 0 0,-1 0 0 0 0,1-1 0 0 0,-1 2-117 0 0,0-1-87 0 0,0-1 0 0 0,-1 1 0 0 0,0-1 0 0 0,0 0 0 0 0,0 1 1 0 0,0-1-1 0 0,-2 1 87 0 0,-4 5-965 0 0,4-7-217 0 0,4-1 228 0 0,-1 0-5184 0 0</inkml:trace>
</inkml:ink>
</file>

<file path=ppt/ink/ink7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7:18.699"/>
    </inkml:context>
    <inkml:brush xml:id="br0">
      <inkml:brushProperty name="width" value="0.05" units="cm"/>
      <inkml:brushProperty name="height" value="0.05" units="cm"/>
      <inkml:brushProperty name="color" value="#849398"/>
    </inkml:brush>
  </inkml:definitions>
  <inkml:trace contextRef="#ctx0" brushRef="#br0">63 16 12896 0 0,'0'0'594'0'0,"-2"-3"189"0"0,1 2-672 0 0,0 0 1 0 0,0 0 0 0 0,0 0-1 0 0,1 0 1 0 0,-1 0-1 0 0,0 1 1 0 0,-1-1-1 0 0,1 0 1 0 0,0 0 0 0 0,0 1-1 0 0,0-1 1 0 0,0 1-1 0 0,0-1 1 0 0,-1 1 0 0 0,1 0-1 0 0,-1-1-111 0 0,1 1 147 0 0,0 0 0 0 0,1 0 0 0 0,-1 0 0 0 0,0-1 0 0 0,0 1 0 0 0,0 0 0 0 0,0 1 0 0 0,0-1 0 0 0,0 0 0 0 0,0 0 0 0 0,0 0 0 0 0,0 1 0 0 0,0-1 0 0 0,0 0 0 0 0,0 1 0 0 0,0-1 0 0 0,1 1 0 0 0,-1-1 0 0 0,0 1 0 0 0,0-1 0 0 0,0 1-147 0 0,-2 2 80 0 0,1-1 0 0 0,0 1 1 0 0,0 0-1 0 0,0-1 0 0 0,1 1 1 0 0,-1 0-1 0 0,0 0 1 0 0,1 0-1 0 0,-1 3-80 0 0,1-3 82 0 0,1-1 0 0 0,-1 0 1 0 0,1 0-1 0 0,-1 1 0 0 0,1-1 1 0 0,0 0-1 0 0,0 0 0 0 0,0 1 0 0 0,0-1 1 0 0,1 0-1 0 0,-1 1 0 0 0,1-1 0 0 0,-1 0 1 0 0,1 0-1 0 0,0 1-82 0 0,4 8 219 0 0,0 0-1 0 0,1-1 1 0 0,5 8-219 0 0,-6-12-459 0 0,0 0 1 0 0,4 4 458 0 0,-5-6-1426 0 0,0 0 1 0 0,0-1-1 0 0,0 0 0 0 0,2 1 1426 0 0,2 1-6506 0 0</inkml:trace>
</inkml:ink>
</file>

<file path=ppt/ink/ink7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7:19.063"/>
    </inkml:context>
    <inkml:brush xml:id="br0">
      <inkml:brushProperty name="width" value="0.05" units="cm"/>
      <inkml:brushProperty name="height" value="0.05" units="cm"/>
      <inkml:brushProperty name="color" value="#849398"/>
    </inkml:brush>
  </inkml:definitions>
  <inkml:trace contextRef="#ctx0" brushRef="#br0">0 3 13904 0 0,'0'0'314'0'0,"0"0"46"0"0,0 0 23 0 0,0 0-44 0 0,5 6 211 0 0,-4-5-404 0 0,-1 0-1 0 0,1 0 1 0 0,0 0-1 0 0,-1 0 1 0 0,1 0-1 0 0,-1 0 1 0 0,1 0-1 0 0,-1 0 1 0 0,0 0 0 0 0,1 0-1 0 0,-1 0 1 0 0,0 0-1 0 0,0 0 1 0 0,1 1-1 0 0,-1-1 1 0 0,0 0-1 0 0,0 0 1 0 0,0 0-1 0 0,-1 1-145 0 0,2 7 541 0 0,-1-8-518 0 0,0 0-1 0 0,0 0 1 0 0,0 1 0 0 0,0-1-1 0 0,0 0 1 0 0,0 0-1 0 0,0 0 1 0 0,0 0-1 0 0,-1 1-22 0 0,-2 7 472 0 0,3-6-258 0 0,-1-1 1 0 0,1 0-1 0 0,-1 1 0 0 0,0-1 0 0 0,0 0-214 0 0,0-1-164 0 0,2-3 173 0 0,-1 1 0 0 0,1 0 0 0 0,-1-1 0 0 0,1 1 0 0 0,0 0 0 0 0,-1-1 0 0 0,1 1-1 0 0,0 0 1 0 0,0 0 0 0 0,0 0 0 0 0,0 0 0 0 0,0 0 0 0 0,0 0 0 0 0,0 0-9 0 0,4-5 51 0 0,1-1 85 0 0,1 0 1 0 0,0 0-1 0 0,0 0 0 0 0,0 1 0 0 0,8-6-136 0 0,-14 11 30 0 0,1 1 0 0 0,-1-1 0 0 0,0 0 0 0 0,0 1 0 0 0,0-1 0 0 0,0 1 0 0 0,1-1 0 0 0,-1 1 0 0 0,0 0 0 0 0,0 0 0 0 0,1-1 0 0 0,-1 1 0 0 0,0 0 0 0 0,1 0 0 0 0,-1 0-1 0 0,0 0 1 0 0,0 0 0 0 0,1 1 0 0 0,-1-1 0 0 0,0 0 0 0 0,1 1 0 0 0,-1-1 0 0 0,0 0 0 0 0,0 1 0 0 0,0 0 0 0 0,1-1 0 0 0,-1 1 0 0 0,0 0 0 0 0,0-1 0 0 0,0 1 0 0 0,0 0 0 0 0,0 0 0 0 0,0 0-1 0 0,-1 0 1 0 0,1 0 0 0 0,0 0 0 0 0,0 0-30 0 0,3 7-403 0 0,-1 0 0 0 0,1 0-1 0 0,-1 1 1 0 0,-1 0 403 0 0,2 1-1125 0 0,-1-3 263 0 0</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29:26.622"/>
    </inkml:context>
    <inkml:brush xml:id="br0">
      <inkml:brushProperty name="width" value="0.1" units="cm"/>
      <inkml:brushProperty name="height" value="0.1" units="cm"/>
      <inkml:brushProperty name="color" value="#0070C0"/>
    </inkml:brush>
  </inkml:definitions>
  <inkml:trace contextRef="#ctx0" brushRef="#br0">43 272 1376 0 0,'0'0'65'0'0,"0"0"245"0"0,0 0 1002 0 0,0 0 434 0 0,1 3 1745 0 0,1 6-2506 0 0,-1 22 1915 0 0,3 15-2900 0 0,1 8 327 0 0,-3-26-217 0 0,1 0 0 0 0,2 0 0 0 0,2 6-110 0 0,-6-29-596 0 0,0-1 206 0 0</inkml:trace>
  <inkml:trace contextRef="#ctx0" brushRef="#br0" timeOffset="359.5">0 245 6992 0 0,'2'-3'91'0'0,"0"1"0"0"0,0-1 0 0 0,0 1 0 0 0,0 0 0 0 0,0 0 0 0 0,1-1 1 0 0,-1 1-1 0 0,1 1 0 0 0,-1-1 0 0 0,1 0 0 0 0,0 1 0 0 0,0-1 0 0 0,0 1 0 0 0,3-1-91 0 0,2-1 380 0 0,1 0 0 0 0,0 0 0 0 0,0 1-1 0 0,7-1-379 0 0,-9 2 261 0 0,1 1 0 0 0,0-1-1 0 0,-1 1 1 0 0,1 1 0 0 0,0 0-1 0 0,-1 0 1 0 0,1 0 0 0 0,4 3-261 0 0,-9-4 8 0 0,0 1 0 0 0,0 0 0 0 0,-1 0 0 0 0,1 1 0 0 0,0-1 0 0 0,-1 0 0 0 0,1 1 0 0 0,-1 0 0 0 0,0-1 0 0 0,0 1 0 0 0,1 0 0 0 0,-1 0 0 0 0,0 0 0 0 0,-1 1 0 0 0,1-1 0 0 0,0 0 0 0 0,-1 1 0 0 0,1-1 0 0 0,-1 1 0 0 0,0 0 0 0 0,1-1 0 0 0,-1 1 0 0 0,-1 0 0 0 0,1 0-8 0 0,0 0-5 0 0,-1-1 0 0 0,0 1 1 0 0,0-1-1 0 0,-1 1 0 0 0,1-1 0 0 0,0 0 1 0 0,-1 1-1 0 0,1-1 0 0 0,-1 1 1 0 0,0-1-1 0 0,0 0 0 0 0,0 0 0 0 0,0 1 1 0 0,0-1-1 0 0,0 0 0 0 0,-1 0 1 0 0,1 0-1 0 0,-1 0 0 0 0,1-1 0 0 0,-1 1 1 0 0,0 0-1 0 0,0-1 0 0 0,0 1 1 0 0,0-1-1 0 0,0 1 0 0 0,0-1 1 0 0,-1 1 4 0 0,-7 3-78 0 0,0 1 0 0 0,0-2 0 0 0,-1 1 0 0 0,1-2 1 0 0,-5 2 77 0 0,-22 6-370 0 0,29-7 56 0 0</inkml:trace>
  <inkml:trace contextRef="#ctx0" brushRef="#br0" timeOffset="-183467.17">262 541 10680 0 0,'0'0'241'0'0,"0"0"38"0"0,0 0 11 0 0,0 0-28 0 0,0 0-49 0 0,0 0 420 0 0,0 0 205 0 0,2 14 1458 0 0,19 89-311 0 0,-19-95-2167 0 0,0-1-2 0 0</inkml:trace>
  <inkml:trace contextRef="#ctx0" brushRef="#br0" timeOffset="94672.64">514 0 1376 0 0,'0'0'208'0'0,"0"0"337"0"0,0 0 154 0 0,0 0 33 0 0,0 0-5 0 0,0 0-39 0 0,0 0-15 0 0,0 0-1 0 0,0 0-34 0 0,0 0-140 0 0,0 0-68 0 0,0 0-12 0 0,0 0-9 0 0,0 0-29 0 0,0 0-17 0 0,0 0-3 0 0,0 0-14 0 0,0 0-56 0 0,0 0-30 0 0,0 0-4 0 0,-1 8 0 0 0,-12 24 115 0 0,12-30-323 0 0,0 0 0 0 0,0 0 0 0 0,0 0-1 0 0,1 1 1 0 0,-1-1 0 0 0,0 0-1 0 0,1 1 1 0 0,-1-1 0 0 0,1 0-1 0 0,0 1 1 0 0,0-1 0 0 0,0 1-48 0 0,0 1 6 0 0,-1 0 0 0 0,0-1 0 0 0,1 1 1 0 0,-1 0-1 0 0,-1-1 0 0 0,1 1 0 0 0,-2 1-6 0 0,-5 23-10 0 0,6-22-108 0 0,0 1 0 0 0,0-1 0 0 0,0 0 0 0 0,-3 6 118 0 0,4-11 256 0 0,1 0-37 0 0,0 5-197 0 0,0-5-126 0 0,0-1-528 0 0,0 0-2170 0 0,0 0-934 0 0</inkml:trace>
</inkml:ink>
</file>

<file path=ppt/ink/ink7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7:19.475"/>
    </inkml:context>
    <inkml:brush xml:id="br0">
      <inkml:brushProperty name="width" value="0.05" units="cm"/>
      <inkml:brushProperty name="height" value="0.05" units="cm"/>
      <inkml:brushProperty name="color" value="#849398"/>
    </inkml:brush>
  </inkml:definitions>
  <inkml:trace contextRef="#ctx0" brushRef="#br0">0 5 12584 0 0,'7'-3'946'0'0,"-3"3"-793"0"0,0-1-1 0 0,0 1 1 0 0,0-1 0 0 0,0 1-1 0 0,0 0 1 0 0,1 1-1 0 0,-1-1 1 0 0,0 1 0 0 0,2 0-153 0 0,-3 0 102 0 0,0-1 0 0 0,0 2 0 0 0,1-1 0 0 0,-1 0 0 0 0,0 1 0 0 0,0-1 0 0 0,0 1 0 0 0,0 0 0 0 0,0 0 0 0 0,-1 0 0 0 0,1 0 0 0 0,-1 0 0 0 0,1 1 0 0 0,-1-1-1 0 0,0 1 1 0 0,0 0 0 0 0,0 0 0 0 0,0 0 0 0 0,0 0 0 0 0,-1 0 0 0 0,1 0 0 0 0,-1 0 0 0 0,0 0 0 0 0,0 1-102 0 0,2 3 0 0 0,1 9 0 0 0,-2-1 40 0 0,0-1-1 0 0,0 0 0 0 0,-1 7-39 0 0,-1 10 64 0 0,0-30-64 0 0,0 0 1 0 0,0 0-1 0 0,1-1 1 0 0,-1 1-1 0 0,0 0 1 0 0,1-1-1 0 0,-1 1 1 0 0,0 0-1 0 0,1 0 1 0 0,-1-1-1 0 0,1 1 1 0 0,-1-1-1 0 0,1 1 1 0 0,-1 0-1 0 0,1-1 1 0 0,-1 1-1 0 0,1-1 1 0 0,0 1-1 0 0,-1-1 1 0 0,1 1-1 0 0,-1-1 0 0 0,8 6 0 0 0,-5-4-13 0 0,-3-2-18 0 0,0 0 145 0 0,0 0 90 0 0,0 0 20 0 0,0 0 21 0 0,0 0 62 0 0,0 0 21 0 0,0 0 6 0 0,0 0 5 0 0,0 0 10 0 0,0 0 3 0 0,0 0 0 0 0,0 0-18 0 0,0 0-78 0 0,0 0-31 0 0,0 0-8 0 0,3 8 535 0 0,-3-2-710 0 0,0 8 336 0 0,0-1 0 0 0,1 1 0 0 0,3 11-378 0 0,-1-6 714 0 0,0 9-714 0 0,2 12 574 0 0,-4-28-462 0 0,1 0 0 0 0,-2 0-1 0 0,1 3-111 0 0,-2-9 58 0 0,1 1-1 0 0,-1 0 1 0 0,0-1-1 0 0,0 1 1 0 0,-1-1-1 0 0,-1 5-57 0 0,2-10 6 0 0,1 1 0 0 0,-1-1 0 0 0,0 1-1 0 0,1-1 1 0 0,-1 0 0 0 0,0 1 0 0 0,0-1 0 0 0,0 0-1 0 0,0 0 1 0 0,0 1 0 0 0,-1-1 0 0 0,0 1-6 0 0,-7 2-7114 0 0,3-3-841 0 0</inkml:trace>
</inkml:ink>
</file>

<file path=ppt/ink/ink7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7:15.506"/>
    </inkml:context>
    <inkml:brush xml:id="br0">
      <inkml:brushProperty name="width" value="0.05" units="cm"/>
      <inkml:brushProperty name="height" value="0.05" units="cm"/>
      <inkml:brushProperty name="color" value="#849398"/>
    </inkml:brush>
  </inkml:definitions>
  <inkml:trace contextRef="#ctx0" brushRef="#br0">0 24 14224 0 0,'3'-2'178'0'0,"-1"-1"1"0"0,0 1 0 0 0,1 0 0 0 0,-1 1-1 0 0,1-1 1 0 0,-1 0 0 0 0,1 1 0 0 0,0-1 0 0 0,0 1-1 0 0,0 0 1 0 0,0 0 0 0 0,2-1-179 0 0,-1 1 298 0 0,0 1-1 0 0,0-1 1 0 0,0 1 0 0 0,0 0 0 0 0,-1 0-1 0 0,1 1 1 0 0,0-1 0 0 0,0 1 0 0 0,2 0-298 0 0,-5-1 74 0 0,1 1 1 0 0,0 0 0 0 0,0-1-1 0 0,-1 1 1 0 0,1 0-1 0 0,-1 0 1 0 0,1 0 0 0 0,-1 0-1 0 0,1 0 1 0 0,-1 0-1 0 0,0 1 1 0 0,1-1 0 0 0,-1 0-1 0 0,0 1 1 0 0,0-1-1 0 0,0 1 1 0 0,0-1 0 0 0,0 1-1 0 0,0-1 1 0 0,-1 1-1 0 0,1 1-74 0 0,1 0 30 0 0,-1 0-1 0 0,0 0 0 0 0,-1 1 0 0 0,1-1 0 0 0,0 0 1 0 0,-1 1-1 0 0,0-1 0 0 0,0 0 0 0 0,0 1 0 0 0,0-1-29 0 0,-1 1 19 0 0,1 1-1 0 0,-1-1 1 0 0,-1 0-1 0 0,1 0 1 0 0,0 0-1 0 0,-1 0 1 0 0,0 0-1 0 0,0 0 1 0 0,-2 3-19 0 0,-1-1-110 0 0,1 0-1 0 0,-1-1 1 0 0,0 1-1 0 0,-1-1 1 0 0,0 1 110 0 0,4-4-576 0 0,-3 2 786 0 0,2-3-6504 0 0,3-1 4648 0 0</inkml:trace>
</inkml:ink>
</file>

<file path=ppt/ink/ink7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7:15.846"/>
    </inkml:context>
    <inkml:brush xml:id="br0">
      <inkml:brushProperty name="width" value="0.05" units="cm"/>
      <inkml:brushProperty name="height" value="0.05" units="cm"/>
      <inkml:brushProperty name="color" value="#849398"/>
    </inkml:brush>
  </inkml:definitions>
  <inkml:trace contextRef="#ctx0" brushRef="#br0">70 37 5064 0 0,'1'-3'83'0'0,"0"0"-1"0"0,0 0 1 0 0,0 0 0 0 0,1 0-1 0 0,-1 0 1 0 0,2-2-83 0 0,-3 5 260 0 0,0 0 0 0 0,0-1-1 0 0,1 1 1 0 0,-1 0 0 0 0,0-1 0 0 0,0 1 0 0 0,0 0 0 0 0,1-1 0 0 0,-1 1-1 0 0,0 0 1 0 0,0-1 0 0 0,0 1 0 0 0,0-1 0 0 0,0 1 0 0 0,0 0 0 0 0,0-1-1 0 0,0 1 1 0 0,0 0 0 0 0,0-1 0 0 0,0 1 0 0 0,0-1 0 0 0,0 1 0 0 0,0 0-1 0 0,0-1 1 0 0,0 1 0 0 0,-1-1 0 0 0,1 1 0 0 0,0 0 0 0 0,0-1 0 0 0,-1 1-260 0 0,1-1 190 0 0,0 1 0 0 0,-1 0 0 0 0,1 0 0 0 0,-1-1 0 0 0,1 1 0 0 0,0 0 0 0 0,-1 0 0 0 0,1 0 0 0 0,-1-1 0 0 0,1 1 0 0 0,-1 0 0 0 0,1 0 0 0 0,-1 0 0 0 0,1 0 0 0 0,-1 0 0 0 0,1 0 0 0 0,-1 0 0 0 0,1 0 0 0 0,-1 0 0 0 0,1 0 0 0 0,-1 0 0 0 0,1 1 0 0 0,-1-1-190 0 0,-3 2 179 0 0,1-1-1 0 0,-1 1 0 0 0,0 1 1 0 0,1-1-1 0 0,-1 0 1 0 0,-1 3-179 0 0,1-2 97 0 0,1 0-6 0 0,-1 0 0 0 0,1 0 0 0 0,0 1-1 0 0,0-1 1 0 0,0 1 0 0 0,1 0 0 0 0,-1-1 0 0 0,1 1 0 0 0,0 0-1 0 0,0 0 1 0 0,0 1 0 0 0,1-1 0 0 0,-1 0 0 0 0,1 1 0 0 0,0-1-1 0 0,0 3-90 0 0,1-4 13 0 0,0-1 0 0 0,0 0 0 0 0,0 0 0 0 0,1 1 0 0 0,-1-1 0 0 0,1 0 0 0 0,-1 0 0 0 0,1 1 0 0 0,0-1 0 0 0,0 0 0 0 0,0 0 0 0 0,0 0 0 0 0,0 0 0 0 0,0 0 0 0 0,0 0 0 0 0,1-1 0 0 0,-1 1 0 0 0,1 0 0 0 0,-1-1 0 0 0,2 2-13 0 0,2 1-13 0 0,0 0 0 0 0,0 0-1 0 0,1-1 1 0 0,-1 0 0 0 0,1 0-1 0 0,4 2 14 0 0,-2-2-1100 0 0,-1-1 0 0 0,1 0-1 0 0,0 0 1 0 0,6 0 1100 0 0,0-1-1566 0 0</inkml:trace>
</inkml:ink>
</file>

<file path=ppt/ink/ink7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7:16.204"/>
    </inkml:context>
    <inkml:brush xml:id="br0">
      <inkml:brushProperty name="width" value="0.05" units="cm"/>
      <inkml:brushProperty name="height" value="0.05" units="cm"/>
      <inkml:brushProperty name="color" value="#849398"/>
    </inkml:brush>
  </inkml:definitions>
  <inkml:trace contextRef="#ctx0" brushRef="#br0">0 0 12896 0 0,'0'0'594'0'0,"0"0"-16"0"0,0 0-234 0 0,0 0 393 0 0,5 7 3687 0 0,-4-6-4271 0 0,-1 0 0 0 0,0 0 1 0 0,1 0-1 0 0,-1 0 1 0 0,1 0-1 0 0,-1 0 0 0 0,0 0 1 0 0,0 0-1 0 0,0 0 0 0 0,1 0 1 0 0,-1 0-1 0 0,0 0 1 0 0,0 1-1 0 0,-1-1 0 0 0,1 0 1 0 0,0 0-1 0 0,0 0 0 0 0,-1 1-153 0 0,0 7 364 0 0,0 23 34 0 0,-1-11-920 0 0,2-21-478 0 0,0 1 731 0 0,1-1 0 0 0,-1 0 0 0 0,1 1 1 0 0,-1-1-1 0 0,0 1 0 0 0,1-1 0 0 0,-1 0 0 0 0,0 1 1 0 0,1-1-1 0 0,-1 1 269 0 0,1 0-1390 0 0</inkml:trace>
</inkml:ink>
</file>

<file path=ppt/ink/ink7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7:20.413"/>
    </inkml:context>
    <inkml:brush xml:id="br0">
      <inkml:brushProperty name="width" value="0.05" units="cm"/>
      <inkml:brushProperty name="height" value="0.05" units="cm"/>
      <inkml:brushProperty name="color" value="#849398"/>
    </inkml:brush>
  </inkml:definitions>
  <inkml:trace contextRef="#ctx0" brushRef="#br0">34 0 10592 0 0,'0'0'241'0'0,"-8"2"675"0"0,7-1-804 0 0,-1 0 0 0 0,0 1-1 0 0,1-1 1 0 0,-1 1 0 0 0,1 0 0 0 0,-1-1 0 0 0,1 1-1 0 0,0 0 1 0 0,-1 0 0 0 0,1 0 0 0 0,-1 1-112 0 0,1 1 657 0 0,-1 0 0 0 0,1 0 0 0 0,0 0 0 0 0,0 0 0 0 0,-1 4-657 0 0,2-5 164 0 0,0 0 0 0 0,0-1 0 0 0,1 1 1 0 0,-1 0-1 0 0,1 0 0 0 0,-1 0 0 0 0,1-1 1 0 0,0 1-1 0 0,0 0 0 0 0,0-1 0 0 0,1 1 1 0 0,0 0-165 0 0,4 11 284 0 0,3 3 12 0 0,-6-10-98 0 0,1-1 1 0 0,-1 0-1 0 0,1 1 0 0 0,5 4-198 0 0,2 5 613 0 0,-10-15-593 0 0,0 0 1 0 0,-1 0-1 0 0,1-1 0 0 0,-1 1 1 0 0,1 0-1 0 0,-1 0 1 0 0,1 0-1 0 0,-1 0 0 0 0,0 1 1 0 0,1-1-1 0 0,-1 0 1 0 0,0 0-1 0 0,0 0 1 0 0,0 0-1 0 0,0 0 0 0 0,0 0 1 0 0,0 0-1 0 0,0 0 1 0 0,0 0-1 0 0,-1 0 1 0 0,1 0-1 0 0,0 0 0 0 0,-1 0 1 0 0,1 1-1 0 0,-1-2 1 0 0,1 1-1 0 0,-1 0 0 0 0,1 0 1 0 0,-1 0-1 0 0,1 0 1 0 0,-1 0-1 0 0,0 0 1 0 0,0-1-1 0 0,1 1 0 0 0,-2 0-20 0 0,-7 11-88 0 0,7-11 92 0 0,2-1-2 0 0,-1 0 0 0 0,1 0 0 0 0,0 1-1 0 0,-1-1 1 0 0,1 0 0 0 0,0 0-1 0 0,0 0 1 0 0,-1 1 0 0 0,1-1 0 0 0,0 0-1 0 0,0 0 1 0 0,-1 1 0 0 0,1-1-1 0 0,0 0 1 0 0,0 0 0 0 0,0 1 0 0 0,0-1-1 0 0,-1 0 1 0 0,1 1 0 0 0,0-1-1 0 0,0 0 1 0 0,0 1 0 0 0,0-1 0 0 0,0 0-1 0 0,0 1 1 0 0,0-1 0 0 0,0 0-1 0 0,0 1 1 0 0,0-1 0 0 0,0 0 0 0 0,0 1-1 0 0,0-1 1 0 0,0 0 0 0 0,0 1-1 0 0,1-1-1 0 0,-1 1-1 0 0,0 0 0 0 0,0 0 0 0 0,1-1-1 0 0,-1 1 1 0 0,1 0 0 0 0,-1 0 0 0 0,1-1-1 0 0,-1 1 1 0 0,1 0 0 0 0,-1-1-1 0 0,1 1 1 0 0,-1-1 0 0 0,1 1 0 0 0,0-1-1 0 0,-1 1 1 0 0,2-1 1 0 0,13 8-48 0 0,-4-3 52 0 0,-5-2-4 0 0,-4-3 0 0 0,-1 1 0 0 0,0 0 0 0 0,1-1 0 0 0,-1 1 0 0 0,0 0 0 0 0,0 0 0 0 0,1 0 0 0 0,-1 1 0 0 0,6 5-4 0 0,-5-6 10 0 0,-1 0 0 0 0,0 1 1 0 0,1-1-1 0 0,-1 0 0 0 0,0 1 0 0 0,0-1 0 0 0,0 1 1 0 0,0-1-1 0 0,0 1 0 0 0,-1 0 0 0 0,2 1-6 0 0,-1 1 0 0 0,0 1 0 0 0,0-1 0 0 0,-1 1 0 0 0,1 0 0 0 0,-1-1 0 0 0,0 1 0 0 0,0 0 0 0 0,-1-1 0 0 0,0 5 0 0 0,-2 6 0 0 0,-1-1 0 0 0,-2 7 0 0 0,1-10-15 0 0,0 0 0 0 0,0 1 1 0 0,-4 2 14 0 0,5-5 19 0 0,-1-1 0 0 0,1 1 1 0 0,0 0-1 0 0,1 0 1 0 0,0 0-1 0 0,-1 3-19 0 0,4-10 17 0 0,0 1-1 0 0,-1-1 0 0 0,1 0 1 0 0,0 0-1 0 0,1 1 1 0 0,-1-1-1 0 0,0 1-16 0 0,0-2 12 0 0,1 0 1 0 0,-1 0-1 0 0,0 0 0 0 0,0 0 1 0 0,1 0-1 0 0,-1 0 0 0 0,1 0 1 0 0,-1 0-1 0 0,1 0 0 0 0,-1 0 0 0 0,1-1 1 0 0,0 1-1 0 0,-1 0 0 0 0,1 0 1 0 0,0 0-1 0 0,-1-1 0 0 0,2 1-12 0 0,0 1 7 0 0,1-1-1 0 0,-1 0 1 0 0,1 1 0 0 0,0-1-1 0 0,-1 0 1 0 0,1-1-1 0 0,0 1 1 0 0,2 0-7 0 0,2 0-455 0 0,1-1 0 0 0,4 0 455 0 0,0 0-571 0 0</inkml:trace>
</inkml:ink>
</file>

<file path=ppt/ink/ink7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7:21.582"/>
    </inkml:context>
    <inkml:brush xml:id="br0">
      <inkml:brushProperty name="width" value="0.05" units="cm"/>
      <inkml:brushProperty name="height" value="0.05" units="cm"/>
      <inkml:brushProperty name="color" value="#849398"/>
    </inkml:brush>
  </inkml:definitions>
  <inkml:trace contextRef="#ctx0" brushRef="#br0">36 18 12872 0 0,'-1'-2'94'0'0,"1"2"-46"0"0,-1 0 0 0 0,1-1 0 0 0,0 1 0 0 0,0 0 0 0 0,0-1 0 0 0,-1 1 0 0 0,1 0 0 0 0,0-1 0 0 0,0 1 0 0 0,0 0 0 0 0,-1-1 0 0 0,1 1 1 0 0,0-1-1 0 0,0 1 0 0 0,0 0 0 0 0,0-1 0 0 0,0 1 0 0 0,0-1 0 0 0,0 1 0 0 0,0 0 0 0 0,0-1 0 0 0,0 1 0 0 0,0-1 0 0 0,0 1 0 0 0,0 0 0 0 0,1-1 1 0 0,-1 1-49 0 0,1-5 234 0 0,-2 5-35 0 0,1 0-166 0 0,0-1 479 0 0,0 1 22 0 0,-5 1 1807 0 0,3 0-2268 0 0,1 0 1 0 0,0 1 0 0 0,0 0-1 0 0,0-1 1 0 0,0 1 0 0 0,0 0-1 0 0,0 0 1 0 0,0-1 0 0 0,1 1-1 0 0,-1 0 1 0 0,1 0-1 0 0,-1 0 1 0 0,1 1-74 0 0,-3 7 81 0 0,2-8-60 0 0,0 1 0 0 0,0-1 1 0 0,1 1-1 0 0,-1-1 0 0 0,1 1-21 0 0,-1 0 14 0 0,1 1 0 0 0,-1-1 0 0 0,0 0 1 0 0,1 1-1 0 0,-1-1 0 0 0,-2 3-14 0 0,3-5 22 0 0,-1 1 0 0 0,1-1-1 0 0,0 1 1 0 0,-1-1 0 0 0,1 1-1 0 0,0-1 1 0 0,0 1 0 0 0,0 0 0 0 0,0-1-1 0 0,0 1 1 0 0,1-1 0 0 0,-1 1-22 0 0,1 13 328 0 0,-1-13-313 0 0,-1-2-12 0 0,1 1-1 0 0,0-1 0 0 0,0 1 0 0 0,0-1 0 0 0,0 1 0 0 0,0-1 0 0 0,0 1 0 0 0,0-1 0 0 0,0 1 0 0 0,0-1 0 0 0,0 1 0 0 0,0-1 1 0 0,0 0-1 0 0,1 1 0 0 0,-1-1 0 0 0,0 1 0 0 0,0-1 0 0 0,0 1 0 0 0,1-1 0 0 0,-1 1 0 0 0,0-1 0 0 0,0 0 0 0 0,1 1 0 0 0,-1-1 1 0 0,0 0-1 0 0,1 1 0 0 0,-1-1 0 0 0,0 0 0 0 0,1 1 0 0 0,-1-1 0 0 0,1 0 0 0 0,-1 0 0 0 0,1 1 0 0 0,-1-1 0 0 0,1 0-2 0 0,0 1-26 0 0,1-1-1 0 0,0 0 0 0 0,-1 1 0 0 0,1-1 1 0 0,-1 0-1 0 0,1 0 0 0 0,0 0 0 0 0,-1 0 1 0 0,1 0-1 0 0,-1 0 0 0 0,1-1 0 0 0,0 1 0 0 0,-1 0 1 0 0,1-1 26 0 0,0 0-48 0 0,0 1 1 0 0,0-1 0 0 0,0 0-1 0 0,0 1 1 0 0,0-1-1 0 0,-1 0 1 0 0,1 0 0 0 0,0-1-1 0 0,-1 1 1 0 0,1 0-1 0 0,0-1 48 0 0,11-15-204 0 0,-11 14 187 0 0,-1 1-1 0 0,1 0 1 0 0,-1-1-1 0 0,0 1 0 0 0,1-1 1 0 0,-1 0-1 0 0,-1 1 1 0 0,1-1-1 0 0,0 0 18 0 0,0 1-19 0 0,0-3-2 0 0,-2 11 10 0 0,1 1 0 0 0,-1-1 1 0 0,1 0-1 0 0,1 1 0 0 0,0 2 11 0 0,0 1 29 0 0,-1-8-5 0 0,0 1 0 0 0,0 0 0 0 0,0-1 0 0 0,1 1-1 0 0,0 1-23 0 0,1 4 97 0 0,-2-6-86 0 0,1 0 1 0 0,0 0-1 0 0,-1 0 1 0 0,1 0-1 0 0,0 0 0 0 0,0 0 1 0 0,0 0-1 0 0,0-1 1 0 0,0 1-1 0 0,0 0 0 0 0,1 0 1 0 0,-1-1-12 0 0,0 0 27 0 0,-1-1-1 0 0,0 0 1 0 0,1 0 0 0 0,-1 0 0 0 0,1 1 0 0 0,-1-1 0 0 0,0 0 0 0 0,1 0-1 0 0,-1 0 1 0 0,1 0 0 0 0,-1 0 0 0 0,0 0 0 0 0,1 0 0 0 0,-1 0-1 0 0,1 0 1 0 0,-1 0 0 0 0,0 0 0 0 0,1 0 0 0 0,-1 0 0 0 0,1 0 0 0 0,-1 0-1 0 0,0 0 1 0 0,1 0 0 0 0,-1-1 0 0 0,1 1 0 0 0,-1 0 0 0 0,0 0-1 0 0,1 0 1 0 0,-1-1 0 0 0,0 1 0 0 0,1 0 0 0 0,-1 0 0 0 0,0-1 0 0 0,1 1-27 0 0,1-2 186 0 0,0 0 0 0 0,-1 0 0 0 0,1-1 0 0 0,1 0-186 0 0,-3 2 57 0 0,3-3 155 0 0,-1 0 0 0 0,0 0 0 0 0,0-1 0 0 0,0 1-1 0 0,0 0 1 0 0,-1-1 0 0 0,1-2-212 0 0,1-7 477 0 0,0-11-477 0 0,-1 14 0 0 0,-1-4 8 0 0,-2 11-93 0 0,2 0 0 0 0,-1 0 0 0 0,0 0 0 0 0,2-2 85 0 0,0-15-2721 0 0,-2 21 2585 0 0,0 0 0 0 0,0-1 0 0 0,0 1 0 0 0,0 0 0 0 0,0 0 0 0 0,1-1 0 0 0,-1 1 0 0 0,0 0 0 0 0,0 0 0 0 0,0 0 0 0 0,0 0 0 0 0,1-1 0 0 0,-1 1 0 0 0,0 0 0 0 0,0 0 0 0 0,1 0 0 0 0,-1 0 0 0 0,0 0 0 0 0,0-1 0 0 0,0 1 0 0 0,1 0 0 0 0,-1 0 0 0 0,0 0 0 0 0,1 0 136 0 0,-1 0-125 0 0,1 0-1616 0 0</inkml:trace>
</inkml:ink>
</file>

<file path=ppt/ink/ink7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7:21.922"/>
    </inkml:context>
    <inkml:brush xml:id="br0">
      <inkml:brushProperty name="width" value="0.05" units="cm"/>
      <inkml:brushProperty name="height" value="0.05" units="cm"/>
      <inkml:brushProperty name="color" value="#849398"/>
    </inkml:brush>
  </inkml:definitions>
  <inkml:trace contextRef="#ctx0" brushRef="#br0">41 107 12440 0 0,'0'0'957'0'0,"0"1"-624"0"0,1 1-135 0 0,0 1 0 0 0,0 0 0 0 0,-1 0 0 0 0,1-1 0 0 0,-1 1 0 0 0,1 3-198 0 0,-1-4 287 0 0,0 7 807 0 0,1 4 213 0 0,0-9-1033 0 0,0 0-1 0 0,-1 1 1 0 0,1-1 0 0 0,-1 1-1 0 0,0 0-273 0 0,0-1 225 0 0,-1 2-58 0 0,1-5-170 0 0,0 0 0 0 0,0 0 0 0 0,0 0 1 0 0,0 1-1 0 0,0-1 0 0 0,0 0 0 0 0,1 0 1 0 0,-1 0-1 0 0,0 0 0 0 0,1 1 3 0 0,-1-2-325 0 0,3 1-656 0 0,-3-1-4038 0 0,0 0-594 0 0</inkml:trace>
  <inkml:trace contextRef="#ctx0" brushRef="#br0" timeOffset="1">5 9 14480 0 0,'-5'-6'640'0'0,"5"6"136"0"0,4-1-616 0 0,-4 1-160 0 0,0 0 0 0 0,2-2 0 0 0,3 2-136 0 0,0 0-56 0 0,-5 0-16 0 0,0 0 0 0 0,4 0 104 0 0,0 3 16 0 0,0-1 8 0 0,-1 0-3944 0 0,-1 0-784 0 0</inkml:trace>
</inkml:ink>
</file>

<file path=ppt/ink/ink7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7:22.275"/>
    </inkml:context>
    <inkml:brush xml:id="br0">
      <inkml:brushProperty name="width" value="0.05" units="cm"/>
      <inkml:brushProperty name="height" value="0.05" units="cm"/>
      <inkml:brushProperty name="color" value="#849398"/>
    </inkml:brush>
  </inkml:definitions>
  <inkml:trace contextRef="#ctx0" brushRef="#br0">8 0 14456 0 0,'0'0'330'0'0,"0"0"45"0"0,0 0 18 0 0,0 0-42 0 0,0 3-216 0 0,-1 2 83 0 0,0-1 0 0 0,1 0 0 0 0,0 0 1 0 0,0 1-219 0 0,-1 14 933 0 0,-1-5 80 0 0,1 1 0 0 0,0 1-1013 0 0,0 9 591 0 0,1-12-482 0 0,1 1 1 0 0,0-1-1 0 0,0 1 0 0 0,1-1 0 0 0,4 11-109 0 0,-2-9-2376 0 0,-4-11-4361 0 0</inkml:trace>
</inkml:ink>
</file>

<file path=ppt/ink/ink7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7:22.638"/>
    </inkml:context>
    <inkml:brush xml:id="br0">
      <inkml:brushProperty name="width" value="0.05" units="cm"/>
      <inkml:brushProperty name="height" value="0.05" units="cm"/>
      <inkml:brushProperty name="color" value="#849398"/>
    </inkml:brush>
  </inkml:definitions>
  <inkml:trace contextRef="#ctx0" brushRef="#br0">0 0 15200 0 0,'0'0'1172'0'0,"4"0"-721"0"0,43 2-248 0 0,53 1 112 0 0,-93-4-2096 0 0,1 1-1 0 0,4-2 1782 0 0,-4 0-5130 0 0</inkml:trace>
</inkml:ink>
</file>

<file path=ppt/ink/ink7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7:23.007"/>
    </inkml:context>
    <inkml:brush xml:id="br0">
      <inkml:brushProperty name="width" value="0.05" units="cm"/>
      <inkml:brushProperty name="height" value="0.05" units="cm"/>
      <inkml:brushProperty name="color" value="#849398"/>
    </inkml:brush>
  </inkml:definitions>
  <inkml:trace contextRef="#ctx0" brushRef="#br0">0 17 920 0 0,'1'-3'8'0'0,"0"1"72"0"0,0 1 0 0 0,-1-1-1 0 0,1 1 1 0 0,0 0 0 0 0,0-1 0 0 0,1 0-80 0 0,-2 1 2112 0 0,0 1 1476 0 0,0-2-2441 0 0,0 2 6847 0 0,2 6-7709 0 0,-1-1 1 0 0,-1 0 0 0 0,1 1-1 0 0,-1-1 1 0 0,0 5-286 0 0,-3 30 1011 0 0,1-18-388 0 0,0 47 76 0 0,2-68-619 0 0,0-1-2 0 0,0 0 30 0 0,0 0-9 0 0,2-3 85 0 0,13-25 637 0 0,-11 19-466 0 0,-1 4-116 0 0,-1 1 0 0 0,1 0 0 0 0,0-1-1 0 0,0 1 1 0 0,0 1 0 0 0,4-5-239 0 0,-6 7 8 0 0,1 0 0 0 0,0-1-1 0 0,-1 1 1 0 0,1 0-1 0 0,0 0 1 0 0,0 0 0 0 0,-1 0-1 0 0,1 1 1 0 0,0-1 0 0 0,0 0-1 0 0,1 1-7 0 0,-2 0-2 0 0,-1-1-1 0 0,1 1 1 0 0,0 0-1 0 0,0 0 1 0 0,0 0-1 0 0,0 0 1 0 0,-1 0-1 0 0,1 1 1 0 0,0-1-1 0 0,0 0 1 0 0,0 0-1 0 0,0 1 1 0 0,-1-1-1 0 0,1 0 1 0 0,0 1-1 0 0,0-1 0 0 0,-1 0 1 0 0,1 1-1 0 0,0-1 1 0 0,-1 1-1 0 0,1-1 1 0 0,0 1-1 0 0,-1 0 1 0 0,1-1-1 0 0,-1 1 1 0 0,1 0-1 0 0,0 0 3 0 0,1 4-64 0 0,0 0-1 0 0,1 0 1 0 0,-2 1 0 0 0,1-1-1 0 0,0 0 1 0 0,-1 1-1 0 0,0-1 1 0 0,-1 1 0 0 0,1 1 64 0 0,0 3-85 0 0,1 11-1407 0 0,0-12 56 0 0</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40:49.212"/>
    </inkml:context>
    <inkml:brush xml:id="br0">
      <inkml:brushProperty name="width" value="0.025" units="cm"/>
      <inkml:brushProperty name="height" value="0.025" units="cm"/>
      <inkml:brushProperty name="color" value="#66CC00"/>
    </inkml:brush>
  </inkml:definitions>
  <inkml:trace contextRef="#ctx0" brushRef="#br0">2966 160 456 0 0,'-2'-2'875'0'0,"-1"-1"0"0"0,1 1 0 0 0,-1 0 0 0 0,0 0 0 0 0,0 0-1 0 0,0 0 1 0 0,0 1 0 0 0,0-1 0 0 0,0 1 0 0 0,0 0 0 0 0,0 0 0 0 0,-1 0 0 0 0,-1 0-875 0 0,-18-8 244 0 0,-19-3 31 0 0,26 6-157 0 0,0 0 0 0 0,0 1 1 0 0,0 1-1 0 0,0 1 0 0 0,-1 0 0 0 0,1 1 1 0 0,-13 1-119 0 0,-41-7 575 0 0,38 4-66 0 0,-28 0-509 0 0,9 1 205 0 0,-6 0-184 0 0,-29 4-21 0 0,18 0 1 0 0,-317-4 196 0 0,316 6-92 0 0,-28 5-105 0 0,28-1 175 0 0,-27-2-175 0 0,50-4 173 0 0,-2 3-173 0 0,0 0 534 0 0,-3-2-534 0 0,-66 3 186 0 0,42-1-336 0 0,-191 17 882 0 0,-5 12-732 0 0,142-14 271 0 0,104-14-251 0 0,0 1 0 0 0,1 0 0 0 0,-17 8-20 0 0,15-5 4 0 0,9-2-25 0 0,0 0 0 0 0,-15 10 21 0 0,-3 2-30 0 0,20-10 17 0 0,0 0 0 0 0,0 1 0 0 0,2 1 0 0 0,-1 0 0 0 0,1 1 0 0 0,-9 12 13 0 0,11-13 4 0 0,-4 4-30 0 0,2 2 1 0 0,0 0-1 0 0,1 1 1 0 0,-7 12 25 0 0,-19 29-15 0 0,34-52 15 0 0,-1 1 0 0 0,1 0 0 0 0,1 0 0 0 0,0 0 0 0 0,0 0 0 0 0,-2 7 0 0 0,-4 14-1 0 0,6-17-15 0 0,0-1 0 0 0,0 1-1 0 0,1 0 1 0 0,0 9 16 0 0,-2 16 1 0 0,3-29 0 0 0,1 0-1 0 0,0-1 0 0 0,0 1 0 0 0,1 0 0 0 0,0-1 0 0 0,0 1 0 0 0,1 0 0 0 0,3 35-1 0 0,-5-36-6 0 0,1 0 0 0 0,0-1 0 0 0,1 1 0 0 0,0 0 0 0 0,0-1-1 0 0,0 1 1 0 0,0-1 0 0 0,4 6 7 0 0,6 20-6 0 0,-9-26 6 0 0,0 1 0 0 0,0-1 0 0 0,1 0 0 0 0,0 0 0 0 0,0 0 0 0 0,0-1 0 0 0,1 1 0 0 0,-1-1 0 0 0,5 3 0 0 0,10 13-1 0 0,-8-9 2 0 0,0-1-1 0 0,1-1 0 0 0,1 0 0 0 0,0-1 0 0 0,0 0 0 0 0,2 0 0 0 0,-9-6 0 0 0,0 0 0 0 0,0 0 0 0 0,0 0 0 0 0,4 0 0 0 0,17 8 0 0 0,-3 2-1 0 0,-4-3 1 0 0,0 0 1 0 0,1-1-1 0 0,8 1 0 0 0,44 17 16 0 0,-47-17 4 0 0,0 0-1 0 0,1-2 0 0 0,5 0-19 0 0,139 34 53 0 0,-84-27 1 0 0,-35-8-44 0 0,-16-2 1 0 0,235 35 42 0 0,-231-33-22 0 0,181 27 2 0 0,-144-26-33 0 0,16 2 0 0 0,95 10 68 0 0,-22-2-61 0 0,-52-6 51 0 0,15 2-63 0 0,16 4 67 0 0,82-3-62 0 0,-139-11 2 0 0,-29 2-2 0 0,-34-3 18 0 0,1-1 0 0 0,-1-1 0 0 0,2-1-18 0 0,9-1 11 0 0,22 3-11 0 0,6 1-1 0 0,44-3 9 0 0,29 1 112 0 0,13-6-120 0 0,-113 3 0 0 0,1 3 0 0 0,10 2 0 0 0,-7-1 0 0 0,51 3 21 0 0,70 3 22 0 0,52-7-43 0 0,-168-2 0 0 0,14 4 0 0 0,19 0 0 0 0,-39-3 27 0 0,144-4 10 0 0,-167 4-37 0 0,-1 0 0 0 0,9 2 0 0 0,17 0 0 0 0,165-13 0 0 0,-159 7 0 0 0,-10 2 1 0 0,-23 2 25 0 0,1 0 1 0 0,10-3-27 0 0,225-36 64 0 0,-203 32-18 0 0,21-8-46 0 0,-60 13 18 0 0,17-5 2 0 0,20-9-20 0 0,-23 8 27 0 0,1 0 0 0 0,4 1-27 0 0,-15 4 0 0 0,0-2 0 0 0,0 1 0 0 0,8-5 0 0 0,23-8 0 0 0,-5 3 63 0 0,11-6-63 0 0,-17 6 1 0 0,-17 8 6 0 0,7-3 50 0 0,18-10-57 0 0,-11 4 2 0 0,11-3-2 0 0,-22 11 15 0 0,-1-1 1 0 0,1-2 0 0 0,-2 1 0 0 0,1-2-1 0 0,0-2-15 0 0,2-2 127 0 0,-6 5-77 0 0,0 0-1 0 0,-1-1 1 0 0,0-1-1 0 0,-1 0 1 0 0,0-1-1 0 0,9-14-49 0 0,-16 20 55 0 0,-2 3-34 0 0,-1 1 1 0 0,1-1-1 0 0,-1 0 0 0 0,0 0 0 0 0,0 0 0 0 0,0-1 0 0 0,0 1 0 0 0,0-3-21 0 0,11-36 240 0 0,6-23 35 0 0,-15 54-261 0 0,1-6-4 0 0,-4-6 83 0 0,0 16-11 0 0,-1 0 0 0 0,0 0 0 0 0,0 0 0 0 0,-2-2-82 0 0,1-1 102 0 0,2 9-88 0 0,-2 1 1 0 0,1 0-1 0 0,0-1 0 0 0,0 1 1 0 0,0 0-1 0 0,-1-1 0 0 0,1 1 0 0 0,0 0 1 0 0,-1-1-1 0 0,1 1 0 0 0,-1 0 1 0 0,0 0-15 0 0,-7-23 262 0 0,7 20-229 0 0,0 1 1 0 0,0-1-1 0 0,0 1 0 0 0,-1 0 1 0 0,1-1-1 0 0,-2-1-33 0 0,-12-21 172 0 0,12 20-113 0 0,0 0-1 0 0,0 0 0 0 0,-1 0 0 0 0,0 0 0 0 0,-3-2-58 0 0,-13-17 163 0 0,16 18-118 0 0,-1 1 0 0 0,0 0 0 0 0,0 0 0 0 0,-1 0 0 0 0,0 1 0 0 0,-1-1-45 0 0,-40-36 224 0 0,20 23-72 0 0,-2 1 0 0 0,-17-8-152 0 0,-28-16 0 0 0,45 30 0 0 0,19 9 0 0 0,1-1 0 0 0,0-1 0 0 0,-4-1 0 0 0,6 2 0 0 0,0 0 0 0 0,-1 1 0 0 0,0 0 0 0 0,0 1 0 0 0,0 0 0 0 0,0 0 0 0 0,-2 0 0 0 0,0 0 0 0 0,0 0 0 0 0,0-1 0 0 0,0-1 0 0 0,0 1 0 0 0,-9-4 0 0 0,0 0 0 0 0,0 2 0 0 0,0 0 0 0 0,-1 2 0 0 0,0 0 0 0 0,-13-3 0 0 0,-133-25 598 0 0,69 8-720 0 0,-13-4-266 0 0,0 2 388 0 0,-1-5 0 0 0,98 27 0 0 0,-29-7 296 0 0,-27-2-296 0 0,27 5 140 0 0,23 4-156 0 0,-21-4-182 0 0,-1 1-1 0 0,0 3 199 0 0,-140-15-23 0 0,74 5 23 0 0,-67-10 0 0 0,63 7 0 0 0,22 2 0 0 0,-33-3 0 0 0,-20-3 0 0 0,-25-3 0 0 0,50 11-64 0 0,-162-1-2696 0 0,-7 11 2760 0 0,234 5-6759 0 0</inkml:trace>
</inkml:ink>
</file>

<file path=ppt/ink/ink7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7:23.456"/>
    </inkml:context>
    <inkml:brush xml:id="br0">
      <inkml:brushProperty name="width" value="0.05" units="cm"/>
      <inkml:brushProperty name="height" value="0.05" units="cm"/>
      <inkml:brushProperty name="color" value="#849398"/>
    </inkml:brush>
  </inkml:definitions>
  <inkml:trace contextRef="#ctx0" brushRef="#br0">0 0 5528 0 0,'9'0'797'0'0,"-8"1"-518"0"0,-1-1 0 0 0,0 1 0 0 0,0-1-1 0 0,0 0 1 0 0,0 1 0 0 0,1-1 0 0 0,-1 1 0 0 0,0-1 0 0 0,0 1-1 0 0,0-1 1 0 0,0 0 0 0 0,0 1 0 0 0,0-1 0 0 0,0 1 0 0 0,0-1-1 0 0,0 1-278 0 0,-2 5 1088 0 0,1 0-1 0 0,-1 0 1 0 0,1 1 0 0 0,1 3-1088 0 0,-2 5 909 0 0,0 19 538 0 0,2-12-774 0 0,-1-11-272 0 0,2 1 0 0 0,0 5-401 0 0,0-1 361 0 0,1-1 484 0 0,2 8-845 0 0,1 11 377 0 0,-5-32-361 0 0,0 0-1 0 0,0-1 1 0 0,0 1-1 0 0,1 0 1 0 0,-1-1-1 0 0,1 1 1 0 0,-1-1-1 0 0,1 1 1 0 0,-1-1-1 0 0,1 1-15 0 0,3 10-20 0 0,-4-12-129 0 0,0 0 52 0 0,1 0 0 0 0,-1 0 0 0 0,0 0 0 0 0,1 0 0 0 0,-1 0 1 0 0,0 0-1 0 0,0-1 0 0 0,1 1 0 0 0,-1 0 0 0 0,0 0 0 0 0,1 0 1 0 0,-1-1-1 0 0,0 1 0 0 0,0 0 0 0 0,1 0 0 0 0,-1-1 0 0 0,0 1 0 0 0,0 0 1 0 0,0 0-1 0 0,1-1 0 0 0,-1 1 0 0 0,0 0 0 0 0,0-1 0 0 0,0 1 0 0 0,0 0 1 0 0,0-1-1 0 0,0 1 0 0 0,0-1 97 0 0,2-10-2511 0 0,-1 9 1853 0 0,-1-12-2445 0 0,0 11 2067 0 0,0-1 0 0 0,0 1-1 0 0,1 0 1 0 0,0-3 1036 0 0,-1 3-198 0 0,1 0 0 0 0,-1 0 1 0 0,0 0-1 0 0,0 0 0 0 0,0 0 0 0 0,-1-1 198 0 0,1-8 4767 0 0,0 12-4588 0 0,0-1 0 0 0,1 1 0 0 0,-1-1 0 0 0,1 1 0 0 0,-1 0 0 0 0,1-1 1 0 0,-1 1-1 0 0,1 0 0 0 0,-1-1 0 0 0,1 1 0 0 0,-1 0 0 0 0,1 0 0 0 0,-1 0 1 0 0,1 0-1 0 0,0-1 0 0 0,-1 1 0 0 0,1 0 0 0 0,0 0-179 0 0,1 0 552 0 0,0-1-254 0 0,1 1 1 0 0,0-1 0 0 0,0 1-1 0 0,0 0 1 0 0,0 0 0 0 0,0 0-1 0 0,0 0 1 0 0,-1 1 0 0 0,1-1-1 0 0,3 1-298 0 0,4 2 653 0 0,1 1-1 0 0,2 1-652 0 0,0 0 600 0 0,2 2-1163 0 0,0 0 0 0 0,8 5 563 0 0,-19-9-4535 0 0,-1 0-1483 0 0</inkml:trace>
</inkml:ink>
</file>

<file path=ppt/ink/ink7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7:23.833"/>
    </inkml:context>
    <inkml:brush xml:id="br0">
      <inkml:brushProperty name="width" value="0.05" units="cm"/>
      <inkml:brushProperty name="height" value="0.05" units="cm"/>
      <inkml:brushProperty name="color" value="#849398"/>
    </inkml:brush>
  </inkml:definitions>
  <inkml:trace contextRef="#ctx0" brushRef="#br0">141 0 11520 0 0,'0'0'886'0'0,"0"0"-582"0"0,-1 0-251 0 0,0 0-1 0 0,1 0 0 0 0,-1 0 0 0 0,0 1 1 0 0,1-1-1 0 0,-1 0 0 0 0,1 0 1 0 0,-1 0-1 0 0,0 1 0 0 0,1-1 1 0 0,-1 0-1 0 0,0 1 0 0 0,1-1 0 0 0,-1 1 1 0 0,1-1-1 0 0,-1 0 0 0 0,1 1 1 0 0,-1-1-1 0 0,1 1 0 0 0,0-1 1 0 0,-1 1-53 0 0,-1 2 221 0 0,-20 16-68 0 0,11-8 249 0 0,-1-1 1 0 0,0 0-403 0 0,-28 23 1258 0 0,18-15-5943 0 0,15-12-276 0 0</inkml:trace>
</inkml:ink>
</file>

<file path=ppt/ink/ink7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7:24.215"/>
    </inkml:context>
    <inkml:brush xml:id="br0">
      <inkml:brushProperty name="width" value="0.05" units="cm"/>
      <inkml:brushProperty name="height" value="0.05" units="cm"/>
      <inkml:brushProperty name="color" value="#849398"/>
    </inkml:brush>
  </inkml:definitions>
  <inkml:trace contextRef="#ctx0" brushRef="#br0">154 3 15032 0 0,'3'-1'1357'0'0,"-2"1"-1088"0"0,0 0-96 0 0,-2 0-141 0 0,1-1-1 0 0,0 1 0 0 0,-1 0 0 0 0,1 0 0 0 0,0 0 0 0 0,-1 0 0 0 0,1 0 0 0 0,0 0 0 0 0,-1-1 0 0 0,1 1 0 0 0,-1 0 1 0 0,1 0-1 0 0,0 0 0 0 0,-1 0 0 0 0,1 0 0 0 0,0 1-31 0 0,-1-1 42 0 0,-2 0 178 0 0,0 0-1 0 0,0 1 0 0 0,-1 0 0 0 0,1-1 1 0 0,0 1-1 0 0,-1 1-219 0 0,-10 2 456 0 0,11-3-405 0 0,0 0 1 0 0,1 0-1 0 0,-1 0 0 0 0,0 0 0 0 0,-1 1-51 0 0,-6 3-8 0 0,-7 1 8 0 0,1 1 0 0 0,0 1 0 0 0,-12 7 0 0 0,27-15 14 0 0,0 1 0 0 0,1-1 0 0 0,-1 1 0 0 0,0-1-1 0 0,1 1 1 0 0,-1 0 0 0 0,1-1 0 0 0,-1 1-1 0 0,1 0 1 0 0,-1-1 0 0 0,1 1 0 0 0,-1 0 0 0 0,1 0-1 0 0,0-1 1 0 0,-1 1 0 0 0,1 0 0 0 0,0 0 0 0 0,0 0-1 0 0,-1 0 1 0 0,1-1 0 0 0,0 1 0 0 0,0 0 0 0 0,0 0-1 0 0,0 0 1 0 0,0 0 0 0 0,0-1 0 0 0,1 1-1 0 0,-1 0 1 0 0,0 0 0 0 0,0 0 0 0 0,0 0 0 0 0,1-1-1 0 0,-1 1 1 0 0,1 0 0 0 0,-1 0 0 0 0,0-1 0 0 0,1 1-1 0 0,-1 0 1 0 0,1-1 0 0 0,0 1 0 0 0,-1 0-1 0 0,1-1 1 0 0,-1 1 0 0 0,1-1 0 0 0,0 1 0 0 0,-1-1-1 0 0,2 1-13 0 0,4 2 117 0 0,-1 0 0 0 0,1-1 0 0 0,0 0 0 0 0,0 0 0 0 0,0 0-1 0 0,5 0-116 0 0,7 2 99 0 0,9 3 35 0 0,-5-1-127 0 0,-14-5-1258 0 0,-2 1 0 0 0,1 0 0 0 0,5 2 1251 0 0,-9-2-1251 0 0</inkml:trace>
</inkml:ink>
</file>

<file path=ppt/ink/ink7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7:24.585"/>
    </inkml:context>
    <inkml:brush xml:id="br0">
      <inkml:brushProperty name="width" value="0.05" units="cm"/>
      <inkml:brushProperty name="height" value="0.05" units="cm"/>
      <inkml:brushProperty name="color" value="#849398"/>
    </inkml:brush>
  </inkml:definitions>
  <inkml:trace contextRef="#ctx0" brushRef="#br0">0 0 13824 0 0,'0'0'314'0'0,"0"0"46"0"0,0 0 22 0 0,0 0-50 0 0,3 2 228 0 0,4 1-64 0 0,0 0 1 0 0,0-1 0 0 0,0 0 0 0 0,0-1 0 0 0,0 1 0 0 0,0-1 0 0 0,6 0-497 0 0,17 3 173 0 0,6 3-3911 0 0,17 0 3738 0 0,-37-6-1365 0 0</inkml:trace>
</inkml:ink>
</file>

<file path=ppt/ink/ink7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7:26.795"/>
    </inkml:context>
    <inkml:brush xml:id="br0">
      <inkml:brushProperty name="width" value="0.05" units="cm"/>
      <inkml:brushProperty name="height" value="0.05" units="cm"/>
      <inkml:brushProperty name="color" value="#849398"/>
    </inkml:brush>
  </inkml:definitions>
  <inkml:trace contextRef="#ctx0" brushRef="#br0">0 32 11376 0 0,'1'-1'256'0'0,"0"1"-102"0"0,-1 0 0 0 0,1 0 0 0 0,-1 0 0 0 0,1 0 0 0 0,0 1 0 0 0,-1-1 1 0 0,1 0-1 0 0,-1 0 0 0 0,1 0 0 0 0,-1 0 0 0 0,1 0 0 0 0,-1 1 0 0 0,0-1 0 0 0,1 0 1 0 0,-1 0-1 0 0,1 1 0 0 0,-1-1 0 0 0,1 0 0 0 0,-1 1 0 0 0,0-1 0 0 0,1 1 0 0 0,-1-1 1 0 0,0 0-1 0 0,1 1 0 0 0,-1-1 0 0 0,0 1 0 0 0,0-1 0 0 0,1 1 0 0 0,-1-1 1 0 0,0 1-155 0 0,2 3 267 0 0,-1-1 1 0 0,0 1-1 0 0,0 0 1 0 0,0 0 0 0 0,-1-1-1 0 0,1 2-267 0 0,2 12 114 0 0,-3-16-117 0 0,0 0 19 0 0,1 1 1 0 0,-1-1-1 0 0,0 1 0 0 0,0-1 0 0 0,0 1 0 0 0,0 0 0 0 0,0-1 1 0 0,0 1-1 0 0,0-1 0 0 0,0 1 0 0 0,0-1 0 0 0,-1 1 1 0 0,1-1-1 0 0,-1 1 0 0 0,1-1 0 0 0,-1 1 0 0 0,0 0-16 0 0,0 1 0 0 0,0 0 15 0 0,1-3 60 0 0,0 0 15 0 0,0 0-15 0 0,0-1-42 0 0,1 1 0 0 0,-1-1-1 0 0,0 0 1 0 0,0 1 0 0 0,0-1-1 0 0,0 0 1 0 0,0 0 0 0 0,0 1 0 0 0,0-1-1 0 0,0 0 1 0 0,0 0-33 0 0,0 0 41 0 0,0-2 80 0 0,1 1-1 0 0,-1-1 1 0 0,0 0 0 0 0,1 0-1 0 0,0 0 1 0 0,0 0-1 0 0,0 1 1 0 0,0-1-121 0 0,12-21 838 0 0,-4 7-501 0 0,-8 14-224 0 0,0 1 0 0 0,1 0-1 0 0,0-1 1 0 0,-1 1 0 0 0,1 0-1 0 0,0 0 1 0 0,0 0-1 0 0,0 1 1 0 0,0-1 0 0 0,1 0-113 0 0,3-2 239 0 0,0 0 0 0 0,0 1 0 0 0,2-1-239 0 0,-6 3 19 0 0,-1 0-1 0 0,0 1 1 0 0,0-1-1 0 0,1 1 1 0 0,-1-1-1 0 0,0 1 1 0 0,1 0 0 0 0,-1 0-1 0 0,0-1 1 0 0,1 1-1 0 0,-1 0 1 0 0,0 0-1 0 0,1 0 1 0 0,-1 1-1 0 0,0-1 1 0 0,1 0-1 0 0,-1 0 1 0 0,0 1-1 0 0,1-1 1 0 0,-1 1-1 0 0,0-1 1 0 0,1 1-1 0 0,-1 0 1 0 0,0-1 0 0 0,0 1-1 0 0,0 0 1 0 0,0 0-1 0 0,0 0 1 0 0,0 0-1 0 0,0 0 1 0 0,0 0-1 0 0,0 0 1 0 0,0 0-1 0 0,0 0 1 0 0,-1 0-1 0 0,1 0 1 0 0,-1 0-1 0 0,1 1 1 0 0,0 0-19 0 0,2 8 3 0 0,-1 1 1 0 0,1 0-1 0 0,-2 0 0 0 0,0-1 0 0 0,0 8-3 0 0,3 18-63 0 0,0-20-17 0 0,-1-9-1385 0 0,-1-3-4467 0 0,-1-4-994 0 0</inkml:trace>
</inkml:ink>
</file>

<file path=ppt/ink/ink7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7:27.160"/>
    </inkml:context>
    <inkml:brush xml:id="br0">
      <inkml:brushProperty name="width" value="0.05" units="cm"/>
      <inkml:brushProperty name="height" value="0.05" units="cm"/>
      <inkml:brushProperty name="color" value="#849398"/>
    </inkml:brush>
  </inkml:definitions>
  <inkml:trace contextRef="#ctx0" brushRef="#br0">0 3 11976 0 0,'0'0'546'0'0,"0"0"-10"0"0,3-1 127 0 0,11 0 1777 0 0,0 0-1 0 0,-1 1 1 0 0,3 1-2440 0 0,9-1 391 0 0,36 2-580 0 0,-50-2-798 0 0</inkml:trace>
</inkml:ink>
</file>

<file path=ppt/ink/ink7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7:27.500"/>
    </inkml:context>
    <inkml:brush xml:id="br0">
      <inkml:brushProperty name="width" value="0.05" units="cm"/>
      <inkml:brushProperty name="height" value="0.05" units="cm"/>
      <inkml:brushProperty name="color" value="#849398"/>
    </inkml:brush>
  </inkml:definitions>
  <inkml:trace contextRef="#ctx0" brushRef="#br0">0 9 13824 0 0,'2'-1'674'0'0,"3"0"-393"0"0,0-1 0 0 0,-1 1 0 0 0,1 0 0 0 0,0 0 0 0 0,0 0 0 0 0,-1 1 0 0 0,1-1 0 0 0,4 1-281 0 0,1 1 1028 0 0,-1 0-1 0 0,1 0 0 0 0,-1 1 0 0 0,1 0-1027 0 0,-8-2 37 0 0,0 1-1 0 0,0 0 0 0 0,0 0 1 0 0,0 0-1 0 0,-1-1 0 0 0,1 2 1 0 0,0-1-1 0 0,-1 0 0 0 0,1 0 1 0 0,-1 0-1 0 0,1 1 1 0 0,-1-1-1 0 0,0 1 0 0 0,1-1 1 0 0,-1 1-1 0 0,0-1 0 0 0,0 1 1 0 0,0 0-1 0 0,0 0 0 0 0,0 0 1 0 0,-1-1-1 0 0,1 1 0 0 0,0 2-36 0 0,-1-2-14 0 0,0 1-1 0 0,0 0 1 0 0,0-1 0 0 0,0 1-1 0 0,-1-1 1 0 0,1 1-1 0 0,-1 0 1 0 0,0-1-1 0 0,1 1 1 0 0,-1-1 0 0 0,0 0-1 0 0,-1 1 1 0 0,0 1 14 0 0,-3 4 10 0 0,-1 0 0 0 0,0 0 0 0 0,-1 1-10 0 0,-6 8 1 0 0,-1 0 170 0 0,7-9-140 0 0,1 0-1 0 0,0 1-30 0 0,5-6 2 0 0,-1-1 0 0 0,1 0-1 0 0,0 0 1 0 0,0 1-1 0 0,0-1 1 0 0,0 0 0 0 0,1 1-2 0 0,-1-3-6 0 0,1 1 1 0 0,0 0 0 0 0,0-1 0 0 0,0 1-1 0 0,0-1 1 0 0,0 1 0 0 0,0-1-1 0 0,0 1 1 0 0,0 0 0 0 0,1-1 0 0 0,-1 1-1 0 0,0-1 1 0 0,0 1 0 0 0,0-1 0 0 0,1 1-1 0 0,-1-1 1 0 0,0 1 0 0 0,0-1-1 0 0,1 1 1 0 0,-1-1 0 0 0,0 1 0 0 0,1-1-1 0 0,-1 0 1 0 0,1 1 0 0 0,-1-1 0 0 0,1 0-1 0 0,-1 1 1 0 0,1-1 0 0 0,-1 0-1 0 0,1 1 1 0 0,-1-1 0 0 0,1 0 0 0 0,-1 0-1 0 0,1 1 6 0 0,6 1 250 0 0,-1-1-1 0 0,1 1 1 0 0,0-1 0 0 0,0 0-1 0 0,0-1 1 0 0,0 1-1 0 0,6-2-249 0 0,9 2 104 0 0,18 0-185 0 0,-13-2-3451 0 0,-21 0-3721 0 0</inkml:trace>
</inkml:ink>
</file>

<file path=ppt/ink/ink7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47:27.861"/>
    </inkml:context>
    <inkml:brush xml:id="br0">
      <inkml:brushProperty name="width" value="0.05" units="cm"/>
      <inkml:brushProperty name="height" value="0.05" units="cm"/>
      <inkml:brushProperty name="color" value="#849398"/>
    </inkml:brush>
  </inkml:definitions>
  <inkml:trace contextRef="#ctx0" brushRef="#br0">0 0 16096 0 0,'2'0'786'0'0,"3"0"-141"0"0,0 1 0 0 0,0 0 0 0 0,3 0-645 0 0,-8-1 408 0 0,1 0 1 0 0,0 1-1 0 0,0-1 0 0 0,-1 0 1 0 0,1 1-1 0 0,0-1 1 0 0,-1 0-1 0 0,1 1 1 0 0,0 0-409 0 0,0-1 242 0 0,-1 0-16 0 0,0 0-64 0 0,0 0-30 0 0,-6 3 200 0 0,5-2-311 0 0,0-1-18 0 0,1 0-1 0 0,-1 0 1 0 0,1 0-1 0 0,-1 0 1 0 0,1 0 0 0 0,-1 0-1 0 0,1 1 1 0 0,-1-1 0 0 0,1 0-1 0 0,-1 0 1 0 0,1-1-1 0 0,-1 1 1 0 0,1 0 0 0 0,-1 0-1 0 0,0 0-2 0 0,-2-1-26 0 0,3 1-118 0 0,0 0-70 0 0,0 0-1002 0 0,0 0-4166 0 0,0 0-1787 0 0</inkml:trace>
</inkml:ink>
</file>

<file path=ppt/ink/ink7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2:50.069"/>
    </inkml:context>
    <inkml:brush xml:id="br0">
      <inkml:brushProperty name="width" value="0.05" units="cm"/>
      <inkml:brushProperty name="height" value="0.05" units="cm"/>
      <inkml:brushProperty name="color" value="#849398"/>
    </inkml:brush>
  </inkml:definitions>
  <inkml:trace contextRef="#ctx0" brushRef="#br0">42 118 3224 0 0,'0'0'465'0'0,"0"0"746"0"0,0 0 329 0 0,0 0 69 0 0,0 0-112 0 0,0 0-523 0 0,0 0-228 0 0,0 2-46 0 0,2 29 2846 0 0,3 17-3546 0 0,-2-27 456 0 0,0 4-69 0 0,6 42 15 0 0,-7-52-342 0 0,-1-1-1 0 0,0 0 1 0 0,-1 1 0 0 0,-1-1-60 0 0,1 9 739 0 0,-5-47-58 0 0,0 4-484 0 0,-25-156 717 0 0,23 139-750 0 0,4 19 11 0 0,-1-1 0 0 0,-3-8-175 0 0,6 23 31 0 0,0 1-1 0 0,0-1 1 0 0,0 1 0 0 0,1 0 0 0 0,-1-1-1 0 0,1 1 1 0 0,0-1 0 0 0,0 0 0 0 0,0 1 0 0 0,0-1-1 0 0,1 1 1 0 0,-1-1 0 0 0,1 1 0 0 0,0 0 0 0 0,0-1-31 0 0,0 2 9 0 0,0 1 1 0 0,0-1 0 0 0,0 0 0 0 0,0 1 0 0 0,0-1 0 0 0,0 1 0 0 0,0 0-1 0 0,1-1 1 0 0,-1 1 0 0 0,0 0 0 0 0,1 0 0 0 0,-1-1 0 0 0,1 1 0 0 0,0 0-10 0 0,0 0 4 0 0,1 0 1 0 0,0 0 0 0 0,0 0-1 0 0,0 0 1 0 0,1 0 0 0 0,-1 0-1 0 0,0 1 1 0 0,0-1 0 0 0,0 1-1 0 0,3 0-4 0 0,9 0 0 0 0,-9 0 0 0 0,0 0 0 0 0,1 0 0 0 0,-1 0 0 0 0,0 1 0 0 0,0 0 0 0 0,1 0 0 0 0,3 2-39 0 0,0 0-1 0 0,-1 0 0 0 0,1 1 1 0 0,-1 1-1 0 0,3 1 40 0 0,-7-3-781 0 0,0 1-1 0 0,0-1 0 0 0,0 1 1 0 0,0 0-1 0 0,3 5 782 0 0,-1-4-4225 0 0,-2-1-1115 0 0</inkml:trace>
</inkml:ink>
</file>

<file path=ppt/ink/ink7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2:50.457"/>
    </inkml:context>
    <inkml:brush xml:id="br0">
      <inkml:brushProperty name="width" value="0.05" units="cm"/>
      <inkml:brushProperty name="height" value="0.05" units="cm"/>
      <inkml:brushProperty name="color" value="#849398"/>
    </inkml:brush>
  </inkml:definitions>
  <inkml:trace contextRef="#ctx0" brushRef="#br0">40 4 5528 0 0,'-7'-1'378'0'0,"5"1"-237"0"0,1 0 0 0 0,-1 0-1 0 0,0 0 1 0 0,0 0 0 0 0,0 0-1 0 0,0 0 1 0 0,0 1 0 0 0,0-1-1 0 0,0 0 1 0 0,0 1 0 0 0,0 0-1 0 0,0-1 1 0 0,1 1 0 0 0,-1 0-1 0 0,0 0 1 0 0,0 1-141 0 0,10-2 7029 0 0,45-8-6151 0 0,-45 7-837 0 0,1 0 0 0 0,0 0 0 0 0,0 1 0 0 0,-1 0 0 0 0,1 1 0 0 0,0 0 1 0 0,0 0-42 0 0,54 5-1114 0 0,-52-6-28 0 0</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41:02.172"/>
    </inkml:context>
    <inkml:brush xml:id="br0">
      <inkml:brushProperty name="width" value="0.025" units="cm"/>
      <inkml:brushProperty name="height" value="0.025" units="cm"/>
      <inkml:brushProperty name="color" value="#66CC00"/>
    </inkml:brush>
  </inkml:definitions>
  <inkml:trace contextRef="#ctx0" brushRef="#br0">2173 160 2304 0 0,'0'0'101'0'0,"0"-1"1"0"0,0-1 615 0 0,-1-1 0 0 0,1 0 0 0 0,-1 0 0 0 0,0 0 1 0 0,0 1-1 0 0,0-1 0 0 0,0 0 0 0 0,-1 1 0 0 0,1-1 1 0 0,-1 1-718 0 0,-1-3 362 0 0,0 0-274 0 0,-1 0 0 0 0,1 1 0 0 0,-1 0 0 0 0,0 0 0 0 0,0 0 0 0 0,-1 1 0 0 0,-2-3-88 0 0,2 2 15 0 0,-1 0 50 0 0,0 0 1 0 0,0 1-1 0 0,-1-1 0 0 0,1 1 1 0 0,-2 0-66 0 0,1 0 104 0 0,1 1 1 0 0,0-2-1 0 0,0 1 1 0 0,-4-3-105 0 0,3 1 209 0 0,0 1-1 0 0,0 0 1 0 0,-1 0 0 0 0,0 0 0 0 0,1 1-1 0 0,-1 1 1 0 0,-3-2-209 0 0,-11-1 485 0 0,1 1 0 0 0,-5 0-485 0 0,-3 1 178 0 0,-1 2 0 0 0,-23 3-178 0 0,3-1 154 0 0,26-1-77 0 0,-137 4-8 0 0,107-3-69 0 0,31-1 0 0 0,1 1 0 0 0,-2 1 0 0 0,-286 35 240 0 0,243-27-240 0 0,-20 7 0 0 0,60-11 0 0 0,-40 7 0 0 0,-102 26 0 0 0,72-17 218 0 0,48-11 118 0 0,-12 5-336 0 0,-79 26 534 0 0,114-33-578 0 0,-6 2 33 0 0,0 0 0 0 0,1 2 0 0 0,0 1 0 0 0,-15 11 11 0 0,41-22-8 0 0,-4 3 27 0 0,-1-1 0 0 0,1 2-1 0 0,0-1 1 0 0,1 1-1 0 0,-1 1 1 0 0,1-1-1 0 0,1 2 1 0 0,0-1 0 0 0,-4 5-19 0 0,-6 12-72 0 0,8-13 62 0 0,0 1 1 0 0,-3 8 9 0 0,10-16 0 0 0,0 0 1 0 0,0-1-1 0 0,0 1 0 0 0,0 0 0 0 0,1 0 1 0 0,0 0-1 0 0,0 0 0 0 0,1 0 1 0 0,-1 5-1 0 0,0-1 2 0 0,1-1 0 0 0,-2 1 1 0 0,-1 7-3 0 0,1-7 22 0 0,0 0 0 0 0,0 1 0 0 0,2-1 1 0 0,-1 1-23 0 0,-2 22 0 0 0,2-23-3 0 0,0-1 0 0 0,1 0 0 0 0,0 0 0 0 0,0 0 0 0 0,1 5 3 0 0,3 11-25 0 0,2 1 1 0 0,0-1 0 0 0,3 5 24 0 0,-6-22 15 0 0,0 0 0 0 0,1-1 1 0 0,-1 1-1 0 0,1 0 1 0 0,0-1-1 0 0,1 0 0 0 0,0 0 1 0 0,0 0-1 0 0,1 1-15 0 0,13 13 66 0 0,21 15 38 0 0,-31-27-73 0 0,1 0-1 0 0,0 0 1 0 0,0 0-1 0 0,0-1 1 0 0,3 1-31 0 0,12 4 180 0 0,0 0 0 0 0,4 0-180 0 0,12 7 191 0 0,-31-13-115 0 0,1 0 0 0 0,0-1-1 0 0,3 0-75 0 0,105 25 479 0 0,-62-16-147 0 0,14 6-332 0 0,-45-12-19 0 0,1-2-1 0 0,0 0 1 0 0,0-2 0 0 0,10 0 19 0 0,-23-3 32 0 0,-1 2 0 0 0,11 2-32 0 0,18 4 21 0 0,114 18 150 0 0,-137-23-168 0 0,1-2 0 0 0,0 0 1 0 0,9-1-4 0 0,20 2 11 0 0,30 7 109 0 0,-46-8-105 0 0,-24-2-16 0 0,-1 1 1 0 0,0-1-1 0 0,8 3 1 0 0,-9-1 0 0 0,4 1 0 0 0,0-1 0 0 0,1 0 0 0 0,-1 0 0 0 0,0-1 0 0 0,1-1 0 0 0,89 3 0 0 0,-18 5 12 0 0,-18-7 112 0 0,24 6-124 0 0,-73-7 13 0 0,0 0 0 0 0,0-1 0 0 0,10-2-13 0 0,31-1 79 0 0,114-4-15 0 0,-128 9-44 0 0,-20 0 23 0 0,0-1 0 0 0,0-1 0 0 0,19-3-43 0 0,-7-1 118 0 0,32-1-118 0 0,-29 4 63 0 0,20-5-63 0 0,9-2 0 0 0,11 3 0 0 0,-42 5-1 0 0,-23 2 20 0 0,1-2-1 0 0,-1 0 0 0 0,7-1-18 0 0,45-2 10 0 0,91-16-10 0 0,-98 10 0 0 0,44-2 0 0 0,-85 10 10 0 0,-1-1 0 0 0,1 0-1 0 0,7-3-9 0 0,-9 1 32 0 0,1 2 1 0 0,0 0-1 0 0,7 0-32 0 0,46-8 74 0 0,-52 8-74 0 0,1 0 0 0 0,-1-1 0 0 0,0-1 0 0 0,11-4 0 0 0,-18 5 0 0 0,12-2 0 0 0,-17 6 8 0 0,-1-1 0 0 0,0 0 0 0 0,1-1 0 0 0,-1 1 0 0 0,0-1 0 0 0,0 0 0 0 0,0 0 0 0 0,1-1-8 0 0,-1 1 9 0 0,0-1-1 0 0,1 1 0 0 0,-1 0 1 0 0,0 0-1 0 0,2 0-8 0 0,-1 0 15 0 0,-1 0 0 0 0,1 0 0 0 0,-1 0 1 0 0,1-1-1 0 0,0 0-15 0 0,9-6 64 0 0,0 0 0 0 0,13-4-64 0 0,-8-1 52 0 0,-6 4-30 0 0,-8 6-11 0 0,0 1 0 0 0,-1-1 0 0 0,1 0 0 0 0,-1 0 0 0 0,0 0 0 0 0,0-1 0 0 0,0 0 0 0 0,1-1-11 0 0,6-5 72 0 0,-10 10-66 0 0,1 1 0 0 0,-1-1 0 0 0,0 0 0 0 0,0 0 0 0 0,0 0 0 0 0,0 0 0 0 0,0 0-1 0 0,-1 0 1 0 0,1 0 0 0 0,0 0 0 0 0,0-1 0 0 0,-1 1 0 0 0,1 0 0 0 0,-1 0-1 0 0,1-1-5 0 0,2-8 27 0 0,-2 8-21 0 0,-1-1 0 0 0,1 1-1 0 0,0-1 1 0 0,0 1-1 0 0,0-1 1 0 0,0 1 0 0 0,1 0-1 0 0,-1-1 1 0 0,1 1 0 0 0,-1 0-1 0 0,1 0 1 0 0,0 0-1 0 0,0 0-5 0 0,-1 1 5 0 0,0 0 1 0 0,0-1-1 0 0,0 1 0 0 0,0 0 0 0 0,-1 0 0 0 0,1-1 0 0 0,0 1 0 0 0,-1-1 0 0 0,1 1 0 0 0,-1 0 0 0 0,1-1 0 0 0,-1 0-5 0 0,5-11-1 0 0,3 3 9 0 0,-6 8-2 0 0,0 0 0 0 0,-1 0 0 0 0,1 0 1 0 0,-1 0-1 0 0,1 0 0 0 0,-1-1 1 0 0,0 1-1 0 0,0-1 0 0 0,0 0-6 0 0,1-1 7 0 0,-1 0 0 0 0,1-1 0 0 0,0 1 0 0 0,0 0 0 0 0,2-2-7 0 0,-2 3 5 0 0,0-1 0 0 0,0 1 0 0 0,0-1 0 0 0,0 0 0 0 0,-1 0 0 0 0,0 1 0 0 0,0-1 0 0 0,0-1-5 0 0,0 4 4 0 0,-1-1 0 0 0,1 1 0 0 0,-1 0 0 0 0,1-1 0 0 0,-1 1 0 0 0,1 0 0 0 0,0-1 0 0 0,-1 1 0 0 0,1 0 0 0 0,0 0 0 0 0,0 0 0 0 0,0 0 0 0 0,1-1-4 0 0,-1 1 4 0 0,0 0-1 0 0,0 0 1 0 0,-1 0 0 0 0,1 0-1 0 0,0 0 1 0 0,0 0-1 0 0,-1 0 1 0 0,1 0 0 0 0,-1 0-1 0 0,1 0 1 0 0,-1-1-1 0 0,1 1 1 0 0,-1 0 0 0 0,0 0-1 0 0,1 0 1 0 0,-1-1-1 0 0,0 0-3 0 0,0-10 65 0 0,1-1 0 0 0,2-12-65 0 0,-3 24 3 0 0,0 0 0 0 0,0 0-1 0 0,0 0 1 0 0,0 0 0 0 0,0 0 0 0 0,0 0 0 0 0,0 0 0 0 0,-1 0 0 0 0,1 0 0 0 0,0-1 0 0 0,-1 1-1 0 0,1 0 1 0 0,-1 1 0 0 0,1-2-3 0 0,-1 1 3 0 0,1 1-1 0 0,-1-1 1 0 0,1 0-1 0 0,0 0 1 0 0,-1 0-1 0 0,1 1 1 0 0,0-1-1 0 0,0 0 1 0 0,0 0-1 0 0,-1 0 1 0 0,1 0-1 0 0,0 0 1 0 0,0 1-1 0 0,0-1 1 0 0,1 0-1 0 0,-1 0 1 0 0,0 0-1 0 0,0 0-2 0 0,3-2 13 0 0,0-2 1 0 0,-2-10 24 0 0,-2 12-23 0 0,1 2-11 0 0,0 1 0 0 0,-1-1-1 0 0,1 0 1 0 0,0 0-1 0 0,0 0 1 0 0,0 0-1 0 0,0 0 1 0 0,0 0-1 0 0,0 0 1 0 0,0 0-1 0 0,0 0 1 0 0,1 0-1 0 0,-1 0 1 0 0,0 1-1 0 0,1-1 1 0 0,-1 0-1 0 0,1-1-3 0 0,-1 0 11 0 0,0-1 0 0 0,0 0 0 0 0,0 1 0 0 0,0-1 0 0 0,0 1 0 0 0,0-1 0 0 0,-1 0 0 0 0,1 1 0 0 0,-1-1 0 0 0,0 1 0 0 0,0-1-1 0 0,0 0-10 0 0,-3-8 37 0 0,3 0 53 0 0,2 11-88 0 0,-1 0 1 0 0,0-1-1 0 0,0 1 1 0 0,0-1-1 0 0,0 1 1 0 0,-1-1 0 0 0,1 1-1 0 0,0-1 1 0 0,0 1-1 0 0,0-1 1 0 0,0 1-1 0 0,0-1 1 0 0,-1 1-1 0 0,1-1 1 0 0,0 1-1 0 0,0-1 1 0 0,-1 1 0 0 0,1 0-1 0 0,0-1 1 0 0,0 1-1 0 0,-1 0 1 0 0,1-1-1 0 0,-1 1 1 0 0,1 0-1 0 0,0-1-2 0 0,-16-22 66 0 0,14 19-64 0 0,1 1-1 0 0,-1 0 0 0 0,0 0 0 0 0,0 0 1 0 0,0 0-1 0 0,-1 0 0 0 0,1 1 1 0 0,-1-1-1 0 0,0 1 0 0 0,1-1 0 0 0,-2 1-1 0 0,4 1 2 0 0,-8-3 15 0 0,1 0-1 0 0,0-1 1 0 0,1 0-1 0 0,-1 0 1 0 0,1-1-1 0 0,0 1 1 0 0,-4-7-17 0 0,8 10 1 0 0,-1-1 0 0 0,1 0 1 0 0,-1 1-1 0 0,0-1 0 0 0,0 1 0 0 0,-3-2-1 0 0,4 3 6 0 0,0 0 0 0 0,0-1-1 0 0,-1 0 1 0 0,1 0 0 0 0,0 1-1 0 0,0-1 1 0 0,1 0-1 0 0,-1-1 1 0 0,0 1 0 0 0,0 0-6 0 0,0-1 1 0 0,0 1 0 0 0,0 0 0 0 0,0 0 0 0 0,0 0 0 0 0,-1 0 0 0 0,1 1 0 0 0,-1-1 0 0 0,0 1 0 0 0,1-1 0 0 0,-3 0-1 0 0,-7-4 0 0 0,-53-26 0 0 0,54 26 0 0 0,0 1 0 0 0,0 0 0 0 0,-12-3 0 0 0,-9-4 0 0 0,19 7 0 0 0,5 2 0 0 0,0 0 0 0 0,1-1 0 0 0,-1 0 0 0 0,1 0 0 0 0,0 0 0 0 0,-2-3 0 0 0,6 5 0 0 0,0 1 0 0 0,0-1 0 0 0,0 0 0 0 0,0 1 0 0 0,0 0 0 0 0,-1-1 0 0 0,1 1 0 0 0,0 1 0 0 0,-2-1 0 0 0,-23-9 0 0 0,22 7 0 0 0,0 1 0 0 0,1 0 0 0 0,-1 0 0 0 0,-4-1 0 0 0,4 2 0 0 0,-1-1 0 0 0,1 0 0 0 0,0-1 0 0 0,-2 0 0 0 0,-4-3 0 0 0,0 2 0 0 0,-1-1 0 0 0,1 2 0 0 0,-1 0 0 0 0,0 0 0 0 0,-1 1 0 0 0,-32-7 0 0 0,-14-2 0 0 0,10 2 0 0 0,-111-18 0 0 0,105 18 0 0 0,32 6 0 0 0,1-1 0 0 0,-12-4 0 0 0,-9-2 8 0 0,-1 2 0 0 0,0 2 1 0 0,-25 1-9 0 0,7 0-33 0 0,-24-7 33 0 0,44 6 0 0 0,0 1 0 0 0,-31 2 0 0 0,-87 5 0 0 0,-28 10-64 0 0,89-5-531 0 0,0 5-1 0 0,1 4 1 0 0,-24 10 595 0 0,50-10-1574 0 0</inkml:trace>
</inkml:ink>
</file>

<file path=ppt/ink/ink7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2:50.811"/>
    </inkml:context>
    <inkml:brush xml:id="br0">
      <inkml:brushProperty name="width" value="0.05" units="cm"/>
      <inkml:brushProperty name="height" value="0.05" units="cm"/>
      <inkml:brushProperty name="color" value="#849398"/>
    </inkml:brush>
  </inkml:definitions>
  <inkml:trace contextRef="#ctx0" brushRef="#br0">55 6 7832 0 0,'0'0'602'0'0,"-10"11"2021"0"0,4-4-1809 0 0,3-5-589 0 0,1 0-1 0 0,0 0 1 0 0,1 0 0 0 0,-1 0 0 0 0,0 1 0 0 0,1-1 0 0 0,-1 0-1 0 0,1 1 1 0 0,0-1 0 0 0,0 1 0 0 0,0-1 0 0 0,0 1 0 0 0,0 0-1 0 0,0 0 1 0 0,1-1 0 0 0,-1 1 0 0 0,1 0-225 0 0,0 1 132 0 0,0 0-1 0 0,0 0 1 0 0,1 0 0 0 0,-1 0-1 0 0,1 0 1 0 0,0 0 0 0 0,0 0 0 0 0,1 0-1 0 0,-1 0 1 0 0,1-1 0 0 0,0 1-1 0 0,1 1-131 0 0,-2-3 22 0 0,1 0-1 0 0,0 1 1 0 0,0-2-1 0 0,0 1 1 0 0,0 0-1 0 0,0 0 1 0 0,0-1-1 0 0,1 1 1 0 0,-1-1-1 0 0,1 1 1 0 0,-1-1-1 0 0,1 0 1 0 0,-1 0-1 0 0,1 0 1 0 0,-1-1-1 0 0,1 1 1 0 0,0-1-1 0 0,0 1 1 0 0,-1-1-1 0 0,1 0 1 0 0,0 0-1 0 0,1 0-21 0 0,2 0 33 0 0,-5 0-28 0 0,1 0 1 0 0,0 0 0 0 0,0 0-1 0 0,0 0 1 0 0,0 0 0 0 0,0-1-1 0 0,0 1 1 0 0,0-1 0 0 0,0 0-1 0 0,0 0 1 0 0,0 1 0 0 0,-1-1-1 0 0,1 0 1 0 0,0 0-1 0 0,0-1-5 0 0,0 1 4 0 0,-1 1-1 0 0,1-1 0 0 0,-1 0 1 0 0,0 0-1 0 0,1 0 0 0 0,-1 0 0 0 0,0 0 1 0 0,0 0-1 0 0,0-1 0 0 0,0 1 1 0 0,1 0-1 0 0,-2 0 0 0 0,1-1 0 0 0,0 1 1 0 0,0-1-1 0 0,0 1 0 0 0,-1-1 1 0 0,1 1-1 0 0,-1-1 0 0 0,1 1 0 0 0,-1-2-3 0 0,1 0 7 0 0,-1 0 0 0 0,-1-1 0 0 0,1 1 0 0 0,0 0 0 0 0,-1 0 0 0 0,1-1 0 0 0,-1 1 0 0 0,0 0 0 0 0,0 0 0 0 0,-1-1-7 0 0,0-1 18 0 0,1 1 0 0 0,-1 0 1 0 0,0 0-1 0 0,0 0 0 0 0,0 0 0 0 0,0 0 0 0 0,-1 1 1 0 0,0-1-1 0 0,1 1 0 0 0,-1-1 0 0 0,-4-2-18 0 0,4 4-8 0 0,0-1 0 0 0,0 0-1 0 0,0 1 1 0 0,-1 0 0 0 0,1 0 0 0 0,-1 0-1 0 0,0 0 1 0 0,1 1 0 0 0,-1-1 0 0 0,-1 1 8 0 0,3 0-39 0 0,-1 1 0 0 0,0 0 0 0 0,1 0 0 0 0,-1 0 0 0 0,1 0 0 0 0,-1 0 0 0 0,1 1 0 0 0,-1-1-1 0 0,0 1 1 0 0,1-1 0 0 0,0 1 0 0 0,-1 0 0 0 0,1 0 0 0 0,-1 0 0 0 0,1 0 0 0 0,-1 1 39 0 0,0 0-250 0 0,1-1-1 0 0,-1 1 0 0 0,1 0 0 0 0,-1 0 0 0 0,1 0 0 0 0,0 0 0 0 0,0 0 0 0 0,0 0 0 0 0,-1 3 251 0 0,2-4-1309 0 0</inkml:trace>
</inkml:ink>
</file>

<file path=ppt/ink/ink7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2:51.175"/>
    </inkml:context>
    <inkml:brush xml:id="br0">
      <inkml:brushProperty name="width" value="0.05" units="cm"/>
      <inkml:brushProperty name="height" value="0.05" units="cm"/>
      <inkml:brushProperty name="color" value="#849398"/>
    </inkml:brush>
  </inkml:definitions>
  <inkml:trace contextRef="#ctx0" brushRef="#br0">1 10 6912 0 0,'0'0'528'0'0,"0"-1"-342"0"0,0 1-159 0 0,0 0 0 0 0,0 0 0 0 0,0-1 0 0 0,0 1-1 0 0,0 0 1 0 0,-1-1 0 0 0,1 1 0 0 0,0 0-1 0 0,0 0 1 0 0,0-1 0 0 0,0 1 0 0 0,1 0 0 0 0,-1-1-1 0 0,0 1 1 0 0,0 0 0 0 0,0 0 0 0 0,0-1-1 0 0,0 1 1 0 0,0 0 0 0 0,0-1 0 0 0,0 1 0 0 0,1 0-1 0 0,-1 0 1 0 0,0-1 0 0 0,0 1 0 0 0,0 0-1 0 0,1 0 1 0 0,-1 0 0 0 0,0-1 0 0 0,0 1-27 0 0,1 0 223 0 0,-1-1 905 0 0,0 1 51 0 0,0 0-85 0 0,0 0-374 0 0,0 0-164 0 0,4 8 463 0 0,-2 2-446 0 0,-1-1 0 0 0,1 0 0 0 0,-1 7-573 0 0,1 7 313 0 0,0 16-108 0 0,-2-30-207 0 0,0-1 0 0 0,1 0 1 0 0,0 1-1 0 0,0-1 0 0 0,0 0 0 0 0,3 5 2 0 0,-3-10 1 0 0,1 10 9 0 0,-2-11 43 0 0,0-2 11 0 0,9-14 74 0 0,-7 8 76 0 0,1-1 0 0 0,0 1 0 0 0,-1-1 0 0 0,0 0 0 0 0,-1 1 0 0 0,1-2-214 0 0,1-8 254 0 0,0 4-10 0 0,1 0-1 0 0,0 0 1 0 0,1 0-1 0 0,3-4-243 0 0,-6 12 64 0 0,0 0 0 0 0,0 0 0 0 0,1 0 0 0 0,0 0 0 0 0,0 0-1 0 0,0 1 1 0 0,0 0 0 0 0,0-1 0 0 0,1 1 0 0 0,-1 0 0 0 0,1 1 0 0 0,0-1-1 0 0,3-1-63 0 0,-5 3-93 0 0,1 1 0 0 0,-1-1 0 0 0,0 1 0 0 0,1 0 0 0 0,-1 0 0 0 0,1 0 0 0 0,-1 0 0 0 0,0 0 0 0 0,1 0 0 0 0,-1 1 0 0 0,0-1 0 0 0,1 1 0 0 0,-1 0 0 0 0,0 0 0 0 0,1 0 0 0 0,-1 0 0 0 0,1 0 93 0 0,5 2-1204 0 0,-1 0 262 0 0</inkml:trace>
</inkml:ink>
</file>

<file path=ppt/ink/ink7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2:52.429"/>
    </inkml:context>
    <inkml:brush xml:id="br0">
      <inkml:brushProperty name="width" value="0.05" units="cm"/>
      <inkml:brushProperty name="height" value="0.05" units="cm"/>
      <inkml:brushProperty name="color" value="#849398"/>
    </inkml:brush>
  </inkml:definitions>
  <inkml:trace contextRef="#ctx0" brushRef="#br0">1 63 4144 0 0,'0'0'319'0'0,"2"-6"110"0"0,3-5 2496 0 0,5-1 112 0 0,-9 11-2131 0 0,-1 1-48 0 0,0 0-190 0 0,0 0-85 0 0,0 0-20 0 0,0 0-42 0 0,10 11 406 0 0,-8-8-859 0 0,0 0 0 0 0,0 0 1 0 0,-1 0-1 0 0,1 1 0 0 0,-1-1 1 0 0,0 0-1 0 0,0 1 0 0 0,0-1 1 0 0,0 1-1 0 0,0 0 0 0 0,-1 0-68 0 0,3 41 248 0 0,2 27-92 0 0,-5-71-97 0 0,0-1 8 0 0,0 0 5 0 0,-1-18 358 0 0,1 1-72 0 0,1 0 0 0 0,0 0-1 0 0,1 0 1 0 0,2-4-358 0 0,-3 15 59 0 0,1 0-1 0 0,0 0 0 0 0,0 1 1 0 0,0-1-1 0 0,1 1 1 0 0,-1-1-1 0 0,1 1 1 0 0,0 0-1 0 0,1 0 1 0 0,0 0-1 0 0,-1 0 1 0 0,1 1-1 0 0,3-3-58 0 0,0 1 46 0 0,-6 5-34 0 0,0 0 0 0 0,-1 0 0 0 0,1 0 0 0 0,0 0 0 0 0,0 0 1 0 0,0 0-1 0 0,0 1 0 0 0,0-1 0 0 0,0 0 0 0 0,0 1 0 0 0,0-1 0 0 0,0 0 0 0 0,0 1 0 0 0,0 0 1 0 0,1-1-1 0 0,-1 1 0 0 0,0 0 0 0 0,0-1 0 0 0,0 1 0 0 0,0 0 0 0 0,1 0 0 0 0,-1 0 0 0 0,0 0 1 0 0,0 0-1 0 0,1 0 0 0 0,-1 0 0 0 0,0 1 0 0 0,0-1 0 0 0,0 0 0 0 0,0 1 0 0 0,2 0-12 0 0,0 0 8 0 0,0 1-1 0 0,-1-1 0 0 0,1 1 0 0 0,0 0 0 0 0,-1 0 1 0 0,1 0-1 0 0,-1 0 0 0 0,0 1 0 0 0,0-1 0 0 0,2 3-7 0 0,19 31 43 0 0,-7-10-34 0 0,25 50 22 0 0,-32-60-88 0 0,-3-3-1270 0 0,1-4-3526 0 0,-1-1-1252 0 0</inkml:trace>
</inkml:ink>
</file>

<file path=ppt/ink/ink7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2:53.098"/>
    </inkml:context>
    <inkml:brush xml:id="br0">
      <inkml:brushProperty name="width" value="0.05" units="cm"/>
      <inkml:brushProperty name="height" value="0.05" units="cm"/>
      <inkml:brushProperty name="color" value="#849398"/>
    </inkml:brush>
  </inkml:definitions>
  <inkml:trace contextRef="#ctx0" brushRef="#br0">1 6 8840 0 0,'0'0'197'0'0,"0"0"24"0"0,0 0 19 0 0,15 3 14 0 0,45-1 1886 0 0,-44-1-1638 0 0,-1-1 0 0 0,0-1 0 0 0,9-2-502 0 0,10 0 616 0 0,151-2 344 0 0,-151 6-1034 0 0,-17 0 465 0 0,-11 0-1749 0 0,1-1-3569 0 0,-7 0 1041 0 0</inkml:trace>
</inkml:ink>
</file>

<file path=ppt/ink/ink7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2:53.533"/>
    </inkml:context>
    <inkml:brush xml:id="br0">
      <inkml:brushProperty name="width" value="0.05" units="cm"/>
      <inkml:brushProperty name="height" value="0.05" units="cm"/>
      <inkml:brushProperty name="color" value="#849398"/>
    </inkml:brush>
  </inkml:definitions>
  <inkml:trace contextRef="#ctx0" brushRef="#br0">1 1 8088 0 0,'0'0'366'0'0,"0"0"1"0"0,0 0-128 0 0,0 0 329 0 0,0 0 174 0 0,0 0 33 0 0,0 0-27 0 0,15 11 1419 0 0,36 6-23 0 0,6 4-2144 0 0,-7-2 209 0 0,-32-9-145 0 0,-16-10-51 0 0,-2 0-7 0 0,1 0 0 0 0,0 0 0 0 0,-1 1 0 0 0,1-1 0 0 0,-1 0 0 0 0,1 0-1 0 0,-1 0 1 0 0,1 1 0 0 0,-1-1 0 0 0,1 0 0 0 0,-1 0 0 0 0,1 1 0 0 0,-1-1 0 0 0,1 1 0 0 0,-1-1 0 0 0,1 0-1 0 0,-1 1 1 0 0,0-1 0 0 0,1 1 0 0 0,-1-1 0 0 0,0 1 0 0 0,1-1 0 0 0,-1 1 0 0 0,0-1 0 0 0,0 1 0 0 0,1 0-7 0 0,-1 0 4 0 0,1-1-1 0 0,0 1 0 0 0,0 0 0 0 0,-1 1 0 0 0,1-1 0 0 0,-1 0 0 0 0,1 0 0 0 0,-1 0 0 0 0,1 0 0 0 0,-1 0 1 0 0,0 1-1 0 0,1-1 0 0 0,-1 0 0 0 0,0 0 0 0 0,0 0 0 0 0,0 1 0 0 0,0-1 0 0 0,0 0 0 0 0,0 0 0 0 0,0 1 1 0 0,0-1-1 0 0,-1 0 0 0 0,1 0 0 0 0,0 0 0 0 0,-1 1 0 0 0,1-1 0 0 0,-1 0 0 0 0,1 0 0 0 0,-1 0 0 0 0,0 0 0 0 0,1 0 1 0 0,-1 0-1 0 0,0 0 0 0 0,0 0 0 0 0,0 0 0 0 0,0-1 0 0 0,0 1 0 0 0,0 0-2 0 0,-6 4-65 0 0,1 0-1 0 0,-2-1 1 0 0,1 0-1 0 0,-1 0 0 0 0,-5 2 66 0 0,-8 4-203 0 0,3 2-595 0 0,9-5-3751 0 0,4-2-128 0 0</inkml:trace>
</inkml:ink>
</file>

<file path=ppt/ink/ink7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2:53.900"/>
    </inkml:context>
    <inkml:brush xml:id="br0">
      <inkml:brushProperty name="width" value="0.05" units="cm"/>
      <inkml:brushProperty name="height" value="0.05" units="cm"/>
      <inkml:brushProperty name="color" value="#849398"/>
    </inkml:brush>
  </inkml:definitions>
  <inkml:trace contextRef="#ctx0" brushRef="#br0">0 41 2760 0 0,'45'-19'478'0'0,"-17"11"3600"0"0,1 2 1736 0 0,-22 4-5207 0 0,0 0 0 0 0,0 1 0 0 0,0 0 0 0 0,0 0 0 0 0,2 1-607 0 0,-6 0 131 0 0,0 0 0 0 0,-1 0 0 0 0,1 1 0 0 0,0-1 0 0 0,-1 1 0 0 0,1-1 0 0 0,0 1 0 0 0,-1 0 0 0 0,1 0 0 0 0,0 1-131 0 0,-2-1 20 0 0,0-1 0 0 0,0 1 0 0 0,-1-1 0 0 0,1 1 0 0 0,0-1-1 0 0,0 1 1 0 0,-1 0 0 0 0,1-1 0 0 0,0 1 0 0 0,-1 0 0 0 0,1 0 0 0 0,0-1 0 0 0,-1 1-1 0 0,0 0 1 0 0,1 0 0 0 0,-1 0 0 0 0,1 0 0 0 0,-1 0 0 0 0,0 0 0 0 0,0 0-1 0 0,1 0 1 0 0,-1 0 0 0 0,0-1 0 0 0,0 1 0 0 0,0 0 0 0 0,0 0 0 0 0,0 0 0 0 0,0 0-1 0 0,0 1-19 0 0,-1 0 11 0 0,1-1 0 0 0,0 1 0 0 0,0-1-1 0 0,0 1 1 0 0,1 0 0 0 0,-1-1-1 0 0,0 1 1 0 0,1-1 0 0 0,-1 1 0 0 0,0-1-1 0 0,1 1 1 0 0,0 0-11 0 0,0-1 4 0 0,-1 0 0 0 0,1 1-1 0 0,-1-1 1 0 0,1 1 0 0 0,-1-1 0 0 0,0 0-1 0 0,1 1 1 0 0,-1-1 0 0 0,0 1-1 0 0,0-1 1 0 0,0 1 0 0 0,0-1 0 0 0,0 1-1 0 0,0-1 1 0 0,-1 1 0 0 0,1-1 0 0 0,0 0-1 0 0,-1 1-3 0 0,-1 4 0 0 0,0 0 0 0 0,0 0 0 0 0,1 1 0 0 0,-1-1 0 0 0,1 0 0 0 0,-2 11 0 0 0,3-14 0 0 0,-1-1 0 0 0,0 0 0 0 0,0 0 0 0 0,0 0 0 0 0,0 0 0 0 0,0 0 0 0 0,0 0 0 0 0,0-1 0 0 0,-1 1 0 0 0,1 0 0 0 0,-1-1 0 0 0,0 1 0 0 0,0 0 0 0 0,0-1 0 0 0,1 1 0 0 0,-1 0 0 0 0,0 0 0 0 0,1 0 0 0 0,-1 0 0 0 0,1 0 0 0 0,-1 0 0 0 0,1 0 0 0 0,0 1 0 0 0,0-1 0 0 0,0 0 0 0 0,0 1 0 0 0,0-1 0 0 0,0 0 0 0 0,0 0 0 0 0,0 0 0 0 0,0 0 0 0 0,0 0 0 0 0,0 0 0 0 0,-1 0 0 0 0,1-1 0 0 0,-1 1 0 0 0,1-1 0 0 0,-1 1 0 0 0,0-1 0 0 0,1 0 0 0 0,-2 1 0 0 0,-13 13 0 0 0,4-3 0 0 0,9-10 0 0 0,1 0 0 0 0,0 0 0 0 0,-1 0 0 0 0,1 0 0 0 0,0 0 0 0 0,1 1 0 0 0,-1-1 0 0 0,0 1 0 0 0,1-1 0 0 0,-1 2 0 0 0,1-4 4 0 0,1 0 0 0 0,0 1-1 0 0,0-1 1 0 0,0 0 0 0 0,0 0-1 0 0,0 0 1 0 0,0 0 0 0 0,0 1-1 0 0,0-1 1 0 0,0 0 0 0 0,0 0-1 0 0,-1 0 1 0 0,1 0 0 0 0,0 1-1 0 0,0-1 1 0 0,0 0 0 0 0,0 0-1 0 0,0 0 1 0 0,0 1 0 0 0,0-1-1 0 0,1 0 1 0 0,-1 0 0 0 0,0 0-1 0 0,0 1 1 0 0,0-1 0 0 0,0 0-1 0 0,0 0 1 0 0,0 0-1 0 0,0 0 1 0 0,0 1 0 0 0,0-1-1 0 0,0 0 1 0 0,1 0 0 0 0,-1 0-1 0 0,0 0 1 0 0,0 0 0 0 0,0 1-1 0 0,0-1 1 0 0,0 0 0 0 0,1 0-1 0 0,-1 0 1 0 0,0 0 0 0 0,0 0-1 0 0,0 0 1 0 0,0 0 0 0 0,1 0-1 0 0,-1 0 1 0 0,0 0 0 0 0,0 1-1 0 0,0-1 1 0 0,1 0 0 0 0,-1 0-1 0 0,0 0 1 0 0,0 0 0 0 0,0 0-1 0 0,1-1 1 0 0,-1 1-1 0 0,0 0 1 0 0,0 0 0 0 0,0 0-1 0 0,1 0 1 0 0,-1 0 0 0 0,0 0-1 0 0,0 0-3 0 0,7 1 26 0 0,4 3 143 0 0,-10-4-151 0 0,1 1-1 0 0,-1 0 1 0 0,1-1 0 0 0,-1 0 0 0 0,1 1 0 0 0,-1-1-1 0 0,1 0 1 0 0,-1 0 0 0 0,1 1 0 0 0,0-1-1 0 0,0-1-17 0 0,5 1 10 0 0,33-3 124 0 0,15-4-134 0 0,-17-4-874 0 0,-26 6-3929 0 0,-10 5-927 0 0</inkml:trace>
</inkml:ink>
</file>

<file path=ppt/ink/ink7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2:54.331"/>
    </inkml:context>
    <inkml:brush xml:id="br0">
      <inkml:brushProperty name="width" value="0.05" units="cm"/>
      <inkml:brushProperty name="height" value="0.05" units="cm"/>
      <inkml:brushProperty name="color" value="#849398"/>
    </inkml:brush>
  </inkml:definitions>
  <inkml:trace contextRef="#ctx0" brushRef="#br0">19 78 6912 0 0,'-15'-2'528'0'0,"12"2"-214"0"0,3 0 369 0 0,0 0 196 0 0,0 0 38 0 0,13 11 3182 0 0,-12-10-4029 0 0,-1 0 0 0 0,1 0 0 0 0,-1 0 0 0 0,1 0 0 0 0,-1 0 0 0 0,0 0-1 0 0,0 0 1 0 0,1 0 0 0 0,-1 0 0 0 0,0 0 0 0 0,0 0 0 0 0,0 0 0 0 0,0 1 0 0 0,0-1 0 0 0,-1 0 0 0 0,1 0 0 0 0,0 0-70 0 0,0 0 52 0 0,-1 0-1 0 0,1 0 0 0 0,0 0 0 0 0,0 1 0 0 0,0-1 0 0 0,0 0 0 0 0,0 0 0 0 0,0 0 0 0 0,0 0 0 0 0,1 0 1 0 0,-1 0-1 0 0,0 1 0 0 0,1-1 0 0 0,-1 0-51 0 0,0 0 26 0 0,0 0 1 0 0,1 0-1 0 0,-1-1 1 0 0,0 1-1 0 0,0 0 1 0 0,-1 0-1 0 0,1-1 0 0 0,0 1 1 0 0,0 0-1 0 0,0 0 1 0 0,0-1-1 0 0,-1 1 1 0 0,1 0-1 0 0,0-1 1 0 0,-1 1-27 0 0,-1 11 156 0 0,2-11-155 0 0,0-1 6 0 0,0 1 0 0 0,0-1 0 0 0,0 0-1 0 0,0 1 1 0 0,0-1 0 0 0,0 1 0 0 0,0-1-1 0 0,0 1 1 0 0,0-1 0 0 0,0 1 0 0 0,0-1 0 0 0,0 1-1 0 0,0-1 1 0 0,0 1 0 0 0,-1-1 0 0 0,1 1-1 0 0,0-1 1 0 0,0 1 0 0 0,0-1 0 0 0,-1 1 0 0 0,1-1-1 0 0,0 0 1 0 0,-1 1 0 0 0,1-1 0 0 0,0 0-1 0 0,-1 1-6 0 0,1-1 1 0 0,-2 3-3 0 0,6 3 14 0 0,-3-5 41 0 0,0 0 11 0 0,3 1 0 0 0,-3-2-28 0 0,0-1 0 0 0,0 1 0 0 0,0 0 0 0 0,0-1 0 0 0,0 1 0 0 0,0-1 0 0 0,0 0 0 0 0,0 1 0 0 0,0-1 0 0 0,0 0 0 0 0,0 0 0 0 0,0 1 0 0 0,0-1 0 0 0,0 0 0 0 0,-1 0 0 0 0,2-1-36 0 0,3-41 688 0 0,-4 39-626 0 0,-1-1-1 0 0,1 1 1 0 0,0-1-1 0 0,0 1 0 0 0,0 0 1 0 0,1-1-62 0 0,4-17 405 0 0,-5 20-355 0 0,-1-1 0 0 0,1 0 0 0 0,0 1 1 0 0,0-1-1 0 0,0 1 0 0 0,0-1 0 0 0,1 1 1 0 0,-1 0-1 0 0,1-1 0 0 0,-1 1 0 0 0,1 0 0 0 0,0 0 1 0 0,0 0-1 0 0,0 0 0 0 0,0 0 0 0 0,0 1 1 0 0,0-1-1 0 0,0 1 0 0 0,1-1 0 0 0,1 0-50 0 0,5-2 27 0 0,0 0-1 0 0,1 0 1 0 0,-1 1-1 0 0,8-1-26 0 0,-15 4 14 0 0,0-1 0 0 0,0 1 0 0 0,-1 0 0 0 0,1 0 0 0 0,0 0 0 0 0,0 0-1 0 0,0 1 1 0 0,0-1 0 0 0,-1 1 0 0 0,1-1 0 0 0,0 1 0 0 0,0-1 0 0 0,-1 1 0 0 0,1 0-1 0 0,0 0 1 0 0,-1 0 0 0 0,1 0 0 0 0,-1 0 0 0 0,1 0 0 0 0,-1 0 0 0 0,1 0 0 0 0,-1 1-1 0 0,0-1 1 0 0,0 0 0 0 0,1 2-14 0 0,1 1 3 0 0,0 1 0 0 0,0-1 1 0 0,0 1-1 0 0,-1-1 0 0 0,1 1 0 0 0,-1 0 0 0 0,0 0 0 0 0,0 2-3 0 0,4 8 0 0 0,-5-12 0 0 0,1-1 0 0 0,-1 0 0 0 0,0 1 0 0 0,0-1 0 0 0,-1 1 0 0 0,1-1 0 0 0,0 4 0 0 0,-1-3-32 0 0,1 0-1 0 0,0 1 1 0 0,0-1-1 0 0,0 1 1 0 0,0-1-1 0 0,1 0 1 0 0,-1 0-1 0 0,1 0 1 0 0,0 0-1 0 0,0 0 1 0 0,0 0-1 0 0,0 0 1 0 0,0 0-1 0 0,2 0 33 0 0,13 19-2167 0 0,-7-7 829 0 0,3-5-5 0 0</inkml:trace>
</inkml:ink>
</file>

<file path=ppt/ink/ink7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2:56.239"/>
    </inkml:context>
    <inkml:brush xml:id="br0">
      <inkml:brushProperty name="width" value="0.05" units="cm"/>
      <inkml:brushProperty name="height" value="0.05" units="cm"/>
      <inkml:brushProperty name="color" value="#849398"/>
    </inkml:brush>
  </inkml:definitions>
  <inkml:trace contextRef="#ctx0" brushRef="#br0">1 14 920 0 0,'0'-5'80'0'0,"3"-4"1261"0"0,0 11 4625 0 0,1 15 4601 0 0,-2-9-13312 0 0,0 3 3015 0 0,-1-1 1 0 0,0 1 0 0 0,-1 6-271 0 0,2 17 242 0 0,4 28-63 0 0,3 2 250 0 0,-5-41-391 0 0,-2-14-208 0 0,-1 0 0 0 0,1 0-1 0 0,4 8 171 0 0,-6-10-499 0 0,0-5-3412 0 0,0-2-869 0 0</inkml:trace>
</inkml:ink>
</file>

<file path=ppt/ink/ink7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2:56.611"/>
    </inkml:context>
    <inkml:brush xml:id="br0">
      <inkml:brushProperty name="width" value="0.05" units="cm"/>
      <inkml:brushProperty name="height" value="0.05" units="cm"/>
      <inkml:brushProperty name="color" value="#849398"/>
    </inkml:brush>
  </inkml:definitions>
  <inkml:trace contextRef="#ctx0" brushRef="#br0">1 116 3224 0 0,'5'-23'1013'0'0,"-5"19"-501"0"0,1 1-1 0 0,-1 0 1 0 0,1 0 0 0 0,-1 0 0 0 0,1 0-1 0 0,0 0 1 0 0,0 1 0 0 0,1-1 0 0 0,-1 0-1 0 0,1-1-511 0 0,2-1 384 0 0,1 0-1 0 0,-1 0 1 0 0,1 1-1 0 0,0-1 1 0 0,1 1-1 0 0,-1 0 1 0 0,1 0-1 0 0,-1 1 1 0 0,1-1 0 0 0,0 1-1 0 0,0 0 1 0 0,1 1-1 0 0,-1 0 1 0 0,4-1-384 0 0,-7 2 71 0 0,-1 1 1 0 0,1-1 0 0 0,0 1 0 0 0,0 0-1 0 0,0 0 1 0 0,0 0 0 0 0,0 0 0 0 0,0 0 0 0 0,0 1-1 0 0,0-1 1 0 0,0 1 0 0 0,-1 0 0 0 0,1 0 0 0 0,0 0-1 0 0,0 0 1 0 0,-1 0 0 0 0,1 1 0 0 0,-1-1 0 0 0,2 2-72 0 0,-3-3 0 0 0,0 1 1 0 0,0 0-1 0 0,0 0 1 0 0,-1 0 0 0 0,1-1-1 0 0,0 1 1 0 0,0 0-1 0 0,-1 0 1 0 0,1 0 0 0 0,-1 0-1 0 0,1 1 1 0 0,-1-1 0 0 0,1 0-1 0 0,-1 0 1 0 0,0 0-1 0 0,1 0 1 0 0,-1 0 0 0 0,0 1-1 0 0,0-1 1 0 0,0 0-1 0 0,0 0 1 0 0,0 0 0 0 0,0 1-1 0 0,0-1 1 0 0,0 0 0 0 0,0 0-1 0 0,-1 0 1 0 0,1 0-1 0 0,0 1 1 0 0,-1-1-1 0 0,0 3-28 0 0,-1-1 0 0 0,1 1 1 0 0,-1 0-1 0 0,0-1 0 0 0,0 1 1 0 0,0 0 27 0 0,-1-1-68 0 0,0 0 0 0 0,-1 0 1 0 0,1 0-1 0 0,0 0 1 0 0,-1 0-1 0 0,0-1 1 0 0,0 0-1 0 0,-3 2 68 0 0,-13 9-50 0 0,0 2 293 0 0,-17 17-243 0 0,36-31 152 0 0,2 0-97 0 0,-1 0 1 0 0,1 0 0 0 0,-1 0 0 0 0,1 0 0 0 0,-1 0 0 0 0,1 0 0 0 0,0 0 0 0 0,-1 0-1 0 0,1 0 1 0 0,0 0 0 0 0,0 0 0 0 0,0-1 0 0 0,-1 1 0 0 0,1 0 0 0 0,0-1-1 0 0,0 1 1 0 0,0 0 0 0 0,1-1-56 0 0,19 11 138 0 0,15 0-589 0 0,1-1 0 0 0,1-2-1 0 0,0-2 452 0 0,-10 0-3585 0 0,-13-4-1555 0 0</inkml:trace>
</inkml:ink>
</file>

<file path=ppt/ink/ink7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2:57.795"/>
    </inkml:context>
    <inkml:brush xml:id="br0">
      <inkml:brushProperty name="width" value="0.05" units="cm"/>
      <inkml:brushProperty name="height" value="0.05" units="cm"/>
      <inkml:brushProperty name="color" value="#849398"/>
    </inkml:brush>
  </inkml:definitions>
  <inkml:trace contextRef="#ctx0" brushRef="#br0">1 6 1376 0 0,'0'0'127'0'0,"0"0"-6"0"0,0 0-1 0 0,0 0 0 0 0,0 0 5 0 0,0 0 23 0 0,0 0 11 0 0,0 0 1 0 0,0 0 91 0 0,0 0 382 0 0,0 0 174 0 0,0 0 31 0 0,0 0-14 0 0,0 0-93 0 0,0 0-41 0 0,0 0-8 0 0,9-3 8309 0 0,-6 2-9625 0 0,-3 1 719 0 0,13-1 160 0 0,21 2 162 0 0,-21 0-404 0 0,0 0 0 0 0,0-1 0 0 0,3-1-3 0 0,-4 0 31 0 0,0 1-1 0 0,0 1 0 0 0,1 0-30 0 0,22 1 117 0 0,-26-2-288 0 0,-1 0 0 0 0,1 1-1 0 0,0 0 1 0 0,-1 0-1 0 0,8 3 172 0 0,-15-3-425 0 0,-1-1-20 0 0,0 0-147 0 0,0 0-607 0 0,0 0-272 0 0,0 0-53 0 0,0 0-10 0 0</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OA" name="resolution" value="1000" units="1/deg"/>
          <inkml:channelProperty channel="OE" name="resolution" value="1000" units="1/deg"/>
        </inkml:channelProperties>
      </inkml:inkSource>
      <inkml:timestamp xml:id="ts0" timeString="2019-01-08T11:16:31.798"/>
    </inkml:context>
    <inkml:brush xml:id="br0">
      <inkml:brushProperty name="width" value="0.1" units="cm"/>
      <inkml:brushProperty name="height" value="0.1" units="cm"/>
      <inkml:brushProperty name="color" value="#849398"/>
      <inkml:brushProperty name="ignorePressure" value="1"/>
    </inkml:brush>
  </inkml:definitions>
  <inkml:trace contextRef="#ctx0" brushRef="#br0">2223 114 0 0,'0'-36'0'0,"0"-42"0"0,0 1874 0 0,0 908 0 0,0-2466 0 0,0-215 0 0,0 14 0 0,0-26 0 0,0-1 0 0,0 37 0 0,0-38 0 0,0 72 0 0,0-41 0 0,0-5 0 0,0-5 0 0,0-21 0 0,0 22 0 0,0-35 0 0</inkml:trace>
  <inkml:trace contextRef="#ctx0" brushRef="#br0" timeOffset="1">2295 5127 0 0,'-35'0'0'0,"33"0"0"0,13 0 0 0,5858 0 0 0,-5768 0 0 0,-56 0 0 0,-15 0 0 0,5 0 0 0,-9 0 0 0,5 0 0 0,-5 0 0 0,6 0 0 0,18 0 0 0,-40 0 0 0,21 0 0 0,-12 0 0 0,23 0 0 0,11 0 0 0,-50 0 0 0,-5 0 0 0,-8 0 0 0,-2 0 0 0</inkml:trace>
</inkml:ink>
</file>

<file path=ppt/ink/ink7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2:58.201"/>
    </inkml:context>
    <inkml:brush xml:id="br0">
      <inkml:brushProperty name="width" value="0.05" units="cm"/>
      <inkml:brushProperty name="height" value="0.05" units="cm"/>
      <inkml:brushProperty name="color" value="#849398"/>
    </inkml:brush>
  </inkml:definitions>
  <inkml:trace contextRef="#ctx0" brushRef="#br0">0 1 7776 0 0,'0'0'356'0'0,"0"0"-8"0"0,0 0-116 0 0,0 0 346 0 0,0 0 177 0 0,0 0 40 0 0,0 0-53 0 0,0 0-239 0 0,2 0-102 0 0,6 2-26 0 0,-4 0-167 0 0,1-1 1 0 0,0 0-1 0 0,0 0 1 0 0,0-1-1 0 0,0 1 1 0 0,5-1-209 0 0,2-1 310 0 0,1 2 0 0 0,0-1 0 0 0,5 2-310 0 0,23 1 510 0 0,-27-3-329 0 0,48 2-49 0 0,-49 0-237 0 0,3 0-4569 0 0,-15-2-92 0 0</inkml:trace>
</inkml:ink>
</file>

<file path=ppt/ink/ink7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2:58.767"/>
    </inkml:context>
    <inkml:brush xml:id="br0">
      <inkml:brushProperty name="width" value="0.05" units="cm"/>
      <inkml:brushProperty name="height" value="0.05" units="cm"/>
      <inkml:brushProperty name="color" value="#849398"/>
    </inkml:brush>
  </inkml:definitions>
  <inkml:trace contextRef="#ctx0" brushRef="#br0">3 29 5528 0 0,'-2'-3'568'0'0,"4"-1"-350"0"0,-2 3 833 0 0,22-14 4746 0 0,-19 14-5626 0 0,1 0 0 0 0,-1 0 0 0 0,0 0 0 0 0,0 1 0 0 0,1-1 0 0 0,-1 1 0 0 0,1 0-1 0 0,-1 0 1 0 0,0 0 0 0 0,1 0 0 0 0,-1 1 0 0 0,0-1 0 0 0,3 1-171 0 0,7 1 426 0 0,-5-1-320 0 0,-1 0 0 0 0,1 1 0 0 0,0 0-1 0 0,0 0-105 0 0,-7-2 22 0 0,1 1 0 0 0,0-1-1 0 0,0 1 1 0 0,-1 0 0 0 0,1-1-1 0 0,-1 1 1 0 0,1 0-1 0 0,-1 0 1 0 0,1 0 0 0 0,-1 0-1 0 0,1 0 1 0 0,-1 1 0 0 0,0-1-1 0 0,1 0 1 0 0,-1 1-1 0 0,0-1 1 0 0,0 1 0 0 0,0-1-1 0 0,0 1 1 0 0,-1-1-1 0 0,1 1-21 0 0,-2 23 88 0 0,1-23-84 0 0,1 0 0 0 0,-1 0 0 0 0,1 0 0 0 0,-1 0 0 0 0,1 0 0 0 0,-1 0 0 0 0,0 1 0 0 0,0-1 0 0 0,0 0 0 0 0,-1 0 0 0 0,1 0 0 0 0,0 0 0 0 0,-1 0 0 0 0,1 0 0 0 0,-1 0 0 0 0,0 1-4 0 0,-5 25-3 0 0,6-24-15 0 0,-1 0 1 0 0,1 0-1 0 0,-1 0 1 0 0,0 0-1 0 0,0-1 1 0 0,-1 1-1 0 0,1 0 1 0 0,-1 0-1 0 0,0 0 18 0 0,-11 18-157 0 0,7-11 87 0 0,-1 0-1 0 0,0-1 1 0 0,-1 0 70 0 0,3 2-58 0 0,5-11 58 0 0,-1 0 0 0 0,1 0-1 0 0,-1 1 1 0 0,1-1 0 0 0,-1 0 0 0 0,1 0 0 0 0,-1 0 0 0 0,0 1 0 0 0,0-1 0 0 0,0 0 0 0 0,1 0 0 0 0,-1 0 0 0 0,0 0 0 0 0,0-1-1 0 0,0 1 1 0 0,-1 0 0 0 0,1 0 0 0 0,0-1 0 0 0,0 1 0 0 0,0 0 59 0 0,1-1 33 0 0,0 0 10 0 0,0 0 10 0 0,8 8 192 0 0,-5-7-242 0 0,1 0 0 0 0,-1 0-1 0 0,0 0 1 0 0,1 0-1 0 0,0 0 1 0 0,-1-1-1 0 0,1 0 1 0 0,-1 1-1 0 0,1-1 1 0 0,0-1-62 0 0,40-3 548 0 0,-28 2-512 0 0,38-7 78 0 0,28-1-1633 0 0,-72 7 789 0 0</inkml:trace>
</inkml:ink>
</file>

<file path=ppt/ink/ink7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2:59.273"/>
    </inkml:context>
    <inkml:brush xml:id="br0">
      <inkml:brushProperty name="width" value="0.05" units="cm"/>
      <inkml:brushProperty name="height" value="0.05" units="cm"/>
      <inkml:brushProperty name="color" value="#849398"/>
    </inkml:brush>
  </inkml:definitions>
  <inkml:trace contextRef="#ctx0" brushRef="#br0">2 9 9672 0 0,'0'0'748'0'0,"-1"-1"-492"0"0,1 1-251 0 0,0 0-1 0 0,0 0 1 0 0,0 0 0 0 0,1 0 0 0 0,-1 0 0 0 0,0 0 0 0 0,0 0 0 0 0,0 0 0 0 0,0 0-1 0 0,0 0 1 0 0,1 0 0 0 0,-1-1 0 0 0,0 1 0 0 0,0 0 0 0 0,0 0 0 0 0,0 0 0 0 0,0 0-1 0 0,0 0 1 0 0,1 0 0 0 0,-1 0 0 0 0,0 0 0 0 0,0 0 0 0 0,0-1 0 0 0,0 1 0 0 0,0 0-1 0 0,0 0 1 0 0,0 0 0 0 0,0 0 0 0 0,0 0 0 0 0,1-1 0 0 0,-1 1 0 0 0,0 0 0 0 0,0 0 0 0 0,0 0-1 0 0,0 0 1 0 0,0-1 0 0 0,0 1 0 0 0,0 0 0 0 0,0 0 0 0 0,0 0 0 0 0,0 0 0 0 0,0 0-1 0 0,0-1 1 0 0,0 1 0 0 0,0 0 0 0 0,-1 0 0 0 0,1 0 0 0 0,0 0 0 0 0,0 0 0 0 0,0-1-1 0 0,0 1 1 0 0,0 0 0 0 0,0 0 0 0 0,0 0 0 0 0,0 0 0 0 0,0 0 0 0 0,-1 0 0 0 0,1-1-1 0 0,0 1 1 0 0,0 0 0 0 0,0 0 0 0 0,0 0 0 0 0,0 0 0 0 0,0 0 0 0 0,-1 0 0 0 0,1 0-1 0 0,0 0 1 0 0,0 0 0 0 0,0 0-5 0 0,2 0 3258 0 0,-4 31-1929 0 0,2-9-782 0 0,0-11-317 0 0,0 1 1 0 0,1 0-1 0 0,0 0 0 0 0,2 3-230 0 0,1 20 316 0 0,9 28-48 0 0,-8-40-224 0 0,-4-20-37 0 0,0 1-1 0 0,0 1 1 0 0,0-1-1 0 0,0 0 0 0 0,-1 4-6 0 0,3 10 11 0 0,-3-11 32 0 0,-2-1-22 0 0,8-37 86 0 0,0 14-40 0 0,1-8 100 0 0,-7 24-159 0 0,0 0 0 0 0,0 0-1 0 0,1 0 1 0 0,-1 0-1 0 0,0 0 1 0 0,1 0 0 0 0,-1 0-1 0 0,0 0 1 0 0,1 1-1 0 0,0-1 1 0 0,-1 0-1 0 0,1 0 1 0 0,-1 0 0 0 0,1 1-1 0 0,0-1 1 0 0,-1 0-1 0 0,1 0 1 0 0,0 1 0 0 0,1-1-8 0 0,7-10 119 0 0,-8 10-105 0 0,0-1-1 0 0,0 1 0 0 0,0 0 1 0 0,0 0-1 0 0,0 0 0 0 0,0-1 0 0 0,0 1 1 0 0,0 0-1 0 0,0 0 0 0 0,1 1 1 0 0,-1-1-1 0 0,0 0 0 0 0,1 0 0 0 0,-1 0 1 0 0,1 1-14 0 0,9-7 59 0 0,-11 7-43 0 0,1-1-2 0 0,0 1-1 0 0,0-1 0 0 0,0 1 0 0 0,0-1 1 0 0,-1 1-1 0 0,1-1 0 0 0,0 1 1 0 0,0-1-1 0 0,0 1 0 0 0,0 0 1 0 0,0-1-1 0 0,0 1 0 0 0,1 0-13 0 0,26 6 208 0 0,-25-5-201 0 0,1 0-1 0 0,-1 1 0 0 0,1 0 0 0 0,-1 0 0 0 0,1 0 0 0 0,-1 0 0 0 0,0 0 0 0 0,2 2-6 0 0,2 2-89 0 0,4 1 45 0 0,-10-7 55 0 0,1 1-1 0 0,-1 0 1 0 0,0-1-1 0 0,1 1 1 0 0,-1 0 0 0 0,0 0-1 0 0,0 0 1 0 0,0 0 0 0 0,1 0-1 0 0,-1 0 1 0 0,0 0-1 0 0,0 0 1 0 0,-1 1 0 0 0,1-1-1 0 0,0 0 1 0 0,0 1 0 0 0,-1-1-1 0 0,1 0 1 0 0,-1 1 0 0 0,1-1-1 0 0,-1 1 1 0 0,1-1-1 0 0,-1 1-10 0 0,0-1 6 0 0,0 0-1 0 0,1 1 0 0 0,-1-1 0 0 0,1 0 0 0 0,-1 0 0 0 0,1 0 0 0 0,-1 0 0 0 0,1 0 1 0 0,-1 0-1 0 0,1 0 0 0 0,0 0 0 0 0,0 0 0 0 0,-1 0 0 0 0,1 0 0 0 0,0 0 1 0 0,0 0-1 0 0,0 0-5 0 0,0-1-10 0 0,0 1 1 0 0,0 0 0 0 0,-1-1-1 0 0,1 1 1 0 0,0 0 0 0 0,-1-1 0 0 0,1 1-1 0 0,0 0 1 0 0,-1 0 0 0 0,1 0-1 0 0,-1 0 1 0 0,1 0 0 0 0,-1 0-1 0 0,0 0 1 0 0,1 0 0 0 0,-1 0 0 0 0,0 0-1 0 0,0 0 1 0 0,0 0 0 0 0,0 0-1 0 0,0 0 1 0 0,0 0 0 0 0,0 0 9 0 0,0 2 11 0 0,0-1 0 0 0,0 0 0 0 0,-1 1 0 0 0,1-1 0 0 0,-1 0 1 0 0,1 0-1 0 0,-1 0 0 0 0,0 1 0 0 0,0-1 0 0 0,0 0 0 0 0,0 0 0 0 0,0 0 0 0 0,0 0 1 0 0,-1-1-1 0 0,1 1 0 0 0,-2 1-11 0 0,-2 1 17 0 0,-1 0-1 0 0,0-1 1 0 0,0 0-1 0 0,0 0 1 0 0,0 0 0 0 0,0-1-1 0 0,-3 1-16 0 0,0 0-49 0 0,-1-1-1 0 0,0 0 0 0 0,1-1 1 0 0,-1 0-1 0 0,0-1 0 0 0,1 0 1 0 0,-4-1 49 0 0,-3 1-389 0 0,14 0-63 0 0,0 0 0 0 0,0 0 0 0 0,1 0 0 0 0,-1 0-1 0 0,0 0 1 0 0,0-1 0 0 0,1 1 0 0 0,-1 0 0 0 0,0-1-1 0 0,0 0 1 0 0,1 1 0 0 0,-1-1 452 0 0,-3-5-5701 0 0</inkml:trace>
</inkml:ink>
</file>

<file path=ppt/ink/ink7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3:23.358"/>
    </inkml:context>
    <inkml:brush xml:id="br0">
      <inkml:brushProperty name="width" value="0.05" units="cm"/>
      <inkml:brushProperty name="height" value="0.05" units="cm"/>
      <inkml:brushProperty name="color" value="#333333"/>
    </inkml:brush>
  </inkml:definitions>
  <inkml:trace contextRef="#ctx0" brushRef="#br0">2 62 3224 0 0,'0'0'143'0'0,"0"0"290"0"0,0 0 1115 0 0,0 0 482 0 0,0 0 97 0 0,0 0-179 0 0,0 0-817 0 0,0 16 977 0 0,-1 0-1648 0 0,0 1 1 0 0,2-1-1 0 0,0 1 1 0 0,1 1-461 0 0,0 7 185 0 0,1 4-87 0 0,0 0 1 0 0,2-1-1 0 0,1 1 0 0 0,3 2-98 0 0,-5-18 24 0 0,1 1 0 0 0,0-1 1 0 0,1 0-1 0 0,0-1 1 0 0,2 1-1 0 0,-1-1 1 0 0,1-1-1 0 0,1 1 0 0 0,4 3-24 0 0,-10-12-1 0 0,-1-1-1 0 0,1 1 0 0 0,0-1 0 0 0,0 0 0 0 0,0 0 1 0 0,0 0-1 0 0,0-1 0 0 0,0 1 0 0 0,0-1 0 0 0,0 1 0 0 0,1-1 1 0 0,-1 0-1 0 0,1-1 0 0 0,-1 1 0 0 0,1 0 0 0 0,-1-1 1 0 0,1 0-1 0 0,-1 0 0 0 0,1 0 0 0 0,-1 0 0 0 0,1-1 0 0 0,-1 1 1 0 0,1-1-1 0 0,-1 0 0 0 0,0 0 0 0 0,1 0 0 0 0,-1 0 1 0 0,0-1-1 0 0,0 1 0 0 0,0-1 0 0 0,0 0 0 0 0,0 0 0 0 0,1 0 2 0 0,1-2 18 0 0,-1 0-1 0 0,1 0 0 0 0,-1-1 0 0 0,0 1 1 0 0,0-1-1 0 0,0 0 0 0 0,-1 0 0 0 0,1 0 0 0 0,-1 0 1 0 0,0-1-1 0 0,-1 1 0 0 0,1-2-17 0 0,3-9 216 0 0,-1 4-24 0 0,-1 0 1 0 0,-1 0-1 0 0,1-1 1 0 0,-2 1-1 0 0,0-1 1 0 0,0-3-193 0 0,2-37 631 0 0,-1 32-396 0 0,-2 1 0 0 0,0 0 0 0 0,-1 0-1 0 0,-2 0 1 0 0,0-1-235 0 0,-1-2 160 0 0,2 13-123 0 0,0 1 0 0 0,-1 0 0 0 0,0 0 0 0 0,0 1 1 0 0,-1-1-1 0 0,0 0 0 0 0,-4-5-37 0 0,6 12-380 0 0,-6-14 680 0 0,6 9-7089 0 0,1 7 672 0 0</inkml:trace>
</inkml:ink>
</file>

<file path=ppt/ink/ink7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3:23.776"/>
    </inkml:context>
    <inkml:brush xml:id="br0">
      <inkml:brushProperty name="width" value="0.05" units="cm"/>
      <inkml:brushProperty name="height" value="0.05" units="cm"/>
      <inkml:brushProperty name="color" value="#333333"/>
    </inkml:brush>
  </inkml:definitions>
  <inkml:trace contextRef="#ctx0" brushRef="#br0">10 27 11664 0 0,'-8'-4'530'0'0,"7"3"-7"0"0,1 1-274 0 0,0 0 82 0 0,6-3 493 0 0,16-3-414 0 0,0 2 0 0 0,1 0 1 0 0,0 1-1 0 0,-1 2 0 0 0,1 0 0 0 0,3 2-410 0 0,1 4-2582 0 0,-22-3 228 0 0,5 0-2660 0 0</inkml:trace>
</inkml:ink>
</file>

<file path=ppt/ink/ink7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3:24.115"/>
    </inkml:context>
    <inkml:brush xml:id="br0">
      <inkml:brushProperty name="width" value="0.05" units="cm"/>
      <inkml:brushProperty name="height" value="0.05" units="cm"/>
      <inkml:brushProperty name="color" value="#333333"/>
    </inkml:brush>
  </inkml:definitions>
  <inkml:trace contextRef="#ctx0" brushRef="#br0">1 14 10768 0 0,'0'0'241'0'0,"0"0"38"0"0,0 0 13 0 0,0 0-26 0 0,15 0 490 0 0,107 0 3548 0 0,-49-6-3652 0 0,-40 5-1841 0 0,28-5 1189 0 0,-46 5-5873 0 0</inkml:trace>
</inkml:ink>
</file>

<file path=ppt/ink/ink7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3:25.759"/>
    </inkml:context>
    <inkml:brush xml:id="br0">
      <inkml:brushProperty name="width" value="0.05" units="cm"/>
      <inkml:brushProperty name="height" value="0.05" units="cm"/>
      <inkml:brushProperty name="color" value="#333333"/>
    </inkml:brush>
  </inkml:definitions>
  <inkml:trace contextRef="#ctx0" brushRef="#br0">18 46 2304 0 0,'-12'-6'224'0'0,"7"5"85"0"0,4 0 1295 0 0,1 1 551 0 0,0 0 106 0 0,0 0-214 0 0,0 0-974 0 0,0 0-429 0 0,0 0-89 0 0,0 0-29 0 0,2 0-72 0 0,4-2-189 0 0,0 1 0 0 0,0 0 1 0 0,0 0-1 0 0,0 0 1 0 0,2 1-266 0 0,23-3 547 0 0,8-3 38 0 0,1 2 0 0 0,34 1-585 0 0,0 0 399 0 0,136-2-300 0 0,-104 0 162 0 0,-80 3-452 0 0,-25 2 91 0 0,1 0 0 0 0,0 0 1 0 0,0 0-1 0 0,-1 0 0 0 0,1 0 1 0 0,0 0-1 0 0,-1 1 0 0 0,1-1 1 0 0,0 0-1 0 0,-1 1 0 0 0,1 0 0 0 0,1 0 101 0 0,-3 0-399 0 0,0-1-8 0 0,0 0-144 0 0,0 0-594 0 0,0 0-264 0 0,0 0-52 0 0,0 0-10 0 0</inkml:trace>
</inkml:ink>
</file>

<file path=ppt/ink/ink7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3:26.109"/>
    </inkml:context>
    <inkml:brush xml:id="br0">
      <inkml:brushProperty name="width" value="0.05" units="cm"/>
      <inkml:brushProperty name="height" value="0.05" units="cm"/>
      <inkml:brushProperty name="color" value="#333333"/>
    </inkml:brush>
  </inkml:definitions>
  <inkml:trace contextRef="#ctx0" brushRef="#br0">1 47 7344 0 0,'6'-12'332'0'0,"-5"10"-4"0"0,-1-11-196 0 0,7-1 3942 0 0,-7 13-3944 0 0,0 1 0 0 0,0 0 0 0 0,1 0-1 0 0,-1-1 1 0 0,0 1 0 0 0,0 0 0 0 0,0 0 0 0 0,0-1 0 0 0,0 1 0 0 0,1 0 0 0 0,-1 0 0 0 0,0-1-1 0 0,0 1 1 0 0,0 0 0 0 0,1 0 0 0 0,-1 0 0 0 0,0 0 0 0 0,0-1 0 0 0,1 1 0 0 0,-1 0-1 0 0,0 0 1 0 0,0 0 0 0 0,1 0 0 0 0,-1 0 0 0 0,0 0 0 0 0,1 0 0 0 0,-1 0 0 0 0,0 0 0 0 0,0 0-1 0 0,1 0 1 0 0,-1 0 0 0 0,0 0-130 0 0,5 9 212 0 0,-2 0 0 0 0,1 0 0 0 0,-1 1 0 0 0,-1-1 0 0 0,2 7-212 0 0,-2-6 108 0 0,0 0 1 0 0,1 0-1 0 0,1 0 0 0 0,-1 0 0 0 0,2 0-108 0 0,34 59 0 0 0,-36-62-65 0 0,-3-5-268 0 0,0-2-94 0 0,0 0-1059 0 0,0 0-4194 0 0</inkml:trace>
</inkml:ink>
</file>

<file path=ppt/ink/ink7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3:26.608"/>
    </inkml:context>
    <inkml:brush xml:id="br0">
      <inkml:brushProperty name="width" value="0.05" units="cm"/>
      <inkml:brushProperty name="height" value="0.05" units="cm"/>
      <inkml:brushProperty name="color" value="#333333"/>
    </inkml:brush>
  </inkml:definitions>
  <inkml:trace contextRef="#ctx0" brushRef="#br0">6 5 9672 0 0,'0'0'748'0'0,"-5"-5"-321"0"0,4 5 2606 0 0,83 62-379 0 0,-36-29-2090 0 0,2 5-564 0 0,-24-17 50 0 0,37 30 29 0 0,-54-44-67 0 0,0-1 0 0 0,-1 1 0 0 0,1 0 0 0 0,-1 0 0 0 0,0 2-12 0 0,10 11 0 0 0,-7-10 1 0 0,-2 0-1 0 0,1 1 0 0 0,-1 0 0 0 0,-1 0 0 0 0,0 0 1 0 0,0 1-1 0 0,0 3 0 0 0,-4-9-1 0 0,0-1 0 0 0,-1 1 0 0 0,1-1 0 0 0,-1 1 0 0 0,-1 0 0 0 0,1 0 0 0 0,-1-1 0 0 0,0 1 0 0 0,0 0 0 0 0,-1-1 0 0 0,1 1 1 0 0,-1 0-1 0 0,-1-1 0 0 0,1 1 0 0 0,-1-1 0 0 0,0 1 0 0 0,-2 3 1 0 0,-5 8-33 0 0,-1-1-1 0 0,0 0 1 0 0,-1-1 0 0 0,-1 0 0 0 0,-1-1 0 0 0,0 0 0 0 0,0-1-1 0 0,-5 2 34 0 0,-21 23-1 0 0,23-22 29 0 0,-1 0-1 0 0,-17 11-27 0 0,24-18 3 0 0,0-1 1 0 0,1 1-1 0 0,0 1 1 0 0,0 0 0 0 0,1 0-1 0 0,0 1-3 0 0,7-10 59 0 0,1 0-37 0 0,0 0-1 0 0,0 0 1 0 0,1-1 0 0 0,-1 1 0 0 0,0 0 0 0 0,0-1-1 0 0,1 1 1 0 0,-1-1 0 0 0,1 1 0 0 0,-1 0 0 0 0,0-1-1 0 0,1 1 1 0 0,-1-1 0 0 0,1 1 0 0 0,-1-1 0 0 0,1 1-1 0 0,-1-1 1 0 0,1 1 0 0 0,0-1 0 0 0,-1 0 0 0 0,1 1-1 0 0,-1-1 1 0 0,1 0 0 0 0,0 0 0 0 0,-1 1 0 0 0,1-1 0 0 0,0 0-1 0 0,0 0 1 0 0,-1 0 0 0 0,1 0 0 0 0,0 0 0 0 0,-1 0-1 0 0,2 0-21 0 0,28 0 181 0 0,-21 0-111 0 0,12 0 62 0 0,-1-2 0 0 0,1 0 0 0 0,-1-1 0 0 0,8-3-132 0 0,17-3 222 0 0,19-1-222 0 0,25-4 58 0 0,-57 10-35 0 0,0 1-1 0 0,-1 1 0 0 0,23 3-22 0 0,-19-1-3 0 0,-24 0 2 0 0,7 0-3 0 0,0 0-1 0 0,-1 2 1 0 0,14 2 4 0 0,-22 0-51 0 0,-8-3-4189 0 0,-1-1-1174 0 0</inkml:trace>
</inkml:ink>
</file>

<file path=ppt/ink/ink7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3:26.944"/>
    </inkml:context>
    <inkml:brush xml:id="br0">
      <inkml:brushProperty name="width" value="0.05" units="cm"/>
      <inkml:brushProperty name="height" value="0.05" units="cm"/>
      <inkml:brushProperty name="color" value="#333333"/>
    </inkml:brush>
  </inkml:definitions>
  <inkml:trace contextRef="#ctx0" brushRef="#br0">5 31 5984 0 0,'0'0'464'0'0,"3"-17"1048"0"0,-3 13-719 0 0,-1-3 4522 0 0,0 5-996 0 0,0 6-3875 0 0,-1 10-369 0 0,0 0-1 0 0,2 1 0 0 0,0-1 0 0 0,0 0 0 0 0,1 1 0 0 0,3 7-74 0 0,1 44 87 0 0,4-4-11 0 0,-9-51-77 0 0,2 0 0 0 0,-1-1 0 0 0,2 2 1 0 0,-2-4-7 0 0,3 5-288 0 0,0 8-214 0 0,-4-9-4667 0 0,-3-6-617 0 0</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26:49.587"/>
    </inkml:context>
    <inkml:brush xml:id="br0">
      <inkml:brushProperty name="width" value="0.1" units="cm"/>
      <inkml:brushProperty name="height" value="0.1" units="cm"/>
      <inkml:brushProperty name="color" value="#333333"/>
    </inkml:brush>
  </inkml:definitions>
  <inkml:trace contextRef="#ctx0" brushRef="#br0">47 57 4400 0 0,'-3'-1'327'0'0,"0"1"0"0"0,0-1 0 0 0,0 0 0 0 0,1 0 0 0 0,-1 0 0 0 0,0 0 0 0 0,-2-1-327 0 0,5 2 99 0 0,-1-1-1 0 0,0 0 0 0 0,0 1 0 0 0,0-1 0 0 0,1 1 0 0 0,-1-1 1 0 0,0 0-1 0 0,1 0 0 0 0,-1 1 0 0 0,1-1 0 0 0,-1 0 0 0 0,0 0 0 0 0,1 0 1 0 0,0 0-1 0 0,-1 1 0 0 0,1-1 0 0 0,0 0 0 0 0,-1 0 0 0 0,1 0 0 0 0,0 0 1 0 0,0 0-1 0 0,0 0 0 0 0,0 0 0 0 0,0 0-98 0 0,0 0 28 0 0,1 0 0 0 0,-1 0 0 0 0,1 0 1 0 0,-1 0-1 0 0,1 1 0 0 0,-1-1 0 0 0,1 0 0 0 0,0 0 0 0 0,-1 1 0 0 0,1-1 0 0 0,0 1 0 0 0,0-1 1 0 0,0 0-1 0 0,-1 1 0 0 0,1-1 0 0 0,0 1 0 0 0,0 0 0 0 0,0-1 0 0 0,0 1 0 0 0,0 0 1 0 0,0-1-29 0 0,3 0 132 0 0,-3 0 20 0 0,20-7 1178 0 0,-1 16-874 0 0,-14-3-432 0 0,-4-4-18 0 0,0 1 0 0 0,-1-1 0 0 0,0 0 0 0 0,1 1 0 0 0,-1-1 0 0 0,0 1 0 0 0,0 0 0 0 0,0-1 0 0 0,1 2-6 0 0,4 4 0 0 0,-5-6 0 0 0,-1-1 0 0 0,1 1 0 0 0,-1-1 0 0 0,1 1 0 0 0,-1-1 0 0 0,0 1 0 0 0,1-1 0 0 0,-1 1 0 0 0,1 0 0 0 0,-1-1 0 0 0,0 1 0 0 0,0 0 0 0 0,1-1 0 0 0,-1 1 0 0 0,0 0 0 0 0,0-1 0 0 0,0 1 0 0 0,0 0 0 0 0,0-1 0 0 0,0 1 0 0 0,0 0 0 0 0,1 11 10 0 0,-1-11-7 0 0,1 1 0 0 0,-1-1 0 0 0,0 0 1 0 0,0 1-1 0 0,0-1 0 0 0,0 0 1 0 0,0 1-1 0 0,-1-1 0 0 0,1 0 1 0 0,0 1-1 0 0,-1-1 0 0 0,1 0 0 0 0,0 0 1 0 0,-1 1-1 0 0,0-1 0 0 0,1 0 1 0 0,-1 0-1 0 0,0 0 0 0 0,1 0 1 0 0,-2 1-4 0 0,0 1 60 0 0,0-1 1 0 0,0 1 0 0 0,0 0 0 0 0,0-1 0 0 0,-1 0-1 0 0,0 1 1 0 0,1-1 0 0 0,-1 0 0 0 0,0 0 0 0 0,0 0-1 0 0,0-1 1 0 0,0 1 0 0 0,0-1 0 0 0,0 0 0 0 0,-4 1-61 0 0,6-1 55 0 0,-1-1 1 0 0,1 0 0 0 0,-1 0 0 0 0,1 0-1 0 0,0 0 1 0 0,-1 0 0 0 0,1 0-1 0 0,-1 0 1 0 0,1-1 0 0 0,-1 1 0 0 0,1 0-1 0 0,0-1 1 0 0,-1 1 0 0 0,1-1 0 0 0,0 1-1 0 0,-1-1 1 0 0,1 0 0 0 0,0 0-1 0 0,0 1 1 0 0,0-1 0 0 0,-1-1-56 0 0,-1-1 130 0 0,0 0 1 0 0,0 0-1 0 0,0-1 1 0 0,1 1-1 0 0,-1-1 1 0 0,0-2-131 0 0,2 5 9 0 0,1 0 0 0 0,0 0 0 0 0,-1 0 1 0 0,1-1-1 0 0,0 1 0 0 0,0 0 0 0 0,-1-1 0 0 0,1 1 0 0 0,0 0 0 0 0,0 0 1 0 0,1-1-1 0 0,-1 1 0 0 0,0 0 0 0 0,0-1 0 0 0,1 1 0 0 0,-1 0 1 0 0,0 0-1 0 0,1-1 0 0 0,-1 1 0 0 0,1 0 0 0 0,0 0 0 0 0,0-1-9 0 0,1-1 8 0 0,-1 1-1 0 0,1-1 0 0 0,0 0 0 0 0,1 1 0 0 0,-1-1 0 0 0,0 1 0 0 0,1 0 1 0 0,-1 0-8 0 0,40-33 0 0 0,-40 34-5 0 0,0 1 1 0 0,-1-1 0 0 0,1 0 0 0 0,0 0 0 0 0,-1 1 0 0 0,1-1-1 0 0,0 1 1 0 0,-1-1 0 0 0,1 1 0 0 0,0 0 0 0 0,0 0-1 0 0,0 0 1 0 0,-1 0 0 0 0,1 0 0 0 0,0 0 0 0 0,0 0 0 0 0,0 1-1 0 0,1 0 5 0 0,-2-1-2 0 0,0 0 0 0 0,0 1 0 0 0,0-1 0 0 0,0 1 0 0 0,0-1 0 0 0,0 1 0 0 0,0 0 0 0 0,0-1 0 0 0,0 1-1 0 0,-1 0 1 0 0,1-1 0 0 0,0 1 0 0 0,0 0 0 0 0,-1 0 0 0 0,1 0 0 0 0,0 0 0 0 0,-1 0 0 0 0,1 0 0 0 0,-1 0-1 0 0,1 0 1 0 0,-1 0 0 0 0,0 0 0 0 0,1 0 0 0 0,-1 0 0 0 0,0 0 0 0 0,0 0 0 0 0,0 1 0 0 0,1-1 0 0 0,-1 0 2 0 0,1 11 0 0 0,0-12 0 0 0,-1 1 0 0 0,0 0 0 0 0,0 0 0 0 0,1-1 0 0 0,-1 1 0 0 0,0 0 0 0 0,0 0 0 0 0,0-1 0 0 0,0 1 0 0 0,0 0 0 0 0,0 0 0 0 0,0-1 0 0 0,0 1 0 0 0,-1 0 0 0 0,1 0 0 0 0,0-1 0 0 0,0 1 0 0 0,-1 0 0 0 0,1-1 0 0 0,0 1 0 0 0,-1 0 0 0 0,1 0 0 0 0,-7 9 7 0 0,-1 0-24 0 0,-15 0 152 0 0,22-9-127 0 0,0 0-1 0 0,0-1 1 0 0,-1 1 0 0 0,1-1 0 0 0,0 0-1 0 0,-1 1 1 0 0,1-1 0 0 0,-1 0 0 0 0,1 0 0 0 0,-1 0-1 0 0,1 0 1 0 0,0 0 0 0 0,-1 0 0 0 0,1 0-1 0 0,-1-1 1 0 0,1 1 0 0 0,0 0 0 0 0,-1-1-1 0 0,1 1 1 0 0,0-1 0 0 0,0 0 0 0 0,-1 1-1 0 0,1-1 1 0 0,0 0 0 0 0,0 0 0 0 0,0 0 0 0 0,0 1-1 0 0,0-1 1 0 0,0 0 0 0 0,0-1 0 0 0,0 1-1 0 0,0 0 1 0 0,0 0 0 0 0,0 0-8 0 0,-6-7 47 0 0,7 8-46 0 0,-1 0 1 0 0,1 0 0 0 0,-1-1-1 0 0,1 1 1 0 0,-1 0-1 0 0,1-1 1 0 0,0 1 0 0 0,-1 0-1 0 0,1-1 1 0 0,0 1-1 0 0,-1 0 1 0 0,1-1 0 0 0,0 1-1 0 0,-1-1 1 0 0,1 1-1 0 0,0-1 1 0 0,0 1 0 0 0,-1-1-1 0 0,1 1 1 0 0,0-1-1 0 0,0 1 1 0 0,0-1 0 0 0,0 1-1 0 0,0-1-1 0 0,0 0 2 0 0,0 0 0 0 0,0 1 0 0 0,0-1 0 0 0,0 0-1 0 0,-1 1 1 0 0,1-1 0 0 0,0 0 0 0 0,0 1 0 0 0,0-1 0 0 0,-1 0 0 0 0,1 1-1 0 0,0-1 1 0 0,0 1 0 0 0,-1-1 0 0 0,0 0-2 0 0,1 0 1 0 0,-1 0 0 0 0,1 0 1 0 0,-1 0-1 0 0,1 0 0 0 0,0 0 0 0 0,-1 0 0 0 0,1 0 1 0 0,0 0-1 0 0,0 0 0 0 0,0 0 0 0 0,-1 0 1 0 0,1 0-1 0 0,0 0 0 0 0,0 0 0 0 0,1 0 0 0 0,-1-1 1 0 0,0 1-1 0 0,0 0 0 0 0,0 0 0 0 0,1 0 1 0 0,-1 0-2 0 0,3-3-11 0 0,-2 4-206 0 0,-1 0 1 0 0,1-1-1 0 0,0 1 1 0 0,0 0-1 0 0,0 0 1 0 0,0 0-1 0 0,0 0 1 0 0,-1 0-1 0 0,1 0 1 0 0,0 0-1 0 0,0 0 1 0 0,0 0-1 0 0,1 1 217 0 0,-1-1-1481 0 0,7 1-3284 0 0</inkml:trace>
</inkml:ink>
</file>

<file path=ppt/ink/ink7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3:28.184"/>
    </inkml:context>
    <inkml:brush xml:id="br0">
      <inkml:brushProperty name="width" value="0.05" units="cm"/>
      <inkml:brushProperty name="height" value="0.05" units="cm"/>
      <inkml:brushProperty name="color" value="#333333"/>
    </inkml:brush>
  </inkml:definitions>
  <inkml:trace contextRef="#ctx0" brushRef="#br0">56 6 11976 0 0,'-5'-4'1378'0'0,"5"4"-1308"0"0,-1-1 1 0 0,1 1-1 0 0,-1 0 0 0 0,1 0 0 0 0,-1 0 1 0 0,1 0-1 0 0,-1 0 0 0 0,0 0 0 0 0,1 0 1 0 0,-1 0-1 0 0,1 0 0 0 0,-1 0 0 0 0,1 0 1 0 0,-1 0-1 0 0,1 1 0 0 0,-1-1 0 0 0,0 0 1 0 0,1 0-1 0 0,-1 0 0 0 0,1 1 0 0 0,-1-1 0 0 0,1 0 1 0 0,0 1-1 0 0,-1-1 0 0 0,1 0 0 0 0,-1 1 1 0 0,1-1-1 0 0,0 1 0 0 0,-1-1-70 0 0,-9 13 1184 0 0,8-7-807 0 0,-4 6 104 0 0,2 0 1 0 0,0 1-1 0 0,-3 12-481 0 0,6-22 23 0 0,1 0 1 0 0,-1 0 0 0 0,1 1 0 0 0,0-1-1 0 0,0 0 1 0 0,0 1 0 0 0,0-1-1 0 0,1 0 1 0 0,-1 1 0 0 0,1-1-1 0 0,0 0 1 0 0,0 0 0 0 0,0 0-1 0 0,0 1 1 0 0,1-1 0 0 0,-1 0-1 0 0,1-1 1 0 0,0 1-24 0 0,0 1 3 0 0,0-1 0 0 0,0 0 0 0 0,1 0 0 0 0,-1 0 1 0 0,1 0-1 0 0,0 0 0 0 0,0 0 0 0 0,0-1 0 0 0,0 0 0 0 0,0 1 0 0 0,1-1 0 0 0,-1 0 0 0 0,1-1 0 0 0,-1 1 0 0 0,1 0 0 0 0,0-1 1 0 0,0 0-1 0 0,-1 0 0 0 0,3 0-3 0 0,0-1-356 0 0,-1-1 0 0 0,0 1 1 0 0,1-1-1 0 0,-1 0 0 0 0,0-1 1 0 0,0 1-1 0 0,0-1 0 0 0,0 0 0 0 0,0-1 1 0 0,0 1-1 0 0,0-1 0 0 0,-1 0 1 0 0,1 0-1 0 0,3-3 356 0 0,7-6-1653 0 0</inkml:trace>
</inkml:ink>
</file>

<file path=ppt/ink/ink7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3:28.528"/>
    </inkml:context>
    <inkml:brush xml:id="br0">
      <inkml:brushProperty name="width" value="0.05" units="cm"/>
      <inkml:brushProperty name="height" value="0.05" units="cm"/>
      <inkml:brushProperty name="color" value="#333333"/>
    </inkml:brush>
  </inkml:definitions>
  <inkml:trace contextRef="#ctx0" brushRef="#br0">39 31 3680 0 0,'-1'0'53'0'0,"-15"-14"-384"0"0,4 6 1504 0 0,3 5 5104 0 0,8 2-4163 0 0,2 1-2048 0 0,-1 0-1 0 0,0 0 1 0 0,0 0-1 0 0,0 0 1 0 0,0 0-1 0 0,0 0 1 0 0,0 0 0 0 0,0 0-1 0 0,1 0 1 0 0,-1 0-1 0 0,0 0 1 0 0,0 0-1 0 0,0 0 1 0 0,0-1-1 0 0,0 1 1 0 0,0 0-1 0 0,0 0 1 0 0,0 0 0 0 0,0 0-1 0 0,0 0 1 0 0,1 0-1 0 0,-1 0 1 0 0,0 0-1 0 0,0-1 1 0 0,0 1-1 0 0,0 0 1 0 0,0 0 0 0 0,0 0-1 0 0,0 0 1 0 0,0 0-1 0 0,0 0 1 0 0,0-1-1 0 0,0 1 1 0 0,0 0-1 0 0,0 0 1 0 0,0 0 0 0 0,0 0-1 0 0,0 0 1 0 0,0 0-1 0 0,0-1 1 0 0,0 1-1 0 0,-1 0 1 0 0,1 0-1 0 0,0 0 1 0 0,0 0 0 0 0,0 0-1 0 0,0 0 1 0 0,0 0-1 0 0,0 0-65 0 0,2 0-126 0 0,-1 0 0 0 0,1 0 1 0 0,0 1-1 0 0,-1-1 0 0 0,1 1 0 0 0,0-1 0 0 0,-1 1 0 0 0,1 0 0 0 0,-1-1 0 0 0,2 2 126 0 0,5 2-3355 0 0,2-1-1617 0 0</inkml:trace>
</inkml:ink>
</file>

<file path=ppt/ink/ink7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3:28.866"/>
    </inkml:context>
    <inkml:brush xml:id="br0">
      <inkml:brushProperty name="width" value="0.05" units="cm"/>
      <inkml:brushProperty name="height" value="0.05" units="cm"/>
      <inkml:brushProperty name="color" value="#333333"/>
    </inkml:brush>
  </inkml:definitions>
  <inkml:trace contextRef="#ctx0" brushRef="#br0">1 14 13360 0 0,'0'0'298'0'0,"0"0"46"0"0,0 0 24 0 0,0 0-38 0 0,15 2-206 0 0,-9-3 127 0 0,0 1 1 0 0,-1-1 0 0 0,1 0 0 0 0,0-1 0 0 0,0 0-252 0 0,0 1 141 0 0,-1-1 1 0 0,1 1 0 0 0,0 0 0 0 0,0 0-1 0 0,0 1-141 0 0,16-1 214 0 0,-1 0-5142 0 0,-12 1-261 0 0</inkml:trace>
  <inkml:trace contextRef="#ctx0" brushRef="#br0" timeOffset="1">16 103 11544 0 0,'0'0'264'0'0,"0"0"34"0"0,0 0 20 0 0,0 0-41 0 0,1 0-90 0 0,87-8 3843 0 0,-4 2-5487 0 0,-69 4-4108 0 0</inkml:trace>
</inkml:ink>
</file>

<file path=ppt/ink/ink7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3:29.236"/>
    </inkml:context>
    <inkml:brush xml:id="br0">
      <inkml:brushProperty name="width" value="0.05" units="cm"/>
      <inkml:brushProperty name="height" value="0.05" units="cm"/>
      <inkml:brushProperty name="color" value="#333333"/>
    </inkml:brush>
  </inkml:definitions>
  <inkml:trace contextRef="#ctx0" brushRef="#br0">0 34 10592 0 0,'0'0'818'0'0,"0"0"-455"0"0,0 0 65 0 0,0 0 85 0 0,0 0 21 0 0,2 0 7 0 0,1 2-298 0 0,1-1 0 0 0,0 0-1 0 0,-1 0 1 0 0,1 0 0 0 0,0 0 0 0 0,0-1 0 0 0,-1 0 0 0 0,1 0-1 0 0,0 0 1 0 0,1 0-243 0 0,40-4 1310 0 0,55-21-1295 0 0,-76 19-1853 0 0,-14 1 566 0 0</inkml:trace>
</inkml:ink>
</file>

<file path=ppt/ink/ink7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3:29.622"/>
    </inkml:context>
    <inkml:brush xml:id="br0">
      <inkml:brushProperty name="width" value="0.05" units="cm"/>
      <inkml:brushProperty name="height" value="0.05" units="cm"/>
      <inkml:brushProperty name="color" value="#333333"/>
    </inkml:brush>
  </inkml:definitions>
  <inkml:trace contextRef="#ctx0" brushRef="#br0">1 0 4144 0 0,'0'0'319'0'0,"0"0"69"0"0,0 0 1070 0 0,0 0 491 0 0,0 0 99 0 0,0 2 749 0 0,1 10-1756 0 0,6 71 3109 0 0,-7-56-3580 0 0,0-23-492 0 0,-1 1 0 0 0,1-1 0 0 0,0 0 0 0 0,1 1 1 0 0,-1-1-1 0 0,1 2-78 0 0,18 82 682 0 0,-19-88-672 0 0,0 1-1 0 0,0-1 1 0 0,0 1-1 0 0,0-1 0 0 0,0 1 1 0 0,0 0-1 0 0,0-1 1 0 0,1 1-1 0 0,-1-1 0 0 0,0 1 1 0 0,0-1-1 0 0,1 1 1 0 0,-1-1-1 0 0,0 1 0 0 0,1-1 1 0 0,-1 1-1 0 0,1-1 1 0 0,-1 1-1 0 0,1-1 0 0 0,-1 0 1 0 0,0 1-1 0 0,1-1 1 0 0,-1 0-1 0 0,1 1 0 0 0,0-1 1 0 0,-1 0-1 0 0,1 1-9 0 0,0-1-4 0 0,0-1 0 0 0,-1 1 0 0 0,1 0 0 0 0,0 0 0 0 0,-1-1-1 0 0,1 1 1 0 0,0 0 0 0 0,-1-1 0 0 0,1 1 0 0 0,0 0 0 0 0,-1-1-1 0 0,1 1 1 0 0,-1-1 0 0 0,1 1 0 0 0,-1-1 0 0 0,1 0 0 0 0,-1 1 0 0 0,1-1 4 0 0,2-3 5 0 0,0 0 0 0 0,-1 0 0 0 0,0 0 1 0 0,0 0-1 0 0,0 0 0 0 0,0 0 0 0 0,0-1-5 0 0,-2 2 0 0 0,1 0-1 0 0,0-1 1 0 0,0 1-1 0 0,0 0 1 0 0,0 0-1 0 0,1 0 1 0 0,-1 0-1 0 0,1 0 1 0 0,0 0-1 0 0,0 0 1 0 0,0 1-1 0 0,0-1 0 0 0,0 1 1 0 0,1-1-1 0 0,-1 1 1 0 0,1 0-1 0 0,-1 0 1 0 0,1 0-1 0 0,0 0 1 0 0,1 0 0 0 0,3-2 12 0 0,-6 3-9 0 0,0 0 0 0 0,1 0 0 0 0,-1 1 0 0 0,0-1 0 0 0,0 0 0 0 0,1 1 0 0 0,-1 0 0 0 0,1-1 0 0 0,-1 1 0 0 0,0 0 0 0 0,1-1 0 0 0,-1 1 0 0 0,1 0 1 0 0,-1 0-1 0 0,1 0 0 0 0,-1 0 0 0 0,1 0-3 0 0,1 1 1 0 0,-1-1 0 0 0,0 0 0 0 0,0 1 1 0 0,1 0-1 0 0,-1-1 0 0 0,0 1 0 0 0,0 0 1 0 0,0 0-1 0 0,0 0 0 0 0,0 0-1 0 0,15 7-16 0 0,-12-6 7 0 0,0 0 0 0 0,0 0 0 0 0,0 1 1 0 0,0 0-1 0 0,0 0 0 0 0,-1 0 0 0 0,1 0 1 0 0,-1 1-1 0 0,0 0 0 0 0,0 0 0 0 0,0 0 1 0 0,-1 0-1 0 0,1 1 0 0 0,-1-1 0 0 0,0 1 1 0 0,-1 0-1 0 0,1 0 0 0 0,-1 0 0 0 0,0 0 1 0 0,0 1-1 0 0,0-1 0 0 0,-1 0 0 0 0,1 3 9 0 0,-2-7 4 0 0,0 1 0 0 0,0-1 0 0 0,0 0-1 0 0,-1 0 1 0 0,1 0 0 0 0,0 1-1 0 0,-1-1 1 0 0,1 0 0 0 0,0 0 0 0 0,-1 0-1 0 0,0 0 1 0 0,1 0 0 0 0,-1 1 0 0 0,0-1-1 0 0,1 0 1 0 0,-1-1 0 0 0,0 1-1 0 0,0 0 1 0 0,0 0 0 0 0,0 0 0 0 0,0 0-1 0 0,0-1 1 0 0,0 1 0 0 0,0 0 0 0 0,0-1-1 0 0,0 1 1 0 0,0-1 0 0 0,0 1-1 0 0,0-1 1 0 0,-1 0 0 0 0,1 1 0 0 0,0-1-4 0 0,-5 2 26 0 0,1-1 0 0 0,-1 1 1 0 0,0-1-1 0 0,0 0 0 0 0,1-1 1 0 0,-4 0-27 0 0,-6 0-272 0 0,-1-1-1 0 0,0-1 1 0 0,1-1 0 0 0,-1 0 0 0 0,1-1-1 0 0,-1-1 273 0 0,4 1-6723 0 0</inkml:trace>
</inkml:ink>
</file>

<file path=ppt/ink/ink7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3:31.315"/>
    </inkml:context>
    <inkml:brush xml:id="br0">
      <inkml:brushProperty name="width" value="0.05" units="cm"/>
      <inkml:brushProperty name="height" value="0.05" units="cm"/>
      <inkml:brushProperty name="color" value="#333333"/>
    </inkml:brush>
  </inkml:definitions>
  <inkml:trace contextRef="#ctx0" brushRef="#br0">2 37 10304 0 0,'-2'-37'3217'0'0,"2"37"-2501"0"0,0 0-143 0 0,0 0-58 0 0,0 0-16 0 0,0 0-58 0 0,0 0-229 0 0,2 6-3 0 0,2 39-95 0 0,-1 0 0 0 0,-3 20-114 0 0,0-58 0 0 0,0-5 55 0 0,0-2 17 0 0,0 0 4 0 0,1-2-30 0 0,0 1 0 0 0,-1 0 0 0 0,1-1 0 0 0,-1 1 0 0 0,1-1 0 0 0,-1 1 0 0 0,1-1 0 0 0,-1 1 0 0 0,0-1 0 0 0,0 1 0 0 0,0-1-46 0 0,1-2 106 0 0,3-11 150 0 0,1 0-1 0 0,0 0 1 0 0,1 1 0 0 0,1-1 0 0 0,0 1 0 0 0,1 1-1 0 0,5-6-255 0 0,-11 16 39 0 0,0 1 0 0 0,0 0 0 0 0,1 0 0 0 0,-1 0 0 0 0,0 0 0 0 0,1 0 0 0 0,0 0 0 0 0,0 1 0 0 0,-1-1-1 0 0,1 1 1 0 0,0 0 0 0 0,0 0 0 0 0,0 0 0 0 0,0 0 0 0 0,0 1 0 0 0,0-1 0 0 0,1 1 0 0 0,-1-1 0 0 0,0 1 0 0 0,0 0-1 0 0,0 0 1 0 0,2 1-39 0 0,12 10 144 0 0,-10-6-144 0 0,-2-1 0 0 0,0 1 0 0 0,-1-1 0 0 0,0 1 0 0 0,1-1 0 0 0,-2 1 0 0 0,1 1 0 0 0,-1-1 0 0 0,0 0 0 0 0,0 1 0 0 0,0 0 0 0 0,-1-1 0 0 0,2 5 0 0 0,-1-1 0 0 0,1 0 0 0 0,1-1 0 0 0,-1 1 0 0 0,6 5 0 0 0,-9-13-15 0 0,-1 0 1 0 0,1 0-1 0 0,0 0 0 0 0,-1 1 0 0 0,1-1 0 0 0,-1 0 0 0 0,1 0 0 0 0,-1 0 0 0 0,1 1 0 0 0,-1-1 0 0 0,0 0 0 0 0,0 0 0 0 0,0 1 0 0 0,1-1 0 0 0,-1 1 15 0 0,0-1-139 0 0,1 0-1 0 0,0 0 1 0 0,-1 0 0 0 0,1 0-1 0 0,0 0 1 0 0,0 0-1 0 0,0 0 1 0 0,0-1-1 0 0,0 1 1 0 0,0 0-1 0 0,0-1 1 0 0,0 1-1 0 0,0 0 1 0 0,0-1-1 0 0,1 1 1 0 0,-1-1 0 0 0,1 0 139 0 0,1 2-1030 0 0,6 1-740 0 0,2 0-19 0 0</inkml:trace>
</inkml:ink>
</file>

<file path=ppt/ink/ink7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3:31.695"/>
    </inkml:context>
    <inkml:brush xml:id="br0">
      <inkml:brushProperty name="width" value="0.05" units="cm"/>
      <inkml:brushProperty name="height" value="0.05" units="cm"/>
      <inkml:brushProperty name="color" value="#333333"/>
    </inkml:brush>
  </inkml:definitions>
  <inkml:trace contextRef="#ctx0" brushRef="#br0">1 16 12752 0 0,'0'0'289'0'0,"0"0"40"0"0,6-1 333 0 0,61-12 866 0 0,-63 13-1408 0 0,1-1 0 0 0,0 1 0 0 0,0 0 0 0 0,0 0 0 0 0,0 1 0 0 0,0-1 0 0 0,-1 1 0 0 0,4 1-120 0 0,-2-1 11 0 0,-1 0 0 0 0,1 0 0 0 0,0-1 0 0 0,-1 0 0 0 0,5 0-11 0 0,21 2-610 0 0,-22-2 245 0 0</inkml:trace>
</inkml:ink>
</file>

<file path=ppt/ink/ink7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3:32.087"/>
    </inkml:context>
    <inkml:brush xml:id="br0">
      <inkml:brushProperty name="width" value="0.05" units="cm"/>
      <inkml:brushProperty name="height" value="0.05" units="cm"/>
      <inkml:brushProperty name="color" value="#333333"/>
    </inkml:brush>
  </inkml:definitions>
  <inkml:trace contextRef="#ctx0" brushRef="#br0">0 1 10136 0 0,'0'0'464'0'0,"0"0"-10"0"0,0 0-171 0 0,0 0 368 0 0,0 0 189 0 0,0 8 886 0 0,2 17 116 0 0,0-1 0 0 0,3 11-1842 0 0,2 17 1001 0 0,-2-11-387 0 0,-2-16-579 0 0,-1 1-1 0 0,-1 0-34 0 0,1-8 48 0 0,0 11 57 0 0,6-43 51 0 0,-6 6-156 0 0,0 0 0 0 0,0 0 0 0 0,0 1 0 0 0,1-1 0 0 0,1 1 0 0 0,-1 0 0 0 0,1 0 0 0 0,0 0 0 0 0,1 0 0 0 0,-1 0 0 0 0,1 1 0 0 0,1 0 0 0 0,4-4 0 0 0,-9 8-5 0 0,1 1 0 0 0,0 0-1 0 0,0 0 1 0 0,0 0 0 0 0,0 0-1 0 0,0 1 1 0 0,1-1 0 0 0,-1 1-1 0 0,0-1 1 0 0,0 1 0 0 0,0-1-1 0 0,0 1 1 0 0,1 0 0 0 0,-1 0-1 0 0,0 0 1 0 0,0 1-1 0 0,1-1 1 0 0,-1 0 0 0 0,0 1-1 0 0,0-1 1 0 0,0 1 0 0 0,1 0 5 0 0,5 2-20 0 0,-1 0 0 0 0,1 0 1 0 0,-1 1-1 0 0,1 0 0 0 0,1 1 20 0 0,-5-2 14 0 0,0 0 0 0 0,0 0 0 0 0,0 1 0 0 0,-1-1 0 0 0,1 1 0 0 0,-1 0 0 0 0,0 0-1 0 0,0 0 1 0 0,-1 0 0 0 0,1 0 0 0 0,0 2-14 0 0,-2-4 1 0 0,0-1 0 0 0,-1 1 0 0 0,1 0 1 0 0,0 0-1 0 0,-1 0 0 0 0,1 0 0 0 0,-1 0 0 0 0,1 0 0 0 0,-1 0 0 0 0,0-1 0 0 0,0 1 0 0 0,0 0 1 0 0,0 0-1 0 0,0 0 0 0 0,-1 0 0 0 0,1 0 0 0 0,0 0 0 0 0,-1 0 0 0 0,1 0 0 0 0,-1 0 1 0 0,0 0-1 0 0,0-1 0 0 0,0 1 0 0 0,0 0 0 0 0,0-1 0 0 0,0 1 0 0 0,0 0 0 0 0,-1-1-1 0 0,0 1-2 0 0,-1 0 1 0 0,0 0-1 0 0,0 0 0 0 0,1-1 0 0 0,-1 1 0 0 0,0-1 0 0 0,0 0 0 0 0,-1 0 0 0 0,1 0 0 0 0,0 0 0 0 0,0-1 0 0 0,0 1 0 0 0,-1-1 0 0 0,1 0 0 0 0,0 0 1 0 0,-3 0 0 0 0,-3-1-162 0 0,1 0-1 0 0,0 0 1 0 0,0 0-1 0 0,0-1 1 0 0,0 0-1 0 0,-1-1 164 0 0,-10-6-1340 0 0,9 3-3469 0 0,8 5-813 0 0</inkml:trace>
</inkml:ink>
</file>

<file path=ppt/ink/ink7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3:32.428"/>
    </inkml:context>
    <inkml:brush xml:id="br0">
      <inkml:brushProperty name="width" value="0.05" units="cm"/>
      <inkml:brushProperty name="height" value="0.05" units="cm"/>
      <inkml:brushProperty name="color" value="#333333"/>
    </inkml:brush>
  </inkml:definitions>
  <inkml:trace contextRef="#ctx0" brushRef="#br0">0 23 9216 0 0,'0'0'706'0'0,"0"0"-308"0"0,0 0 428 0 0,0 0 240 0 0,0 0 43 0 0,16-1 1722 0 0,-8 0-1968 0 0,1 0 1 0 0,0 0 0 0 0,-1-1 0 0 0,8-2-864 0 0,-8 2 214 0 0,0-1-1 0 0,1 2 0 0 0,-1 0 1 0 0,8-1-214 0 0,8 0 170 0 0,-19 1-161 0 0,-1 1 1 0 0,1 0 0 0 0,-1 0 0 0 0,1 0-1 0 0,4 0-9 0 0,-5 1-57 0 0,1 0-1 0 0,0-1 1 0 0,0 0-1 0 0,0 0 0 0 0,3-1 58 0 0,-6 1-172 0 0,-2 0-252 0 0,0 0-109 0 0,0 0-770 0 0,0 0-3159 0 0,0 0-1355 0 0</inkml:trace>
</inkml:ink>
</file>

<file path=ppt/ink/ink7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3:32.794"/>
    </inkml:context>
    <inkml:brush xml:id="br0">
      <inkml:brushProperty name="width" value="0.05" units="cm"/>
      <inkml:brushProperty name="height" value="0.05" units="cm"/>
      <inkml:brushProperty name="color" value="#333333"/>
    </inkml:brush>
  </inkml:definitions>
  <inkml:trace contextRef="#ctx0" brushRef="#br0">0 36 10136 0 0,'2'-5'541'0'0,"0"0"0"0"0,0 0 0 0 0,1 0 0 0 0,0 0 1 0 0,1-2-542 0 0,-2 4 1679 0 0,-2 2 146 0 0,0 1-154 0 0,0 0-730 0 0,0 0-316 0 0,0 0-66 0 0,0 0-66 0 0,0 2-219 0 0,-3 101 570 0 0,3-80-775 0 0,0 0 1 0 0,2 0 0 0 0,1 0-1 0 0,4 16-69 0 0,-4-26-474 0 0,9 29 1068 0 0,0-17-7335 0 0,-8-19 107 0 0</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26:50.922"/>
    </inkml:context>
    <inkml:brush xml:id="br0">
      <inkml:brushProperty name="width" value="0.1" units="cm"/>
      <inkml:brushProperty name="height" value="0.1" units="cm"/>
      <inkml:brushProperty name="color" value="#333333"/>
    </inkml:brush>
  </inkml:definitions>
  <inkml:trace contextRef="#ctx0" brushRef="#br0">40 43 1376 0 0,'2'-18'5216'0'0,"-1"16"-5083"0"0,-1 1 0 0 0,1-1 0 0 0,-1 1 0 0 0,1 0 0 0 0,0-1 0 0 0,0 1 0 0 0,0 0 1 0 0,-1 0-1 0 0,1 0 0 0 0,0 0 0 0 0,1 0 0 0 0,-1 0 0 0 0,0 0 0 0 0,0 0 0 0 0,0 0 0 0 0,1 0 0 0 0,-1 0 1 0 0,0 1-1 0 0,1-1 0 0 0,-1 1 0 0 0,0-1 0 0 0,1 1 0 0 0,-1-1 0 0 0,1 1 0 0 0,-1 0 0 0 0,1 0 0 0 0,-1-1 1 0 0,1 1-1 0 0,-1 0 0 0 0,1 0 0 0 0,-1 1 0 0 0,1-1 0 0 0,-1 0 0 0 0,1 0 0 0 0,-1 1 0 0 0,0-1 0 0 0,1 1 1 0 0,-1-1-1 0 0,0 1 0 0 0,1 0 0 0 0,-1 0 0 0 0,0-1 0 0 0,1 1 0 0 0,-1 0 0 0 0,0 0 0 0 0,0 0 0 0 0,0 0 1 0 0,0 0-1 0 0,0 1 0 0 0,0-1 0 0 0,0 0 0 0 0,-1 0 0 0 0,1 1 0 0 0,0-1 0 0 0,-1 0 0 0 0,1 1 0 0 0,0-1 1 0 0,-1 1-134 0 0,1 1 7 0 0,0 0 1 0 0,0 1 0 0 0,0-1-1 0 0,0 1 1 0 0,-1-1 0 0 0,1 0 0 0 0,-1 1-1 0 0,0-1 1 0 0,0 1 0 0 0,0-1-1 0 0,0 1 1 0 0,-1-1 0 0 0,0 0 0 0 0,1 1-1 0 0,-1-1 1 0 0,-1 0 0 0 0,1 1 0 0 0,0-1-1 0 0,-2 2-7 0 0,2-3 17 0 0,0 0 1 0 0,0 0-1 0 0,-1 0 0 0 0,1 0 0 0 0,-1 0 0 0 0,1 0 1 0 0,-1-1-1 0 0,0 1 0 0 0,1 0 0 0 0,-1-1 1 0 0,0 1-1 0 0,0-1 0 0 0,0 0 0 0 0,0 0 0 0 0,-1 0 1 0 0,1 0-1 0 0,0 0 0 0 0,0 0 0 0 0,-1 0 0 0 0,1-1 1 0 0,0 1-1 0 0,-1-1 0 0 0,1 0 0 0 0,-1 0 1 0 0,1 0-1 0 0,0 0 0 0 0,-1 0 0 0 0,1 0 0 0 0,-1-1 1 0 0,1 1-1 0 0,0-1 0 0 0,-1 1 0 0 0,1-1-17 0 0,0 0 13 0 0,0 0-1 0 0,0 0 1 0 0,1 0-1 0 0,-1 0 0 0 0,0 0 1 0 0,1 0-1 0 0,-1-1 1 0 0,1 1-1 0 0,-1 0 1 0 0,1-1-1 0 0,0 1 0 0 0,0-1 1 0 0,-1 0-1 0 0,1 1 1 0 0,0-1-1 0 0,0-2-12 0 0,-1 1 65 0 0,1 0 0 0 0,-1 0-1 0 0,1-1 1 0 0,0 1 0 0 0,0 0-1 0 0,1-1 1 0 0,-1 1 0 0 0,1-1 0 0 0,0 0-65 0 0,0 2-11 0 0,0 0 1 0 0,1 0 0 0 0,-1 0 0 0 0,1 0 0 0 0,0 0 0 0 0,0 0 0 0 0,-1 0 0 0 0,1 0 0 0 0,1 0 0 0 0,-1 1 0 0 0,0-1-1 0 0,0 0 1 0 0,1 1 0 0 0,-1-1 0 0 0,1 1 0 0 0,-1-1 0 0 0,1 1 0 0 0,-1 0 0 0 0,1 0 0 0 0,0 0 0 0 0,0 0 0 0 0,0-1 10 0 0,7-2-65 0 0,-1 0 1 0 0,1 0-1 0 0,-1 1 1 0 0,4-1 64 0 0,-9 3-5 0 0,0 1 1 0 0,0-1 0 0 0,1 1 0 0 0,-1 0-1 0 0,0 0 1 0 0,1 0 0 0 0,-1 0 0 0 0,0 1-1 0 0,0 0 1 0 0,0-1 0 0 0,1 1 0 0 0,-1 0-1 0 0,0 0 1 0 0,0 1 0 0 0,0-1 0 0 0,0 1 0 0 0,1 0 4 0 0,-2-1-3 0 0,-1 0 1 0 0,0 0 0 0 0,1 0 0 0 0,-1 0 0 0 0,0 0 0 0 0,1 0 0 0 0,-1 0 0 0 0,0 0 0 0 0,0 0 0 0 0,0 1 0 0 0,0-1 0 0 0,0 0 0 0 0,0 1 0 0 0,-1-1 0 0 0,1 1 0 0 0,0-1 0 0 0,-1 1 0 0 0,1-1-1 0 0,-1 1 1 0 0,1-1 0 0 0,-1 1 0 0 0,0 0 0 0 0,0-1 0 0 0,0 1 0 0 0,0-1 0 0 0,0 1 0 0 0,0 0 0 0 0,0-1 0 0 0,0 1 0 0 0,-1-1 0 0 0,1 1 0 0 0,0 0 0 0 0,-1-1 0 0 0,0 1 0 0 0,1-1 2 0 0,-2 3 16 0 0,0 0 0 0 0,-1 0 0 0 0,1 0 0 0 0,-1-1 0 0 0,1 1 0 0 0,-1-1 0 0 0,0 0 0 0 0,-1 0 0 0 0,1 0 0 0 0,0 0 0 0 0,-1-1 0 0 0,1 1 0 0 0,-1-1 0 0 0,0 0 0 0 0,-3 1-16 0 0,5-2 13 0 0,-1 0-1 0 0,0 0 1 0 0,1-1 0 0 0,-1 1-1 0 0,0-1 1 0 0,0 0-1 0 0,1 0 1 0 0,-1 0 0 0 0,0 0-1 0 0,0 0 1 0 0,1 0 0 0 0,-1-1-1 0 0,0 1 1 0 0,1-1-1 0 0,-1 0 1 0 0,0 0 0 0 0,1 0-1 0 0,-1 0 1 0 0,1-1-1 0 0,0 1 1 0 0,-1 0 0 0 0,1-1-1 0 0,0 0 1 0 0,0 0 0 0 0,-1 0-13 0 0,2 1 4 0 0,-1 0 1 0 0,1 0 0 0 0,0 0 0 0 0,0 0-1 0 0,0 0 1 0 0,0 0 0 0 0,1 0 0 0 0,-1 0 0 0 0,0 0-1 0 0,0 0 1 0 0,1 0 0 0 0,-1 0 0 0 0,0-1-1 0 0,1 1 1 0 0,-1 0 0 0 0,1-1 0 0 0,0 1 0 0 0,-1 0-1 0 0,1-1 1 0 0,0 1 0 0 0,0 0 0 0 0,0-1-1 0 0,0 1 1 0 0,0 0 0 0 0,0-1 0 0 0,0 1 0 0 0,1-1-1 0 0,-1 1 1 0 0,0 0 0 0 0,1-1 0 0 0,-1 1-1 0 0,1 0 1 0 0,-1 0 0 0 0,1-1 0 0 0,0 1 0 0 0,0 0-5 0 0,1-2 0 0 0,0 1 0 0 0,0-1 0 0 0,1 1 0 0 0,-1 0 0 0 0,1 0 0 0 0,0 0 0 0 0,0 1 0 0 0,-1-1 0 0 0,1 1 0 0 0,0-1 0 0 0,0 1 0 0 0,1 0 0 0 0,-1 0 0 0 0,0 0 0 0 0,1 0 0 0 0,-2 1 0 0 0,0 0 0 0 0,0-1 0 0 0,0 1 0 0 0,0 0 0 0 0,0 0 0 0 0,0 1 0 0 0,0-1 0 0 0,1 0 0 0 0,-1 1 0 0 0,0-1 0 0 0,0 1 0 0 0,0-1 0 0 0,0 1 0 0 0,0 0 0 0 0,0 0 0 0 0,-1 0 0 0 0,1 0 0 0 0,0 0 0 0 0,0 1 0 0 0,-1-1 0 0 0,1 0 0 0 0,-1 1 0 0 0,1 0 0 0 0,0 0 0 0 0,-1 0 0 0 0,0 0 0 0 0,-1 1 0 0 0,1-1 0 0 0,0 1 0 0 0,-1-1 0 0 0,1 1 0 0 0,-1-1 0 0 0,0 1 0 0 0,0-1 0 0 0,0 1 0 0 0,0-1 0 0 0,0 1 0 0 0,-1 2 0 0 0,0-3 5 0 0,0 0 0 0 0,1 0 1 0 0,-1 0-1 0 0,0 1 0 0 0,0-1 1 0 0,0 0-1 0 0,-1 0 1 0 0,1 0-1 0 0,0 0 0 0 0,-1-1 1 0 0,1 1-1 0 0,-1 0 1 0 0,0 0-1 0 0,1-1 0 0 0,-1 1 1 0 0,0-1-1 0 0,0 0 1 0 0,0 0-1 0 0,0 1 0 0 0,0-1-5 0 0,0-1-51 0 0,0 1-1 0 0,1 0 1 0 0,-1-1 0 0 0,0 1-1 0 0,0-1 1 0 0,1 1-1 0 0,-1-1 1 0 0,0 0-1 0 0,0 0 1 0 0,0 0 0 0 0,1 0-1 0 0,-1 0 1 0 0,0 0-1 0 0,0 0 1 0 0,0 0-1 0 0,1-1 1 0 0,-1 1 0 0 0,0-1-1 0 0,1 0 1 0 0,-1 1-1 0 0,0-1 1 0 0,1 0 0 0 0,-1 0-1 0 0,1 0 1 0 0,-1 0-1 0 0,0 0 52 0 0,0-3-3589 0 0,-1 0-1176 0 0</inkml:trace>
</inkml:ink>
</file>

<file path=ppt/ink/ink7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4:01.822"/>
    </inkml:context>
    <inkml:brush xml:id="br0">
      <inkml:brushProperty name="width" value="0.05" units="cm"/>
      <inkml:brushProperty name="height" value="0.05" units="cm"/>
      <inkml:brushProperty name="color" value="#333333"/>
    </inkml:brush>
  </inkml:definitions>
  <inkml:trace contextRef="#ctx0" brushRef="#br0">1 22 11600 0 0,'0'0'530'0'0,"0"0"-7"0"0,0 0-248 0 0,1-1 185 0 0,10-1 307 0 0,0-1 1 0 0,0 1 0 0 0,0 1-1 0 0,11-1-767 0 0,8-1 760 0 0,21-1 131 0 0,1 1-1 0 0,4 3-890 0 0,-31 0-126 0 0,0 1 0 0 0,0 1 0 0 0,8 2 126 0 0,-18-1-558 0 0,4 0-4805 0 0,-10-1-105 0 0</inkml:trace>
</inkml:ink>
</file>

<file path=ppt/ink/ink7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4:02.208"/>
    </inkml:context>
    <inkml:brush xml:id="br0">
      <inkml:brushProperty name="width" value="0.05" units="cm"/>
      <inkml:brushProperty name="height" value="0.05" units="cm"/>
      <inkml:brushProperty name="color" value="#333333"/>
    </inkml:brush>
  </inkml:definitions>
  <inkml:trace contextRef="#ctx0" brushRef="#br0">0 17 6448 0 0,'0'-9'297'0'0,"0"7"-9"0"0,0 2 79 0 0,4-3 2883 0 0,-4 3-3118 0 0,0 0 0 0 0,1 0 0 0 0,-1-1 0 0 0,1 1 0 0 0,-1 0-1 0 0,1 0 1 0 0,-1-1 0 0 0,1 1 0 0 0,-1 0 0 0 0,1 0 0 0 0,-1 0-1 0 0,1 0 1 0 0,-1 0 0 0 0,1 0 0 0 0,-1 0 0 0 0,1 0 0 0 0,-1 0-1 0 0,1 0 1 0 0,-1 0 0 0 0,1 0 0 0 0,-1 0 0 0 0,1 0 0 0 0,-1 0 0 0 0,0 0-1 0 0,1 1 1 0 0,-1-1 0 0 0,1 0 0 0 0,-1 0 0 0 0,1 1-132 0 0,2 13 2270 0 0,0 5-1512 0 0,0-12-622 0 0,-2 0-1 0 0,1 0 0 0 0,-1 0 1 0 0,0 0-1 0 0,0 0 0 0 0,-1 1 1 0 0,0-1-1 0 0,0 3-135 0 0,0 20 292 0 0,6 61 774 0 0,1-36-1013 0 0,-5-25-58 0 0,7 24 5 0 0,-4-25-232 0 0,-3-17 388 0 0,0 0 0 0 0,0-1 0 0 0,3 6-156 0 0,-4-14-261 0 0,0 0 0 0 0,0 0 0 0 0,1-1 0 0 0,-1 1 0 0 0,0 0 0 0 0,1-1 1 0 0,0 0-1 0 0,0 1 0 0 0,-1-1 0 0 0,1 0 0 0 0,1 0 0 0 0,-1 0 0 0 0,0 0 1 0 0,0 0-1 0 0,1 0 0 0 0,-1-1 261 0 0,11 3-1429 0 0</inkml:trace>
</inkml:ink>
</file>

<file path=ppt/ink/ink7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4:02.741"/>
    </inkml:context>
    <inkml:brush xml:id="br0">
      <inkml:brushProperty name="width" value="0.05" units="cm"/>
      <inkml:brushProperty name="height" value="0.05" units="cm"/>
      <inkml:brushProperty name="color" value="#333333"/>
    </inkml:brush>
  </inkml:definitions>
  <inkml:trace contextRef="#ctx0" brushRef="#br0">4 52 10136 0 0,'3'-14'769'0'0,"1"3"-459"0"0,-2 8-3 0 0,-1-1 1 0 0,0 1 0 0 0,0-1 0 0 0,0 1-1 0 0,0-1 1 0 0,0-1-308 0 0,-1 4 1019 0 0,0 1-14 0 0,0 0-77 0 0,0 0-31 0 0,0 0-8 0 0,0 0-101 0 0,-3 17-97 0 0,-1 14-562 0 0,2-1-1 0 0,1 1 1 0 0,2 5-129 0 0,-1-8 183 0 0,0 29 56 0 0,1 4-30 0 0,-5 32-209 0 0,-2-17 0 0 0,6-69 16 0 0,0-6 64 0 0,0-1 16 0 0,0 0 0 0 0,0-16 75 0 0,4 0-118 0 0,0 1 1 0 0,1 0-1 0 0,0 0 0 0 0,4-6-53 0 0,-6 15 51 0 0,0-1-1 0 0,1 1 0 0 0,0 0 0 0 0,0 0 0 0 0,0 0 0 0 0,1 1 0 0 0,0 0 0 0 0,0 0 1 0 0,3-3-51 0 0,-5 6 20 0 0,-1 0-1 0 0,1 0 1 0 0,-1 1 0 0 0,1-1 0 0 0,0 1 0 0 0,0-1 0 0 0,-1 1 0 0 0,1 0 0 0 0,0 0 0 0 0,0 1 0 0 0,0-1 0 0 0,0 0 0 0 0,0 1-1 0 0,0 0 1 0 0,1 0 0 0 0,-1 0 0 0 0,0 0 0 0 0,0 0 0 0 0,0 1 0 0 0,0-1 0 0 0,0 1 0 0 0,0 0 0 0 0,1 0-20 0 0,0 0 0 0 0,-1 1 1 0 0,1-1 0 0 0,0 1 0 0 0,-1 0 0 0 0,0 0 0 0 0,1 0-1 0 0,-1 0 1 0 0,0 0 0 0 0,0 1 0 0 0,0 0 0 0 0,-1-1 0 0 0,1 1-1 0 0,1 3 0 0 0,6 7-72 0 0,-1 0 0 0 0,-1 0 0 0 0,0 1 0 0 0,-1 0 0 0 0,3 9 72 0 0,-4-6-99 0 0,6 12 230 0 0,-11-27-360 0 0,0 0-1 0 0,0 0 0 0 0,0-1 1 0 0,0 1-1 0 0,1-1 1 0 0,-1 1-1 0 0,0-1 0 0 0,1 0 1 0 0,-1 1-1 0 0,1-1 0 0 0,0 0 1 0 0,-1 0-1 0 0,2 1 230 0 0,3 0-1119 0 0</inkml:trace>
</inkml:ink>
</file>

<file path=ppt/ink/ink7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4:03.117"/>
    </inkml:context>
    <inkml:brush xml:id="br0">
      <inkml:brushProperty name="width" value="0.05" units="cm"/>
      <inkml:brushProperty name="height" value="0.05" units="cm"/>
      <inkml:brushProperty name="color" value="#333333"/>
    </inkml:brush>
  </inkml:definitions>
  <inkml:trace contextRef="#ctx0" brushRef="#br0">0 76 9584 0 0,'0'0'216'0'0,"0"0"32"0"0,13 0 288 0 0,25-4 4994 0 0,-38 4-5410 0 0,0 0 0 0 0,1-1-1 0 0,-1 1 1 0 0,0 0 0 0 0,1 0 0 0 0,-1 0-1 0 0,0 0 1 0 0,0-1 0 0 0,1 1 0 0 0,-1 0-1 0 0,0 0 1 0 0,0-1 0 0 0,0 1 0 0 0,1 0-1 0 0,-1 0 1 0 0,0-1 0 0 0,0 1 0 0 0,0 0-1 0 0,0 0 1 0 0,0-1 0 0 0,1 1 0 0 0,-1 0-1 0 0,0-1 1 0 0,0 1 0 0 0,0 0 0 0 0,0-1-1 0 0,0 1 1 0 0,0 0 0 0 0,0-1 0 0 0,0 1-1 0 0,0 0 1 0 0,0-1 0 0 0,0 1 0 0 0,0 0-1 0 0,0 0 1 0 0,-1-1 0 0 0,1 1 0 0 0,0-1-120 0 0,-3-11 806 0 0,-11-5-806 0 0,12 15 0 0 0,0 0 0 0 0,0-1 0 0 0,0 1 0 0 0,0-1 0 0 0,0 1 0 0 0,1-1 0 0 0,-2-2 0 0 0,2-2-383 0 0,1 6-2260 0 0,0 0-3449 0 0,0 1 731 0 0</inkml:trace>
</inkml:ink>
</file>

<file path=ppt/ink/ink7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4:03.467"/>
    </inkml:context>
    <inkml:brush xml:id="br0">
      <inkml:brushProperty name="width" value="0.05" units="cm"/>
      <inkml:brushProperty name="height" value="0.05" units="cm"/>
      <inkml:brushProperty name="color" value="#333333"/>
    </inkml:brush>
  </inkml:definitions>
  <inkml:trace contextRef="#ctx0" brushRef="#br0">132 5 11520 0 0,'0'0'886'0'0,"0"-1"-582"0"0,3-2-165 0 0,-3 2 401 0 0,0 1 163 0 0,0 0 29 0 0,0 0-19 0 0,0 0-94 0 0,-19 3 1474 0 0,17-1-1986 0 0,-1 0 0 0 0,1-1 0 0 0,-1 2-1 0 0,1-1 1 0 0,0 0 0 0 0,-1 0 0 0 0,1 1 0 0 0,0-1 0 0 0,1 1 0 0 0,-1 0-107 0 0,-18 32 596 0 0,13-22-383 0 0,-33 67 995 0 0,37-73-1040 0 0,-1-1 0 0 0,1 1 0 0 0,0-1 0 0 0,1 1 0 0 0,0 0 0 0 0,0 0 0 0 0,0 0 0 0 0,1 0 0 0 0,0 0 0 0 0,0 2-168 0 0,1-5 13 0 0,0 1 0 0 0,0 0 0 0 0,0 0 0 0 0,1 0 0 0 0,-1 0 0 0 0,1-1-1 0 0,1 1 1 0 0,-1 0 0 0 0,0-1 0 0 0,1 1 0 0 0,0-1 0 0 0,0 0 0 0 0,1 1 0 0 0,-1-1 0 0 0,3 2-13 0 0,-3-3 30 0 0,1-1 0 0 0,0 0 0 0 0,-1 0 0 0 0,1 0 0 0 0,0 0 1 0 0,0-1-1 0 0,1 1 0 0 0,1 0-30 0 0,6 3 13 0 0,-6-2-35 0 0,1-1-1 0 0,0 0 0 0 0,-1 0 1 0 0,1-1-1 0 0,0 1 0 0 0,0-1 0 0 0,0 0 1 0 0,1-1 22 0 0,22 1-2062 0 0,-1-2-4249 0 0,-11-1-126 0 0</inkml:trace>
</inkml:ink>
</file>

<file path=ppt/ink/ink7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4:03.826"/>
    </inkml:context>
    <inkml:brush xml:id="br0">
      <inkml:brushProperty name="width" value="0.05" units="cm"/>
      <inkml:brushProperty name="height" value="0.05" units="cm"/>
      <inkml:brushProperty name="color" value="#333333"/>
    </inkml:brush>
  </inkml:definitions>
  <inkml:trace contextRef="#ctx0" brushRef="#br0">0 1 11976 0 0,'0'0'266'0'0,"2"0"44"0"0,13 7 360 0 0,-2 2-483 0 0,-12-9 83 0 0,-1 0-1 0 0,1 1 1 0 0,0-1-1 0 0,0 1 1 0 0,-1-1-1 0 0,1 1 1 0 0,0-1 0 0 0,-1 1-1 0 0,1-1 1 0 0,-1 1-1 0 0,1 0 1 0 0,0-1 0 0 0,-1 1-1 0 0,0 0 1 0 0,1 0-270 0 0,-11 1 3860 0 0,9-2-3980 0 0,1 0 36 0 0,0 0 125 0 0,-6-5 249 0 0,5 4-7128 0 0,1 1 556 0 0</inkml:trace>
</inkml:ink>
</file>

<file path=ppt/ink/ink7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4:12.953"/>
    </inkml:context>
    <inkml:brush xml:id="br0">
      <inkml:brushProperty name="width" value="0.05" units="cm"/>
      <inkml:brushProperty name="height" value="0.05" units="cm"/>
      <inkml:brushProperty name="color" value="#333333"/>
    </inkml:brush>
  </inkml:definitions>
  <inkml:trace contextRef="#ctx0" brushRef="#br0">65 0 4608 0 0,'0'0'208'0'0,"1"1"-9"0"0,14 8-420 0 0,-10-7 869 0 0,0 1 0 0 0,0-1 0 0 0,-1 1 0 0 0,0 0 0 0 0,1 0 0 0 0,-1 1 0 0 0,0 0 0 0 0,-1-1 0 0 0,1 1 0 0 0,-1 0 0 0 0,1 1 0 0 0,-1 0-648 0 0,12 25 496 0 0,-1 0 1 0 0,-2 1-1 0 0,-1 0 0 0 0,-2 1 0 0 0,1 7-496 0 0,26 167 531 0 0,-30-170-236 0 0,7 75-154 0 0,-4 1 1 0 0,-5 69-142 0 0,-27 221 0 0 0,6-258 691 0 0,-11 26-691 0 0,-19 34 1691 0 0,29-148-482 0 0,-3 0-1 0 0,-22 43-1208 0 0,13-45 897 0 0,19-36-659 0 0,1 1 1 0 0,-5 14-239 0 0,13-27-1 0 0,0-1 1 0 0,0 0-1 0 0,1 1 1 0 0,0-1-1 0 0,0 1 1 0 0,1 0 0 0 0,-1-1-1 0 0,1 1 1 0 0,0 0 0 0 0,0-5-70 0 0,4 1-145 0 0,-4-2 118 0 0,1 0-1 0 0,-1 1 1 0 0,0-1-1 0 0,1 0 1 0 0,-1 0 0 0 0,0 1-1 0 0,1-1 1 0 0,-1 0-1 0 0,0 0 1 0 0,1 0 0 0 0,-1 0-1 0 0,1 0 1 0 0,-1 0-1 0 0,0 1 1 0 0,1-1 0 0 0,-1 0-1 0 0,1 0 1 0 0,-1 0-1 0 0,0 0 1 0 0,1 0-1 0 0,-1 0 1 0 0,1-1 0 0 0,-1 1-1 0 0,0 0 1 0 0,1 0-1 0 0,-1 0 98 0 0,6-8-1457 0 0,-4 7-14 0 0</inkml:trace>
</inkml:ink>
</file>

<file path=ppt/ink/ink7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3:41.298"/>
    </inkml:context>
    <inkml:brush xml:id="br0">
      <inkml:brushProperty name="width" value="0.05" units="cm"/>
      <inkml:brushProperty name="height" value="0.05" units="cm"/>
      <inkml:brushProperty name="color" value="#333333"/>
    </inkml:brush>
  </inkml:definitions>
  <inkml:trace contextRef="#ctx0" brushRef="#br0">218 1 9184 0 0,'0'0'421'0'0,"0"0"-12"0"0,-4 6-247 0 0,-16 15-15 0 0,9-11 55 0 0,1 1 1 0 0,0 1-1 0 0,1-1 1 0 0,0 3-203 0 0,-8 14 591 0 0,2 0 0 0 0,1 2 0 0 0,2 0-1 0 0,-2 8-590 0 0,-5 23 1796 0 0,-8 43-1796 0 0,17-48 277 0 0,2 0 0 0 0,3 1 0 0 0,2 0 0 0 0,2 0 0 0 0,3-1 1 0 0,3 1-1 0 0,2 0 0 0 0,2-1 0 0 0,3 0 0 0 0,11 28-277 0 0,-15-62 32 0 0,1-1-1 0 0,1 0 0 0 0,1-1 0 0 0,1 0 0 0 0,10 14-31 0 0,20 23 114 0 0,-39-54-104 0 0,0 0 1 0 0,0 0 0 0 0,0 0-1 0 0,0-1 1 0 0,0 1-1 0 0,0-1 1 0 0,1 0 0 0 0,-1 0-1 0 0,1 0 1 0 0,0 0-1 0 0,-1 0 1 0 0,1-1 0 0 0,0 0-1 0 0,2 1-10 0 0,0-1-330 0 0,1 1 0 0 0,-1-1 1 0 0,1-1-1 0 0,-1 1 0 0 0,1-1 0 0 0,0 0 0 0 0,-1-1 0 0 0,5 0 330 0 0,5-2-1362 0 0</inkml:trace>
</inkml:ink>
</file>

<file path=ppt/ink/ink7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3:42.025"/>
    </inkml:context>
    <inkml:brush xml:id="br0">
      <inkml:brushProperty name="width" value="0.05" units="cm"/>
      <inkml:brushProperty name="height" value="0.05" units="cm"/>
      <inkml:brushProperty name="color" value="#333333"/>
    </inkml:brush>
  </inkml:definitions>
  <inkml:trace contextRef="#ctx0" brushRef="#br0">0 0 7920 0 0,'0'0'362'0'0,"0"0"-11"0"0,0 0-92 0 0,0 0 433 0 0,0 0 216 0 0,0 0 41 0 0,8 4 912 0 0,5 4-946 0 0,1 0-1 0 0,-1 1 0 0 0,0 0 1 0 0,-1 1-1 0 0,4 5-914 0 0,7 5 492 0 0,-7-7-196 0 0,0 1 1 0 0,-2 1-1 0 0,1 0 0 0 0,4 8-296 0 0,11 18 89 0 0,2-2 0 0 0,2-1 0 0 0,2-2 0 0 0,18 14-89 0 0,-41-37 9 0 0,0-1-1 0 0,-1 2 1 0 0,0 0 0 0 0,-1 0-1 0 0,1 3-8 0 0,2-1-480 0 0,-13-15 273 0 0,-1-1-63 0 0,0 0-265 0 0,0 0-117 0 0,0 0-1061 0 0,0 0-4172 0 0</inkml:trace>
</inkml:ink>
</file>

<file path=ppt/ink/ink7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3:42.400"/>
    </inkml:context>
    <inkml:brush xml:id="br0">
      <inkml:brushProperty name="width" value="0.05" units="cm"/>
      <inkml:brushProperty name="height" value="0.05" units="cm"/>
      <inkml:brushProperty name="color" value="#333333"/>
    </inkml:brush>
  </inkml:definitions>
  <inkml:trace contextRef="#ctx0" brushRef="#br0">265 3 11024 0 0,'0'0'505'0'0,"0"0"-9"0"0,0-1-317 0 0,0 0-79 0 0,0 0 310 0 0,0 1 128 0 0,0 0 26 0 0,0 0-16 0 0,-6 3 350 0 0,4-2-810 0 0,0 1-1 0 0,0-1 0 0 0,0 1 1 0 0,1 0-1 0 0,-1-1 1 0 0,0 1-1 0 0,1 0 0 0 0,0 0 1 0 0,-1 0-1 0 0,1 0 1 0 0,0 0-1 0 0,0 1-87 0 0,-14 32 460 0 0,8-18-260 0 0,-14 37 755 0 0,-11 44-955 0 0,-9 25 25 0 0,33-103-25 0 0,-2 6-5 0 0,-1-1 0 0 0,-3 4 5 0 0,-41 88-530 0 0,34-76-1772 0 0,18-31-3191 0 0</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26:56.212"/>
    </inkml:context>
    <inkml:brush xml:id="br0">
      <inkml:brushProperty name="width" value="0.1" units="cm"/>
      <inkml:brushProperty name="height" value="0.1" units="cm"/>
      <inkml:brushProperty name="color" value="#333333"/>
    </inkml:brush>
  </inkml:definitions>
  <inkml:trace contextRef="#ctx0" brushRef="#br0">63 35 2304 0 0,'0'0'320'0'0,"0"0"503"0"0,0 0 215 0 0,0 0 46 0 0,0 0-60 0 0,-17 3 3655 0 0,16-3-4646 0 0,1 0 1 0 0,-1 0-1 0 0,1 0 1 0 0,-1 0-1 0 0,1 0 1 0 0,-1 0 0 0 0,1 0-1 0 0,-1-1 1 0 0,0 1-1 0 0,1 0 1 0 0,-1 0-1 0 0,1 0 1 0 0,-1 0 0 0 0,1-1-1 0 0,-1 1 1 0 0,1 0-1 0 0,0 0 1 0 0,-1-1-1 0 0,1 1 1 0 0,-1-1 0 0 0,1 1-1 0 0,-1 0 1 0 0,1-1-1 0 0,0 1 1 0 0,-1-1-1 0 0,1 1 1 0 0,0 0 0 0 0,0-1-1 0 0,-1 1 1 0 0,1-1-1 0 0,0 1 1 0 0,0-1-1 0 0,0 0 1 0 0,-1 1-1 0 0,1-1 1 0 0,0 1 0 0 0,0-1-1 0 0,0 1 1 0 0,0-1-1 0 0,0 1 1 0 0,0-1-1 0 0,0 1 1 0 0,0-1 0 0 0,1 0-34 0 0,-1 0-2 0 0,0 0 0 0 0,1 0 0 0 0,-1 0 1 0 0,1 0-1 0 0,-1 0 0 0 0,1 0 0 0 0,0 0 1 0 0,-1 0-1 0 0,1 0 0 0 0,0 1 1 0 0,0-1-1 0 0,0 0 0 0 0,-1 0 0 0 0,1 1 1 0 0,0-1-1 0 0,0 0 0 0 0,0 1 0 0 0,0-1 1 0 0,0 1-1 0 0,0-1 0 0 0,1 1 1 0 0,-1 0-1 0 0,0-1 0 0 0,0 1 0 0 0,0 0 1 0 0,0 0 1 0 0,3-1 0 0 0,-1 0 0 0 0,-1 0 0 0 0,1 1 0 0 0,-1 0 0 0 0,1-1 0 0 0,0 1 0 0 0,-1 0 0 0 0,1 0 0 0 0,-1 0 0 0 0,1 1 0 0 0,0-1 0 0 0,-1 1 0 0 0,1-1 0 0 0,0 1 0 0 0,-1 0 6 0 0,0 1 1 0 0,0-1 0 0 0,1 1 0 0 0,-1-1 0 0 0,0 1-1 0 0,0 0 1 0 0,-1 0 0 0 0,1 0 0 0 0,0 0-1 0 0,0 0 1 0 0,-1 0 0 0 0,0 0 0 0 0,1 0 0 0 0,-1 1-1 0 0,0-1 1 0 0,0 0 0 0 0,0 1 0 0 0,0-1-1 0 0,-1 1 1 0 0,1 0 0 0 0,0-1 0 0 0,-1 1 0 0 0,0-1-1 0 0,0 1 1 0 0,0 0 0 0 0,0-1 0 0 0,0 1 0 0 0,0-1-1 0 0,-1 1 1 0 0,1 0 0 0 0,-1-1 0 0 0,0 1-1 0 0,0-1 1 0 0,0 1 0 0 0,0-1 0 0 0,0 0 0 0 0,-1 1-1 0 0,1-1 1 0 0,0 0 0 0 0,-1 0 0 0 0,0 0-1 0 0,1 0 1 0 0,-1 0 0 0 0,0 0 0 0 0,0-1 0 0 0,0 1-7 0 0,-3 0 162 0 0,1 0 0 0 0,0 0 0 0 0,0-1 0 0 0,-1 1 0 0 0,1-1 0 0 0,-1 0 1 0 0,1 0-1 0 0,-1-1 0 0 0,0 1 0 0 0,-3-1-162 0 0,6 0 35 0 0,-1 0-1 0 0,1 0 1 0 0,0 0 0 0 0,-1 0 0 0 0,1 0-1 0 0,0-1 1 0 0,-1 1 0 0 0,1-1-1 0 0,0 0 1 0 0,0 1 0 0 0,0-1 0 0 0,-1 0-1 0 0,1 0 1 0 0,0-1 0 0 0,0 1 0 0 0,0 0-1 0 0,1-1 1 0 0,-1 1 0 0 0,0-1-1 0 0,0 1 1 0 0,1-1 0 0 0,-1 0-35 0 0,2 0 6 0 0,-1 0 0 0 0,1 1 1 0 0,-1-1-1 0 0,1 0 0 0 0,0 0 0 0 0,0 1 1 0 0,0-1-1 0 0,0 0 0 0 0,0 0 0 0 0,0 1 0 0 0,1-1 1 0 0,-1 0-1 0 0,1 0 0 0 0,-1 1 0 0 0,1-1 1 0 0,-1 0-1 0 0,1 1 0 0 0,0-1 0 0 0,0 1 1 0 0,0-1-1 0 0,0 1 0 0 0,0-1 0 0 0,0 1 1 0 0,0 0-1 0 0,1-1 0 0 0,-1 1 0 0 0,0 0 1 0 0,1 0-7 0 0,1-2-25 0 0,-1 1 1 0 0,1 0-1 0 0,0 0 0 0 0,0 1 1 0 0,0-1-1 0 0,0 1 1 0 0,1-1-1 0 0,-1 1 1 0 0,0 0-1 0 0,0 0 1 0 0,1 0-1 0 0,-1 1 1 0 0,1-1-1 0 0,-1 1 1 0 0,1 0-1 0 0,-1 0 1 0 0,1 0-1 0 0,-1 0 1 0 0,1 0-1 0 0,-1 1 1 0 0,1 0 24 0 0,-3-1-84 0 0,-1 0 74 0 0,0 1 0 0 0,1-1 0 0 0,-1 0 0 0 0,0 0 0 0 0,1 1 0 0 0,-1-1 0 0 0,0 0 0 0 0,0 1 0 0 0,0-1 0 0 0,1 0 0 0 0,-1 1 0 0 0,0-1 0 0 0,0 0 0 0 0,0 1 0 0 0,0-1 0 0 0,1 1 0 0 0,-1-1 0 0 0,0 0 0 0 0,0 1 0 0 0,0-1 0 0 0,0 1 0 0 0,0-1 0 0 0,0 0 0 0 0,0 1 0 0 0,0-1 0 0 0,0 1 1 0 0,0-1-1 0 0,-1 0 0 0 0,1 1 0 0 0,0-1 0 0 0,0 0 0 0 0,0 1 10 0 0,-3 12-4396 0 0,0-9-18 0 0</inkml:trace>
</inkml:ink>
</file>

<file path=ppt/ink/ink7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3:42.805"/>
    </inkml:context>
    <inkml:brush xml:id="br0">
      <inkml:brushProperty name="width" value="0.05" units="cm"/>
      <inkml:brushProperty name="height" value="0.05" units="cm"/>
      <inkml:brushProperty name="color" value="#333333"/>
    </inkml:brush>
  </inkml:definitions>
  <inkml:trace contextRef="#ctx0" brushRef="#br0">0 0 8752 0 0,'0'0'673'0'0,"0"0"-290"0"0,0 0 401 0 0,0 0 221 0 0,1 2 47 0 0,3 10 91 0 0,-3-9-968 0 0,1 0 0 0 0,-1 0 0 0 0,0 0-1 0 0,-1 0 1 0 0,1 0 0 0 0,0 1-1 0 0,-1-1 1 0 0,0 1-175 0 0,5 43 1223 0 0,-1-16-593 0 0,1 24 222 0 0,-1-12-360 0 0,-2 12-492 0 0,-1-43 40 0 0,1 0 0 0 0,0 0 0 0 0,1-1-1 0 0,0 2-39 0 0,-3-11 19 0 0,6 10 58 0 0,6-22 30 0 0,9-39 79 0 0,-17 33-84 0 0,-4 14-78 0 0,0 0 0 0 0,1-1 1 0 0,-1 1-1 0 0,1 0 0 0 0,0-1 1 0 0,0 1-1 0 0,0 0 0 0 0,0-1-24 0 0,8-17 205 0 0,-9 18-162 0 0,1 0 0 0 0,0 0 1 0 0,-1-1-1 0 0,1 1 0 0 0,0 0 0 0 0,0 0 0 0 0,1 0 0 0 0,-1 0 1 0 0,0 0-1 0 0,1 1 0 0 0,-1-1 0 0 0,1 0 0 0 0,0 0 1 0 0,-1 1-1 0 0,1-1 0 0 0,0 1 0 0 0,0-1-43 0 0,9-4 241 0 0,-8 5-188 0 0,-1 0 0 0 0,0-1-1 0 0,1 1 1 0 0,-1 0 0 0 0,1 0 0 0 0,-1 0-1 0 0,1 0 1 0 0,-1 1 0 0 0,1-1 0 0 0,0 1-1 0 0,1-1-52 0 0,-3 2 39 0 0,1-1 0 0 0,0 0 0 0 0,0 1 0 0 0,0-1 0 0 0,0 1 0 0 0,-1 0 0 0 0,1 0 0 0 0,0-1 0 0 0,-1 1 0 0 0,1 0 0 0 0,-1 0 0 0 0,1 1 0 0 0,-1-1 0 0 0,1 0 0 0 0,-1 0 0 0 0,0 1 0 0 0,1-1 0 0 0,-1 1 0 0 0,0-1 0 0 0,0 1 0 0 0,0 1-39 0 0,4 5 82 0 0,-1-1 0 0 0,0 2 0 0 0,2 6-82 0 0,-6-15-1 0 0,4 13 95 0 0,0 1-1 0 0,-1 0 0 0 0,0 4-93 0 0,6 27-1773 0 0,2-18-4099 0 0,-8-21-450 0 0</inkml:trace>
</inkml:ink>
</file>

<file path=ppt/ink/ink7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3:43.215"/>
    </inkml:context>
    <inkml:brush xml:id="br0">
      <inkml:brushProperty name="width" value="0.05" units="cm"/>
      <inkml:brushProperty name="height" value="0.05" units="cm"/>
      <inkml:brushProperty name="color" value="#333333"/>
    </inkml:brush>
  </inkml:definitions>
  <inkml:trace contextRef="#ctx0" brushRef="#br0">0 1 11376 0 0,'0'0'521'0'0,"0"0"-12"0"0,2 0-327 0 0,0 1-96 0 0,1 0 0 0 0,-1 0 0 0 0,1 1 0 0 0,-1-1 0 0 0,0 1 0 0 0,1-1 0 0 0,-1 1-1 0 0,0 0 1 0 0,0 0 0 0 0,0 0 0 0 0,0 0 0 0 0,0 0 0 0 0,-1 0 0 0 0,1 1 0 0 0,-1-1 0 0 0,1 1 0 0 0,0 1-86 0 0,4 9 924 0 0,0 1 0 0 0,3 13-924 0 0,-5-16 232 0 0,41 139 3236 0 0,15 96-3468 0 0,-59-240 32 0 0,7 35 73 0 0,-1 0 0 0 0,-2 0-1 0 0,-2 1 1 0 0,-2 0 0 0 0,-2 8-105 0 0,-1-18 35 0 0,-2 0-1 0 0,-1 1 0 0 0,-1-1 1 0 0,-2-1-1 0 0,-1 0 0 0 0,-13 29-34 0 0,14-42 42 0 0,-2-1-1 0 0,-3 6-41 0 0,-14 24-2152 0 0,24-39 1125 0 0</inkml:trace>
</inkml:ink>
</file>

<file path=ppt/ink/ink7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3:49.157"/>
    </inkml:context>
    <inkml:brush xml:id="br0">
      <inkml:brushProperty name="width" value="0.05" units="cm"/>
      <inkml:brushProperty name="height" value="0.05" units="cm"/>
      <inkml:brushProperty name="color" value="#333333"/>
    </inkml:brush>
  </inkml:definitions>
  <inkml:trace contextRef="#ctx0" brushRef="#br0">22 1 5984 0 0,'0'0'464'0'0,"0"0"-60"0"0,0 0 886 0 0,-6 13 3874 0 0,4-11-4938 0 0,0 1 0 0 0,0-1-1 0 0,1 1 1 0 0,0 0-1 0 0,-1-1 1 0 0,1 1 0 0 0,0 0-1 0 0,0 0 1 0 0,0 0 0 0 0,1-1-1 0 0,-1 1 1 0 0,1 0 0 0 0,-1 0-1 0 0,1 0 1 0 0,0 0 0 0 0,0 0-1 0 0,1 2-225 0 0,-1-2 50 0 0,0 0 0 0 0,1 0 0 0 0,0 0 0 0 0,-1 0 0 0 0,1 0 0 0 0,1 0 0 0 0,-1 0 0 0 0,0 0 0 0 0,1 0 0 0 0,-1 0 0 0 0,1-1 0 0 0,0 1 0 0 0,0-1 0 0 0,0 1 0 0 0,0-1 0 0 0,1 0 0 0 0,-1 1 0 0 0,0-1 0 0 0,3 1-50 0 0,3 2-137 0 0,-1 1 0 0 0,1-2 0 0 0,1 1 0 0 0,-1-1 0 0 0,1 0 0 0 0,1-1 137 0 0,-3 0-1184 0 0,1-3-366 0 0</inkml:trace>
</inkml:ink>
</file>

<file path=ppt/ink/ink7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3:49.563"/>
    </inkml:context>
    <inkml:brush xml:id="br0">
      <inkml:brushProperty name="width" value="0.05" units="cm"/>
      <inkml:brushProperty name="height" value="0.05" units="cm"/>
      <inkml:brushProperty name="color" value="#333333"/>
    </inkml:brush>
  </inkml:definitions>
  <inkml:trace contextRef="#ctx0" brushRef="#br0">28 33 13448 0 0,'-9'-10'704'0'0,"8"10"-659"0"0,0 0-1 0 0,0-1 0 0 0,1 1 1 0 0,-1-1-1 0 0,1 0 0 0 0,-1 1 1 0 0,0-1-1 0 0,1 1 0 0 0,-1-1 1 0 0,1 0-1 0 0,-1 1 0 0 0,1-1 1 0 0,0 0-1 0 0,-1 0 1 0 0,1 0-1 0 0,0 1 0 0 0,-1-2-44 0 0,1 2 10 0 0,0-1-8 0 0,0 1-1 0 0,0 0 1 0 0,0-1-1 0 0,0 1 1 0 0,0 0-1 0 0,0 0 1 0 0,0-1-1 0 0,0 1 1 0 0,0 0-1 0 0,0-1 1 0 0,-1 1-1 0 0,1 0 1 0 0,0 0-1 0 0,0-1 1 0 0,0 1-1 0 0,0 0 1 0 0,-1 0-1 0 0,1 0 1 0 0,0-1-1 0 0,0 1 1 0 0,0 0-1 0 0,-1 0 1 0 0,1 0-1 0 0,0 0 1 0 0,0-1-1 0 0,-1 1 1 0 0,1 0-1 0 0,0 0 1 0 0,0 0-1 0 0,-1 0 0 0 0,1 0 1 0 0,0 0-1 0 0,-1 0 1 0 0,1 0-1 0 0,0 0 1 0 0,0 0-1 0 0,-1 0 1 0 0,1 0-2 0 0,-1-1 273 0 0,1 1 83 0 0,0 0 18 0 0,0 0-45 0 0,0 0-339 0 0,1 0 0 0 0,0-1 0 0 0,-1 1 0 0 0,1-1 1 0 0,0 1-1 0 0,-1 0 0 0 0,1 0 0 0 0,0 0 0 0 0,0-1 0 0 0,0 1 0 0 0,-1 0 1 0 0,1 0-1 0 0,0 0 0 0 0,0 0 0 0 0,-1 0 0 0 0,1 0 0 0 0,0 0 0 0 0,0 1 1 0 0,0-1-1 0 0,-1 0 0 0 0,1 0 0 0 0,0 0 0 0 0,0 1 10 0 0,18 8-2230 0 0,-14-7 1892 0 0,11 4-772 0 0</inkml:trace>
</inkml:ink>
</file>

<file path=ppt/ink/ink7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3:49.961"/>
    </inkml:context>
    <inkml:brush xml:id="br0">
      <inkml:brushProperty name="width" value="0.05" units="cm"/>
      <inkml:brushProperty name="height" value="0.05" units="cm"/>
      <inkml:brushProperty name="color" value="#333333"/>
    </inkml:brush>
  </inkml:definitions>
  <inkml:trace contextRef="#ctx0" brushRef="#br0">3 10 10136 0 0,'0'0'777'0'0,"0"-1"-505"0"0,0-2-129 0 0,0 3 434 0 0,-3-5 645 0 0,3 5 3353 0 0,4 7-4309 0 0,-1 1 1 0 0,1 0-1 0 0,-2 0 0 0 0,1 0 0 0 0,-1 0 1 0 0,0 0-267 0 0,8 52 718 0 0,3 21-541 0 0,5 35-157 0 0,-14-85-20 0 0,4 14 0 0 0,-7-42 369 0 0,0 0-1440 0 0,0-1-2653 0 0,-1-2 2175 0 0</inkml:trace>
</inkml:ink>
</file>

<file path=ppt/ink/ink7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3:50.497"/>
    </inkml:context>
    <inkml:brush xml:id="br0">
      <inkml:brushProperty name="width" value="0.05" units="cm"/>
      <inkml:brushProperty name="height" value="0.05" units="cm"/>
      <inkml:brushProperty name="color" value="#333333"/>
    </inkml:brush>
  </inkml:definitions>
  <inkml:trace contextRef="#ctx0" brushRef="#br0">1 1 13304 0 0,'0'0'298'0'0,"0"0"46"0"0,0 0 23 0 0,0 0-43 0 0,0 0-129 0 0,0 0 250 0 0,12 10 1288 0 0,-7-3-1574 0 0,-1 0 0 0 0,-1 0 0 0 0,1 0 0 0 0,-1 0 0 0 0,0 0 0 0 0,-1 1 0 0 0,1-1 0 0 0,-2 1 0 0 0,2 4-159 0 0,0 1 134 0 0,2 12 54 0 0,-4-18-157 0 0,0 1 0 0 0,1-1 0 0 0,0 1 0 0 0,0-1-1 0 0,1 0 1 0 0,0 0 0 0 0,2 3-31 0 0,3 7 22 0 0,-7-14-14 0 0,0 0 0 0 0,1-1 0 0 0,-1 1-1 0 0,0-1 1 0 0,1 0 0 0 0,-1 1-1 0 0,2 0-7 0 0,3 4 5 0 0,-4-4 0 0 0,1 0 1 0 0,-1-1-1 0 0,1 1 0 0 0,0 0 1 0 0,0-1-1 0 0,0 0 1 0 0,0 0-1 0 0,0 0 1 0 0,0 0-1 0 0,1 0 0 0 0,-1 0-5 0 0,-1-2 1 0 0,-1 0-1 0 0,0-1 0 0 0,0 1 0 0 0,0 0 0 0 0,0 0 1 0 0,0-1-1 0 0,0 1 0 0 0,0 0 0 0 0,0-1 0 0 0,0 1 1 0 0,0-1-1 0 0,0 1 0 0 0,0-1 0 0 0,0 0 0 0 0,0 0 0 0 0,15-12-56 0 0,-12 10 55 0 0,-2 0 0 0 0,1 0-1 0 0,0-1 1 0 0,-1 1 0 0 0,1-1-1 0 0,-1 0 1 0 0,0 0 0 0 0,0 0 0 0 0,0-3 1 0 0,14-42 1 0 0,-8 22-2 0 0,-1 15 1 0 0,-7 12 0 0 0,0 0 0 0 0,1-1 0 0 0,-1 1 0 0 0,0 0 0 0 0,1-1 0 0 0,-1 1 0 0 0,0 0 0 0 0,0-1 0 0 0,1 1 0 0 0,-1-1 0 0 0,0 1 0 0 0,0-1 0 0 0,0 1 0 0 0,1-1 0 0 0,-1 1 0 0 0,0 0 0 0 0,0-1 0 0 0,0 1 0 0 0,0-1 0 0 0,0 1 0 0 0,0-1 0 0 0,0 1 0 0 0,0-1 0 0 0,0 1 0 0 0,0-1 0 0 0,0 1 0 0 0,0-1 0 0 0,-1 1 0 0 0,1-1 0 0 0,0 1 0 0 0,0 0 0 0 0,0-1 0 0 0,-1 1 0 0 0,1-1 0 0 0,0 1 0 0 0,0 0 0 0 0,-1-1 0 0 0,1 1 0 0 0,0 0 0 0 0,-1-1 0 0 0,1 1 0 0 0,-1-1 0 0 0,2 2 2 0 0,-1-1-1 0 0,0 0 0 0 0,0 0 0 0 0,0 0 0 0 0,1 0 0 0 0,-1 0 0 0 0,0 0 0 0 0,0 0 0 0 0,1 0 1 0 0,-1 0-1 0 0,0 0 0 0 0,0 0 0 0 0,1 0 0 0 0,-1 0 0 0 0,0 0 0 0 0,0 0 0 0 0,1 0 0 0 0,-1 0 1 0 0,0 0-1 0 0,0 0 0 0 0,1 0 0 0 0,-1 0 0 0 0,0 0 0 0 0,0 0 0 0 0,1 0 0 0 0,-1 0 0 0 0,0-1 1 0 0,0 1-1 0 0,0 0 0 0 0,1 0 0 0 0,-1 0 0 0 0,0 0 0 0 0,0-1 0 0 0,0 1 0 0 0,0 0 0 0 0,0 0 1 0 0,1-1-1 0 0,-1 1 0 0 0,0 0 0 0 0,0 0 0 0 0,0 0 0 0 0,0-1 0 0 0,0 1 0 0 0,0 0 0 0 0,0 0 1 0 0,0-1-1 0 0,0 1 0 0 0,0 0-1 0 0,9 25-3 0 0,7 13 6 0 0,-11-29-1 0 0,0-1 0 0 0,0-1 0 0 0,1 1 0 0 0,0-1 0 0 0,0 0-2 0 0,-4-5 1 0 0,0 0 0 0 0,0 0-1 0 0,-1 0 1 0 0,1 0 0 0 0,1-1 0 0 0,-1 1 0 0 0,0-1-1 0 0,0 1 1 0 0,1-1 0 0 0,-1 0 0 0 0,0 0 0 0 0,1 0-1 0 0,-1 0 1 0 0,1 0 0 0 0,0 0 0 0 0,-1-1 0 0 0,1 0-1 0 0,0 1 1 0 0,1-1-1 0 0,-1 0 64 0 0,-1-1-1 0 0,1 0 1 0 0,0 0-1 0 0,-1 1 1 0 0,1-1 0 0 0,0-1-1 0 0,-1 1 1 0 0,1 0-1 0 0,-1-1 1 0 0,0 1 0 0 0,1-1-1 0 0,-1 0 1 0 0,0 0-1 0 0,0 1 1 0 0,0-1 0 0 0,0-1-1 0 0,-1 1 1 0 0,1 0-1 0 0,-1 0 1 0 0,1-1 0 0 0,-1 1-1 0 0,0-1 1 0 0,1 1-1 0 0,-1-1 1 0 0,-1 0 0 0 0,2-1-64 0 0,0-8 236 0 0,0 1 1 0 0,0-1 0 0 0,-1 0 0 0 0,-1 1 0 0 0,0-9-237 0 0,0 15-26 0 0,-5-54-1301 0 0,5 58 777 0 0,0 1-808 0 0,0-1-3293 0 0,0-2-1409 0 0</inkml:trace>
</inkml:ink>
</file>

<file path=ppt/ink/ink7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3:51.373"/>
    </inkml:context>
    <inkml:brush xml:id="br0">
      <inkml:brushProperty name="width" value="0.05" units="cm"/>
      <inkml:brushProperty name="height" value="0.05" units="cm"/>
      <inkml:brushProperty name="color" value="#333333"/>
    </inkml:brush>
  </inkml:definitions>
  <inkml:trace contextRef="#ctx0" brushRef="#br0">0 5 2760 0 0,'0'-1'207'0'0,"0"-2"170"0"0,0 3 1362 0 0,3 0 9270 0 0,1 2-10637 0 0,12 11 605 0 0,0 0 1 0 0,13 6-978 0 0,19 14 340 0 0,25 13-300 0 0,-37-22-29 0 0,-31-21 42 0 0,-2-2 94 0 0,0-1-1 0 0,-1 1 0 0 0,1-1 0 0 0,0 0 1 0 0,-1 0-1 0 0,1 0 0 0 0,0 0 0 0 0,-1 0 0 0 0,2-1-146 0 0,-3 1 188 0 0,-1 0 4 0 0,0 0 0 0 0,0 0-1 0 0,0 0-6 0 0,0 0-1 0 0,0 0 0 0 0,0 0-16 0 0,0 0-68 0 0,0 0-32 0 0,0 0-4 0 0,0 1-10 0 0,-1 9-31 0 0,0-1 1 0 0,-1 0 0 0 0,0 1-1 0 0,0-1 1 0 0,-1 0-1 0 0,0 0 1 0 0,0 0 0 0 0,-1-1-1 0 0,0 1 1 0 0,-5 5-24 0 0,-2 3 87 0 0,0 0 1 0 0,-1-1 0 0 0,0-1-1 0 0,-12 10-87 0 0,0-4 195 0 0,18-16-406 0 0,0 0 1 0 0,0 1 0 0 0,1-1 0 0 0,0 1 0 0 0,0 0 0 0 0,-1 2 210 0 0,5-7-1027 0 0,1-1-49 0 0,0 0-11 0 0</inkml:trace>
</inkml:ink>
</file>

<file path=ppt/ink/ink7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3:52.180"/>
    </inkml:context>
    <inkml:brush xml:id="br0">
      <inkml:brushProperty name="width" value="0.05" units="cm"/>
      <inkml:brushProperty name="height" value="0.05" units="cm"/>
      <inkml:brushProperty name="color" value="#333333"/>
    </inkml:brush>
  </inkml:definitions>
  <inkml:trace contextRef="#ctx0" brushRef="#br0">274 3 11720 0 0,'0'0'532'0'0,"0"0"-4"0"0,0-1-338 0 0,2 0-67 0 0,-1 0 401 0 0,-1 1 175 0 0,0 0 33 0 0,0 0-71 0 0,0 0-314 0 0,0 0-141 0 0,-9 17 166 0 0,-1-4-336 0 0,0 0-1 0 0,-1 0 1 0 0,0-1-1 0 0,-1 0 1 0 0,-9 7-36 0 0,-21 14 134 0 0,-6 1-134 0 0,29-21 47 0 0,-49 33 1231 0 0,66-45-1177 0 0,1 0-1 0 0,0-1 0 0 0,-1 1 0 0 0,1 0 0 0 0,0 0 0 0 0,0 1 0 0 0,0-1 0 0 0,0 0 0 0 0,0 0 0 0 0,0 0 0 0 0,0 1 0 0 0,-1 0-100 0 0,2-1 24 0 0,0 0 0 0 0,0 0-1 0 0,0-1 1 0 0,1 1 0 0 0,-1 0-1 0 0,0-1 1 0 0,0 1-1 0 0,0 0 1 0 0,1 0 0 0 0,-1-1-1 0 0,0 1 1 0 0,1 0 0 0 0,-1-1-1 0 0,1 1 1 0 0,-1-1 0 0 0,1 1-1 0 0,-1 0 1 0 0,1-1-1 0 0,-1 1 1 0 0,1-1 0 0 0,0 0-1 0 0,-1 1 1 0 0,1-1 0 0 0,-1 1-1 0 0,1-1 1 0 0,0 0-1 0 0,0 1 1 0 0,-1-1-24 0 0,39 22 216 0 0,8 3-216 0 0,-2-1 73 0 0,43 24-73 0 0,-67-38 0 0 0,-13-7 0 0 0,-1 1 0 0 0,0 0 0 0 0,1 0 0 0 0,-2 0 0 0 0,1 1 0 0 0,5 5 0 0 0,-1-3 0 0 0,-10-7 0 0 0,0 1 0 0 0,0-1 0 0 0,0 1 0 0 0,0 0 0 0 0,0-1 0 0 0,0 1 0 0 0,0 0 0 0 0,0 0 0 0 0,0 0 0 0 0,0 0 0 0 0,0-1 0 0 0,-1 1 0 0 0,1 1 0 0 0,0-1 0 0 0,4 6-42 0 0,-4-6-176 0 0,-1-1-58 0 0,0 0-834 0 0,0 0-3490 0 0,0 0-1497 0 0</inkml:trace>
</inkml:ink>
</file>

<file path=ppt/ink/ink7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3:52.812"/>
    </inkml:context>
    <inkml:brush xml:id="br0">
      <inkml:brushProperty name="width" value="0.05" units="cm"/>
      <inkml:brushProperty name="height" value="0.05" units="cm"/>
      <inkml:brushProperty name="color" value="#333333"/>
    </inkml:brush>
  </inkml:definitions>
  <inkml:trace contextRef="#ctx0" brushRef="#br0">1 5 3224 0 0,'0'0'432'0'0,"0"0"604"0"0,0 0 262 0 0,0 0 57 0 0,0 0-56 0 0,0 0-283 0 0,4-4 359 0 0,-2 4 4925 0 0,7 17-5913 0 0,-2 1 0 0 0,0 0-1 0 0,-1 1 1 0 0,-1-1-1 0 0,2 14-386 0 0,1 2 317 0 0,-4-21-176 0 0,10 42 116 0 0,4 1-257 0 0,-17-53 39 0 0,0 0-1 0 0,1-1 0 0 0,-1 1 0 0 0,1-1 1 0 0,-1 1-1 0 0,1-1 0 0 0,0 1 0 0 0,0-1 0 0 0,1 1-38 0 0,-2-2 96 0 0,1-1-40 0 0,-1-1-1 0 0,1 1 0 0 0,-1-1 1 0 0,1 1-1 0 0,0-1 0 0 0,-1 0 0 0 0,0 1 1 0 0,1-1-1 0 0,-1 0 0 0 0,1 0 1 0 0,-1 0-1 0 0,0 0 0 0 0,1 0 1 0 0,-1 0-1 0 0,0-1 0 0 0,0 1 0 0 0,0 0 1 0 0,1-2-56 0 0,0 0 120 0 0,1-1 0 0 0,-1 0 0 0 0,1 0 0 0 0,-1 0 0 0 0,-1 0 0 0 0,1-1-120 0 0,14-48 482 0 0,-3 1 0 0 0,2-24-482 0 0,-7 50-21 0 0,-8 25-82 0 0,0 1-3 0 0,0 0-30 0 0,0 0-162 0 0,0 0-71 0 0,0 0-14 0 0,0 0-115 0 0,0 0-484 0 0,0 0-214 0 0,0 0-1038 0 0,0 0-3999 0 0</inkml:trace>
</inkml:ink>
</file>

<file path=ppt/ink/ink7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3:53.533"/>
    </inkml:context>
    <inkml:brush xml:id="br0">
      <inkml:brushProperty name="width" value="0.05" units="cm"/>
      <inkml:brushProperty name="height" value="0.05" units="cm"/>
      <inkml:brushProperty name="color" value="#333333"/>
    </inkml:brush>
  </inkml:definitions>
  <inkml:trace contextRef="#ctx0" brushRef="#br0">0 1 13824 0 0,'0'0'314'0'0,"0"0"46"0"0,0 0 22 0 0,0 0-50 0 0,1 1-220 0 0,4 14 595 0 0,-1 0 0 0 0,-1 0 0 0 0,0 0 0 0 0,-1 0 0 0 0,0 13-707 0 0,-2 80 1821 0 0,-1-53-1486 0 0,-6 196 1407 0 0,2-106-1584 0 0,11-109-92 0 0,-6-35-174 0 0,0-1-135 0 0,0 0-609 0 0,0 0-268 0 0,0-1-52 0 0,3-3-11 0 0</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27:46.792"/>
    </inkml:context>
    <inkml:brush xml:id="br0">
      <inkml:brushProperty name="width" value="0.1" units="cm"/>
      <inkml:brushProperty name="height" value="0.1" units="cm"/>
      <inkml:brushProperty name="color" value="#849398"/>
    </inkml:brush>
  </inkml:definitions>
  <inkml:trace contextRef="#ctx0" brushRef="#br0">4 13 9416 0 0,'0'0'430'0'0,"-2"-6"156"0"0,0 0 1182 0 0,4 5 157 0 0,7 37-814 0 0,-2-1 0 0 0,1 21-1111 0 0,4 25 119 0 0,-3-36-1445 0 0,-7-32 546 0 0</inkml:trace>
</inkml:ink>
</file>

<file path=ppt/ink/ink7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3:54.421"/>
    </inkml:context>
    <inkml:brush xml:id="br0">
      <inkml:brushProperty name="width" value="0.05" units="cm"/>
      <inkml:brushProperty name="height" value="0.05" units="cm"/>
      <inkml:brushProperty name="color" value="#333333"/>
    </inkml:brush>
  </inkml:definitions>
  <inkml:trace contextRef="#ctx0" brushRef="#br0">1 5 2760 0 0,'0'0'125'0'0,"0"0"294"0"0,0 0 1148 0 0,0 0 500 0 0,0 0 100 0 0,0 0-130 0 0,0 0-610 0 0,12-5 1853 0 0,-9 5-3063 0 0,0 0-1 0 0,1 0 1 0 0,-1 1 0 0 0,0-1 0 0 0,0 1 0 0 0,0 0-1 0 0,0 0 1 0 0,0 0 0 0 0,0 0 0 0 0,2 1-217 0 0,4 2 450 0 0,-1-1-229 0 0,0 1 0 0 0,0 1-1 0 0,-1-1 1 0 0,1 1 0 0 0,-1 1 0 0 0,0-1-1 0 0,3 5-220 0 0,13 9 323 0 0,11 11-114 0 0,-1 1 0 0 0,-1 1-1 0 0,6 11-208 0 0,-10-11 29 0 0,2 0 0 0 0,1-2-1 0 0,26 18-28 0 0,-52-43 2 0 0,0 0 0 0 0,0 0 0 0 0,0 0 0 0 0,-1 0-1 0 0,4 6-1 0 0,13 15-103 0 0,-20-26 13 0 0,-1 0 2 0 0,0 0-46 0 0,0 0-197 0 0,0 0-86 0 0,0 0-21 0 0,0 0-202 0 0,-4-10-2694 0 0,-4-6 1410 0 0,-2 2-17 0 0</inkml:trace>
</inkml:ink>
</file>

<file path=ppt/ink/ink7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3:54.766"/>
    </inkml:context>
    <inkml:brush xml:id="br0">
      <inkml:brushProperty name="width" value="0.05" units="cm"/>
      <inkml:brushProperty name="height" value="0.05" units="cm"/>
      <inkml:brushProperty name="color" value="#333333"/>
    </inkml:brush>
  </inkml:definitions>
  <inkml:trace contextRef="#ctx0" brushRef="#br0">213 0 5984 0 0,'0'0'464'0'0,"-4"1"8951"0"0,1 1-10048 0 0,-12 24 1733 0 0,1 0-1 0 0,-4 13-1099 0 0,-10 19 466 0 0,-57 111 177 0 0,75-147-634 0 0,1 0-1 0 0,1 0 0 0 0,-3 14-8 0 0,4 9-2554 0 0,7-32 1175 0 0,2-1-11 0 0</inkml:trace>
</inkml:ink>
</file>

<file path=ppt/ink/ink7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3:55.258"/>
    </inkml:context>
    <inkml:brush xml:id="br0">
      <inkml:brushProperty name="width" value="0.05" units="cm"/>
      <inkml:brushProperty name="height" value="0.05" units="cm"/>
      <inkml:brushProperty name="color" value="#333333"/>
    </inkml:brush>
  </inkml:definitions>
  <inkml:trace contextRef="#ctx0" brushRef="#br0">48 1 12960 0 0,'0'0'594'0'0,"0"0"-16"0"0,-19 0-268 0 0,18-1-218 0 0,0 1 0 0 0,0 0 0 0 0,0 0 0 0 0,0 0 0 0 0,0 0 0 0 0,0 0 0 0 0,0 0 0 0 0,0 1 0 0 0,0-1 0 0 0,0 0 0 0 0,0 0 0 0 0,0 1 0 0 0,0-1 0 0 0,0 1 0 0 0,0-1 0 0 0,0 1 0 0 0,0-1 0 0 0,0 1 0 0 0,0 0 0 0 0,0-1 0 0 0,1 1 0 0 0,-1 0 0 0 0,0 0 0 0 0,0-1 0 0 0,1 1 0 0 0,-1 0 0 0 0,1 0 0 0 0,-1 0 0 0 0,1 0 0 0 0,-1 0 0 0 0,1 0 0 0 0,-1 0 0 0 0,1 0 0 0 0,0 0 0 0 0,0 0 0 0 0,-1 0 1 0 0,1 0-1 0 0,0 0 0 0 0,0 0 0 0 0,0 0 0 0 0,0 0 0 0 0,0 0 0 0 0,0 0 0 0 0,1 1-92 0 0,-1 2 33 0 0,1 0 0 0 0,0 0 0 0 0,1 1 1 0 0,-1-1-1 0 0,1 0 0 0 0,0-1 1 0 0,0 1-1 0 0,0 0 0 0 0,0 0 0 0 0,2 2-33 0 0,2 1-46 0 0,0 0 0 0 0,0 0-1 0 0,1-1 1 0 0,0 0-1 0 0,7 5 47 0 0,4-4-336 0 0,-17-6 240 0 0,0-1 0 0 0,-1-1 92 0 0,1 1 0 0 0,0 0 0 0 0,0-1 0 0 0,-1 1-1 0 0,1 0 1 0 0,0-1 0 0 0,-1 1 0 0 0,1-1 0 0 0,0 1-1 0 0,-1-1 1 0 0,1 0 0 0 0,-1 1 0 0 0,1-1 0 0 0,-1 1-1 0 0,1-1 1 0 0,-1 0 0 0 0,1 0 0 0 0,-1 1 0 0 0,0-1-1 0 0,1 0 1 0 0,-1 0 4 0 0,1 0-8 0 0,0-3 13 0 0,1 1 0 0 0,-1 0-1 0 0,0-1 1 0 0,0 1-1 0 0,-1-1 1 0 0,1 1-1 0 0,-1-3-4 0 0,2-4 102 0 0,5-21 1204 0 0,-6 31-1278 0 0,0 0-1 0 0,0 0 1 0 0,0 1-1 0 0,0-1 1 0 0,0 0-1 0 0,0 0 0 0 0,0 1 1 0 0,0-1-1 0 0,0 1 1 0 0,0-1-1 0 0,0 1 1 0 0,-1-1-1 0 0,1 1 0 0 0,0-1-27 0 0,2 4 80 0 0,0-1 0 0 0,0 0 0 0 0,-1 1 0 0 0,0 0 0 0 0,0-1-1 0 0,0 1 1 0 0,0 0 0 0 0,0 0 0 0 0,-1 0 0 0 0,1 3-80 0 0,2 8 225 0 0,-1-1 0 0 0,0 8-225 0 0,3 19 259 0 0,8 32 654 0 0,4 72-913 0 0,-13-95 115 0 0,7 88 16 0 0,-12-130-100 0 0,1 1 0 0 0,-2-1 0 0 0,1 0 0 0 0,-1 1 1 0 0,0-1-1 0 0,-1 0 0 0 0,0 0 0 0 0,0 0 0 0 0,-1 0 0 0 0,0 0 0 0 0,0 0 0 0 0,-1 0-31 0 0,3-7 18 0 0,0 0 0 0 0,1 0 0 0 0,-1 0-1 0 0,0 0 1 0 0,0-1 0 0 0,0 1 0 0 0,0 0 0 0 0,0 0-1 0 0,0-1 1 0 0,0 1 0 0 0,0-1 0 0 0,0 1 0 0 0,0-1-1 0 0,0 1 1 0 0,0-1 0 0 0,0 1 0 0 0,0-1 0 0 0,-1 0-1 0 0,1 0 1 0 0,0 0 0 0 0,0 0 0 0 0,0 0 0 0 0,-1 0-1 0 0,1 0 1 0 0,0 0 0 0 0,0 0 0 0 0,0 0 0 0 0,-2-1-18 0 0,1 0 20 0 0,0 1 1 0 0,-1-1 0 0 0,1 0 0 0 0,0 0-1 0 0,0 0 1 0 0,-1-1 0 0 0,1 1 0 0 0,0 0-1 0 0,0-1 1 0 0,1 1 0 0 0,-1-1 0 0 0,0 0-1 0 0,0 0-20 0 0,-6-9-14 0 0,1 0-1 0 0,0-1 0 0 0,0 1 0 0 0,2-1 1 0 0,-1-1-1 0 0,1 1 0 0 0,1-1 1 0 0,1 1-1 0 0,-1-1 0 0 0,2 0 1 0 0,-1-7 14 0 0,1 1-289 0 0,1 0 0 0 0,1 0 0 0 0,1 1 0 0 0,0-1 0 0 0,2 0 0 0 0,0 0 0 0 0,4-15 289 0 0,-3 24-345 0 0,-1 0 0 0 0,1 1 0 0 0,1-1-1 0 0,0 1 1 0 0,0 0 0 0 0,4-4 345 0 0,12-16-4545 0 0,7-6 4545 0 0,-23 29-729 0 0,9-10-933 0 0</inkml:trace>
</inkml:ink>
</file>

<file path=ppt/ink/ink7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3:55.647"/>
    </inkml:context>
    <inkml:brush xml:id="br0">
      <inkml:brushProperty name="width" value="0.05" units="cm"/>
      <inkml:brushProperty name="height" value="0.05" units="cm"/>
      <inkml:brushProperty name="color" value="#333333"/>
    </inkml:brush>
  </inkml:definitions>
  <inkml:trace contextRef="#ctx0" brushRef="#br0">11 4 13968 0 0,'3'-1'78'0'0,"1"1"1"0"0,-1-1-1 0 0,1 0 1 0 0,0 1-1 0 0,-1 0 1 0 0,1 0-1 0 0,0 0 1 0 0,0 0 0 0 0,-1 1-1 0 0,1-1 1 0 0,0 1-1 0 0,-1 0 1 0 0,1 0-1 0 0,-1 1 1 0 0,1-1 0 0 0,-1 1-1 0 0,0-1 1 0 0,0 1-1 0 0,0 0 1 0 0,1 0-1 0 0,-2 0 1 0 0,1 1-1 0 0,0-1 1 0 0,0 1 0 0 0,-1 0-79 0 0,6 6 312 0 0,0 1-1 0 0,-1 0 1 0 0,0 1 0 0 0,-1 0 0 0 0,0 0 0 0 0,4 12-312 0 0,0 5 623 0 0,-1 0 0 0 0,2 11-623 0 0,0 20 538 0 0,-2 1 0 0 0,-3 0 0 0 0,-2 52-538 0 0,-3-52 59 0 0,-3 0 0 0 0,-3-1 0 0 0,-6 25-59 0 0,3-39 43 0 0,-2-1 0 0 0,-1-1 0 0 0,-3 1-1 0 0,-17 36-42 0 0,23-64 95 0 0,0 0-1 0 0,-1 0 1 0 0,-6 8-95 0 0,-12 7-1087 0 0,22-26-291 0 0,-1-1 0 0 0,0 1 1 0 0,0-1-1 0 0,-4 2 1378 0 0,-8 5-6321 0 0</inkml:trace>
</inkml:ink>
</file>

<file path=ppt/ink/ink7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3:56.129"/>
    </inkml:context>
    <inkml:brush xml:id="br0">
      <inkml:brushProperty name="width" value="0.05" units="cm"/>
      <inkml:brushProperty name="height" value="0.05" units="cm"/>
      <inkml:brushProperty name="color" value="#333333"/>
    </inkml:brush>
  </inkml:definitions>
  <inkml:trace contextRef="#ctx0" brushRef="#br0">223 1 2760 0 0,'-3'0'97'0'0,"0"-1"-1"0"0,1 1 1 0 0,-1 0 0 0 0,0 1 0 0 0,1-1 0 0 0,-1 0-1 0 0,1 1 1 0 0,-1-1 0 0 0,0 1 0 0 0,1 0 0 0 0,-1 0-1 0 0,1 0 1 0 0,0 0 0 0 0,-1 0 0 0 0,1 0 0 0 0,0 1-1 0 0,-1-1 1 0 0,1 1 0 0 0,0 0 0 0 0,0-1-1 0 0,0 1 1 0 0,1 0 0 0 0,-1 0 0 0 0,0 0 0 0 0,1 1-1 0 0,-1-1 1 0 0,0 3-97 0 0,-16 28 4788 0 0,1 1 0 0 0,-4 13-4788 0 0,3 1 3007 0 0,-5 26-3007 0 0,2 12 1610 0 0,-9 81-1610 0 0,25-135 231 0 0,2 1-1 0 0,1 0 0 0 0,1 0 1 0 0,2 0-1 0 0,2-1 1 0 0,5 27-231 0 0,-5-44 29 0 0,0-1 0 0 0,1 0 0 0 0,1 0 0 0 0,0 0 1 0 0,0-1-1 0 0,2 0 0 0 0,0 0 0 0 0,0 0 0 0 0,1-1 0 0 0,1 0 1 0 0,0-1-1 0 0,0 0 0 0 0,1 0 0 0 0,1-1 0 0 0,0 0 0 0 0,5 3-29 0 0,0-3-164 0 0,1 0-1 0 0,-1-2 1 0 0,1 0-1 0 0,1-1 1 0 0,0 0-1 0 0,0-2 0 0 0,8 2 165 0 0,13 0-1280 0 0</inkml:trace>
</inkml:ink>
</file>

<file path=ppt/ink/ink7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3:56.786"/>
    </inkml:context>
    <inkml:brush xml:id="br0">
      <inkml:brushProperty name="width" value="0.05" units="cm"/>
      <inkml:brushProperty name="height" value="0.05" units="cm"/>
      <inkml:brushProperty name="color" value="#333333"/>
    </inkml:brush>
  </inkml:definitions>
  <inkml:trace contextRef="#ctx0" brushRef="#br0">1 0 12528 0 0,'0'0'281'0'0,"0"0"40"0"0,0 0 22 0 0,0 0-39 0 0,0 0-59 0 0,0 0 487 0 0,3 9 1251 0 0,-1 23-134 0 0,-2-27-1697 0 0,0-1 1 0 0,0 1 0 0 0,1 0 0 0 0,0 0 0 0 0,0 0 0 0 0,0 0-1 0 0,2 4-152 0 0,3 7 496 0 0,-5-12-436 0 0,1 1 0 0 0,-1-1 0 0 0,1 1 0 0 0,0-1 0 0 0,1 0 0 0 0,-1 0-1 0 0,1 0 1 0 0,0 0 0 0 0,0 0 0 0 0,0-1 0 0 0,0 1 0 0 0,2 1-60 0 0,0-2-112 0 0,0 0 0 0 0,0 0 0 0 0,0 0 0 0 0,0-1 0 0 0,1 1 0 0 0,-1-1 1 0 0,0 0-1 0 0,1-1 0 0 0,0 1 0 0 0,-1-1 0 0 0,1-1 0 0 0,0 1 0 0 0,-1-1 0 0 0,1 0 0 0 0,0 0 0 0 0,0 0 0 0 0,0-1 0 0 0,-1 0 0 0 0,3-1 112 0 0,-6 2-225 0 0,-1 0 0 0 0,0-1-1 0 0,0 1 1 0 0,0-1-1 0 0,0 1 1 0 0,0-1-1 0 0,0 0 1 0 0,0 0-1 0 0,0 1 1 0 0,0-1-1 0 0,-1 0 1 0 0,1 0-1 0 0,0 0 1 0 0,0 0 0 0 0,-1 0-1 0 0,1 0 226 0 0,0 0-107 0 0,8-10-1810 0 0</inkml:trace>
</inkml:ink>
</file>

<file path=ppt/ink/ink7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3:57.219"/>
    </inkml:context>
    <inkml:brush xml:id="br0">
      <inkml:brushProperty name="width" value="0.05" units="cm"/>
      <inkml:brushProperty name="height" value="0.05" units="cm"/>
      <inkml:brushProperty name="color" value="#333333"/>
    </inkml:brush>
  </inkml:definitions>
  <inkml:trace contextRef="#ctx0" brushRef="#br0">18 33 16439 0 0,'-2'-2'378'0'0,"0"0"0"0"0,0 1 0 0 0,0-2 0 0 0,0 1 0 0 0,1 0 0 0 0,-1 0 0 0 0,1 0 0 0 0,-1-1 0 0 0,0-2-378 0 0,2 5 15 0 0,0 0 0 0 0,1-1 0 0 0,-1 1-1 0 0,0-1 1 0 0,0 1 0 0 0,1-1 0 0 0,-1 1 0 0 0,0 0 0 0 0,1-1 0 0 0,-1 1 0 0 0,0 0 0 0 0,1-1 0 0 0,-1 1 0 0 0,0 0 0 0 0,1-1 0 0 0,-1 1-1 0 0,1 0 1 0 0,-1 0 0 0 0,1 0 0 0 0,-1-1 0 0 0,1 1 0 0 0,-1 0 0 0 0,1 0 0 0 0,-1 0 0 0 0,1 0 0 0 0,-1 0 0 0 0,0 0 0 0 0,1 0 0 0 0,-1 0-15 0 0,16-2-63 0 0,-9 3-1338 0 0,-2 2-5329 0 0</inkml:trace>
</inkml:ink>
</file>

<file path=ppt/ink/ink7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3:57.848"/>
    </inkml:context>
    <inkml:brush xml:id="br0">
      <inkml:brushProperty name="width" value="0.05" units="cm"/>
      <inkml:brushProperty name="height" value="0.05" units="cm"/>
      <inkml:brushProperty name="color" value="#333333"/>
    </inkml:brush>
  </inkml:definitions>
  <inkml:trace contextRef="#ctx0" brushRef="#br0">8 0 10368 0 0,'0'0'472'0'0,"-1"1"-10"0"0,1-1-455 0 0,0 0 1 0 0,-1 1-1 0 0,1-1 0 0 0,0 0 0 0 0,0 1 0 0 0,0-1 0 0 0,0 0 0 0 0,-1 0 1 0 0,1 1-1 0 0,0-1 0 0 0,0 0 0 0 0,0 1 0 0 0,0-1 0 0 0,0 0 0 0 0,0 1 0 0 0,0-1 1 0 0,0 1-1 0 0,0-1 0 0 0,0 0 0 0 0,0 1 0 0 0,0-1 0 0 0,0 0 0 0 0,0 1 1 0 0,0-1-1 0 0,1 0 0 0 0,-1 0 0 0 0,0 1-7 0 0,0 1 34 0 0,-5 38 725 0 0,5-9-146 0 0,-1 1 1155 0 0,4 29-1768 0 0,-2-50 236 0 0,-1 0 0 0 0,0 0 0 0 0,-2 7-236 0 0,1-7 238 0 0,0 0 1 0 0,1 0 0 0 0,1 10-239 0 0,1 36 742 0 0,-2-41-549 0 0,1 0 1 0 0,0 0-1 0 0,2 6-193 0 0,-1 4 127 0 0,-2-21-115 0 0,0 0-1 0 0,0 0 1 0 0,1 0-1 0 0,0 0 0 0 0,0 1-11 0 0,1 0-82 0 0,-2-5 45 0 0,0 1 0 0 0,1-1-1 0 0,-1 0 1 0 0,0 1 0 0 0,1-1-1 0 0,-1 0 1 0 0,1 0 0 0 0,-1 1-1 0 0,1-1 1 0 0,0 0-1 0 0,-1 0 1 0 0,1 0 0 0 0,0 0-1 0 0,0 0 1 0 0,0 0 0 0 0,0 0-1 0 0,0 0 1 0 0,0 0 0 0 0,0 0-1 0 0,0-1 1 0 0,0 1 0 0 0,0 0-1 0 0,0-1 1 0 0,1 1 37 0 0,-2-1-1011 0 0,0 0-47 0 0</inkml:trace>
</inkml:ink>
</file>

<file path=ppt/ink/ink7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3:58.208"/>
    </inkml:context>
    <inkml:brush xml:id="br0">
      <inkml:brushProperty name="width" value="0.05" units="cm"/>
      <inkml:brushProperty name="height" value="0.05" units="cm"/>
      <inkml:brushProperty name="color" value="#333333"/>
    </inkml:brush>
  </inkml:definitions>
  <inkml:trace contextRef="#ctx0" brushRef="#br0">0 20 9216 0 0,'0'0'706'0'0,"8"1"-391"0"0,14-2 905 0 0,-1-1 0 0 0,15-3-1220 0 0,-10 1 1635 0 0,16-1-1635 0 0,79 2 1624 0 0,-96 3-1303 0 0,-1 0 1 0 0,14 4-322 0 0,28 0 324 0 0,-54-6-275 0 0,-9 2-47 0 0,0 0 0 0 0,0 0 0 0 0,1-1 0 0 0,-1 2 0 0 0,0-1 0 0 0,1 0 0 0 0,-1 1-1 0 0,3 0-1 0 0,10 2-130 0 0,-15-3 22 0 0,-1 0-59 0 0,0 0-287 0 0,0 0-122 0 0,0 0-932 0 0,0 0-3620 0 0</inkml:trace>
</inkml:ink>
</file>

<file path=ppt/ink/ink7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3:58.600"/>
    </inkml:context>
    <inkml:brush xml:id="br0">
      <inkml:brushProperty name="width" value="0.05" units="cm"/>
      <inkml:brushProperty name="height" value="0.05" units="cm"/>
      <inkml:brushProperty name="color" value="#333333"/>
    </inkml:brush>
  </inkml:definitions>
  <inkml:trace contextRef="#ctx0" brushRef="#br0">0 5 9760 0 0,'0'0'446'0'0,"1"-1"-10"0"0,2-1-280 0 0,-2 2-129 0 0,-1 0-1 0 0,0-1 1 0 0,1 1-1 0 0,-1 0 0 0 0,1 0 1 0 0,-1 0-1 0 0,1-1 1 0 0,-1 1-1 0 0,1 0 0 0 0,-1 0 1 0 0,1 0-1 0 0,-1 0 1 0 0,1 0-1 0 0,-1 0 1 0 0,1 0-1 0 0,-1 0 0 0 0,1 0 1 0 0,-1 0-1 0 0,1 0 1 0 0,-1 0-1 0 0,1 1 0 0 0,-1-1 1 0 0,1 0-27 0 0,0 1 208 0 0,0-1 686 0 0,-1 0 39 0 0,1-1-771 0 0,0 1 0 0 0,-1 0 1 0 0,1 0-1 0 0,-1 0 0 0 0,1 0 1 0 0,0 0-1 0 0,-1 0 0 0 0,1 0 0 0 0,-1 0 1 0 0,1 0-1 0 0,-1 1 0 0 0,1-1 0 0 0,0 0 1 0 0,-1 0-1 0 0,1 0 0 0 0,-1 1 1 0 0,1-1-163 0 0,5 19 960 0 0,-4-15-816 0 0,0 0-1 0 0,-1 1 1 0 0,1 0-1 0 0,-1-1 1 0 0,0 1-1 0 0,0 0 1 0 0,-1 4-144 0 0,0 2 141 0 0,0-2-19 0 0,0 0-1 0 0,0 0 0 0 0,1-1 0 0 0,2 9-121 0 0,4 32 425 0 0,-5-34-161 0 0,0 0-1 0 0,3 9-263 0 0,5 26 404 0 0,-8-35-278 0 0,1 0-1 0 0,1-1 0 0 0,0 0 1 0 0,3 8-126 0 0,-3-14 48 0 0,-1 1-1 0 0,0-1 1 0 0,-1 1 0 0 0,0-1 0 0 0,0 1 0 0 0,-1 0-1 0 0,0 0-47 0 0,0-5 14 0 0,0 0-1 0 0,0 0 0 0 0,0 0 1 0 0,0-1-1 0 0,0 1 1 0 0,1-1-1 0 0,0 1 0 0 0,1 1-13 0 0,-2-2 0 0 0,1 0 0 0 0,-1 1-1 0 0,1-1 1 0 0,-1 0 0 0 0,0 0 0 0 0,0 1-1 0 0,0-1 1 0 0,0 0 0 0 0,-1 1-1 0 0,1 2 1 0 0,-1 1 14 0 0,1 1 0 0 0,0-1 0 0 0,0 0 1 0 0,1 2-15 0 0,0-5 26 0 0,-1 1 1 0 0,0 0-1 0 0,0 0 1 0 0,-1 0 0 0 0,1 0-1 0 0,-1-1 1 0 0,0 1 0 0 0,-1 0-1 0 0,0 3-26 0 0,1-7 0 0 0,0 0 0 0 0,0 0-1 0 0,0 0 1 0 0,0 0 0 0 0,0 0 0 0 0,0-1-1 0 0,0 1 1 0 0,0 0 0 0 0,0 0-1 0 0,1 0 1 0 0,-1 0 0 0 0,0 0-1 0 0,1 0 1 0 0,-1-1 0 0 0,0 1 0 0 0,1 0-1 0 0,-1 0 1 0 0,1 0 0 0 0,-1-1-1 0 0,1 1 1 0 0,-1 0 6 0 0,1-1-1 0 0,-1 1 0 0 0,1-1 0 0 0,-1 1 0 0 0,0-1 1 0 0,1 1-1 0 0,-1-1 0 0 0,0 1 0 0 0,0 0 1 0 0,0-1-1 0 0,1 1 0 0 0,-1-1 0 0 0,0 1 1 0 0,0 0-1 0 0,0-1 0 0 0,0 1 0 0 0,0-1 0 0 0,0 1 1 0 0,0 0-1 0 0,0-1 0 0 0,0 1 0 0 0,0 0 1 0 0,0-1-1 0 0,-1 1 0 0 0,1-1 0 0 0,0 1 1 0 0,0-1-1 0 0,-1 1 0 0 0,1 0 0 0 0,0-1 0 0 0,-1 1 1 0 0,1-1-6 0 0,0 1 2 0 0,0 0 0 0 0,0-1 0 0 0,0 1 0 0 0,0 0 0 0 0,0 0 1 0 0,0-1-1 0 0,0 1 0 0 0,0 0 0 0 0,0 0 0 0 0,0-1 0 0 0,1 1 0 0 0,-1 0 1 0 0,0-1-1 0 0,0 1 0 0 0,1 0 0 0 0,-1-1 0 0 0,0 1 0 0 0,1-1 0 0 0,-1 1 1 0 0,1-1-1 0 0,-1 1 0 0 0,1-1 0 0 0,-1 1 0 0 0,1-1 0 0 0,-1 1 1 0 0,1-1-1 0 0,0 1 0 0 0,-1-1 0 0 0,1 0 0 0 0,0 1 0 0 0,-1-1 0 0 0,1 0 1 0 0,0 0-1 0 0,-1 1 0 0 0,1-1 0 0 0,0 0-2 0 0,0 0-135 0 0,-1 0-1 0 0,4-6-732 0 0,-4 6 829 0 0,1 0 1 0 0,-1 0-1 0 0,0 0 0 0 0,1-1 0 0 0,-1 1 1 0 0,0 0-1 0 0,0 0 0 0 0,0 0 0 0 0,1-1 1 0 0,-1 1-1 0 0,0 0 0 0 0,0 0 1 0 0,0 0-1 0 0,1-1 0 0 0,-1 1 0 0 0,0 0 1 0 0,0-1-1 0 0,0 1 0 0 0,0 0 0 0 0,0 0 1 0 0,0-1-1 0 0,1 1 0 0 0,-1 0 1 0 0,0-1-1 0 0,0 1 0 0 0,0 0 0 0 0,0 0 1 0 0,0-1-1 0 0,0 1 0 0 0,0 0 0 0 0,0-1 1 0 0,0 1-1 0 0,-1 0 0 0 0,1-1 1 0 0,0 1-1 0 0,0 0 0 0 0,0-1 39 0 0,-4-5-1196 0 0,0-1-11 0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8-08-14T14:47:42.518"/>
    </inkml:context>
    <inkml:brush xml:id="br0">
      <inkml:brushProperty name="width" value="0.05" units="cm"/>
      <inkml:brushProperty name="height" value="0.05" units="cm"/>
      <inkml:brushProperty name="color" value="#66CC00"/>
    </inkml:brush>
  </inkml:definitions>
  <inkml:trace contextRef="#ctx0" brushRef="#br0">26 2 15520 0 0,'0'0'397'0'0,"-1"0"-58"0"0,1-1-57 0 0,-1 1-51 0 0,1 0-46 0 0,-1 0-43 0 0,0 0-39 0 0,0 0-34 0 0,-1 0-16 0 0,0 0-72 0 0,-3 1-234 0 0,4-1 209 0 0,1 0 62 0 0,-2 0-136 0 0,0 0-33 0 0,-1 0-68 0 0,0 0-36 0 0</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27:48.442"/>
    </inkml:context>
    <inkml:brush xml:id="br0">
      <inkml:brushProperty name="width" value="0.1" units="cm"/>
      <inkml:brushProperty name="height" value="0.1" units="cm"/>
      <inkml:brushProperty name="color" value="#849398"/>
    </inkml:brush>
  </inkml:definitions>
  <inkml:trace contextRef="#ctx0" brushRef="#br0">1 3 1840 0 0,'0'0'83'0'0,"0"0"-6"0"0,0-2 268 0 0,0 2 1363 0 0,1-1 7060 0 0,3 4-7113 0 0,1 5-1917 0 0,0 7 740 0 0,-1 0-1 0 0,-1 1 0 0 0,-1 0 1 0 0,-1 0-1 0 0,0 0 1 0 0,0 8-478 0 0,-1 3 240 0 0,2 24 105 0 0,-1 8-214 0 0,3-19-4906 0 0,-2-25-813 0 0</inkml:trace>
</inkml:ink>
</file>

<file path=ppt/ink/ink8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3:59.974"/>
    </inkml:context>
    <inkml:brush xml:id="br0">
      <inkml:brushProperty name="width" value="0.05" units="cm"/>
      <inkml:brushProperty name="height" value="0.05" units="cm"/>
      <inkml:brushProperty name="color" value="#333333"/>
    </inkml:brush>
  </inkml:definitions>
  <inkml:trace contextRef="#ctx0" brushRef="#br0">102 24 10912 0 0,'0'0'248'0'0,"0"0"34"0"0,0 0 20 0 0,1-1-38 0 0,-1 1-217 0 0,1-1 1 0 0,-1 1 0 0 0,0 0-1 0 0,1-1 1 0 0,-1 1 0 0 0,0-1-1 0 0,0 1 1 0 0,0 0 0 0 0,1-1-1 0 0,-1 1 1 0 0,0-1 0 0 0,0 1-1 0 0,0-1 1 0 0,0 1 0 0 0,0-1-1 0 0,0 1 1 0 0,0-1 0 0 0,0 1-1 0 0,0-1 1 0 0,0 1 0 0 0,0-1 0 0 0,0 1-1 0 0,0 0 1 0 0,0-1 0 0 0,0 1-1 0 0,0-1 1 0 0,-1 1 0 0 0,1-1-1 0 0,0 1 1 0 0,0-1 0 0 0,-1 1-1 0 0,1 0 1 0 0,0-1 0 0 0,0 1-1 0 0,-1 0 1 0 0,1-1 0 0 0,0 1-1 0 0,-1 0 1 0 0,1-1 0 0 0,-1 1-1 0 0,1 0 1 0 0,0 0 0 0 0,-1-1-1 0 0,1 1 1 0 0,-1 0 0 0 0,1 0-1 0 0,-1 0 1 0 0,1-1-48 0 0,-2 1 256 0 0,0-1 0 0 0,-1 0 0 0 0,1 1 0 0 0,0-1 0 0 0,0 1 0 0 0,0 0 0 0 0,0 0 0 0 0,-2 0-256 0 0,0 0 71 0 0,0 1 1 0 0,1 1-1 0 0,-1-1 1 0 0,0 0-1 0 0,0 1 1 0 0,1 0-1 0 0,-1 0 1 0 0,1 0-1 0 0,-1 0 1 0 0,1 1-1 0 0,0-1 1 0 0,0 1-1 0 0,0 0 1 0 0,0 0-1 0 0,0 0 1 0 0,1 0-1 0 0,-1 0 1 0 0,1 1 0 0 0,0-1-1 0 0,0 1 1 0 0,0-1-1 0 0,1 1 1 0 0,-1 0-1 0 0,1 0 1 0 0,0 0-1 0 0,0 0 1 0 0,0 0-1 0 0,1 0 1 0 0,-1 0-1 0 0,1 0 1 0 0,0 0-1 0 0,0 0 1 0 0,0 0-1 0 0,1 1-71 0 0,0-1-7 0 0,-1-1-1 0 0,2 1 0 0 0,-1 0 1 0 0,0 0-1 0 0,1-1 0 0 0,-1 1 1 0 0,1 0-1 0 0,0-1 0 0 0,0 0 1 0 0,1 1-1 0 0,-1-1 0 0 0,2 1 8 0 0,-3-3-29 0 0,1 0 0 0 0,-1 0-1 0 0,1 0 1 0 0,-1-1 0 0 0,1 1-1 0 0,0-1 1 0 0,-1 1 0 0 0,1-1-1 0 0,0 1 1 0 0,-1-1 0 0 0,1 0-1 0 0,0 0 1 0 0,-1 0 0 0 0,1 0-1 0 0,0 0 1 0 0,-1 0 0 0 0,1 0-1 0 0,0-1 1 0 0,-1 1 0 0 0,1-1-1 0 0,0 1 1 0 0,-1-1 0 0 0,1 0-1 0 0,-1 1 1 0 0,1-1 0 0 0,-1 0-1 0 0,1 0 1 0 0,-1 0 0 0 0,0 0-1 0 0,2-1 30 0 0,6-8-541 0 0,-7 9 587 0 0,0-1-1 0 0,0 0 1 0 0,0 0 0 0 0,-1 1 0 0 0,1-1 0 0 0,-1 0 0 0 0,1 0 0 0 0,-1 0 0 0 0,0-1 0 0 0,0 1 0 0 0,0 0 0 0 0,0 0 0 0 0,0-1 0 0 0,-1 1 0 0 0,1-2-46 0 0,5-25 123 0 0,-6 28-22 0 0,0 1-5 0 0,7-10 1376 0 0,-3 20-1376 0 0,1 1 0 0 0,-1-1-1 0 0,-1 1 1 0 0,0 0-1 0 0,0 0 1 0 0,-1 0 0 0 0,1 11-96 0 0,4 48 25 0 0,-1-19 216 0 0,-1 35-241 0 0,-5-68 0 0 0,1-13 0 0 0,-1 1 0 0 0,0-1 0 0 0,0 1 0 0 0,-1 0 0 0 0,0-1 0 0 0,0 1 0 0 0,0-1 0 0 0,-1 1 0 0 0,-4 15-9 0 0,5-17 21 0 0,1 0 0 0 0,-1 1 0 0 0,-1-1 0 0 0,1 0-1 0 0,0 0 1 0 0,-1 0 0 0 0,0-1 0 0 0,0 1 0 0 0,0 0 0 0 0,-1-1 0 0 0,1 1 0 0 0,-1-1 0 0 0,1 0 0 0 0,-1 0 0 0 0,0 0 0 0 0,-2 1-12 0 0,3-3-1 0 0,-1 1 1 0 0,1-1-1 0 0,-1-1 0 0 0,0 1 1 0 0,1 0-1 0 0,-1 0 1 0 0,0-1-1 0 0,0 0 1 0 0,0 1-1 0 0,1-1 1 0 0,-1 0-1 0 0,0 0 0 0 0,0-1 1 0 0,0 1-1 0 0,1-1 1 0 0,-1 1-1 0 0,0-1 1 0 0,1 0-1 0 0,-1 0 1 0 0,0 0-293 0 0,1-1-1 0 0,0 1 1 0 0,0-1-1 0 0,0 0 1 0 0,0 0 0 0 0,0 0-1 0 0,0 0 1 0 0,0 0-1 0 0,1 0 1 0 0,-1 0 0 0 0,1 0-1 0 0,-1-1 1 0 0,1 1-1 0 0,0-1 1 0 0,0 1 0 0 0,0-1-1 0 0,0 0 294 0 0,1 0-1558 0 0</inkml:trace>
</inkml:ink>
</file>

<file path=ppt/ink/ink8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4:00.331"/>
    </inkml:context>
    <inkml:brush xml:id="br0">
      <inkml:brushProperty name="width" value="0.05" units="cm"/>
      <inkml:brushProperty name="height" value="0.05" units="cm"/>
      <inkml:brushProperty name="color" value="#333333"/>
    </inkml:brush>
  </inkml:definitions>
  <inkml:trace contextRef="#ctx0" brushRef="#br0">18 0 13016 0 0,'0'0'297'0'0,"0"0"39"0"0,0 0 17 0 0,0 0-37 0 0,-3 7 430 0 0,0-2-412 0 0,1 0 0 0 0,0 1 0 0 0,0-1 0 0 0,1 1 0 0 0,-1 0 0 0 0,1-1 0 0 0,0 1 0 0 0,1 0 0 0 0,0 0 0 0 0,0 0 0 0 0,0-1 0 0 0,0 1 0 0 0,2 4-334 0 0,-1-5 78 0 0,1 0 0 0 0,-1-1 0 0 0,1 1 0 0 0,0 0-1 0 0,1-1 1 0 0,-1 1 0 0 0,1-1 0 0 0,0 0 0 0 0,0 0 0 0 0,0 0 0 0 0,0 0-1 0 0,5 3-77 0 0,-6-6-151 0 0,0 1 0 0 0,0 0 0 0 0,0-1 0 0 0,1 0 0 0 0,-1 1 0 0 0,1-1-1 0 0,-1 0 1 0 0,1 0 0 0 0,-1-1 0 0 0,1 1 0 0 0,-1 0 0 0 0,1-1-1 0 0,0 0 1 0 0,0 1 0 0 0,-1-1 0 0 0,1 0 0 0 0,0 0 0 0 0,-1-1 0 0 0,1 1-1 0 0,0 0 1 0 0,-1-1 0 0 0,1 0 0 0 0,-1 0 0 0 0,2 0 151 0 0,2-1-6153 0 0</inkml:trace>
</inkml:ink>
</file>

<file path=ppt/ink/ink8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4:00.687"/>
    </inkml:context>
    <inkml:brush xml:id="br0">
      <inkml:brushProperty name="width" value="0.05" units="cm"/>
      <inkml:brushProperty name="height" value="0.05" units="cm"/>
      <inkml:brushProperty name="color" value="#333333"/>
    </inkml:brush>
  </inkml:definitions>
  <inkml:trace contextRef="#ctx0" brushRef="#br0">7 5 7832 0 0,'-3'0'696'0'0,"3"0"-560"0"0,0 0-136 0 0,0 0 0 0 0,0-5 840 0 0,0 5 144 0 0,-4 0 24 0 0,4 0 8 0 0,0 0-816 0 0,0 0-200 0 0,0 0 0 0 0,0 0 0 0 0,0 0-96 0 0,0 0-64 0 0,0 0-16 0 0,0 0 0 0 0</inkml:trace>
</inkml:ink>
</file>

<file path=ppt/ink/ink8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4:01.028"/>
    </inkml:context>
    <inkml:brush xml:id="br0">
      <inkml:brushProperty name="width" value="0.05" units="cm"/>
      <inkml:brushProperty name="height" value="0.05" units="cm"/>
      <inkml:brushProperty name="color" value="#333333"/>
    </inkml:brush>
  </inkml:definitions>
  <inkml:trace contextRef="#ctx0" brushRef="#br0">1 0 1376 0 0,'0'0'472'0'0,"0"0"1445"0"0,0 0 635 0 0,0 0 127 0 0,0 0-206 0 0,0 0-981 0 0,0 0-432 0 0,0 0-89 0 0,1 2-81 0 0,3 6-486 0 0,1 0-1 0 0,-1 1 0 0 0,-1-1 1 0 0,0 1-1 0 0,0 0 0 0 0,0 4-403 0 0,9 58 390 0 0,-8-44-356 0 0,1 0-1 0 0,1 1-33 0 0,-1-9-14 0 0,9 28-329 0 0,-13-38-279 0 0,-1-7-4494 0 0,0-2-340 0 0</inkml:trace>
</inkml:ink>
</file>

<file path=ppt/ink/ink8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4:01.370"/>
    </inkml:context>
    <inkml:brush xml:id="br0">
      <inkml:brushProperty name="width" value="0.05" units="cm"/>
      <inkml:brushProperty name="height" value="0.05" units="cm"/>
      <inkml:brushProperty name="color" value="#333333"/>
    </inkml:brush>
  </inkml:definitions>
  <inkml:trace contextRef="#ctx0" brushRef="#br0">1 17 10680 0 0,'0'0'489'0'0,"0"0"-8"0"0,15-5 2438 0 0,-12 5-2713 0 0,-1-1-1 0 0,1 1 1 0 0,0 0 0 0 0,-1 0 0 0 0,1 0-1 0 0,-1 0 1 0 0,1 0 0 0 0,0 1 0 0 0,-1-1 0 0 0,1 1-206 0 0,15 1 555 0 0,218-11 1086 0 0,-189 5-1491 0 0,1 2-1 0 0,-1 2 0 0 0,42 6-149 0 0,-88-6-59 0 0,-1 0-1 0 0,1 0 0 0 0,0 0 0 0 0,-1 0 0 0 0,1 0 0 0 0,0 0 0 0 0,-1 0 1 0 0,1 0-1 0 0,-1 0 0 0 0,1 1 0 0 0,0-1 0 0 0,-1 0 0 0 0,1 1 0 0 0,-1-1 1 0 0,1 0-1 0 0,0 1 0 0 0,-1-1 0 0 0,1 0 0 0 0,-1 1 0 0 0,1-1 0 0 0,-1 1 1 0 0,0-1-1 0 0,1 1 0 0 0,-1-1 0 0 0,1 1 0 0 0,-1 0 0 0 0,0-1 0 0 0,1 1 60 0 0,-9 7-2435 0 0,-2 0 1187 0 0</inkml:trace>
</inkml:ink>
</file>

<file path=ppt/ink/ink8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3:35.643"/>
    </inkml:context>
    <inkml:brush xml:id="br0">
      <inkml:brushProperty name="width" value="0.05" units="cm"/>
      <inkml:brushProperty name="height" value="0.05" units="cm"/>
      <inkml:brushProperty name="color" value="#333333"/>
    </inkml:brush>
  </inkml:definitions>
  <inkml:trace contextRef="#ctx0" brushRef="#br0">7 1 920 0 0,'0'0'391'0'0,"0"0"1303"0"0,0 0 570 0 0,0 0 116 0 0,-5 15 2993 0 0,6-10-5010 0 0,0 0-1 0 0,0 1 1 0 0,-1-1-1 0 0,0 0 1 0 0,1 1-1 0 0,-2-1 1 0 0,0 5-363 0 0,1-7 101 0 0,0 1 1 0 0,0-1-1 0 0,1 0 1 0 0,-1 0 0 0 0,1 0-1 0 0,-1 0 1 0 0,2 3-102 0 0,2 17 278 0 0,-3 37 424 0 0,0-9 17 0 0,-5 43-719 0 0,0-66 173 0 0,2-19-175 0 0,1 0-1 0 0,0 0 0 0 0,0 0 1 0 0,1-1-1 0 0,0 1 0 0 0,1 5 3 0 0,4-2 40 0 0,-5-10-94 0 0,3 0-65 0 0,-3-2-4046 0 0,0 0 2672 0 0</inkml:trace>
</inkml:ink>
</file>

<file path=ppt/ink/ink8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3:36.019"/>
    </inkml:context>
    <inkml:brush xml:id="br0">
      <inkml:brushProperty name="width" value="0.05" units="cm"/>
      <inkml:brushProperty name="height" value="0.05" units="cm"/>
      <inkml:brushProperty name="color" value="#333333"/>
    </inkml:brush>
  </inkml:definitions>
  <inkml:trace contextRef="#ctx0" brushRef="#br0">1 66 6448 0 0,'0'0'498'0'0,"7"-4"2701"0"0,4-2-1805 0 0,-9 5-1240 0 0,0 0 0 0 0,0 0 1 0 0,0 0-1 0 0,0 1 0 0 0,0-1 0 0 0,0 0 1 0 0,0 1-1 0 0,0-1 0 0 0,0 1 0 0 0,0 0 1 0 0,1 0-155 0 0,19-2 938 0 0,0 0 0 0 0,0-2 0 0 0,21-5-938 0 0,9-2 548 0 0,-9 3-216 0 0,0 2-1 0 0,0 2 1 0 0,1 2-1 0 0,0 2 0 0 0,0 1-331 0 0,-2 5 75 0 0,-41-6-47 0 0,0 5-184 0 0,0 0-597 0 0,-1 0-4278 0 0,-2 2-315 0 0</inkml:trace>
</inkml:ink>
</file>

<file path=ppt/ink/ink8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3:36.390"/>
    </inkml:context>
    <inkml:brush xml:id="br0">
      <inkml:brushProperty name="width" value="0.05" units="cm"/>
      <inkml:brushProperty name="height" value="0.05" units="cm"/>
      <inkml:brushProperty name="color" value="#333333"/>
    </inkml:brush>
  </inkml:definitions>
  <inkml:trace contextRef="#ctx0" brushRef="#br0">0 1 9872 0 0,'0'0'454'0'0,"0"0"-11"0"0,0 0-196 0 0,0 0 230 0 0,0 0 130 0 0,0 0 29 0 0,0 0 8 0 0,2 8 688 0 0,8 68 1795 0 0,5 65-2551 0 0,-6-58-128 0 0,15 46-184 0 0,-22-115-274 0 0,5 15 42 0 0,2 4 340 0 0,-5-18-291 0 0,-4-9-28 0 0,0-4-25 0 0,0-2-150 0 0,0 0-66 0 0,3-6-5325 0 0,0 1-451 0 0</inkml:trace>
</inkml:ink>
</file>

<file path=ppt/ink/ink8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3:36.795"/>
    </inkml:context>
    <inkml:brush xml:id="br0">
      <inkml:brushProperty name="width" value="0.05" units="cm"/>
      <inkml:brushProperty name="height" value="0.05" units="cm"/>
      <inkml:brushProperty name="color" value="#333333"/>
    </inkml:brush>
  </inkml:definitions>
  <inkml:trace contextRef="#ctx0" brushRef="#br0">0 0 12464 0 0,'0'0'281'0'0,"0"0"40"0"0,0 0 22 0 0,0 0-39 0 0,2 13 296 0 0,9 58 1461 0 0,-9-21-324 0 0,2 3-1737 0 0,0 3 147 0 0,-3-30-78 0 0,-1-16-49 0 0,0 0 1 0 0,1 0 0 0 0,0 1 0 0 0,1-1 0 0 0,0-1-1 0 0,0 1-20 0 0,-1-8 59 0 0,-1-2 9 0 0,0-8 69 0 0,1 5-123 0 0,0-6 9 0 0,1 1 0 0 0,1-1 0 0 0,-1 1 1 0 0,1-1-1 0 0,3-5-23 0 0,4-9 17 0 0,-10 20-24 0 0,1-1-1 0 0,1 1 1 0 0,-1-1 0 0 0,0 1 0 0 0,1 0-1 0 0,0 0 1 0 0,0 0 0 0 0,0 0 0 0 0,0 0-1 0 0,0 0 1 0 0,1 0 0 0 0,-1 1-1 0 0,3-3 8 0 0,-1 3 27 0 0,-1 0-1 0 0,0 0 0 0 0,1 0 0 0 0,-1 0 0 0 0,1 1 0 0 0,-1-1 0 0 0,1 1 1 0 0,0 0-27 0 0,-3 1 20 0 0,0 0 0 0 0,-1-1 0 0 0,1 1 0 0 0,0 0 0 0 0,0 0 0 0 0,0 0 0 0 0,0 0 1 0 0,0 0-1 0 0,0 0 0 0 0,0 1 0 0 0,0-1 0 0 0,0 0 0 0 0,0 0 0 0 0,0 1 0 0 0,-1-1 1 0 0,1 1-1 0 0,0-1 0 0 0,0 1 0 0 0,0-1 0 0 0,0 1 0 0 0,-1-1 0 0 0,1 1 0 0 0,0-1 1 0 0,-1 1-1 0 0,1 0 0 0 0,0 0 0 0 0,-1-1 0 0 0,1 1 0 0 0,-1 0 0 0 0,1 0 0 0 0,-1 0 1 0 0,0-1-1 0 0,1 1 0 0 0,-1 0-20 0 0,12 23 331 0 0,-8-17-234 0 0,-1 0 0 0 0,0 0 0 0 0,2 6-97 0 0,3 14-109 0 0,2-1 1 0 0,0 1-1 0 0,2-2 109 0 0,-12-24-238 0 0,1 1-1 0 0,0-1 1 0 0,0 0 0 0 0,-1 0 0 0 0,1 0 0 0 0,0 0 0 0 0,0-1 0 0 0,0 1-1 0 0,0 0 1 0 0,0 0 0 0 0,1 0 0 0 0,0 0 238 0 0,0 0-885 0 0,1 1-5105 0 0</inkml:trace>
</inkml:ink>
</file>

<file path=ppt/ink/ink8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3:37.173"/>
    </inkml:context>
    <inkml:brush xml:id="br0">
      <inkml:brushProperty name="width" value="0.05" units="cm"/>
      <inkml:brushProperty name="height" value="0.05" units="cm"/>
      <inkml:brushProperty name="color" value="#333333"/>
    </inkml:brush>
  </inkml:definitions>
  <inkml:trace contextRef="#ctx0" brushRef="#br0">8 0 2304 0 0,'-3'13'-480'0'0,"1"6"8833"0"0,-1 3-2254 0 0,3-18-5860 0 0,0-1 1 0 0,1 0 0 0 0,-1 1 0 0 0,1-1 0 0 0,-1 0 0 0 0,1 1 0 0 0,0-1 0 0 0,1 0 0 0 0,-1 0 0 0 0,0 0 0 0 0,1 0 0 0 0,0 0 0 0 0,0 0 0 0 0,-1 0 0 0 0,3 1-240 0 0,4 9 164 0 0,-6-8-164 0 0,-1-3 0 0 0,0 0 0 0 0,0 0 0 0 0,1 0 0 0 0,-1 0 0 0 0,1-1 0 0 0,-1 1 0 0 0,1 0 0 0 0,0-1 0 0 0,-1 1 0 0 0,1-1 0 0 0,0 1 0 0 0,0-1 0 0 0,1 1 0 0 0,-1-1-34 0 0,-1 0 0 0 0,0-1 0 0 0,1 1 0 0 0,-1 0 0 0 0,1-1 0 0 0,-1 1 0 0 0,1-1 0 0 0,-1 0 0 0 0,1 1 0 0 0,-1-1 0 0 0,1 0-1 0 0,-1 0 1 0 0,1 0 0 0 0,-1 0 0 0 0,1 0 0 0 0,-1-1 0 0 0,1 1 0 0 0,-1 0 0 0 0,1-1 0 0 0,-1 1 0 0 0,1-1 0 0 0,-1 1 0 0 0,1-1 0 0 0,-1 1-1 0 0,1-2 35 0 0,13-9-5779 0 0,-9 7 3 0 0</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27:56.592"/>
    </inkml:context>
    <inkml:brush xml:id="br0">
      <inkml:brushProperty name="width" value="0.1" units="cm"/>
      <inkml:brushProperty name="height" value="0.1" units="cm"/>
      <inkml:brushProperty name="color" value="#849398"/>
    </inkml:brush>
  </inkml:definitions>
  <inkml:trace contextRef="#ctx0" brushRef="#br0">0 1 2760 0 0,'0'0'476'0'0,"0"0"957"0"0,0 0 420 0 0,0 0 89 0 0,0 0-172 0 0,0 0-760 0 0,0 0-333 0 0,0 0-65 0 0,0 0-53 0 0,0 0-155 0 0,0 0-70 0 0,4 11 470 0 0,0 2-590 0 0,-1 0 0 0 0,-1 1 0 0 0,-1-1 1 0 0,0 1-1 0 0,0 10-214 0 0,0 4 195 0 0,1-1-196 0 0,0 15 78 0 0,-1-13-4668 0 0,-1-16-306 0 0</inkml:trace>
</inkml:ink>
</file>

<file path=ppt/ink/ink8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3:37.548"/>
    </inkml:context>
    <inkml:brush xml:id="br0">
      <inkml:brushProperty name="width" value="0.05" units="cm"/>
      <inkml:brushProperty name="height" value="0.05" units="cm"/>
      <inkml:brushProperty name="color" value="#333333"/>
    </inkml:brush>
  </inkml:definitions>
  <inkml:trace contextRef="#ctx0" brushRef="#br0">0 0 12528 0 0,'0'0'272'0'0,"0"0"56"0"0,0 0 16 0 0,0 0 8 0 0,0 0-280 0 0,0 0-72 0 0,0 0 0 0 0,0 0 0 0 0,0 0 136 0 0,0 0 16 0 0,0 0 0 0 0,0 0 0 0 0,0 0-152 0 0,0 0 0 0 0,0 0 0 0 0,0 0 0 0 0</inkml:trace>
</inkml:ink>
</file>

<file path=ppt/ink/ink8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3:39.232"/>
    </inkml:context>
    <inkml:brush xml:id="br0">
      <inkml:brushProperty name="width" value="0.05" units="cm"/>
      <inkml:brushProperty name="height" value="0.05" units="cm"/>
      <inkml:brushProperty name="color" value="#333333"/>
    </inkml:brush>
  </inkml:definitions>
  <inkml:trace contextRef="#ctx0" brushRef="#br0">7 8 11024 0 0,'-1'0'156'0'0,"1"0"-109"0"0,0-1 1 0 0,-1 1-1 0 0,1 0 1 0 0,0 0 0 0 0,-1 0-1 0 0,1-1 1 0 0,0 1-1 0 0,-1 0 1 0 0,1 0 0 0 0,0-1-1 0 0,0 1 1 0 0,-1 0-1 0 0,1 0 1 0 0,0-1 0 0 0,0 1-1 0 0,0 0 1 0 0,-1-1-1 0 0,1 1 1 0 0,0 0 0 0 0,0-1-1 0 0,0 1 1 0 0,0 0-1 0 0,0-1-47 0 0,0 0 384 0 0,0 1 96 0 0,3 16 1162 0 0,-2 30 655 0 0,-2-37-2101 0 0,1 0 1 0 0,0 0-1 0 0,1 0 0 0 0,1 6-196 0 0,1 20 119 0 0,-3-20-55 0 0,2-1 1 0 0,0 1-1 0 0,2 6-64 0 0,1 1 57 0 0,-2-5-56 0 0,2 13-132 0 0,-5-28-208 0 0,0-2-89 0 0,0 0-698 0 0,0 1-2892 0 0,0 3-1236 0 0</inkml:trace>
</inkml:ink>
</file>

<file path=ppt/ink/ink8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3:39.608"/>
    </inkml:context>
    <inkml:brush xml:id="br0">
      <inkml:brushProperty name="width" value="0.05" units="cm"/>
      <inkml:brushProperty name="height" value="0.05" units="cm"/>
      <inkml:brushProperty name="color" value="#333333"/>
    </inkml:brush>
  </inkml:definitions>
  <inkml:trace contextRef="#ctx0" brushRef="#br0">12 17 8752 0 0,'0'0'398'0'0,"-1"0"-3"0"0,-1 0-140 0 0,1 0 342 0 0,-6-3 659 0 0,6 3 3191 0 0,11 3-4164 0 0,0-1 0 0 0,0 1 0 0 0,0-2 0 0 0,0 1 0 0 0,0-2 0 0 0,4 1-283 0 0,-6-1 136 0 0,20 2 105 0 0,0-2-1 0 0,0 0 0 0 0,13-4-240 0 0,167-20 360 0 0,-186 26-223 0 0,-9-1-1739 0 0,-13 0-2696 0 0,0 3-1402 0 0</inkml:trace>
</inkml:ink>
</file>

<file path=ppt/ink/ink8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4:13.825"/>
    </inkml:context>
    <inkml:brush xml:id="br0">
      <inkml:brushProperty name="width" value="0.05" units="cm"/>
      <inkml:brushProperty name="height" value="0.05" units="cm"/>
      <inkml:brushProperty name="color" value="#333333"/>
    </inkml:brush>
  </inkml:definitions>
  <inkml:trace contextRef="#ctx0" brushRef="#br0">419 0 9672 0 0,'-1'1'748'0'0,"-29"19"-311"0"0,21-13-227 0 0,1-1-1 0 0,1 1 1 0 0,-1 0 0 0 0,-2 5-210 0 0,-10 12 190 0 0,0 1 1 0 0,2 1 0 0 0,2 1-1 0 0,0 0 1 0 0,1 1 0 0 0,-2 10-191 0 0,16-34 2 0 0,-31 73 237 0 0,-16 64-239 0 0,36-99 171 0 0,-49 202 798 0 0,32-84 539 0 0,-4 127-1508 0 0,27-177 449 0 0,4 1 1 0 0,6 0 0 0 0,5 7-450 0 0,4-7 144 0 0,5-2-1 0 0,5 0 1 0 0,17 42-144 0 0,-21-87 245 0 0,3 0 0 0 0,3-1-1 0 0,4 2-244 0 0,-3-17 459 0 0,2-1-1 0 0,2 0 0 0 0,9 5-458 0 0,-8-9 175 0 0,-6-9 69 0 0,7 6-244 0 0,-23-30 31 0 0,1 0 0 0 0,0 0 0 0 0,1-1-1 0 0,0-1 1 0 0,8 6-31 0 0,-13-10-139 0 0,0 0-1 0 0,1-1 1 0 0,0 1-1 0 0,-1-1 1 0 0,1-1-1 0 0,0 1 1 0 0,1-1-1 0 0,2 0 140 0 0,6 1-1292 0 0</inkml:trace>
</inkml:ink>
</file>

<file path=ppt/ink/ink8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4:15.635"/>
    </inkml:context>
    <inkml:brush xml:id="br0">
      <inkml:brushProperty name="width" value="0.05" units="cm"/>
      <inkml:brushProperty name="height" value="0.05" units="cm"/>
      <inkml:brushProperty name="color" value="#333333"/>
    </inkml:brush>
  </inkml:definitions>
  <inkml:trace contextRef="#ctx0" brushRef="#br0">0 203 2760 0 0,'115'7'2507'0'0,"-11"-2"3394"0"0,-63-3-4329 0 0,30-2-1572 0 0,12 0 1252 0 0,-24 0 701 0 0,11-3-1953 0 0,-15 0 1178 0 0,31 4-1178 0 0,-36 2 135 0 0,3 1 222 0 0,27-2-357 0 0,101 0 589 0 0,-52 1-266 0 0,6-4-22 0 0,122 1-130 0 0,-48-1 327 0 0,0 0 10 0 0,45-3-278 0 0,-23 0 68 0 0,11-4-146 0 0,-40 0-78 0 0,-59 2 126 0 0,-36 1-82 0 0,315-12 300 0 0,-208 8-105 0 0,-1 0 52 0 0,-159 5-293 0 0,287-15 158 0 0,-210 11-173 0 0,-50 2 42 0 0,23 4-99 0 0,80 0 67 0 0,-45-1-8 0 0,219-10 176 0 0,-87 1-92 0 0,-149 4-96 0 0,24 1 32 0 0,161 2-58 0 0,-10 3 38 0 0,-28 1-1 0 0,-83-6 25 0 0,-63-3-38 0 0,223-3 132 0 0,-190 10-66 0 0,30 3 193 0 0,55-2-404 0 0,-75-2-18 0 0,139 4 79 0 0,-193-2-129 0 0,-76 2 457 0 0,16-3-289 0 0,11 1 80 0 0,282-4-26 0 0,-102 0-330 0 0,-30 3 530 0 0,-42 7-310 0 0,56 12 56 0 0,-79-8-91 0 0,-44-3-48 0 0,-78-4 65 0 0,24-3 74 0 0,-30 1-10 0 0,-1 0-1 0 0,1 2 0 0 0,16 2 11 0 0,57 2 424 0 0,-44-2-525 0 0,-47-3 12 0 0,-1 0 21 0 0,2 0 65 0 0,-2 0 56 0 0,-1 0 11 0 0,0 0 0 0 0,0 0 2 0 0,0 0 4 0 0,-21-3-482 0 0,-13 2-905 0 0,16-1 630 0 0</inkml:trace>
</inkml:ink>
</file>

<file path=ppt/ink/ink8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4:17.438"/>
    </inkml:context>
    <inkml:brush xml:id="br0">
      <inkml:brushProperty name="width" value="0.05" units="cm"/>
      <inkml:brushProperty name="height" value="0.05" units="cm"/>
      <inkml:brushProperty name="color" value="#333333"/>
    </inkml:brush>
  </inkml:definitions>
  <inkml:trace contextRef="#ctx0" brushRef="#br0">167 17 9152 0 0,'0'-1'-151'0'0,"0"1"283"0"0,0-1 0 0 0,0 0 0 0 0,0 0 0 0 0,-1 0 0 0 0,1 1 0 0 0,0-1 0 0 0,0 0 0 0 0,-1 1 0 0 0,1-1 0 0 0,-1 0 0 0 0,1 0 0 0 0,0 1 0 0 0,-1-1 0 0 0,1 1 0 0 0,-1-1 0 0 0,0 0 0 0 0,1 1 0 0 0,-1-1 0 0 0,1 1 0 0 0,-1-1 0 0 0,0 1 0 0 0,0 0 0 0 0,1-1 0 0 0,-1 1 0 0 0,0 0-132 0 0,-5 17 1659 0 0,4-8-1258 0 0,0 0 0 0 0,0 1 0 0 0,1-1 0 0 0,-1 9-401 0 0,-1 10 477 0 0,1 5-106 0 0,0 0 1 0 0,3 0-1 0 0,0 0 1 0 0,6 26-372 0 0,1 31 424 0 0,-3-35-295 0 0,3 0 0 0 0,11 36-129 0 0,-12-57 150 0 0,-6-28-86 0 0,-1 0 0 0 0,0-1-1 0 0,1 1 1 0 0,-2 0-1 0 0,1 2-63 0 0,-1 9 466 0 0,1-17-449 0 0,0 0-1 0 0,0 0 0 0 0,0 1 0 0 0,0-1 0 0 0,0 0 1 0 0,0 0-1 0 0,0 1 0 0 0,0-1 0 0 0,-1 0 0 0 0,1 0 0 0 0,0 1 1 0 0,0-1-1 0 0,0 0 0 0 0,0 0 0 0 0,0 0 0 0 0,0 1 1 0 0,-1-1-1 0 0,1 0 0 0 0,0 0 0 0 0,0 0 0 0 0,0 1 0 0 0,-1-1 1 0 0,1 0-1 0 0,0 0 0 0 0,0 0 0 0 0,0 0 0 0 0,-1 0 1 0 0,1 0-1 0 0,0 0 0 0 0,0 1 0 0 0,-1-1 0 0 0,1 0 0 0 0,0 0 1 0 0,0 0-1 0 0,-1 0 0 0 0,1 0 0 0 0,0 0 0 0 0,0 0 1 0 0,-1 0-1 0 0,1 0 0 0 0,0 0 0 0 0,0 0 0 0 0,-1 0 0 0 0,1-1 1 0 0,0 1-1 0 0,0 0 0 0 0,-1 0 0 0 0,1 0 0 0 0,0 0 1 0 0,0 0-1 0 0,0 0 0 0 0,-1-1 0 0 0,1 1-16 0 0,-12-7 450 0 0,-17-24-191 0 0,1-2 0 0 0,-15-24-259 0 0,-5-11-1403 0 0,38 48 71 0 0,5 7-348 0 0,1 3 286 0 0</inkml:trace>
</inkml:ink>
</file>

<file path=ppt/ink/ink8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4:17.976"/>
    </inkml:context>
    <inkml:brush xml:id="br0">
      <inkml:brushProperty name="width" value="0.05" units="cm"/>
      <inkml:brushProperty name="height" value="0.05" units="cm"/>
      <inkml:brushProperty name="color" value="#333333"/>
    </inkml:brush>
  </inkml:definitions>
  <inkml:trace contextRef="#ctx0" brushRef="#br0">0 63 9216 0 0,'0'0'706'0'0,"0"0"-390"0"0,0 0 86 0 0,0 0 80 0 0,0 0 20 0 0,15-3 1250 0 0,-4 1-1312 0 0,-1 1 0 0 0,1-1 1 0 0,-1 2-1 0 0,1 0 1 0 0,-1 0-1 0 0,1 0 1 0 0,5 3-441 0 0,-15-3 23 0 0,46 2 595 0 0,0-3 0 0 0,33-3-618 0 0,-41 1 193 0 0,185-5 387 0 0,142-8-450 0 0,-28 2 360 0 0,34 1 797 0 0,-339 12-1217 0 0,30 2 80 0 0,-52-1-118 0 0,-8 0-14 0 0,0 0-1 0 0,-1 0 0 0 0,1 0 0 0 0,0 1 0 0 0,0-1 0 0 0,-1 1 0 0 0,1-1 1 0 0,0 1-1 0 0,0 0-17 0 0,-2-1 66 0 0,-1 0 14 0 0,-14 9-60 0 0,9-6-282 0 0,0 0 0 0 0,0-1-1 0 0,0 0 1 0 0,0 0-1 0 0,-2 0 263 0 0,-5 0-1340 0 0</inkml:trace>
</inkml:ink>
</file>

<file path=ppt/ink/ink8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4:18.603"/>
    </inkml:context>
    <inkml:brush xml:id="br0">
      <inkml:brushProperty name="width" value="0.05" units="cm"/>
      <inkml:brushProperty name="height" value="0.05" units="cm"/>
      <inkml:brushProperty name="color" value="#333333"/>
    </inkml:brush>
  </inkml:definitions>
  <inkml:trace contextRef="#ctx0" brushRef="#br0">226 23 9816 0 0,'0'0'448'0'0,"0"0"-7"0"0,-5-13-266 0 0,4 12-86 0 0,0 0 0 0 0,1 1 0 0 0,-1-1 1 0 0,0 0-1 0 0,0 1 0 0 0,1-1 0 0 0,-1 0 1 0 0,0 1-1 0 0,0-1 0 0 0,0 1 0 0 0,0-1 1 0 0,0 1-1 0 0,0 0 0 0 0,0-1 0 0 0,0 1 1 0 0,0 0-1 0 0,0 0 0 0 0,0 0 0 0 0,0-1 0 0 0,0 1 1 0 0,0 0-1 0 0,0 0 0 0 0,0 1 0 0 0,0-1 1 0 0,0 0-1 0 0,-1 0-89 0 0,-2 1 437 0 0,0-1 0 0 0,0 1 0 0 0,0 0 0 0 0,0 0 0 0 0,0 0 0 0 0,-1 1-437 0 0,-2 2 199 0 0,1 1-1 0 0,0 0 1 0 0,0 0 0 0 0,0 0-1 0 0,1 0 1 0 0,-1 1-1 0 0,1 0 1 0 0,1 0 0 0 0,-1 1-1 0 0,0 1-198 0 0,-5 6 135 0 0,-8 11 70 0 0,2 1-1 0 0,-7 13-204 0 0,16-26 180 0 0,1-1 0 0 0,1 1 0 0 0,0 1 0 0 0,1-1-1 0 0,0 1 1 0 0,0 8-180 0 0,3-16 95 0 0,0 1 1 0 0,1 0-1 0 0,0-1 0 0 0,0 1 0 0 0,1-1 0 0 0,0 1 0 0 0,0-1 0 0 0,0 1-95 0 0,0-3 30 0 0,0-1 0 0 0,1 1 0 0 0,-1-1 0 0 0,1 1 0 0 0,-1-1 0 0 0,1 1 0 0 0,0-1 0 0 0,0 0 0 0 0,1 0 0 0 0,-1 0 1 0 0,1 0-1 0 0,-1 0 0 0 0,1 0 0 0 0,0-1-30 0 0,4 4 25 0 0,1-1 0 0 0,-1-1 1 0 0,1 1-1 0 0,-1-1 0 0 0,1-1 1 0 0,0 1-1 0 0,1-1 0 0 0,-1-1 1 0 0,1 1-1 0 0,-1-1 0 0 0,1-1 1 0 0,-1 0-1 0 0,4 0-25 0 0,-6 0 13 0 0,6 0-639 0 0,0 0 1 0 0,0 0-1 0 0,0-1 0 0 0,-1-1 0 0 0,1 0 0 0 0,0 0 0 0 0,8-3 626 0 0,-8-1-1438 0 0</inkml:trace>
</inkml:ink>
</file>

<file path=ppt/ink/ink8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4:19.030"/>
    </inkml:context>
    <inkml:brush xml:id="br0">
      <inkml:brushProperty name="width" value="0.05" units="cm"/>
      <inkml:brushProperty name="height" value="0.05" units="cm"/>
      <inkml:brushProperty name="color" value="#333333"/>
    </inkml:brush>
  </inkml:definitions>
  <inkml:trace contextRef="#ctx0" brushRef="#br0">1 13 9672 0 0,'0'-3'874'0'0,"2"-7"869"0"0,2 11 2005 0 0,2 8-654 0 0,-4-5-4186 0 0,1 14 1382 0 0,0 0-1 0 0,0 0 0 0 0,-2 1 0 0 0,0 12-289 0 0,0 10 531 0 0,1 3-419 0 0,-1-20 38 0 0,0 0 0 0 0,3 6-150 0 0,-4-30 2 0 0,0 0-1 0 0,0 1 1 0 0,0-1-1 0 0,0 0 1 0 0,0 0-1 0 0,0 0 1 0 0,1 0-1 0 0,-1 0 1 0 0,0 0-1 0 0,0 1 1 0 0,0-1-1 0 0,0 0 1 0 0,0 0-1 0 0,0 0 1 0 0,0 0-1 0 0,1 0 1 0 0,-1 0 0 0 0,0 0-1 0 0,0 0 1 0 0,0 0-1 0 0,0 0 1 0 0,0 1-1 0 0,1-1 1 0 0,-1 0-1 0 0,0 0 1 0 0,0 0-1 0 0,0 0 1 0 0,0 0-1 0 0,1 0 1 0 0,-1 0-1 0 0,0 0 1 0 0,0 0-1 0 0,0 0 1 0 0,0 0-1 0 0,1-1 1 0 0,-1 1-1 0 0,0 0 1 0 0,0 0-1 0 0,0 0 1 0 0,0 0-1 0 0,0 0 1 0 0,1 0-1 0 0,-1 0 1 0 0,0 0-1 0 0,0 0 1 0 0,0 0-1 0 0,0-1 1 0 0,0 1-1 0 0,0 0 1 0 0,0 0-1 0 0,1 0 1 0 0,-1 0-1 0 0,0 0 1 0 0,0 0-2 0 0,13-13 31 0 0,12-16 204 0 0,-22 25-141 0 0,1-1-1 0 0,0 1 0 0 0,0 0 1 0 0,0 0-1 0 0,0 0 0 0 0,0 1 1 0 0,1 0-1 0 0,1-1-93 0 0,-4 3 34 0 0,1-1 1 0 0,0 1-1 0 0,0 0 1 0 0,0 0-1 0 0,0 0 1 0 0,1 1-1 0 0,-1-1 1 0 0,0 1-1 0 0,0-1 1 0 0,0 1-1 0 0,1 0 1 0 0,-1 0-1 0 0,0 1 1 0 0,0-1-1 0 0,1 1-34 0 0,-2-1-7 0 0,-1 1 0 0 0,1 0 0 0 0,-1 0 0 0 0,0-1 0 0 0,1 1 0 0 0,-1 0 0 0 0,0 0-1 0 0,0 0 1 0 0,0 0 0 0 0,1 0 0 0 0,-1 0 0 0 0,0 1 0 0 0,0-1 0 0 0,0 0 0 0 0,-1 1 0 0 0,1-1 0 0 0,0 0-1 0 0,0 1 1 0 0,0 1 7 0 0,11 31-182 0 0,-11-28 31 0 0,3 7-233 0 0,4 12-2802 0 0,-7-24 1689 0 0</inkml:trace>
</inkml:ink>
</file>

<file path=ppt/ink/ink8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4:19.452"/>
    </inkml:context>
    <inkml:brush xml:id="br0">
      <inkml:brushProperty name="width" value="0.05" units="cm"/>
      <inkml:brushProperty name="height" value="0.05" units="cm"/>
      <inkml:brushProperty name="color" value="#333333"/>
    </inkml:brush>
  </inkml:definitions>
  <inkml:trace contextRef="#ctx0" brushRef="#br0">2 162 2304 0 0,'0'0'572'0'0,"0"0"1563"0"0,0 0 686 0 0,0 4 2607 0 0,0 8-4044 0 0,-1-6-1057 0 0,1 1 1 0 0,0 0 0 0 0,0 0 0 0 0,1-1-1 0 0,0 1 1 0 0,0 0 0 0 0,0-1-1 0 0,1 1 1 0 0,0-1 0 0 0,0 1 0 0 0,1-1-1 0 0,0 0 1 0 0,0 0 0 0 0,0 0 0 0 0,1 0-1 0 0,2 2-327 0 0,18 14 11 0 0,-22-21-1 0 0,0 0 1 0 0,0 0 0 0 0,-1 0 0 0 0,1-1-1 0 0,0 1 1 0 0,0 0 0 0 0,0-1-1 0 0,1 1-10 0 0,14-1-3536 0 0,-13 0 747 0 0,0 0-3093 0 0</inkml:trace>
  <inkml:trace contextRef="#ctx0" brushRef="#br0" timeOffset="1">9 5 12528 0 0,'0'0'552'0'0,"0"0"120"0"0,0 0-544 0 0,0 0-128 0 0,0 0 0 0 0,0 0 0 0 0,0 0 0 0 0,0 0 0 0 0,0 0 0 0 0,0 0 0 0 0,5-3-240 0 0,1 1-80 0 0,-6 2-8 0 0,3 2-8 0 0</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OA" name="resolution" value="1000" units="1/deg"/>
          <inkml:channelProperty channel="OE" name="resolution" value="1000" units="1/deg"/>
        </inkml:channelProperties>
      </inkml:inkSource>
      <inkml:timestamp xml:id="ts0" timeString="2019-01-08T11:28:26.996"/>
    </inkml:context>
    <inkml:brush xml:id="br0">
      <inkml:brushProperty name="width" value="0.1" units="cm"/>
      <inkml:brushProperty name="height" value="0.1" units="cm"/>
      <inkml:brushProperty name="color" value="#849398"/>
      <inkml:brushProperty name="ignorePressure" value="1"/>
    </inkml:brush>
  </inkml:definitions>
  <inkml:trace contextRef="#ctx0" brushRef="#br0">2223 114 0 0,'0'-36'0'0,"0"-42"0"0,0 1874 0 0,0 908 0 0,0-2466 0 0,0-215 0 0,0 14 0 0,0-26 0 0,0-1 0 0,0 37 0 0,0-38 0 0,0 72 0 0,0-41 0 0,0-5 0 0,0-5 0 0,0-21 0 0,0 22 0 0,0-35 0 0</inkml:trace>
  <inkml:trace contextRef="#ctx0" brushRef="#br0" timeOffset="1">2295 5127 0 0,'-35'0'0'0,"33"0"0"0,13 0 0 0,5858 0 0 0,-5768 0 0 0,-56 0 0 0,-15 0 0 0,5 0 0 0,-9 0 0 0,5 0 0 0,-5 0 0 0,6 0 0 0,18 0 0 0,-40 0 0 0,21 0 0 0,-12 0 0 0,23 0 0 0,11 0 0 0,-50 0 0 0,-5 0 0 0,-8 0 0 0,-2 0 0 0</inkml:trace>
</inkml:ink>
</file>

<file path=ppt/ink/ink8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4:19.902"/>
    </inkml:context>
    <inkml:brush xml:id="br0">
      <inkml:brushProperty name="width" value="0.05" units="cm"/>
      <inkml:brushProperty name="height" value="0.05" units="cm"/>
      <inkml:brushProperty name="color" value="#333333"/>
    </inkml:brush>
  </inkml:definitions>
  <inkml:trace contextRef="#ctx0" brushRef="#br0">152 7 12176 0 0,'0'0'273'0'0,"0"0"40"0"0,0 0 23 0 0,-11-7 78 0 0,9 7-341 0 0,1 1 0 0 0,0-1 0 0 0,0 0 0 0 0,0 0 0 0 0,0 1 1 0 0,0-1-1 0 0,0 1 0 0 0,0-1 0 0 0,0 1 0 0 0,0 0 0 0 0,0-1 1 0 0,0 1-1 0 0,0 0 0 0 0,1-1 0 0 0,-1 1 0 0 0,0 0 0 0 0,0 0-73 0 0,-13 18 1289 0 0,11-14-1056 0 0,-24 34 2174 0 0,-7 17-2407 0 0,26-41 351 0 0,0 0 0 0 0,2 1 0 0 0,-1 0 0 0 0,2 0 0 0 0,-2 9-351 0 0,6-19 62 0 0,0-1 0 0 0,0 1 0 0 0,1-1 0 0 0,-1 1 0 0 0,2-1 0 0 0,-1 1 0 0 0,0-1 0 0 0,1 1-1 0 0,0-1 1 0 0,0 0 0 0 0,1 1 0 0 0,0-1 0 0 0,0 0 0 0 0,0 0 0 0 0,0 0 0 0 0,1 0 0 0 0,0-1-1 0 0,0 1 1 0 0,0-1 0 0 0,0 1 0 0 0,1-1 0 0 0,0 0 0 0 0,-1 0 0 0 0,4 1-62 0 0,-1 0-157 0 0,0 0 0 0 0,1-1 0 0 0,-1 0 1 0 0,1 0-1 0 0,0-1 0 0 0,0 0 0 0 0,0 0 1 0 0,0 0-1 0 0,0-1 0 0 0,1 0 0 0 0,-1-1 0 0 0,1 0 1 0 0,0 0-1 0 0,-1 0 0 0 0,1-1 0 0 0,0 0 0 0 0,2-1 157 0 0,5-1-2070 0 0,2 1-4271 0 0</inkml:trace>
</inkml:ink>
</file>

<file path=ppt/ink/ink8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4:20.452"/>
    </inkml:context>
    <inkml:brush xml:id="br0">
      <inkml:brushProperty name="width" value="0.05" units="cm"/>
      <inkml:brushProperty name="height" value="0.05" units="cm"/>
      <inkml:brushProperty name="color" value="#333333"/>
    </inkml:brush>
  </inkml:definitions>
  <inkml:trace contextRef="#ctx0" brushRef="#br0">66 33 6912 0 0,'2'-7'714'0'0,"-2"1"-526"0"0,0 6 676 0 0,0-4 2679 0 0,0 3-3436 0 0,0 1 1 0 0,0-1-1 0 0,0 1 1 0 0,0-1-1 0 0,0 0 0 0 0,0 1 1 0 0,0-1-1 0 0,0 1 0 0 0,0-1 1 0 0,-1 0-1 0 0,1 1 1 0 0,0-1-1 0 0,0 1 0 0 0,-1-1 1 0 0,1 1-1 0 0,0-1 1 0 0,-1 1-1 0 0,1-1 0 0 0,0 1 1 0 0,-1-1-1 0 0,1 1 0 0 0,-1 0 1 0 0,1-1-1 0 0,-1 1 1 0 0,1 0-1 0 0,-1-1 0 0 0,1 1 1 0 0,-1 0-1 0 0,1 0 1 0 0,-1-1-1 0 0,1 1 0 0 0,-1 0 1 0 0,0 0-1 0 0,1 0 1 0 0,-1 0-1 0 0,1 0 0 0 0,-1 0 1 0 0,0 0-1 0 0,1 0 0 0 0,-1 0 1 0 0,1 0-1 0 0,-1 0 1 0 0,0 0-1 0 0,1 0 0 0 0,-1 0 1 0 0,1 0-1 0 0,-1 1 1 0 0,1-1-1 0 0,-1 0 0 0 0,1 0 1 0 0,-1 1-1 0 0,0-1-107 0 0,-1 1 120 0 0,-1 0 0 0 0,0 1 0 0 0,1-1 0 0 0,-1 1 0 0 0,1-1 0 0 0,0 1 0 0 0,-1 0 0 0 0,1 0 0 0 0,0 0 0 0 0,0 0 0 0 0,0 0 0 0 0,0 1-120 0 0,0-1 16 0 0,0 1 0 0 0,0 1 0 0 0,1-1 0 0 0,-1 0 0 0 0,1 0 0 0 0,0 1 0 0 0,-1-1 1 0 0,2 0-1 0 0,-1 1 0 0 0,0-1 0 0 0,1 1 0 0 0,-1-1 0 0 0,1 1 0 0 0,0 0 0 0 0,0-1 0 0 0,1 1 0 0 0,-1-1 1 0 0,1 1-1 0 0,-1-1 0 0 0,1 1 0 0 0,0-1 0 0 0,1 0 0 0 0,-1 1 0 0 0,0-1 0 0 0,1 0 0 0 0,0 0 0 0 0,0 1-16 0 0,-1-3-15 0 0,0 0 0 0 0,0 1-1 0 0,0-1 1 0 0,0 0 0 0 0,0 0-1 0 0,0 1 1 0 0,1-1 0 0 0,-1 0-1 0 0,0 0 1 0 0,0 0 0 0 0,1-1-1 0 0,-1 1 1 0 0,1 0 0 0 0,-1 0-1 0 0,1-1 1 0 0,-1 1 0 0 0,1-1-1 0 0,0 1 1 0 0,-1-1 0 0 0,1 0-1 0 0,-1 0 1 0 0,1 0 0 0 0,0 0-1 0 0,0 0 16 0 0,0 0-22 0 0,1-1 0 0 0,-1 1-1 0 0,0-1 1 0 0,0 0-1 0 0,0 0 1 0 0,0 0-1 0 0,0 0 1 0 0,0 0 0 0 0,-1-1-1 0 0,1 1 1 0 0,0 0-1 0 0,-1-1 1 0 0,1 1-1 0 0,-1-1 1 0 0,1 0-1 0 0,-1 0 1 0 0,0 1 0 0 0,1-1-1 0 0,-1-1 23 0 0,3-4-1 0 0,0-1-1 0 0,-1 0 0 0 0,0 0 1 0 0,0-4 1 0 0,4-10 78 0 0,-4 8 268 0 0,-3 10-194 0 0,0 3 38 0 0,0 1 56 0 0,0 0-210 0 0,0 0-1 0 0,0 0 1 0 0,0-1-1 0 0,0 1 0 0 0,0 0 1 0 0,0 0-1 0 0,0-1 1 0 0,0 1-1 0 0,0 0 1 0 0,0 0-1 0 0,0 0 0 0 0,1-1 1 0 0,-1 1-1 0 0,0 0 1 0 0,0 0-1 0 0,0-1 1 0 0,0 1-1 0 0,1 0 0 0 0,-1 0 1 0 0,0 0-1 0 0,0 0 1 0 0,0-1-1 0 0,0 1 0 0 0,1 0 1 0 0,-1 0-1 0 0,0 0 1 0 0,0 0-1 0 0,1 0 1 0 0,-1 0-1 0 0,0 0 0 0 0,0-1 1 0 0,1 1-1 0 0,-1 0 1 0 0,0 0-1 0 0,0 0 0 0 0,1 0 1 0 0,-1 0-1 0 0,0 0 1 0 0,0 0-1 0 0,1 0 1 0 0,-1 0-1 0 0,0 0 0 0 0,0 1 1 0 0,1-1-1 0 0,-1 0 1 0 0,0 0-1 0 0,0 0 1 0 0,1 0-1 0 0,-1 0 0 0 0,0 0 1 0 0,0 0-1 0 0,0 1 1 0 0,1-1-36 0 0,10 7 206 0 0,-9-4-168 0 0,-1-1 0 0 0,1 1 0 0 0,-1 0 1 0 0,1 1-1 0 0,-1-1 0 0 0,0 0 0 0 0,0 0 0 0 0,0 0 0 0 0,-1 1 0 0 0,1-1 0 0 0,-1 0 0 0 0,0 3-38 0 0,3 13 127 0 0,19 107 415 0 0,-16-90-537 0 0,-1 1 1 0 0,-2 2-6 0 0,0-13-1 0 0,-3-20 37 0 0,0 0-1 0 0,0 0 1 0 0,0 0 0 0 0,-1 0-1 0 0,1 0 1 0 0,-2-1-1 0 0,1 1 1 0 0,-1 0-1 0 0,1 0 1 0 0,-2-1-1 0 0,1 0 1 0 0,0 1 0 0 0,-2 1-36 0 0,2-4 13 0 0,1-1 0 0 0,-1 0 0 0 0,1 0 1 0 0,-1 0-1 0 0,0 0 0 0 0,0 0 0 0 0,0 0 1 0 0,0 0-1 0 0,0-1 0 0 0,0 1 0 0 0,-1-1 1 0 0,1 0-1 0 0,0 1 0 0 0,-1-1 0 0 0,1 0 1 0 0,-1 0-1 0 0,1 0 0 0 0,-1-1 0 0 0,0 1 1 0 0,1-1-1 0 0,-1 1 0 0 0,0-1 0 0 0,1 0 1 0 0,-1 0-1 0 0,0 0 0 0 0,1 0 0 0 0,-1-1 1 0 0,0 1-1 0 0,0-1-13 0 0,-2 0-112 0 0,1-1 1 0 0,0 1-1 0 0,0-1 0 0 0,0 0 1 0 0,0 0-1 0 0,0 0 1 0 0,0 0-1 0 0,0-1 0 0 0,1 1 1 0 0,-1-1-1 0 0,1 0 1 0 0,-2-2 111 0 0,-10-17-6790 0 0,10 11-23 0 0</inkml:trace>
</inkml:ink>
</file>

<file path=ppt/ink/ink8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4:20.788"/>
    </inkml:context>
    <inkml:brush xml:id="br0">
      <inkml:brushProperty name="width" value="0.05" units="cm"/>
      <inkml:brushProperty name="height" value="0.05" units="cm"/>
      <inkml:brushProperty name="color" value="#333333"/>
    </inkml:brush>
  </inkml:definitions>
  <inkml:trace contextRef="#ctx0" brushRef="#br0">4 0 14712 0 0,'0'0'332'0'0,"0"0"50"0"0,0 0 25 0 0,0 0-48 0 0,-3 16 212 0 0,3-3 173 0 0,-1-2-47 0 0,1 0 1 0 0,1 1-1 0 0,1 1-697 0 0,-2-10 68 0 0,1 1 0 0 0,0-1-1 0 0,0 1 1 0 0,0-1 0 0 0,0 1-1 0 0,1-1 1 0 0,-1 0 0 0 0,1 0-1 0 0,0 0 1 0 0,0 0 0 0 0,0 0-1 0 0,1 1-67 0 0,2 1 76 0 0,0-1 1 0 0,0 0-1 0 0,0 0 0 0 0,1 0 0 0 0,-1 0 0 0 0,3 0-76 0 0,-6-3-166 0 0,1 1 1 0 0,-1-1 0 0 0,1 0-1 0 0,0 0 1 0 0,-1 0 0 0 0,1 0-1 0 0,0-1 1 0 0,0 1 0 0 0,0-1-1 0 0,-1 1 1 0 0,1-1 0 0 0,0 0-1 0 0,0 0 1 0 0,0 0-1 0 0,2-1 166 0 0,1-2-6643 0 0</inkml:trace>
</inkml:ink>
</file>

<file path=ppt/ink/ink8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4:21.127"/>
    </inkml:context>
    <inkml:brush xml:id="br0">
      <inkml:brushProperty name="width" value="0.05" units="cm"/>
      <inkml:brushProperty name="height" value="0.05" units="cm"/>
      <inkml:brushProperty name="color" value="#333333"/>
    </inkml:brush>
  </inkml:definitions>
  <inkml:trace contextRef="#ctx0" brushRef="#br0">7 14 13360 0 0,'0'0'1184'0'0,"-3"-3"-944"0"0,-1-1-240 0 0,4 4 0 0 0,0 0 544 0 0,0 0 64 0 0,0-6 15 0 0,0 6 1 0 0,0 0-368 0 0,0 0-64 0 0,0 0-24 0 0,0 0 0 0 0,0 0-328 0 0,0 0-72 0 0,0 0-16 0 0,0 0 0 0 0</inkml:trace>
</inkml:ink>
</file>

<file path=ppt/ink/ink8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6:44.145"/>
    </inkml:context>
    <inkml:brush xml:id="br0">
      <inkml:brushProperty name="width" value="0.05" units="cm"/>
      <inkml:brushProperty name="height" value="0.05" units="cm"/>
      <inkml:brushProperty name="color" value="#849398"/>
    </inkml:brush>
  </inkml:definitions>
  <inkml:trace contextRef="#ctx0" brushRef="#br0">113 2 2304 0 0,'0'0'167'0'0,"-12"-1"2373"0"0,12 1-2312 0 0,-1 0-1 0 0,1 0 0 0 0,-1 0 0 0 0,0 0 0 0 0,1 0 0 0 0,-1 0 0 0 0,1 0 0 0 0,-1 0 1 0 0,1 0-1 0 0,-1 0 0 0 0,1 0 0 0 0,-1 0 0 0 0,1 0 0 0 0,-1 1 0 0 0,1-1 0 0 0,-1 0 1 0 0,1 0-1 0 0,-1 1 0 0 0,1-1 0 0 0,-1 0 0 0 0,0 1-227 0 0,-1 1 344 0 0,0 0 0 0 0,0 0 0 0 0,0 0 0 0 0,0 0 0 0 0,0 0 0 0 0,0 0 0 0 0,1 1 0 0 0,-1-1 0 0 0,0 2-344 0 0,-11 24 1380 0 0,12-26-1269 0 0,-12 27 735 0 0,2 0 0 0 0,1 1 1 0 0,-2 12-847 0 0,9-27 155 0 0,0-1 1 0 0,1 1 0 0 0,1 0-1 0 0,0-1 1 0 0,1 1-1 0 0,1 0 1 0 0,0-1-1 0 0,2 7-155 0 0,-2-15-10 0 0,1 0 0 0 0,0 1 0 0 0,0-1 0 0 0,1 0 0 0 0,0 0 0 0 0,0 0 0 0 0,0-1 0 0 0,1 1 0 0 0,0-1 0 0 0,2 2 10 0 0,-5-5-6 0 0,1-1 0 0 0,-1 1-1 0 0,1-1 1 0 0,0 1-1 0 0,0-1 1 0 0,-1 0 0 0 0,1 0-1 0 0,0 0 1 0 0,0 0-1 0 0,0 0 1 0 0,0 0 0 0 0,0-1-1 0 0,1 1 7 0 0,1 0-270 0 0,0 0-1 0 0,1-1 1 0 0,-1 1 0 0 0,0-1 0 0 0,0 0-1 0 0,3 0 271 0 0,8-2-5874 0 0</inkml:trace>
</inkml:ink>
</file>

<file path=ppt/ink/ink8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6:44.592"/>
    </inkml:context>
    <inkml:brush xml:id="br0">
      <inkml:brushProperty name="width" value="0.05" units="cm"/>
      <inkml:brushProperty name="height" value="0.05" units="cm"/>
      <inkml:brushProperty name="color" value="#849398"/>
    </inkml:brush>
  </inkml:definitions>
  <inkml:trace contextRef="#ctx0" brushRef="#br0">32 10 9672 0 0,'-1'-1'50'0'0,"1"1"-1"0"0,0-1 1 0 0,-1 0 0 0 0,1 1 0 0 0,-1-1 0 0 0,0 1 0 0 0,1-1-1 0 0,-1 0 1 0 0,1 1 0 0 0,-1 0 0 0 0,0-1 0 0 0,1 1 0 0 0,-1-1-1 0 0,0 1 1 0 0,0 0 0 0 0,1-1 0 0 0,-1 1 0 0 0,0 0 0 0 0,0 0-1 0 0,0 0 1 0 0,1 0 0 0 0,-1-1 0 0 0,0 1 0 0 0,0 0-50 0 0,0 0 765 0 0,-2 2 2199 0 0,-3 10-1533 0 0,5-10-1296 0 0,0 6 336 0 0,0 0 1 0 0,0 0-1 0 0,0 0 0 0 0,1 1-471 0 0,0-6 14 0 0,0-1 0 0 0,1 1 0 0 0,-1 0 0 0 0,1 0 0 0 0,0-1 0 0 0,0 1-1 0 0,-1 0 1 0 0,2-1 0 0 0,-1 1 0 0 0,0-1 0 0 0,0 1 0 0 0,1-1 0 0 0,1 2-14 0 0,10 10-344 0 0,-4-7-4779 0 0,-4-5-359 0 0</inkml:trace>
</inkml:ink>
</file>

<file path=ppt/ink/ink8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6:45.013"/>
    </inkml:context>
    <inkml:brush xml:id="br0">
      <inkml:brushProperty name="width" value="0.05" units="cm"/>
      <inkml:brushProperty name="height" value="0.05" units="cm"/>
      <inkml:brushProperty name="color" value="#849398"/>
    </inkml:brush>
  </inkml:definitions>
  <inkml:trace contextRef="#ctx0" brushRef="#br0">1 3 11200 0 0,'0'0'496'0'0,"0"0"104"0"0,0 0-480 0 0,0 0-120 0 0,0 0 0 0 0,0 0 0 0 0,0-3 352 0 0,0 3 56 0 0,0 0 8 0 0,2 0 0 0 0,0 0-256 0 0,2 0-40 0 0,-1 3-16 0 0,1-2 0 0 0,2 3-328 0 0,0-2-72 0 0,-1 0-16 0 0,-1 0-5192 0 0</inkml:trace>
  <inkml:trace contextRef="#ctx0" brushRef="#br0" timeOffset="1">163 101 7832 0 0,'0'0'356'0'0,"0"0"-7"0"0,4 8-206 0 0,-4-7-120 0 0,2 6 1695 0 0,0-1 0 0 0,-1 1-1 0 0,0 0 1 0 0,0 5-1718 0 0,-1-11 386 0 0,0-1-16 0 0,-1 6 806 0 0,0-4-567 0 0,3-6-381 0 0,2-6 98 0 0,2 0-1 0 0,-1 0 0 0 0,3-3-325 0 0,-6 11 82 0 0,0 0-1 0 0,0-1 1 0 0,1 1-1 0 0,-1 0 1 0 0,0 0-1 0 0,1 0 0 0 0,-1 1 1 0 0,1-1-1 0 0,0 0 1 0 0,-1 1-1 0 0,3-1-81 0 0,-3 1 18 0 0,-1 1 0 0 0,0-1 0 0 0,1 1 0 0 0,-1-1 0 0 0,1 1 0 0 0,-1 0 0 0 0,0 0 0 0 0,1 0 0 0 0,-1 0 0 0 0,1 0 0 0 0,-1 0 0 0 0,1 0 0 0 0,-1 0 0 0 0,1 0 0 0 0,-1 1 0 0 0,0-1 0 0 0,1 0 0 0 0,-1 1 0 0 0,1-1 0 0 0,-1 1 0 0 0,0 0 0 0 0,0 0 0 0 0,1-1 0 0 0,0 2-18 0 0,0 0 5 0 0,1 0-1 0 0,-1 1 0 0 0,0-1 0 0 0,1 1 1 0 0,-1 0-1 0 0,-1 0 0 0 0,1-1 0 0 0,0 1 1 0 0,-1 0-1 0 0,1 1 0 0 0,-1-1 1 0 0,0 0-1 0 0,0 0 0 0 0,0 1 0 0 0,0 0-4 0 0,0-1-39 0 0,-1 0 1 0 0,1 0-1 0 0,0 0 0 0 0,0 0 0 0 0,0-1 0 0 0,1 2 39 0 0,4 11-1971 0 0,-4-7 831 0 0</inkml:trace>
</inkml:ink>
</file>

<file path=ppt/ink/ink8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6:46.191"/>
    </inkml:context>
    <inkml:brush xml:id="br0">
      <inkml:brushProperty name="width" value="0.05" units="cm"/>
      <inkml:brushProperty name="height" value="0.05" units="cm"/>
      <inkml:brushProperty name="color" value="#849398"/>
    </inkml:brush>
  </inkml:definitions>
  <inkml:trace contextRef="#ctx0" brushRef="#br0">1 42 3224 0 0,'6'-12'459'0'0,"10"-17"8436"0"0,-15 28-7977 0 0,-1 1-72 0 0,0 0-12 0 0,0 0-53 0 0,2 6 259 0 0,0 1-833 0 0,-1 1 1 0 0,0-1-1 0 0,0 0 1 0 0,0 1 0 0 0,-1-1-1 0 0,0 0 1 0 0,-1 1-1 0 0,1-1 1 0 0,-2 5-208 0 0,-1 26 473 0 0,3-18 194 0 0,3 18-667 0 0,-2-31 0 0 0,0 0 1 0 0,1 0-1 0 0,-1 0 0 0 0,2 0 1 0 0,-1 0-1 0 0,1 0 0 0 0,0-1 0 0 0,-2-3 23 0 0,1-1-1 0 0,0 1 1 0 0,0-1 0 0 0,-1 1-1 0 0,1-1 1 0 0,1 0-1 0 0,-1 0 1 0 0,0 0-1 0 0,0-1 1 0 0,1 1-1 0 0,-1 0 1 0 0,1-1-1 0 0,-1 1 1 0 0,1-1 0 0 0,0 0-1 0 0,0 0-22 0 0,-1 0-140 0 0,1 0 1 0 0,-1-1-1 0 0,0 1 0 0 0,1-1 0 0 0,-1 0 1 0 0,1 1-1 0 0,-1-1 0 0 0,0 0 0 0 0,1-1 1 0 0,-1 1-1 0 0,1 0 0 0 0,-1-1 0 0 0,0 1 1 0 0,1-1-1 0 0,-1 0 0 0 0,0 1 0 0 0,0-1 1 0 0,1 0-1 0 0,0-1 140 0 0,-2 1-196 0 0,-1 1 0 0 0,1-1 0 0 0,0 1 1 0 0,-1-1-1 0 0,1 1 0 0 0,0-1 0 0 0,-1 0 0 0 0,1 0 0 0 0,-1 1 1 0 0,1-1-1 0 0,-1 0 0 0 0,1 0 0 0 0,-1 1 0 0 0,1-1 1 0 0,-1-1 195 0 0,1-6-1504 0 0</inkml:trace>
</inkml:ink>
</file>

<file path=ppt/ink/ink8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6:46.792"/>
    </inkml:context>
    <inkml:brush xml:id="br0">
      <inkml:brushProperty name="width" value="0.05" units="cm"/>
      <inkml:brushProperty name="height" value="0.05" units="cm"/>
      <inkml:brushProperty name="color" value="#849398"/>
    </inkml:brush>
  </inkml:definitions>
  <inkml:trace contextRef="#ctx0" brushRef="#br0">1 121 10736 0 0,'0'0'241'0'0,"0"0"38"0"0,0 0 13 0 0,-1 0-26 0 0,50-4 1266 0 0,-16 1-774 0 0,-21 2-813 0 0,1 0 1 0 0,-1-1 0 0 0,0 0 0 0 0,0-1 0 0 0,0 0 0 0 0,0-1-1 0 0,0 0 1 0 0,0-2 54 0 0,-10 5-334 0 0,0-1 0 0 0,1 1-1 0 0,-1-1 1 0 0,0 0 0 0 0,0 0-1 0 0,-1 0 1 0 0,1 0-1 0 0,0 0 1 0 0,-1 0 0 0 0,1-1-1 0 0,-1 1 1 0 0,0 0 0 0 0,0-1-1 0 0,0 1 1 0 0,1-2 334 0 0,0-2 32 0 0,-1 1 1 0 0,0 0-1 0 0,0-1 0 0 0,0 0 1 0 0,0 1-1 0 0,-1-5-32 0 0,2 1 2896 0 0,-1 8-107 0 0,-2 5-1723 0 0,-16 124 1488 0 0,7-97-2333 0 0,13-40-11 0 0,0 0 0 0 0,1 0-1 0 0,1-3-209 0 0,-3 10 34 0 0,-1-1 0 0 0,0 0 0 0 0,1 0-1 0 0,0 1 1 0 0,0-1 0 0 0,0 1 0 0 0,0 0 0 0 0,0-1-1 0 0,0 1 1 0 0,1 0 0 0 0,-1 0 0 0 0,1 1-1 0 0,0-2-33 0 0,-2 3 16 0 0,0-1 0 0 0,0 1-1 0 0,0-1 1 0 0,0 1-1 0 0,0 0 1 0 0,0-1-1 0 0,0 1 1 0 0,0 0-1 0 0,0 0 1 0 0,-1 0-1 0 0,1 0 1 0 0,0 0 0 0 0,0 0-1 0 0,0 0 1 0 0,0 0-1 0 0,0 0 1 0 0,0 0-1 0 0,0 1 1 0 0,0-1-1 0 0,0 0 1 0 0,0 1 0 0 0,0-1-1 0 0,0 0 1 0 0,-1 1-1 0 0,1-1 1 0 0,0 1-1 0 0,0-1 1 0 0,0 1-1 0 0,-1 0 1 0 0,1-1 0 0 0,0 1-1 0 0,-1 0 1 0 0,1 0-16 0 0,2 4-60 0 0,-1-1 0 0 0,1 1 1 0 0,-1-1-1 0 0,0 1 1 0 0,-1 0-1 0 0,1 2 60 0 0,0-3-21 0 0,-1 1 0 0 0,1-1 0 0 0,-1 0 0 0 0,1 0 0 0 0,2 2 21 0 0,-2-3-69 0 0,0-1-1 0 0,0 0 1 0 0,0 0-1 0 0,0-1 1 0 0,2 2 69 0 0,9 9-3571 0 0,-9-8-2197 0 0</inkml:trace>
</inkml:ink>
</file>

<file path=ppt/ink/ink8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6:47.144"/>
    </inkml:context>
    <inkml:brush xml:id="br0">
      <inkml:brushProperty name="width" value="0.05" units="cm"/>
      <inkml:brushProperty name="height" value="0.05" units="cm"/>
      <inkml:brushProperty name="color" value="#849398"/>
    </inkml:brush>
  </inkml:definitions>
  <inkml:trace contextRef="#ctx0" brushRef="#br0">7 103 9672 0 0,'0'0'748'0'0,"0"0"-412"0"0,5 0 1173 0 0,14-5 497 0 0,-15 4-1618 0 0,0 0 0 0 0,0 0 0 0 0,1 0 0 0 0,-1 0 1 0 0,2-2-389 0 0,10-4 433 0 0,-14 6-422 0 0,0 0 0 0 0,1 0 0 0 0,-1 0 1 0 0,0 0-1 0 0,0 0 0 0 0,0 0 1 0 0,0 0-1 0 0,0-1 0 0 0,0 1 1 0 0,-1-1-1 0 0,1 0 0 0 0,0 1 0 0 0,1-3-11 0 0,-2 3 5 0 0,0-1 0 0 0,0 0-1 0 0,0 1 1 0 0,0-1 0 0 0,-1 0-1 0 0,1 0 1 0 0,0 1-1 0 0,-1-1 1 0 0,1 0 0 0 0,-1 0-1 0 0,0 0 1 0 0,0 0-1 0 0,0 1 1 0 0,0-2-5 0 0,0 1 7 0 0,0-1-1 0 0,-1 0 1 0 0,0 0-1 0 0,0 0 1 0 0,1 1 0 0 0,-2-1-1 0 0,1 0 1 0 0,-1-1-7 0 0,2 4 3 0 0,-1-1 1 0 0,1 0-1 0 0,-1 1 1 0 0,0-1-1 0 0,1 0 0 0 0,-1 1 1 0 0,0-1-1 0 0,1 1 1 0 0,-1-1-1 0 0,0 1 1 0 0,0-1-1 0 0,1 1 0 0 0,-1-1 1 0 0,0 1-1 0 0,0 0 1 0 0,0-1-1 0 0,0 1 1 0 0,1 0-1 0 0,-1 0 0 0 0,0 0 1 0 0,0 0-1 0 0,0 0 1 0 0,0 0-1 0 0,0 0 1 0 0,0 0-1 0 0,0 0 0 0 0,0 0 1 0 0,1 0-1 0 0,-1 0 1 0 0,0 1-1 0 0,0-1 1 0 0,0 0-4 0 0,-4 2 113 0 0,-1 0 0 0 0,1 0 1 0 0,0 1-1 0 0,-2 1-113 0 0,6-4 39 0 0,-3 2 35 0 0,1 0 0 0 0,0 1-1 0 0,-1-1 1 0 0,1 1-1 0 0,0-1 1 0 0,1 1 0 0 0,-1 0-1 0 0,0 0 1 0 0,1 0-1 0 0,-1 0 1 0 0,1 1 0 0 0,0-1-1 0 0,0 1 1 0 0,1-1-1 0 0,-1 1 1 0 0,1 0 0 0 0,-1 2-74 0 0,1-3 10 0 0,0 0 1 0 0,1 0 0 0 0,0 0-1 0 0,-1 0 1 0 0,1 1-1 0 0,0-1 1 0 0,1 0 0 0 0,-1 0-1 0 0,0 0 1 0 0,1 0 0 0 0,0 0-1 0 0,0 0 1 0 0,0-1 0 0 0,0 1-1 0 0,0 0 1 0 0,0 0 0 0 0,1-1-1 0 0,-1 1 1 0 0,1 0-1 0 0,0-1 1 0 0,0 0 0 0 0,0 1-1 0 0,1-1-10 0 0,0 1-116 0 0,1 0 0 0 0,0 0 0 0 0,0-1 0 0 0,0 1 0 0 0,0-1 0 0 0,0 0 0 0 0,0-1 0 0 0,1 1 0 0 0,-1-1 0 0 0,1 0 0 0 0,-1 0 0 0 0,4 1 116 0 0,3-1-6303 0 0</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28:26.998"/>
    </inkml:context>
    <inkml:brush xml:id="br0">
      <inkml:brushProperty name="width" value="0.1" units="cm"/>
      <inkml:brushProperty name="height" value="0.1" units="cm"/>
      <inkml:brushProperty name="color" value="#333333"/>
    </inkml:brush>
  </inkml:definitions>
  <inkml:trace contextRef="#ctx0" brushRef="#br0">47 57 4400 0 0,'-3'-1'327'0'0,"0"1"0"0"0,0-1 0 0 0,0 0 0 0 0,1 0 0 0 0,-1 0 0 0 0,0 0 0 0 0,-2-1-327 0 0,5 2 99 0 0,-1-1-1 0 0,0 0 0 0 0,0 1 0 0 0,0-1 0 0 0,1 1 0 0 0,-1-1 1 0 0,0 0-1 0 0,1 0 0 0 0,-1 1 0 0 0,1-1 0 0 0,-1 0 0 0 0,0 0 0 0 0,1 0 1 0 0,0 0-1 0 0,-1 1 0 0 0,1-1 0 0 0,0 0 0 0 0,-1 0 0 0 0,1 0 0 0 0,0 0 1 0 0,0 0-1 0 0,0 0 0 0 0,0 0 0 0 0,0 0-98 0 0,0 0 28 0 0,1 0 0 0 0,-1 0 0 0 0,1 0 1 0 0,-1 0-1 0 0,1 1 0 0 0,-1-1 0 0 0,1 0 0 0 0,0 0 0 0 0,-1 1 0 0 0,1-1 0 0 0,0 1 0 0 0,0-1 1 0 0,0 0-1 0 0,-1 1 0 0 0,1-1 0 0 0,0 1 0 0 0,0 0 0 0 0,0-1 0 0 0,0 1 0 0 0,0 0 1 0 0,0-1-29 0 0,3 0 132 0 0,-3 0 20 0 0,20-7 1178 0 0,-1 16-874 0 0,-14-3-432 0 0,-4-4-18 0 0,0 1 0 0 0,-1-1 0 0 0,0 0 0 0 0,1 1 0 0 0,-1-1 0 0 0,0 1 0 0 0,0 0 0 0 0,0-1 0 0 0,1 2-6 0 0,4 4 0 0 0,-5-6 0 0 0,-1-1 0 0 0,1 1 0 0 0,-1-1 0 0 0,1 1 0 0 0,-1-1 0 0 0,0 1 0 0 0,1-1 0 0 0,-1 1 0 0 0,1 0 0 0 0,-1-1 0 0 0,0 1 0 0 0,0 0 0 0 0,1-1 0 0 0,-1 1 0 0 0,0 0 0 0 0,0-1 0 0 0,0 1 0 0 0,0 0 0 0 0,0-1 0 0 0,0 1 0 0 0,0 0 0 0 0,1 11 10 0 0,-1-11-7 0 0,1 1 0 0 0,-1-1 0 0 0,0 0 1 0 0,0 1-1 0 0,0-1 0 0 0,0 0 1 0 0,0 1-1 0 0,-1-1 0 0 0,1 0 1 0 0,0 1-1 0 0,-1-1 0 0 0,1 0 0 0 0,0 0 1 0 0,-1 1-1 0 0,0-1 0 0 0,1 0 1 0 0,-1 0-1 0 0,0 0 0 0 0,1 0 1 0 0,-2 1-4 0 0,0 1 60 0 0,0-1 1 0 0,0 1 0 0 0,0 0 0 0 0,0-1 0 0 0,-1 0-1 0 0,0 1 1 0 0,1-1 0 0 0,-1 0 0 0 0,0 0 0 0 0,0 0-1 0 0,0-1 1 0 0,0 1 0 0 0,0-1 0 0 0,0 0 0 0 0,-4 1-61 0 0,6-1 55 0 0,-1-1 1 0 0,1 0 0 0 0,-1 0 0 0 0,1 0-1 0 0,0 0 1 0 0,-1 0 0 0 0,1 0-1 0 0,-1 0 1 0 0,1-1 0 0 0,-1 1 0 0 0,1 0-1 0 0,0-1 1 0 0,-1 1 0 0 0,1-1 0 0 0,0 1-1 0 0,-1-1 1 0 0,1 0 0 0 0,0 0-1 0 0,0 1 1 0 0,0-1 0 0 0,-1-1-56 0 0,-1-1 130 0 0,0 0 1 0 0,0 0-1 0 0,0-1 1 0 0,1 1-1 0 0,-1-1 1 0 0,0-2-131 0 0,2 5 9 0 0,1 0 0 0 0,0 0 0 0 0,-1 0 1 0 0,1-1-1 0 0,0 1 0 0 0,0 0 0 0 0,-1-1 0 0 0,1 1 0 0 0,0 0 0 0 0,0 0 1 0 0,1-1-1 0 0,-1 1 0 0 0,0 0 0 0 0,0-1 0 0 0,1 1 0 0 0,-1 0 1 0 0,0 0-1 0 0,1-1 0 0 0,-1 1 0 0 0,1 0 0 0 0,0 0 0 0 0,0-1-9 0 0,1-1 8 0 0,-1 1-1 0 0,1-1 0 0 0,0 0 0 0 0,1 1 0 0 0,-1-1 0 0 0,0 1 0 0 0,1 0 1 0 0,-1 0-8 0 0,40-33 0 0 0,-40 34-5 0 0,0 1 1 0 0,-1-1 0 0 0,1 0 0 0 0,0 0 0 0 0,-1 1 0 0 0,1-1-1 0 0,0 1 1 0 0,-1-1 0 0 0,1 1 0 0 0,0 0 0 0 0,0 0-1 0 0,0 0 1 0 0,-1 0 0 0 0,1 0 0 0 0,0 0 0 0 0,0 0 0 0 0,0 1-1 0 0,1 0 5 0 0,-2-1-2 0 0,0 0 0 0 0,0 1 0 0 0,0-1 0 0 0,0 1 0 0 0,0-1 0 0 0,0 1 0 0 0,0 0 0 0 0,0-1 0 0 0,0 1-1 0 0,-1 0 1 0 0,1-1 0 0 0,0 1 0 0 0,0 0 0 0 0,-1 0 0 0 0,1 0 0 0 0,0 0 0 0 0,-1 0 0 0 0,1 0 0 0 0,-1 0-1 0 0,1 0 1 0 0,-1 0 0 0 0,0 0 0 0 0,1 0 0 0 0,-1 0 0 0 0,0 0 0 0 0,0 0 0 0 0,0 1 0 0 0,1-1 0 0 0,-1 0 2 0 0,1 11 0 0 0,0-12 0 0 0,-1 1 0 0 0,0 0 0 0 0,0 0 0 0 0,1-1 0 0 0,-1 1 0 0 0,0 0 0 0 0,0 0 0 0 0,0-1 0 0 0,0 1 0 0 0,0 0 0 0 0,0 0 0 0 0,0-1 0 0 0,0 1 0 0 0,-1 0 0 0 0,1 0 0 0 0,0-1 0 0 0,0 1 0 0 0,-1 0 0 0 0,1-1 0 0 0,0 1 0 0 0,-1 0 0 0 0,1 0 0 0 0,-7 9 7 0 0,-1 0-24 0 0,-15 0 152 0 0,22-9-127 0 0,0 0-1 0 0,0-1 1 0 0,-1 1 0 0 0,1-1 0 0 0,0 0-1 0 0,-1 1 1 0 0,1-1 0 0 0,-1 0 0 0 0,1 0 0 0 0,-1 0-1 0 0,1 0 1 0 0,0 0 0 0 0,-1 0 0 0 0,1 0-1 0 0,-1-1 1 0 0,1 1 0 0 0,0 0 0 0 0,-1-1-1 0 0,1 1 1 0 0,0-1 0 0 0,0 0 0 0 0,-1 1-1 0 0,1-1 1 0 0,0 0 0 0 0,0 0 0 0 0,0 0 0 0 0,0 1-1 0 0,0-1 1 0 0,0 0 0 0 0,0-1 0 0 0,0 1-1 0 0,0 0 1 0 0,0 0 0 0 0,0 0-8 0 0,-6-7 47 0 0,7 8-46 0 0,-1 0 1 0 0,1 0 0 0 0,-1-1-1 0 0,1 1 1 0 0,-1 0-1 0 0,1-1 1 0 0,0 1 0 0 0,-1 0-1 0 0,1-1 1 0 0,0 1-1 0 0,-1 0 1 0 0,1-1 0 0 0,0 1-1 0 0,-1-1 1 0 0,1 1-1 0 0,0-1 1 0 0,0 1 0 0 0,-1-1-1 0 0,1 1 1 0 0,0-1-1 0 0,0 1 1 0 0,0-1 0 0 0,0 1-1 0 0,0-1-1 0 0,0 0 2 0 0,0 0 0 0 0,0 1 0 0 0,0-1 0 0 0,0 0-1 0 0,-1 1 1 0 0,1-1 0 0 0,0 0 0 0 0,0 1 0 0 0,0-1 0 0 0,-1 0 0 0 0,1 1-1 0 0,0-1 1 0 0,0 1 0 0 0,-1-1 0 0 0,0 0-2 0 0,1 0 1 0 0,-1 0 0 0 0,1 0 1 0 0,-1 0-1 0 0,1 0 0 0 0,0 0 0 0 0,-1 0 0 0 0,1 0 1 0 0,0 0-1 0 0,0 0 0 0 0,0 0 0 0 0,-1 0 1 0 0,1 0-1 0 0,0 0 0 0 0,0 0 0 0 0,1 0 0 0 0,-1-1 1 0 0,0 1-1 0 0,0 0 0 0 0,0 0 0 0 0,1 0 1 0 0,-1 0-2 0 0,3-3-11 0 0,-2 4-206 0 0,-1 0 1 0 0,1-1-1 0 0,0 1 1 0 0,0 0-1 0 0,0 0 1 0 0,0 0-1 0 0,0 0 1 0 0,-1 0-1 0 0,1 0 1 0 0,0 0-1 0 0,0 0 1 0 0,0 0-1 0 0,1 1 217 0 0,-1-1-1481 0 0,7 1-3284 0 0</inkml:trace>
</inkml:ink>
</file>

<file path=ppt/ink/ink8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6:47.520"/>
    </inkml:context>
    <inkml:brush xml:id="br0">
      <inkml:brushProperty name="width" value="0.05" units="cm"/>
      <inkml:brushProperty name="height" value="0.05" units="cm"/>
      <inkml:brushProperty name="color" value="#849398"/>
    </inkml:brush>
  </inkml:definitions>
  <inkml:trace contextRef="#ctx0" brushRef="#br0">109 0 11256 0 0,'-9'5'1204'0'0,"3"-3"-1425"0"0,3-1 518 0 0,0 0 0 0 0,0 0-1 0 0,0 0 1 0 0,0 0 0 0 0,1 1 0 0 0,-1 0 0 0 0,0 0-297 0 0,2-1 155 0 0,0 0 1 0 0,0 0-1 0 0,0 0 1 0 0,0 0 0 0 0,0 0-1 0 0,1 0 1 0 0,-1 0-1 0 0,0 0 1 0 0,1 0 0 0 0,-1 1-1 0 0,1-1 1 0 0,0 0 0 0 0,-1 0-1 0 0,1 1 1 0 0,0-1-1 0 0,-1 0 1 0 0,1 0 0 0 0,0 1-1 0 0,0-1 1 0 0,0 1-156 0 0,0 0 47 0 0,1 0 1 0 0,-1 1-1 0 0,0-1 1 0 0,0 0-1 0 0,1 0 0 0 0,0 1 1 0 0,-1-1-1 0 0,1 0 1 0 0,0 0-1 0 0,0 0 1 0 0,0 0-1 0 0,0 0 1 0 0,0 0-1 0 0,1 0 0 0 0,-1 0 1 0 0,0-1-1 0 0,1 1 1 0 0,0 0-1 0 0,-1-1 1 0 0,1 1-1 0 0,0-1 1 0 0,0 0-1 0 0,0 0 0 0 0,0 1-47 0 0,32 23 64 0 0,-32-24-51 0 0,-1 0-1 0 0,1 1 1 0 0,0-1-1 0 0,-1 0 0 0 0,1 1 1 0 0,-1-1-1 0 0,0 1 1 0 0,1-1-1 0 0,-1 1 1 0 0,0-1-1 0 0,0 1 0 0 0,1 1-12 0 0,-2-3-13 0 0,0 1 0 0 0,0 0 0 0 0,0 0 0 0 0,0-1 0 0 0,1 1-1 0 0,-1 0 1 0 0,0-1 0 0 0,0 1 0 0 0,0 0 0 0 0,-1 0-1 0 0,1-1 1 0 0,0 1 0 0 0,0 0 0 0 0,0 0 0 0 0,0-1 0 0 0,-1 1-1 0 0,1 0 1 0 0,0-1 0 0 0,-1 1 0 0 0,1-1 0 0 0,0 1 0 0 0,-1 0-1 0 0,1-1 1 0 0,-1 1 0 0 0,1-1 0 0 0,-1 1 0 0 0,1-1 0 0 0,-1 1-1 0 0,0-1 1 0 0,1 1 0 0 0,-1-1 0 0 0,1 0 0 0 0,-1 1 0 0 0,0-1-1 0 0,0 0 14 0 0,-9 6-442 0 0,0-1 0 0 0,0 0-1 0 0,-1-1 1 0 0,0 0 0 0 0,1-1-1 0 0,-1 0 1 0 0,-1-1-1 0 0,1 0 1 0 0,0-1 0 0 0,-5 0 442 0 0,12-1-448 0 0,1-1 0 0 0</inkml:trace>
</inkml:ink>
</file>

<file path=ppt/ink/ink8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6:47.968"/>
    </inkml:context>
    <inkml:brush xml:id="br0">
      <inkml:brushProperty name="width" value="0.05" units="cm"/>
      <inkml:brushProperty name="height" value="0.05" units="cm"/>
      <inkml:brushProperty name="color" value="#849398"/>
    </inkml:brush>
  </inkml:definitions>
  <inkml:trace contextRef="#ctx0" brushRef="#br0">29 83 13824 0 0,'0'0'629'0'0,"0"0"-12"0"0,0 0-329 0 0,0 0 64 0 0,-2 7 964 0 0,-1 0-1067 0 0,1-1 0 0 0,-1 1 0 0 0,2 0 0 0 0,-1 0 0 0 0,1 0 0 0 0,0 0 0 0 0,0 0 0 0 0,1 0-1 0 0,0 0 1 0 0,0 2-249 0 0,3 14 274 0 0,-3-14-199 0 0,1 1 1 0 0,1-1 0 0 0,0 0 0 0 0,0 1-1 0 0,1 1-75 0 0,-2-9 1 0 0,-1-1 0 0 0,1 1 0 0 0,-1-1 0 0 0,1 1 0 0 0,-1 0 0 0 0,0-1 0 0 0,0 1 0 0 0,0 0 0 0 0,0-1 0 0 0,0 1 0 0 0,0 0-1 0 0,0-1 0 0 0,0 0 53 0 0,0-1 11 0 0,0 0 0 0 0,-2-5 0 0 0,-4-15-61 0 0,2 3-86 0 0,-3-17 83 0 0,4 17 0 0 0,0-3 0 0 0,1 0 0 0 0,0-8 0 0 0,2 23 0 0 0,0-1 0 0 0,1 0 0 0 0,0 0 0 0 0,-1 1 0 0 0,2-1 0 0 0,-1 0 0 0 0,1 1 0 0 0,0-1 0 0 0,0 1 0 0 0,1-3 0 0 0,2-1-39 0 0,-3 5-120 0 0,0-1-1 0 0,1 0 1 0 0,-1 1-1 0 0,4-4 160 0 0,-5 7 0 0 0,-1 0 0 0 0,1 1-1 0 0,0-1 1 0 0,0 0 0 0 0,-1 0 0 0 0,1 1-1 0 0,0-1 1 0 0,0 0 0 0 0,0 1 0 0 0,0-1-1 0 0,0 1 1 0 0,0-1 0 0 0,0 1-1 0 0,0 0 1 0 0,0-1 0 0 0,0 1 0 0 0,0 0-1 0 0,0 0 1 0 0,0 0 0 0 0,0 0 0 0 0,1-1-1 0 0,-1 2 1 0 0,0-1 0 0 0,0 0-1 0 0,0 0 1 0 0,1 0 18 0 0,-1 1 0 0 0,1-1 0 0 0,0 1 0 0 0,-1 0 0 0 0,1-1 0 0 0,-1 1 1 0 0,1 0-1 0 0,-1 0 0 0 0,1 0 0 0 0,-1 0 0 0 0,0 0 0 0 0,1 0 0 0 0,-1 0 0 0 0,0 1 0 0 0,0-1 0 0 0,1 1-18 0 0,0 2-12 0 0,1 0 1 0 0,-1 1 0 0 0,0-1 0 0 0,0 1-1 0 0,0 1 12 0 0,-1-2 30 0 0,0-1-1 0 0,0 1 0 0 0,0 0 0 0 0,-1-1 0 0 0,0 1 0 0 0,0 0 0 0 0,0 0 1 0 0,0-1-1 0 0,0 1 0 0 0,-1 0 0 0 0,1 0 0 0 0,-1-1 0 0 0,0 1 1 0 0,0-1-1 0 0,-1 1 0 0 0,1-1 0 0 0,-1 1 0 0 0,0 0-29 0 0,-1 0-290 0 0,1 0 0 0 0,-1 0 1 0 0,0 0-1 0 0,0 0 0 0 0,0-1 0 0 0,0 1 0 0 0,-1-1 0 0 0,1 0 0 0 0,-1 0 1 0 0,0 0-1 0 0,0 0 0 0 0,0-1 0 0 0,0 0 0 0 0,-1 1 290 0 0,4-3-263 0 0,0 1 1 0 0,0-1-1 0 0,0 0 0 0 0,-1 0 0 0 0,1 1 1 0 0,0-1-1 0 0,0 0 0 0 0,0 0 0 0 0,0 0 0 0 0,-1 0 1 0 0,1 0-1 0 0,-1-1 263 0 0,-2 1-831 0 0,-4 1-1215 0 0</inkml:trace>
</inkml:ink>
</file>

<file path=ppt/ink/ink8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6:48.533"/>
    </inkml:context>
    <inkml:brush xml:id="br0">
      <inkml:brushProperty name="width" value="0.05" units="cm"/>
      <inkml:brushProperty name="height" value="0.05" units="cm"/>
      <inkml:brushProperty name="color" value="#849398"/>
    </inkml:brush>
  </inkml:definitions>
  <inkml:trace contextRef="#ctx0" brushRef="#br0">105 24 1840 0 0,'-2'-6'1006'0'0,"0"1"3426"0"0,2 4-4053 0 0,0 0-1 0 0,0 1 0 0 0,0-1 0 0 0,0 1 0 0 0,-1-1 0 0 0,1 0 0 0 0,0 1 0 0 0,-1-1 0 0 0,1 1 0 0 0,0-1 0 0 0,-1 1 0 0 0,1-1 0 0 0,-1 1 0 0 0,1-1 0 0 0,-1 1 1 0 0,1-1-1 0 0,-1 1 0 0 0,1 0 0 0 0,-1-1 0 0 0,1 1 0 0 0,-1 0 0 0 0,0-1 0 0 0,1 1 0 0 0,-1 0 0 0 0,0 0 0 0 0,1 0-378 0 0,-2-1 193 0 0,1 1 0 0 0,0 0 0 0 0,-1 0-1 0 0,1 1 1 0 0,-1-1 0 0 0,1 0 0 0 0,0 0 0 0 0,-1 1-1 0 0,1-1 1 0 0,0 1 0 0 0,-1-1 0 0 0,1 1-193 0 0,-5 2-83 0 0,1 0 1 0 0,0 0 0 0 0,0 0-1 0 0,0 1 1 0 0,-3 2 82 0 0,4-2 132 0 0,0 0-1 0 0,1 0 1 0 0,-1 0 0 0 0,1 0-1 0 0,0 0 1 0 0,0 1 0 0 0,-2 3-132 0 0,3-4-13 0 0,1-1 0 0 0,0 0 0 0 0,0 0 0 0 0,0 1 0 0 0,0-1-1 0 0,0 0 1 0 0,1 1 0 0 0,0-1 0 0 0,-1 1 0 0 0,1-1 0 0 0,1 0 0 0 0,-1 4 13 0 0,0-6-5 0 0,1 0 0 0 0,-1 0 0 0 0,0 0 0 0 0,1 0 0 0 0,-1 0 0 0 0,1 0 0 0 0,-1 0-1 0 0,1 0 1 0 0,-1 0 0 0 0,1 0 0 0 0,0 0 0 0 0,-1 0 0 0 0,1 0 0 0 0,0 0 0 0 0,0 0 0 0 0,0-1-1 0 0,0 1 1 0 0,0 0 0 0 0,0-1 0 0 0,0 1 0 0 0,0 0 0 0 0,0-1 0 0 0,0 0 0 0 0,0 1-1 0 0,0-1 1 0 0,0 1 0 0 0,0-1 0 0 0,0 0 0 0 0,0 0 0 0 0,1 0 0 0 0,-1 0 0 0 0,0 0 0 0 0,0 0-1 0 0,1 0 6 0 0,2 0-76 0 0,0 0-1 0 0,0-1 0 0 0,0 1 1 0 0,-1-1-1 0 0,1 0 0 0 0,0 0 1 0 0,0 0-1 0 0,-1-1 0 0 0,3 0 77 0 0,-4 1-64 0 0,0-1 0 0 0,0 1 0 0 0,0 0 0 0 0,0-1 0 0 0,-1 0 0 0 0,1 1 0 0 0,0-1 0 0 0,-1 0-1 0 0,1 0 1 0 0,-1 0 0 0 0,0 0 0 0 0,1 0 0 0 0,-1 0 0 0 0,0 0 0 0 0,0 0 0 0 0,0-1 0 0 0,-1 1-1 0 0,1 0 1 0 0,0-2 64 0 0,0-5-62 0 0,0 0-1 0 0,0 0 0 0 0,-1 0 0 0 0,-1-6 63 0 0,1 1 319 0 0,-1 3 248 0 0,1 9 403 0 0,1 6-371 0 0,1 1-723 0 0,0 4 119 0 0,0-1 1 0 0,-1 1-1 0 0,1 7 5 0 0,8 38 440 0 0,-10-51-622 0 0,1-1 0 0 0,-1 0-1 0 0,1 1 1 0 0,0-1 0 0 0,0 0 0 0 0,0 0-1 0 0,0 0 1 0 0,0 0 0 0 0,0 0-1 0 0,0 0 1 0 0,1 0 0 0 0,-1 0-1 0 0,1 0 1 0 0,-1-1 0 0 0,1 1 182 0 0,2 1-6345 0 0</inkml:trace>
</inkml:ink>
</file>

<file path=ppt/ink/ink8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6:48.892"/>
    </inkml:context>
    <inkml:brush xml:id="br0">
      <inkml:brushProperty name="width" value="0.05" units="cm"/>
      <inkml:brushProperty name="height" value="0.05" units="cm"/>
      <inkml:brushProperty name="color" value="#849398"/>
    </inkml:brush>
  </inkml:definitions>
  <inkml:trace contextRef="#ctx0" brushRef="#br0">76 8 8752 0 0,'0'0'673'0'0,"-6"-5"1499"0"0,5 5-1920 0 0,0-1 0 0 0,0 1 0 0 0,0 0 1 0 0,0-1-1 0 0,0 1 0 0 0,0 0 0 0 0,0 0 0 0 0,0-1 1 0 0,0 1-1 0 0,0 0 0 0 0,0 0 0 0 0,0 0 0 0 0,0 1 0 0 0,0-1 1 0 0,0 0-1 0 0,0 0 0 0 0,-1 0 0 0 0,1 1 0 0 0,0-1-252 0 0,-1 1 208 0 0,0 0 1 0 0,0 0-1 0 0,1 1 0 0 0,-1-1 0 0 0,0 0 0 0 0,1 1 0 0 0,-1-1 1 0 0,1 1-1 0 0,-2 0-208 0 0,-1 4 272 0 0,-1 1 1 0 0,1-1-1 0 0,1 1 0 0 0,-4 6-272 0 0,6-10 55 0 0,-1 1 0 0 0,1-1 0 0 0,0 0 0 0 0,1 0 0 0 0,-1 0 0 0 0,0 1 0 0 0,1-1 0 0 0,0 0 0 0 0,0 1 0 0 0,0-1 0 0 0,0 0 0 0 0,0 1 0 0 0,1-1 0 0 0,-1 0 0 0 0,1 0 0 0 0,0 1 0 0 0,0-1 0 0 0,0 0 0 0 0,1 2-55 0 0,-1-3-35 0 0,1 0 0 0 0,-1 0 0 0 0,1 0 0 0 0,-1 1 0 0 0,1-2 1 0 0,0 1-1 0 0,0 0 0 0 0,-1 0 0 0 0,1 0 0 0 0,1-1 0 0 0,-1 1 1 0 0,0-1-1 0 0,0 0 0 0 0,1 0 0 0 0,-1 0 0 0 0,0 0 0 0 0,1 0 1 0 0,-1 0-1 0 0,1 0 0 0 0,-1-1 0 0 0,1 1 0 0 0,-1-1 0 0 0,1 0 1 0 0,0 0-1 0 0,-1 0 35 0 0,19-2-5753 0 0,-11 0-179 0 0</inkml:trace>
</inkml:ink>
</file>

<file path=ppt/ink/ink8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6:49.228"/>
    </inkml:context>
    <inkml:brush xml:id="br0">
      <inkml:brushProperty name="width" value="0.05" units="cm"/>
      <inkml:brushProperty name="height" value="0.05" units="cm"/>
      <inkml:brushProperty name="color" value="#849398"/>
    </inkml:brush>
  </inkml:definitions>
  <inkml:trace contextRef="#ctx0" brushRef="#br0">24 49 10136 0 0,'0'0'464'0'0,"0"0"-10"0"0,0 0-154 0 0,0 0 443 0 0,0 0 228 0 0,0 0 42 0 0,0 0-80 0 0,0 0-373 0 0,0 0-161 0 0,0 0-30 0 0,0 0-36 0 0,4 3 47 0 0,-1-1-295 0 0,-1-1-1 0 0,1 1 0 0 0,0-1 0 0 0,0 0 0 0 0,0 0 0 0 0,0 0 0 0 0,0-1 0 0 0,0 1 0 0 0,0-1 0 0 0,0 0 1 0 0,0 1-1 0 0,0-1 0 0 0,3-1-84 0 0,-2 1-70 0 0,1-1 0 0 0,-1 1 0 0 0,0-1-1 0 0,1 0 1 0 0,-1-1 0 0 0,0 1 0 0 0,1-1 0 0 0,-1 0 0 0 0,0 0 70 0 0,-3 1 36 0 0,0 1-1 0 0,0-1 1 0 0,0 0-1 0 0,0 0 1 0 0,0 0 0 0 0,0 0-1 0 0,0 1 1 0 0,0-1-1 0 0,0 0 1 0 0,-1 0-1 0 0,1-1 1 0 0,0 1 0 0 0,-1 0-1 0 0,1 0 1 0 0,-1 0-1 0 0,1 0 1 0 0,-1-1 0 0 0,0 1-1 0 0,1 0 1 0 0,-1 0-1 0 0,0 0 1 0 0,0-1-1 0 0,0 1-35 0 0,0 0-7 0 0,0 0-1 0 0,0 0 0 0 0,0 0 0 0 0,0 0 1 0 0,-1 0-1 0 0,1 0 0 0 0,0 0 0 0 0,-1 0 1 0 0,1 0-1 0 0,0 0 0 0 0,-1 0 0 0 0,1 0 1 0 0,-1 1-1 0 0,0-1 0 0 0,1 0 0 0 0,-1 0 1 0 0,0 1-1 0 0,1-1 0 0 0,-1 0 0 0 0,0 1 1 0 0,0-1-1 0 0,1 1 0 0 0,-1-1 0 0 0,0 1 1 0 0,0-1-1 0 0,0 1 0 0 0,0-1 0 0 0,0 1 0 0 0,0 0 8 0 0,-3-1 3 0 0,1 0-1 0 0,-1 1 0 0 0,0-1 0 0 0,1 1 0 0 0,-1 0 0 0 0,0 0 0 0 0,1 1 0 0 0,-1-1 0 0 0,1 1 1 0 0,-1-1-1 0 0,1 1 0 0 0,-1 0 0 0 0,1 0 0 0 0,-1 1 0 0 0,1-1 0 0 0,0 1 0 0 0,-1 0 0 0 0,1 0 1 0 0,0 0-3 0 0,0 0 76 0 0,-1 1 1 0 0,1-1-1 0 0,0 1 1 0 0,0 0-1 0 0,0 0 1 0 0,0 1-1 0 0,1-1 1 0 0,-1 0-1 0 0,1 1 0 0 0,0 0 1 0 0,0-1-1 0 0,0 1 1 0 0,1 0-1 0 0,-1 0 1 0 0,1 0-1 0 0,-1 2-76 0 0,2-4 39 0 0,-1 1-1 0 0,1 0 0 0 0,0-1 0 0 0,0 1 0 0 0,0 0 1 0 0,0-1-1 0 0,0 1 0 0 0,0 0 0 0 0,1 0 0 0 0,-1-1 1 0 0,1 1-1 0 0,0-1 0 0 0,0 1 0 0 0,0-1 0 0 0,0 1 0 0 0,1 0-38 0 0,0 0 0 0 0,0 0-1 0 0,0 0 0 0 0,0-1 0 0 0,1 1 0 0 0,-1-1 0 0 0,1 1 0 0 0,0-1 0 0 0,-1 0 0 0 0,1 0 0 0 0,0 0 0 0 0,0-1 0 0 0,4 2 1 0 0,6 3-809 0 0,1-1-3907 0 0,-2-2-1502 0 0</inkml:trace>
</inkml:ink>
</file>

<file path=ppt/ink/ink8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6:49.997"/>
    </inkml:context>
    <inkml:brush xml:id="br0">
      <inkml:brushProperty name="width" value="0.05" units="cm"/>
      <inkml:brushProperty name="height" value="0.05" units="cm"/>
      <inkml:brushProperty name="color" value="#849398"/>
    </inkml:brush>
  </inkml:definitions>
  <inkml:trace contextRef="#ctx0" brushRef="#br0">73 2 9760 0 0,'0'0'222'0'0,"-6"-2"526"0"0,3 3-678 0 0,1-1-1 0 0,0 0 0 0 0,0 1 1 0 0,0 0-1 0 0,0-1 0 0 0,0 1 0 0 0,1 0 1 0 0,-1 0-1 0 0,0 0 0 0 0,-1 1-69 0 0,-4 2 746 0 0,6-3-641 0 0,0 0-1 0 0,0 0 1 0 0,0 0 0 0 0,0 0-1 0 0,-1 0 1 0 0,2 0 0 0 0,-1 1-1 0 0,0-1 1 0 0,0 0 0 0 0,0 1-1 0 0,0-1 1 0 0,1 0 0 0 0,-1 1-1 0 0,1-1 1 0 0,-1 1 0 0 0,1-1-1 0 0,0 1 1 0 0,-1-1 0 0 0,1 1-1 0 0,0-1 1 0 0,0 1 0 0 0,0-1-1 0 0,0 1 1 0 0,0 0 0 0 0,0-1-1 0 0,1 1 1 0 0,-1-1 0 0 0,1 1-1 0 0,-1-1 1 0 0,1 0 0 0 0,-1 1-1 0 0,1-1 1 0 0,0 1 0 0 0,-1-1-1 0 0,1 0 1 0 0,0 1-1 0 0,0-1 1 0 0,0 0 0 0 0,0 0-1 0 0,1 0-104 0 0,6 5 205 0 0,-1-1 88 0 0,-1 1 0 0 0,1-1 0 0 0,0 2-293 0 0,-3-4 105 0 0,0 0 0 0 0,0 1 0 0 0,0-2 0 0 0,3 3-105 0 0,7 4-268 0 0,-13-8 259 0 0,0 0 0 0 0,0 0 0 0 0,1 0 0 0 0,-1 0-1 0 0,0 0 1 0 0,0 1 0 0 0,0-1 0 0 0,0 0 0 0 0,-1 0-1 0 0,1 1 1 0 0,0-1 0 0 0,0 1 0 0 0,-1 0 9 0 0,1-2-3 0 0,-1 1-1 0 0,0-1 1 0 0,0 1 0 0 0,0 0 0 0 0,0-1 0 0 0,0 1 0 0 0,0 0-1 0 0,0-1 1 0 0,0 1 0 0 0,-1 0 0 0 0,1-1 0 0 0,0 1 0 0 0,0-1-1 0 0,0 1 1 0 0,-1 0 0 0 0,1-1 0 0 0,0 1 0 0 0,-1-1 0 0 0,1 1 0 0 0,0-1-1 0 0,-1 1 1 0 0,1-1 0 0 0,-1 1 0 0 0,1-1 0 0 0,-1 0 0 0 0,1 1-1 0 0,-1-1 1 0 0,1 1 0 0 0,-1-1 0 0 0,1 0 0 0 0,-1 0 0 0 0,0 1-1 0 0,0-1 4 0 0,-9 4-187 0 0,0 0 0 0 0,-1 0 0 0 0,1-1 0 0 0,-1-1 0 0 0,0 0 0 0 0,0 0 0 0 0,-1-1 187 0 0,10-1-103 0 0,0 0-1 0 0,0 0 1 0 0,1 0-1 0 0,-1-1 1 0 0,0 1-1 0 0,0 0 1 0 0,1-1-1 0 0,-1 0 1 0 0,0 1-1 0 0,1-1 1 0 0,-2 0 103 0 0,2 1-498 0 0,1 0-863 0 0,0 0-3404 0 0</inkml:trace>
</inkml:ink>
</file>

<file path=ppt/ink/ink8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6:50.379"/>
    </inkml:context>
    <inkml:brush xml:id="br0">
      <inkml:brushProperty name="width" value="0.05" units="cm"/>
      <inkml:brushProperty name="height" value="0.05" units="cm"/>
      <inkml:brushProperty name="color" value="#849398"/>
    </inkml:brush>
  </inkml:definitions>
  <inkml:trace contextRef="#ctx0" brushRef="#br0">1 1 14944 0 0,'0'0'340'0'0,"0"0"50"0"0,0 0 24 0 0,0 0-54 0 0,0 6-150 0 0,1 29 3356 0 0,4 20-3566 0 0,-1-18 191 0 0,4 11-114 0 0,-5-34-580 0 0,0-1 1 0 0,-1 1 0 0 0,-1 8 502 0 0,-1-21-1200 0 0,0-1-59 0 0,0 0-11 0 0</inkml:trace>
</inkml:ink>
</file>

<file path=ppt/ink/ink8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6:50.793"/>
    </inkml:context>
    <inkml:brush xml:id="br0">
      <inkml:brushProperty name="width" value="0.05" units="cm"/>
      <inkml:brushProperty name="height" value="0.05" units="cm"/>
      <inkml:brushProperty name="color" value="#849398"/>
    </inkml:brush>
  </inkml:definitions>
  <inkml:trace contextRef="#ctx0" brushRef="#br0">4 45 1376 0 0,'-1'-2'-4'0'0,"0"-1"0"0"0,1 0 0 0 0,-1 1 0 0 0,1-1 0 0 0,-1 0 1 0 0,1 0 3 0 0,2-6 1466 0 0,3 2 3941 0 0,-3 6-4836 0 0,0 0 0 0 0,-1 0 0 0 0,1 0 0 0 0,0 0 1 0 0,0 0-1 0 0,-1 0 0 0 0,1 1 0 0 0,0-1 0 0 0,0 1 0 0 0,0-1 0 0 0,0 1 0 0 0,1 0-571 0 0,1-1 333 0 0,-1 1 0 0 0,1 1 1 0 0,-1-1-1 0 0,1 0 1 0 0,-1 1-1 0 0,1 0 0 0 0,-1 0-333 0 0,4 0 265 0 0,-2 1-1 0 0,1 1 1 0 0,0-1-1 0 0,0 1 1 0 0,-1 0-1 0 0,1 1 0 0 0,3 2-264 0 0,0 2 316 0 0,0-1 0 0 0,0 1 0 0 0,3 6-316 0 0,-9-12 5 0 0,-1 1 0 0 0,0-1 0 0 0,0 1 0 0 0,-1 0 0 0 0,1-1 1 0 0,-1 1-1 0 0,1 0 0 0 0,-1 0 0 0 0,0 0 0 0 0,0 0 0 0 0,0 1 0 0 0,0-1 0 0 0,-1 0 0 0 0,1 0 0 0 0,-1 0-5 0 0,0-2 3 0 0,-1 0 0 0 0,1 0-1 0 0,0 0 1 0 0,0 0 0 0 0,-1-1-1 0 0,1 1 1 0 0,-1 0 0 0 0,1-1 0 0 0,-1 1-1 0 0,1 0 1 0 0,-1 0 0 0 0,1-1-1 0 0,-1 1 1 0 0,0-1 0 0 0,1 1-1 0 0,-1-1 1 0 0,0 1 0 0 0,1-1-1 0 0,-1 1 1 0 0,0-1 0 0 0,0 1-1 0 0,1-1 1 0 0,-1 0 0 0 0,0 0-1 0 0,0 1 1 0 0,0-1-3 0 0,-23 5-6 0 0,24-5 6 0 0,-13 1-1718 0 0,-1 0 0 0 0,1-1 0 0 0,-13-3 1718 0 0,20 3-831 0 0,-5 0-863 0 0</inkml:trace>
</inkml:ink>
</file>

<file path=ppt/ink/ink8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6:51.172"/>
    </inkml:context>
    <inkml:brush xml:id="br0">
      <inkml:brushProperty name="width" value="0.05" units="cm"/>
      <inkml:brushProperty name="height" value="0.05" units="cm"/>
      <inkml:brushProperty name="color" value="#849398"/>
    </inkml:brush>
  </inkml:definitions>
  <inkml:trace contextRef="#ctx0" brushRef="#br0">88 44 2304 0 0,'1'-11'-1256'0'0,"0"9"2296"0"0,-1-1 0 0 0,1 0 0 0 0,-1 1 0 0 0,0-1 0 0 0,0 0 0 0 0,-1 1 0 0 0,1-1 0 0 0,0 0-1040 0 0,-1 2 260 0 0,1 1 0 0 0,0 0 0 0 0,0-1 0 0 0,0 1 0 0 0,-1-1 0 0 0,1 1 0 0 0,0-1-1 0 0,0 1 1 0 0,-1 0 0 0 0,1-1 0 0 0,0 1 0 0 0,-1 0 0 0 0,1-1 0 0 0,0 1-1 0 0,-1 0 1 0 0,1-1 0 0 0,-1 1 0 0 0,1 0 0 0 0,-1 0-260 0 0,0-1 178 0 0,0 1-1 0 0,0 0 1 0 0,0 0 0 0 0,0 0 0 0 0,1 0-1 0 0,-1 0 1 0 0,0 0 0 0 0,0 0 0 0 0,0 0 0 0 0,0 0-1 0 0,0 0 1 0 0,0 1 0 0 0,-1-1-178 0 0,-2 1 44 0 0,0 0-1 0 0,0 0 1 0 0,0 1 0 0 0,0-1 0 0 0,1 1 0 0 0,-1 0-1 0 0,0 0 1 0 0,1 0 0 0 0,0 0 0 0 0,-1 1-1 0 0,1 0 1 0 0,0-1 0 0 0,0 1 0 0 0,0 0 0 0 0,1 0-1 0 0,-1 1 1 0 0,1-1 0 0 0,0 1 0 0 0,-2 1-44 0 0,4-4-2 0 0,-1 1 0 0 0,1-1 1 0 0,-1 1-1 0 0,1-1 0 0 0,0 1 1 0 0,-1-1-1 0 0,1 1 0 0 0,0-1 1 0 0,0 1-1 0 0,0-1 0 0 0,0 1 0 0 0,0-1 1 0 0,1 1-1 0 0,-1-1 0 0 0,0 1 1 0 0,1-1-1 0 0,-1 1 0 0 0,1-1 1 0 0,0 1 1 0 0,0 1 20 0 0,1 0 1 0 0,0 0 0 0 0,0 0 0 0 0,0 0 0 0 0,0-1 0 0 0,0 1 0 0 0,1-1-1 0 0,0 1-20 0 0,-2-2 19 0 0,0 0 0 0 0,0 0 0 0 0,1 0 0 0 0,-1-1 0 0 0,0 1 0 0 0,1 0-1 0 0,-1-1 1 0 0,1 1 0 0 0,-1-1 0 0 0,1 1 0 0 0,-1-1 0 0 0,1 0-1 0 0,-1 0 1 0 0,1 0 0 0 0,0 0 0 0 0,-1 0 0 0 0,1 0 0 0 0,-1 0 0 0 0,1 0-1 0 0,-1 0 1 0 0,1-1 0 0 0,-1 1 0 0 0,1-1 0 0 0,0 0-19 0 0,0 1-59 0 0,0-1 1 0 0,-1 0 0 0 0,1 0 0 0 0,-1 1-1 0 0,1-1 1 0 0,-1 0 0 0 0,0 0-1 0 0,1-1 1 0 0,-1 1 0 0 0,0 0-1 0 0,0 0 1 0 0,0 0 0 0 0,0-1-1 0 0,0 1 1 0 0,0-1 0 0 0,0 1-1 0 0,0-1 1 0 0,-1 1 0 0 0,1-1-1 0 0,0 1 1 0 0,-1-1 0 0 0,1-1 58 0 0,0-5 69 0 0,-1-1 0 0 0,1 1 0 0 0,-2 0 0 0 0,1-1 0 0 0,-1 1 0 0 0,0-1-69 0 0,1 4 971 0 0,2 3-356 0 0,6 9-95 0 0,9 14 164 0 0,1 11-604 0 0,-14-23-262 0 0,1-1 0 0 0,0 0 0 0 0,4 5 182 0 0,-9-12-56 0 0,4 4-1160 0 0,-2-2-3142 0 0,-2-2-1607 0 0</inkml:trace>
</inkml:ink>
</file>

<file path=ppt/ink/ink8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6:51.556"/>
    </inkml:context>
    <inkml:brush xml:id="br0">
      <inkml:brushProperty name="width" value="0.05" units="cm"/>
      <inkml:brushProperty name="height" value="0.05" units="cm"/>
      <inkml:brushProperty name="color" value="#849398"/>
    </inkml:brush>
  </inkml:definitions>
  <inkml:trace contextRef="#ctx0" brushRef="#br0">0 31 9728 0 0,'0'0'446'0'0,"0"0"-10"0"0,0 0-173 0 0,0 0 306 0 0,0 0 167 0 0,0 0 31 0 0,6 5 1590 0 0,-4-3-2149 0 0,-1 0 0 0 0,1 1 0 0 0,-1-1 1 0 0,0 1-1 0 0,0-1 0 0 0,0 1 0 0 0,0-1 0 0 0,0 1 0 0 0,0 0 0 0 0,-1-1 0 0 0,1 1 0 0 0,-1 0 0 0 0,0-1 0 0 0,0 3-208 0 0,0-4 64 0 0,0-1 6 0 0,0 0 15 0 0,0 0-16 0 0,0 0-5 0 0,8-7 75 0 0,0-6 77 0 0,15-21 657 0 0,-21 32-774 0 0,0 0-1 0 0,0-1 1 0 0,1 1 0 0 0,-1 0 0 0 0,0 0-1 0 0,1 0 1 0 0,0 0 0 0 0,-1 1-1 0 0,1-1 1 0 0,2 0-99 0 0,7 4 217 0 0,-11-1-199 0 0,0-1 0 0 0,0 1 0 0 0,0-1 0 0 0,0 1 1 0 0,0 0-1 0 0,0-1 0 0 0,0 1 0 0 0,0 0 0 0 0,-1 0 0 0 0,1 0 0 0 0,0 0 0 0 0,0 0 0 0 0,-1 0 0 0 0,1 0 0 0 0,0 0 0 0 0,-1 0 0 0 0,1 0 0 0 0,-1 0 0 0 0,0 0 0 0 0,1 0 0 0 0,-1 1-18 0 0,1 3-42 0 0,0 1 1 0 0,0-1-1 0 0,0 1 1 0 0,-1 0 41 0 0,1 8-459 0 0,1-2-65 0 0,-2-6-310 0 0,1-1-1 0 0,0 1 1 0 0,0-1-1 0 0,1 1 1 0 0,-1-1-1 0 0,2 2 835 0 0,3 2-1534 0 0</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28:26.999"/>
    </inkml:context>
    <inkml:brush xml:id="br0">
      <inkml:brushProperty name="width" value="0.1" units="cm"/>
      <inkml:brushProperty name="height" value="0.1" units="cm"/>
      <inkml:brushProperty name="color" value="#333333"/>
    </inkml:brush>
  </inkml:definitions>
  <inkml:trace contextRef="#ctx0" brushRef="#br0">40 43 1376 0 0,'2'-18'5216'0'0,"-1"16"-5083"0"0,-1 1 0 0 0,1-1 0 0 0,-1 1 0 0 0,1 0 0 0 0,0-1 0 0 0,0 1 0 0 0,0 0 1 0 0,-1 0-1 0 0,1 0 0 0 0,0 0 0 0 0,1 0 0 0 0,-1 0 0 0 0,0 0 0 0 0,0 0 0 0 0,0 0 0 0 0,1 0 0 0 0,-1 0 1 0 0,0 1-1 0 0,1-1 0 0 0,-1 1 0 0 0,0-1 0 0 0,1 1 0 0 0,-1-1 0 0 0,1 1 0 0 0,-1 0 0 0 0,1 0 0 0 0,-1-1 1 0 0,1 1-1 0 0,-1 0 0 0 0,1 0 0 0 0,-1 1 0 0 0,1-1 0 0 0,-1 0 0 0 0,1 0 0 0 0,-1 1 0 0 0,0-1 0 0 0,1 1 1 0 0,-1-1-1 0 0,0 1 0 0 0,1 0 0 0 0,-1 0 0 0 0,0-1 0 0 0,1 1 0 0 0,-1 0 0 0 0,0 0 0 0 0,0 0 0 0 0,0 0 1 0 0,0 0-1 0 0,0 1 0 0 0,0-1 0 0 0,0 0 0 0 0,-1 0 0 0 0,1 1 0 0 0,0-1 0 0 0,-1 0 0 0 0,1 1 0 0 0,0-1 1 0 0,-1 1-134 0 0,1 1 7 0 0,0 0 1 0 0,0 1 0 0 0,0-1-1 0 0,0 1 1 0 0,-1-1 0 0 0,1 0 0 0 0,-1 1-1 0 0,0-1 1 0 0,0 1 0 0 0,0-1-1 0 0,0 1 1 0 0,-1-1 0 0 0,0 0 0 0 0,1 1-1 0 0,-1-1 1 0 0,-1 0 0 0 0,1 1 0 0 0,0-1-1 0 0,-2 2-7 0 0,2-3 17 0 0,0 0 1 0 0,0 0-1 0 0,-1 0 0 0 0,1 0 0 0 0,-1 0 0 0 0,1 0 1 0 0,-1-1-1 0 0,0 1 0 0 0,1 0 0 0 0,-1-1 1 0 0,0 1-1 0 0,0-1 0 0 0,0 0 0 0 0,0 0 0 0 0,-1 0 1 0 0,1 0-1 0 0,0 0 0 0 0,0 0 0 0 0,-1 0 0 0 0,1-1 1 0 0,0 1-1 0 0,-1-1 0 0 0,1 0 0 0 0,-1 0 1 0 0,1 0-1 0 0,0 0 0 0 0,-1 0 0 0 0,1 0 0 0 0,-1-1 1 0 0,1 1-1 0 0,0-1 0 0 0,-1 1 0 0 0,1-1-17 0 0,0 0 13 0 0,0 0-1 0 0,0 0 1 0 0,1 0-1 0 0,-1 0 0 0 0,0 0 1 0 0,1 0-1 0 0,-1-1 1 0 0,1 1-1 0 0,-1 0 1 0 0,1-1-1 0 0,0 1 0 0 0,0-1 1 0 0,-1 0-1 0 0,1 1 1 0 0,0-1-1 0 0,0-2-12 0 0,-1 1 65 0 0,1 0 0 0 0,-1 0-1 0 0,1-1 1 0 0,0 1 0 0 0,0 0-1 0 0,1-1 1 0 0,-1 1 0 0 0,1-1 0 0 0,0 0-65 0 0,0 2-11 0 0,0 0 1 0 0,1 0 0 0 0,-1 0 0 0 0,1 0 0 0 0,0 0 0 0 0,0 0 0 0 0,-1 0 0 0 0,1 0 0 0 0,1 0 0 0 0,-1 1 0 0 0,0-1-1 0 0,0 0 1 0 0,1 1 0 0 0,-1-1 0 0 0,1 1 0 0 0,-1-1 0 0 0,1 1 0 0 0,-1 0 0 0 0,1 0 0 0 0,0 0 0 0 0,0 0 0 0 0,0-1 10 0 0,7-2-65 0 0,-1 0 1 0 0,1 0-1 0 0,-1 1 1 0 0,4-1 64 0 0,-9 3-5 0 0,0 1 1 0 0,0-1 0 0 0,1 1 0 0 0,-1 0-1 0 0,0 0 1 0 0,1 0 0 0 0,-1 0 0 0 0,0 1-1 0 0,0 0 1 0 0,0-1 0 0 0,1 1 0 0 0,-1 0-1 0 0,0 0 1 0 0,0 1 0 0 0,0-1 0 0 0,0 1 0 0 0,1 0 4 0 0,-2-1-3 0 0,-1 0 1 0 0,0 0 0 0 0,1 0 0 0 0,-1 0 0 0 0,0 0 0 0 0,1 0 0 0 0,-1 0 0 0 0,0 0 0 0 0,0 0 0 0 0,0 1 0 0 0,0-1 0 0 0,0 0 0 0 0,0 1 0 0 0,-1-1 0 0 0,1 1 0 0 0,0-1 0 0 0,-1 1 0 0 0,1-1-1 0 0,-1 1 1 0 0,1-1 0 0 0,-1 1 0 0 0,0 0 0 0 0,0-1 0 0 0,0 1 0 0 0,0-1 0 0 0,0 1 0 0 0,0 0 0 0 0,0-1 0 0 0,0 1 0 0 0,-1-1 0 0 0,1 1 0 0 0,0 0 0 0 0,-1-1 0 0 0,0 1 0 0 0,1-1 2 0 0,-2 3 16 0 0,0 0 0 0 0,-1 0 0 0 0,1 0 0 0 0,-1-1 0 0 0,1 1 0 0 0,-1-1 0 0 0,0 0 0 0 0,-1 0 0 0 0,1 0 0 0 0,0 0 0 0 0,-1-1 0 0 0,1 1 0 0 0,-1-1 0 0 0,0 0 0 0 0,-3 1-16 0 0,5-2 13 0 0,-1 0-1 0 0,0 0 1 0 0,1-1 0 0 0,-1 1-1 0 0,0-1 1 0 0,0 0-1 0 0,1 0 1 0 0,-1 0 0 0 0,0 0-1 0 0,0 0 1 0 0,1 0 0 0 0,-1-1-1 0 0,0 1 1 0 0,1-1-1 0 0,-1 0 1 0 0,0 0 0 0 0,1 0-1 0 0,-1 0 1 0 0,1-1-1 0 0,0 1 1 0 0,-1 0 0 0 0,1-1-1 0 0,0 0 1 0 0,0 0 0 0 0,-1 0-13 0 0,2 1 4 0 0,-1 0 1 0 0,1 0 0 0 0,0 0 0 0 0,0 0-1 0 0,0 0 1 0 0,0 0 0 0 0,1 0 0 0 0,-1 0 0 0 0,0 0-1 0 0,0 0 1 0 0,1 0 0 0 0,-1 0 0 0 0,0-1-1 0 0,1 1 1 0 0,-1 0 0 0 0,1-1 0 0 0,0 1 0 0 0,-1 0-1 0 0,1-1 1 0 0,0 1 0 0 0,0 0 0 0 0,0-1-1 0 0,0 1 1 0 0,0 0 0 0 0,0-1 0 0 0,0 1 0 0 0,1-1-1 0 0,-1 1 1 0 0,0 0 0 0 0,1-1 0 0 0,-1 1-1 0 0,1 0 1 0 0,-1 0 0 0 0,1-1 0 0 0,0 1 0 0 0,0 0-5 0 0,1-2 0 0 0,0 1 0 0 0,0-1 0 0 0,1 1 0 0 0,-1 0 0 0 0,1 0 0 0 0,0 0 0 0 0,0 1 0 0 0,-1-1 0 0 0,1 1 0 0 0,0-1 0 0 0,0 1 0 0 0,1 0 0 0 0,-1 0 0 0 0,0 0 0 0 0,1 0 0 0 0,-2 1 0 0 0,0 0 0 0 0,0-1 0 0 0,0 1 0 0 0,0 0 0 0 0,0 0 0 0 0,0 1 0 0 0,0-1 0 0 0,1 0 0 0 0,-1 1 0 0 0,0-1 0 0 0,0 1 0 0 0,0-1 0 0 0,0 1 0 0 0,0 0 0 0 0,0 0 0 0 0,-1 0 0 0 0,1 0 0 0 0,0 0 0 0 0,0 1 0 0 0,-1-1 0 0 0,1 0 0 0 0,-1 1 0 0 0,1 0 0 0 0,0 0 0 0 0,-1 0 0 0 0,0 0 0 0 0,-1 1 0 0 0,1-1 0 0 0,0 1 0 0 0,-1-1 0 0 0,1 1 0 0 0,-1-1 0 0 0,0 1 0 0 0,0-1 0 0 0,0 1 0 0 0,0-1 0 0 0,0 1 0 0 0,-1 2 0 0 0,0-3 5 0 0,0 0 0 0 0,1 0 1 0 0,-1 0-1 0 0,0 1 0 0 0,0-1 1 0 0,0 0-1 0 0,-1 0 1 0 0,1 0-1 0 0,0 0 0 0 0,-1-1 1 0 0,1 1-1 0 0,-1 0 1 0 0,0 0-1 0 0,1-1 0 0 0,-1 1 1 0 0,0-1-1 0 0,0 0 1 0 0,0 0-1 0 0,0 1 0 0 0,0-1-5 0 0,0-1-51 0 0,0 1-1 0 0,1 0 1 0 0,-1-1 0 0 0,0 1-1 0 0,0-1 1 0 0,1 1-1 0 0,-1-1 1 0 0,0 0-1 0 0,0 0 1 0 0,0 0 0 0 0,1 0-1 0 0,-1 0 1 0 0,0 0-1 0 0,0 0 1 0 0,0 0-1 0 0,1-1 1 0 0,-1 1 0 0 0,0-1-1 0 0,1 0 1 0 0,-1 1-1 0 0,0-1 1 0 0,1 0 0 0 0,-1 0-1 0 0,1 0 1 0 0,-1 0-1 0 0,0 0 52 0 0,0-3-3589 0 0,-1 0-1176 0 0</inkml:trace>
</inkml:ink>
</file>

<file path=ppt/ink/ink8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6:52.246"/>
    </inkml:context>
    <inkml:brush xml:id="br0">
      <inkml:brushProperty name="width" value="0.05" units="cm"/>
      <inkml:brushProperty name="height" value="0.05" units="cm"/>
      <inkml:brushProperty name="color" value="#849398"/>
    </inkml:brush>
  </inkml:definitions>
  <inkml:trace contextRef="#ctx0" brushRef="#br0">17 6 10680 0 0,'-4'-4'1160'0'0,"2"3"-1108"0"0,2 0 214 0 0,0 1 80 0 0,-5 0 528 0 0,3 1 3557 0 0,-1 17-3011 0 0,3-13-1318 0 0,0 0 1 0 0,1 0-1 0 0,0 0 1 0 0,0-1-1 0 0,0 1 1 0 0,0 0-1 0 0,2 1-102 0 0,1 6 19 0 0,29 79-69 0 0,-30-72-352 0 0,-3-19 401 0 0,1 1 0 0 0,-1-1 0 0 0,0 0 0 0 0,0 1 1 0 0,0-1-1 0 0,0 0 0 0 0,0 1 0 0 0,0-1 0 0 0,0 1 0 0 0,0-1 0 0 0,0 0 1 0 0,0 1-1 0 0,0-1 0 0 0,0 0 0 0 0,0 1 0 0 0,0-1 0 0 0,0 1 1 0 0,0-1-1 0 0,0 0 0 0 0,0 1 0 0 0,0-1 0 0 0,0 0 0 0 0,-1 1 0 0 0,1-1 1 0 0,0 0-1 0 0,0 1 0 0 0,0-1 0 0 0,-1 0 1 0 0,0 1-2 0 0,0 1 2 0 0,0 0 0 0 0,0 0 0 0 0,0 0 0 0 0,0 0 0 0 0,-1 0 0 0 0,1-1 0 0 0,-1 1 0 0 0,1 0 0 0 0,-1-1 0 0 0,0 1 0 0 0,1-1 0 0 0,-1 0 0 0 0,0 1 0 0 0,0-1 0 0 0,0 0 0 0 0,0 0 0 0 0,0 0 0 0 0,-1 0 0 0 0,5-3-80 0 0,1 1 80 0 0,-1 1 0 0 0,0-1 0 0 0,1 1 0 0 0,-1 0 0 0 0,1 0 0 0 0,1 0 0 0 0,0 0-10 0 0,-3 1 5 0 0,0-1 0 0 0,0 1 0 0 0,0 0 0 0 0,0 0 0 0 0,0 0 0 0 0,0-1 0 0 0,0 1 0 0 0,0 0 0 0 0,0 0 0 0 0,0 1 0 0 0,0-1 0 0 0,-1 0 0 0 0,1 0 0 0 0,0 0 0 0 0,-1 0 0 0 0,1 1 0 0 0,-1-1 0 0 0,1 0 0 0 0,-1 0 0 0 0,0 1 0 0 0,0-1 1 0 0,1 0-1 0 0,-1 1 0 0 0,0-1 0 0 0,0 1 5 0 0,1 5 6 0 0,-1-3-2 0 0,0 1-1 0 0,0-1 0 0 0,0 1 0 0 0,0-1 0 0 0,0 1 0 0 0,-1-1 0 0 0,0 1-3 0 0,-2 22 116 0 0,3-22-92 0 0,0 21 224 0 0,-1 0 0 0 0,-4 25-248 0 0,4-48 18 0 0,1-1-14 0 0,0-1 0 0 0,-1 0 1 0 0,1 0-1 0 0,0 1 0 0 0,0-1 0 0 0,0 0 1 0 0,1 0-1 0 0,-1 1 0 0 0,0-1 1 0 0,0 0-1 0 0,1 0 0 0 0,-1 0 1 0 0,0 1-1 0 0,1-1 0 0 0,-1 0 0 0 0,1 1-4 0 0,0-1-70 0 0,0 0 0 0 0,-1 0 0 0 0,1 0 0 0 0,0 0 0 0 0,0 0 0 0 0,0 0 0 0 0,0-1 0 0 0,0 1 0 0 0,0 0 0 0 0,0 0 0 0 0,0-1-1 0 0,0 1 1 0 0,0 0 0 0 0,0-1 0 0 0,0 1 0 0 0,1-1 70 0 0,4 2-1255 0 0</inkml:trace>
</inkml:ink>
</file>

<file path=ppt/ink/ink8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6:52.766"/>
    </inkml:context>
    <inkml:brush xml:id="br0">
      <inkml:brushProperty name="width" value="0.05" units="cm"/>
      <inkml:brushProperty name="height" value="0.05" units="cm"/>
      <inkml:brushProperty name="color" value="#849398"/>
    </inkml:brush>
  </inkml:definitions>
  <inkml:trace contextRef="#ctx0" brushRef="#br0">0 4 4608 0 0,'0'0'208'0'0,"0"0"-9"0"0,0-3 237 0 0,0 2 1609 0 0,0 1 696 0 0,0 0 130 0 0,0 2 788 0 0,0 6-2720 0 0,1 42 1073 0 0,0-31-1696 0 0,1 15-39 0 0,1-16-158 0 0,3 16 130 0 0,5 15-249 0 0,1-15-152 0 0,-11-34 75 0 0,-1 1-1 0 0,0 0 1 0 0,1-1-1 0 0,-1 1 0 0 0,0 0 1 0 0,1-1-1 0 0,-1 1 1 0 0,1-1-1 0 0,-1 1 0 0 0,1 0 1 0 0,0-1-1 0 0,-1 1 1 0 0,1-1-1 0 0,-1 0 1 0 0,1 1 77 0 0,4 3-1654 0 0,-5-4 663 0 0</inkml:trace>
</inkml:ink>
</file>

<file path=ppt/ink/ink8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6:53.407"/>
    </inkml:context>
    <inkml:brush xml:id="br0">
      <inkml:brushProperty name="width" value="0.05" units="cm"/>
      <inkml:brushProperty name="height" value="0.05" units="cm"/>
      <inkml:brushProperty name="color" value="#849398"/>
    </inkml:brush>
  </inkml:definitions>
  <inkml:trace contextRef="#ctx0" brushRef="#br0">25 1 11976 0 0,'0'0'266'0'0,"0"0"44"0"0,0 0 15 0 0,0 0-26 0 0,0 0-291 0 0,0 0 1 0 0,-1 0-1 0 0,1 0 1 0 0,0 0-1 0 0,0 0 1 0 0,0-1-1 0 0,0 1 1 0 0,0 0-1 0 0,0 0 0 0 0,-1 0 1 0 0,1 0-1 0 0,0 0 1 0 0,0 0-1 0 0,0 0 1 0 0,0 0-1 0 0,0 0 1 0 0,0 1-1 0 0,-1-1 1 0 0,1 0-1 0 0,0 0 1 0 0,0 0-1 0 0,0 0 1 0 0,0 0-1 0 0,0 0 1 0 0,0 0-1 0 0,0 0 1 0 0,-1 0-1 0 0,1 0 1 0 0,0 0-1 0 0,0 0 1 0 0,0 0-1 0 0,0 1 1 0 0,0-1-1 0 0,0 0 1 0 0,0 0-1 0 0,0 0 1 0 0,0 0-1 0 0,0 0 1 0 0,0 0-1 0 0,0 0 1 0 0,-1 1-9 0 0,0 2 200 0 0,0-1-58 0 0,0 1 0 0 0,1-1 0 0 0,-1 0 0 0 0,1 0 0 0 0,0 0 0 0 0,-1 1 0 0 0,1-1 0 0 0,0 0 0 0 0,1 0 0 0 0,-1 1-142 0 0,0 11 469 0 0,-2-1-104 0 0,1-9-248 0 0,1-1 1 0 0,-1 1-1 0 0,1 0 0 0 0,0 0 1 0 0,0 0-1 0 0,0 1-117 0 0,1-1 74 0 0,0 0-1 0 0,-1 0 1 0 0,1-1-1 0 0,-1 1 1 0 0,0 0-1 0 0,-1 0 1 0 0,1 0-1 0 0,-1-1 0 0 0,0 3-73 0 0,1-3 59 0 0,-1 0 0 0 0,1 1 0 0 0,0-1 0 0 0,0 0-1 0 0,0 0 1 0 0,1 2-59 0 0,-1-2 67 0 0,0 1 0 0 0,1-1 0 0 0,-2 1 0 0 0,1 0 0 0 0,0 0-67 0 0,-1 4-122 0 0,0 0-1 0 0,0 1 0 0 0,1 2 123 0 0,0-10-6 0 0,0 0 0 0 0,0 0-1 0 0,-1 0 1 0 0,1 0 0 0 0,0 0-1 0 0,-1 0 1 0 0,1 0 0 0 0,-1 0-1 0 0,1 0 1 0 0,-1 0 0 0 0,0 0-1 0 0,0 0 7 0 0,0 0 50 0 0,1 0-42 0 0,0-1 0 0 0,0 0 0 0 0,0 0 0 0 0,-1 0 0 0 0,1 0 1 0 0,0 0-1 0 0,0 0 0 0 0,0 1 0 0 0,0-1 0 0 0,0 0 0 0 0,0 0 0 0 0,0 0 0 0 0,-1 0 0 0 0,1 0 1 0 0,0 1-1 0 0,0-1 0 0 0,0 0 0 0 0,0 0 0 0 0,0 0 0 0 0,0 0 0 0 0,0 1 0 0 0,0-1 1 0 0,0 0-1 0 0,0 0 0 0 0,0 0 0 0 0,0 0 0 0 0,0 1 0 0 0,0-1 0 0 0,0 0 0 0 0,0 0 0 0 0,0 0 1 0 0,0 0-1 0 0,1 1 0 0 0,-1-1 0 0 0,0 0 0 0 0,0 0 0 0 0,0 0 0 0 0,0 0 0 0 0,0 0 1 0 0,0 1-1 0 0,0-1 0 0 0,0 0 0 0 0,1 0 0 0 0,-1 0 0 0 0,0 0 0 0 0,0 0 0 0 0,0 0-8 0 0,0 0 16 0 0,1 1 0 0 0,-1-1-1 0 0,0 0 1 0 0,0 0 0 0 0,0 0 0 0 0,0 0-1 0 0,1 1 1 0 0,-1-1 0 0 0,0 0-1 0 0,0 0 1 0 0,0 0 0 0 0,0 1-1 0 0,0-1 1 0 0,0 0 0 0 0,1 0-1 0 0,-1 1 1 0 0,0-1 0 0 0,0 0-1 0 0,0 0 1 0 0,0 1 0 0 0,0-1-1 0 0,0 0-15 0 0,-1 2 124 0 0,1-1-28 0 0,0-1 0 0 0,0-1-82 0 0,1 0-1 0 0,-1 0 0 0 0,0 0 0 0 0,1 0 0 0 0,0 1 1 0 0,-1-1-1 0 0,1 0 0 0 0,-1 1 0 0 0,1-1 0 0 0,0 0 1 0 0,0 0-14 0 0,2-1 49 0 0,-2 0-25 0 0,0 0 0 0 0,0 0-1 0 0,0 0 1 0 0,-1 0 0 0 0,1 0 0 0 0,0 0 0 0 0,-1-1-24 0 0,5-11 126 0 0,-2 3-9 0 0,-3 9-106 0 0,1 0-1 0 0,-1 1 1 0 0,0-1-1 0 0,1 1 1 0 0,-1-1-1 0 0,1 1 0 0 0,0-1 1 0 0,-1 1-1 0 0,1-1 1 0 0,0 1-1 0 0,0 0 1 0 0,0-1-1 0 0,0 1 1 0 0,0 0-1 0 0,0 0 0 0 0,1-1-10 0 0,1-1 121 0 0,-3 2-105 0 0,0 1 1 0 0,1-1-1 0 0,-1 1 1 0 0,1-1-1 0 0,-1 1 0 0 0,1-1 1 0 0,-1 1-1 0 0,1-1 1 0 0,0 1-1 0 0,-1-1 1 0 0,1 1-1 0 0,-1 0 1 0 0,1 0-1 0 0,0-1 1 0 0,-1 1-1 0 0,1 0 0 0 0,0 0 1 0 0,-1 0-1 0 0,1-1 1 0 0,0 1-17 0 0,0 0-52 0 0,2 1-150 0 0,-3-1 204 0 0,0-1 0 0 0,1 1 0 0 0,-1 0 0 0 0,1 0 0 0 0,-1 0 0 0 0,1 1 0 0 0,-1-1 0 0 0,1 0 0 0 0,-1 0 0 0 0,1 0 0 0 0,-1 0 0 0 0,1 0-1 0 0,-1 0 1 0 0,1 1 0 0 0,-1-1 0 0 0,0 0 0 0 0,1 0 0 0 0,-1 1-2 0 0,3 2 205 0 0,-1 0-215 0 0,0 0-1 0 0,0 0 0 0 0,0-1 0 0 0,-1 1 0 0 0,1 0 1 0 0,-1 0-1 0 0,0 1 0 0 0,1-1 0 0 0,-1 2 11 0 0,3 7-272 0 0,-3-10 273 0 0,0-1-1 0 0,-1 1 0 0 0,1 0 0 0 0,-1 0 0 0 0,1-1 0 0 0,-1 1 0 0 0,0 0 0 0 0,0 1 0 0 0,5 33 486 0 0,-1-28-1611 0 0,-1-4-3897 0 0,-2-3-940 0 0</inkml:trace>
</inkml:ink>
</file>

<file path=ppt/ink/ink8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6:53.771"/>
    </inkml:context>
    <inkml:brush xml:id="br0">
      <inkml:brushProperty name="width" value="0.05" units="cm"/>
      <inkml:brushProperty name="height" value="0.05" units="cm"/>
      <inkml:brushProperty name="color" value="#849398"/>
    </inkml:brush>
  </inkml:definitions>
  <inkml:trace contextRef="#ctx0" brushRef="#br0">1 3 6912 0 0,'0'0'528'0'0,"4"-2"541"0"0,-1 1 4114 0 0,-2 1-5076 0 0,-1 1 0 0 0,1-1 1 0 0,-1 0-1 0 0,1 0 1 0 0,0 0-1 0 0,-1 0 1 0 0,1 0-1 0 0,-1 1 0 0 0,1-1 1 0 0,-1 0-1 0 0,1 0 1 0 0,0 1-1 0 0,-1-1 1 0 0,1 0-1 0 0,-1 1 1 0 0,1-1-1 0 0,-1 1 0 0 0,0-1 1 0 0,1 1-1 0 0,-1-1 1 0 0,1 1-1 0 0,-1-1 1 0 0,0 1-1 0 0,0-1 0 0 0,1 1 1 0 0,-1-1-1 0 0,0 1 1 0 0,0-1-108 0 0,1 2 55 0 0,-1-1 1 0 0,1 1 0 0 0,-1-1-1 0 0,0 1 1 0 0,0-1 0 0 0,0 1-1 0 0,0-1 1 0 0,0 0 0 0 0,0 1-1 0 0,0-1 1 0 0,0 1-1 0 0,-1 0-55 0 0,1-1 0 0 0,0 0 0 0 0,0-1 0 0 0,0 1 0 0 0,0 0 0 0 0,0 0 0 0 0,0 0 0 0 0,1-1 0 0 0,-1 1 0 0 0,0 0 0 0 0,0 0 0 0 0,0 0 0 0 0,1-1 0 0 0,-1 1 0 0 0,1 0 0 0 0,-1 1 0 0 0,1-1 0 0 0,-1 0 0 0 0,0 0 0 0 0,0 0 0 0 0,1 0 0 0 0,-1 0 0 0 0,0 0 0 0 0,0 0 0 0 0,0 0 0 0 0,0 0 0 0 0,0 1-18 0 0,0-1 0 0 0,0 0 0 0 0,0 0 0 0 0,1 0 0 0 0,-1 1 0 0 0,0-1 0 0 0,1 0 0 0 0,-1 0 0 0 0,0 0 0 0 0,1 0 0 0 0,0 0 0 0 0,-1 0 0 0 0,1 0 0 0 0,0 0 0 0 0,-1 0 0 0 0,1 0 0 0 0,0 0 0 0 0,0 0 18 0 0,4 6-1971 0 0,-4-6 667 0 0,-1-1-8 0 0</inkml:trace>
</inkml:ink>
</file>

<file path=ppt/ink/ink8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6:54.269"/>
    </inkml:context>
    <inkml:brush xml:id="br0">
      <inkml:brushProperty name="width" value="0.05" units="cm"/>
      <inkml:brushProperty name="height" value="0.05" units="cm"/>
      <inkml:brushProperty name="color" value="#849398"/>
    </inkml:brush>
  </inkml:definitions>
  <inkml:trace contextRef="#ctx0" brushRef="#br0">2 10 12872 0 0,'0'0'588'0'0,"-1"-1"-12"0"0,1 1-568 0 0,0 0 1 0 0,0 0 0 0 0,0 0 0 0 0,0 0 0 0 0,0 0 0 0 0,0 0 0 0 0,0 0 0 0 0,0 0 0 0 0,0 0 0 0 0,0-1 0 0 0,0 1 0 0 0,0 0 0 0 0,-1 0 0 0 0,1 0-1 0 0,0 0 1 0 0,0 0 0 0 0,0 0 0 0 0,0 0 0 0 0,0 0 0 0 0,0 0 0 0 0,0 0 0 0 0,0-1 0 0 0,0 1 0 0 0,0 0 0 0 0,0 0 0 0 0,0 0 0 0 0,0 0-1 0 0,0 0 1 0 0,0 0 0 0 0,0 0 0 0 0,0 0 0 0 0,0 0 0 0 0,0 0 0 0 0,0-1 0 0 0,0 1 0 0 0,0 0 0 0 0,0 0 0 0 0,1 0 0 0 0,-1 0 0 0 0,0 0-1 0 0,0 0 1 0 0,0 0 0 0 0,0 0-9 0 0,4-3 611 0 0,6 1 117 0 0,-7 1-480 0 0,1 2-1 0 0,-1-1 0 0 0,1 0 1 0 0,-1 1-1 0 0,1-1 1 0 0,-1 1-1 0 0,1 0 0 0 0,-1 0 1 0 0,0 1-1 0 0,1-1 0 0 0,-1 1-247 0 0,13 4 471 0 0,-12-4-419 0 0,0-1 1 0 0,0 1 0 0 0,0 0-1 0 0,0 0 1 0 0,0 1 0 0 0,0-1-1 0 0,0 1 1 0 0,-1 0-1 0 0,1 0-52 0 0,1 2 0 0 0,1-1 0 0 0,0 1 0 0 0,-1-1 0 0 0,1 0 0 0 0,5 1 0 0 0,-3 0 0 0 0,1 0 0 0 0,4 5 0 0 0,-5-5 111 0 0,-7-5-76 0 0,0 1 1 0 0,0 0-1 0 0,0-1 0 0 0,0 1 1 0 0,0 0-1 0 0,0-1 0 0 0,0 1 1 0 0,0 0-1 0 0,-1 0 0 0 0,1 0-35 0 0,0 0 120 0 0,-4 8 368 0 0,-22 16 336 0 0,14-16-674 0 0,10-8-151 0 0,-1 0 0 0 0,1 0 1 0 0,-1 0-1 0 0,1 0 0 0 0,0 0 1 0 0,0 1-1 0 0,-1-1 0 0 0,1 2 1 0 0,-15 16 0 0 0,12-14 0 0 0,-1 1 0 0 0,2-1 0 0 0,-1 0 0 0 0,0 2 0 0 0,4-7-16 0 0,0 1-1 0 0,-1-1 1 0 0,1 0-1 0 0,0 1 1 0 0,0-1-1 0 0,0 0 1 0 0,0 1-1 0 0,0-1 1 0 0,0 0-1 0 0,0 1 1 0 0,0-1-1 0 0,0 0 1 0 0,0 1-1 0 0,0-1 1 0 0,0 0-1 0 0,0 1 1 0 0,1-1-1 0 0,-1 0 1 0 0,0 1-1 0 0,0-1 1 0 0,0 0-1 0 0,0 0 1 0 0,0 1-1 0 0,1-1 1 0 0,-1 0-1 0 0,0 1 17 0 0,3 6-4706 0 0,-3-5-1430 0 0</inkml:trace>
  <inkml:trace contextRef="#ctx0" brushRef="#br0" timeOffset="1">256 213 11976 0 0,'0'0'546'0'0,"0"0"-10"0"0,1 0-344 0 0,0 0-162 0 0,0 0 0 0 0,-1 0 0 0 0,1 0 0 0 0,0 0 0 0 0,0 0 0 0 0,-1 0 1 0 0,1 0-1 0 0,0 1 0 0 0,-1-1 0 0 0,1 0 0 0 0,0 0 0 0 0,0 0 0 0 0,-1 1 0 0 0,1-1 0 0 0,0 0 0 0 0,-1 1-30 0 0,2 0 379 0 0,-2-1 555 0 0,2 10 1649 0 0,-3-6-2399 0 0,0-1 0 0 0,0 0-1 0 0,0 0 1 0 0,-1 0-1 0 0,1 0 1 0 0,-1 0-1 0 0,0 0 1 0 0,0 0 0 0 0,0 0-1 0 0,-1 0-183 0 0,-2 5-40 0 0,-14 12 158 0 0,10-10-5579 0 0,1-2-587 0 0</inkml:trace>
</inkml:ink>
</file>

<file path=ppt/ink/ink8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6:54.781"/>
    </inkml:context>
    <inkml:brush xml:id="br0">
      <inkml:brushProperty name="width" value="0.05" units="cm"/>
      <inkml:brushProperty name="height" value="0.05" units="cm"/>
      <inkml:brushProperty name="color" value="#849398"/>
    </inkml:brush>
  </inkml:definitions>
  <inkml:trace contextRef="#ctx0" brushRef="#br0">9 0 14480 0 0,'0'0'330'0'0,"0"0"45"0"0,0 0 20 0 0,0 0-39 0 0,1 6-174 0 0,-2 9 505 0 0,0-1 0 0 0,-1 2-687 0 0,0-4 95 0 0,1-1 0 0 0,0 0 1 0 0,1 1-1 0 0,0-1-95 0 0,-1 22-322 0 0,1-24 524 0 0,-1-1 0 0 0,2 9-202 0 0,0-6 255 0 0,-1-1-335 0 0,1 0 0 0 0,1 0 0 0 0,-1 0 0 0 0,2 0 0 0 0,1 5 80 0 0,-1-10-889 0 0,0 0-56 0 0</inkml:trace>
</inkml:ink>
</file>

<file path=ppt/ink/ink8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6:55.142"/>
    </inkml:context>
    <inkml:brush xml:id="br0">
      <inkml:brushProperty name="width" value="0.05" units="cm"/>
      <inkml:brushProperty name="height" value="0.05" units="cm"/>
      <inkml:brushProperty name="color" value="#849398"/>
    </inkml:brush>
  </inkml:definitions>
  <inkml:trace contextRef="#ctx0" brushRef="#br0">5 2 8288 0 0,'0'0'638'0'0,"0"0"-204"0"0,0 0 675 0 0,0 0-1004 0 0,0-1 0 0 0,0 1-1 0 0,0 0 1 0 0,0 0 0 0 0,0 0 0 0 0,0 0-1 0 0,0 0 1 0 0,0 0 0 0 0,0 0 0 0 0,0 0-1 0 0,0 0 1 0 0,0 0 0 0 0,0 0-1 0 0,0 0 1 0 0,0 0 0 0 0,0 0 0 0 0,0 0-1 0 0,0-1 1 0 0,0 1 0 0 0,0 0 0 0 0,0 0-1 0 0,0 0 1 0 0,0 0 0 0 0,0 0 0 0 0,0 0-1 0 0,0 0 1 0 0,0 0 0 0 0,1 0 0 0 0,-1 0-1 0 0,0 0 1 0 0,0 0 0 0 0,0 0 0 0 0,0 0-1 0 0,0 0 1 0 0,0 0 0 0 0,0 0 0 0 0,0 0-1 0 0,0 0 1 0 0,0 0 0 0 0,0 0 0 0 0,0 0-1 0 0,0 0 1 0 0,0 0 0 0 0,1 0 0 0 0,-1 0-1 0 0,0 0 1 0 0,0 0 0 0 0,0 0 0 0 0,0 0-1 0 0,0 0 1 0 0,0 0 0 0 0,0 0 0 0 0,0 0-1 0 0,0 0 1 0 0,0 1-105 0 0,2 7 261 0 0,-1 1 0 0 0,0 0-1 0 0,-1-1 1 0 0,0 1 0 0 0,0 0 0 0 0,0 0-1 0 0,-2 5-260 0 0,-5 44 1272 0 0,6-45-1505 0 0,1 22 528 0 0,0-35-359 0 0,0 0-54 0 0,0 0-11 0 0,0 0 30 0 0,4-13 401 0 0,-1 5-303 0 0,1 0 0 0 0,0 0 0 0 0,1 0 0 0 0,2-3 1 0 0,-6 10 68 0 0,0 0 1 0 0,0 0-1 0 0,0 0 1 0 0,-1 0 0 0 0,1 1-1 0 0,0-1 1 0 0,0 0-1 0 0,0 0 1 0 0,0 1-1 0 0,0-1 1 0 0,0 1-1 0 0,1-1 1 0 0,-1 1 0 0 0,0-1-1 0 0,0 1 1 0 0,0 0-1 0 0,0 0 1 0 0,0-1-1 0 0,1 1 1 0 0,0 0-69 0 0,-1 0 24 0 0,0 0 0 0 0,0 0 0 0 0,-1 0 0 0 0,1 0 1 0 0,0 1-1 0 0,0-1 0 0 0,0 0 0 0 0,0 0 0 0 0,-1 1 0 0 0,1-1 0 0 0,0 0 0 0 0,0 1 0 0 0,0-1 1 0 0,-1 1-1 0 0,1-1 0 0 0,0 1 0 0 0,-1-1 0 0 0,1 1 0 0 0,0-1 0 0 0,-1 1 0 0 0,1 0 1 0 0,-1 0-1 0 0,1-1 0 0 0,-1 1 0 0 0,1 0 0 0 0,-1 0 0 0 0,0-1 0 0 0,1 2-24 0 0,5 12-181 0 0,-4-11 176 0 0,-1 0 0 0 0,1 1 0 0 0,-1-1 0 0 0,0 1-1 0 0,0-1 1 0 0,0 4 5 0 0,1 4-120 0 0,-1 0 0 0 0,2-1-1 0 0,0 2 121 0 0,3 5-6100 0 0,-5-13-206 0 0</inkml:trace>
</inkml:ink>
</file>

<file path=ppt/ink/ink8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6:55.579"/>
    </inkml:context>
    <inkml:brush xml:id="br0">
      <inkml:brushProperty name="width" value="0.05" units="cm"/>
      <inkml:brushProperty name="height" value="0.05" units="cm"/>
      <inkml:brushProperty name="color" value="#849398"/>
    </inkml:brush>
  </inkml:definitions>
  <inkml:trace contextRef="#ctx0" brushRef="#br0">0 9 7832 0 0,'0'0'356'0'0,"0"0"-7"0"0,1 0-221 0 0,4-2 387 0 0,-1 0 0 0 0,1 1 1 0 0,0 0-1 0 0,0 0 0 0 0,0 0 0 0 0,1 1-515 0 0,-5-1 203 0 0,1 1 0 0 0,-1 0 0 0 0,0 0 0 0 0,1 1 0 0 0,-1-1 0 0 0,0 0 0 0 0,1 0 0 0 0,-1 1 0 0 0,0-1 0 0 0,1 1 0 0 0,-1-1 0 0 0,0 1 0 0 0,0-1 0 0 0,1 1 0 0 0,-1 0 0 0 0,0 0 0 0 0,0-1 0 0 0,0 1 0 0 0,0 0 0 0 0,0 0 0 0 0,0 0 0 0 0,0 0 0 0 0,0 0 0 0 0,-1 0 0 0 0,2 1-203 0 0,-2 0 36 0 0,0-1-1 0 0,0 0 0 0 0,1 0 1 0 0,-1 1-1 0 0,0-1 0 0 0,0 0 1 0 0,0 0-1 0 0,0 1 0 0 0,-1-1 1 0 0,1 0-1 0 0,0 0 0 0 0,0 1 1 0 0,-1-1-1 0 0,1 0 0 0 0,-1 0 1 0 0,1 0-1 0 0,-1 1-35 0 0,-10 19 239 0 0,-20 21-471 0 0,30-41 281 0 0,1-1 0 0 0,0 0-1 0 0,0 1 1 0 0,0-1-1 0 0,-1 1 1 0 0,1-1-1 0 0,0 1 1 0 0,0-1 0 0 0,0 0-1 0 0,0 1 1 0 0,0-1-1 0 0,0 1 1 0 0,0-1-1 0 0,0 1 1 0 0,0-1 0 0 0,0 1-1 0 0,0-1 1 0 0,0 1-1 0 0,0-1 1 0 0,0 0-1 0 0,0 1 1 0 0,1-1-1 0 0,-1 1 1 0 0,0-1 0 0 0,0 0-1 0 0,0 1 1 0 0,1-1-1 0 0,-1 1 1 0 0,0-1-1 0 0,0 0 1 0 0,1 1 0 0 0,-1-1-1 0 0,0 0 1 0 0,1 1-1 0 0,-1-1 1 0 0,1 0-1 0 0,-1 0 1 0 0,0 1 0 0 0,1-1-1 0 0,-1 0 1 0 0,1 0-49 0 0,1 1-2 0 0,0 0 1 0 0,0 0 0 0 0,0-1 0 0 0,0 1 0 0 0,0-1-1 0 0,2 1 2 0 0,-1-1-42 0 0,0 0 0 0 0,0 0 0 0 0,0-1 0 0 0,0 1-1 0 0,0-1 1 0 0,0 1 0 0 0,0-1 0 0 0,-1 0-1 0 0,1 0 1 0 0,0 0 0 0 0,0-1 42 0 0,5-2-1869 0 0,0-1 0 0 0,7-4 1869 0 0,-4 1-1533 0 0</inkml:trace>
</inkml:ink>
</file>

<file path=ppt/ink/ink8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6:56.025"/>
    </inkml:context>
    <inkml:brush xml:id="br0">
      <inkml:brushProperty name="width" value="0.05" units="cm"/>
      <inkml:brushProperty name="height" value="0.05" units="cm"/>
      <inkml:brushProperty name="color" value="#849398"/>
    </inkml:brush>
  </inkml:definitions>
  <inkml:trace contextRef="#ctx0" brushRef="#br0">0 4 13824 0 0,'0'0'1061'0'0,"0"0"-705"0"0,0 0-297 0 0,9-4 1354 0 0,-7 4-1230 0 0,1 0 1 0 0,0 0 0 0 0,-1 0-1 0 0,1 1 1 0 0,-1-1-1 0 0,1 1 1 0 0,-1-1-1 0 0,1 1 1 0 0,-1 0 0 0 0,1 0-1 0 0,-1 0 1 0 0,0 0-1 0 0,1 1-183 0 0,6 2 148 0 0,12 2 66 0 0,-15-4-84 0 0,-1-1 1 0 0,1 1 0 0 0,-1 1-1 0 0,4 0-130 0 0,-9-2 17 0 0,5 1 18 0 0,-1 0 0 0 0,1 1 0 0 0,-1-1 0 0 0,0 1 0 0 0,0 0-1 0 0,0 0 1 0 0,0 1 0 0 0,-1-1 0 0 0,0 1 0 0 0,1 0-1 0 0,-1 0-34 0 0,-1-1-92 0 0,0 0-1 0 0,-1-1 0 0 0,1 1 1 0 0,-1 0-1 0 0,0 0 0 0 0,1 2 93 0 0,-1-4 50 0 0,-1 1-1 0 0,0-1 0 0 0,0 1 1 0 0,0-1-1 0 0,0 1 1 0 0,0-1-1 0 0,0 1 1 0 0,0-1-1 0 0,-1 1 1 0 0,1-1-1 0 0,0 1 0 0 0,-1-1 1 0 0,1 1-1 0 0,-1-1 1 0 0,0 1-50 0 0,-5 14 429 0 0,4-12-361 0 0,0 1 0 0 0,0-1 0 0 0,0 1 1 0 0,0-1-1 0 0,-1 0 0 0 0,-1 2-68 0 0,-11 16 72 0 0,13-17-48 0 0,-2 0 0 0 0,1 0 0 0 0,0-1 0 0 0,-4 4-24 0 0,-14 20 288 0 0,16-16-546 0 0,5-12-45 0 0,2 4-5833 0 0,1 1-390 0 0</inkml:trace>
  <inkml:trace contextRef="#ctx0" brushRef="#br0" timeOffset="1">304 230 8752 0 0,'0'0'673'0'0,"0"0"-237"0"0,0 0 625 0 0,0 0 321 0 0,0 0 67 0 0,0 0-121 0 0,0 0-564 0 0,0 0-247 0 0,0 0-49 0 0,0 0-16 0 0,0 0-24 0 0,0 0-11 0 0,0 0-1 0 0,10-2 270 0 0,-7 3-802 0 0,3 0-4988 0 0,0-1-913 0 0</inkml:trace>
</inkml:ink>
</file>

<file path=ppt/ink/ink8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6:56.391"/>
    </inkml:context>
    <inkml:brush xml:id="br0">
      <inkml:brushProperty name="width" value="0.05" units="cm"/>
      <inkml:brushProperty name="height" value="0.05" units="cm"/>
      <inkml:brushProperty name="color" value="#849398"/>
    </inkml:brush>
  </inkml:definitions>
  <inkml:trace contextRef="#ctx0" brushRef="#br0">5 10 3680 0 0,'0'0'545'0'0,"-1"-1"1"0"0,1 1-1 0 0,0 0 0 0 0,0 0 1 0 0,-1 0-1 0 0,1 0 1 0 0,0 0-1 0 0,0-1 0 0 0,0 1 1 0 0,-1 0-1 0 0,1 0 1 0 0,0 0-1 0 0,0-1 0 0 0,0 1 1 0 0,0 0-1 0 0,-1 0 1 0 0,1-1-1 0 0,0 1 0 0 0,0 0 1 0 0,0 0-1 0 0,0-1 1 0 0,0 1-1 0 0,0 0-545 0 0,4-3 2526 0 0,11 1-8699 0 0,-11 2 772 0 0</inkml:trace>
  <inkml:trace contextRef="#ctx0" brushRef="#br0" timeOffset="1">154 34 1840 0 0,'0'0'160'0'0,"0"0"-160"0"0,0 0 0 0 0,0 0 0 0 0,0 0 2152 0 0,5-2 400 0 0,-5 2 72 0 0,0 0 24 0 0,0 0-1576 0 0,0 0-312 0 0,4-2-64 0 0,-4 2-16 0 0,0 0-440 0 0,0 0-88 0 0,0 0-24 0 0,0 0-6400 0 0</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28:27"/>
    </inkml:context>
    <inkml:brush xml:id="br0">
      <inkml:brushProperty name="width" value="0.1" units="cm"/>
      <inkml:brushProperty name="height" value="0.1" units="cm"/>
      <inkml:brushProperty name="color" value="#333333"/>
    </inkml:brush>
  </inkml:definitions>
  <inkml:trace contextRef="#ctx0" brushRef="#br0">63 35 2304 0 0,'0'0'320'0'0,"0"0"503"0"0,0 0 215 0 0,0 0 46 0 0,0 0-60 0 0,-17 3 3655 0 0,16-3-4646 0 0,1 0 1 0 0,-1 0-1 0 0,1 0 1 0 0,-1 0-1 0 0,1 0 1 0 0,-1 0 0 0 0,1 0-1 0 0,-1-1 1 0 0,0 1-1 0 0,1 0 1 0 0,-1 0-1 0 0,1 0 1 0 0,-1 0 0 0 0,1-1-1 0 0,-1 1 1 0 0,1 0-1 0 0,0 0 1 0 0,-1-1-1 0 0,1 1 1 0 0,-1-1 0 0 0,1 1-1 0 0,-1 0 1 0 0,1-1-1 0 0,0 1 1 0 0,-1-1-1 0 0,1 1 1 0 0,0 0 0 0 0,0-1-1 0 0,-1 1 1 0 0,1-1-1 0 0,0 1 1 0 0,0-1-1 0 0,0 0 1 0 0,-1 1-1 0 0,1-1 1 0 0,0 1 0 0 0,0-1-1 0 0,0 1 1 0 0,0-1-1 0 0,0 1 1 0 0,0-1-1 0 0,0 1 1 0 0,0-1 0 0 0,1 0-34 0 0,-1 0-2 0 0,0 0 0 0 0,1 0 0 0 0,-1 0 1 0 0,1 0-1 0 0,-1 0 0 0 0,1 0 0 0 0,0 0 1 0 0,-1 0-1 0 0,1 0 0 0 0,0 1 1 0 0,0-1-1 0 0,0 0 0 0 0,-1 0 0 0 0,1 1 1 0 0,0-1-1 0 0,0 0 0 0 0,0 1 0 0 0,0-1 1 0 0,0 1-1 0 0,0-1 0 0 0,1 1 1 0 0,-1 0-1 0 0,0-1 0 0 0,0 1 0 0 0,0 0 1 0 0,0 0 1 0 0,3-1 0 0 0,-1 0 0 0 0,-1 0 0 0 0,1 1 0 0 0,-1 0 0 0 0,1-1 0 0 0,0 1 0 0 0,-1 0 0 0 0,1 0 0 0 0,-1 0 0 0 0,1 1 0 0 0,0-1 0 0 0,-1 1 0 0 0,1-1 0 0 0,0 1 0 0 0,-1 0 6 0 0,0 1 1 0 0,0-1 0 0 0,1 1 0 0 0,-1-1 0 0 0,0 1-1 0 0,0 0 1 0 0,-1 0 0 0 0,1 0 0 0 0,0 0-1 0 0,0 0 1 0 0,-1 0 0 0 0,0 0 0 0 0,1 0 0 0 0,-1 1-1 0 0,0-1 1 0 0,0 0 0 0 0,0 1 0 0 0,0-1-1 0 0,-1 1 1 0 0,1 0 0 0 0,0-1 0 0 0,-1 1 0 0 0,0-1-1 0 0,0 1 1 0 0,0 0 0 0 0,0-1 0 0 0,0 1 0 0 0,0-1-1 0 0,-1 1 1 0 0,1 0 0 0 0,-1-1 0 0 0,0 1-1 0 0,0-1 1 0 0,0 1 0 0 0,0-1 0 0 0,0 0 0 0 0,-1 1-1 0 0,1-1 1 0 0,0 0 0 0 0,-1 0 0 0 0,0 0-1 0 0,1 0 1 0 0,-1 0 0 0 0,0 0 0 0 0,0-1 0 0 0,0 1-7 0 0,-3 0 162 0 0,1 0 0 0 0,0 0 0 0 0,0-1 0 0 0,-1 1 0 0 0,1-1 0 0 0,-1 0 1 0 0,1 0-1 0 0,-1-1 0 0 0,0 1 0 0 0,-3-1-162 0 0,6 0 35 0 0,-1 0-1 0 0,1 0 1 0 0,0 0 0 0 0,-1 0 0 0 0,1 0-1 0 0,0-1 1 0 0,-1 1 0 0 0,1-1-1 0 0,0 0 1 0 0,0 1 0 0 0,0-1 0 0 0,-1 0-1 0 0,1 0 1 0 0,0-1 0 0 0,0 1 0 0 0,0 0-1 0 0,1-1 1 0 0,-1 1 0 0 0,0-1-1 0 0,0 1 1 0 0,1-1 0 0 0,-1 0-35 0 0,2 0 6 0 0,-1 0 0 0 0,1 1 1 0 0,-1-1-1 0 0,1 0 0 0 0,0 0 0 0 0,0 1 1 0 0,0-1-1 0 0,0 0 0 0 0,0 0 0 0 0,0 1 0 0 0,1-1 1 0 0,-1 0-1 0 0,1 0 0 0 0,-1 1 0 0 0,1-1 1 0 0,-1 0-1 0 0,1 1 0 0 0,0-1 0 0 0,0 1 1 0 0,0-1-1 0 0,0 1 0 0 0,0-1 0 0 0,0 1 1 0 0,0 0-1 0 0,1-1 0 0 0,-1 1 0 0 0,0 0 1 0 0,1 0-7 0 0,1-2-25 0 0,-1 1 1 0 0,1 0-1 0 0,0 0 0 0 0,0 1 1 0 0,0-1-1 0 0,0 1 1 0 0,1-1-1 0 0,-1 1 1 0 0,0 0-1 0 0,0 0 1 0 0,1 0-1 0 0,-1 1 1 0 0,1-1-1 0 0,-1 1 1 0 0,1 0-1 0 0,-1 0 1 0 0,1 0-1 0 0,-1 0 1 0 0,1 0-1 0 0,-1 1 1 0 0,1 0 24 0 0,-3-1-84 0 0,-1 0 74 0 0,0 1 0 0 0,1-1 0 0 0,-1 0 0 0 0,0 0 0 0 0,1 1 0 0 0,-1-1 0 0 0,0 0 0 0 0,0 1 0 0 0,0-1 0 0 0,1 0 0 0 0,-1 1 0 0 0,0-1 0 0 0,0 0 0 0 0,0 1 0 0 0,0-1 0 0 0,1 1 0 0 0,-1-1 0 0 0,0 0 0 0 0,0 1 0 0 0,0-1 0 0 0,0 1 0 0 0,0-1 0 0 0,0 0 0 0 0,0 1 0 0 0,0-1 0 0 0,0 1 1 0 0,0-1-1 0 0,-1 0 0 0 0,1 1 0 0 0,0-1 0 0 0,0 0 0 0 0,0 1 10 0 0,-3 12-4396 0 0,0-9-18 0 0</inkml:trace>
</inkml:ink>
</file>

<file path=ppt/ink/ink8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6:57.053"/>
    </inkml:context>
    <inkml:brush xml:id="br0">
      <inkml:brushProperty name="width" value="0.05" units="cm"/>
      <inkml:brushProperty name="height" value="0.05" units="cm"/>
      <inkml:brushProperty name="color" value="#849398"/>
    </inkml:brush>
  </inkml:definitions>
  <inkml:trace contextRef="#ctx0" brushRef="#br0">1 0 10136 0 0,'0'0'464'0'0,"0"0"-10"0"0,0 0-120 0 0,0 0 580 0 0,0 0 286 0 0,0 0 59 0 0,0 0-78 0 0,0 0-372 0 0,0 1-158 0 0,3 9 355 0 0,-2-8-896 0 0,0 0 0 0 0,0 0 0 0 0,0 0 0 0 0,-1 0 0 0 0,1 1-1 0 0,0 0-109 0 0,5 85 1947 0 0,-6-85-1859 0 0,1 10-76 0 0,0 1 0 0 0,3 7-12 0 0,-3-15-17 0 0,1 0 1 0 0,0 0-1 0 0,1-1 0 0 0,-1 1 1 0 0,3 3 16 0 0,5 4-6691 0 0,-10-13 507 0 0</inkml:trace>
</inkml:ink>
</file>

<file path=ppt/ink/ink8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6:57.418"/>
    </inkml:context>
    <inkml:brush xml:id="br0">
      <inkml:brushProperty name="width" value="0.05" units="cm"/>
      <inkml:brushProperty name="height" value="0.05" units="cm"/>
      <inkml:brushProperty name="color" value="#849398"/>
    </inkml:brush>
  </inkml:definitions>
  <inkml:trace contextRef="#ctx0" brushRef="#br0">0 14 11976 0 0,'3'-8'1200'0'0,"-3"8"-1066"0"0,1-1 0 0 0,-1 1 0 0 0,1-1 0 0 0,-1 1 0 0 0,1-1 0 0 0,0 1 0 0 0,-1 0 0 0 0,1-1 0 0 0,-1 1 0 0 0,1 0 0 0 0,0-1 0 0 0,-1 1 0 0 0,1 0 0 0 0,0 0 0 0 0,-1-1 0 0 0,1 1 0 0 0,0 0 0 0 0,0 0 0 0 0,-1 0 0 0 0,1 0 0 0 0,0 0 0 0 0,-1 0 0 0 0,1 0 0 0 0,0 0 0 0 0,0 1-134 0 0,0-1 125 0 0,0 1 0 0 0,-1 0 0 0 0,1-1 0 0 0,0 1 0 0 0,0 0 0 0 0,-1 0 0 0 0,1 0 0 0 0,-1-1 0 0 0,1 1-1 0 0,0 0 1 0 0,-1 0 0 0 0,0 0 0 0 0,1 0 0 0 0,-1 0 0 0 0,0 0 0 0 0,1 0 0 0 0,-1 0 0 0 0,0 1-125 0 0,1 6 102 0 0,0 0-1 0 0,0-1 1 0 0,-1 1-1 0 0,0 0 0 0 0,0 5-101 0 0,-1 9 139 0 0,1-10-104 0 0,0-1 37 0 0,0 0 0 0 0,-1 1 1 0 0,0-1-1 0 0,-2 7-72 0 0,19-61-258 0 0,-14 39 315 0 0,1-1-1 0 0,-1 1 1 0 0,1-1-1 0 0,0 1 0 0 0,0 0 1 0 0,1 1-1 0 0,-1-1 1 0 0,1 0-57 0 0,-2 3 79 0 0,-1-1 0 0 0,1 1 0 0 0,0 0 0 0 0,-1 0 0 0 0,1 0 0 0 0,0 0 0 0 0,0 0 0 0 0,0 0 0 0 0,0 0 0 0 0,0 0 0 0 0,0 1 0 0 0,0-1 0 0 0,0 1 0 0 0,1-1 0 0 0,-1 1 1 0 0,0 0-1 0 0,0 0 0 0 0,0 0 0 0 0,2 0-79 0 0,-3 1 1 0 0,0-1-1 0 0,-1 0 1 0 0,1 0 0 0 0,0 0 0 0 0,-1 1 0 0 0,1-1 0 0 0,-1 0 0 0 0,1 0 0 0 0,0 1 0 0 0,-1-1 0 0 0,1 1-1 0 0,-1-1 1 0 0,1 0 0 0 0,-1 1 0 0 0,0-1 0 0 0,1 1 0 0 0,-1-1 0 0 0,1 1 0 0 0,-1-1 0 0 0,0 1 0 0 0,1 0-1 0 0,-1-1 1 0 0,0 1-1 0 0,1 0 2 0 0,1 3-2 0 0,0 0 0 0 0,0 0 0 0 0,-1 1 0 0 0,1-1 0 0 0,-1 0 0 0 0,0 1 0 0 0,0-1 0 0 0,-1 1 0 0 0,1-1 0 0 0,-1 1 0 0 0,3 16 0 0 0,-3-20-152 0 0,6 24 174 0 0,-5-24-999 0 0,-1 1 0 0 0,1 0-1 0 0,0 0 1 0 0,0-1-1 0 0,0 1 1 0 0,0-1 0 0 0,1 2 977 0 0,0 0-6244 0 0</inkml:trace>
</inkml:ink>
</file>

<file path=ppt/ink/ink8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6:57.816"/>
    </inkml:context>
    <inkml:brush xml:id="br0">
      <inkml:brushProperty name="width" value="0.05" units="cm"/>
      <inkml:brushProperty name="height" value="0.05" units="cm"/>
      <inkml:brushProperty name="color" value="#849398"/>
    </inkml:brush>
  </inkml:definitions>
  <inkml:trace contextRef="#ctx0" brushRef="#br0">0 19 11976 0 0,'0'0'266'0'0,"0"0"44"0"0,0 0 15 0 0,0 0-26 0 0,5 8-103 0 0,-3-4-22 0 0,-1-2 146 0 0,0 1-1 0 0,0-1 1 0 0,0 1 0 0 0,0-1 0 0 0,0 1 0 0 0,0 0-1 0 0,-1-1 1 0 0,1 1 0 0 0,-1 0 0 0 0,0 0 0 0 0,0-1-1 0 0,0 1-319 0 0,3-9 195 0 0,1-1-1 0 0,0 0 1 0 0,-1 1-1 0 0,2 0 1 0 0,-1 0-1 0 0,1 0-194 0 0,-3 4 49 0 0,0 0 0 0 0,0 0 1 0 0,0 0-1 0 0,0 1 0 0 0,0-1 0 0 0,1 1 0 0 0,-1-1 0 0 0,0 1 0 0 0,1 0 1 0 0,-1 0-1 0 0,1 0 0 0 0,0 0 0 0 0,-1 1 0 0 0,1-1 0 0 0,0 1-49 0 0,-3 0 11 0 0,1-1 0 0 0,0 1 0 0 0,0 1 0 0 0,-1-1 0 0 0,1 0 0 0 0,0 0 0 0 0,-1 0 0 0 0,1 0-1 0 0,0 0 1 0 0,-1 1 0 0 0,1-1 0 0 0,0 0 0 0 0,0 1-11 0 0,2 0 2 0 0,-2-1-2 0 0,-1 0 0 0 0,0 0 0 0 0,1 0 0 0 0,-1 0 0 0 0,0 0 0 0 0,1 0 0 0 0,-1 0 0 0 0,0 0 0 0 0,1 0 0 0 0,-1 0 0 0 0,0 1 0 0 0,1-1 0 0 0,-1 0 0 0 0,0 0 0 0 0,1 0 0 0 0,-1 0 0 0 0,0 1 0 0 0,0-1 0 0 0,1 0 0 0 0,-1 0 0 0 0,0 1 0 0 0,0-1 0 0 0,1 0 0 0 0,-1 0 0 0 0,0 1 0 0 0,0-1 0 0 0,0 0 0 0 0,0 1 0 0 0,1-1 0 0 0,-1 0 0 0 0,0 1 0 0 0,0-1 0 0 0,0 0 0 0 0,0 1 0 0 0,0-1 0 0 0,0 0 0 0 0,0 1 0 0 0,0-1 0 0 0,0 1 0 0 0,1 1 0 0 0,0 1 30 0 0,0-1 0 0 0,0 1-1 0 0,-1-1 1 0 0,1 1-1 0 0,0 0 1 0 0,-1-1-1 0 0,0 2-29 0 0,1-2-24 0 0,-1 0-1 0 0,0 0 0 0 0,0 0 0 0 0,1 0 1 0 0,-1 0-1 0 0,1 0 0 0 0,0 0 0 0 0,0 0 1 0 0,0-1-1 0 0,0 1 0 0 0,0 0 0 0 0,0 0 1 0 0,1 0 24 0 0,1 4-3520 0 0,-2-4 2195 0 0</inkml:trace>
</inkml:ink>
</file>

<file path=ppt/ink/ink8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6:58.184"/>
    </inkml:context>
    <inkml:brush xml:id="br0">
      <inkml:brushProperty name="width" value="0.05" units="cm"/>
      <inkml:brushProperty name="height" value="0.05" units="cm"/>
      <inkml:brushProperty name="color" value="#849398"/>
    </inkml:brush>
  </inkml:definitions>
  <inkml:trace contextRef="#ctx0" brushRef="#br0">0 4 10592 0 0,'0'0'818'0'0,"0"0"-428"0"0,0 0 176 0 0,1-1 3288 0 0,0 1-3803 0 0,-1-1-1 0 0,0 1 1 0 0,0 0 0 0 0,1 0-1 0 0,-1-1 1 0 0,0 1 0 0 0,1 0 0 0 0,-1 0-1 0 0,0 0 1 0 0,0 0 0 0 0,1 0-1 0 0,-1-1 1 0 0,1 1 0 0 0,-1 0 0 0 0,0 0-1 0 0,1 0 1 0 0,-1 0 0 0 0,0 0-1 0 0,1 0-50 0 0,9 3 426 0 0,-1 1-1 0 0,1 0 0 0 0,-1 1 1 0 0,0 0-1 0 0,0 0 0 0 0,4 3-425 0 0,-12-7 24 0 0,25 19 122 0 0,-18-13-351 0 0,1-1 0 0 0,8 6 205 0 0,-15-11 40 0 0,1 1-1 0 0,-1-1 0 0 0,0 1 1 0 0,0 0-1 0 0,0-1 0 0 0,0 1 1 0 0,0 0-1 0 0,0 1 0 0 0,0-1 1 0 0,0 0-40 0 0,-2-1 468 0 0,-2 10 630 0 0,1-10-1073 0 0,1 1-1 0 0,-1-1 0 0 0,1 1 1 0 0,-1-1-1 0 0,0 0 0 0 0,0 0 1 0 0,1 1-1 0 0,-1-1 0 0 0,0 0 1 0 0,0 0-1 0 0,0 0 0 0 0,-1 0-24 0 0,-15 13 1195 0 0,11-9-783 0 0,0-1-397 0 0,-7 6 215 0 0,-9 10-230 0 0,19-17-123 0 0,0 0 0 0 0,0 1 1 0 0,0-1-1 0 0,1 1 1 0 0,-1 0-1 0 0,1 0 1 0 0,0 0-1 0 0,-1 4 123 0 0,2 8-4628 0 0,1-12-2058 0 0</inkml:trace>
</inkml:ink>
</file>

<file path=ppt/ink/ink8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6:58.621"/>
    </inkml:context>
    <inkml:brush xml:id="br0">
      <inkml:brushProperty name="width" value="0.05" units="cm"/>
      <inkml:brushProperty name="height" value="0.05" units="cm"/>
      <inkml:brushProperty name="color" value="#849398"/>
    </inkml:brush>
  </inkml:definitions>
  <inkml:trace contextRef="#ctx0" brushRef="#br0">56 0 13328 0 0,'0'0'612'0'0,"0"0"-15"0"0,0 0-226 0 0,0 0 459 0 0,4 4 1369 0 0,-3 0-1905 0 0,1-1 1 0 0,-1 0-1 0 0,0 1 1 0 0,-1-1 0 0 0,1 1-1 0 0,0-1 1 0 0,-1 1-1 0 0,0 0 1 0 0,0-1-1 0 0,0 1 1 0 0,0-1-1 0 0,-1 1-294 0 0,1-1 9 0 0,-1 0 0 0 0,0-1 0 0 0,0 1-1 0 0,0-1 1 0 0,0 1 0 0 0,0-1 0 0 0,-1 1-1 0 0,1-1 1 0 0,-1 0 0 0 0,-1 2-9 0 0,-19 21-1091 0 0,22-25 1040 0 0,-17 17-2368 0 0,4-7 1172 0 0</inkml:trace>
</inkml:ink>
</file>

<file path=ppt/ink/ink8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6:59.477"/>
    </inkml:context>
    <inkml:brush xml:id="br0">
      <inkml:brushProperty name="width" value="0.05" units="cm"/>
      <inkml:brushProperty name="height" value="0.05" units="cm"/>
      <inkml:brushProperty name="color" value="#849398"/>
    </inkml:brush>
  </inkml:definitions>
  <inkml:trace contextRef="#ctx0" brushRef="#br0">29 1 11376 0 0,'0'0'521'0'0,"0"0"-12"0"0,0 0-205 0 0,0 0 351 0 0,-6 0 2613 0 0,2 14-1767 0 0,-1-3-893 0 0,2 8-63 0 0,3-14-401 0 0,-1-1 0 0 0,0 1 0 0 0,0-1 0 0 0,-1 4-144 0 0,1-5 68 0 0,0-1 0 0 0,1 1 0 0 0,-1 0 0 0 0,1-1 0 0 0,0 1 0 0 0,0 0 0 0 0,0-1 0 0 0,0 3-68 0 0,1-2 49 0 0,-1 0-1 0 0,0 0 1 0 0,0 1-1 0 0,-1-1 1 0 0,1 0-1 0 0,-1 2-48 0 0,0-2 8 0 0,1 1 0 0 0,-1-1 0 0 0,1 1 0 0 0,0 0 0 0 0,0-1 0 0 0,0 1 0 0 0,1-1 0 0 0,-1 1 0 0 0,1 0 0 0 0,1 1-8 0 0,1 7-12 0 0,2 0 0 0 0,1 4 12 0 0,-5-7-119 0 0,-1-8 99 0 0,0-1 1 0 0,0 1-1 0 0,0 0 1 0 0,0 0-1 0 0,0-1 1 0 0,0 1 0 0 0,0 0-1 0 0,1-1 1 0 0,-1 1-1 0 0,0 0 1 0 0,0-1-1 0 0,1 1 1 0 0,-1 0 19 0 0,1 1-120 0 0,3 5-1339 0 0,-4-7 1275 0 0,0 0 1 0 0,0 0-1 0 0,0 1 0 0 0,0-1 1 0 0,0 0-1 0 0,0 0 0 0 0,0 0 1 0 0,0 0-1 0 0,0 1 0 0 0,0-1 1 0 0,0 0-1 0 0,0 0 1 0 0,0 0-1 0 0,0 0 0 0 0,0 0 1 0 0,0 1-1 0 0,0-1 0 0 0,0 0 1 0 0,0 0-1 0 0,0 0 0 0 0,-1 0 1 0 0,1 0-1 0 0,0 1 0 0 0,0-1 1 0 0,0 0-1 0 0,0 0 1 0 0,0 0-1 0 0,-1 0 184 0 0,-5 2-5893 0 0</inkml:trace>
</inkml:ink>
</file>

<file path=ppt/ink/ink8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6:59.950"/>
    </inkml:context>
    <inkml:brush xml:id="br0">
      <inkml:brushProperty name="width" value="0.05" units="cm"/>
      <inkml:brushProperty name="height" value="0.05" units="cm"/>
      <inkml:brushProperty name="color" value="#849398"/>
    </inkml:brush>
  </inkml:definitions>
  <inkml:trace contextRef="#ctx0" brushRef="#br0">65 25 10592 0 0,'-3'-2'243'0'0,"-1"-4"464"0"0,3 4-521 0 0,0 1-13 0 0,0-1 1 0 0,0 1-1 0 0,0 0 1 0 0,-1 0-1 0 0,1 0 1 0 0,0-1-1 0 0,-1 1 1 0 0,1 0-1 0 0,0 1 1 0 0,-1-1 0 0 0,1 0-1 0 0,-1 0 1 0 0,0 0-174 0 0,1 1 733 0 0,1 0-145 0 0,-11 6 937 0 0,9-5-1419 0 0,0 1-1 0 0,0 0 1 0 0,0 0-1 0 0,0 0 1 0 0,0 0-1 0 0,0 0 1 0 0,1 1-1 0 0,-1-1 1 0 0,1 0-1 0 0,0 1 1 0 0,0-1-1 0 0,-1 1 0 0 0,2-1 1 0 0,-1 1-1 0 0,0 0 1 0 0,0-1-1 0 0,1 3-105 0 0,0-4 0 0 0,0-1 0 0 0,0 1 0 0 0,0 0 0 0 0,0-1 0 0 0,0 1 0 0 0,1-1 0 0 0,-1 1 0 0 0,0 0 0 0 0,0-1 0 0 0,1 1 0 0 0,-1-1 0 0 0,0 1 0 0 0,1-1 0 0 0,2 5 0 0 0,-3-4-1 0 0,0-1 0 0 0,1 1 0 0 0,-1 0 0 0 0,1-1 0 0 0,-1 1 0 0 0,1-1 0 0 0,0 1 0 0 0,-1-1 0 0 0,1 1-1 0 0,-1-1 1 0 0,1 1 0 0 0,0-1 0 0 0,-1 0 0 0 0,1 1 0 0 0,0-1 0 0 0,0 0 0 0 0,-1 0 0 0 0,1 0 0 0 0,0 1-1 0 0,0-1 1 0 0,0 0 1 0 0,11 1-121 0 0,-10-1 57 0 0,-2 0 55 0 0,0-1-1 0 0,0 1 1 0 0,0 0-1 0 0,0-1 1 0 0,1 1-1 0 0,-1 0 1 0 0,0 0 0 0 0,0-1-1 0 0,1 1 1 0 0,-1 0-1 0 0,0 0 1 0 0,1-1-1 0 0,-1 1 1 0 0,0 0-1 0 0,1 0 1 0 0,-1 0-1 0 0,1-1 10 0 0,4-3-95 0 0,-4 1 85 0 0,0 0 0 0 0,-1 0 0 0 0,0 0-1 0 0,1 0 1 0 0,-1 1 0 0 0,0-1-1 0 0,0 0 1 0 0,-1 0 0 0 0,1 0-1 0 0,0 0 1 0 0,-1 0 10 0 0,1-21 1009 0 0,7 30-433 0 0,-6-4-533 0 0,-1 0 0 0 0,1 0-1 0 0,0 0 1 0 0,0-1 0 0 0,0 1-1 0 0,0 0 1 0 0,1 0 0 0 0,-1-1-1 0 0,1 2-42 0 0,0-1 2 0 0,0 1-1 0 0,0-1 0 0 0,0 1 1 0 0,-1 0-1 0 0,1 0 0 0 0,-1 0 1 0 0,0 0-1 0 0,0 0-1 0 0,4 9 43 0 0,-1-4 0 0 0,-1 1 1 0 0,0-1 0 0 0,2 10-44 0 0,4 10 23 0 0,-9-27-18 0 0,1 1-1 0 0,-1 0 1 0 0,0-1-1 0 0,1 1 0 0 0,-1 0 1 0 0,0-1-1 0 0,0 1 1 0 0,0 0-1 0 0,0-1 0 0 0,-1 1 1 0 0,1-1-1 0 0,-1 2-4 0 0,0 13 41 0 0,2-8-12 0 0,-1-6-22 0 0,1 0 0 0 0,-1 0 1 0 0,0 1-1 0 0,0-1 0 0 0,0 0 0 0 0,0 0 1 0 0,0 0-1 0 0,0 0 0 0 0,-1 0 0 0 0,1 0 1 0 0,-1 0-1 0 0,0 0 0 0 0,1 0 0 0 0,-2 1-7 0 0,-2 8 39 0 0,3-9-25 0 0,1-1-1 0 0,-1 1 1 0 0,1 0 0 0 0,-1-1 0 0 0,0 1 0 0 0,0 0 0 0 0,0-1-1 0 0,0 1 1 0 0,0-1 0 0 0,0 0 0 0 0,0 1 0 0 0,0-1 0 0 0,0 0 0 0 0,-1 0-1 0 0,1 1 1 0 0,-1-1 0 0 0,1 0 0 0 0,-1 0 0 0 0,1-1 0 0 0,-1 1 0 0 0,1 0-1 0 0,-1 0 1 0 0,0-1 0 0 0,0 1 0 0 0,1-1 0 0 0,-1 0 0 0 0,0 1 0 0 0,0-1-1 0 0,0 0-13 0 0,1 0-20 0 0,-1 1 0 0 0,1-1 0 0 0,-1 0-1 0 0,1 0 1 0 0,-1 0 0 0 0,1 0 0 0 0,-1 0-1 0 0,1 0 1 0 0,-1-1 0 0 0,1 1-1 0 0,0 0 1 0 0,-1-1 0 0 0,1 1 0 0 0,-1-1-1 0 0,1 0 1 0 0,0 1 0 0 0,-1-1 0 0 0,1 0-1 0 0,0 0 1 0 0,0 1 0 0 0,0-1-1 0 0,0 0 1 0 0,0 0 0 0 0,0-1 0 0 0,0 1-1 0 0,0 0 1 0 0,0 0 0 0 0,0 0 0 0 0,0-1-1 0 0,1 1 21 0 0,-3-5-625 0 0,2 6 504 0 0,1-1 1 0 0,0 1 0 0 0,-1 0-1 0 0,1-1 1 0 0,0 1 0 0 0,0-1-1 0 0,0 1 1 0 0,-1 0 0 0 0,1-1-1 0 0,0 1 1 0 0,0-1 0 0 0,0 1-1 0 0,0-1 1 0 0,0 1 0 0 0,0-1-1 0 0,0 1 1 0 0,0 0 0 0 0,0-1-1 0 0,0 1 1 0 0,0-1-1 0 0,0 1 1 0 0,0-1 120 0 0,3-6-1680 0 0,-2 5-14 0 0</inkml:trace>
</inkml:ink>
</file>

<file path=ppt/ink/ink8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7:00.322"/>
    </inkml:context>
    <inkml:brush xml:id="br0">
      <inkml:brushProperty name="width" value="0.05" units="cm"/>
      <inkml:brushProperty name="height" value="0.05" units="cm"/>
      <inkml:brushProperty name="color" value="#849398"/>
    </inkml:brush>
  </inkml:definitions>
  <inkml:trace contextRef="#ctx0" brushRef="#br0">6 0 12584 0 0,'8'0'315'0'0,"-8"0"29"0"0,-3 0-57 0 0,2 0 23 0 0,1 0-202 0 0,-2 0 21 0 0,2 0 479 0 0,1 6 1067 0 0,-2 0-782 0 0,1-6-827 0 0,0 1 0 0 0,-1-1 0 0 0,1 0 0 0 0,0 1 1 0 0,0-1-1 0 0,0 1 0 0 0,0 0 0 0 0,0-1 0 0 0,0 1 0 0 0,0-1 1 0 0,0 1-1 0 0,0-1 0 0 0,0 1 0 0 0,0-1 0 0 0,0 1 0 0 0,0 0-66 0 0,0-1 32 0 0,1 0-1 0 0,-1 1 0 0 0,0-1 1 0 0,0 1-1 0 0,0-1 0 0 0,1 0 1 0 0,-1 1-1 0 0,0-1 0 0 0,0 1 1 0 0,0-1-1 0 0,0 1 0 0 0,0-1 1 0 0,0 1-1 0 0,0-1 0 0 0,0 0 0 0 0,0 1 1 0 0,0-1-1 0 0,0 1 0 0 0,0-1 1 0 0,0 1-1 0 0,0-1 0 0 0,-1 1 1 0 0,1-1-1 0 0,0 0 0 0 0,0 1 1 0 0,0-1-1 0 0,-1 1 0 0 0,1-1 0 0 0,0 0 1 0 0,0 1-1 0 0,-1-1 0 0 0,1 0 1 0 0,-1 1-32 0 0,1 0-18 0 0,-1 0 11 0 0,1-1-1 0 0,0 1 1 0 0,-1 0-1 0 0,1 0 0 0 0,0-1 1 0 0,0 1-1 0 0,-1 0 0 0 0,1 0 1 0 0,0 0-1 0 0,0 0 1 0 0,0-1-1 0 0,0 1 0 0 0,0 0 1 0 0,1 0 7 0 0,-2 10-70 0 0,0-10 34 0 0,1 0-1 0 0,0 0 0 0 0,0 0 0 0 0,-1 0 0 0 0,1 0 1 0 0,0 0-1 0 0,0 0 0 0 0,0 0 0 0 0,0 0 0 0 0,0 0 1 0 0,0 0-1 0 0,1 0 0 0 0,-1 0 0 0 0,0 0 0 0 0,0 0 1 0 0,1 0-1 0 0,-1 0 0 0 0,1 0 0 0 0,-1 0 0 0 0,1 0 37 0 0,1 3-732 0 0,-4-1-32 0 0</inkml:trace>
</inkml:ink>
</file>

<file path=ppt/ink/ink8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7:00.683"/>
    </inkml:context>
    <inkml:brush xml:id="br0">
      <inkml:brushProperty name="width" value="0.05" units="cm"/>
      <inkml:brushProperty name="height" value="0.05" units="cm"/>
      <inkml:brushProperty name="color" value="#849398"/>
    </inkml:brush>
  </inkml:definitions>
  <inkml:trace contextRef="#ctx0" brushRef="#br0">0 1 1376 0 0,'9'0'3125'0'0,"-5"0"4150"0"0,5 2-5902 0 0,0 1 0 0 0,1 1 0 0 0,7 4-1373 0 0,-12-6 97 0 0,25 17 942 0 0,-11-5-512 0 0,-8-6-278 0 0,0 0-108 0 0,-4-3-137 0 0,-1 0 0 0 0,1 0 0 0 0,-1 1-1 0 0,0 0 1 0 0,1 1-4 0 0,-5-4 11 0 0,-1-3 44 0 0,-1 0 15 0 0,-1 1-40 0 0,1 0-1 0 0,0 0 0 0 0,-1-1 0 0 0,1 1 0 0 0,-1 0 1 0 0,1 0-1 0 0,-1-1 0 0 0,1 1 0 0 0,-1-1 0 0 0,0 1 1 0 0,1 0-1 0 0,-1-1 0 0 0,0 1 0 0 0,0-1-29 0 0,-12 9 679 0 0,12-8-588 0 0,-2 1 1 0 0,1-1 0 0 0,0 1-1 0 0,-1 0 1 0 0,1 0 0 0 0,0 0 0 0 0,0 0 0 0 0,1 0-1 0 0,-1 0 1 0 0,0 1 0 0 0,1-1 0 0 0,-1 1-1 0 0,0 0-91 0 0,2-1 1 0 0,-1-1-1 0 0,1 0 0 0 0,-1 0 0 0 0,1 1 0 0 0,-1-1 1 0 0,1 0-1 0 0,-1 0 0 0 0,0 0 0 0 0,0 1 0 0 0,0-1-3 0 0,0 0 1 0 0,0 0-1 0 0,0 1 0 0 0,0-1 1 0 0,1 0-1 0 0,-1 1 0 0 0,1-1 0 0 0,-1 1 3 0 0,-6 10-291 0 0,4-7-970 0 0,2-5-135 0 0,1 1-67 0 0,0 4-9 0 0</inkml:trace>
</inkml:ink>
</file>

<file path=ppt/ink/ink8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7:01.092"/>
    </inkml:context>
    <inkml:brush xml:id="br0">
      <inkml:brushProperty name="width" value="0.05" units="cm"/>
      <inkml:brushProperty name="height" value="0.05" units="cm"/>
      <inkml:brushProperty name="color" value="#849398"/>
    </inkml:brush>
  </inkml:definitions>
  <inkml:trace contextRef="#ctx0" brushRef="#br0">49 1 15232 0 0,'0'0'348'0'0,"0"0"49"0"0,0 0 19 0 0,1 0-50 0 0,2 1-172 0 0,-3-1-170 0 0,1 0 0 0 0,-1 0 1 0 0,0 0-1 0 0,0 1 0 0 0,0-1 0 0 0,0 0 1 0 0,0 0-1 0 0,0 0 0 0 0,0 0 1 0 0,0 1-1 0 0,0-1 0 0 0,0 0 0 0 0,0 0 1 0 0,0 0-1 0 0,1 0 0 0 0,-1 1 1 0 0,0-1-1 0 0,0 0 0 0 0,0 0 0 0 0,-1 0 1 0 0,1 0-1 0 0,0 1 0 0 0,0-1 0 0 0,0 0 1 0 0,0 0-1 0 0,0 0 0 0 0,0 0 1 0 0,0 1-1 0 0,0-1 0 0 0,0 0 0 0 0,0 0 1 0 0,0 0-1 0 0,0 0 0 0 0,0 0 1 0 0,-1 1-26 0 0,-2 5 326 0 0,2-6-253 0 0,-5 13 545 0 0,5-10-574 0 0,0-1 1 0 0,-1 1-1 0 0,1-1 0 0 0,-1 1 1 0 0,1-1-1 0 0,-1 0 0 0 0,-1 2-43 0 0,1-3-8 0 0,1 0 0 0 0,0 0 0 0 0,0 0 0 0 0,0 1 0 0 0,0-1 0 0 0,0 0 0 0 0,0 1 0 0 0,0-1 0 0 0,0 0 0 0 0,0 1 0 0 0,0-1 0 0 0,1 1 0 0 0,-1 0 0 0 0,1-1 0 0 0,-1 1 0 0 0,1 0 8 0 0,-1-1-66 0 0,1 1-1 0 0,-1-1 0 0 0,1 0 0 0 0,-1 0 0 0 0,1 0 1 0 0,-1 0-1 0 0,0 0 0 0 0,1 0 0 0 0,-1 0 1 0 0,0 0 66 0 0,0 0-162 0 0,0 0 0 0 0,1-1 0 0 0,-1 1 0 0 0,0 0 0 0 0,1 0 1 0 0,-1 0-1 0 0,1-1 0 0 0,-1 1 0 0 0,1 0 0 0 0,0 0 0 0 0,-1 0 1 0 0,1 0-1 0 0,0 0 0 0 0,0 0 0 0 0,0 0 0 0 0,-1 0 162 0 0,1 5-1150 0 0</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29:14.572"/>
    </inkml:context>
    <inkml:brush xml:id="br0">
      <inkml:brushProperty name="width" value="0.1" units="cm"/>
      <inkml:brushProperty name="height" value="0.1" units="cm"/>
      <inkml:brushProperty name="color" value="#0070C0"/>
    </inkml:brush>
  </inkml:definitions>
  <inkml:trace contextRef="#ctx0" brushRef="#br0">420 551 2304 0 0,'0'0'309'0'0,"0"0"459"0"0,0 0 199 0 0,0 0 38 0 0,0 0-20 0 0,0 0-121 0 0,0 0-52 0 0,0 0-10 0 0,0 0-60 0 0,0-18 1564 0 0,0 15-2183 0 0,1 1 0 0 0,0-1 0 0 0,-1 0 1 0 0,1 1-1 0 0,0-1 0 0 0,0 1 0 0 0,0-1 1 0 0,0 1-1 0 0,1-1 0 0 0,-1 1 0 0 0,1 0 0 0 0,0-1 1 0 0,-1 1-1 0 0,1 0 0 0 0,0 0 0 0 0,0 0 1 0 0,0 1-1 0 0,0-1 0 0 0,1 0 0 0 0,-1 1-123 0 0,10-10 501 0 0,-10 10-478 0 0,-1 1 0 0 0,1-1 0 0 0,0 0 0 0 0,0 1 0 0 0,-1 0 0 0 0,1-1 0 0 0,0 1 0 0 0,0 0 0 0 0,0 0 0 0 0,0 0 0 0 0,-1 0 0 0 0,1 0 0 0 0,0 0 0 0 0,0 1 0 0 0,0-1 0 0 0,0 1-23 0 0,18 12 11 0 0,-19-12-11 0 0,1 1 0 0 0,-1-1 0 0 0,0 1 0 0 0,1 0 0 0 0,-1 0 0 0 0,0 0 0 0 0,0-1 0 0 0,0 1 0 0 0,0 0 0 0 0,-1 0 0 0 0,1 0 0 0 0,-1 0 0 0 0,1 2 0 0 0,-1-2 0 0 0,0-1 0 0 0,0 1 0 0 0,0 0 0 0 0,0-1 0 0 0,-1 1 0 0 0,1-1 0 0 0,0 1 0 0 0,-1-1 0 0 0,0 0 0 0 0,1 1 0 0 0,-1 0 0 0 0,-1 3 0 0 0,1-2 39 0 0,0 0 0 0 0,-1 0 0 0 0,1 0 0 0 0,0 0 0 0 0,-1 0 1 0 0,0 0-1 0 0,1-1 0 0 0,-1 1 0 0 0,0-1 0 0 0,0 1 1 0 0,-1-1-1 0 0,1 0 0 0 0,0 0 0 0 0,-1 0 0 0 0,0 0 1 0 0,1 0-1 0 0,-1 0 0 0 0,0-1 0 0 0,0 1 0 0 0,0-1 0 0 0,0 0 1 0 0,0 0-1 0 0,0 0-39 0 0,-10 2 5 0 0,12-3 14 0 0,-1 1 0 0 0,1 0-1 0 0,-1-1 1 0 0,0 0 0 0 0,1 1 0 0 0,-1-1 0 0 0,1 0-1 0 0,-1 0 1 0 0,0 0 0 0 0,1 0 0 0 0,-1 0 0 0 0,0 0 0 0 0,1-1-1 0 0,-1 1 1 0 0,0-1 0 0 0,1 1 0 0 0,-1-1 0 0 0,1 1-1 0 0,-2-1-18 0 0,2-1 19 0 0,-1 1-1 0 0,1 0 0 0 0,-1-1 0 0 0,1 1 0 0 0,-1-1 0 0 0,1 0 0 0 0,0 1 0 0 0,0-1 0 0 0,-1 0 0 0 0,1 0 0 0 0,1 0 0 0 0,-1 0 0 0 0,0 0 0 0 0,0 0 1 0 0,1 0-1 0 0,-1 0 0 0 0,1 0 0 0 0,0 0 0 0 0,-1 0 0 0 0,1 0 0 0 0,0 0 0 0 0,0 0 0 0 0,0 0 0 0 0,1 0 0 0 0,-1-1 0 0 0,1 0-18 0 0,0-7 5 0 0,1 0 1 0 0,1 0-1 0 0,0 1 0 0 0,0-1 0 0 0,2-1-4 0 0,-3 4-2 0 0,1 1 1 0 0,0-1 0 0 0,1 1 0 0 0,3-5 0 0 0,-6 9 0 0 0,1 0 0 0 0,-1 0 0 0 0,1 0 0 0 0,0 0 0 0 0,0 0 0 0 0,0 1 0 0 0,0-1 0 0 0,1 1 0 0 0,-1-1 0 0 0,0 1 0 0 0,0 0 0 0 0,1 0 0 0 0,-1 0 0 0 0,1 0 0 0 0,-1 0 0 0 0,3 0 0 0 0,-4 1-6 0 0,1 0 0 0 0,0 0 0 0 0,-1 0 0 0 0,1 0 0 0 0,0 1 0 0 0,-1-1 0 0 0,1 0 0 0 0,-1 1 0 0 0,1 0-1 0 0,-1-1 1 0 0,1 1 0 0 0,-1 0 0 0 0,1-1 0 0 0,-1 1 0 0 0,0 0 0 0 0,1 0 0 0 0,-1 0 0 0 0,0 0-1 0 0,0 0 1 0 0,0 1 0 0 0,0-1 0 0 0,0 0 0 0 0,0 1 0 0 0,0-1 6 0 0,2 3-10 0 0,0 0 0 0 0,-1 0 0 0 0,1 0 0 0 0,-1 1 0 0 0,0-1 0 0 0,-1 0 0 0 0,2 5 10 0 0,-1 0 0 0 0,0-5 0 0 0,-1-1 0 0 0,0 1 0 0 0,0 0 0 0 0,0 0 0 0 0,-1 1 0 0 0,1-1 0 0 0,-1 0 0 0 0,0 0 0 0 0,0 0 0 0 0,-1 0 0 0 0,1 0 0 0 0,-1 0 0 0 0,0 0 0 0 0,0 0 0 0 0,0 0 0 0 0,-1 1 0 0 0,2-3 12 0 0,-1 0-1 0 0,0 0 0 0 0,0 0 1 0 0,0 0-1 0 0,0-1 0 0 0,-1 1 0 0 0,1 0 1 0 0,0 0-1 0 0,-1-1 0 0 0,1 1 1 0 0,-1-1-1 0 0,0 1 0 0 0,1-1 0 0 0,-1 0 1 0 0,0 1-1 0 0,0-1 0 0 0,0 0 0 0 0,0 0 1 0 0,0-1-1 0 0,0 1 0 0 0,0 0 1 0 0,0-1-1 0 0,0 1 0 0 0,-1-1 0 0 0,1 1 1 0 0,0-1-1 0 0,0 0 0 0 0,0 0 0 0 0,-1 0 1 0 0,1 0-1 0 0,0-1 0 0 0,0 1 1 0 0,0 0-1 0 0,0-1 0 0 0,-2 0-11 0 0,2 0 15 0 0,0-1 0 0 0,0 1-1 0 0,0-1 1 0 0,0 0 0 0 0,1 1 0 0 0,-1-1-1 0 0,0 0 1 0 0,1 0 0 0 0,-1 0-1 0 0,1 0 1 0 0,0-1 0 0 0,0 1 0 0 0,0 0-1 0 0,0 0 1 0 0,0-1 0 0 0,0 1 0 0 0,0 0-1 0 0,1-1 1 0 0,-1 1 0 0 0,1-1 0 0 0,0 1-1 0 0,0-3-14 0 0,-1 1-10 0 0,1 1 0 0 0,0-1 1 0 0,0 1-1 0 0,1-1 0 0 0,-1 1 0 0 0,1-1 0 0 0,-1 1 0 0 0,1-1 0 0 0,0 1 0 0 0,0 0 0 0 0,1-1 0 0 0,-1 1 0 0 0,1 0 0 0 0,0 0 0 0 0,-1 0 0 0 0,2 0 10 0 0,-3 1-4 0 0,1 2-1 0 0,0-1 1 0 0,0 0-1 0 0,0 0 1 0 0,0 0-1 0 0,0 0 1 0 0,0 0-1 0 0,0 1 1 0 0,0-1-1 0 0,0 1 1 0 0,1-1-1 0 0,-1 0 1 0 0,0 1-1 0 0,0 0 1 0 0,0-1-1 0 0,1 1 1 0 0,-1 0-1 0 0,0 0 1 0 0,1 0-1 0 0,-1-1 1 0 0,0 1-1 0 0,0 1 0 0 0,1-1 1 0 0,-1 0-1 0 0,0 0 1 0 0,0 0-1 0 0,1 1 1 0 0,-1-1-1 0 0,0 0 1 0 0,0 1-1 0 0,1 0 1 0 0,-1-1-1 0 0,0 1 1 0 0,0-1-1 0 0,0 1 1 0 0,0 0-1 0 0,0 0 1 0 0,0 0-1 0 0,0 0 5 0 0,1 1-6 0 0,0 0-1 0 0,0 0 1 0 0,0 0 0 0 0,0 0-1 0 0,-1 1 1 0 0,1-1-1 0 0,-1 0 1 0 0,1 1 0 0 0,-1-1-1 0 0,0 1 1 0 0,0 0 0 0 0,0-1-1 0 0,0 1 1 0 0,-1 0-1 0 0,1 2 7 0 0,0 2 0 0 0,0-5 0 0 0,-1 1 0 0 0,0 0 0 0 0,0 0 0 0 0,1-1 0 0 0,-1 1 0 0 0,-1 0 0 0 0,1-1 0 0 0,0 1 0 0 0,-1 0 0 0 0,0 1 0 0 0,0 0 0 0 0,-3 9 0 0 0,4-13 4 0 0,0 1 0 0 0,-1 0 0 0 0,1 0 0 0 0,-1-1 0 0 0,0 1 0 0 0,1 0 0 0 0,-1-1 0 0 0,1 1 0 0 0,-1-1 0 0 0,0 1 0 0 0,0-1 0 0 0,1 1 0 0 0,-1-1 0 0 0,0 1 0 0 0,0-1 0 0 0,1 0 0 0 0,-1 1 0 0 0,0-1 0 0 0,0 0 0 0 0,0 0 0 0 0,0 1 0 0 0,0-1 0 0 0,0 0 0 0 0,1 0 0 0 0,-1 0 0 0 0,0 0 0 0 0,0 0 0 0 0,0 0 0 0 0,0-1-4 0 0,-2 1 12 0 0,0-1 1 0 0,0 0 0 0 0,0 0 0 0 0,0 0 0 0 0,1 0-1 0 0,-3-2-12 0 0,0 1 15 0 0,0-1 0 0 0,1 0-1 0 0,-1 0 1 0 0,1-1 0 0 0,0 1-1 0 0,0-1 1 0 0,0 0 0 0 0,0-1-15 0 0,3 3 0 0 0,1 1 1 0 0,-1 0-1 0 0,0-1 1 0 0,1 1-1 0 0,-1-1 0 0 0,1 0 1 0 0,0 1-1 0 0,-1-1 1 0 0,1 1-1 0 0,0-1 0 0 0,0 0 1 0 0,0 1-1 0 0,0-1 1 0 0,0 0-1 0 0,0 1 1 0 0,1-1-1 0 0,-1 1 0 0 0,1-1 1 0 0,-1 1-1 0 0,1-1 1 0 0,-1 1-1 0 0,1-1 1 0 0,0 0-1 0 0,1-4 0 0 0,-1 4-4 0 0,0-1 0 0 0,0 1 0 0 0,0 0-1 0 0,0 0 1 0 0,1 0 0 0 0,-1 0 0 0 0,1 0 0 0 0,-1 0-1 0 0,1 0 1 0 0,-1 1 0 0 0,1-1 0 0 0,0 0-1 0 0,0 1 1 0 0,1-1 4 0 0,-2 1-5 0 0,0 0-1 0 0,1 1 0 0 0,-1-1 1 0 0,0 0-1 0 0,1 1 1 0 0,-1-1-1 0 0,1 1 1 0 0,-1-1-1 0 0,1 1 1 0 0,-1-1-1 0 0,1 1 1 0 0,-1 0-1 0 0,1 0 0 0 0,-1 0 1 0 0,1 0-1 0 0,-1 0 1 0 0,1 0-1 0 0,-1 1 1 0 0,1-1-1 0 0,-1 0 1 0 0,1 1-1 0 0,-1-1 6 0 0,3 2-9 0 0,0-1 1 0 0,-1 1-1 0 0,1 0 0 0 0,-1 0 1 0 0,1 1-1 0 0,-1-1 0 0 0,0 1 1 0 0,0-1-1 0 0,0 1 0 0 0,-1 0 1 0 0,1 0-1 0 0,0 0 0 0 0,-1 1 1 0 0,0-1-1 0 0,0 0 0 0 0,1 3 9 0 0,0-1 0 0 0,2 5 0 0 0,-6-9 0 0 0,1 1 0 0 0,0-1 0 0 0,0 1 0 0 0,0-1 0 0 0,-1 1 0 0 0,1-1 0 0 0,-1 0 0 0 0,1 1 0 0 0,-1-1 0 0 0,0 1 0 0 0,1-1 0 0 0,-1 0 0 0 0,0 1 5 0 0,1-1-1 0 0,-1 1 0 0 0,0-1 0 0 0,1 0 0 0 0,-1 0 0 0 0,0 1 0 0 0,0-1 1 0 0,0 0-1 0 0,0 0 0 0 0,0 0 0 0 0,0 0 0 0 0,0 0 0 0 0,0 0 0 0 0,-1 0 0 0 0,1 0 1 0 0,0 0-1 0 0,0-1 0 0 0,-1 1 0 0 0,1 0 0 0 0,0-1 0 0 0,-1 1 0 0 0,1-1 0 0 0,-1 0 1 0 0,1 1-1 0 0,-1-1 0 0 0,1 0 0 0 0,-1 0 0 0 0,1 0 0 0 0,-1 0 0 0 0,1 0 0 0 0,-1 0-4 0 0,-8-1 5 0 0,9 1-1 0 0,-1 0-1 0 0,1-1 1 0 0,0 1 0 0 0,-1 0 0 0 0,1 0-1 0 0,-1-1 1 0 0,1 1 0 0 0,0-1-1 0 0,-1 1 1 0 0,1-1 0 0 0,0 0 0 0 0,-1 1-1 0 0,1-1 1 0 0,0 0 0 0 0,0 0-1 0 0,-1 0-3 0 0,0-1 3 0 0,1 1-1 0 0,-1 0 0 0 0,0-1 1 0 0,1 0-1 0 0,-1 1 0 0 0,1-1 0 0 0,-1 0 1 0 0,1 0-1 0 0,0 1 0 0 0,0-1 1 0 0,0 0-1 0 0,0 0 0 0 0,0 0 0 0 0,0-1 1 0 0,1 1-1 0 0,-1 0 0 0 0,1 0 1 0 0,-1 0-1 0 0,1 0 0 0 0,0-1 0 0 0,0 1 1 0 0,0 0-1 0 0,0 0 0 0 0,0-1 1 0 0,0 1-1 0 0,1 0 0 0 0,-1 0 0 0 0,1-1-2 0 0,-1 0-21 0 0,13-4-724 0 0,-7 6-3555 0 0,0 1-961 0 0</inkml:trace>
  <inkml:trace contextRef="#ctx0" brushRef="#br0" timeOffset="1680">2335 533 4112 0 0,'0'0'191'0'0,"-17"-5"146"0"0,6 4 1203 0 0,9 1-1374 0 0,1 0 0 0 0,0 0-1 0 0,-1 0 1 0 0,1 0 0 0 0,0 0-1 0 0,-1-1 1 0 0,1 1 0 0 0,-1 0-1 0 0,1-1 1 0 0,0 1 0 0 0,0-1-1 0 0,-1 0 1 0 0,1 1-1 0 0,0-1 1 0 0,0 0 0 0 0,0 1-1 0 0,-1-1 1 0 0,1 0 0 0 0,0-1-166 0 0,-6-6 788 0 0,6 8-699 0 0,0-1 0 0 0,0 0 0 0 0,0 0 0 0 0,0 0-1 0 0,0 0 1 0 0,1 0 0 0 0,-1 0 0 0 0,0 0-1 0 0,1 0 1 0 0,-1 0 0 0 0,1 0 0 0 0,-1 0 0 0 0,1-1-1 0 0,0 1 1 0 0,-1 0 0 0 0,1 0 0 0 0,0 0 0 0 0,0-1-1 0 0,0 1 1 0 0,0 0 0 0 0,0-1-89 0 0,0 0 45 0 0,0 0 0 0 0,0 0 0 0 0,0 0 0 0 0,0 1 0 0 0,0-1 0 0 0,1 0 0 0 0,-1 0 0 0 0,1 0 0 0 0,-1 0 0 0 0,1 0 0 0 0,0 0 0 0 0,-1 1 0 0 0,1-1 0 0 0,0 0 0 0 0,0 1 0 0 0,1-1 0 0 0,-1 1 0 0 0,0-1 0 0 0,0 1 0 0 0,1-1 0 0 0,-1 1 0 0 0,1 0 0 0 0,-1 0 0 0 0,1 0 0 0 0,0 0 0 0 0,-1 0 0 0 0,1 0 0 0 0,0 0 0 0 0,1 0-45 0 0,2-1 68 0 0,0 0 1 0 0,0 0-1 0 0,0 1 0 0 0,0-1 0 0 0,1 1 0 0 0,-1 0 1 0 0,2 1-69 0 0,-5 0 30 0 0,0-1 1 0 0,0 1-1 0 0,1 0 0 0 0,-1 1 1 0 0,0-1-1 0 0,0 0 1 0 0,1 1-1 0 0,-1-1 1 0 0,0 1-1 0 0,0 0 0 0 0,0 0 1 0 0,0-1-1 0 0,0 1 1 0 0,0 1-1 0 0,0-1 1 0 0,0 0-1 0 0,0 0 1 0 0,0 2-31 0 0,4 1 45 0 0,-4-3-34 0 0,-1 0 0 0 0,1 1 0 0 0,0-1 0 0 0,-1 1 0 0 0,1-1 0 0 0,0 1 0 0 0,-1 0 0 0 0,0 0 0 0 0,1 0 0 0 0,-1 0 1 0 0,0 0-1 0 0,0 0 0 0 0,0 0 0 0 0,0 2-11 0 0,0-3 2 0 0,1 1-5 0 0,-3 10 57 0 0,0-7-32 0 0,-1 0 0 0 0,1 0 0 0 0,-1 0 0 0 0,-1 0 0 0 0,1 0 1 0 0,-1 0-1 0 0,1-1 0 0 0,-2 1 0 0 0,1-1 0 0 0,0 0 0 0 0,-1 0 0 0 0,1 0 0 0 0,-1-1 1 0 0,0 1-1 0 0,-1-1 0 0 0,1 0 0 0 0,-1 0-22 0 0,4-2 12 0 0,-1 0 1 0 0,0-1-1 0 0,1 0 1 0 0,-1 1-1 0 0,0-1 0 0 0,1 0 1 0 0,-1 0-1 0 0,0 1 1 0 0,0-1-1 0 0,1-1 0 0 0,-1 1 1 0 0,0 0-1 0 0,0 0 1 0 0,1-1-1 0 0,-1 1 1 0 0,0-1-1 0 0,1 1 0 0 0,-1-1 1 0 0,1 0-1 0 0,-1 1 1 0 0,1-1-1 0 0,-1 0 0 0 0,1 0 1 0 0,-1 0-1 0 0,1 0 1 0 0,0-1-1 0 0,0 1 0 0 0,-1 0 1 0 0,1-1-1 0 0,0 1 1 0 0,0-1-13 0 0,-1-1 42 0 0,0 1 1 0 0,0-1 0 0 0,1 0-1 0 0,-1 0 1 0 0,1 0-1 0 0,0 0 1 0 0,0 0 0 0 0,0 0-1 0 0,0 0 1 0 0,0 0-1 0 0,1 0 1 0 0,-1-1 0 0 0,1 1-1 0 0,0 0 1 0 0,0 0 0 0 0,1-4-43 0 0,-1 3 13 0 0,1 1 0 0 0,0-1 1 0 0,0 0-1 0 0,1 0 0 0 0,-1 0 1 0 0,1 1-1 0 0,0-1 0 0 0,0 1 1 0 0,0-1-1 0 0,0 1 0 0 0,0 0 1 0 0,1 0-1 0 0,0 0 0 0 0,-1 0 1 0 0,1 1-1 0 0,0-1 0 0 0,0 0 1 0 0,1 1-1 0 0,-1 0 0 0 0,0 0 0 0 0,1 0 1 0 0,0 0-1 0 0,-1 1 0 0 0,1 0 1 0 0,0-1-1 0 0,0 1 0 0 0,-1 0 1 0 0,1 1-1 0 0,1-1-13 0 0,-2 1 11 0 0,-1-1-1 0 0,1 1 0 0 0,-1 0 0 0 0,1-1 0 0 0,0 1 0 0 0,-1 0-1 0 0,1 1 1 0 0,-1-1 0 0 0,3 1-10 0 0,-4-1 1 0 0,0 0 0 0 0,0 1 1 0 0,0 0-1 0 0,0-1 0 0 0,0 1 0 0 0,0-1 0 0 0,0 1 0 0 0,0 0 0 0 0,0 0 1 0 0,0 0-1 0 0,0 0 0 0 0,0-1 0 0 0,-1 1 0 0 0,1 0 0 0 0,0 0 0 0 0,-1 0 1 0 0,1 1-1 0 0,0-1 0 0 0,-1 0 0 0 0,0 0 0 0 0,1 0 0 0 0,-1 0 0 0 0,0 0 1 0 0,1 1-2 0 0,-1 1-1 0 0,0-1 1 0 0,1 1-1 0 0,-1-1 1 0 0,0 1 0 0 0,0-1-1 0 0,-1 1 1 0 0,1-1-1 0 0,0 0 1 0 0,-1 1 0 0 0,1-1-1 0 0,-1 0 1 0 0,0 1 0 0 0,0-1-1 0 0,0 0 1 0 0,-2 4 13 0 0,0-1 0 0 0,0 0 0 0 0,0 0 0 0 0,0 0 0 0 0,-2 0-13 0 0,-3 5 39 0 0,5-5-15 0 0,0-1 0 0 0,-1 1-1 0 0,0-1 1 0 0,1 0 0 0 0,-2-1-1 0 0,-2 3-23 0 0,6-5 7 0 0,0 0 1 0 0,0-1-1 0 0,0 1 0 0 0,0-1 0 0 0,0 1 1 0 0,-1-1-1 0 0,1 1 0 0 0,0-1 0 0 0,0 0 0 0 0,0 0 1 0 0,-1 1-1 0 0,1-1 0 0 0,0 0 0 0 0,0 0 1 0 0,-1 0-1 0 0,1 0 0 0 0,0-1 0 0 0,0 1 1 0 0,-1 0-1 0 0,1 0 0 0 0,0-1 0 0 0,0 1 0 0 0,0-1 1 0 0,-1 1-1 0 0,1-1 0 0 0,0 0 0 0 0,0 1 1 0 0,0-1-1 0 0,0 0 0 0 0,0 0 0 0 0,0 1 0 0 0,0-1-7 0 0,-1-1 10 0 0,0 0-1 0 0,0 1 0 0 0,1-1 0 0 0,-1 0 0 0 0,0 0 1 0 0,1 0-1 0 0,-1 0 0 0 0,1 0 0 0 0,0 0 0 0 0,0 0 0 0 0,0 0 1 0 0,0-1-1 0 0,0 1 0 0 0,0 0 0 0 0,0-1 0 0 0,1 1 0 0 0,-1-1 1 0 0,1 1-1 0 0,0-1 0 0 0,0 1 0 0 0,0-1 0 0 0,0 1 0 0 0,0-1 1 0 0,0 1-1 0 0,1-2-9 0 0,0 1 0 0 0,0 1 0 0 0,0-1 1 0 0,1 0-1 0 0,-1 0 0 0 0,1 1 1 0 0,-1-1-1 0 0,1 1 0 0 0,0 0 1 0 0,0-1-1 0 0,0 1 0 0 0,0 0 1 0 0,0 0-1 0 0,1 0 0 0 0,-1 0 1 0 0,1 1-1 0 0,-1-1 0 0 0,1 1 1 0 0,0-1-1 0 0,-1 1 0 0 0,1 0 1 0 0,0 0-1 0 0,0 0 0 0 0,0 0 1 0 0,0 1-1 0 0,0-1 0 0 0,0 1 1 0 0,0 0-1 0 0,0 0 0 0 0,0 0 1 0 0,0 0-1 0 0,0 0 0 0 0,0 1 1 0 0,2 0-2 0 0,-5-1-1 0 0,3 1-8 0 0,0 0 0 0 0,0 0-1 0 0,0 0 1 0 0,0 1 0 0 0,0-1 0 0 0,0 1-1 0 0,-1 0 1 0 0,1-1 0 0 0,-1 1 0 0 0,1 0-1 0 0,-1 1 1 0 0,2 0 10 0 0,-1 0-2 0 0,-1 1 0 0 0,1 0-1 0 0,0-1 1 0 0,-1 1 0 0 0,2 3 2 0 0,-3-5 0 0 0,0 0 0 0 0,-1-1 0 0 0,1 1 0 0 0,-1 0 0 0 0,1-1 0 0 0,-1 1 0 0 0,1 0 0 0 0,-1 0 0 0 0,0 0 0 0 0,0-1 0 0 0,0 1 0 0 0,0 0 0 0 0,0 0 0 0 0,-1-1 0 0 0,1 1 0 0 0,0 0 0 0 0,-1 1 0 0 0,-1 1 23 0 0,1 0 0 0 0,-1 0 0 0 0,0 0-1 0 0,-1 0 1 0 0,1-1 0 0 0,0 1 0 0 0,-1-1-1 0 0,0 0 1 0 0,-2 3-23 0 0,3-5 23 0 0,1 0 0 0 0,-1 1 1 0 0,0-1-1 0 0,0 0 0 0 0,0 0 0 0 0,1 0 0 0 0,-1-1 0 0 0,0 1 1 0 0,0 0-1 0 0,0-1 0 0 0,-1 1 0 0 0,1-1 0 0 0,0 1 0 0 0,0-1 1 0 0,0 0-1 0 0,0 0 0 0 0,0 0 0 0 0,0 0 0 0 0,0-1 0 0 0,-2 1-23 0 0,0-1 5 0 0,0 0 0 0 0,1-1 0 0 0,-1 1 0 0 0,0-1 0 0 0,1 1 0 0 0,-1-1-1 0 0,1 0 1 0 0,-1-1 0 0 0,1 1 0 0 0,0 0 0 0 0,0-1 0 0 0,0 0 0 0 0,0 0-1 0 0,1 0 1 0 0,-1 0 0 0 0,1 0 0 0 0,-1 0 0 0 0,1-1-5 0 0,0 0 27 0 0,-1 0-1 0 0,1-1 1 0 0,0 1-1 0 0,1-1 1 0 0,-1 1 0 0 0,1-1-1 0 0,0 1 1 0 0,0-1-1 0 0,0 0 1 0 0,1 0 0 0 0,-1 0-1 0 0,1 1 1 0 0,0-1-1 0 0,1-5-26 0 0,0 7 0 0 0,-1-1 0 0 0,1 0 0 0 0,0-1 0 0 0,0 1 0 0 0,0 0 0 0 0,2-3 0 0 0,-2 5 0 0 0,0 1 0 0 0,0-1 0 0 0,0 1 0 0 0,0-1 0 0 0,0 1 0 0 0,0-1 0 0 0,1 1 0 0 0,-1 0 0 0 0,0 0 0 0 0,1 0 0 0 0,-1 0 0 0 0,1 0 0 0 0,-1 0 0 0 0,1 0 0 0 0,0 0 0 0 0,0 0 0 0 0,1 0 0 0 0,1-1 0 0 0,-1 1 0 0 0,1-1 0 0 0,0 1-1 0 0,-1 0 1 0 0,1 1 0 0 0,0-1 0 0 0,0 1-1 0 0,0 0 1 0 0,-1-1 0 0 0,1 2 0 0 0,0-1-1 0 0,0 0 1 0 0,0 1 0 0 0,0 0 0 0 0,-1 0 0 0 0,1 0-1 0 0,0 0 1 0 0,-1 0 0 0 0,1 1 0 0 0,-1 0-1 0 0,1 0 1 0 0,-1 0 0 0 0,0 0 0 0 0,0 0 0 0 0,0 0-1 0 0,0 1 1 0 0,0 0 0 0 0,-1-1 0 0 0,1 1-1 0 0,-1 0 1 0 0,1 1 0 0 0,-1-1 0 0 0,0 0-1 0 0,1 4 1 0 0,-2-5 1 0 0,-1 0-1 0 0,1 0 0 0 0,-1 0 1 0 0,0 0-1 0 0,0 0 1 0 0,0 0-1 0 0,0 0 0 0 0,0 0 1 0 0,0 0-1 0 0,0 0 0 0 0,-1 0 1 0 0,1 0-1 0 0,-1 0 0 0 0,0 0 1 0 0,1 0-1 0 0,-1 0 0 0 0,0 0 1 0 0,0 0-1 0 0,0 0 0 0 0,-1 0 0 0 0,-1 3-17 0 0,-1 1 0 0 0,0-1-1 0 0,-1 1 1 0 0,1-1-1 0 0,-4 2 18 0 0,7-5 0 0 0,-1-1-1 0 0,0 1 0 0 0,0 0 0 0 0,0-1 0 0 0,0 0 0 0 0,0 1 1 0 0,-1-1-1 0 0,1 0 0 0 0,0 0 0 0 0,-1 0 0 0 0,1 0 0 0 0,0 0 1 0 0,-1-1-1 0 0,1 1 0 0 0,-1-1 0 0 0,1 0 0 0 0,-1 0 0 0 0,1 0 0 0 0,-3 0 1 0 0,1 0 10 0 0,1-1-1 0 0,-1 0 0 0 0,1 0 0 0 0,0-1 1 0 0,-1 1-1 0 0,1 0 0 0 0,0-1 0 0 0,0 0 0 0 0,0 0 1 0 0,0 0-1 0 0,1 0 0 0 0,-1 0 0 0 0,0-1 0 0 0,1 1 1 0 0,-1-2-10 0 0,1 2 6 0 0,0 0 0 0 0,1-1 0 0 0,0 1 1 0 0,-1 0-1 0 0,1-1 0 0 0,0 1 1 0 0,0-1-1 0 0,1 1 0 0 0,-1-1 1 0 0,0 0-1 0 0,1 1 0 0 0,0-1 0 0 0,0 0 1 0 0,-1 1-1 0 0,1-1 0 0 0,1 0 1 0 0,-1 1-1 0 0,0-1 0 0 0,1 0 0 0 0,0-1-6 0 0,10-11-74 0 0,-10 15 7 0 0,-1-1 1 0 0,1 1-1 0 0,-1-1 0 0 0,1 1 1 0 0,0 0-1 0 0,-1 0 1 0 0,1-1-1 0 0,0 1 0 0 0,-1 0 1 0 0,1 0-1 0 0,0 0 1 0 0,-1-1-1 0 0,1 1 0 0 0,0 0 1 0 0,0 0-1 0 0,-1 0 1 0 0,1 0-1 0 0,0 1 0 0 0,-1-1 1 0 0,1 0-1 0 0,0 0 67 0 0,0 0-1230 0 0</inkml:trace>
</inkml:ink>
</file>

<file path=ppt/ink/ink8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7:01.445"/>
    </inkml:context>
    <inkml:brush xml:id="br0">
      <inkml:brushProperty name="width" value="0.05" units="cm"/>
      <inkml:brushProperty name="height" value="0.05" units="cm"/>
      <inkml:brushProperty name="color" value="#849398"/>
    </inkml:brush>
  </inkml:definitions>
  <inkml:trace contextRef="#ctx0" brushRef="#br0">0 0 11976 0 0,'3'10'3854'0'0,"-2"-8"-3655"0"0,-1 1 1 0 0,1 0-1 0 0,0 0 1 0 0,-1 0-1 0 0,1 3-199 0 0,-5 120 2228 0 0,4-118-2275 0 0,1 0 1 0 0,0 0-1 0 0,1 0 0 0 0,0 0 0 0 0,2 6 47 0 0,-3-12-250 0 0,0-1 1 0 0,-1 1-1 0 0,1 0 1 0 0,0-1-1 0 0,0 1 1 0 0,0 0-1 0 0,0-1 1 0 0,1 1 249 0 0,4 6-1185 0 0</inkml:trace>
</inkml:ink>
</file>

<file path=ppt/ink/ink8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7:01.791"/>
    </inkml:context>
    <inkml:brush xml:id="br0">
      <inkml:brushProperty name="width" value="0.05" units="cm"/>
      <inkml:brushProperty name="height" value="0.05" units="cm"/>
      <inkml:brushProperty name="color" value="#849398"/>
    </inkml:brush>
  </inkml:definitions>
  <inkml:trace contextRef="#ctx0" brushRef="#br0">83 8 13448 0 0,'0'0'298'0'0,"0"0"46"0"0,-8-3 472 0 0,6 2-726 0 0,-1 0 1 0 0,1 1-1 0 0,0-1 0 0 0,-1 1 0 0 0,1-1 0 0 0,0 1 1 0 0,-1 0-1 0 0,1 0 0 0 0,-1 0 0 0 0,1 0 0 0 0,0 1 0 0 0,-1-1 1 0 0,1 1-1 0 0,0-1 0 0 0,-1 1 0 0 0,1 0 0 0 0,0 0 1 0 0,0 0-1 0 0,0 0 0 0 0,0 0 0 0 0,0 0 0 0 0,0 1 1 0 0,0-1-1 0 0,0 1 0 0 0,0-1 0 0 0,0 1 0 0 0,1 0 0 0 0,-1-1 1 0 0,1 1-1 0 0,0 0 0 0 0,-1 0 0 0 0,1 0 0 0 0,0 1 1 0 0,0-1-1 0 0,0 0 0 0 0,0 0 0 0 0,0 0 0 0 0,1 1 1 0 0,-1-1-1 0 0,1 0 0 0 0,0 1 0 0 0,-1-1-90 0 0,2 4 48 0 0,-1-1 0 0 0,0 0-1 0 0,1 0 1 0 0,1 3-48 0 0,-2-7-6 0 0,1 1 0 0 0,-1 0-1 0 0,1 0 1 0 0,0 0 0 0 0,-1 0 0 0 0,1-1-1 0 0,0 1 1 0 0,0 0 0 0 0,0-1-1 0 0,0 1 1 0 0,1-1 0 0 0,-1 1-1 0 0,1 0 7 0 0,-1-1-57 0 0,0 0 0 0 0,0-1-1 0 0,0 1 1 0 0,1-1 0 0 0,-1 1-1 0 0,0-1 1 0 0,0 0-1 0 0,0 1 1 0 0,0-1 0 0 0,0 0-1 0 0,0 0 1 0 0,1 0 0 0 0,-1 0-1 0 0,0 0 1 0 0,0 0-1 0 0,0 0 1 0 0,1 0 0 0 0,-1 0-1 0 0,0 0 1 0 0,0-1 0 0 0,0 1-1 0 0,0-1 1 0 0,0 1 0 0 0,0 0-1 0 0,0-1 1 0 0,0 0-1 0 0,0 1 1 0 0,0-1 0 0 0,0 0-1 0 0,0 1 1 0 0,0-1 0 0 0,0 0 57 0 0,1-1-49 0 0,1 0 0 0 0,-1 0 0 0 0,0-1 0 0 0,0 1 1 0 0,-1 0-1 0 0,1-1 0 0 0,0 0 0 0 0,-1 1 0 0 0,0-1 1 0 0,1 0-1 0 0,-1 1 0 0 0,0-2 49 0 0,0 1-25 0 0,1-8 505 0 0,1 1-1 0 0,1 0 0 0 0,-1-1 1 0 0,2 1-1 0 0,0 0-479 0 0,-5 9 63 0 0,0 1 0 0 0,0 0-1 0 0,0 0 1 0 0,0 0 0 0 0,1-1 0 0 0,-1 1-1 0 0,0 0 1 0 0,0 0 0 0 0,0 0 0 0 0,0 0-1 0 0,0-1 1 0 0,0 1 0 0 0,1 0-1 0 0,-1 0 1 0 0,0 0 0 0 0,0 0 0 0 0,0 0-1 0 0,1 0 1 0 0,-1-1 0 0 0,0 1 0 0 0,0 0-1 0 0,0 0 1 0 0,1 0 0 0 0,-1 0 0 0 0,0 0-1 0 0,0 0 1 0 0,0 0 0 0 0,1 0 0 0 0,-1 0-1 0 0,0 0 1 0 0,0 0 0 0 0,1 0 0 0 0,-1 0-1 0 0,0 0 1 0 0,0 0-63 0 0,6 7 813 0 0,1 9-437 0 0,-5-9-306 0 0,-2 0 0 0 0,1 0 0 0 0,-1 0 0 0 0,0 0 0 0 0,0-1 0 0 0,-1 1 0 0 0,0 0 0 0 0,-1 3-70 0 0,-1 14 82 0 0,1-3-21 0 0,0 0 1 0 0,2 0 0 0 0,0 0-1 0 0,2 4-61 0 0,-1-18 68 0 0,0-1-1119 0 0,-1-1-5592 0 0,0 0 10 0 0</inkml:trace>
</inkml:ink>
</file>

<file path=ppt/ink/ink8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7:02.124"/>
    </inkml:context>
    <inkml:brush xml:id="br0">
      <inkml:brushProperty name="width" value="0.05" units="cm"/>
      <inkml:brushProperty name="height" value="0.05" units="cm"/>
      <inkml:brushProperty name="color" value="#849398"/>
    </inkml:brush>
  </inkml:definitions>
  <inkml:trace contextRef="#ctx0" brushRef="#br0">6 9 10680 0 0,'0'0'241'0'0,"0"0"38"0"0,4 0 273 0 0,-1-2-198 0 0,0 1 0 0 0,0 0 0 0 0,0 0 0 0 0,0 0 0 0 0,0 0 0 0 0,0 1 0 0 0,0-1 0 0 0,1 1 0 0 0,-1 0 0 0 0,0 0 0 0 0,0 0 0 0 0,0 0 0 0 0,0 0 0 0 0,1 1 0 0 0,-1-1 0 0 0,0 1 0 0 0,0 0 0 0 0,0 0 0 0 0,2 1-354 0 0,-4-2 33 0 0,-1 1-1 0 0,1-1 1 0 0,0 0-1 0 0,-1 1 1 0 0,1-1-1 0 0,-1 1 1 0 0,1-1 0 0 0,-1 0-1 0 0,1 1 1 0 0,-1-1-1 0 0,1 1 1 0 0,-1 0-1 0 0,1-1 1 0 0,-1 1-1 0 0,1-1 1 0 0,-1 1 0 0 0,0 0-1 0 0,1-1 1 0 0,-1 1-1 0 0,0 0 1 0 0,0-1-1 0 0,0 1 1 0 0,1 0-1 0 0,-1-1 1 0 0,0 1 0 0 0,0 0-1 0 0,0-1 1 0 0,0 1-1 0 0,0 0 1 0 0,0 0-1 0 0,0-1 1 0 0,0 1-1 0 0,-1 0 1 0 0,1-1 0 0 0,0 1-1 0 0,0 0 1 0 0,-1-1-1 0 0,1 1 1 0 0,0 0-1 0 0,-1-1 1 0 0,1 1-1 0 0,0-1 1 0 0,-1 1-33 0 0,-1 2 38 0 0,0 0 0 0 0,0 0 0 0 0,-1 0 0 0 0,1 0 0 0 0,-1 0-1 0 0,0-1 1 0 0,-1 2-38 0 0,-29 24 125 0 0,30-25-121 0 0,-1 1 0 0 0,1-1 0 0 0,0 1 0 0 0,0 0 0 0 0,1 0-1 0 0,-1 0 1 0 0,-1 4-4 0 0,3-4 0 0 0,2 0 0 0 0,1-3 0 0 0,-1 0 1 0 0,0 0-1 0 0,1 0 0 0 0,-1 0 0 0 0,0-1 0 0 0,1 1 0 0 0,-1 0 0 0 0,1-1 0 0 0,-1 1 0 0 0,1-1 0 0 0,0 0 0 0 0,-1 1 0 0 0,1-1 0 0 0,0 0 0 0 0,24 0-13 0 0,-15-2-86 0 0,1 0 0 0 0,5-3 99 0 0,5-1-1296 0 0,-14 4-3280 0 0,1-3-1533 0 0</inkml:trace>
</inkml:ink>
</file>

<file path=ppt/ink/ink8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7:02.503"/>
    </inkml:context>
    <inkml:brush xml:id="br0">
      <inkml:brushProperty name="width" value="0.05" units="cm"/>
      <inkml:brushProperty name="height" value="0.05" units="cm"/>
      <inkml:brushProperty name="color" value="#849398"/>
    </inkml:brush>
  </inkml:definitions>
  <inkml:trace contextRef="#ctx0" brushRef="#br0">24 6 8752 0 0,'0'0'673'0'0,"-1"0"-437"0"0,-3-1-85 0 0,3 0 489 0 0,-16-2 5164 0 0,17 2-4814 0 0,0 1-341 0 0,0 0-147 0 0,0 0-29 0 0,0 0-42 0 0,0 0-149 0 0,0 2-206 0 0,1-1-1 0 0,0 0 0 0 0,0 0 0 0 0,0 0 0 0 0,1-1 0 0 0,-1 1 1 0 0,0 0-1 0 0,0 0 0 0 0,0 0 0 0 0,2 0-75 0 0,-1 0 156 0 0,37 21 772 0 0,-18-10-924 0 0,13 9-4 0 0,64 53 64 0 0,-97-73-63 0 0,3 2 21 0 0,-1-1-1 0 0,1 0 1 0 0,0 1-1 0 0,0-1 1 0 0,0-1 0 0 0,0 1-1 0 0,4 1-21 0 0,-7-3 11 0 0,-4 8 1252 0 0,-3-2-1135 0 0,1 1 1 0 0,-1-2 0 0 0,-1 1 0 0 0,1-1 0 0 0,-4 2-129 0 0,2 0-19 0 0,-1 0 0 0 0,-6 7 19 0 0,-1 2-6 0 0,10-11-438 0 0,0 1 0 0 0,0 0 0 0 0,1 1 0 0 0,-1 1 444 0 0,1-3-2239 0 0,1-1-4923 0 0</inkml:trace>
</inkml:ink>
</file>

<file path=ppt/ink/ink8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7:02.836"/>
    </inkml:context>
    <inkml:brush xml:id="br0">
      <inkml:brushProperty name="width" value="0.05" units="cm"/>
      <inkml:brushProperty name="height" value="0.05" units="cm"/>
      <inkml:brushProperty name="color" value="#849398"/>
    </inkml:brush>
  </inkml:definitions>
  <inkml:trace contextRef="#ctx0" brushRef="#br0">0 0 1840 0 0,'0'0'447'0'0,"0"0"1202"0"0,0 0 523 0 0,0 0 106 0 0,0 0-174 0 0,0 0-824 0 0,3 12 2403 0 0,-2-9-3581 0 0,1-1 0 0 0,-1 1 0 0 0,1-1 1 0 0,0 0-1 0 0,0 1 0 0 0,0-1 0 0 0,0 0 0 0 0,0 0 1 0 0,0-1-1 0 0,0 1 0 0 0,1 0 0 0 0,-1-1 0 0 0,1 1 0 0 0,-1-1 1 0 0,1 0-1 0 0,0 0 0 0 0,-1 0 0 0 0,1 0 0 0 0,0-1 1 0 0,0 1-1 0 0,2 0-102 0 0,1-1 143 0 0,0 1 0 0 0,0-1 0 0 0,0 0 0 0 0,0-1 1 0 0,0 0-1 0 0,0 0 0 0 0,-1 0 0 0 0,1 0 0 0 0,5-3-143 0 0,-9 3-300 0 0,0 0-1 0 0,0 0 1 0 0,0 0-1 0 0,0 0 1 0 0,0-1-1 0 0,0 1 1 0 0,0-1-1 0 0,0 0 301 0 0,0-1-5979 0 0</inkml:trace>
</inkml:ink>
</file>

<file path=ppt/ink/ink8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7:03.361"/>
    </inkml:context>
    <inkml:brush xml:id="br0">
      <inkml:brushProperty name="width" value="0.05" units="cm"/>
      <inkml:brushProperty name="height" value="0.05" units="cm"/>
      <inkml:brushProperty name="color" value="#849398"/>
    </inkml:brush>
  </inkml:definitions>
  <inkml:trace contextRef="#ctx0" brushRef="#br0">0 9 6912 0 0,'0'0'528'0'0,"5"-4"2331"0"0,-3 2 6017 0 0,1-1-8596 0 0,3 4-4491 0 0,-5 0 3467 0 0,6 0-5500 0 0</inkml:trace>
</inkml:ink>
</file>

<file path=ppt/ink/ink8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7:03.765"/>
    </inkml:context>
    <inkml:brush xml:id="br0">
      <inkml:brushProperty name="width" value="0.05" units="cm"/>
      <inkml:brushProperty name="height" value="0.05" units="cm"/>
      <inkml:brushProperty name="color" value="#849398"/>
    </inkml:brush>
  </inkml:definitions>
  <inkml:trace contextRef="#ctx0" brushRef="#br0">1 9 11976 0 0,'0'0'266'0'0,"0"0"44"0"0,0 0 15 0 0,0 0-26 0 0,0 0-94 0 0,0 0 344 0 0,0 0 171 0 0,0 0 31 0 0,0 0-18 0 0,0 0-104 0 0,5 0 958 0 0,-2 0-1599 0 0,11-1-5468 0 0,-8 0-50 0 0</inkml:trace>
  <inkml:trace contextRef="#ctx0" brushRef="#br0" timeOffset="1">264 14 15344 0 0,'6'-2'387'0'0,"21"-7"1456"0"0,-22 7-1835 0 0,-5 2-687 0 0</inkml:trace>
</inkml:ink>
</file>

<file path=ppt/ink/ink8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7:04.171"/>
    </inkml:context>
    <inkml:brush xml:id="br0">
      <inkml:brushProperty name="width" value="0.05" units="cm"/>
      <inkml:brushProperty name="height" value="0.05" units="cm"/>
      <inkml:brushProperty name="color" value="#849398"/>
    </inkml:brush>
  </inkml:definitions>
  <inkml:trace contextRef="#ctx0" brushRef="#br0">0 0 15664 0 0,'0'0'356'0'0,"0"0"49"0"0,0 0 21 0 0,0 0-42 0 0,1 1-292 0 0,0 0 0 0 0,0 0-1 0 0,-1-1 1 0 0,1 1-1 0 0,0 0 1 0 0,-1 0 0 0 0,1 0-1 0 0,-1 0 1 0 0,1 0-1 0 0,-1 0-91 0 0,2 17 449 0 0,0-1 0 0 0,-2 1-1 0 0,0 3-448 0 0,1 34-91 0 0,0-47 96 0 0,0 0 0 0 0,1 0 0 0 0,0-1 0 0 0,0 1 0 0 0,3 6-5 0 0,-3-10-314 0 0,0 0-1 0 0,0-1 0 0 0,1 1 1 0 0,0-1-1 0 0,-1 0 0 0 0,1 0 1 0 0,1 0-1 0 0,2 3 315 0 0,0-1-6138 0 0</inkml:trace>
</inkml:ink>
</file>

<file path=ppt/ink/ink8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7:04.625"/>
    </inkml:context>
    <inkml:brush xml:id="br0">
      <inkml:brushProperty name="width" value="0.05" units="cm"/>
      <inkml:brushProperty name="height" value="0.05" units="cm"/>
      <inkml:brushProperty name="color" value="#849398"/>
    </inkml:brush>
  </inkml:definitions>
  <inkml:trace contextRef="#ctx0" brushRef="#br0">83 16 11200 0 0,'-1'-2'172'0'0,"-9"-6"973"0"0,8 8-900 0 0,0-1 1 0 0,1 0 0 0 0,-1 0-1 0 0,0 0 1 0 0,0 1-1 0 0,0-1 1 0 0,0 1-1 0 0,0 0 1 0 0,0 0-1 0 0,0-1 1 0 0,0 1-1 0 0,0 0 1 0 0,0 1 0 0 0,0-1-1 0 0,0 0 1 0 0,0 1-1 0 0,0-1 1 0 0,0 1-1 0 0,0-1 1 0 0,0 1-1 0 0,0 0-245 0 0,0 0 71 0 0,0 0 0 0 0,0 0-1 0 0,0 0 1 0 0,1 0-1 0 0,-1 0 1 0 0,0 1 0 0 0,0-1-1 0 0,1 0 1 0 0,-1 1 0 0 0,1 0-1 0 0,0-1 1 0 0,-1 1 0 0 0,1 0-1 0 0,0 0 1 0 0,0 0 0 0 0,0-1-1 0 0,0 1 1 0 0,0 0-1 0 0,0 2-70 0 0,1-2-34 0 0,1 1-1 0 0,-1-1 1 0 0,0 0-1 0 0,1 1 1 0 0,0-1-1 0 0,0 1 1 0 0,0-1-1 0 0,0 0 1 0 0,0 0-1 0 0,0 1 1 0 0,0-1-1 0 0,1 0 1 0 0,-1 0-1 0 0,1 0 1 0 0,-1 0-1 0 0,2 0 35 0 0,0 0-561 0 0,-1 0 0 0 0,2-1 0 0 0,-1 1 0 0 0,0-1 0 0 0,0 1 0 0 0,0-1-1 0 0,1 0 1 0 0,2 1 561 0 0,5-15-696 0 0,-10 12 792 0 0,-1 0-1 0 0,1 0 1 0 0,0 0-1 0 0,-1 0 1 0 0,1-1 0 0 0,-1 1-1 0 0,1 0 1 0 0,-1 0-1 0 0,1-1 1 0 0,-1 1-1 0 0,0-1-95 0 0,0 0 188 0 0,1 1 0 0 0,-1-1 0 0 0,0 1-1 0 0,1-1 1 0 0,-1 1 0 0 0,1 0 0 0 0,0-1 0 0 0,0 0-188 0 0,2-3 543 0 0,-3 5-497 0 0,0-1-1 0 0,1 0 0 0 0,-1 1 0 0 0,0-1 0 0 0,1 0 0 0 0,-1 1 1 0 0,1-1-1 0 0,-1 1 0 0 0,1-1 0 0 0,-1 1 0 0 0,1-1 1 0 0,-1 1-1 0 0,1 0 0 0 0,0-1 0 0 0,-1 1 0 0 0,1 0 0 0 0,0-1-45 0 0,0 1 108 0 0,0-1 0 0 0,0 1-1 0 0,-1 0 1 0 0,1 0-1 0 0,0 0 1 0 0,0 0 0 0 0,0 0-1 0 0,0 0 1 0 0,0 0 0 0 0,0 0-1 0 0,0 0 1 0 0,0 0-1 0 0,-1 0 1 0 0,1 0 0 0 0,0 1-1 0 0,0-1 1 0 0,0 0-1 0 0,0 1 1 0 0,0 0-108 0 0,1 0 136 0 0,0 0 0 0 0,-1 0 0 0 0,1 1 0 0 0,0-1 0 0 0,-1 0 0 0 0,0 1 0 0 0,1 0 0 0 0,0 1-136 0 0,2 3 222 0 0,-1-1 0 0 0,0 1 0 0 0,0 0 0 0 0,-1 0 0 0 0,1 2-222 0 0,2 12 72 0 0,-1-1 0 0 0,0 1 0 0 0,-2 0 0 0 0,0 19-72 0 0,0-7 709 0 0,-1-23-570 0 0,-1 0 0 0 0,0 0 0 0 0,-1 1 0 0 0,0-1 0 0 0,0 0 0 0 0,-1-1 0 0 0,0 1 0 0 0,-4 8-139 0 0,6-16 0 0 0,-1 0 0 0 0,1 0 0 0 0,-1 0 0 0 0,1 0 0 0 0,-1 0 0 0 0,1 0 0 0 0,-1 0 0 0 0,0 0 0 0 0,1 0 0 0 0,-1 0 0 0 0,0 0 0 0 0,0 0 0 0 0,0-1 0 0 0,0 1 0 0 0,-7 1 0 0 0,7-2 0 0 0,-1 0 9 0 0,0 0 0 0 0,0-1 0 0 0,0 1 0 0 0,0-1 0 0 0,0 1 0 0 0,0-1 0 0 0,0 0 0 0 0,0 0 0 0 0,0 0 0 0 0,1 0-1 0 0,-1 0 1 0 0,0 0 0 0 0,0-1 0 0 0,1 1 0 0 0,-1 0 0 0 0,1-1 0 0 0,0 1 0 0 0,-2-2-9 0 0,1 0-378 0 0,-1-1 1 0 0,1 1 0 0 0,0-1-1 0 0,0 1 1 0 0,0-1 0 0 0,0 0-1 0 0,1 0 1 0 0,-2-3 377 0 0,1-3-1622 0 0</inkml:trace>
</inkml:ink>
</file>

<file path=ppt/ink/ink8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7:04.999"/>
    </inkml:context>
    <inkml:brush xml:id="br0">
      <inkml:brushProperty name="width" value="0.05" units="cm"/>
      <inkml:brushProperty name="height" value="0.05" units="cm"/>
      <inkml:brushProperty name="color" value="#849398"/>
    </inkml:brush>
  </inkml:definitions>
  <inkml:trace contextRef="#ctx0" brushRef="#br0">0 42 10136 0 0,'0'0'777'0'0,"0"0"-362"0"0,0 0 351 0 0,6 0 831 0 0,-5 1 1983 0 0,-1 7-2660 0 0,1-6-747 0 0,-1 0 1 0 0,0 1-1 0 0,0-1 0 0 0,0 1 0 0 0,0-1 1 0 0,0 1-1 0 0,-1-1 0 0 0,1 1 0 0 0,-1-1 0 0 0,0 1-173 0 0,-1 5 315 0 0,2-6 295 0 0,2-6-533 0 0,2-5 56 0 0,0-1 0 0 0,1 1 0 0 0,0 0 0 0 0,5-6-133 0 0,-8 12 1 0 0,0 1 0 0 0,0-1 0 0 0,1 1-1 0 0,-1-1 1 0 0,1 1 0 0 0,0 0 0 0 0,-1 0 0 0 0,1 0 0 0 0,0 0 0 0 0,0 1 0 0 0,0-1 0 0 0,1 1 0 0 0,-1 0 0 0 0,0 0-1 0 0,0 0 1 0 0,1 0-1 0 0,-2 1 51 0 0,-1-1 0 0 0,0 1-1 0 0,0 0 1 0 0,0 0 0 0 0,0 0-1 0 0,0 1 1 0 0,0-1-1 0 0,1 0 1 0 0,-1 0 0 0 0,0 1-1 0 0,0-1 1 0 0,0 0 0 0 0,0 1-1 0 0,0-1 1 0 0,0 1 0 0 0,0-1-1 0 0,0 1 1 0 0,0 0-1 0 0,0-1 1 0 0,-1 1 0 0 0,1 0-1 0 0,0 0 1 0 0,0 0 0 0 0,-1 0-1 0 0,1-1 1 0 0,0 2-51 0 0,2 3-436 0 0,0 1 1 0 0,0-1-1 0 0,0 1 0 0 0,1 4 436 0 0,4 9-6545 0 0,-7-18 301 0 0</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30:00.132"/>
    </inkml:context>
    <inkml:brush xml:id="br0">
      <inkml:brushProperty name="width" value="0.1" units="cm"/>
      <inkml:brushProperty name="height" value="0.1" units="cm"/>
      <inkml:brushProperty name="color" value="#849398"/>
    </inkml:brush>
  </inkml:definitions>
  <inkml:trace contextRef="#ctx0" brushRef="#br0">9 7 1376 0 0,'-6'3'1769'0'0,"4"-1"1442"0"0,1-2 3885 0 0,10 4-6989 0 0,1-2 0 0 0,-1 1 1 0 0,1-1-1 0 0,0-1 0 0 0,-1 0 1 0 0,11 0-108 0 0,14-1 198 0 0,13-3-198 0 0,15 0 172 0 0,-38 3-124 0 0,0-2 0 0 0,0-1 0 0 0,22-5-48 0 0,-36 6 22 0 0,10-2-790 0 0,-20 4-224 0 0</inkml:trace>
</inkml:ink>
</file>

<file path=ppt/ink/ink8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7:05.376"/>
    </inkml:context>
    <inkml:brush xml:id="br0">
      <inkml:brushProperty name="width" value="0.05" units="cm"/>
      <inkml:brushProperty name="height" value="0.05" units="cm"/>
      <inkml:brushProperty name="color" value="#849398"/>
    </inkml:brush>
  </inkml:definitions>
  <inkml:trace contextRef="#ctx0" brushRef="#br0">2 6 13560 0 0,'0'0'306'0'0,"-1"-2"864"0"0,1-1-1077 0 0,0 2 328 0 0,0 1 142 0 0,1 1 21 0 0,8 2 288 0 0,1 1 0 0 0,-1 0 0 0 0,8 4-872 0 0,0 1 110 0 0,8 2 84 0 0,19 14-194 0 0,-39-22 73 0 0,0 1 0 0 0,0 0 1 0 0,0 0-1 0 0,2 3-73 0 0,-6-6 52 0 0,0 1-1 0 0,0-1 1 0 0,-1 0 0 0 0,1 1 0 0 0,-1-1-1 0 0,1 0 1 0 0,-1 1 0 0 0,1-1-1 0 0,-1 1 1 0 0,0-1 0 0 0,0 0-1 0 0,1 1 1 0 0,-1-1 0 0 0,0 1 0 0 0,-1-1-1 0 0,1 1 1 0 0,0-1 0 0 0,0 1-1 0 0,0-1 1 0 0,-1 1 0 0 0,1-1-1 0 0,-1 0 1 0 0,1 1 0 0 0,-1-1 0 0 0,0 0-1 0 0,1 1 1 0 0,-2-1-52 0 0,-4 10 85 0 0,-1 0 0 0 0,0 0 0 0 0,-1 0-85 0 0,1-3 340 0 0,1 1-1 0 0,0 0 0 0 0,0 0 1 0 0,1 1-1 0 0,0 0-339 0 0,2-3-345 0 0,2-6 135 0 0,0 1 0 0 0,1-1 0 0 0,-1 1 0 0 0,1-1 0 0 0,-1 1 0 0 0,1-1 1 0 0,-1 1-1 0 0,1-1 0 0 0,0 1 0 0 0,0-1 0 0 0,-1 1 0 0 0,1 0 0 0 0,0-1 0 0 0,1 1 210 0 0,0 4-7206 0 0</inkml:trace>
</inkml:ink>
</file>

<file path=ppt/ink/ink8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7:06.148"/>
    </inkml:context>
    <inkml:brush xml:id="br0">
      <inkml:brushProperty name="width" value="0.05" units="cm"/>
      <inkml:brushProperty name="height" value="0.05" units="cm"/>
      <inkml:brushProperty name="color" value="#849398"/>
    </inkml:brush>
  </inkml:definitions>
  <inkml:trace contextRef="#ctx0" brushRef="#br0">1 37 9672 0 0,'0'0'748'0'0,"6"-7"93"0"0,4-3 1280 0 0,-9 9-1988 0 0,0-1 0 0 0,0 1 0 0 0,1 0 0 0 0,-1-1 0 0 0,0 1 0 0 0,1 0 0 0 0,-1 0 0 0 0,1 0 0 0 0,-1 0 0 0 0,2 0-133 0 0,1-1 295 0 0,1 1 0 0 0,0 0 0 0 0,0 0 1 0 0,1 0-1 0 0,-1 1 0 0 0,0-1 0 0 0,0 1 1 0 0,0 0-1 0 0,5 1-295 0 0,-3 0 170 0 0,-1 0 1 0 0,1 0-1 0 0,-1 1 0 0 0,0 0 0 0 0,0 0 1 0 0,0 0-1 0 0,4 3-170 0 0,-7-4 36 0 0,-1 1 0 0 0,1-1 0 0 0,-1 1 0 0 0,1 0 1 0 0,-1 0-1 0 0,0 0 0 0 0,0 1 0 0 0,0-1 0 0 0,0 0 0 0 0,0 1 0 0 0,0-1 1 0 0,-1 1-1 0 0,1 0 0 0 0,-1-1 0 0 0,0 1 0 0 0,0 0 0 0 0,0 0 1 0 0,0 0-1 0 0,0 0 0 0 0,0 0 0 0 0,-1 3-36 0 0,1 5-70 0 0,-1 0-1 0 0,0 1 1 0 0,-1-1 0 0 0,-1 0-1 0 0,0 4 71 0 0,-1 7 351 0 0,1-15-378 0 0,1 0 0 0 0,-1 0 1 0 0,0 0-1 0 0,-1-1 0 0 0,0 2 27 0 0,-3 7 173 0 0,0 10-274 0 0,5-24 86 0 0,1 0 1 0 0,0 0-1 0 0,-1 0 0 0 0,1 0 1 0 0,0 0-1 0 0,0 0 1 0 0,0 0-1 0 0,0 0 0 0 0,0 0 1 0 0,0 0-1 0 0,0 0 0 0 0,0 0 1 0 0,0 0-1 0 0,0 0 1 0 0,1 0-1 0 0,-1 0 0 0 0,0 0 1 0 0,1 0-1 0 0,-1 0 1 0 0,1 0-1 0 0,-1 0 0 0 0,1 0 1 0 0,-1 0-1 0 0,1 0 1 0 0,0-1-1 0 0,-1 1 0 0 0,1 0 1 0 0,0 0-1 0 0,0-1 1 0 0,-1 1-1 0 0,1-1 0 0 0,0 1 1 0 0,0 0-1 0 0,0-1 1 0 0,0 0-1 0 0,0 1 0 0 0,1-1 15 0 0,0 1-71 0 0,0 0-1 0 0,0 0 0 0 0,0 0 0 0 0,0-1 0 0 0,0 1 0 0 0,0-1 1 0 0,0 0-1 0 0,0 0 0 0 0,0 0 0 0 0,0 0 0 0 0,0 0 0 0 0,0 0 1 0 0,0 0-1 0 0,0 0 0 0 0,0-1 0 0 0,1 1 0 0 0,-1-1 0 0 0,1 0 72 0 0,-3 1 3 0 0,1-1 0 0 0,-1 1 0 0 0,1 0-1 0 0,-1-1 1 0 0,1 1 0 0 0,0 0 0 0 0,-1-1-1 0 0,1 1 1 0 0,-1-1 0 0 0,0 1 0 0 0,1-1-1 0 0,-1 1 1 0 0,1-1 0 0 0,-1 1 0 0 0,0-1-1 0 0,1 1-2 0 0,-1-1 42 0 0,1 0 66 0 0,-1 1 10 0 0,0 0 38 0 0,0 0 152 0 0,0 0 68 0 0,0 0 10 0 0,0 0-48 0 0,0 0-160 0 0,0 0 136 0 0,0 0 81 0 0,0 0 18 0 0,1 11 266 0 0,-3 24 309 0 0,1 0 0 0 0,2 19-988 0 0,1 10 265 0 0,0-44-265 0 0,-1-16 0 0 0,-1 1 0 0 0,0-1 0 0 0,1 1 0 0 0,-1-1 0 0 0,-1 4 0 0 0,0 16 0 0 0,-1-19 0 0 0,1-4 2 0 0,0-1 0 0 0,0 1 0 0 0,1-1-1 0 0,-1 1 1 0 0,0-1 0 0 0,0 0 0 0 0,1 1-1 0 0,-1-1 1 0 0,0 0 0 0 0,0 0 0 0 0,0 0 0 0 0,0 0-1 0 0,1 0 1 0 0,-1 0 0 0 0,0 0 0 0 0,0 0-1 0 0,0 0 1 0 0,0 0 0 0 0,1 0 0 0 0,-1 0-1 0 0,0 0 1 0 0,0-1 0 0 0,0 1-2 0 0,-20-10-390 0 0,14 6-513 0 0,4 3 451 0 0,0-1-1 0 0,0 0 1 0 0,1 0-1 0 0,-1 0 0 0 0,1 0 1 0 0,-2-2 452 0 0,2 2-235 0 0,-8-9-1299 0 0</inkml:trace>
</inkml:ink>
</file>

<file path=ppt/ink/ink8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7:07.082"/>
    </inkml:context>
    <inkml:brush xml:id="br0">
      <inkml:brushProperty name="width" value="0.05" units="cm"/>
      <inkml:brushProperty name="height" value="0.05" units="cm"/>
      <inkml:brushProperty name="color" value="#849398"/>
    </inkml:brush>
  </inkml:definitions>
  <inkml:trace contextRef="#ctx0" brushRef="#br0">0 4 13824 0 0,'0'0'314'0'0,"0"0"46"0"0,0 0 22 0 0,11-3 74 0 0,-10 3-428 0 0,-1 0 1 0 0,1 0-1 0 0,0 0 1 0 0,0 0 0 0 0,0 0-1 0 0,0 0 1 0 0,0 0 0 0 0,0 1-1 0 0,0-1 1 0 0,0 0-1 0 0,0 1 1 0 0,0-1 0 0 0,-1 1-1 0 0,1-1 1 0 0,0 1 0 0 0,0-1-1 0 0,-1 1 1 0 0,1 0-1 0 0,0-1 1 0 0,0 1 0 0 0,-1 0-1 0 0,1 0 1 0 0,-1-1-1 0 0,1 2-28 0 0,2 2 400 0 0,0 1-1 0 0,-1-1 0 0 0,3 5-399 0 0,-4-6 59 0 0,10 23 683 0 0,-2 1 0 0 0,-1 0 0 0 0,4 19-742 0 0,-3-9-4 0 0,0 6 306 0 0,-2 0 0 0 0,0 19-302 0 0,-4-33 197 0 0,-2 0 1 0 0,-2 0-1 0 0,0 0 1 0 0,-2 1-1 0 0,-1-2 1 0 0,-8 29-198 0 0,10-47-139 0 0,-2-1 0 0 0,1 1 1 0 0,-1-1-1 0 0,-1 0 0 0 0,0 0 0 0 0,0 0 0 0 0,0-1 1 0 0,-1 1-1 0 0,-6 5 139 0 0,-1-1-978 0 0</inkml:trace>
</inkml:ink>
</file>

<file path=ppt/ink/ink8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4:36.526"/>
    </inkml:context>
    <inkml:brush xml:id="br0">
      <inkml:brushProperty name="width" value="0.05" units="cm"/>
      <inkml:brushProperty name="height" value="0.05" units="cm"/>
      <inkml:brushProperty name="color" value="#849398"/>
    </inkml:brush>
  </inkml:definitions>
  <inkml:trace contextRef="#ctx0" brushRef="#br0">0 36 10480 0 0,'0'0'480'0'0,"0"0"-11"0"0,3-12 1862 0 0,-3 11-1590 0 0,0 1-110 0 0,0 0-45 0 0,0 0-8 0 0,4 8 491 0 0,-2-3-980 0 0,0 1-1 0 0,-1 0 1 0 0,0-1 0 0 0,0 1 0 0 0,0 0-1 0 0,-1 0 1 0 0,0 0 0 0 0,0-1 0 0 0,-1 5-89 0 0,1 6 51 0 0,0-14-47 0 0,0-2-1 0 0,0 1 0 0 0,1-1 0 0 0,-1 1-1 0 0,0-1 1 0 0,0 1 0 0 0,0-1 0 0 0,0 1-1 0 0,0-1 1 0 0,0 1 0 0 0,-1-1-1 0 0,1 1 1 0 0,0-1 0 0 0,0 1 0 0 0,0-1-1 0 0,0 1 1 0 0,0-1 0 0 0,-1 1 0 0 0,1-1-1 0 0,0 0 1 0 0,0 1 0 0 0,-1-1-1 0 0,1 1-2 0 0,-1-1 66 0 0,1 0 6 0 0,1 0-41 0 0,-1-1 1 0 0,1 0-1 0 0,-1 1 0 0 0,1-1 1 0 0,-1 0-1 0 0,1 1 0 0 0,-1-1 1 0 0,0 0-1 0 0,0 0 0 0 0,1 1 1 0 0,-1-1-1 0 0,0 0-31 0 0,0 0 38 0 0,8-29 734 0 0,-6 20-514 0 0,1 1 0 0 0,-1-1 1 0 0,2 1-1 0 0,0-2-258 0 0,-3 9 52 0 0,0 0 0 0 0,0 0-1 0 0,1 0 1 0 0,-1 0 0 0 0,0 0 0 0 0,1 0-1 0 0,0 0 1 0 0,-1 0 0 0 0,1 1 0 0 0,0-1-1 0 0,0 1 1 0 0,0-1 0 0 0,0 1-1 0 0,0 0 1 0 0,0-1 0 0 0,0 1 0 0 0,0 0-1 0 0,2 0-51 0 0,-2 1 17 0 0,-1 0 0 0 0,0 0 0 0 0,0-1 0 0 0,1 1 0 0 0,-1 1 0 0 0,0-1 0 0 0,1 0 0 0 0,-1 0 0 0 0,0 0 0 0 0,0 1 0 0 0,1-1 0 0 0,-1 0 0 0 0,0 1-1 0 0,0 0 1 0 0,0-1 0 0 0,0 1 0 0 0,0-1 0 0 0,0 1 0 0 0,0 0 0 0 0,0 0 0 0 0,0 0-17 0 0,1 0 8 0 0,0 1 0 0 0,0 0 0 0 0,0 0 0 0 0,0 0-1 0 0,-1 0 1 0 0,1 0 0 0 0,-1 1 0 0 0,1-1 0 0 0,-1 2-8 0 0,13 22 66 0 0,-10-20-112 0 0,-1 1 0 0 0,1 0 1 0 0,-1-1-1 0 0,1 6 46 0 0,3 14-2143 0 0,-3-13 816 0 0</inkml:trace>
</inkml:ink>
</file>

<file path=ppt/ink/ink8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4:27.199"/>
    </inkml:context>
    <inkml:brush xml:id="br0">
      <inkml:brushProperty name="width" value="0.05" units="cm"/>
      <inkml:brushProperty name="height" value="0.05" units="cm"/>
      <inkml:brushProperty name="color" value="#849398"/>
    </inkml:brush>
  </inkml:definitions>
  <inkml:trace contextRef="#ctx0" brushRef="#br0">0 0 12528 0 0,'0'0'572'0'0,"0"0"-11"0"0,0 0-284 0 0,2 1 157 0 0,10 4 837 0 0,0 1 0 0 0,0 1 0 0 0,10 7-1271 0 0,-6-3 638 0 0,-8-5-324 0 0,1 0 0 0 0,-1 1-1 0 0,-1-1 1 0 0,2 3-314 0 0,11 10 195 0 0,0 0 0 0 0,3 0-195 0 0,0 0 201 0 0,14 15-201 0 0,-19-20 10 0 0,-15-12-41 0 0,0 0 0 0 0,0 0 1 0 0,-1 0-1 0 0,1 0 0 0 0,-1 0 0 0 0,0 1 0 0 0,2 1 31 0 0,-4-4-64 0 0,0 0-56 0 0,0 0-234 0 0,0 0-102 0 0,0 0-1216 0 0,0 0-4781 0 0</inkml:trace>
</inkml:ink>
</file>

<file path=ppt/ink/ink8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4:27.557"/>
    </inkml:context>
    <inkml:brush xml:id="br0">
      <inkml:brushProperty name="width" value="0.05" units="cm"/>
      <inkml:brushProperty name="height" value="0.05" units="cm"/>
      <inkml:brushProperty name="color" value="#849398"/>
    </inkml:brush>
  </inkml:definitions>
  <inkml:trace contextRef="#ctx0" brushRef="#br0">140 2 11056 0 0,'0'0'505'0'0,"0"0"-9"0"0,4-2 185 0 0,-3 3 2231 0 0,-2 9-2459 0 0,-1 1-1 0 0,0-1 1 0 0,0 1 0 0 0,-2-1-1 0 0,1 0 1 0 0,-5 9-453 0 0,-28 62 235 0 0,-21 30-235 0 0,34-72-1110 0 0,16-29 546 0 0</inkml:trace>
</inkml:ink>
</file>

<file path=ppt/ink/ink8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4:27.924"/>
    </inkml:context>
    <inkml:brush xml:id="br0">
      <inkml:brushProperty name="width" value="0.05" units="cm"/>
      <inkml:brushProperty name="height" value="0.05" units="cm"/>
      <inkml:brushProperty name="color" value="#849398"/>
    </inkml:brush>
  </inkml:definitions>
  <inkml:trace contextRef="#ctx0" brushRef="#br0">1 21 13848 0 0,'0'-16'1506'0'0,"2"12"-1390"0"0,-2 3 416 0 0,0 1 180 0 0,0 0 31 0 0,0 0-54 0 0,3 73 1098 0 0,4 60-1457 0 0,-6-123-266 0 0,11-22 336 0 0,0-5 33 0 0,-9 12-318 0 0,0 0 1 0 0,1 0-1 0 0,-1 0 0 0 0,1 0 0 0 0,1 1 1 0 0,-1 0-1 0 0,0 0 0 0 0,1 0 0 0 0,0 0 1 0 0,0 1-1 0 0,0-1 0 0 0,1 1-115 0 0,-4 2 47 0 0,0 1 0 0 0,-1-1-1 0 0,1 1 1 0 0,0-1-1 0 0,0 1 1 0 0,0 0-1 0 0,0 0 1 0 0,0 0 0 0 0,0 0-1 0 0,0 0 1 0 0,0 0-1 0 0,-1 0 1 0 0,1 1 0 0 0,0-1-1 0 0,0 1 1 0 0,0-1-1 0 0,0 1 1 0 0,-1 0 0 0 0,1 0-1 0 0,0-1 1 0 0,-1 1-1 0 0,1 0 1 0 0,0 1 0 0 0,-1-1-1 0 0,1 0-46 0 0,4 5 47 0 0,0 0 0 0 0,0 1 0 0 0,0-1 0 0 0,-1 1-1 0 0,0 0-46 0 0,0 0-71 0 0,-4-6 34 0 0,0 0-49 0 0,0 1 1 0 0,0-1-1 0 0,0 1 1 0 0,0-1-1 0 0,0 1 1 0 0,0-1-1 0 0,0 1 1 0 0,0 1 85 0 0,3 0-3504 0 0,-4-3 2193 0 0</inkml:trace>
</inkml:ink>
</file>

<file path=ppt/ink/ink8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4:29.612"/>
    </inkml:context>
    <inkml:brush xml:id="br0">
      <inkml:brushProperty name="width" value="0.05" units="cm"/>
      <inkml:brushProperty name="height" value="0.05" units="cm"/>
      <inkml:brushProperty name="color" value="#849398"/>
    </inkml:brush>
  </inkml:definitions>
  <inkml:trace contextRef="#ctx0" brushRef="#br0">1 16 7832 0 0,'0'-6'809'0'0,"0"6"-761"0"0,0-1 0 0 0,0 1 0 0 0,0 0-1 0 0,0 0 1 0 0,0-1 0 0 0,0 1 0 0 0,0 0 0 0 0,0 0-1 0 0,0-1 1 0 0,0 1 0 0 0,0 0 0 0 0,0 0 0 0 0,0-1 0 0 0,0 1-1 0 0,0 0 1 0 0,0 0 0 0 0,0-1 0 0 0,0 1 0 0 0,0 0-1 0 0,1 0 1 0 0,-1-1 0 0 0,0 1 0 0 0,0 0 0 0 0,0 0 0 0 0,0 0-1 0 0,0-1 1 0 0,1 1 0 0 0,-1 0 0 0 0,0 0 0 0 0,0 0-1 0 0,0 0 1 0 0,1-1-48 0 0,0 1 2611 0 0,-1-1 3637 0 0,2 4-6282 0 0,2 3-1053 0 0,-2-2-3186 0 0,2-2-1587 0 0</inkml:trace>
</inkml:ink>
</file>

<file path=ppt/ink/ink8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4:29.954"/>
    </inkml:context>
    <inkml:brush xml:id="br0">
      <inkml:brushProperty name="width" value="0.05" units="cm"/>
      <inkml:brushProperty name="height" value="0.05" units="cm"/>
      <inkml:brushProperty name="color" value="#849398"/>
    </inkml:brush>
  </inkml:definitions>
  <inkml:trace contextRef="#ctx0" brushRef="#br0">0 1 8288 0 0,'0'0'638'0'0,"0"0"-234"0"0,0 0 552 0 0,0 0 284 0 0,0 0 59 0 0,0 0-76 0 0,0 0-369 0 0,0 0-159 0 0,0 0-30 0 0,0 0-74 0 0,0 0-281 0 0,0 0-118 0 0,0 0-28 0 0,0 0-117 0 0,0 0-478 0 0,0 0-213 0 0,0 0-39 0 0</inkml:trace>
</inkml:ink>
</file>

<file path=ppt/ink/ink8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4:30.310"/>
    </inkml:context>
    <inkml:brush xml:id="br0">
      <inkml:brushProperty name="width" value="0.05" units="cm"/>
      <inkml:brushProperty name="height" value="0.05" units="cm"/>
      <inkml:brushProperty name="color" value="#849398"/>
    </inkml:brush>
  </inkml:definitions>
  <inkml:trace contextRef="#ctx0" brushRef="#br0">21 6 920 0 0,'-20'-1'2897'0'0,"20"1"294"0"0,0 0 158 0 0,0 0-320 0 0,0 0-1495 0 0,0 0-660 0 0,0 0-129 0 0,0 0-77 0 0,0 0-205 0 0,1 0-88 0 0,52-2 1376 0 0,-26 0-1797 0 0,0 2-1 0 0,10 1 47 0 0,-4 2-4459 0 0,-32-3-1233 0 0</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26:13.052"/>
    </inkml:context>
    <inkml:brush xml:id="br0">
      <inkml:brushProperty name="width" value="0.1" units="cm"/>
      <inkml:brushProperty name="height" value="0.1" units="cm"/>
      <inkml:brushProperty name="color" value="#E71225"/>
    </inkml:brush>
    <inkml:brush xml:id="br1">
      <inkml:brushProperty name="width" value="0.1" units="cm"/>
      <inkml:brushProperty name="height" value="0.1" units="cm"/>
      <inkml:brushProperty name="color" value="#849398"/>
    </inkml:brush>
  </inkml:definitions>
  <inkml:trace contextRef="#ctx0" brushRef="#br0">1357 654 2304 0 0,'0'0'101'0'0,"0"0"139"0"0,0 0 500 0 0,0 0 223 0 0,0 0 42 0 0,0 0-96 0 0,0 0-439 0 0,-14 0 1395 0 0,13 0-1777 0 0,-1 0 0 0 0,1-1 1 0 0,-1 1-1 0 0,1 0 0 0 0,0-1 0 0 0,-1 0 0 0 0,1 1 0 0 0,0-1 0 0 0,-1 0 1 0 0,1 1-1 0 0,0-1 0 0 0,0 0 0 0 0,0 0 0 0 0,0 0 0 0 0,0 0 1 0 0,0 0-1 0 0,0 0 0 0 0,0-1 0 0 0,0 1 0 0 0,0 0 0 0 0,0 0 0 0 0,1-1 1 0 0,-1 1-1 0 0,1 0 0 0 0,-1-1 0 0 0,1 1 0 0 0,-1-1 0 0 0,1 1 1 0 0,0-1-89 0 0,-1-1 119 0 0,0 0 0 0 0,1 0 0 0 0,-1 0 1 0 0,1 0-1 0 0,0 0 0 0 0,0 0 1 0 0,0 0-1 0 0,0 0 0 0 0,0 0 0 0 0,1 0 1 0 0,0 0-1 0 0,-1 0 0 0 0,1 0 1 0 0,0 0-120 0 0,3-6 222 0 0,-4 7-204 0 0,1 0 0 0 0,-1 0-1 0 0,1 1 1 0 0,0-1 0 0 0,0 0 0 0 0,0 1-1 0 0,0-1 1 0 0,0 1 0 0 0,0-1 0 0 0,0 1-18 0 0,5-5 72 0 0,0 0 1 0 0,0 1 0 0 0,0 0-1 0 0,1 1 1 0 0,2-2-73 0 0,-5 3 80 0 0,0 1-1 0 0,0 0 1 0 0,0 0 0 0 0,0 1-1 0 0,0-1 1 0 0,0 1 0 0 0,0 0-1 0 0,1 0 1 0 0,-1 0 0 0 0,4 1-80 0 0,-6-1 5 0 0,1 1 1 0 0,-1 1 0 0 0,1-1 0 0 0,0 0-1 0 0,-1 1 1 0 0,1-1 0 0 0,-1 1 0 0 0,1 0 0 0 0,-1 0-1 0 0,1 0 1 0 0,-1 0 0 0 0,0 0 0 0 0,1 0-1 0 0,-1 1 1 0 0,0-1 0 0 0,0 1 0 0 0,0-1 0 0 0,0 1-1 0 0,0 0 1 0 0,0 0 0 0 0,-1 0 0 0 0,1 0-1 0 0,-1 0 1 0 0,1 0 0 0 0,-1 1 0 0 0,0-1 0 0 0,0 0-1 0 0,0 1 1 0 0,0-1 0 0 0,0 1 0 0 0,0-1-1 0 0,-1 1 1 0 0,1-1 0 0 0,-1 1 0 0 0,0 0 0 0 0,0 0-6 0 0,0 1 10 0 0,-1-1 1 0 0,1 0-1 0 0,-1 1 0 0 0,0-1 1 0 0,0 0-1 0 0,0 0 1 0 0,-1 0-1 0 0,1 0 1 0 0,-1 0-1 0 0,0 0 1 0 0,0 0-1 0 0,0 0 1 0 0,0-1-1 0 0,-2 3-10 0 0,0-1 21 0 0,-1 0-1 0 0,1 0 1 0 0,-1-1-1 0 0,0 1 1 0 0,0-1-1 0 0,0 0 1 0 0,0-1-1 0 0,0 1 1 0 0,0-1-1 0 0,-1 0 1 0 0,0 0-1 0 0,1-1 1 0 0,-1 0-1 0 0,0 0 1 0 0,1 0-1 0 0,-1 0-20 0 0,2-1 12 0 0,1 0 0 0 0,0 0 0 0 0,-1-1 0 0 0,1 1-1 0 0,0-1 1 0 0,0 0 0 0 0,0 0 0 0 0,-1 0 0 0 0,1 0 0 0 0,0 0-1 0 0,0-1 1 0 0,-1 0-12 0 0,2 1 3 0 0,0-1-1 0 0,0 0 0 0 0,1 1 1 0 0,-1-1-1 0 0,0 0 0 0 0,1 0 0 0 0,0 1 1 0 0,-1-1-1 0 0,1 0 0 0 0,0-1 1 0 0,0 1-1 0 0,0 0 0 0 0,0 0 1 0 0,0 0-1 0 0,1-1 0 0 0,-1 1 1 0 0,1-1-3 0 0,0 1-2 0 0,0 0 0 0 0,0 0 0 0 0,0 0 1 0 0,0-1-1 0 0,0 1 0 0 0,1 0 0 0 0,0 0 1 0 0,-1 0-1 0 0,1 0 0 0 0,0 0 1 0 0,0 0-1 0 0,0 0 0 0 0,0 0 0 0 0,0 0 1 0 0,0 0-1 0 0,1 0 0 0 0,-1 0 0 0 0,1 1 1 0 0,-1-1-1 0 0,1 1 0 0 0,0-1 1 0 0,-1 1-1 0 0,1 0 0 0 0,1-1 2 0 0,0-1-7 0 0,1 1 0 0 0,0-1-1 0 0,0 1 1 0 0,0 0 0 0 0,0 0 0 0 0,0 1 0 0 0,0-1-1 0 0,0 1 1 0 0,1 0 0 0 0,-1 0 0 0 0,0 0 0 0 0,5 0 7 0 0,-7 2-6 0 0,-1-1 1 0 0,1 0 0 0 0,0 1 0 0 0,-1 0 0 0 0,1-1 0 0 0,-1 1 0 0 0,1 0-1 0 0,-1 0 1 0 0,1 0 0 0 0,-1 0 0 0 0,0 0 0 0 0,1 0 0 0 0,-1 0 0 0 0,1 1 5 0 0,-1 1-5 0 0,0-1 1 0 0,0 0 0 0 0,0 0 0 0 0,0 0 0 0 0,0 1 0 0 0,-1-1 0 0 0,1 0 0 0 0,-1 1-1 0 0,1-1 1 0 0,-1 1 0 0 0,0-1 0 0 0,0 0 0 0 0,0 1 0 0 0,0-1 0 0 0,-1 1 0 0 0,1-1 0 0 0,-1 0-1 0 0,1 1 1 0 0,-1 0 4 0 0,0 0 1 0 0,0-1-1 0 0,0 1 1 0 0,-1 0-1 0 0,1 0 1 0 0,-1 0-1 0 0,1-1 0 0 0,-1 1 1 0 0,0-1-1 0 0,0 1 1 0 0,0-1-1 0 0,-1 0 1 0 0,1 0-1 0 0,0 0 1 0 0,-3 2-1 0 0,5-4 3 0 0,-1 1 0 0 0,0-1 0 0 0,0 1 0 0 0,0-1 0 0 0,1 1 0 0 0,-1-1 0 0 0,0 0 0 0 0,0 1 0 0 0,0-1 0 0 0,0 0 0 0 0,0 1 0 0 0,0-1 0 0 0,0 0 0 0 0,0 0 0 0 0,0 0 0 0 0,0 0 0 0 0,1 0 0 0 0,-1 0 0 0 0,0 0 0 0 0,0-1 0 0 0,0 1 0 0 0,0 0 0 0 0,0 0 0 0 0,0-1 0 0 0,0 1 0 0 0,0 0 0 0 0,0-1 0 0 0,1 1 0 0 0,-1-1 0 0 0,0 1 0 0 0,0-1 0 0 0,1 0 0 0 0,-1 1 0 0 0,0-1 0 0 0,1 0 0 0 0,-1 1 0 0 0,0-1 0 0 0,1 0 0 0 0,-1 0 0 0 0,1 0 0 0 0,-1 1 0 0 0,1-1 0 0 0,0 0 0 0 0,-1 0 0 0 0,1 0 0 0 0,0 0 0 0 0,0 0 0 0 0,-1 0 0 0 0,1 0 0 0 0,0 0 0 0 0,0 0 0 0 0,0 0 0 0 0,0 0 0 0 0,0 1 0 0 0,1-1 0 0 0,-1 0 0 0 0,0 0 0 0 0,0 0 0 0 0,0 0 0 0 0,1 0 0 0 0,-1 0 0 0 0,1 0 0 0 0,-1 0 0 0 0,1 0-3 0 0,2-3 0 0 0,1-1 1 0 0,-1 1 0 0 0,1 1-1 0 0,0-1 1 0 0,0 1 0 0 0,0-1-1 0 0,0 1 1 0 0,1 0 0 0 0,-1 1-1 0 0,1-1 1 0 0,1 0-1 0 0,-3 2-6 0 0,1 0 0 0 0,-1 0 1 0 0,1 0-1 0 0,0 0 0 0 0,-1 0 1 0 0,1 1-1 0 0,0 0 0 0 0,0 0 1 0 0,-1 0-1 0 0,1 0 0 0 0,0 0 0 0 0,0 1 1 0 0,-1 0-1 0 0,1-1 0 0 0,-1 2 1 0 0,2-1 5 0 0,-3-1-19 0 0,3 1-12 0 0,6 12 21 0 0,-10-13 10 0 0,-1 1 0 0 0,1-1 1 0 0,-1 1-1 0 0,1 0 0 0 0,-1-1 1 0 0,1 1-1 0 0,-1 0 0 0 0,0 0 1 0 0,1-1-1 0 0,-1 1 0 0 0,0 0 0 0 0,0 0 1 0 0,1 0-1 0 0,-1-1 0 0 0,0 1 1 0 0,0 0-1 0 0,0 0 0 0 0,0 0 1 0 0,0-1-1 0 0,0 1 0 0 0,0 0 1 0 0,0 0-1 0 0,-1 0 0 0 0,1-1 1 0 0,0 1-1 0 0,0 0 0 0 0,-1 0 1 0 0,1-1-1 0 0,0 1 0 0 0,-1 0 1 0 0,1-1-1 0 0,-1 1 0 0 0,1 0 1 0 0,-1-1-1 0 0,1 1 0 0 0,-1 0 1 0 0,0-1-1 0 0,0 1 0 0 0,0 0 12 0 0,-1 0-1 0 0,1 0 1 0 0,-1 0-1 0 0,0 0 1 0 0,0 0-1 0 0,0 0 1 0 0,1-1-1 0 0,-1 1 1 0 0,0-1 0 0 0,0 1-1 0 0,0-1 1 0 0,0 0-1 0 0,0 1-11 0 0,-4-1 161 0 0,0-1 0 0 0,1 1 1 0 0,-1-1-1 0 0,0 0 0 0 0,1 0 0 0 0,-3-1-161 0 0,-10-8-474 0 0,17 9 96 0 0,0 0 1 0 0,0-1-1 0 0,-1 1 1 0 0,1 0-1 0 0,0 0 1 0 0,1-1-1 0 0,-1 1 1 0 0,0 0-1 0 0,0-1 1 0 0,1 1-1 0 0,-1-2 378 0 0,0 0-4942 0 0</inkml:trace>
  <inkml:trace contextRef="#ctx0" brushRef="#br0" timeOffset="2729.69">3353 612 3512 0 0,'0'0'159'0'0,"-11"-4"3158"0"0,8 3-3155 0 0,-1-1 1 0 0,0 0-1 0 0,0 0 1 0 0,1-1 0 0 0,-1 1-1 0 0,1-1 1 0 0,0 0-1 0 0,-1 1 1 0 0,1-2-1 0 0,1 1 1 0 0,-1 0-1 0 0,0 0 1 0 0,1-1-1 0 0,0 0 1 0 0,-1 1 0 0 0,2-1-1 0 0,-1 0 1 0 0,0 0-1 0 0,1 0 1 0 0,-1-3-163 0 0,0 0 265 0 0,0 0 1 0 0,1-1-1 0 0,0 1 1 0 0,1 0-1 0 0,-1-1 1 0 0,2 1-1 0 0,-1 0 1 0 0,1-1 0 0 0,0 1-1 0 0,0 0 1 0 0,2-6-266 0 0,0 7 0 0 0,0 0 0 0 0,0 1 0 0 0,1 0 0 0 0,-1 0 0 0 0,1 0 0 0 0,0 0 0 0 0,1 0 0 0 0,-1 1 0 0 0,4-3 0 0 0,2-1 67 0 0,1 0 1 0 0,-1 1-1 0 0,1 0 1 0 0,1 0-1 0 0,-1 1 1 0 0,1 1-1 0 0,0 0 1 0 0,0 1 0 0 0,9-2-68 0 0,-13 3 43 0 0,0 1 0 0 0,1 1 1 0 0,0 0-1 0 0,-1 0 1 0 0,1 0-1 0 0,0 1 1 0 0,0 1-1 0 0,-1-1 0 0 0,1 1 1 0 0,0 1-1 0 0,-1 0 1 0 0,0 0-1 0 0,1 0 1 0 0,5 4-44 0 0,-9-4 4 0 0,0 1 1 0 0,0 0-1 0 0,0 0 1 0 0,-1 0-1 0 0,0 0 1 0 0,0 1-1 0 0,0-1 1 0 0,0 1-1 0 0,0 0 1 0 0,-1 1-1 0 0,1-1 1 0 0,-1 0-1 0 0,0 1 1 0 0,-1 0-1 0 0,1 0 1 0 0,-1 0-1 0 0,0 0 0 0 0,0 0 1 0 0,0 1-5 0 0,0 1 20 0 0,-1 1 1 0 0,0-1 0 0 0,0 1-1 0 0,-1 0 1 0 0,0 0-1 0 0,0-1 1 0 0,-1 1-1 0 0,1 0 1 0 0,-2-1-1 0 0,1 1 1 0 0,-1-1-1 0 0,0 1 1 0 0,-2 0-21 0 0,1 2 123 0 0,0-2 0 0 0,-1 1 0 0 0,-1 0 0 0 0,-3 5-123 0 0,6-10 38 0 0,-1-1 0 0 0,0 0 0 0 0,0 0 1 0 0,0 0-1 0 0,0 0 0 0 0,0 0 0 0 0,0 0 0 0 0,-1-1 0 0 0,0 0 0 0 0,1 0 1 0 0,-5 2-39 0 0,4-2 25 0 0,-3 2 9 0 0,-1-1 1 0 0,1 0-1 0 0,-1 0 1 0 0,1 0-1 0 0,-1-1 1 0 0,0-1 0 0 0,0 1-1 0 0,0-1 1 0 0,-3 0-35 0 0,-7-1 64 0 0,0-1 0 0 0,0 0 1 0 0,-14-4-65 0 0,25 4 16 0 0,0-1 0 0 0,0 0-1 0 0,0-1 1 0 0,1 1 0 0 0,-1-1 0 0 0,1-1 0 0 0,-1 1 0 0 0,1-1 0 0 0,0 0 0 0 0,-5-5-16 0 0,9 7 1 0 0,0 1 1 0 0,0-1 0 0 0,0 0-1 0 0,0 0 1 0 0,0 0 0 0 0,1 0 0 0 0,-1 0-1 0 0,1 0 1 0 0,-1 0 0 0 0,1-1 0 0 0,0 1-1 0 0,0 0 1 0 0,0-1 0 0 0,0 1-1 0 0,1-1 1 0 0,-1 1 0 0 0,1-1 0 0 0,-1 0-1 0 0,1 1 1 0 0,0-1 0 0 0,0 1 0 0 0,0-1-1 0 0,0 0 1 0 0,0 1 0 0 0,1-1-1 0 0,-1 1 1 0 0,1-1 0 0 0,0 1 0 0 0,0-1-1 0 0,0 1 1 0 0,0-1 0 0 0,0 1 0 0 0,0 0-1 0 0,0-1 1 0 0,1 1 0 0 0,-1 0-1 0 0,1 0 0 0 0,3-5-11 0 0,1 1 0 0 0,0 0 0 0 0,0 0 1 0 0,0 1-1 0 0,0-1 0 0 0,1 1 1 0 0,0 0-1 0 0,0 1 0 0 0,0 0 0 0 0,1 0 1 0 0,-1 1-1 0 0,1 0 0 0 0,0 0 1 0 0,6-1 9 0 0,-7 2-9 0 0,1 1 0 0 0,-1 0 1 0 0,0 1-1 0 0,1-1 1 0 0,-1 1-1 0 0,4 1 9 0 0,-9-1-6 0 0,0 1 0 0 0,1-1 0 0 0,-1 1 0 0 0,0 0 0 0 0,0-1-1 0 0,0 1 1 0 0,0 0 0 0 0,0 0 0 0 0,0 0 0 0 0,0 1 0 0 0,0-1 0 0 0,0 0 0 0 0,-1 1 0 0 0,1-1-1 0 0,0 1 1 0 0,-1 0 0 0 0,1-1 0 0 0,-1 1 0 0 0,0 0 0 0 0,0 0 0 0 0,1 0 0 0 0,-1 0 0 0 0,0 0 6 0 0,0 2-2 0 0,1 0 1 0 0,0 0 0 0 0,-1 1-1 0 0,0-1 1 0 0,0 0 0 0 0,0 1-1 0 0,0-1 1 0 0,-1 0 0 0 0,0 1 0 0 0,0-1-1 0 0,0 1 1 0 0,0-1 0 0 0,-1 1-1 0 0,0-1 1 0 0,0 0 0 0 0,0 1-1 0 0,0-1 1 0 0,-1 0 0 0 0,1 0-1 0 0,-1 0 1 0 0,0 0 0 0 0,0 0 0 0 0,-1 0-1 0 0,1-1 1 0 0,-1 1 0 0 0,0-1-1 0 0,0 0 1 0 0,0 1 0 0 0,0-1-1 0 0,-1-1 1 0 0,1 1 0 0 0,-1 0 0 0 0,0-1-1 0 0,1 0 1 0 0,-1 0 0 0 0,0 0-1 0 0,0 0 1 0 0,-1-1 0 0 0,1 1-1 0 0,0-1 1 0 0,-3 0 1 0 0,-1 1 21 0 0,0-2-1 0 0,0 1 1 0 0,-1-1 0 0 0,1 0-1 0 0,0-1 1 0 0,-3 0-21 0 0,7 0 8 0 0,1 1 0 0 0,-1-1 0 0 0,0 0 0 0 0,1 0 0 0 0,0 0 0 0 0,-1-1-1 0 0,1 1 1 0 0,0-1 0 0 0,0 0 0 0 0,0 0 0 0 0,0 0 0 0 0,0 0 0 0 0,0-1 0 0 0,0 1 0 0 0,-1-3-8 0 0,3 4 3 0 0,0 0-1 0 0,0 0 1 0 0,0-1 0 0 0,1 1 0 0 0,-1 0-1 0 0,0-1 1 0 0,1 1 0 0 0,-1-1 0 0 0,1 1-1 0 0,0-1 1 0 0,-1 1 0 0 0,1-1 0 0 0,0 1-1 0 0,0-1 1 0 0,0 1 0 0 0,0-1 0 0 0,0 0-1 0 0,0 1 1 0 0,0-1 0 0 0,1 1 0 0 0,-1-1 0 0 0,1 1-1 0 0,-1-1 1 0 0,1 1 0 0 0,-1 0 0 0 0,1-1-1 0 0,0 1 1 0 0,0-1-3 0 0,3-5-1 0 0,1 1-1 0 0,0 0 1 0 0,0 0 0 0 0,1 1 0 0 0,2-3 1 0 0,6-6 3 0 0,-6 7-8 0 0,1 0-1 0 0,0 1 0 0 0,0 0 1 0 0,1 0-1 0 0,-1 1 0 0 0,1 0 1 0 0,1 1-1 0 0,6-2 6 0 0,7-4-26 0 0,-20 8 21 0 0,1 0 1 0 0,-1 1 0 0 0,1-1 0 0 0,0 1-1 0 0,-1 0 1 0 0,1 1 0 0 0,0-1 0 0 0,0 1 0 0 0,0 0-1 0 0,0 0 1 0 0,-1 1 0 0 0,1-1 0 0 0,2 1 4 0 0,-5 0-2 0 0,0-1 1 0 0,0 1-1 0 0,0 0 1 0 0,0 0 0 0 0,0-1-1 0 0,0 1 1 0 0,-1 0-1 0 0,1 1 1 0 0,0-1 0 0 0,-1 0-1 0 0,1 0 1 0 0,-1 1-1 0 0,1-1 1 0 0,-1 1-1 0 0,1-1 1 0 0,-1 1 0 0 0,0 0-1 0 0,0-1 1 0 0,0 1-1 0 0,0 0 1 0 0,0 0 0 0 0,0 0-1 0 0,-1 0 1 0 0,1 0-1 0 0,0 0 1 0 0,-1 0-1 0 0,0 0 1 0 0,1 0 0 0 0,-1 0-1 0 0,0 0 1 0 0,0 2 1 0 0,0 0 1 0 0,-1 0-1 0 0,1 0 1 0 0,-1 0 0 0 0,0 0 0 0 0,0 0-1 0 0,0-1 1 0 0,0 1 0 0 0,0 0 0 0 0,-1 0 0 0 0,0-1-1 0 0,0 1 1 0 0,0-1 0 0 0,0 0 0 0 0,-1 0-1 0 0,1 1 1 0 0,-1-1 0 0 0,1-1 0 0 0,-1 1 0 0 0,0 0-1 0 0,0-1 1 0 0,-1 0 0 0 0,1 1 0 0 0,-3 0-1 0 0,0 0 13 0 0,0 0 0 0 0,0 0 0 0 0,0-1 0 0 0,-1 0 1 0 0,1 0-1 0 0,-1-1 0 0 0,1 1 0 0 0,-1-2 0 0 0,1 1 1 0 0,-1-1-1 0 0,1 0 0 0 0,-1 0 0 0 0,0 0 1 0 0,-1-1-14 0 0,4 0 9 0 0,0 0 0 0 0,0 0 0 0 0,0 0 0 0 0,0 0 0 0 0,0 0 0 0 0,1-1 0 0 0,-1 0 0 0 0,0 1 0 0 0,1-1 0 0 0,0-1 0 0 0,-1 1 0 0 0,-1-2-9 0 0,4 3 0 0 0,0 0 1 0 0,0-1 0 0 0,0 1-1 0 0,0 0 1 0 0,1-1-1 0 0,-1 1 1 0 0,0-1 0 0 0,1 1-1 0 0,-1-1 1 0 0,1 1 0 0 0,-1-1-1 0 0,1 0 1 0 0,0 1 0 0 0,-1-1-1 0 0,1 1 1 0 0,0-1 0 0 0,0 0-1 0 0,0 1 1 0 0,0-1-1 0 0,1 0 1 0 0,-1 1 0 0 0,0-1-1 0 0,1 1 1 0 0,-1-1 0 0 0,1 1-1 0 0,-1-1 1 0 0,1 1 0 0 0,0-1-1 0 0,0 1 1 0 0,-1-1 0 0 0,2 0-1 0 0,1-2-2 0 0,0-1 0 0 0,0 2 0 0 0,0-1 1 0 0,1 0-1 0 0,-1 1 0 0 0,1-1 0 0 0,0 1 1 0 0,-1 0-1 0 0,2 0 0 0 0,-1 1 2 0 0,10-7-32 0 0,0 2-1 0 0,7-2 33 0 0,-20 8 0 0 0,2 0-5 0 0,1 0 1 0 0,-1 0-1 0 0,1 0 1 0 0,0 0-1 0 0,0 0 1 0 0,-1 1-1 0 0,1-1 1 0 0,0 1-1 0 0,0 0 1 0 0,-1 0-1 0 0,1 1 1 0 0,3 0 4 0 0,-5-1-3 0 0,-1 0 1 0 0,0 1 0 0 0,1-1 0 0 0,-1 1 0 0 0,0-1-1 0 0,0 1 1 0 0,1-1 0 0 0,-1 1 0 0 0,0 0 0 0 0,0 0-1 0 0,0-1 1 0 0,0 1 0 0 0,0 0 0 0 0,0 0 0 0 0,0 0-1 0 0,0 0 1 0 0,0 0 0 0 0,-1 0 0 0 0,1 1 0 0 0,0-1-1 0 0,-1 0 1 0 0,1 0 0 0 0,0 0 0 0 0,-1 1 0 0 0,0-1-1 0 0,1 0 1 0 0,-1 1 0 0 0,0-1 0 0 0,0 0 0 0 0,1 1 0 0 0,-1-1-1 0 0,0 0 1 0 0,0 1 0 0 0,-1-1 0 0 0,1 0 0 0 0,0 2 2 0 0,-1 3 2 0 0,0-1 0 0 0,0 1 0 0 0,0 0 0 0 0,-1-1 0 0 0,0 0 1 0 0,0 1-1 0 0,0-1 0 0 0,-1 0 0 0 0,0 0 0 0 0,0 0 1 0 0,0 0-1 0 0,0-1 0 0 0,-1 1 0 0 0,0-1 0 0 0,0 0 1 0 0,0 0-1 0 0,0 0 0 0 0,-1-1 0 0 0,1 0 0 0 0,-1 1 1 0 0,0-1-1 0 0,0-1 0 0 0,0 1 0 0 0,0-1 0 0 0,-1 0 1 0 0,1 0-1 0 0,-1-1 0 0 0,1 1 0 0 0,-1-1 0 0 0,1 0 1 0 0,-1-1-1 0 0,0 1 0 0 0,1-1 0 0 0,-6-1-2 0 0,9 1 7 0 0,0 0-1 0 0,0-1 1 0 0,0 1 0 0 0,0-1-1 0 0,0 1 1 0 0,0-1 0 0 0,1 0-1 0 0,-1 0 1 0 0,0 1-1 0 0,0-1 1 0 0,1 0 0 0 0,-1-1-1 0 0,1 1 1 0 0,-1 0 0 0 0,1 0-1 0 0,-1-1 1 0 0,1 1 0 0 0,0-1-1 0 0,0 1 1 0 0,0-1-1 0 0,-1 0 1 0 0,2 1 0 0 0,-1-1-1 0 0,0 0 1 0 0,0 0 0 0 0,0 0-1 0 0,1 1 1 0 0,-1-1-1 0 0,1 0 1 0 0,0 0 0 0 0,-1 0-1 0 0,1 0 1 0 0,0 0 0 0 0,0 0-1 0 0,0 0 1 0 0,0 0 0 0 0,1-1-8 0 0,1-2 7 0 0,0 0 0 0 0,0 0 0 0 0,1 0-1 0 0,0 1 1 0 0,-1-1 0 0 0,2 1 0 0 0,-1 0-1 0 0,0 0 1 0 0,1 0 0 0 0,0 0 0 0 0,0 1-1 0 0,0-1 1 0 0,2 0-6 0 0,0 0-7 0 0,0 0-1 0 0,0 0 1 0 0,0 1-1 0 0,0 0 1 0 0,1 1-1 0 0,-1-1 1 0 0,1 1-1 0 0,0 0 1 0 0,0 1 0 0 0,2-1 7 0 0,-8 2-2 0 0,0 0 1 0 0,0 0-1 0 0,0-1 1 0 0,0 1-1 0 0,0 0 1 0 0,0 0-1 0 0,1 0 1 0 0,-1 0 0 0 0,0 1-1 0 0,0-1 1 0 0,0 0-1 0 0,0 0 1 0 0,0 1-1 0 0,0-1 1 0 0,0 0 0 0 0,1 1-1 0 0,-1-1 1 0 0,0 1-1 0 0,-1 0 1 0 0,1-1-1 0 0,0 1 1 0 0,0 0 0 0 0,0-1-1 0 0,0 1 1 0 0,0 0-1 0 0,-1 0 1 0 0,1 0-1 0 0,0 0 1 0 0,-1 0 0 0 0,1 0-1 0 0,0 0 1 0 0,-1 0-1 0 0,1 0 2 0 0,-1 1-1 0 0,0 0 0 0 0,1 0 0 0 0,-1 0 1 0 0,0 0-1 0 0,0 0 0 0 0,0 1 0 0 0,0-1 0 0 0,-1 0 0 0 0,1 0 0 0 0,-1 0 0 0 0,1-1 0 0 0,-1 1 0 0 0,1 0 0 0 0,-1 0 0 0 0,0 0 0 0 0,0 0 0 0 0,0 0 0 0 0,-1 0 1 0 0,0 1-2 0 0,0-1 0 0 0,-1 1 0 0 0,0 0 0 0 0,1-1 0 0 0,-1 0 0 0 0,0 1-1 0 0,0-1 1 0 0,0-1 0 0 0,-1 1 0 0 0,1 0 0 0 0,0-1 0 0 0,-1 1 0 0 0,1-1-1 0 0,-1 0 1 0 0,1 0 0 0 0,-1-1 0 0 0,1 1 0 0 0,-1-1 0 0 0,0 1 0 0 0,1-1-1 0 0,-1 0 1 0 0,0-1 0 0 0,-1 1 2 0 0,2 0 2 0 0,0-1-1 0 0,0 1 1 0 0,0-1 0 0 0,0 1-1 0 0,0-1 1 0 0,1 0 0 0 0,-1 0-1 0 0,0 0 1 0 0,1-1 0 0 0,-1 1-1 0 0,1 0 1 0 0,-1-1 0 0 0,1 0-1 0 0,0 0 1 0 0,-1 1-1 0 0,1-1 1 0 0,0 0 0 0 0,0-1-1 0 0,1 1 1 0 0,-1 0 0 0 0,0-1-1 0 0,1 1 1 0 0,-1-1 0 0 0,1 1-1 0 0,0-1 1 0 0,0 0 0 0 0,0 1-1 0 0,0-1 1 0 0,0 0 0 0 0,0-1-3 0 0,1 1 6 0 0,0 0-1 0 0,0 0 1 0 0,0 0-1 0 0,0 0 1 0 0,1 0-1 0 0,-1 0 1 0 0,1 0-1 0 0,0 0 1 0 0,0 0-1 0 0,0 0 0 0 0,0 0 1 0 0,1 0-1 0 0,-1 0 1 0 0,1 1-1 0 0,-1-1 1 0 0,1 1-1 0 0,0-1 1 0 0,0 1-1 0 0,0-1 1 0 0,0 1-1 0 0,1 0 0 0 0,-1 0 1 0 0,2 0-5 0 0,0-2-52 0 0,0 2-1 0 0,0-1 1 0 0,1 0 0 0 0,0 1-1 0 0,-1 0 1 0 0,1 0 0 0 0,0 0 0 0 0,0 1-1 0 0,0-1 1 0 0,0 1 0 0 0,0 0-1 0 0,0 1 1 0 0,4-1 52 0 0,-3 2-262 0 0</inkml:trace>
  <inkml:trace contextRef="#ctx0" brushRef="#br0" timeOffset="8462.13">6188 499 3224 0 0,'0'0'340'0'0,"-16"-4"2541"0"0,14 3-2783 0 0,1 0 0 0 0,0 0 0 0 0,0 0 0 0 0,-1 0 0 0 0,1 0 0 0 0,0 0 1 0 0,0-1-1 0 0,0 1 0 0 0,0 0 0 0 0,0-1 0 0 0,1 1 0 0 0,-1 0 0 0 0,0-1 0 0 0,1 1 0 0 0,-1-1 0 0 0,1 0 0 0 0,-1 1 0 0 0,1-1 0 0 0,0 1 0 0 0,-1-1 0 0 0,1 0 0 0 0,0 1 0 0 0,0-1 1 0 0,0 0-1 0 0,1 1 0 0 0,-1-1 0 0 0,0 1 0 0 0,0-1 0 0 0,1 0 0 0 0,-1 1 0 0 0,1-1 0 0 0,0 1 0 0 0,-1-1 0 0 0,1 1 0 0 0,0 0 0 0 0,0-1 0 0 0,0 1 0 0 0,0 0 0 0 0,0-1 0 0 0,0 1 0 0 0,0 0 1 0 0,0 0-1 0 0,1 0 0 0 0,0-1-98 0 0,5-3 198 0 0,0-1 0 0 0,0 1 0 0 0,1 1 0 0 0,-1-1 1 0 0,1 1-1 0 0,0 1 0 0 0,1-1-198 0 0,-7 3 22 0 0,1 0 0 0 0,0 0 1 0 0,0 0-1 0 0,-1 0 0 0 0,1 1 0 0 0,0-1 1 0 0,0 1-1 0 0,0 0 0 0 0,0 0 0 0 0,-1 0 0 0 0,1 0 1 0 0,0 0-1 0 0,0 1 0 0 0,0-1 0 0 0,0 1 1 0 0,-1 0-1 0 0,1 0 0 0 0,0 0 0 0 0,-1 0 1 0 0,1 0-1 0 0,0 1 0 0 0,-1-1 0 0 0,0 1-22 0 0,0-1 5 0 0,-1 1 0 0 0,1 0 0 0 0,-1-1 0 0 0,0 1 0 0 0,0 0 0 0 0,0 0 0 0 0,0 0 0 0 0,0 0 0 0 0,-1 0 0 0 0,1 0 0 0 0,0 0-1 0 0,-1 0 1 0 0,1 0 0 0 0,-1 0 0 0 0,0 0 0 0 0,0 0 0 0 0,0 0 0 0 0,0 0 0 0 0,0 1 0 0 0,0-1 0 0 0,-1 0 0 0 0,1 0 0 0 0,-1 0 0 0 0,0 1-5 0 0,0 3 19 0 0,-1 1 0 0 0,-1 0 1 0 0,1-1-1 0 0,-1 1 1 0 0,0-1-1 0 0,-3 5-19 0 0,4-9 10 0 0,0 1 0 0 0,-1-1 0 0 0,1 1-1 0 0,0-1 1 0 0,-1 0 0 0 0,1 1 0 0 0,-1-1 0 0 0,0-1 0 0 0,0 1 0 0 0,0 0 0 0 0,0-1 0 0 0,0 1-1 0 0,0-1 1 0 0,0 0 0 0 0,0 0 0 0 0,0 0 0 0 0,-1 0 0 0 0,1-1 0 0 0,0 1-10 0 0,0-1 34 0 0,0 0 0 0 0,0 0 0 0 0,1 0 0 0 0,-1 0 1 0 0,0 0-1 0 0,1-1 0 0 0,-1 1 0 0 0,0-1 0 0 0,1 1 0 0 0,-1-1 0 0 0,0 0 1 0 0,1 0-1 0 0,0 0 0 0 0,-1-1 0 0 0,1 1 0 0 0,-1-1 0 0 0,1 1 0 0 0,0-1 1 0 0,0 0-1 0 0,0 0 0 0 0,0 0 0 0 0,0 0 0 0 0,0 0-34 0 0,1 0 24 0 0,0 1 0 0 0,0-1 0 0 0,0 0 0 0 0,0 1-1 0 0,1-1 1 0 0,-1 0 0 0 0,0 0 0 0 0,1 0 0 0 0,-1 1-1 0 0,1-1 1 0 0,0 0 0 0 0,-1 0 0 0 0,1 0 0 0 0,0 0 0 0 0,0 0-1 0 0,0 0 1 0 0,1 0 0 0 0,-1 0 0 0 0,0 1 0 0 0,1-1-1 0 0,-1 0 1 0 0,1 0 0 0 0,0 0 0 0 0,0 1 0 0 0,-1-1 0 0 0,1 0-1 0 0,0 1 1 0 0,1-2-24 0 0,1-1 38 0 0,0 0-1 0 0,1 0 1 0 0,-1 1-1 0 0,1-1 1 0 0,-1 1 0 0 0,1 0-1 0 0,0 0 1 0 0,0 0-1 0 0,0 1 1 0 0,3-2-38 0 0,-4 3 6 0 0,-1 0 0 0 0,1 0 0 0 0,0 0-1 0 0,0 1 1 0 0,0-1 0 0 0,0 1 0 0 0,0-1 0 0 0,0 1 0 0 0,0 0 0 0 0,0 0 0 0 0,3 1-6 0 0,-4-1 0 0 0,0 0 1 0 0,0 1-1 0 0,0-1 1 0 0,0 1 0 0 0,0-1-1 0 0,0 1 1 0 0,0 0-1 0 0,0 0 1 0 0,-1 0-1 0 0,1 0 1 0 0,0 0 0 0 0,-1 0-1 0 0,1 0 1 0 0,0 1-1 0 0,-1-1 1 0 0,1 0 0 0 0,0 2-1 0 0,-1-1 0 0 0,0 0 1 0 0,0 0-1 0 0,0 0 1 0 0,0 0 0 0 0,-1 0-1 0 0,1 1 1 0 0,-1-1-1 0 0,1 0 1 0 0,-1 0 0 0 0,0 0-1 0 0,0 0 1 0 0,0 1-1 0 0,0-1 1 0 0,0 0 0 0 0,-1 0-1 0 0,1 0 1 0 0,-1 0-1 0 0,1 0 1 0 0,-1 0 0 0 0,0 1-1 0 0,0-1 1 0 0,1-1-1 0 0,-2 1 1 0 0,1 0 0 0 0,0 0-1 0 0,0 0 1 0 0,-2 1-1 0 0,2-1 18 0 0,0-1 0 0 0,0 1 1 0 0,0-1-1 0 0,-1 1 0 0 0,1-1 0 0 0,0 0 1 0 0,-1 0-1 0 0,1 1 0 0 0,-1-1 1 0 0,0 0-1 0 0,1 0 0 0 0,-1-1 0 0 0,0 1 1 0 0,0 0-1 0 0,1 0 0 0 0,-1-1 0 0 0,0 1 1 0 0,0-1-1 0 0,0 0 0 0 0,0 0 1 0 0,0 1-1 0 0,0-1 0 0 0,1 0 0 0 0,-1 0 1 0 0,0-1-1 0 0,0 1 0 0 0,0 0 1 0 0,-2-1-19 0 0,3 0 31 0 0,1 1 1 0 0,-1 0-1 0 0,0-1 1 0 0,0 1-1 0 0,0-1 1 0 0,1 1-1 0 0,-1-1 1 0 0,0 1 0 0 0,1-1-1 0 0,-1 0 1 0 0,1 1-1 0 0,-1-1 1 0 0,0 0-1 0 0,1 0 1 0 0,-1 1-1 0 0,1-1 1 0 0,0 0 0 0 0,-1 0-1 0 0,1 0 1 0 0,0 0-1 0 0,-1 0 1 0 0,1 0-32 0 0,0-1 28 0 0,0-1 0 0 0,0 1 0 0 0,0-1 1 0 0,0 1-1 0 0,0-1 0 0 0,1 1 0 0 0,-1-1 0 0 0,1-1-28 0 0,0 0-184 0 0,-1 3-4162 0 0,0 1-771 0 0</inkml:trace>
  <inkml:trace contextRef="#ctx0" brushRef="#br1" timeOffset="-199683.2">0 640 5064 0 0,'0'0'389'0'0,"13"0"1594"0"0,97 5 1119 0 0,-42-3-1634 0 0,-25-1-610 0 0,30 4-858 0 0,-65-4 14 0 0,-2 1-94 0 0,0-2 0 0 0,1 1-1 0 0,-1-1 1 0 0,6 0 80 0 0,-7-1-221 0 0</inkml:trace>
</inkml:ink>
</file>

<file path=ppt/ink/ink8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4:30.660"/>
    </inkml:context>
    <inkml:brush xml:id="br0">
      <inkml:brushProperty name="width" value="0.05" units="cm"/>
      <inkml:brushProperty name="height" value="0.05" units="cm"/>
      <inkml:brushProperty name="color" value="#849398"/>
    </inkml:brush>
  </inkml:definitions>
  <inkml:trace contextRef="#ctx0" brushRef="#br0">0 13 12528 0 0,'0'0'572'0'0,"0"0"-11"0"0,10 3 1472 0 0,12-3-676 0 0,0-1-1 0 0,15-3-1356 0 0,-10 0 222 0 0,-1 2-1 0 0,15 0-221 0 0,-39 2-697 0 0,2-3-257 0 0</inkml:trace>
</inkml:ink>
</file>

<file path=ppt/ink/ink8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4:32.458"/>
    </inkml:context>
    <inkml:brush xml:id="br0">
      <inkml:brushProperty name="width" value="0.05" units="cm"/>
      <inkml:brushProperty name="height" value="0.05" units="cm"/>
      <inkml:brushProperty name="color" value="#849398"/>
    </inkml:brush>
  </inkml:definitions>
  <inkml:trace contextRef="#ctx0" brushRef="#br0">11 38 9416 0 0,'-11'-1'1748'0'0,"21"-5"1516"0"0,7 1-2138 0 0,0 1 1 0 0,0 0 0 0 0,7 1-1127 0 0,-9 0 306 0 0,68-7 434 0 0,-67 9-808 0 0,0 1-1 0 0,0 0 1 0 0,0 1 0 0 0,3 1 68 0 0,-5 2-5329 0 0,-7-4-371 0 0</inkml:trace>
</inkml:ink>
</file>

<file path=ppt/ink/ink8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4:32.829"/>
    </inkml:context>
    <inkml:brush xml:id="br0">
      <inkml:brushProperty name="width" value="0.05" units="cm"/>
      <inkml:brushProperty name="height" value="0.05" units="cm"/>
      <inkml:brushProperty name="color" value="#849398"/>
    </inkml:brush>
  </inkml:definitions>
  <inkml:trace contextRef="#ctx0" brushRef="#br0">1 3 11256 0 0,'0'0'256'0'0,"0"0"34"0"0,0 0 21 0 0,0 0-35 0 0,0-1-180 0 0,0 0-8 0 0,0 0 312 0 0,0 1 135 0 0,0 0 29 0 0,0 0-16 0 0,0 0-86 0 0,0 0-40 0 0,0 1-317 0 0,0 0 0 0 0,0 0 0 0 0,0 0 0 0 0,1 0-1 0 0,-1 0 1 0 0,0 0 0 0 0,1 0 0 0 0,-1 0 0 0 0,1 0 0 0 0,-1 0 0 0 0,1 0-105 0 0,0 0 35 0 0,-1 1-1 0 0,1-1 0 0 0,0 0 1 0 0,-1 0-1 0 0,1 1 0 0 0,-1-1 1 0 0,1 1-1 0 0,-1-1 0 0 0,0 0-34 0 0,10 31 792 0 0,-7-20-631 0 0,9 39-122 0 0,-8-32-1629 0 0,-4-18 677 0 0</inkml:trace>
</inkml:ink>
</file>

<file path=ppt/ink/ink8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4:33.213"/>
    </inkml:context>
    <inkml:brush xml:id="br0">
      <inkml:brushProperty name="width" value="0.05" units="cm"/>
      <inkml:brushProperty name="height" value="0.05" units="cm"/>
      <inkml:brushProperty name="color" value="#849398"/>
    </inkml:brush>
  </inkml:definitions>
  <inkml:trace contextRef="#ctx0" brushRef="#br0">0 1 11256 0 0,'0'0'256'0'0,"0"0"34"0"0,0 0 21 0 0,0 0-35 0 0,0 0-100 0 0,0 0 248 0 0,0 0 125 0 0,0 0 26 0 0,0 1 5 0 0,1 1-348 0 0,0 1 0 0 0,0-1 1 0 0,0 1-1 0 0,1-1 0 0 0,-1 0 1 0 0,1 1-1 0 0,-1-1 0 0 0,1 0 1 0 0,1 1-233 0 0,21 20 1042 0 0,-7-6-750 0 0,28 29-109 0 0,-27-23-100 0 0,5 10-83 0 0,-9-12-9 0 0,-12-19 9 0 0,-1 1 0 0 0,1-1 0 0 0,-1 1 0 0 0,1-1 0 0 0,-1 1 0 0 0,0 0 0 0 0,0-1 0 0 0,0 1 0 0 0,-1 0 0 0 0,1 0 0 0 0,-1 0 0 0 0,0-1 0 0 0,1 1 0 0 0,-1 0 0 0 0,0 0 0 0 0,-1 0 0 0 0,1 0 0 0 0,0 0 0 0 0,-1-1 0 0 0,0 1 0 0 0,1 0 0 0 0,-1 0 0 0 0,0-1 0 0 0,-1 1 0 0 0,1 0 0 0 0,0-1 0 0 0,-1 1 0 0 0,0 0 0 0 0,-16 19 131 0 0,-1-1 0 0 0,-17 14-131 0 0,36-35 8 0 0,0 1 0 0 0,0-1 1 0 0,0 0-1 0 0,0 0 0 0 0,0 0 0 0 0,0 0 0 0 0,0 0 1 0 0,0 0-1 0 0,0 0 0 0 0,0 0 0 0 0,0 0 1 0 0,0 0-1 0 0,-1 0 0 0 0,1 1 0 0 0,0-1 1 0 0,0 0-1 0 0,0 0 0 0 0,0 0 0 0 0,0 0 1 0 0,0 0-1 0 0,0 0 0 0 0,0 0 0 0 0,0 1 1 0 0,0-1-1 0 0,0 0 0 0 0,0 0 0 0 0,0 0 1 0 0,0 0-1 0 0,0 0 0 0 0,0 0 0 0 0,0 0 1 0 0,0 0-1 0 0,0 1 0 0 0,0-1 0 0 0,1 0 1 0 0,-1 0-1 0 0,0 0 0 0 0,0 0 0 0 0,0 0 1 0 0,0 0-9 0 0,5 3 69 0 0,8 1-90 0 0,-5-4 34 0 0,-1 0-1 0 0,1 0 1 0 0,0-1-1 0 0,-1 1 1 0 0,1-2 0 0 0,0 1-13 0 0,25-4 52 0 0,12 1-16 0 0,-27 1-27 0 0,1 1 1 0 0,-1 2-1 0 0,9 0-9 0 0,14-1 0 0 0,-14 0 0 0 0,-16 3 528 0 0,-9-2-1546 0 0,-1-1-4109 0 0,4-3 97 0 0</inkml:trace>
</inkml:ink>
</file>

<file path=ppt/ink/ink8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4:33.563"/>
    </inkml:context>
    <inkml:brush xml:id="br0">
      <inkml:brushProperty name="width" value="0.05" units="cm"/>
      <inkml:brushProperty name="height" value="0.05" units="cm"/>
      <inkml:brushProperty name="color" value="#849398"/>
    </inkml:brush>
  </inkml:definitions>
  <inkml:trace contextRef="#ctx0" brushRef="#br0">7 25 5528 0 0,'0'0'249'0'0,"-2"-10"102"0"0,2 7-66 0 0,0 2 1198 0 0,-4-8 4629 0 0,3 7 93 0 0,2 19-6018 0 0,0-1 1 0 0,0 1-1 0 0,3 7-187 0 0,-1 5 29 0 0,-3-22-20 0 0,0 0 0 0 0,1 0-1 0 0,0 0 1 0 0,1 1-9 0 0,7 27-2004 0 0,-9-34 976 0 0</inkml:trace>
</inkml:ink>
</file>

<file path=ppt/ink/ink8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4:33.914"/>
    </inkml:context>
    <inkml:brush xml:id="br0">
      <inkml:brushProperty name="width" value="0.05" units="cm"/>
      <inkml:brushProperty name="height" value="0.05" units="cm"/>
      <inkml:brushProperty name="color" value="#849398"/>
    </inkml:brush>
  </inkml:definitions>
  <inkml:trace contextRef="#ctx0" brushRef="#br0">4 0 16208 0 0,'0'0'365'0'0,"0"0"56"0"0,0 0 26 0 0,0 0-53 0 0,-2 11-238 0 0,1-6 39 0 0,1 0-1 0 0,0 1 0 0 0,0-1 0 0 0,0 0 0 0 0,0 0 0 0 0,1 0 0 0 0,0 0 0 0 0,0 0 1 0 0,1 0-1 0 0,-1 0 0 0 0,3 5-194 0 0,2 11 304 0 0,-4-18-287 0 0,-1-1-1 0 0,0 1 1 0 0,1 0 0 0 0,0-1-1 0 0,0 1 1 0 0,-1-1-1 0 0,1 1 1 0 0,1-1-1 0 0,-1 0 1 0 0,0 0-1 0 0,0 0 1 0 0,1 0-1 0 0,-1-1 1 0 0,1 1-1 0 0,0 0 1 0 0,-1-1-1 0 0,1 0 1 0 0,0 0-1 0 0,0 0 1 0 0,1 1-17 0 0,-2-3-255 0 0,0 1 0 0 0,-1 0 0 0 0,1-1 1 0 0,-1 1-1 0 0,1-1 0 0 0,-1 1 0 0 0,1-1 0 0 0,-1 0 0 0 0,1 0 0 0 0,-1 0 0 0 0,1 1 0 0 0,-1-2 1 0 0,0 1-1 0 0,1 0 0 0 0,-1 0 0 0 0,0 0 0 0 0,0 0 0 0 0,0-1 255 0 0,2-4-1502 0 0</inkml:trace>
</inkml:ink>
</file>

<file path=ppt/ink/ink8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4:34.254"/>
    </inkml:context>
    <inkml:brush xml:id="br0">
      <inkml:brushProperty name="width" value="0.05" units="cm"/>
      <inkml:brushProperty name="height" value="0.05" units="cm"/>
      <inkml:brushProperty name="color" value="#849398"/>
    </inkml:brush>
  </inkml:definitions>
  <inkml:trace contextRef="#ctx0" brushRef="#br0">7 10 14976 0 0,'-6'-4'664'0'0,"6"4"135"0"0,0 0-639 0 0,0 0-160 0 0,0 0 0 0 0,0 0 0 0 0,0 0 88 0 0,0 0-16 0 0,0 0 0 0 0,5-4 0 0 0,-1 4 80 0 0,-4 0 8 0 0,2-2 8 0 0,3 2-4775 0 0,0 0-961 0 0</inkml:trace>
</inkml:ink>
</file>

<file path=ppt/ink/ink8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4:35.416"/>
    </inkml:context>
    <inkml:brush xml:id="br0">
      <inkml:brushProperty name="width" value="0.05" units="cm"/>
      <inkml:brushProperty name="height" value="0.05" units="cm"/>
      <inkml:brushProperty name="color" value="#849398"/>
    </inkml:brush>
  </inkml:definitions>
  <inkml:trace contextRef="#ctx0" brushRef="#br0">1 12 11720 0 0,'0'0'532'0'0,"0"0"-4"0"0,6 0 1418 0 0,13-1-325 0 0,1-1-1 0 0,16-4-1620 0 0,-26 5 66 0 0,0 0-1 0 0,1 1 0 0 0,-1 0 0 0 0,0 0-65 0 0,11 1-2087 0 0,-20-1-3758 0 0</inkml:trace>
</inkml:ink>
</file>

<file path=ppt/ink/ink8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4:35.767"/>
    </inkml:context>
    <inkml:brush xml:id="br0">
      <inkml:brushProperty name="width" value="0.05" units="cm"/>
      <inkml:brushProperty name="height" value="0.05" units="cm"/>
      <inkml:brushProperty name="color" value="#849398"/>
    </inkml:brush>
  </inkml:definitions>
  <inkml:trace contextRef="#ctx0" brushRef="#br0">0 19 9216 0 0,'0'0'421'0'0,"0"0"-12"0"0,0 0-130 0 0,0 0 428 0 0,0 0 217 0 0,0 0 41 0 0,6-4 655 0 0,-3 2-1401 0 0,0 0-1 0 0,0 1 1 0 0,1-1-1 0 0,-1 0 1 0 0,1 1 0 0 0,-1 0-1 0 0,1 0 1 0 0,-1 0 0 0 0,1 1-1 0 0,0-1 1 0 0,-1 1-1 0 0,1 0 1 0 0,1 0-219 0 0,2 0-343 0 0,1 0 0 0 0,-1 1 0 0 0,1 1 0 0 0,-1-1 0 0 0,0 1 0 0 0,1 0 343 0 0,-1 0-5557 0 0</inkml:trace>
</inkml:ink>
</file>

<file path=ppt/ink/ink8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4:36.136"/>
    </inkml:context>
    <inkml:brush xml:id="br0">
      <inkml:brushProperty name="width" value="0.05" units="cm"/>
      <inkml:brushProperty name="height" value="0.05" units="cm"/>
      <inkml:brushProperty name="color" value="#849398"/>
    </inkml:brush>
  </inkml:definitions>
  <inkml:trace contextRef="#ctx0" brushRef="#br0">1 10 10136 0 0,'0'-4'1049'0'0,"0"0"-852"0"0,0 4-86 0 0,0 0 0 0 0,0 0 1 0 0,0 0-1 0 0,0 0 0 0 0,0 0 0 0 0,0 0 0 0 0,0 0 0 0 0,0 0 0 0 0,0 0 0 0 0,0 0 0 0 0,0 0 0 0 0,0 0 0 0 0,0 0 0 0 0,0 0 0 0 0,0 0 1 0 0,1 0-1 0 0,-1 0 0 0 0,0 0 0 0 0,0 0 0 0 0,0 0 0 0 0,0 0 0 0 0,0 0 0 0 0,0 0 0 0 0,0 0 0 0 0,0 0 0 0 0,0 0 0 0 0,0 0 0 0 0,0 0 1 0 0,0 0-1 0 0,0 0 0 0 0,0 0 0 0 0,0 0 0 0 0,0 0 0 0 0,0 0 0 0 0,0 0 0 0 0,0 0 0 0 0,0 0 0 0 0,0 0 0 0 0,0 0 0 0 0,0 0 1 0 0,0 0-1 0 0,0 0 0 0 0,0 0 0 0 0,0-1 0 0 0,0 1 0 0 0,0 0 0 0 0,0 0 0 0 0,0 0 0 0 0,0 0 0 0 0,0 0 0 0 0,0 0 0 0 0,0 0 0 0 0,0 0 1 0 0,0 0-1 0 0,0 0 0 0 0,0 0 0 0 0,0 0 0 0 0,0 0 0 0 0,0 0 0 0 0,0 0 0 0 0,0 0 0 0 0,0 0 0 0 0,0 0 0 0 0,0 0 0 0 0,0 0 0 0 0,0-1-111 0 0,3 7 1411 0 0,1 8-1672 0 0,-3 21 599 0 0,-1-24-285 0 0,1 1-1 0 0,0-1 1 0 0,1 5-53 0 0,0 0 25 0 0,3 8-986 0 0,-3-18-71 0 0</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31:20.376"/>
    </inkml:context>
    <inkml:brush xml:id="br0">
      <inkml:brushProperty name="width" value="0.1" units="cm"/>
      <inkml:brushProperty name="height" value="0.1" units="cm"/>
      <inkml:brushProperty name="color" value="#849398"/>
    </inkml:brush>
  </inkml:definitions>
  <inkml:trace contextRef="#ctx0" brushRef="#br0">1 19 3224 0 0,'4'-12'6234'0'0,"-3"5"-187"0"0,1 19-4917 0 0,1 20-1437 0 0,4 39 424 0 0,-6-65-79 0 0,-1 1 1 0 0,1-1-1 0 0,0-1 0 0 0,1 5-38 0 0,3 14-4693 0 0,-5-10-428 0 0</inkml:trace>
</inkml:ink>
</file>

<file path=ppt/ink/ink8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4:37.987"/>
    </inkml:context>
    <inkml:brush xml:id="br0">
      <inkml:brushProperty name="width" value="0.05" units="cm"/>
      <inkml:brushProperty name="height" value="0.05" units="cm"/>
      <inkml:brushProperty name="color" value="#849398"/>
    </inkml:brush>
  </inkml:definitions>
  <inkml:trace contextRef="#ctx0" brushRef="#br0">1 41 9216 0 0,'7'-9'976'0'0,"-6"7"-709"0"0,1-1 0 0 0,1 1 0 0 0,-1 0 0 0 0,0 0 0 0 0,0-1 0 0 0,1 2 0 0 0,-1-1 0 0 0,1 0 0 0 0,0 0 0 0 0,-1 1 0 0 0,1 0 0 0 0,0-1 0 0 0,0 1 1 0 0,0 0-1 0 0,0 0 0 0 0,0 1 0 0 0,0-1 0 0 0,0 1 0 0 0,0-1 0 0 0,1 1-267 0 0,-2 0 294 0 0,4-1 284 0 0,0 1 0 0 0,0-1 1 0 0,5 2-579 0 0,-10-1 54 0 0,1 0 0 0 0,-1 0 0 0 0,1 0 1 0 0,-1 1-1 0 0,1-1 0 0 0,-1 1 0 0 0,0-1 1 0 0,1 1-1 0 0,-1-1 0 0 0,0 1 0 0 0,1 0 1 0 0,-1 0-1 0 0,0-1 0 0 0,0 1 0 0 0,0 0 1 0 0,0 0-1 0 0,0 0 0 0 0,0 1-54 0 0,10 8 217 0 0,-10-9-207 0 0,1-1 0 0 0,-1 1 0 0 0,0 0 0 0 0,0 0 0 0 0,0 0 0 0 0,-1 0 0 0 0,1 0 0 0 0,0 0 0 0 0,0 0 0 0 0,0 0 0 0 0,-1 0 0 0 0,1 0 0 0 0,-1 0 0 0 0,1 1 0 0 0,-1-1 0 0 0,1 0 0 0 0,-1 0 0 0 0,1 1-10 0 0,-1 1 8 0 0,1 0 0 0 0,0 0-1 0 0,0 0 1 0 0,1 0 0 0 0,-1 0-1 0 0,1 1-7 0 0,0-1 3 0 0,-1-1-1 0 0,0 0 1 0 0,0 0-1 0 0,0 0 0 0 0,0 0 1 0 0,-1 1-1 0 0,1-1 1 0 0,-1 0-1 0 0,1 1 0 0 0,-1-1 1 0 0,0 0-1 0 0,0 3-2 0 0,-1 13 58 0 0,2-15-69 0 0,-1 0 0 0 0,0 0 0 0 0,0 0 0 0 0,-1-1 1 0 0,1 1-1 0 0,-1 0 0 0 0,1 0 0 0 0,-1-1 1 0 0,0 1-1 0 0,0 0 0 0 0,0-1 0 0 0,0 1 0 0 0,-1 0 11 0 0,-5 6-495 0 0,-1 0-1 0 0,-1 0 0 0 0,0-1 0 0 0,-8 7 496 0 0,8-7-1858 0 0,2-3-3668 0 0</inkml:trace>
</inkml:ink>
</file>

<file path=ppt/ink/ink8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4:38.338"/>
    </inkml:context>
    <inkml:brush xml:id="br0">
      <inkml:brushProperty name="width" value="0.05" units="cm"/>
      <inkml:brushProperty name="height" value="0.05" units="cm"/>
      <inkml:brushProperty name="color" value="#849398"/>
    </inkml:brush>
  </inkml:definitions>
  <inkml:trace contextRef="#ctx0" brushRef="#br0">81 5 8288 0 0,'-7'-2'638'0'0,"-4"0"3018"0"0,10 2-2841 0 0,-1 1-30 0 0,-3 3-366 0 0,0 0-1 0 0,1 0 0 0 0,-1 0 1 0 0,1 1-1 0 0,0 0 1 0 0,0 0-1 0 0,1 0 0 0 0,-1 1 1 0 0,1-1-1 0 0,-1 4-418 0 0,3-6 70 0 0,0-1-1 0 0,0 1 1 0 0,0-1-1 0 0,1 1 1 0 0,-1 0-1 0 0,1 1-69 0 0,-3 12 254 0 0,1-12-204 0 0,1-3-28 0 0,1 1-1 0 0,-1 0 0 0 0,0-1 1 0 0,1 1-1 0 0,-1 0 0 0 0,1 0 1 0 0,0 0-1 0 0,-1-1 0 0 0,1 1 1 0 0,0 0-1 0 0,0 0 0 0 0,0 0 1 0 0,1 0-1 0 0,-1-1 0 0 0,0 1 1 0 0,1 0-1 0 0,-1 0 0 0 0,1 0-21 0 0,4 20 207 0 0,-5-19-182 0 0,1 0 0 0 0,-1 0 0 0 0,1-1 0 0 0,0 1 0 0 0,0 0 0 0 0,0 0 0 0 0,0 0 0 0 0,0-1 0 0 0,1 2-25 0 0,5 7 71 0 0,-5-7-71 0 0,0 0-1 0 0,1 0 1 0 0,0 0-1 0 0,-1 0 1 0 0,1-1 0 0 0,1 1-1 0 0,-1-1 1 0 0,0 0-1 0 0,4 3 1 0 0,-6-6-16 0 0,5 4-424 0 0,0 0-1 0 0,0-1 1 0 0,1 0 0 0 0,-1-1-1 0 0,0 1 1 0 0,1-1-1 0 0,0 0 1 0 0,0-1-1 0 0,5 1 441 0 0,2-1-1712 0 0,-11-1-14 0 0</inkml:trace>
</inkml:ink>
</file>

<file path=ppt/ink/ink8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4:38.693"/>
    </inkml:context>
    <inkml:brush xml:id="br0">
      <inkml:brushProperty name="width" value="0.05" units="cm"/>
      <inkml:brushProperty name="height" value="0.05" units="cm"/>
      <inkml:brushProperty name="color" value="#849398"/>
    </inkml:brush>
  </inkml:definitions>
  <inkml:trace contextRef="#ctx0" brushRef="#br0">0 0 9672 0 0,'0'0'440'0'0,"0"0"-6"0"0,0 0-160 0 0,0 0 351 0 0,0 0 188 0 0,9 8 1530 0 0,5 17-86 0 0,-14-24-2206 0 0,1 0 1 0 0,-1 0-1 0 0,1 0 0 0 0,-1 0 1 0 0,1 0-1 0 0,-1 0 0 0 0,0 0 1 0 0,0 0-1 0 0,1 0 0 0 0,-1 0 1 0 0,0 0-1 0 0,0 0 0 0 0,0 0 1 0 0,0 0-1 0 0,0 1-51 0 0,2 11 419 0 0,0-8-287 0 0,-1 0-1 0 0,1 1 1 0 0,-1-1-1 0 0,0 1 1 0 0,0-1-1 0 0,-1 1 1 0 0,0 0-1 0 0,0 5-131 0 0,0-2 86 0 0,1-7-54 0 0,-1 1 1 0 0,0 0 0 0 0,0-1 0 0 0,-1 1-1 0 0,1-1 1 0 0,0 1 0 0 0,-1 0 0 0 0,0-1-1 0 0,1 1 1 0 0,-1-1 0 0 0,0 1-33 0 0,0-2 26 0 0,1 0 1 0 0,-1 1 0 0 0,1-1-1 0 0,0 0 1 0 0,0 0-1 0 0,0 1 1 0 0,-1-1 0 0 0,1 0-1 0 0,0 0 1 0 0,0 1 0 0 0,1-1-1 0 0,-1 1-26 0 0,0-1 15 0 0,0 0 1 0 0,0 1-1 0 0,0-1 0 0 0,0 1 0 0 0,0-1 0 0 0,0 1 0 0 0,0-1 1 0 0,-1 1-1 0 0,1 0-15 0 0,-1 5-107 0 0,3-8 183 0 0,-1 1-70 0 0,0-1 0 0 0,-1 0 1 0 0,1 0-1 0 0,-1 0 0 0 0,1 1 0 0 0,-1-1 0 0 0,1 0 0 0 0,-1 0 0 0 0,0 0 1 0 0,1 0-1 0 0,-1 0 0 0 0,0 0 0 0 0,1 0-6 0 0,-1-1 40 0 0,0 0 0 0 0,1 0 0 0 0,-1 0-1 0 0,1 0 1 0 0,0 0 0 0 0,0 0 0 0 0,0 1 0 0 0,0-1 0 0 0,0 0 0 0 0,0 0-40 0 0,7-12 432 0 0,-7 13-380 0 0,0 0 1 0 0,0-1 0 0 0,0 1-1 0 0,0 0 1 0 0,0-1 0 0 0,0 1-1 0 0,0 0 1 0 0,1 0-1 0 0,-1 0 1 0 0,1 0 0 0 0,-1 0-1 0 0,0 0 1 0 0,1 0 0 0 0,-1 1-1 0 0,1-1 1 0 0,0 1 0 0 0,0-1-53 0 0,2 0 92 0 0,0-1 1 0 0,1 1 0 0 0,-1 1 0 0 0,1-1 0 0 0,-1 1 0 0 0,2-1-93 0 0,-4 1 13 0 0,0 1 0 0 0,1-1 0 0 0,-1 0 0 0 0,0 1 0 0 0,0-1 0 0 0,0 1 0 0 0,0 0 0 0 0,1 0 0 0 0,-1-1 0 0 0,0 1 0 0 0,0 1 0 0 0,-1-1 0 0 0,1 0 0 0 0,0 0 0 0 0,0 1 0 0 0,-1-1 0 0 0,1 1 0 0 0,1 1-13 0 0,-2-2 3 0 0,0 1-1 0 0,0 0 1 0 0,1-1-1 0 0,-1 0 0 0 0,1 1 1 0 0,0-1-1 0 0,-1 0-2 0 0,0 0 2 0 0,0-1 0 0 0,0 1 0 0 0,0-1 0 0 0,-1 1 0 0 0,1-1 0 0 0,0 1 0 0 0,-1 0-1 0 0,1-1 1 0 0,-1 1 0 0 0,1 0 0 0 0,0-1 0 0 0,-1 1 0 0 0,1 0 0 0 0,-1 0 0 0 0,0 0 0 0 0,1-1 0 0 0,-1 1 0 0 0,0 0-1 0 0,1 0 1 0 0,-1 0 0 0 0,0 0 0 0 0,0 0 0 0 0,0 0 0 0 0,0-1 0 0 0,0 1 0 0 0,0 0 0 0 0,0 0 0 0 0,0 0 0 0 0,0 0-1 0 0,0 0 1 0 0,-1 0-2 0 0,1 0 1 0 0,0-1 0 0 0,0 0 0 0 0,0 1 0 0 0,0-1 0 0 0,0 1 0 0 0,0-1 0 0 0,0 1 0 0 0,0-1 0 0 0,1 0 0 0 0,-1 1 0 0 0,0-1 0 0 0,0 1 0 0 0,0-1 0 0 0,0 0 0 0 0,1 1 0 0 0,-1-1 0 0 0,0 0 0 0 0,0 1-1 0 0,1-1 1 0 0,-1 0 0 0 0,0 1-1 0 0,1-1-1 0 0,-1 0 0 0 0,0 0 0 0 0,0 1 0 0 0,1-1 0 0 0,-1 0-1 0 0,0 1 1 0 0,0-1 0 0 0,0 0 0 0 0,0 0 0 0 0,1 1 0 0 0,-1-1-1 0 0,0 0 1 0 0,0 1 0 0 0,0-1 0 0 0,0 0 0 0 0,0 1 0 0 0,0-1 0 0 0,0 0-1 0 0,0 1 1 0 0,0-1 0 0 0,0 0 0 0 0,0 1 0 0 0,0-1 0 0 0,0 0-1 0 0,0 1 1 0 0,0-1 0 0 0,0 0 0 0 0,0 1 0 0 0,0-1 0 0 0,-1 0 1 0 0,1 1-105 0 0,0-1 1 0 0,-1 1 0 0 0,1 0-1 0 0,-1-1 1 0 0,1 1 0 0 0,0-1-1 0 0,0 1 1 0 0,-1 0 0 0 0,1-1-1 0 0,0 1 1 0 0,0 0 0 0 0,0-1 0 0 0,0 1-1 0 0,-1 0 1 0 0,1-1 0 0 0,0 1-1 0 0,0 0 1 0 0,0 0 0 0 0,1-1-1 0 0,-1 1 1 0 0,0 0 0 0 0,0-1-1 0 0,0 1 1 0 0,0 0 0 0 0,1-1-1 0 0,-1 1 1 0 0,0-1 0 0 0,1 1-1 0 0,-1 0 105 0 0,3 5-7131 0 0</inkml:trace>
</inkml:ink>
</file>

<file path=ppt/ink/ink8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4:40.255"/>
    </inkml:context>
    <inkml:brush xml:id="br0">
      <inkml:brushProperty name="width" value="0.05" units="cm"/>
      <inkml:brushProperty name="height" value="0.05" units="cm"/>
      <inkml:brushProperty name="color" value="#849398"/>
    </inkml:brush>
  </inkml:definitions>
  <inkml:trace contextRef="#ctx0" brushRef="#br0">12 1 8288 0 0,'0'0'381'0'0,"0"0"-6"0"0,-4 6 878 0 0,1 4 1782 0 0,2-9-2771 0 0,0 0 0 0 0,1 1 0 0 0,-1-1 0 0 0,1 1 0 0 0,0-1 0 0 0,-1 1 0 0 0,1 0 0 0 0,0 0-264 0 0,0 6 647 0 0,-1-6-538 0 0,1 1 0 0 0,0-1 1 0 0,0 0-1 0 0,0 0 1 0 0,1 1-1 0 0,-1-1 1 0 0,1 0-1 0 0,-1 0 1 0 0,1 0-1 0 0,-1 1 1 0 0,1-1-1 0 0,0 0 1 0 0,0 0-1 0 0,0 0 1 0 0,0 0-1 0 0,1 0-109 0 0,-1 0-100 0 0,1 0 1 0 0,0 0-1 0 0,0-1 0 0 0,0 1 1 0 0,0 0-1 0 0,0-1 0 0 0,0 1 1 0 0,0-1-1 0 0,1 1 0 0 0,-1-1 0 0 0,0 0 1 0 0,1 0-1 0 0,-1 0 0 0 0,1 0 1 0 0,-1-1-1 0 0,1 1 0 0 0,0-1 1 0 0,1 1 99 0 0,2-1-5800 0 0</inkml:trace>
</inkml:ink>
</file>

<file path=ppt/ink/ink8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4:40.607"/>
    </inkml:context>
    <inkml:brush xml:id="br0">
      <inkml:brushProperty name="width" value="0.05" units="cm"/>
      <inkml:brushProperty name="height" value="0.05" units="cm"/>
      <inkml:brushProperty name="color" value="#849398"/>
    </inkml:brush>
  </inkml:definitions>
  <inkml:trace contextRef="#ctx0" brushRef="#br0">5 9 11056 0 0,'-2'0'984'0'0,"2"-2"-792"0"0,-3-2-192 0 0,3 1 0 0 0,0 3 408 0 0,0 0 40 0 0,0 0 0 0 0,0 0 8 0 0,0 0-320 0 0,0 0-64 0 0,0 0-8 0 0,0 0-64 0 0,0 0 0 0 0,0 0 0 0 0,0 0 0 0 0,5 0-5720 0 0</inkml:trace>
</inkml:ink>
</file>

<file path=ppt/ink/ink8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4:40.985"/>
    </inkml:context>
    <inkml:brush xml:id="br0">
      <inkml:brushProperty name="width" value="0.05" units="cm"/>
      <inkml:brushProperty name="height" value="0.05" units="cm"/>
      <inkml:brushProperty name="color" value="#849398"/>
    </inkml:brush>
  </inkml:definitions>
  <inkml:trace contextRef="#ctx0" brushRef="#br0">0 0 12440 0 0,'0'0'565'0'0,"0"0"-5"0"0,0 0-288 0 0,0 0 133 0 0,2 11 1145 0 0,-1 0-931 0 0,0-1 0 0 0,-1 1 0 0 0,0 0 0 0 0,-1 1-619 0 0,1 11 475 0 0,4 100 1052 0 0,-3-105-1451 0 0,1-1 1 0 0,0 0-1 0 0,2 0 0 0 0,1 3-76 0 0,-2-6-73 0 0,-1-5-710 0 0,1 0 1 0 0,3 8 782 0 0,-4-12-1498 0 0</inkml:trace>
</inkml:ink>
</file>

<file path=ppt/ink/ink8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4:41.361"/>
    </inkml:context>
    <inkml:brush xml:id="br0">
      <inkml:brushProperty name="width" value="0.05" units="cm"/>
      <inkml:brushProperty name="height" value="0.05" units="cm"/>
      <inkml:brushProperty name="color" value="#849398"/>
    </inkml:brush>
  </inkml:definitions>
  <inkml:trace contextRef="#ctx0" brushRef="#br0">0 2 10592 0 0,'0'0'488'0'0,"0"0"-12"0"0,0 0-307 0 0,0-2-80 0 0,0 2 275 0 0,0 0 116 0 0,0 0 22 0 0,0 0 6 0 0,2 6 552 0 0,-1 7-41 0 0,0 0 1 0 0,-2 9-1020 0 0,2 17 567 0 0,0-18-150 0 0,-1 14-417 0 0,-1-17 115 0 0,1 0 0 0 0,3 13-115 0 0,-4-19 12 0 0,0 2 69 0 0,7-30-17 0 0,-5 11-16 0 0,0-1 0 0 0,0 1 0 0 0,0-1-1 0 0,1 1 1 0 0,0 0 0 0 0,0 0 0 0 0,0 0 0 0 0,1 0 0 0 0,0 0 0 0 0,0 0-1 0 0,0 0 1 0 0,0 1 0 0 0,1 0 0 0 0,0 0 0 0 0,-1 0 0 0 0,2 0-1 0 0,0-1-47 0 0,-4 5 36 0 0,0-1 0 0 0,0 1 0 0 0,0 0 0 0 0,0-1 0 0 0,0 1 0 0 0,0 0 1 0 0,0 0-1 0 0,0 0 0 0 0,0 0 0 0 0,0 0 0 0 0,0 0 0 0 0,0 0 0 0 0,0 0 0 0 0,0 0 0 0 0,0 0 0 0 0,0 0 0 0 0,0 1 0 0 0,-1-1 0 0 0,1 0 0 0 0,0 1 0 0 0,0-1 0 0 0,0 1 0 0 0,0-1 0 0 0,0 1 0 0 0,0-1 0 0 0,-1 1 0 0 0,1-1 0 0 0,0 1 0 0 0,-1 0 0 0 0,1 0 0 0 0,0 0-36 0 0,3 3 19 0 0,0 0-1 0 0,-1 1 1 0 0,1-1 0 0 0,-1 1 0 0 0,0 1-19 0 0,2 4 165 0 0,0-1 1 0 0,-1 2-1 0 0,2 4-165 0 0,2 6 77 0 0,-8-19-77 0 0,0-1 0 0 0,1 0 0 0 0,-1 1 0 0 0,1-1 0 0 0,-1 0 0 0 0,1 0 0 0 0,0 0 0 0 0,-1 0 0 0 0,1 1 0 0 0,0-1 0 0 0,0 0 0 0 0,0 0 0 0 0,0 0 0 0 0,0 0 0 0 0,2 2 0 0 0,8 7 215 0 0,-8-8-1259 0 0,0 1 0 0 0,1-1 0 0 0,-1 0-1 0 0,1 0 1 0 0,0-1 0 0 0,3 2 1044 0 0,-5-2-1949 0 0</inkml:trace>
</inkml:ink>
</file>

<file path=ppt/ink/ink8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4:41.753"/>
    </inkml:context>
    <inkml:brush xml:id="br0">
      <inkml:brushProperty name="width" value="0.05" units="cm"/>
      <inkml:brushProperty name="height" value="0.05" units="cm"/>
      <inkml:brushProperty name="color" value="#849398"/>
    </inkml:brush>
  </inkml:definitions>
  <inkml:trace contextRef="#ctx0" brushRef="#br0">68 109 12440 0 0,'0'0'957'0'0,"-4"14"1912"0"0,4-9-2527 0 0,-1 1-1 0 0,1-1 1 0 0,0 0 0 0 0,0 0-1 0 0,1 1 1 0 0,0-1 0 0 0,-1 0-1 0 0,2 0 1 0 0,-1 0 0 0 0,1 0-1 0 0,-1 0 1 0 0,3 4-342 0 0,-3-7-7 0 0,0 0 1 0 0,1-1-1 0 0,-1 1 0 0 0,1 0 0 0 0,-1-1 1 0 0,1 1-1 0 0,-1-1 0 0 0,1 1 0 0 0,0-1 0 0 0,0 0 1 0 0,0 0-1 0 0,0 1 0 0 0,0-1 0 0 0,0-1 1 0 0,0 1 6 0 0,4 0-1630 0 0,-5-1-62 0 0</inkml:trace>
  <inkml:trace contextRef="#ctx0" brushRef="#br0" timeOffset="1">5 10 12840 0 0,'0'0'280'0'0,"-2"0"56"0"0,2 0 16 0 0,0 0 16 0 0,0 0-296 0 0,-3-4-72 0 0,3 2 0 0 0,0 2 0 0 0,0 0 0 0 0,0 0 0 0 0,0 0 0 0 0,5-4 0 0 0,-5 4-672 0 0,4 0-144 0 0</inkml:trace>
</inkml:ink>
</file>

<file path=ppt/ink/ink8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4:42.127"/>
    </inkml:context>
    <inkml:brush xml:id="br0">
      <inkml:brushProperty name="width" value="0.05" units="cm"/>
      <inkml:brushProperty name="height" value="0.05" units="cm"/>
      <inkml:brushProperty name="color" value="#849398"/>
    </inkml:brush>
  </inkml:definitions>
  <inkml:trace contextRef="#ctx0" brushRef="#br0">0 3 13360 0 0,'0'0'82'0'0,"0"0"0"0"0,0 0 1 0 0,0 0-1 0 0,0 0 1 0 0,0 0-1 0 0,0 0 1 0 0,0-1-1 0 0,0 1 1 0 0,0 0-1 0 0,0 0 0 0 0,1 0 1 0 0,-1 0-1 0 0,0 0 1 0 0,0 0-1 0 0,0-1 1 0 0,0 1-1 0 0,0 0 1 0 0,0 0-1 0 0,0 0 0 0 0,0 0 1 0 0,1 0-1 0 0,-1 0 1 0 0,0 0-1 0 0,0 0 1 0 0,0 0-1 0 0,0 0 1 0 0,0-1-1 0 0,0 1 0 0 0,1 0 1 0 0,-1 0-1 0 0,0 0 1 0 0,0 0-1 0 0,0 0 1 0 0,0 0-1 0 0,0 0 0 0 0,1 0 1 0 0,-1 0-1 0 0,0 0 1 0 0,0 0-1 0 0,0 0 1 0 0,0 0-83 0 0,11 3 1184 0 0,10 7-245 0 0,-20-9-864 0 0,38 18 1132 0 0,-18-9-1013 0 0,-1 1-1 0 0,1 0 1 0 0,-2 2-1 0 0,17 13-193 0 0,0 1 0 0 0,-31-21 11 0 0,2 2 42 0 0,-7-7-53 0 0,1 0 1 0 0,0 0 0 0 0,0 0-1 0 0,-1 0 1 0 0,1 0-1 0 0,-1 0 1 0 0,1 1 0 0 0,-1-1-1 0 0,1 0 1 0 0,-1 0 0 0 0,1 0-1 0 0,-1 0 1 0 0,0 1 0 0 0,0-1-1 0 0,0 0 1 0 0,0 0-1 0 0,0 1 1 0 0,0-1 0 0 0,0 0-1 0 0,0 1 0 0 0,0 1 11 0 0,-1 0 0 0 0,1 0 0 0 0,-1 0 0 0 0,1 0 0 0 0,-1-1 0 0 0,0 1 0 0 0,0 0 0 0 0,0 0 0 0 0,-1 0 0 0 0,1-1 0 0 0,-1 1 0 0 0,1-1 0 0 0,-1 1-11 0 0,-6 7 19 0 0,-1 0 0 0 0,-6 6-19 0 0,-7 8 61 0 0,21-23-238 0 0,-3 4-187 0 0,2-2-3615 0 0,2-3 2558 0 0</inkml:trace>
</inkml:ink>
</file>

<file path=ppt/ink/ink8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4:42.530"/>
    </inkml:context>
    <inkml:brush xml:id="br0">
      <inkml:brushProperty name="width" value="0.05" units="cm"/>
      <inkml:brushProperty name="height" value="0.05" units="cm"/>
      <inkml:brushProperty name="color" value="#849398"/>
    </inkml:brush>
  </inkml:definitions>
  <inkml:trace contextRef="#ctx0" brushRef="#br0">232 29 12440 0 0,'1'-2'299'0'0,"0"-1"1"0"0,0 1 0 0 0,0-1-1 0 0,1 1 1 0 0,-1 0-1 0 0,1 0 1 0 0,-1 0 0 0 0,1 0-1 0 0,0 0 1 0 0,0 0 0 0 0,2-2-300 0 0,-3 4 612 0 0,-1 0-354 0 0,0 0-157 0 0,0 0-33 0 0,0 0 34 0 0,0 0 156 0 0,-8 6 730 0 0,-51 41-160 0 0,29-27-769 0 0,-1 1 49 0 0,1 1 1 0 0,1 2-1 0 0,-21 22-108 0 0,48-44 56 0 0,0 0-1 0 0,0 0 0 0 0,1 1 0 0 0,-1-1 0 0 0,1 1 0 0 0,-1 0-55 0 0,1-2 32 0 0,1 0 0 0 0,-1 0 0 0 0,1 0-1 0 0,0 1 1 0 0,-1-1 0 0 0,1 0 0 0 0,0 0 0 0 0,0 0 0 0 0,0 0 0 0 0,0 0-1 0 0,0 0 1 0 0,0 0 0 0 0,0 1 0 0 0,0-1 0 0 0,0 0 0 0 0,1 0 0 0 0,-1 0-1 0 0,0 0-31 0 0,2 2 55 0 0,-1-1 1 0 0,1 1-1 0 0,-1-1 0 0 0,1 1 0 0 0,0-1 0 0 0,0 0 0 0 0,0 1 0 0 0,1-1 0 0 0,-1 0 0 0 0,0 0 0 0 0,1-1 0 0 0,-1 1-55 0 0,9 5 315 0 0,0-1 0 0 0,5 1-315 0 0,7 5 425 0 0,-6-3-391 0 0,1-1-1 0 0,1-1 0 0 0,4 1-33 0 0,23 4-305 0 0,-45-11 164 0 0,0-1 0 0 0,1 0 0 0 0,-1 0 0 0 0,0 0-1 0 0,1 0 1 0 0,-1 0 0 0 0,1 0 0 0 0,-1 0 0 0 0,0 0 0 0 0,1 0 0 0 0,-1-1 0 0 0,0 1 0 0 0,0 0 0 0 0,1-1-1 0 0,-1 1 1 0 0,0-1 141 0 0,3-1-857 0 0,-1 1-1 0 0,0-1 1 0 0,0 0-1 0 0,0 0 1 0 0,1-1 857 0 0,3-3-1901 0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8-08-14T14:47:38.322"/>
    </inkml:context>
    <inkml:brush xml:id="br0">
      <inkml:brushProperty name="width" value="0.05" units="cm"/>
      <inkml:brushProperty name="height" value="0.05" units="cm"/>
      <inkml:brushProperty name="color" value="#66CC00"/>
    </inkml:brush>
  </inkml:definitions>
  <inkml:trace contextRef="#ctx0" brushRef="#br0">20 181 12896 0 0,'0'0'297'0'0,"0"0"39"0"0,0 0 16 0 0,0 0-148 0 0,0 0-97 0 0,-1 5 795 0 0,1-1-548 0 0,-1 0-26 0 0,1-1-99 0 0,0-1-175 0 0,-4 29 958 0 0,4-20-705 0 0,-1 0-40 0 0,1 2-11 0 0,1 1-112 0 0,1-8-122 0 0,-1 0-40 0 0,1 0-41 0 0,0 0-46 0 0,-2-6-141 0 0,0 0-342 0 0,0 0 77 0 0,0 0 68 0 0,0 0 54 0 0,1 0-259 0 0,0 0-288 0 0,-1 0 500 0 0,0 0-76 0 0,1 0-100 0 0,0 0-1496 0 0,1-1-1196 0 0</inkml:trace>
  <inkml:trace contextRef="#ctx0" brushRef="#br0" timeOffset="272.37">4 134 10824 0 0,'-3'-8'696'0'0,"3"6"-297"0"0,1 2-179 0 0,1 1-29 0 0,-1-1-141 0 0,0 1-36 0 0,1 0-42 0 0,-1 0-44 0 0,1 1-51 0 0,-1-1-54 0 0,1 1-180 0 0,0-1 129 0 0,-1 0-35 0 0,-1-1-8 0 0,1 0-41 0 0,-1 1-418 0 0,1 0-289 0 0,1 0-667 0 0</inkml:trace>
  <inkml:trace contextRef="#ctx0" brushRef="#br0" timeOffset="665.21">146 203 8864 0 0,'1'0'234'0'0,"-1"0"-63"0"0,1 1-52 0 0,-1 0-46 0 0,2 1-25 0 0,4 3-103 0 0,-4-3 88 0 0,-1-1 65 0 0,0 0 1 0 0,0 0 37 0 0,-1-1 42 0 0,1 0 46 0 0,0 2 413 0 0,1 1-45 0 0,-1-1-44 0 0,1 1-39 0 0,-1 0-37 0 0,0 1-34 0 0,0 2 346 0 0,0 3 25 0 0,0-1-109 0 0,-1 0-130 0 0,-2 6 707 0 0,2-13-1106 0 0,0-1-62 0 0,0 0-21 0 0,0 0-7 0 0,0 0-3 0 0,0 0-6 0 0,6-4 116 0 0,-1-4-87 0 0,3-15-17 0 0,-5 16-36 0 0,4-10 57 0 0,3-2-97 0 0,4 4-95 0 0,-13 15 76 0 0,0-1 0 0 0,0 1 0 0 0,0-1-1 0 0,0 1 1 0 0,0-1 0 0 0,0 1 0 0 0,0 0 0 0 0,0-1 0 0 0,0 1 0 0 0,0 0 0 0 0,0 0 0 0 0,0 0-1 0 0,0 0 1 0 0,0 0 0 0 0,0 0 0 0 0,1 0 11 0 0,8 4-32 0 0,-5 4 44 0 0,0 14 84 0 0,-3-5-27 0 0,3-9-62 0 0,-5-8-5 0 0,0 0 0 0 0,0 0 0 0 0,1 0 0 0 0,-1 1 0 0 0,0-1 0 0 0,0 0 0 0 0,1 0 0 0 0,-1 0 0 0 0,0 0 0 0 0,1 0 0 0 0,-1 1 0 0 0,0-1 0 0 0,1 0 0 0 0,-1 0 0 0 0,0 0 0 0 0,0 0 0 0 0,1 0 0 0 0,-1 0 0 0 0,0 0 0 0 0,1 0 0 0 0,-1 0 0 0 0,0 0 0 0 0,1-1-2 0 0,7-3 13 0 0,8-12-23 0 0,-13 12 14 0 0,2-1-112 0 0,1-1 104 0 0,-1 0 76 0 0,0 1 58 0 0,2-2 83 0 0,3-3 181 0 0,9-2 270 0 0,-12 9-490 0 0,0 2-45 0 0,3 2 81 0 0,-2 4-63 0 0,-1 2-50 0 0,-2 3-39 0 0,-1 4-27 0 0,2 18-14 0 0,-5-21 13 0 0,0-9-175 0 0,-1-1 46 0 0,0 0 39 0 0,0 0 32 0 0,1 2 55 0 0,0 3 170 0 0,-1-3-207 0 0,1-2-68 0 0,-1 1-81 0 0,0 0-97 0 0,1 0-117 0 0,-1-1 26 0 0,0 0-75 0 0,1 0-82 0 0,-1 1-88 0 0,0-1-94 0 0,0 0-101 0 0,1 0-108 0 0,-1 1-113 0 0,0-1-203 0 0,1 1-32 0 0,0 2-2603 0 0</inkml:trace>
  <inkml:trace contextRef="#ctx0" brushRef="#br0" timeOffset="901.96">532 211 13560 0 0,'0'0'306'0'0,"0"0"46"0"0,1 0-65 0 0,-1 0-74 0 0,1 0-62 0 0,0 1-52 0 0,0 0-18 0 0,3 1-82 0 0,-1 4 567 0 0,-1 0-47 0 0,-1 1-45 0 0,0 1-43 0 0,-1 0-39 0 0,0 0-38 0 0,-1 8 256 0 0,0-7-280 0 0,1-1-43 0 0,0-1-47 0 0,0 0-36 0 0,0 6 106 0 0,0 0-111 0 0,0 0-89 0 0,0 3-68 0 0,1 29-129 0 0,0-26 105 0 0,-1-17-139 0 0,0 1 45 0 0,0 6-40 0 0,0-5 5 0 0,0-1 11 0 0,0-1-42 0 0,0 1-128 0 0,0 0-114 0 0,0-1-38 0 0,1 1-108 0 0,-1-1-119 0 0,0 0 275 0 0,1-1-35 0 0,0 5-1246 0 0</inkml:trace>
  <inkml:trace contextRef="#ctx0" brushRef="#br0" timeOffset="1191.74">545 189 12600 0 0,'-1'-5'139'0'0,"2"0"41"0"0,3-1 281 0 0,1 3-19 0 0,7 2 291 0 0,3 4 162 0 0,-5-1-347 0 0,-3 0-155 0 0,-2 0-81 0 0,1 1-23 0 0,1 0-48 0 0,0 0-45 0 0,0 1-39 0 0,8 4 60 0 0,-1 1-97 0 0,-9-6-94 0 0,-1 1-1 0 0,1-1 1 0 0,-1 1 0 0 0,0 0 0 0 0,0 0 0 0 0,3 5-26 0 0,1 7 141 0 0,-7-5-13 0 0,-1-9-104 0 0,-1-1 0 0 0,1 0-1 0 0,-1 1 1 0 0,0-1 0 0 0,1 0-1 0 0,-1 0 1 0 0,0 1 0 0 0,0-1-1 0 0,0 0 1 0 0,0 0 0 0 0,0 0-1 0 0,0 0 1 0 0,-1 0 0 0 0,1 0-1 0 0,0 0 1 0 0,0-1-1 0 0,-2 1-23 0 0,-7 5 89 0 0,-1-2-76 0 0,0-1-104 0 0,7-1-2 0 0,-1-1-36 0 0,2 0-27 0 0,1 0 11 0 0,-4 0-81 0 0,3 0 66 0 0,0-1-88 0 0,2 0 73 0 0,0 0-43 0 0,-1 1-79 0 0,1-1-67 0 0,-1 0-72 0 0,1 0-82 0 0,0 0-89 0 0,-1 0-95 0 0,1 1-104 0 0,0-1-112 0 0,-3 0-1195 0 0,0 0-1192 0 0</inkml:trace>
  <inkml:trace contextRef="#ctx0" brushRef="#br0" timeOffset="1571.83">835 180 12152 0 0,'0'0'273'0'0,"0"0"40"0"0,0 0 22 0 0,0 0-140 0 0,0 0-94 0 0,0 0-73 0 0,-1 1 47 0 0,-2 2 186 0 0,-1 1 60 0 0,-2 3 490 0 0,1 0-181 0 0,1 1-75 0 0,1 1-72 0 0,0 0-65 0 0,1 0-62 0 0,1 0-55 0 0,1 0-51 0 0,1 0-46 0 0,2 4 38 0 0,3-1-84 0 0,6-1-51 0 0,-10-10-101 0 0,0 0 0 0 0,1 1 1 0 0,-1-1-1 0 0,0 0 0 0 0,1-1 0 0 0,-1 1 1 0 0,1 0-1 0 0,-1-1 0 0 0,1 1 0 0 0,0-1-6 0 0,-1 0 22 0 0,0 0-1 0 0,1 0 0 0 0,-1 0 0 0 0,0 0 0 0 0,1 0 0 0 0,-1-1 0 0 0,0 1 1 0 0,0-1-1 0 0,1 1 0 0 0,-1-1 0 0 0,0 0 0 0 0,0 0 0 0 0,0 0 1 0 0,0 0-1 0 0,0 0 0 0 0,0-1 0 0 0,0 1 0 0 0,0-1-21 0 0,1 0 26 0 0,-1-1 0 0 0,1 0 0 0 0,-1 1 0 0 0,0-1 0 0 0,0 0 0 0 0,0-1-1 0 0,0 1 1 0 0,0 0 0 0 0,-1 0 0 0 0,1-1 0 0 0,-1 0-26 0 0,1 0 23 0 0,-1 0 0 0 0,0 1 0 0 0,0-1-1 0 0,0 0 1 0 0,-1 0 0 0 0,1 0 0 0 0,-1 0 0 0 0,0 0 0 0 0,0 1-1 0 0,0-1 1 0 0,-1 0 0 0 0,0 0 0 0 0,1 0 0 0 0,-1 0 0 0 0,0 1-1 0 0,-1-1 1 0 0,1 0 0 0 0,-1 1 0 0 0,0-1 0 0 0,1 1 0 0 0,-1 0-1 0 0,-1-1-22 0 0,1 1-5 0 0,-1 1-1 0 0,1 0 1 0 0,-1 0-1 0 0,1 0 1 0 0,-1 1-1 0 0,-2-2 6 0 0,-3-1-55 0 0,-1 2-50 0 0,-2 0-121 0 0,6 3 63 0 0,0 0-37 0 0,0 1-43 0 0,1 1-47 0 0,0 0-50 0 0,0 2-54 0 0,4-5 271 0 0,-1 1 37 0 0,0 1-144 0 0,1-1 98 0 0,0 0-89 0 0,-1 0-9 0 0,1 0-74 0 0,0-1-86 0 0,0 1-98 0 0,0-1 94 0 0,0 1-55 0 0,0-1-48 0 0,0 1-43 0 0,1-1-156 0 0,-1 1-42 0 0,0-1-188 0 0,0 1-508 0 0</inkml:trace>
  <inkml:trace contextRef="#ctx0" brushRef="#br0" timeOffset="1976.93">1085 137 10208 0 0,'0'0'206'0'0,"0"0"-44"0"0,0-1-40 0 0,-1 1-32 0 0,0-1 14 0 0,-3-2 7 0 0,3 2-44 0 0,0 1 45 0 0,-18 4 877 0 0,15-3-724 0 0,0 1 1 0 0,0 0 0 0 0,0 0-1 0 0,1 0 1 0 0,-1 0 0 0 0,-2 2-266 0 0,-7 8 763 0 0,4 1-75 0 0,6-3-291 0 0,2 0-61 0 0,1-9-324 0 0,0 1 0 0 0,1 0 0 0 0,-1-1 0 0 0,1 1 0 0 0,-1-1 0 0 0,1 1 0 0 0,0-1 0 0 0,0 1 0 0 0,0-1 0 0 0,-1 0 0 0 0,1 1 0 0 0,1-1 0 0 0,-1 0 0 0 0,0 0 0 0 0,0 1 0 0 0,0-1 0 0 0,1 0 1 0 0,-1 0-1 0 0,0-1 0 0 0,1 1 0 0 0,-1 0 0 0 0,1 0 0 0 0,-1-1 0 0 0,1 1 0 0 0,1 0-12 0 0,20 7 224 0 0,-12-6-61 0 0,-2 0 48 0 0,-8-2-188 0 0,11 2 132 0 0,9 2-31 0 0,4-1 30 0 0,-19-1-3 0 0,-7-1 97 0 0,-47 6 0 0 0,27-2-176 0 0,-2 1-70 0 0,12-2-46 0 0,0-1-36 0 0,11-3-79 0 0,0 1 51 0 0,-1-1 46 0 0,1 0 37 0 0,0 0 57 0 0,-1 0 193 0 0,1 0-193 0 0,0 0-52 0 0,-1 0-99 0 0,1 1 11 0 0,0-1-37 0 0,0 0-57 0 0,0 0-54 0 0,0 0-58 0 0,0 0-63 0 0,0 0-68 0 0,0 0-74 0 0,0 0-79 0 0,0 0-83 0 0,0 0 296 0 0,0 0-43 0 0,0 0-40 0 0,0 0-34 0 0,0 0-139 0 0,0 0-35 0 0,0 0-1468 0 0</inkml:trace>
  <inkml:trace contextRef="#ctx0" brushRef="#br0" timeOffset="2336.96">1289 103 9168 0 0,'-1'-4'653'0'0,"-3"2"-121"0"0,-1 2-103 0 0,-1 2-86 0 0,0 1-119 0 0,1 0-35 0 0,-9 5 255 0 0,11-7-298 0 0,-4 4 239 0 0,1 0 37 0 0,3-2-177 0 0,0-1 1 0 0,1 1-1 0 0,-1 0 0 0 0,1 0 1 0 0,0 0-1 0 0,-1 2-245 0 0,-2 5 592 0 0,4-3-273 0 0,0-1-35 0 0,1 0-42 0 0,2 0-50 0 0,0 0-57 0 0,2 0-67 0 0,2-1-72 0 0,1 0-81 0 0,1-1 324 0 0,2 1-43 0 0,10 3 90 0 0,5 1-81 0 0,12-2-26 0 0,-40-7 32 0 0,-1 0-38 0 0,-5 2 73 0 0,-5 1-82 0 0,-7 3-63 0 0,8-2-36 0 0,11-4-233 0 0,-1 1 49 0 0,1-1 45 0 0,0 1 39 0 0,0-1 37 0 0,-1 1 40 0 0,0 0 48 0 0,-2 0 94 0 0,0 0 53 0 0,1 0-120 0 0,1 0-70 0 0,0-1-64 0 0,0 1-60 0 0,0 0-67 0 0,1-1-77 0 0,-1 1-87 0 0,1 0-22 0 0,0-1-74 0 0,0 1-79 0 0,-1 0-86 0 0,1-1-90 0 0,0 1-97 0 0,0 0-102 0 0,0 0-109 0 0,0-1-1168 0 0,0 1-1211 0 0</inkml:trace>
  <inkml:trace contextRef="#ctx0" brushRef="#br0" timeOffset="2590.17">1414 156 9872 0 0,'6'-2'413'0'0,"0"3"36"0"0,-5-1-358 0 0,0 1 0 0 0,0 0 1 0 0,0-1-1 0 0,0 1 1 0 0,-1 0-1 0 0,1-1 0 0 0,0 1 1 0 0,0 0-1 0 0,0 0 0 0 0,-1 0 1 0 0,1 0-1 0 0,-1 0 0 0 0,1 0 1 0 0,0 0-1 0 0,-1 0 1 0 0,1 0-92 0 0,4 12 885 0 0,-3-3-325 0 0,0-2-124 0 0,0 0-39 0 0,-1 0-1 0 0,1-2-76 0 0,1 8 255 0 0,-1-3-220 0 0,1-2-59 0 0,-3-9-712 0 0,1 0 40 0 0,-1 0-279 0 0,1 0-1180 0 0,0 0 1384 0 0,-1 0-61 0 0,0 0 318 0 0,0 0-1803 0 0,1 0-1143 0 0</inkml:trace>
  <inkml:trace contextRef="#ctx0" brushRef="#br0" timeOffset="2759.7">1386 53 15288 0 0,'0'0'348'0'0,"0"0"143"0"0,-1 1-55 0 0,1-1-76 0 0,0 1-100 0 0,-1-1-152 0 0,1 1-61 0 0,0-1-67 0 0,0 1-75 0 0,2 2 58 0 0,2 2 49 0 0,-2-4-33 0 0,-1 0-32 0 0,1 1-62 0 0,0-1-75 0 0,0 0-92 0 0,0 0-111 0 0,0 0-37 0 0,0 0-102 0 0,-2-1 157 0 0,1 1-55 0 0,-1-1-50 0 0,1 0-42 0 0,-1 0-153 0 0,1 1-43 0 0,0-1-185 0 0,0 0-496 0 0</inkml:trace>
  <inkml:trace contextRef="#ctx0" brushRef="#br0" timeOffset="3194.55">1558 70 13200 0 0,'0'0'388'0'0,"0"0"-144"0"0,0 0-111 0 0,0 1-27 0 0,1 1-55 0 0,4 12-53 0 0,-3-6 12 0 0,0 1 92 0 0,-1 0 79 0 0,1 0 66 0 0,-1 0 46 0 0,1 0 38 0 0,1 19 861 0 0,-2-15-706 0 0,0-1-57 0 0,0 1-102 0 0,-1-5-197 0 0,1-1-57 0 0,-1 1-64 0 0,0-1-73 0 0,0 0 80 0 0,0-4 79 0 0,2-3 225 0 0,-1-5-81 0 0,0 0-122 0 0,0 1-66 0 0,0-1-57 0 0,2-11 237 0 0,-2 12-162 0 0,1 1 0 0 0,-1-1 0 0 0,1 1 0 0 0,-1 0-1 0 0,1 0 1 0 0,0-1 0 0 0,0 1 0 0 0,0 0 0 0 0,2-1-69 0 0,6-4 182 0 0,1 4-52 0 0,2 5-74 0 0,3 5-94 0 0,-10-2 38 0 0,1 0-1 0 0,0 0 0 0 0,-1 1 0 0 0,0 0 1 0 0,0 0-1 0 0,-1 1 1 0 0,-2-3 6 0 0,-1 0-1 0 0,1 0 1 0 0,-1 0 0 0 0,0 0 0 0 0,0 0 0 0 0,0 2-7 0 0,-1-3 13 0 0,0 0 0 0 0,-1 0 0 0 0,1 0 0 0 0,0 0 0 0 0,-1 0-1 0 0,0 1 1 0 0,1-1 0 0 0,-1 0 0 0 0,0 0 0 0 0,0 0-1 0 0,-1 1-11 0 0,-1 4 219 0 0,-4-2-40 0 0,-3-2-36 0 0,0-2-33 0 0,-12-2 20 0 0,6-2-99 0 0,11 2-140 0 0,-1 0 95 0 0,1 0 62 0 0,-6-3 142 0 0,4 1-143 0 0,3 1-86 0 0,0 0-72 0 0,1-1-90 0 0,-1 1-108 0 0,2 0 109 0 0,0 1-34 0 0,0-1-35 0 0,0 0-38 0 0,0 1-40 0 0,1-1-43 0 0,-1 0-44 0 0,0 0-47 0 0,1 1 34 0 0,0 1-63 0 0,0-1-55 0 0,0 0-49 0 0,0 1-177 0 0,0-1-48 0 0,-1 0-214 0 0,1 0-579 0 0,0 1 1632 0 0</inkml:trace>
  <inkml:trace contextRef="#ctx0" brushRef="#br0" timeOffset="3477.08">1818 29 12408 0 0,'1'-3'230'0'0,"-1"1"-53"0"0,0 0-14 0 0,1-3 29 0 0,-1 1-3 0 0,0 2-25 0 0,0 0 14 0 0,1 0 49 0 0,-1 0 9 0 0,1 1 49 0 0,-1-1 57 0 0,1 1 64 0 0,-1 1 389 0 0,0 3-266 0 0,1 0-83 0 0,-1-1-75 0 0,0 1-69 0 0,1 2 39 0 0,-1-1-114 0 0,1 1-89 0 0,0-1-66 0 0,0 8-14 0 0,0-7-8 0 0,-1-1 26 0 0,1-1 49 0 0,0 14 83 0 0,2 8 221 0 0,-1-10-173 0 0,-1-4-121 0 0,0-3-56 0 0,-1 1-42 0 0,1-5-228 0 0,-1 0 62 0 0,0 0 54 0 0,0 0 50 0 0,1 3 72 0 0,0 1 87 0 0,1 15 525 0 0,-1-17-546 0 0,0-1-34 0 0,0 0-45 0 0,0 0-57 0 0,0 0-71 0 0,0 0-80 0 0,1-1-59 0 0,-1 1-82 0 0,0-1-90 0 0,0 0-98 0 0,1 1-106 0 0,-1-1-115 0 0,1 0-122 0 0,-1-3 375 0 0,0 1-35 0 0,-1-1 79 0 0,0-1-49 0 0,0 1-44 0 0,1-1-38 0 0,-1 0-155 0 0,0 1-38 0 0,0 0-1634 0 0</inkml:trace>
  <inkml:trace contextRef="#ctx0" brushRef="#br0" timeOffset="3925.05">1953 169 8840 0 0,'0'0'197'0'0,"0"0"24"0"0,0 0 19 0 0,0 1-29 0 0,0 0-142 0 0,0 0-14 0 0,0 1 504 0 0,0-1-54 0 0,0 1-49 0 0,1-1-47 0 0,-1 0-41 0 0,0 0-39 0 0,1 2 228 0 0,1-2-147 0 0,-1 0-66 0 0,7 1 605 0 0,-4-2-488 0 0,1-1-134 0 0,1 0-61 0 0,0-1-54 0 0,0 0-48 0 0,0-1-42 0 0,0 0-36 0 0,5-4 3 0 0,-9 6-87 0 0,-1 0 1 0 0,0 0-1 0 0,0 0 0 0 0,0 0 0 0 0,0 0 0 0 0,0 0 1 0 0,0 0-1 0 0,0 0 0 0 0,0 0 0 0 0,0-1 1 0 0,0 1-1 0 0,-1 0 0 0 0,1-1 0 0 0,0 1 1 0 0,-1-1-1 0 0,1 1 0 0 0,-1-1 0 0 0,0 1 0 0 0,1 0 1 0 0,-1-2-3 0 0,-1-5 44 0 0,-3 1 36 0 0,0 3-46 0 0,-2 2 39 0 0,-8 3 155 0 0,-12 10 351 0 0,18-4-369 0 0,0 1-44 0 0,5-4-105 0 0,-1 0 0 0 0,1 1 0 0 0,1 0 0 0 0,-1-1 1 0 0,1 1-1 0 0,0 0-61 0 0,-5 17 240 0 0,5-7-22 0 0,3-4 18 0 0,2-1 65 0 0,0-4 8 0 0,1-1-59 0 0,1-1-54 0 0,0 0-47 0 0,1-1-40 0 0,1-1-36 0 0,7 1-5 0 0,27-3-59 0 0,-34-1 33 0 0,0 1 37 0 0,-7 0-79 0 0,2 0-154 0 0,1-1 49 0 0,-1 1 43 0 0,0 0 36 0 0,3-1 64 0 0,7-2 201 0 0,-8 2-241 0 0,-1 0-76 0 0,0 0-88 0 0,1 1-107 0 0,-3-1 90 0 0,1 1-33 0 0,0-1-147 0 0,0 0-76 0 0,0 1-84 0 0,1-1-90 0 0,-1 1-96 0 0,0-1-104 0 0,0 1-110 0 0,0-1-116 0 0,3 0-1333 0 0,2-1-1341 0 0</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31:21.732"/>
    </inkml:context>
    <inkml:brush xml:id="br0">
      <inkml:brushProperty name="width" value="0.1" units="cm"/>
      <inkml:brushProperty name="height" value="0.1" units="cm"/>
      <inkml:brushProperty name="color" value="#849398"/>
    </inkml:brush>
  </inkml:definitions>
  <inkml:trace contextRef="#ctx0" brushRef="#br0">16 1 10424 0 0,'0'0'52'0'0,"-1"0"0"0"0,0 1 0 0 0,1-1 1 0 0,-1 1-1 0 0,1-1 0 0 0,-1 0 0 0 0,1 1 1 0 0,-1-1-1 0 0,1 1 0 0 0,0-1 0 0 0,-1 1 1 0 0,1-1-1 0 0,-1 1 0 0 0,1 0 0 0 0,0-1 1 0 0,0 1-1 0 0,-1-1 0 0 0,1 1 0 0 0,0 0 0 0 0,0-1 1 0 0,0 1-1 0 0,-1 0 0 0 0,1-1 0 0 0,0 1 1 0 0,0 0-1 0 0,0-1 0 0 0,0 1-52 0 0,-1 20 298 0 0,-5 31 1027 0 0,12 56-456 0 0,-3-69-4681 0 0,-1-26-694 0 0</inkml:trace>
</inkml:ink>
</file>

<file path=ppt/ink/ink9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4:43.015"/>
    </inkml:context>
    <inkml:brush xml:id="br0">
      <inkml:brushProperty name="width" value="0.05" units="cm"/>
      <inkml:brushProperty name="height" value="0.05" units="cm"/>
      <inkml:brushProperty name="color" value="#849398"/>
    </inkml:brush>
  </inkml:definitions>
  <inkml:trace contextRef="#ctx0" brushRef="#br0">7 16 14280 0 0,'-3'-7'1528'0'0,"3"3"-1528"0"0,0 0 62 0 0,1 3 256 0 0,-1 1 79 0 0,0 0 9 0 0,0 10 202 0 0,0 0-1 0 0,0 0 0 0 0,-1 0 1 0 0,0 2-608 0 0,-2 23 226 0 0,7 52 137 0 0,-1-31-227 0 0,-3-56-134 0 0,0 0 1 0 0,0 0-1 0 0,0 0 1 0 0,1 0-1 0 0,-1 0 1 0 0,0 0-1 0 0,0 0 0 0 0,0 0 1 0 0,0 0-1 0 0,0 0 1 0 0,0 0-1 0 0,0 0 0 0 0,0 1 1 0 0,0-1-1 0 0,0 0 1 0 0,1 0-1 0 0,-1 0 0 0 0,0 0 1 0 0,0 0-1 0 0,0 0 1 0 0,0 0-1 0 0,0 0 1 0 0,0 0-1 0 0,0 0 0 0 0,1 0 1 0 0,-1 0-1 0 0,0 0 1 0 0,0 0-1 0 0,0 0 0 0 0,0 0 1 0 0,0-1-1 0 0,0 1 1 0 0,0 0-1 0 0,0 0 0 0 0,0 0 1 0 0,1 0-1 0 0,-1 0 1 0 0,0 0-1 0 0,0 0 1 0 0,0 0-1 0 0,0 0 0 0 0,0 0 1 0 0,0 0-1 0 0,0 0 1 0 0,0 0-1 0 0,0-1 0 0 0,0 1 1 0 0,0 0-1 0 0,0 0 1 0 0,0 0-1 0 0,0 0 0 0 0,0 0-2 0 0,5-5 11 0 0,-1 1 66 0 0,-1-1 0 0 0,1 0 0 0 0,-1-1 0 0 0,-1 1 0 0 0,1-1 0 0 0,-1 1 0 0 0,0-1 0 0 0,0-2-77 0 0,3-6 477 0 0,-4 12-426 0 0,0 0 0 0 0,0 0 0 0 0,0 1 0 0 0,0-1 0 0 0,0 0-1 0 0,1 0 1 0 0,-1 1 0 0 0,1-1 0 0 0,-1 0 0 0 0,1 1 0 0 0,0 0-1 0 0,0-1 1 0 0,-1 1 0 0 0,1 0 0 0 0,0 0 0 0 0,0 0 0 0 0,0 0-1 0 0,0 0 1 0 0,0 0 0 0 0,1 1 0 0 0,-1-1 0 0 0,0 1 0 0 0,0-1-1 0 0,0 1 1 0 0,1 0 0 0 0,-1 0 0 0 0,0 0 0 0 0,0 0 0 0 0,0 0-1 0 0,1 1 1 0 0,-1-1-51 0 0,0 1 10 0 0,0-1-1 0 0,0 1 1 0 0,0 0-1 0 0,0 0 1 0 0,0 0-1 0 0,-1 0 1 0 0,1 0-1 0 0,0 1 0 0 0,0-1 1 0 0,-1 0-1 0 0,1 1 1 0 0,-1-1-1 0 0,0 1 1 0 0,1 0-1 0 0,0 0-9 0 0,3 6 152 0 0,0 0 1 0 0,4 8-153 0 0,-7-12 187 0 0,14 33-122 0 0,-13-28-243 0 0,1 0-1 0 0,0 1 0 0 0,1-1 0 0 0,4 6 179 0 0,-1-2-521 0 0,6 6-4719 0 0,-14-18 3450 0 0</inkml:trace>
</inkml:ink>
</file>

<file path=ppt/ink/ink9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4:43.358"/>
    </inkml:context>
    <inkml:brush xml:id="br0">
      <inkml:brushProperty name="width" value="0.05" units="cm"/>
      <inkml:brushProperty name="height" value="0.05" units="cm"/>
      <inkml:brushProperty name="color" value="#849398"/>
    </inkml:brush>
  </inkml:definitions>
  <inkml:trace contextRef="#ctx0" brushRef="#br0">3 1 10592 0 0,'0'0'488'0'0,"0"0"-12"0"0,-2 14 4210 0 0,2-11-4343 0 0,0-1-1 0 0,-1 1 1 0 0,1 0 0 0 0,0-1-1 0 0,1 1 1 0 0,-1 0 0 0 0,0-1-1 0 0,1 1 1 0 0,-1-1 0 0 0,1 1-1 0 0,0-1 1 0 0,0 1 0 0 0,0-1-1 0 0,1 3-342 0 0,1 3 329 0 0,-2-5-189 0 0,0 1 0 0 0,0-1 1 0 0,1 0-1 0 0,-1 0 0 0 0,2 1-140 0 0,-3-3-50 0 0,1 0-1 0 0,0-1 1 0 0,-1 1 0 0 0,1 0 0 0 0,0 0 0 0 0,0-1 0 0 0,0 1 0 0 0,0-1-1 0 0,0 1 1 0 0,0 0 0 0 0,0-1 0 0 0,0 0 0 0 0,0 1 0 0 0,0-1 0 0 0,0 0-1 0 0,0 1 1 0 0,0-1 0 0 0,0 0 0 0 0,0 0 0 0 0,0 0 0 0 0,0 0 0 0 0,0 0-1 0 0,0 0 1 0 0,0 0 0 0 0,0 0 0 0 0,0 0 0 0 0,0-1 0 0 0,0 1 0 0 0,0 0-1 0 0,1-1 51 0 0,0 0-387 0 0,0 1-1 0 0,0-1 0 0 0,0 0 1 0 0,0 0-1 0 0,0 0 0 0 0,0 0 0 0 0,0-1 1 0 0,-1 1-1 0 0,1 0 0 0 0,0-1 1 0 0,-1 1-1 0 0,1-1 0 0 0,-1 1 1 0 0,0-1-1 0 0,1 0 388 0 0,3-10-1997 0 0</inkml:trace>
</inkml:ink>
</file>

<file path=ppt/ink/ink9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4:43.734"/>
    </inkml:context>
    <inkml:brush xml:id="br0">
      <inkml:brushProperty name="width" value="0.05" units="cm"/>
      <inkml:brushProperty name="height" value="0.05" units="cm"/>
      <inkml:brushProperty name="color" value="#849398"/>
    </inkml:brush>
  </inkml:definitions>
  <inkml:trace contextRef="#ctx0" brushRef="#br0">0 5 10912 0 0,'0'0'480'0'0,"0"0"104"0"0,0 0-464 0 0,0 0-120 0 0,0 0 0 0 0,0 0 0 0 0,0 0 0 0 0,0 0 0 0 0,0 0 0 0 0,0 0 0 0 0,0 0 0 0 0,0 0 0 0 0,0 0 0 0 0,5-4-4840 0 0</inkml:trace>
</inkml:ink>
</file>

<file path=ppt/ink/ink9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4:44.081"/>
    </inkml:context>
    <inkml:brush xml:id="br0">
      <inkml:brushProperty name="width" value="0.05" units="cm"/>
      <inkml:brushProperty name="height" value="0.05" units="cm"/>
      <inkml:brushProperty name="color" value="#849398"/>
    </inkml:brush>
  </inkml:definitions>
  <inkml:trace contextRef="#ctx0" brushRef="#br0">0 1 14368 0 0,'0'0'330'0'0,"0"0"45"0"0,0 0 17 0 0,0 0-47 0 0,10 3-141 0 0,-9 0 14 0 0,1 0 0 0 0,0-1 0 0 0,0 1-1 0 0,-1 0 1 0 0,0 0 0 0 0,1 0 0 0 0,-1 0 0 0 0,0 0-1 0 0,-1 0 1 0 0,1 0 0 0 0,0 0 0 0 0,-1 1-218 0 0,2 6 533 0 0,3 16 891 0 0,-2-1 0 0 0,1 24-1424 0 0,1 4 1206 0 0,-5-52-1179 0 0,6 55 1380 0 0,-1 33-1407 0 0,-3-62 290 0 0,1-4-936 0 0,-3-9-3456 0 0,0-14-3329 0 0</inkml:trace>
</inkml:ink>
</file>

<file path=ppt/ink/ink9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4:46.622"/>
    </inkml:context>
    <inkml:brush xml:id="br0">
      <inkml:brushProperty name="width" value="0.05" units="cm"/>
      <inkml:brushProperty name="height" value="0.05" units="cm"/>
      <inkml:brushProperty name="color" value="#849398"/>
    </inkml:brush>
  </inkml:definitions>
  <inkml:trace contextRef="#ctx0" brushRef="#br0">0 28 2304 0 0,'3'-7'1812'0'0,"1"-2"2287"0"0,0 1 216 0 0,-3 4 2082 0 0,2 22-5973 0 0,0-1 0 0 0,-2 1 0 0 0,1 13-424 0 0,-1-7 264 0 0,2 14-264 0 0,2-5 179 0 0,-2-9-79 0 0,0-1 1 0 0,2 0-1 0 0,2 3-100 0 0,-7-26-99 0 0,1 3 80 0 0,-1-1 0 0 0,1 0 0 0 0,0 0 0 0 0,0 0 0 0 0,0 0 0 0 0,0 0 0 0 0,0 0 0 0 0,1 0 0 0 0,0 1 19 0 0,7 2-6335 0 0,-6-4 165 0 0</inkml:trace>
</inkml:ink>
</file>

<file path=ppt/ink/ink9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4:47.145"/>
    </inkml:context>
    <inkml:brush xml:id="br0">
      <inkml:brushProperty name="width" value="0.05" units="cm"/>
      <inkml:brushProperty name="height" value="0.05" units="cm"/>
      <inkml:brushProperty name="color" value="#849398"/>
    </inkml:brush>
  </inkml:definitions>
  <inkml:trace contextRef="#ctx0" brushRef="#br0">0 53 10136 0 0,'0'0'777'0'0,"1"0"-505"0"0,1-2-137 0 0,-2 1 399 0 0,0 1 168 0 0,0 0 30 0 0,0 0-28 0 0,0 0-134 0 0,0 0-52 0 0,0 0-8 0 0,0 0-4 0 0,1 1-357 0 0,0 0 0 0 0,0 0 0 0 0,0 1 0 0 0,0-1 0 0 0,-1 0 1 0 0,1 0-1 0 0,0 0 0 0 0,0 0 0 0 0,-1 1 0 0 0,1-1 0 0 0,-1 0 1 0 0,1 2-150 0 0,0-1 189 0 0,17 45 1287 0 0,-12-32-1128 0 0,-5-12-362 0 0,-1 0 0 0 0,1-1-1 0 0,0 1 1 0 0,0 0 0 0 0,1-1 0 0 0,-1 1-1 0 0,2 1 15 0 0,16 22 163 0 0,-16-22-225 0 0,-2-3 56 0 0,-1 0 1 0 0,1 0-1 0 0,0-1 1 0 0,0 1 0 0 0,-1 0-1 0 0,1 0 1 0 0,0-1-1 0 0,0 1 1 0 0,0-1-1 0 0,0 1 6 0 0,0-1 6 0 0,-1 0 0 0 0,1 0 0 0 0,-1 0 0 0 0,1 0 0 0 0,-1 0 0 0 0,1 0 0 0 0,0 0 0 0 0,-1 0 0 0 0,1 0-1 0 0,-1 0 1 0 0,1 0 0 0 0,-1 0 0 0 0,1-1 0 0 0,-1 1 0 0 0,1 0 0 0 0,0 0 0 0 0,-1-1 0 0 0,0 1 0 0 0,1 0 0 0 0,-1-1-1 0 0,1 1 1 0 0,0-1-6 0 0,0 0 5 0 0,1 0 1 0 0,-1-1-1 0 0,0 1 0 0 0,1-1 0 0 0,-1 1 0 0 0,0-1 0 0 0,0 0 0 0 0,0 1 0 0 0,0-1 0 0 0,0 0 0 0 0,0 0 0 0 0,0 0 0 0 0,-1-1-5 0 0,2-3-1 0 0,-1 0 0 0 0,0 0 0 0 0,0-5 1 0 0,3-16 1 0 0,5-16-1 0 0,-9 43 0 0 0,0 0 0 0 0,0-1 0 0 0,0 1 0 0 0,0 0 0 0 0,0 0 0 0 0,0 0 0 0 0,0 0 0 0 0,0 0 0 0 0,0 0 0 0 0,1 0 0 0 0,-1 0 0 0 0,0 0 0 0 0,0 0 0 0 0,0 0 0 0 0,0 0 0 0 0,0 0 0 0 0,0 0 0 0 0,0 0 0 0 0,0 0 0 0 0,0-1 0 0 0,0 1 0 0 0,0 0 0 0 0,0 0 0 0 0,0 0 0 0 0,0 0 0 0 0,1 0 0 0 0,-1 0 0 0 0,0 0 0 0 0,0 0 0 0 0,0 0 0 0 0,0 0 0 0 0,0 0 0 0 0,0 0 0 0 0,0 0 0 0 0,0 0 0 0 0,0 0 0 0 0,0 0 0 0 0,0 0 0 0 0,0 0 0 0 0,1 0 0 0 0,-1 0 0 0 0,0 0 0 0 0,0 0 0 0 0,0 1 0 0 0,4 2 0 0 0,3 5 0 0 0,7 26 0 0 0,-9-21 0 0 0,1 1 0 0 0,3 5 0 0 0,-7-14 0 0 0,-2-5 0 0 0,0 1 0 0 0,0 0 0 0 0,1 0 0 0 0,-1 0 0 0 0,0-1 0 0 0,1 1 0 0 0,-1 0 0 0 0,1 0 0 0 0,-1-1 0 0 0,1 1 0 0 0,-1 0 0 0 0,1 0 0 0 0,3 2 24 0 0,-4-3 5 0 0,1 0-1 0 0,-1 1 0 0 0,1-1 0 0 0,-1 0 1 0 0,1 0-1 0 0,-1 0 0 0 0,1 0 0 0 0,-1 0 1 0 0,1 0-1 0 0,-1-1 0 0 0,1 1 0 0 0,-1 0 1 0 0,1 0-1 0 0,-1 0 0 0 0,0 0 0 0 0,1 0 1 0 0,-1-1-1 0 0,1 1 0 0 0,-1 0 0 0 0,1-1 1 0 0,-1 1-1 0 0,0 0 0 0 0,1 0 0 0 0,-1-1 1 0 0,0 1-1 0 0,1-1-28 0 0,1 0 183 0 0,0-1-92 0 0,-1 1 1 0 0,1-1 0 0 0,-1 1 0 0 0,0-1 0 0 0,1 0-1 0 0,-1 0 1 0 0,0 0 0 0 0,0 1 0 0 0,0-1-1 0 0,0 0 1 0 0,0 0 0 0 0,-1 0 0 0 0,1 0-1 0 0,-1-1 1 0 0,1 1 0 0 0,-1 0-92 0 0,2-6 172 0 0,-1-1 0 0 0,-1 1 0 0 0,1-6-172 0 0,-1-65 1122 0 0,-3 62-1946 0 0,3 16 410 0 0,0 1-433 0 0,0 0-193 0 0,0 0-768 0 0,0 0-3053 0 0,0 0-1312 0 0</inkml:trace>
</inkml:ink>
</file>

<file path=ppt/ink/ink9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4:47.741"/>
    </inkml:context>
    <inkml:brush xml:id="br0">
      <inkml:brushProperty name="width" value="0.05" units="cm"/>
      <inkml:brushProperty name="height" value="0.05" units="cm"/>
      <inkml:brushProperty name="color" value="#849398"/>
    </inkml:brush>
  </inkml:definitions>
  <inkml:trace contextRef="#ctx0" brushRef="#br0">0 0 7832 0 0,'0'0'602'0'0,"0"0"-246"0"0,0 0 438 0 0,0 0 227 0 0,0 0 47 0 0,0 0-21 0 0,0 0-134 0 0,0 0-60 0 0,0 0-11 0 0,0 0-34 0 0,0 0-135 0 0,0 0-59 0 0,0 0-7 0 0,5 5 354 0 0,19 14-207 0 0,1-1-1 0 0,0-1 0 0 0,2-1 1 0 0,1 0-754 0 0,-18-10 6 0 0,0 0 0 0 0,0 1 0 0 0,-1 0 0 0 0,0 0 0 0 0,0 1 0 0 0,-1 0 0 0 0,2 3-6 0 0,-8-9 1 0 0,-2-2 1 0 0,1 0-1 0 0,-1 0 1 0 0,0 1-1 0 0,1-1 1 0 0,-1 0-1 0 0,0 0 1 0 0,1 1-1 0 0,-1-1 1 0 0,0 0-1 0 0,0 1 1 0 0,1-1-1 0 0,-1 0 1 0 0,0 1-1 0 0,0-1 1 0 0,0 1-1 0 0,0-1 1 0 0,1 0-1 0 0,-1 1 1 0 0,0-1-2 0 0,0 2 44 0 0,0-1 1 0 0,0 0 0 0 0,0 0 0 0 0,0 1-1 0 0,0-1 1 0 0,-1 0 0 0 0,1 0 0 0 0,0 0-1 0 0,-1 1 1 0 0,1-1 0 0 0,-1 0 0 0 0,1 0-1 0 0,-1 0 1 0 0,1 0 0 0 0,-1 0 0 0 0,0 0-1 0 0,0 0 1 0 0,1 0 0 0 0,-1 0 0 0 0,0 0-1 0 0,-1 0-44 0 0,-3 6 109 0 0,-7 12 567 0 0,-28 43 298 0 0,-10 6-974 0 0,48-65-18 0 0,-4 4-123 0 0,1 0 0 0 0,0 0 0 0 0,-1 4 141 0 0,5-10-340 0 0,1-1-728 0 0,0 0-315 0 0,0 0-66 0 0,0 0-14 0 0</inkml:trace>
</inkml:ink>
</file>

<file path=ppt/ink/ink9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4:48.094"/>
    </inkml:context>
    <inkml:brush xml:id="br0">
      <inkml:brushProperty name="width" value="0.05" units="cm"/>
      <inkml:brushProperty name="height" value="0.05" units="cm"/>
      <inkml:brushProperty name="color" value="#849398"/>
    </inkml:brush>
  </inkml:definitions>
  <inkml:trace contextRef="#ctx0" brushRef="#br0">0 1 15176 0 0,'0'0'340'0'0,"0"0"50"0"0,0 0 26 0 0,0 0-44 0 0,0 0-200 0 0,0 0 55 0 0,0 0 49 0 0,0 0 10 0 0,0 0-30 0 0,0 0-133 0 0,1 1-54 0 0,19 22-2206 0 0,-16-17 1315 0 0</inkml:trace>
  <inkml:trace contextRef="#ctx0" brushRef="#br0" timeOffset="1">89 143 12784 0 0,'0'0'586'0'0,"0"0"-15"0"0,0 0-279 0 0,0 0 184 0 0,0 0 120 0 0,0 0 20 0 0,0 0 32 0 0,0 0 108 0 0,0 0 48 0 0,0 0 10 0 0,0 0-96 0 0,0 0-417 0 0,0 0-186 0 0,0 0-34 0 0,0 0-46 0 0,0 0-166 0 0,0 0-77 0 0,0 0-855 0 0,0 0-3528 0 0,0 0-1513 0 0</inkml:trace>
</inkml:ink>
</file>

<file path=ppt/ink/ink9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4:48.715"/>
    </inkml:context>
    <inkml:brush xml:id="br0">
      <inkml:brushProperty name="width" value="0.05" units="cm"/>
      <inkml:brushProperty name="height" value="0.05" units="cm"/>
      <inkml:brushProperty name="color" value="#849398"/>
    </inkml:brush>
  </inkml:definitions>
  <inkml:trace contextRef="#ctx0" brushRef="#br0">3 2 1376 0 0,'-1'-1'107'0'0,"0"0"365"0"0,0 1 1868 0 0,1 0 814 0 0,0 0 159 0 0,0 0-315 0 0,0 0-1442 0 0,0 0-630 0 0,0 0-125 0 0,0 0-65 0 0,0 0-154 0 0,0 0-66 0 0,135 0 544 0 0,-125 1-1390 0 0,-6-1-960 0 0,1 1-3379 0 0,-4-1-1211 0 0</inkml:trace>
</inkml:ink>
</file>

<file path=ppt/ink/ink9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4:49.064"/>
    </inkml:context>
    <inkml:brush xml:id="br0">
      <inkml:brushProperty name="width" value="0.05" units="cm"/>
      <inkml:brushProperty name="height" value="0.05" units="cm"/>
      <inkml:brushProperty name="color" value="#849398"/>
    </inkml:brush>
  </inkml:definitions>
  <inkml:trace contextRef="#ctx0" brushRef="#br0">0 0 14368 0 0,'0'0'330'0'0,"0"0"45"0"0,0 0 17 0 0,0 0-47 0 0,0 0-126 0 0,10 2 1697 0 0,24 0-170 0 0,-19-1-1456 0 0,0-1 0 0 0,2 0-290 0 0,40-1-167 0 0,-32 1-5628 0 0,-16 0-362 0 0</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33:14.452"/>
    </inkml:context>
    <inkml:brush xml:id="br0">
      <inkml:brushProperty name="width" value="0.1" units="cm"/>
      <inkml:brushProperty name="height" value="0.1" units="cm"/>
      <inkml:brushProperty name="color" value="#849398"/>
    </inkml:brush>
  </inkml:definitions>
  <inkml:trace contextRef="#ctx0" brushRef="#br0">24 53 920 0 0,'0'0'261'0'0,"0"0"762"0"0,0 0 333 0 0,0 0 69 0 0,0 0-53 0 0,0 0-279 0 0,-17-5 5685 0 0,15 7-6753 0 0,1 1 1 0 0,0 0 0 0 0,0 0-1 0 0,1-1 1 0 0,-1 1-1 0 0,1 0 1 0 0,-1 0 0 0 0,1 0-1 0 0,0 0 1 0 0,0 0 0 0 0,0-1-1 0 0,1 1 1 0 0,-1 0 0 0 0,1 0-1 0 0,-1 0 1 0 0,1 0 0 0 0,1 2-26 0 0,-1-2 4 0 0,0-1 1 0 0,0 1-1 0 0,1 0 1 0 0,-1 0-1 0 0,1-1 1 0 0,0 1 0 0 0,0-1-1 0 0,0 1 1 0 0,0-1-1 0 0,0 0 1 0 0,0 0-1 0 0,1 0 1 0 0,-1 0 0 0 0,1 0-5 0 0,-1 0 3 0 0,0-1 0 0 0,0 0 0 0 0,0 0 0 0 0,0-1 1 0 0,0 1-1 0 0,0 0 0 0 0,0-1 0 0 0,0 1 0 0 0,0-1 1 0 0,0 1-1 0 0,0-1 0 0 0,0 0 0 0 0,0 0 0 0 0,1 0 1 0 0,-1 0-1 0 0,0-1 0 0 0,0 1 0 0 0,0 0 0 0 0,0-1 1 0 0,2 0-4 0 0,1-1 2 0 0,-2 1 12 0 0,0 0-1 0 0,1 0 1 0 0,-1 0 0 0 0,0-1 0 0 0,0 1-1 0 0,0-1 1 0 0,0 0 0 0 0,0 0 0 0 0,0 0-1 0 0,0 0 1 0 0,-1 0 0 0 0,1 0 0 0 0,-1-1-1 0 0,1 0 1 0 0,-1 1 0 0 0,0-1 0 0 0,0 0-1 0 0,0 0 1 0 0,-1 0 0 0 0,1-1-14 0 0,1-2 78 0 0,0 0 0 0 0,0-1-1 0 0,-1 1 1 0 0,0-1 0 0 0,0-3-78 0 0,1-5 385 0 0,2-21 618 0 0,-3 34-683 0 0,2 5-226 0 0,7 12-166 0 0,-8-12 95 0 0,5 9-50 0 0,0 1 0 0 0,-1 0 0 0 0,-1 0 0 0 0,0 1 27 0 0,17 31-16 0 0,-10-22 29 0 0,-1 0 0 0 0,0 1 0 0 0,-2 0 0 0 0,-1 1-1 0 0,0 3-12 0 0,-8-26 16 0 0,-1 0-1 0 0,0 0 1 0 0,1 0-1 0 0,-1-1 0 0 0,0 1 1 0 0,0 0-1 0 0,0 0 1 0 0,0 0-1 0 0,0 0 0 0 0,0 0 1 0 0,-1 0-1 0 0,1 0 1 0 0,0-1-1 0 0,-1 1 0 0 0,0 0 1 0 0,1 0-1 0 0,-1-1 0 0 0,0 1 1 0 0,0 0-16 0 0,-1 0 35 0 0,1-1 1 0 0,0 0-1 0 0,0 0 0 0 0,-1 0 1 0 0,1 0-1 0 0,0 0 0 0 0,-1 0 1 0 0,1 0-1 0 0,-1 0 1 0 0,0-1-1 0 0,1 1 0 0 0,-1 0 1 0 0,0-1-1 0 0,1 0 1 0 0,-1 1-1 0 0,0-1 0 0 0,1 0 1 0 0,-1 0-1 0 0,0 0 0 0 0,-1 0-35 0 0,-30-4-636 0 0,21 2-3767 0 0,4 2-1237 0 0</inkml:trace>
</inkml:ink>
</file>

<file path=ppt/ink/ink9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4:49.462"/>
    </inkml:context>
    <inkml:brush xml:id="br0">
      <inkml:brushProperty name="width" value="0.05" units="cm"/>
      <inkml:brushProperty name="height" value="0.05" units="cm"/>
      <inkml:brushProperty name="color" value="#849398"/>
    </inkml:brush>
  </inkml:definitions>
  <inkml:trace contextRef="#ctx0" brushRef="#br0">0 28 10968 0 0,'5'-2'993'0'0,"19"-10"-701"0"0,1 8 1907 0 0,0 1 0 0 0,20 0-2199 0 0,-19 1 1092 0 0,74 0 348 0 0,-82 2-1176 0 0,17 2-291 0 0,19 3 27 0 0,-6 0-4206 0 0,-39-5 2680 0 0</inkml:trace>
</inkml:ink>
</file>

<file path=ppt/ink/ink9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4:49.863"/>
    </inkml:context>
    <inkml:brush xml:id="br0">
      <inkml:brushProperty name="width" value="0.05" units="cm"/>
      <inkml:brushProperty name="height" value="0.05" units="cm"/>
      <inkml:brushProperty name="color" value="#849398"/>
    </inkml:brush>
  </inkml:definitions>
  <inkml:trace contextRef="#ctx0" brushRef="#br0">0 0 11976 0 0,'0'0'266'0'0,"0"0"44"0"0,0 0 15 0 0,0 0-26 0 0,0 0-102 0 0,0 0 310 0 0,0 0 151 0 0,0 0 29 0 0,0 0-19 0 0,2 11 894 0 0,-1 0-790 0 0,-2 8 76 0 0,1-16-800 0 0,0 1 0 0 0,0-1 0 0 0,0 0 0 0 0,0 0 0 0 0,0 0 0 0 0,1 1 0 0 0,0-1 0 0 0,-1 0 0 0 0,1 0 0 0 0,0 0 0 0 0,1 0-1 0 0,0 3-47 0 0,4 5-102 0 0,0 0 0 0 0,6 7 102 0 0,-6-9-144 0 0,3 2-3702 0 0,-8-10-1890 0 0</inkml:trace>
</inkml:ink>
</file>

<file path=ppt/ink/ink9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4:50.231"/>
    </inkml:context>
    <inkml:brush xml:id="br0">
      <inkml:brushProperty name="width" value="0.05" units="cm"/>
      <inkml:brushProperty name="height" value="0.05" units="cm"/>
      <inkml:brushProperty name="color" value="#849398"/>
    </inkml:brush>
  </inkml:definitions>
  <inkml:trace contextRef="#ctx0" brushRef="#br0">0 1 2304 0 0,'0'0'101'0'0,"0"0"397"0"0,0 0 1579 0 0,1 1 2104 0 0,3 8-70 0 0,1-5-3601 0 0,0 1 1 0 0,0-1 0 0 0,1-1-1 0 0,0 1 1 0 0,0-1 0 0 0,0 0-1 0 0,2 1-510 0 0,6 3 625 0 0,15 6 531 0 0,8 2-1156 0 0,-10-4 378 0 0,18 10-378 0 0,-29-12 43 0 0,-1 0 0 0 0,0 2 1 0 0,9 6-44 0 0,-17-10-1 0 0,0-1 0 0 0,0 1 0 0 0,0 1 0 0 0,-1-1 0 0 0,0 1 1 0 0,0 0-1 0 0,1 4 1 0 0,-5-8-1 0 0,0-1 1 0 0,0 1-1 0 0,0 0 0 0 0,0 0 1 0 0,-1 0-1 0 0,1 0 0 0 0,-1 0 1 0 0,0 0-1 0 0,0 0 1 0 0,-1 0-1 0 0,1 0 0 0 0,-1 1 1 0 0,0-1-1 0 0,0 0 0 0 0,-1 3 1 0 0,1-2-3 0 0,-1 0-1 0 0,0 0 1 0 0,-1-1-1 0 0,1 1 1 0 0,-1 0-1 0 0,0-1 1 0 0,0 1-1 0 0,0-1 1 0 0,-1 1-1 0 0,0-1 0 0 0,0 0 1 0 0,0 0-1 0 0,-1 1 4 0 0,-6 5 80 0 0,-1 0-1 0 0,0 0 0 0 0,-10 5-79 0 0,5-3 0 0 0,13-9-4 0 0,-26 21 100 0 0,26-22-17 0 0,0 1 1 0 0,1 0-1 0 0,-1 0 1 0 0,1 0-1 0 0,-1 0 1 0 0,1 1-1 0 0,-2 3-79 0 0,4-7 2 0 0,0 1 0 0 0,0-1 0 0 0,-1 1 0 0 0,1-1 0 0 0,0 1 0 0 0,0-1-1 0 0,0 1 1 0 0,0-1 0 0 0,0 1 0 0 0,0-1 0 0 0,0 1 0 0 0,0-1-1 0 0,0 1 1 0 0,0-1 0 0 0,0 1 0 0 0,0-1 0 0 0,0 1 0 0 0,0-1 0 0 0,0 1-1 0 0,1-1 1 0 0,-1 1 0 0 0,0-1 0 0 0,0 1 0 0 0,1-1 0 0 0,-1 1 0 0 0,0-1-1 0 0,1 0-1 0 0,0 1 17 0 0,0 0 0 0 0,-1 0 0 0 0,2-1 0 0 0,-1 1 0 0 0,0 0 0 0 0,0-1 0 0 0,0 1 0 0 0,0-1 0 0 0,0 1 0 0 0,0-1 0 0 0,1 1-17 0 0,4 0 71 0 0,0 0 0 0 0,0-1 0 0 0,0 1-1 0 0,3-1-70 0 0,36-2 269 0 0,0-2 0 0 0,16-5-269 0 0,26-2 73 0 0,-58 8 268 0 0,-9 2-398 0 0,15-3 57 0 0,-22 3-337 0 0,-7 1-6620 0 0,-6 0 893 0 0</inkml:trace>
</inkml:ink>
</file>

<file path=ppt/ink/ink9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4:50.573"/>
    </inkml:context>
    <inkml:brush xml:id="br0">
      <inkml:brushProperty name="width" value="0.05" units="cm"/>
      <inkml:brushProperty name="height" value="0.05" units="cm"/>
      <inkml:brushProperty name="color" value="#849398"/>
    </inkml:brush>
  </inkml:definitions>
  <inkml:trace contextRef="#ctx0" brushRef="#br0">1 0 14912 0 0,'0'0'340'0'0,"0"0"50"0"0,0 0 24 0 0,0 0-54 0 0,2 1 4572 0 0,-2 1-5310 0 0,4 39 798 0 0,-4-29-123 0 0,1 0-1 0 0,0 1 0 0 0,2 1-296 0 0,-1 1 74 0 0,1 4-9 0 0,0-6-18 0 0,-3-11-150 0 0,1 0 0 0 0,-1-1 0 0 0,0 1 0 0 0,1 0 0 0 0,0-1 1 0 0,-1 1-1 0 0,1-1 0 0 0,0 1 0 0 0,0 0 0 0 0,0-1 0 0 0,0 0 0 0 0,0 2 103 0 0,0-3-1287 0 0</inkml:trace>
</inkml:ink>
</file>

<file path=ppt/ink/ink9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4:51.931"/>
    </inkml:context>
    <inkml:brush xml:id="br0">
      <inkml:brushProperty name="width" value="0.05" units="cm"/>
      <inkml:brushProperty name="height" value="0.05" units="cm"/>
      <inkml:brushProperty name="color" value="#849398"/>
    </inkml:brush>
  </inkml:definitions>
  <inkml:trace contextRef="#ctx0" brushRef="#br0">25 0 11832 0 0,'0'0'540'0'0,"0"0"-6"0"0,-4 4-268 0 0,1 2 199 0 0,0 0 0 0 0,0 0 0 0 0,1 1 0 0 0,0-1 0 0 0,0 1 0 0 0,0 0 0 0 0,1 0 0 0 0,0-1 0 0 0,0 1 1 0 0,1 0-1 0 0,0 0 0 0 0,0 5-465 0 0,1-8 60 0 0,-1 1 1 0 0,1 0-1 0 0,0 0 1 0 0,0-1-1 0 0,0 1 1 0 0,1 0-1 0 0,0-1 1 0 0,0 0 0 0 0,0 1-1 0 0,0-1 1 0 0,1 0-1 0 0,-1 0 1 0 0,1 0-1 0 0,0 0 1 0 0,3 2-61 0 0,0 0 9 0 0,-6-5-41 0 0,1-1 1 0 0,-1 1-1 0 0,1 0 0 0 0,0-1 0 0 0,-1 1 1 0 0,1-1-1 0 0,0 1 0 0 0,-1 0 1 0 0,1-1-1 0 0,0 0 0 0 0,0 1 1 0 0,0-1-1 0 0,-1 1 0 0 0,1-1 0 0 0,0 0 1 0 0,0 0-1 0 0,0 1 0 0 0,0-1 32 0 0,10 1-2494 0 0,-6-1-3583 0 0</inkml:trace>
</inkml:ink>
</file>

<file path=ppt/ink/ink9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4:52.279"/>
    </inkml:context>
    <inkml:brush xml:id="br0">
      <inkml:brushProperty name="width" value="0.05" units="cm"/>
      <inkml:brushProperty name="height" value="0.05" units="cm"/>
      <inkml:brushProperty name="color" value="#849398"/>
    </inkml:brush>
  </inkml:definitions>
  <inkml:trace contextRef="#ctx0" brushRef="#br0">7 7 14712 0 0,'-7'-6'320'0'0,"7"6"72"0"0,0 0 16 0 0,0 0 8 0 0,0 0-336 0 0,0 0-80 0 0,0 0 0 0 0,0 0 0 0 0,0 0 0 0 0,0 0 0 0 0,0 0 0 0 0,0 0-88 0 0,0 0 88 0 0,0 0 0 0 0,0 0 0 0 0,7 4-4344 0 0,0 0-848 0 0</inkml:trace>
</inkml:ink>
</file>

<file path=ppt/ink/ink9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4:52.633"/>
    </inkml:context>
    <inkml:brush xml:id="br0">
      <inkml:brushProperty name="width" value="0.05" units="cm"/>
      <inkml:brushProperty name="height" value="0.05" units="cm"/>
      <inkml:brushProperty name="color" value="#849398"/>
    </inkml:brush>
  </inkml:definitions>
  <inkml:trace contextRef="#ctx0" brushRef="#br0">1 1 13792 0 0,'0'0'629'0'0,"0"0"-12"0"0,0 0-371 0 0,1 0-116 0 0,57 1 845 0 0,-52 0-1048 0 0,-1-1 1 0 0,0 1-1 0 0,0 0 0 0 0,2 1 73 0 0,13 2-2404 0 0,-13-3 1350 0 0</inkml:trace>
  <inkml:trace contextRef="#ctx0" brushRef="#br0" timeOffset="1">28 71 12584 0 0,'0'0'572'0'0,"0"0"-10"0"0,0 0-310 0 0,0 0 23 0 0,12 0 748 0 0,65-4 1360 0 0,-57 2-3712 0 0,-10 1 407 0 0</inkml:trace>
</inkml:ink>
</file>

<file path=ppt/ink/ink9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4:52.964"/>
    </inkml:context>
    <inkml:brush xml:id="br0">
      <inkml:brushProperty name="width" value="0.05" units="cm"/>
      <inkml:brushProperty name="height" value="0.05" units="cm"/>
      <inkml:brushProperty name="color" value="#849398"/>
    </inkml:brush>
  </inkml:definitions>
  <inkml:trace contextRef="#ctx0" brushRef="#br0">0 4 2304 0 0,'1'-3'1914'0'0,"0"2"3246"0"0,0 2 5276 0 0,0 1-10309 0 0,0 0 0 0 0,1 0 0 0 0,-1 1 0 0 0,0-1 0 0 0,0 0 0 0 0,-1 1 0 0 0,1-1 0 0 0,0 1 0 0 0,-1 0-127 0 0,6 16 133 0 0,12 32 652 0 0,-17-48-1034 0 0,7 13-186 0 0,-4-5-5276 0 0,-1-1-945 0 0</inkml:trace>
</inkml:ink>
</file>

<file path=ppt/ink/ink9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4:53.467"/>
    </inkml:context>
    <inkml:brush xml:id="br0">
      <inkml:brushProperty name="width" value="0.05" units="cm"/>
      <inkml:brushProperty name="height" value="0.05" units="cm"/>
      <inkml:brushProperty name="color" value="#849398"/>
    </inkml:brush>
  </inkml:definitions>
  <inkml:trace contextRef="#ctx0" brushRef="#br0">1 70 5064 0 0,'0'-4'417'0'0,"0"0"1"0"0,1-1-1 0 0,-1 1 0 0 0,1 0 1 0 0,1-3-418 0 0,0 3 2072 0 0,-1-1-1 0 0,1 0 1 0 0,1 1 0 0 0,0-3-2072 0 0,-2 7 887 0 0,1-4 2265 0 0,1 10-3034 0 0,-1 0 1 0 0,0 0-1 0 0,0 0 1 0 0,0 1-1 0 0,-1-1 1 0 0,0 0-1 0 0,0 3-118 0 0,-1 6 155 0 0,1 0-1 0 0,1 1-154 0 0,-1-11 54 0 0,1 0-33 0 0,-2-4 32 0 0,0-1 11 0 0,0 0 0 0 0,0 0 0 0 0,3-6 54 0 0,0 1-69 0 0,-1 0 0 0 0,1 0 0 0 0,-1-1 0 0 0,0 1 0 0 0,-1 0 0 0 0,1-2-49 0 0,6-18 644 0 0,-6 20-583 0 0,0-1 0 0 0,1 1 0 0 0,0 0 0 0 0,0 1 0 0 0,0-1 0 0 0,0 0 0 0 0,3-1-61 0 0,-5 5 9 0 0,0 0 1 0 0,0 0-1 0 0,0 0 0 0 0,0 0 1 0 0,0 0-1 0 0,0 1 1 0 0,0-1-1 0 0,0 0 0 0 0,1 1 1 0 0,-1-1-1 0 0,0 0 0 0 0,1 1 1 0 0,-1 0-1 0 0,0-1 1 0 0,1 1-1 0 0,-1 0 0 0 0,0 0 1 0 0,1 0-1 0 0,-1 0 0 0 0,0 0 1 0 0,1 0-1 0 0,-1 0 1 0 0,1 0-1 0 0,-1 0 0 0 0,0 1 1 0 0,1-1-1 0 0,-1 1 0 0 0,0-1 1 0 0,0 1-1 0 0,1-1 1 0 0,-1 1-1 0 0,0 0 0 0 0,1 0-9 0 0,2 2-9 0 0,0 0 0 0 0,0 0 0 0 0,0 1 0 0 0,0 0-1 0 0,0 0 1 0 0,-1 0 0 0 0,0 0 0 0 0,0 0 0 0 0,0 1 0 0 0,0 1 9 0 0,4 6-829 0 0,-1 2 1 0 0,0-1-1 0 0,-1 2 829 0 0,0-2-895 0 0</inkml:trace>
</inkml:ink>
</file>

<file path=ppt/ink/ink9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4:55.179"/>
    </inkml:context>
    <inkml:brush xml:id="br0">
      <inkml:brushProperty name="width" value="0.05" units="cm"/>
      <inkml:brushProperty name="height" value="0.05" units="cm"/>
      <inkml:brushProperty name="color" value="#849398"/>
    </inkml:brush>
  </inkml:definitions>
  <inkml:trace contextRef="#ctx0" brushRef="#br0">86 0 10136 0 0,'0'0'777'0'0,"0"0"-414"0"0,0 0 131 0 0,0 0 108 0 0,2 6 650 0 0,1 9-44 0 0,-2-11-887 0 0,0 0 0 0 0,0 0 0 0 0,0 0 0 0 0,-1 0 0 0 0,1 3-321 0 0,-1-3 233 0 0,0 0 0 0 0,1 1 0 0 0,0-1 1 0 0,1 4-234 0 0,2 8 447 0 0,0 7-206 0 0,1-1 0 0 0,1 0 1 0 0,2 2-242 0 0,1 5 115 0 0,-6-16-63 0 0,2 0-1 0 0,3 7-51 0 0,-6-14 15 0 0,0 1-1 0 0,0-1 0 0 0,0 1 0 0 0,-1 0-14 0 0,6 18 69 0 0,-7-24-55 0 0,1 1 1 0 0,0-1-1 0 0,-1 1 0 0 0,0-1 1 0 0,1 1-1 0 0,-1-1 0 0 0,0 1 1 0 0,1-1-1 0 0,-1 1 1 0 0,0 0-1 0 0,0-1 0 0 0,-1 1 1 0 0,1-1-1 0 0,0 1 0 0 0,0-1 1 0 0,-1 1-1 0 0,1-1 1 0 0,-1 1-1 0 0,1-1 0 0 0,-1 1 1 0 0,0-1-1 0 0,1 0 0 0 0,-2 1-14 0 0,-3 7 402 0 0,5-9-377 0 0,0 1-1 0 0,0 0 0 0 0,-1-1 1 0 0,1 1-1 0 0,0 0 1 0 0,-1-1-1 0 0,1 1 1 0 0,0-1-1 0 0,-1 1 1 0 0,1-1-1 0 0,-1 1 1 0 0,1-1-1 0 0,-1 1 1 0 0,0-1-1 0 0,1 0 1 0 0,-1 1-1 0 0,1-1 1 0 0,-1 0-1 0 0,0 1 1 0 0,1-1-1 0 0,-1 0 0 0 0,0 0 1 0 0,1 1-1 0 0,-1-1 1 0 0,0 0-1 0 0,1 0 1 0 0,-1 0-1 0 0,0 0 1 0 0,1 0-1 0 0,-1 0 1 0 0,0 0-1 0 0,1 0 1 0 0,-1 0-1 0 0,0 0 1 0 0,0-1-1 0 0,0 1-24 0 0,-2 0 34 0 0,0-1 0 0 0,0 0 0 0 0,1 1 0 0 0,-1-1 1 0 0,0 0-1 0 0,0-1 0 0 0,0 1 0 0 0,1 0 0 0 0,-1-1 0 0 0,0 0 0 0 0,1 1 0 0 0,-1-1-34 0 0,-15-11 83 0 0,-9-5-42 0 0,20 13-202 0 0,1-1 0 0 0,0 0-1 0 0,1 0 1 0 0,-1-1 0 0 0,1 1-1 0 0,0-2 162 0 0,-2-1-429 0 0,6 8 250 0 0,0 0 0 0 0,0 0-1 0 0,0 0 1 0 0,0 0 0 0 0,0 0-1 0 0,1 0 1 0 0,-1 0 0 0 0,0 0-1 0 0,1-1 1 0 0,-1 1 0 0 0,1 0-1 0 0,0 0 1 0 0,-1-1 0 0 0,1 1-1 0 0,0 0 1 0 0,-1-1 0 0 0,1 1-1 0 0,0-1 180 0 0,3-16-1840 0 0,-2 0-14 0 0</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33:20.842"/>
    </inkml:context>
    <inkml:brush xml:id="br0">
      <inkml:brushProperty name="width" value="0.1" units="cm"/>
      <inkml:brushProperty name="height" value="0.1" units="cm"/>
      <inkml:brushProperty name="color" value="#849398"/>
    </inkml:brush>
  </inkml:definitions>
  <inkml:trace contextRef="#ctx0" brushRef="#br0">21 34 4144 0 0,'0'0'319'0'0,"-7"-8"922"0"0,7 7 15 0 0,0 1 65 0 0,0 0-74 0 0,-10 16 2545 0 0,9-12-3733 0 0,0 0 1 0 0,1 1-1 0 0,-1-1 1 0 0,1 0-1 0 0,0 1 1 0 0,0-1-1 0 0,1 0 1 0 0,-1 1-1 0 0,1-1 1 0 0,0 0-1 0 0,0 0 1 0 0,0 0-1 0 0,1 1 1 0 0,-1-1-1 0 0,1-1 1 0 0,0 1-1 0 0,0 0 1 0 0,1 0-1 0 0,-1-1 1 0 0,1 1-1 0 0,0-1 1 0 0,-1 0 0 0 0,2 0-1 0 0,-1 0 1 0 0,3 3-60 0 0,-3-5 6 0 0,-1 0 1 0 0,1 1 0 0 0,0-1 0 0 0,-1 0 0 0 0,1 0 0 0 0,0 0-1 0 0,0-1 1 0 0,-1 1 0 0 0,1-1 0 0 0,0 1 0 0 0,0-1 0 0 0,0 0 0 0 0,0 0-1 0 0,0 0 1 0 0,-1-1 0 0 0,1 1 0 0 0,0-1 0 0 0,0 1 0 0 0,0-1-1 0 0,-1 0 1 0 0,1 0 0 0 0,0 0 0 0 0,-1 0 0 0 0,1-1 0 0 0,-1 1 0 0 0,2-2-7 0 0,0 0 16 0 0,0 0 0 0 0,0 0 1 0 0,0-1-1 0 0,0 0 1 0 0,-1 0-1 0 0,1 0 1 0 0,-1 0-1 0 0,0-1 1 0 0,0 1-1 0 0,0-1 1 0 0,-1 0-1 0 0,0 1 1 0 0,1-5-17 0 0,4-26 376 0 0,-7 30-213 0 0,0 0 0 0 0,1 0-1 0 0,0 0 1 0 0,0 0 0 0 0,1 0 0 0 0,-1 0-1 0 0,1 0 1 0 0,0 0-163 0 0,-1 4 201 0 0,-1 1-1 0 0,0 0-16 0 0,0 0-66 0 0,12 18 148 0 0,1 16-142 0 0,-1 0 0 0 0,-1 1 0 0 0,-2 0 0 0 0,4 33-124 0 0,-12-64 21 0 0,0 1 0 0 0,-1-1 0 0 0,0 0 0 0 0,0 1 0 0 0,0-1 0 0 0,0 0 0 0 0,-1 1 0 0 0,0-1 0 0 0,0 0 0 0 0,0 1 0 0 0,0-1 0 0 0,-1 0 0 0 0,0 2-21 0 0,0-3 30 0 0,0 0 0 0 0,1-1 1 0 0,-1 1-1 0 0,0 0 0 0 0,0-1 1 0 0,0 0-1 0 0,-1 1 0 0 0,1-1 0 0 0,-1 0 1 0 0,1 0-1 0 0,-1-1 0 0 0,1 1 0 0 0,-1 0 1 0 0,0-1-1 0 0,0 0 0 0 0,0 1 0 0 0,0-1 1 0 0,-3 0-31 0 0,-3 1-99 0 0,1 1-12 0 0</inkml:trace>
</inkml:ink>
</file>

<file path=ppt/ink/ink9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4:55.593"/>
    </inkml:context>
    <inkml:brush xml:id="br0">
      <inkml:brushProperty name="width" value="0.05" units="cm"/>
      <inkml:brushProperty name="height" value="0.05" units="cm"/>
      <inkml:brushProperty name="color" value="#849398"/>
    </inkml:brush>
  </inkml:definitions>
  <inkml:trace contextRef="#ctx0" brushRef="#br0">0 62 11200 0 0,'24'-6'1408'0'0,"-1"0"1"0"0,1 2-1 0 0,0 1 1 0 0,13-1-1409 0 0,-24 3 248 0 0,104-14 1374 0 0,24-2-708 0 0,-116 15-809 0 0,-8 0-73 0 0,-1 1 1 0 0,1 0 0 0 0,-1 1-1 0 0,1 1 1 0 0,9 2-33 0 0,-9 1 9 0 0,-16-4-186 0 0,-1 0-14 0 0,-8 2-3042 0 0,0 0 2147 0 0</inkml:trace>
</inkml:ink>
</file>

<file path=ppt/ink/ink9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4:55.987"/>
    </inkml:context>
    <inkml:brush xml:id="br0">
      <inkml:brushProperty name="width" value="0.05" units="cm"/>
      <inkml:brushProperty name="height" value="0.05" units="cm"/>
      <inkml:brushProperty name="color" value="#849398"/>
    </inkml:brush>
  </inkml:definitions>
  <inkml:trace contextRef="#ctx0" brushRef="#br0">0 0 11376 0 0,'0'0'256'0'0,"0"0"34"0"0,0 0 21 0 0,0 0-35 0 0,7 1 2120 0 0,-9 25-426 0 0,1-22-1961 0 0,0 0-1 0 0,0 1 0 0 0,1-1 0 0 0,0 1 0 0 0,0 2-8 0 0,-1 18 158 0 0,1-23-125 0 0,0 0 0 0 0,0 0-1 0 0,0 0 1 0 0,0 1 0 0 0,0-1-1 0 0,0 0 1 0 0,1 0 0 0 0,-1 0-1 0 0,2 2-32 0 0,1 15 223 0 0,-3-16-201 0 0,0-1-1 0 0,0 1 1 0 0,0-1-1 0 0,0 1 1 0 0,1-1-1 0 0,-1 1 1 0 0,1 0-1 0 0,-1-1 0 0 0,1 0 1 0 0,0 1-1 0 0,0-1 1 0 0,0 1-1 0 0,2 1-21 0 0,3 7-237 0 0,-5-9 208 0 0,0 0-1 0 0,0-1 0 0 0,-1 1 0 0 0,2 0 0 0 0,-1-1 0 0 0,0 1 0 0 0,0-1 0 0 0,1 1 30 0 0,4 11-328 0 0,-5-12 109 0 0,-1-1-711 0 0,0 0-2969 0 0,0 0-1271 0 0</inkml:trace>
</inkml:ink>
</file>

<file path=ppt/ink/ink9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4:56.343"/>
    </inkml:context>
    <inkml:brush xml:id="br0">
      <inkml:brushProperty name="width" value="0.05" units="cm"/>
      <inkml:brushProperty name="height" value="0.05" units="cm"/>
      <inkml:brushProperty name="color" value="#849398"/>
    </inkml:brush>
  </inkml:definitions>
  <inkml:trace contextRef="#ctx0" brushRef="#br0">36 91 6448 0 0,'-22'-7'498'0'0,"21"6"-421"0"0,0 0-1 0 0,0 1 0 0 0,1-1 0 0 0,-1 0 0 0 0,0 0 0 0 0,0 1 0 0 0,0-1 1 0 0,1 0-1 0 0,-1 0 0 0 0,0 0 0 0 0,1 0 0 0 0,-1 0 0 0 0,0 0 0 0 0,1 0 0 0 0,0 0 1 0 0,-1 0-1 0 0,1 0 0 0 0,0-1 0 0 0,-1 1 0 0 0,1 0 0 0 0,0-1-76 0 0,-1-2 1143 0 0,1 3-823 0 0,1 0 0 0 0,-1-1 0 0 0,0 1-1 0 0,1 0 1 0 0,-1 0 0 0 0,1-1 0 0 0,-1 1 0 0 0,1 0 0 0 0,0 0 0 0 0,-1 0 0 0 0,1 0 0 0 0,1-1-320 0 0,11-14 2519 0 0,-8 13-2200 0 0,-1 0 0 0 0,1 0-1 0 0,-1 1 1 0 0,1-1 0 0 0,0 1 0 0 0,0 0 0 0 0,0 0-1 0 0,1 1 1 0 0,-1 0 0 0 0,0 0 0 0 0,0 0-1 0 0,3 0-318 0 0,-2 0 127 0 0,-1 1 0 0 0,0 0 0 0 0,0 0-1 0 0,0 1 1 0 0,1-1 0 0 0,-1 1 0 0 0,2 1-127 0 0,-6-2 11 0 0,1 1 0 0 0,0-1 0 0 0,-1 1 0 0 0,1 0 0 0 0,-1 0 0 0 0,1-1 0 0 0,-1 1 0 0 0,0 0 0 0 0,1 0 0 0 0,-1 0 0 0 0,0 1 0 0 0,0-1 0 0 0,1 0 0 0 0,-1 0 0 0 0,0 1 0 0 0,0-1 0 0 0,0 0 0 0 0,-1 1 0 0 0,1-1 0 0 0,0 1 0 0 0,-1 0 0 0 0,1-1 0 0 0,0 1 0 0 0,-1 0-11 0 0,7 18 0 0 0,-5-16 0 0 0,-1-1 0 0 0,0 1 0 0 0,1-1 0 0 0,-1 1 0 0 0,-1-1 0 0 0,1 1 0 0 0,-1 0 0 0 0,1 1 0 0 0,2 6 0 0 0,-3-11 0 0 0,1 1 0 0 0,-1 0 0 0 0,0 0 0 0 0,1-1 0 0 0,-1 1 0 0 0,0 0 0 0 0,0 0 0 0 0,0 0 0 0 0,0-1 0 0 0,0 1 0 0 0,1 0 0 0 0,-1 0 0 0 0,-1 0 0 0 0,1 0 0 0 0,0 0 0 0 0,0 1-18 0 0,-1 0-1 0 0,1 0 1 0 0,-1-1 0 0 0,0 1-1 0 0,1 0 1 0 0,-1-1-1 0 0,0 1 1 0 0,0 0-1 0 0,0-1 1 0 0,0 1 0 0 0,-1-1-1 0 0,1 0 1 0 0,0 1-1 0 0,0-1 1 0 0,-1 0-1 0 0,1 0 1 0 0,-1 0 0 0 0,1 0-1 0 0,-1 0 1 0 0,0 0-1 0 0,1 0 1 0 0,-1 0-1 0 0,-1 0 19 0 0,-3 0-151 0 0,0 0-1 0 0,0 0 0 0 0,-1-1 0 0 0,1 1 1 0 0,-2-1 151 0 0,3 0-332 0 0,0 0 0 0 0,1 0 1 0 0,-1 0-1 0 0,0 1 0 0 0,0 0 1 0 0,0 0-1 0 0,0 0 0 0 0,1 1 0 0 0,-2 0 332 0 0,3-1-592 0 0,0 0 0 0 0,0 0 0 0 0,0-1-1 0 0,1 1 1 0 0,-1-1 0 0 0,0 0 592 0 0,-3 1-760 0 0,4 0-806 0 0</inkml:trace>
</inkml:ink>
</file>

<file path=ppt/ink/ink9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4:56.782"/>
    </inkml:context>
    <inkml:brush xml:id="br0">
      <inkml:brushProperty name="width" value="0.05" units="cm"/>
      <inkml:brushProperty name="height" value="0.05" units="cm"/>
      <inkml:brushProperty name="color" value="#849398"/>
    </inkml:brush>
  </inkml:definitions>
  <inkml:trace contextRef="#ctx0" brushRef="#br0">17 4 13616 0 0,'0'0'306'0'0,"0"0"46"0"0,6-2 355 0 0,-5 1-651 0 0,10 0 65 0 0,-17 18 1096 0 0,2-2-412 0 0,3-12-674 0 0,1-1 0 0 0,-1 1 1 0 0,0-1-1 0 0,1 1 0 0 0,-1-1 0 0 0,0 1 0 0 0,-1 0-131 0 0,-2 3 167 0 0,3-4-129 0 0,0-1 0 0 0,0 0-1 0 0,0 1 1 0 0,0-1 0 0 0,0 1 0 0 0,1-1 0 0 0,-1 1 0 0 0,0-1 0 0 0,1 1 0 0 0,-1-1 0 0 0,1 1 0 0 0,0 0 0 0 0,-1-1 0 0 0,1 1-1 0 0,0 0 1 0 0,0 0-38 0 0,1 8 188 0 0,0-1 0 0 0,-1 1 0 0 0,-1 0 0 0 0,1-1 0 0 0,-1 1 0 0 0,-2 2-188 0 0,3-8 12 0 0,0 0-1 0 0,-1 0 1 0 0,1 0-1 0 0,0 0 1 0 0,1 0-1 0 0,-1-1 1 0 0,1 1-1 0 0,0 0 0 0 0,0 0 1 0 0,0 0-1 0 0,0 0 1 0 0,1 1-12 0 0,-1-2 27 0 0,0-2-25 0 0,-1-1 0 0 0,1 1 0 0 0,-1 0 0 0 0,0 0 0 0 0,1 0 0 0 0,-1-1 0 0 0,0 1-1 0 0,0 0 1 0 0,1 0 0 0 0,-1 0 0 0 0,0 0 0 0 0,0 0 0 0 0,0-1 0 0 0,0 1 0 0 0,0 0 0 0 0,0 0 0 0 0,-1 0 0 0 0,1 0 0 0 0,0 0 0 0 0,0-1 0 0 0,-1 1 0 0 0,1 0 0 0 0,0 0 0 0 0,-1 0 0 0 0,1-1-1 0 0,-1 1 1 0 0,1 0 0 0 0,-1-1 0 0 0,1 1 0 0 0,-1 0 0 0 0,1-1 0 0 0,-1 1 0 0 0,0 0 0 0 0,0-1-2 0 0,1 1 69 0 0,-1-5 13 0 0,1 4-80 0 0,0-1 1 0 0,0 1-1 0 0,0 0 1 0 0,0 0-1 0 0,0-1 1 0 0,0 1-1 0 0,0 0 1 0 0,0 0-1 0 0,0-1 1 0 0,0 1-1 0 0,0 0 1 0 0,0 0-1 0 0,0-1 1 0 0,0 1-1 0 0,0 0 1 0 0,0 0-1 0 0,0-1 1 0 0,0 1-1 0 0,0 0 1 0 0,1 0-1 0 0,-1-1 1 0 0,0 1-1 0 0,0 0 1 0 0,0 0-3 0 0,1-2 19 0 0,0 0 1 0 0,0 0 0 0 0,0-1-1 0 0,0 1 1 0 0,-1 0-1 0 0,1 0 1 0 0,-1-2-20 0 0,1 2 21 0 0,-1 0-1 0 0,1 0 1 0 0,-1 0 0 0 0,1 0-1 0 0,0-1 1 0 0,0 1 0 0 0,0 0-1 0 0,1-1-20 0 0,2-3 95 0 0,0 1 0 0 0,0-1 0 0 0,1 1 0 0 0,0 0 0 0 0,0 0-1 0 0,0 1 1 0 0,6-4-95 0 0,-2 0 176 0 0,-8 7-143 0 0,0 0 0 0 0,0 0 0 0 0,1 0 0 0 0,-1 0 0 0 0,0 1-1 0 0,0-1 1 0 0,1 0 0 0 0,-1 0 0 0 0,1 1-33 0 0,-1 0 88 0 0,10 1 144 0 0,-11-1-222 0 0,1 1 0 0 0,-1-1-1 0 0,0 0 1 0 0,1 1 0 0 0,-1-1-1 0 0,1 0 1 0 0,-1 1-1 0 0,0-1 1 0 0,1 1 0 0 0,-1-1-1 0 0,0 1 1 0 0,0-1 0 0 0,1 1-1 0 0,-1-1 1 0 0,0 1 0 0 0,0-1-10 0 0,2 3-11 0 0,5 10 11 0 0,-6-10 0 0 0,0-1 0 0 0,1 0 0 0 0,-1 0 0 0 0,0 0 0 0 0,1 1 0 0 0,1 0 0 0 0,19 28-14 0 0,-14-17-148 0 0,-7-12 47 0 0,-1-1-1 0 0,1 1 1 0 0,0 0 0 0 0,0-1-1 0 0,0 1 1 0 0,0-1-1 0 0,1 2 116 0 0,-2 2-6230 0 0,0-1-283 0 0</inkml:trace>
</inkml:ink>
</file>

<file path=ppt/ink/ink9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4:57.137"/>
    </inkml:context>
    <inkml:brush xml:id="br0">
      <inkml:brushProperty name="width" value="0.05" units="cm"/>
      <inkml:brushProperty name="height" value="0.05" units="cm"/>
      <inkml:brushProperty name="color" value="#849398"/>
    </inkml:brush>
  </inkml:definitions>
  <inkml:trace contextRef="#ctx0" brushRef="#br0">0 2 14368 0 0,'0'0'661'0'0,"0"0"-17"0"0,5-1 1498 0 0,-3 1-1935 0 0,-1 1-1 0 0,0-1 1 0 0,0 1-1 0 0,0 0 0 0 0,1 0 1 0 0,-1 0-1 0 0,0 0 1 0 0,0 0-1 0 0,0 0 0 0 0,0 0 1 0 0,0 0-1 0 0,-1 0 0 0 0,1 0 1 0 0,0 0-1 0 0,0 1-206 0 0,10 23 1281 0 0,-2-4-770 0 0,-7-17-465 0 0,0-1 0 0 0,0 1 1 0 0,1-1-1 0 0,2 2-46 0 0,-4-3-156 0 0,0-1 1 0 0,0 0 0 0 0,0-1-1 0 0,0 1 1 0 0,0 0 0 0 0,0 0-1 0 0,1 0 1 0 0,-1-1 0 0 0,0 1 0 0 0,0 0-1 0 0,1-1 1 0 0,-1 0 0 0 0,1 1-1 0 0,-1-1 1 0 0,0 0 0 0 0,1 1-1 0 0,0-1 156 0 0,2 0-5006 0 0,-3 0-1563 0 0</inkml:trace>
</inkml:ink>
</file>

<file path=ppt/ink/ink9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4:57.499"/>
    </inkml:context>
    <inkml:brush xml:id="br0">
      <inkml:brushProperty name="width" value="0.05" units="cm"/>
      <inkml:brushProperty name="height" value="0.05" units="cm"/>
      <inkml:brushProperty name="color" value="#849398"/>
    </inkml:brush>
  </inkml:definitions>
  <inkml:trace contextRef="#ctx0" brushRef="#br0">1 0 13448 0 0,'0'0'592'0'0,"0"0"128"0"0,0 0-576 0 0,0 0-144 0 0,0 0 0 0 0,0 0 0 0 0,0 0 0 0 0,0 0 0 0 0,5 0 0 0 0,-5 0 0 0 0,4 0-480 0 0,-4 0-128 0 0</inkml:trace>
</inkml:ink>
</file>

<file path=ppt/ink/ink9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4:58.932"/>
    </inkml:context>
    <inkml:brush xml:id="br0">
      <inkml:brushProperty name="width" value="0.05" units="cm"/>
      <inkml:brushProperty name="height" value="0.05" units="cm"/>
      <inkml:brushProperty name="color" value="#849398"/>
    </inkml:brush>
  </inkml:definitions>
  <inkml:trace contextRef="#ctx0" brushRef="#br0">4 0 9672 0 0,'0'0'440'0'0,"0"0"-6"0"0,0 0-122 0 0,0 0 514 0 0,0 0 255 0 0,0 0 51 0 0,0 0-53 0 0,0 0-269 0 0,0 6 554 0 0,-2 8-974 0 0,1 0 0 0 0,0 0 1 0 0,1 0-1 0 0,1 4-390 0 0,0 12 200 0 0,0-9 225 0 0,1 1-1 0 0,1-1 0 0 0,2 4-424 0 0,-1-5 129 0 0,3 9-46 0 0,3 9-83 0 0,-3-15-5 0 0,-5-15 10 0 0,1-1 0 0 0,0 1 0 0 0,1 0-5 0 0,4 8-244 0 0,-7-14 407 0 0,0-1-1081 0 0,-1 0-4351 0 0,0-1-813 0 0</inkml:trace>
</inkml:ink>
</file>

<file path=ppt/ink/ink9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4:59.355"/>
    </inkml:context>
    <inkml:brush xml:id="br0">
      <inkml:brushProperty name="width" value="0.05" units="cm"/>
      <inkml:brushProperty name="height" value="0.05" units="cm"/>
      <inkml:brushProperty name="color" value="#849398"/>
    </inkml:brush>
  </inkml:definitions>
  <inkml:trace contextRef="#ctx0" brushRef="#br0">7 0 12528 0 0,'0'0'572'0'0,"0"0"-11"0"0,0 0-350 0 0,-1 6-59 0 0,-1 13 733 0 0,0-1 1 0 0,1 1-1 0 0,1 0 1 0 0,1 8-886 0 0,0 10 703 0 0,-1-3 35 0 0,6 27-738 0 0,-5-47 226 0 0,0 0 0 0 0,-1 2-226 0 0,0-15 80 0 0,7-18 204 0 0,-5 12-239 0 0,1-1 0 0 0,-1 0 0 0 0,1 0 0 0 0,0 1 0 0 0,1-1-45 0 0,-3 3-2 0 0,1 0 1 0 0,0 0-1 0 0,1 0 0 0 0,-1 1 1 0 0,0-1-1 0 0,1 1 0 0 0,-1-1 1 0 0,1 1-1 0 0,0 0 0 0 0,0 0 2 0 0,-2 2 2 0 0,-1-1 0 0 0,1 1 0 0 0,0 0 0 0 0,-1-1-1 0 0,1 1 1 0 0,0 0 0 0 0,-1 0 0 0 0,1-1 0 0 0,0 1-1 0 0,0 0 1 0 0,-1 0 0 0 0,1 0 0 0 0,0 0 0 0 0,0 0-1 0 0,0 0 1 0 0,-1 0 0 0 0,1 0 0 0 0,0 0 0 0 0,0 0 0 0 0,-1 1-1 0 0,1-1 1 0 0,0 0 0 0 0,0 0 0 0 0,-1 1 0 0 0,1-1-1 0 0,0 1 1 0 0,-1-1 0 0 0,1 0 0 0 0,0 1 0 0 0,-1-1-1 0 0,1 1 1 0 0,-1-1 0 0 0,1 1-2 0 0,1 2 55 0 0,0 0-1 0 0,0 0 1 0 0,0 0 0 0 0,-1 0 0 0 0,1 1-1 0 0,0 2-54 0 0,4 8 246 0 0,-3-9-189 0 0,-1 0 0 0 0,0-1 0 0 0,0 1 0 0 0,1 1-57 0 0,6 16 117 0 0,16 17-424 0 0,-13-28-4012 0 0,-6-6-1761 0 0</inkml:trace>
</inkml:ink>
</file>

<file path=ppt/ink/ink9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4:59.726"/>
    </inkml:context>
    <inkml:brush xml:id="br0">
      <inkml:brushProperty name="width" value="0.05" units="cm"/>
      <inkml:brushProperty name="height" value="0.05" units="cm"/>
      <inkml:brushProperty name="color" value="#849398"/>
    </inkml:brush>
  </inkml:definitions>
  <inkml:trace contextRef="#ctx0" brushRef="#br0">76 138 14600 0 0,'0'0'330'0'0,"0"0"45"0"0,0 0 20 0 0,0 0-38 0 0,0 6-173 0 0,6 46 2609 0 0,-5-48-2583 0 0,0 0 0 0 0,0 0-1 0 0,0 0 1 0 0,1 0 0 0 0,-1 0 0 0 0,1 0-210 0 0,1 1 10 0 0,2-1-10 0 0,-5-4-132 0 0,1 1-1 0 0,-1-1 1 0 0,1 0-1 0 0,-1 1 1 0 0,1-1 0 0 0,0 0-1 0 0,-1 0 1 0 0,1 1-1 0 0,0-1 1 0 0,-1 0-1 0 0,1 0 1 0 0,0 0-1 0 0,-1 0 1 0 0,1 0-1 0 0,0 0 1 0 0,-1 0-1 0 0,1 0 1 0 0,0 0-1 0 0,-1 0 1 0 0,1 0-1 0 0,0 0 1 0 0,0 0-1 0 0,-1-1 1 0 0,1 1-1 0 0,-1 0 1 0 0,1-1-1 0 0,0 1 1 0 0,-1 0 0 0 0,1-1-1 0 0,-1 1 1 0 0,1 0-1 0 0,-1-1 1 0 0,1 1-1 0 0,-1-1 1 0 0,1 0 132 0 0,1 0-462 0 0,5-4-1391 0 0</inkml:trace>
  <inkml:trace contextRef="#ctx0" brushRef="#br0" timeOffset="1">0 4 6912 0 0,'0'0'608'0'0,"0"0"-480"0"0,0 0-128 0 0,0 0 0 0 0,5-2 1152 0 0,0 2 200 0 0,-1-2 48 0 0,1 2-5880 0 0</inkml:trace>
</inkml:ink>
</file>

<file path=ppt/ink/ink9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5:00.337"/>
    </inkml:context>
    <inkml:brush xml:id="br0">
      <inkml:brushProperty name="width" value="0.05" units="cm"/>
      <inkml:brushProperty name="height" value="0.05" units="cm"/>
      <inkml:brushProperty name="color" value="#849398"/>
    </inkml:brush>
  </inkml:definitions>
  <inkml:trace contextRef="#ctx0" brushRef="#br0">0 1 12464 0 0,'0'0'572'0'0,"0"0"-11"0"0,6 2 199 0 0,49 22 4073 0 0,-30-12-3216 0 0,10 3-1617 0 0,-18-8 42 0 0,0 1-1 0 0,0 0 0 0 0,-1 2 1 0 0,-1 0-1 0 0,1 0 0 0 0,3 5-41 0 0,16 13 0 0 0,-31-26 132 0 0,10 6 2094 0 0,-13-8-1886 0 0,-1 0 10 0 0,0 0-24 0 0,0 0-112 0 0,0 0-43 0 0,0 0-10 0 0,0 0 13 0 0,0 0 55 0 0,0 0 24 0 0,0 0 3 0 0,0 0-26 0 0,0 1-218 0 0,1-1 0 0 0,-1 1 1 0 0,0-1-1 0 0,1 1 1 0 0,-1-1-1 0 0,0 1 1 0 0,1-1-1 0 0,-1 1 1 0 0,0-1-1 0 0,0 1 1 0 0,1 0-1 0 0,-1-1 1 0 0,0 1-1 0 0,0-1 0 0 0,0 1 1 0 0,0 0-1 0 0,0-1 1 0 0,0 1-1 0 0,0 0 1 0 0,0-1-1 0 0,0 1 1 0 0,0-1-1 0 0,0 1 1 0 0,0 0-1 0 0,-1-1-12 0 0,-2 14 11 0 0,-63 158-11 0 0,54-144 44 0 0,-19 49-228 0 0,30-74-405 0 0,2-2-2533 0 0,-1-1 3116 0 0,0 0-1401 0 0</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40:49.212"/>
    </inkml:context>
    <inkml:brush xml:id="br0">
      <inkml:brushProperty name="width" value="0.025" units="cm"/>
      <inkml:brushProperty name="height" value="0.025" units="cm"/>
      <inkml:brushProperty name="color" value="#66CC00"/>
    </inkml:brush>
  </inkml:definitions>
  <inkml:trace contextRef="#ctx0" brushRef="#br0">2966 160 456 0 0,'-2'-2'875'0'0,"-1"-1"0"0"0,1 1 0 0 0,-1 0 0 0 0,0 0 0 0 0,0 0-1 0 0,0 0 1 0 0,0 1 0 0 0,0-1 0 0 0,0 1 0 0 0,0 0 0 0 0,0 0 0 0 0,-1 0 0 0 0,-1 0-875 0 0,-18-8 244 0 0,-19-3 31 0 0,26 6-157 0 0,0 0 0 0 0,0 1 1 0 0,0 1-1 0 0,0 1 0 0 0,-1 0 0 0 0,1 1 1 0 0,-13 1-119 0 0,-41-7 575 0 0,38 4-66 0 0,-28 0-509 0 0,9 1 205 0 0,-6 0-184 0 0,-29 4-21 0 0,18 0 1 0 0,-317-4 196 0 0,316 6-92 0 0,-28 5-105 0 0,28-1 175 0 0,-27-2-175 0 0,50-4 173 0 0,-2 3-173 0 0,0 0 534 0 0,-3-2-534 0 0,-66 3 186 0 0,42-1-336 0 0,-191 17 882 0 0,-5 12-732 0 0,142-14 271 0 0,104-14-251 0 0,0 1 0 0 0,1 0 0 0 0,-17 8-20 0 0,15-5 4 0 0,9-2-25 0 0,0 0 0 0 0,-15 10 21 0 0,-3 2-30 0 0,20-10 17 0 0,0 0 0 0 0,0 1 0 0 0,2 1 0 0 0,-1 0 0 0 0,1 1 0 0 0,-9 12 13 0 0,11-13 4 0 0,-4 4-30 0 0,2 2 1 0 0,0 0-1 0 0,1 1 1 0 0,-7 12 25 0 0,-19 29-15 0 0,34-52 15 0 0,-1 1 0 0 0,1 0 0 0 0,1 0 0 0 0,0 0 0 0 0,0 0 0 0 0,-2 7 0 0 0,-4 14-1 0 0,6-17-15 0 0,0-1 0 0 0,0 1-1 0 0,1 0 1 0 0,0 9 16 0 0,-2 16 1 0 0,3-29 0 0 0,1 0-1 0 0,0-1 0 0 0,0 1 0 0 0,1 0 0 0 0,0-1 0 0 0,0 1 0 0 0,1 0 0 0 0,3 35-1 0 0,-5-36-6 0 0,1 0 0 0 0,0-1 0 0 0,1 1 0 0 0,0 0 0 0 0,0-1-1 0 0,0 1 1 0 0,0-1 0 0 0,4 6 7 0 0,6 20-6 0 0,-9-26 6 0 0,0 1 0 0 0,0-1 0 0 0,1 0 0 0 0,0 0 0 0 0,0 0 0 0 0,0-1 0 0 0,1 1 0 0 0,-1-1 0 0 0,5 3 0 0 0,10 13-1 0 0,-8-9 2 0 0,0-1-1 0 0,1-1 0 0 0,1 0 0 0 0,0-1 0 0 0,0 0 0 0 0,2 0 0 0 0,-9-6 0 0 0,0 0 0 0 0,0 0 0 0 0,0 0 0 0 0,4 0 0 0 0,17 8 0 0 0,-3 2-1 0 0,-4-3 1 0 0,0 0 1 0 0,1-1-1 0 0,8 1 0 0 0,44 17 16 0 0,-47-17 4 0 0,0 0-1 0 0,1-2 0 0 0,5 0-19 0 0,139 34 53 0 0,-84-27 1 0 0,-35-8-44 0 0,-16-2 1 0 0,235 35 42 0 0,-231-33-22 0 0,181 27 2 0 0,-144-26-33 0 0,16 2 0 0 0,95 10 68 0 0,-22-2-61 0 0,-52-6 51 0 0,15 2-63 0 0,16 4 67 0 0,82-3-62 0 0,-139-11 2 0 0,-29 2-2 0 0,-34-3 18 0 0,1-1 0 0 0,-1-1 0 0 0,2-1-18 0 0,9-1 11 0 0,22 3-11 0 0,6 1-1 0 0,44-3 9 0 0,29 1 112 0 0,13-6-120 0 0,-113 3 0 0 0,1 3 0 0 0,10 2 0 0 0,-7-1 0 0 0,51 3 21 0 0,70 3 22 0 0,52-7-43 0 0,-168-2 0 0 0,14 4 0 0 0,19 0 0 0 0,-39-3 27 0 0,144-4 10 0 0,-167 4-37 0 0,-1 0 0 0 0,9 2 0 0 0,17 0 0 0 0,165-13 0 0 0,-159 7 0 0 0,-10 2 1 0 0,-23 2 25 0 0,1 0 1 0 0,10-3-27 0 0,225-36 64 0 0,-203 32-18 0 0,21-8-46 0 0,-60 13 18 0 0,17-5 2 0 0,20-9-20 0 0,-23 8 27 0 0,1 0 0 0 0,4 1-27 0 0,-15 4 0 0 0,0-2 0 0 0,0 1 0 0 0,8-5 0 0 0,23-8 0 0 0,-5 3 63 0 0,11-6-63 0 0,-17 6 1 0 0,-17 8 6 0 0,7-3 50 0 0,18-10-57 0 0,-11 4 2 0 0,11-3-2 0 0,-22 11 15 0 0,-1-1 1 0 0,1-2 0 0 0,-2 1 0 0 0,1-2-1 0 0,0-2-15 0 0,2-2 127 0 0,-6 5-77 0 0,0 0-1 0 0,-1-1 1 0 0,0-1-1 0 0,-1 0 1 0 0,0-1-1 0 0,9-14-49 0 0,-16 20 55 0 0,-2 3-34 0 0,-1 1 1 0 0,1-1-1 0 0,-1 0 0 0 0,0 0 0 0 0,0 0 0 0 0,0-1 0 0 0,0 1 0 0 0,0-3-21 0 0,11-36 240 0 0,6-23 35 0 0,-15 54-261 0 0,1-6-4 0 0,-4-6 83 0 0,0 16-11 0 0,-1 0 0 0 0,0 0 0 0 0,0 0 0 0 0,-2-2-82 0 0,1-1 102 0 0,2 9-88 0 0,-2 1 1 0 0,1 0-1 0 0,0-1 0 0 0,0 1 1 0 0,0 0-1 0 0,-1-1 0 0 0,1 1 0 0 0,0 0 1 0 0,-1-1-1 0 0,1 1 0 0 0,-1 0 1 0 0,0 0-15 0 0,-7-23 262 0 0,7 20-229 0 0,0 1 1 0 0,0-1-1 0 0,0 1 0 0 0,-1 0 1 0 0,1-1-1 0 0,-2-1-33 0 0,-12-21 172 0 0,12 20-113 0 0,0 0-1 0 0,0 0 0 0 0,-1 0 0 0 0,0 0 0 0 0,-3-2-58 0 0,-13-17 163 0 0,16 18-118 0 0,-1 1 0 0 0,0 0 0 0 0,0 0 0 0 0,-1 0 0 0 0,0 1 0 0 0,-1-1-45 0 0,-40-36 224 0 0,20 23-72 0 0,-2 1 0 0 0,-17-8-152 0 0,-28-16 0 0 0,45 30 0 0 0,19 9 0 0 0,1-1 0 0 0,0-1 0 0 0,-4-1 0 0 0,6 2 0 0 0,0 0 0 0 0,-1 1 0 0 0,0 0 0 0 0,0 1 0 0 0,0 0 0 0 0,0 0 0 0 0,-2 0 0 0 0,0 0 0 0 0,0 0 0 0 0,0-1 0 0 0,0-1 0 0 0,0 1 0 0 0,-9-4 0 0 0,0 0 0 0 0,0 2 0 0 0,0 0 0 0 0,-1 2 0 0 0,0 0 0 0 0,-13-3 0 0 0,-133-25 598 0 0,69 8-720 0 0,-13-4-266 0 0,0 2 388 0 0,-1-5 0 0 0,98 27 0 0 0,-29-7 296 0 0,-27-2-296 0 0,27 5 140 0 0,23 4-156 0 0,-21-4-182 0 0,-1 1-1 0 0,0 3 199 0 0,-140-15-23 0 0,74 5 23 0 0,-67-10 0 0 0,63 7 0 0 0,22 2 0 0 0,-33-3 0 0 0,-20-3 0 0 0,-25-3 0 0 0,50 11-64 0 0,-162-1-2696 0 0,-7 11 2760 0 0,234 5-6759 0 0</inkml:trace>
</inkml:ink>
</file>

<file path=ppt/ink/ink9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5:22.575"/>
    </inkml:context>
    <inkml:brush xml:id="br0">
      <inkml:brushProperty name="width" value="0.05" units="cm"/>
      <inkml:brushProperty name="height" value="0.05" units="cm"/>
      <inkml:brushProperty name="color" value="#849398"/>
    </inkml:brush>
  </inkml:definitions>
  <inkml:trace contextRef="#ctx0" brushRef="#br0">0 0 2304 0 0,'0'0'101'0'0,"0"0"69"0"0,0 0 200 0 0,0 0 88 0 0,0 0 19 0 0,0 0 47 0 0,0 0 185 0 0,0 0 84 0 0,0 0 21 0 0,0 0-1 0 0,0 0-12 0 0,0 0-7 0 0,3 7 1746 0 0,-2-3 2774 0 0,-1-4-11416 0 0</inkml:trace>
</inkml:ink>
</file>

<file path=ppt/ink/ink9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5:23.209"/>
    </inkml:context>
    <inkml:brush xml:id="br0">
      <inkml:brushProperty name="width" value="0.05" units="cm"/>
      <inkml:brushProperty name="height" value="0.05" units="cm"/>
      <inkml:brushProperty name="color" value="#849398"/>
    </inkml:brush>
  </inkml:definitions>
  <inkml:trace contextRef="#ctx0" brushRef="#br0">0 10 3224 0 0,'2'0'470'0'0,"7"-3"-818"0"0,-6-3 5538 0 0,-3 5-3592 0 0,0 1-812 0 0,0 0-361 0 0,0 0-69 0 0,0 0-4 0 0,0 0 52 0 0,0 0 20 0 0,0 0 7 0 0,0 0-30 0 0,0 0-129 0 0,0 0-59 0 0,0 0-11 0 0,0 0 7 0 0,0 0 40 0 0,0 0 21 0 0,0 0 2 0 0,0 0-2 0 0,0 0-4 0 0,-2 6 1245 0 0,0-2-1284 0 0,0-1 639 0 0,3-5-583 0 0,0 1-219 0 0,-1 1 0 0 0,0 0 0 0 0,0 0 0 0 0,0 0 6 0 0,0 0 20 0 0,0 0 14 0 0,0 0 35 0 0,0 0 18 0 0,0 0 3 0 0,0 0-14 0 0,0 0-61 0 0,0 0-14 0 0,0 0 23 0 0,0 0 22 0 0,0 0 4 0 0,0 0 0 0 0,0 0-9 0 0,1 0-38 0 0,3-1-3 0 0,-3 1 18 0 0,0 0-7 0 0,3 2-34 0 0,-3-2-41 0 0,0 1 1 0 0,0-1-1 0 0,0 1 1 0 0,0-1-1 0 0,0 1 1 0 0,0-1-1 0 0,0 1 1 0 0,0 0-1 0 0,0-1 1 0 0,0 1-1 0 0,0 0 1 0 0,-1 0-1 0 0,1 0 1 0 0,0-1-1 0 0,-1 1 1 0 0,1 0-1 0 0,-1 0 1 0 0,1 0-1 0 0,-1 0 1 0 0,1 0-1 0 0,-1 0 1 0 0,1 0-1 0 0,-1 1 1 0 0,0-1-7 0 0,1 1-1 0 0,0 0 1 0 0,0 0-1 0 0,0 1 1 0 0,-1-1 0 0 0,1 1-1 0 0,-1-1 1 0 0,0 0-1 0 0,1 1 1 0 0,-1-1-1 0 0,0 1 1 0 0,-1-1 0 0 0,1 0-1 0 0,0 1 1 0 0,-1-1-1 0 0,1 0 1 0 0,-1 1-1 0 0,1-1 1 0 0,-1 0 0 0 0,0 1-1 0 0,0-1 1 0 0,0 0-1 0 0,-2 2 1 0 0,0-1-235 0 0,1 1-1 0 0,-1-1 0 0 0,0 1 0 0 0,-1-1 1 0 0,1 0 235 0 0,-2 3-1206 0 0</inkml:trace>
</inkml:ink>
</file>

<file path=ppt/ink/ink9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5:24.441"/>
    </inkml:context>
    <inkml:brush xml:id="br0">
      <inkml:brushProperty name="width" value="0.05" units="cm"/>
      <inkml:brushProperty name="height" value="0.05" units="cm"/>
      <inkml:brushProperty name="color" value="#849398"/>
    </inkml:brush>
  </inkml:definitions>
  <inkml:trace contextRef="#ctx0" brushRef="#br0">20 1 9648 0 0,'0'0'216'0'0,"0"0"32"0"0,0 0 12 0 0,0 0 46 0 0,0 0 134 0 0,0 0 59 0 0,5 16 2218 0 0,-5-12-2241 0 0,-1-4 651 0 0,-3-2-800 0 0,4 2-263 0 0,-1-13 447 0 0,3 11 239 0 0,1 5-477 0 0,-2 9-160 0 0,0-10-113 0 0,-2 7 0 0 0,-1-4 0 0 0,2-5 0 0 0,0 0 0 0 0,-1 0 0 0 0,1 1 0 0 0,0-1 0 0 0,0 0 0 0 0,0 0 0 0 0,-1 1 0 0 0,1-1 0 0 0,0 0 0 0 0,0 0 0 0 0,-1 0 0 0 0,1 1 0 0 0,0-1 0 0 0,0 0 0 0 0,-1 0 0 0 0,1 0 0 0 0,0 0 0 0 0,-1 0 0 0 0,1 0 0 0 0,0 1 0 0 0,0-1 0 0 0,-1 0 0 0 0,0 0 0 0 0,1 0 0 0 0,0 0 0 0 0,0 0 0 0 0,-1 0 0 0 0,1 0 0 0 0,0 0 0 0 0,0 0 0 0 0,0 0 0 0 0,0 0 0 0 0,-1 0 0 0 0,1 0 0 0 0,0 0 0 0 0,0 1 0 0 0,0-1 0 0 0,-1 0 0 0 0,1-1 0 0 0,0 1 0 0 0,0 0 0 0 0,0 0 0 0 0,0 0 0 0 0,-1 0 0 0 0,1 0 0 0 0,0 0 0 0 0,0 0 0 0 0,0 0 0 0 0,-1 0 0 0 0,1 0 0 0 0,0 0 0 0 0,0 0 0 0 0,0 0 0 0 0,0-1 0 0 0,0 1 0 0 0,-1 0 0 0 0,1 0 0 0 0,0 0 0 0 0,0 0 0 0 0,0 0 0 0 0,0-1 0 0 0,0 1 0 0 0,0 0 0 0 0,0 0 0 0 0,0 0 0 0 0,0 0 0 0 0,-1-1 0 0 0,1 1 0 0 0,0 0 0 0 0,0 0 0 0 0,0 0 0 0 0,0-1 0 0 0,0 1 0 0 0,0 0 0 0 0,-1-1 0 0 0,-4-5 0 0 0,3-5 18 0 0,2 10-9 0 0,-1 1 1 0 0,1-1 0 0 0,0 1 0 0 0,0-1-1 0 0,0 0 1 0 0,0 1 0 0 0,0-1 0 0 0,1 1-1 0 0,-1-1 1 0 0,0 1 0 0 0,0-1 0 0 0,0 1 0 0 0,0-1-1 0 0,0 1 1 0 0,1 0 0 0 0,-1-1 0 0 0,0 1-1 0 0,0-1 1 0 0,1 1 0 0 0,-1-1 0 0 0,0 1-1 0 0,1 0 1 0 0,-1-1 0 0 0,1 1 0 0 0,-1-1-10 0 0,4 0 10 0 0,-3 1-11 0 0,-1 0 0 0 0,0 0-1 0 0,0 0 1 0 0,0 0 0 0 0,0 0-1 0 0,1 0 1 0 0,-1 0 0 0 0,0 0-1 0 0,0 0 1 0 0,0 0 0 0 0,0 0-1 0 0,1 0 1 0 0,-1 0 0 0 0,0 0-1 0 0,0 1 1 0 0,0-1 0 0 0,0 0-1 0 0,1 0 1 0 0,-1 0 0 0 0,0 0-1 0 0,0 0 1 0 0,0 0 0 0 0,0 0-1 0 0,0 1 1 0 0,0-1 0 0 0,1 0-1 0 0,-1 0 1 0 0,0 0 0 0 0,0 0-1 0 0,0 1 1 0 0,0-1 0 0 0,0 0-1 0 0,0 0 1 0 0,0 0 0 0 0,0 0 1 0 0,0 2-38 0 0,0 5-5021 0 0,0-1-573 0 0</inkml:trace>
</inkml:ink>
</file>

<file path=ppt/ink/ink9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5:25.052"/>
    </inkml:context>
    <inkml:brush xml:id="br0">
      <inkml:brushProperty name="width" value="0.05" units="cm"/>
      <inkml:brushProperty name="height" value="0.05" units="cm"/>
      <inkml:brushProperty name="color" value="#849398"/>
    </inkml:brush>
  </inkml:definitions>
  <inkml:trace contextRef="#ctx0" brushRef="#br0">0 27 3224 0 0,'0'0'408'0'0,"0"0"504"0"0,0 0 221 0 0,0 0 47 0 0,0 0-99 0 0,0 0-458 0 0,0 0-204 0 0,0 0-41 0 0,0 0-38 0 0,0 0-124 0 0,0 0-50 0 0,0 0-8 0 0,0 0-19 0 0,0 0-59 0 0,0 0-5 0 0,0 0 13 0 0,0 0-14 0 0,0 0-8 0 0,0 0 24 0 0,0 0 112 0 0,0 0 43 0 0,0 0 10 0 0,0 0-21 0 0,0 0-90 0 0,0 0-42 0 0,0 0-6 0 0,0 0 9 0 0,0 0 39 0 0,0 0 15 0 0,0 0 1 0 0,3-8 1192 0 0,8-6 1775 0 0,-10 14-3037 0 0,0-1-1 0 0,0 1 1 0 0,-1-1-1 0 0,1 1 1 0 0,0-1-1 0 0,0 1 1 0 0,0 0-1 0 0,0-1 1 0 0,0 1-1 0 0,0 0 1 0 0,0 0-1 0 0,-1-1 1 0 0,1 1-1 0 0,0 0 1 0 0,0 0-1 0 0,0 0 1 0 0,0 0-1 0 0,0 0 0 0 0,0 1 1 0 0,0-1-1 0 0,0 0 1 0 0,0 0-1 0 0,0 1 1 0 0,0-1-1 0 0,-1 0 1 0 0,1 1-1 0 0,0-1 1 0 0,0 1-1 0 0,0-1 1 0 0,-1 1-1 0 0,1-1 1 0 0,0 1-1 0 0,0 0 1 0 0,-1-1-1 0 0,1 1 0 0 0,-1 0 1 0 0,1-1-1 0 0,0 2-89 0 0,0-1 9 0 0,-1-1 0 0 0,1 1 1 0 0,-1 0-1 0 0,1 0 0 0 0,-1 0 0 0 0,1-1 0 0 0,-1 1 0 0 0,1 0 0 0 0,-1 0 0 0 0,0 0 0 0 0,0 0 0 0 0,1 0 0 0 0,-1 0 0 0 0,0 0 0 0 0,0 0 0 0 0,0 0 0 0 0,0 0 0 0 0,0 0-9 0 0,0 2 16 0 0,0 2-105 0 0,0 0 1 0 0,0 0-1 0 0,0 0 1 0 0,-1 0-1 0 0,0-1 1 0 0,0 1-1 0 0,0 0 0 0 0,0-1 1 0 0,-1 1-1 0 0,0-1 1 0 0,0 1-1 0 0,0-1 1 0 0,0 0-1 0 0,-1 0 0 0 0,1 0 1 0 0,-1 0-1 0 0,0 0 1 0 0,-1-1-1 0 0,1 1 1 0 0,-1-1-1 0 0,0 1 89 0 0,-2 0-6782 0 0</inkml:trace>
</inkml:ink>
</file>

<file path=ppt/ink/ink9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5:26"/>
    </inkml:context>
    <inkml:brush xml:id="br0">
      <inkml:brushProperty name="width" value="0.05" units="cm"/>
      <inkml:brushProperty name="height" value="0.05" units="cm"/>
      <inkml:brushProperty name="color" value="#849398"/>
    </inkml:brush>
  </inkml:definitions>
  <inkml:trace contextRef="#ctx0" brushRef="#br0">55 10 4720 0 0,'0'0'216'0'0,"0"0"107"0"0,0 0 320 0 0,0 0 137 0 0,0 0 27 0 0,0 0-23 0 0,0 0-128 0 0,-10-3 1851 0 0,-6 1 317 0 0,15 2-2620 0 0,-1 1-113 0 0,-1 1 1 0 0,0 0 0 0 0,0-1-1 0 0,-1 1 1 0 0,1-1-92 0 0,-1 0 43 0 0,-1-1-20 0 0,5 0 35 0 0,0-1-3 0 0,1-4-44 0 0,-1 5-11 0 0,0 0 1 0 0,1 0-1 0 0,-1 0 0 0 0,0-1 1 0 0,0 1-1 0 0,0 0 0 0 0,0 0 1 0 0,0 0-1 0 0,0-1 0 0 0,0 1 1 0 0,0 0-1 0 0,1 0 0 0 0,-1 0 1 0 0,0 0-1 0 0,0-1 0 0 0,0 1 0 0 0,0 0 1 0 0,1 0-1 0 0,-1 0 0 0 0,0 0 1 0 0,0 0-1 0 0,0 0 0 0 0,0 0 1 0 0,1-1-1 0 0,-1 1 0 0 0,0 0 1 0 0,0 0-1 0 0,0 0 0 0 0,1 0 1 0 0,-1 0-1 0 0,0 0 0 0 0,0 0 0 0 0,2-1 35 0 0,-1 1-1 0 0,0-1 1 0 0,1 1-1 0 0,-1-1 0 0 0,0 1 1 0 0,1-1-1 0 0,-1 1 1 0 0,1 0-1 0 0,-1 0 1 0 0,0-1-1 0 0,1 1-34 0 0,-1 0 52 0 0,0 0 115 0 0,4 1 553 0 0,-2 0-619 0 0,-2 0-12 0 0,-1-1-5 0 0,0 0 9 0 0,0 0 1 0 0,0 0-12 0 0,0 0 18 0 0,0 0 84 0 0,-2 1 134 0 0,2-1-308 0 0,0 0-1 0 0,0 0 1 0 0,-1 0-1 0 0,1 0 1 0 0,0 0-1 0 0,0 1 1 0 0,0-1 0 0 0,0 0-1 0 0,-1 0 1 0 0,1 0-1 0 0,0 0 1 0 0,0 0-1 0 0,0 0 1 0 0,-1 0 0 0 0,1 0-1 0 0,0 0 1 0 0,0 0-1 0 0,-1 0 1 0 0,1 0-1 0 0,0 0 1 0 0,0 0-1 0 0,0 0 1 0 0,-1 0 0 0 0,1-1-1 0 0,0 1 1 0 0,0 0-1 0 0,0 0 1 0 0,0 0-1 0 0,-1 0 1 0 0,1 0-1 0 0,0 0 1 0 0,0 0 0 0 0,0-1-1 0 0,0 1-9 0 0,-1 0-219 0 0,1 0-90 0 0,0 0-18 0 0</inkml:trace>
</inkml:ink>
</file>

<file path=ppt/ink/ink9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5:44.274"/>
    </inkml:context>
    <inkml:brush xml:id="br0">
      <inkml:brushProperty name="width" value="0.05" units="cm"/>
      <inkml:brushProperty name="height" value="0.05" units="cm"/>
      <inkml:brushProperty name="color" value="#849398"/>
    </inkml:brush>
  </inkml:definitions>
  <inkml:trace contextRef="#ctx0" brushRef="#br0">111 0 13560 0 0,'0'0'306'0'0,"0"0"46"0"0,0 0 23 0 0,0 0-44 0 0,-10 0-117 0 0,8 1 3 0 0,0 0 1 0 0,0 0-1 0 0,0 0 0 0 0,0 0 0 0 0,0 0 0 0 0,0 0 1 0 0,0 0-1 0 0,0 1 0 0 0,1-1 0 0 0,-1 1 0 0 0,-1 1-217 0 0,-17 20 1464 0 0,10-9-887 0 0,0 1-1 0 0,1 0 0 0 0,0 0 1 0 0,-4 12-577 0 0,12-24 34 0 0,0 0 0 0 0,0 1 1 0 0,0-1-1 0 0,1 0 0 0 0,-1 0 1 0 0,1 1-1 0 0,-1-1 0 0 0,1 0 1 0 0,0 1-1 0 0,1-1 0 0 0,-1 0 0 0 0,1 1 1 0 0,-1-1-1 0 0,1 0 0 0 0,0 1 1 0 0,0-1-1 0 0,0 0 0 0 0,0 0 1 0 0,1 0-1 0 0,0 0 0 0 0,-1 0 1 0 0,1 0-1 0 0,0-1 0 0 0,0 1 1 0 0,0 0-1 0 0,1-1 0 0 0,-1 0 0 0 0,1 1 1 0 0,-1-1-1 0 0,1 0 0 0 0,0-1 1 0 0,0 1-1 0 0,0 0 0 0 0,0-1-34 0 0,4 3 13 0 0,1-1-1 0 0,-1-1 1 0 0,1 1 0 0 0,0-1-1 0 0,0-1 1 0 0,0 1-1 0 0,0-2 1 0 0,3 1-13 0 0,5-1-1277 0 0,0 0 1 0 0,-1-2-1 0 0,14-2 1277 0 0,-17 3-1247 0 0</inkml:trace>
</inkml:ink>
</file>

<file path=ppt/ink/ink9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5:44.943"/>
    </inkml:context>
    <inkml:brush xml:id="br0">
      <inkml:brushProperty name="width" value="0.05" units="cm"/>
      <inkml:brushProperty name="height" value="0.05" units="cm"/>
      <inkml:brushProperty name="color" value="#849398"/>
    </inkml:brush>
  </inkml:definitions>
  <inkml:trace contextRef="#ctx0" brushRef="#br0">13 0 6448 0 0,'0'0'498'0'0,"0"0"-156"0"0,0 0 562 0 0,0 0 285 0 0,0 0 54 0 0,0 0-22 0 0,0 0-113 0 0,0 0-55 0 0,0 0-11 0 0,0 0-66 0 0,0 7 318 0 0,0 52 2347 0 0,-4 3-3641 0 0,2-44 100 0 0,-1 10-104 0 0,3-27 7 0 0,0 0-2 0 0,1-1 0 0 0,-1 0 1 0 0,0 0-1 0 0,0 1 0 0 0,0-1 0 0 0,0 0 0 0 0,0 1 0 0 0,0-1 0 0 0,0 0 0 0 0,0 1 0 0 0,-1-1 1 0 0,1 0-1 0 0,0 0 0 0 0,0 1 0 0 0,0-1 0 0 0,0 0 0 0 0,0 1 0 0 0,0-1 0 0 0,-1 0 0 0 0,1 0 1 0 0,0 1-1 0 0,0-1 0 0 0,0 0 0 0 0,0 0 0 0 0,-1 1 0 0 0,1-1 0 0 0,0 0 0 0 0,0 0 0 0 0,-1 0 1 0 0,1 0-1 0 0,0 1-1 0 0,0-1 29 0 0,0 0 1 0 0,0 0-1 0 0,0 0 1 0 0,0 0-1 0 0,0 0 0 0 0,0 0 1 0 0,0 0-1 0 0,1 0 1 0 0,-1 0-1 0 0,0 0 1 0 0,0 0-1 0 0,0 0 1 0 0,0 0-1 0 0,0 0 1 0 0,0 0-1 0 0,0 0 1 0 0,1 0-1 0 0,-1 0 1 0 0,0 0-1 0 0,0 0 0 0 0,0 0 1 0 0,0 0-1 0 0,0 0 1 0 0,0 1-1 0 0,0-1 1 0 0,0 0-1 0 0,0 0 1 0 0,0 0-1 0 0,1 0 1 0 0,-1 0-1 0 0,0 0 1 0 0,0 0-1 0 0,0 0 1 0 0,0 1-1 0 0,0-1 0 0 0,0 0 1 0 0,0 0-1 0 0,0 0 1 0 0,0 0-1 0 0,0 0-29 0 0,5-8 92 0 0,1 1 1 0 0,0-1-1 0 0,1 1 0 0 0,1-2-92 0 0,-5 7 63 0 0,-1 0 0 0 0,0 0 0 0 0,1 0 0 0 0,-1 0 0 0 0,1 1 0 0 0,-1-1 0 0 0,1 1 0 0 0,0-1 0 0 0,0 1 0 0 0,0 0 0 0 0,-1 0 0 0 0,1 0 0 0 0,0 1 0 0 0,0-1 0 0 0,2 1-63 0 0,-5 0 254 0 0,1 0-40 0 0,3 3-208 0 0,0 1 1 0 0,-1-1-1 0 0,1 1 1 0 0,-1-1-1 0 0,0 1 1 0 0,-1 0-1 0 0,1 0 1 0 0,-1 0-1 0 0,1 1 1 0 0,-1-1-1 0 0,1 3-6 0 0,0 1-121 0 0,1 0-1 0 0,1 0 0 0 0,1 2 122 0 0,12 21-488 0 0,-18-30 208 0 0,3 2-508 0 0,-3-2-632 0 0</inkml:trace>
</inkml:ink>
</file>

<file path=ppt/ink/ink9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5:45.357"/>
    </inkml:context>
    <inkml:brush xml:id="br0">
      <inkml:brushProperty name="width" value="0.05" units="cm"/>
      <inkml:brushProperty name="height" value="0.05" units="cm"/>
      <inkml:brushProperty name="color" value="#849398"/>
    </inkml:brush>
  </inkml:definitions>
  <inkml:trace contextRef="#ctx0" brushRef="#br0">1 116 14280 0 0,'0'0'1102'0'0,"0"0"-587"0"0,0 0 205 0 0,0 0 164 0 0,0 0 38 0 0,0 0-79 0 0,0 0-359 0 0,4 10 809 0 0,-2-4-914 0 0,0-1-1 0 0,0 1 0 0 0,1 0 1 0 0,2 4-379 0 0,3 7 252 0 0,-7-15-241 0 0,0 1 10 0 0,0 0 0 0 0,1 0 0 0 0,-1 0-1 0 0,1 0 1 0 0,0 0 0 0 0,-1-1 0 0 0,1 1-1 0 0,1 0 1 0 0,-1-1 0 0 0,0 0-1 0 0,1 1 1 0 0,-1-1 0 0 0,3 2-21 0 0,-3-4-57 0 0,-1 1-1 0 0,1 0 1 0 0,0 0 0 0 0,-1-1 0 0 0,1 1-1 0 0,0-1 1 0 0,0 1 0 0 0,-1-1 0 0 0,1 0-1 0 0,0 1 1 0 0,0-1 0 0 0,0 0 0 0 0,1-1 57 0 0,14-2-3857 0 0,-12 0-2968 0 0</inkml:trace>
  <inkml:trace contextRef="#ctx0" brushRef="#br0" timeOffset="1">57 12 12896 0 0,'0'0'1152'0'0,"0"0"-928"0"0,0 0-224 0 0,0 0 0 0 0,-2-1 784 0 0,2 1 112 0 0,0-5 15 0 0,0 5 9 0 0,-2-4-664 0 0,2 4-128 0 0,0 0-24 0 0,0 0-8 0 0,0 0-96 0 0,0 0 0 0 0,0 0 0 0 0,6-1-7335 0 0</inkml:trace>
</inkml:ink>
</file>

<file path=ppt/ink/ink9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5:45.781"/>
    </inkml:context>
    <inkml:brush xml:id="br0">
      <inkml:brushProperty name="width" value="0.05" units="cm"/>
      <inkml:brushProperty name="height" value="0.05" units="cm"/>
      <inkml:brushProperty name="color" value="#849398"/>
    </inkml:brush>
  </inkml:definitions>
  <inkml:trace contextRef="#ctx0" brushRef="#br0">2 4 16152 0 0,'0'0'365'0'0,"0"0"56"0"0,0 0 24 0 0,0 0-55 0 0,-1-1-252 0 0,0-1-40 0 0,1 2 323 0 0,0 0 142 0 0,0 0 21 0 0,0 0-68 0 0,0 0-308 0 0,0 0-242 0 0,9 6-2211 0 0,-4-2 1366 0 0</inkml:trace>
</inkml:ink>
</file>

<file path=ppt/ink/ink9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5:46.140"/>
    </inkml:context>
    <inkml:brush xml:id="br0">
      <inkml:brushProperty name="width" value="0.05" units="cm"/>
      <inkml:brushProperty name="height" value="0.05" units="cm"/>
      <inkml:brushProperty name="color" value="#849398"/>
    </inkml:brush>
  </inkml:definitions>
  <inkml:trace contextRef="#ctx0" brushRef="#br0">1 11 14336 0 0,'0'0'661'0'0,"0"0"-17"0"0,0 0-361 0 0,0 0 14 0 0,0 0 49 0 0,0 0 8 0 0,0 0 12 0 0,0 0 36 0 0,0 0 12 0 0,0 0 2 0 0,0 0-42 0 0,7-5 28 0 0,11 0-3099 0 0,-17 5 1675 0 0</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41:02.172"/>
    </inkml:context>
    <inkml:brush xml:id="br0">
      <inkml:brushProperty name="width" value="0.025" units="cm"/>
      <inkml:brushProperty name="height" value="0.025" units="cm"/>
      <inkml:brushProperty name="color" value="#66CC00"/>
    </inkml:brush>
  </inkml:definitions>
  <inkml:trace contextRef="#ctx0" brushRef="#br0">2173 160 2304 0 0,'0'0'101'0'0,"0"-1"1"0"0,0-1 615 0 0,-1-1 0 0 0,1 0 0 0 0,-1 0 0 0 0,0 0 1 0 0,0 1-1 0 0,0-1 0 0 0,0 0 0 0 0,-1 1 0 0 0,1-1 1 0 0,-1 1-718 0 0,-1-3 362 0 0,0 0-274 0 0,-1 0 0 0 0,1 1 0 0 0,-1 0 0 0 0,0 0 0 0 0,0 0 0 0 0,-1 1 0 0 0,-2-3-88 0 0,2 2 15 0 0,-1 0 50 0 0,0 0 1 0 0,0 1-1 0 0,-1-1 0 0 0,1 1 1 0 0,-2 0-66 0 0,1 0 104 0 0,1 1 1 0 0,0-2-1 0 0,0 1 1 0 0,-4-3-105 0 0,3 1 209 0 0,0 1-1 0 0,0 0 1 0 0,-1 0 0 0 0,0 0 0 0 0,1 1-1 0 0,-1 1 1 0 0,-3-2-209 0 0,-11-1 485 0 0,1 1 0 0 0,-5 0-485 0 0,-3 1 178 0 0,-1 2 0 0 0,-23 3-178 0 0,3-1 154 0 0,26-1-77 0 0,-137 4-8 0 0,107-3-69 0 0,31-1 0 0 0,1 1 0 0 0,-2 1 0 0 0,-286 35 240 0 0,243-27-240 0 0,-20 7 0 0 0,60-11 0 0 0,-40 7 0 0 0,-102 26 0 0 0,72-17 218 0 0,48-11 118 0 0,-12 5-336 0 0,-79 26 534 0 0,114-33-578 0 0,-6 2 33 0 0,0 0 0 0 0,1 2 0 0 0,0 1 0 0 0,-15 11 11 0 0,41-22-8 0 0,-4 3 27 0 0,-1-1 0 0 0,1 2-1 0 0,0-1 1 0 0,1 1-1 0 0,-1 1 1 0 0,1-1-1 0 0,1 2 1 0 0,0-1 0 0 0,-4 5-19 0 0,-6 12-72 0 0,8-13 62 0 0,0 1 1 0 0,-3 8 9 0 0,10-16 0 0 0,0 0 1 0 0,0-1-1 0 0,0 1 0 0 0,0 0 0 0 0,1 0 1 0 0,0 0-1 0 0,0 0 0 0 0,1 0 1 0 0,-1 5-1 0 0,0-1 2 0 0,1-1 0 0 0,-2 1 1 0 0,-1 7-3 0 0,1-7 22 0 0,0 0 0 0 0,0 1 0 0 0,2-1 1 0 0,-1 1-23 0 0,-2 22 0 0 0,2-23-3 0 0,0-1 0 0 0,1 0 0 0 0,0 0 0 0 0,0 0 0 0 0,1 5 3 0 0,3 11-25 0 0,2 1 1 0 0,0-1 0 0 0,3 5 24 0 0,-6-22 15 0 0,0 0 0 0 0,1-1 1 0 0,-1 1-1 0 0,1 0 1 0 0,0-1-1 0 0,1 0 0 0 0,0 0 1 0 0,0 0-1 0 0,1 1-15 0 0,13 13 66 0 0,21 15 38 0 0,-31-27-73 0 0,1 0-1 0 0,0 0 1 0 0,0 0-1 0 0,0-1 1 0 0,3 1-31 0 0,12 4 180 0 0,0 0 0 0 0,4 0-180 0 0,12 7 191 0 0,-31-13-115 0 0,1 0 0 0 0,0-1-1 0 0,3 0-75 0 0,105 25 479 0 0,-62-16-147 0 0,14 6-332 0 0,-45-12-19 0 0,1-2-1 0 0,0 0 1 0 0,0-2 0 0 0,10 0 19 0 0,-23-3 32 0 0,-1 2 0 0 0,11 2-32 0 0,18 4 21 0 0,114 18 150 0 0,-137-23-168 0 0,1-2 0 0 0,0 0 1 0 0,9-1-4 0 0,20 2 11 0 0,30 7 109 0 0,-46-8-105 0 0,-24-2-16 0 0,-1 1 1 0 0,0-1-1 0 0,8 3 1 0 0,-9-1 0 0 0,4 1 0 0 0,0-1 0 0 0,1 0 0 0 0,-1 0 0 0 0,0-1 0 0 0,1-1 0 0 0,89 3 0 0 0,-18 5 12 0 0,-18-7 112 0 0,24 6-124 0 0,-73-7 13 0 0,0 0 0 0 0,0-1 0 0 0,10-2-13 0 0,31-1 79 0 0,114-4-15 0 0,-128 9-44 0 0,-20 0 23 0 0,0-1 0 0 0,0-1 0 0 0,19-3-43 0 0,-7-1 118 0 0,32-1-118 0 0,-29 4 63 0 0,20-5-63 0 0,9-2 0 0 0,11 3 0 0 0,-42 5-1 0 0,-23 2 20 0 0,1-2-1 0 0,-1 0 0 0 0,7-1-18 0 0,45-2 10 0 0,91-16-10 0 0,-98 10 0 0 0,44-2 0 0 0,-85 10 10 0 0,-1-1 0 0 0,1 0-1 0 0,7-3-9 0 0,-9 1 32 0 0,1 2 1 0 0,0 0-1 0 0,7 0-32 0 0,46-8 74 0 0,-52 8-74 0 0,1 0 0 0 0,-1-1 0 0 0,0-1 0 0 0,11-4 0 0 0,-18 5 0 0 0,12-2 0 0 0,-17 6 8 0 0,-1-1 0 0 0,0 0 0 0 0,1-1 0 0 0,-1 1 0 0 0,0-1 0 0 0,0 0 0 0 0,0 0 0 0 0,1-1-8 0 0,-1 1 9 0 0,0-1-1 0 0,1 1 0 0 0,-1 0 1 0 0,0 0-1 0 0,2 0-8 0 0,-1 0 15 0 0,-1 0 0 0 0,1 0 0 0 0,-1 0 1 0 0,1-1-1 0 0,0 0-15 0 0,9-6 64 0 0,0 0 0 0 0,13-4-64 0 0,-8-1 52 0 0,-6 4-30 0 0,-8 6-11 0 0,0 1 0 0 0,-1-1 0 0 0,1 0 0 0 0,-1 0 0 0 0,0 0 0 0 0,0-1 0 0 0,0 0 0 0 0,1-1-11 0 0,6-5 72 0 0,-10 10-66 0 0,1 1 0 0 0,-1-1 0 0 0,0 0 0 0 0,0 0 0 0 0,0 0 0 0 0,0 0 0 0 0,0 0-1 0 0,-1 0 1 0 0,1 0 0 0 0,0 0 0 0 0,0-1 0 0 0,-1 1 0 0 0,1 0 0 0 0,-1 0-1 0 0,1-1-5 0 0,2-8 27 0 0,-2 8-21 0 0,-1-1 0 0 0,1 1-1 0 0,0-1 1 0 0,0 1-1 0 0,0-1 1 0 0,0 1 0 0 0,1 0-1 0 0,-1-1 1 0 0,1 1 0 0 0,-1 0-1 0 0,1 0 1 0 0,0 0-1 0 0,0 0-5 0 0,-1 1 5 0 0,0 0 1 0 0,0-1-1 0 0,0 1 0 0 0,0 0 0 0 0,-1 0 0 0 0,1-1 0 0 0,0 1 0 0 0,-1-1 0 0 0,1 1 0 0 0,-1 0 0 0 0,1-1 0 0 0,-1 0-5 0 0,5-11-1 0 0,3 3 9 0 0,-6 8-2 0 0,0 0 0 0 0,-1 0 0 0 0,1 0 1 0 0,-1 0-1 0 0,1 0 0 0 0,-1-1 1 0 0,0 1-1 0 0,0-1 0 0 0,0 0-6 0 0,1-1 7 0 0,-1 0 0 0 0,1-1 0 0 0,0 1 0 0 0,0 0 0 0 0,2-2-7 0 0,-2 3 5 0 0,0-1 0 0 0,0 1 0 0 0,0-1 0 0 0,0 0 0 0 0,-1 0 0 0 0,0 1 0 0 0,0-1 0 0 0,0-1-5 0 0,0 4 4 0 0,-1-1 0 0 0,1 1 0 0 0,-1 0 0 0 0,1-1 0 0 0,-1 1 0 0 0,1 0 0 0 0,0-1 0 0 0,-1 1 0 0 0,1 0 0 0 0,0 0 0 0 0,0 0 0 0 0,0 0 0 0 0,1-1-4 0 0,-1 1 4 0 0,0 0-1 0 0,0 0 1 0 0,-1 0 0 0 0,1 0-1 0 0,0 0 1 0 0,0 0-1 0 0,-1 0 1 0 0,1 0 0 0 0,-1 0-1 0 0,1 0 1 0 0,-1-1-1 0 0,1 1 1 0 0,-1 0 0 0 0,0 0-1 0 0,1 0 1 0 0,-1-1-1 0 0,0 0-3 0 0,0-10 65 0 0,1-1 0 0 0,2-12-65 0 0,-3 24 3 0 0,0 0 0 0 0,0 0-1 0 0,0 0 1 0 0,0 0 0 0 0,0 0 0 0 0,0 0 0 0 0,0 0 0 0 0,-1 0 0 0 0,1 0 0 0 0,0-1 0 0 0,-1 1-1 0 0,1 0 1 0 0,-1 1 0 0 0,1-2-3 0 0,-1 1 3 0 0,1 1-1 0 0,-1-1 1 0 0,1 0-1 0 0,0 0 1 0 0,-1 0-1 0 0,1 1 1 0 0,0-1-1 0 0,0 0 1 0 0,0 0-1 0 0,-1 0 1 0 0,1 0-1 0 0,0 0 1 0 0,0 1-1 0 0,0-1 1 0 0,1 0-1 0 0,-1 0 1 0 0,0 0-1 0 0,0 0-2 0 0,3-2 13 0 0,0-2 1 0 0,-2-10 24 0 0,-2 12-23 0 0,1 2-11 0 0,0 1 0 0 0,-1-1-1 0 0,1 0 1 0 0,0 0-1 0 0,0 0 1 0 0,0 0-1 0 0,0 0 1 0 0,0 0-1 0 0,0 0 1 0 0,0 0-1 0 0,0 0 1 0 0,1 0-1 0 0,-1 0 1 0 0,0 1-1 0 0,1-1 1 0 0,-1 0-1 0 0,1-1-3 0 0,-1 0 11 0 0,0-1 0 0 0,0 0 0 0 0,0 1 0 0 0,0-1 0 0 0,0 1 0 0 0,0-1 0 0 0,-1 0 0 0 0,1 1 0 0 0,-1-1 0 0 0,0 1 0 0 0,0-1-1 0 0,0 0-10 0 0,-3-8 37 0 0,3 0 53 0 0,2 11-88 0 0,-1 0 1 0 0,0-1-1 0 0,0 1 1 0 0,0-1-1 0 0,0 1 1 0 0,-1-1 0 0 0,1 1-1 0 0,0-1 1 0 0,0 1-1 0 0,0-1 1 0 0,0 1-1 0 0,0-1 1 0 0,-1 1-1 0 0,1-1 1 0 0,0 1-1 0 0,0-1 1 0 0,-1 1 0 0 0,1 0-1 0 0,0-1 1 0 0,0 1-1 0 0,-1 0 1 0 0,1-1-1 0 0,-1 1 1 0 0,1 0-1 0 0,0-1-2 0 0,-16-22 66 0 0,14 19-64 0 0,1 1-1 0 0,-1 0 0 0 0,0 0 0 0 0,0 0 1 0 0,0 0-1 0 0,-1 0 0 0 0,1 1 1 0 0,-1-1-1 0 0,0 1 0 0 0,1-1 0 0 0,-2 1-1 0 0,4 1 2 0 0,-8-3 15 0 0,1 0-1 0 0,0-1 1 0 0,1 0-1 0 0,-1 0 1 0 0,1-1-1 0 0,0 1 1 0 0,-4-7-17 0 0,8 10 1 0 0,-1-1 0 0 0,1 0 1 0 0,-1 1-1 0 0,0-1 0 0 0,0 1 0 0 0,-3-2-1 0 0,4 3 6 0 0,0 0 0 0 0,0-1-1 0 0,-1 0 1 0 0,1 0 0 0 0,0 1-1 0 0,0-1 1 0 0,1 0-1 0 0,-1-1 1 0 0,0 1 0 0 0,0 0-6 0 0,0-1 1 0 0,0 1 0 0 0,0 0 0 0 0,0 0 0 0 0,0 0 0 0 0,-1 0 0 0 0,1 1 0 0 0,-1-1 0 0 0,0 1 0 0 0,1-1 0 0 0,-3 0-1 0 0,-7-4 0 0 0,-53-26 0 0 0,54 26 0 0 0,0 1 0 0 0,0 0 0 0 0,-12-3 0 0 0,-9-4 0 0 0,19 7 0 0 0,5 2 0 0 0,0 0 0 0 0,1-1 0 0 0,-1 0 0 0 0,1 0 0 0 0,0 0 0 0 0,-2-3 0 0 0,6 5 0 0 0,0 1 0 0 0,0-1 0 0 0,0 0 0 0 0,0 1 0 0 0,0 0 0 0 0,-1-1 0 0 0,1 1 0 0 0,0 1 0 0 0,-2-1 0 0 0,-23-9 0 0 0,22 7 0 0 0,0 1 0 0 0,1 0 0 0 0,-1 0 0 0 0,-4-1 0 0 0,4 2 0 0 0,-1-1 0 0 0,1 0 0 0 0,0-1 0 0 0,-2 0 0 0 0,-4-3 0 0 0,0 2 0 0 0,-1-1 0 0 0,1 2 0 0 0,-1 0 0 0 0,0 0 0 0 0,-1 1 0 0 0,-32-7 0 0 0,-14-2 0 0 0,10 2 0 0 0,-111-18 0 0 0,105 18 0 0 0,32 6 0 0 0,1-1 0 0 0,-12-4 0 0 0,-9-2 8 0 0,-1 2 0 0 0,0 2 1 0 0,-25 1-9 0 0,7 0-33 0 0,-24-7 33 0 0,44 6 0 0 0,0 1 0 0 0,-31 2 0 0 0,-87 5 0 0 0,-28 10-64 0 0,89-5-531 0 0,0 5-1 0 0,1 4 1 0 0,-24 10 595 0 0,50-10-1574 0 0</inkml:trace>
</inkml:ink>
</file>

<file path=ppt/ink/ink9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5:46.490"/>
    </inkml:context>
    <inkml:brush xml:id="br0">
      <inkml:brushProperty name="width" value="0.05" units="cm"/>
      <inkml:brushProperty name="height" value="0.05" units="cm"/>
      <inkml:brushProperty name="color" value="#849398"/>
    </inkml:brush>
  </inkml:definitions>
  <inkml:trace contextRef="#ctx0" brushRef="#br0">1 5 12696 0 0,'0'0'580'0'0,"0"0"-11"0"0,0 0-274 0 0,0 0 195 0 0,0 0 129 0 0,0 0 21 0 0,0 0 10 0 0,1 0 20 0 0,80-4 2816 0 0,-53 4-3416 0 0,-6-1 351 0 0,18 2-421 0 0,-36 0-370 0 0,-1 0 1 0 0,1 0-1 0 0,0 1 0 0 0,0-1 1 0 0,-1 1-1 0 0,2 0 370 0 0,4 2-3963 0 0,-8-4-1698 0 0</inkml:trace>
  <inkml:trace contextRef="#ctx0" brushRef="#br0" timeOffset="1">33 119 13904 0 0,'0'0'637'0'0,"-1"0"-13"0"0,-5 3 119 0 0,6-2-201 0 0,0-1 23 0 0,11 2 1883 0 0,0-1-1926 0 0,1 0-1 0 0,0-1 0 0 0,-1 0 0 0 0,8-2-521 0 0,-7 1 84 0 0,1 1-1 0 0,-1 0 1 0 0,1 0-1 0 0,10 3-83 0 0,17 3-2447 0 0,-33-6 1523 0 0</inkml:trace>
</inkml:ink>
</file>

<file path=ppt/ink/ink9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5:47.131"/>
    </inkml:context>
    <inkml:brush xml:id="br0">
      <inkml:brushProperty name="width" value="0.05" units="cm"/>
      <inkml:brushProperty name="height" value="0.05" units="cm"/>
      <inkml:brushProperty name="color" value="#849398"/>
    </inkml:brush>
  </inkml:definitions>
  <inkml:trace contextRef="#ctx0" brushRef="#br0">203 1 13184 0 0,'16'0'1592'0'0,"-21"2"-1339"0"0,0 1 1 0 0,1 0-1 0 0,-1 0 1 0 0,1 0-1 0 0,-2 2-253 0 0,-10 6 269 0 0,13-9-246 0 0,0 1 1 0 0,0-1 0 0 0,1 1 0 0 0,-1-1 0 0 0,1 1-24 0 0,-12 11 135 0 0,8-11-99 0 0,4-2-24 0 0,0 0 0 0 0,1 0 0 0 0,-1 1 1 0 0,1-1-1 0 0,-1 0 0 0 0,1 0 0 0 0,-1 1 0 0 0,0 1-12 0 0,-1 2 15 0 0,3-4-11 0 0,0 0 0 0 0,-1 0 0 0 0,1-1 0 0 0,-1 1 0 0 0,1 0 0 0 0,-1 0 0 0 0,0 0-1 0 0,1-1 1 0 0,-1 1 0 0 0,0 0 0 0 0,1-1 0 0 0,-1 1 0 0 0,0 0-4 0 0,-43 31 121 0 0,18-11 771 0 0,-7 2-892 0 0,32-22 43 0 0,0-1-1 0 0,1 0 1 0 0,-1 1 0 0 0,1-1 0 0 0,-1 0-1 0 0,1 1 1 0 0,-1-1 0 0 0,1 1-1 0 0,0-1 1 0 0,-1 1 0 0 0,1-1-1 0 0,0 1 1 0 0,-1-1 0 0 0,1 1-1 0 0,0-1 1 0 0,-1 1 0 0 0,1-1-1 0 0,0 1 1 0 0,0 0 0 0 0,0-1-1 0 0,-1 1 1 0 0,1-1 0 0 0,0 1-1 0 0,0 0 1 0 0,0-1 0 0 0,0 1-1 0 0,0 0-41 0 0,1 0 39 0 0,-1 0 0 0 0,0 0 1 0 0,1 1-1 0 0,-1-1 1 0 0,1 0-1 0 0,0 0 1 0 0,-1 0-1 0 0,1 0 1 0 0,0 0-1 0 0,0 0 1 0 0,0 0-1 0 0,0 0 1 0 0,0 0-41 0 0,2 2 101 0 0,1 0 0 0 0,0 0 0 0 0,0 0 0 0 0,1-1 0 0 0,-1 1 0 0 0,5 1-101 0 0,83 28 922 0 0,-63-19-906 0 0,-23-10-216 0 0,0 0 1 0 0,0 0-1 0 0,0-1 0 0 0,0 0 0 0 0,1 0 1 0 0,-1 0-1 0 0,1-1 0 0 0,4 1 200 0 0,-10-2-1620 0 0</inkml:trace>
</inkml:ink>
</file>

<file path=ppt/ink/ink9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5:47.669"/>
    </inkml:context>
    <inkml:brush xml:id="br0">
      <inkml:brushProperty name="width" value="0.05" units="cm"/>
      <inkml:brushProperty name="height" value="0.05" units="cm"/>
      <inkml:brushProperty name="color" value="#849398"/>
    </inkml:brush>
  </inkml:definitions>
  <inkml:trace contextRef="#ctx0" brushRef="#br0">0 29 15056 0 0,'0'-1'101'0'0,"0"0"1"0"0,0-1-1 0 0,1 1 1 0 0,-1 0-1 0 0,0 0 1 0 0,0 0 0 0 0,1-1-1 0 0,-1 1 1 0 0,1 0-1 0 0,-1 0 1 0 0,1 0-1 0 0,-1 0 1 0 0,1 0 0 0 0,0-1-1 0 0,0 1 1 0 0,0 0-102 0 0,4-7 144 0 0,-4 8 442 0 0,-1 0 200 0 0,0 0 40 0 0,0 0-71 0 0,0 0-324 0 0,0 0-141 0 0,0 0-30 0 0,8 8-4 0 0,-7-4-177 0 0,1-1 0 0 0,-1 0-1 0 0,0 0 1 0 0,0 1-1 0 0,0-1 1 0 0,0 1 0 0 0,0-1-1 0 0,-1 1 1 0 0,0-1-1 0 0,1 2-78 0 0,-1 0 48 0 0,0 0 0 0 0,1 0-1 0 0,0 0 1 0 0,0-1-1 0 0,2 4-47 0 0,4 14 0 0 0,-5-16 0 0 0,-1 0 0 0 0,2 0 0 0 0,-1 0 0 0 0,1 0 0 0 0,2 4 0 0 0,1 0 0 0 0,-4-6 0 0 0,2-1 0 0 0,-4-3 0 0 0,0 0 0 0 0,1 0 0 0 0,-1 0 0 0 0,0 1 0 0 0,1-1 0 0 0,-1 0 0 0 0,0 0 0 0 0,1 0 0 0 0,-1 0 0 0 0,0 0 0 0 0,1 1 0 0 0,-1-1 0 0 0,0 0 0 0 0,1 0 0 0 0,-1 0 0 0 0,0 0 0 0 0,1 0 0 0 0,-1 0 0 0 0,0 0 0 0 0,1 0 0 0 0,-1 0 0 0 0,0 0 0 0 0,1 0 0 0 0,-1-1 0 0 0,1 1 0 0 0,-1 0 0 0 0,1 0 0 0 0,-1 0 0 0 0,0 0 0 0 0,1 0 0 0 0,-1 0 0 0 0,0 0 0 0 0,0 0 0 0 0,1 0 0 0 0,-1 0 0 0 0,0 0 0 0 0,0 0 0 0 0,1 0 0 0 0,-1 0 0 0 0,0 0 0 0 0,0-1 0 0 0,1 1 0 0 0,-1 0 0 0 0,0 0 0 0 0,0 0 0 0 0,0 0 0 0 0,1-1 0 0 0,-1 1 0 0 0,0 0 0 0 0,0 0 0 0 0,0 0 0 0 0,1-1 0 0 0,-1 1 0 0 0,0 0 0 0 0,0 0 0 0 0,0 0 0 0 0,0-1 0 0 0,0 1 0 0 0,0 0 0 0 0,1-1 0 0 0,1-1 0 0 0,0 0 0 0 0,0 0 0 0 0,0-1 0 0 0,0 1 0 0 0,0 0 0 0 0,-1-1 0 0 0,1 1 0 0 0,-1-1 0 0 0,1 0 0 0 0,0-2 0 0 0,-1 4 0 0 0,-1 0 0 0 0,1 0 0 0 0,0 0 0 0 0,-1 0 0 0 0,1 0 0 0 0,0 0 0 0 0,0 0 0 0 0,0 0 0 0 0,0 0 0 0 0,0 1 0 0 0,0-1 0 0 0,4-4 0 0 0,-5 5 0 0 0,1 0 1 0 0,-1 0-1 0 0,0 0 0 0 0,0-1 0 0 0,0 1 0 0 0,1 0 0 0 0,-1 0 0 0 0,0 0 0 0 0,0 0 0 0 0,1-1 0 0 0,-1 1 0 0 0,0 0 0 0 0,1 0 1 0 0,-1 0-1 0 0,0 0 0 0 0,0 0 0 0 0,1 0 0 0 0,-1 0 0 0 0,0 0 0 0 0,1 0 0 0 0,-1 0 0 0 0,0 0 0 0 0,1 0 0 0 0,-1 0 0 0 0,0 0 1 0 0,0 0-1 0 0,1 0 0 0 0,-1 0 0 0 0,0 0 0 0 0,0 1 0 0 0,1-1 0 0 0,-1 0 0 0 0,0 0 0 0 0,0 0 0 0 0,1 0 0 0 0,-1 1 1 0 0,0-1-1 0 0,1 0 0 0 0,4 9-66 0 0,-5-8 18 0 0,4 7 15 0 0,0-1 1 0 0,0 1 0 0 0,1-1 0 0 0,0 0 0 0 0,0-1 0 0 0,1 1-1 0 0,4 4 33 0 0,-9-11 13 0 0,0 1-1 0 0,-1-1 0 0 0,1 1 1 0 0,0-1-1 0 0,-1 1 0 0 0,1-1 1 0 0,0 1-1 0 0,-1-1 0 0 0,1 0 1 0 0,0 1-1 0 0,0-1 0 0 0,0 0 1 0 0,-1 0-1 0 0,1 1 0 0 0,0-1 1 0 0,0 0-1 0 0,0 0 0 0 0,0 0 0 0 0,-1 0 1 0 0,1 0-1 0 0,0 0 0 0 0,0 0 1 0 0,0 0-1 0 0,-1-1 0 0 0,1 1 1 0 0,0 0-1 0 0,0 0 0 0 0,0-1 1 0 0,-1 1-1 0 0,1 0 0 0 0,0-1 1 0 0,0 1-1 0 0,-1-1 0 0 0,1 0-12 0 0,2 0 135 0 0,-1-1-59 0 0,0 1 1 0 0,0-1-1 0 0,0 1 1 0 0,0-1-1 0 0,0 0 0 0 0,-1 0 1 0 0,1 0-1 0 0,-1 0 1 0 0,1 0-1 0 0,-1 0 1 0 0,0 0-1 0 0,1-1-76 0 0,1-2 171 0 0,-1-1-1 0 0,0 1 0 0 0,0-1 0 0 0,1-4-170 0 0,2-6 279 0 0,-3 12-255 0 0,-1 1 0 0 0,0-1 1 0 0,0 1-1 0 0,0-1 0 0 0,-1 0 0 0 0,1-2-24 0 0,3-34-1137 0 0,-2 36 78 0 0,-1 3-5039 0 0,-1 1-783 0 0</inkml:trace>
</inkml:ink>
</file>

<file path=ppt/ink/ink9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5:48.422"/>
    </inkml:context>
    <inkml:brush xml:id="br0">
      <inkml:brushProperty name="width" value="0.05" units="cm"/>
      <inkml:brushProperty name="height" value="0.05" units="cm"/>
      <inkml:brushProperty name="color" value="#849398"/>
    </inkml:brush>
  </inkml:definitions>
  <inkml:trace contextRef="#ctx0" brushRef="#br0">5 4 13824 0 0,'0'0'629'0'0,"1"0"-12"0"0,0-3-286 0 0,0 2 244 0 0,-1 1 147 0 0,0 0 29 0 0,0 0-26 0 0,0 0-138 0 0,-4 20 1399 0 0,1 36-808 0 0,3 0 0 0 0,3 15-1178 0 0,2-30 0 0 0,-3-28 0 0 0,0 1 0 0 0,-1 8 0 0 0,2 2-400 0 0,-3-23-662 0 0,0-1-356 0 0,0 0-71 0 0,0 0-14 0 0</inkml:trace>
</inkml:ink>
</file>

<file path=ppt/ink/ink9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5:49.055"/>
    </inkml:context>
    <inkml:brush xml:id="br0">
      <inkml:brushProperty name="width" value="0.05" units="cm"/>
      <inkml:brushProperty name="height" value="0.05" units="cm"/>
      <inkml:brushProperty name="color" value="#849398"/>
    </inkml:brush>
  </inkml:definitions>
  <inkml:trace contextRef="#ctx0" brushRef="#br0">0 0 12752 0 0,'0'0'586'0'0,"0"0"-15"0"0,8 3 344 0 0,2-3-229 0 0,-1 1 1 0 0,1 0 0 0 0,-1 0-1 0 0,1 1 1 0 0,-1 1-1 0 0,0-1 1 0 0,0 2 0 0 0,0-1-1 0 0,0 1 1 0 0,-1 0 0 0 0,6 5-687 0 0,1 1 287 0 0,0 0 1 0 0,-1 2 0 0 0,-1 0 0 0 0,1 0-1 0 0,8 13-287 0 0,-15-18 122 0 0,-1-1-108 0 0,0 0 0 0 0,-1 1 0 0 0,0 0 0 0 0,0 0 0 0 0,0 0 0 0 0,-1 0 0 0 0,0 1 0 0 0,-1 0 0 0 0,1 1-14 0 0,4 15 4 0 0,-5-17-139 0 0,0 0 0 0 0,-1 1 0 0 0,1 4 135 0 0,0-4 166 0 0,0-3-1552 0 0,-2-1-3717 0 0,-1-4-1372 0 0</inkml:trace>
</inkml:ink>
</file>

<file path=ppt/ink/ink9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5:49.411"/>
    </inkml:context>
    <inkml:brush xml:id="br0">
      <inkml:brushProperty name="width" value="0.05" units="cm"/>
      <inkml:brushProperty name="height" value="0.05" units="cm"/>
      <inkml:brushProperty name="color" value="#849398"/>
    </inkml:brush>
  </inkml:definitions>
  <inkml:trace contextRef="#ctx0" brushRef="#br0">151 6 13824 0 0,'0'0'629'0'0,"0"-1"-12"0"0,0-2-393 0 0,2 1-148 0 0,-1 2 183 0 0,-1 0 73 0 0,0 0 11 0 0,0 0 4 0 0,0 0 19 0 0,0 0 8 0 0,-1 3-207 0 0,1 1 0 0 0,-1-1 0 0 0,0 1-1 0 0,0-1 1 0 0,0 0 0 0 0,0 0 0 0 0,0 1-1 0 0,-1-1 1 0 0,0 0 0 0 0,0 0-167 0 0,-20 30 548 0 0,13-20-292 0 0,1 0 0 0 0,-3 8-256 0 0,-6 8 112 0 0,12-19-78 0 0,0-1 0 0 0,1 1 0 0 0,-3 8-34 0 0,-9 20 80 0 0,9-24-345 0 0,1 1 0 0 0,-4 11 265 0 0,-1 12-3525 0 0,9-27 2183 0 0</inkml:trace>
</inkml:ink>
</file>

<file path=ppt/ink/ink9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5:49.809"/>
    </inkml:context>
    <inkml:brush xml:id="br0">
      <inkml:brushProperty name="width" value="0.05" units="cm"/>
      <inkml:brushProperty name="height" value="0.05" units="cm"/>
      <inkml:brushProperty name="color" value="#849398"/>
    </inkml:brush>
  </inkml:definitions>
  <inkml:trace contextRef="#ctx0" brushRef="#br0">1 0 16615 0 0,'0'0'762'0'0,"0"0"-18"0"0,0 0-458 0 0,0 0-150 0 0,0 0-9 0 0,0 0-6 0 0,0 0 22 0 0,0 1 96 0 0,3 8 154 0 0,0 0-1 0 0,-1-1 1 0 0,0 1 0 0 0,-1 1-393 0 0,4 13 435 0 0,13 78 465 0 0,-17-97-888 0 0,0-4 47 0 0,-1 0 6 0 0,1 0-53 0 0,0 0 0 0 0,0 0-1 0 0,0-1 1 0 0,0 1 0 0 0,0 0-1 0 0,0-1 1 0 0,0 1-1 0 0,0-1 1 0 0,0 1 0 0 0,0-1-1 0 0,0 0-11 0 0,16-24 203 0 0,-15 20-60 0 0,1 1 1 0 0,0-1 0 0 0,0 1 0 0 0,0-1-1 0 0,1 1 1 0 0,-1 0 0 0 0,1 0 0 0 0,0 1-1 0 0,3-3-143 0 0,-5 5 214 0 0,-1 1-213 0 0,-1 0 0 0 0,1 0 0 0 0,-1-1 1 0 0,1 1-1 0 0,-1 0 0 0 0,1 0 1 0 0,-1 0-1 0 0,1 0 0 0 0,-1 0 0 0 0,1 0 1 0 0,-1 0-1 0 0,1 0 0 0 0,-1 0 0 0 0,1 0 1 0 0,-1 0-1 0 0,1 1 0 0 0,-1-1 1 0 0,1 0-1 0 0,-1 0 0 0 0,1 0 0 0 0,-1 1 1 0 0,1-1-1 0 0,-1 0 0 0 0,1 0 1 0 0,-1 1-1 0 0,0-1 0 0 0,1 0 0 0 0,-1 1 1 0 0,0-1-1 0 0,1 1 0 0 0,-1-1 0 0 0,0 0 1 0 0,1 1-1 0 0,-1-1 0 0 0,0 1 1 0 0,0 0-2 0 0,2 1-4 0 0,4 5 4 0 0,-5-5 0 0 0,1 0 0 0 0,0 0 0 0 0,0 0 0 0 0,-1 0 0 0 0,0 0 0 0 0,1 0 0 0 0,-1 0 0 0 0,0 1 0 0 0,0-1 0 0 0,0 1 0 0 0,0-1 0 0 0,0 1 0 0 0,0 2-405 0 0,1 0 0 0 0,0 0-1 0 0,0 0 1 0 0,1 0 0 0 0,2 4 405 0 0,-5-9-1211 0 0,1 1-49 0 0,2 0-11 0 0</inkml:trace>
</inkml:ink>
</file>

<file path=ppt/ink/ink9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5:50.174"/>
    </inkml:context>
    <inkml:brush xml:id="br0">
      <inkml:brushProperty name="width" value="0.05" units="cm"/>
      <inkml:brushProperty name="height" value="0.05" units="cm"/>
      <inkml:brushProperty name="color" value="#849398"/>
    </inkml:brush>
  </inkml:definitions>
  <inkml:trace contextRef="#ctx0" brushRef="#br0">0 1 13824 0 0,'1'0'106'0'0,"-1"-1"1"0"0,1 1 0 0 0,0 0 0 0 0,-1 0 0 0 0,1 0 0 0 0,-1 0 0 0 0,1 0-1 0 0,0 0 1 0 0,-1 0 0 0 0,1 0 0 0 0,-1 1 0 0 0,1-1 0 0 0,0 0 0 0 0,-1 0-107 0 0,9 4 457 0 0,-1 1 0 0 0,0 0 0 0 0,0 0 1 0 0,0 1-1 0 0,0 0 0 0 0,-1 0 1 0 0,0 1-1 0 0,3 4-457 0 0,-1 0 229 0 0,0 1 0 0 0,-1 0 0 0 0,0 1 0 0 0,-1 0-1 0 0,-1 0 1 0 0,0 0 0 0 0,-1 1 0 0 0,0 0 0 0 0,-1 0 0 0 0,0 1-229 0 0,1 9 369 0 0,-1 1 0 0 0,-2-1-1 0 0,0 1 1 0 0,-1-1 0 0 0,-3 16-369 0 0,2-30-267 0 0,-1-1-1 0 0,0 0 0 0 0,-1 0 0 0 0,0 0 1 0 0,-1 0-1 0 0,0 0 0 0 0,0-1 0 0 0,-1 1 0 0 0,0-1 1 0 0,0 0-1 0 0,-1 0 0 0 0,0 0 0 0 0,0-1 1 0 0,-1 0-1 0 0,0 0 0 0 0,-1 0 0 0 0,-6 5 268 0 0,4-5-1408 0 0</inkml:trace>
</inkml:ink>
</file>

<file path=ppt/ink/ink9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5:50.577"/>
    </inkml:context>
    <inkml:brush xml:id="br0">
      <inkml:brushProperty name="width" value="0.05" units="cm"/>
      <inkml:brushProperty name="height" value="0.05" units="cm"/>
      <inkml:brushProperty name="color" value="#849398"/>
    </inkml:brush>
  </inkml:definitions>
  <inkml:trace contextRef="#ctx0" brushRef="#br0">131 1 10136 0 0,'-1'0'180'0'0,"-1"0"1"0"0,1 0 0 0 0,-1 0 0 0 0,1 1 0 0 0,-1-1-1 0 0,1 1 1 0 0,-1-1 0 0 0,1 1 0 0 0,0 0 0 0 0,-1-1-1 0 0,1 1 1 0 0,0 0 0 0 0,-1 0 0 0 0,1 0 0 0 0,0 0-1 0 0,0 0 1 0 0,-1 1-181 0 0,-2 3 639 0 0,0 0-1 0 0,0 0 0 0 0,-2 5-638 0 0,2-3 242 0 0,-10 16 561 0 0,2 1 1 0 0,1 0-1 0 0,1 1 0 0 0,1 0 0 0 0,1 2-803 0 0,3-9 394 0 0,0 0 1 0 0,2 1-1 0 0,0-1 0 0 0,1 3-394 0 0,1-11 116 0 0,1-1 0 0 0,0 0-1 0 0,0 1 1 0 0,1-1 0 0 0,1 0-1 0 0,-1 1 1 0 0,1-1 0 0 0,1 0 0 0 0,0 1-116 0 0,3 2-34 0 0,-1 0 1 0 0,1 0 0 0 0,1-1 0 0 0,0 0-1 0 0,1 0 1 0 0,0-1 0 0 0,1 0 0 0 0,0 0-1 0 0,0-1 1 0 0,1 0 0 0 0,0-1 0 0 0,1 0-1 0 0,0-1 1 0 0,0 0 0 0 0,0 0 0 0 0,1-1-1 0 0,0-1 1 0 0,3 1 33 0 0,10 3-816 0 0,1-1-43 0 0</inkml:trace>
</inkml:ink>
</file>

<file path=ppt/ink/ink9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5:51.147"/>
    </inkml:context>
    <inkml:brush xml:id="br0">
      <inkml:brushProperty name="width" value="0.05" units="cm"/>
      <inkml:brushProperty name="height" value="0.05" units="cm"/>
      <inkml:brushProperty name="color" value="#849398"/>
    </inkml:brush>
  </inkml:definitions>
  <inkml:trace contextRef="#ctx0" brushRef="#br0">0 1 13128 0 0,'0'0'597'0'0,"0"0"-8"0"0,0 0-287 0 0,0 0 175 0 0,0 0 119 0 0,0 0 20 0 0,0 0-2 0 0,0 0-32 0 0,0 1-20 0 0,1 2-351 0 0,-1 0-1 0 0,1 0 0 0 0,-1 1 0 0 0,1-1 0 0 0,0 0 1 0 0,1 0-1 0 0,-1 0 0 0 0,2 2-210 0 0,-1-1 160 0 0,-1 0-1 0 0,1 0 1 0 0,-1 0 0 0 0,1 0-1 0 0,-1 2-159 0 0,0-3 56 0 0,0-1-1 0 0,0 1 1 0 0,0 0 0 0 0,0 0-1 0 0,1 0 1 0 0,-1-1-1 0 0,1 1 1 0 0,0-1-1 0 0,-1 1 1 0 0,1-1-1 0 0,0 0 1 0 0,1 1-56 0 0,4 4-233 0 0,1-1 1 0 0,-1 1 0 0 0,2-1 232 0 0,-7-5-63 0 0,-1 0 1 0 0,0 0-1 0 0,0-1 1 0 0,0 1-1 0 0,1 0 1 0 0,-1-1-1 0 0,0 1 1 0 0,1-1-1 0 0,-1 1 1 0 0,0-1 0 0 0,1 0-1 0 0,-1 0 1 0 0,1 0-1 0 0,-1 1 63 0 0,9-3-6133 0 0,-3 0 308 0 0</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13T14:33:14.905"/>
    </inkml:context>
    <inkml:brush xml:id="br0">
      <inkml:brushProperty name="width" value="0.05" units="cm"/>
      <inkml:brushProperty name="height" value="0.05" units="cm"/>
      <inkml:brushProperty name="color" value="#E71225"/>
    </inkml:brush>
  </inkml:definitions>
  <inkml:trace contextRef="#ctx0" brushRef="#br0">102 0 5528 0 0,'-3'1'780'0'0,"-1"-1"0"0"0,1 0 1 0 0,0 1-1 0 0,-1-1 0 0 0,1 1 0 0 0,0 0 1 0 0,0 0-1 0 0,-1 0 0 0 0,1 0 1 0 0,0 0-1 0 0,0 1 0 0 0,-1 0-780 0 0,0 1 234 0 0,0-1-1 0 0,0 1 1 0 0,1 0 0 0 0,-1 0-1 0 0,1 1 1 0 0,0-1 0 0 0,0 0 0 0 0,-1 3-234 0 0,1-1-2 0 0,-1 0 0 0 0,1 1 1 0 0,0 0-1 0 0,1 0 1 0 0,-1 0-1 0 0,2 0 1 0 0,-1 0-1 0 0,0 0 1 0 0,1 0-1 0 0,1 0 0 0 0,-1 3 2 0 0,1-9 8 0 0,0 4 6 0 0,-1 0 0 0 0,1 0 1 0 0,1-1-1 0 0,-1 1 0 0 0,0 0 1 0 0,1-1-1 0 0,0 1 0 0 0,0 0 1 0 0,0-1-1 0 0,1 1 0 0 0,-1-1 1 0 0,1 1-1 0 0,0-1 0 0 0,1 2-14 0 0,-2-4 0 0 0,0 0 0 0 0,0 0 0 0 0,0 0 0 0 0,0 0 0 0 0,0 0 0 0 0,0-1 0 0 0,1 1 0 0 0,-1 0 0 0 0,0 0 0 0 0,0-1 0 0 0,1 1 0 0 0,-1-1 0 0 0,1 1 0 0 0,-1-1 0 0 0,0 0 0 0 0,1 1 0 0 0,-1-1 0 0 0,1 0 0 0 0,-1 0 0 0 0,1 0 0 0 0,-1 0 0 0 0,1 0 0 0 0,-1 0 0 0 0,1 0 0 0 0,-1 0 0 0 0,1 0 0 0 0,-1-1 0 0 0,1 1 0 0 0,2-2 0 0 0,0 0 0 0 0,0 0 0 0 0,-1 0 0 0 0,1 0 0 0 0,0 0 0 0 0,-1-1 0 0 0,2-1 0 0 0,-1 1 0 0 0,1-1-1 0 0,-1 0 0 0 0,0 0 0 0 0,-1-1 0 0 0,1 1 0 0 0,-1-1 0 0 0,0 0 0 0 0,0 1-1 0 0,-1-1 1 0 0,0 0 0 0 0,1-3 1 0 0,17-58 72 0 0,-14 41 122 0 0,16 116 1154 0 0,10 22-663 0 0,-12-46-267 0 0,-3 3-418 0 0,-15-60 24 0 0,-1 0 1 0 0,0-1 0 0 0,-1 1-1 0 0,0 0 1 0 0,-1 0-1 0 0,0 0 1 0 0,0 0 0 0 0,-1-1-1 0 0,-1 1 1 0 0,0 0 0 0 0,0-1-1 0 0,-1 0 1 0 0,-1 0-1 0 0,1 0 1 0 0,-6 7-25 0 0,10-15-47 0 0,-1 0 0 0 0,0-1 1 0 0,1 1-1 0 0,-1 0 0 0 0,1 0 0 0 0,-1 0 0 0 0,0 0 0 0 0,0-1 1 0 0,0 1-1 0 0,0 0 0 0 0,1-1 0 0 0,-1 1 0 0 0,0 0 1 0 0,0-1-1 0 0,0 1 0 0 0,0-1 0 0 0,0 0 0 0 0,0 1 0 0 0,-1-1 1 0 0,1 0-1 0 0,0 1 0 0 0,0-1 0 0 0,0 0 0 0 0,0 0 0 0 0,0 0 1 0 0,-1 0-1 0 0,1 0 0 0 0,0 0 0 0 0,0 0 0 0 0,0 0 1 0 0,0 0-1 0 0,0-1 0 0 0,-1 1 0 0 0,1 0 47 0 0,-8-5-979 0 0</inkml:trace>
</inkml:ink>
</file>

<file path=ppt/ink/ink9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5:51.502"/>
    </inkml:context>
    <inkml:brush xml:id="br0">
      <inkml:brushProperty name="width" value="0.05" units="cm"/>
      <inkml:brushProperty name="height" value="0.05" units="cm"/>
      <inkml:brushProperty name="color" value="#849398"/>
    </inkml:brush>
  </inkml:definitions>
  <inkml:trace contextRef="#ctx0" brushRef="#br0">0 1 11520 0 0,'0'0'886'0'0,"0"0"-460"0"0,0 0 231 0 0,0 0 160 0 0,11 2 2267 0 0,-9-1-2697 0 0,1 0 0 0 0,-1 0 0 0 0,0-1 0 0 0,0 1-1 0 0,1-1 1 0 0,-1 1 0 0 0,0-1 0 0 0,1 0 0 0 0,-1 0 0 0 0,0 0 0 0 0,1 0-1 0 0,-1-1 1 0 0,2 1-387 0 0,-3-1 107 0 0,-1 1 3 0 0,-3-5-245 0 0,3 5-1003 0 0,0 0-394 0 0</inkml:trace>
</inkml:ink>
</file>

<file path=ppt/ink/ink9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5:53.028"/>
    </inkml:context>
    <inkml:brush xml:id="br0">
      <inkml:brushProperty name="width" value="0.05" units="cm"/>
      <inkml:brushProperty name="height" value="0.05" units="cm"/>
      <inkml:brushProperty name="color" value="#849398"/>
    </inkml:brush>
  </inkml:definitions>
  <inkml:trace contextRef="#ctx0" brushRef="#br0">0 26 7344 0 0,'1'-14'792'0'0,"0"10"-148"0"0,2-3 3650 0 0,-2 7-2205 0 0,1 3-1092 0 0,-1 3-694 0 0,1 1 0 0 0,-1-1 0 0 0,-1 0 0 0 0,1 3-303 0 0,3 22 607 0 0,1-6-21 0 0,2 23-586 0 0,-4-19 274 0 0,4 9-274 0 0,-4-22 60 0 0,-1-5-53 0 0,1 1 0 0 0,0-1 0 0 0,1 0 0 0 0,4 9-7 0 0,-8-20-208 0 0,0 0-605 0 0,1 0-267 0 0,3 0-50 0 0</inkml:trace>
</inkml:ink>
</file>

<file path=ppt/ink/ink9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5:53.564"/>
    </inkml:context>
    <inkml:brush xml:id="br0">
      <inkml:brushProperty name="width" value="0.05" units="cm"/>
      <inkml:brushProperty name="height" value="0.05" units="cm"/>
      <inkml:brushProperty name="color" value="#849398"/>
    </inkml:brush>
  </inkml:definitions>
  <inkml:trace contextRef="#ctx0" brushRef="#br0">8 31 6912 0 0,'-3'-3'-701'0'0,"-2"-3"4763"0"0,13-1-306 0 0,-2 5-3532 0 0,0 0 0 0 0,0 0 0 0 0,1 0 0 0 0,-1 1 0 0 0,0-1 0 0 0,1 1-1 0 0,-1 1 1 0 0,1 0 0 0 0,-1 0 0 0 0,1 0-224 0 0,12-1 235 0 0,123-1 1305 0 0,-80 3-1364 0 0,-62-1-117 0 0,4 0-5 0 0,-3 1 3135 0 0,-3 3-3127 0 0,1 0 0 0 0,-1 0 0 0 0,1 0 0 0 0,0 1 0 0 0,1-1 0 0 0,-1 0 0 0 0,1 1 0 0 0,-1-1 0 0 0,2 3-62 0 0,1 24-26 0 0,-1 0-1 0 0,-3 17 27 0 0,2-39 42 0 0,0 1-1 0 0,1 0 1 0 0,0 0 0 0 0,1 0-42 0 0,1 31 293 0 0,-1 27 156 0 0,-2-67-369 0 0,0-1-16 0 0,0 0-126 0 0,0 0-26 0 0,0 0 6 0 0,0 0-179 0 0,0 0-762 0 0,0 0-333 0 0,0 0-69 0 0,0 0-14 0 0</inkml:trace>
</inkml:ink>
</file>

<file path=ppt/ink/ink9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5:54.021"/>
    </inkml:context>
    <inkml:brush xml:id="br0">
      <inkml:brushProperty name="width" value="0.05" units="cm"/>
      <inkml:brushProperty name="height" value="0.05" units="cm"/>
      <inkml:brushProperty name="color" value="#849398"/>
    </inkml:brush>
  </inkml:definitions>
  <inkml:trace contextRef="#ctx0" brushRef="#br0">0 10 14368 0 0,'0'0'661'0'0,"0"0"-17"0"0,3-5-389 0 0,-1 1-227 0 0,-2 3 113 0 0,0 1 34 0 0,0 0 1 0 0,0 0 55 0 0,0 0 236 0 0,0 0 100 0 0,1 1-442 0 0,0 0 0 0 0,0 0 0 0 0,-1 0 0 0 0,1 0 1 0 0,0 0-1 0 0,-1 0 0 0 0,1 0 0 0 0,0 0 0 0 0,-1 0 0 0 0,1 0 0 0 0,-1 0 1 0 0,0 0-1 0 0,1 0 0 0 0,-1 0 0 0 0,0 1-125 0 0,2 11 522 0 0,-1 0 0 0 0,-1 6-522 0 0,1-6 183 0 0,-1 0-1 0 0,3 9-182 0 0,-1 9 69 0 0,-2-24-70 0 0,0 0 0 0 0,0-1 0 0 0,1 1-1 0 0,1 3 2 0 0,-2-10 0 0 0,0 0 0 0 0,0 1 0 0 0,0-1 0 0 0,0 0 0 0 0,0 0 0 0 0,0 0 0 0 0,0 0 0 0 0,0 0 0 0 0,0 1 0 0 0,0-1 0 0 0,0 0 0 0 0,1 0 0 0 0,-1 0 0 0 0,0 0 0 0 0,0 0 0 0 0,0 0 0 0 0,0 0 0 0 0,0 0 0 0 0,0 0 0 0 0,0 1 0 0 0,1-1 0 0 0,-1 0 0 0 0,0 0 0 0 0,0 0 0 0 0,0 0 0 0 0,0 0 0 0 0,0 0 0 0 0,0 0 0 0 0,1 0 0 0 0,-1 0 0 0 0,0 0 0 0 0,0 0 0 0 0,0 0 0 0 0,0 0 0 0 0,0 0 0 0 0,1 0 0 0 0,-1 0 0 0 0,0 0 0 0 0,0 0 0 0 0,0 0 0 0 0,0 0 0 0 0,0 0 0 0 0,0 0 0 0 0,1 0 0 0 0,-1 0 0 0 0,0-1 0 0 0,4-1 0 0 0,-1-1 126 0 0,0 0 0 0 0,0 0-1 0 0,0 0 1 0 0,0 0 0 0 0,0-1-1 0 0,-1 0 1 0 0,1 1 0 0 0,0-4-126 0 0,12-14 210 0 0,-11 16-183 0 0,0 0 64 0 0,0 0 1 0 0,0 1-1 0 0,1-1 1 0 0,-1 1-1 0 0,3-1-91 0 0,-6 4 13 0 0,0 0 0 0 0,1 0 0 0 0,-1 1 0 0 0,0-1 0 0 0,0 0 0 0 0,0 1-1 0 0,1 0 1 0 0,-1-1 0 0 0,0 1 0 0 0,0 0 0 0 0,1-1 0 0 0,-1 1 0 0 0,0 0 0 0 0,1 0 0 0 0,-1 0-1 0 0,0 0 1 0 0,1 0 0 0 0,-1 0 0 0 0,0 1 0 0 0,1-1 0 0 0,-1 0 0 0 0,0 1 0 0 0,0-1 0 0 0,1 1 0 0 0,-1-1-1 0 0,0 1 1 0 0,1 0-13 0 0,-1 0 1 0 0,1 0 0 0 0,0 1-1 0 0,-1-1 1 0 0,1 1-1 0 0,-1-1 1 0 0,0 1 0 0 0,0 0-1 0 0,1-1 1 0 0,-1 1 0 0 0,0 0-1 0 0,0 0 1 0 0,-1 0 0 0 0,1-1-1 0 0,0 3 0 0 0,2 4 9 0 0,-2 0 0 0 0,1 0 0 0 0,-1 1-9 0 0,3 13 28 0 0,8 31 56 0 0,-10-49-2214 0 0,-2-4-5463 0 0</inkml:trace>
</inkml:ink>
</file>

<file path=ppt/ink/ink9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5:54.426"/>
    </inkml:context>
    <inkml:brush xml:id="br0">
      <inkml:brushProperty name="width" value="0.05" units="cm"/>
      <inkml:brushProperty name="height" value="0.05" units="cm"/>
      <inkml:brushProperty name="color" value="#849398"/>
    </inkml:brush>
  </inkml:definitions>
  <inkml:trace contextRef="#ctx0" brushRef="#br0">7 1 15056 0 0,'0'0'340'0'0,"0"0"50"0"0,-2 10 521 0 0,0-3-135 0 0,1 0-1 0 0,0 0 1 0 0,0 0 0 0 0,1 5-776 0 0,0-9 177 0 0,0 0 0 0 0,1-1 0 0 0,-1 1 0 0 0,1 0 0 0 0,-1-1 0 0 0,1 1 0 0 0,0-1 1 0 0,0 1-1 0 0,0-1 0 0 0,0 1 0 0 0,1-1 0 0 0,-1 1 0 0 0,1-1 0 0 0,-1 0-177 0 0,1 0-24 0 0,0 0 0 0 0,0-1 0 0 0,0 1 0 0 0,0-1 0 0 0,0 1-1 0 0,1-1 1 0 0,-1 0 0 0 0,0 0 0 0 0,0 0 0 0 0,1 0 0 0 0,-1 0 0 0 0,1-1-1 0 0,-1 1 1 0 0,1-1 0 0 0,-1 1 0 0 0,1-1 0 0 0,-1 0 0 0 0,3 0 24 0 0,-4 0-271 0 0,0-1 0 0 0,0 1 0 0 0,0 0 1 0 0,0-1-1 0 0,-1 1 0 0 0,1 0 1 0 0,0-1-1 0 0,0 1 0 0 0,0-1 0 0 0,-1 0 1 0 0,1 1-1 0 0,0-1 0 0 0,0 0 0 0 0,-1 1 1 0 0,1-1-1 0 0,-1 0 0 0 0,1 0 1 0 0,-1 1-1 0 0,1-2 271 0 0,2-6-1949 0 0</inkml:trace>
</inkml:ink>
</file>

<file path=ppt/ink/ink9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5:54.769"/>
    </inkml:context>
    <inkml:brush xml:id="br0">
      <inkml:brushProperty name="width" value="0.05" units="cm"/>
      <inkml:brushProperty name="height" value="0.05" units="cm"/>
      <inkml:brushProperty name="color" value="#849398"/>
    </inkml:brush>
  </inkml:definitions>
  <inkml:trace contextRef="#ctx0" brushRef="#br0">0 3 13968 0 0,'0'0'304'0'0,"0"0"64"0"0,0 0 16 0 0,0 0 8 0 0,0 0-312 0 0,0 0-80 0 0,0 0 0 0 0,0 0 0 0 0,0-3 0 0 0,0 3 0 0 0,0 0 0 0 0</inkml:trace>
</inkml:ink>
</file>

<file path=ppt/ink/ink9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5:55.286"/>
    </inkml:context>
    <inkml:brush xml:id="br0">
      <inkml:brushProperty name="width" value="0.05" units="cm"/>
      <inkml:brushProperty name="height" value="0.05" units="cm"/>
      <inkml:brushProperty name="color" value="#849398"/>
    </inkml:brush>
  </inkml:definitions>
  <inkml:trace contextRef="#ctx0" brushRef="#br0">89 0 11976 0 0,'0'0'546'0'0,"0"0"-10"0"0,0 0-182 0 0,0 0 502 0 0,0 0 257 0 0,0 0 51 0 0,0 0-99 0 0,0 0-457 0 0,0 0-199 0 0,0 0-38 0 0,2 5 605 0 0,0 0-668 0 0,-1-1 0 0 0,0 1 0 0 0,0-1 0 0 0,-1 1-1 0 0,0 0 1 0 0,1-1 0 0 0,-2 2-308 0 0,1-1-72 0 0,1 0 0 0 0,-1 1 0 0 0,1-1 0 0 0,0 1 0 0 0,1 3 72 0 0,6 18-155 0 0,-4-13 347 0 0,1 0 1 0 0,0 0-1 0 0,1 0-192 0 0,-3-6 72 0 0,-2-5-84 0 0,-16 2-429 0 0,-3-5 260 0 0,-1 1-1 0 0,-6 2 182 0 0,8-1 276 0 0,-18-2-276 0 0,32 0 132 0 0,27 5-77 0 0,4-3 96 0 0,0-1-1 0 0,21-3-150 0 0,-5 0 716 0 0,3 2-716 0 0,-25 0 206 0 0,-18 1-574 0 0,7-1 343 0 0,-7-1-3765 0 0,-4 1 2551 0 0</inkml:trace>
</inkml:ink>
</file>

<file path=ppt/ink/ink9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5:56.330"/>
    </inkml:context>
    <inkml:brush xml:id="br0">
      <inkml:brushProperty name="width" value="0.05" units="cm"/>
      <inkml:brushProperty name="height" value="0.05" units="cm"/>
      <inkml:brushProperty name="color" value="#849398"/>
    </inkml:brush>
  </inkml:definitions>
  <inkml:trace contextRef="#ctx0" brushRef="#br0">91 7 10680 0 0,'0'0'46'0'0,"0"0"0"0"0,1 0 0 0 0,-1 0 1 0 0,0 0-1 0 0,0 0 0 0 0,0 0 1 0 0,0-1-1 0 0,0 1 0 0 0,0 0 0 0 0,1 0 1 0 0,-1 0-1 0 0,0 0 0 0 0,0-1 0 0 0,0 1 1 0 0,0 0-1 0 0,0 0 0 0 0,0 0 0 0 0,0 0 1 0 0,0-1-1 0 0,0 1 0 0 0,0 0 0 0 0,0 0 1 0 0,0 0-1 0 0,0-1 0 0 0,0 1 0 0 0,0 0 1 0 0,0 0-1 0 0,0 0 0 0 0,0 0 1 0 0,0-1-1 0 0,0 1 0 0 0,0 0 0 0 0,0 0 1 0 0,0 0-1 0 0,0-1 0 0 0,0 1 0 0 0,0 0 1 0 0,-1 0-1 0 0,1 0 0 0 0,0 0 0 0 0,0 0 1 0 0,0-1-1 0 0,0 1-46 0 0,-10 0 1621 0 0,8 0-1516 0 0,1 1 0 0 0,0-1 0 0 0,0 0 1 0 0,0 1-1 0 0,0-1 0 0 0,0 1 0 0 0,0-1 0 0 0,0 1 0 0 0,0-1 0 0 0,0 1 0 0 0,0 0 0 0 0,1 0 0 0 0,-1-1 0 0 0,0 1 0 0 0,0 0 0 0 0,1 0 0 0 0,-1 0 1 0 0,0 0-106 0 0,-9 20 1081 0 0,4-10-626 0 0,-1 4 13 0 0,1 0 1 0 0,0-1-1 0 0,1 2 0 0 0,-2 13-468 0 0,4-12 269 0 0,1 0-1 0 0,0 0 1 0 0,2 2-269 0 0,-3 20 340 0 0,-1-1 293 0 0,2 24-633 0 0,2-50 83 0 0,0 0 0 0 0,1 0 0 0 0,1-1 0 0 0,0 1 0 0 0,1 0 0 0 0,0-1 0 0 0,2 4-83 0 0,-2-7 41 0 0,1-1-1 0 0,0 1 0 0 0,0-1 1 0 0,0 0-1 0 0,1-1 0 0 0,0 1 0 0 0,1-1 1 0 0,-1 0-1 0 0,3 2-40 0 0,-5-6-193 0 0,-1 0 0 0 0,1 0 0 0 0,-1 0 0 0 0,1 0 0 0 0,0 0 0 0 0,0 0 0 0 0,0-1 0 0 0,0 1 0 0 0,0-1-1 0 0,0 0 1 0 0,0 0 0 0 0,1 0 0 0 0,-1 0 0 0 0,0-1 0 0 0,1 1 0 0 0,-1-1 0 0 0,0 0 0 0 0,1 0 0 0 0,-1 0 0 0 0,0 0 0 0 0,1-1 0 0 0,-1 1 0 0 0,0-1 0 0 0,1 0 193 0 0,1-2-1555 0 0,2 0-11 0 0</inkml:trace>
</inkml:ink>
</file>

<file path=ppt/ink/ink9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5:56.712"/>
    </inkml:context>
    <inkml:brush xml:id="br0">
      <inkml:brushProperty name="width" value="0.05" units="cm"/>
      <inkml:brushProperty name="height" value="0.05" units="cm"/>
      <inkml:brushProperty name="color" value="#849398"/>
    </inkml:brush>
  </inkml:definitions>
  <inkml:trace contextRef="#ctx0" brushRef="#br0">1 19 1376 0 0,'0'0'-24'0'0,"1"-12"1878"0"0,-1 12-1439 0 0,0 0 0 0 0,0-1 0 0 0,0 1 1 0 0,0 0-1 0 0,0-1 0 0 0,0 1 0 0 0,0 0 0 0 0,0 0 0 0 0,1-1 0 0 0,-1 1 0 0 0,0 0 0 0 0,0-1 0 0 0,0 1 1 0 0,1 0-1 0 0,-1 0 0 0 0,0-1 0 0 0,0 1 0 0 0,0 0 0 0 0,1 0 0 0 0,-1 0 0 0 0,0-1 0 0 0,1 1 0 0 0,-1 0 1 0 0,0 0-1 0 0,1 0 0 0 0,-1 0 0 0 0,0 0 0 0 0,0 0 0 0 0,1 0 0 0 0,-1-1 0 0 0,1 1-415 0 0,1 1 273 0 0,1-1 0 0 0,0 0 0 0 0,-1 1 0 0 0,1 0 0 0 0,0-1 0 0 0,-1 1 0 0 0,1 0 0 0 0,-1 1 0 0 0,1-1 0 0 0,-1 0 0 0 0,1 1 0 0 0,-1-1 0 0 0,0 1-1 0 0,1 1-272 0 0,6 5 488 0 0,0 0-1 0 0,6 9-487 0 0,-5-6 113 0 0,6 6-97 0 0,-1 1 0 0 0,-1 1 0 0 0,0 1 0 0 0,9 17-16 0 0,-18-29-224 0 0,1 0-1 0 0,-1-1 1 0 0,3 2 224 0 0,-2-5-4130 0 0,-5-3-1906 0 0</inkml:trace>
</inkml:ink>
</file>

<file path=ppt/ink/ink9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5:57.093"/>
    </inkml:context>
    <inkml:brush xml:id="br0">
      <inkml:brushProperty name="width" value="0.05" units="cm"/>
      <inkml:brushProperty name="height" value="0.05" units="cm"/>
      <inkml:brushProperty name="color" value="#849398"/>
    </inkml:brush>
  </inkml:definitions>
  <inkml:trace contextRef="#ctx0" brushRef="#br0">120 13 13824 0 0,'-1'-2'211'0'0,"-4"-6"1048"0"0,5 6-1160 0 0,0 1 277 0 0,0 1 113 0 0,0 0 20 0 0,0 0-23 0 0,0 0-113 0 0,-5 11 562 0 0,-8 29-293 0 0,-1-1-1 0 0,-2-1 1 0 0,-4 4-642 0 0,20-42 1 0 0,-10 21-59 0 0,1 1 0 0 0,2-1 0 0 0,0 1 0 0 0,-4 22 58 0 0,10-34-2085 0 0,0 1 0 0 0,1 7 2085 0 0,0-12-872 0 0,0 5-885 0 0</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13T14:33:15.264"/>
    </inkml:context>
    <inkml:brush xml:id="br0">
      <inkml:brushProperty name="width" value="0.05" units="cm"/>
      <inkml:brushProperty name="height" value="0.05" units="cm"/>
      <inkml:brushProperty name="color" value="#E71225"/>
    </inkml:brush>
  </inkml:definitions>
  <inkml:trace contextRef="#ctx0" brushRef="#br0">0 1 15520 0 0,'0'0'712'0'0,"0"0"-17"0"0,2 0-449 0 0,-1 0-224 0 0,0 1-1 0 0,0-1 1 0 0,0 1 0 0 0,-1 0 0 0 0,1-1 0 0 0,0 1-1 0 0,0 0 1 0 0,0-1 0 0 0,0 1 0 0 0,-1 0 0 0 0,1 0-1 0 0,0-1 1 0 0,-1 1 0 0 0,1 0 0 0 0,-1 0 0 0 0,1 0-1 0 0,-1 0 1 0 0,0 0 0 0 0,1 0 0 0 0,-1 0-22 0 0,1 1 70 0 0,5 11 92 0 0,-1 1 0 0 0,-1 0 0 0 0,0 0-1 0 0,-1 0 1 0 0,-1 0 0 0 0,0 5-162 0 0,0-1 79 0 0,1-1 0 0 0,1 1 0 0 0,5 13-79 0 0,-4-17 267 0 0,-3-6-642 0 0,1-1 1 0 0,0 0-1 0 0,0 0 0 0 0,0 0 0 0 0,1 0 0 0 0,0-1 1 0 0,1 1-1 0 0,-1-1 0 0 0,1 0 0 0 0,1 0 375 0 0,-2-3-1246 0 0</inkml:trace>
</inkml:ink>
</file>

<file path=ppt/ink/ink9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5:57.469"/>
    </inkml:context>
    <inkml:brush xml:id="br0">
      <inkml:brushProperty name="width" value="0.05" units="cm"/>
      <inkml:brushProperty name="height" value="0.05" units="cm"/>
      <inkml:brushProperty name="color" value="#849398"/>
    </inkml:brush>
  </inkml:definitions>
  <inkml:trace contextRef="#ctx0" brushRef="#br0">0 1 15664 0 0,'0'0'718'0'0,"0"0"-19"0"0,1 1-449 0 0,2 6 68 0 0,-1 0 0 0 0,1 0 0 0 0,-1 0 0 0 0,-1 0 0 0 0,1 1 0 0 0,-1-1 0 0 0,0 8-318 0 0,1 5-134 0 0,-1-11 394 0 0,0 1 0 0 0,-1-1 0 0 0,0 0 0 0 0,-1 9-260 0 0,7-30-128 0 0,6-16-66 0 0,-10 25 242 0 0,0 0 1 0 0,0 1-1 0 0,0-1 0 0 0,1 1 1 0 0,-1-1-1 0 0,1 1 1 0 0,0 0-1 0 0,-1 0 1 0 0,4-1-49 0 0,-5 2 55 0 0,0 0 1 0 0,0 1-1 0 0,0-1 1 0 0,0 1 0 0 0,0-1-1 0 0,0 1 1 0 0,0 0-1 0 0,0-1 1 0 0,0 1-1 0 0,0 0 1 0 0,1 0-1 0 0,-1 0 1 0 0,0 0 0 0 0,0 0-1 0 0,0 0 1 0 0,0 0-1 0 0,0 0 1 0 0,1 0-1 0 0,-1 1 1 0 0,1-1-56 0 0,0 1 43 0 0,-1 0-1 0 0,1 0 1 0 0,0 0 0 0 0,-1 0-1 0 0,1 0 1 0 0,-1 0 0 0 0,1 1-1 0 0,-1-1 1 0 0,1 1 0 0 0,-1-1 0 0 0,1 2-43 0 0,2 2 45 0 0,-1 1 0 0 0,1 0 0 0 0,-1 0 0 0 0,-1 0 0 0 0,1 0 1 0 0,1 5-46 0 0,9 31-592 0 0,-11-38 6 0 0,-2-3-5236 0 0,0-1 3793 0 0</inkml:trace>
</inkml:ink>
</file>

<file path=ppt/ink/ink9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5:57.878"/>
    </inkml:context>
    <inkml:brush xml:id="br0">
      <inkml:brushProperty name="width" value="0.05" units="cm"/>
      <inkml:brushProperty name="height" value="0.05" units="cm"/>
      <inkml:brushProperty name="color" value="#849398"/>
    </inkml:brush>
  </inkml:definitions>
  <inkml:trace contextRef="#ctx0" brushRef="#br0">0 0 14480 0 0,'6'0'705'0'0,"-1"1"-541"0"0,0-1 1 0 0,0 1-1 0 0,-1 0 1 0 0,1 0-1 0 0,0 1 0 0 0,-1-1 1 0 0,1 1-1 0 0,-1 0 1 0 0,1 0-1 0 0,-1 1 1 0 0,0-1-1 0 0,0 1 0 0 0,0 0 1 0 0,0 0-1 0 0,-1 0 1 0 0,1 1-1 0 0,-1-1 1 0 0,3 4-165 0 0,2 3 455 0 0,-1-1 0 0 0,-1 1 1 0 0,0 1-1 0 0,0-1 1 0 0,-1 1-1 0 0,0 0 1 0 0,0 3-456 0 0,1 3 50 0 0,-2 0 0 0 0,0 1 0 0 0,0-1 0 0 0,-2 1 0 0 0,0 0 0 0 0,-1 0 0 0 0,-1 0 0 0 0,-1 0 0 0 0,-1 0 0 0 0,0 0 0 0 0,-1 0 1 0 0,-1-1-1 0 0,0 1 0 0 0,-2-1 0 0 0,0 0 0 0 0,-1-1 0 0 0,0 1 0 0 0,-6 7-50 0 0,-9 6-2604 0 0,15-23 1613 0 0</inkml:trace>
</inkml:ink>
</file>

<file path=ppt/ink/ink9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5:58.321"/>
    </inkml:context>
    <inkml:brush xml:id="br0">
      <inkml:brushProperty name="width" value="0.05" units="cm"/>
      <inkml:brushProperty name="height" value="0.05" units="cm"/>
      <inkml:brushProperty name="color" value="#849398"/>
    </inkml:brush>
  </inkml:definitions>
  <inkml:trace contextRef="#ctx0" brushRef="#br0">23 121 11720 0 0,'-6'-1'532'0'0,"5"1"-4"0"0,1 0-256 0 0,0 0 169 0 0,0 0 115 0 0,0 10 1128 0 0,0-2-1067 0 0,1 0 1 0 0,-1 0-1 0 0,1 0 1 0 0,1 0-1 0 0,0 1-617 0 0,-2-6 110 0 0,1 0-1 0 0,0 0 1 0 0,1-1-1 0 0,-1 1 1 0 0,0 0 0 0 0,1 0-1 0 0,-1-1 1 0 0,1 1-1 0 0,0-1 1 0 0,0 1-1 0 0,0-1 1 0 0,0 0-1 0 0,0 0 1 0 0,3 2-110 0 0,3 2 679 0 0,20 12-305 0 0,-28-18-711 0 0,10 2-646 0 0,-9-2 737 0 0,1 0-1 0 0,-1 0 0 0 0,1-1 0 0 0,-1 1 0 0 0,1 0 0 0 0,-1 0 0 0 0,1-1 1 0 0,0 1-1 0 0,-1-1 0 0 0,0 1 0 0 0,1-1 0 0 0,-1 0 0 0 0,1 0 0 0 0,-1 0 247 0 0,4-2-1023 0 0</inkml:trace>
  <inkml:trace contextRef="#ctx0" brushRef="#br0" timeOffset="1">10 0 11720 0 0,'0'0'264'0'0,"0"0"34"0"0,0 0 22 0 0,0 0-32 0 0,0 0-177 0 0,5 9 612 0 0,14 10 2320 0 0,-19-18-2531 0 0,0-1 0 0 0,0 0 0 0 0,0 0 0 0 0,0 0-69 0 0,-3-3-278 0 0,0 2-187 0 0,0-1 0 0 0,0 0-1 0 0,0 0 1 0 0,0 0 0 0 0,0 0-1 0 0,0 0 1 0 0,0-1-1 0 0,1 1 1 0 0,-2-3 22 0 0,3 5-1051 0 0,1 0-385 0 0,0 0-78 0 0,0 0-19 0 0</inkml:trace>
</inkml:ink>
</file>

<file path=ppt/ink/ink9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5:59.022"/>
    </inkml:context>
    <inkml:brush xml:id="br0">
      <inkml:brushProperty name="width" value="0.05" units="cm"/>
      <inkml:brushProperty name="height" value="0.05" units="cm"/>
      <inkml:brushProperty name="color" value="#849398"/>
    </inkml:brush>
  </inkml:definitions>
  <inkml:trace contextRef="#ctx0" brushRef="#br0">0 4 9672 0 0,'0'0'440'0'0,"0"0"-6"0"0,1 0-278 0 0,2-3 39 0 0,-2 2 724 0 0,-1 1 311 0 0,0 0 61 0 0,0 0-87 0 0,0 0-412 0 0,0 0-178 0 0,0 1-35 0 0,6 13 482 0 0,-5-12-961 0 0,0-1 1 0 0,0 1-1 0 0,0 0 0 0 0,-1-1 0 0 0,1 1 1 0 0,0 0-1 0 0,-1 0 0 0 0,0-1 0 0 0,1 1 0 0 0,-1 0 1 0 0,0 0-1 0 0,0 0 0 0 0,0 1-100 0 0,0 8 89 0 0,-1 1 1 0 0,2 0-1 0 0,1 6-89 0 0,-1 5-248 0 0,2-2 136 0 0,0 1-1 0 0,1 0 0 0 0,2 2 113 0 0,3 12 517 0 0,-2 13-2408 0 0,-5-44 436 0 0,0-2-64 0 0</inkml:trace>
</inkml:ink>
</file>

<file path=ppt/ink/ink9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5:59.585"/>
    </inkml:context>
    <inkml:brush xml:id="br0">
      <inkml:brushProperty name="width" value="0.05" units="cm"/>
      <inkml:brushProperty name="height" value="0.05" units="cm"/>
      <inkml:brushProperty name="color" value="#849398"/>
    </inkml:brush>
  </inkml:definitions>
  <inkml:trace contextRef="#ctx0" brushRef="#br0">0 10 11976 0 0,'0'-1'922'0'0,"0"1"-803"0"0,1-1 0 0 0,-1 1 0 0 0,0-1 0 0 0,0 1-1 0 0,0 0 1 0 0,0-1 0 0 0,0 1 0 0 0,0 0 0 0 0,1-1 0 0 0,-1 1 0 0 0,0 0-1 0 0,0-1 1 0 0,1 1 0 0 0,-1 0 0 0 0,0-1 0 0 0,0 1 0 0 0,1 0-1 0 0,-1-1 1 0 0,0 1 0 0 0,1 0 0 0 0,-1 0 0 0 0,0 0 0 0 0,1-1 0 0 0,-1 1-1 0 0,1 0 1 0 0,-1 0-119 0 0,1-1 3022 0 0,3 13-2585 0 0,-1-1 1 0 0,0 1-1 0 0,0 4-437 0 0,4 17 341 0 0,2 14-111 0 0,0-15 68 0 0,-9-31-310 0 0,0-1 0 0 0,0 0 0 0 0,0 0 0 0 0,0 0 0 0 0,0 0 0 0 0,0 0-1 0 0,1 1 1 0 0,-1-1 0 0 0,0 0 0 0 0,0 0 0 0 0,0 0 0 0 0,0 0 0 0 0,0 0 0 0 0,0 0-1 0 0,0 1 1 0 0,0-1 0 0 0,0 0 0 0 0,1 0 0 0 0,-1 0 0 0 0,0 0 0 0 0,0 0 0 0 0,0 0-1 0 0,0 0 1 0 0,0 0 0 0 0,0 0 0 0 0,1 0 0 0 0,-1 1 0 0 0,0-1 0 0 0,0 0 0 0 0,0 0-1 0 0,0 0 1 0 0,0 0 0 0 0,1 0 0 0 0,-1 0 0 0 0,0 0 0 0 0,0 0 0 0 0,0 0 0 0 0,0 0-1 0 0,1 0 1 0 0,-1 0 0 0 0,0-1 0 0 0,0 1 0 0 0,0 0 12 0 0,7-6-178 0 0,-5 4 168 0 0,0 0 0 0 0,0 0 0 0 0,-1 0-1 0 0,0-1 1 0 0,1 1 0 0 0,-1-1 10 0 0,5-20 0 0 0,-1 1 0 0 0,-1-1 0 0 0,-1-2 0 0 0,2 3-410 0 0,-5 21 156 0 0,0 1 65 0 0,0 0 280 0 0,0 0 121 0 0,1 1 20 0 0,1 4-189 0 0,1-1 0 0 0,-1 1 1 0 0,0 0-1 0 0,0 0 0 0 0,-1 0 1 0 0,0 0-1 0 0,1 2-43 0 0,4 16 53 0 0,-4-17-30 0 0,0 0 1 0 0,-1 0-1 0 0,1 5-23 0 0,-2-6 34 0 0,1-1 0 0 0,0 1-1 0 0,0 0 1 0 0,0-1 0 0 0,1 1 0 0 0,0-1-1 0 0,0 1-33 0 0,-1-3 29 0 0,0 0 0 0 0,0-1 0 0 0,0 1 0 0 0,0 0 0 0 0,0-1 0 0 0,1 1 0 0 0,-1-1-1 0 0,0 0 1 0 0,1 1 0 0 0,0-1-29 0 0,-1 0 24 0 0,0-1 1 0 0,-1 0-1 0 0,1 1 0 0 0,0-1 1 0 0,0 1-1 0 0,0-1 0 0 0,0 0 1 0 0,0 0-1 0 0,0 0 0 0 0,0 1 1 0 0,0-1-1 0 0,0 0 0 0 0,0 0 1 0 0,0 0-1 0 0,-1-1 0 0 0,1 1 0 0 0,0 0 1 0 0,0 0-1 0 0,0 0 0 0 0,0-1 1 0 0,0 1-1 0 0,0 0 0 0 0,0-1-24 0 0,1 0 45 0 0,1 0 0 0 0,0-1 0 0 0,-1 0 0 0 0,0 1 0 0 0,1-1 0 0 0,-1 0 0 0 0,0 0-1 0 0,0 0 1 0 0,0 0 0 0 0,0-1 0 0 0,0 1 0 0 0,-1 0 0 0 0,1-1 0 0 0,-1 1 0 0 0,0-1 0 0 0,2-2-45 0 0,0-5 263 0 0,0-1 0 0 0,0 1 1 0 0,-1-1-1 0 0,0 0-263 0 0,4-19 260 0 0,-4 22-510 0 0,-1 1-1 0 0,0-1 0 0 0,0 1 0 0 0,-1-1 0 0 0,0 0 251 0 0,0 6-111 0 0,0 1-1340 0 0,0 1-1127 0 0,0 0-4243 0 0</inkml:trace>
</inkml:ink>
</file>

<file path=ppt/ink/ink9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6:00.268"/>
    </inkml:context>
    <inkml:brush xml:id="br0">
      <inkml:brushProperty name="width" value="0.05" units="cm"/>
      <inkml:brushProperty name="height" value="0.05" units="cm"/>
      <inkml:brushProperty name="color" value="#849398"/>
    </inkml:brush>
  </inkml:definitions>
  <inkml:trace contextRef="#ctx0" brushRef="#br0">0 0 13824 0 0,'0'0'1061'0'0,"0"0"-616"0"0,0 0-15 0 0,0 0 67 0 0,0 0 13 0 0,0 0-12 0 0,6 9 764 0 0,-2-4-1043 0 0,0 0 0 0 0,1 0 0 0 0,0 0-1 0 0,-1 0 1 0 0,2-1 0 0 0,-1 0 0 0 0,2 1-219 0 0,14 9 260 0 0,8 3-260 0 0,-18-11 70 0 0,7 4 2 0 0,1 0 1 0 0,0-2-1 0 0,17 6-72 0 0,-34-13 35 0 0,1 0 0 0 0,-1 0 1 0 0,0 0-1 0 0,0 0 0 0 0,0 0 0 0 0,0 0 0 0 0,0 1 0 0 0,1 0-35 0 0,-2-1 146 0 0,6 0 697 0 0,-5 1 1970 0 0,-2 0-2738 0 0,0 1-1 0 0,-1-1 1 0 0,1 1 0 0 0,-1-1 0 0 0,0 1 0 0 0,1-1 0 0 0,-1 0 0 0 0,0 1 0 0 0,-1-1 0 0 0,1 0 0 0 0,-1 1-75 0 0,-18 24-285 0 0,14-19 339 0 0,-9 10 295 0 0,-13 11-349 0 0,5-6 176 0 0,-34 38 200 0 0,55-58-826 0 0,0-1 0 0 0,1 1-1 0 0,-1 0 1 0 0,1 0 0 0 0,-1 1-1 0 0,1-1 1 0 0,0 0 0 0 0,0 2 450 0 0,0 1-8221 0 0</inkml:trace>
</inkml:ink>
</file>

<file path=ppt/ink/ink9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6:06.681"/>
    </inkml:context>
    <inkml:brush xml:id="br0">
      <inkml:brushProperty name="width" value="0.05" units="cm"/>
      <inkml:brushProperty name="height" value="0.05" units="cm"/>
      <inkml:brushProperty name="color" value="#849398"/>
    </inkml:brush>
  </inkml:definitions>
  <inkml:trace contextRef="#ctx0" brushRef="#br0">0 0 12528 0 0,'0'0'572'0'0,"0"0"-11"0"0,3 13 1082 0 0,-2-8-1197 0 0,0 0 0 0 0,-1 0 1 0 0,1-1-1 0 0,-1 1 0 0 0,-1 5-446 0 0,1-5 229 0 0,0 0-1 0 0,0 1 0 0 0,1-1 1 0 0,0 4-229 0 0,2 15 254 0 0,-2-4-7 0 0,0-1 0 0 0,3 4-247 0 0,-2-4 138 0 0,6 50 542 0 0,-5-49-674 0 0,0 6-102 0 0,-1-21 21 0 0,-2-4-5759 0 0,0-1-198 0 0</inkml:trace>
</inkml:ink>
</file>

<file path=ppt/ink/ink9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6:07.025"/>
    </inkml:context>
    <inkml:brush xml:id="br0">
      <inkml:brushProperty name="width" value="0.05" units="cm"/>
      <inkml:brushProperty name="height" value="0.05" units="cm"/>
      <inkml:brushProperty name="color" value="#849398"/>
    </inkml:brush>
  </inkml:definitions>
  <inkml:trace contextRef="#ctx0" brushRef="#br0">1 27 12872 0 0,'0'-1'107'0'0,"0"0"0"0"0,0 0 0 0 0,0 1 0 0 0,0-1 0 0 0,0 0 0 0 0,0 0 0 0 0,0 0 0 0 0,0 0 0 0 0,1 0 0 0 0,-1 1 0 0 0,0-1 0 0 0,0 0 0 0 0,1 0 0 0 0,-1 0 0 0 0,1 1 0 0 0,-1-1 0 0 0,1 0 0 0 0,0 0-107 0 0,0 0 171 0 0,0 1 1 0 0,0-1-1 0 0,0 0 1 0 0,1 1 0 0 0,-1-1-1 0 0,0 1 1 0 0,1 0-1 0 0,-1-1 1 0 0,0 1-1 0 0,1 0 1 0 0,0 0-172 0 0,8-2 947 0 0,0 1-372 0 0,0-1 0 0 0,0 2 1 0 0,0-1-1 0 0,8 2-575 0 0,75 11 650 0 0,-83-11-639 0 0,-1 1-1 0 0,0 0 1 0 0,0 1-1 0 0,0 0 1 0 0,0 1-1 0 0,0 0 1 0 0,0 0-1 0 0,2 3-10 0 0,-10-7-528 0 0,1 1 1243 0 0,-1 0-7717 0 0,-1-1 1038 0 0</inkml:trace>
</inkml:ink>
</file>

<file path=ppt/ink/ink9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6:07.390"/>
    </inkml:context>
    <inkml:brush xml:id="br0">
      <inkml:brushProperty name="width" value="0.05" units="cm"/>
      <inkml:brushProperty name="height" value="0.05" units="cm"/>
      <inkml:brushProperty name="color" value="#849398"/>
    </inkml:brush>
  </inkml:definitions>
  <inkml:trace contextRef="#ctx0" brushRef="#br0">3 2 13040 0 0,'0'0'297'0'0,"0"0"39"0"0,0 0 19 0 0,-1 0-34 0 0,0-1-82 0 0,0 0 434 0 0,1 1 207 0 0,0 0 44 0 0,0 0-44 0 0,0 0-230 0 0,5 13 900 0 0,-4-6-1328 0 0,0 1 0 0 0,0-1 0 0 0,-1 1 0 0 0,0 0-222 0 0,1 14 342 0 0,4 35 421 0 0,-1-11-605 0 0,-3-29-7 0 0,2 14-151 0 0,0 14 182 0 0,-2-36-136 0 0,-1-5-48 0 0,1-1-1 0 0,-1 1 1 0 0,1-1 0 0 0,0 1 0 0 0,0-1 0 0 0,0 1-1 0 0,2 2 3 0 0,-3-6-193 0 0,0 0-94 0 0,0 0-954 0 0,1 0-3891 0 0,3-1-1666 0 0</inkml:trace>
</inkml:ink>
</file>

<file path=ppt/ink/ink9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6:07.792"/>
    </inkml:context>
    <inkml:brush xml:id="br0">
      <inkml:brushProperty name="width" value="0.05" units="cm"/>
      <inkml:brushProperty name="height" value="0.05" units="cm"/>
      <inkml:brushProperty name="color" value="#849398"/>
    </inkml:brush>
  </inkml:definitions>
  <inkml:trace contextRef="#ctx0" brushRef="#br0">2 4 13680 0 0,'0'0'306'0'0,"0"-2"181"0"0,0 0-260 0 0,0 3 1059 0 0,-1 137 2911 0 0,2-55-3275 0 0,0-82-920 0 0,-1-1 1 0 0,0 0 0 0 0,1 0 0 0 0,-1 0-1 0 0,0 0 1 0 0,1 1 0 0 0,-1-1-1 0 0,1 0 1 0 0,-1 0 0 0 0,1 0 0 0 0,-1 0-1 0 0,0 0 1 0 0,1 0 0 0 0,-1 0-1 0 0,1 0 1 0 0,-1 0 0 0 0,0 0 0 0 0,1 0-1 0 0,-1 0 1 0 0,1-1 0 0 0,-1 1 0 0 0,0 0-1 0 0,1 0 1 0 0,-1 0 0 0 0,1-1-1 0 0,-1 1-2 0 0,25-38 295 0 0,-23 34-211 0 0,0 0 0 0 0,1 1 0 0 0,0-1-1 0 0,-1 1 1 0 0,1 0 0 0 0,0-1 0 0 0,0 1 0 0 0,1 1 0 0 0,-1-1-84 0 0,-1 2 51 0 0,-1 0-1 0 0,0 0 1 0 0,0 1 0 0 0,1-1 0 0 0,-1 0 0 0 0,0 1 0 0 0,1-1 0 0 0,-1 1 0 0 0,1 0 0 0 0,-1-1 0 0 0,1 1 0 0 0,-1 0-1 0 0,1 0 1 0 0,-1 0 0 0 0,1 0 0 0 0,-1 0 0 0 0,1 0 0 0 0,-1 0 0 0 0,1 1 0 0 0,-1-1 0 0 0,1 0 0 0 0,-1 1 0 0 0,0-1 0 0 0,1 1-1 0 0,-1 0 1 0 0,0-1 0 0 0,2 2-51 0 0,2 1 150 0 0,0 1 0 0 0,0-1 1 0 0,-1 1-1 0 0,1 1 0 0 0,-1-1 0 0 0,1 1 0 0 0,2 3-150 0 0,-1 2 114 0 0,-1-1 0 0 0,1 1 0 0 0,-1 0 0 0 0,1 5-114 0 0,-6-13 10 0 0,1 0 9 0 0,5 4-21 0 0,-6-6-196 0 0,1 1 0 0 0,-1-1 0 0 0,0 0 0 0 0,1 0 1 0 0,-1 1-1 0 0,1-1 0 0 0,-1 0 0 0 0,1 0 1 0 0,-1 0-1 0 0,1 0 0 0 0,-1 1 0 0 0,1-1 1 0 0,-1 0-1 0 0,0 0 0 0 0,1 0 0 0 0,-1 0 0 0 0,1 0 198 0 0,-1 0 31 0 0,1 0-1425 0 0</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13T14:33:16.420"/>
    </inkml:context>
    <inkml:brush xml:id="br0">
      <inkml:brushProperty name="width" value="0.05" units="cm"/>
      <inkml:brushProperty name="height" value="0.05" units="cm"/>
      <inkml:brushProperty name="color" value="#E71225"/>
    </inkml:brush>
  </inkml:definitions>
  <inkml:trace contextRef="#ctx0" brushRef="#br0">45 1 13040 0 0,'-3'1'84'0'0,"1"0"1"0"0,-1 0-1 0 0,0 1 0 0 0,1-1 1 0 0,-1 1-1 0 0,1-1 1 0 0,0 1-1 0 0,-1 0 1 0 0,1 0-1 0 0,0 0 1 0 0,0 0-1 0 0,0 0 1 0 0,1 0-1 0 0,-1 0 1 0 0,0 1-1 0 0,1-1 1 0 0,0 0-1 0 0,0 1 0 0 0,0 0 1 0 0,0-1-1 0 0,0 1 1 0 0,0-1-1 0 0,1 1 1 0 0,-1 0-1 0 0,1-1 1 0 0,0 1-85 0 0,0 2 116 0 0,0-1 1 0 0,1 1 0 0 0,0-1-1 0 0,0 1 1 0 0,0-1 0 0 0,1 1-1 0 0,-1-1 1 0 0,1 0 0 0 0,0 1-1 0 0,1-1 1 0 0,-1 0 0 0 0,1 0-1 0 0,0-1 1 0 0,2 4-117 0 0,-4-6-3 0 0,0 0 1 0 0,0 0 0 0 0,0 0-1 0 0,0 0 1 0 0,0 0-1 0 0,1-1 1 0 0,-1 1 0 0 0,0 0-1 0 0,0 0 1 0 0,1-1-1 0 0,-1 1 1 0 0,0-1 0 0 0,1 1-1 0 0,-1-1 1 0 0,1 1 0 0 0,-1-1-1 0 0,0 0 1 0 0,1 0-1 0 0,-1 1 1 0 0,1-1 0 0 0,-1 0-1 0 0,1 0 1 0 0,-1 0-1 0 0,1-1 1 0 0,-1 1 0 0 0,1 0-1 0 0,-1 0 1 0 0,1-1-1 0 0,-1 1 1 0 0,1-1 0 0 0,-1 1-1 0 0,0-1 1 0 0,1 0-1 0 0,-1 1 1 0 0,0-1 0 0 0,0 0-1 0 0,0 0 1 0 0,1 1-1 0 0,-1-1 1 0 0,0 0 0 0 0,0 0-1 0 0,0 0 1 0 0,-1-1-1 0 0,1 1 1 0 0,0 0 0 0 0,0 0-1 0 0,-1 0 1 0 0,1 0-1 0 0,0-1 3 0 0,1-2 38 0 0,0 0-1 0 0,-1 0 1 0 0,0 0-1 0 0,1 0 1 0 0,-1-1-1 0 0,-1 1 1 0 0,1 0-1 0 0,-1 0 1 0 0,1-1-1 0 0,-2 1 1 0 0,1 0-1 0 0,0 0 1 0 0,-1-1-1 0 0,0 1 1 0 0,0 0-1 0 0,-2-4-37 0 0,1 1 708 0 0,7 8 478 0 0,8 11-525 0 0,-3 5-361 0 0,-2 1 0 0 0,0 0 0 0 0,-2 1 0 0 0,4 16-300 0 0,13 79 519 0 0,-11-46-370 0 0,-9-51-116 0 0,0-1 1 0 0,-1 1-1 0 0,-2 0 1 0 0,1 0-1 0 0,-3 11-33 0 0,2-24 3 0 0,-1 0 0 0 0,1 1 0 0 0,-1-1 0 0 0,0 0 0 0 0,0 1 0 0 0,-1-1-1 0 0,1 0 1 0 0,-1 0 0 0 0,0 0 0 0 0,-1 0 0 0 0,1-1 0 0 0,-1 1 0 0 0,0 0-1 0 0,1-1 1 0 0,-2 0 0 0 0,1 1 0 0 0,0-1 0 0 0,-1 0 0 0 0,0-1 0 0 0,0 1-1 0 0,0 0 1 0 0,0-1 0 0 0,0 0 0 0 0,-2 1-3 0 0,4-3-56 0 0,0 1 0 0 0,0 0 0 0 0,0-1 0 0 0,0 0 0 0 0,-1 1 0 0 0,1-1 0 0 0,0 0 1 0 0,0 0-1 0 0,-1 0 0 0 0,1 0 0 0 0,0-1 0 0 0,0 1 0 0 0,0 0 0 0 0,-1-1 0 0 0,1 0 0 0 0,0 1 0 0 0,0-1 0 0 0,0 0 0 0 0,0 0 0 0 0,-2-1 56 0 0,-6-3-1348 0 0</inkml:trace>
</inkml:ink>
</file>

<file path=ppt/ink/ink9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6:08.274"/>
    </inkml:context>
    <inkml:brush xml:id="br0">
      <inkml:brushProperty name="width" value="0.05" units="cm"/>
      <inkml:brushProperty name="height" value="0.05" units="cm"/>
      <inkml:brushProperty name="color" value="#849398"/>
    </inkml:brush>
  </inkml:definitions>
  <inkml:trace contextRef="#ctx0" brushRef="#br0">0 0 14312 0 0,'0'0'654'0'0,"0"0"-11"0"0,1 8 2221 0 0,0 13-930 0 0,-1-14-1687 0 0,-1 0-1 0 0,1 0 0 0 0,1-1 0 0 0,-1 1 0 0 0,1 0 0 0 0,0 0 0 0 0,1 0 1 0 0,-1-1-1 0 0,1 1 0 0 0,1 0 0 0 0,-1-1 0 0 0,1 0 0 0 0,1 1-246 0 0,-3-4 4 0 0,1-1 0 0 0,-1 0 0 0 0,1 0 0 0 0,0 1 0 0 0,0-1 0 0 0,0 0 0 0 0,0 0 0 0 0,0-1 0 0 0,1 1 0 0 0,-1 0 0 0 0,1-1 0 0 0,-1 1 0 0 0,1-1 0 0 0,-1 0 0 0 0,1 0 0 0 0,2 1-4 0 0,-3-3-426 0 0,0 1 0 0 0,0-1 0 0 0,0 1-1 0 0,0-1 1 0 0,0 0 0 0 0,0 0-1 0 0,0 0 1 0 0,0 0 0 0 0,-1 0 0 0 0,2-1 426 0 0,2-5-7129 0 0</inkml:trace>
</inkml:ink>
</file>

<file path=ppt/ink/ink9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6:08.615"/>
    </inkml:context>
    <inkml:brush xml:id="br0">
      <inkml:brushProperty name="width" value="0.05" units="cm"/>
      <inkml:brushProperty name="height" value="0.05" units="cm"/>
      <inkml:brushProperty name="color" value="#849398"/>
    </inkml:brush>
  </inkml:definitions>
  <inkml:trace contextRef="#ctx0" brushRef="#br0">14 10 1376 0 0,'0'0'128'0'0,"-4"-4"-128"0"0,1 3 0 0 0,-2-2 0 0 0,5 3 3112 0 0,0 0 600 0 0,0 0 128 0 0,0 0 16 0 0,-1-2-2641 0 0,1 2-535 0 0,0 0-104 0 0,0 0-16 0 0,0 0-352 0 0,0 0-72 0 0,0 0-8 0 0,0 0-5319 0 0,0 0-1065 0 0</inkml:trace>
</inkml:ink>
</file>

<file path=ppt/ink/ink9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6:09.179"/>
    </inkml:context>
    <inkml:brush xml:id="br0">
      <inkml:brushProperty name="width" value="0.05" units="cm"/>
      <inkml:brushProperty name="height" value="0.05" units="cm"/>
      <inkml:brushProperty name="color" value="#849398"/>
    </inkml:brush>
  </inkml:definitions>
  <inkml:trace contextRef="#ctx0" brushRef="#br0">1 52 2304 0 0,'4'-27'-252'0'0,"-2"14"1964"0"0,-1 2 5536 0 0,-1 11-6987 0 0,0 15 8671 0 0,-2 34-8659 0 0,1-37-218 0 0,1 1 0 0 0,0 0 0 0 0,1-1 0 0 0,1 1-1 0 0,0 0 1 0 0,2 7-55 0 0,3 14 64 0 0,-6-22-313 0 0,-1-12 157 0 0,0 0 0 0 0,0 0 1 0 0,0 0-1 0 0,0 1 0 0 0,0-1 0 0 0,0 0 0 0 0,0 0 1 0 0,0 1-1 0 0,1-1 0 0 0,-1 0 0 0 0,0 0 0 0 0,0 0 0 0 0,0 1 1 0 0,0-1-1 0 0,1 0 0 0 0,-1 0 0 0 0,0 0 0 0 0,0 0 1 0 0,0 1-1 0 0,1-1 0 0 0,-1 0 0 0 0,0 0 92 0 0,1 1-1179 0 0</inkml:trace>
</inkml:ink>
</file>

<file path=ppt/ink/ink9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6:09.594"/>
    </inkml:context>
    <inkml:brush xml:id="br0">
      <inkml:brushProperty name="width" value="0.05" units="cm"/>
      <inkml:brushProperty name="height" value="0.05" units="cm"/>
      <inkml:brushProperty name="color" value="#849398"/>
    </inkml:brush>
  </inkml:definitions>
  <inkml:trace contextRef="#ctx0" brushRef="#br0">9 5 12296 0 0,'-6'-2'562'0'0,"5"1"-12"0"0,1 1-356 0 0,-1-1-66 0 0,0 1 422 0 0,1 0 172 0 0,0 0 29 0 0,0 0-9 0 0,0 0-66 0 0,0 0-32 0 0,14 0 1020 0 0,54 6 595 0 0,61-2-2259 0 0,-81-1 316 0 0,-1 0-3576 0 0,-42-3 2009 0 0</inkml:trace>
</inkml:ink>
</file>

<file path=ppt/ink/ink9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6:10.004"/>
    </inkml:context>
    <inkml:brush xml:id="br0">
      <inkml:brushProperty name="width" value="0.05" units="cm"/>
      <inkml:brushProperty name="height" value="0.05" units="cm"/>
      <inkml:brushProperty name="color" value="#849398"/>
    </inkml:brush>
  </inkml:definitions>
  <inkml:trace contextRef="#ctx0" brushRef="#br0">2 4 13360 0 0,'0'0'612'0'0,"0"0"-15"0"0,-1-4 178 0 0,1 4 4207 0 0,-1 7-5264 0 0,2 8 572 0 0,3-5-6126 0 0,0-4-390 0 0</inkml:trace>
</inkml:ink>
</file>

<file path=ppt/ink/ink9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6:10.416"/>
    </inkml:context>
    <inkml:brush xml:id="br0">
      <inkml:brushProperty name="width" value="0.05" units="cm"/>
      <inkml:brushProperty name="height" value="0.05" units="cm"/>
      <inkml:brushProperty name="color" value="#849398"/>
    </inkml:brush>
  </inkml:definitions>
  <inkml:trace contextRef="#ctx0" brushRef="#br0">7 181 6912 0 0,'0'0'314'0'0,"0"0"-6"0"0,-2 0 139 0 0,2 0 1317 0 0,0 0 600 0 0,0 0 120 0 0,-3-2 2471 0 0,2 1-9231 0 0,1 1-2292 0 0</inkml:trace>
  <inkml:trace contextRef="#ctx0" brushRef="#br0" timeOffset="1">101 0 11976 0 0,'0'0'922'0'0,"0"0"-488"0"0,0 0 176 0 0,0 0 138 0 0,0 0 27 0 0,0 0-16 0 0,0 0-101 0 0,9 4 1130 0 0,1-1-1484 0 0,0-1 0 0 0,0 0 0 0 0,0-1 0 0 0,0 0 0 0 0,0-1 0 0 0,1 0 0 0 0,6-1-304 0 0,12 0 81 0 0,-19 1-186 0 0,-6 0-150 0 0,1-1 1 0 0,-1 1-1 0 0,0 1 0 0 0,1-1 1 0 0,-1 1-1 0 0,0 0 0 0 0,0 0 1 0 0,1 0-1 0 0,-1 0 255 0 0,2 1-2105 0 0,-5-1-3968 0 0</inkml:trace>
</inkml:ink>
</file>

<file path=ppt/ink/ink9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6:10.765"/>
    </inkml:context>
    <inkml:brush xml:id="br0">
      <inkml:brushProperty name="width" value="0.05" units="cm"/>
      <inkml:brushProperty name="height" value="0.05" units="cm"/>
      <inkml:brushProperty name="color" value="#849398"/>
    </inkml:brush>
  </inkml:definitions>
  <inkml:trace contextRef="#ctx0" brushRef="#br0">0 6 13072 0 0,'0'0'597'0'0,"0"0"-9"0"0,0 0-289 0 0,0 0 189 0 0,0 0 120 0 0,0 0 28 0 0,2 1 15 0 0,6 1 20 0 0,1 0-1 0 0,-1 0 1 0 0,1-1-1 0 0,0 0 1 0 0,-1-1-1 0 0,3 0-670 0 0,19 0 351 0 0,5-3-351 0 0,-13 1 220 0 0,15-3-52 0 0,-23 3-1311 0 0,0 1 0 0 0,6-1 1143 0 0,-19 2-1624 0 0</inkml:trace>
</inkml:ink>
</file>

<file path=ppt/ink/ink9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6:17.020"/>
    </inkml:context>
    <inkml:brush xml:id="br0">
      <inkml:brushProperty name="width" value="0.05" units="cm"/>
      <inkml:brushProperty name="height" value="0.05" units="cm"/>
      <inkml:brushProperty name="color" value="#849398"/>
    </inkml:brush>
  </inkml:definitions>
  <inkml:trace contextRef="#ctx0" brushRef="#br0">335 29 6824 0 0,'0'0'308'0'0,"0"0"-2"0"0,0-2-230 0 0,1 0 0 0 0,-1 1-1 0 0,0-1 1 0 0,0 1 0 0 0,0-1-1 0 0,0 1 1 0 0,-1-1-1 0 0,1 0-75 0 0,0 1 1033 0 0,-4-1-470 0 0,0 0 1 0 0,-1 0 0 0 0,1 0 0 0 0,0 1 0 0 0,-1 0-1 0 0,1 0 1 0 0,-1 0 0 0 0,0 1-564 0 0,2 0 154 0 0,0 0 1 0 0,0 0-1 0 0,1 0 1 0 0,-1 0-1 0 0,0 1 1 0 0,1-1-1 0 0,-1 1 1 0 0,0 0-1 0 0,1 0 1 0 0,-1 0-1 0 0,1 0 1 0 0,-1 0 0 0 0,1 1-1 0 0,0-1 1 0 0,-2 2-155 0 0,-14 9 635 0 0,12-8-480 0 0,1-1 0 0 0,0 1 1 0 0,-1 0-1 0 0,1 1 0 0 0,1-1 0 0 0,-1 1-155 0 0,-3 4 224 0 0,3-3-56 0 0,0 1 1 0 0,0-1-1 0 0,0 1 0 0 0,-3 7-168 0 0,5-9 36 0 0,0 1-1 0 0,0 0 0 0 0,1-1 0 0 0,0 1 0 0 0,1 0 0 0 0,-1 0 0 0 0,1 0 1 0 0,0 0-1 0 0,0 0 0 0 0,1 1 0 0 0,0 1-35 0 0,0 10 163 0 0,-1-13-92 0 0,1-1-1 0 0,0 0 1 0 0,0 1-1 0 0,1 2-70 0 0,4 16 306 0 0,2-1-1 0 0,0 0 0 0 0,5 10-305 0 0,-11-28 28 0 0,5 8 54 0 0,0 1-1 0 0,3 3-81 0 0,7 13 75 0 0,-5-8-65 0 0,-7-14 4 0 0,0 1-1 0 0,0-1 0 0 0,-1 1 1 0 0,0 2-14 0 0,0-1 4 0 0,1 0 0 0 0,0-1 0 0 0,3 6-4 0 0,-3-6 9 0 0,-3-5-4 0 0,0-1 0 0 0,-1 0-1 0 0,1 1 1 0 0,-1-1 0 0 0,1 0 0 0 0,-1 1 0 0 0,0-1-1 0 0,0 1 1 0 0,0-1 0 0 0,0 1 0 0 0,0-1-5 0 0,1 17 0 0 0,1-10-1 0 0,-1-5 8 0 0,0 0 0 0 0,0 0 0 0 0,-1 0 0 0 0,1 0-1 0 0,-1 0 1 0 0,0 0 0 0 0,0 1 0 0 0,-1 0-7 0 0,-1 21 18 0 0,2-19-1 0 0,-1-1-1 0 0,1 1 0 0 0,-1 0 1 0 0,-1-1-1 0 0,1 1 0 0 0,-1-1 1 0 0,0 1-1 0 0,-3 3-16 0 0,-2 7 48 0 0,6-14-40 0 0,0 0 0 0 0,-1 0 0 0 0,0 1 1 0 0,1-1-1 0 0,-1 0 0 0 0,0 0 0 0 0,0 0 0 0 0,-3 2-8 0 0,-11 12 28 0 0,11-11-11 0 0,0 0 0 0 0,-1 0 0 0 0,0-1 0 0 0,-4 3-17 0 0,-28 21 186 0 0,-9 9-186 0 0,34-26 1 0 0,1 0 1 0 0,1 1-1 0 0,0 0 1 0 0,0 1-1 0 0,2 0 1 0 0,0 1-1 0 0,-3 5-1 0 0,11-17-1 0 0,-1 0 0 0 0,0 1 0 0 0,1-1 0 0 0,0 1 0 0 0,0-1 0 0 0,0 1 0 0 0,0 0 0 0 0,1-1 0 0 0,0 1-1 0 0,-1 0 1 0 0,1 2 1 0 0,0-6-1 0 0,0 1-1 0 0,1-1 0 0 0,-1 1 1 0 0,0-1-1 0 0,0 1 1 0 0,0-1-1 0 0,1 1 0 0 0,-1-1 1 0 0,0 0-1 0 0,0 1 0 0 0,1-1 1 0 0,-1 1-1 0 0,0-1 1 0 0,1 0-1 0 0,-1 1 0 0 0,0-1 1 0 0,1 0-1 0 0,-1 0 0 0 0,1 1 1 0 0,-1-1-1 0 0,1 0 0 0 0,-1 0 1 0 0,1 1-1 0 0,-1-1 1 0 0,0 0-1 0 0,1 0 0 0 0,-1 0 1 0 0,1 0-1 0 0,-1 0 0 0 0,1 0 1 0 0,-1 0-1 0 0,1 0 1 0 0,-1 0-1 0 0,1 0 2 0 0,0 0-5 0 0,6 1 127 0 0,0 0 0 0 0,0-1-1 0 0,3 0-121 0 0,-7 0 9 0 0,-2 0 0 0 0,0 0 1 0 0,0 0 0 0 0,0 0-1 0 0,0 0 1 0 0,-1 0-1 0 0,1 0 1 0 0,0 0 0 0 0,0 0-1 0 0,0 1 1 0 0,0-1 0 0 0,0 0-1 0 0,-1 0 1 0 0,1 1 0 0 0,0-1-1 0 0,0 1-9 0 0,3 0 2 0 0,-3-1-2 0 0,1 0 0 0 0,-1 1 0 0 0,0-1 0 0 0,0 0 0 0 0,1 0 0 0 0,-1 1 0 0 0,0-1 0 0 0,1 1 0 0 0,-1-1 0 0 0,0 1 0 0 0,0-1 0 0 0,0 1 0 0 0,1 0 0 0 0,2 2 0 0 0,-3-3 0 0 0,0 0 0 0 0,0 0 0 0 0,-1 1 0 0 0,1-1 0 0 0,0 0 0 0 0,0 1 0 0 0,-1-1 0 0 0,1 1 0 0 0,0-1 0 0 0,-1 1 0 0 0,1-1 0 0 0,-1 1 0 0 0,1-1 0 0 0,0 1 0 0 0,-1 0 0 0 0,1-1 0 0 0,-1 1 0 0 0,0 0 0 0 0,1 0 0 0 0,0 0 0 0 0,16 24 0 0 0,-13-20 1 0 0,1 1-1 0 0,-1 0 0 0 0,3 7 0 0 0,2 2-13 0 0,24 45-47 0 0,-32-60 60 0 0,2 5-7 0 0,0 0 0 0 0,-1 0 0 0 0,1-1-1 0 0,-1 1 1 0 0,0 1 0 0 0,0-1 0 0 0,-1 0 0 0 0,0 0 0 0 0,1 5 7 0 0,-1-1-8 0 0,1 0-1 0 0,0 0 0 0 0,1 0 0 0 0,2 6 9 0 0,-2-4-60 0 0,0-1 0 0 0,0 1-1 0 0,-1 1 61 0 0,8 65-278 0 0,-9-61 235 0 0,0 1 0 0 0,-1 0 0 0 0,-1 0 1 0 0,0 1 42 0 0,-1 30-87 0 0,-1 1-24 0 0,-1 0 0 0 0,-6 18 111 0 0,-1 15-82 0 0,5-36 15 0 0,1-11 56 0 0,2 1-1 0 0,1 2 12 0 0,2-12-6 0 0,0-1 1 0 0,2 1 0 0 0,1 0-1 0 0,1-1 1 0 0,1 1 0 0 0,2 1 5 0 0,-3-10 70 0 0,-2-12-40 0 0,-1 0 0 0 0,1 1 0 0 0,-1-1 0 0 0,2 0-1 0 0,-1 0 1 0 0,0 0 0 0 0,1-1 0 0 0,2 4-30 0 0,3 1 94 0 0,-5-5-16 0 0,0 0-1 0 0,0 0 1 0 0,0 0-1 0 0,-1 0 1 0 0,1 0 0 0 0,-1 0-1 0 0,1 4-77 0 0,-1-5 49 0 0,-1-1-1 0 0,1 1 0 0 0,0-1 1 0 0,-1 0-1 0 0,1 1 0 0 0,0-1 1 0 0,0 0-1 0 0,1 0 0 0 0,-1 0 1 0 0,0-1-1 0 0,1 1 1 0 0,-1 0-1 0 0,1-1 0 0 0,-1 1 1 0 0,1-1-49 0 0,2 1 83 0 0,-1 0 0 0 0,1 0 1 0 0,-1-1-1 0 0,1 1 0 0 0,0-1 1 0 0,-1 0-1 0 0,1 0 0 0 0,5-1-83 0 0,-7 0 4 0 0,0 0-1 0 0,-1 0 0 0 0,1 0 1 0 0,0 0-1 0 0,0-1 1 0 0,0 0-1 0 0,0 0-3 0 0,8-6-2869 0 0,-7 3-503 0 0,4-2-3674 0 0</inkml:trace>
</inkml:ink>
</file>

<file path=ppt/ink/ink9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6:18.769"/>
    </inkml:context>
    <inkml:brush xml:id="br0">
      <inkml:brushProperty name="width" value="0.05" units="cm"/>
      <inkml:brushProperty name="height" value="0.05" units="cm"/>
      <inkml:brushProperty name="color" value="#849398"/>
    </inkml:brush>
  </inkml:definitions>
  <inkml:trace contextRef="#ctx0" brushRef="#br0">34 51 5984 0 0,'0'0'464'0'0,"0"0"-44"0"0,0 4 2777 0 0,-3 28 2138 0 0,4 18-3937 0 0,0-14-753 0 0,-1-23-483 0 0,-1 1-60 0 0,1 0 0 0 0,1 0 0 0 0,3 13-102 0 0,-4-24-7 0 0,1 1 0 0 0,-1-1 0 0 0,0 0 0 0 0,0 1 0 0 0,0-1-1 0 0,0 2 8 0 0,-1 14 570 0 0,1-20-516 0 0,-1-1 0 0 0,1 1 0 0 0,-1 0-1 0 0,1-1 1 0 0,-1 1 0 0 0,1 0 0 0 0,-1-1 0 0 0,0 1 0 0 0,0-1-54 0 0,-5-10 116 0 0,-3-28 499 0 0,4 26-465 0 0,2-1 0 0 0,0 0-1 0 0,1 0 1 0 0,0-16-150 0 0,2 21 25 0 0,0 0 0 0 0,1 0 0 0 0,0-1 0 0 0,1 1 0 0 0,0 0 0 0 0,1 0 0 0 0,1-4-25 0 0,-3 11 24 0 0,1-1-1 0 0,-1 1 1 0 0,1-1 0 0 0,0 1 0 0 0,0 0 0 0 0,0 0-1 0 0,0 0 1 0 0,1 0 0 0 0,-1 0 0 0 0,1 1 0 0 0,0-1-1 0 0,0 1 1 0 0,-1 0 0 0 0,2 0 0 0 0,-1 0 0 0 0,0 0-1 0 0,0 0 1 0 0,1 0 0 0 0,-1 1 0 0 0,0 0 0 0 0,1 0-1 0 0,0-1-23 0 0,5 0 32 0 0,-2 3 32 0 0,-4-1-61 0 0,-1 1-1 0 0,0 0 0 0 0,1 0 0 0 0,-1 0 1 0 0,0 1-1 0 0,0-1 0 0 0,0 0 1 0 0,0 1-1 0 0,0-1 0 0 0,0 1 0 0 0,0 0 1 0 0,-1 0-1 0 0,1 0 0 0 0,0 0-2 0 0,-1 0-11 0 0,0-1 0 0 0,0 1 0 0 0,-1-1 1 0 0,1 1-1 0 0,-1-1 0 0 0,1 1 0 0 0,-1 0 0 0 0,1-1 0 0 0,-1 1 0 0 0,0 0 0 0 0,0-1 0 0 0,0 1 0 0 0,0-1 1 0 0,0 1-1 0 0,0 0 0 0 0,0-1 0 0 0,0 1 0 0 0,-1 0 0 0 0,1-1 0 0 0,-1 1 0 0 0,1-1 0 0 0,-1 1 11 0 0,-4 12-104 0 0,3-9 33 0 0,1 0 0 0 0,-1-1 1 0 0,-1 1-1 0 0,1 0 0 0 0,-1-1 0 0 0,1 1 0 0 0,-4 2 71 0 0,-6 9-402 0 0,10-13 196 0 0,-1 0 0 0 0,1 1-1 0 0,-1-1 1 0 0,0 0 0 0 0,-2 2 206 0 0,-5 5-723 0 0,-3 2-1502 0 0,4-8 887 0 0</inkml:trace>
</inkml:ink>
</file>

<file path=ppt/ink/ink9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6:19.454"/>
    </inkml:context>
    <inkml:brush xml:id="br0">
      <inkml:brushProperty name="width" value="0.05" units="cm"/>
      <inkml:brushProperty name="height" value="0.05" units="cm"/>
      <inkml:brushProperty name="color" value="#849398"/>
    </inkml:brush>
  </inkml:definitions>
  <inkml:trace contextRef="#ctx0" brushRef="#br0">0 6 11544 0 0,'0'0'264'0'0,"0"0"34"0"0,0 0 20 0 0,0 0-41 0 0,2-1-181 0 0,2 0 19 0 0,-3 0 423 0 0,13 6 1626 0 0,-13-5-2104 0 0,1 1 0 0 0,-1 0 1 0 0,-1-1-1 0 0,1 1 0 0 0,0 0 0 0 0,0-1 0 0 0,0 1 0 0 0,0 0 0 0 0,0 0 0 0 0,-1 0 1 0 0,1-1-1 0 0,0 1 0 0 0,-1 0 0 0 0,1 0 0 0 0,-1 0 0 0 0,1 0 0 0 0,-1 0 0 0 0,1 1 0 0 0,-1-1 1 0 0,1 1-61 0 0,-1 1 143 0 0,1 0 1 0 0,-1 1 0 0 0,0-1 0 0 0,0 0 0 0 0,0 1-1 0 0,0 2-143 0 0,-3 53 688 0 0,3-48-660 0 0,1-9-17 0 0,-1 1 0 0 0,0-1 0 0 0,0 0 0 0 0,-1 0 1 0 0,1 0-1 0 0,0 0 0 0 0,-1 0 0 0 0,1 0 0 0 0,-1 1-11 0 0,0 1 66 0 0,1-3 10 0 0,0-1 24 0 0,0 0 10 0 0,-2-18 578 0 0,2 15-644 0 0,-1-1 0 0 0,1 1 0 0 0,0 0 0 0 0,-1 0 0 0 0,1 0 0 0 0,1 0 0 0 0,-1 0 0 0 0,0 0 0 0 0,1 0-44 0 0,2-8-28 0 0,7-24-18 0 0,-9 32 64 0 0,0 0 0 0 0,1 0-1 0 0,0 0 1 0 0,-1 0-1 0 0,1 0 1 0 0,0 1-1 0 0,0-1 1 0 0,0 1-1 0 0,2-2-17 0 0,-2 3-85 0 0,-1 0 0 0 0,1 0 0 0 0,0 0 1 0 0,0 0-1 0 0,0 0 0 0 0,0 0 0 0 0,0 0 0 0 0,0 1 0 0 0,0-1 0 0 0,0 1 0 0 0,0-1 0 0 0,0 1 0 0 0,0 0 0 0 0,0 0 0 0 0,0 0 0 0 0,0 0 0 0 0,0 0 0 0 0,0 1 0 0 0,2 0 85 0 0,6 1-3303 0 0,-1 0 1 0 0,-1 1-1 0 0,8 3 3303 0 0,-14-5-744 0 0,20 9-2577 0 0,-21-10 4435 0 0,-1 0 361 0 0,0 0 77 0 0,0 0-45 0 0,0 0-251 0 0,0 0-111 0 0,10 5 4329 0 0,-8 10-4048 0 0,-2-13-1320 0 0,0 0 0 0 0,0 0 0 0 0,0-1 0 0 0,1 1 0 0 0,-1 0 1 0 0,0 0-1 0 0,1-1 0 0 0,0 1 0 0 0,-1 0 0 0 0,1 0-106 0 0,13 31 1297 0 0,-11-29-1265 0 0,-1-1-1 0 0,0 0 0 0 0,1 0 0 0 0,0 0 0 0 0,-1-1 1 0 0,1 1-1 0 0,0 0 0 0 0,0-1 0 0 0,1 0 0 0 0,0 1-31 0 0,-2-2-1 0 0,1 1 0 0 0,0-1 0 0 0,0 1-1 0 0,0-1 1 0 0,0 0 0 0 0,0 0-1 0 0,0 0 1 0 0,0 0 0 0 0,0-1 0 0 0,0 1-1 0 0,0-1 1 0 0,0 0 0 0 0,0 0 0 0 0,0 0-1 0 0,1 0 1 0 0,-1-1 0 0 0,0 1-1 0 0,0-1 1 0 0,0 0 0 0 0,0 0 0 0 0,0 0 1 0 0,0 0-49 0 0,-1 0 1 0 0,1 0 0 0 0,0 0-1 0 0,-1-1 1 0 0,0 1 0 0 0,1-1-1 0 0,-1 0 1 0 0,0 0 0 0 0,0 0-1 0 0,0 0 1 0 0,0 0 0 0 0,0 0-1 0 0,0 0 1 0 0,-1-1 0 0 0,1 1-1 0 0,-1-1 1 0 0,1 1 0 0 0,-1-1-1 0 0,0 1 1 0 0,0-1-1 0 0,0 0 1 0 0,-1 1 0 0 0,1-1-1 0 0,-1 0 1 0 0,1 0 0 0 0,-1 0-1 0 0,0 0 1 0 0,0 0 0 0 0,0 1-1 0 0,0-1 1 0 0,-1-3 48 0 0,-1-1-23 0 0,1 0 1 0 0,-1 0-1 0 0,-1 0 0 0 0,-1-4 23 0 0,4 9-4 0 0,-1 0 0 0 0,0 0 0 0 0,0 0 0 0 0,-1 0 0 0 0,1 0 0 0 0,0 0 0 0 0,-1 0 0 0 0,1 0 0 0 0,-1 1 0 0 0,0-1 0 0 0,1 1 0 0 0,-1-1 0 0 0,0 1 0 0 0,0-1 0 0 0,0 1 0 0 0,0 0 4 0 0,-3-1 8 0 0,0 0-1 0 0,-1 1 0 0 0,1-1 1 0 0,0 1-1 0 0,0 0 0 0 0,0 1 1 0 0,-6-1-8 0 0,10 1-66 0 0,0 0 0 0 0,0 0 0 0 0,-1 0-1 0 0,1 0 1 0 0,0 0 0 0 0,0 1 0 0 0,0-1 0 0 0,-1 0 0 0 0,1 1 0 0 0,0-1 0 0 0,0 1 0 0 0,0-1 0 0 0,0 1 0 0 0,0-1 0 0 0,0 1 0 0 0,0 0 0 0 0,0-1 0 0 0,0 1 0 0 0,0 0 0 0 0,0 0 0 0 0,1 0 0 0 0,-1 0 0 0 0,0 0 0 0 0,0 0 0 0 0,1 0 0 0 0,-1 0 0 0 0,1 0 0 0 0,-1 0 0 0 0,1 0 0 0 0,-1 0 0 0 0,1 0 0 0 0,0 0 0 0 0,-1 0 0 0 0,1 1 0 0 0,0-1 0 0 0,0 0 0 0 0,0 0-1 0 0,0 0 1 0 0,0 1 66 0 0,0 4-4419 0 0,0 0-1365 0 0</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13T14:33:16.779"/>
    </inkml:context>
    <inkml:brush xml:id="br0">
      <inkml:brushProperty name="width" value="0.05" units="cm"/>
      <inkml:brushProperty name="height" value="0.05" units="cm"/>
      <inkml:brushProperty name="color" value="#E71225"/>
    </inkml:brush>
  </inkml:definitions>
  <inkml:trace contextRef="#ctx0" brushRef="#br0">1 3 14944 0 0,'0'0'340'0'0,"10"-2"464"0"0,-4 2-679 0 0,1 0 0 0 0,-1 1 0 0 0,0-1 0 0 0,0 1 0 0 0,0 0 0 0 0,0 0 0 0 0,0 1 0 0 0,0-1 0 0 0,-1 1 0 0 0,4 2-125 0 0,-7-3 74 0 0,-1 1 0 0 0,0 0 0 0 0,1-1 1 0 0,-1 1-1 0 0,0 0 0 0 0,0 0 0 0 0,0 0 0 0 0,0 0 0 0 0,-1 0 0 0 0,1 0 0 0 0,0 0 1 0 0,-1 0-1 0 0,0 0 0 0 0,1 0 0 0 0,-1 0 0 0 0,0 0 0 0 0,0 1-74 0 0,0 1 42 0 0,0 0 0 0 0,0 0 0 0 0,0 0 1 0 0,-1 0-1 0 0,0 0 0 0 0,1 0 0 0 0,-1 1 0 0 0,-1-2 0 0 0,1 1 0 0 0,-1 0 0 0 0,0 0 0 0 0,0 1-42 0 0,0-3 8 0 0,1 0-1 0 0,0 0 0 0 0,0 0 1 0 0,0 1-1 0 0,1-1 0 0 0,-1 0 0 0 0,1 0 1 0 0,-1 1-1 0 0,1-1 0 0 0,0 0 0 0 0,0 2-7 0 0,0-2 67 0 0,3 1-43 0 0,-3-1 19 0 0,-3 2-11 0 0,3-3 76 0 0,0-1 26 0 0,1 1-104 0 0,0 0-1 0 0,1-1 1 0 0,-1 1 0 0 0,0 0-1 0 0,1 0 1 0 0,-1-1-1 0 0,1 1 1 0 0,-1-1-1 0 0,1 1 1 0 0,-1-1-1 0 0,1 0 1 0 0,0 1-1 0 0,-1-1 1 0 0,1 0-1 0 0,-1 0 1 0 0,1 0-1 0 0,0 0 1 0 0,-1 0-1 0 0,2 0-29 0 0,32-4 221 0 0,33-13-1824 0 0,-55 14-5135 0 0</inkml:trace>
</inkml:ink>
</file>

<file path=ppt/ink/ink9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6:19.857"/>
    </inkml:context>
    <inkml:brush xml:id="br0">
      <inkml:brushProperty name="width" value="0.05" units="cm"/>
      <inkml:brushProperty name="height" value="0.05" units="cm"/>
      <inkml:brushProperty name="color" value="#849398"/>
    </inkml:brush>
  </inkml:definitions>
  <inkml:trace contextRef="#ctx0" brushRef="#br0">31 16 6912 0 0,'1'-5'714'0'0,"-1"4"-536"0"0,-1 1-1 0 0,2 0 1 0 0,-1-1-1 0 0,0 1 1 0 0,0-1-1 0 0,0 1 1 0 0,0 0-1 0 0,0-1 1 0 0,0 1-1 0 0,0 0 1 0 0,0-1-1 0 0,0 1 1 0 0,1 0-1 0 0,-1-1 1 0 0,0 1-1 0 0,0 0 1 0 0,0 0-1 0 0,1-1 1 0 0,-1 1-1 0 0,0 0 1 0 0,0 0-1 0 0,1-1 1 0 0,-1 1-1 0 0,0 0-177 0 0,1-2 1380 0 0,-1 1 488 0 0,0 1-674 0 0,0 0-297 0 0,0 0-59 0 0,0 0-40 0 0,0 0-146 0 0,3 6 514 0 0,-1-1-923 0 0,0 0 0 0 0,0-1-1 0 0,-1 1 1 0 0,1 0 0 0 0,-1 0-1 0 0,-1 0 1 0 0,1 1-243 0 0,6 23 477 0 0,-1-7-353 0 0,-2 0 0 0 0,0 0-1 0 0,-1 1 1 0 0,0 11-124 0 0,-1-12 53 0 0,-2-18-41 0 0,0 0 0 0 0,0 1 0 0 0,0-1-1 0 0,-1 4-11 0 0,0-7 3 0 0,1 1-1 0 0,0 0 0 0 0,-1-1 0 0 0,1 1 0 0 0,-1-1 1 0 0,1 1-1 0 0,-1-1 0 0 0,0 1 0 0 0,0-1 1 0 0,0 1-1 0 0,0-1 0 0 0,0 0 0 0 0,0 1-2 0 0,0-1-10 0 0,0-1 0 0 0,0 1 1 0 0,0-1-1 0 0,0 1 0 0 0,0-1 0 0 0,0 0 0 0 0,0 0 0 0 0,0 1 0 0 0,0-1 0 0 0,0 0 0 0 0,0 0 1 0 0,0 0-1 0 0,0 0 0 0 0,1 0 0 0 0,-1 0 0 0 0,0-1 0 0 0,0 1 0 0 0,0 0 0 0 0,0 0 0 0 0,0-1 1 0 0,0 1-1 0 0,0 0 0 0 0,0-1 0 0 0,0 1 0 0 0,0-1 10 0 0,-22-14-659 0 0,23 15 644 0 0,-11-8-1281 0 0,2-2-375 0 0</inkml:trace>
</inkml:ink>
</file>

<file path=ppt/ink/ink9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6:20.195"/>
    </inkml:context>
    <inkml:brush xml:id="br0">
      <inkml:brushProperty name="width" value="0.05" units="cm"/>
      <inkml:brushProperty name="height" value="0.05" units="cm"/>
      <inkml:brushProperty name="color" value="#849398"/>
    </inkml:brush>
  </inkml:definitions>
  <inkml:trace contextRef="#ctx0" brushRef="#br0">0 15 14600 0 0,'0'0'320'0'0,"0"-4"64"0"0,0-1 8 0 0,0 5 24 0 0,3-1-328 0 0,-3 1-88 0 0,0-5 0 0 0,0 5 0 0 0,0 0 295 0 0,0 0 49 0 0,0 0 8 0 0,0 0 0 0 0,0 0-160 0 0,0 0-24 0 0,4 0-8 0 0</inkml:trace>
</inkml:ink>
</file>

<file path=ppt/ink/ink9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6:20.580"/>
    </inkml:context>
    <inkml:brush xml:id="br0">
      <inkml:brushProperty name="width" value="0.05" units="cm"/>
      <inkml:brushProperty name="height" value="0.05" units="cm"/>
      <inkml:brushProperty name="color" value="#849398"/>
    </inkml:brush>
  </inkml:definitions>
  <inkml:trace contextRef="#ctx0" brushRef="#br0">9 58 13680 0 0,'0'0'306'0'0,"0"0"46"0"0,0 0 23 0 0,0 0-43 0 0,0 0-140 0 0,0 0 208 0 0,7 0 658 0 0,48-6 997 0 0,-51 6-2072 0 0,1-1-1 0 0,-1 0 1 0 0,0 0-1 0 0,1-1 1 0 0,-1 1 0 0 0,0-1-1 0 0,0 0 1 0 0,0 0-1 0 0,-1 0 1 0 0,1 0-1 0 0,0-1 1 0 0,-1 1 0 0 0,1-1-1 0 0,-1 0 1 0 0,1-2 17 0 0,-3 5-8 0 0,-1-1 0 0 0,0 1 0 0 0,0 0 0 0 0,1-1 0 0 0,-1 1 0 0 0,0 0 0 0 0,0-1 0 0 0,0 1 0 0 0,0 0 0 0 0,1-1 0 0 0,-1 1 0 0 0,0-1 0 0 0,0 1 0 0 0,0 0 0 0 0,0-1 0 0 0,0 1 0 0 0,0-1 0 0 0,0 1 0 0 0,0 0 0 0 0,0-1 0 0 0,0 1 0 0 0,0 0 0 0 0,0-1 0 0 0,-1 1 0 0 0,1-1 0 0 0,0 1 0 0 0,0 0 0 0 0,0-1-1 0 0,0 1 1 0 0,-1 0 0 0 0,1-1 0 0 0,0 1 0 0 0,0 0 0 0 0,-1-1 0 0 0,1 1 0 0 0,0 0 0 0 0,-1 0 0 0 0,1-1 0 0 0,0 1 0 0 0,-1 0 0 0 0,1 0 0 0 0,0 0 0 0 0,-1-1 0 0 0,1 1 0 0 0,0 0 0 0 0,-1 0 0 0 0,1 0 0 0 0,-1 0 0 0 0,1 0 0 0 0,0 0 8 0 0,-2-1-6 0 0,0 0 0 0 0,-1 0-1 0 0,1 1 1 0 0,0-1 0 0 0,0 1-1 0 0,0 0 1 0 0,0 0 0 0 0,-1 0-1 0 0,1 0 7 0 0,-3 1 67 0 0,-1 0 0 0 0,1 0 0 0 0,0 1-1 0 0,0 0 1 0 0,0 0 0 0 0,0 0 0 0 0,0 1-1 0 0,0 0 1 0 0,1 0 0 0 0,-1 0 0 0 0,1 0-1 0 0,0 1 1 0 0,0-1 0 0 0,-2 4-67 0 0,2-4 104 0 0,1 1 1 0 0,0 0-1 0 0,0 0 1 0 0,0 0 0 0 0,0 1-1 0 0,1-1 1 0 0,0 1-1 0 0,0-1 1 0 0,0 1-1 0 0,0 0 1 0 0,1 0-1 0 0,0 0 1 0 0,0 0 0 0 0,0 0-1 0 0,0 4-104 0 0,1-8 30 0 0,0 1 1 0 0,0 0-1 0 0,0-1 1 0 0,1 1-1 0 0,-1-1 0 0 0,0 1 1 0 0,1-1-1 0 0,0 1 1 0 0,-1-1-1 0 0,1 1 0 0 0,0-1 1 0 0,-1 1-1 0 0,1-1 1 0 0,0 0-1 0 0,0 1 0 0 0,0-1 1 0 0,0 0-1 0 0,1 1-30 0 0,0 0 38 0 0,1-1-1 0 0,-1 1 1 0 0,1 0 0 0 0,-1-1-1 0 0,1 0 1 0 0,0 1-1 0 0,-1-1 1 0 0,1 0-1 0 0,3 0-37 0 0,2 1-195 0 0,1 0 0 0 0,0-1-1 0 0,-1-1 1 0 0,1 1 0 0 0,0-1-1 0 0,5-1 196 0 0,8-1-2036 0 0,-6 1-2989 0 0,-6 0-665 0 0</inkml:trace>
  <inkml:trace contextRef="#ctx0" brushRef="#br0" timeOffset="1">298 22 12064 0 0,'0'0'553'0'0,"-9"-9"198"0"0,7 8-683 0 0,1 0 1 0 0,-1 1 0 0 0,1-1-1 0 0,-1 1 1 0 0,0-1 0 0 0,1 1-1 0 0,-1 0 1 0 0,0 0 0 0 0,0 0 0 0 0,1 0-1 0 0,-1 0 1 0 0,0 0 0 0 0,1 0-1 0 0,-1 0 1 0 0,0 1 0 0 0,1-1-1 0 0,-1 1 1 0 0,-1 0-69 0 0,1 0 248 0 0,0 0-1 0 0,0 1 0 0 0,-1-1 1 0 0,1 1-1 0 0,0-1 1 0 0,0 1-1 0 0,0 0 1 0 0,1 0-1 0 0,-1 0 1 0 0,0 0-1 0 0,0 1-247 0 0,-1 1 284 0 0,1 0 0 0 0,0-1 0 0 0,0 1 0 0 0,0 0 0 0 0,1 0 0 0 0,-1 0-1 0 0,1 1 1 0 0,0-1 0 0 0,0 0 0 0 0,0 0 0 0 0,1 1 0 0 0,0-1 0 0 0,0 0 0 0 0,0 3-284 0 0,0-4 25 0 0,0 0 1 0 0,1-1 0 0 0,-1 1 0 0 0,1-1-1 0 0,0 1 1 0 0,0 0 0 0 0,0-1 0 0 0,0 0 0 0 0,0 1-1 0 0,0-1 1 0 0,1 0 0 0 0,-1 1 0 0 0,1-1-1 0 0,0 0 1 0 0,-1 0 0 0 0,1 0 0 0 0,0 0-1 0 0,0-1 1 0 0,0 1 0 0 0,1-1 0 0 0,-1 1-1 0 0,1-1-25 0 0,1 2-148 0 0,0 0-1 0 0,1-1 0 0 0,0 0 0 0 0,-1 0 1 0 0,1-1-1 0 0,0 1 0 0 0,0-1 1 0 0,0 0-1 0 0,0 0 0 0 0,0-1 0 0 0,0 1 1 0 0,0-1-1 0 0,1 0 149 0 0,-2-1-737 0 0,0 1-1 0 0,0-1 1 0 0,0 0 0 0 0,0 0 0 0 0,0-1-1 0 0,-1 1 1 0 0,4-2 737 0 0,5-1-5597 0 0</inkml:trace>
</inkml:ink>
</file>

<file path=ppt/ink/ink9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6:20.965"/>
    </inkml:context>
    <inkml:brush xml:id="br0">
      <inkml:brushProperty name="width" value="0.05" units="cm"/>
      <inkml:brushProperty name="height" value="0.05" units="cm"/>
      <inkml:brushProperty name="color" value="#849398"/>
    </inkml:brush>
  </inkml:definitions>
  <inkml:trace contextRef="#ctx0" brushRef="#br0">33 20 13416 0 0,'-8'-6'1010'0'0,"7"5"-657"0"0,-10-9-189 0 0,9 8 3279 0 0,-3 77-366 0 0,4-34-2225 0 0,-2 3-852 0 0,2-36 14 0 0,0 0 0 0 0,1 1 0 0 0,1-1-1 0 0,-1 0 1 0 0,1 0 0 0 0,1 1 0 0 0,-1-1 0 0 0,1 0-1 0 0,1 1-13 0 0,0 0 31 0 0,-2-6-154 0 0,0 0-1 0 0,0-1 1 0 0,0 1-1 0 0,0-1 1 0 0,0 1-1 0 0,0-1 1 0 0,1 0-1 0 0,-1 1 0 0 0,1-1 1 0 0,0 0-1 0 0,0 0 124 0 0,1 1-664 0 0,-2-1 587 0 0,0-1-1 0 0,0 0 0 0 0,1 0 1 0 0,-1 0-1 0 0,1 0 0 0 0,-1 0 0 0 0,1 0 1 0 0,-1 0 77 0 0,0-1-558 0 0,0 0 0 0 0,0 1 0 0 0,0-1 0 0 0,0 0 0 0 0,0 0 0 0 0,0 0 0 0 0,0 0 0 0 0,0 0 0 0 0,0 0 0 0 0,0 0 0 0 0,0 0 558 0 0,6-2-5896 0 0</inkml:trace>
</inkml:ink>
</file>

<file path=ppt/ink/ink9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6:21.327"/>
    </inkml:context>
    <inkml:brush xml:id="br0">
      <inkml:brushProperty name="width" value="0.05" units="cm"/>
      <inkml:brushProperty name="height" value="0.05" units="cm"/>
      <inkml:brushProperty name="color" value="#849398"/>
    </inkml:brush>
  </inkml:definitions>
  <inkml:trace contextRef="#ctx0" brushRef="#br0">31 10 7832 0 0,'-27'-10'848'0'0,"24"10"-607"0"0,3 0 1012 0 0,0 0 437 0 0,0 0 80 0 0,0 0-148 0 0,1 0-704 0 0,26 1 1862 0 0,13 3-2780 0 0,-12-1 307 0 0,15-1-307 0 0,8 0 137 0 0,-8 1-2250 0 0,-15-4-3495 0 0,-16 0 555 0 0</inkml:trace>
</inkml:ink>
</file>

<file path=ppt/ink/ink9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6:21.677"/>
    </inkml:context>
    <inkml:brush xml:id="br0">
      <inkml:brushProperty name="width" value="0.05" units="cm"/>
      <inkml:brushProperty name="height" value="0.05" units="cm"/>
      <inkml:brushProperty name="color" value="#849398"/>
    </inkml:brush>
  </inkml:definitions>
  <inkml:trace contextRef="#ctx0" brushRef="#br0">36 0 13072 0 0,'0'0'297'0'0,"0"0"39"0"0,0 0 19 0 0,0 0-34 0 0,-2 3 1471 0 0,-1-1-1436 0 0,1 1 0 0 0,-1-1 1 0 0,1 1-1 0 0,0 0 0 0 0,0 0 1 0 0,0 0-1 0 0,0 0 0 0 0,1 0 0 0 0,-1 1 1 0 0,1-1-1 0 0,-1 3-356 0 0,-1 4 257 0 0,1 0 0 0 0,0 1 0 0 0,0 4-257 0 0,1-12 69 0 0,1 0-1 0 0,0 0 0 0 0,0 0 0 0 0,1 0 1 0 0,-1 1-1 0 0,1-1 0 0 0,-1 0 0 0 0,1 0 0 0 0,0 0 1 0 0,0 0-1 0 0,0-1 0 0 0,1 1 0 0 0,-1 0 1 0 0,1 0-1 0 0,0-1 0 0 0,-1 1 0 0 0,3 2-68 0 0,0-2-52 0 0,0 1 0 0 0,-1-1 0 0 0,2 0 0 0 0,-1 0 0 0 0,0-1 0 0 0,0 1 0 0 0,4 0 52 0 0,-6-2 23 0 0,0 0 0 0 0,1-1 0 0 0,-1 1 0 0 0,1-1-1 0 0,-1 1 1 0 0,1-1 0 0 0,-1 0 0 0 0,1 0 0 0 0,-1 0 0 0 0,1-1-1 0 0,0 1 1 0 0,-1 0 0 0 0,1-1 0 0 0,-1 0 0 0 0,0 1 0 0 0,1-2-23 0 0,2 1-40 0 0,0-2 0 0 0,0 1 1 0 0,-1 0-1 0 0,1-1 0 0 0,-1 0 0 0 0,0 0 1 0 0,0-1-1 0 0,0 1 0 0 0,0-1 1 0 0,-1 1-1 0 0,1-1 0 0 0,-1 0 1 0 0,0-1-1 0 0,0 1 0 0 0,0-1 0 0 0,-1 1 1 0 0,0-1-1 0 0,1-1 40 0 0,-2 4 13 0 0,-1 0 0 0 0,0-1 0 0 0,1 1 0 0 0,-1 0 0 0 0,0 0 0 0 0,0 0 0 0 0,0 0 0 0 0,0 0 0 0 0,-1 0 0 0 0,1 0-1 0 0,0 0 1 0 0,-1 0 0 0 0,0 0 0 0 0,1 0 0 0 0,-1 0 0 0 0,0 0 0 0 0,0 0 0 0 0,-1-1-13 0 0,1 0 34 0 0,-1 0 0 0 0,0 1 0 0 0,0-1 0 0 0,0 0-1 0 0,0 1 1 0 0,-1 0 0 0 0,1-1 0 0 0,-1 1 0 0 0,1 0 0 0 0,-1 0-1 0 0,-1 0-33 0 0,-2-1-180 0 0,1 0 0 0 0,-1 1-1 0 0,0 0 1 0 0,0 0-1 0 0,-1 0 181 0 0,-13-1-1708 0 0,18 3 744 0 0,-1 0 1 0 0,0 1-1 0 0,1-1 0 0 0,-1 1 0 0 0,0-1 0 0 0,0 1 964 0 0,-3 1-5834 0 0</inkml:trace>
</inkml:ink>
</file>

<file path=ppt/ink/ink9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6:22.065"/>
    </inkml:context>
    <inkml:brush xml:id="br0">
      <inkml:brushProperty name="width" value="0.05" units="cm"/>
      <inkml:brushProperty name="height" value="0.05" units="cm"/>
      <inkml:brushProperty name="color" value="#849398"/>
    </inkml:brush>
  </inkml:definitions>
  <inkml:trace contextRef="#ctx0" brushRef="#br0">0 10 13448 0 0,'7'-4'1010'0'0,"-1"-2"-482"0"0,-5 6-102 0 0,7 9 1281 0 0,-7-7-1417 0 0,-1 0-1 0 0,1 0 1 0 0,-1 0-1 0 0,0 0 0 0 0,0 0 1 0 0,0 1-1 0 0,0-1 0 0 0,0 0 1 0 0,0 2-290 0 0,-1 5 437 0 0,0 19 249 0 0,0-14-66 0 0,1 0 0 0 0,2 14-620 0 0,3 5 0 0 0,-5-21 128 0 0,7-37 0 0 0,-6 16-128 0 0,1 0 0 0 0,-1 1 0 0 0,2-1 0 0 0,-1 0 0 0 0,1 1 0 0 0,1 0 0 0 0,-1-1 0 0 0,2 1 0 0 0,3-5 0 0 0,-7 11-2 0 0,1-2-17 0 0,1 0 0 0 0,0 0 1 0 0,1 0-1 0 0,-1 1 0 0 0,1-1 1 0 0,2-1 18 0 0,-2 2-391 0 0,0 0-1 0 0,0 1 1 0 0,1 0 0 0 0,-1 0 0 0 0,0 0 0 0 0,1 1 0 0 0,-1-1 0 0 0,1 1 0 0 0,-1 0 0 0 0,1 1 0 0 0,0-1-1 0 0,3 1 392 0 0,5-1-1279 0 0</inkml:trace>
</inkml:ink>
</file>

<file path=ppt/ink/ink9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6:22.466"/>
    </inkml:context>
    <inkml:brush xml:id="br0">
      <inkml:brushProperty name="width" value="0.05" units="cm"/>
      <inkml:brushProperty name="height" value="0.05" units="cm"/>
      <inkml:brushProperty name="color" value="#849398"/>
    </inkml:brush>
  </inkml:definitions>
  <inkml:trace contextRef="#ctx0" brushRef="#br0">58 1 13040 0 0,'0'0'297'0'0,"-2"0"-155"0"0,1 0 0 0 0,-1-1-1 0 0,1 1 1 0 0,0 0 0 0 0,-1 1 0 0 0,1-1 0 0 0,-1 0 0 0 0,0 0-142 0 0,-1 3 121 0 0,-1-1 1 0 0,1 1 0 0 0,0 0 0 0 0,0 0-1 0 0,0 0 1 0 0,0 0 0 0 0,0 1 0 0 0,1-1 0 0 0,0 1-1 0 0,0-1 1 0 0,0 1 0 0 0,0 0 0 0 0,0 0-1 0 0,1 0 1 0 0,-1 0 0 0 0,1 0 0 0 0,0 0-1 0 0,0 0 1 0 0,1 1 0 0 0,-1-1 0 0 0,1 0 0 0 0,0 0-1 0 0,0 1 1 0 0,1-1 0 0 0,-1 0 0 0 0,1 0-1 0 0,0 1 1 0 0,0-1 0 0 0,0 0 0 0 0,1 0 0 0 0,-1 0-1 0 0,1 0 1 0 0,0-1 0 0 0,0 1 0 0 0,0 0-1 0 0,1 0-121 0 0,0-1 22 0 0,-1 1 0 0 0,1-1-1 0 0,0 0 1 0 0,0 0 0 0 0,1 0 0 0 0,-1 0-1 0 0,0 0 1 0 0,1-1 0 0 0,0 0-1 0 0,0 0 1 0 0,-1 0 0 0 0,4 1-22 0 0,-4-2-4 0 0,0 0 0 0 0,0 0 0 0 0,1 0 1 0 0,-1-1-1 0 0,1 0 0 0 0,-1 1 0 0 0,0-1 1 0 0,1 0-1 0 0,-1-1 0 0 0,1 1 0 0 0,-1-1 0 0 0,0 1 1 0 0,1-1-1 0 0,-1 0 0 0 0,0 0 0 0 0,2-1 4 0 0,-2 1 2 0 0,-1 0-1 0 0,1-1 0 0 0,-1 1 1 0 0,1-1-1 0 0,-1 1 0 0 0,0-1 0 0 0,0 0 1 0 0,1 0-1 0 0,-1 0 0 0 0,0 0 0 0 0,-1 0 1 0 0,1 0-1 0 0,0-1 0 0 0,-1 1 1 0 0,1 0-1 0 0,-1-1 0 0 0,0 1 0 0 0,0-1 1 0 0,0 0-1 0 0,0 1 0 0 0,0-1 1 0 0,0 0-1 0 0,-1-2-1 0 0,1 0-2 0 0,-1 0-1 0 0,0 0 1 0 0,0 0 0 0 0,0 1 0 0 0,-1-1-1 0 0,0 0 1 0 0,0 0 0 0 0,0 0-1 0 0,-1 1 1 0 0,1-1 0 0 0,-1 0 0 0 0,0 1-1 0 0,-1-2 3 0 0,0 2-28 0 0,0 1-1 0 0,1-1 0 0 0,-1 1 1 0 0,0 0-1 0 0,-1 0 0 0 0,1 0 1 0 0,0 0-1 0 0,-1 0 0 0 0,0 1 0 0 0,1-1 1 0 0,-1 1-1 0 0,0 0 0 0 0,0 1 1 0 0,-1-1-1 0 0,1 0 0 0 0,0 1 1 0 0,0 0-1 0 0,-1 0 0 0 0,1 1 0 0 0,-1-1 1 0 0,-1 1 28 0 0,5 0-173 0 0,0 0 1 0 0,1 0-1 0 0,-1 0 1 0 0,0 0-1 0 0,1 0 1 0 0,-1 1 0 0 0,0-1-1 0 0,1 0 1 0 0,-1 0-1 0 0,0 1 1 0 0,1-1-1 0 0,-1 0 1 0 0,0 1-1 0 0,1-1 1 0 0,-1 1-1 0 0,1-1 1 0 0,-1 1 172 0 0,-1 4-1713 0 0</inkml:trace>
</inkml:ink>
</file>

<file path=ppt/ink/ink9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6:22.852"/>
    </inkml:context>
    <inkml:brush xml:id="br0">
      <inkml:brushProperty name="width" value="0.05" units="cm"/>
      <inkml:brushProperty name="height" value="0.05" units="cm"/>
      <inkml:brushProperty name="color" value="#849398"/>
    </inkml:brush>
  </inkml:definitions>
  <inkml:trace contextRef="#ctx0" brushRef="#br0">0 12 13560 0 0,'0'0'621'0'0,"0"0"-12"0"0,0 0-350 0 0,0 0-26 0 0,0 0 30 0 0,1 1 8 0 0,1 2-90 0 0,-1-1 1 0 0,1 1-1 0 0,-1 0 1 0 0,0 0 0 0 0,1 0-1 0 0,-1 0 1 0 0,-1 0-1 0 0,1 0 1 0 0,0 1-182 0 0,3 32 1287 0 0,-3-15-801 0 0,4 19 282 0 0,-4-37-768 0 0,-1 1 0 0 0,0-1 0 0 0,0 0 0 0 0,-1 1 0 0 0,1-1 0 0 0,-1 1 0 0 0,1 0 0 0 0,-1-4-1 0 0,0-3 7 0 0,0-7 43 0 0,1 1-17 0 0,1 1 1 0 0,0-1-1 0 0,1 0 1 0 0,-1 1-1 0 0,2 0 0 0 0,-1-1 1 0 0,1 1-1 0 0,4-8-32 0 0,-2 6-56 0 0,1 0-1 0 0,0 1 0 0 0,0 0 0 0 0,1 0 0 0 0,0 0 0 0 0,6-5 57 0 0,-13 14-163 0 0,0 0-1 0 0,1-1 1 0 0,-1 1-1 0 0,1 0 1 0 0,-1 0-1 0 0,0 0 0 0 0,1 0 1 0 0,-1 0-1 0 0,1 0 1 0 0,-1 0-1 0 0,0 0 0 0 0,1 0 1 0 0,-1 0-1 0 0,1 0 1 0 0,-1 0-1 0 0,0 1 1 0 0,1-1-1 0 0,-1 0 0 0 0,1 0 1 0 0,-1 0-1 0 0,0 0 1 0 0,1 1 163 0 0,-1-1-29 0 0,5 2-1579 0 0</inkml:trace>
</inkml:ink>
</file>

<file path=ppt/ink/ink9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6:23.192"/>
    </inkml:context>
    <inkml:brush xml:id="br0">
      <inkml:brushProperty name="width" value="0.05" units="cm"/>
      <inkml:brushProperty name="height" value="0.05" units="cm"/>
      <inkml:brushProperty name="color" value="#849398"/>
    </inkml:brush>
  </inkml:definitions>
  <inkml:trace contextRef="#ctx0" brushRef="#br0">1 11 12464 0 0,'13'-10'1393'0'0,"-13"10"-1184"0"0,0 0 54 0 0,0 0 8 0 0,0 1 45 0 0,2 5 63 0 0,-1 0 1 0 0,0 0 0 0 0,-1 0 0 0 0,1 0 0 0 0,-1 0 0 0 0,-1 3-380 0 0,-4 39 1106 0 0,4-39-924 0 0,-3 21 410 0 0,2-20-370 0 0,0 0 0 0 0,1 1 0 0 0,0-1 0 0 0,1 0 0 0 0,0 1 0 0 0,1 8-222 0 0,4 4 75 0 0,0 0 0 0 0,3 3-75 0 0,-5-13-167 0 0,3 7-1682 0 0,-3-16 179 0 0</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13T14:33:17.987"/>
    </inkml:context>
    <inkml:brush xml:id="br0">
      <inkml:brushProperty name="width" value="0.05" units="cm"/>
      <inkml:brushProperty name="height" value="0.05" units="cm"/>
      <inkml:brushProperty name="color" value="#E71225"/>
    </inkml:brush>
  </inkml:definitions>
  <inkml:trace contextRef="#ctx0" brushRef="#br0">56 1 5064 0 0,'-26'13'496'0'0,"24"-11"72"0"0,-1 1 1 0 0,1-1 0 0 0,-1 0-1 0 0,1 0 1 0 0,0 1-1 0 0,0-1 1 0 0,0 1 0 0 0,1 0-1 0 0,-1 0 1 0 0,1-1-1 0 0,-1 1 1 0 0,1 0 0 0 0,0 0-1 0 0,0 0 1 0 0,1 0-1 0 0,-1 0 1 0 0,1 0-1 0 0,-1 2-568 0 0,1 0 168 0 0,0 0-1 0 0,-1-1 0 0 0,2 1 0 0 0,-1 0 0 0 0,1-1 0 0 0,-1 1 0 0 0,1 0 0 0 0,1-1 0 0 0,-1 0 0 0 0,1 1 0 0 0,0-1 0 0 0,2 4-167 0 0,-4-7 4 0 0,1 0-1 0 0,0 0 0 0 0,-1 0 1 0 0,1 0-1 0 0,0 0 0 0 0,0 0 1 0 0,0 0-1 0 0,0 0 0 0 0,0 0 1 0 0,0-1-1 0 0,0 1 0 0 0,0 0 0 0 0,0 0 1 0 0,0-1-1 0 0,0 1 0 0 0,0-1 1 0 0,1 1-1 0 0,-1-1 0 0 0,0 1 1 0 0,0-1-1 0 0,1 0 0 0 0,-1 0 1 0 0,0 1-1 0 0,1-1 0 0 0,-1 0 0 0 0,0 0 1 0 0,1 0-1 0 0,-1 0 0 0 0,1 0 1 0 0,-1-1-1 0 0,0 1 0 0 0,0 0 1 0 0,1-1-1 0 0,-1 1 0 0 0,0 0 0 0 0,1-1-2 0 0,1 0-27 0 0,0-1 0 0 0,-1 1 1 0 0,0-1-1 0 0,1 1 0 0 0,-1-1 1 0 0,0 0-1 0 0,0 0 0 0 0,0 0 1 0 0,0 0-1 0 0,0 0 0 0 0,0 0 1 0 0,-1 0-1 0 0,1-1 0 0 0,-1 1 26 0 0,2-7 204 0 0,-1 1 0 0 0,0-1 0 0 0,0 1 0 0 0,-1-1 0 0 0,-1 0 0 0 0,0-5-204 0 0,0 13 184 0 0,0 1-8 0 0,0 0-33 0 0,0 0-14 0 0,0 0-1 0 0,0 0 15 0 0,2 1-79 0 0,0-1 0 0 0,-1 0 0 0 0,1 1 1 0 0,-1 0-1 0 0,1-1 0 0 0,-1 1 0 0 0,1 0 0 0 0,-1-1 0 0 0,0 1 0 0 0,1 0 0 0 0,-1 0 1 0 0,0 0-1 0 0,0 0 0 0 0,1 0 0 0 0,-1 1 0 0 0,0-1 0 0 0,0 0 0 0 0,0 0 1 0 0,-1 1-1 0 0,1-1-64 0 0,16 28 477 0 0,-4 4-41 0 0,-2 0 0 0 0,-1 0 0 0 0,3 28-436 0 0,-3-16 99 0 0,-7-29-83 0 0,4 8 28 0 0,-3 1-1 0 0,0-1 0 0 0,0 21-43 0 0,-4-38-12 0 0,0-1-1 0 0,0 0 1 0 0,-1 1 0 0 0,0-1 0 0 0,0 0-1 0 0,-1 0 1 0 0,0 1 0 0 0,0-1-1 0 0,0 0 1 0 0,-1-1 0 0 0,0 1-1 0 0,-1 0 1 0 0,1-1 0 0 0,-1 1 0 0 0,0-1-1 0 0,-1 0 1 0 0,-1 1 12 0 0,2-3-149 0 0,1-1 0 0 0,-1 0 0 0 0,0 0 1 0 0,0 0-1 0 0,-1 0 0 0 0,1 0 0 0 0,0-1 0 0 0,-1 0 0 0 0,1 0 0 0 0,-1 0 0 0 0,1 0 1 0 0,-1-1-1 0 0,0 1 0 0 0,1-1 0 0 0,-1 0 0 0 0,1 0 0 0 0,-1-1 0 0 0,0 1 1 0 0,1-1-1 0 0,-1 0 0 0 0,1 0 0 0 0,-1 0 0 0 0,0-1 149 0 0,-6-5-1111 0 0</inkml:trace>
</inkml:ink>
</file>

<file path=ppt/ink/ink9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6:23.528"/>
    </inkml:context>
    <inkml:brush xml:id="br0">
      <inkml:brushProperty name="width" value="0.05" units="cm"/>
      <inkml:brushProperty name="height" value="0.05" units="cm"/>
      <inkml:brushProperty name="color" value="#849398"/>
    </inkml:brush>
  </inkml:definitions>
  <inkml:trace contextRef="#ctx0" brushRef="#br0">1 1 13504 0 0,'0'0'306'0'0,"0"0"46"0"0,0 0 22 0 0,0 0-49 0 0,0 0-142 0 0,1 0 201 0 0,6 1 92 0 0,0 0 0 0 0,0-1 0 0 0,1 1 0 0 0,0-2-476 0 0,12 2 411 0 0,30 0-80 0 0,-30-2-358 0 0,20 3 27 0 0,12 0-5538 0 0,-41-2 3541 0 0</inkml:trace>
</inkml:ink>
</file>

<file path=ppt/ink/ink9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6:23.867"/>
    </inkml:context>
    <inkml:brush xml:id="br0">
      <inkml:brushProperty name="width" value="0.05" units="cm"/>
      <inkml:brushProperty name="height" value="0.05" units="cm"/>
      <inkml:brushProperty name="color" value="#849398"/>
    </inkml:brush>
  </inkml:definitions>
  <inkml:trace contextRef="#ctx0" brushRef="#br0">29 42 11024 0 0,'0'-3'150'0'0,"0"0"0"0"0,1 0 0 0 0,-1 1 0 0 0,0-1 0 0 0,1 0 0 0 0,0 0 0 0 0,-1 1 0 0 0,2-3-150 0 0,0-2 42 0 0,1 0 6388 0 0,-4 11-3845 0 0,-14 93-1427 0 0,-3 40-870 0 0,13-123-288 0 0,8-24-19 0 0,0 0-1 0 0,1 1 0 0 0,-1-1 1 0 0,2 1-1 0 0,1-4 20 0 0,-3 8 9 0 0,0 1 0 0 0,0-1 0 0 0,1 1 0 0 0,-1 0 0 0 0,1 0 0 0 0,0 0 0 0 0,0 0 0 0 0,0 0-1 0 0,0 1 1 0 0,1 0 0 0 0,3-2-9 0 0,-7 5 0 0 0,0-1 0 0 0,0 1 0 0 0,1-1 0 0 0,-1 1 0 0 0,0 0 0 0 0,1 0 0 0 0,-1 0 0 0 0,0 0 0 0 0,1 0 0 0 0,-1 0 0 0 0,0 0 0 0 0,1 0 0 0 0,-1 1 0 0 0,0-1 0 0 0,0 0 0 0 0,1 1 0 0 0,-1-1 0 0 0,0 1 0 0 0,0-1 0 0 0,1 1 0 0 0,-1 0 0 0 0,0-1 0 0 0,0 1 0 0 0,0 0 0 0 0,0 0 0 0 0,1 1 0 0 0,0 0 0 0 0,0 0 0 0 0,0 0 0 0 0,0 0 0 0 0,0 0 0 0 0,0 1 0 0 0,-1-1 0 0 0,1 1 0 0 0,-1-1 0 0 0,1 1 0 0 0,-1 0 0 0 0,1 1 0 0 0,13 41 0 0 0,-14-43-1 0 0,0 0 0 0 0,0 1 0 0 0,0-1-1 0 0,0 0 1 0 0,1 0 0 0 0,-1 0 0 0 0,1 1 1 0 0,6 13-721 0 0,-7-16 576 0 0,-1 1 0 0 0,1 0 0 0 0,-1 0 0 0 0,1 0 0 0 0,-1 0 0 0 0,1 0 0 0 0,-1 0 0 0 0,1-1 0 0 0,0 1 0 0 0,-1 0 0 0 0,1 0 0 0 0,0-1 0 0 0,0 1 0 0 0,-1-1 0 0 0,1 1-1 0 0,0-1 1 0 0,0 1 0 0 0,0 0 145 0 0,5 1-1948 0 0</inkml:trace>
</inkml:ink>
</file>

<file path=ppt/ink/ink9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6:24.297"/>
    </inkml:context>
    <inkml:brush xml:id="br0">
      <inkml:brushProperty name="width" value="0.05" units="cm"/>
      <inkml:brushProperty name="height" value="0.05" units="cm"/>
      <inkml:brushProperty name="color" value="#849398"/>
    </inkml:brush>
  </inkml:definitions>
  <inkml:trace contextRef="#ctx0" brushRef="#br0">27 10 10592 0 0,'0'0'818'0'0,"-4"-8"336"0"0,3 8 3551 0 0,-4 10-3955 0 0,3-8-599 0 0,1 0 0 0 0,0 1-1 0 0,0-1 1 0 0,-1 1 0 0 0,2-1-1 0 0,-1 1-150 0 0,-2 9 289 0 0,1-1 0 0 0,0 1-1 0 0,1-1 1 0 0,1 1 0 0 0,0 0-1 0 0,1 8-288 0 0,0-15 13 0 0,0 0 1 0 0,0 0-1 0 0,1 0 0 0 0,-1-1 0 0 0,1 1 0 0 0,0-1 0 0 0,1 1 0 0 0,-1-1 0 0 0,1 0 0 0 0,0 0 0 0 0,1 1-13 0 0,-3-3-22 0 0,1-1-1 0 0,0 0 0 0 0,-1 1 1 0 0,1-1-1 0 0,0 0 0 0 0,0 0 1 0 0,0 0-1 0 0,0 0 0 0 0,0 0 1 0 0,0-1-1 0 0,0 1 0 0 0,1 0 1 0 0,-1-1-1 0 0,0 0 0 0 0,0 0 1 0 0,0 1-1 0 0,0-1 0 0 0,1 0 1 0 0,-1-1-1 0 0,0 1 0 0 0,0 0 1 0 0,0-1-1 0 0,1 1 0 0 0,-1-1 1 0 0,0 1-1 0 0,0-1 0 0 0,0 0 1 0 0,2-1 22 0 0,0 0-129 0 0,0 0 1 0 0,0 0 0 0 0,-1-1 0 0 0,1 1-1 0 0,0-1 1 0 0,-1 0 0 0 0,1 0-1 0 0,-1 0 1 0 0,0-1 0 0 0,0 1-1 0 0,-1-1 1 0 0,1 1 0 0 0,1-4 128 0 0,-2 2-13 0 0,0 0 1 0 0,0 0 0 0 0,0 0 0 0 0,-1-1-1 0 0,0 1 1 0 0,0-1 0 0 0,-1 1-1 0 0,1-1 1 0 0,-1 1 0 0 0,0-1-1 0 0,-1 1 1 0 0,1-1 0 0 0,-1 1-1 0 0,0-1 1 0 0,0 1 0 0 0,-1-1-1 0 0,0 1 13 0 0,1 3-1 0 0,0-1 0 0 0,0 1-1 0 0,0 0 1 0 0,-1 0 0 0 0,1 0-1 0 0,-1 0 1 0 0,0 1 0 0 0,1-1-1 0 0,-1 0 1 0 0,0 1 0 0 0,0-1-1 0 0,0 1 1 0 0,0-1 0 0 0,0 1-1 0 0,0 0 1 0 0,-2-1 1 0 0,-2 0-599 0 0,0 0 0 0 0,0 0 0 0 0,0 1-1 0 0,-1-1 1 0 0,-4 1 599 0 0,1 0-1086 0 0</inkml:trace>
</inkml:ink>
</file>

<file path=ppt/ink/ink9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6:28.049"/>
    </inkml:context>
    <inkml:brush xml:id="br0">
      <inkml:brushProperty name="width" value="0.05" units="cm"/>
      <inkml:brushProperty name="height" value="0.05" units="cm"/>
      <inkml:brushProperty name="color" value="#849398"/>
    </inkml:brush>
  </inkml:definitions>
  <inkml:trace contextRef="#ctx0" brushRef="#br0">114 49 920 0 0,'14'-19'173'0'0,"-10"10"6759"0"0,-4 5-2719 0 0,-1 3-3884 0 0,1 0 0 0 0,-1 0 0 0 0,0 0 0 0 0,0 0 0 0 0,1 0 0 0 0,-1 0 0 0 0,0 0 0 0 0,0 0 0 0 0,0 1 0 0 0,0-1-329 0 0,-1 0 385 0 0,0 0 0 0 0,-1 0 0 0 0,1 0 0 0 0,0 0 0 0 0,-1 0 1 0 0,1 1-1 0 0,-2-1-385 0 0,3 1 65 0 0,0 0 0 0 0,0 0-1 0 0,0 0 1 0 0,0 0 0 0 0,0 0 0 0 0,1 1 0 0 0,-1-1 0 0 0,0 0-1 0 0,0 0 1 0 0,0 1 0 0 0,0-1 0 0 0,0 0 0 0 0,0 1 0 0 0,0-1-1 0 0,0 1 1 0 0,1-1 0 0 0,-1 1 0 0 0,0 0 0 0 0,0-1 0 0 0,0 1-65 0 0,-8 8 315 0 0,6-7-284 0 0,1 0 0 0 0,0 0 1 0 0,0 0-1 0 0,0 0 0 0 0,0 0 1 0 0,0 1-1 0 0,0-1 0 0 0,1 1 0 0 0,-1-1 1 0 0,0 3-32 0 0,0 1 17 0 0,0 0 1 0 0,0-1-1 0 0,1 1 1 0 0,0 0-1 0 0,0 0 1 0 0,0 4-18 0 0,1-7-4 0 0,0 0 1 0 0,0 0 0 0 0,0-1 0 0 0,0 1-1 0 0,1 0 1 0 0,-1 0 0 0 0,1 0-1 0 0,0-1 1 0 0,0 1 0 0 0,0 0 0 0 0,0-1-1 0 0,0 1 1 0 0,1 0 0 0 0,-1-1 0 0 0,1 1 3 0 0,-1-2-16 0 0,-1-1 0 0 0,1 1 0 0 0,-1-1 0 0 0,0 1 0 0 0,1-1 0 0 0,-1 0 0 0 0,1 1 0 0 0,-1-1 0 0 0,1 0 0 0 0,0 1 0 0 0,-1-1 0 0 0,1 0 0 0 0,-1 1 0 0 0,1-1 0 0 0,-1 0 1 0 0,1 0-1 0 0,0 0 0 0 0,-1 0 0 0 0,1 0 0 0 0,0 0 0 0 0,-1 0 0 0 0,1 0 0 0 0,-1 0 0 0 0,1 0 0 0 0,0 0 0 0 0,-1 0 16 0 0,2 0-36 0 0,-1-1 1 0 0,1 0-1 0 0,-1 1 1 0 0,1-1-1 0 0,-1 0 1 0 0,1 0-1 0 0,-1 1 1 0 0,0-1-1 0 0,0 0 0 0 0,2-1 36 0 0,0-1-34 0 0,0-1-1 0 0,0 1 0 0 0,-1 0 1 0 0,1-1-1 0 0,-1 0 0 0 0,1 1 0 0 0,0-4 35 0 0,-3 6 1 0 0,4-6 39 0 0,-1-1 0 0 0,0 0 0 0 0,-1 0 0 0 0,0 0 0 0 0,0 0 1 0 0,-1 0-1 0 0,0-4-40 0 0,-1 11 144 0 0,0 1 41 0 0,0 0-152 0 0,0 0 0 0 0,0-1 0 0 0,0 1 0 0 0,0 0 0 0 0,0 0-1 0 0,1 0 1 0 0,-1 0 0 0 0,0 0 0 0 0,0 0 0 0 0,0-1 0 0 0,0 1 0 0 0,0 0 0 0 0,0 0-1 0 0,0 0 1 0 0,0 0 0 0 0,0 0 0 0 0,0 0 0 0 0,0 0 0 0 0,1 0 0 0 0,-1-1 0 0 0,0 1 0 0 0,0 0-1 0 0,0 0 1 0 0,0 0 0 0 0,0 0 0 0 0,0 0 0 0 0,0 0 0 0 0,1 0 0 0 0,-1 0 0 0 0,0 0 0 0 0,0 0-1 0 0,0 0 1 0 0,0 0-33 0 0,2 6 64 0 0,0 1 0 0 0,-1 0 0 0 0,0 0 0 0 0,0-1-64 0 0,4 23 114 0 0,1-4-60 0 0,4 15-126 0 0,7 14 72 0 0,-15-49-19 0 0,-1-1 0 0 0,1 1 0 0 0,-1 0 0 0 0,0-1-1 0 0,-1 1 1 0 0,1 0 0 0 0,-1 0 0 0 0,0 0 0 0 0,0 0-1 0 0,-1 1 20 0 0,1 2 0 0 0,0-1 0 0 0,0 1-1 0 0,0-1 1 0 0,1 1-1 0 0,1 3 1 0 0,-1-3 30 0 0,0 0 0 0 0,0 0 0 0 0,-1 0 0 0 0,0 2-30 0 0,0-8-15 0 0,-1 1 0 0 0,1 0 0 0 0,-1-1 0 0 0,0 1 0 0 0,0 0 0 0 0,0-1 1 0 0,0 1-1 0 0,-1-1 0 0 0,1 0 0 0 0,-1 1 0 0 0,1-1 0 0 0,-1 0 0 0 0,0 0 1 0 0,0 0-1 0 0,0 0 0 0 0,0 0 0 0 0,0 0 0 0 0,0-1 0 0 0,-1 1 0 0 0,1-1 1 0 0,0 1-1 0 0,-1-1 0 0 0,0 0 15 0 0,-2 1-55 0 0,0 0 1 0 0,0 0-1 0 0,0 0 1 0 0,0 0-1 0 0,-1-1 1 0 0,1 0-1 0 0,0-1 1 0 0,-1 1-1 0 0,1-1 1 0 0,-1 0-1 0 0,-1 0 55 0 0,2-1-115 0 0,-1 0 0 0 0,1 0 0 0 0,0-1 0 0 0,0 0-1 0 0,0 0 1 0 0,0 0 0 0 0,0-1 0 0 0,0 1 0 0 0,1-1 0 0 0,-1 0 115 0 0,-14-13-5647 0 0,9 6-130 0 0</inkml:trace>
</inkml:ink>
</file>

<file path=ppt/ink/ink9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6:28.458"/>
    </inkml:context>
    <inkml:brush xml:id="br0">
      <inkml:brushProperty name="width" value="0.05" units="cm"/>
      <inkml:brushProperty name="height" value="0.05" units="cm"/>
      <inkml:brushProperty name="color" value="#849398"/>
    </inkml:brush>
  </inkml:definitions>
  <inkml:trace contextRef="#ctx0" brushRef="#br0">50 0 12840 0 0,'-2'1'63'0'0,"0"-1"1"0"0,1 0 0 0 0,-1 0 0 0 0,0 1 0 0 0,1-1 0 0 0,-1 1 0 0 0,1 0 0 0 0,-1-1 0 0 0,1 1-1 0 0,-1 0 1 0 0,1 0 0 0 0,0 0 0 0 0,-1 0 0 0 0,1 0 0 0 0,0 0 0 0 0,0 0 0 0 0,-1 1-1 0 0,1-1 1 0 0,0 0 0 0 0,0 1 0 0 0,0-1 0 0 0,1 1 0 0 0,-1 0-64 0 0,-2 3 185 0 0,0 0 1 0 0,1 0 0 0 0,0 0-1 0 0,0 1 1 0 0,1-1-1 0 0,0 1 1 0 0,-1-1 0 0 0,2 1-1 0 0,-1 0 1 0 0,1-1-1 0 0,0 1 1 0 0,0 0-1 0 0,0-1 1 0 0,1 1 0 0 0,0 0-1 0 0,0 0-185 0 0,1-3 105 0 0,-1 1 0 0 0,1-1 0 0 0,0 0-1 0 0,0 0 1 0 0,0 0 0 0 0,0 0 0 0 0,0 0 0 0 0,1-1 0 0 0,-1 1-1 0 0,3 1-104 0 0,1 1 51 0 0,1 0 0 0 0,0 0 0 0 0,0 0 0 0 0,0-1-51 0 0,-3-1 36 0 0,1-1 0 0 0,-1 0 0 0 0,1-1 0 0 0,-1 1 0 0 0,1-1-1 0 0,3 1-35 0 0,-6-2 2 0 0,1 0-1 0 0,-1 1 0 0 0,1-1 0 0 0,-1 0 0 0 0,0 0 0 0 0,1 0 0 0 0,-1-1 0 0 0,1 1 0 0 0,-1-1 0 0 0,0 1 0 0 0,1-1 0 0 0,-1 0 0 0 0,2-1-1 0 0,-2 1-14 0 0,0 0 0 0 0,-1-1 0 0 0,1 1 0 0 0,0-1 0 0 0,-1 1-1 0 0,0-1 1 0 0,1 0 0 0 0,-1 1 0 0 0,0-1 0 0 0,0 0-1 0 0,0 0 1 0 0,0 0 0 0 0,0 0 0 0 0,0 0 0 0 0,-1 0 0 0 0,1 0-1 0 0,-1 0 1 0 0,1-1 0 0 0,-1 1 0 0 0,0 0 0 0 0,0 0-1 0 0,0 0 15 0 0,0-5-16 0 0,0 0 0 0 0,0 0 0 0 0,-1 1 0 0 0,0-1 0 0 0,0 0 0 0 0,-1-2 16 0 0,1 5 4 0 0,0-1-1 0 0,-1 1 0 0 0,1-1 0 0 0,-1 1 0 0 0,0 0 0 0 0,0 0 0 0 0,0 0 1 0 0,-1 0-1 0 0,1 0 0 0 0,-1 1 0 0 0,0-1 0 0 0,0 1 0 0 0,0 0 0 0 0,-1 0 0 0 0,1 0 1 0 0,-1 0-1 0 0,-3-2-3 0 0,5 4-43 0 0,0 0 0 0 0,0 0 0 0 0,0-1 0 0 0,0 2 0 0 0,0-1 0 0 0,0 0 0 0 0,0 0 0 0 0,-1 1 0 0 0,1-1 0 0 0,0 1 0 0 0,0-1 0 0 0,-1 1 0 0 0,1 0 0 0 0,0 0 0 0 0,-1 0 0 0 0,1 0 0 0 0,0 1 0 0 0,-2 0 43 0 0,3-1-1005 0 0,1 1-3079 0 0,0 5-1314 0 0</inkml:trace>
</inkml:ink>
</file>

<file path=ppt/ink/ink9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6:28.885"/>
    </inkml:context>
    <inkml:brush xml:id="br0">
      <inkml:brushProperty name="width" value="0.05" units="cm"/>
      <inkml:brushProperty name="height" value="0.05" units="cm"/>
      <inkml:brushProperty name="color" value="#849398"/>
    </inkml:brush>
  </inkml:definitions>
  <inkml:trace contextRef="#ctx0" brushRef="#br0">1 25 14544 0 0,'1'-3'198'0'0,"1"1"0"0"0,-1 0 1 0 0,1 0-1 0 0,0 0 1 0 0,0 0-1 0 0,0 0 0 0 0,1 0 1 0 0,-1 0-1 0 0,0 1 0 0 0,2-2-198 0 0,-3 3 443 0 0,-1 0 18 0 0,0 0-26 0 0,0 0-123 0 0,0 0-51 0 0,0 6 229 0 0,0 0-372 0 0,0 0 1 0 0,-1 0 0 0 0,1 0-1 0 0,-1-1 1 0 0,0 1 0 0 0,-1 0-1 0 0,0 1-118 0 0,0 0 37 0 0,1 0-1 0 0,-1 0 1 0 0,1-1-1 0 0,1 1 1 0 0,-1 0-1 0 0,1 6-36 0 0,2-14 7 0 0,-1-1 0 0 0,0 0 1 0 0,1 1-1 0 0,-1-1 0 0 0,1 1 0 0 0,-1-1 0 0 0,2 0-7 0 0,-2 2 3 0 0,2-4 39 0 0,0 1-1 0 0,0-1 1 0 0,-1 0-1 0 0,1 0 1 0 0,-1 0-1 0 0,2-2-41 0 0,7-13 159 0 0,-7 14 2 0 0,-1 1 0 0 0,1 0-1 0 0,0 0 1 0 0,0 0-1 0 0,0 0 1 0 0,1 1-1 0 0,-1 0 1 0 0,1 0 0 0 0,0 0-161 0 0,-2 1 58 0 0,-1 1-1 0 0,0-1 1 0 0,1 1-1 0 0,-1 0 1 0 0,0 0-1 0 0,1 0 1 0 0,-1 0-1 0 0,1 1 1 0 0,-1-1-1 0 0,1 1 1 0 0,1-1-58 0 0,-3 1 81 0 0,0 1-1 0 0,-1 0-76 0 0,2 2 5 0 0,1 0-1 0 0,-1 0 1 0 0,-1 0-1 0 0,1 0 1 0 0,0 1-1 0 0,-1-1 0 0 0,0 1 1 0 0,1-1-1 0 0,-1 1-8 0 0,15 75-182 0 0,-15-74-61 0 0,0 0 0 0 0,1 0 0 0 0,0 0 0 0 0,0 0-1 0 0,0 0 1 0 0,1 0 0 0 0,0-1 0 0 0,2 5 243 0 0,-2-6-813 0 0,-1 0 1 0 0,1 0-1 0 0,0 0 0 0 0,0 0 0 0 0,0 0 0 0 0,0-1 0 0 0,2 2 813 0 0,3 0-1950 0 0</inkml:trace>
</inkml:ink>
</file>

<file path=ppt/ink/ink9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6:29.265"/>
    </inkml:context>
    <inkml:brush xml:id="br0">
      <inkml:brushProperty name="width" value="0.05" units="cm"/>
      <inkml:brushProperty name="height" value="0.05" units="cm"/>
      <inkml:brushProperty name="color" value="#849398"/>
    </inkml:brush>
  </inkml:definitions>
  <inkml:trace contextRef="#ctx0" brushRef="#br0">100 46 1376 0 0,'-1'-14'-1592'0'0,"1"12"2319"0"0,0 0 0 0 0,-1 0 1 0 0,0 0-1 0 0,1 0 0 0 0,-1 0 1 0 0,0 0-1 0 0,-1-2-727 0 0,1 3 430 0 0,1 0 0 0 0,-1 0-1 0 0,0 0 1 0 0,1 0-1 0 0,-1 0 1 0 0,0 0 0 0 0,0 1-1 0 0,0-1 1 0 0,0 0 0 0 0,0 1-1 0 0,0-1 1 0 0,0 1 0 0 0,0-1-1 0 0,0 1 1 0 0,0-1-1 0 0,0 1 1 0 0,0-1 0 0 0,-1 1-1 0 0,1 0 1 0 0,0 0 0 0 0,0 0-1 0 0,0 0 1 0 0,0 0 0 0 0,-1 0-1 0 0,1 0 1 0 0,0 0 0 0 0,-1 0-430 0 0,-1 1 159 0 0,0 0 1 0 0,0 0 0 0 0,1 0-1 0 0,-1 0 1 0 0,0 1 0 0 0,1-1 0 0 0,-1 1-1 0 0,1-1 1 0 0,-1 1 0 0 0,1 0 0 0 0,0 0-1 0 0,0 0 1 0 0,0 0 0 0 0,0 1 0 0 0,0-1-1 0 0,0 0 1 0 0,1 1 0 0 0,-1-1 0 0 0,1 1-1 0 0,0 0 1 0 0,-1 1-160 0 0,-1 3 10 0 0,0-1 0 0 0,1 1 1 0 0,0 0-1 0 0,0 0 0 0 0,1 0 0 0 0,0 0 0 0 0,0 0 0 0 0,0 5-10 0 0,1-9 10 0 0,1 1-1 0 0,-1-1 1 0 0,1 1 0 0 0,-1-1-1 0 0,1 1 1 0 0,0-1-1 0 0,1 0 1 0 0,-1 1-1 0 0,0-1 1 0 0,1 0-1 0 0,0 0 1 0 0,0 1-10 0 0,-1-3-13 0 0,0 0 0 0 0,-1 0 0 0 0,1 0 1 0 0,0 0-1 0 0,0 0 0 0 0,-1-1 0 0 0,1 1 1 0 0,0 0-1 0 0,0-1 0 0 0,0 1 0 0 0,0 0 0 0 0,0-1 1 0 0,0 1-1 0 0,0-1 0 0 0,0 0 0 0 0,0 1 1 0 0,0-1-1 0 0,0 0 0 0 0,0 1 0 0 0,0-1 0 0 0,0 0 1 0 0,1 0-1 0 0,-1 0 0 0 0,0 0 0 0 0,0 0 1 0 0,0 0-1 0 0,0-1 0 0 0,0 1 0 0 0,0 0 0 0 0,0 0 1 0 0,0-1-1 0 0,0 1 0 0 0,0-1 0 0 0,0 1 1 0 0,0-1-1 0 0,0 1 0 0 0,0-1 0 0 0,0 0 0 0 0,1 0 13 0 0,0 0-36 0 0,1-1-1 0 0,-1 0 1 0 0,0 1-1 0 0,1-1 0 0 0,-1 0 1 0 0,0-1-1 0 0,0 1 1 0 0,0 0-1 0 0,0-1 1 0 0,-1 1-1 0 0,1-1 0 0 0,0 1 1 0 0,-1-1-1 0 0,0 0 1 0 0,0 0-1 0 0,0 1 0 0 0,0-1 1 0 0,0 0 36 0 0,-1 1-8 0 0,2-4 5 0 0,0-1 0 0 0,-1 1-1 0 0,0 0 1 0 0,0-1-1 0 0,-1 0 1 0 0,1 1 0 0 0,-2-1-1 0 0,1 0 4 0 0,-1-27 378 0 0,2 20 265 0 0,-1 14-411 0 0,0 0-32 0 0,0 0-9 0 0,0 0-6 0 0,0 0-19 0 0,5 10 4 0 0,-2-5-135 0 0,-1 0 0 0 0,0 0 0 0 0,0 0 0 0 0,0 0-1 0 0,1 5-34 0 0,1 5 10 0 0,2 4-165 0 0,0 1 0 0 0,0 8 155 0 0,-2-18-1308 0 0,-2-4-4379 0 0,-1-6-295 0 0</inkml:trace>
</inkml:ink>
</file>

<file path=ppt/ink/ink9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6:29.643"/>
    </inkml:context>
    <inkml:brush xml:id="br0">
      <inkml:brushProperty name="width" value="0.05" units="cm"/>
      <inkml:brushProperty name="height" value="0.05" units="cm"/>
      <inkml:brushProperty name="color" value="#849398"/>
    </inkml:brush>
  </inkml:definitions>
  <inkml:trace contextRef="#ctx0" brushRef="#br0">2 4 14312 0 0,'0'0'322'0'0,"-2"-4"961"0"0,3 6-1156 0 0,-1 0 0 0 0,1 0 0 0 0,-1 1 1 0 0,0-1-1 0 0,0 0 0 0 0,0 0 0 0 0,0 0 0 0 0,0 0 1 0 0,-1 1-128 0 0,0 13 792 0 0,14 107 2285 0 0,-11-77-2384 0 0,4 39 41 0 0,-4-64-3074 0 0,4 13 2340 0 0,-3-24-7210 0 0</inkml:trace>
</inkml:ink>
</file>

<file path=ppt/ink/ink9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6:30.004"/>
    </inkml:context>
    <inkml:brush xml:id="br0">
      <inkml:brushProperty name="width" value="0.05" units="cm"/>
      <inkml:brushProperty name="height" value="0.05" units="cm"/>
      <inkml:brushProperty name="color" value="#849398"/>
    </inkml:brush>
  </inkml:definitions>
  <inkml:trace contextRef="#ctx0" brushRef="#br0">0 9 13128 0 0,'0'0'597'0'0,"0"0"-8"0"0,5-4-351 0 0,-1 0-180 0 0,-4 3 244 0 0,0 1 91 0 0,0 0 14 0 0,0 0 11 0 0,0 0 45 0 0,4 15 954 0 0,-1 22-856 0 0,-1 0 1 0 0,-2 0-1 0 0,-2 3-561 0 0,0 33 540 0 0,1-49-338 0 0,2-1 0 0 0,1 1-1 0 0,2 9-201 0 0,-3-28 19 0 0,0 0 0 0 0,1 0 0 0 0,-1 0 0 0 0,1 0-1 0 0,0-1 1 0 0,0 1 0 0 0,1-1 0 0 0,-1 1 0 0 0,1-1-1 0 0,1 1-18 0 0,-1-1-6 0 0,-3-3 4 0 0,1 0 0 0 0,-1 0 1 0 0,1 0-1 0 0,0-1 0 0 0,0 1 0 0 0,-1 0 0 0 0,1 0 0 0 0,0 0 0 0 0,0-1 0 0 0,0 1 0 0 0,0 0 0 0 0,0-1 1 0 0,0 1-1 0 0,0 0 0 0 0,0-1 0 0 0,0 0 0 0 0,0 1 0 0 0,0-1 0 0 0,0 0 0 0 0,0 1 0 0 0,0-1 0 0 0,1 0 0 0 0,-1 0 1 0 0,0 0-1 0 0,0 0 0 0 0,0 0 0 0 0,0 0 0 0 0,0 0 0 0 0,1 0 2 0 0,0-1-225 0 0,0 1 0 0 0,0-1 0 0 0,0 0 0 0 0,0 0 1 0 0,-1 0-1 0 0,1 0 0 0 0,0 0 0 0 0,0 0 0 0 0,-1 0 0 0 0,1 0 0 0 0,-1-1 0 0 0,1 1 0 0 0,-1 0 0 0 0,1-1 1 0 0,-1 1-1 0 0,0-1 0 0 0,0 0 0 0 0,0 0 0 0 0,0 1 0 0 0,0-1 0 0 0,0 0 0 0 0,0 0 0 0 0,0 0 0 0 0,-1 0 1 0 0,1 0-1 0 0,-1 0 0 0 0,0 0 0 0 0,1 0 225 0 0,3-15-2061 0 0</inkml:trace>
</inkml:ink>
</file>

<file path=ppt/ink/ink9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04T15:56:30.392"/>
    </inkml:context>
    <inkml:brush xml:id="br0">
      <inkml:brushProperty name="width" value="0.05" units="cm"/>
      <inkml:brushProperty name="height" value="0.05" units="cm"/>
      <inkml:brushProperty name="color" value="#849398"/>
    </inkml:brush>
  </inkml:definitions>
  <inkml:trace contextRef="#ctx0" brushRef="#br0">1 0 13968 0 0,'0'0'637'0'0,"0"0"-13"0"0,0 0-368 0 0,0 0-76 0 0,0 0 11 0 0,0 0 1 0 0,0 0 68 0 0,1 1 285 0 0,8 1 380 0 0,0 0 1 0 0,0 0-1 0 0,8 0-925 0 0,-3 0 282 0 0,38 3 248 0 0,5 0-3394 0 0,-44-3-3529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E842008-DEA3-4DFB-A46F-DD4D4253385E}" type="datetimeFigureOut">
              <a:rPr lang="en-GB" smtClean="0"/>
              <a:t>04/03/2020</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DBEE0BD-3613-4E7D-A2BD-FB02F3557E47}" type="slidenum">
              <a:rPr lang="en-GB" smtClean="0"/>
              <a:t>‹#›</a:t>
            </a:fld>
            <a:endParaRPr lang="en-GB"/>
          </a:p>
        </p:txBody>
      </p:sp>
    </p:spTree>
    <p:extLst>
      <p:ext uri="{BB962C8B-B14F-4D97-AF65-F5344CB8AC3E}">
        <p14:creationId xmlns:p14="http://schemas.microsoft.com/office/powerpoint/2010/main" val="32526037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Thank you all for coming. Today I will present what has now become very dear to my heart, coin flipping.</a:t>
            </a:r>
          </a:p>
          <a:p>
            <a:endParaRPr lang="en-GB" dirty="0"/>
          </a:p>
        </p:txBody>
      </p:sp>
      <p:sp>
        <p:nvSpPr>
          <p:cNvPr id="4" name="Slide Number Placeholder 3"/>
          <p:cNvSpPr>
            <a:spLocks noGrp="1"/>
          </p:cNvSpPr>
          <p:nvPr>
            <p:ph type="sldNum" sz="quarter" idx="10"/>
          </p:nvPr>
        </p:nvSpPr>
        <p:spPr/>
        <p:txBody>
          <a:bodyPr/>
          <a:lstStyle/>
          <a:p>
            <a:fld id="{6DBEE0BD-3613-4E7D-A2BD-FB02F3557E47}" type="slidenum">
              <a:rPr lang="en-GB" smtClean="0"/>
              <a:t>1</a:t>
            </a:fld>
            <a:endParaRPr lang="en-GB"/>
          </a:p>
        </p:txBody>
      </p:sp>
    </p:spTree>
    <p:extLst>
      <p:ext uri="{BB962C8B-B14F-4D97-AF65-F5344CB8AC3E}">
        <p14:creationId xmlns:p14="http://schemas.microsoft.com/office/powerpoint/2010/main" val="40460624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Let us define the problem first.</a:t>
            </a:r>
          </a:p>
        </p:txBody>
      </p:sp>
      <p:sp>
        <p:nvSpPr>
          <p:cNvPr id="4" name="Slide Number Placeholder 3"/>
          <p:cNvSpPr>
            <a:spLocks noGrp="1"/>
          </p:cNvSpPr>
          <p:nvPr>
            <p:ph type="sldNum" sz="quarter" idx="10"/>
          </p:nvPr>
        </p:nvSpPr>
        <p:spPr/>
        <p:txBody>
          <a:bodyPr/>
          <a:lstStyle/>
          <a:p>
            <a:fld id="{6DBEE0BD-3613-4E7D-A2BD-FB02F3557E47}" type="slidenum">
              <a:rPr lang="en-GB" smtClean="0"/>
              <a:t>10</a:t>
            </a:fld>
            <a:endParaRPr lang="en-GB"/>
          </a:p>
        </p:txBody>
      </p:sp>
    </p:spTree>
    <p:extLst>
      <p:ext uri="{BB962C8B-B14F-4D97-AF65-F5344CB8AC3E}">
        <p14:creationId xmlns:p14="http://schemas.microsoft.com/office/powerpoint/2010/main" val="21315706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DBEE0BD-3613-4E7D-A2BD-FB02F3557E47}" type="slidenum">
              <a:rPr lang="en-GB" smtClean="0"/>
              <a:t>11</a:t>
            </a:fld>
            <a:endParaRPr lang="en-GB"/>
          </a:p>
        </p:txBody>
      </p:sp>
    </p:spTree>
    <p:extLst>
      <p:ext uri="{BB962C8B-B14F-4D97-AF65-F5344CB8AC3E}">
        <p14:creationId xmlns:p14="http://schemas.microsoft.com/office/powerpoint/2010/main" val="3347814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DBEE0BD-3613-4E7D-A2BD-FB02F3557E47}" type="slidenum">
              <a:rPr lang="en-GB" smtClean="0"/>
              <a:t>12</a:t>
            </a:fld>
            <a:endParaRPr lang="en-GB"/>
          </a:p>
        </p:txBody>
      </p:sp>
    </p:spTree>
    <p:extLst>
      <p:ext uri="{BB962C8B-B14F-4D97-AF65-F5344CB8AC3E}">
        <p14:creationId xmlns:p14="http://schemas.microsoft.com/office/powerpoint/2010/main" val="3044115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DBEE0BD-3613-4E7D-A2BD-FB02F3557E47}" type="slidenum">
              <a:rPr lang="en-GB" smtClean="0"/>
              <a:t>13</a:t>
            </a:fld>
            <a:endParaRPr lang="en-GB"/>
          </a:p>
        </p:txBody>
      </p:sp>
    </p:spTree>
    <p:extLst>
      <p:ext uri="{BB962C8B-B14F-4D97-AF65-F5344CB8AC3E}">
        <p14:creationId xmlns:p14="http://schemas.microsoft.com/office/powerpoint/2010/main" val="26723776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DBEE0BD-3613-4E7D-A2BD-FB02F3557E47}" type="slidenum">
              <a:rPr lang="en-GB" smtClean="0"/>
              <a:t>14</a:t>
            </a:fld>
            <a:endParaRPr lang="en-GB"/>
          </a:p>
        </p:txBody>
      </p:sp>
    </p:spTree>
    <p:extLst>
      <p:ext uri="{BB962C8B-B14F-4D97-AF65-F5344CB8AC3E}">
        <p14:creationId xmlns:p14="http://schemas.microsoft.com/office/powerpoint/2010/main" val="27237877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DBEE0BD-3613-4E7D-A2BD-FB02F3557E47}" type="slidenum">
              <a:rPr lang="en-GB" smtClean="0"/>
              <a:t>15</a:t>
            </a:fld>
            <a:endParaRPr lang="en-GB"/>
          </a:p>
        </p:txBody>
      </p:sp>
    </p:spTree>
    <p:extLst>
      <p:ext uri="{BB962C8B-B14F-4D97-AF65-F5344CB8AC3E}">
        <p14:creationId xmlns:p14="http://schemas.microsoft.com/office/powerpoint/2010/main" val="6763796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DBEE0BD-3613-4E7D-A2BD-FB02F3557E47}" type="slidenum">
              <a:rPr lang="en-GB" smtClean="0"/>
              <a:t>16</a:t>
            </a:fld>
            <a:endParaRPr lang="en-GB"/>
          </a:p>
        </p:txBody>
      </p:sp>
    </p:spTree>
    <p:extLst>
      <p:ext uri="{BB962C8B-B14F-4D97-AF65-F5344CB8AC3E}">
        <p14:creationId xmlns:p14="http://schemas.microsoft.com/office/powerpoint/2010/main" val="11979131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DBEE0BD-3613-4E7D-A2BD-FB02F3557E47}" type="slidenum">
              <a:rPr lang="en-GB" smtClean="0"/>
              <a:t>17</a:t>
            </a:fld>
            <a:endParaRPr lang="en-GB"/>
          </a:p>
        </p:txBody>
      </p:sp>
    </p:spTree>
    <p:extLst>
      <p:ext uri="{BB962C8B-B14F-4D97-AF65-F5344CB8AC3E}">
        <p14:creationId xmlns:p14="http://schemas.microsoft.com/office/powerpoint/2010/main" val="368536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DBEE0BD-3613-4E7D-A2BD-FB02F3557E47}" type="slidenum">
              <a:rPr lang="en-GB" smtClean="0"/>
              <a:t>18</a:t>
            </a:fld>
            <a:endParaRPr lang="en-GB"/>
          </a:p>
        </p:txBody>
      </p:sp>
    </p:spTree>
    <p:extLst>
      <p:ext uri="{BB962C8B-B14F-4D97-AF65-F5344CB8AC3E}">
        <p14:creationId xmlns:p14="http://schemas.microsoft.com/office/powerpoint/2010/main" val="4385211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DBEE0BD-3613-4E7D-A2BD-FB02F3557E47}" type="slidenum">
              <a:rPr lang="en-GB" smtClean="0"/>
              <a:t>19</a:t>
            </a:fld>
            <a:endParaRPr lang="en-GB"/>
          </a:p>
        </p:txBody>
      </p:sp>
    </p:spTree>
    <p:extLst>
      <p:ext uri="{BB962C8B-B14F-4D97-AF65-F5344CB8AC3E}">
        <p14:creationId xmlns:p14="http://schemas.microsoft.com/office/powerpoint/2010/main" val="22334713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DBEE0BD-3613-4E7D-A2BD-FB02F3557E47}" type="slidenum">
              <a:rPr lang="en-GB" smtClean="0"/>
              <a:t>2</a:t>
            </a:fld>
            <a:endParaRPr lang="en-GB"/>
          </a:p>
        </p:txBody>
      </p:sp>
    </p:spTree>
    <p:extLst>
      <p:ext uri="{BB962C8B-B14F-4D97-AF65-F5344CB8AC3E}">
        <p14:creationId xmlns:p14="http://schemas.microsoft.com/office/powerpoint/2010/main" val="395797266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DBEE0BD-3613-4E7D-A2BD-FB02F3557E47}" type="slidenum">
              <a:rPr lang="en-GB" smtClean="0"/>
              <a:t>20</a:t>
            </a:fld>
            <a:endParaRPr lang="en-GB"/>
          </a:p>
        </p:txBody>
      </p:sp>
    </p:spTree>
    <p:extLst>
      <p:ext uri="{BB962C8B-B14F-4D97-AF65-F5344CB8AC3E}">
        <p14:creationId xmlns:p14="http://schemas.microsoft.com/office/powerpoint/2010/main" val="25783845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6DBEE0BD-3613-4E7D-A2BD-FB02F3557E47}" type="slidenum">
              <a:rPr lang="en-GB" smtClean="0"/>
              <a:t>21</a:t>
            </a:fld>
            <a:endParaRPr lang="en-GB"/>
          </a:p>
        </p:txBody>
      </p:sp>
    </p:spTree>
    <p:extLst>
      <p:ext uri="{BB962C8B-B14F-4D97-AF65-F5344CB8AC3E}">
        <p14:creationId xmlns:p14="http://schemas.microsoft.com/office/powerpoint/2010/main" val="16881549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DBEE0BD-3613-4E7D-A2BD-FB02F3557E47}" type="slidenum">
              <a:rPr lang="en-GB" smtClean="0"/>
              <a:t>22</a:t>
            </a:fld>
            <a:endParaRPr lang="en-GB"/>
          </a:p>
        </p:txBody>
      </p:sp>
    </p:spTree>
    <p:extLst>
      <p:ext uri="{BB962C8B-B14F-4D97-AF65-F5344CB8AC3E}">
        <p14:creationId xmlns:p14="http://schemas.microsoft.com/office/powerpoint/2010/main" val="169924083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DBEE0BD-3613-4E7D-A2BD-FB02F3557E47}" type="slidenum">
              <a:rPr lang="en-GB" smtClean="0"/>
              <a:t>23</a:t>
            </a:fld>
            <a:endParaRPr lang="en-GB"/>
          </a:p>
        </p:txBody>
      </p:sp>
    </p:spTree>
    <p:extLst>
      <p:ext uri="{BB962C8B-B14F-4D97-AF65-F5344CB8AC3E}">
        <p14:creationId xmlns:p14="http://schemas.microsoft.com/office/powerpoint/2010/main" val="115909641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DBEE0BD-3613-4E7D-A2BD-FB02F3557E47}" type="slidenum">
              <a:rPr lang="en-GB" smtClean="0"/>
              <a:t>24</a:t>
            </a:fld>
            <a:endParaRPr lang="en-GB"/>
          </a:p>
        </p:txBody>
      </p:sp>
    </p:spTree>
    <p:extLst>
      <p:ext uri="{BB962C8B-B14F-4D97-AF65-F5344CB8AC3E}">
        <p14:creationId xmlns:p14="http://schemas.microsoft.com/office/powerpoint/2010/main" val="283745857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DBEE0BD-3613-4E7D-A2BD-FB02F3557E47}" type="slidenum">
              <a:rPr lang="en-GB" smtClean="0"/>
              <a:t>25</a:t>
            </a:fld>
            <a:endParaRPr lang="en-GB"/>
          </a:p>
        </p:txBody>
      </p:sp>
    </p:spTree>
    <p:extLst>
      <p:ext uri="{BB962C8B-B14F-4D97-AF65-F5344CB8AC3E}">
        <p14:creationId xmlns:p14="http://schemas.microsoft.com/office/powerpoint/2010/main" val="125734920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DBEE0BD-3613-4E7D-A2BD-FB02F3557E47}" type="slidenum">
              <a:rPr lang="en-GB" smtClean="0"/>
              <a:t>26</a:t>
            </a:fld>
            <a:endParaRPr lang="en-GB"/>
          </a:p>
        </p:txBody>
      </p:sp>
    </p:spTree>
    <p:extLst>
      <p:ext uri="{BB962C8B-B14F-4D97-AF65-F5344CB8AC3E}">
        <p14:creationId xmlns:p14="http://schemas.microsoft.com/office/powerpoint/2010/main" val="67423344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DBEE0BD-3613-4E7D-A2BD-FB02F3557E47}" type="slidenum">
              <a:rPr lang="en-GB" smtClean="0"/>
              <a:t>27</a:t>
            </a:fld>
            <a:endParaRPr lang="en-GB"/>
          </a:p>
        </p:txBody>
      </p:sp>
    </p:spTree>
    <p:extLst>
      <p:ext uri="{BB962C8B-B14F-4D97-AF65-F5344CB8AC3E}">
        <p14:creationId xmlns:p14="http://schemas.microsoft.com/office/powerpoint/2010/main" val="115962344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DBEE0BD-3613-4E7D-A2BD-FB02F3557E47}" type="slidenum">
              <a:rPr lang="en-GB" smtClean="0"/>
              <a:t>28</a:t>
            </a:fld>
            <a:endParaRPr lang="en-GB"/>
          </a:p>
        </p:txBody>
      </p:sp>
    </p:spTree>
    <p:extLst>
      <p:ext uri="{BB962C8B-B14F-4D97-AF65-F5344CB8AC3E}">
        <p14:creationId xmlns:p14="http://schemas.microsoft.com/office/powerpoint/2010/main" val="24408544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DBEE0BD-3613-4E7D-A2BD-FB02F3557E47}" type="slidenum">
              <a:rPr lang="en-GB" smtClean="0"/>
              <a:t>29</a:t>
            </a:fld>
            <a:endParaRPr lang="en-GB"/>
          </a:p>
        </p:txBody>
      </p:sp>
    </p:spTree>
    <p:extLst>
      <p:ext uri="{BB962C8B-B14F-4D97-AF65-F5344CB8AC3E}">
        <p14:creationId xmlns:p14="http://schemas.microsoft.com/office/powerpoint/2010/main" val="16105279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it all started with an ambitious professor at ULB,</a:t>
            </a:r>
          </a:p>
        </p:txBody>
      </p:sp>
      <p:sp>
        <p:nvSpPr>
          <p:cNvPr id="4" name="Slide Number Placeholder 3"/>
          <p:cNvSpPr>
            <a:spLocks noGrp="1"/>
          </p:cNvSpPr>
          <p:nvPr>
            <p:ph type="sldNum" sz="quarter" idx="10"/>
          </p:nvPr>
        </p:nvSpPr>
        <p:spPr/>
        <p:txBody>
          <a:bodyPr/>
          <a:lstStyle/>
          <a:p>
            <a:fld id="{6DBEE0BD-3613-4E7D-A2BD-FB02F3557E47}" type="slidenum">
              <a:rPr lang="en-GB" smtClean="0"/>
              <a:t>3</a:t>
            </a:fld>
            <a:endParaRPr lang="en-GB"/>
          </a:p>
        </p:txBody>
      </p:sp>
    </p:spTree>
    <p:extLst>
      <p:ext uri="{BB962C8B-B14F-4D97-AF65-F5344CB8AC3E}">
        <p14:creationId xmlns:p14="http://schemas.microsoft.com/office/powerpoint/2010/main" val="373743609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DBEE0BD-3613-4E7D-A2BD-FB02F3557E47}" type="slidenum">
              <a:rPr lang="en-GB" smtClean="0"/>
              <a:t>30</a:t>
            </a:fld>
            <a:endParaRPr lang="en-GB"/>
          </a:p>
        </p:txBody>
      </p:sp>
    </p:spTree>
    <p:extLst>
      <p:ext uri="{BB962C8B-B14F-4D97-AF65-F5344CB8AC3E}">
        <p14:creationId xmlns:p14="http://schemas.microsoft.com/office/powerpoint/2010/main" val="190647231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DBEE0BD-3613-4E7D-A2BD-FB02F3557E47}" type="slidenum">
              <a:rPr lang="en-GB" smtClean="0"/>
              <a:t>31</a:t>
            </a:fld>
            <a:endParaRPr lang="en-GB"/>
          </a:p>
        </p:txBody>
      </p:sp>
    </p:spTree>
    <p:extLst>
      <p:ext uri="{BB962C8B-B14F-4D97-AF65-F5344CB8AC3E}">
        <p14:creationId xmlns:p14="http://schemas.microsoft.com/office/powerpoint/2010/main" val="175587301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DBEE0BD-3613-4E7D-A2BD-FB02F3557E47}" type="slidenum">
              <a:rPr lang="en-GB" smtClean="0"/>
              <a:t>32</a:t>
            </a:fld>
            <a:endParaRPr lang="en-GB"/>
          </a:p>
        </p:txBody>
      </p:sp>
    </p:spTree>
    <p:extLst>
      <p:ext uri="{BB962C8B-B14F-4D97-AF65-F5344CB8AC3E}">
        <p14:creationId xmlns:p14="http://schemas.microsoft.com/office/powerpoint/2010/main" val="291415854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DBEE0BD-3613-4E7D-A2BD-FB02F3557E47}" type="slidenum">
              <a:rPr lang="en-GB" smtClean="0"/>
              <a:t>33</a:t>
            </a:fld>
            <a:endParaRPr lang="en-GB"/>
          </a:p>
        </p:txBody>
      </p:sp>
    </p:spTree>
    <p:extLst>
      <p:ext uri="{BB962C8B-B14F-4D97-AF65-F5344CB8AC3E}">
        <p14:creationId xmlns:p14="http://schemas.microsoft.com/office/powerpoint/2010/main" val="209935737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DBEE0BD-3613-4E7D-A2BD-FB02F3557E47}" type="slidenum">
              <a:rPr lang="en-GB" smtClean="0"/>
              <a:t>34</a:t>
            </a:fld>
            <a:endParaRPr lang="en-GB"/>
          </a:p>
        </p:txBody>
      </p:sp>
    </p:spTree>
    <p:extLst>
      <p:ext uri="{BB962C8B-B14F-4D97-AF65-F5344CB8AC3E}">
        <p14:creationId xmlns:p14="http://schemas.microsoft.com/office/powerpoint/2010/main" val="304550525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DBEE0BD-3613-4E7D-A2BD-FB02F3557E47}" type="slidenum">
              <a:rPr lang="en-GB" smtClean="0"/>
              <a:t>35</a:t>
            </a:fld>
            <a:endParaRPr lang="en-GB"/>
          </a:p>
        </p:txBody>
      </p:sp>
    </p:spTree>
    <p:extLst>
      <p:ext uri="{BB962C8B-B14F-4D97-AF65-F5344CB8AC3E}">
        <p14:creationId xmlns:p14="http://schemas.microsoft.com/office/powerpoint/2010/main" val="387120034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DBEE0BD-3613-4E7D-A2BD-FB02F3557E47}" type="slidenum">
              <a:rPr lang="en-GB" smtClean="0"/>
              <a:t>36</a:t>
            </a:fld>
            <a:endParaRPr lang="en-GB"/>
          </a:p>
        </p:txBody>
      </p:sp>
    </p:spTree>
    <p:extLst>
      <p:ext uri="{BB962C8B-B14F-4D97-AF65-F5344CB8AC3E}">
        <p14:creationId xmlns:p14="http://schemas.microsoft.com/office/powerpoint/2010/main" val="65579964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DBEE0BD-3613-4E7D-A2BD-FB02F3557E47}" type="slidenum">
              <a:rPr lang="en-GB" smtClean="0"/>
              <a:t>37</a:t>
            </a:fld>
            <a:endParaRPr lang="en-GB"/>
          </a:p>
        </p:txBody>
      </p:sp>
    </p:spTree>
    <p:extLst>
      <p:ext uri="{BB962C8B-B14F-4D97-AF65-F5344CB8AC3E}">
        <p14:creationId xmlns:p14="http://schemas.microsoft.com/office/powerpoint/2010/main" val="138470168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DBEE0BD-3613-4E7D-A2BD-FB02F3557E47}" type="slidenum">
              <a:rPr lang="en-GB" smtClean="0"/>
              <a:t>38</a:t>
            </a:fld>
            <a:endParaRPr lang="en-GB"/>
          </a:p>
        </p:txBody>
      </p:sp>
    </p:spTree>
    <p:extLst>
      <p:ext uri="{BB962C8B-B14F-4D97-AF65-F5344CB8AC3E}">
        <p14:creationId xmlns:p14="http://schemas.microsoft.com/office/powerpoint/2010/main" val="23463026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DBEE0BD-3613-4E7D-A2BD-FB02F3557E47}" type="slidenum">
              <a:rPr lang="en-GB" smtClean="0"/>
              <a:t>39</a:t>
            </a:fld>
            <a:endParaRPr lang="en-GB"/>
          </a:p>
        </p:txBody>
      </p:sp>
    </p:spTree>
    <p:extLst>
      <p:ext uri="{BB962C8B-B14F-4D97-AF65-F5344CB8AC3E}">
        <p14:creationId xmlns:p14="http://schemas.microsoft.com/office/powerpoint/2010/main" val="23753786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 expert from another world, a distant kind soul who answered my prayer over </a:t>
            </a:r>
            <a:r>
              <a:rPr lang="en-GB" dirty="0" err="1"/>
              <a:t>stackoverflow</a:t>
            </a:r>
            <a:r>
              <a:rPr lang="en-GB" dirty="0"/>
              <a:t>, someone I can only describe as man with a </a:t>
            </a:r>
            <a:r>
              <a:rPr lang="en-GB" dirty="0" err="1"/>
              <a:t>curiousity</a:t>
            </a:r>
            <a:r>
              <a:rPr lang="en-GB" dirty="0"/>
              <a:t> of a child, and a man who will abandon us soon.</a:t>
            </a:r>
          </a:p>
          <a:p>
            <a:endParaRPr lang="en-GB" dirty="0"/>
          </a:p>
        </p:txBody>
      </p:sp>
      <p:sp>
        <p:nvSpPr>
          <p:cNvPr id="4" name="Slide Number Placeholder 3"/>
          <p:cNvSpPr>
            <a:spLocks noGrp="1"/>
          </p:cNvSpPr>
          <p:nvPr>
            <p:ph type="sldNum" sz="quarter" idx="10"/>
          </p:nvPr>
        </p:nvSpPr>
        <p:spPr/>
        <p:txBody>
          <a:bodyPr/>
          <a:lstStyle/>
          <a:p>
            <a:fld id="{6DBEE0BD-3613-4E7D-A2BD-FB02F3557E47}" type="slidenum">
              <a:rPr lang="en-GB" smtClean="0"/>
              <a:t>4</a:t>
            </a:fld>
            <a:endParaRPr lang="en-GB"/>
          </a:p>
        </p:txBody>
      </p:sp>
    </p:spTree>
    <p:extLst>
      <p:ext uri="{BB962C8B-B14F-4D97-AF65-F5344CB8AC3E}">
        <p14:creationId xmlns:p14="http://schemas.microsoft.com/office/powerpoint/2010/main" val="127055315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DBEE0BD-3613-4E7D-A2BD-FB02F3557E47}" type="slidenum">
              <a:rPr lang="en-GB" smtClean="0"/>
              <a:t>40</a:t>
            </a:fld>
            <a:endParaRPr lang="en-GB"/>
          </a:p>
        </p:txBody>
      </p:sp>
    </p:spTree>
    <p:extLst>
      <p:ext uri="{BB962C8B-B14F-4D97-AF65-F5344CB8AC3E}">
        <p14:creationId xmlns:p14="http://schemas.microsoft.com/office/powerpoint/2010/main" val="223451307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DBEE0BD-3613-4E7D-A2BD-FB02F3557E47}" type="slidenum">
              <a:rPr lang="en-GB" smtClean="0"/>
              <a:t>41</a:t>
            </a:fld>
            <a:endParaRPr lang="en-GB"/>
          </a:p>
        </p:txBody>
      </p:sp>
    </p:spTree>
    <p:extLst>
      <p:ext uri="{BB962C8B-B14F-4D97-AF65-F5344CB8AC3E}">
        <p14:creationId xmlns:p14="http://schemas.microsoft.com/office/powerpoint/2010/main" val="57872099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DBEE0BD-3613-4E7D-A2BD-FB02F3557E47}" type="slidenum">
              <a:rPr lang="en-GB" smtClean="0"/>
              <a:t>42</a:t>
            </a:fld>
            <a:endParaRPr lang="en-GB"/>
          </a:p>
        </p:txBody>
      </p:sp>
    </p:spTree>
    <p:extLst>
      <p:ext uri="{BB962C8B-B14F-4D97-AF65-F5344CB8AC3E}">
        <p14:creationId xmlns:p14="http://schemas.microsoft.com/office/powerpoint/2010/main" val="22362248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DBEE0BD-3613-4E7D-A2BD-FB02F3557E47}" type="slidenum">
              <a:rPr lang="en-GB" smtClean="0"/>
              <a:t>43</a:t>
            </a:fld>
            <a:endParaRPr lang="en-GB"/>
          </a:p>
        </p:txBody>
      </p:sp>
    </p:spTree>
    <p:extLst>
      <p:ext uri="{BB962C8B-B14F-4D97-AF65-F5344CB8AC3E}">
        <p14:creationId xmlns:p14="http://schemas.microsoft.com/office/powerpoint/2010/main" val="277101221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DBEE0BD-3613-4E7D-A2BD-FB02F3557E47}" type="slidenum">
              <a:rPr lang="en-GB" smtClean="0"/>
              <a:t>44</a:t>
            </a:fld>
            <a:endParaRPr lang="en-GB"/>
          </a:p>
        </p:txBody>
      </p:sp>
    </p:spTree>
    <p:extLst>
      <p:ext uri="{BB962C8B-B14F-4D97-AF65-F5344CB8AC3E}">
        <p14:creationId xmlns:p14="http://schemas.microsoft.com/office/powerpoint/2010/main" val="348210597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DBEE0BD-3613-4E7D-A2BD-FB02F3557E47}" type="slidenum">
              <a:rPr lang="en-GB" smtClean="0"/>
              <a:t>45</a:t>
            </a:fld>
            <a:endParaRPr lang="en-GB"/>
          </a:p>
        </p:txBody>
      </p:sp>
    </p:spTree>
    <p:extLst>
      <p:ext uri="{BB962C8B-B14F-4D97-AF65-F5344CB8AC3E}">
        <p14:creationId xmlns:p14="http://schemas.microsoft.com/office/powerpoint/2010/main" val="230823721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DBEE0BD-3613-4E7D-A2BD-FB02F3557E47}" type="slidenum">
              <a:rPr lang="en-GB" smtClean="0"/>
              <a:t>46</a:t>
            </a:fld>
            <a:endParaRPr lang="en-GB"/>
          </a:p>
        </p:txBody>
      </p:sp>
    </p:spTree>
    <p:extLst>
      <p:ext uri="{BB962C8B-B14F-4D97-AF65-F5344CB8AC3E}">
        <p14:creationId xmlns:p14="http://schemas.microsoft.com/office/powerpoint/2010/main" val="332067344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DBEE0BD-3613-4E7D-A2BD-FB02F3557E47}" type="slidenum">
              <a:rPr lang="en-GB" smtClean="0"/>
              <a:t>47</a:t>
            </a:fld>
            <a:endParaRPr lang="en-GB"/>
          </a:p>
        </p:txBody>
      </p:sp>
    </p:spTree>
    <p:extLst>
      <p:ext uri="{BB962C8B-B14F-4D97-AF65-F5344CB8AC3E}">
        <p14:creationId xmlns:p14="http://schemas.microsoft.com/office/powerpoint/2010/main" val="155939071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DBEE0BD-3613-4E7D-A2BD-FB02F3557E47}" type="slidenum">
              <a:rPr lang="en-GB" smtClean="0"/>
              <a:t>48</a:t>
            </a:fld>
            <a:endParaRPr lang="en-GB"/>
          </a:p>
        </p:txBody>
      </p:sp>
    </p:spTree>
    <p:extLst>
      <p:ext uri="{BB962C8B-B14F-4D97-AF65-F5344CB8AC3E}">
        <p14:creationId xmlns:p14="http://schemas.microsoft.com/office/powerpoint/2010/main" val="104952817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DBEE0BD-3613-4E7D-A2BD-FB02F3557E47}" type="slidenum">
              <a:rPr lang="en-GB" smtClean="0"/>
              <a:t>49</a:t>
            </a:fld>
            <a:endParaRPr lang="en-GB"/>
          </a:p>
        </p:txBody>
      </p:sp>
    </p:spTree>
    <p:extLst>
      <p:ext uri="{BB962C8B-B14F-4D97-AF65-F5344CB8AC3E}">
        <p14:creationId xmlns:p14="http://schemas.microsoft.com/office/powerpoint/2010/main" val="18910289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all know what coin flipping is but how can it be of interest to any serious researcher? Consider the following stolen specimen: a </a:t>
            </a:r>
            <a:r>
              <a:rPr lang="en-GB" dirty="0" err="1"/>
              <a:t>silde</a:t>
            </a:r>
            <a:r>
              <a:rPr lang="en-GB" dirty="0"/>
              <a:t> from Prof Schaffner's QIP talk this year.</a:t>
            </a:r>
          </a:p>
          <a:p>
            <a:endParaRPr lang="en-GB" dirty="0"/>
          </a:p>
        </p:txBody>
      </p:sp>
      <p:sp>
        <p:nvSpPr>
          <p:cNvPr id="4" name="Slide Number Placeholder 3"/>
          <p:cNvSpPr>
            <a:spLocks noGrp="1"/>
          </p:cNvSpPr>
          <p:nvPr>
            <p:ph type="sldNum" sz="quarter" idx="10"/>
          </p:nvPr>
        </p:nvSpPr>
        <p:spPr/>
        <p:txBody>
          <a:bodyPr/>
          <a:lstStyle/>
          <a:p>
            <a:fld id="{6DBEE0BD-3613-4E7D-A2BD-FB02F3557E47}" type="slidenum">
              <a:rPr lang="en-GB" smtClean="0"/>
              <a:t>5</a:t>
            </a:fld>
            <a:endParaRPr lang="en-GB"/>
          </a:p>
        </p:txBody>
      </p:sp>
    </p:spTree>
    <p:extLst>
      <p:ext uri="{BB962C8B-B14F-4D97-AF65-F5344CB8AC3E}">
        <p14:creationId xmlns:p14="http://schemas.microsoft.com/office/powerpoint/2010/main" val="211122679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DBEE0BD-3613-4E7D-A2BD-FB02F3557E47}" type="slidenum">
              <a:rPr lang="en-GB" smtClean="0"/>
              <a:t>50</a:t>
            </a:fld>
            <a:endParaRPr lang="en-GB"/>
          </a:p>
        </p:txBody>
      </p:sp>
    </p:spTree>
    <p:extLst>
      <p:ext uri="{BB962C8B-B14F-4D97-AF65-F5344CB8AC3E}">
        <p14:creationId xmlns:p14="http://schemas.microsoft.com/office/powerpoint/2010/main" val="210081920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DBEE0BD-3613-4E7D-A2BD-FB02F3557E47}" type="slidenum">
              <a:rPr lang="en-GB" smtClean="0"/>
              <a:t>51</a:t>
            </a:fld>
            <a:endParaRPr lang="en-GB"/>
          </a:p>
        </p:txBody>
      </p:sp>
    </p:spTree>
    <p:extLst>
      <p:ext uri="{BB962C8B-B14F-4D97-AF65-F5344CB8AC3E}">
        <p14:creationId xmlns:p14="http://schemas.microsoft.com/office/powerpoint/2010/main" val="138479810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DBEE0BD-3613-4E7D-A2BD-FB02F3557E47}" type="slidenum">
              <a:rPr lang="en-GB" smtClean="0"/>
              <a:t>52</a:t>
            </a:fld>
            <a:endParaRPr lang="en-GB"/>
          </a:p>
        </p:txBody>
      </p:sp>
    </p:spTree>
    <p:extLst>
      <p:ext uri="{BB962C8B-B14F-4D97-AF65-F5344CB8AC3E}">
        <p14:creationId xmlns:p14="http://schemas.microsoft.com/office/powerpoint/2010/main" val="19753820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DBEE0BD-3613-4E7D-A2BD-FB02F3557E47}" type="slidenum">
              <a:rPr lang="en-GB" smtClean="0"/>
              <a:t>53</a:t>
            </a:fld>
            <a:endParaRPr lang="en-GB"/>
          </a:p>
        </p:txBody>
      </p:sp>
    </p:spTree>
    <p:extLst>
      <p:ext uri="{BB962C8B-B14F-4D97-AF65-F5344CB8AC3E}">
        <p14:creationId xmlns:p14="http://schemas.microsoft.com/office/powerpoint/2010/main" val="405902485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DBEE0BD-3613-4E7D-A2BD-FB02F3557E47}" type="slidenum">
              <a:rPr lang="en-GB" smtClean="0"/>
              <a:t>54</a:t>
            </a:fld>
            <a:endParaRPr lang="en-GB"/>
          </a:p>
        </p:txBody>
      </p:sp>
    </p:spTree>
    <p:extLst>
      <p:ext uri="{BB962C8B-B14F-4D97-AF65-F5344CB8AC3E}">
        <p14:creationId xmlns:p14="http://schemas.microsoft.com/office/powerpoint/2010/main" val="403785964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DBEE0BD-3613-4E7D-A2BD-FB02F3557E47}" type="slidenum">
              <a:rPr lang="en-GB" smtClean="0"/>
              <a:t>55</a:t>
            </a:fld>
            <a:endParaRPr lang="en-GB"/>
          </a:p>
        </p:txBody>
      </p:sp>
    </p:spTree>
    <p:extLst>
      <p:ext uri="{BB962C8B-B14F-4D97-AF65-F5344CB8AC3E}">
        <p14:creationId xmlns:p14="http://schemas.microsoft.com/office/powerpoint/2010/main" val="190209398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DBEE0BD-3613-4E7D-A2BD-FB02F3557E47}" type="slidenum">
              <a:rPr lang="en-GB" smtClean="0"/>
              <a:t>56</a:t>
            </a:fld>
            <a:endParaRPr lang="en-GB"/>
          </a:p>
        </p:txBody>
      </p:sp>
    </p:spTree>
    <p:extLst>
      <p:ext uri="{BB962C8B-B14F-4D97-AF65-F5344CB8AC3E}">
        <p14:creationId xmlns:p14="http://schemas.microsoft.com/office/powerpoint/2010/main" val="396907242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DBEE0BD-3613-4E7D-A2BD-FB02F3557E47}" type="slidenum">
              <a:rPr lang="en-GB" smtClean="0"/>
              <a:t>57</a:t>
            </a:fld>
            <a:endParaRPr lang="en-GB"/>
          </a:p>
        </p:txBody>
      </p:sp>
    </p:spTree>
    <p:extLst>
      <p:ext uri="{BB962C8B-B14F-4D97-AF65-F5344CB8AC3E}">
        <p14:creationId xmlns:p14="http://schemas.microsoft.com/office/powerpoint/2010/main" val="27014449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DBEE0BD-3613-4E7D-A2BD-FB02F3557E47}" type="slidenum">
              <a:rPr lang="en-GB" smtClean="0"/>
              <a:t>58</a:t>
            </a:fld>
            <a:endParaRPr lang="en-GB"/>
          </a:p>
        </p:txBody>
      </p:sp>
    </p:spTree>
    <p:extLst>
      <p:ext uri="{BB962C8B-B14F-4D97-AF65-F5344CB8AC3E}">
        <p14:creationId xmlns:p14="http://schemas.microsoft.com/office/powerpoint/2010/main" val="69356915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DBEE0BD-3613-4E7D-A2BD-FB02F3557E47}" type="slidenum">
              <a:rPr lang="en-GB" smtClean="0"/>
              <a:t>59</a:t>
            </a:fld>
            <a:endParaRPr lang="en-GB"/>
          </a:p>
        </p:txBody>
      </p:sp>
    </p:spTree>
    <p:extLst>
      <p:ext uri="{BB962C8B-B14F-4D97-AF65-F5344CB8AC3E}">
        <p14:creationId xmlns:p14="http://schemas.microsoft.com/office/powerpoint/2010/main" val="24121308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See it yet? **[click]** Now?</a:t>
            </a:r>
          </a:p>
        </p:txBody>
      </p:sp>
      <p:sp>
        <p:nvSpPr>
          <p:cNvPr id="4" name="Slide Number Placeholder 3"/>
          <p:cNvSpPr>
            <a:spLocks noGrp="1"/>
          </p:cNvSpPr>
          <p:nvPr>
            <p:ph type="sldNum" sz="quarter" idx="10"/>
          </p:nvPr>
        </p:nvSpPr>
        <p:spPr/>
        <p:txBody>
          <a:bodyPr/>
          <a:lstStyle/>
          <a:p>
            <a:fld id="{6DBEE0BD-3613-4E7D-A2BD-FB02F3557E47}" type="slidenum">
              <a:rPr lang="en-GB" smtClean="0"/>
              <a:t>6</a:t>
            </a:fld>
            <a:endParaRPr lang="en-GB"/>
          </a:p>
        </p:txBody>
      </p:sp>
    </p:spTree>
    <p:extLst>
      <p:ext uri="{BB962C8B-B14F-4D97-AF65-F5344CB8AC3E}">
        <p14:creationId xmlns:p14="http://schemas.microsoft.com/office/powerpoint/2010/main" val="148844818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DBEE0BD-3613-4E7D-A2BD-FB02F3557E47}" type="slidenum">
              <a:rPr lang="en-GB" smtClean="0"/>
              <a:t>60</a:t>
            </a:fld>
            <a:endParaRPr lang="en-GB"/>
          </a:p>
        </p:txBody>
      </p:sp>
    </p:spTree>
    <p:extLst>
      <p:ext uri="{BB962C8B-B14F-4D97-AF65-F5344CB8AC3E}">
        <p14:creationId xmlns:p14="http://schemas.microsoft.com/office/powerpoint/2010/main" val="403283115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DBEE0BD-3613-4E7D-A2BD-FB02F3557E47}" type="slidenum">
              <a:rPr lang="en-GB" smtClean="0"/>
              <a:t>61</a:t>
            </a:fld>
            <a:endParaRPr lang="en-GB"/>
          </a:p>
        </p:txBody>
      </p:sp>
    </p:spTree>
    <p:extLst>
      <p:ext uri="{BB962C8B-B14F-4D97-AF65-F5344CB8AC3E}">
        <p14:creationId xmlns:p14="http://schemas.microsoft.com/office/powerpoint/2010/main" val="7079994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Recall the setting in Quantum key distribution was that Alice and Bob want to protect against Eve the </a:t>
            </a:r>
            <a:r>
              <a:rPr lang="en-GB" dirty="0" err="1"/>
              <a:t>evesdropper</a:t>
            </a:r>
            <a:r>
              <a:rPr lang="en-GB" dirty="0"/>
              <a:t>. What if Alice and Bob had a fight, they no longer trust each other? These are the kinds of situations we study in Multi-party computation which involves dishonest player. The protocol must protect an honest player from being cheated.</a:t>
            </a:r>
          </a:p>
          <a:p>
            <a:endParaRPr lang="en-GB" dirty="0"/>
          </a:p>
          <a:p>
            <a:r>
              <a:rPr lang="en-GB" dirty="0"/>
              <a:t>Many equivalences have been studied all of which are known to be impossible classically, unless one makes computational or other assumptions. The most interesting relation is that of Oblivious transfer and Bit commitment. One can't perform Oblivious Transfer from Bit commitment classically but can quantumly! But that is as far as the quantum magic goes. Turns out Bit commitment itself is quantumly impossible. So, you see where I am going with this? What about coin flipping? Can it be done, whatever it is supposed to be? Is it of any use?</a:t>
            </a:r>
          </a:p>
          <a:p>
            <a:endParaRPr lang="en-GB" dirty="0"/>
          </a:p>
          <a:p>
            <a:r>
              <a:rPr lang="en-GB" dirty="0"/>
              <a:t>Let us answer some of these questions.</a:t>
            </a:r>
          </a:p>
          <a:p>
            <a:endParaRPr lang="en-GB" dirty="0"/>
          </a:p>
        </p:txBody>
      </p:sp>
      <p:sp>
        <p:nvSpPr>
          <p:cNvPr id="4" name="Slide Number Placeholder 3"/>
          <p:cNvSpPr>
            <a:spLocks noGrp="1"/>
          </p:cNvSpPr>
          <p:nvPr>
            <p:ph type="sldNum" sz="quarter" idx="10"/>
          </p:nvPr>
        </p:nvSpPr>
        <p:spPr/>
        <p:txBody>
          <a:bodyPr/>
          <a:lstStyle/>
          <a:p>
            <a:fld id="{6DBEE0BD-3613-4E7D-A2BD-FB02F3557E47}" type="slidenum">
              <a:rPr lang="en-GB" smtClean="0"/>
              <a:t>7</a:t>
            </a:fld>
            <a:endParaRPr lang="en-GB"/>
          </a:p>
        </p:txBody>
      </p:sp>
    </p:spTree>
    <p:extLst>
      <p:ext uri="{BB962C8B-B14F-4D97-AF65-F5344CB8AC3E}">
        <p14:creationId xmlns:p14="http://schemas.microsoft.com/office/powerpoint/2010/main" val="11325353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DBEE0BD-3613-4E7D-A2BD-FB02F3557E47}" type="slidenum">
              <a:rPr lang="en-GB" smtClean="0"/>
              <a:t>8</a:t>
            </a:fld>
            <a:endParaRPr lang="en-GB"/>
          </a:p>
        </p:txBody>
      </p:sp>
    </p:spTree>
    <p:extLst>
      <p:ext uri="{BB962C8B-B14F-4D97-AF65-F5344CB8AC3E}">
        <p14:creationId xmlns:p14="http://schemas.microsoft.com/office/powerpoint/2010/main" val="29317148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DBEE0BD-3613-4E7D-A2BD-FB02F3557E47}" type="slidenum">
              <a:rPr lang="en-GB" smtClean="0"/>
              <a:t>9</a:t>
            </a:fld>
            <a:endParaRPr lang="en-GB"/>
          </a:p>
        </p:txBody>
      </p:sp>
    </p:spTree>
    <p:extLst>
      <p:ext uri="{BB962C8B-B14F-4D97-AF65-F5344CB8AC3E}">
        <p14:creationId xmlns:p14="http://schemas.microsoft.com/office/powerpoint/2010/main" val="15844763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3A2373-149A-4548-AA2C-9841D5BDF2D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2E7B08EA-7F9D-467A-A16C-8A8EB2DE66D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sp>
        <p:nvSpPr>
          <p:cNvPr id="4" name="Date Placeholder 3">
            <a:extLst>
              <a:ext uri="{FF2B5EF4-FFF2-40B4-BE49-F238E27FC236}">
                <a16:creationId xmlns:a16="http://schemas.microsoft.com/office/drawing/2014/main" id="{5129214F-B99F-47E6-959D-5E19ADD237CB}"/>
              </a:ext>
            </a:extLst>
          </p:cNvPr>
          <p:cNvSpPr>
            <a:spLocks noGrp="1"/>
          </p:cNvSpPr>
          <p:nvPr>
            <p:ph type="dt" sz="half" idx="10"/>
          </p:nvPr>
        </p:nvSpPr>
        <p:spPr/>
        <p:txBody>
          <a:bodyPr/>
          <a:lstStyle/>
          <a:p>
            <a:fld id="{82815F35-E798-4689-A8FC-E884A9E50FE9}" type="datetime1">
              <a:rPr lang="en-GB" smtClean="0"/>
              <a:t>04/03/2020</a:t>
            </a:fld>
            <a:endParaRPr lang="en-GB"/>
          </a:p>
        </p:txBody>
      </p:sp>
      <p:sp>
        <p:nvSpPr>
          <p:cNvPr id="5" name="Footer Placeholder 4">
            <a:extLst>
              <a:ext uri="{FF2B5EF4-FFF2-40B4-BE49-F238E27FC236}">
                <a16:creationId xmlns:a16="http://schemas.microsoft.com/office/drawing/2014/main" id="{850B3764-442A-4602-83B2-F35B0AE16CD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463F2B1-589B-49CA-9B1E-6AD2A0B248A2}"/>
              </a:ext>
            </a:extLst>
          </p:cNvPr>
          <p:cNvSpPr>
            <a:spLocks noGrp="1"/>
          </p:cNvSpPr>
          <p:nvPr>
            <p:ph type="sldNum" sz="quarter" idx="12"/>
          </p:nvPr>
        </p:nvSpPr>
        <p:spPr/>
        <p:txBody>
          <a:bodyPr/>
          <a:lstStyle/>
          <a:p>
            <a:fld id="{F4178CE7-5F91-464F-86D6-1295A43D9F22}" type="slidenum">
              <a:rPr lang="en-GB" smtClean="0"/>
              <a:t>‹#›</a:t>
            </a:fld>
            <a:endParaRPr lang="en-GB"/>
          </a:p>
        </p:txBody>
      </p:sp>
    </p:spTree>
    <p:extLst>
      <p:ext uri="{BB962C8B-B14F-4D97-AF65-F5344CB8AC3E}">
        <p14:creationId xmlns:p14="http://schemas.microsoft.com/office/powerpoint/2010/main" val="89097645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p15:prstTrans prst="pageCurlDouble"/>
      </p:transition>
    </mc:Choice>
    <mc:Fallback xmlns="">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40583F-F68F-4FE0-BB8D-555C49706CFB}"/>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4A5081AB-2B2E-4BF7-AB30-9FD5B7ED74DC}"/>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E4C661F-1B8F-4385-BA9A-06B536421340}"/>
              </a:ext>
            </a:extLst>
          </p:cNvPr>
          <p:cNvSpPr>
            <a:spLocks noGrp="1"/>
          </p:cNvSpPr>
          <p:nvPr>
            <p:ph type="dt" sz="half" idx="10"/>
          </p:nvPr>
        </p:nvSpPr>
        <p:spPr/>
        <p:txBody>
          <a:bodyPr/>
          <a:lstStyle/>
          <a:p>
            <a:fld id="{4F2C8032-53C0-4A3A-A17C-CA1F77C57390}" type="datetime1">
              <a:rPr lang="en-GB" smtClean="0"/>
              <a:t>04/03/2020</a:t>
            </a:fld>
            <a:endParaRPr lang="en-GB"/>
          </a:p>
        </p:txBody>
      </p:sp>
      <p:sp>
        <p:nvSpPr>
          <p:cNvPr id="5" name="Footer Placeholder 4">
            <a:extLst>
              <a:ext uri="{FF2B5EF4-FFF2-40B4-BE49-F238E27FC236}">
                <a16:creationId xmlns:a16="http://schemas.microsoft.com/office/drawing/2014/main" id="{7A3B8615-2A47-4089-A011-1CDE9B026DC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E43FF5B-DEA6-4FD2-AFA3-BCAE93D051FA}"/>
              </a:ext>
            </a:extLst>
          </p:cNvPr>
          <p:cNvSpPr>
            <a:spLocks noGrp="1"/>
          </p:cNvSpPr>
          <p:nvPr>
            <p:ph type="sldNum" sz="quarter" idx="12"/>
          </p:nvPr>
        </p:nvSpPr>
        <p:spPr/>
        <p:txBody>
          <a:bodyPr/>
          <a:lstStyle/>
          <a:p>
            <a:fld id="{F4178CE7-5F91-464F-86D6-1295A43D9F22}" type="slidenum">
              <a:rPr lang="en-GB" smtClean="0"/>
              <a:t>‹#›</a:t>
            </a:fld>
            <a:endParaRPr lang="en-GB"/>
          </a:p>
        </p:txBody>
      </p:sp>
    </p:spTree>
    <p:extLst>
      <p:ext uri="{BB962C8B-B14F-4D97-AF65-F5344CB8AC3E}">
        <p14:creationId xmlns:p14="http://schemas.microsoft.com/office/powerpoint/2010/main" val="337264346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p15:prstTrans prst="pageCurlDouble"/>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69A2CF3-5537-44E1-A2D7-BBCA3E6EA4B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810BE9FB-D13F-479B-A391-BA43C26F486A}"/>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19CCE0B-1CA9-4406-84BF-1F2D7B296E5F}"/>
              </a:ext>
            </a:extLst>
          </p:cNvPr>
          <p:cNvSpPr>
            <a:spLocks noGrp="1"/>
          </p:cNvSpPr>
          <p:nvPr>
            <p:ph type="dt" sz="half" idx="10"/>
          </p:nvPr>
        </p:nvSpPr>
        <p:spPr/>
        <p:txBody>
          <a:bodyPr/>
          <a:lstStyle/>
          <a:p>
            <a:fld id="{9E2A41AF-909F-4641-ABE7-96DF9661A25B}" type="datetime1">
              <a:rPr lang="en-GB" smtClean="0"/>
              <a:t>04/03/2020</a:t>
            </a:fld>
            <a:endParaRPr lang="en-GB"/>
          </a:p>
        </p:txBody>
      </p:sp>
      <p:sp>
        <p:nvSpPr>
          <p:cNvPr id="5" name="Footer Placeholder 4">
            <a:extLst>
              <a:ext uri="{FF2B5EF4-FFF2-40B4-BE49-F238E27FC236}">
                <a16:creationId xmlns:a16="http://schemas.microsoft.com/office/drawing/2014/main" id="{9DB3C1FC-0853-4DDB-810B-17B2B2FCB30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4F04F75-0A03-40EA-8386-51484313DDD0}"/>
              </a:ext>
            </a:extLst>
          </p:cNvPr>
          <p:cNvSpPr>
            <a:spLocks noGrp="1"/>
          </p:cNvSpPr>
          <p:nvPr>
            <p:ph type="sldNum" sz="quarter" idx="12"/>
          </p:nvPr>
        </p:nvSpPr>
        <p:spPr/>
        <p:txBody>
          <a:bodyPr/>
          <a:lstStyle/>
          <a:p>
            <a:fld id="{F4178CE7-5F91-464F-86D6-1295A43D9F22}" type="slidenum">
              <a:rPr lang="en-GB" smtClean="0"/>
              <a:t>‹#›</a:t>
            </a:fld>
            <a:endParaRPr lang="en-GB"/>
          </a:p>
        </p:txBody>
      </p:sp>
    </p:spTree>
    <p:extLst>
      <p:ext uri="{BB962C8B-B14F-4D97-AF65-F5344CB8AC3E}">
        <p14:creationId xmlns:p14="http://schemas.microsoft.com/office/powerpoint/2010/main" val="388391209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p15:prstTrans prst="pageCurlDouble"/>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A2B8BC-F1E4-409F-9672-063194374AB4}"/>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5E7A6773-0E9C-448E-BC13-25A8D185A13C}"/>
              </a:ext>
            </a:extLst>
          </p:cNvPr>
          <p:cNvSpPr>
            <a:spLocks noGrp="1"/>
          </p:cNvSpPr>
          <p:nvPr>
            <p:ph idx="1"/>
          </p:nvPr>
        </p:nvSpPr>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Date Placeholder 3">
            <a:extLst>
              <a:ext uri="{FF2B5EF4-FFF2-40B4-BE49-F238E27FC236}">
                <a16:creationId xmlns:a16="http://schemas.microsoft.com/office/drawing/2014/main" id="{4E4A54A6-9615-450F-8688-4F9CD3E8FEED}"/>
              </a:ext>
            </a:extLst>
          </p:cNvPr>
          <p:cNvSpPr>
            <a:spLocks noGrp="1"/>
          </p:cNvSpPr>
          <p:nvPr>
            <p:ph type="dt" sz="half" idx="10"/>
          </p:nvPr>
        </p:nvSpPr>
        <p:spPr/>
        <p:txBody>
          <a:bodyPr/>
          <a:lstStyle/>
          <a:p>
            <a:fld id="{2315A26F-5E55-448F-ABFE-D3514A4DBA7A}" type="datetime1">
              <a:rPr lang="en-GB" smtClean="0"/>
              <a:t>04/03/2020</a:t>
            </a:fld>
            <a:endParaRPr lang="en-GB"/>
          </a:p>
        </p:txBody>
      </p:sp>
      <p:sp>
        <p:nvSpPr>
          <p:cNvPr id="5" name="Footer Placeholder 4">
            <a:extLst>
              <a:ext uri="{FF2B5EF4-FFF2-40B4-BE49-F238E27FC236}">
                <a16:creationId xmlns:a16="http://schemas.microsoft.com/office/drawing/2014/main" id="{A7325BA3-5924-4FA5-864C-49AA0072BA7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79817BE-5CB0-4008-B2A1-EAA4FCC304B6}"/>
              </a:ext>
            </a:extLst>
          </p:cNvPr>
          <p:cNvSpPr>
            <a:spLocks noGrp="1"/>
          </p:cNvSpPr>
          <p:nvPr>
            <p:ph type="sldNum" sz="quarter" idx="12"/>
          </p:nvPr>
        </p:nvSpPr>
        <p:spPr/>
        <p:txBody>
          <a:bodyPr/>
          <a:lstStyle/>
          <a:p>
            <a:fld id="{F4178CE7-5F91-464F-86D6-1295A43D9F22}" type="slidenum">
              <a:rPr lang="en-GB" smtClean="0"/>
              <a:t>‹#›</a:t>
            </a:fld>
            <a:endParaRPr lang="en-GB"/>
          </a:p>
        </p:txBody>
      </p:sp>
    </p:spTree>
    <p:extLst>
      <p:ext uri="{BB962C8B-B14F-4D97-AF65-F5344CB8AC3E}">
        <p14:creationId xmlns:p14="http://schemas.microsoft.com/office/powerpoint/2010/main" val="411783373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p15:prstTrans prst="pageCurlDouble"/>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ABF23D-8E50-4B84-B842-C177A8CFF80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23C18551-EDFA-4FE1-AC13-3F49925E261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4" name="Date Placeholder 3">
            <a:extLst>
              <a:ext uri="{FF2B5EF4-FFF2-40B4-BE49-F238E27FC236}">
                <a16:creationId xmlns:a16="http://schemas.microsoft.com/office/drawing/2014/main" id="{0EC628A4-37A7-4AD5-A45C-6AABEB36E19F}"/>
              </a:ext>
            </a:extLst>
          </p:cNvPr>
          <p:cNvSpPr>
            <a:spLocks noGrp="1"/>
          </p:cNvSpPr>
          <p:nvPr>
            <p:ph type="dt" sz="half" idx="10"/>
          </p:nvPr>
        </p:nvSpPr>
        <p:spPr/>
        <p:txBody>
          <a:bodyPr/>
          <a:lstStyle/>
          <a:p>
            <a:fld id="{DBDA4E7D-3B3A-41A2-9ADB-AC3520B16A4E}" type="datetime1">
              <a:rPr lang="en-GB" smtClean="0"/>
              <a:t>04/03/2020</a:t>
            </a:fld>
            <a:endParaRPr lang="en-GB"/>
          </a:p>
        </p:txBody>
      </p:sp>
      <p:sp>
        <p:nvSpPr>
          <p:cNvPr id="5" name="Footer Placeholder 4">
            <a:extLst>
              <a:ext uri="{FF2B5EF4-FFF2-40B4-BE49-F238E27FC236}">
                <a16:creationId xmlns:a16="http://schemas.microsoft.com/office/drawing/2014/main" id="{5C29A42D-4035-4E6A-8008-0D538E778A0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16F569D-347B-4323-A4D1-2DCBF6D04CA5}"/>
              </a:ext>
            </a:extLst>
          </p:cNvPr>
          <p:cNvSpPr>
            <a:spLocks noGrp="1"/>
          </p:cNvSpPr>
          <p:nvPr>
            <p:ph type="sldNum" sz="quarter" idx="12"/>
          </p:nvPr>
        </p:nvSpPr>
        <p:spPr/>
        <p:txBody>
          <a:bodyPr/>
          <a:lstStyle/>
          <a:p>
            <a:fld id="{F4178CE7-5F91-464F-86D6-1295A43D9F22}" type="slidenum">
              <a:rPr lang="en-GB" smtClean="0"/>
              <a:t>‹#›</a:t>
            </a:fld>
            <a:endParaRPr lang="en-GB"/>
          </a:p>
        </p:txBody>
      </p:sp>
    </p:spTree>
    <p:extLst>
      <p:ext uri="{BB962C8B-B14F-4D97-AF65-F5344CB8AC3E}">
        <p14:creationId xmlns:p14="http://schemas.microsoft.com/office/powerpoint/2010/main" val="231640982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p15:prstTrans prst="pageCurlDouble"/>
      </p:transition>
    </mc:Choice>
    <mc:Fallback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C5729D-36B1-4B54-8E49-777C3B5706B2}"/>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9C47CD4F-CA8A-4CA0-8079-9A548939C4A2}"/>
              </a:ext>
            </a:extLst>
          </p:cNvPr>
          <p:cNvSpPr>
            <a:spLocks noGrp="1"/>
          </p:cNvSpPr>
          <p:nvPr>
            <p:ph sz="half" idx="1"/>
          </p:nvPr>
        </p:nvSpPr>
        <p:spPr>
          <a:xfrm>
            <a:off x="838200" y="1825625"/>
            <a:ext cx="5181600" cy="4351338"/>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Content Placeholder 3">
            <a:extLst>
              <a:ext uri="{FF2B5EF4-FFF2-40B4-BE49-F238E27FC236}">
                <a16:creationId xmlns:a16="http://schemas.microsoft.com/office/drawing/2014/main" id="{0E304B77-BB51-4DF2-A18A-C9C8EBA9FBD9}"/>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6771306E-D4E7-4BCA-B62E-76EE82030D58}"/>
              </a:ext>
            </a:extLst>
          </p:cNvPr>
          <p:cNvSpPr>
            <a:spLocks noGrp="1"/>
          </p:cNvSpPr>
          <p:nvPr>
            <p:ph type="dt" sz="half" idx="10"/>
          </p:nvPr>
        </p:nvSpPr>
        <p:spPr/>
        <p:txBody>
          <a:bodyPr/>
          <a:lstStyle/>
          <a:p>
            <a:fld id="{2990C976-0E71-4CDA-89DE-8A62479E564B}" type="datetime1">
              <a:rPr lang="en-GB" smtClean="0"/>
              <a:t>04/03/2020</a:t>
            </a:fld>
            <a:endParaRPr lang="en-GB"/>
          </a:p>
        </p:txBody>
      </p:sp>
      <p:sp>
        <p:nvSpPr>
          <p:cNvPr id="6" name="Footer Placeholder 5">
            <a:extLst>
              <a:ext uri="{FF2B5EF4-FFF2-40B4-BE49-F238E27FC236}">
                <a16:creationId xmlns:a16="http://schemas.microsoft.com/office/drawing/2014/main" id="{0C82258F-7C42-4D4D-B249-AC207DCA4CA7}"/>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3AD138E9-D713-4415-A555-D28CEF792AD2}"/>
              </a:ext>
            </a:extLst>
          </p:cNvPr>
          <p:cNvSpPr>
            <a:spLocks noGrp="1"/>
          </p:cNvSpPr>
          <p:nvPr>
            <p:ph type="sldNum" sz="quarter" idx="12"/>
          </p:nvPr>
        </p:nvSpPr>
        <p:spPr/>
        <p:txBody>
          <a:bodyPr/>
          <a:lstStyle/>
          <a:p>
            <a:fld id="{F4178CE7-5F91-464F-86D6-1295A43D9F22}" type="slidenum">
              <a:rPr lang="en-GB" smtClean="0"/>
              <a:t>‹#›</a:t>
            </a:fld>
            <a:endParaRPr lang="en-GB"/>
          </a:p>
        </p:txBody>
      </p:sp>
    </p:spTree>
    <p:extLst>
      <p:ext uri="{BB962C8B-B14F-4D97-AF65-F5344CB8AC3E}">
        <p14:creationId xmlns:p14="http://schemas.microsoft.com/office/powerpoint/2010/main" val="380435191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p15:prstTrans prst="pageCurlDouble"/>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BDA9A-6404-4A29-BBD7-0A2BCDADB8EE}"/>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7A85D768-8919-456D-8307-17834CE8655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4" name="Content Placeholder 3">
            <a:extLst>
              <a:ext uri="{FF2B5EF4-FFF2-40B4-BE49-F238E27FC236}">
                <a16:creationId xmlns:a16="http://schemas.microsoft.com/office/drawing/2014/main" id="{D71A443F-2D35-452C-BF95-21F213736BBF}"/>
              </a:ext>
            </a:extLst>
          </p:cNvPr>
          <p:cNvSpPr>
            <a:spLocks noGrp="1"/>
          </p:cNvSpPr>
          <p:nvPr>
            <p:ph sz="half" idx="2"/>
          </p:nvPr>
        </p:nvSpPr>
        <p:spPr>
          <a:xfrm>
            <a:off x="839788" y="2505075"/>
            <a:ext cx="5157787" cy="3684588"/>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Text Placeholder 4">
            <a:extLst>
              <a:ext uri="{FF2B5EF4-FFF2-40B4-BE49-F238E27FC236}">
                <a16:creationId xmlns:a16="http://schemas.microsoft.com/office/drawing/2014/main" id="{04145419-178E-43DD-ADB0-1813E682AFC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6" name="Content Placeholder 5">
            <a:extLst>
              <a:ext uri="{FF2B5EF4-FFF2-40B4-BE49-F238E27FC236}">
                <a16:creationId xmlns:a16="http://schemas.microsoft.com/office/drawing/2014/main" id="{955902EC-CCA7-4140-803D-CFC58FCB71A8}"/>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21DFB218-39CA-4000-B603-FCFF02B6FE6F}"/>
              </a:ext>
            </a:extLst>
          </p:cNvPr>
          <p:cNvSpPr>
            <a:spLocks noGrp="1"/>
          </p:cNvSpPr>
          <p:nvPr>
            <p:ph type="dt" sz="half" idx="10"/>
          </p:nvPr>
        </p:nvSpPr>
        <p:spPr/>
        <p:txBody>
          <a:bodyPr/>
          <a:lstStyle/>
          <a:p>
            <a:fld id="{82FADA28-B821-4694-9C56-1DE546508E7F}" type="datetime1">
              <a:rPr lang="en-GB" smtClean="0"/>
              <a:t>04/03/2020</a:t>
            </a:fld>
            <a:endParaRPr lang="en-GB"/>
          </a:p>
        </p:txBody>
      </p:sp>
      <p:sp>
        <p:nvSpPr>
          <p:cNvPr id="8" name="Footer Placeholder 7">
            <a:extLst>
              <a:ext uri="{FF2B5EF4-FFF2-40B4-BE49-F238E27FC236}">
                <a16:creationId xmlns:a16="http://schemas.microsoft.com/office/drawing/2014/main" id="{6B2A989C-8E9C-4AD0-8F77-2B6B4686885B}"/>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EEDFDC49-3668-498E-B07F-AFA5970EBB43}"/>
              </a:ext>
            </a:extLst>
          </p:cNvPr>
          <p:cNvSpPr>
            <a:spLocks noGrp="1"/>
          </p:cNvSpPr>
          <p:nvPr>
            <p:ph type="sldNum" sz="quarter" idx="12"/>
          </p:nvPr>
        </p:nvSpPr>
        <p:spPr/>
        <p:txBody>
          <a:bodyPr/>
          <a:lstStyle/>
          <a:p>
            <a:fld id="{F4178CE7-5F91-464F-86D6-1295A43D9F22}" type="slidenum">
              <a:rPr lang="en-GB" smtClean="0"/>
              <a:t>‹#›</a:t>
            </a:fld>
            <a:endParaRPr lang="en-GB"/>
          </a:p>
        </p:txBody>
      </p:sp>
    </p:spTree>
    <p:extLst>
      <p:ext uri="{BB962C8B-B14F-4D97-AF65-F5344CB8AC3E}">
        <p14:creationId xmlns:p14="http://schemas.microsoft.com/office/powerpoint/2010/main" val="358044058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p15:prstTrans prst="pageCurlDouble"/>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BF74DB-1056-469E-B965-2D4E5EA46EF2}"/>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57726715-71EB-4806-B31E-D897B89B7A52}"/>
              </a:ext>
            </a:extLst>
          </p:cNvPr>
          <p:cNvSpPr>
            <a:spLocks noGrp="1"/>
          </p:cNvSpPr>
          <p:nvPr>
            <p:ph type="dt" sz="half" idx="10"/>
          </p:nvPr>
        </p:nvSpPr>
        <p:spPr/>
        <p:txBody>
          <a:bodyPr/>
          <a:lstStyle/>
          <a:p>
            <a:fld id="{1E522D8D-C37C-4747-9777-1BB6A405D3AF}" type="datetime1">
              <a:rPr lang="en-GB" smtClean="0"/>
              <a:t>04/03/2020</a:t>
            </a:fld>
            <a:endParaRPr lang="en-GB"/>
          </a:p>
        </p:txBody>
      </p:sp>
      <p:sp>
        <p:nvSpPr>
          <p:cNvPr id="4" name="Footer Placeholder 3">
            <a:extLst>
              <a:ext uri="{FF2B5EF4-FFF2-40B4-BE49-F238E27FC236}">
                <a16:creationId xmlns:a16="http://schemas.microsoft.com/office/drawing/2014/main" id="{CCCED766-C9BD-4F36-821F-C49448CE12B3}"/>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59772B76-F515-4FEF-BA86-9BCCF4215223}"/>
              </a:ext>
            </a:extLst>
          </p:cNvPr>
          <p:cNvSpPr>
            <a:spLocks noGrp="1"/>
          </p:cNvSpPr>
          <p:nvPr>
            <p:ph type="sldNum" sz="quarter" idx="12"/>
          </p:nvPr>
        </p:nvSpPr>
        <p:spPr/>
        <p:txBody>
          <a:bodyPr/>
          <a:lstStyle/>
          <a:p>
            <a:fld id="{F4178CE7-5F91-464F-86D6-1295A43D9F22}" type="slidenum">
              <a:rPr lang="en-GB" smtClean="0"/>
              <a:t>‹#›</a:t>
            </a:fld>
            <a:endParaRPr lang="en-GB"/>
          </a:p>
        </p:txBody>
      </p:sp>
    </p:spTree>
    <p:extLst>
      <p:ext uri="{BB962C8B-B14F-4D97-AF65-F5344CB8AC3E}">
        <p14:creationId xmlns:p14="http://schemas.microsoft.com/office/powerpoint/2010/main" val="58690448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p15:prstTrans prst="pageCurlDouble"/>
      </p:transition>
    </mc:Choice>
    <mc:Fallback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ED6CE98-52BC-4F09-A09E-8BB716B6EAD2}"/>
              </a:ext>
            </a:extLst>
          </p:cNvPr>
          <p:cNvSpPr>
            <a:spLocks noGrp="1"/>
          </p:cNvSpPr>
          <p:nvPr>
            <p:ph type="dt" sz="half" idx="10"/>
          </p:nvPr>
        </p:nvSpPr>
        <p:spPr/>
        <p:txBody>
          <a:bodyPr/>
          <a:lstStyle/>
          <a:p>
            <a:fld id="{A83071D1-4B6E-4B49-B8C4-2F8A8AB378A6}" type="datetime1">
              <a:rPr lang="en-GB" smtClean="0"/>
              <a:t>04/03/2020</a:t>
            </a:fld>
            <a:endParaRPr lang="en-GB"/>
          </a:p>
        </p:txBody>
      </p:sp>
      <p:sp>
        <p:nvSpPr>
          <p:cNvPr id="3" name="Footer Placeholder 2">
            <a:extLst>
              <a:ext uri="{FF2B5EF4-FFF2-40B4-BE49-F238E27FC236}">
                <a16:creationId xmlns:a16="http://schemas.microsoft.com/office/drawing/2014/main" id="{560B517A-FD50-4DC8-BAC5-39BAE003E015}"/>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C94A9ADB-6862-4819-8B46-29F07BDD3D76}"/>
              </a:ext>
            </a:extLst>
          </p:cNvPr>
          <p:cNvSpPr>
            <a:spLocks noGrp="1"/>
          </p:cNvSpPr>
          <p:nvPr>
            <p:ph type="sldNum" sz="quarter" idx="12"/>
          </p:nvPr>
        </p:nvSpPr>
        <p:spPr/>
        <p:txBody>
          <a:bodyPr/>
          <a:lstStyle/>
          <a:p>
            <a:fld id="{F4178CE7-5F91-464F-86D6-1295A43D9F22}" type="slidenum">
              <a:rPr lang="en-GB" smtClean="0"/>
              <a:t>‹#›</a:t>
            </a:fld>
            <a:endParaRPr lang="en-GB"/>
          </a:p>
        </p:txBody>
      </p:sp>
    </p:spTree>
    <p:extLst>
      <p:ext uri="{BB962C8B-B14F-4D97-AF65-F5344CB8AC3E}">
        <p14:creationId xmlns:p14="http://schemas.microsoft.com/office/powerpoint/2010/main" val="246112105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p15:prstTrans prst="pageCurlDouble"/>
      </p:transition>
    </mc:Choice>
    <mc:Fallback xmlns="">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41225E-C26B-4303-8E76-1D59500891E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219FD715-5F8D-4CED-A776-7CAA27DF83B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8738F54C-1420-49B6-834A-AC3FFD6E7D61}"/>
              </a:ext>
            </a:extLst>
          </p:cNvPr>
          <p:cNvSpPr>
            <a:spLocks noGrp="1"/>
          </p:cNvSpPr>
          <p:nvPr>
            <p:ph type="body" sz="half" idx="2"/>
          </p:nvPr>
        </p:nvSpPr>
        <p:spPr>
          <a:xfrm>
            <a:off x="839788" y="2057400"/>
            <a:ext cx="3932237" cy="3811588"/>
          </a:xfrm>
        </p:spPr>
        <p:txBody>
          <a:bodyPr>
            <a:normAutofit/>
          </a:bodyPr>
          <a:lstStyle>
            <a:lvl1pPr marL="0" indent="0">
              <a:buNone/>
              <a:defRPr sz="2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Edit Master text styles</a:t>
            </a:r>
          </a:p>
        </p:txBody>
      </p:sp>
      <p:sp>
        <p:nvSpPr>
          <p:cNvPr id="5" name="Date Placeholder 4">
            <a:extLst>
              <a:ext uri="{FF2B5EF4-FFF2-40B4-BE49-F238E27FC236}">
                <a16:creationId xmlns:a16="http://schemas.microsoft.com/office/drawing/2014/main" id="{68641524-1BF6-4629-BA1B-171E89A19968}"/>
              </a:ext>
            </a:extLst>
          </p:cNvPr>
          <p:cNvSpPr>
            <a:spLocks noGrp="1"/>
          </p:cNvSpPr>
          <p:nvPr>
            <p:ph type="dt" sz="half" idx="10"/>
          </p:nvPr>
        </p:nvSpPr>
        <p:spPr/>
        <p:txBody>
          <a:bodyPr/>
          <a:lstStyle/>
          <a:p>
            <a:fld id="{71EC41D8-E863-46B5-B8C7-65A81BE7D5FE}" type="datetime1">
              <a:rPr lang="en-GB" smtClean="0"/>
              <a:t>04/03/2020</a:t>
            </a:fld>
            <a:endParaRPr lang="en-GB"/>
          </a:p>
        </p:txBody>
      </p:sp>
      <p:sp>
        <p:nvSpPr>
          <p:cNvPr id="6" name="Footer Placeholder 5">
            <a:extLst>
              <a:ext uri="{FF2B5EF4-FFF2-40B4-BE49-F238E27FC236}">
                <a16:creationId xmlns:a16="http://schemas.microsoft.com/office/drawing/2014/main" id="{AC184921-CCF1-4F06-ABBA-E575F2F1A595}"/>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1B4A48D9-BAEA-488D-BB60-B87F34245EFE}"/>
              </a:ext>
            </a:extLst>
          </p:cNvPr>
          <p:cNvSpPr>
            <a:spLocks noGrp="1"/>
          </p:cNvSpPr>
          <p:nvPr>
            <p:ph type="sldNum" sz="quarter" idx="12"/>
          </p:nvPr>
        </p:nvSpPr>
        <p:spPr/>
        <p:txBody>
          <a:bodyPr/>
          <a:lstStyle/>
          <a:p>
            <a:fld id="{F4178CE7-5F91-464F-86D6-1295A43D9F22}" type="slidenum">
              <a:rPr lang="en-GB" smtClean="0"/>
              <a:t>‹#›</a:t>
            </a:fld>
            <a:endParaRPr lang="en-GB"/>
          </a:p>
        </p:txBody>
      </p:sp>
    </p:spTree>
    <p:extLst>
      <p:ext uri="{BB962C8B-B14F-4D97-AF65-F5344CB8AC3E}">
        <p14:creationId xmlns:p14="http://schemas.microsoft.com/office/powerpoint/2010/main" val="163414455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p15:prstTrans prst="pageCurlDouble"/>
      </p:transition>
    </mc:Choice>
    <mc:Fallback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6ECF22-BE95-45C5-A60A-E53C21A7A52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FB7E73E8-DCD6-4FEC-BA9A-004F7800E3E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788182E5-2146-4E00-8414-306199799C39}"/>
              </a:ext>
            </a:extLst>
          </p:cNvPr>
          <p:cNvSpPr>
            <a:spLocks noGrp="1"/>
          </p:cNvSpPr>
          <p:nvPr>
            <p:ph type="body" sz="half" idx="2"/>
          </p:nvPr>
        </p:nvSpPr>
        <p:spPr>
          <a:xfrm>
            <a:off x="839788" y="2057400"/>
            <a:ext cx="3932237" cy="3811588"/>
          </a:xfrm>
        </p:spPr>
        <p:txBody>
          <a:bodyPr>
            <a:normAutofit/>
          </a:bodyPr>
          <a:lstStyle>
            <a:lvl1pPr marL="0" indent="0">
              <a:buNone/>
              <a:defRPr sz="2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Edit Master text styles</a:t>
            </a:r>
          </a:p>
        </p:txBody>
      </p:sp>
      <p:sp>
        <p:nvSpPr>
          <p:cNvPr id="5" name="Date Placeholder 4">
            <a:extLst>
              <a:ext uri="{FF2B5EF4-FFF2-40B4-BE49-F238E27FC236}">
                <a16:creationId xmlns:a16="http://schemas.microsoft.com/office/drawing/2014/main" id="{21EADF10-6A66-4834-B65B-8AC695113283}"/>
              </a:ext>
            </a:extLst>
          </p:cNvPr>
          <p:cNvSpPr>
            <a:spLocks noGrp="1"/>
          </p:cNvSpPr>
          <p:nvPr>
            <p:ph type="dt" sz="half" idx="10"/>
          </p:nvPr>
        </p:nvSpPr>
        <p:spPr/>
        <p:txBody>
          <a:bodyPr/>
          <a:lstStyle/>
          <a:p>
            <a:fld id="{81600990-A94A-48E9-9EAA-F36ECC2E3F0F}" type="datetime1">
              <a:rPr lang="en-GB" smtClean="0"/>
              <a:t>04/03/2020</a:t>
            </a:fld>
            <a:endParaRPr lang="en-GB"/>
          </a:p>
        </p:txBody>
      </p:sp>
      <p:sp>
        <p:nvSpPr>
          <p:cNvPr id="6" name="Footer Placeholder 5">
            <a:extLst>
              <a:ext uri="{FF2B5EF4-FFF2-40B4-BE49-F238E27FC236}">
                <a16:creationId xmlns:a16="http://schemas.microsoft.com/office/drawing/2014/main" id="{D5B1B13B-A207-4B4D-A3C0-11525AA92382}"/>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4CB84BF-45BE-4F3F-9929-409018E093C4}"/>
              </a:ext>
            </a:extLst>
          </p:cNvPr>
          <p:cNvSpPr>
            <a:spLocks noGrp="1"/>
          </p:cNvSpPr>
          <p:nvPr>
            <p:ph type="sldNum" sz="quarter" idx="12"/>
          </p:nvPr>
        </p:nvSpPr>
        <p:spPr/>
        <p:txBody>
          <a:bodyPr/>
          <a:lstStyle/>
          <a:p>
            <a:fld id="{F4178CE7-5F91-464F-86D6-1295A43D9F22}" type="slidenum">
              <a:rPr lang="en-GB" smtClean="0"/>
              <a:t>‹#›</a:t>
            </a:fld>
            <a:endParaRPr lang="en-GB"/>
          </a:p>
        </p:txBody>
      </p:sp>
    </p:spTree>
    <p:extLst>
      <p:ext uri="{BB962C8B-B14F-4D97-AF65-F5344CB8AC3E}">
        <p14:creationId xmlns:p14="http://schemas.microsoft.com/office/powerpoint/2010/main" val="168532339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p15:prstTrans prst="pageCurlDoubl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7A9FC0C-16E5-46FC-AF83-D206495796C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E4AD4A40-BDA8-44E1-B17A-DC47C6636BA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Date Placeholder 3">
            <a:extLst>
              <a:ext uri="{FF2B5EF4-FFF2-40B4-BE49-F238E27FC236}">
                <a16:creationId xmlns:a16="http://schemas.microsoft.com/office/drawing/2014/main" id="{D845082E-4D1F-408D-8E2F-DCF0941FBE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A58954E-0E48-4D21-829B-8FCD5F2A9CCE}" type="datetime1">
              <a:rPr lang="en-GB" smtClean="0"/>
              <a:t>04/03/2020</a:t>
            </a:fld>
            <a:endParaRPr lang="en-GB"/>
          </a:p>
        </p:txBody>
      </p:sp>
      <p:sp>
        <p:nvSpPr>
          <p:cNvPr id="5" name="Footer Placeholder 4">
            <a:extLst>
              <a:ext uri="{FF2B5EF4-FFF2-40B4-BE49-F238E27FC236}">
                <a16:creationId xmlns:a16="http://schemas.microsoft.com/office/drawing/2014/main" id="{B03AA016-23BE-4BCF-9B36-139C240D30B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A9FF25FA-9C8E-4F4A-8C9A-5F960577655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4178CE7-5F91-464F-86D6-1295A43D9F22}" type="slidenum">
              <a:rPr lang="en-GB" smtClean="0"/>
              <a:t>‹#›</a:t>
            </a:fld>
            <a:endParaRPr lang="en-GB"/>
          </a:p>
        </p:txBody>
      </p:sp>
    </p:spTree>
    <p:extLst>
      <p:ext uri="{BB962C8B-B14F-4D97-AF65-F5344CB8AC3E}">
        <p14:creationId xmlns:p14="http://schemas.microsoft.com/office/powerpoint/2010/main" val="270645430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5="http://schemas.microsoft.com/office/powerpoint/2012/main">
    <mc:Choice Requires="p15">
      <p:transition xmlns:p14="http://schemas.microsoft.com/office/powerpoint/2010/main" p14:dur="250">
        <p15:prstTrans prst="pageCurlDouble"/>
      </p:transition>
    </mc:Choice>
    <mc:Fallback xmlns="">
      <p:transition>
        <p:fade/>
      </p:transition>
    </mc:Fallback>
  </mc:AlternateConten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6.xml"/><Relationship Id="rId1" Type="http://schemas.openxmlformats.org/officeDocument/2006/relationships/tags" Target="../tags/tag5.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6.xml"/><Relationship Id="rId1" Type="http://schemas.openxmlformats.org/officeDocument/2006/relationships/tags" Target="../tags/tag6.xml"/></Relationships>
</file>

<file path=ppt/slides/_rels/slide13.xml.rels><?xml version="1.0" encoding="UTF-8" standalone="yes"?>
<Relationships xmlns="http://schemas.openxmlformats.org/package/2006/relationships"><Relationship Id="rId8" Type="http://schemas.openxmlformats.org/officeDocument/2006/relationships/tags" Target="../tags/tag14.xml"/><Relationship Id="rId13" Type="http://schemas.openxmlformats.org/officeDocument/2006/relationships/slideLayout" Target="../slideLayouts/slideLayout2.xml"/><Relationship Id="rId18" Type="http://schemas.openxmlformats.org/officeDocument/2006/relationships/image" Target="../media/image24.png"/><Relationship Id="rId3" Type="http://schemas.openxmlformats.org/officeDocument/2006/relationships/tags" Target="../tags/tag9.xml"/><Relationship Id="rId21" Type="http://schemas.openxmlformats.org/officeDocument/2006/relationships/image" Target="../media/image27.png"/><Relationship Id="rId7" Type="http://schemas.openxmlformats.org/officeDocument/2006/relationships/tags" Target="../tags/tag13.xml"/><Relationship Id="rId12" Type="http://schemas.openxmlformats.org/officeDocument/2006/relationships/tags" Target="../tags/tag18.xml"/><Relationship Id="rId17" Type="http://schemas.openxmlformats.org/officeDocument/2006/relationships/image" Target="../media/image23.png"/><Relationship Id="rId2" Type="http://schemas.openxmlformats.org/officeDocument/2006/relationships/tags" Target="../tags/tag8.xml"/><Relationship Id="rId16" Type="http://schemas.openxmlformats.org/officeDocument/2006/relationships/image" Target="../media/image22.png"/><Relationship Id="rId20" Type="http://schemas.openxmlformats.org/officeDocument/2006/relationships/image" Target="../media/image26.png"/><Relationship Id="rId1" Type="http://schemas.openxmlformats.org/officeDocument/2006/relationships/tags" Target="../tags/tag7.xml"/><Relationship Id="rId6" Type="http://schemas.openxmlformats.org/officeDocument/2006/relationships/tags" Target="../tags/tag12.xml"/><Relationship Id="rId11" Type="http://schemas.openxmlformats.org/officeDocument/2006/relationships/tags" Target="../tags/tag17.xml"/><Relationship Id="rId5" Type="http://schemas.openxmlformats.org/officeDocument/2006/relationships/tags" Target="../tags/tag11.xml"/><Relationship Id="rId15" Type="http://schemas.openxmlformats.org/officeDocument/2006/relationships/image" Target="../media/image21.png"/><Relationship Id="rId10" Type="http://schemas.openxmlformats.org/officeDocument/2006/relationships/tags" Target="../tags/tag16.xml"/><Relationship Id="rId19" Type="http://schemas.openxmlformats.org/officeDocument/2006/relationships/image" Target="../media/image25.png"/><Relationship Id="rId4" Type="http://schemas.openxmlformats.org/officeDocument/2006/relationships/tags" Target="../tags/tag10.xml"/><Relationship Id="rId9" Type="http://schemas.openxmlformats.org/officeDocument/2006/relationships/tags" Target="../tags/tag15.xml"/><Relationship Id="rId1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8" Type="http://schemas.openxmlformats.org/officeDocument/2006/relationships/tags" Target="../tags/tag26.xml"/><Relationship Id="rId13" Type="http://schemas.openxmlformats.org/officeDocument/2006/relationships/tags" Target="../tags/tag31.xml"/><Relationship Id="rId18" Type="http://schemas.openxmlformats.org/officeDocument/2006/relationships/image" Target="../media/image29.png"/><Relationship Id="rId3" Type="http://schemas.openxmlformats.org/officeDocument/2006/relationships/tags" Target="../tags/tag21.xml"/><Relationship Id="rId21" Type="http://schemas.openxmlformats.org/officeDocument/2006/relationships/image" Target="../media/image32.png"/><Relationship Id="rId7" Type="http://schemas.openxmlformats.org/officeDocument/2006/relationships/tags" Target="../tags/tag25.xml"/><Relationship Id="rId12" Type="http://schemas.openxmlformats.org/officeDocument/2006/relationships/tags" Target="../tags/tag30.xml"/><Relationship Id="rId17" Type="http://schemas.openxmlformats.org/officeDocument/2006/relationships/image" Target="../media/image28.png"/><Relationship Id="rId2" Type="http://schemas.openxmlformats.org/officeDocument/2006/relationships/tags" Target="../tags/tag20.xml"/><Relationship Id="rId16" Type="http://schemas.openxmlformats.org/officeDocument/2006/relationships/notesSlide" Target="../notesSlides/notesSlide14.xml"/><Relationship Id="rId20" Type="http://schemas.openxmlformats.org/officeDocument/2006/relationships/image" Target="../media/image31.png"/><Relationship Id="rId1" Type="http://schemas.openxmlformats.org/officeDocument/2006/relationships/tags" Target="../tags/tag19.xml"/><Relationship Id="rId6" Type="http://schemas.openxmlformats.org/officeDocument/2006/relationships/tags" Target="../tags/tag24.xml"/><Relationship Id="rId11" Type="http://schemas.openxmlformats.org/officeDocument/2006/relationships/tags" Target="../tags/tag29.xml"/><Relationship Id="rId5" Type="http://schemas.openxmlformats.org/officeDocument/2006/relationships/tags" Target="../tags/tag23.xml"/><Relationship Id="rId15" Type="http://schemas.openxmlformats.org/officeDocument/2006/relationships/slideLayout" Target="../slideLayouts/slideLayout2.xml"/><Relationship Id="rId23" Type="http://schemas.openxmlformats.org/officeDocument/2006/relationships/image" Target="../media/image33.png"/><Relationship Id="rId10" Type="http://schemas.openxmlformats.org/officeDocument/2006/relationships/tags" Target="../tags/tag28.xml"/><Relationship Id="rId19" Type="http://schemas.openxmlformats.org/officeDocument/2006/relationships/image" Target="../media/image30.png"/><Relationship Id="rId4" Type="http://schemas.openxmlformats.org/officeDocument/2006/relationships/tags" Target="../tags/tag22.xml"/><Relationship Id="rId9" Type="http://schemas.openxmlformats.org/officeDocument/2006/relationships/tags" Target="../tags/tag27.xml"/><Relationship Id="rId14" Type="http://schemas.openxmlformats.org/officeDocument/2006/relationships/tags" Target="../tags/tag32.xml"/><Relationship Id="rId22" Type="http://schemas.openxmlformats.org/officeDocument/2006/relationships/image" Target="../media/image26.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8" Type="http://schemas.openxmlformats.org/officeDocument/2006/relationships/tags" Target="../tags/tag40.xml"/><Relationship Id="rId13" Type="http://schemas.openxmlformats.org/officeDocument/2006/relationships/tags" Target="../tags/tag45.xml"/><Relationship Id="rId18" Type="http://schemas.openxmlformats.org/officeDocument/2006/relationships/tags" Target="../tags/tag50.xml"/><Relationship Id="rId26" Type="http://schemas.openxmlformats.org/officeDocument/2006/relationships/image" Target="../media/image39.png"/><Relationship Id="rId3" Type="http://schemas.openxmlformats.org/officeDocument/2006/relationships/tags" Target="../tags/tag35.xml"/><Relationship Id="rId21" Type="http://schemas.openxmlformats.org/officeDocument/2006/relationships/image" Target="../media/image34.png"/><Relationship Id="rId7" Type="http://schemas.openxmlformats.org/officeDocument/2006/relationships/tags" Target="../tags/tag39.xml"/><Relationship Id="rId12" Type="http://schemas.openxmlformats.org/officeDocument/2006/relationships/tags" Target="../tags/tag44.xml"/><Relationship Id="rId17" Type="http://schemas.openxmlformats.org/officeDocument/2006/relationships/tags" Target="../tags/tag49.xml"/><Relationship Id="rId25" Type="http://schemas.openxmlformats.org/officeDocument/2006/relationships/image" Target="../media/image38.png"/><Relationship Id="rId2" Type="http://schemas.openxmlformats.org/officeDocument/2006/relationships/tags" Target="../tags/tag34.xml"/><Relationship Id="rId16" Type="http://schemas.openxmlformats.org/officeDocument/2006/relationships/tags" Target="../tags/tag48.xml"/><Relationship Id="rId20" Type="http://schemas.openxmlformats.org/officeDocument/2006/relationships/notesSlide" Target="../notesSlides/notesSlide16.xml"/><Relationship Id="rId29" Type="http://schemas.openxmlformats.org/officeDocument/2006/relationships/image" Target="../media/image42.png"/><Relationship Id="rId1" Type="http://schemas.openxmlformats.org/officeDocument/2006/relationships/tags" Target="../tags/tag33.xml"/><Relationship Id="rId6" Type="http://schemas.openxmlformats.org/officeDocument/2006/relationships/tags" Target="../tags/tag38.xml"/><Relationship Id="rId11" Type="http://schemas.openxmlformats.org/officeDocument/2006/relationships/tags" Target="../tags/tag43.xml"/><Relationship Id="rId24" Type="http://schemas.openxmlformats.org/officeDocument/2006/relationships/image" Target="../media/image37.png"/><Relationship Id="rId5" Type="http://schemas.openxmlformats.org/officeDocument/2006/relationships/tags" Target="../tags/tag37.xml"/><Relationship Id="rId15" Type="http://schemas.openxmlformats.org/officeDocument/2006/relationships/tags" Target="../tags/tag47.xml"/><Relationship Id="rId23" Type="http://schemas.openxmlformats.org/officeDocument/2006/relationships/image" Target="../media/image36.png"/><Relationship Id="rId28" Type="http://schemas.openxmlformats.org/officeDocument/2006/relationships/image" Target="../media/image41.png"/><Relationship Id="rId10" Type="http://schemas.openxmlformats.org/officeDocument/2006/relationships/tags" Target="../tags/tag42.xml"/><Relationship Id="rId19" Type="http://schemas.openxmlformats.org/officeDocument/2006/relationships/slideLayout" Target="../slideLayouts/slideLayout2.xml"/><Relationship Id="rId31" Type="http://schemas.openxmlformats.org/officeDocument/2006/relationships/image" Target="../media/image44.png"/><Relationship Id="rId4" Type="http://schemas.openxmlformats.org/officeDocument/2006/relationships/tags" Target="../tags/tag36.xml"/><Relationship Id="rId9" Type="http://schemas.openxmlformats.org/officeDocument/2006/relationships/tags" Target="../tags/tag41.xml"/><Relationship Id="rId14" Type="http://schemas.openxmlformats.org/officeDocument/2006/relationships/tags" Target="../tags/tag46.xml"/><Relationship Id="rId22" Type="http://schemas.openxmlformats.org/officeDocument/2006/relationships/image" Target="../media/image35.png"/><Relationship Id="rId27" Type="http://schemas.openxmlformats.org/officeDocument/2006/relationships/image" Target="../media/image40.png"/><Relationship Id="rId30" Type="http://schemas.openxmlformats.org/officeDocument/2006/relationships/image" Target="../media/image43.png"/></Relationships>
</file>

<file path=ppt/slides/_rels/slide17.xml.rels><?xml version="1.0" encoding="UTF-8" standalone="yes"?>
<Relationships xmlns="http://schemas.openxmlformats.org/package/2006/relationships"><Relationship Id="rId8" Type="http://schemas.openxmlformats.org/officeDocument/2006/relationships/tags" Target="../tags/tag58.xml"/><Relationship Id="rId13" Type="http://schemas.openxmlformats.org/officeDocument/2006/relationships/slideLayout" Target="../slideLayouts/slideLayout2.xml"/><Relationship Id="rId18" Type="http://schemas.openxmlformats.org/officeDocument/2006/relationships/image" Target="../media/image48.png"/><Relationship Id="rId3" Type="http://schemas.openxmlformats.org/officeDocument/2006/relationships/tags" Target="../tags/tag53.xml"/><Relationship Id="rId21" Type="http://schemas.openxmlformats.org/officeDocument/2006/relationships/image" Target="../media/image51.png"/><Relationship Id="rId7" Type="http://schemas.openxmlformats.org/officeDocument/2006/relationships/tags" Target="../tags/tag57.xml"/><Relationship Id="rId12" Type="http://schemas.openxmlformats.org/officeDocument/2006/relationships/tags" Target="../tags/tag62.xml"/><Relationship Id="rId17" Type="http://schemas.openxmlformats.org/officeDocument/2006/relationships/image" Target="../media/image47.png"/><Relationship Id="rId2" Type="http://schemas.openxmlformats.org/officeDocument/2006/relationships/tags" Target="../tags/tag52.xml"/><Relationship Id="rId16" Type="http://schemas.openxmlformats.org/officeDocument/2006/relationships/image" Target="../media/image46.png"/><Relationship Id="rId20" Type="http://schemas.openxmlformats.org/officeDocument/2006/relationships/image" Target="../media/image50.png"/><Relationship Id="rId1" Type="http://schemas.openxmlformats.org/officeDocument/2006/relationships/tags" Target="../tags/tag51.xml"/><Relationship Id="rId6" Type="http://schemas.openxmlformats.org/officeDocument/2006/relationships/tags" Target="../tags/tag56.xml"/><Relationship Id="rId11" Type="http://schemas.openxmlformats.org/officeDocument/2006/relationships/tags" Target="../tags/tag61.xml"/><Relationship Id="rId5" Type="http://schemas.openxmlformats.org/officeDocument/2006/relationships/tags" Target="../tags/tag55.xml"/><Relationship Id="rId15" Type="http://schemas.openxmlformats.org/officeDocument/2006/relationships/image" Target="../media/image45.png"/><Relationship Id="rId10" Type="http://schemas.openxmlformats.org/officeDocument/2006/relationships/tags" Target="../tags/tag60.xml"/><Relationship Id="rId19" Type="http://schemas.openxmlformats.org/officeDocument/2006/relationships/image" Target="../media/image49.png"/><Relationship Id="rId4" Type="http://schemas.openxmlformats.org/officeDocument/2006/relationships/tags" Target="../tags/tag54.xml"/><Relationship Id="rId9" Type="http://schemas.openxmlformats.org/officeDocument/2006/relationships/tags" Target="../tags/tag59.xml"/><Relationship Id="rId1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tags" Target="../tags/tag63.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65.xml"/><Relationship Id="rId1" Type="http://schemas.openxmlformats.org/officeDocument/2006/relationships/tags" Target="../tags/tag64.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slide" Target="slide30.xml"/><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slide" Target="slide15.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slide" Target="slide10.xml"/><Relationship Id="rId5" Type="http://schemas.openxmlformats.org/officeDocument/2006/relationships/image" Target="../media/image7.png"/><Relationship Id="rId10" Type="http://schemas.openxmlformats.org/officeDocument/2006/relationships/slide" Target="slide5.xml"/><Relationship Id="rId4" Type="http://schemas.openxmlformats.org/officeDocument/2006/relationships/image" Target="../media/image6.png"/><Relationship Id="rId9" Type="http://schemas.openxmlformats.org/officeDocument/2006/relationships/slide" Target="slide3.xml"/><Relationship Id="rId14" Type="http://schemas.openxmlformats.org/officeDocument/2006/relationships/slide" Target="slide48.xml"/></Relationships>
</file>

<file path=ppt/slides/_rels/slide20.xml.rels><?xml version="1.0" encoding="UTF-8" standalone="yes"?>
<Relationships xmlns="http://schemas.openxmlformats.org/package/2006/relationships"><Relationship Id="rId8" Type="http://schemas.openxmlformats.org/officeDocument/2006/relationships/customXml" Target="../ink/ink13.xml"/><Relationship Id="rId3" Type="http://schemas.openxmlformats.org/officeDocument/2006/relationships/slideLayout" Target="../slideLayouts/slideLayout2.xml"/><Relationship Id="rId7" Type="http://schemas.openxmlformats.org/officeDocument/2006/relationships/image" Target="../media/image440.png"/><Relationship Id="rId2" Type="http://schemas.openxmlformats.org/officeDocument/2006/relationships/tags" Target="../tags/tag67.xml"/><Relationship Id="rId1" Type="http://schemas.openxmlformats.org/officeDocument/2006/relationships/tags" Target="../tags/tag66.xml"/><Relationship Id="rId6" Type="http://schemas.openxmlformats.org/officeDocument/2006/relationships/customXml" Target="../ink/ink12.xml"/><Relationship Id="rId5" Type="http://schemas.openxmlformats.org/officeDocument/2006/relationships/image" Target="../media/image54.png"/><Relationship Id="rId4" Type="http://schemas.openxmlformats.org/officeDocument/2006/relationships/notesSlide" Target="../notesSlides/notesSlide20.xml"/><Relationship Id="rId9" Type="http://schemas.openxmlformats.org/officeDocument/2006/relationships/image" Target="../media/image520.png"/></Relationships>
</file>

<file path=ppt/slides/_rels/slide21.xml.rels><?xml version="1.0" encoding="UTF-8" standalone="yes"?>
<Relationships xmlns="http://schemas.openxmlformats.org/package/2006/relationships"><Relationship Id="rId8" Type="http://schemas.openxmlformats.org/officeDocument/2006/relationships/image" Target="../media/image78.png"/><Relationship Id="rId13" Type="http://schemas.openxmlformats.org/officeDocument/2006/relationships/customXml" Target="../ink/ink19.xml"/><Relationship Id="rId18" Type="http://schemas.openxmlformats.org/officeDocument/2006/relationships/image" Target="../media/image85.png"/><Relationship Id="rId26" Type="http://schemas.openxmlformats.org/officeDocument/2006/relationships/customXml" Target="../ink/ink28.xml"/><Relationship Id="rId39" Type="http://schemas.openxmlformats.org/officeDocument/2006/relationships/customXml" Target="../ink/ink37.xml"/><Relationship Id="rId3" Type="http://schemas.openxmlformats.org/officeDocument/2006/relationships/customXml" Target="../ink/ink14.xml"/><Relationship Id="rId21" Type="http://schemas.openxmlformats.org/officeDocument/2006/relationships/customXml" Target="../ink/ink23.xml"/><Relationship Id="rId34" Type="http://schemas.openxmlformats.org/officeDocument/2006/relationships/customXml" Target="../ink/ink32.xml"/><Relationship Id="rId42" Type="http://schemas.openxmlformats.org/officeDocument/2006/relationships/customXml" Target="../ink/ink39.xml"/><Relationship Id="rId7" Type="http://schemas.openxmlformats.org/officeDocument/2006/relationships/customXml" Target="../ink/ink16.xml"/><Relationship Id="rId12" Type="http://schemas.openxmlformats.org/officeDocument/2006/relationships/image" Target="../media/image80.png"/><Relationship Id="rId17" Type="http://schemas.openxmlformats.org/officeDocument/2006/relationships/customXml" Target="../ink/ink21.xml"/><Relationship Id="rId25" Type="http://schemas.openxmlformats.org/officeDocument/2006/relationships/customXml" Target="../ink/ink27.xml"/><Relationship Id="rId33" Type="http://schemas.openxmlformats.org/officeDocument/2006/relationships/image" Target="../media/image91.png"/><Relationship Id="rId38" Type="http://schemas.openxmlformats.org/officeDocument/2006/relationships/customXml" Target="../ink/ink36.xml"/><Relationship Id="rId2" Type="http://schemas.openxmlformats.org/officeDocument/2006/relationships/notesSlide" Target="../notesSlides/notesSlide21.xml"/><Relationship Id="rId16" Type="http://schemas.openxmlformats.org/officeDocument/2006/relationships/image" Target="../media/image83.png"/><Relationship Id="rId20" Type="http://schemas.openxmlformats.org/officeDocument/2006/relationships/image" Target="../media/image86.png"/><Relationship Id="rId29" Type="http://schemas.openxmlformats.org/officeDocument/2006/relationships/image" Target="../media/image88.png"/><Relationship Id="rId41" Type="http://schemas.openxmlformats.org/officeDocument/2006/relationships/customXml" Target="../ink/ink38.xml"/><Relationship Id="rId1" Type="http://schemas.openxmlformats.org/officeDocument/2006/relationships/slideLayout" Target="../slideLayouts/slideLayout2.xml"/><Relationship Id="rId6" Type="http://schemas.openxmlformats.org/officeDocument/2006/relationships/image" Target="../media/image77.png"/><Relationship Id="rId11" Type="http://schemas.openxmlformats.org/officeDocument/2006/relationships/customXml" Target="../ink/ink18.xml"/><Relationship Id="rId24" Type="http://schemas.openxmlformats.org/officeDocument/2006/relationships/customXml" Target="../ink/ink26.xml"/><Relationship Id="rId32" Type="http://schemas.openxmlformats.org/officeDocument/2006/relationships/customXml" Target="../ink/ink31.xml"/><Relationship Id="rId37" Type="http://schemas.openxmlformats.org/officeDocument/2006/relationships/customXml" Target="../ink/ink35.xml"/><Relationship Id="rId40" Type="http://schemas.openxmlformats.org/officeDocument/2006/relationships/image" Target="../media/image92.png"/><Relationship Id="rId5" Type="http://schemas.openxmlformats.org/officeDocument/2006/relationships/customXml" Target="../ink/ink15.xml"/><Relationship Id="rId15" Type="http://schemas.openxmlformats.org/officeDocument/2006/relationships/customXml" Target="../ink/ink20.xml"/><Relationship Id="rId23" Type="http://schemas.openxmlformats.org/officeDocument/2006/relationships/customXml" Target="../ink/ink25.xml"/><Relationship Id="rId28" Type="http://schemas.openxmlformats.org/officeDocument/2006/relationships/customXml" Target="../ink/ink29.xml"/><Relationship Id="rId36" Type="http://schemas.openxmlformats.org/officeDocument/2006/relationships/customXml" Target="../ink/ink34.xml"/><Relationship Id="rId10" Type="http://schemas.openxmlformats.org/officeDocument/2006/relationships/image" Target="../media/image79.png"/><Relationship Id="rId19" Type="http://schemas.openxmlformats.org/officeDocument/2006/relationships/customXml" Target="../ink/ink22.xml"/><Relationship Id="rId31" Type="http://schemas.openxmlformats.org/officeDocument/2006/relationships/image" Target="../media/image89.png"/><Relationship Id="rId4" Type="http://schemas.openxmlformats.org/officeDocument/2006/relationships/image" Target="../media/image76.png"/><Relationship Id="rId9" Type="http://schemas.openxmlformats.org/officeDocument/2006/relationships/customXml" Target="../ink/ink17.xml"/><Relationship Id="rId14" Type="http://schemas.openxmlformats.org/officeDocument/2006/relationships/image" Target="../media/image82.png"/><Relationship Id="rId22" Type="http://schemas.openxmlformats.org/officeDocument/2006/relationships/customXml" Target="../ink/ink24.xml"/><Relationship Id="rId27" Type="http://schemas.openxmlformats.org/officeDocument/2006/relationships/image" Target="../media/image87.png"/><Relationship Id="rId30" Type="http://schemas.openxmlformats.org/officeDocument/2006/relationships/customXml" Target="../ink/ink30.xml"/><Relationship Id="rId35" Type="http://schemas.openxmlformats.org/officeDocument/2006/relationships/customXml" Target="../ink/ink33.xml"/></Relationships>
</file>

<file path=ppt/slides/_rels/slide22.xml.rels><?xml version="1.0" encoding="UTF-8" standalone="yes"?>
<Relationships xmlns="http://schemas.openxmlformats.org/package/2006/relationships"><Relationship Id="rId8" Type="http://schemas.openxmlformats.org/officeDocument/2006/relationships/customXml" Target="../ink/ink41.xml"/><Relationship Id="rId3" Type="http://schemas.openxmlformats.org/officeDocument/2006/relationships/slideLayout" Target="../slideLayouts/slideLayout2.xml"/><Relationship Id="rId7" Type="http://schemas.openxmlformats.org/officeDocument/2006/relationships/image" Target="../media/image94.png"/><Relationship Id="rId2" Type="http://schemas.openxmlformats.org/officeDocument/2006/relationships/tags" Target="../tags/tag69.xml"/><Relationship Id="rId1" Type="http://schemas.openxmlformats.org/officeDocument/2006/relationships/tags" Target="../tags/tag68.xml"/><Relationship Id="rId6" Type="http://schemas.openxmlformats.org/officeDocument/2006/relationships/customXml" Target="../ink/ink40.xml"/><Relationship Id="rId11" Type="http://schemas.openxmlformats.org/officeDocument/2006/relationships/image" Target="../media/image96.png"/><Relationship Id="rId5" Type="http://schemas.openxmlformats.org/officeDocument/2006/relationships/image" Target="../media/image55.png"/><Relationship Id="rId10" Type="http://schemas.openxmlformats.org/officeDocument/2006/relationships/customXml" Target="../ink/ink42.xml"/><Relationship Id="rId4" Type="http://schemas.openxmlformats.org/officeDocument/2006/relationships/notesSlide" Target="../notesSlides/notesSlide22.xml"/><Relationship Id="rId9" Type="http://schemas.openxmlformats.org/officeDocument/2006/relationships/image" Target="../media/image95.png"/></Relationships>
</file>

<file path=ppt/slides/_rels/slide23.xml.rels><?xml version="1.0" encoding="UTF-8" standalone="yes"?>
<Relationships xmlns="http://schemas.openxmlformats.org/package/2006/relationships"><Relationship Id="rId13" Type="http://schemas.openxmlformats.org/officeDocument/2006/relationships/image" Target="../media/image58.png"/><Relationship Id="rId18" Type="http://schemas.openxmlformats.org/officeDocument/2006/relationships/customXml" Target="../ink/ink49.xml"/><Relationship Id="rId26" Type="http://schemas.openxmlformats.org/officeDocument/2006/relationships/customXml" Target="../ink/ink55.xml"/><Relationship Id="rId39" Type="http://schemas.openxmlformats.org/officeDocument/2006/relationships/image" Target="../media/image69.png"/><Relationship Id="rId21" Type="http://schemas.openxmlformats.org/officeDocument/2006/relationships/image" Target="../media/image62.png"/><Relationship Id="rId34" Type="http://schemas.openxmlformats.org/officeDocument/2006/relationships/customXml" Target="../ink/ink59.xml"/><Relationship Id="rId42" Type="http://schemas.openxmlformats.org/officeDocument/2006/relationships/customXml" Target="../ink/ink63.xml"/><Relationship Id="rId47" Type="http://schemas.openxmlformats.org/officeDocument/2006/relationships/image" Target="../media/image74.png"/><Relationship Id="rId50" Type="http://schemas.openxmlformats.org/officeDocument/2006/relationships/customXml" Target="../ink/ink67.xml"/><Relationship Id="rId55" Type="http://schemas.openxmlformats.org/officeDocument/2006/relationships/image" Target="../media/image98.png"/><Relationship Id="rId63" Type="http://schemas.openxmlformats.org/officeDocument/2006/relationships/image" Target="../media/image103.png"/><Relationship Id="rId7" Type="http://schemas.openxmlformats.org/officeDocument/2006/relationships/image" Target="../media/image5510.png"/><Relationship Id="rId2" Type="http://schemas.openxmlformats.org/officeDocument/2006/relationships/tags" Target="../tags/tag71.xml"/><Relationship Id="rId16" Type="http://schemas.openxmlformats.org/officeDocument/2006/relationships/customXml" Target="../ink/ink48.xml"/><Relationship Id="rId20" Type="http://schemas.openxmlformats.org/officeDocument/2006/relationships/customXml" Target="../ink/ink50.xml"/><Relationship Id="rId29" Type="http://schemas.openxmlformats.org/officeDocument/2006/relationships/image" Target="../media/image64.png"/><Relationship Id="rId41" Type="http://schemas.openxmlformats.org/officeDocument/2006/relationships/image" Target="../media/image71.png"/><Relationship Id="rId54" Type="http://schemas.openxmlformats.org/officeDocument/2006/relationships/customXml" Target="../ink/ink69.xml"/><Relationship Id="rId62" Type="http://schemas.openxmlformats.org/officeDocument/2006/relationships/customXml" Target="../ink/ink73.xml"/><Relationship Id="rId1" Type="http://schemas.openxmlformats.org/officeDocument/2006/relationships/tags" Target="../tags/tag70.xml"/><Relationship Id="rId6" Type="http://schemas.openxmlformats.org/officeDocument/2006/relationships/customXml" Target="../ink/ink43.xml"/><Relationship Id="rId11" Type="http://schemas.openxmlformats.org/officeDocument/2006/relationships/image" Target="../media/image57.png"/><Relationship Id="rId24" Type="http://schemas.openxmlformats.org/officeDocument/2006/relationships/customXml" Target="../ink/ink53.xml"/><Relationship Id="rId32" Type="http://schemas.openxmlformats.org/officeDocument/2006/relationships/customXml" Target="../ink/ink58.xml"/><Relationship Id="rId37" Type="http://schemas.openxmlformats.org/officeDocument/2006/relationships/image" Target="../media/image68.png"/><Relationship Id="rId40" Type="http://schemas.openxmlformats.org/officeDocument/2006/relationships/customXml" Target="../ink/ink62.xml"/><Relationship Id="rId45" Type="http://schemas.openxmlformats.org/officeDocument/2006/relationships/image" Target="../media/image73.png"/><Relationship Id="rId53" Type="http://schemas.openxmlformats.org/officeDocument/2006/relationships/image" Target="../media/image97.png"/><Relationship Id="rId58" Type="http://schemas.openxmlformats.org/officeDocument/2006/relationships/customXml" Target="../ink/ink71.xml"/><Relationship Id="rId5" Type="http://schemas.openxmlformats.org/officeDocument/2006/relationships/image" Target="../media/image56.png"/><Relationship Id="rId15" Type="http://schemas.openxmlformats.org/officeDocument/2006/relationships/image" Target="../media/image59.png"/><Relationship Id="rId23" Type="http://schemas.openxmlformats.org/officeDocument/2006/relationships/customXml" Target="../ink/ink52.xml"/><Relationship Id="rId28" Type="http://schemas.openxmlformats.org/officeDocument/2006/relationships/customXml" Target="../ink/ink56.xml"/><Relationship Id="rId36" Type="http://schemas.openxmlformats.org/officeDocument/2006/relationships/customXml" Target="../ink/ink60.xml"/><Relationship Id="rId49" Type="http://schemas.openxmlformats.org/officeDocument/2006/relationships/image" Target="../media/image75.png"/><Relationship Id="rId57" Type="http://schemas.openxmlformats.org/officeDocument/2006/relationships/image" Target="../media/image99.png"/><Relationship Id="rId61" Type="http://schemas.openxmlformats.org/officeDocument/2006/relationships/image" Target="../media/image102.png"/><Relationship Id="rId10" Type="http://schemas.openxmlformats.org/officeDocument/2006/relationships/customXml" Target="../ink/ink45.xml"/><Relationship Id="rId19" Type="http://schemas.openxmlformats.org/officeDocument/2006/relationships/image" Target="../media/image61.png"/><Relationship Id="rId31" Type="http://schemas.openxmlformats.org/officeDocument/2006/relationships/image" Target="../media/image65.png"/><Relationship Id="rId44" Type="http://schemas.openxmlformats.org/officeDocument/2006/relationships/customXml" Target="../ink/ink64.xml"/><Relationship Id="rId52" Type="http://schemas.openxmlformats.org/officeDocument/2006/relationships/customXml" Target="../ink/ink68.xml"/><Relationship Id="rId60" Type="http://schemas.openxmlformats.org/officeDocument/2006/relationships/customXml" Target="../ink/ink72.xml"/><Relationship Id="rId65" Type="http://schemas.openxmlformats.org/officeDocument/2006/relationships/image" Target="../media/image104.png"/><Relationship Id="rId4" Type="http://schemas.openxmlformats.org/officeDocument/2006/relationships/notesSlide" Target="../notesSlides/notesSlide23.xml"/><Relationship Id="rId9" Type="http://schemas.openxmlformats.org/officeDocument/2006/relationships/image" Target="../media/image5610.png"/><Relationship Id="rId14" Type="http://schemas.openxmlformats.org/officeDocument/2006/relationships/customXml" Target="../ink/ink47.xml"/><Relationship Id="rId22" Type="http://schemas.openxmlformats.org/officeDocument/2006/relationships/customXml" Target="../ink/ink51.xml"/><Relationship Id="rId27" Type="http://schemas.openxmlformats.org/officeDocument/2006/relationships/image" Target="../media/image63.png"/><Relationship Id="rId30" Type="http://schemas.openxmlformats.org/officeDocument/2006/relationships/customXml" Target="../ink/ink57.xml"/><Relationship Id="rId35" Type="http://schemas.openxmlformats.org/officeDocument/2006/relationships/image" Target="../media/image67.png"/><Relationship Id="rId43" Type="http://schemas.openxmlformats.org/officeDocument/2006/relationships/image" Target="../media/image72.png"/><Relationship Id="rId48" Type="http://schemas.openxmlformats.org/officeDocument/2006/relationships/customXml" Target="../ink/ink66.xml"/><Relationship Id="rId56" Type="http://schemas.openxmlformats.org/officeDocument/2006/relationships/customXml" Target="../ink/ink70.xml"/><Relationship Id="rId64" Type="http://schemas.openxmlformats.org/officeDocument/2006/relationships/customXml" Target="../ink/ink74.xml"/><Relationship Id="rId8" Type="http://schemas.openxmlformats.org/officeDocument/2006/relationships/customXml" Target="../ink/ink44.xml"/><Relationship Id="rId51" Type="http://schemas.openxmlformats.org/officeDocument/2006/relationships/image" Target="../media/image93.png"/><Relationship Id="rId3" Type="http://schemas.openxmlformats.org/officeDocument/2006/relationships/slideLayout" Target="../slideLayouts/slideLayout2.xml"/><Relationship Id="rId12" Type="http://schemas.openxmlformats.org/officeDocument/2006/relationships/customXml" Target="../ink/ink46.xml"/><Relationship Id="rId17" Type="http://schemas.openxmlformats.org/officeDocument/2006/relationships/image" Target="../media/image60.png"/><Relationship Id="rId25" Type="http://schemas.openxmlformats.org/officeDocument/2006/relationships/customXml" Target="../ink/ink54.xml"/><Relationship Id="rId33" Type="http://schemas.openxmlformats.org/officeDocument/2006/relationships/image" Target="../media/image66.png"/><Relationship Id="rId38" Type="http://schemas.openxmlformats.org/officeDocument/2006/relationships/customXml" Target="../ink/ink61.xml"/><Relationship Id="rId46" Type="http://schemas.openxmlformats.org/officeDocument/2006/relationships/customXml" Target="../ink/ink65.xml"/><Relationship Id="rId59" Type="http://schemas.openxmlformats.org/officeDocument/2006/relationships/image" Target="../media/image101.png"/></Relationships>
</file>

<file path=ppt/slides/_rels/slide24.xml.rels><?xml version="1.0" encoding="UTF-8" standalone="yes"?>
<Relationships xmlns="http://schemas.openxmlformats.org/package/2006/relationships"><Relationship Id="rId13" Type="http://schemas.openxmlformats.org/officeDocument/2006/relationships/image" Target="../media/image58.png"/><Relationship Id="rId18" Type="http://schemas.openxmlformats.org/officeDocument/2006/relationships/customXml" Target="../ink/ink80.xml"/><Relationship Id="rId26" Type="http://schemas.openxmlformats.org/officeDocument/2006/relationships/customXml" Target="../ink/ink86.xml"/><Relationship Id="rId109" Type="http://schemas.openxmlformats.org/officeDocument/2006/relationships/image" Target="../media/image127.png"/><Relationship Id="rId21" Type="http://schemas.openxmlformats.org/officeDocument/2006/relationships/image" Target="../media/image62.png"/><Relationship Id="rId34" Type="http://schemas.openxmlformats.org/officeDocument/2006/relationships/customXml" Target="../ink/ink90.xml"/><Relationship Id="rId50" Type="http://schemas.openxmlformats.org/officeDocument/2006/relationships/customXml" Target="../ink/ink92.xml"/><Relationship Id="rId63" Type="http://schemas.openxmlformats.org/officeDocument/2006/relationships/image" Target="../media/image103.png"/><Relationship Id="rId68" Type="http://schemas.openxmlformats.org/officeDocument/2006/relationships/customXml" Target="../ink/ink96.xml"/><Relationship Id="rId76" Type="http://schemas.openxmlformats.org/officeDocument/2006/relationships/customXml" Target="../ink/ink100.xml"/><Relationship Id="rId84" Type="http://schemas.openxmlformats.org/officeDocument/2006/relationships/customXml" Target="../ink/ink104.xml"/><Relationship Id="rId89" Type="http://schemas.openxmlformats.org/officeDocument/2006/relationships/image" Target="../media/image117.png"/><Relationship Id="rId97" Type="http://schemas.openxmlformats.org/officeDocument/2006/relationships/image" Target="../media/image121.png"/><Relationship Id="rId104" Type="http://schemas.openxmlformats.org/officeDocument/2006/relationships/customXml" Target="../ink/ink114.xml"/><Relationship Id="rId112" Type="http://schemas.openxmlformats.org/officeDocument/2006/relationships/customXml" Target="../ink/ink118.xml"/><Relationship Id="rId7" Type="http://schemas.openxmlformats.org/officeDocument/2006/relationships/image" Target="../media/image5510.png"/><Relationship Id="rId71" Type="http://schemas.openxmlformats.org/officeDocument/2006/relationships/image" Target="../media/image108.png"/><Relationship Id="rId92" Type="http://schemas.openxmlformats.org/officeDocument/2006/relationships/customXml" Target="../ink/ink108.xml"/><Relationship Id="rId2" Type="http://schemas.openxmlformats.org/officeDocument/2006/relationships/tags" Target="../tags/tag73.xml"/><Relationship Id="rId29" Type="http://schemas.openxmlformats.org/officeDocument/2006/relationships/image" Target="../media/image64.png"/><Relationship Id="rId107" Type="http://schemas.openxmlformats.org/officeDocument/2006/relationships/image" Target="../media/image126.png"/><Relationship Id="rId11" Type="http://schemas.openxmlformats.org/officeDocument/2006/relationships/image" Target="../media/image57.png"/><Relationship Id="rId24" Type="http://schemas.openxmlformats.org/officeDocument/2006/relationships/customXml" Target="../ink/ink84.xml"/><Relationship Id="rId32" Type="http://schemas.openxmlformats.org/officeDocument/2006/relationships/customXml" Target="../ink/ink89.xml"/><Relationship Id="rId66" Type="http://schemas.openxmlformats.org/officeDocument/2006/relationships/customXml" Target="../ink/ink95.xml"/><Relationship Id="rId74" Type="http://schemas.openxmlformats.org/officeDocument/2006/relationships/customXml" Target="../ink/ink99.xml"/><Relationship Id="rId79" Type="http://schemas.openxmlformats.org/officeDocument/2006/relationships/image" Target="../media/image112.png"/><Relationship Id="rId87" Type="http://schemas.openxmlformats.org/officeDocument/2006/relationships/image" Target="../media/image116.png"/><Relationship Id="rId102" Type="http://schemas.openxmlformats.org/officeDocument/2006/relationships/customXml" Target="../ink/ink113.xml"/><Relationship Id="rId110" Type="http://schemas.openxmlformats.org/officeDocument/2006/relationships/customXml" Target="../ink/ink117.xml"/><Relationship Id="rId115" Type="http://schemas.openxmlformats.org/officeDocument/2006/relationships/image" Target="../media/image130.png"/><Relationship Id="rId5" Type="http://schemas.openxmlformats.org/officeDocument/2006/relationships/image" Target="../media/image105.png"/><Relationship Id="rId82" Type="http://schemas.openxmlformats.org/officeDocument/2006/relationships/customXml" Target="../ink/ink103.xml"/><Relationship Id="rId90" Type="http://schemas.openxmlformats.org/officeDocument/2006/relationships/customXml" Target="../ink/ink107.xml"/><Relationship Id="rId95" Type="http://schemas.openxmlformats.org/officeDocument/2006/relationships/image" Target="../media/image120.png"/><Relationship Id="rId19" Type="http://schemas.openxmlformats.org/officeDocument/2006/relationships/image" Target="../media/image61.png"/><Relationship Id="rId14" Type="http://schemas.openxmlformats.org/officeDocument/2006/relationships/customXml" Target="../ink/ink79.xml"/><Relationship Id="rId22" Type="http://schemas.openxmlformats.org/officeDocument/2006/relationships/customXml" Target="../ink/ink82.xml"/><Relationship Id="rId27" Type="http://schemas.openxmlformats.org/officeDocument/2006/relationships/image" Target="../media/image63.png"/><Relationship Id="rId30" Type="http://schemas.openxmlformats.org/officeDocument/2006/relationships/customXml" Target="../ink/ink88.xml"/><Relationship Id="rId35" Type="http://schemas.openxmlformats.org/officeDocument/2006/relationships/image" Target="../media/image67.png"/><Relationship Id="rId64" Type="http://schemas.openxmlformats.org/officeDocument/2006/relationships/customXml" Target="../ink/ink94.xml"/><Relationship Id="rId69" Type="http://schemas.openxmlformats.org/officeDocument/2006/relationships/image" Target="../media/image107.png"/><Relationship Id="rId77" Type="http://schemas.openxmlformats.org/officeDocument/2006/relationships/image" Target="../media/image111.png"/><Relationship Id="rId100" Type="http://schemas.openxmlformats.org/officeDocument/2006/relationships/customXml" Target="../ink/ink112.xml"/><Relationship Id="rId105" Type="http://schemas.openxmlformats.org/officeDocument/2006/relationships/image" Target="../media/image125.png"/><Relationship Id="rId113" Type="http://schemas.openxmlformats.org/officeDocument/2006/relationships/image" Target="../media/image129.png"/><Relationship Id="rId8" Type="http://schemas.openxmlformats.org/officeDocument/2006/relationships/customXml" Target="../ink/ink76.xml"/><Relationship Id="rId51" Type="http://schemas.openxmlformats.org/officeDocument/2006/relationships/image" Target="../media/image93.png"/><Relationship Id="rId72" Type="http://schemas.openxmlformats.org/officeDocument/2006/relationships/customXml" Target="../ink/ink98.xml"/><Relationship Id="rId80" Type="http://schemas.openxmlformats.org/officeDocument/2006/relationships/customXml" Target="../ink/ink102.xml"/><Relationship Id="rId85" Type="http://schemas.openxmlformats.org/officeDocument/2006/relationships/image" Target="../media/image115.png"/><Relationship Id="rId93" Type="http://schemas.openxmlformats.org/officeDocument/2006/relationships/image" Target="../media/image119.png"/><Relationship Id="rId98" Type="http://schemas.openxmlformats.org/officeDocument/2006/relationships/customXml" Target="../ink/ink111.xml"/><Relationship Id="rId3" Type="http://schemas.openxmlformats.org/officeDocument/2006/relationships/slideLayout" Target="../slideLayouts/slideLayout2.xml"/><Relationship Id="rId12" Type="http://schemas.openxmlformats.org/officeDocument/2006/relationships/customXml" Target="../ink/ink78.xml"/><Relationship Id="rId17" Type="http://schemas.openxmlformats.org/officeDocument/2006/relationships/image" Target="../media/image60.png"/><Relationship Id="rId25" Type="http://schemas.openxmlformats.org/officeDocument/2006/relationships/customXml" Target="../ink/ink85.xml"/><Relationship Id="rId33" Type="http://schemas.openxmlformats.org/officeDocument/2006/relationships/image" Target="../media/image66.png"/><Relationship Id="rId67" Type="http://schemas.openxmlformats.org/officeDocument/2006/relationships/image" Target="../media/image106.png"/><Relationship Id="rId103" Type="http://schemas.openxmlformats.org/officeDocument/2006/relationships/image" Target="../media/image124.png"/><Relationship Id="rId108" Type="http://schemas.openxmlformats.org/officeDocument/2006/relationships/customXml" Target="../ink/ink116.xml"/><Relationship Id="rId20" Type="http://schemas.openxmlformats.org/officeDocument/2006/relationships/customXml" Target="../ink/ink81.xml"/><Relationship Id="rId70" Type="http://schemas.openxmlformats.org/officeDocument/2006/relationships/customXml" Target="../ink/ink97.xml"/><Relationship Id="rId75" Type="http://schemas.openxmlformats.org/officeDocument/2006/relationships/image" Target="../media/image110.png"/><Relationship Id="rId83" Type="http://schemas.openxmlformats.org/officeDocument/2006/relationships/image" Target="../media/image114.png"/><Relationship Id="rId88" Type="http://schemas.openxmlformats.org/officeDocument/2006/relationships/customXml" Target="../ink/ink106.xml"/><Relationship Id="rId91" Type="http://schemas.openxmlformats.org/officeDocument/2006/relationships/image" Target="../media/image118.png"/><Relationship Id="rId96" Type="http://schemas.openxmlformats.org/officeDocument/2006/relationships/customXml" Target="../ink/ink110.xml"/><Relationship Id="rId111" Type="http://schemas.openxmlformats.org/officeDocument/2006/relationships/image" Target="../media/image128.png"/><Relationship Id="rId1" Type="http://schemas.openxmlformats.org/officeDocument/2006/relationships/tags" Target="../tags/tag72.xml"/><Relationship Id="rId6" Type="http://schemas.openxmlformats.org/officeDocument/2006/relationships/customXml" Target="../ink/ink75.xml"/><Relationship Id="rId23" Type="http://schemas.openxmlformats.org/officeDocument/2006/relationships/customXml" Target="../ink/ink83.xml"/><Relationship Id="rId28" Type="http://schemas.openxmlformats.org/officeDocument/2006/relationships/customXml" Target="../ink/ink87.xml"/><Relationship Id="rId36" Type="http://schemas.openxmlformats.org/officeDocument/2006/relationships/customXml" Target="../ink/ink91.xml"/><Relationship Id="rId49" Type="http://schemas.openxmlformats.org/officeDocument/2006/relationships/image" Target="../media/image75.png"/><Relationship Id="rId106" Type="http://schemas.openxmlformats.org/officeDocument/2006/relationships/customXml" Target="../ink/ink115.xml"/><Relationship Id="rId114" Type="http://schemas.openxmlformats.org/officeDocument/2006/relationships/customXml" Target="../ink/ink119.xml"/><Relationship Id="rId10" Type="http://schemas.openxmlformats.org/officeDocument/2006/relationships/customXml" Target="../ink/ink77.xml"/><Relationship Id="rId31" Type="http://schemas.openxmlformats.org/officeDocument/2006/relationships/image" Target="../media/image65.png"/><Relationship Id="rId52" Type="http://schemas.openxmlformats.org/officeDocument/2006/relationships/customXml" Target="../ink/ink93.xml"/><Relationship Id="rId65" Type="http://schemas.openxmlformats.org/officeDocument/2006/relationships/image" Target="../media/image104.png"/><Relationship Id="rId73" Type="http://schemas.openxmlformats.org/officeDocument/2006/relationships/image" Target="../media/image109.png"/><Relationship Id="rId78" Type="http://schemas.openxmlformats.org/officeDocument/2006/relationships/customXml" Target="../ink/ink101.xml"/><Relationship Id="rId81" Type="http://schemas.openxmlformats.org/officeDocument/2006/relationships/image" Target="../media/image113.png"/><Relationship Id="rId86" Type="http://schemas.openxmlformats.org/officeDocument/2006/relationships/customXml" Target="../ink/ink105.xml"/><Relationship Id="rId94" Type="http://schemas.openxmlformats.org/officeDocument/2006/relationships/customXml" Target="../ink/ink109.xml"/><Relationship Id="rId99" Type="http://schemas.openxmlformats.org/officeDocument/2006/relationships/image" Target="../media/image122.png"/><Relationship Id="rId101" Type="http://schemas.openxmlformats.org/officeDocument/2006/relationships/image" Target="../media/image123.png"/><Relationship Id="rId4" Type="http://schemas.openxmlformats.org/officeDocument/2006/relationships/notesSlide" Target="../notesSlides/notesSlide24.xml"/><Relationship Id="rId9" Type="http://schemas.openxmlformats.org/officeDocument/2006/relationships/image" Target="../media/image5610.png"/></Relationships>
</file>

<file path=ppt/slides/_rels/slide25.xml.rels><?xml version="1.0" encoding="UTF-8" standalone="yes"?>
<Relationships xmlns="http://schemas.openxmlformats.org/package/2006/relationships"><Relationship Id="rId3" Type="http://schemas.openxmlformats.org/officeDocument/2006/relationships/tags" Target="../tags/tag76.xml"/><Relationship Id="rId7" Type="http://schemas.openxmlformats.org/officeDocument/2006/relationships/image" Target="../media/image131.png"/><Relationship Id="rId2" Type="http://schemas.openxmlformats.org/officeDocument/2006/relationships/tags" Target="../tags/tag75.xml"/><Relationship Id="rId1" Type="http://schemas.openxmlformats.org/officeDocument/2006/relationships/tags" Target="../tags/tag74.xml"/><Relationship Id="rId6" Type="http://schemas.openxmlformats.org/officeDocument/2006/relationships/image" Target="../media/image55.png"/><Relationship Id="rId5" Type="http://schemas.openxmlformats.org/officeDocument/2006/relationships/notesSlide" Target="../notesSlides/notesSlide25.xml"/><Relationship Id="rId4"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image" Target="../media/image133.png"/><Relationship Id="rId3" Type="http://schemas.openxmlformats.org/officeDocument/2006/relationships/tags" Target="../tags/tag79.xml"/><Relationship Id="rId7" Type="http://schemas.openxmlformats.org/officeDocument/2006/relationships/image" Target="../media/image55.png"/><Relationship Id="rId2" Type="http://schemas.openxmlformats.org/officeDocument/2006/relationships/tags" Target="../tags/tag78.xml"/><Relationship Id="rId1" Type="http://schemas.openxmlformats.org/officeDocument/2006/relationships/tags" Target="../tags/tag77.xml"/><Relationship Id="rId6" Type="http://schemas.openxmlformats.org/officeDocument/2006/relationships/image" Target="../media/image132.png"/><Relationship Id="rId5" Type="http://schemas.openxmlformats.org/officeDocument/2006/relationships/notesSlide" Target="../notesSlides/notesSlide26.xml"/><Relationship Id="rId4"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53.png"/><Relationship Id="rId2" Type="http://schemas.openxmlformats.org/officeDocument/2006/relationships/tags" Target="../tags/tag81.xml"/><Relationship Id="rId1" Type="http://schemas.openxmlformats.org/officeDocument/2006/relationships/tags" Target="../tags/tag80.xml"/><Relationship Id="rId6" Type="http://schemas.openxmlformats.org/officeDocument/2006/relationships/image" Target="../media/image55.png"/><Relationship Id="rId5" Type="http://schemas.openxmlformats.org/officeDocument/2006/relationships/image" Target="../media/image134.png"/><Relationship Id="rId4"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83.xml"/><Relationship Id="rId1" Type="http://schemas.openxmlformats.org/officeDocument/2006/relationships/tags" Target="../tags/tag82.xml"/><Relationship Id="rId5" Type="http://schemas.openxmlformats.org/officeDocument/2006/relationships/image" Target="../media/image135.png"/><Relationship Id="rId4"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8" Type="http://schemas.openxmlformats.org/officeDocument/2006/relationships/image" Target="../media/image138.png"/><Relationship Id="rId3" Type="http://schemas.openxmlformats.org/officeDocument/2006/relationships/tags" Target="../tags/tag86.xml"/><Relationship Id="rId7" Type="http://schemas.openxmlformats.org/officeDocument/2006/relationships/image" Target="../media/image137.png"/><Relationship Id="rId2" Type="http://schemas.openxmlformats.org/officeDocument/2006/relationships/tags" Target="../tags/tag85.xml"/><Relationship Id="rId1" Type="http://schemas.openxmlformats.org/officeDocument/2006/relationships/tags" Target="../tags/tag84.xml"/><Relationship Id="rId6" Type="http://schemas.openxmlformats.org/officeDocument/2006/relationships/image" Target="../media/image136.png"/><Relationship Id="rId5" Type="http://schemas.openxmlformats.org/officeDocument/2006/relationships/notesSlide" Target="../notesSlides/notesSlide29.xml"/><Relationship Id="rId4" Type="http://schemas.openxmlformats.org/officeDocument/2006/relationships/slideLayout" Target="../slideLayouts/slideLayout2.xml"/><Relationship Id="rId9" Type="http://schemas.openxmlformats.org/officeDocument/2006/relationships/image" Target="../media/image139.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88.xml"/><Relationship Id="rId1" Type="http://schemas.openxmlformats.org/officeDocument/2006/relationships/tags" Target="../tags/tag87.xml"/><Relationship Id="rId5" Type="http://schemas.openxmlformats.org/officeDocument/2006/relationships/image" Target="../media/image140.png"/><Relationship Id="rId4"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90.xml"/><Relationship Id="rId1" Type="http://schemas.openxmlformats.org/officeDocument/2006/relationships/tags" Target="../tags/tag89.xml"/><Relationship Id="rId5" Type="http://schemas.openxmlformats.org/officeDocument/2006/relationships/image" Target="../media/image141.png"/><Relationship Id="rId4"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8" Type="http://schemas.openxmlformats.org/officeDocument/2006/relationships/customXml" Target="../ink/ink121.xml"/><Relationship Id="rId3" Type="http://schemas.openxmlformats.org/officeDocument/2006/relationships/tags" Target="../tags/tag93.xml"/><Relationship Id="rId7" Type="http://schemas.openxmlformats.org/officeDocument/2006/relationships/image" Target="../media/image480.png"/><Relationship Id="rId12" Type="http://schemas.openxmlformats.org/officeDocument/2006/relationships/image" Target="../media/image133.png"/><Relationship Id="rId2" Type="http://schemas.openxmlformats.org/officeDocument/2006/relationships/tags" Target="../tags/tag92.xml"/><Relationship Id="rId1" Type="http://schemas.openxmlformats.org/officeDocument/2006/relationships/tags" Target="../tags/tag91.xml"/><Relationship Id="rId6" Type="http://schemas.openxmlformats.org/officeDocument/2006/relationships/customXml" Target="../ink/ink120.xml"/><Relationship Id="rId11" Type="http://schemas.openxmlformats.org/officeDocument/2006/relationships/image" Target="../media/image143.png"/><Relationship Id="rId5" Type="http://schemas.openxmlformats.org/officeDocument/2006/relationships/notesSlide" Target="../notesSlides/notesSlide33.xml"/><Relationship Id="rId10" Type="http://schemas.openxmlformats.org/officeDocument/2006/relationships/image" Target="../media/image142.png"/><Relationship Id="rId4" Type="http://schemas.openxmlformats.org/officeDocument/2006/relationships/slideLayout" Target="../slideLayouts/slideLayout2.xml"/><Relationship Id="rId9" Type="http://schemas.openxmlformats.org/officeDocument/2006/relationships/image" Target="../media/image490.pn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45.png"/><Relationship Id="rId2" Type="http://schemas.openxmlformats.org/officeDocument/2006/relationships/tags" Target="../tags/tag95.xml"/><Relationship Id="rId1" Type="http://schemas.openxmlformats.org/officeDocument/2006/relationships/tags" Target="../tags/tag94.xml"/><Relationship Id="rId6" Type="http://schemas.openxmlformats.org/officeDocument/2006/relationships/image" Target="../media/image139.png"/><Relationship Id="rId5" Type="http://schemas.openxmlformats.org/officeDocument/2006/relationships/image" Target="../media/image144.png"/><Relationship Id="rId4"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97.xml"/><Relationship Id="rId1" Type="http://schemas.openxmlformats.org/officeDocument/2006/relationships/tags" Target="../tags/tag96.xml"/><Relationship Id="rId5" Type="http://schemas.openxmlformats.org/officeDocument/2006/relationships/image" Target="../media/image146.png"/><Relationship Id="rId4"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8" Type="http://schemas.openxmlformats.org/officeDocument/2006/relationships/tags" Target="../tags/tag105.xml"/><Relationship Id="rId13" Type="http://schemas.openxmlformats.org/officeDocument/2006/relationships/image" Target="../media/image149.png"/><Relationship Id="rId3" Type="http://schemas.openxmlformats.org/officeDocument/2006/relationships/tags" Target="../tags/tag100.xml"/><Relationship Id="rId7" Type="http://schemas.openxmlformats.org/officeDocument/2006/relationships/tags" Target="../tags/tag104.xml"/><Relationship Id="rId12" Type="http://schemas.openxmlformats.org/officeDocument/2006/relationships/image" Target="../media/image148.png"/><Relationship Id="rId17" Type="http://schemas.openxmlformats.org/officeDocument/2006/relationships/image" Target="../media/image153.png"/><Relationship Id="rId2" Type="http://schemas.openxmlformats.org/officeDocument/2006/relationships/tags" Target="../tags/tag99.xml"/><Relationship Id="rId16" Type="http://schemas.openxmlformats.org/officeDocument/2006/relationships/image" Target="../media/image152.png"/><Relationship Id="rId1" Type="http://schemas.openxmlformats.org/officeDocument/2006/relationships/tags" Target="../tags/tag98.xml"/><Relationship Id="rId6" Type="http://schemas.openxmlformats.org/officeDocument/2006/relationships/tags" Target="../tags/tag103.xml"/><Relationship Id="rId11" Type="http://schemas.openxmlformats.org/officeDocument/2006/relationships/image" Target="../media/image147.png"/><Relationship Id="rId5" Type="http://schemas.openxmlformats.org/officeDocument/2006/relationships/tags" Target="../tags/tag102.xml"/><Relationship Id="rId15" Type="http://schemas.openxmlformats.org/officeDocument/2006/relationships/image" Target="../media/image151.png"/><Relationship Id="rId10" Type="http://schemas.openxmlformats.org/officeDocument/2006/relationships/notesSlide" Target="../notesSlides/notesSlide36.xml"/><Relationship Id="rId4" Type="http://schemas.openxmlformats.org/officeDocument/2006/relationships/tags" Target="../tags/tag101.xml"/><Relationship Id="rId9" Type="http://schemas.openxmlformats.org/officeDocument/2006/relationships/slideLayout" Target="../slideLayouts/slideLayout2.xml"/><Relationship Id="rId14" Type="http://schemas.openxmlformats.org/officeDocument/2006/relationships/image" Target="../media/image150.png"/></Relationships>
</file>

<file path=ppt/slides/_rels/slide37.xml.rels><?xml version="1.0" encoding="UTF-8" standalone="yes"?>
<Relationships xmlns="http://schemas.openxmlformats.org/package/2006/relationships"><Relationship Id="rId8" Type="http://schemas.openxmlformats.org/officeDocument/2006/relationships/tags" Target="../tags/tag113.xml"/><Relationship Id="rId13" Type="http://schemas.openxmlformats.org/officeDocument/2006/relationships/image" Target="../media/image155.png"/><Relationship Id="rId3" Type="http://schemas.openxmlformats.org/officeDocument/2006/relationships/tags" Target="../tags/tag108.xml"/><Relationship Id="rId7" Type="http://schemas.openxmlformats.org/officeDocument/2006/relationships/tags" Target="../tags/tag112.xml"/><Relationship Id="rId12" Type="http://schemas.openxmlformats.org/officeDocument/2006/relationships/image" Target="../media/image154.png"/><Relationship Id="rId17" Type="http://schemas.openxmlformats.org/officeDocument/2006/relationships/image" Target="../media/image157.png"/><Relationship Id="rId2" Type="http://schemas.openxmlformats.org/officeDocument/2006/relationships/tags" Target="../tags/tag107.xml"/><Relationship Id="rId16" Type="http://schemas.openxmlformats.org/officeDocument/2006/relationships/image" Target="../media/image150.png"/><Relationship Id="rId1" Type="http://schemas.openxmlformats.org/officeDocument/2006/relationships/tags" Target="../tags/tag106.xml"/><Relationship Id="rId6" Type="http://schemas.openxmlformats.org/officeDocument/2006/relationships/tags" Target="../tags/tag111.xml"/><Relationship Id="rId11" Type="http://schemas.openxmlformats.org/officeDocument/2006/relationships/image" Target="../media/image147.png"/><Relationship Id="rId5" Type="http://schemas.openxmlformats.org/officeDocument/2006/relationships/tags" Target="../tags/tag110.xml"/><Relationship Id="rId15" Type="http://schemas.openxmlformats.org/officeDocument/2006/relationships/image" Target="../media/image156.png"/><Relationship Id="rId10" Type="http://schemas.openxmlformats.org/officeDocument/2006/relationships/notesSlide" Target="../notesSlides/notesSlide37.xml"/><Relationship Id="rId4" Type="http://schemas.openxmlformats.org/officeDocument/2006/relationships/tags" Target="../tags/tag109.xml"/><Relationship Id="rId9" Type="http://schemas.openxmlformats.org/officeDocument/2006/relationships/slideLayout" Target="../slideLayouts/slideLayout2.xml"/><Relationship Id="rId14" Type="http://schemas.openxmlformats.org/officeDocument/2006/relationships/image" Target="../media/image151.png"/></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15.xml"/><Relationship Id="rId1" Type="http://schemas.openxmlformats.org/officeDocument/2006/relationships/tags" Target="../tags/tag114.xml"/><Relationship Id="rId6" Type="http://schemas.openxmlformats.org/officeDocument/2006/relationships/image" Target="../media/image159.png"/><Relationship Id="rId5" Type="http://schemas.openxmlformats.org/officeDocument/2006/relationships/image" Target="../media/image158.png"/><Relationship Id="rId4"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17.xml"/><Relationship Id="rId1" Type="http://schemas.openxmlformats.org/officeDocument/2006/relationships/tags" Target="../tags/tag116.xml"/><Relationship Id="rId6" Type="http://schemas.openxmlformats.org/officeDocument/2006/relationships/image" Target="../media/image161.png"/><Relationship Id="rId5" Type="http://schemas.openxmlformats.org/officeDocument/2006/relationships/image" Target="../media/image160.png"/><Relationship Id="rId4"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8" Type="http://schemas.openxmlformats.org/officeDocument/2006/relationships/image" Target="../media/image15.jpeg"/><Relationship Id="rId3" Type="http://schemas.openxmlformats.org/officeDocument/2006/relationships/notesSlide" Target="../notesSlides/notesSlide4.xml"/><Relationship Id="rId7" Type="http://schemas.openxmlformats.org/officeDocument/2006/relationships/image" Target="../media/image14.png"/><Relationship Id="rId2" Type="http://schemas.openxmlformats.org/officeDocument/2006/relationships/slideLayout" Target="../slideLayouts/slideLayout2.xml"/><Relationship Id="rId1" Type="http://schemas.openxmlformats.org/officeDocument/2006/relationships/tags" Target="../tags/tag1.xml"/><Relationship Id="rId6" Type="http://schemas.openxmlformats.org/officeDocument/2006/relationships/image" Target="../media/image13.jpeg"/><Relationship Id="rId5" Type="http://schemas.openxmlformats.org/officeDocument/2006/relationships/image" Target="../media/image12.jpeg"/><Relationship Id="rId10" Type="http://schemas.microsoft.com/office/2007/relationships/hdphoto" Target="../media/hdphoto1.wdp"/><Relationship Id="rId4" Type="http://schemas.openxmlformats.org/officeDocument/2006/relationships/image" Target="../media/image11.jpeg"/><Relationship Id="rId9" Type="http://schemas.openxmlformats.org/officeDocument/2006/relationships/image" Target="../media/image16.png"/></Relationships>
</file>

<file path=ppt/slides/_rels/slide40.xml.rels><?xml version="1.0" encoding="UTF-8" standalone="yes"?>
<Relationships xmlns="http://schemas.openxmlformats.org/package/2006/relationships"><Relationship Id="rId8" Type="http://schemas.openxmlformats.org/officeDocument/2006/relationships/image" Target="../media/image162.png"/><Relationship Id="rId3" Type="http://schemas.openxmlformats.org/officeDocument/2006/relationships/tags" Target="../tags/tag119.xml"/><Relationship Id="rId7" Type="http://schemas.openxmlformats.org/officeDocument/2006/relationships/notesSlide" Target="../notesSlides/notesSlide40.xml"/><Relationship Id="rId12" Type="http://schemas.openxmlformats.org/officeDocument/2006/relationships/image" Target="../media/image165.png"/><Relationship Id="rId2" Type="http://schemas.openxmlformats.org/officeDocument/2006/relationships/tags" Target="../tags/tag118.xml"/><Relationship Id="rId1" Type="http://schemas.openxmlformats.org/officeDocument/2006/relationships/vmlDrawing" Target="../drawings/vmlDrawing1.vml"/><Relationship Id="rId6" Type="http://schemas.openxmlformats.org/officeDocument/2006/relationships/slideLayout" Target="../slideLayouts/slideLayout2.xml"/><Relationship Id="rId11" Type="http://schemas.openxmlformats.org/officeDocument/2006/relationships/image" Target="../media/image139.png"/><Relationship Id="rId5" Type="http://schemas.openxmlformats.org/officeDocument/2006/relationships/tags" Target="../tags/tag121.xml"/><Relationship Id="rId10" Type="http://schemas.openxmlformats.org/officeDocument/2006/relationships/image" Target="../media/image164.png"/><Relationship Id="rId4" Type="http://schemas.openxmlformats.org/officeDocument/2006/relationships/tags" Target="../tags/tag120.xml"/><Relationship Id="rId9" Type="http://schemas.openxmlformats.org/officeDocument/2006/relationships/image" Target="../media/image163.pn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2.xml"/><Relationship Id="rId1" Type="http://schemas.openxmlformats.org/officeDocument/2006/relationships/tags" Target="../tags/tag122.xml"/><Relationship Id="rId4" Type="http://schemas.openxmlformats.org/officeDocument/2006/relationships/image" Target="../media/image166.png"/></Relationships>
</file>

<file path=ppt/slides/_rels/slide42.xml.rels><?xml version="1.0" encoding="UTF-8" standalone="yes"?>
<Relationships xmlns="http://schemas.openxmlformats.org/package/2006/relationships"><Relationship Id="rId117" Type="http://schemas.openxmlformats.org/officeDocument/2006/relationships/customXml" Target="../ink/ink178.xml"/><Relationship Id="rId299" Type="http://schemas.openxmlformats.org/officeDocument/2006/relationships/image" Target="../media/image314.png"/><Relationship Id="rId303" Type="http://schemas.openxmlformats.org/officeDocument/2006/relationships/image" Target="../media/image316.png"/><Relationship Id="rId21" Type="http://schemas.openxmlformats.org/officeDocument/2006/relationships/customXml" Target="../ink/ink130.xml"/><Relationship Id="rId42" Type="http://schemas.openxmlformats.org/officeDocument/2006/relationships/image" Target="../media/image186.png"/><Relationship Id="rId63" Type="http://schemas.openxmlformats.org/officeDocument/2006/relationships/customXml" Target="../ink/ink151.xml"/><Relationship Id="rId84" Type="http://schemas.openxmlformats.org/officeDocument/2006/relationships/image" Target="../media/image207.png"/><Relationship Id="rId138" Type="http://schemas.openxmlformats.org/officeDocument/2006/relationships/image" Target="../media/image234.png"/><Relationship Id="rId159" Type="http://schemas.openxmlformats.org/officeDocument/2006/relationships/customXml" Target="../ink/ink199.xml"/><Relationship Id="rId324" Type="http://schemas.openxmlformats.org/officeDocument/2006/relationships/customXml" Target="../ink/ink282.xml"/><Relationship Id="rId345" Type="http://schemas.openxmlformats.org/officeDocument/2006/relationships/image" Target="../media/image337.png"/><Relationship Id="rId366" Type="http://schemas.openxmlformats.org/officeDocument/2006/relationships/customXml" Target="../ink/ink303.xml"/><Relationship Id="rId170" Type="http://schemas.openxmlformats.org/officeDocument/2006/relationships/image" Target="../media/image250.png"/><Relationship Id="rId191" Type="http://schemas.openxmlformats.org/officeDocument/2006/relationships/image" Target="../media/image260.png"/><Relationship Id="rId205" Type="http://schemas.openxmlformats.org/officeDocument/2006/relationships/image" Target="../media/image267.png"/><Relationship Id="rId226" Type="http://schemas.openxmlformats.org/officeDocument/2006/relationships/customXml" Target="../ink/ink233.xml"/><Relationship Id="rId247" Type="http://schemas.openxmlformats.org/officeDocument/2006/relationships/image" Target="../media/image288.png"/><Relationship Id="rId107" Type="http://schemas.openxmlformats.org/officeDocument/2006/relationships/customXml" Target="../ink/ink173.xml"/><Relationship Id="rId268" Type="http://schemas.openxmlformats.org/officeDocument/2006/relationships/customXml" Target="../ink/ink254.xml"/><Relationship Id="rId289" Type="http://schemas.openxmlformats.org/officeDocument/2006/relationships/image" Target="../media/image309.png"/><Relationship Id="rId11" Type="http://schemas.openxmlformats.org/officeDocument/2006/relationships/customXml" Target="../ink/ink125.xml"/><Relationship Id="rId32" Type="http://schemas.openxmlformats.org/officeDocument/2006/relationships/image" Target="../media/image181.png"/><Relationship Id="rId53" Type="http://schemas.openxmlformats.org/officeDocument/2006/relationships/customXml" Target="../ink/ink146.xml"/><Relationship Id="rId74" Type="http://schemas.openxmlformats.org/officeDocument/2006/relationships/image" Target="../media/image202.png"/><Relationship Id="rId128" Type="http://schemas.openxmlformats.org/officeDocument/2006/relationships/image" Target="../media/image229.png"/><Relationship Id="rId149" Type="http://schemas.openxmlformats.org/officeDocument/2006/relationships/customXml" Target="../ink/ink194.xml"/><Relationship Id="rId314" Type="http://schemas.openxmlformats.org/officeDocument/2006/relationships/customXml" Target="../ink/ink277.xml"/><Relationship Id="rId335" Type="http://schemas.openxmlformats.org/officeDocument/2006/relationships/image" Target="../media/image332.png"/><Relationship Id="rId356" Type="http://schemas.openxmlformats.org/officeDocument/2006/relationships/customXml" Target="../ink/ink298.xml"/><Relationship Id="rId5" Type="http://schemas.openxmlformats.org/officeDocument/2006/relationships/customXml" Target="../ink/ink122.xml"/><Relationship Id="rId95" Type="http://schemas.openxmlformats.org/officeDocument/2006/relationships/customXml" Target="../ink/ink167.xml"/><Relationship Id="rId160" Type="http://schemas.openxmlformats.org/officeDocument/2006/relationships/image" Target="../media/image245.png"/><Relationship Id="rId181" Type="http://schemas.openxmlformats.org/officeDocument/2006/relationships/customXml" Target="../ink/ink210.xml"/><Relationship Id="rId216" Type="http://schemas.openxmlformats.org/officeDocument/2006/relationships/customXml" Target="../ink/ink228.xml"/><Relationship Id="rId237" Type="http://schemas.openxmlformats.org/officeDocument/2006/relationships/image" Target="../media/image283.png"/><Relationship Id="rId258" Type="http://schemas.openxmlformats.org/officeDocument/2006/relationships/customXml" Target="../ink/ink249.xml"/><Relationship Id="rId279" Type="http://schemas.openxmlformats.org/officeDocument/2006/relationships/image" Target="../media/image304.png"/><Relationship Id="rId22" Type="http://schemas.openxmlformats.org/officeDocument/2006/relationships/image" Target="../media/image176.png"/><Relationship Id="rId43" Type="http://schemas.openxmlformats.org/officeDocument/2006/relationships/customXml" Target="../ink/ink141.xml"/><Relationship Id="rId64" Type="http://schemas.openxmlformats.org/officeDocument/2006/relationships/image" Target="../media/image197.png"/><Relationship Id="rId118" Type="http://schemas.openxmlformats.org/officeDocument/2006/relationships/image" Target="../media/image224.png"/><Relationship Id="rId139" Type="http://schemas.openxmlformats.org/officeDocument/2006/relationships/customXml" Target="../ink/ink189.xml"/><Relationship Id="rId290" Type="http://schemas.openxmlformats.org/officeDocument/2006/relationships/customXml" Target="../ink/ink265.xml"/><Relationship Id="rId304" Type="http://schemas.openxmlformats.org/officeDocument/2006/relationships/customXml" Target="../ink/ink272.xml"/><Relationship Id="rId325" Type="http://schemas.openxmlformats.org/officeDocument/2006/relationships/image" Target="../media/image327.png"/><Relationship Id="rId346" Type="http://schemas.openxmlformats.org/officeDocument/2006/relationships/customXml" Target="../ink/ink293.xml"/><Relationship Id="rId367" Type="http://schemas.openxmlformats.org/officeDocument/2006/relationships/image" Target="../media/image348.png"/><Relationship Id="rId85" Type="http://schemas.openxmlformats.org/officeDocument/2006/relationships/customXml" Target="../ink/ink162.xml"/><Relationship Id="rId150" Type="http://schemas.openxmlformats.org/officeDocument/2006/relationships/image" Target="../media/image240.png"/><Relationship Id="rId171" Type="http://schemas.openxmlformats.org/officeDocument/2006/relationships/customXml" Target="../ink/ink205.xml"/><Relationship Id="rId192" Type="http://schemas.openxmlformats.org/officeDocument/2006/relationships/customXml" Target="../ink/ink216.xml"/><Relationship Id="rId206" Type="http://schemas.openxmlformats.org/officeDocument/2006/relationships/customXml" Target="../ink/ink223.xml"/><Relationship Id="rId227" Type="http://schemas.openxmlformats.org/officeDocument/2006/relationships/image" Target="../media/image278.png"/><Relationship Id="rId248" Type="http://schemas.openxmlformats.org/officeDocument/2006/relationships/customXml" Target="../ink/ink244.xml"/><Relationship Id="rId269" Type="http://schemas.openxmlformats.org/officeDocument/2006/relationships/image" Target="../media/image299.png"/><Relationship Id="rId12" Type="http://schemas.openxmlformats.org/officeDocument/2006/relationships/image" Target="../media/image171.png"/><Relationship Id="rId33" Type="http://schemas.openxmlformats.org/officeDocument/2006/relationships/customXml" Target="../ink/ink136.xml"/><Relationship Id="rId108" Type="http://schemas.openxmlformats.org/officeDocument/2006/relationships/image" Target="../media/image219.png"/><Relationship Id="rId129" Type="http://schemas.openxmlformats.org/officeDocument/2006/relationships/customXml" Target="../ink/ink184.xml"/><Relationship Id="rId280" Type="http://schemas.openxmlformats.org/officeDocument/2006/relationships/customXml" Target="../ink/ink260.xml"/><Relationship Id="rId315" Type="http://schemas.openxmlformats.org/officeDocument/2006/relationships/image" Target="../media/image322.png"/><Relationship Id="rId336" Type="http://schemas.openxmlformats.org/officeDocument/2006/relationships/customXml" Target="../ink/ink288.xml"/><Relationship Id="rId357" Type="http://schemas.openxmlformats.org/officeDocument/2006/relationships/image" Target="../media/image343.png"/><Relationship Id="rId54" Type="http://schemas.openxmlformats.org/officeDocument/2006/relationships/image" Target="../media/image192.png"/><Relationship Id="rId75" Type="http://schemas.openxmlformats.org/officeDocument/2006/relationships/customXml" Target="../ink/ink157.xml"/><Relationship Id="rId96" Type="http://schemas.openxmlformats.org/officeDocument/2006/relationships/image" Target="../media/image213.png"/><Relationship Id="rId140" Type="http://schemas.openxmlformats.org/officeDocument/2006/relationships/image" Target="../media/image235.png"/><Relationship Id="rId161" Type="http://schemas.openxmlformats.org/officeDocument/2006/relationships/customXml" Target="../ink/ink200.xml"/><Relationship Id="rId182" Type="http://schemas.openxmlformats.org/officeDocument/2006/relationships/image" Target="../media/image256.png"/><Relationship Id="rId217" Type="http://schemas.openxmlformats.org/officeDocument/2006/relationships/image" Target="../media/image273.png"/><Relationship Id="rId6" Type="http://schemas.openxmlformats.org/officeDocument/2006/relationships/image" Target="../media/image167.png"/><Relationship Id="rId238" Type="http://schemas.openxmlformats.org/officeDocument/2006/relationships/customXml" Target="../ink/ink239.xml"/><Relationship Id="rId259" Type="http://schemas.openxmlformats.org/officeDocument/2006/relationships/image" Target="../media/image294.png"/><Relationship Id="rId23" Type="http://schemas.openxmlformats.org/officeDocument/2006/relationships/customXml" Target="../ink/ink131.xml"/><Relationship Id="rId119" Type="http://schemas.openxmlformats.org/officeDocument/2006/relationships/customXml" Target="../ink/ink179.xml"/><Relationship Id="rId270" Type="http://schemas.openxmlformats.org/officeDocument/2006/relationships/customXml" Target="../ink/ink255.xml"/><Relationship Id="rId291" Type="http://schemas.openxmlformats.org/officeDocument/2006/relationships/image" Target="../media/image310.png"/><Relationship Id="rId305" Type="http://schemas.openxmlformats.org/officeDocument/2006/relationships/image" Target="../media/image317.png"/><Relationship Id="rId326" Type="http://schemas.openxmlformats.org/officeDocument/2006/relationships/customXml" Target="../ink/ink283.xml"/><Relationship Id="rId347" Type="http://schemas.openxmlformats.org/officeDocument/2006/relationships/image" Target="../media/image338.png"/><Relationship Id="rId44" Type="http://schemas.openxmlformats.org/officeDocument/2006/relationships/image" Target="../media/image187.png"/><Relationship Id="rId65" Type="http://schemas.openxmlformats.org/officeDocument/2006/relationships/customXml" Target="../ink/ink152.xml"/><Relationship Id="rId86" Type="http://schemas.openxmlformats.org/officeDocument/2006/relationships/image" Target="../media/image208.png"/><Relationship Id="rId130" Type="http://schemas.openxmlformats.org/officeDocument/2006/relationships/image" Target="../media/image230.png"/><Relationship Id="rId151" Type="http://schemas.openxmlformats.org/officeDocument/2006/relationships/customXml" Target="../ink/ink195.xml"/><Relationship Id="rId368" Type="http://schemas.openxmlformats.org/officeDocument/2006/relationships/customXml" Target="../ink/ink304.xml"/><Relationship Id="rId172" Type="http://schemas.openxmlformats.org/officeDocument/2006/relationships/image" Target="../media/image251.png"/><Relationship Id="rId193" Type="http://schemas.openxmlformats.org/officeDocument/2006/relationships/image" Target="../media/image261.png"/><Relationship Id="rId207" Type="http://schemas.openxmlformats.org/officeDocument/2006/relationships/image" Target="../media/image268.png"/><Relationship Id="rId228" Type="http://schemas.openxmlformats.org/officeDocument/2006/relationships/customXml" Target="../ink/ink234.xml"/><Relationship Id="rId249" Type="http://schemas.openxmlformats.org/officeDocument/2006/relationships/image" Target="../media/image289.png"/><Relationship Id="rId13" Type="http://schemas.openxmlformats.org/officeDocument/2006/relationships/customXml" Target="../ink/ink126.xml"/><Relationship Id="rId109" Type="http://schemas.openxmlformats.org/officeDocument/2006/relationships/customXml" Target="../ink/ink174.xml"/><Relationship Id="rId260" Type="http://schemas.openxmlformats.org/officeDocument/2006/relationships/customXml" Target="../ink/ink250.xml"/><Relationship Id="rId281" Type="http://schemas.openxmlformats.org/officeDocument/2006/relationships/image" Target="../media/image305.png"/><Relationship Id="rId316" Type="http://schemas.openxmlformats.org/officeDocument/2006/relationships/customXml" Target="../ink/ink278.xml"/><Relationship Id="rId337" Type="http://schemas.openxmlformats.org/officeDocument/2006/relationships/image" Target="../media/image333.png"/><Relationship Id="rId34" Type="http://schemas.openxmlformats.org/officeDocument/2006/relationships/image" Target="../media/image182.png"/><Relationship Id="rId55" Type="http://schemas.openxmlformats.org/officeDocument/2006/relationships/customXml" Target="../ink/ink147.xml"/><Relationship Id="rId76" Type="http://schemas.openxmlformats.org/officeDocument/2006/relationships/image" Target="../media/image203.png"/><Relationship Id="rId97" Type="http://schemas.openxmlformats.org/officeDocument/2006/relationships/customXml" Target="../ink/ink168.xml"/><Relationship Id="rId120" Type="http://schemas.openxmlformats.org/officeDocument/2006/relationships/image" Target="../media/image225.png"/><Relationship Id="rId141" Type="http://schemas.openxmlformats.org/officeDocument/2006/relationships/customXml" Target="../ink/ink190.xml"/><Relationship Id="rId358" Type="http://schemas.openxmlformats.org/officeDocument/2006/relationships/customXml" Target="../ink/ink299.xml"/><Relationship Id="rId7" Type="http://schemas.openxmlformats.org/officeDocument/2006/relationships/customXml" Target="../ink/ink123.xml"/><Relationship Id="rId162" Type="http://schemas.openxmlformats.org/officeDocument/2006/relationships/image" Target="../media/image246.png"/><Relationship Id="rId183" Type="http://schemas.openxmlformats.org/officeDocument/2006/relationships/customXml" Target="../ink/ink211.xml"/><Relationship Id="rId218" Type="http://schemas.openxmlformats.org/officeDocument/2006/relationships/customXml" Target="../ink/ink229.xml"/><Relationship Id="rId239" Type="http://schemas.openxmlformats.org/officeDocument/2006/relationships/image" Target="../media/image284.png"/><Relationship Id="rId250" Type="http://schemas.openxmlformats.org/officeDocument/2006/relationships/customXml" Target="../ink/ink245.xml"/><Relationship Id="rId271" Type="http://schemas.openxmlformats.org/officeDocument/2006/relationships/image" Target="../media/image300.png"/><Relationship Id="rId292" Type="http://schemas.openxmlformats.org/officeDocument/2006/relationships/customXml" Target="../ink/ink266.xml"/><Relationship Id="rId306" Type="http://schemas.openxmlformats.org/officeDocument/2006/relationships/customXml" Target="../ink/ink273.xml"/><Relationship Id="rId24" Type="http://schemas.openxmlformats.org/officeDocument/2006/relationships/image" Target="../media/image177.png"/><Relationship Id="rId45" Type="http://schemas.openxmlformats.org/officeDocument/2006/relationships/customXml" Target="../ink/ink142.xml"/><Relationship Id="rId66" Type="http://schemas.openxmlformats.org/officeDocument/2006/relationships/image" Target="../media/image198.png"/><Relationship Id="rId87" Type="http://schemas.openxmlformats.org/officeDocument/2006/relationships/customXml" Target="../ink/ink163.xml"/><Relationship Id="rId110" Type="http://schemas.openxmlformats.org/officeDocument/2006/relationships/image" Target="../media/image220.png"/><Relationship Id="rId131" Type="http://schemas.openxmlformats.org/officeDocument/2006/relationships/customXml" Target="../ink/ink185.xml"/><Relationship Id="rId327" Type="http://schemas.openxmlformats.org/officeDocument/2006/relationships/image" Target="../media/image328.png"/><Relationship Id="rId348" Type="http://schemas.openxmlformats.org/officeDocument/2006/relationships/customXml" Target="../ink/ink294.xml"/><Relationship Id="rId369" Type="http://schemas.openxmlformats.org/officeDocument/2006/relationships/image" Target="../media/image349.png"/><Relationship Id="rId152" Type="http://schemas.openxmlformats.org/officeDocument/2006/relationships/image" Target="../media/image241.png"/><Relationship Id="rId173" Type="http://schemas.openxmlformats.org/officeDocument/2006/relationships/customXml" Target="../ink/ink206.xml"/><Relationship Id="rId194" Type="http://schemas.openxmlformats.org/officeDocument/2006/relationships/customXml" Target="../ink/ink217.xml"/><Relationship Id="rId208" Type="http://schemas.openxmlformats.org/officeDocument/2006/relationships/customXml" Target="../ink/ink224.xml"/><Relationship Id="rId229" Type="http://schemas.openxmlformats.org/officeDocument/2006/relationships/image" Target="../media/image279.png"/><Relationship Id="rId240" Type="http://schemas.openxmlformats.org/officeDocument/2006/relationships/customXml" Target="../ink/ink240.xml"/><Relationship Id="rId261" Type="http://schemas.openxmlformats.org/officeDocument/2006/relationships/image" Target="../media/image295.png"/><Relationship Id="rId14" Type="http://schemas.openxmlformats.org/officeDocument/2006/relationships/image" Target="../media/image172.png"/><Relationship Id="rId35" Type="http://schemas.openxmlformats.org/officeDocument/2006/relationships/customXml" Target="../ink/ink137.xml"/><Relationship Id="rId56" Type="http://schemas.openxmlformats.org/officeDocument/2006/relationships/image" Target="../media/image193.png"/><Relationship Id="rId77" Type="http://schemas.openxmlformats.org/officeDocument/2006/relationships/customXml" Target="../ink/ink158.xml"/><Relationship Id="rId100" Type="http://schemas.openxmlformats.org/officeDocument/2006/relationships/image" Target="../media/image215.png"/><Relationship Id="rId282" Type="http://schemas.openxmlformats.org/officeDocument/2006/relationships/customXml" Target="../ink/ink261.xml"/><Relationship Id="rId317" Type="http://schemas.openxmlformats.org/officeDocument/2006/relationships/image" Target="../media/image323.png"/><Relationship Id="rId338" Type="http://schemas.openxmlformats.org/officeDocument/2006/relationships/customXml" Target="../ink/ink289.xml"/><Relationship Id="rId359" Type="http://schemas.openxmlformats.org/officeDocument/2006/relationships/image" Target="../media/image344.png"/><Relationship Id="rId8" Type="http://schemas.openxmlformats.org/officeDocument/2006/relationships/image" Target="../media/image168.png"/><Relationship Id="rId98" Type="http://schemas.openxmlformats.org/officeDocument/2006/relationships/image" Target="../media/image214.png"/><Relationship Id="rId121" Type="http://schemas.openxmlformats.org/officeDocument/2006/relationships/customXml" Target="../ink/ink180.xml"/><Relationship Id="rId142" Type="http://schemas.openxmlformats.org/officeDocument/2006/relationships/image" Target="../media/image236.png"/><Relationship Id="rId163" Type="http://schemas.openxmlformats.org/officeDocument/2006/relationships/customXml" Target="../ink/ink201.xml"/><Relationship Id="rId184" Type="http://schemas.openxmlformats.org/officeDocument/2006/relationships/customXml" Target="../ink/ink212.xml"/><Relationship Id="rId219" Type="http://schemas.openxmlformats.org/officeDocument/2006/relationships/image" Target="../media/image274.png"/><Relationship Id="rId230" Type="http://schemas.openxmlformats.org/officeDocument/2006/relationships/customXml" Target="../ink/ink235.xml"/><Relationship Id="rId251" Type="http://schemas.openxmlformats.org/officeDocument/2006/relationships/image" Target="../media/image290.png"/><Relationship Id="rId25" Type="http://schemas.openxmlformats.org/officeDocument/2006/relationships/customXml" Target="../ink/ink132.xml"/><Relationship Id="rId46" Type="http://schemas.openxmlformats.org/officeDocument/2006/relationships/image" Target="../media/image188.png"/><Relationship Id="rId67" Type="http://schemas.openxmlformats.org/officeDocument/2006/relationships/customXml" Target="../ink/ink153.xml"/><Relationship Id="rId272" Type="http://schemas.openxmlformats.org/officeDocument/2006/relationships/customXml" Target="../ink/ink256.xml"/><Relationship Id="rId293" Type="http://schemas.openxmlformats.org/officeDocument/2006/relationships/image" Target="../media/image311.png"/><Relationship Id="rId307" Type="http://schemas.openxmlformats.org/officeDocument/2006/relationships/image" Target="../media/image318.png"/><Relationship Id="rId328" Type="http://schemas.openxmlformats.org/officeDocument/2006/relationships/customXml" Target="../ink/ink284.xml"/><Relationship Id="rId349" Type="http://schemas.openxmlformats.org/officeDocument/2006/relationships/image" Target="../media/image339.png"/><Relationship Id="rId88" Type="http://schemas.openxmlformats.org/officeDocument/2006/relationships/image" Target="../media/image209.png"/><Relationship Id="rId111" Type="http://schemas.openxmlformats.org/officeDocument/2006/relationships/customXml" Target="../ink/ink175.xml"/><Relationship Id="rId132" Type="http://schemas.openxmlformats.org/officeDocument/2006/relationships/image" Target="../media/image231.png"/><Relationship Id="rId153" Type="http://schemas.openxmlformats.org/officeDocument/2006/relationships/customXml" Target="../ink/ink196.xml"/><Relationship Id="rId174" Type="http://schemas.openxmlformats.org/officeDocument/2006/relationships/image" Target="../media/image252.png"/><Relationship Id="rId195" Type="http://schemas.openxmlformats.org/officeDocument/2006/relationships/image" Target="../media/image262.png"/><Relationship Id="rId209" Type="http://schemas.openxmlformats.org/officeDocument/2006/relationships/image" Target="../media/image269.png"/><Relationship Id="rId360" Type="http://schemas.openxmlformats.org/officeDocument/2006/relationships/customXml" Target="../ink/ink300.xml"/><Relationship Id="rId220" Type="http://schemas.openxmlformats.org/officeDocument/2006/relationships/customXml" Target="../ink/ink230.xml"/><Relationship Id="rId241" Type="http://schemas.openxmlformats.org/officeDocument/2006/relationships/image" Target="../media/image285.png"/><Relationship Id="rId15" Type="http://schemas.openxmlformats.org/officeDocument/2006/relationships/customXml" Target="../ink/ink127.xml"/><Relationship Id="rId36" Type="http://schemas.openxmlformats.org/officeDocument/2006/relationships/image" Target="../media/image183.png"/><Relationship Id="rId57" Type="http://schemas.openxmlformats.org/officeDocument/2006/relationships/customXml" Target="../ink/ink148.xml"/><Relationship Id="rId262" Type="http://schemas.openxmlformats.org/officeDocument/2006/relationships/customXml" Target="../ink/ink251.xml"/><Relationship Id="rId283" Type="http://schemas.openxmlformats.org/officeDocument/2006/relationships/image" Target="../media/image306.png"/><Relationship Id="rId318" Type="http://schemas.openxmlformats.org/officeDocument/2006/relationships/customXml" Target="../ink/ink279.xml"/><Relationship Id="rId339" Type="http://schemas.openxmlformats.org/officeDocument/2006/relationships/image" Target="../media/image334.png"/><Relationship Id="rId10" Type="http://schemas.openxmlformats.org/officeDocument/2006/relationships/image" Target="../media/image170.png"/><Relationship Id="rId31" Type="http://schemas.openxmlformats.org/officeDocument/2006/relationships/customXml" Target="../ink/ink135.xml"/><Relationship Id="rId52" Type="http://schemas.openxmlformats.org/officeDocument/2006/relationships/image" Target="../media/image191.png"/><Relationship Id="rId73" Type="http://schemas.openxmlformats.org/officeDocument/2006/relationships/customXml" Target="../ink/ink156.xml"/><Relationship Id="rId78" Type="http://schemas.openxmlformats.org/officeDocument/2006/relationships/image" Target="../media/image204.png"/><Relationship Id="rId94" Type="http://schemas.openxmlformats.org/officeDocument/2006/relationships/image" Target="../media/image212.png"/><Relationship Id="rId99" Type="http://schemas.openxmlformats.org/officeDocument/2006/relationships/customXml" Target="../ink/ink169.xml"/><Relationship Id="rId101" Type="http://schemas.openxmlformats.org/officeDocument/2006/relationships/customXml" Target="../ink/ink170.xml"/><Relationship Id="rId122" Type="http://schemas.openxmlformats.org/officeDocument/2006/relationships/image" Target="../media/image226.png"/><Relationship Id="rId143" Type="http://schemas.openxmlformats.org/officeDocument/2006/relationships/customXml" Target="../ink/ink191.xml"/><Relationship Id="rId148" Type="http://schemas.openxmlformats.org/officeDocument/2006/relationships/image" Target="../media/image239.png"/><Relationship Id="rId164" Type="http://schemas.openxmlformats.org/officeDocument/2006/relationships/image" Target="../media/image247.png"/><Relationship Id="rId169" Type="http://schemas.openxmlformats.org/officeDocument/2006/relationships/customXml" Target="../ink/ink204.xml"/><Relationship Id="rId185" Type="http://schemas.openxmlformats.org/officeDocument/2006/relationships/image" Target="../media/image257.png"/><Relationship Id="rId334" Type="http://schemas.openxmlformats.org/officeDocument/2006/relationships/customXml" Target="../ink/ink287.xml"/><Relationship Id="rId350" Type="http://schemas.openxmlformats.org/officeDocument/2006/relationships/customXml" Target="../ink/ink295.xml"/><Relationship Id="rId355" Type="http://schemas.openxmlformats.org/officeDocument/2006/relationships/image" Target="../media/image342.png"/><Relationship Id="rId4" Type="http://schemas.openxmlformats.org/officeDocument/2006/relationships/image" Target="../media/image166.png"/><Relationship Id="rId9" Type="http://schemas.openxmlformats.org/officeDocument/2006/relationships/customXml" Target="../ink/ink124.xml"/><Relationship Id="rId180" Type="http://schemas.openxmlformats.org/officeDocument/2006/relationships/image" Target="../media/image255.png"/><Relationship Id="rId210" Type="http://schemas.openxmlformats.org/officeDocument/2006/relationships/customXml" Target="../ink/ink225.xml"/><Relationship Id="rId215" Type="http://schemas.openxmlformats.org/officeDocument/2006/relationships/image" Target="../media/image272.png"/><Relationship Id="rId236" Type="http://schemas.openxmlformats.org/officeDocument/2006/relationships/customXml" Target="../ink/ink238.xml"/><Relationship Id="rId257" Type="http://schemas.openxmlformats.org/officeDocument/2006/relationships/image" Target="../media/image293.png"/><Relationship Id="rId278" Type="http://schemas.openxmlformats.org/officeDocument/2006/relationships/customXml" Target="../ink/ink259.xml"/><Relationship Id="rId26" Type="http://schemas.openxmlformats.org/officeDocument/2006/relationships/image" Target="../media/image178.png"/><Relationship Id="rId231" Type="http://schemas.openxmlformats.org/officeDocument/2006/relationships/image" Target="../media/image280.png"/><Relationship Id="rId252" Type="http://schemas.openxmlformats.org/officeDocument/2006/relationships/customXml" Target="../ink/ink246.xml"/><Relationship Id="rId273" Type="http://schemas.openxmlformats.org/officeDocument/2006/relationships/image" Target="../media/image301.png"/><Relationship Id="rId294" Type="http://schemas.openxmlformats.org/officeDocument/2006/relationships/customXml" Target="../ink/ink267.xml"/><Relationship Id="rId308" Type="http://schemas.openxmlformats.org/officeDocument/2006/relationships/customXml" Target="../ink/ink274.xml"/><Relationship Id="rId329" Type="http://schemas.openxmlformats.org/officeDocument/2006/relationships/image" Target="../media/image329.png"/><Relationship Id="rId47" Type="http://schemas.openxmlformats.org/officeDocument/2006/relationships/customXml" Target="../ink/ink143.xml"/><Relationship Id="rId68" Type="http://schemas.openxmlformats.org/officeDocument/2006/relationships/image" Target="../media/image199.png"/><Relationship Id="rId89" Type="http://schemas.openxmlformats.org/officeDocument/2006/relationships/customXml" Target="../ink/ink164.xml"/><Relationship Id="rId112" Type="http://schemas.openxmlformats.org/officeDocument/2006/relationships/image" Target="../media/image221.png"/><Relationship Id="rId133" Type="http://schemas.openxmlformats.org/officeDocument/2006/relationships/customXml" Target="../ink/ink186.xml"/><Relationship Id="rId154" Type="http://schemas.openxmlformats.org/officeDocument/2006/relationships/image" Target="../media/image242.png"/><Relationship Id="rId175" Type="http://schemas.openxmlformats.org/officeDocument/2006/relationships/customXml" Target="../ink/ink207.xml"/><Relationship Id="rId340" Type="http://schemas.openxmlformats.org/officeDocument/2006/relationships/customXml" Target="../ink/ink290.xml"/><Relationship Id="rId361" Type="http://schemas.openxmlformats.org/officeDocument/2006/relationships/image" Target="../media/image345.png"/><Relationship Id="rId196" Type="http://schemas.openxmlformats.org/officeDocument/2006/relationships/customXml" Target="../ink/ink218.xml"/><Relationship Id="rId200" Type="http://schemas.openxmlformats.org/officeDocument/2006/relationships/customXml" Target="../ink/ink220.xml"/><Relationship Id="rId16" Type="http://schemas.openxmlformats.org/officeDocument/2006/relationships/image" Target="../media/image173.png"/><Relationship Id="rId221" Type="http://schemas.openxmlformats.org/officeDocument/2006/relationships/image" Target="../media/image275.png"/><Relationship Id="rId242" Type="http://schemas.openxmlformats.org/officeDocument/2006/relationships/customXml" Target="../ink/ink241.xml"/><Relationship Id="rId263" Type="http://schemas.openxmlformats.org/officeDocument/2006/relationships/image" Target="../media/image296.png"/><Relationship Id="rId284" Type="http://schemas.openxmlformats.org/officeDocument/2006/relationships/customXml" Target="../ink/ink262.xml"/><Relationship Id="rId319" Type="http://schemas.openxmlformats.org/officeDocument/2006/relationships/image" Target="../media/image324.png"/><Relationship Id="rId37" Type="http://schemas.openxmlformats.org/officeDocument/2006/relationships/customXml" Target="../ink/ink138.xml"/><Relationship Id="rId58" Type="http://schemas.openxmlformats.org/officeDocument/2006/relationships/image" Target="../media/image194.png"/><Relationship Id="rId79" Type="http://schemas.openxmlformats.org/officeDocument/2006/relationships/customXml" Target="../ink/ink159.xml"/><Relationship Id="rId102" Type="http://schemas.openxmlformats.org/officeDocument/2006/relationships/image" Target="../media/image216.png"/><Relationship Id="rId123" Type="http://schemas.openxmlformats.org/officeDocument/2006/relationships/customXml" Target="../ink/ink181.xml"/><Relationship Id="rId144" Type="http://schemas.openxmlformats.org/officeDocument/2006/relationships/image" Target="../media/image237.png"/><Relationship Id="rId330" Type="http://schemas.openxmlformats.org/officeDocument/2006/relationships/customXml" Target="../ink/ink285.xml"/><Relationship Id="rId90" Type="http://schemas.openxmlformats.org/officeDocument/2006/relationships/image" Target="../media/image210.png"/><Relationship Id="rId165" Type="http://schemas.openxmlformats.org/officeDocument/2006/relationships/customXml" Target="../ink/ink202.xml"/><Relationship Id="rId186" Type="http://schemas.openxmlformats.org/officeDocument/2006/relationships/customXml" Target="../ink/ink213.xml"/><Relationship Id="rId351" Type="http://schemas.openxmlformats.org/officeDocument/2006/relationships/image" Target="../media/image340.png"/><Relationship Id="rId211" Type="http://schemas.openxmlformats.org/officeDocument/2006/relationships/image" Target="../media/image270.png"/><Relationship Id="rId232" Type="http://schemas.openxmlformats.org/officeDocument/2006/relationships/customXml" Target="../ink/ink236.xml"/><Relationship Id="rId253" Type="http://schemas.openxmlformats.org/officeDocument/2006/relationships/image" Target="../media/image291.png"/><Relationship Id="rId274" Type="http://schemas.openxmlformats.org/officeDocument/2006/relationships/customXml" Target="../ink/ink257.xml"/><Relationship Id="rId295" Type="http://schemas.openxmlformats.org/officeDocument/2006/relationships/image" Target="../media/image312.png"/><Relationship Id="rId309" Type="http://schemas.openxmlformats.org/officeDocument/2006/relationships/image" Target="../media/image319.png"/><Relationship Id="rId27" Type="http://schemas.openxmlformats.org/officeDocument/2006/relationships/customXml" Target="../ink/ink133.xml"/><Relationship Id="rId48" Type="http://schemas.openxmlformats.org/officeDocument/2006/relationships/image" Target="../media/image189.png"/><Relationship Id="rId69" Type="http://schemas.openxmlformats.org/officeDocument/2006/relationships/customXml" Target="../ink/ink154.xml"/><Relationship Id="rId113" Type="http://schemas.openxmlformats.org/officeDocument/2006/relationships/customXml" Target="../ink/ink176.xml"/><Relationship Id="rId134" Type="http://schemas.openxmlformats.org/officeDocument/2006/relationships/image" Target="../media/image232.png"/><Relationship Id="rId320" Type="http://schemas.openxmlformats.org/officeDocument/2006/relationships/customXml" Target="../ink/ink280.xml"/><Relationship Id="rId80" Type="http://schemas.openxmlformats.org/officeDocument/2006/relationships/image" Target="../media/image205.png"/><Relationship Id="rId155" Type="http://schemas.openxmlformats.org/officeDocument/2006/relationships/customXml" Target="../ink/ink197.xml"/><Relationship Id="rId176" Type="http://schemas.openxmlformats.org/officeDocument/2006/relationships/image" Target="../media/image253.png"/><Relationship Id="rId197" Type="http://schemas.openxmlformats.org/officeDocument/2006/relationships/image" Target="../media/image263.png"/><Relationship Id="rId341" Type="http://schemas.openxmlformats.org/officeDocument/2006/relationships/image" Target="../media/image335.png"/><Relationship Id="rId362" Type="http://schemas.openxmlformats.org/officeDocument/2006/relationships/customXml" Target="../ink/ink301.xml"/><Relationship Id="rId201" Type="http://schemas.openxmlformats.org/officeDocument/2006/relationships/image" Target="../media/image265.png"/><Relationship Id="rId222" Type="http://schemas.openxmlformats.org/officeDocument/2006/relationships/customXml" Target="../ink/ink231.xml"/><Relationship Id="rId243" Type="http://schemas.openxmlformats.org/officeDocument/2006/relationships/image" Target="../media/image286.png"/><Relationship Id="rId264" Type="http://schemas.openxmlformats.org/officeDocument/2006/relationships/customXml" Target="../ink/ink252.xml"/><Relationship Id="rId285" Type="http://schemas.openxmlformats.org/officeDocument/2006/relationships/image" Target="../media/image307.png"/><Relationship Id="rId17" Type="http://schemas.openxmlformats.org/officeDocument/2006/relationships/customXml" Target="../ink/ink128.xml"/><Relationship Id="rId38" Type="http://schemas.openxmlformats.org/officeDocument/2006/relationships/image" Target="../media/image184.png"/><Relationship Id="rId59" Type="http://schemas.openxmlformats.org/officeDocument/2006/relationships/customXml" Target="../ink/ink149.xml"/><Relationship Id="rId103" Type="http://schemas.openxmlformats.org/officeDocument/2006/relationships/customXml" Target="../ink/ink171.xml"/><Relationship Id="rId124" Type="http://schemas.openxmlformats.org/officeDocument/2006/relationships/image" Target="../media/image227.png"/><Relationship Id="rId310" Type="http://schemas.openxmlformats.org/officeDocument/2006/relationships/customXml" Target="../ink/ink275.xml"/><Relationship Id="rId70" Type="http://schemas.openxmlformats.org/officeDocument/2006/relationships/image" Target="../media/image200.png"/><Relationship Id="rId91" Type="http://schemas.openxmlformats.org/officeDocument/2006/relationships/customXml" Target="../ink/ink165.xml"/><Relationship Id="rId145" Type="http://schemas.openxmlformats.org/officeDocument/2006/relationships/customXml" Target="../ink/ink192.xml"/><Relationship Id="rId166" Type="http://schemas.openxmlformats.org/officeDocument/2006/relationships/image" Target="../media/image248.png"/><Relationship Id="rId187" Type="http://schemas.openxmlformats.org/officeDocument/2006/relationships/image" Target="../media/image258.png"/><Relationship Id="rId331" Type="http://schemas.openxmlformats.org/officeDocument/2006/relationships/image" Target="../media/image330.png"/><Relationship Id="rId352" Type="http://schemas.openxmlformats.org/officeDocument/2006/relationships/customXml" Target="../ink/ink296.xml"/><Relationship Id="rId1" Type="http://schemas.openxmlformats.org/officeDocument/2006/relationships/tags" Target="../tags/tag123.xml"/><Relationship Id="rId212" Type="http://schemas.openxmlformats.org/officeDocument/2006/relationships/customXml" Target="../ink/ink226.xml"/><Relationship Id="rId233" Type="http://schemas.openxmlformats.org/officeDocument/2006/relationships/image" Target="../media/image281.png"/><Relationship Id="rId254" Type="http://schemas.openxmlformats.org/officeDocument/2006/relationships/customXml" Target="../ink/ink247.xml"/><Relationship Id="rId28" Type="http://schemas.openxmlformats.org/officeDocument/2006/relationships/image" Target="../media/image179.png"/><Relationship Id="rId49" Type="http://schemas.openxmlformats.org/officeDocument/2006/relationships/customXml" Target="../ink/ink144.xml"/><Relationship Id="rId114" Type="http://schemas.openxmlformats.org/officeDocument/2006/relationships/image" Target="../media/image222.png"/><Relationship Id="rId275" Type="http://schemas.openxmlformats.org/officeDocument/2006/relationships/image" Target="../media/image302.png"/><Relationship Id="rId296" Type="http://schemas.openxmlformats.org/officeDocument/2006/relationships/customXml" Target="../ink/ink268.xml"/><Relationship Id="rId300" Type="http://schemas.openxmlformats.org/officeDocument/2006/relationships/customXml" Target="../ink/ink270.xml"/><Relationship Id="rId60" Type="http://schemas.openxmlformats.org/officeDocument/2006/relationships/image" Target="../media/image195.png"/><Relationship Id="rId81" Type="http://schemas.openxmlformats.org/officeDocument/2006/relationships/customXml" Target="../ink/ink160.xml"/><Relationship Id="rId135" Type="http://schemas.openxmlformats.org/officeDocument/2006/relationships/customXml" Target="../ink/ink187.xml"/><Relationship Id="rId156" Type="http://schemas.openxmlformats.org/officeDocument/2006/relationships/image" Target="../media/image243.png"/><Relationship Id="rId177" Type="http://schemas.openxmlformats.org/officeDocument/2006/relationships/customXml" Target="../ink/ink208.xml"/><Relationship Id="rId198" Type="http://schemas.openxmlformats.org/officeDocument/2006/relationships/customXml" Target="../ink/ink219.xml"/><Relationship Id="rId321" Type="http://schemas.openxmlformats.org/officeDocument/2006/relationships/image" Target="../media/image325.png"/><Relationship Id="rId342" Type="http://schemas.openxmlformats.org/officeDocument/2006/relationships/customXml" Target="../ink/ink291.xml"/><Relationship Id="rId363" Type="http://schemas.openxmlformats.org/officeDocument/2006/relationships/image" Target="../media/image346.png"/><Relationship Id="rId202" Type="http://schemas.openxmlformats.org/officeDocument/2006/relationships/customXml" Target="../ink/ink221.xml"/><Relationship Id="rId223" Type="http://schemas.openxmlformats.org/officeDocument/2006/relationships/image" Target="../media/image276.png"/><Relationship Id="rId244" Type="http://schemas.openxmlformats.org/officeDocument/2006/relationships/customXml" Target="../ink/ink242.xml"/><Relationship Id="rId18" Type="http://schemas.openxmlformats.org/officeDocument/2006/relationships/image" Target="../media/image174.png"/><Relationship Id="rId39" Type="http://schemas.openxmlformats.org/officeDocument/2006/relationships/customXml" Target="../ink/ink139.xml"/><Relationship Id="rId265" Type="http://schemas.openxmlformats.org/officeDocument/2006/relationships/image" Target="../media/image297.png"/><Relationship Id="rId286" Type="http://schemas.openxmlformats.org/officeDocument/2006/relationships/customXml" Target="../ink/ink263.xml"/><Relationship Id="rId50" Type="http://schemas.openxmlformats.org/officeDocument/2006/relationships/image" Target="../media/image190.png"/><Relationship Id="rId104" Type="http://schemas.openxmlformats.org/officeDocument/2006/relationships/image" Target="../media/image217.png"/><Relationship Id="rId125" Type="http://schemas.openxmlformats.org/officeDocument/2006/relationships/customXml" Target="../ink/ink182.xml"/><Relationship Id="rId146" Type="http://schemas.openxmlformats.org/officeDocument/2006/relationships/image" Target="../media/image238.png"/><Relationship Id="rId167" Type="http://schemas.openxmlformats.org/officeDocument/2006/relationships/customXml" Target="../ink/ink203.xml"/><Relationship Id="rId188" Type="http://schemas.openxmlformats.org/officeDocument/2006/relationships/customXml" Target="../ink/ink214.xml"/><Relationship Id="rId311" Type="http://schemas.openxmlformats.org/officeDocument/2006/relationships/image" Target="../media/image320.png"/><Relationship Id="rId332" Type="http://schemas.openxmlformats.org/officeDocument/2006/relationships/customXml" Target="../ink/ink286.xml"/><Relationship Id="rId353" Type="http://schemas.openxmlformats.org/officeDocument/2006/relationships/image" Target="../media/image341.png"/><Relationship Id="rId71" Type="http://schemas.openxmlformats.org/officeDocument/2006/relationships/customXml" Target="../ink/ink155.xml"/><Relationship Id="rId92" Type="http://schemas.openxmlformats.org/officeDocument/2006/relationships/image" Target="../media/image211.png"/><Relationship Id="rId213" Type="http://schemas.openxmlformats.org/officeDocument/2006/relationships/image" Target="../media/image271.png"/><Relationship Id="rId234" Type="http://schemas.openxmlformats.org/officeDocument/2006/relationships/customXml" Target="../ink/ink237.xml"/><Relationship Id="rId2" Type="http://schemas.openxmlformats.org/officeDocument/2006/relationships/slideLayout" Target="../slideLayouts/slideLayout2.xml"/><Relationship Id="rId29" Type="http://schemas.openxmlformats.org/officeDocument/2006/relationships/customXml" Target="../ink/ink134.xml"/><Relationship Id="rId255" Type="http://schemas.openxmlformats.org/officeDocument/2006/relationships/image" Target="../media/image292.png"/><Relationship Id="rId276" Type="http://schemas.openxmlformats.org/officeDocument/2006/relationships/customXml" Target="../ink/ink258.xml"/><Relationship Id="rId297" Type="http://schemas.openxmlformats.org/officeDocument/2006/relationships/image" Target="../media/image313.png"/><Relationship Id="rId40" Type="http://schemas.openxmlformats.org/officeDocument/2006/relationships/image" Target="../media/image185.png"/><Relationship Id="rId115" Type="http://schemas.openxmlformats.org/officeDocument/2006/relationships/customXml" Target="../ink/ink177.xml"/><Relationship Id="rId136" Type="http://schemas.openxmlformats.org/officeDocument/2006/relationships/image" Target="../media/image233.png"/><Relationship Id="rId157" Type="http://schemas.openxmlformats.org/officeDocument/2006/relationships/customXml" Target="../ink/ink198.xml"/><Relationship Id="rId178" Type="http://schemas.openxmlformats.org/officeDocument/2006/relationships/image" Target="../media/image254.png"/><Relationship Id="rId301" Type="http://schemas.openxmlformats.org/officeDocument/2006/relationships/image" Target="../media/image315.png"/><Relationship Id="rId322" Type="http://schemas.openxmlformats.org/officeDocument/2006/relationships/customXml" Target="../ink/ink281.xml"/><Relationship Id="rId343" Type="http://schemas.openxmlformats.org/officeDocument/2006/relationships/image" Target="../media/image336.png"/><Relationship Id="rId364" Type="http://schemas.openxmlformats.org/officeDocument/2006/relationships/customXml" Target="../ink/ink302.xml"/><Relationship Id="rId61" Type="http://schemas.openxmlformats.org/officeDocument/2006/relationships/customXml" Target="../ink/ink150.xml"/><Relationship Id="rId82" Type="http://schemas.openxmlformats.org/officeDocument/2006/relationships/image" Target="../media/image206.png"/><Relationship Id="rId199" Type="http://schemas.openxmlformats.org/officeDocument/2006/relationships/image" Target="../media/image264.png"/><Relationship Id="rId203" Type="http://schemas.openxmlformats.org/officeDocument/2006/relationships/image" Target="../media/image266.png"/><Relationship Id="rId19" Type="http://schemas.openxmlformats.org/officeDocument/2006/relationships/customXml" Target="../ink/ink129.xml"/><Relationship Id="rId224" Type="http://schemas.openxmlformats.org/officeDocument/2006/relationships/customXml" Target="../ink/ink232.xml"/><Relationship Id="rId245" Type="http://schemas.openxmlformats.org/officeDocument/2006/relationships/image" Target="../media/image287.png"/><Relationship Id="rId266" Type="http://schemas.openxmlformats.org/officeDocument/2006/relationships/customXml" Target="../ink/ink253.xml"/><Relationship Id="rId287" Type="http://schemas.openxmlformats.org/officeDocument/2006/relationships/image" Target="../media/image308.png"/><Relationship Id="rId30" Type="http://schemas.openxmlformats.org/officeDocument/2006/relationships/image" Target="../media/image180.png"/><Relationship Id="rId105" Type="http://schemas.openxmlformats.org/officeDocument/2006/relationships/customXml" Target="../ink/ink172.xml"/><Relationship Id="rId126" Type="http://schemas.openxmlformats.org/officeDocument/2006/relationships/image" Target="../media/image228.png"/><Relationship Id="rId147" Type="http://schemas.openxmlformats.org/officeDocument/2006/relationships/customXml" Target="../ink/ink193.xml"/><Relationship Id="rId168" Type="http://schemas.openxmlformats.org/officeDocument/2006/relationships/image" Target="../media/image249.png"/><Relationship Id="rId312" Type="http://schemas.openxmlformats.org/officeDocument/2006/relationships/customXml" Target="../ink/ink276.xml"/><Relationship Id="rId333" Type="http://schemas.openxmlformats.org/officeDocument/2006/relationships/image" Target="../media/image331.png"/><Relationship Id="rId354" Type="http://schemas.openxmlformats.org/officeDocument/2006/relationships/customXml" Target="../ink/ink297.xml"/><Relationship Id="rId51" Type="http://schemas.openxmlformats.org/officeDocument/2006/relationships/customXml" Target="../ink/ink145.xml"/><Relationship Id="rId72" Type="http://schemas.openxmlformats.org/officeDocument/2006/relationships/image" Target="../media/image201.png"/><Relationship Id="rId93" Type="http://schemas.openxmlformats.org/officeDocument/2006/relationships/customXml" Target="../ink/ink166.xml"/><Relationship Id="rId189" Type="http://schemas.openxmlformats.org/officeDocument/2006/relationships/image" Target="../media/image259.png"/><Relationship Id="rId3" Type="http://schemas.openxmlformats.org/officeDocument/2006/relationships/notesSlide" Target="../notesSlides/notesSlide42.xml"/><Relationship Id="rId214" Type="http://schemas.openxmlformats.org/officeDocument/2006/relationships/customXml" Target="../ink/ink227.xml"/><Relationship Id="rId235" Type="http://schemas.openxmlformats.org/officeDocument/2006/relationships/image" Target="../media/image282.png"/><Relationship Id="rId256" Type="http://schemas.openxmlformats.org/officeDocument/2006/relationships/customXml" Target="../ink/ink248.xml"/><Relationship Id="rId277" Type="http://schemas.openxmlformats.org/officeDocument/2006/relationships/image" Target="../media/image303.png"/><Relationship Id="rId298" Type="http://schemas.openxmlformats.org/officeDocument/2006/relationships/customXml" Target="../ink/ink269.xml"/><Relationship Id="rId116" Type="http://schemas.openxmlformats.org/officeDocument/2006/relationships/image" Target="../media/image223.png"/><Relationship Id="rId137" Type="http://schemas.openxmlformats.org/officeDocument/2006/relationships/customXml" Target="../ink/ink188.xml"/><Relationship Id="rId158" Type="http://schemas.openxmlformats.org/officeDocument/2006/relationships/image" Target="../media/image244.png"/><Relationship Id="rId302" Type="http://schemas.openxmlformats.org/officeDocument/2006/relationships/customXml" Target="../ink/ink271.xml"/><Relationship Id="rId323" Type="http://schemas.openxmlformats.org/officeDocument/2006/relationships/image" Target="../media/image326.png"/><Relationship Id="rId344" Type="http://schemas.openxmlformats.org/officeDocument/2006/relationships/customXml" Target="../ink/ink292.xml"/><Relationship Id="rId20" Type="http://schemas.openxmlformats.org/officeDocument/2006/relationships/image" Target="../media/image175.png"/><Relationship Id="rId41" Type="http://schemas.openxmlformats.org/officeDocument/2006/relationships/customXml" Target="../ink/ink140.xml"/><Relationship Id="rId62" Type="http://schemas.openxmlformats.org/officeDocument/2006/relationships/image" Target="../media/image196.png"/><Relationship Id="rId83" Type="http://schemas.openxmlformats.org/officeDocument/2006/relationships/customXml" Target="../ink/ink161.xml"/><Relationship Id="rId179" Type="http://schemas.openxmlformats.org/officeDocument/2006/relationships/customXml" Target="../ink/ink209.xml"/><Relationship Id="rId365" Type="http://schemas.openxmlformats.org/officeDocument/2006/relationships/image" Target="../media/image347.png"/><Relationship Id="rId190" Type="http://schemas.openxmlformats.org/officeDocument/2006/relationships/customXml" Target="../ink/ink215.xml"/><Relationship Id="rId204" Type="http://schemas.openxmlformats.org/officeDocument/2006/relationships/customXml" Target="../ink/ink222.xml"/><Relationship Id="rId225" Type="http://schemas.openxmlformats.org/officeDocument/2006/relationships/image" Target="../media/image277.png"/><Relationship Id="rId246" Type="http://schemas.openxmlformats.org/officeDocument/2006/relationships/customXml" Target="../ink/ink243.xml"/><Relationship Id="rId267" Type="http://schemas.openxmlformats.org/officeDocument/2006/relationships/image" Target="../media/image298.png"/><Relationship Id="rId288" Type="http://schemas.openxmlformats.org/officeDocument/2006/relationships/customXml" Target="../ink/ink264.xml"/><Relationship Id="rId106" Type="http://schemas.openxmlformats.org/officeDocument/2006/relationships/image" Target="../media/image218.png"/><Relationship Id="rId127" Type="http://schemas.openxmlformats.org/officeDocument/2006/relationships/customXml" Target="../ink/ink183.xml"/><Relationship Id="rId313" Type="http://schemas.openxmlformats.org/officeDocument/2006/relationships/image" Target="../media/image321.png"/></Relationships>
</file>

<file path=ppt/slides/_rels/slide43.xml.rels><?xml version="1.0" encoding="UTF-8" standalone="yes"?>
<Relationships xmlns="http://schemas.openxmlformats.org/package/2006/relationships"><Relationship Id="rId117" Type="http://schemas.openxmlformats.org/officeDocument/2006/relationships/customXml" Target="../ink/ink361.xml"/><Relationship Id="rId299" Type="http://schemas.openxmlformats.org/officeDocument/2006/relationships/customXml" Target="../ink/ink453.xml"/><Relationship Id="rId303" Type="http://schemas.openxmlformats.org/officeDocument/2006/relationships/customXml" Target="../ink/ink455.xml"/><Relationship Id="rId21" Type="http://schemas.openxmlformats.org/officeDocument/2006/relationships/customXml" Target="../ink/ink313.xml"/><Relationship Id="rId42" Type="http://schemas.openxmlformats.org/officeDocument/2006/relationships/image" Target="../media/image367.png"/><Relationship Id="rId63" Type="http://schemas.openxmlformats.org/officeDocument/2006/relationships/customXml" Target="../ink/ink334.xml"/><Relationship Id="rId84" Type="http://schemas.openxmlformats.org/officeDocument/2006/relationships/image" Target="../media/image388.png"/><Relationship Id="rId138" Type="http://schemas.openxmlformats.org/officeDocument/2006/relationships/image" Target="../media/image248.png"/><Relationship Id="rId159" Type="http://schemas.openxmlformats.org/officeDocument/2006/relationships/customXml" Target="../ink/ink382.xml"/><Relationship Id="rId324" Type="http://schemas.openxmlformats.org/officeDocument/2006/relationships/image" Target="../media/image277.png"/><Relationship Id="rId345" Type="http://schemas.openxmlformats.org/officeDocument/2006/relationships/customXml" Target="../ink/ink476.xml"/><Relationship Id="rId170" Type="http://schemas.openxmlformats.org/officeDocument/2006/relationships/image" Target="../media/image263.png"/><Relationship Id="rId191" Type="http://schemas.openxmlformats.org/officeDocument/2006/relationships/customXml" Target="../ink/ink398.xml"/><Relationship Id="rId205" Type="http://schemas.openxmlformats.org/officeDocument/2006/relationships/image" Target="../media/image182.png"/><Relationship Id="rId226" Type="http://schemas.openxmlformats.org/officeDocument/2006/relationships/customXml" Target="../ink/ink416.xml"/><Relationship Id="rId247" Type="http://schemas.openxmlformats.org/officeDocument/2006/relationships/image" Target="../media/image203.png"/><Relationship Id="rId107" Type="http://schemas.openxmlformats.org/officeDocument/2006/relationships/customXml" Target="../ink/ink356.xml"/><Relationship Id="rId268" Type="http://schemas.openxmlformats.org/officeDocument/2006/relationships/customXml" Target="../ink/ink437.xml"/><Relationship Id="rId289" Type="http://schemas.openxmlformats.org/officeDocument/2006/relationships/customXml" Target="../ink/ink448.xml"/><Relationship Id="rId11" Type="http://schemas.openxmlformats.org/officeDocument/2006/relationships/customXml" Target="../ink/ink308.xml"/><Relationship Id="rId32" Type="http://schemas.openxmlformats.org/officeDocument/2006/relationships/image" Target="../media/image363.png"/><Relationship Id="rId53" Type="http://schemas.openxmlformats.org/officeDocument/2006/relationships/customXml" Target="../ink/ink329.xml"/><Relationship Id="rId74" Type="http://schemas.openxmlformats.org/officeDocument/2006/relationships/image" Target="../media/image383.png"/><Relationship Id="rId128" Type="http://schemas.openxmlformats.org/officeDocument/2006/relationships/image" Target="../media/image243.png"/><Relationship Id="rId149" Type="http://schemas.openxmlformats.org/officeDocument/2006/relationships/customXml" Target="../ink/ink377.xml"/><Relationship Id="rId314" Type="http://schemas.openxmlformats.org/officeDocument/2006/relationships/image" Target="../media/image272.png"/><Relationship Id="rId335" Type="http://schemas.openxmlformats.org/officeDocument/2006/relationships/customXml" Target="../ink/ink471.xml"/><Relationship Id="rId5" Type="http://schemas.openxmlformats.org/officeDocument/2006/relationships/customXml" Target="../ink/ink305.xml"/><Relationship Id="rId95" Type="http://schemas.openxmlformats.org/officeDocument/2006/relationships/customXml" Target="../ink/ink350.xml"/><Relationship Id="rId160" Type="http://schemas.openxmlformats.org/officeDocument/2006/relationships/image" Target="../media/image258.png"/><Relationship Id="rId181" Type="http://schemas.openxmlformats.org/officeDocument/2006/relationships/customXml" Target="../ink/ink393.xml"/><Relationship Id="rId216" Type="http://schemas.openxmlformats.org/officeDocument/2006/relationships/customXml" Target="../ink/ink411.xml"/><Relationship Id="rId237" Type="http://schemas.openxmlformats.org/officeDocument/2006/relationships/image" Target="../media/image198.png"/><Relationship Id="rId258" Type="http://schemas.openxmlformats.org/officeDocument/2006/relationships/customXml" Target="../ink/ink432.xml"/><Relationship Id="rId279" Type="http://schemas.openxmlformats.org/officeDocument/2006/relationships/customXml" Target="../ink/ink443.xml"/><Relationship Id="rId22" Type="http://schemas.openxmlformats.org/officeDocument/2006/relationships/image" Target="../media/image358.png"/><Relationship Id="rId43" Type="http://schemas.openxmlformats.org/officeDocument/2006/relationships/customXml" Target="../ink/ink324.xml"/><Relationship Id="rId64" Type="http://schemas.openxmlformats.org/officeDocument/2006/relationships/image" Target="../media/image378.png"/><Relationship Id="rId118" Type="http://schemas.openxmlformats.org/officeDocument/2006/relationships/image" Target="../media/image238.png"/><Relationship Id="rId139" Type="http://schemas.openxmlformats.org/officeDocument/2006/relationships/customXml" Target="../ink/ink372.xml"/><Relationship Id="rId290" Type="http://schemas.openxmlformats.org/officeDocument/2006/relationships/image" Target="../media/image225.png"/><Relationship Id="rId304" Type="http://schemas.openxmlformats.org/officeDocument/2006/relationships/image" Target="../media/image267.png"/><Relationship Id="rId325" Type="http://schemas.openxmlformats.org/officeDocument/2006/relationships/customXml" Target="../ink/ink466.xml"/><Relationship Id="rId346" Type="http://schemas.openxmlformats.org/officeDocument/2006/relationships/image" Target="../media/image288.png"/><Relationship Id="rId85" Type="http://schemas.openxmlformats.org/officeDocument/2006/relationships/customXml" Target="../ink/ink345.xml"/><Relationship Id="rId150" Type="http://schemas.openxmlformats.org/officeDocument/2006/relationships/image" Target="../media/image254.png"/><Relationship Id="rId171" Type="http://schemas.openxmlformats.org/officeDocument/2006/relationships/customXml" Target="../ink/ink388.xml"/><Relationship Id="rId192" Type="http://schemas.openxmlformats.org/officeDocument/2006/relationships/image" Target="../media/image175.png"/><Relationship Id="rId206" Type="http://schemas.openxmlformats.org/officeDocument/2006/relationships/customXml" Target="../ink/ink406.xml"/><Relationship Id="rId227" Type="http://schemas.openxmlformats.org/officeDocument/2006/relationships/image" Target="../media/image193.png"/><Relationship Id="rId248" Type="http://schemas.openxmlformats.org/officeDocument/2006/relationships/customXml" Target="../ink/ink427.xml"/><Relationship Id="rId269" Type="http://schemas.openxmlformats.org/officeDocument/2006/relationships/customXml" Target="../ink/ink438.xml"/><Relationship Id="rId12" Type="http://schemas.openxmlformats.org/officeDocument/2006/relationships/image" Target="../media/image353.png"/><Relationship Id="rId33" Type="http://schemas.openxmlformats.org/officeDocument/2006/relationships/customXml" Target="../ink/ink319.xml"/><Relationship Id="rId108" Type="http://schemas.openxmlformats.org/officeDocument/2006/relationships/image" Target="../media/image233.png"/><Relationship Id="rId129" Type="http://schemas.openxmlformats.org/officeDocument/2006/relationships/customXml" Target="../ink/ink367.xml"/><Relationship Id="rId280" Type="http://schemas.openxmlformats.org/officeDocument/2006/relationships/image" Target="../media/image220.png"/><Relationship Id="rId315" Type="http://schemas.openxmlformats.org/officeDocument/2006/relationships/customXml" Target="../ink/ink461.xml"/><Relationship Id="rId336" Type="http://schemas.openxmlformats.org/officeDocument/2006/relationships/image" Target="../media/image283.png"/><Relationship Id="rId54" Type="http://schemas.openxmlformats.org/officeDocument/2006/relationships/image" Target="../media/image373.png"/><Relationship Id="rId75" Type="http://schemas.openxmlformats.org/officeDocument/2006/relationships/customXml" Target="../ink/ink340.xml"/><Relationship Id="rId96" Type="http://schemas.openxmlformats.org/officeDocument/2006/relationships/image" Target="../media/image394.png"/><Relationship Id="rId140" Type="http://schemas.openxmlformats.org/officeDocument/2006/relationships/image" Target="../media/image249.png"/><Relationship Id="rId161" Type="http://schemas.openxmlformats.org/officeDocument/2006/relationships/customXml" Target="../ink/ink383.xml"/><Relationship Id="rId182" Type="http://schemas.openxmlformats.org/officeDocument/2006/relationships/image" Target="../media/image170.png"/><Relationship Id="rId217" Type="http://schemas.openxmlformats.org/officeDocument/2006/relationships/image" Target="../media/image188.png"/><Relationship Id="rId6" Type="http://schemas.openxmlformats.org/officeDocument/2006/relationships/image" Target="../media/image350.png"/><Relationship Id="rId238" Type="http://schemas.openxmlformats.org/officeDocument/2006/relationships/customXml" Target="../ink/ink422.xml"/><Relationship Id="rId259" Type="http://schemas.openxmlformats.org/officeDocument/2006/relationships/image" Target="../media/image209.png"/><Relationship Id="rId23" Type="http://schemas.openxmlformats.org/officeDocument/2006/relationships/customXml" Target="../ink/ink314.xml"/><Relationship Id="rId119" Type="http://schemas.openxmlformats.org/officeDocument/2006/relationships/customXml" Target="../ink/ink362.xml"/><Relationship Id="rId270" Type="http://schemas.openxmlformats.org/officeDocument/2006/relationships/image" Target="../media/image215.png"/><Relationship Id="rId291" Type="http://schemas.openxmlformats.org/officeDocument/2006/relationships/customXml" Target="../ink/ink449.xml"/><Relationship Id="rId305" Type="http://schemas.openxmlformats.org/officeDocument/2006/relationships/customXml" Target="../ink/ink456.xml"/><Relationship Id="rId326" Type="http://schemas.openxmlformats.org/officeDocument/2006/relationships/image" Target="../media/image278.png"/><Relationship Id="rId347" Type="http://schemas.openxmlformats.org/officeDocument/2006/relationships/customXml" Target="../ink/ink477.xml"/><Relationship Id="rId44" Type="http://schemas.openxmlformats.org/officeDocument/2006/relationships/image" Target="../media/image368.png"/><Relationship Id="rId65" Type="http://schemas.openxmlformats.org/officeDocument/2006/relationships/customXml" Target="../ink/ink335.xml"/><Relationship Id="rId86" Type="http://schemas.openxmlformats.org/officeDocument/2006/relationships/image" Target="../media/image389.png"/><Relationship Id="rId130" Type="http://schemas.openxmlformats.org/officeDocument/2006/relationships/image" Target="../media/image244.png"/><Relationship Id="rId151" Type="http://schemas.openxmlformats.org/officeDocument/2006/relationships/customXml" Target="../ink/ink378.xml"/><Relationship Id="rId172" Type="http://schemas.openxmlformats.org/officeDocument/2006/relationships/image" Target="../media/image264.png"/><Relationship Id="rId193" Type="http://schemas.openxmlformats.org/officeDocument/2006/relationships/customXml" Target="../ink/ink399.xml"/><Relationship Id="rId207" Type="http://schemas.openxmlformats.org/officeDocument/2006/relationships/image" Target="../media/image183.png"/><Relationship Id="rId228" Type="http://schemas.openxmlformats.org/officeDocument/2006/relationships/customXml" Target="../ink/ink417.xml"/><Relationship Id="rId249" Type="http://schemas.openxmlformats.org/officeDocument/2006/relationships/image" Target="../media/image204.png"/><Relationship Id="rId13" Type="http://schemas.openxmlformats.org/officeDocument/2006/relationships/customXml" Target="../ink/ink309.xml"/><Relationship Id="rId109" Type="http://schemas.openxmlformats.org/officeDocument/2006/relationships/customXml" Target="../ink/ink357.xml"/><Relationship Id="rId260" Type="http://schemas.openxmlformats.org/officeDocument/2006/relationships/customXml" Target="../ink/ink433.xml"/><Relationship Id="rId281" Type="http://schemas.openxmlformats.org/officeDocument/2006/relationships/customXml" Target="../ink/ink444.xml"/><Relationship Id="rId316" Type="http://schemas.openxmlformats.org/officeDocument/2006/relationships/image" Target="../media/image273.png"/><Relationship Id="rId337" Type="http://schemas.openxmlformats.org/officeDocument/2006/relationships/customXml" Target="../ink/ink472.xml"/><Relationship Id="rId34" Type="http://schemas.openxmlformats.org/officeDocument/2006/relationships/image" Target="../media/image177.png"/><Relationship Id="rId55" Type="http://schemas.openxmlformats.org/officeDocument/2006/relationships/customXml" Target="../ink/ink330.xml"/><Relationship Id="rId76" Type="http://schemas.openxmlformats.org/officeDocument/2006/relationships/image" Target="../media/image384.png"/><Relationship Id="rId97" Type="http://schemas.openxmlformats.org/officeDocument/2006/relationships/customXml" Target="../ink/ink351.xml"/><Relationship Id="rId120" Type="http://schemas.openxmlformats.org/officeDocument/2006/relationships/image" Target="../media/image239.png"/><Relationship Id="rId141" Type="http://schemas.openxmlformats.org/officeDocument/2006/relationships/customXml" Target="../ink/ink373.xml"/><Relationship Id="rId7" Type="http://schemas.openxmlformats.org/officeDocument/2006/relationships/customXml" Target="../ink/ink306.xml"/><Relationship Id="rId162" Type="http://schemas.openxmlformats.org/officeDocument/2006/relationships/image" Target="../media/image259.png"/><Relationship Id="rId183" Type="http://schemas.openxmlformats.org/officeDocument/2006/relationships/customXml" Target="../ink/ink394.xml"/><Relationship Id="rId218" Type="http://schemas.openxmlformats.org/officeDocument/2006/relationships/customXml" Target="../ink/ink412.xml"/><Relationship Id="rId239" Type="http://schemas.openxmlformats.org/officeDocument/2006/relationships/image" Target="../media/image199.png"/><Relationship Id="rId250" Type="http://schemas.openxmlformats.org/officeDocument/2006/relationships/customXml" Target="../ink/ink428.xml"/><Relationship Id="rId271" Type="http://schemas.openxmlformats.org/officeDocument/2006/relationships/customXml" Target="../ink/ink439.xml"/><Relationship Id="rId292" Type="http://schemas.openxmlformats.org/officeDocument/2006/relationships/image" Target="../media/image226.png"/><Relationship Id="rId306" Type="http://schemas.openxmlformats.org/officeDocument/2006/relationships/image" Target="../media/image268.png"/><Relationship Id="rId24" Type="http://schemas.openxmlformats.org/officeDocument/2006/relationships/image" Target="../media/image359.png"/><Relationship Id="rId45" Type="http://schemas.openxmlformats.org/officeDocument/2006/relationships/customXml" Target="../ink/ink325.xml"/><Relationship Id="rId66" Type="http://schemas.openxmlformats.org/officeDocument/2006/relationships/image" Target="../media/image379.png"/><Relationship Id="rId87" Type="http://schemas.openxmlformats.org/officeDocument/2006/relationships/customXml" Target="../ink/ink346.xml"/><Relationship Id="rId110" Type="http://schemas.openxmlformats.org/officeDocument/2006/relationships/image" Target="../media/image234.png"/><Relationship Id="rId131" Type="http://schemas.openxmlformats.org/officeDocument/2006/relationships/customXml" Target="../ink/ink368.xml"/><Relationship Id="rId327" Type="http://schemas.openxmlformats.org/officeDocument/2006/relationships/customXml" Target="../ink/ink467.xml"/><Relationship Id="rId348" Type="http://schemas.openxmlformats.org/officeDocument/2006/relationships/image" Target="../media/image289.png"/><Relationship Id="rId152" Type="http://schemas.openxmlformats.org/officeDocument/2006/relationships/image" Target="../media/image255.png"/><Relationship Id="rId173" Type="http://schemas.openxmlformats.org/officeDocument/2006/relationships/customXml" Target="../ink/ink389.xml"/><Relationship Id="rId194" Type="http://schemas.openxmlformats.org/officeDocument/2006/relationships/image" Target="../media/image176.png"/><Relationship Id="rId208" Type="http://schemas.openxmlformats.org/officeDocument/2006/relationships/customXml" Target="../ink/ink407.xml"/><Relationship Id="rId229" Type="http://schemas.openxmlformats.org/officeDocument/2006/relationships/image" Target="../media/image194.png"/><Relationship Id="rId240" Type="http://schemas.openxmlformats.org/officeDocument/2006/relationships/customXml" Target="../ink/ink423.xml"/><Relationship Id="rId261" Type="http://schemas.openxmlformats.org/officeDocument/2006/relationships/image" Target="../media/image210.png"/><Relationship Id="rId14" Type="http://schemas.openxmlformats.org/officeDocument/2006/relationships/image" Target="../media/image354.png"/><Relationship Id="rId35" Type="http://schemas.openxmlformats.org/officeDocument/2006/relationships/customXml" Target="../ink/ink320.xml"/><Relationship Id="rId56" Type="http://schemas.openxmlformats.org/officeDocument/2006/relationships/image" Target="../media/image374.png"/><Relationship Id="rId77" Type="http://schemas.openxmlformats.org/officeDocument/2006/relationships/customXml" Target="../ink/ink341.xml"/><Relationship Id="rId100" Type="http://schemas.openxmlformats.org/officeDocument/2006/relationships/image" Target="../media/image396.png"/><Relationship Id="rId282" Type="http://schemas.openxmlformats.org/officeDocument/2006/relationships/image" Target="../media/image221.png"/><Relationship Id="rId317" Type="http://schemas.openxmlformats.org/officeDocument/2006/relationships/customXml" Target="../ink/ink462.xml"/><Relationship Id="rId338" Type="http://schemas.openxmlformats.org/officeDocument/2006/relationships/image" Target="../media/image284.png"/><Relationship Id="rId8" Type="http://schemas.openxmlformats.org/officeDocument/2006/relationships/image" Target="../media/image351.png"/><Relationship Id="rId98" Type="http://schemas.openxmlformats.org/officeDocument/2006/relationships/image" Target="../media/image395.png"/><Relationship Id="rId121" Type="http://schemas.openxmlformats.org/officeDocument/2006/relationships/customXml" Target="../ink/ink363.xml"/><Relationship Id="rId142" Type="http://schemas.openxmlformats.org/officeDocument/2006/relationships/image" Target="../media/image250.png"/><Relationship Id="rId163" Type="http://schemas.openxmlformats.org/officeDocument/2006/relationships/customXml" Target="../ink/ink384.xml"/><Relationship Id="rId184" Type="http://schemas.openxmlformats.org/officeDocument/2006/relationships/image" Target="../media/image171.png"/><Relationship Id="rId219" Type="http://schemas.openxmlformats.org/officeDocument/2006/relationships/image" Target="../media/image189.png"/><Relationship Id="rId230" Type="http://schemas.openxmlformats.org/officeDocument/2006/relationships/customXml" Target="../ink/ink418.xml"/><Relationship Id="rId251" Type="http://schemas.openxmlformats.org/officeDocument/2006/relationships/image" Target="../media/image205.png"/><Relationship Id="rId25" Type="http://schemas.openxmlformats.org/officeDocument/2006/relationships/customXml" Target="../ink/ink315.xml"/><Relationship Id="rId46" Type="http://schemas.openxmlformats.org/officeDocument/2006/relationships/image" Target="../media/image369.png"/><Relationship Id="rId67" Type="http://schemas.openxmlformats.org/officeDocument/2006/relationships/customXml" Target="../ink/ink336.xml"/><Relationship Id="rId272" Type="http://schemas.openxmlformats.org/officeDocument/2006/relationships/image" Target="../media/image216.png"/><Relationship Id="rId293" Type="http://schemas.openxmlformats.org/officeDocument/2006/relationships/customXml" Target="../ink/ink450.xml"/><Relationship Id="rId307" Type="http://schemas.openxmlformats.org/officeDocument/2006/relationships/customXml" Target="../ink/ink457.xml"/><Relationship Id="rId328" Type="http://schemas.openxmlformats.org/officeDocument/2006/relationships/image" Target="../media/image279.png"/><Relationship Id="rId349" Type="http://schemas.openxmlformats.org/officeDocument/2006/relationships/image" Target="../media/image399.png"/><Relationship Id="rId20" Type="http://schemas.openxmlformats.org/officeDocument/2006/relationships/image" Target="../media/image357.png"/><Relationship Id="rId41" Type="http://schemas.openxmlformats.org/officeDocument/2006/relationships/customXml" Target="../ink/ink323.xml"/><Relationship Id="rId62" Type="http://schemas.openxmlformats.org/officeDocument/2006/relationships/image" Target="../media/image377.png"/><Relationship Id="rId83" Type="http://schemas.openxmlformats.org/officeDocument/2006/relationships/customXml" Target="../ink/ink344.xml"/><Relationship Id="rId88" Type="http://schemas.openxmlformats.org/officeDocument/2006/relationships/image" Target="../media/image390.png"/><Relationship Id="rId111" Type="http://schemas.openxmlformats.org/officeDocument/2006/relationships/customXml" Target="../ink/ink358.xml"/><Relationship Id="rId132" Type="http://schemas.openxmlformats.org/officeDocument/2006/relationships/image" Target="../media/image245.png"/><Relationship Id="rId153" Type="http://schemas.openxmlformats.org/officeDocument/2006/relationships/customXml" Target="../ink/ink379.xml"/><Relationship Id="rId174" Type="http://schemas.openxmlformats.org/officeDocument/2006/relationships/image" Target="../media/image265.png"/><Relationship Id="rId179" Type="http://schemas.openxmlformats.org/officeDocument/2006/relationships/customXml" Target="../ink/ink392.xml"/><Relationship Id="rId195" Type="http://schemas.openxmlformats.org/officeDocument/2006/relationships/customXml" Target="../ink/ink400.xml"/><Relationship Id="rId209" Type="http://schemas.openxmlformats.org/officeDocument/2006/relationships/image" Target="../media/image184.png"/><Relationship Id="rId190" Type="http://schemas.openxmlformats.org/officeDocument/2006/relationships/image" Target="../media/image174.png"/><Relationship Id="rId204" Type="http://schemas.openxmlformats.org/officeDocument/2006/relationships/customXml" Target="../ink/ink405.xml"/><Relationship Id="rId220" Type="http://schemas.openxmlformats.org/officeDocument/2006/relationships/customXml" Target="../ink/ink413.xml"/><Relationship Id="rId225" Type="http://schemas.openxmlformats.org/officeDocument/2006/relationships/image" Target="../media/image192.png"/><Relationship Id="rId241" Type="http://schemas.openxmlformats.org/officeDocument/2006/relationships/image" Target="../media/image200.png"/><Relationship Id="rId246" Type="http://schemas.openxmlformats.org/officeDocument/2006/relationships/customXml" Target="../ink/ink426.xml"/><Relationship Id="rId267" Type="http://schemas.openxmlformats.org/officeDocument/2006/relationships/image" Target="../media/image213.png"/><Relationship Id="rId288" Type="http://schemas.openxmlformats.org/officeDocument/2006/relationships/image" Target="../media/image224.png"/><Relationship Id="rId15" Type="http://schemas.openxmlformats.org/officeDocument/2006/relationships/customXml" Target="../ink/ink310.xml"/><Relationship Id="rId36" Type="http://schemas.openxmlformats.org/officeDocument/2006/relationships/image" Target="../media/image364.png"/><Relationship Id="rId57" Type="http://schemas.openxmlformats.org/officeDocument/2006/relationships/customXml" Target="../ink/ink331.xml"/><Relationship Id="rId106" Type="http://schemas.openxmlformats.org/officeDocument/2006/relationships/image" Target="../media/image232.png"/><Relationship Id="rId127" Type="http://schemas.openxmlformats.org/officeDocument/2006/relationships/customXml" Target="../ink/ink366.xml"/><Relationship Id="rId262" Type="http://schemas.openxmlformats.org/officeDocument/2006/relationships/customXml" Target="../ink/ink434.xml"/><Relationship Id="rId283" Type="http://schemas.openxmlformats.org/officeDocument/2006/relationships/customXml" Target="../ink/ink445.xml"/><Relationship Id="rId313" Type="http://schemas.openxmlformats.org/officeDocument/2006/relationships/customXml" Target="../ink/ink460.xml"/><Relationship Id="rId318" Type="http://schemas.openxmlformats.org/officeDocument/2006/relationships/image" Target="../media/image274.png"/><Relationship Id="rId339" Type="http://schemas.openxmlformats.org/officeDocument/2006/relationships/customXml" Target="../ink/ink473.xml"/><Relationship Id="rId10" Type="http://schemas.openxmlformats.org/officeDocument/2006/relationships/image" Target="../media/image352.png"/><Relationship Id="rId31" Type="http://schemas.openxmlformats.org/officeDocument/2006/relationships/customXml" Target="../ink/ink318.xml"/><Relationship Id="rId52" Type="http://schemas.openxmlformats.org/officeDocument/2006/relationships/image" Target="../media/image372.png"/><Relationship Id="rId73" Type="http://schemas.openxmlformats.org/officeDocument/2006/relationships/customXml" Target="../ink/ink339.xml"/><Relationship Id="rId78" Type="http://schemas.openxmlformats.org/officeDocument/2006/relationships/image" Target="../media/image385.png"/><Relationship Id="rId94" Type="http://schemas.openxmlformats.org/officeDocument/2006/relationships/image" Target="../media/image393.png"/><Relationship Id="rId99" Type="http://schemas.openxmlformats.org/officeDocument/2006/relationships/customXml" Target="../ink/ink352.xml"/><Relationship Id="rId101" Type="http://schemas.openxmlformats.org/officeDocument/2006/relationships/customXml" Target="../ink/ink353.xml"/><Relationship Id="rId122" Type="http://schemas.openxmlformats.org/officeDocument/2006/relationships/image" Target="../media/image240.png"/><Relationship Id="rId143" Type="http://schemas.openxmlformats.org/officeDocument/2006/relationships/customXml" Target="../ink/ink374.xml"/><Relationship Id="rId148" Type="http://schemas.openxmlformats.org/officeDocument/2006/relationships/image" Target="../media/image253.png"/><Relationship Id="rId164" Type="http://schemas.openxmlformats.org/officeDocument/2006/relationships/image" Target="../media/image260.png"/><Relationship Id="rId169" Type="http://schemas.openxmlformats.org/officeDocument/2006/relationships/customXml" Target="../ink/ink387.xml"/><Relationship Id="rId185" Type="http://schemas.openxmlformats.org/officeDocument/2006/relationships/customXml" Target="../ink/ink395.xml"/><Relationship Id="rId334" Type="http://schemas.openxmlformats.org/officeDocument/2006/relationships/image" Target="../media/image282.png"/><Relationship Id="rId4" Type="http://schemas.openxmlformats.org/officeDocument/2006/relationships/image" Target="../media/image166.png"/><Relationship Id="rId9" Type="http://schemas.openxmlformats.org/officeDocument/2006/relationships/customXml" Target="../ink/ink307.xml"/><Relationship Id="rId180" Type="http://schemas.openxmlformats.org/officeDocument/2006/relationships/image" Target="../media/image168.png"/><Relationship Id="rId210" Type="http://schemas.openxmlformats.org/officeDocument/2006/relationships/customXml" Target="../ink/ink408.xml"/><Relationship Id="rId215" Type="http://schemas.openxmlformats.org/officeDocument/2006/relationships/image" Target="../media/image187.png"/><Relationship Id="rId236" Type="http://schemas.openxmlformats.org/officeDocument/2006/relationships/customXml" Target="../ink/ink421.xml"/><Relationship Id="rId257" Type="http://schemas.openxmlformats.org/officeDocument/2006/relationships/image" Target="../media/image208.png"/><Relationship Id="rId278" Type="http://schemas.openxmlformats.org/officeDocument/2006/relationships/image" Target="../media/image219.png"/><Relationship Id="rId26" Type="http://schemas.openxmlformats.org/officeDocument/2006/relationships/image" Target="../media/image360.png"/><Relationship Id="rId231" Type="http://schemas.openxmlformats.org/officeDocument/2006/relationships/image" Target="../media/image195.png"/><Relationship Id="rId252" Type="http://schemas.openxmlformats.org/officeDocument/2006/relationships/customXml" Target="../ink/ink429.xml"/><Relationship Id="rId273" Type="http://schemas.openxmlformats.org/officeDocument/2006/relationships/customXml" Target="../ink/ink440.xml"/><Relationship Id="rId294" Type="http://schemas.openxmlformats.org/officeDocument/2006/relationships/image" Target="../media/image227.png"/><Relationship Id="rId308" Type="http://schemas.openxmlformats.org/officeDocument/2006/relationships/image" Target="../media/image269.png"/><Relationship Id="rId329" Type="http://schemas.openxmlformats.org/officeDocument/2006/relationships/customXml" Target="../ink/ink468.xml"/><Relationship Id="rId47" Type="http://schemas.openxmlformats.org/officeDocument/2006/relationships/customXml" Target="../ink/ink326.xml"/><Relationship Id="rId68" Type="http://schemas.openxmlformats.org/officeDocument/2006/relationships/image" Target="../media/image380.png"/><Relationship Id="rId89" Type="http://schemas.openxmlformats.org/officeDocument/2006/relationships/customXml" Target="../ink/ink347.xml"/><Relationship Id="rId112" Type="http://schemas.openxmlformats.org/officeDocument/2006/relationships/image" Target="../media/image235.png"/><Relationship Id="rId133" Type="http://schemas.openxmlformats.org/officeDocument/2006/relationships/customXml" Target="../ink/ink369.xml"/><Relationship Id="rId154" Type="http://schemas.openxmlformats.org/officeDocument/2006/relationships/image" Target="../media/image256.png"/><Relationship Id="rId175" Type="http://schemas.openxmlformats.org/officeDocument/2006/relationships/customXml" Target="../ink/ink390.xml"/><Relationship Id="rId340" Type="http://schemas.openxmlformats.org/officeDocument/2006/relationships/image" Target="../media/image285.png"/><Relationship Id="rId196" Type="http://schemas.openxmlformats.org/officeDocument/2006/relationships/customXml" Target="../ink/ink401.xml"/><Relationship Id="rId200" Type="http://schemas.openxmlformats.org/officeDocument/2006/relationships/customXml" Target="../ink/ink403.xml"/><Relationship Id="rId16" Type="http://schemas.openxmlformats.org/officeDocument/2006/relationships/image" Target="../media/image355.png"/><Relationship Id="rId221" Type="http://schemas.openxmlformats.org/officeDocument/2006/relationships/image" Target="../media/image190.png"/><Relationship Id="rId242" Type="http://schemas.openxmlformats.org/officeDocument/2006/relationships/customXml" Target="../ink/ink424.xml"/><Relationship Id="rId263" Type="http://schemas.openxmlformats.org/officeDocument/2006/relationships/image" Target="../media/image211.png"/><Relationship Id="rId284" Type="http://schemas.openxmlformats.org/officeDocument/2006/relationships/image" Target="../media/image222.png"/><Relationship Id="rId319" Type="http://schemas.openxmlformats.org/officeDocument/2006/relationships/customXml" Target="../ink/ink463.xml"/><Relationship Id="rId37" Type="http://schemas.openxmlformats.org/officeDocument/2006/relationships/customXml" Target="../ink/ink321.xml"/><Relationship Id="rId58" Type="http://schemas.openxmlformats.org/officeDocument/2006/relationships/image" Target="../media/image375.png"/><Relationship Id="rId79" Type="http://schemas.openxmlformats.org/officeDocument/2006/relationships/customXml" Target="../ink/ink342.xml"/><Relationship Id="rId102" Type="http://schemas.openxmlformats.org/officeDocument/2006/relationships/image" Target="../media/image397.png"/><Relationship Id="rId123" Type="http://schemas.openxmlformats.org/officeDocument/2006/relationships/customXml" Target="../ink/ink364.xml"/><Relationship Id="rId144" Type="http://schemas.openxmlformats.org/officeDocument/2006/relationships/image" Target="../media/image251.png"/><Relationship Id="rId330" Type="http://schemas.openxmlformats.org/officeDocument/2006/relationships/image" Target="../media/image280.png"/><Relationship Id="rId90" Type="http://schemas.openxmlformats.org/officeDocument/2006/relationships/image" Target="../media/image391.png"/><Relationship Id="rId165" Type="http://schemas.openxmlformats.org/officeDocument/2006/relationships/customXml" Target="../ink/ink385.xml"/><Relationship Id="rId186" Type="http://schemas.openxmlformats.org/officeDocument/2006/relationships/image" Target="../media/image172.png"/><Relationship Id="rId211" Type="http://schemas.openxmlformats.org/officeDocument/2006/relationships/image" Target="../media/image185.png"/><Relationship Id="rId232" Type="http://schemas.openxmlformats.org/officeDocument/2006/relationships/customXml" Target="../ink/ink419.xml"/><Relationship Id="rId253" Type="http://schemas.openxmlformats.org/officeDocument/2006/relationships/image" Target="../media/image206.png"/><Relationship Id="rId274" Type="http://schemas.openxmlformats.org/officeDocument/2006/relationships/image" Target="../media/image217.png"/><Relationship Id="rId295" Type="http://schemas.openxmlformats.org/officeDocument/2006/relationships/customXml" Target="../ink/ink451.xml"/><Relationship Id="rId309" Type="http://schemas.openxmlformats.org/officeDocument/2006/relationships/customXml" Target="../ink/ink458.xml"/><Relationship Id="rId27" Type="http://schemas.openxmlformats.org/officeDocument/2006/relationships/customXml" Target="../ink/ink316.xml"/><Relationship Id="rId48" Type="http://schemas.openxmlformats.org/officeDocument/2006/relationships/image" Target="../media/image370.png"/><Relationship Id="rId69" Type="http://schemas.openxmlformats.org/officeDocument/2006/relationships/customXml" Target="../ink/ink337.xml"/><Relationship Id="rId113" Type="http://schemas.openxmlformats.org/officeDocument/2006/relationships/customXml" Target="../ink/ink359.xml"/><Relationship Id="rId134" Type="http://schemas.openxmlformats.org/officeDocument/2006/relationships/image" Target="../media/image246.png"/><Relationship Id="rId320" Type="http://schemas.openxmlformats.org/officeDocument/2006/relationships/image" Target="../media/image275.png"/><Relationship Id="rId80" Type="http://schemas.openxmlformats.org/officeDocument/2006/relationships/image" Target="../media/image386.png"/><Relationship Id="rId155" Type="http://schemas.openxmlformats.org/officeDocument/2006/relationships/customXml" Target="../ink/ink380.xml"/><Relationship Id="rId176" Type="http://schemas.openxmlformats.org/officeDocument/2006/relationships/image" Target="../media/image266.png"/><Relationship Id="rId197" Type="http://schemas.openxmlformats.org/officeDocument/2006/relationships/image" Target="../media/image178.png"/><Relationship Id="rId341" Type="http://schemas.openxmlformats.org/officeDocument/2006/relationships/customXml" Target="../ink/ink474.xml"/><Relationship Id="rId201" Type="http://schemas.openxmlformats.org/officeDocument/2006/relationships/image" Target="../media/image180.png"/><Relationship Id="rId222" Type="http://schemas.openxmlformats.org/officeDocument/2006/relationships/customXml" Target="../ink/ink414.xml"/><Relationship Id="rId243" Type="http://schemas.openxmlformats.org/officeDocument/2006/relationships/image" Target="../media/image201.png"/><Relationship Id="rId264" Type="http://schemas.openxmlformats.org/officeDocument/2006/relationships/customXml" Target="../ink/ink435.xml"/><Relationship Id="rId285" Type="http://schemas.openxmlformats.org/officeDocument/2006/relationships/customXml" Target="../ink/ink446.xml"/><Relationship Id="rId17" Type="http://schemas.openxmlformats.org/officeDocument/2006/relationships/customXml" Target="../ink/ink311.xml"/><Relationship Id="rId38" Type="http://schemas.openxmlformats.org/officeDocument/2006/relationships/image" Target="../media/image365.png"/><Relationship Id="rId59" Type="http://schemas.openxmlformats.org/officeDocument/2006/relationships/customXml" Target="../ink/ink332.xml"/><Relationship Id="rId103" Type="http://schemas.openxmlformats.org/officeDocument/2006/relationships/customXml" Target="../ink/ink354.xml"/><Relationship Id="rId124" Type="http://schemas.openxmlformats.org/officeDocument/2006/relationships/image" Target="../media/image241.png"/><Relationship Id="rId310" Type="http://schemas.openxmlformats.org/officeDocument/2006/relationships/image" Target="../media/image270.png"/><Relationship Id="rId70" Type="http://schemas.openxmlformats.org/officeDocument/2006/relationships/image" Target="../media/image381.png"/><Relationship Id="rId91" Type="http://schemas.openxmlformats.org/officeDocument/2006/relationships/customXml" Target="../ink/ink348.xml"/><Relationship Id="rId145" Type="http://schemas.openxmlformats.org/officeDocument/2006/relationships/customXml" Target="../ink/ink375.xml"/><Relationship Id="rId166" Type="http://schemas.openxmlformats.org/officeDocument/2006/relationships/image" Target="../media/image261.png"/><Relationship Id="rId187" Type="http://schemas.openxmlformats.org/officeDocument/2006/relationships/customXml" Target="../ink/ink396.xml"/><Relationship Id="rId331" Type="http://schemas.openxmlformats.org/officeDocument/2006/relationships/customXml" Target="../ink/ink469.xml"/><Relationship Id="rId1" Type="http://schemas.openxmlformats.org/officeDocument/2006/relationships/tags" Target="../tags/tag124.xml"/><Relationship Id="rId212" Type="http://schemas.openxmlformats.org/officeDocument/2006/relationships/customXml" Target="../ink/ink409.xml"/><Relationship Id="rId233" Type="http://schemas.openxmlformats.org/officeDocument/2006/relationships/image" Target="../media/image196.png"/><Relationship Id="rId254" Type="http://schemas.openxmlformats.org/officeDocument/2006/relationships/customXml" Target="../ink/ink430.xml"/><Relationship Id="rId28" Type="http://schemas.openxmlformats.org/officeDocument/2006/relationships/image" Target="../media/image361.png"/><Relationship Id="rId49" Type="http://schemas.openxmlformats.org/officeDocument/2006/relationships/customXml" Target="../ink/ink327.xml"/><Relationship Id="rId114" Type="http://schemas.openxmlformats.org/officeDocument/2006/relationships/image" Target="../media/image236.png"/><Relationship Id="rId275" Type="http://schemas.openxmlformats.org/officeDocument/2006/relationships/customXml" Target="../ink/ink441.xml"/><Relationship Id="rId296" Type="http://schemas.openxmlformats.org/officeDocument/2006/relationships/image" Target="../media/image228.png"/><Relationship Id="rId300" Type="http://schemas.openxmlformats.org/officeDocument/2006/relationships/image" Target="../media/image230.png"/><Relationship Id="rId60" Type="http://schemas.openxmlformats.org/officeDocument/2006/relationships/image" Target="../media/image376.png"/><Relationship Id="rId81" Type="http://schemas.openxmlformats.org/officeDocument/2006/relationships/customXml" Target="../ink/ink343.xml"/><Relationship Id="rId135" Type="http://schemas.openxmlformats.org/officeDocument/2006/relationships/customXml" Target="../ink/ink370.xml"/><Relationship Id="rId156" Type="http://schemas.openxmlformats.org/officeDocument/2006/relationships/image" Target="../media/image214.png"/><Relationship Id="rId177" Type="http://schemas.openxmlformats.org/officeDocument/2006/relationships/customXml" Target="../ink/ink391.xml"/><Relationship Id="rId198" Type="http://schemas.openxmlformats.org/officeDocument/2006/relationships/customXml" Target="../ink/ink402.xml"/><Relationship Id="rId321" Type="http://schemas.openxmlformats.org/officeDocument/2006/relationships/customXml" Target="../ink/ink464.xml"/><Relationship Id="rId342" Type="http://schemas.openxmlformats.org/officeDocument/2006/relationships/image" Target="../media/image286.png"/><Relationship Id="rId202" Type="http://schemas.openxmlformats.org/officeDocument/2006/relationships/customXml" Target="../ink/ink404.xml"/><Relationship Id="rId223" Type="http://schemas.openxmlformats.org/officeDocument/2006/relationships/image" Target="../media/image191.png"/><Relationship Id="rId244" Type="http://schemas.openxmlformats.org/officeDocument/2006/relationships/customXml" Target="../ink/ink425.xml"/><Relationship Id="rId18" Type="http://schemas.openxmlformats.org/officeDocument/2006/relationships/image" Target="../media/image356.png"/><Relationship Id="rId39" Type="http://schemas.openxmlformats.org/officeDocument/2006/relationships/customXml" Target="../ink/ink322.xml"/><Relationship Id="rId265" Type="http://schemas.openxmlformats.org/officeDocument/2006/relationships/image" Target="../media/image212.png"/><Relationship Id="rId286" Type="http://schemas.openxmlformats.org/officeDocument/2006/relationships/image" Target="../media/image223.png"/><Relationship Id="rId50" Type="http://schemas.openxmlformats.org/officeDocument/2006/relationships/image" Target="../media/image371.png"/><Relationship Id="rId104" Type="http://schemas.openxmlformats.org/officeDocument/2006/relationships/image" Target="../media/image398.png"/><Relationship Id="rId125" Type="http://schemas.openxmlformats.org/officeDocument/2006/relationships/customXml" Target="../ink/ink365.xml"/><Relationship Id="rId146" Type="http://schemas.openxmlformats.org/officeDocument/2006/relationships/image" Target="../media/image252.png"/><Relationship Id="rId167" Type="http://schemas.openxmlformats.org/officeDocument/2006/relationships/customXml" Target="../ink/ink386.xml"/><Relationship Id="rId188" Type="http://schemas.openxmlformats.org/officeDocument/2006/relationships/image" Target="../media/image173.png"/><Relationship Id="rId311" Type="http://schemas.openxmlformats.org/officeDocument/2006/relationships/customXml" Target="../ink/ink459.xml"/><Relationship Id="rId332" Type="http://schemas.openxmlformats.org/officeDocument/2006/relationships/image" Target="../media/image281.png"/><Relationship Id="rId71" Type="http://schemas.openxmlformats.org/officeDocument/2006/relationships/customXml" Target="../ink/ink338.xml"/><Relationship Id="rId92" Type="http://schemas.openxmlformats.org/officeDocument/2006/relationships/image" Target="../media/image392.png"/><Relationship Id="rId213" Type="http://schemas.openxmlformats.org/officeDocument/2006/relationships/image" Target="../media/image186.png"/><Relationship Id="rId234" Type="http://schemas.openxmlformats.org/officeDocument/2006/relationships/customXml" Target="../ink/ink420.xml"/><Relationship Id="rId2" Type="http://schemas.openxmlformats.org/officeDocument/2006/relationships/slideLayout" Target="../slideLayouts/slideLayout2.xml"/><Relationship Id="rId29" Type="http://schemas.openxmlformats.org/officeDocument/2006/relationships/customXml" Target="../ink/ink317.xml"/><Relationship Id="rId255" Type="http://schemas.openxmlformats.org/officeDocument/2006/relationships/image" Target="../media/image207.png"/><Relationship Id="rId276" Type="http://schemas.openxmlformats.org/officeDocument/2006/relationships/image" Target="../media/image218.png"/><Relationship Id="rId297" Type="http://schemas.openxmlformats.org/officeDocument/2006/relationships/customXml" Target="../ink/ink452.xml"/><Relationship Id="rId40" Type="http://schemas.openxmlformats.org/officeDocument/2006/relationships/image" Target="../media/image366.png"/><Relationship Id="rId115" Type="http://schemas.openxmlformats.org/officeDocument/2006/relationships/customXml" Target="../ink/ink360.xml"/><Relationship Id="rId136" Type="http://schemas.openxmlformats.org/officeDocument/2006/relationships/image" Target="../media/image247.png"/><Relationship Id="rId157" Type="http://schemas.openxmlformats.org/officeDocument/2006/relationships/customXml" Target="../ink/ink381.xml"/><Relationship Id="rId178" Type="http://schemas.openxmlformats.org/officeDocument/2006/relationships/image" Target="../media/image167.png"/><Relationship Id="rId301" Type="http://schemas.openxmlformats.org/officeDocument/2006/relationships/customXml" Target="../ink/ink454.xml"/><Relationship Id="rId322" Type="http://schemas.openxmlformats.org/officeDocument/2006/relationships/image" Target="../media/image276.png"/><Relationship Id="rId343" Type="http://schemas.openxmlformats.org/officeDocument/2006/relationships/customXml" Target="../ink/ink475.xml"/><Relationship Id="rId61" Type="http://schemas.openxmlformats.org/officeDocument/2006/relationships/customXml" Target="../ink/ink333.xml"/><Relationship Id="rId82" Type="http://schemas.openxmlformats.org/officeDocument/2006/relationships/image" Target="../media/image387.png"/><Relationship Id="rId199" Type="http://schemas.openxmlformats.org/officeDocument/2006/relationships/image" Target="../media/image179.png"/><Relationship Id="rId203" Type="http://schemas.openxmlformats.org/officeDocument/2006/relationships/image" Target="../media/image181.png"/><Relationship Id="rId19" Type="http://schemas.openxmlformats.org/officeDocument/2006/relationships/customXml" Target="../ink/ink312.xml"/><Relationship Id="rId224" Type="http://schemas.openxmlformats.org/officeDocument/2006/relationships/customXml" Target="../ink/ink415.xml"/><Relationship Id="rId245" Type="http://schemas.openxmlformats.org/officeDocument/2006/relationships/image" Target="../media/image202.png"/><Relationship Id="rId266" Type="http://schemas.openxmlformats.org/officeDocument/2006/relationships/customXml" Target="../ink/ink436.xml"/><Relationship Id="rId287" Type="http://schemas.openxmlformats.org/officeDocument/2006/relationships/customXml" Target="../ink/ink447.xml"/><Relationship Id="rId30" Type="http://schemas.openxmlformats.org/officeDocument/2006/relationships/image" Target="../media/image362.png"/><Relationship Id="rId105" Type="http://schemas.openxmlformats.org/officeDocument/2006/relationships/customXml" Target="../ink/ink355.xml"/><Relationship Id="rId126" Type="http://schemas.openxmlformats.org/officeDocument/2006/relationships/image" Target="../media/image242.png"/><Relationship Id="rId147" Type="http://schemas.openxmlformats.org/officeDocument/2006/relationships/customXml" Target="../ink/ink376.xml"/><Relationship Id="rId168" Type="http://schemas.openxmlformats.org/officeDocument/2006/relationships/image" Target="../media/image262.png"/><Relationship Id="rId312" Type="http://schemas.openxmlformats.org/officeDocument/2006/relationships/image" Target="../media/image271.png"/><Relationship Id="rId333" Type="http://schemas.openxmlformats.org/officeDocument/2006/relationships/customXml" Target="../ink/ink470.xml"/><Relationship Id="rId51" Type="http://schemas.openxmlformats.org/officeDocument/2006/relationships/customXml" Target="../ink/ink328.xml"/><Relationship Id="rId72" Type="http://schemas.openxmlformats.org/officeDocument/2006/relationships/image" Target="../media/image382.png"/><Relationship Id="rId93" Type="http://schemas.openxmlformats.org/officeDocument/2006/relationships/customXml" Target="../ink/ink349.xml"/><Relationship Id="rId189" Type="http://schemas.openxmlformats.org/officeDocument/2006/relationships/customXml" Target="../ink/ink397.xml"/><Relationship Id="rId3" Type="http://schemas.openxmlformats.org/officeDocument/2006/relationships/notesSlide" Target="../notesSlides/notesSlide43.xml"/><Relationship Id="rId214" Type="http://schemas.openxmlformats.org/officeDocument/2006/relationships/customXml" Target="../ink/ink410.xml"/><Relationship Id="rId235" Type="http://schemas.openxmlformats.org/officeDocument/2006/relationships/image" Target="../media/image197.png"/><Relationship Id="rId256" Type="http://schemas.openxmlformats.org/officeDocument/2006/relationships/customXml" Target="../ink/ink431.xml"/><Relationship Id="rId277" Type="http://schemas.openxmlformats.org/officeDocument/2006/relationships/customXml" Target="../ink/ink442.xml"/><Relationship Id="rId298" Type="http://schemas.openxmlformats.org/officeDocument/2006/relationships/image" Target="../media/image229.png"/><Relationship Id="rId116" Type="http://schemas.openxmlformats.org/officeDocument/2006/relationships/image" Target="../media/image237.png"/><Relationship Id="rId137" Type="http://schemas.openxmlformats.org/officeDocument/2006/relationships/customXml" Target="../ink/ink371.xml"/><Relationship Id="rId158" Type="http://schemas.openxmlformats.org/officeDocument/2006/relationships/image" Target="../media/image257.png"/><Relationship Id="rId302" Type="http://schemas.openxmlformats.org/officeDocument/2006/relationships/image" Target="../media/image231.png"/><Relationship Id="rId323" Type="http://schemas.openxmlformats.org/officeDocument/2006/relationships/customXml" Target="../ink/ink465.xml"/><Relationship Id="rId344" Type="http://schemas.openxmlformats.org/officeDocument/2006/relationships/image" Target="../media/image287.png"/></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45.png"/><Relationship Id="rId2" Type="http://schemas.openxmlformats.org/officeDocument/2006/relationships/tags" Target="../tags/tag126.xml"/><Relationship Id="rId1" Type="http://schemas.openxmlformats.org/officeDocument/2006/relationships/tags" Target="../tags/tag125.xml"/><Relationship Id="rId6" Type="http://schemas.openxmlformats.org/officeDocument/2006/relationships/image" Target="../media/image139.png"/><Relationship Id="rId5" Type="http://schemas.openxmlformats.org/officeDocument/2006/relationships/image" Target="../media/image400.png"/><Relationship Id="rId4"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17" Type="http://schemas.openxmlformats.org/officeDocument/2006/relationships/image" Target="../media/image458.png"/><Relationship Id="rId21" Type="http://schemas.openxmlformats.org/officeDocument/2006/relationships/image" Target="../media/image409.png"/><Relationship Id="rId42" Type="http://schemas.openxmlformats.org/officeDocument/2006/relationships/customXml" Target="../ink/ink497.xml"/><Relationship Id="rId63" Type="http://schemas.openxmlformats.org/officeDocument/2006/relationships/image" Target="../media/image430.png"/><Relationship Id="rId84" Type="http://schemas.openxmlformats.org/officeDocument/2006/relationships/customXml" Target="../ink/ink518.xml"/><Relationship Id="rId138" Type="http://schemas.openxmlformats.org/officeDocument/2006/relationships/image" Target="../media/image468.png"/><Relationship Id="rId159" Type="http://schemas.openxmlformats.org/officeDocument/2006/relationships/customXml" Target="../ink/ink556.xml"/><Relationship Id="rId170" Type="http://schemas.openxmlformats.org/officeDocument/2006/relationships/image" Target="../media/image485.png"/><Relationship Id="rId191" Type="http://schemas.openxmlformats.org/officeDocument/2006/relationships/customXml" Target="../ink/ink572.xml"/><Relationship Id="rId205" Type="http://schemas.openxmlformats.org/officeDocument/2006/relationships/customXml" Target="../ink/ink579.xml"/><Relationship Id="rId226" Type="http://schemas.openxmlformats.org/officeDocument/2006/relationships/image" Target="../media/image514.png"/><Relationship Id="rId247" Type="http://schemas.openxmlformats.org/officeDocument/2006/relationships/customXml" Target="../ink/ink600.xml"/><Relationship Id="rId107" Type="http://schemas.openxmlformats.org/officeDocument/2006/relationships/image" Target="../media/image453.png"/><Relationship Id="rId11" Type="http://schemas.openxmlformats.org/officeDocument/2006/relationships/image" Target="../media/image404.png"/><Relationship Id="rId32" Type="http://schemas.openxmlformats.org/officeDocument/2006/relationships/customXml" Target="../ink/ink492.xml"/><Relationship Id="rId53" Type="http://schemas.openxmlformats.org/officeDocument/2006/relationships/image" Target="../media/image425.png"/><Relationship Id="rId74" Type="http://schemas.openxmlformats.org/officeDocument/2006/relationships/customXml" Target="../ink/ink513.xml"/><Relationship Id="rId128" Type="http://schemas.openxmlformats.org/officeDocument/2006/relationships/image" Target="../media/image463.png"/><Relationship Id="rId149" Type="http://schemas.openxmlformats.org/officeDocument/2006/relationships/customXml" Target="../ink/ink551.xml"/><Relationship Id="rId5" Type="http://schemas.openxmlformats.org/officeDocument/2006/relationships/image" Target="../media/image401.png"/><Relationship Id="rId95" Type="http://schemas.openxmlformats.org/officeDocument/2006/relationships/image" Target="../media/image447.png"/><Relationship Id="rId160" Type="http://schemas.openxmlformats.org/officeDocument/2006/relationships/image" Target="../media/image479.png"/><Relationship Id="rId181" Type="http://schemas.openxmlformats.org/officeDocument/2006/relationships/customXml" Target="../ink/ink567.xml"/><Relationship Id="rId216" Type="http://schemas.openxmlformats.org/officeDocument/2006/relationships/image" Target="../media/image509.png"/><Relationship Id="rId237" Type="http://schemas.openxmlformats.org/officeDocument/2006/relationships/customXml" Target="../ink/ink595.xml"/><Relationship Id="rId258" Type="http://schemas.openxmlformats.org/officeDocument/2006/relationships/image" Target="../media/image531.png"/><Relationship Id="rId22" Type="http://schemas.openxmlformats.org/officeDocument/2006/relationships/customXml" Target="../ink/ink487.xml"/><Relationship Id="rId43" Type="http://schemas.openxmlformats.org/officeDocument/2006/relationships/image" Target="../media/image420.png"/><Relationship Id="rId64" Type="http://schemas.openxmlformats.org/officeDocument/2006/relationships/customXml" Target="../ink/ink508.xml"/><Relationship Id="rId118" Type="http://schemas.openxmlformats.org/officeDocument/2006/relationships/customXml" Target="../ink/ink535.xml"/><Relationship Id="rId139" Type="http://schemas.openxmlformats.org/officeDocument/2006/relationships/customXml" Target="../ink/ink546.xml"/><Relationship Id="rId85" Type="http://schemas.openxmlformats.org/officeDocument/2006/relationships/image" Target="../media/image442.png"/><Relationship Id="rId150" Type="http://schemas.openxmlformats.org/officeDocument/2006/relationships/image" Target="../media/image474.png"/><Relationship Id="rId171" Type="http://schemas.openxmlformats.org/officeDocument/2006/relationships/customXml" Target="../ink/ink562.xml"/><Relationship Id="rId192" Type="http://schemas.openxmlformats.org/officeDocument/2006/relationships/image" Target="../media/image497.png"/><Relationship Id="rId206" Type="http://schemas.openxmlformats.org/officeDocument/2006/relationships/image" Target="../media/image504.png"/><Relationship Id="rId227" Type="http://schemas.openxmlformats.org/officeDocument/2006/relationships/customXml" Target="../ink/ink590.xml"/><Relationship Id="rId248" Type="http://schemas.openxmlformats.org/officeDocument/2006/relationships/image" Target="../media/image526.png"/><Relationship Id="rId12" Type="http://schemas.openxmlformats.org/officeDocument/2006/relationships/customXml" Target="../ink/ink482.xml"/><Relationship Id="rId33" Type="http://schemas.openxmlformats.org/officeDocument/2006/relationships/image" Target="../media/image415.png"/><Relationship Id="rId108" Type="http://schemas.openxmlformats.org/officeDocument/2006/relationships/customXml" Target="../ink/ink530.xml"/><Relationship Id="rId129" Type="http://schemas.openxmlformats.org/officeDocument/2006/relationships/customXml" Target="../ink/ink541.xml"/><Relationship Id="rId54" Type="http://schemas.openxmlformats.org/officeDocument/2006/relationships/customXml" Target="../ink/ink503.xml"/><Relationship Id="rId75" Type="http://schemas.openxmlformats.org/officeDocument/2006/relationships/image" Target="../media/image436.png"/><Relationship Id="rId96" Type="http://schemas.openxmlformats.org/officeDocument/2006/relationships/customXml" Target="../ink/ink524.xml"/><Relationship Id="rId140" Type="http://schemas.openxmlformats.org/officeDocument/2006/relationships/image" Target="../media/image469.png"/><Relationship Id="rId161" Type="http://schemas.openxmlformats.org/officeDocument/2006/relationships/customXml" Target="../ink/ink557.xml"/><Relationship Id="rId182" Type="http://schemas.openxmlformats.org/officeDocument/2006/relationships/image" Target="../media/image492.png"/><Relationship Id="rId217" Type="http://schemas.openxmlformats.org/officeDocument/2006/relationships/customXml" Target="../ink/ink585.xml"/><Relationship Id="rId1" Type="http://schemas.openxmlformats.org/officeDocument/2006/relationships/tags" Target="../tags/tag127.xml"/><Relationship Id="rId6" Type="http://schemas.openxmlformats.org/officeDocument/2006/relationships/customXml" Target="../ink/ink479.xml"/><Relationship Id="rId212" Type="http://schemas.openxmlformats.org/officeDocument/2006/relationships/image" Target="../media/image507.png"/><Relationship Id="rId233" Type="http://schemas.openxmlformats.org/officeDocument/2006/relationships/customXml" Target="../ink/ink593.xml"/><Relationship Id="rId238" Type="http://schemas.openxmlformats.org/officeDocument/2006/relationships/image" Target="../media/image521.png"/><Relationship Id="rId254" Type="http://schemas.openxmlformats.org/officeDocument/2006/relationships/image" Target="../media/image529.png"/><Relationship Id="rId259" Type="http://schemas.openxmlformats.org/officeDocument/2006/relationships/customXml" Target="../ink/ink606.xml"/><Relationship Id="rId23" Type="http://schemas.openxmlformats.org/officeDocument/2006/relationships/image" Target="../media/image410.png"/><Relationship Id="rId28" Type="http://schemas.openxmlformats.org/officeDocument/2006/relationships/customXml" Target="../ink/ink490.xml"/><Relationship Id="rId49" Type="http://schemas.openxmlformats.org/officeDocument/2006/relationships/image" Target="../media/image423.png"/><Relationship Id="rId114" Type="http://schemas.openxmlformats.org/officeDocument/2006/relationships/customXml" Target="../ink/ink533.xml"/><Relationship Id="rId119" Type="http://schemas.openxmlformats.org/officeDocument/2006/relationships/image" Target="../media/image459.png"/><Relationship Id="rId44" Type="http://schemas.openxmlformats.org/officeDocument/2006/relationships/customXml" Target="../ink/ink498.xml"/><Relationship Id="rId60" Type="http://schemas.openxmlformats.org/officeDocument/2006/relationships/customXml" Target="../ink/ink506.xml"/><Relationship Id="rId65" Type="http://schemas.openxmlformats.org/officeDocument/2006/relationships/image" Target="../media/image431.png"/><Relationship Id="rId81" Type="http://schemas.openxmlformats.org/officeDocument/2006/relationships/image" Target="../media/image439.png"/><Relationship Id="rId86" Type="http://schemas.openxmlformats.org/officeDocument/2006/relationships/customXml" Target="../ink/ink519.xml"/><Relationship Id="rId130" Type="http://schemas.openxmlformats.org/officeDocument/2006/relationships/image" Target="../media/image464.png"/><Relationship Id="rId135" Type="http://schemas.openxmlformats.org/officeDocument/2006/relationships/customXml" Target="../ink/ink544.xml"/><Relationship Id="rId151" Type="http://schemas.openxmlformats.org/officeDocument/2006/relationships/customXml" Target="../ink/ink552.xml"/><Relationship Id="rId156" Type="http://schemas.openxmlformats.org/officeDocument/2006/relationships/image" Target="../media/image477.png"/><Relationship Id="rId177" Type="http://schemas.openxmlformats.org/officeDocument/2006/relationships/customXml" Target="../ink/ink565.xml"/><Relationship Id="rId198" Type="http://schemas.openxmlformats.org/officeDocument/2006/relationships/image" Target="../media/image500.png"/><Relationship Id="rId172" Type="http://schemas.openxmlformats.org/officeDocument/2006/relationships/image" Target="../media/image486.png"/><Relationship Id="rId193" Type="http://schemas.openxmlformats.org/officeDocument/2006/relationships/customXml" Target="../ink/ink573.xml"/><Relationship Id="rId202" Type="http://schemas.openxmlformats.org/officeDocument/2006/relationships/image" Target="../media/image502.png"/><Relationship Id="rId207" Type="http://schemas.openxmlformats.org/officeDocument/2006/relationships/customXml" Target="../ink/ink580.xml"/><Relationship Id="rId223" Type="http://schemas.openxmlformats.org/officeDocument/2006/relationships/customXml" Target="../ink/ink588.xml"/><Relationship Id="rId228" Type="http://schemas.openxmlformats.org/officeDocument/2006/relationships/image" Target="../media/image515.png"/><Relationship Id="rId244" Type="http://schemas.openxmlformats.org/officeDocument/2006/relationships/image" Target="../media/image524.png"/><Relationship Id="rId249" Type="http://schemas.openxmlformats.org/officeDocument/2006/relationships/customXml" Target="../ink/ink601.xml"/><Relationship Id="rId13" Type="http://schemas.openxmlformats.org/officeDocument/2006/relationships/image" Target="../media/image405.png"/><Relationship Id="rId18" Type="http://schemas.openxmlformats.org/officeDocument/2006/relationships/customXml" Target="../ink/ink485.xml"/><Relationship Id="rId39" Type="http://schemas.openxmlformats.org/officeDocument/2006/relationships/image" Target="../media/image418.png"/><Relationship Id="rId109" Type="http://schemas.openxmlformats.org/officeDocument/2006/relationships/image" Target="../media/image454.png"/><Relationship Id="rId260" Type="http://schemas.openxmlformats.org/officeDocument/2006/relationships/image" Target="../media/image532.png"/><Relationship Id="rId34" Type="http://schemas.openxmlformats.org/officeDocument/2006/relationships/customXml" Target="../ink/ink493.xml"/><Relationship Id="rId50" Type="http://schemas.openxmlformats.org/officeDocument/2006/relationships/customXml" Target="../ink/ink501.xml"/><Relationship Id="rId55" Type="http://schemas.openxmlformats.org/officeDocument/2006/relationships/image" Target="../media/image426.png"/><Relationship Id="rId76" Type="http://schemas.openxmlformats.org/officeDocument/2006/relationships/customXml" Target="../ink/ink514.xml"/><Relationship Id="rId97" Type="http://schemas.openxmlformats.org/officeDocument/2006/relationships/image" Target="../media/image448.png"/><Relationship Id="rId104" Type="http://schemas.openxmlformats.org/officeDocument/2006/relationships/customXml" Target="../ink/ink528.xml"/><Relationship Id="rId120" Type="http://schemas.openxmlformats.org/officeDocument/2006/relationships/customXml" Target="../ink/ink536.xml"/><Relationship Id="rId125" Type="http://schemas.openxmlformats.org/officeDocument/2006/relationships/customXml" Target="../ink/ink539.xml"/><Relationship Id="rId141" Type="http://schemas.openxmlformats.org/officeDocument/2006/relationships/customXml" Target="../ink/ink547.xml"/><Relationship Id="rId146" Type="http://schemas.openxmlformats.org/officeDocument/2006/relationships/image" Target="../media/image472.png"/><Relationship Id="rId167" Type="http://schemas.openxmlformats.org/officeDocument/2006/relationships/customXml" Target="../ink/ink560.xml"/><Relationship Id="rId188" Type="http://schemas.openxmlformats.org/officeDocument/2006/relationships/image" Target="../media/image495.png"/><Relationship Id="rId7" Type="http://schemas.openxmlformats.org/officeDocument/2006/relationships/image" Target="../media/image402.png"/><Relationship Id="rId71" Type="http://schemas.openxmlformats.org/officeDocument/2006/relationships/image" Target="../media/image434.png"/><Relationship Id="rId92" Type="http://schemas.openxmlformats.org/officeDocument/2006/relationships/customXml" Target="../ink/ink522.xml"/><Relationship Id="rId162" Type="http://schemas.openxmlformats.org/officeDocument/2006/relationships/image" Target="../media/image481.png"/><Relationship Id="rId183" Type="http://schemas.openxmlformats.org/officeDocument/2006/relationships/customXml" Target="../ink/ink568.xml"/><Relationship Id="rId213" Type="http://schemas.openxmlformats.org/officeDocument/2006/relationships/customXml" Target="../ink/ink583.xml"/><Relationship Id="rId218" Type="http://schemas.openxmlformats.org/officeDocument/2006/relationships/image" Target="../media/image510.png"/><Relationship Id="rId234" Type="http://schemas.openxmlformats.org/officeDocument/2006/relationships/image" Target="../media/image518.png"/><Relationship Id="rId239" Type="http://schemas.openxmlformats.org/officeDocument/2006/relationships/customXml" Target="../ink/ink596.xml"/><Relationship Id="rId2" Type="http://schemas.openxmlformats.org/officeDocument/2006/relationships/slideLayout" Target="../slideLayouts/slideLayout2.xml"/><Relationship Id="rId29" Type="http://schemas.openxmlformats.org/officeDocument/2006/relationships/image" Target="../media/image413.png"/><Relationship Id="rId250" Type="http://schemas.openxmlformats.org/officeDocument/2006/relationships/image" Target="../media/image527.png"/><Relationship Id="rId255" Type="http://schemas.openxmlformats.org/officeDocument/2006/relationships/customXml" Target="../ink/ink604.xml"/><Relationship Id="rId24" Type="http://schemas.openxmlformats.org/officeDocument/2006/relationships/customXml" Target="../ink/ink488.xml"/><Relationship Id="rId40" Type="http://schemas.openxmlformats.org/officeDocument/2006/relationships/customXml" Target="../ink/ink496.xml"/><Relationship Id="rId45" Type="http://schemas.openxmlformats.org/officeDocument/2006/relationships/image" Target="../media/image421.png"/><Relationship Id="rId66" Type="http://schemas.openxmlformats.org/officeDocument/2006/relationships/customXml" Target="../ink/ink509.xml"/><Relationship Id="rId87" Type="http://schemas.openxmlformats.org/officeDocument/2006/relationships/image" Target="../media/image443.png"/><Relationship Id="rId110" Type="http://schemas.openxmlformats.org/officeDocument/2006/relationships/customXml" Target="../ink/ink531.xml"/><Relationship Id="rId115" Type="http://schemas.openxmlformats.org/officeDocument/2006/relationships/image" Target="../media/image457.png"/><Relationship Id="rId131" Type="http://schemas.openxmlformats.org/officeDocument/2006/relationships/customXml" Target="../ink/ink542.xml"/><Relationship Id="rId136" Type="http://schemas.openxmlformats.org/officeDocument/2006/relationships/image" Target="../media/image467.png"/><Relationship Id="rId157" Type="http://schemas.openxmlformats.org/officeDocument/2006/relationships/customXml" Target="../ink/ink555.xml"/><Relationship Id="rId178" Type="http://schemas.openxmlformats.org/officeDocument/2006/relationships/image" Target="../media/image489.png"/><Relationship Id="rId61" Type="http://schemas.openxmlformats.org/officeDocument/2006/relationships/image" Target="../media/image429.png"/><Relationship Id="rId82" Type="http://schemas.openxmlformats.org/officeDocument/2006/relationships/customXml" Target="../ink/ink517.xml"/><Relationship Id="rId152" Type="http://schemas.openxmlformats.org/officeDocument/2006/relationships/image" Target="../media/image475.png"/><Relationship Id="rId173" Type="http://schemas.openxmlformats.org/officeDocument/2006/relationships/customXml" Target="../ink/ink563.xml"/><Relationship Id="rId194" Type="http://schemas.openxmlformats.org/officeDocument/2006/relationships/image" Target="../media/image498.png"/><Relationship Id="rId199" Type="http://schemas.openxmlformats.org/officeDocument/2006/relationships/customXml" Target="../ink/ink576.xml"/><Relationship Id="rId203" Type="http://schemas.openxmlformats.org/officeDocument/2006/relationships/customXml" Target="../ink/ink578.xml"/><Relationship Id="rId208" Type="http://schemas.openxmlformats.org/officeDocument/2006/relationships/image" Target="../media/image505.png"/><Relationship Id="rId229" Type="http://schemas.openxmlformats.org/officeDocument/2006/relationships/customXml" Target="../ink/ink591.xml"/><Relationship Id="rId19" Type="http://schemas.openxmlformats.org/officeDocument/2006/relationships/image" Target="../media/image408.png"/><Relationship Id="rId224" Type="http://schemas.openxmlformats.org/officeDocument/2006/relationships/image" Target="../media/image513.png"/><Relationship Id="rId240" Type="http://schemas.openxmlformats.org/officeDocument/2006/relationships/image" Target="../media/image522.png"/><Relationship Id="rId245" Type="http://schemas.openxmlformats.org/officeDocument/2006/relationships/customXml" Target="../ink/ink599.xml"/><Relationship Id="rId261" Type="http://schemas.openxmlformats.org/officeDocument/2006/relationships/customXml" Target="../ink/ink607.xml"/><Relationship Id="rId14" Type="http://schemas.openxmlformats.org/officeDocument/2006/relationships/customXml" Target="../ink/ink483.xml"/><Relationship Id="rId30" Type="http://schemas.openxmlformats.org/officeDocument/2006/relationships/customXml" Target="../ink/ink491.xml"/><Relationship Id="rId35" Type="http://schemas.openxmlformats.org/officeDocument/2006/relationships/image" Target="../media/image416.png"/><Relationship Id="rId56" Type="http://schemas.openxmlformats.org/officeDocument/2006/relationships/customXml" Target="../ink/ink504.xml"/><Relationship Id="rId77" Type="http://schemas.openxmlformats.org/officeDocument/2006/relationships/image" Target="../media/image437.png"/><Relationship Id="rId100" Type="http://schemas.openxmlformats.org/officeDocument/2006/relationships/customXml" Target="../ink/ink526.xml"/><Relationship Id="rId105" Type="http://schemas.openxmlformats.org/officeDocument/2006/relationships/image" Target="../media/image452.png"/><Relationship Id="rId126" Type="http://schemas.openxmlformats.org/officeDocument/2006/relationships/image" Target="../media/image462.png"/><Relationship Id="rId147" Type="http://schemas.openxmlformats.org/officeDocument/2006/relationships/customXml" Target="../ink/ink550.xml"/><Relationship Id="rId168" Type="http://schemas.openxmlformats.org/officeDocument/2006/relationships/image" Target="../media/image484.png"/><Relationship Id="rId8" Type="http://schemas.openxmlformats.org/officeDocument/2006/relationships/customXml" Target="../ink/ink480.xml"/><Relationship Id="rId51" Type="http://schemas.openxmlformats.org/officeDocument/2006/relationships/image" Target="../media/image424.png"/><Relationship Id="rId72" Type="http://schemas.openxmlformats.org/officeDocument/2006/relationships/customXml" Target="../ink/ink512.xml"/><Relationship Id="rId93" Type="http://schemas.openxmlformats.org/officeDocument/2006/relationships/image" Target="../media/image446.png"/><Relationship Id="rId98" Type="http://schemas.openxmlformats.org/officeDocument/2006/relationships/customXml" Target="../ink/ink525.xml"/><Relationship Id="rId121" Type="http://schemas.openxmlformats.org/officeDocument/2006/relationships/image" Target="../media/image460.png"/><Relationship Id="rId142" Type="http://schemas.openxmlformats.org/officeDocument/2006/relationships/image" Target="../media/image470.png"/><Relationship Id="rId163" Type="http://schemas.openxmlformats.org/officeDocument/2006/relationships/customXml" Target="../ink/ink558.xml"/><Relationship Id="rId184" Type="http://schemas.openxmlformats.org/officeDocument/2006/relationships/image" Target="../media/image493.png"/><Relationship Id="rId189" Type="http://schemas.openxmlformats.org/officeDocument/2006/relationships/customXml" Target="../ink/ink571.xml"/><Relationship Id="rId219" Type="http://schemas.openxmlformats.org/officeDocument/2006/relationships/customXml" Target="../ink/ink586.xml"/><Relationship Id="rId3" Type="http://schemas.openxmlformats.org/officeDocument/2006/relationships/notesSlide" Target="../notesSlides/notesSlide45.xml"/><Relationship Id="rId214" Type="http://schemas.openxmlformats.org/officeDocument/2006/relationships/image" Target="../media/image508.png"/><Relationship Id="rId230" Type="http://schemas.openxmlformats.org/officeDocument/2006/relationships/image" Target="../media/image516.png"/><Relationship Id="rId235" Type="http://schemas.openxmlformats.org/officeDocument/2006/relationships/customXml" Target="../ink/ink594.xml"/><Relationship Id="rId251" Type="http://schemas.openxmlformats.org/officeDocument/2006/relationships/customXml" Target="../ink/ink602.xml"/><Relationship Id="rId256" Type="http://schemas.openxmlformats.org/officeDocument/2006/relationships/image" Target="../media/image530.png"/><Relationship Id="rId25" Type="http://schemas.openxmlformats.org/officeDocument/2006/relationships/image" Target="../media/image411.png"/><Relationship Id="rId46" Type="http://schemas.openxmlformats.org/officeDocument/2006/relationships/customXml" Target="../ink/ink499.xml"/><Relationship Id="rId67" Type="http://schemas.openxmlformats.org/officeDocument/2006/relationships/image" Target="../media/image432.png"/><Relationship Id="rId116" Type="http://schemas.openxmlformats.org/officeDocument/2006/relationships/customXml" Target="../ink/ink534.xml"/><Relationship Id="rId137" Type="http://schemas.openxmlformats.org/officeDocument/2006/relationships/customXml" Target="../ink/ink545.xml"/><Relationship Id="rId158" Type="http://schemas.openxmlformats.org/officeDocument/2006/relationships/image" Target="../media/image478.png"/><Relationship Id="rId20" Type="http://schemas.openxmlformats.org/officeDocument/2006/relationships/customXml" Target="../ink/ink486.xml"/><Relationship Id="rId41" Type="http://schemas.openxmlformats.org/officeDocument/2006/relationships/image" Target="../media/image419.png"/><Relationship Id="rId62" Type="http://schemas.openxmlformats.org/officeDocument/2006/relationships/customXml" Target="../ink/ink507.xml"/><Relationship Id="rId83" Type="http://schemas.openxmlformats.org/officeDocument/2006/relationships/image" Target="../media/image441.png"/><Relationship Id="rId88" Type="http://schemas.openxmlformats.org/officeDocument/2006/relationships/customXml" Target="../ink/ink520.xml"/><Relationship Id="rId111" Type="http://schemas.openxmlformats.org/officeDocument/2006/relationships/image" Target="../media/image455.png"/><Relationship Id="rId132" Type="http://schemas.openxmlformats.org/officeDocument/2006/relationships/image" Target="../media/image465.png"/><Relationship Id="rId153" Type="http://schemas.openxmlformats.org/officeDocument/2006/relationships/customXml" Target="../ink/ink553.xml"/><Relationship Id="rId174" Type="http://schemas.openxmlformats.org/officeDocument/2006/relationships/image" Target="../media/image487.png"/><Relationship Id="rId179" Type="http://schemas.openxmlformats.org/officeDocument/2006/relationships/customXml" Target="../ink/ink566.xml"/><Relationship Id="rId195" Type="http://schemas.openxmlformats.org/officeDocument/2006/relationships/customXml" Target="../ink/ink574.xml"/><Relationship Id="rId209" Type="http://schemas.openxmlformats.org/officeDocument/2006/relationships/customXml" Target="../ink/ink581.xml"/><Relationship Id="rId190" Type="http://schemas.openxmlformats.org/officeDocument/2006/relationships/image" Target="../media/image496.png"/><Relationship Id="rId204" Type="http://schemas.openxmlformats.org/officeDocument/2006/relationships/image" Target="../media/image503.png"/><Relationship Id="rId220" Type="http://schemas.openxmlformats.org/officeDocument/2006/relationships/image" Target="../media/image511.png"/><Relationship Id="rId225" Type="http://schemas.openxmlformats.org/officeDocument/2006/relationships/customXml" Target="../ink/ink589.xml"/><Relationship Id="rId241" Type="http://schemas.openxmlformats.org/officeDocument/2006/relationships/customXml" Target="../ink/ink597.xml"/><Relationship Id="rId246" Type="http://schemas.openxmlformats.org/officeDocument/2006/relationships/image" Target="../media/image525.png"/><Relationship Id="rId15" Type="http://schemas.openxmlformats.org/officeDocument/2006/relationships/image" Target="../media/image406.png"/><Relationship Id="rId36" Type="http://schemas.openxmlformats.org/officeDocument/2006/relationships/customXml" Target="../ink/ink494.xml"/><Relationship Id="rId57" Type="http://schemas.openxmlformats.org/officeDocument/2006/relationships/image" Target="../media/image427.png"/><Relationship Id="rId106" Type="http://schemas.openxmlformats.org/officeDocument/2006/relationships/customXml" Target="../ink/ink529.xml"/><Relationship Id="rId127" Type="http://schemas.openxmlformats.org/officeDocument/2006/relationships/customXml" Target="../ink/ink540.xml"/><Relationship Id="rId262" Type="http://schemas.openxmlformats.org/officeDocument/2006/relationships/image" Target="../media/image533.png"/><Relationship Id="rId10" Type="http://schemas.openxmlformats.org/officeDocument/2006/relationships/customXml" Target="../ink/ink481.xml"/><Relationship Id="rId31" Type="http://schemas.openxmlformats.org/officeDocument/2006/relationships/image" Target="../media/image414.png"/><Relationship Id="rId52" Type="http://schemas.openxmlformats.org/officeDocument/2006/relationships/customXml" Target="../ink/ink502.xml"/><Relationship Id="rId73" Type="http://schemas.openxmlformats.org/officeDocument/2006/relationships/image" Target="../media/image435.png"/><Relationship Id="rId78" Type="http://schemas.openxmlformats.org/officeDocument/2006/relationships/customXml" Target="../ink/ink515.xml"/><Relationship Id="rId94" Type="http://schemas.openxmlformats.org/officeDocument/2006/relationships/customXml" Target="../ink/ink523.xml"/><Relationship Id="rId99" Type="http://schemas.openxmlformats.org/officeDocument/2006/relationships/image" Target="../media/image449.png"/><Relationship Id="rId101" Type="http://schemas.openxmlformats.org/officeDocument/2006/relationships/image" Target="../media/image450.png"/><Relationship Id="rId122" Type="http://schemas.openxmlformats.org/officeDocument/2006/relationships/customXml" Target="../ink/ink537.xml"/><Relationship Id="rId143" Type="http://schemas.openxmlformats.org/officeDocument/2006/relationships/customXml" Target="../ink/ink548.xml"/><Relationship Id="rId148" Type="http://schemas.openxmlformats.org/officeDocument/2006/relationships/image" Target="../media/image473.png"/><Relationship Id="rId164" Type="http://schemas.openxmlformats.org/officeDocument/2006/relationships/image" Target="../media/image482.png"/><Relationship Id="rId169" Type="http://schemas.openxmlformats.org/officeDocument/2006/relationships/customXml" Target="../ink/ink561.xml"/><Relationship Id="rId185" Type="http://schemas.openxmlformats.org/officeDocument/2006/relationships/customXml" Target="../ink/ink569.xml"/><Relationship Id="rId4" Type="http://schemas.openxmlformats.org/officeDocument/2006/relationships/customXml" Target="../ink/ink478.xml"/><Relationship Id="rId9" Type="http://schemas.openxmlformats.org/officeDocument/2006/relationships/image" Target="../media/image403.png"/><Relationship Id="rId180" Type="http://schemas.openxmlformats.org/officeDocument/2006/relationships/image" Target="../media/image491.png"/><Relationship Id="rId210" Type="http://schemas.openxmlformats.org/officeDocument/2006/relationships/image" Target="../media/image506.png"/><Relationship Id="rId215" Type="http://schemas.openxmlformats.org/officeDocument/2006/relationships/customXml" Target="../ink/ink584.xml"/><Relationship Id="rId236" Type="http://schemas.openxmlformats.org/officeDocument/2006/relationships/image" Target="../media/image519.png"/><Relationship Id="rId257" Type="http://schemas.openxmlformats.org/officeDocument/2006/relationships/customXml" Target="../ink/ink605.xml"/><Relationship Id="rId26" Type="http://schemas.openxmlformats.org/officeDocument/2006/relationships/customXml" Target="../ink/ink489.xml"/><Relationship Id="rId231" Type="http://schemas.openxmlformats.org/officeDocument/2006/relationships/customXml" Target="../ink/ink592.xml"/><Relationship Id="rId252" Type="http://schemas.openxmlformats.org/officeDocument/2006/relationships/image" Target="../media/image528.png"/><Relationship Id="rId47" Type="http://schemas.openxmlformats.org/officeDocument/2006/relationships/image" Target="../media/image422.png"/><Relationship Id="rId68" Type="http://schemas.openxmlformats.org/officeDocument/2006/relationships/customXml" Target="../ink/ink510.xml"/><Relationship Id="rId89" Type="http://schemas.openxmlformats.org/officeDocument/2006/relationships/image" Target="../media/image444.png"/><Relationship Id="rId112" Type="http://schemas.openxmlformats.org/officeDocument/2006/relationships/customXml" Target="../ink/ink532.xml"/><Relationship Id="rId133" Type="http://schemas.openxmlformats.org/officeDocument/2006/relationships/customXml" Target="../ink/ink543.xml"/><Relationship Id="rId154" Type="http://schemas.openxmlformats.org/officeDocument/2006/relationships/image" Target="../media/image476.png"/><Relationship Id="rId175" Type="http://schemas.openxmlformats.org/officeDocument/2006/relationships/customXml" Target="../ink/ink564.xml"/><Relationship Id="rId196" Type="http://schemas.openxmlformats.org/officeDocument/2006/relationships/image" Target="../media/image499.png"/><Relationship Id="rId200" Type="http://schemas.openxmlformats.org/officeDocument/2006/relationships/image" Target="../media/image501.png"/><Relationship Id="rId16" Type="http://schemas.openxmlformats.org/officeDocument/2006/relationships/customXml" Target="../ink/ink484.xml"/><Relationship Id="rId221" Type="http://schemas.openxmlformats.org/officeDocument/2006/relationships/customXml" Target="../ink/ink587.xml"/><Relationship Id="rId242" Type="http://schemas.openxmlformats.org/officeDocument/2006/relationships/image" Target="../media/image523.png"/><Relationship Id="rId37" Type="http://schemas.openxmlformats.org/officeDocument/2006/relationships/image" Target="../media/image417.png"/><Relationship Id="rId58" Type="http://schemas.openxmlformats.org/officeDocument/2006/relationships/customXml" Target="../ink/ink505.xml"/><Relationship Id="rId79" Type="http://schemas.openxmlformats.org/officeDocument/2006/relationships/image" Target="../media/image438.png"/><Relationship Id="rId102" Type="http://schemas.openxmlformats.org/officeDocument/2006/relationships/customXml" Target="../ink/ink527.xml"/><Relationship Id="rId123" Type="http://schemas.openxmlformats.org/officeDocument/2006/relationships/customXml" Target="../ink/ink538.xml"/><Relationship Id="rId144" Type="http://schemas.openxmlformats.org/officeDocument/2006/relationships/image" Target="../media/image471.png"/><Relationship Id="rId90" Type="http://schemas.openxmlformats.org/officeDocument/2006/relationships/customXml" Target="../ink/ink521.xml"/><Relationship Id="rId165" Type="http://schemas.openxmlformats.org/officeDocument/2006/relationships/customXml" Target="../ink/ink559.xml"/><Relationship Id="rId186" Type="http://schemas.openxmlformats.org/officeDocument/2006/relationships/image" Target="../media/image494.png"/><Relationship Id="rId211" Type="http://schemas.openxmlformats.org/officeDocument/2006/relationships/customXml" Target="../ink/ink582.xml"/><Relationship Id="rId232" Type="http://schemas.openxmlformats.org/officeDocument/2006/relationships/image" Target="../media/image517.png"/><Relationship Id="rId253" Type="http://schemas.openxmlformats.org/officeDocument/2006/relationships/customXml" Target="../ink/ink603.xml"/><Relationship Id="rId27" Type="http://schemas.openxmlformats.org/officeDocument/2006/relationships/image" Target="../media/image412.png"/><Relationship Id="rId48" Type="http://schemas.openxmlformats.org/officeDocument/2006/relationships/customXml" Target="../ink/ink500.xml"/><Relationship Id="rId69" Type="http://schemas.openxmlformats.org/officeDocument/2006/relationships/image" Target="../media/image433.png"/><Relationship Id="rId113" Type="http://schemas.openxmlformats.org/officeDocument/2006/relationships/image" Target="../media/image456.png"/><Relationship Id="rId134" Type="http://schemas.openxmlformats.org/officeDocument/2006/relationships/image" Target="../media/image466.png"/><Relationship Id="rId80" Type="http://schemas.openxmlformats.org/officeDocument/2006/relationships/customXml" Target="../ink/ink516.xml"/><Relationship Id="rId155" Type="http://schemas.openxmlformats.org/officeDocument/2006/relationships/customXml" Target="../ink/ink554.xml"/><Relationship Id="rId176" Type="http://schemas.openxmlformats.org/officeDocument/2006/relationships/image" Target="../media/image488.png"/><Relationship Id="rId197" Type="http://schemas.openxmlformats.org/officeDocument/2006/relationships/customXml" Target="../ink/ink575.xml"/><Relationship Id="rId201" Type="http://schemas.openxmlformats.org/officeDocument/2006/relationships/customXml" Target="../ink/ink577.xml"/><Relationship Id="rId222" Type="http://schemas.openxmlformats.org/officeDocument/2006/relationships/image" Target="../media/image512.png"/><Relationship Id="rId243" Type="http://schemas.openxmlformats.org/officeDocument/2006/relationships/customXml" Target="../ink/ink598.xml"/><Relationship Id="rId17" Type="http://schemas.openxmlformats.org/officeDocument/2006/relationships/image" Target="../media/image407.png"/><Relationship Id="rId38" Type="http://schemas.openxmlformats.org/officeDocument/2006/relationships/customXml" Target="../ink/ink495.xml"/><Relationship Id="rId59" Type="http://schemas.openxmlformats.org/officeDocument/2006/relationships/image" Target="../media/image428.png"/><Relationship Id="rId103" Type="http://schemas.openxmlformats.org/officeDocument/2006/relationships/image" Target="../media/image451.png"/><Relationship Id="rId124" Type="http://schemas.openxmlformats.org/officeDocument/2006/relationships/image" Target="../media/image461.png"/><Relationship Id="rId70" Type="http://schemas.openxmlformats.org/officeDocument/2006/relationships/customXml" Target="../ink/ink511.xml"/><Relationship Id="rId91" Type="http://schemas.openxmlformats.org/officeDocument/2006/relationships/image" Target="../media/image445.png"/><Relationship Id="rId145" Type="http://schemas.openxmlformats.org/officeDocument/2006/relationships/customXml" Target="../ink/ink549.xml"/><Relationship Id="rId166" Type="http://schemas.openxmlformats.org/officeDocument/2006/relationships/image" Target="../media/image483.png"/><Relationship Id="rId187" Type="http://schemas.openxmlformats.org/officeDocument/2006/relationships/customXml" Target="../ink/ink570.xml"/></Relationships>
</file>

<file path=ppt/slides/_rels/slide46.xml.rels><?xml version="1.0" encoding="UTF-8" standalone="yes"?>
<Relationships xmlns="http://schemas.openxmlformats.org/package/2006/relationships"><Relationship Id="rId117" Type="http://schemas.openxmlformats.org/officeDocument/2006/relationships/image" Target="../media/image589.png"/><Relationship Id="rId671" Type="http://schemas.openxmlformats.org/officeDocument/2006/relationships/image" Target="../media/image864.png"/><Relationship Id="rId769" Type="http://schemas.openxmlformats.org/officeDocument/2006/relationships/image" Target="../media/image913.png"/><Relationship Id="rId976" Type="http://schemas.openxmlformats.org/officeDocument/2006/relationships/customXml" Target="../ink/ink1096.xml"/><Relationship Id="rId21" Type="http://schemas.openxmlformats.org/officeDocument/2006/relationships/image" Target="../media/image541.png"/><Relationship Id="rId324" Type="http://schemas.openxmlformats.org/officeDocument/2006/relationships/customXml" Target="../ink/ink769.xml"/><Relationship Id="rId531" Type="http://schemas.openxmlformats.org/officeDocument/2006/relationships/image" Target="../media/image794.png"/><Relationship Id="rId629" Type="http://schemas.openxmlformats.org/officeDocument/2006/relationships/image" Target="../media/image843.png"/><Relationship Id="rId170" Type="http://schemas.openxmlformats.org/officeDocument/2006/relationships/customXml" Target="../ink/ink692.xml"/><Relationship Id="rId836" Type="http://schemas.openxmlformats.org/officeDocument/2006/relationships/customXml" Target="../ink/ink1026.xml"/><Relationship Id="rId1021" Type="http://schemas.openxmlformats.org/officeDocument/2006/relationships/image" Target="../media/image1039.png"/><Relationship Id="rId268" Type="http://schemas.openxmlformats.org/officeDocument/2006/relationships/customXml" Target="../ink/ink741.xml"/><Relationship Id="rId475" Type="http://schemas.openxmlformats.org/officeDocument/2006/relationships/image" Target="../media/image766.png"/><Relationship Id="rId682" Type="http://schemas.openxmlformats.org/officeDocument/2006/relationships/customXml" Target="../ink/ink949.xml"/><Relationship Id="rId903" Type="http://schemas.openxmlformats.org/officeDocument/2006/relationships/image" Target="../media/image980.png"/><Relationship Id="rId32" Type="http://schemas.openxmlformats.org/officeDocument/2006/relationships/customXml" Target="../ink/ink622.xml"/><Relationship Id="rId128" Type="http://schemas.openxmlformats.org/officeDocument/2006/relationships/image" Target="../media/image594.png"/><Relationship Id="rId335" Type="http://schemas.openxmlformats.org/officeDocument/2006/relationships/image" Target="../media/image697.png"/><Relationship Id="rId542" Type="http://schemas.openxmlformats.org/officeDocument/2006/relationships/customXml" Target="../ink/ink879.xml"/><Relationship Id="rId987" Type="http://schemas.openxmlformats.org/officeDocument/2006/relationships/image" Target="../media/image1022.png"/><Relationship Id="rId181" Type="http://schemas.openxmlformats.org/officeDocument/2006/relationships/image" Target="../media/image620.png"/><Relationship Id="rId402" Type="http://schemas.openxmlformats.org/officeDocument/2006/relationships/image" Target="../media/image730.png"/><Relationship Id="rId847" Type="http://schemas.openxmlformats.org/officeDocument/2006/relationships/image" Target="../media/image952.png"/><Relationship Id="rId1032" Type="http://schemas.openxmlformats.org/officeDocument/2006/relationships/customXml" Target="../ink/ink1124.xml"/><Relationship Id="rId279" Type="http://schemas.openxmlformats.org/officeDocument/2006/relationships/image" Target="../media/image669.png"/><Relationship Id="rId486" Type="http://schemas.openxmlformats.org/officeDocument/2006/relationships/customXml" Target="../ink/ink851.xml"/><Relationship Id="rId693" Type="http://schemas.openxmlformats.org/officeDocument/2006/relationships/image" Target="../media/image875.png"/><Relationship Id="rId707" Type="http://schemas.openxmlformats.org/officeDocument/2006/relationships/image" Target="../media/image882.png"/><Relationship Id="rId914" Type="http://schemas.openxmlformats.org/officeDocument/2006/relationships/customXml" Target="../ink/ink1065.xml"/><Relationship Id="rId43" Type="http://schemas.openxmlformats.org/officeDocument/2006/relationships/image" Target="../media/image552.png"/><Relationship Id="rId139" Type="http://schemas.openxmlformats.org/officeDocument/2006/relationships/customXml" Target="../ink/ink676.xml"/><Relationship Id="rId346" Type="http://schemas.openxmlformats.org/officeDocument/2006/relationships/customXml" Target="../ink/ink780.xml"/><Relationship Id="rId553" Type="http://schemas.openxmlformats.org/officeDocument/2006/relationships/image" Target="../media/image805.png"/><Relationship Id="rId760" Type="http://schemas.openxmlformats.org/officeDocument/2006/relationships/customXml" Target="../ink/ink988.xml"/><Relationship Id="rId998" Type="http://schemas.openxmlformats.org/officeDocument/2006/relationships/customXml" Target="../ink/ink1107.xml"/><Relationship Id="rId192" Type="http://schemas.openxmlformats.org/officeDocument/2006/relationships/customXml" Target="../ink/ink703.xml"/><Relationship Id="rId206" Type="http://schemas.openxmlformats.org/officeDocument/2006/relationships/customXml" Target="../ink/ink710.xml"/><Relationship Id="rId413" Type="http://schemas.openxmlformats.org/officeDocument/2006/relationships/image" Target="../media/image735.png"/><Relationship Id="rId858" Type="http://schemas.openxmlformats.org/officeDocument/2006/relationships/customXml" Target="../ink/ink1037.xml"/><Relationship Id="rId1043" Type="http://schemas.openxmlformats.org/officeDocument/2006/relationships/image" Target="../media/image1050.png"/><Relationship Id="rId497" Type="http://schemas.openxmlformats.org/officeDocument/2006/relationships/image" Target="../media/image777.png"/><Relationship Id="rId620" Type="http://schemas.openxmlformats.org/officeDocument/2006/relationships/customXml" Target="../ink/ink918.xml"/><Relationship Id="rId718" Type="http://schemas.openxmlformats.org/officeDocument/2006/relationships/customXml" Target="../ink/ink967.xml"/><Relationship Id="rId925" Type="http://schemas.openxmlformats.org/officeDocument/2006/relationships/image" Target="../media/image991.png"/><Relationship Id="rId357" Type="http://schemas.openxmlformats.org/officeDocument/2006/relationships/image" Target="../media/image708.png"/><Relationship Id="rId1110" Type="http://schemas.openxmlformats.org/officeDocument/2006/relationships/image" Target="../media/image1083.png"/><Relationship Id="rId54" Type="http://schemas.openxmlformats.org/officeDocument/2006/relationships/customXml" Target="../ink/ink633.xml"/><Relationship Id="rId217" Type="http://schemas.openxmlformats.org/officeDocument/2006/relationships/image" Target="../media/image638.png"/><Relationship Id="rId564" Type="http://schemas.openxmlformats.org/officeDocument/2006/relationships/customXml" Target="../ink/ink890.xml"/><Relationship Id="rId771" Type="http://schemas.openxmlformats.org/officeDocument/2006/relationships/image" Target="../media/image914.png"/><Relationship Id="rId869" Type="http://schemas.openxmlformats.org/officeDocument/2006/relationships/image" Target="../media/image963.png"/><Relationship Id="rId424" Type="http://schemas.openxmlformats.org/officeDocument/2006/relationships/customXml" Target="../ink/ink820.xml"/><Relationship Id="rId631" Type="http://schemas.openxmlformats.org/officeDocument/2006/relationships/image" Target="../media/image844.png"/><Relationship Id="rId729" Type="http://schemas.openxmlformats.org/officeDocument/2006/relationships/image" Target="../media/image893.png"/><Relationship Id="rId1054" Type="http://schemas.openxmlformats.org/officeDocument/2006/relationships/customXml" Target="../ink/ink1135.xml"/><Relationship Id="rId270" Type="http://schemas.openxmlformats.org/officeDocument/2006/relationships/customXml" Target="../ink/ink742.xml"/><Relationship Id="rId936" Type="http://schemas.openxmlformats.org/officeDocument/2006/relationships/customXml" Target="../ink/ink1076.xml"/><Relationship Id="rId65" Type="http://schemas.openxmlformats.org/officeDocument/2006/relationships/image" Target="../media/image563.png"/><Relationship Id="rId130" Type="http://schemas.openxmlformats.org/officeDocument/2006/relationships/image" Target="../media/image595.png"/><Relationship Id="rId368" Type="http://schemas.openxmlformats.org/officeDocument/2006/relationships/customXml" Target="../ink/ink791.xml"/><Relationship Id="rId575" Type="http://schemas.openxmlformats.org/officeDocument/2006/relationships/image" Target="../media/image816.png"/><Relationship Id="rId782" Type="http://schemas.openxmlformats.org/officeDocument/2006/relationships/customXml" Target="../ink/ink999.xml"/><Relationship Id="rId228" Type="http://schemas.openxmlformats.org/officeDocument/2006/relationships/customXml" Target="../ink/ink721.xml"/><Relationship Id="rId435" Type="http://schemas.openxmlformats.org/officeDocument/2006/relationships/image" Target="../media/image746.png"/><Relationship Id="rId642" Type="http://schemas.openxmlformats.org/officeDocument/2006/relationships/customXml" Target="../ink/ink929.xml"/><Relationship Id="rId1065" Type="http://schemas.openxmlformats.org/officeDocument/2006/relationships/image" Target="../media/image1061.png"/><Relationship Id="rId281" Type="http://schemas.openxmlformats.org/officeDocument/2006/relationships/image" Target="../media/image670.png"/><Relationship Id="rId502" Type="http://schemas.openxmlformats.org/officeDocument/2006/relationships/customXml" Target="../ink/ink859.xml"/><Relationship Id="rId947" Type="http://schemas.openxmlformats.org/officeDocument/2006/relationships/image" Target="../media/image1002.png"/><Relationship Id="rId76" Type="http://schemas.openxmlformats.org/officeDocument/2006/relationships/customXml" Target="../ink/ink644.xml"/><Relationship Id="rId141" Type="http://schemas.openxmlformats.org/officeDocument/2006/relationships/customXml" Target="../ink/ink677.xml"/><Relationship Id="rId379" Type="http://schemas.openxmlformats.org/officeDocument/2006/relationships/image" Target="../media/image719.png"/><Relationship Id="rId586" Type="http://schemas.openxmlformats.org/officeDocument/2006/relationships/customXml" Target="../ink/ink901.xml"/><Relationship Id="rId793" Type="http://schemas.openxmlformats.org/officeDocument/2006/relationships/image" Target="../media/image925.png"/><Relationship Id="rId807" Type="http://schemas.openxmlformats.org/officeDocument/2006/relationships/image" Target="../media/image932.png"/><Relationship Id="rId7" Type="http://schemas.openxmlformats.org/officeDocument/2006/relationships/image" Target="../media/image535.png"/><Relationship Id="rId239" Type="http://schemas.openxmlformats.org/officeDocument/2006/relationships/image" Target="../media/image649.png"/><Relationship Id="rId446" Type="http://schemas.openxmlformats.org/officeDocument/2006/relationships/customXml" Target="../ink/ink831.xml"/><Relationship Id="rId653" Type="http://schemas.openxmlformats.org/officeDocument/2006/relationships/image" Target="../media/image855.png"/><Relationship Id="rId1076" Type="http://schemas.openxmlformats.org/officeDocument/2006/relationships/customXml" Target="../ink/ink1146.xml"/><Relationship Id="rId292" Type="http://schemas.openxmlformats.org/officeDocument/2006/relationships/customXml" Target="../ink/ink753.xml"/><Relationship Id="rId306" Type="http://schemas.openxmlformats.org/officeDocument/2006/relationships/customXml" Target="../ink/ink760.xml"/><Relationship Id="rId860" Type="http://schemas.openxmlformats.org/officeDocument/2006/relationships/customXml" Target="../ink/ink1038.xml"/><Relationship Id="rId958" Type="http://schemas.openxmlformats.org/officeDocument/2006/relationships/customXml" Target="../ink/ink1087.xml"/><Relationship Id="rId87" Type="http://schemas.openxmlformats.org/officeDocument/2006/relationships/image" Target="../media/image574.png"/><Relationship Id="rId513" Type="http://schemas.openxmlformats.org/officeDocument/2006/relationships/image" Target="../media/image785.png"/><Relationship Id="rId597" Type="http://schemas.openxmlformats.org/officeDocument/2006/relationships/image" Target="../media/image827.png"/><Relationship Id="rId720" Type="http://schemas.openxmlformats.org/officeDocument/2006/relationships/customXml" Target="../ink/ink968.xml"/><Relationship Id="rId818" Type="http://schemas.openxmlformats.org/officeDocument/2006/relationships/customXml" Target="../ink/ink1017.xml"/><Relationship Id="rId152" Type="http://schemas.openxmlformats.org/officeDocument/2006/relationships/image" Target="../media/image606.png"/><Relationship Id="rId457" Type="http://schemas.openxmlformats.org/officeDocument/2006/relationships/image" Target="../media/image757.png"/><Relationship Id="rId1003" Type="http://schemas.openxmlformats.org/officeDocument/2006/relationships/image" Target="../media/image1030.png"/><Relationship Id="rId1087" Type="http://schemas.openxmlformats.org/officeDocument/2006/relationships/image" Target="../media/image1072.png"/><Relationship Id="rId664" Type="http://schemas.openxmlformats.org/officeDocument/2006/relationships/customXml" Target="../ink/ink940.xml"/><Relationship Id="rId871" Type="http://schemas.openxmlformats.org/officeDocument/2006/relationships/image" Target="../media/image964.png"/><Relationship Id="rId969" Type="http://schemas.openxmlformats.org/officeDocument/2006/relationships/image" Target="../media/image1013.png"/><Relationship Id="rId14" Type="http://schemas.openxmlformats.org/officeDocument/2006/relationships/customXml" Target="../ink/ink613.xml"/><Relationship Id="rId317" Type="http://schemas.openxmlformats.org/officeDocument/2006/relationships/image" Target="../media/image688.png"/><Relationship Id="rId524" Type="http://schemas.openxmlformats.org/officeDocument/2006/relationships/customXml" Target="../ink/ink870.xml"/><Relationship Id="rId731" Type="http://schemas.openxmlformats.org/officeDocument/2006/relationships/image" Target="../media/image894.png"/><Relationship Id="rId98" Type="http://schemas.openxmlformats.org/officeDocument/2006/relationships/customXml" Target="../ink/ink655.xml"/><Relationship Id="rId163" Type="http://schemas.openxmlformats.org/officeDocument/2006/relationships/image" Target="../media/image611.png"/><Relationship Id="rId370" Type="http://schemas.openxmlformats.org/officeDocument/2006/relationships/customXml" Target="../ink/ink792.xml"/><Relationship Id="rId829" Type="http://schemas.openxmlformats.org/officeDocument/2006/relationships/image" Target="../media/image943.png"/><Relationship Id="rId1014" Type="http://schemas.openxmlformats.org/officeDocument/2006/relationships/customXml" Target="../ink/ink1115.xml"/><Relationship Id="rId230" Type="http://schemas.openxmlformats.org/officeDocument/2006/relationships/customXml" Target="../ink/ink722.xml"/><Relationship Id="rId468" Type="http://schemas.openxmlformats.org/officeDocument/2006/relationships/customXml" Target="../ink/ink842.xml"/><Relationship Id="rId675" Type="http://schemas.openxmlformats.org/officeDocument/2006/relationships/image" Target="../media/image866.png"/><Relationship Id="rId882" Type="http://schemas.openxmlformats.org/officeDocument/2006/relationships/customXml" Target="../ink/ink1049.xml"/><Relationship Id="rId1098" Type="http://schemas.openxmlformats.org/officeDocument/2006/relationships/image" Target="../media/image1077.png"/><Relationship Id="rId25" Type="http://schemas.openxmlformats.org/officeDocument/2006/relationships/image" Target="../media/image543.png"/><Relationship Id="rId328" Type="http://schemas.openxmlformats.org/officeDocument/2006/relationships/customXml" Target="../ink/ink771.xml"/><Relationship Id="rId535" Type="http://schemas.openxmlformats.org/officeDocument/2006/relationships/image" Target="../media/image796.png"/><Relationship Id="rId742" Type="http://schemas.openxmlformats.org/officeDocument/2006/relationships/customXml" Target="../ink/ink979.xml"/><Relationship Id="rId174" Type="http://schemas.openxmlformats.org/officeDocument/2006/relationships/customXml" Target="../ink/ink694.xml"/><Relationship Id="rId381" Type="http://schemas.openxmlformats.org/officeDocument/2006/relationships/image" Target="../media/image720.png"/><Relationship Id="rId602" Type="http://schemas.openxmlformats.org/officeDocument/2006/relationships/customXml" Target="../ink/ink909.xml"/><Relationship Id="rId1025" Type="http://schemas.openxmlformats.org/officeDocument/2006/relationships/image" Target="../media/image1041.png"/><Relationship Id="rId241" Type="http://schemas.openxmlformats.org/officeDocument/2006/relationships/image" Target="../media/image650.png"/><Relationship Id="rId479" Type="http://schemas.openxmlformats.org/officeDocument/2006/relationships/image" Target="../media/image768.png"/><Relationship Id="rId686" Type="http://schemas.openxmlformats.org/officeDocument/2006/relationships/customXml" Target="../ink/ink951.xml"/><Relationship Id="rId893" Type="http://schemas.openxmlformats.org/officeDocument/2006/relationships/image" Target="../media/image975.png"/><Relationship Id="rId907" Type="http://schemas.openxmlformats.org/officeDocument/2006/relationships/image" Target="../media/image982.png"/><Relationship Id="rId36" Type="http://schemas.openxmlformats.org/officeDocument/2006/relationships/customXml" Target="../ink/ink624.xml"/><Relationship Id="rId339" Type="http://schemas.openxmlformats.org/officeDocument/2006/relationships/image" Target="../media/image699.png"/><Relationship Id="rId546" Type="http://schemas.openxmlformats.org/officeDocument/2006/relationships/customXml" Target="../ink/ink881.xml"/><Relationship Id="rId753" Type="http://schemas.openxmlformats.org/officeDocument/2006/relationships/image" Target="../media/image905.png"/><Relationship Id="rId101" Type="http://schemas.openxmlformats.org/officeDocument/2006/relationships/image" Target="../media/image581.png"/><Relationship Id="rId185" Type="http://schemas.openxmlformats.org/officeDocument/2006/relationships/image" Target="../media/image622.png"/><Relationship Id="rId406" Type="http://schemas.openxmlformats.org/officeDocument/2006/relationships/customXml" Target="../ink/ink811.xml"/><Relationship Id="rId960" Type="http://schemas.openxmlformats.org/officeDocument/2006/relationships/customXml" Target="../ink/ink1088.xml"/><Relationship Id="rId1036" Type="http://schemas.openxmlformats.org/officeDocument/2006/relationships/customXml" Target="../ink/ink1126.xml"/><Relationship Id="rId392" Type="http://schemas.openxmlformats.org/officeDocument/2006/relationships/image" Target="../media/image725.png"/><Relationship Id="rId613" Type="http://schemas.openxmlformats.org/officeDocument/2006/relationships/image" Target="../media/image835.png"/><Relationship Id="rId697" Type="http://schemas.openxmlformats.org/officeDocument/2006/relationships/image" Target="../media/image877.png"/><Relationship Id="rId820" Type="http://schemas.openxmlformats.org/officeDocument/2006/relationships/customXml" Target="../ink/ink1018.xml"/><Relationship Id="rId918" Type="http://schemas.openxmlformats.org/officeDocument/2006/relationships/customXml" Target="../ink/ink1067.xml"/><Relationship Id="rId252" Type="http://schemas.openxmlformats.org/officeDocument/2006/relationships/customXml" Target="../ink/ink733.xml"/><Relationship Id="rId1103" Type="http://schemas.openxmlformats.org/officeDocument/2006/relationships/customXml" Target="../ink/ink1160.xml"/><Relationship Id="rId47" Type="http://schemas.openxmlformats.org/officeDocument/2006/relationships/image" Target="../media/image554.png"/><Relationship Id="rId112" Type="http://schemas.openxmlformats.org/officeDocument/2006/relationships/customXml" Target="../ink/ink662.xml"/><Relationship Id="rId557" Type="http://schemas.openxmlformats.org/officeDocument/2006/relationships/image" Target="../media/image807.png"/><Relationship Id="rId764" Type="http://schemas.openxmlformats.org/officeDocument/2006/relationships/customXml" Target="../ink/ink990.xml"/><Relationship Id="rId971" Type="http://schemas.openxmlformats.org/officeDocument/2006/relationships/image" Target="../media/image1014.png"/><Relationship Id="rId196" Type="http://schemas.openxmlformats.org/officeDocument/2006/relationships/customXml" Target="../ink/ink705.xml"/><Relationship Id="rId417" Type="http://schemas.openxmlformats.org/officeDocument/2006/relationships/image" Target="../media/image737.png"/><Relationship Id="rId624" Type="http://schemas.openxmlformats.org/officeDocument/2006/relationships/customXml" Target="../ink/ink920.xml"/><Relationship Id="rId831" Type="http://schemas.openxmlformats.org/officeDocument/2006/relationships/image" Target="../media/image944.png"/><Relationship Id="rId1047" Type="http://schemas.openxmlformats.org/officeDocument/2006/relationships/image" Target="../media/image1052.png"/><Relationship Id="rId263" Type="http://schemas.openxmlformats.org/officeDocument/2006/relationships/image" Target="../media/image661.png"/><Relationship Id="rId470" Type="http://schemas.openxmlformats.org/officeDocument/2006/relationships/customXml" Target="../ink/ink843.xml"/><Relationship Id="rId929" Type="http://schemas.openxmlformats.org/officeDocument/2006/relationships/image" Target="../media/image993.png"/><Relationship Id="rId1114" Type="http://schemas.openxmlformats.org/officeDocument/2006/relationships/image" Target="../media/image1085.png"/><Relationship Id="rId58" Type="http://schemas.openxmlformats.org/officeDocument/2006/relationships/customXml" Target="../ink/ink635.xml"/><Relationship Id="rId123" Type="http://schemas.openxmlformats.org/officeDocument/2006/relationships/customXml" Target="../ink/ink668.xml"/><Relationship Id="rId330" Type="http://schemas.openxmlformats.org/officeDocument/2006/relationships/customXml" Target="../ink/ink772.xml"/><Relationship Id="rId568" Type="http://schemas.openxmlformats.org/officeDocument/2006/relationships/customXml" Target="../ink/ink892.xml"/><Relationship Id="rId775" Type="http://schemas.openxmlformats.org/officeDocument/2006/relationships/image" Target="../media/image916.png"/><Relationship Id="rId982" Type="http://schemas.openxmlformats.org/officeDocument/2006/relationships/customXml" Target="../ink/ink1099.xml"/><Relationship Id="rId428" Type="http://schemas.openxmlformats.org/officeDocument/2006/relationships/customXml" Target="../ink/ink822.xml"/><Relationship Id="rId635" Type="http://schemas.openxmlformats.org/officeDocument/2006/relationships/image" Target="../media/image846.png"/><Relationship Id="rId842" Type="http://schemas.openxmlformats.org/officeDocument/2006/relationships/customXml" Target="../ink/ink1029.xml"/><Relationship Id="rId1058" Type="http://schemas.openxmlformats.org/officeDocument/2006/relationships/customXml" Target="../ink/ink1137.xml"/><Relationship Id="rId274" Type="http://schemas.openxmlformats.org/officeDocument/2006/relationships/customXml" Target="../ink/ink744.xml"/><Relationship Id="rId481" Type="http://schemas.openxmlformats.org/officeDocument/2006/relationships/image" Target="../media/image769.png"/><Relationship Id="rId702" Type="http://schemas.openxmlformats.org/officeDocument/2006/relationships/customXml" Target="../ink/ink959.xml"/><Relationship Id="rId69" Type="http://schemas.openxmlformats.org/officeDocument/2006/relationships/image" Target="../media/image565.png"/><Relationship Id="rId134" Type="http://schemas.openxmlformats.org/officeDocument/2006/relationships/image" Target="../media/image597.png"/><Relationship Id="rId579" Type="http://schemas.openxmlformats.org/officeDocument/2006/relationships/image" Target="../media/image818.png"/><Relationship Id="rId786" Type="http://schemas.openxmlformats.org/officeDocument/2006/relationships/customXml" Target="../ink/ink1001.xml"/><Relationship Id="rId993" Type="http://schemas.openxmlformats.org/officeDocument/2006/relationships/image" Target="../media/image1025.png"/><Relationship Id="rId341" Type="http://schemas.openxmlformats.org/officeDocument/2006/relationships/image" Target="../media/image700.png"/><Relationship Id="rId439" Type="http://schemas.openxmlformats.org/officeDocument/2006/relationships/image" Target="../media/image748.png"/><Relationship Id="rId646" Type="http://schemas.openxmlformats.org/officeDocument/2006/relationships/customXml" Target="../ink/ink931.xml"/><Relationship Id="rId1069" Type="http://schemas.openxmlformats.org/officeDocument/2006/relationships/image" Target="../media/image1063.png"/><Relationship Id="rId201" Type="http://schemas.openxmlformats.org/officeDocument/2006/relationships/image" Target="../media/image630.png"/><Relationship Id="rId285" Type="http://schemas.openxmlformats.org/officeDocument/2006/relationships/image" Target="../media/image672.png"/><Relationship Id="rId506" Type="http://schemas.openxmlformats.org/officeDocument/2006/relationships/customXml" Target="../ink/ink861.xml"/><Relationship Id="rId853" Type="http://schemas.openxmlformats.org/officeDocument/2006/relationships/image" Target="../media/image955.png"/><Relationship Id="rId492" Type="http://schemas.openxmlformats.org/officeDocument/2006/relationships/customXml" Target="../ink/ink854.xml"/><Relationship Id="rId713" Type="http://schemas.openxmlformats.org/officeDocument/2006/relationships/image" Target="../media/image885.png"/><Relationship Id="rId797" Type="http://schemas.openxmlformats.org/officeDocument/2006/relationships/image" Target="../media/image927.png"/><Relationship Id="rId920" Type="http://schemas.openxmlformats.org/officeDocument/2006/relationships/customXml" Target="../ink/ink1068.xml"/><Relationship Id="rId145" Type="http://schemas.openxmlformats.org/officeDocument/2006/relationships/customXml" Target="../ink/ink679.xml"/><Relationship Id="rId352" Type="http://schemas.openxmlformats.org/officeDocument/2006/relationships/customXml" Target="../ink/ink783.xml"/><Relationship Id="rId212" Type="http://schemas.openxmlformats.org/officeDocument/2006/relationships/customXml" Target="../ink/ink713.xml"/><Relationship Id="rId657" Type="http://schemas.openxmlformats.org/officeDocument/2006/relationships/image" Target="../media/image857.png"/><Relationship Id="rId864" Type="http://schemas.openxmlformats.org/officeDocument/2006/relationships/customXml" Target="../ink/ink1040.xml"/><Relationship Id="rId296" Type="http://schemas.openxmlformats.org/officeDocument/2006/relationships/customXml" Target="../ink/ink755.xml"/><Relationship Id="rId517" Type="http://schemas.openxmlformats.org/officeDocument/2006/relationships/image" Target="../media/image787.png"/><Relationship Id="rId724" Type="http://schemas.openxmlformats.org/officeDocument/2006/relationships/customXml" Target="../ink/ink970.xml"/><Relationship Id="rId931" Type="http://schemas.openxmlformats.org/officeDocument/2006/relationships/image" Target="../media/image994.png"/><Relationship Id="rId60" Type="http://schemas.openxmlformats.org/officeDocument/2006/relationships/customXml" Target="../ink/ink636.xml"/><Relationship Id="rId156" Type="http://schemas.openxmlformats.org/officeDocument/2006/relationships/customXml" Target="../ink/ink685.xml"/><Relationship Id="rId363" Type="http://schemas.openxmlformats.org/officeDocument/2006/relationships/image" Target="../media/image711.png"/><Relationship Id="rId570" Type="http://schemas.openxmlformats.org/officeDocument/2006/relationships/customXml" Target="../ink/ink893.xml"/><Relationship Id="rId1007" Type="http://schemas.openxmlformats.org/officeDocument/2006/relationships/image" Target="../media/image1032.png"/><Relationship Id="rId223" Type="http://schemas.openxmlformats.org/officeDocument/2006/relationships/image" Target="../media/image641.png"/><Relationship Id="rId430" Type="http://schemas.openxmlformats.org/officeDocument/2006/relationships/customXml" Target="../ink/ink823.xml"/><Relationship Id="rId668" Type="http://schemas.openxmlformats.org/officeDocument/2006/relationships/customXml" Target="../ink/ink942.xml"/><Relationship Id="rId875" Type="http://schemas.openxmlformats.org/officeDocument/2006/relationships/image" Target="../media/image966.png"/><Relationship Id="rId1060" Type="http://schemas.openxmlformats.org/officeDocument/2006/relationships/customXml" Target="../ink/ink1138.xml"/><Relationship Id="rId18" Type="http://schemas.openxmlformats.org/officeDocument/2006/relationships/customXml" Target="../ink/ink615.xml"/><Relationship Id="rId528" Type="http://schemas.openxmlformats.org/officeDocument/2006/relationships/customXml" Target="../ink/ink872.xml"/><Relationship Id="rId735" Type="http://schemas.openxmlformats.org/officeDocument/2006/relationships/image" Target="../media/image896.png"/><Relationship Id="rId942" Type="http://schemas.openxmlformats.org/officeDocument/2006/relationships/customXml" Target="../ink/ink1079.xml"/><Relationship Id="rId167" Type="http://schemas.openxmlformats.org/officeDocument/2006/relationships/image" Target="../media/image613.png"/><Relationship Id="rId374" Type="http://schemas.openxmlformats.org/officeDocument/2006/relationships/customXml" Target="../ink/ink794.xml"/><Relationship Id="rId581" Type="http://schemas.openxmlformats.org/officeDocument/2006/relationships/image" Target="../media/image819.png"/><Relationship Id="rId1018" Type="http://schemas.openxmlformats.org/officeDocument/2006/relationships/customXml" Target="../ink/ink1117.xml"/><Relationship Id="rId71" Type="http://schemas.openxmlformats.org/officeDocument/2006/relationships/image" Target="../media/image566.png"/><Relationship Id="rId234" Type="http://schemas.openxmlformats.org/officeDocument/2006/relationships/customXml" Target="../ink/ink724.xml"/><Relationship Id="rId679" Type="http://schemas.openxmlformats.org/officeDocument/2006/relationships/image" Target="../media/image868.png"/><Relationship Id="rId802" Type="http://schemas.openxmlformats.org/officeDocument/2006/relationships/customXml" Target="../ink/ink1009.xml"/><Relationship Id="rId886" Type="http://schemas.openxmlformats.org/officeDocument/2006/relationships/customXml" Target="../ink/ink1051.xml"/><Relationship Id="rId2" Type="http://schemas.openxmlformats.org/officeDocument/2006/relationships/slideLayout" Target="../slideLayouts/slideLayout2.xml"/><Relationship Id="rId29" Type="http://schemas.openxmlformats.org/officeDocument/2006/relationships/image" Target="../media/image545.png"/><Relationship Id="rId441" Type="http://schemas.openxmlformats.org/officeDocument/2006/relationships/image" Target="../media/image749.png"/><Relationship Id="rId539" Type="http://schemas.openxmlformats.org/officeDocument/2006/relationships/image" Target="../media/image798.png"/><Relationship Id="rId746" Type="http://schemas.openxmlformats.org/officeDocument/2006/relationships/customXml" Target="../ink/ink981.xml"/><Relationship Id="rId1071" Type="http://schemas.openxmlformats.org/officeDocument/2006/relationships/image" Target="../media/image1064.png"/><Relationship Id="rId178" Type="http://schemas.openxmlformats.org/officeDocument/2006/relationships/customXml" Target="../ink/ink696.xml"/><Relationship Id="rId301" Type="http://schemas.openxmlformats.org/officeDocument/2006/relationships/image" Target="../media/image680.png"/><Relationship Id="rId953" Type="http://schemas.openxmlformats.org/officeDocument/2006/relationships/image" Target="../media/image1005.png"/><Relationship Id="rId1029" Type="http://schemas.openxmlformats.org/officeDocument/2006/relationships/image" Target="../media/image1043.png"/><Relationship Id="rId82" Type="http://schemas.openxmlformats.org/officeDocument/2006/relationships/customXml" Target="../ink/ink647.xml"/><Relationship Id="rId385" Type="http://schemas.openxmlformats.org/officeDocument/2006/relationships/image" Target="../media/image722.png"/><Relationship Id="rId592" Type="http://schemas.openxmlformats.org/officeDocument/2006/relationships/customXml" Target="../ink/ink904.xml"/><Relationship Id="rId606" Type="http://schemas.openxmlformats.org/officeDocument/2006/relationships/customXml" Target="../ink/ink911.xml"/><Relationship Id="rId813" Type="http://schemas.openxmlformats.org/officeDocument/2006/relationships/image" Target="../media/image935.png"/><Relationship Id="rId245" Type="http://schemas.openxmlformats.org/officeDocument/2006/relationships/image" Target="../media/image652.png"/><Relationship Id="rId452" Type="http://schemas.openxmlformats.org/officeDocument/2006/relationships/customXml" Target="../ink/ink834.xml"/><Relationship Id="rId897" Type="http://schemas.openxmlformats.org/officeDocument/2006/relationships/image" Target="../media/image977.png"/><Relationship Id="rId1082" Type="http://schemas.openxmlformats.org/officeDocument/2006/relationships/customXml" Target="../ink/ink1149.xml"/><Relationship Id="rId105" Type="http://schemas.openxmlformats.org/officeDocument/2006/relationships/image" Target="../media/image583.png"/><Relationship Id="rId312" Type="http://schemas.openxmlformats.org/officeDocument/2006/relationships/customXml" Target="../ink/ink763.xml"/><Relationship Id="rId757" Type="http://schemas.openxmlformats.org/officeDocument/2006/relationships/image" Target="../media/image907.png"/><Relationship Id="rId964" Type="http://schemas.openxmlformats.org/officeDocument/2006/relationships/customXml" Target="../ink/ink1090.xml"/><Relationship Id="rId93" Type="http://schemas.openxmlformats.org/officeDocument/2006/relationships/image" Target="../media/image577.png"/><Relationship Id="rId189" Type="http://schemas.openxmlformats.org/officeDocument/2006/relationships/image" Target="../media/image624.png"/><Relationship Id="rId396" Type="http://schemas.openxmlformats.org/officeDocument/2006/relationships/image" Target="../media/image727.png"/><Relationship Id="rId617" Type="http://schemas.openxmlformats.org/officeDocument/2006/relationships/image" Target="../media/image837.png"/><Relationship Id="rId824" Type="http://schemas.openxmlformats.org/officeDocument/2006/relationships/customXml" Target="../ink/ink1020.xml"/><Relationship Id="rId256" Type="http://schemas.openxmlformats.org/officeDocument/2006/relationships/customXml" Target="../ink/ink735.xml"/><Relationship Id="rId463" Type="http://schemas.openxmlformats.org/officeDocument/2006/relationships/image" Target="../media/image760.png"/><Relationship Id="rId670" Type="http://schemas.openxmlformats.org/officeDocument/2006/relationships/customXml" Target="../ink/ink943.xml"/><Relationship Id="rId1093" Type="http://schemas.openxmlformats.org/officeDocument/2006/relationships/customXml" Target="../ink/ink1155.xml"/><Relationship Id="rId1107" Type="http://schemas.openxmlformats.org/officeDocument/2006/relationships/customXml" Target="../ink/ink1162.xml"/><Relationship Id="rId116" Type="http://schemas.openxmlformats.org/officeDocument/2006/relationships/customXml" Target="../ink/ink664.xml"/><Relationship Id="rId323" Type="http://schemas.openxmlformats.org/officeDocument/2006/relationships/image" Target="../media/image691.png"/><Relationship Id="rId530" Type="http://schemas.openxmlformats.org/officeDocument/2006/relationships/customXml" Target="../ink/ink873.xml"/><Relationship Id="rId768" Type="http://schemas.openxmlformats.org/officeDocument/2006/relationships/customXml" Target="../ink/ink992.xml"/><Relationship Id="rId975" Type="http://schemas.openxmlformats.org/officeDocument/2006/relationships/image" Target="../media/image1016.png"/><Relationship Id="rId20" Type="http://schemas.openxmlformats.org/officeDocument/2006/relationships/customXml" Target="../ink/ink616.xml"/><Relationship Id="rId62" Type="http://schemas.openxmlformats.org/officeDocument/2006/relationships/customXml" Target="../ink/ink637.xml"/><Relationship Id="rId365" Type="http://schemas.openxmlformats.org/officeDocument/2006/relationships/image" Target="../media/image712.png"/><Relationship Id="rId572" Type="http://schemas.openxmlformats.org/officeDocument/2006/relationships/customXml" Target="../ink/ink894.xml"/><Relationship Id="rId628" Type="http://schemas.openxmlformats.org/officeDocument/2006/relationships/customXml" Target="../ink/ink922.xml"/><Relationship Id="rId835" Type="http://schemas.openxmlformats.org/officeDocument/2006/relationships/image" Target="../media/image946.png"/><Relationship Id="rId225" Type="http://schemas.openxmlformats.org/officeDocument/2006/relationships/image" Target="../media/image642.png"/><Relationship Id="rId267" Type="http://schemas.openxmlformats.org/officeDocument/2006/relationships/image" Target="../media/image663.png"/><Relationship Id="rId432" Type="http://schemas.openxmlformats.org/officeDocument/2006/relationships/customXml" Target="../ink/ink824.xml"/><Relationship Id="rId474" Type="http://schemas.openxmlformats.org/officeDocument/2006/relationships/customXml" Target="../ink/ink845.xml"/><Relationship Id="rId877" Type="http://schemas.openxmlformats.org/officeDocument/2006/relationships/image" Target="../media/image967.png"/><Relationship Id="rId1020" Type="http://schemas.openxmlformats.org/officeDocument/2006/relationships/customXml" Target="../ink/ink1118.xml"/><Relationship Id="rId1062" Type="http://schemas.openxmlformats.org/officeDocument/2006/relationships/customXml" Target="../ink/ink1139.xml"/><Relationship Id="rId1118" Type="http://schemas.openxmlformats.org/officeDocument/2006/relationships/image" Target="../media/image1087.png"/><Relationship Id="rId127" Type="http://schemas.openxmlformats.org/officeDocument/2006/relationships/customXml" Target="../ink/ink670.xml"/><Relationship Id="rId681" Type="http://schemas.openxmlformats.org/officeDocument/2006/relationships/image" Target="../media/image869.png"/><Relationship Id="rId737" Type="http://schemas.openxmlformats.org/officeDocument/2006/relationships/image" Target="../media/image897.png"/><Relationship Id="rId779" Type="http://schemas.openxmlformats.org/officeDocument/2006/relationships/image" Target="../media/image918.png"/><Relationship Id="rId902" Type="http://schemas.openxmlformats.org/officeDocument/2006/relationships/customXml" Target="../ink/ink1059.xml"/><Relationship Id="rId944" Type="http://schemas.openxmlformats.org/officeDocument/2006/relationships/customXml" Target="../ink/ink1080.xml"/><Relationship Id="rId986" Type="http://schemas.openxmlformats.org/officeDocument/2006/relationships/customXml" Target="../ink/ink1101.xml"/><Relationship Id="rId31" Type="http://schemas.openxmlformats.org/officeDocument/2006/relationships/image" Target="../media/image546.png"/><Relationship Id="rId73" Type="http://schemas.openxmlformats.org/officeDocument/2006/relationships/image" Target="../media/image567.png"/><Relationship Id="rId169" Type="http://schemas.openxmlformats.org/officeDocument/2006/relationships/image" Target="../media/image614.png"/><Relationship Id="rId334" Type="http://schemas.openxmlformats.org/officeDocument/2006/relationships/customXml" Target="../ink/ink774.xml"/><Relationship Id="rId376" Type="http://schemas.openxmlformats.org/officeDocument/2006/relationships/customXml" Target="../ink/ink795.xml"/><Relationship Id="rId541" Type="http://schemas.openxmlformats.org/officeDocument/2006/relationships/image" Target="../media/image799.png"/><Relationship Id="rId583" Type="http://schemas.openxmlformats.org/officeDocument/2006/relationships/image" Target="../media/image820.png"/><Relationship Id="rId639" Type="http://schemas.openxmlformats.org/officeDocument/2006/relationships/image" Target="../media/image848.png"/><Relationship Id="rId790" Type="http://schemas.openxmlformats.org/officeDocument/2006/relationships/customXml" Target="../ink/ink1003.xml"/><Relationship Id="rId804" Type="http://schemas.openxmlformats.org/officeDocument/2006/relationships/customXml" Target="../ink/ink1010.xml"/><Relationship Id="rId4" Type="http://schemas.openxmlformats.org/officeDocument/2006/relationships/customXml" Target="../ink/ink608.xml"/><Relationship Id="rId180" Type="http://schemas.openxmlformats.org/officeDocument/2006/relationships/customXml" Target="../ink/ink697.xml"/><Relationship Id="rId236" Type="http://schemas.openxmlformats.org/officeDocument/2006/relationships/customXml" Target="../ink/ink725.xml"/><Relationship Id="rId278" Type="http://schemas.openxmlformats.org/officeDocument/2006/relationships/customXml" Target="../ink/ink746.xml"/><Relationship Id="rId401" Type="http://schemas.openxmlformats.org/officeDocument/2006/relationships/customXml" Target="../ink/ink808.xml"/><Relationship Id="rId443" Type="http://schemas.openxmlformats.org/officeDocument/2006/relationships/image" Target="../media/image750.png"/><Relationship Id="rId650" Type="http://schemas.openxmlformats.org/officeDocument/2006/relationships/customXml" Target="../ink/ink933.xml"/><Relationship Id="rId846" Type="http://schemas.openxmlformats.org/officeDocument/2006/relationships/customXml" Target="../ink/ink1031.xml"/><Relationship Id="rId888" Type="http://schemas.openxmlformats.org/officeDocument/2006/relationships/customXml" Target="../ink/ink1052.xml"/><Relationship Id="rId1031" Type="http://schemas.openxmlformats.org/officeDocument/2006/relationships/image" Target="../media/image1044.png"/><Relationship Id="rId1073" Type="http://schemas.openxmlformats.org/officeDocument/2006/relationships/image" Target="../media/image1065.png"/><Relationship Id="rId303" Type="http://schemas.openxmlformats.org/officeDocument/2006/relationships/image" Target="../media/image681.png"/><Relationship Id="rId485" Type="http://schemas.openxmlformats.org/officeDocument/2006/relationships/image" Target="../media/image771.png"/><Relationship Id="rId692" Type="http://schemas.openxmlformats.org/officeDocument/2006/relationships/customXml" Target="../ink/ink954.xml"/><Relationship Id="rId706" Type="http://schemas.openxmlformats.org/officeDocument/2006/relationships/customXml" Target="../ink/ink961.xml"/><Relationship Id="rId748" Type="http://schemas.openxmlformats.org/officeDocument/2006/relationships/customXml" Target="../ink/ink982.xml"/><Relationship Id="rId913" Type="http://schemas.openxmlformats.org/officeDocument/2006/relationships/image" Target="../media/image985.png"/><Relationship Id="rId955" Type="http://schemas.openxmlformats.org/officeDocument/2006/relationships/image" Target="../media/image1006.png"/><Relationship Id="rId42" Type="http://schemas.openxmlformats.org/officeDocument/2006/relationships/customXml" Target="../ink/ink627.xml"/><Relationship Id="rId84" Type="http://schemas.openxmlformats.org/officeDocument/2006/relationships/customXml" Target="../ink/ink648.xml"/><Relationship Id="rId138" Type="http://schemas.openxmlformats.org/officeDocument/2006/relationships/image" Target="../media/image599.png"/><Relationship Id="rId345" Type="http://schemas.openxmlformats.org/officeDocument/2006/relationships/image" Target="../media/image702.png"/><Relationship Id="rId387" Type="http://schemas.openxmlformats.org/officeDocument/2006/relationships/image" Target="../media/image723.png"/><Relationship Id="rId510" Type="http://schemas.openxmlformats.org/officeDocument/2006/relationships/customXml" Target="../ink/ink863.xml"/><Relationship Id="rId552" Type="http://schemas.openxmlformats.org/officeDocument/2006/relationships/customXml" Target="../ink/ink884.xml"/><Relationship Id="rId594" Type="http://schemas.openxmlformats.org/officeDocument/2006/relationships/customXml" Target="../ink/ink905.xml"/><Relationship Id="rId608" Type="http://schemas.openxmlformats.org/officeDocument/2006/relationships/customXml" Target="../ink/ink912.xml"/><Relationship Id="rId815" Type="http://schemas.openxmlformats.org/officeDocument/2006/relationships/image" Target="../media/image936.png"/><Relationship Id="rId997" Type="http://schemas.openxmlformats.org/officeDocument/2006/relationships/image" Target="../media/image1027.png"/><Relationship Id="rId191" Type="http://schemas.openxmlformats.org/officeDocument/2006/relationships/image" Target="../media/image625.png"/><Relationship Id="rId205" Type="http://schemas.openxmlformats.org/officeDocument/2006/relationships/image" Target="../media/image632.png"/><Relationship Id="rId247" Type="http://schemas.openxmlformats.org/officeDocument/2006/relationships/image" Target="../media/image653.png"/><Relationship Id="rId412" Type="http://schemas.openxmlformats.org/officeDocument/2006/relationships/customXml" Target="../ink/ink814.xml"/><Relationship Id="rId857" Type="http://schemas.openxmlformats.org/officeDocument/2006/relationships/image" Target="../media/image957.png"/><Relationship Id="rId899" Type="http://schemas.openxmlformats.org/officeDocument/2006/relationships/image" Target="../media/image978.png"/><Relationship Id="rId1000" Type="http://schemas.openxmlformats.org/officeDocument/2006/relationships/customXml" Target="../ink/ink1108.xml"/><Relationship Id="rId1042" Type="http://schemas.openxmlformats.org/officeDocument/2006/relationships/customXml" Target="../ink/ink1129.xml"/><Relationship Id="rId1084" Type="http://schemas.openxmlformats.org/officeDocument/2006/relationships/customXml" Target="../ink/ink1150.xml"/><Relationship Id="rId107" Type="http://schemas.openxmlformats.org/officeDocument/2006/relationships/image" Target="../media/image584.png"/><Relationship Id="rId289" Type="http://schemas.openxmlformats.org/officeDocument/2006/relationships/image" Target="../media/image674.png"/><Relationship Id="rId454" Type="http://schemas.openxmlformats.org/officeDocument/2006/relationships/customXml" Target="../ink/ink835.xml"/><Relationship Id="rId496" Type="http://schemas.openxmlformats.org/officeDocument/2006/relationships/customXml" Target="../ink/ink856.xml"/><Relationship Id="rId661" Type="http://schemas.openxmlformats.org/officeDocument/2006/relationships/image" Target="../media/image859.png"/><Relationship Id="rId717" Type="http://schemas.openxmlformats.org/officeDocument/2006/relationships/image" Target="../media/image887.png"/><Relationship Id="rId759" Type="http://schemas.openxmlformats.org/officeDocument/2006/relationships/image" Target="../media/image908.png"/><Relationship Id="rId924" Type="http://schemas.openxmlformats.org/officeDocument/2006/relationships/customXml" Target="../ink/ink1070.xml"/><Relationship Id="rId966" Type="http://schemas.openxmlformats.org/officeDocument/2006/relationships/customXml" Target="../ink/ink1091.xml"/><Relationship Id="rId11" Type="http://schemas.openxmlformats.org/officeDocument/2006/relationships/image" Target="../media/image537.png"/><Relationship Id="rId53" Type="http://schemas.openxmlformats.org/officeDocument/2006/relationships/image" Target="../media/image557.png"/><Relationship Id="rId149" Type="http://schemas.openxmlformats.org/officeDocument/2006/relationships/customXml" Target="../ink/ink681.xml"/><Relationship Id="rId314" Type="http://schemas.openxmlformats.org/officeDocument/2006/relationships/customXml" Target="../ink/ink764.xml"/><Relationship Id="rId356" Type="http://schemas.openxmlformats.org/officeDocument/2006/relationships/customXml" Target="../ink/ink785.xml"/><Relationship Id="rId398" Type="http://schemas.openxmlformats.org/officeDocument/2006/relationships/image" Target="../media/image728.png"/><Relationship Id="rId521" Type="http://schemas.openxmlformats.org/officeDocument/2006/relationships/image" Target="../media/image789.png"/><Relationship Id="rId563" Type="http://schemas.openxmlformats.org/officeDocument/2006/relationships/image" Target="../media/image810.png"/><Relationship Id="rId619" Type="http://schemas.openxmlformats.org/officeDocument/2006/relationships/image" Target="../media/image838.png"/><Relationship Id="rId770" Type="http://schemas.openxmlformats.org/officeDocument/2006/relationships/customXml" Target="../ink/ink993.xml"/><Relationship Id="rId95" Type="http://schemas.openxmlformats.org/officeDocument/2006/relationships/image" Target="../media/image578.png"/><Relationship Id="rId160" Type="http://schemas.openxmlformats.org/officeDocument/2006/relationships/customXml" Target="../ink/ink687.xml"/><Relationship Id="rId216" Type="http://schemas.openxmlformats.org/officeDocument/2006/relationships/customXml" Target="../ink/ink715.xml"/><Relationship Id="rId423" Type="http://schemas.openxmlformats.org/officeDocument/2006/relationships/image" Target="../media/image740.png"/><Relationship Id="rId826" Type="http://schemas.openxmlformats.org/officeDocument/2006/relationships/customXml" Target="../ink/ink1021.xml"/><Relationship Id="rId868" Type="http://schemas.openxmlformats.org/officeDocument/2006/relationships/customXml" Target="../ink/ink1042.xml"/><Relationship Id="rId1011" Type="http://schemas.openxmlformats.org/officeDocument/2006/relationships/image" Target="../media/image1034.png"/><Relationship Id="rId1053" Type="http://schemas.openxmlformats.org/officeDocument/2006/relationships/image" Target="../media/image1055.png"/><Relationship Id="rId1109" Type="http://schemas.openxmlformats.org/officeDocument/2006/relationships/customXml" Target="../ink/ink1163.xml"/><Relationship Id="rId258" Type="http://schemas.openxmlformats.org/officeDocument/2006/relationships/customXml" Target="../ink/ink736.xml"/><Relationship Id="rId465" Type="http://schemas.openxmlformats.org/officeDocument/2006/relationships/image" Target="../media/image761.png"/><Relationship Id="rId630" Type="http://schemas.openxmlformats.org/officeDocument/2006/relationships/customXml" Target="../ink/ink923.xml"/><Relationship Id="rId672" Type="http://schemas.openxmlformats.org/officeDocument/2006/relationships/customXml" Target="../ink/ink944.xml"/><Relationship Id="rId728" Type="http://schemas.openxmlformats.org/officeDocument/2006/relationships/customXml" Target="../ink/ink972.xml"/><Relationship Id="rId935" Type="http://schemas.openxmlformats.org/officeDocument/2006/relationships/image" Target="../media/image996.png"/><Relationship Id="rId1095" Type="http://schemas.openxmlformats.org/officeDocument/2006/relationships/customXml" Target="../ink/ink1156.xml"/><Relationship Id="rId22" Type="http://schemas.openxmlformats.org/officeDocument/2006/relationships/customXml" Target="../ink/ink617.xml"/><Relationship Id="rId64" Type="http://schemas.openxmlformats.org/officeDocument/2006/relationships/customXml" Target="../ink/ink638.xml"/><Relationship Id="rId118" Type="http://schemas.openxmlformats.org/officeDocument/2006/relationships/customXml" Target="../ink/ink665.xml"/><Relationship Id="rId325" Type="http://schemas.openxmlformats.org/officeDocument/2006/relationships/image" Target="../media/image692.png"/><Relationship Id="rId367" Type="http://schemas.openxmlformats.org/officeDocument/2006/relationships/image" Target="../media/image713.png"/><Relationship Id="rId532" Type="http://schemas.openxmlformats.org/officeDocument/2006/relationships/customXml" Target="../ink/ink874.xml"/><Relationship Id="rId574" Type="http://schemas.openxmlformats.org/officeDocument/2006/relationships/customXml" Target="../ink/ink895.xml"/><Relationship Id="rId977" Type="http://schemas.openxmlformats.org/officeDocument/2006/relationships/image" Target="../media/image1017.png"/><Relationship Id="rId171" Type="http://schemas.openxmlformats.org/officeDocument/2006/relationships/image" Target="../media/image615.png"/><Relationship Id="rId227" Type="http://schemas.openxmlformats.org/officeDocument/2006/relationships/image" Target="../media/image643.png"/><Relationship Id="rId781" Type="http://schemas.openxmlformats.org/officeDocument/2006/relationships/image" Target="../media/image919.png"/><Relationship Id="rId837" Type="http://schemas.openxmlformats.org/officeDocument/2006/relationships/image" Target="../media/image947.png"/><Relationship Id="rId879" Type="http://schemas.openxmlformats.org/officeDocument/2006/relationships/image" Target="../media/image968.png"/><Relationship Id="rId1022" Type="http://schemas.openxmlformats.org/officeDocument/2006/relationships/customXml" Target="../ink/ink1119.xml"/><Relationship Id="rId269" Type="http://schemas.openxmlformats.org/officeDocument/2006/relationships/image" Target="../media/image664.png"/><Relationship Id="rId434" Type="http://schemas.openxmlformats.org/officeDocument/2006/relationships/customXml" Target="../ink/ink825.xml"/><Relationship Id="rId476" Type="http://schemas.openxmlformats.org/officeDocument/2006/relationships/customXml" Target="../ink/ink846.xml"/><Relationship Id="rId641" Type="http://schemas.openxmlformats.org/officeDocument/2006/relationships/image" Target="../media/image849.png"/><Relationship Id="rId683" Type="http://schemas.openxmlformats.org/officeDocument/2006/relationships/image" Target="../media/image870.png"/><Relationship Id="rId739" Type="http://schemas.openxmlformats.org/officeDocument/2006/relationships/image" Target="../media/image898.png"/><Relationship Id="rId890" Type="http://schemas.openxmlformats.org/officeDocument/2006/relationships/customXml" Target="../ink/ink1053.xml"/><Relationship Id="rId904" Type="http://schemas.openxmlformats.org/officeDocument/2006/relationships/customXml" Target="../ink/ink1060.xml"/><Relationship Id="rId1064" Type="http://schemas.openxmlformats.org/officeDocument/2006/relationships/customXml" Target="../ink/ink1140.xml"/><Relationship Id="rId33" Type="http://schemas.openxmlformats.org/officeDocument/2006/relationships/image" Target="../media/image547.png"/><Relationship Id="rId129" Type="http://schemas.openxmlformats.org/officeDocument/2006/relationships/customXml" Target="../ink/ink671.xml"/><Relationship Id="rId280" Type="http://schemas.openxmlformats.org/officeDocument/2006/relationships/customXml" Target="../ink/ink747.xml"/><Relationship Id="rId336" Type="http://schemas.openxmlformats.org/officeDocument/2006/relationships/customXml" Target="../ink/ink775.xml"/><Relationship Id="rId501" Type="http://schemas.openxmlformats.org/officeDocument/2006/relationships/image" Target="../media/image779.png"/><Relationship Id="rId543" Type="http://schemas.openxmlformats.org/officeDocument/2006/relationships/image" Target="../media/image800.png"/><Relationship Id="rId946" Type="http://schemas.openxmlformats.org/officeDocument/2006/relationships/customXml" Target="../ink/ink1081.xml"/><Relationship Id="rId988" Type="http://schemas.openxmlformats.org/officeDocument/2006/relationships/customXml" Target="../ink/ink1102.xml"/><Relationship Id="rId75" Type="http://schemas.openxmlformats.org/officeDocument/2006/relationships/image" Target="../media/image568.png"/><Relationship Id="rId140" Type="http://schemas.openxmlformats.org/officeDocument/2006/relationships/image" Target="../media/image600.png"/><Relationship Id="rId182" Type="http://schemas.openxmlformats.org/officeDocument/2006/relationships/customXml" Target="../ink/ink698.xml"/><Relationship Id="rId378" Type="http://schemas.openxmlformats.org/officeDocument/2006/relationships/customXml" Target="../ink/ink796.xml"/><Relationship Id="rId403" Type="http://schemas.openxmlformats.org/officeDocument/2006/relationships/customXml" Target="../ink/ink809.xml"/><Relationship Id="rId585" Type="http://schemas.openxmlformats.org/officeDocument/2006/relationships/image" Target="../media/image821.png"/><Relationship Id="rId750" Type="http://schemas.openxmlformats.org/officeDocument/2006/relationships/customXml" Target="../ink/ink983.xml"/><Relationship Id="rId792" Type="http://schemas.openxmlformats.org/officeDocument/2006/relationships/customXml" Target="../ink/ink1004.xml"/><Relationship Id="rId806" Type="http://schemas.openxmlformats.org/officeDocument/2006/relationships/customXml" Target="../ink/ink1011.xml"/><Relationship Id="rId848" Type="http://schemas.openxmlformats.org/officeDocument/2006/relationships/customXml" Target="../ink/ink1032.xml"/><Relationship Id="rId1033" Type="http://schemas.openxmlformats.org/officeDocument/2006/relationships/image" Target="../media/image1045.png"/><Relationship Id="rId6" Type="http://schemas.openxmlformats.org/officeDocument/2006/relationships/customXml" Target="../ink/ink609.xml"/><Relationship Id="rId238" Type="http://schemas.openxmlformats.org/officeDocument/2006/relationships/customXml" Target="../ink/ink726.xml"/><Relationship Id="rId445" Type="http://schemas.openxmlformats.org/officeDocument/2006/relationships/image" Target="../media/image751.png"/><Relationship Id="rId487" Type="http://schemas.openxmlformats.org/officeDocument/2006/relationships/image" Target="../media/image772.png"/><Relationship Id="rId610" Type="http://schemas.openxmlformats.org/officeDocument/2006/relationships/customXml" Target="../ink/ink913.xml"/><Relationship Id="rId652" Type="http://schemas.openxmlformats.org/officeDocument/2006/relationships/customXml" Target="../ink/ink934.xml"/><Relationship Id="rId694" Type="http://schemas.openxmlformats.org/officeDocument/2006/relationships/customXml" Target="../ink/ink955.xml"/><Relationship Id="rId708" Type="http://schemas.openxmlformats.org/officeDocument/2006/relationships/customXml" Target="../ink/ink962.xml"/><Relationship Id="rId915" Type="http://schemas.openxmlformats.org/officeDocument/2006/relationships/image" Target="../media/image986.png"/><Relationship Id="rId1075" Type="http://schemas.openxmlformats.org/officeDocument/2006/relationships/image" Target="../media/image1066.png"/><Relationship Id="rId291" Type="http://schemas.openxmlformats.org/officeDocument/2006/relationships/image" Target="../media/image675.png"/><Relationship Id="rId305" Type="http://schemas.openxmlformats.org/officeDocument/2006/relationships/image" Target="../media/image682.png"/><Relationship Id="rId347" Type="http://schemas.openxmlformats.org/officeDocument/2006/relationships/image" Target="../media/image703.png"/><Relationship Id="rId512" Type="http://schemas.openxmlformats.org/officeDocument/2006/relationships/customXml" Target="../ink/ink864.xml"/><Relationship Id="rId957" Type="http://schemas.openxmlformats.org/officeDocument/2006/relationships/image" Target="../media/image1007.png"/><Relationship Id="rId999" Type="http://schemas.openxmlformats.org/officeDocument/2006/relationships/image" Target="../media/image1028.png"/><Relationship Id="rId1100" Type="http://schemas.openxmlformats.org/officeDocument/2006/relationships/image" Target="../media/image1078.png"/><Relationship Id="rId44" Type="http://schemas.openxmlformats.org/officeDocument/2006/relationships/customXml" Target="../ink/ink628.xml"/><Relationship Id="rId86" Type="http://schemas.openxmlformats.org/officeDocument/2006/relationships/customXml" Target="../ink/ink649.xml"/><Relationship Id="rId151" Type="http://schemas.openxmlformats.org/officeDocument/2006/relationships/customXml" Target="../ink/ink682.xml"/><Relationship Id="rId389" Type="http://schemas.openxmlformats.org/officeDocument/2006/relationships/image" Target="../media/image724.png"/><Relationship Id="rId554" Type="http://schemas.openxmlformats.org/officeDocument/2006/relationships/customXml" Target="../ink/ink885.xml"/><Relationship Id="rId596" Type="http://schemas.openxmlformats.org/officeDocument/2006/relationships/customXml" Target="../ink/ink906.xml"/><Relationship Id="rId761" Type="http://schemas.openxmlformats.org/officeDocument/2006/relationships/image" Target="../media/image909.png"/><Relationship Id="rId817" Type="http://schemas.openxmlformats.org/officeDocument/2006/relationships/image" Target="../media/image937.png"/><Relationship Id="rId859" Type="http://schemas.openxmlformats.org/officeDocument/2006/relationships/image" Target="../media/image958.png"/><Relationship Id="rId1002" Type="http://schemas.openxmlformats.org/officeDocument/2006/relationships/customXml" Target="../ink/ink1109.xml"/><Relationship Id="rId193" Type="http://schemas.openxmlformats.org/officeDocument/2006/relationships/image" Target="../media/image626.png"/><Relationship Id="rId207" Type="http://schemas.openxmlformats.org/officeDocument/2006/relationships/image" Target="../media/image633.png"/><Relationship Id="rId249" Type="http://schemas.openxmlformats.org/officeDocument/2006/relationships/image" Target="../media/image654.png"/><Relationship Id="rId414" Type="http://schemas.openxmlformats.org/officeDocument/2006/relationships/customXml" Target="../ink/ink815.xml"/><Relationship Id="rId456" Type="http://schemas.openxmlformats.org/officeDocument/2006/relationships/customXml" Target="../ink/ink836.xml"/><Relationship Id="rId498" Type="http://schemas.openxmlformats.org/officeDocument/2006/relationships/customXml" Target="../ink/ink857.xml"/><Relationship Id="rId621" Type="http://schemas.openxmlformats.org/officeDocument/2006/relationships/image" Target="../media/image839.png"/><Relationship Id="rId663" Type="http://schemas.openxmlformats.org/officeDocument/2006/relationships/image" Target="../media/image860.png"/><Relationship Id="rId870" Type="http://schemas.openxmlformats.org/officeDocument/2006/relationships/customXml" Target="../ink/ink1043.xml"/><Relationship Id="rId1044" Type="http://schemas.openxmlformats.org/officeDocument/2006/relationships/customXml" Target="../ink/ink1130.xml"/><Relationship Id="rId1086" Type="http://schemas.openxmlformats.org/officeDocument/2006/relationships/customXml" Target="../ink/ink1151.xml"/><Relationship Id="rId13" Type="http://schemas.openxmlformats.org/officeDocument/2006/relationships/image" Target="../media/image538.png"/><Relationship Id="rId109" Type="http://schemas.openxmlformats.org/officeDocument/2006/relationships/image" Target="../media/image585.png"/><Relationship Id="rId260" Type="http://schemas.openxmlformats.org/officeDocument/2006/relationships/customXml" Target="../ink/ink737.xml"/><Relationship Id="rId316" Type="http://schemas.openxmlformats.org/officeDocument/2006/relationships/customXml" Target="../ink/ink765.xml"/><Relationship Id="rId523" Type="http://schemas.openxmlformats.org/officeDocument/2006/relationships/image" Target="../media/image790.png"/><Relationship Id="rId719" Type="http://schemas.openxmlformats.org/officeDocument/2006/relationships/image" Target="../media/image888.png"/><Relationship Id="rId926" Type="http://schemas.openxmlformats.org/officeDocument/2006/relationships/customXml" Target="../ink/ink1071.xml"/><Relationship Id="rId968" Type="http://schemas.openxmlformats.org/officeDocument/2006/relationships/customXml" Target="../ink/ink1092.xml"/><Relationship Id="rId1111" Type="http://schemas.openxmlformats.org/officeDocument/2006/relationships/customXml" Target="../ink/ink1164.xml"/><Relationship Id="rId55" Type="http://schemas.openxmlformats.org/officeDocument/2006/relationships/image" Target="../media/image558.png"/><Relationship Id="rId97" Type="http://schemas.openxmlformats.org/officeDocument/2006/relationships/image" Target="../media/image579.png"/><Relationship Id="rId120" Type="http://schemas.openxmlformats.org/officeDocument/2006/relationships/customXml" Target="../ink/ink666.xml"/><Relationship Id="rId358" Type="http://schemas.openxmlformats.org/officeDocument/2006/relationships/customXml" Target="../ink/ink786.xml"/><Relationship Id="rId565" Type="http://schemas.openxmlformats.org/officeDocument/2006/relationships/image" Target="../media/image811.png"/><Relationship Id="rId730" Type="http://schemas.openxmlformats.org/officeDocument/2006/relationships/customXml" Target="../ink/ink973.xml"/><Relationship Id="rId772" Type="http://schemas.openxmlformats.org/officeDocument/2006/relationships/customXml" Target="../ink/ink994.xml"/><Relationship Id="rId828" Type="http://schemas.openxmlformats.org/officeDocument/2006/relationships/customXml" Target="../ink/ink1022.xml"/><Relationship Id="rId1013" Type="http://schemas.openxmlformats.org/officeDocument/2006/relationships/image" Target="../media/image1035.png"/><Relationship Id="rId162" Type="http://schemas.openxmlformats.org/officeDocument/2006/relationships/customXml" Target="../ink/ink688.xml"/><Relationship Id="rId218" Type="http://schemas.openxmlformats.org/officeDocument/2006/relationships/customXml" Target="../ink/ink716.xml"/><Relationship Id="rId425" Type="http://schemas.openxmlformats.org/officeDocument/2006/relationships/image" Target="../media/image741.png"/><Relationship Id="rId467" Type="http://schemas.openxmlformats.org/officeDocument/2006/relationships/image" Target="../media/image762.png"/><Relationship Id="rId632" Type="http://schemas.openxmlformats.org/officeDocument/2006/relationships/customXml" Target="../ink/ink924.xml"/><Relationship Id="rId1055" Type="http://schemas.openxmlformats.org/officeDocument/2006/relationships/image" Target="../media/image1056.png"/><Relationship Id="rId1097" Type="http://schemas.openxmlformats.org/officeDocument/2006/relationships/customXml" Target="../ink/ink1157.xml"/><Relationship Id="rId271" Type="http://schemas.openxmlformats.org/officeDocument/2006/relationships/image" Target="../media/image665.png"/><Relationship Id="rId674" Type="http://schemas.openxmlformats.org/officeDocument/2006/relationships/customXml" Target="../ink/ink945.xml"/><Relationship Id="rId881" Type="http://schemas.openxmlformats.org/officeDocument/2006/relationships/image" Target="../media/image969.png"/><Relationship Id="rId937" Type="http://schemas.openxmlformats.org/officeDocument/2006/relationships/image" Target="../media/image997.png"/><Relationship Id="rId979" Type="http://schemas.openxmlformats.org/officeDocument/2006/relationships/image" Target="../media/image1018.png"/><Relationship Id="rId24" Type="http://schemas.openxmlformats.org/officeDocument/2006/relationships/customXml" Target="../ink/ink618.xml"/><Relationship Id="rId66" Type="http://schemas.openxmlformats.org/officeDocument/2006/relationships/customXml" Target="../ink/ink639.xml"/><Relationship Id="rId131" Type="http://schemas.openxmlformats.org/officeDocument/2006/relationships/customXml" Target="../ink/ink672.xml"/><Relationship Id="rId327" Type="http://schemas.openxmlformats.org/officeDocument/2006/relationships/image" Target="../media/image693.png"/><Relationship Id="rId369" Type="http://schemas.openxmlformats.org/officeDocument/2006/relationships/image" Target="../media/image714.png"/><Relationship Id="rId534" Type="http://schemas.openxmlformats.org/officeDocument/2006/relationships/customXml" Target="../ink/ink875.xml"/><Relationship Id="rId576" Type="http://schemas.openxmlformats.org/officeDocument/2006/relationships/customXml" Target="../ink/ink896.xml"/><Relationship Id="rId741" Type="http://schemas.openxmlformats.org/officeDocument/2006/relationships/image" Target="../media/image899.png"/><Relationship Id="rId783" Type="http://schemas.openxmlformats.org/officeDocument/2006/relationships/image" Target="../media/image920.png"/><Relationship Id="rId839" Type="http://schemas.openxmlformats.org/officeDocument/2006/relationships/image" Target="../media/image948.png"/><Relationship Id="rId990" Type="http://schemas.openxmlformats.org/officeDocument/2006/relationships/customXml" Target="../ink/ink1103.xml"/><Relationship Id="rId173" Type="http://schemas.openxmlformats.org/officeDocument/2006/relationships/image" Target="../media/image616.png"/><Relationship Id="rId229" Type="http://schemas.openxmlformats.org/officeDocument/2006/relationships/image" Target="../media/image644.png"/><Relationship Id="rId380" Type="http://schemas.openxmlformats.org/officeDocument/2006/relationships/customXml" Target="../ink/ink797.xml"/><Relationship Id="rId436" Type="http://schemas.openxmlformats.org/officeDocument/2006/relationships/customXml" Target="../ink/ink826.xml"/><Relationship Id="rId601" Type="http://schemas.openxmlformats.org/officeDocument/2006/relationships/image" Target="../media/image829.png"/><Relationship Id="rId643" Type="http://schemas.openxmlformats.org/officeDocument/2006/relationships/image" Target="../media/image850.png"/><Relationship Id="rId1024" Type="http://schemas.openxmlformats.org/officeDocument/2006/relationships/customXml" Target="../ink/ink1120.xml"/><Relationship Id="rId1066" Type="http://schemas.openxmlformats.org/officeDocument/2006/relationships/customXml" Target="../ink/ink1141.xml"/><Relationship Id="rId240" Type="http://schemas.openxmlformats.org/officeDocument/2006/relationships/customXml" Target="../ink/ink727.xml"/><Relationship Id="rId478" Type="http://schemas.openxmlformats.org/officeDocument/2006/relationships/customXml" Target="../ink/ink847.xml"/><Relationship Id="rId685" Type="http://schemas.openxmlformats.org/officeDocument/2006/relationships/image" Target="../media/image871.png"/><Relationship Id="rId850" Type="http://schemas.openxmlformats.org/officeDocument/2006/relationships/customXml" Target="../ink/ink1033.xml"/><Relationship Id="rId892" Type="http://schemas.openxmlformats.org/officeDocument/2006/relationships/customXml" Target="../ink/ink1054.xml"/><Relationship Id="rId906" Type="http://schemas.openxmlformats.org/officeDocument/2006/relationships/customXml" Target="../ink/ink1061.xml"/><Relationship Id="rId948" Type="http://schemas.openxmlformats.org/officeDocument/2006/relationships/customXml" Target="../ink/ink1082.xml"/><Relationship Id="rId35" Type="http://schemas.openxmlformats.org/officeDocument/2006/relationships/image" Target="../media/image548.png"/><Relationship Id="rId77" Type="http://schemas.openxmlformats.org/officeDocument/2006/relationships/image" Target="../media/image569.png"/><Relationship Id="rId100" Type="http://schemas.openxmlformats.org/officeDocument/2006/relationships/customXml" Target="../ink/ink656.xml"/><Relationship Id="rId282" Type="http://schemas.openxmlformats.org/officeDocument/2006/relationships/customXml" Target="../ink/ink748.xml"/><Relationship Id="rId338" Type="http://schemas.openxmlformats.org/officeDocument/2006/relationships/customXml" Target="../ink/ink776.xml"/><Relationship Id="rId503" Type="http://schemas.openxmlformats.org/officeDocument/2006/relationships/image" Target="../media/image780.png"/><Relationship Id="rId545" Type="http://schemas.openxmlformats.org/officeDocument/2006/relationships/image" Target="../media/image801.png"/><Relationship Id="rId587" Type="http://schemas.openxmlformats.org/officeDocument/2006/relationships/image" Target="../media/image822.png"/><Relationship Id="rId710" Type="http://schemas.openxmlformats.org/officeDocument/2006/relationships/customXml" Target="../ink/ink963.xml"/><Relationship Id="rId752" Type="http://schemas.openxmlformats.org/officeDocument/2006/relationships/customXml" Target="../ink/ink984.xml"/><Relationship Id="rId808" Type="http://schemas.openxmlformats.org/officeDocument/2006/relationships/customXml" Target="../ink/ink1012.xml"/><Relationship Id="rId8" Type="http://schemas.openxmlformats.org/officeDocument/2006/relationships/customXml" Target="../ink/ink610.xml"/><Relationship Id="rId142" Type="http://schemas.openxmlformats.org/officeDocument/2006/relationships/image" Target="../media/image601.png"/><Relationship Id="rId184" Type="http://schemas.openxmlformats.org/officeDocument/2006/relationships/customXml" Target="../ink/ink699.xml"/><Relationship Id="rId391" Type="http://schemas.openxmlformats.org/officeDocument/2006/relationships/customXml" Target="../ink/ink803.xml"/><Relationship Id="rId405" Type="http://schemas.openxmlformats.org/officeDocument/2006/relationships/customXml" Target="../ink/ink810.xml"/><Relationship Id="rId447" Type="http://schemas.openxmlformats.org/officeDocument/2006/relationships/image" Target="../media/image752.png"/><Relationship Id="rId612" Type="http://schemas.openxmlformats.org/officeDocument/2006/relationships/customXml" Target="../ink/ink914.xml"/><Relationship Id="rId794" Type="http://schemas.openxmlformats.org/officeDocument/2006/relationships/customXml" Target="../ink/ink1005.xml"/><Relationship Id="rId1035" Type="http://schemas.openxmlformats.org/officeDocument/2006/relationships/image" Target="../media/image1046.png"/><Relationship Id="rId1077" Type="http://schemas.openxmlformats.org/officeDocument/2006/relationships/image" Target="../media/image1067.png"/><Relationship Id="rId251" Type="http://schemas.openxmlformats.org/officeDocument/2006/relationships/image" Target="../media/image655.png"/><Relationship Id="rId489" Type="http://schemas.openxmlformats.org/officeDocument/2006/relationships/image" Target="../media/image773.png"/><Relationship Id="rId654" Type="http://schemas.openxmlformats.org/officeDocument/2006/relationships/customXml" Target="../ink/ink935.xml"/><Relationship Id="rId696" Type="http://schemas.openxmlformats.org/officeDocument/2006/relationships/customXml" Target="../ink/ink956.xml"/><Relationship Id="rId861" Type="http://schemas.openxmlformats.org/officeDocument/2006/relationships/image" Target="../media/image959.png"/><Relationship Id="rId917" Type="http://schemas.openxmlformats.org/officeDocument/2006/relationships/image" Target="../media/image987.png"/><Relationship Id="rId959" Type="http://schemas.openxmlformats.org/officeDocument/2006/relationships/image" Target="../media/image1008.png"/><Relationship Id="rId1102" Type="http://schemas.openxmlformats.org/officeDocument/2006/relationships/image" Target="../media/image1079.png"/><Relationship Id="rId46" Type="http://schemas.openxmlformats.org/officeDocument/2006/relationships/customXml" Target="../ink/ink629.xml"/><Relationship Id="rId293" Type="http://schemas.openxmlformats.org/officeDocument/2006/relationships/image" Target="../media/image676.png"/><Relationship Id="rId307" Type="http://schemas.openxmlformats.org/officeDocument/2006/relationships/image" Target="../media/image683.png"/><Relationship Id="rId349" Type="http://schemas.openxmlformats.org/officeDocument/2006/relationships/image" Target="../media/image704.png"/><Relationship Id="rId514" Type="http://schemas.openxmlformats.org/officeDocument/2006/relationships/customXml" Target="../ink/ink865.xml"/><Relationship Id="rId556" Type="http://schemas.openxmlformats.org/officeDocument/2006/relationships/customXml" Target="../ink/ink886.xml"/><Relationship Id="rId721" Type="http://schemas.openxmlformats.org/officeDocument/2006/relationships/image" Target="../media/image889.png"/><Relationship Id="rId763" Type="http://schemas.openxmlformats.org/officeDocument/2006/relationships/image" Target="../media/image910.png"/><Relationship Id="rId88" Type="http://schemas.openxmlformats.org/officeDocument/2006/relationships/customXml" Target="../ink/ink650.xml"/><Relationship Id="rId111" Type="http://schemas.openxmlformats.org/officeDocument/2006/relationships/image" Target="../media/image586.png"/><Relationship Id="rId153" Type="http://schemas.openxmlformats.org/officeDocument/2006/relationships/customXml" Target="../ink/ink683.xml"/><Relationship Id="rId195" Type="http://schemas.openxmlformats.org/officeDocument/2006/relationships/image" Target="../media/image627.png"/><Relationship Id="rId209" Type="http://schemas.openxmlformats.org/officeDocument/2006/relationships/image" Target="../media/image634.png"/><Relationship Id="rId360" Type="http://schemas.openxmlformats.org/officeDocument/2006/relationships/customXml" Target="../ink/ink787.xml"/><Relationship Id="rId416" Type="http://schemas.openxmlformats.org/officeDocument/2006/relationships/customXml" Target="../ink/ink816.xml"/><Relationship Id="rId598" Type="http://schemas.openxmlformats.org/officeDocument/2006/relationships/customXml" Target="../ink/ink907.xml"/><Relationship Id="rId819" Type="http://schemas.openxmlformats.org/officeDocument/2006/relationships/image" Target="../media/image938.png"/><Relationship Id="rId970" Type="http://schemas.openxmlformats.org/officeDocument/2006/relationships/customXml" Target="../ink/ink1093.xml"/><Relationship Id="rId1004" Type="http://schemas.openxmlformats.org/officeDocument/2006/relationships/customXml" Target="../ink/ink1110.xml"/><Relationship Id="rId1046" Type="http://schemas.openxmlformats.org/officeDocument/2006/relationships/customXml" Target="../ink/ink1131.xml"/><Relationship Id="rId220" Type="http://schemas.openxmlformats.org/officeDocument/2006/relationships/customXml" Target="../ink/ink717.xml"/><Relationship Id="rId458" Type="http://schemas.openxmlformats.org/officeDocument/2006/relationships/customXml" Target="../ink/ink837.xml"/><Relationship Id="rId623" Type="http://schemas.openxmlformats.org/officeDocument/2006/relationships/image" Target="../media/image840.png"/><Relationship Id="rId665" Type="http://schemas.openxmlformats.org/officeDocument/2006/relationships/image" Target="../media/image861.png"/><Relationship Id="rId830" Type="http://schemas.openxmlformats.org/officeDocument/2006/relationships/customXml" Target="../ink/ink1023.xml"/><Relationship Id="rId872" Type="http://schemas.openxmlformats.org/officeDocument/2006/relationships/customXml" Target="../ink/ink1044.xml"/><Relationship Id="rId928" Type="http://schemas.openxmlformats.org/officeDocument/2006/relationships/customXml" Target="../ink/ink1072.xml"/><Relationship Id="rId1088" Type="http://schemas.openxmlformats.org/officeDocument/2006/relationships/customXml" Target="../ink/ink1152.xml"/><Relationship Id="rId15" Type="http://schemas.openxmlformats.org/officeDocument/2006/relationships/image" Target="../media/image539.png"/><Relationship Id="rId57" Type="http://schemas.openxmlformats.org/officeDocument/2006/relationships/image" Target="../media/image559.png"/><Relationship Id="rId262" Type="http://schemas.openxmlformats.org/officeDocument/2006/relationships/customXml" Target="../ink/ink738.xml"/><Relationship Id="rId318" Type="http://schemas.openxmlformats.org/officeDocument/2006/relationships/customXml" Target="../ink/ink766.xml"/><Relationship Id="rId525" Type="http://schemas.openxmlformats.org/officeDocument/2006/relationships/image" Target="../media/image791.png"/><Relationship Id="rId567" Type="http://schemas.openxmlformats.org/officeDocument/2006/relationships/image" Target="../media/image812.png"/><Relationship Id="rId732" Type="http://schemas.openxmlformats.org/officeDocument/2006/relationships/customXml" Target="../ink/ink974.xml"/><Relationship Id="rId1113" Type="http://schemas.openxmlformats.org/officeDocument/2006/relationships/customXml" Target="../ink/ink1165.xml"/><Relationship Id="rId99" Type="http://schemas.openxmlformats.org/officeDocument/2006/relationships/image" Target="../media/image580.png"/><Relationship Id="rId122" Type="http://schemas.openxmlformats.org/officeDocument/2006/relationships/customXml" Target="../ink/ink667.xml"/><Relationship Id="rId164" Type="http://schemas.openxmlformats.org/officeDocument/2006/relationships/customXml" Target="../ink/ink689.xml"/><Relationship Id="rId371" Type="http://schemas.openxmlformats.org/officeDocument/2006/relationships/image" Target="../media/image715.png"/><Relationship Id="rId774" Type="http://schemas.openxmlformats.org/officeDocument/2006/relationships/customXml" Target="../ink/ink995.xml"/><Relationship Id="rId981" Type="http://schemas.openxmlformats.org/officeDocument/2006/relationships/image" Target="../media/image1019.png"/><Relationship Id="rId1015" Type="http://schemas.openxmlformats.org/officeDocument/2006/relationships/image" Target="../media/image1036.png"/><Relationship Id="rId1057" Type="http://schemas.openxmlformats.org/officeDocument/2006/relationships/image" Target="../media/image1057.png"/><Relationship Id="rId427" Type="http://schemas.openxmlformats.org/officeDocument/2006/relationships/image" Target="../media/image742.png"/><Relationship Id="rId469" Type="http://schemas.openxmlformats.org/officeDocument/2006/relationships/image" Target="../media/image763.png"/><Relationship Id="rId634" Type="http://schemas.openxmlformats.org/officeDocument/2006/relationships/customXml" Target="../ink/ink925.xml"/><Relationship Id="rId676" Type="http://schemas.openxmlformats.org/officeDocument/2006/relationships/customXml" Target="../ink/ink946.xml"/><Relationship Id="rId841" Type="http://schemas.openxmlformats.org/officeDocument/2006/relationships/image" Target="../media/image949.png"/><Relationship Id="rId883" Type="http://schemas.openxmlformats.org/officeDocument/2006/relationships/image" Target="../media/image970.png"/><Relationship Id="rId1099" Type="http://schemas.openxmlformats.org/officeDocument/2006/relationships/customXml" Target="../ink/ink1158.xml"/><Relationship Id="rId26" Type="http://schemas.openxmlformats.org/officeDocument/2006/relationships/customXml" Target="../ink/ink619.xml"/><Relationship Id="rId231" Type="http://schemas.openxmlformats.org/officeDocument/2006/relationships/image" Target="../media/image645.png"/><Relationship Id="rId273" Type="http://schemas.openxmlformats.org/officeDocument/2006/relationships/image" Target="../media/image666.png"/><Relationship Id="rId329" Type="http://schemas.openxmlformats.org/officeDocument/2006/relationships/image" Target="../media/image694.png"/><Relationship Id="rId480" Type="http://schemas.openxmlformats.org/officeDocument/2006/relationships/customXml" Target="../ink/ink848.xml"/><Relationship Id="rId536" Type="http://schemas.openxmlformats.org/officeDocument/2006/relationships/customXml" Target="../ink/ink876.xml"/><Relationship Id="rId701" Type="http://schemas.openxmlformats.org/officeDocument/2006/relationships/image" Target="../media/image879.png"/><Relationship Id="rId939" Type="http://schemas.openxmlformats.org/officeDocument/2006/relationships/image" Target="../media/image998.png"/><Relationship Id="rId68" Type="http://schemas.openxmlformats.org/officeDocument/2006/relationships/customXml" Target="../ink/ink640.xml"/><Relationship Id="rId133" Type="http://schemas.openxmlformats.org/officeDocument/2006/relationships/customXml" Target="../ink/ink673.xml"/><Relationship Id="rId175" Type="http://schemas.openxmlformats.org/officeDocument/2006/relationships/image" Target="../media/image617.png"/><Relationship Id="rId340" Type="http://schemas.openxmlformats.org/officeDocument/2006/relationships/customXml" Target="../ink/ink777.xml"/><Relationship Id="rId578" Type="http://schemas.openxmlformats.org/officeDocument/2006/relationships/customXml" Target="../ink/ink897.xml"/><Relationship Id="rId743" Type="http://schemas.openxmlformats.org/officeDocument/2006/relationships/image" Target="../media/image900.png"/><Relationship Id="rId785" Type="http://schemas.openxmlformats.org/officeDocument/2006/relationships/image" Target="../media/image921.png"/><Relationship Id="rId950" Type="http://schemas.openxmlformats.org/officeDocument/2006/relationships/customXml" Target="../ink/ink1083.xml"/><Relationship Id="rId992" Type="http://schemas.openxmlformats.org/officeDocument/2006/relationships/customXml" Target="../ink/ink1104.xml"/><Relationship Id="rId1026" Type="http://schemas.openxmlformats.org/officeDocument/2006/relationships/customXml" Target="../ink/ink1121.xml"/><Relationship Id="rId200" Type="http://schemas.openxmlformats.org/officeDocument/2006/relationships/customXml" Target="../ink/ink707.xml"/><Relationship Id="rId382" Type="http://schemas.openxmlformats.org/officeDocument/2006/relationships/customXml" Target="../ink/ink798.xml"/><Relationship Id="rId438" Type="http://schemas.openxmlformats.org/officeDocument/2006/relationships/customXml" Target="../ink/ink827.xml"/><Relationship Id="rId603" Type="http://schemas.openxmlformats.org/officeDocument/2006/relationships/image" Target="../media/image830.png"/><Relationship Id="rId645" Type="http://schemas.openxmlformats.org/officeDocument/2006/relationships/image" Target="../media/image851.png"/><Relationship Id="rId687" Type="http://schemas.openxmlformats.org/officeDocument/2006/relationships/image" Target="../media/image872.png"/><Relationship Id="rId810" Type="http://schemas.openxmlformats.org/officeDocument/2006/relationships/customXml" Target="../ink/ink1013.xml"/><Relationship Id="rId852" Type="http://schemas.openxmlformats.org/officeDocument/2006/relationships/customXml" Target="../ink/ink1034.xml"/><Relationship Id="rId908" Type="http://schemas.openxmlformats.org/officeDocument/2006/relationships/customXml" Target="../ink/ink1062.xml"/><Relationship Id="rId1068" Type="http://schemas.openxmlformats.org/officeDocument/2006/relationships/customXml" Target="../ink/ink1142.xml"/><Relationship Id="rId242" Type="http://schemas.openxmlformats.org/officeDocument/2006/relationships/customXml" Target="../ink/ink728.xml"/><Relationship Id="rId284" Type="http://schemas.openxmlformats.org/officeDocument/2006/relationships/customXml" Target="../ink/ink749.xml"/><Relationship Id="rId491" Type="http://schemas.openxmlformats.org/officeDocument/2006/relationships/image" Target="../media/image774.png"/><Relationship Id="rId505" Type="http://schemas.openxmlformats.org/officeDocument/2006/relationships/image" Target="../media/image781.png"/><Relationship Id="rId712" Type="http://schemas.openxmlformats.org/officeDocument/2006/relationships/customXml" Target="../ink/ink964.xml"/><Relationship Id="rId894" Type="http://schemas.openxmlformats.org/officeDocument/2006/relationships/customXml" Target="../ink/ink1055.xml"/><Relationship Id="rId37" Type="http://schemas.openxmlformats.org/officeDocument/2006/relationships/image" Target="../media/image549.png"/><Relationship Id="rId79" Type="http://schemas.openxmlformats.org/officeDocument/2006/relationships/image" Target="../media/image570.png"/><Relationship Id="rId102" Type="http://schemas.openxmlformats.org/officeDocument/2006/relationships/customXml" Target="../ink/ink657.xml"/><Relationship Id="rId144" Type="http://schemas.openxmlformats.org/officeDocument/2006/relationships/image" Target="../media/image602.png"/><Relationship Id="rId547" Type="http://schemas.openxmlformats.org/officeDocument/2006/relationships/image" Target="../media/image802.png"/><Relationship Id="rId589" Type="http://schemas.openxmlformats.org/officeDocument/2006/relationships/image" Target="../media/image823.png"/><Relationship Id="rId754" Type="http://schemas.openxmlformats.org/officeDocument/2006/relationships/customXml" Target="../ink/ink985.xml"/><Relationship Id="rId796" Type="http://schemas.openxmlformats.org/officeDocument/2006/relationships/customXml" Target="../ink/ink1006.xml"/><Relationship Id="rId961" Type="http://schemas.openxmlformats.org/officeDocument/2006/relationships/image" Target="../media/image1009.png"/><Relationship Id="rId90" Type="http://schemas.openxmlformats.org/officeDocument/2006/relationships/customXml" Target="../ink/ink651.xml"/><Relationship Id="rId186" Type="http://schemas.openxmlformats.org/officeDocument/2006/relationships/customXml" Target="../ink/ink700.xml"/><Relationship Id="rId351" Type="http://schemas.openxmlformats.org/officeDocument/2006/relationships/image" Target="../media/image705.png"/><Relationship Id="rId393" Type="http://schemas.openxmlformats.org/officeDocument/2006/relationships/customXml" Target="../ink/ink804.xml"/><Relationship Id="rId407" Type="http://schemas.openxmlformats.org/officeDocument/2006/relationships/image" Target="../media/image732.png"/><Relationship Id="rId449" Type="http://schemas.openxmlformats.org/officeDocument/2006/relationships/image" Target="../media/image753.png"/><Relationship Id="rId614" Type="http://schemas.openxmlformats.org/officeDocument/2006/relationships/customXml" Target="../ink/ink915.xml"/><Relationship Id="rId656" Type="http://schemas.openxmlformats.org/officeDocument/2006/relationships/customXml" Target="../ink/ink936.xml"/><Relationship Id="rId821" Type="http://schemas.openxmlformats.org/officeDocument/2006/relationships/image" Target="../media/image939.png"/><Relationship Id="rId863" Type="http://schemas.openxmlformats.org/officeDocument/2006/relationships/image" Target="../media/image960.png"/><Relationship Id="rId1037" Type="http://schemas.openxmlformats.org/officeDocument/2006/relationships/image" Target="../media/image1047.png"/><Relationship Id="rId1079" Type="http://schemas.openxmlformats.org/officeDocument/2006/relationships/image" Target="../media/image1068.png"/><Relationship Id="rId211" Type="http://schemas.openxmlformats.org/officeDocument/2006/relationships/image" Target="../media/image635.png"/><Relationship Id="rId253" Type="http://schemas.openxmlformats.org/officeDocument/2006/relationships/image" Target="../media/image656.png"/><Relationship Id="rId295" Type="http://schemas.openxmlformats.org/officeDocument/2006/relationships/image" Target="../media/image677.png"/><Relationship Id="rId309" Type="http://schemas.openxmlformats.org/officeDocument/2006/relationships/image" Target="../media/image684.png"/><Relationship Id="rId460" Type="http://schemas.openxmlformats.org/officeDocument/2006/relationships/customXml" Target="../ink/ink838.xml"/><Relationship Id="rId516" Type="http://schemas.openxmlformats.org/officeDocument/2006/relationships/customXml" Target="../ink/ink866.xml"/><Relationship Id="rId698" Type="http://schemas.openxmlformats.org/officeDocument/2006/relationships/customXml" Target="../ink/ink957.xml"/><Relationship Id="rId919" Type="http://schemas.openxmlformats.org/officeDocument/2006/relationships/image" Target="../media/image988.png"/><Relationship Id="rId1090" Type="http://schemas.openxmlformats.org/officeDocument/2006/relationships/customXml" Target="../ink/ink1153.xml"/><Relationship Id="rId1104" Type="http://schemas.openxmlformats.org/officeDocument/2006/relationships/image" Target="../media/image1080.png"/><Relationship Id="rId48" Type="http://schemas.openxmlformats.org/officeDocument/2006/relationships/customXml" Target="../ink/ink630.xml"/><Relationship Id="rId113" Type="http://schemas.openxmlformats.org/officeDocument/2006/relationships/image" Target="../media/image587.png"/><Relationship Id="rId320" Type="http://schemas.openxmlformats.org/officeDocument/2006/relationships/customXml" Target="../ink/ink767.xml"/><Relationship Id="rId558" Type="http://schemas.openxmlformats.org/officeDocument/2006/relationships/customXml" Target="../ink/ink887.xml"/><Relationship Id="rId723" Type="http://schemas.openxmlformats.org/officeDocument/2006/relationships/image" Target="../media/image890.png"/><Relationship Id="rId765" Type="http://schemas.openxmlformats.org/officeDocument/2006/relationships/image" Target="../media/image911.png"/><Relationship Id="rId930" Type="http://schemas.openxmlformats.org/officeDocument/2006/relationships/customXml" Target="../ink/ink1073.xml"/><Relationship Id="rId972" Type="http://schemas.openxmlformats.org/officeDocument/2006/relationships/customXml" Target="../ink/ink1094.xml"/><Relationship Id="rId1006" Type="http://schemas.openxmlformats.org/officeDocument/2006/relationships/customXml" Target="../ink/ink1111.xml"/><Relationship Id="rId155" Type="http://schemas.openxmlformats.org/officeDocument/2006/relationships/image" Target="../media/image607.png"/><Relationship Id="rId197" Type="http://schemas.openxmlformats.org/officeDocument/2006/relationships/image" Target="../media/image628.png"/><Relationship Id="rId362" Type="http://schemas.openxmlformats.org/officeDocument/2006/relationships/customXml" Target="../ink/ink788.xml"/><Relationship Id="rId418" Type="http://schemas.openxmlformats.org/officeDocument/2006/relationships/customXml" Target="../ink/ink817.xml"/><Relationship Id="rId625" Type="http://schemas.openxmlformats.org/officeDocument/2006/relationships/image" Target="../media/image841.png"/><Relationship Id="rId832" Type="http://schemas.openxmlformats.org/officeDocument/2006/relationships/customXml" Target="../ink/ink1024.xml"/><Relationship Id="rId1048" Type="http://schemas.openxmlformats.org/officeDocument/2006/relationships/customXml" Target="../ink/ink1132.xml"/><Relationship Id="rId222" Type="http://schemas.openxmlformats.org/officeDocument/2006/relationships/customXml" Target="../ink/ink718.xml"/><Relationship Id="rId264" Type="http://schemas.openxmlformats.org/officeDocument/2006/relationships/customXml" Target="../ink/ink739.xml"/><Relationship Id="rId471" Type="http://schemas.openxmlformats.org/officeDocument/2006/relationships/image" Target="../media/image764.png"/><Relationship Id="rId667" Type="http://schemas.openxmlformats.org/officeDocument/2006/relationships/image" Target="../media/image862.png"/><Relationship Id="rId874" Type="http://schemas.openxmlformats.org/officeDocument/2006/relationships/customXml" Target="../ink/ink1045.xml"/><Relationship Id="rId1115" Type="http://schemas.openxmlformats.org/officeDocument/2006/relationships/customXml" Target="../ink/ink1166.xml"/><Relationship Id="rId17" Type="http://schemas.openxmlformats.org/officeDocument/2006/relationships/image" Target="../media/image407.png"/><Relationship Id="rId59" Type="http://schemas.openxmlformats.org/officeDocument/2006/relationships/image" Target="../media/image560.png"/><Relationship Id="rId124" Type="http://schemas.openxmlformats.org/officeDocument/2006/relationships/image" Target="../media/image592.png"/><Relationship Id="rId527" Type="http://schemas.openxmlformats.org/officeDocument/2006/relationships/image" Target="../media/image792.png"/><Relationship Id="rId569" Type="http://schemas.openxmlformats.org/officeDocument/2006/relationships/image" Target="../media/image813.png"/><Relationship Id="rId734" Type="http://schemas.openxmlformats.org/officeDocument/2006/relationships/customXml" Target="../ink/ink975.xml"/><Relationship Id="rId776" Type="http://schemas.openxmlformats.org/officeDocument/2006/relationships/customXml" Target="../ink/ink996.xml"/><Relationship Id="rId941" Type="http://schemas.openxmlformats.org/officeDocument/2006/relationships/image" Target="../media/image999.png"/><Relationship Id="rId983" Type="http://schemas.openxmlformats.org/officeDocument/2006/relationships/image" Target="../media/image1020.png"/><Relationship Id="rId70" Type="http://schemas.openxmlformats.org/officeDocument/2006/relationships/customXml" Target="../ink/ink641.xml"/><Relationship Id="rId166" Type="http://schemas.openxmlformats.org/officeDocument/2006/relationships/customXml" Target="../ink/ink690.xml"/><Relationship Id="rId331" Type="http://schemas.openxmlformats.org/officeDocument/2006/relationships/image" Target="../media/image695.png"/><Relationship Id="rId373" Type="http://schemas.openxmlformats.org/officeDocument/2006/relationships/image" Target="../media/image716.png"/><Relationship Id="rId429" Type="http://schemas.openxmlformats.org/officeDocument/2006/relationships/image" Target="../media/image743.png"/><Relationship Id="rId580" Type="http://schemas.openxmlformats.org/officeDocument/2006/relationships/customXml" Target="../ink/ink898.xml"/><Relationship Id="rId636" Type="http://schemas.openxmlformats.org/officeDocument/2006/relationships/customXml" Target="../ink/ink926.xml"/><Relationship Id="rId801" Type="http://schemas.openxmlformats.org/officeDocument/2006/relationships/image" Target="../media/image929.png"/><Relationship Id="rId1017" Type="http://schemas.openxmlformats.org/officeDocument/2006/relationships/image" Target="../media/image1037.png"/><Relationship Id="rId1059" Type="http://schemas.openxmlformats.org/officeDocument/2006/relationships/image" Target="../media/image1058.png"/><Relationship Id="rId1" Type="http://schemas.openxmlformats.org/officeDocument/2006/relationships/tags" Target="../tags/tag128.xml"/><Relationship Id="rId233" Type="http://schemas.openxmlformats.org/officeDocument/2006/relationships/image" Target="../media/image646.png"/><Relationship Id="rId440" Type="http://schemas.openxmlformats.org/officeDocument/2006/relationships/customXml" Target="../ink/ink828.xml"/><Relationship Id="rId678" Type="http://schemas.openxmlformats.org/officeDocument/2006/relationships/customXml" Target="../ink/ink947.xml"/><Relationship Id="rId843" Type="http://schemas.openxmlformats.org/officeDocument/2006/relationships/image" Target="../media/image950.png"/><Relationship Id="rId885" Type="http://schemas.openxmlformats.org/officeDocument/2006/relationships/image" Target="../media/image971.png"/><Relationship Id="rId1070" Type="http://schemas.openxmlformats.org/officeDocument/2006/relationships/customXml" Target="../ink/ink1143.xml"/><Relationship Id="rId28" Type="http://schemas.openxmlformats.org/officeDocument/2006/relationships/customXml" Target="../ink/ink620.xml"/><Relationship Id="rId275" Type="http://schemas.openxmlformats.org/officeDocument/2006/relationships/image" Target="../media/image667.png"/><Relationship Id="rId300" Type="http://schemas.openxmlformats.org/officeDocument/2006/relationships/customXml" Target="../ink/ink757.xml"/><Relationship Id="rId482" Type="http://schemas.openxmlformats.org/officeDocument/2006/relationships/customXml" Target="../ink/ink849.xml"/><Relationship Id="rId538" Type="http://schemas.openxmlformats.org/officeDocument/2006/relationships/customXml" Target="../ink/ink877.xml"/><Relationship Id="rId703" Type="http://schemas.openxmlformats.org/officeDocument/2006/relationships/image" Target="../media/image880.png"/><Relationship Id="rId745" Type="http://schemas.openxmlformats.org/officeDocument/2006/relationships/image" Target="../media/image901.png"/><Relationship Id="rId910" Type="http://schemas.openxmlformats.org/officeDocument/2006/relationships/customXml" Target="../ink/ink1063.xml"/><Relationship Id="rId952" Type="http://schemas.openxmlformats.org/officeDocument/2006/relationships/customXml" Target="../ink/ink1084.xml"/><Relationship Id="rId81" Type="http://schemas.openxmlformats.org/officeDocument/2006/relationships/image" Target="../media/image571.png"/><Relationship Id="rId135" Type="http://schemas.openxmlformats.org/officeDocument/2006/relationships/customXml" Target="../ink/ink674.xml"/><Relationship Id="rId177" Type="http://schemas.openxmlformats.org/officeDocument/2006/relationships/image" Target="../media/image618.png"/><Relationship Id="rId342" Type="http://schemas.openxmlformats.org/officeDocument/2006/relationships/customXml" Target="../ink/ink778.xml"/><Relationship Id="rId384" Type="http://schemas.openxmlformats.org/officeDocument/2006/relationships/customXml" Target="../ink/ink799.xml"/><Relationship Id="rId591" Type="http://schemas.openxmlformats.org/officeDocument/2006/relationships/image" Target="../media/image824.png"/><Relationship Id="rId605" Type="http://schemas.openxmlformats.org/officeDocument/2006/relationships/image" Target="../media/image831.png"/><Relationship Id="rId787" Type="http://schemas.openxmlformats.org/officeDocument/2006/relationships/image" Target="../media/image922.png"/><Relationship Id="rId812" Type="http://schemas.openxmlformats.org/officeDocument/2006/relationships/customXml" Target="../ink/ink1014.xml"/><Relationship Id="rId994" Type="http://schemas.openxmlformats.org/officeDocument/2006/relationships/customXml" Target="../ink/ink1105.xml"/><Relationship Id="rId1028" Type="http://schemas.openxmlformats.org/officeDocument/2006/relationships/customXml" Target="../ink/ink1122.xml"/><Relationship Id="rId202" Type="http://schemas.openxmlformats.org/officeDocument/2006/relationships/customXml" Target="../ink/ink708.xml"/><Relationship Id="rId244" Type="http://schemas.openxmlformats.org/officeDocument/2006/relationships/customXml" Target="../ink/ink729.xml"/><Relationship Id="rId647" Type="http://schemas.openxmlformats.org/officeDocument/2006/relationships/image" Target="../media/image852.png"/><Relationship Id="rId689" Type="http://schemas.openxmlformats.org/officeDocument/2006/relationships/image" Target="../media/image873.png"/><Relationship Id="rId854" Type="http://schemas.openxmlformats.org/officeDocument/2006/relationships/customXml" Target="../ink/ink1035.xml"/><Relationship Id="rId896" Type="http://schemas.openxmlformats.org/officeDocument/2006/relationships/customXml" Target="../ink/ink1056.xml"/><Relationship Id="rId1081" Type="http://schemas.openxmlformats.org/officeDocument/2006/relationships/image" Target="../media/image1069.png"/><Relationship Id="rId39" Type="http://schemas.openxmlformats.org/officeDocument/2006/relationships/image" Target="../media/image550.png"/><Relationship Id="rId286" Type="http://schemas.openxmlformats.org/officeDocument/2006/relationships/customXml" Target="../ink/ink750.xml"/><Relationship Id="rId451" Type="http://schemas.openxmlformats.org/officeDocument/2006/relationships/image" Target="../media/image754.png"/><Relationship Id="rId493" Type="http://schemas.openxmlformats.org/officeDocument/2006/relationships/image" Target="../media/image775.png"/><Relationship Id="rId507" Type="http://schemas.openxmlformats.org/officeDocument/2006/relationships/image" Target="../media/image782.png"/><Relationship Id="rId549" Type="http://schemas.openxmlformats.org/officeDocument/2006/relationships/image" Target="../media/image803.png"/><Relationship Id="rId714" Type="http://schemas.openxmlformats.org/officeDocument/2006/relationships/customXml" Target="../ink/ink965.xml"/><Relationship Id="rId756" Type="http://schemas.openxmlformats.org/officeDocument/2006/relationships/customXml" Target="../ink/ink986.xml"/><Relationship Id="rId921" Type="http://schemas.openxmlformats.org/officeDocument/2006/relationships/image" Target="../media/image989.png"/><Relationship Id="rId50" Type="http://schemas.openxmlformats.org/officeDocument/2006/relationships/customXml" Target="../ink/ink631.xml"/><Relationship Id="rId104" Type="http://schemas.openxmlformats.org/officeDocument/2006/relationships/customXml" Target="../ink/ink658.xml"/><Relationship Id="rId146" Type="http://schemas.openxmlformats.org/officeDocument/2006/relationships/image" Target="../media/image603.png"/><Relationship Id="rId188" Type="http://schemas.openxmlformats.org/officeDocument/2006/relationships/customXml" Target="../ink/ink701.xml"/><Relationship Id="rId311" Type="http://schemas.openxmlformats.org/officeDocument/2006/relationships/image" Target="../media/image685.png"/><Relationship Id="rId353" Type="http://schemas.openxmlformats.org/officeDocument/2006/relationships/image" Target="../media/image706.png"/><Relationship Id="rId395" Type="http://schemas.openxmlformats.org/officeDocument/2006/relationships/customXml" Target="../ink/ink805.xml"/><Relationship Id="rId409" Type="http://schemas.openxmlformats.org/officeDocument/2006/relationships/image" Target="../media/image733.png"/><Relationship Id="rId560" Type="http://schemas.openxmlformats.org/officeDocument/2006/relationships/customXml" Target="../ink/ink888.xml"/><Relationship Id="rId798" Type="http://schemas.openxmlformats.org/officeDocument/2006/relationships/customXml" Target="../ink/ink1007.xml"/><Relationship Id="rId963" Type="http://schemas.openxmlformats.org/officeDocument/2006/relationships/image" Target="../media/image1010.png"/><Relationship Id="rId1039" Type="http://schemas.openxmlformats.org/officeDocument/2006/relationships/image" Target="../media/image1048.png"/><Relationship Id="rId92" Type="http://schemas.openxmlformats.org/officeDocument/2006/relationships/customXml" Target="../ink/ink652.xml"/><Relationship Id="rId213" Type="http://schemas.openxmlformats.org/officeDocument/2006/relationships/image" Target="../media/image636.png"/><Relationship Id="rId420" Type="http://schemas.openxmlformats.org/officeDocument/2006/relationships/customXml" Target="../ink/ink818.xml"/><Relationship Id="rId616" Type="http://schemas.openxmlformats.org/officeDocument/2006/relationships/customXml" Target="../ink/ink916.xml"/><Relationship Id="rId658" Type="http://schemas.openxmlformats.org/officeDocument/2006/relationships/customXml" Target="../ink/ink937.xml"/><Relationship Id="rId823" Type="http://schemas.openxmlformats.org/officeDocument/2006/relationships/image" Target="../media/image940.png"/><Relationship Id="rId865" Type="http://schemas.openxmlformats.org/officeDocument/2006/relationships/image" Target="../media/image961.png"/><Relationship Id="rId1050" Type="http://schemas.openxmlformats.org/officeDocument/2006/relationships/customXml" Target="../ink/ink1133.xml"/><Relationship Id="rId255" Type="http://schemas.openxmlformats.org/officeDocument/2006/relationships/image" Target="../media/image657.png"/><Relationship Id="rId297" Type="http://schemas.openxmlformats.org/officeDocument/2006/relationships/image" Target="../media/image678.png"/><Relationship Id="rId462" Type="http://schemas.openxmlformats.org/officeDocument/2006/relationships/customXml" Target="../ink/ink839.xml"/><Relationship Id="rId518" Type="http://schemas.openxmlformats.org/officeDocument/2006/relationships/customXml" Target="../ink/ink867.xml"/><Relationship Id="rId725" Type="http://schemas.openxmlformats.org/officeDocument/2006/relationships/image" Target="../media/image891.png"/><Relationship Id="rId932" Type="http://schemas.openxmlformats.org/officeDocument/2006/relationships/customXml" Target="../ink/ink1074.xml"/><Relationship Id="rId1092" Type="http://schemas.openxmlformats.org/officeDocument/2006/relationships/image" Target="../media/image1074.png"/><Relationship Id="rId1106" Type="http://schemas.openxmlformats.org/officeDocument/2006/relationships/image" Target="../media/image1081.png"/><Relationship Id="rId115" Type="http://schemas.openxmlformats.org/officeDocument/2006/relationships/image" Target="../media/image588.png"/><Relationship Id="rId157" Type="http://schemas.openxmlformats.org/officeDocument/2006/relationships/image" Target="../media/image608.png"/><Relationship Id="rId322" Type="http://schemas.openxmlformats.org/officeDocument/2006/relationships/customXml" Target="../ink/ink768.xml"/><Relationship Id="rId364" Type="http://schemas.openxmlformats.org/officeDocument/2006/relationships/customXml" Target="../ink/ink789.xml"/><Relationship Id="rId767" Type="http://schemas.openxmlformats.org/officeDocument/2006/relationships/image" Target="../media/image912.png"/><Relationship Id="rId974" Type="http://schemas.openxmlformats.org/officeDocument/2006/relationships/customXml" Target="../ink/ink1095.xml"/><Relationship Id="rId1008" Type="http://schemas.openxmlformats.org/officeDocument/2006/relationships/customXml" Target="../ink/ink1112.xml"/><Relationship Id="rId61" Type="http://schemas.openxmlformats.org/officeDocument/2006/relationships/image" Target="../media/image561.png"/><Relationship Id="rId199" Type="http://schemas.openxmlformats.org/officeDocument/2006/relationships/image" Target="../media/image629.png"/><Relationship Id="rId571" Type="http://schemas.openxmlformats.org/officeDocument/2006/relationships/image" Target="../media/image814.png"/><Relationship Id="rId627" Type="http://schemas.openxmlformats.org/officeDocument/2006/relationships/image" Target="../media/image842.png"/><Relationship Id="rId669" Type="http://schemas.openxmlformats.org/officeDocument/2006/relationships/image" Target="../media/image863.png"/><Relationship Id="rId834" Type="http://schemas.openxmlformats.org/officeDocument/2006/relationships/customXml" Target="../ink/ink1025.xml"/><Relationship Id="rId876" Type="http://schemas.openxmlformats.org/officeDocument/2006/relationships/customXml" Target="../ink/ink1046.xml"/><Relationship Id="rId19" Type="http://schemas.openxmlformats.org/officeDocument/2006/relationships/image" Target="../media/image540.png"/><Relationship Id="rId224" Type="http://schemas.openxmlformats.org/officeDocument/2006/relationships/customXml" Target="../ink/ink719.xml"/><Relationship Id="rId266" Type="http://schemas.openxmlformats.org/officeDocument/2006/relationships/customXml" Target="../ink/ink740.xml"/><Relationship Id="rId431" Type="http://schemas.openxmlformats.org/officeDocument/2006/relationships/image" Target="../media/image744.png"/><Relationship Id="rId473" Type="http://schemas.openxmlformats.org/officeDocument/2006/relationships/image" Target="../media/image765.png"/><Relationship Id="rId529" Type="http://schemas.openxmlformats.org/officeDocument/2006/relationships/image" Target="../media/image793.png"/><Relationship Id="rId680" Type="http://schemas.openxmlformats.org/officeDocument/2006/relationships/customXml" Target="../ink/ink948.xml"/><Relationship Id="rId736" Type="http://schemas.openxmlformats.org/officeDocument/2006/relationships/customXml" Target="../ink/ink976.xml"/><Relationship Id="rId901" Type="http://schemas.openxmlformats.org/officeDocument/2006/relationships/image" Target="../media/image979.png"/><Relationship Id="rId1061" Type="http://schemas.openxmlformats.org/officeDocument/2006/relationships/image" Target="../media/image1059.png"/><Relationship Id="rId1117" Type="http://schemas.openxmlformats.org/officeDocument/2006/relationships/customXml" Target="../ink/ink1167.xml"/><Relationship Id="rId30" Type="http://schemas.openxmlformats.org/officeDocument/2006/relationships/customXml" Target="../ink/ink621.xml"/><Relationship Id="rId126" Type="http://schemas.openxmlformats.org/officeDocument/2006/relationships/image" Target="../media/image593.png"/><Relationship Id="rId168" Type="http://schemas.openxmlformats.org/officeDocument/2006/relationships/customXml" Target="../ink/ink691.xml"/><Relationship Id="rId333" Type="http://schemas.openxmlformats.org/officeDocument/2006/relationships/image" Target="../media/image696.png"/><Relationship Id="rId540" Type="http://schemas.openxmlformats.org/officeDocument/2006/relationships/customXml" Target="../ink/ink878.xml"/><Relationship Id="rId778" Type="http://schemas.openxmlformats.org/officeDocument/2006/relationships/customXml" Target="../ink/ink997.xml"/><Relationship Id="rId943" Type="http://schemas.openxmlformats.org/officeDocument/2006/relationships/image" Target="../media/image1000.png"/><Relationship Id="rId985" Type="http://schemas.openxmlformats.org/officeDocument/2006/relationships/image" Target="../media/image1021.png"/><Relationship Id="rId1019" Type="http://schemas.openxmlformats.org/officeDocument/2006/relationships/image" Target="../media/image1038.png"/><Relationship Id="rId72" Type="http://schemas.openxmlformats.org/officeDocument/2006/relationships/customXml" Target="../ink/ink642.xml"/><Relationship Id="rId375" Type="http://schemas.openxmlformats.org/officeDocument/2006/relationships/image" Target="../media/image717.png"/><Relationship Id="rId582" Type="http://schemas.openxmlformats.org/officeDocument/2006/relationships/customXml" Target="../ink/ink899.xml"/><Relationship Id="rId638" Type="http://schemas.openxmlformats.org/officeDocument/2006/relationships/customXml" Target="../ink/ink927.xml"/><Relationship Id="rId803" Type="http://schemas.openxmlformats.org/officeDocument/2006/relationships/image" Target="../media/image930.png"/><Relationship Id="rId845" Type="http://schemas.openxmlformats.org/officeDocument/2006/relationships/image" Target="../media/image951.png"/><Relationship Id="rId1030" Type="http://schemas.openxmlformats.org/officeDocument/2006/relationships/customXml" Target="../ink/ink1123.xml"/><Relationship Id="rId3" Type="http://schemas.openxmlformats.org/officeDocument/2006/relationships/notesSlide" Target="../notesSlides/notesSlide46.xml"/><Relationship Id="rId235" Type="http://schemas.openxmlformats.org/officeDocument/2006/relationships/image" Target="../media/image647.png"/><Relationship Id="rId277" Type="http://schemas.openxmlformats.org/officeDocument/2006/relationships/image" Target="../media/image668.png"/><Relationship Id="rId400" Type="http://schemas.openxmlformats.org/officeDocument/2006/relationships/image" Target="../media/image729.png"/><Relationship Id="rId442" Type="http://schemas.openxmlformats.org/officeDocument/2006/relationships/customXml" Target="../ink/ink829.xml"/><Relationship Id="rId484" Type="http://schemas.openxmlformats.org/officeDocument/2006/relationships/customXml" Target="../ink/ink850.xml"/><Relationship Id="rId705" Type="http://schemas.openxmlformats.org/officeDocument/2006/relationships/image" Target="../media/image881.png"/><Relationship Id="rId887" Type="http://schemas.openxmlformats.org/officeDocument/2006/relationships/image" Target="../media/image972.png"/><Relationship Id="rId1072" Type="http://schemas.openxmlformats.org/officeDocument/2006/relationships/customXml" Target="../ink/ink1144.xml"/><Relationship Id="rId137" Type="http://schemas.openxmlformats.org/officeDocument/2006/relationships/customXml" Target="../ink/ink675.xml"/><Relationship Id="rId302" Type="http://schemas.openxmlformats.org/officeDocument/2006/relationships/customXml" Target="../ink/ink758.xml"/><Relationship Id="rId344" Type="http://schemas.openxmlformats.org/officeDocument/2006/relationships/customXml" Target="../ink/ink779.xml"/><Relationship Id="rId691" Type="http://schemas.openxmlformats.org/officeDocument/2006/relationships/image" Target="../media/image874.png"/><Relationship Id="rId747" Type="http://schemas.openxmlformats.org/officeDocument/2006/relationships/image" Target="../media/image902.png"/><Relationship Id="rId789" Type="http://schemas.openxmlformats.org/officeDocument/2006/relationships/image" Target="../media/image923.png"/><Relationship Id="rId912" Type="http://schemas.openxmlformats.org/officeDocument/2006/relationships/customXml" Target="../ink/ink1064.xml"/><Relationship Id="rId954" Type="http://schemas.openxmlformats.org/officeDocument/2006/relationships/customXml" Target="../ink/ink1085.xml"/><Relationship Id="rId996" Type="http://schemas.openxmlformats.org/officeDocument/2006/relationships/customXml" Target="../ink/ink1106.xml"/><Relationship Id="rId41" Type="http://schemas.openxmlformats.org/officeDocument/2006/relationships/image" Target="../media/image551.png"/><Relationship Id="rId83" Type="http://schemas.openxmlformats.org/officeDocument/2006/relationships/image" Target="../media/image572.png"/><Relationship Id="rId179" Type="http://schemas.openxmlformats.org/officeDocument/2006/relationships/image" Target="../media/image619.png"/><Relationship Id="rId386" Type="http://schemas.openxmlformats.org/officeDocument/2006/relationships/customXml" Target="../ink/ink800.xml"/><Relationship Id="rId551" Type="http://schemas.openxmlformats.org/officeDocument/2006/relationships/image" Target="../media/image804.png"/><Relationship Id="rId593" Type="http://schemas.openxmlformats.org/officeDocument/2006/relationships/image" Target="../media/image825.png"/><Relationship Id="rId607" Type="http://schemas.openxmlformats.org/officeDocument/2006/relationships/image" Target="../media/image832.png"/><Relationship Id="rId649" Type="http://schemas.openxmlformats.org/officeDocument/2006/relationships/image" Target="../media/image853.png"/><Relationship Id="rId814" Type="http://schemas.openxmlformats.org/officeDocument/2006/relationships/customXml" Target="../ink/ink1015.xml"/><Relationship Id="rId856" Type="http://schemas.openxmlformats.org/officeDocument/2006/relationships/customXml" Target="../ink/ink1036.xml"/><Relationship Id="rId190" Type="http://schemas.openxmlformats.org/officeDocument/2006/relationships/customXml" Target="../ink/ink702.xml"/><Relationship Id="rId204" Type="http://schemas.openxmlformats.org/officeDocument/2006/relationships/customXml" Target="../ink/ink709.xml"/><Relationship Id="rId246" Type="http://schemas.openxmlformats.org/officeDocument/2006/relationships/customXml" Target="../ink/ink730.xml"/><Relationship Id="rId288" Type="http://schemas.openxmlformats.org/officeDocument/2006/relationships/customXml" Target="../ink/ink751.xml"/><Relationship Id="rId411" Type="http://schemas.openxmlformats.org/officeDocument/2006/relationships/image" Target="../media/image734.png"/><Relationship Id="rId453" Type="http://schemas.openxmlformats.org/officeDocument/2006/relationships/image" Target="../media/image755.png"/><Relationship Id="rId509" Type="http://schemas.openxmlformats.org/officeDocument/2006/relationships/image" Target="../media/image783.png"/><Relationship Id="rId660" Type="http://schemas.openxmlformats.org/officeDocument/2006/relationships/customXml" Target="../ink/ink938.xml"/><Relationship Id="rId898" Type="http://schemas.openxmlformats.org/officeDocument/2006/relationships/customXml" Target="../ink/ink1057.xml"/><Relationship Id="rId1041" Type="http://schemas.openxmlformats.org/officeDocument/2006/relationships/image" Target="../media/image1049.png"/><Relationship Id="rId1083" Type="http://schemas.openxmlformats.org/officeDocument/2006/relationships/image" Target="../media/image1070.png"/><Relationship Id="rId106" Type="http://schemas.openxmlformats.org/officeDocument/2006/relationships/customXml" Target="../ink/ink659.xml"/><Relationship Id="rId313" Type="http://schemas.openxmlformats.org/officeDocument/2006/relationships/image" Target="../media/image686.png"/><Relationship Id="rId495" Type="http://schemas.openxmlformats.org/officeDocument/2006/relationships/image" Target="../media/image776.png"/><Relationship Id="rId716" Type="http://schemas.openxmlformats.org/officeDocument/2006/relationships/customXml" Target="../ink/ink966.xml"/><Relationship Id="rId758" Type="http://schemas.openxmlformats.org/officeDocument/2006/relationships/customXml" Target="../ink/ink987.xml"/><Relationship Id="rId923" Type="http://schemas.openxmlformats.org/officeDocument/2006/relationships/image" Target="../media/image990.png"/><Relationship Id="rId965" Type="http://schemas.openxmlformats.org/officeDocument/2006/relationships/image" Target="../media/image1011.png"/><Relationship Id="rId10" Type="http://schemas.openxmlformats.org/officeDocument/2006/relationships/customXml" Target="../ink/ink611.xml"/><Relationship Id="rId52" Type="http://schemas.openxmlformats.org/officeDocument/2006/relationships/customXml" Target="../ink/ink632.xml"/><Relationship Id="rId94" Type="http://schemas.openxmlformats.org/officeDocument/2006/relationships/customXml" Target="../ink/ink653.xml"/><Relationship Id="rId148" Type="http://schemas.openxmlformats.org/officeDocument/2006/relationships/image" Target="../media/image604.png"/><Relationship Id="rId355" Type="http://schemas.openxmlformats.org/officeDocument/2006/relationships/image" Target="../media/image707.png"/><Relationship Id="rId397" Type="http://schemas.openxmlformats.org/officeDocument/2006/relationships/customXml" Target="../ink/ink806.xml"/><Relationship Id="rId520" Type="http://schemas.openxmlformats.org/officeDocument/2006/relationships/customXml" Target="../ink/ink868.xml"/><Relationship Id="rId562" Type="http://schemas.openxmlformats.org/officeDocument/2006/relationships/customXml" Target="../ink/ink889.xml"/><Relationship Id="rId618" Type="http://schemas.openxmlformats.org/officeDocument/2006/relationships/customXml" Target="../ink/ink917.xml"/><Relationship Id="rId825" Type="http://schemas.openxmlformats.org/officeDocument/2006/relationships/image" Target="../media/image941.png"/><Relationship Id="rId215" Type="http://schemas.openxmlformats.org/officeDocument/2006/relationships/image" Target="../media/image637.png"/><Relationship Id="rId257" Type="http://schemas.openxmlformats.org/officeDocument/2006/relationships/image" Target="../media/image658.png"/><Relationship Id="rId422" Type="http://schemas.openxmlformats.org/officeDocument/2006/relationships/customXml" Target="../ink/ink819.xml"/><Relationship Id="rId464" Type="http://schemas.openxmlformats.org/officeDocument/2006/relationships/customXml" Target="../ink/ink840.xml"/><Relationship Id="rId867" Type="http://schemas.openxmlformats.org/officeDocument/2006/relationships/image" Target="../media/image962.png"/><Relationship Id="rId1010" Type="http://schemas.openxmlformats.org/officeDocument/2006/relationships/customXml" Target="../ink/ink1113.xml"/><Relationship Id="rId1052" Type="http://schemas.openxmlformats.org/officeDocument/2006/relationships/customXml" Target="../ink/ink1134.xml"/><Relationship Id="rId1094" Type="http://schemas.openxmlformats.org/officeDocument/2006/relationships/image" Target="../media/image1075.png"/><Relationship Id="rId1108" Type="http://schemas.openxmlformats.org/officeDocument/2006/relationships/image" Target="../media/image1082.png"/><Relationship Id="rId299" Type="http://schemas.openxmlformats.org/officeDocument/2006/relationships/image" Target="../media/image679.png"/><Relationship Id="rId727" Type="http://schemas.openxmlformats.org/officeDocument/2006/relationships/image" Target="../media/image892.png"/><Relationship Id="rId934" Type="http://schemas.openxmlformats.org/officeDocument/2006/relationships/customXml" Target="../ink/ink1075.xml"/><Relationship Id="rId63" Type="http://schemas.openxmlformats.org/officeDocument/2006/relationships/image" Target="../media/image562.png"/><Relationship Id="rId159" Type="http://schemas.openxmlformats.org/officeDocument/2006/relationships/image" Target="../media/image609.png"/><Relationship Id="rId366" Type="http://schemas.openxmlformats.org/officeDocument/2006/relationships/customXml" Target="../ink/ink790.xml"/><Relationship Id="rId573" Type="http://schemas.openxmlformats.org/officeDocument/2006/relationships/image" Target="../media/image815.png"/><Relationship Id="rId780" Type="http://schemas.openxmlformats.org/officeDocument/2006/relationships/customXml" Target="../ink/ink998.xml"/><Relationship Id="rId226" Type="http://schemas.openxmlformats.org/officeDocument/2006/relationships/customXml" Target="../ink/ink720.xml"/><Relationship Id="rId433" Type="http://schemas.openxmlformats.org/officeDocument/2006/relationships/image" Target="../media/image745.png"/><Relationship Id="rId878" Type="http://schemas.openxmlformats.org/officeDocument/2006/relationships/customXml" Target="../ink/ink1047.xml"/><Relationship Id="rId1063" Type="http://schemas.openxmlformats.org/officeDocument/2006/relationships/image" Target="../media/image1060.png"/><Relationship Id="rId640" Type="http://schemas.openxmlformats.org/officeDocument/2006/relationships/customXml" Target="../ink/ink928.xml"/><Relationship Id="rId738" Type="http://schemas.openxmlformats.org/officeDocument/2006/relationships/customXml" Target="../ink/ink977.xml"/><Relationship Id="rId945" Type="http://schemas.openxmlformats.org/officeDocument/2006/relationships/image" Target="../media/image1001.png"/><Relationship Id="rId74" Type="http://schemas.openxmlformats.org/officeDocument/2006/relationships/customXml" Target="../ink/ink643.xml"/><Relationship Id="rId377" Type="http://schemas.openxmlformats.org/officeDocument/2006/relationships/image" Target="../media/image718.png"/><Relationship Id="rId500" Type="http://schemas.openxmlformats.org/officeDocument/2006/relationships/customXml" Target="../ink/ink858.xml"/><Relationship Id="rId584" Type="http://schemas.openxmlformats.org/officeDocument/2006/relationships/customXml" Target="../ink/ink900.xml"/><Relationship Id="rId805" Type="http://schemas.openxmlformats.org/officeDocument/2006/relationships/image" Target="../media/image931.png"/><Relationship Id="rId5" Type="http://schemas.openxmlformats.org/officeDocument/2006/relationships/image" Target="../media/image534.png"/><Relationship Id="rId237" Type="http://schemas.openxmlformats.org/officeDocument/2006/relationships/image" Target="../media/image648.png"/><Relationship Id="rId791" Type="http://schemas.openxmlformats.org/officeDocument/2006/relationships/image" Target="../media/image924.png"/><Relationship Id="rId889" Type="http://schemas.openxmlformats.org/officeDocument/2006/relationships/image" Target="../media/image973.png"/><Relationship Id="rId1074" Type="http://schemas.openxmlformats.org/officeDocument/2006/relationships/customXml" Target="../ink/ink1145.xml"/><Relationship Id="rId444" Type="http://schemas.openxmlformats.org/officeDocument/2006/relationships/customXml" Target="../ink/ink830.xml"/><Relationship Id="rId651" Type="http://schemas.openxmlformats.org/officeDocument/2006/relationships/image" Target="../media/image854.png"/><Relationship Id="rId749" Type="http://schemas.openxmlformats.org/officeDocument/2006/relationships/image" Target="../media/image903.png"/><Relationship Id="rId290" Type="http://schemas.openxmlformats.org/officeDocument/2006/relationships/customXml" Target="../ink/ink752.xml"/><Relationship Id="rId304" Type="http://schemas.openxmlformats.org/officeDocument/2006/relationships/customXml" Target="../ink/ink759.xml"/><Relationship Id="rId388" Type="http://schemas.openxmlformats.org/officeDocument/2006/relationships/customXml" Target="../ink/ink801.xml"/><Relationship Id="rId511" Type="http://schemas.openxmlformats.org/officeDocument/2006/relationships/image" Target="../media/image784.png"/><Relationship Id="rId609" Type="http://schemas.openxmlformats.org/officeDocument/2006/relationships/image" Target="../media/image833.png"/><Relationship Id="rId956" Type="http://schemas.openxmlformats.org/officeDocument/2006/relationships/customXml" Target="../ink/ink1086.xml"/><Relationship Id="rId85" Type="http://schemas.openxmlformats.org/officeDocument/2006/relationships/image" Target="../media/image573.png"/><Relationship Id="rId150" Type="http://schemas.openxmlformats.org/officeDocument/2006/relationships/image" Target="../media/image605.png"/><Relationship Id="rId595" Type="http://schemas.openxmlformats.org/officeDocument/2006/relationships/image" Target="../media/image826.png"/><Relationship Id="rId816" Type="http://schemas.openxmlformats.org/officeDocument/2006/relationships/customXml" Target="../ink/ink1016.xml"/><Relationship Id="rId1001" Type="http://schemas.openxmlformats.org/officeDocument/2006/relationships/image" Target="../media/image1029.png"/><Relationship Id="rId248" Type="http://schemas.openxmlformats.org/officeDocument/2006/relationships/customXml" Target="../ink/ink731.xml"/><Relationship Id="rId455" Type="http://schemas.openxmlformats.org/officeDocument/2006/relationships/image" Target="../media/image756.png"/><Relationship Id="rId662" Type="http://schemas.openxmlformats.org/officeDocument/2006/relationships/customXml" Target="../ink/ink939.xml"/><Relationship Id="rId1085" Type="http://schemas.openxmlformats.org/officeDocument/2006/relationships/image" Target="../media/image1071.png"/><Relationship Id="rId12" Type="http://schemas.openxmlformats.org/officeDocument/2006/relationships/customXml" Target="../ink/ink612.xml"/><Relationship Id="rId108" Type="http://schemas.openxmlformats.org/officeDocument/2006/relationships/customXml" Target="../ink/ink660.xml"/><Relationship Id="rId315" Type="http://schemas.openxmlformats.org/officeDocument/2006/relationships/image" Target="../media/image687.png"/><Relationship Id="rId522" Type="http://schemas.openxmlformats.org/officeDocument/2006/relationships/customXml" Target="../ink/ink869.xml"/><Relationship Id="rId967" Type="http://schemas.openxmlformats.org/officeDocument/2006/relationships/image" Target="../media/image1012.png"/><Relationship Id="rId96" Type="http://schemas.openxmlformats.org/officeDocument/2006/relationships/customXml" Target="../ink/ink654.xml"/><Relationship Id="rId161" Type="http://schemas.openxmlformats.org/officeDocument/2006/relationships/image" Target="../media/image610.png"/><Relationship Id="rId399" Type="http://schemas.openxmlformats.org/officeDocument/2006/relationships/customXml" Target="../ink/ink807.xml"/><Relationship Id="rId827" Type="http://schemas.openxmlformats.org/officeDocument/2006/relationships/image" Target="../media/image942.png"/><Relationship Id="rId1012" Type="http://schemas.openxmlformats.org/officeDocument/2006/relationships/customXml" Target="../ink/ink1114.xml"/><Relationship Id="rId259" Type="http://schemas.openxmlformats.org/officeDocument/2006/relationships/image" Target="../media/image659.png"/><Relationship Id="rId466" Type="http://schemas.openxmlformats.org/officeDocument/2006/relationships/customXml" Target="../ink/ink841.xml"/><Relationship Id="rId673" Type="http://schemas.openxmlformats.org/officeDocument/2006/relationships/image" Target="../media/image865.png"/><Relationship Id="rId880" Type="http://schemas.openxmlformats.org/officeDocument/2006/relationships/customXml" Target="../ink/ink1048.xml"/><Relationship Id="rId1096" Type="http://schemas.openxmlformats.org/officeDocument/2006/relationships/image" Target="../media/image1076.png"/><Relationship Id="rId23" Type="http://schemas.openxmlformats.org/officeDocument/2006/relationships/image" Target="../media/image542.png"/><Relationship Id="rId119" Type="http://schemas.openxmlformats.org/officeDocument/2006/relationships/image" Target="../media/image590.png"/><Relationship Id="rId326" Type="http://schemas.openxmlformats.org/officeDocument/2006/relationships/customXml" Target="../ink/ink770.xml"/><Relationship Id="rId533" Type="http://schemas.openxmlformats.org/officeDocument/2006/relationships/image" Target="../media/image795.png"/><Relationship Id="rId978" Type="http://schemas.openxmlformats.org/officeDocument/2006/relationships/customXml" Target="../ink/ink1097.xml"/><Relationship Id="rId740" Type="http://schemas.openxmlformats.org/officeDocument/2006/relationships/customXml" Target="../ink/ink978.xml"/><Relationship Id="rId838" Type="http://schemas.openxmlformats.org/officeDocument/2006/relationships/customXml" Target="../ink/ink1027.xml"/><Relationship Id="rId1023" Type="http://schemas.openxmlformats.org/officeDocument/2006/relationships/image" Target="../media/image1040.png"/><Relationship Id="rId172" Type="http://schemas.openxmlformats.org/officeDocument/2006/relationships/customXml" Target="../ink/ink693.xml"/><Relationship Id="rId477" Type="http://schemas.openxmlformats.org/officeDocument/2006/relationships/image" Target="../media/image767.png"/><Relationship Id="rId600" Type="http://schemas.openxmlformats.org/officeDocument/2006/relationships/customXml" Target="../ink/ink908.xml"/><Relationship Id="rId684" Type="http://schemas.openxmlformats.org/officeDocument/2006/relationships/customXml" Target="../ink/ink950.xml"/><Relationship Id="rId337" Type="http://schemas.openxmlformats.org/officeDocument/2006/relationships/image" Target="../media/image698.png"/><Relationship Id="rId891" Type="http://schemas.openxmlformats.org/officeDocument/2006/relationships/image" Target="../media/image974.png"/><Relationship Id="rId905" Type="http://schemas.openxmlformats.org/officeDocument/2006/relationships/image" Target="../media/image981.png"/><Relationship Id="rId989" Type="http://schemas.openxmlformats.org/officeDocument/2006/relationships/image" Target="../media/image1023.png"/><Relationship Id="rId34" Type="http://schemas.openxmlformats.org/officeDocument/2006/relationships/customXml" Target="../ink/ink623.xml"/><Relationship Id="rId544" Type="http://schemas.openxmlformats.org/officeDocument/2006/relationships/customXml" Target="../ink/ink880.xml"/><Relationship Id="rId751" Type="http://schemas.openxmlformats.org/officeDocument/2006/relationships/image" Target="../media/image904.png"/><Relationship Id="rId849" Type="http://schemas.openxmlformats.org/officeDocument/2006/relationships/image" Target="../media/image953.png"/><Relationship Id="rId183" Type="http://schemas.openxmlformats.org/officeDocument/2006/relationships/image" Target="../media/image621.png"/><Relationship Id="rId390" Type="http://schemas.openxmlformats.org/officeDocument/2006/relationships/customXml" Target="../ink/ink802.xml"/><Relationship Id="rId404" Type="http://schemas.openxmlformats.org/officeDocument/2006/relationships/image" Target="../media/image731.png"/><Relationship Id="rId611" Type="http://schemas.openxmlformats.org/officeDocument/2006/relationships/image" Target="../media/image834.png"/><Relationship Id="rId1034" Type="http://schemas.openxmlformats.org/officeDocument/2006/relationships/customXml" Target="../ink/ink1125.xml"/><Relationship Id="rId250" Type="http://schemas.openxmlformats.org/officeDocument/2006/relationships/customXml" Target="../ink/ink732.xml"/><Relationship Id="rId488" Type="http://schemas.openxmlformats.org/officeDocument/2006/relationships/customXml" Target="../ink/ink852.xml"/><Relationship Id="rId695" Type="http://schemas.openxmlformats.org/officeDocument/2006/relationships/image" Target="../media/image876.png"/><Relationship Id="rId709" Type="http://schemas.openxmlformats.org/officeDocument/2006/relationships/image" Target="../media/image883.png"/><Relationship Id="rId916" Type="http://schemas.openxmlformats.org/officeDocument/2006/relationships/customXml" Target="../ink/ink1066.xml"/><Relationship Id="rId1101" Type="http://schemas.openxmlformats.org/officeDocument/2006/relationships/customXml" Target="../ink/ink1159.xml"/><Relationship Id="rId45" Type="http://schemas.openxmlformats.org/officeDocument/2006/relationships/image" Target="../media/image553.png"/><Relationship Id="rId110" Type="http://schemas.openxmlformats.org/officeDocument/2006/relationships/customXml" Target="../ink/ink661.xml"/><Relationship Id="rId348" Type="http://schemas.openxmlformats.org/officeDocument/2006/relationships/customXml" Target="../ink/ink781.xml"/><Relationship Id="rId555" Type="http://schemas.openxmlformats.org/officeDocument/2006/relationships/image" Target="../media/image806.png"/><Relationship Id="rId762" Type="http://schemas.openxmlformats.org/officeDocument/2006/relationships/customXml" Target="../ink/ink989.xml"/><Relationship Id="rId194" Type="http://schemas.openxmlformats.org/officeDocument/2006/relationships/customXml" Target="../ink/ink704.xml"/><Relationship Id="rId208" Type="http://schemas.openxmlformats.org/officeDocument/2006/relationships/customXml" Target="../ink/ink711.xml"/><Relationship Id="rId415" Type="http://schemas.openxmlformats.org/officeDocument/2006/relationships/image" Target="../media/image736.png"/><Relationship Id="rId622" Type="http://schemas.openxmlformats.org/officeDocument/2006/relationships/customXml" Target="../ink/ink919.xml"/><Relationship Id="rId1045" Type="http://schemas.openxmlformats.org/officeDocument/2006/relationships/image" Target="../media/image1051.png"/><Relationship Id="rId261" Type="http://schemas.openxmlformats.org/officeDocument/2006/relationships/image" Target="../media/image660.png"/><Relationship Id="rId499" Type="http://schemas.openxmlformats.org/officeDocument/2006/relationships/image" Target="../media/image778.png"/><Relationship Id="rId927" Type="http://schemas.openxmlformats.org/officeDocument/2006/relationships/image" Target="../media/image992.png"/><Relationship Id="rId1112" Type="http://schemas.openxmlformats.org/officeDocument/2006/relationships/image" Target="../media/image1084.png"/><Relationship Id="rId56" Type="http://schemas.openxmlformats.org/officeDocument/2006/relationships/customXml" Target="../ink/ink634.xml"/><Relationship Id="rId359" Type="http://schemas.openxmlformats.org/officeDocument/2006/relationships/image" Target="../media/image709.png"/><Relationship Id="rId566" Type="http://schemas.openxmlformats.org/officeDocument/2006/relationships/customXml" Target="../ink/ink891.xml"/><Relationship Id="rId773" Type="http://schemas.openxmlformats.org/officeDocument/2006/relationships/image" Target="../media/image915.png"/><Relationship Id="rId121" Type="http://schemas.openxmlformats.org/officeDocument/2006/relationships/image" Target="../media/image591.png"/><Relationship Id="rId219" Type="http://schemas.openxmlformats.org/officeDocument/2006/relationships/image" Target="../media/image639.png"/><Relationship Id="rId426" Type="http://schemas.openxmlformats.org/officeDocument/2006/relationships/customXml" Target="../ink/ink821.xml"/><Relationship Id="rId633" Type="http://schemas.openxmlformats.org/officeDocument/2006/relationships/image" Target="../media/image845.png"/><Relationship Id="rId980" Type="http://schemas.openxmlformats.org/officeDocument/2006/relationships/customXml" Target="../ink/ink1098.xml"/><Relationship Id="rId1056" Type="http://schemas.openxmlformats.org/officeDocument/2006/relationships/customXml" Target="../ink/ink1136.xml"/><Relationship Id="rId840" Type="http://schemas.openxmlformats.org/officeDocument/2006/relationships/customXml" Target="../ink/ink1028.xml"/><Relationship Id="rId938" Type="http://schemas.openxmlformats.org/officeDocument/2006/relationships/customXml" Target="../ink/ink1077.xml"/><Relationship Id="rId67" Type="http://schemas.openxmlformats.org/officeDocument/2006/relationships/image" Target="../media/image564.png"/><Relationship Id="rId272" Type="http://schemas.openxmlformats.org/officeDocument/2006/relationships/customXml" Target="../ink/ink743.xml"/><Relationship Id="rId577" Type="http://schemas.openxmlformats.org/officeDocument/2006/relationships/image" Target="../media/image817.png"/><Relationship Id="rId700" Type="http://schemas.openxmlformats.org/officeDocument/2006/relationships/customXml" Target="../ink/ink958.xml"/><Relationship Id="rId132" Type="http://schemas.openxmlformats.org/officeDocument/2006/relationships/image" Target="../media/image596.png"/><Relationship Id="rId784" Type="http://schemas.openxmlformats.org/officeDocument/2006/relationships/customXml" Target="../ink/ink1000.xml"/><Relationship Id="rId991" Type="http://schemas.openxmlformats.org/officeDocument/2006/relationships/image" Target="../media/image1024.png"/><Relationship Id="rId1067" Type="http://schemas.openxmlformats.org/officeDocument/2006/relationships/image" Target="../media/image1062.png"/><Relationship Id="rId437" Type="http://schemas.openxmlformats.org/officeDocument/2006/relationships/image" Target="../media/image747.png"/><Relationship Id="rId644" Type="http://schemas.openxmlformats.org/officeDocument/2006/relationships/customXml" Target="../ink/ink930.xml"/><Relationship Id="rId851" Type="http://schemas.openxmlformats.org/officeDocument/2006/relationships/image" Target="../media/image954.png"/><Relationship Id="rId283" Type="http://schemas.openxmlformats.org/officeDocument/2006/relationships/image" Target="../media/image671.png"/><Relationship Id="rId490" Type="http://schemas.openxmlformats.org/officeDocument/2006/relationships/customXml" Target="../ink/ink853.xml"/><Relationship Id="rId504" Type="http://schemas.openxmlformats.org/officeDocument/2006/relationships/customXml" Target="../ink/ink860.xml"/><Relationship Id="rId711" Type="http://schemas.openxmlformats.org/officeDocument/2006/relationships/image" Target="../media/image884.png"/><Relationship Id="rId949" Type="http://schemas.openxmlformats.org/officeDocument/2006/relationships/image" Target="../media/image1003.png"/><Relationship Id="rId78" Type="http://schemas.openxmlformats.org/officeDocument/2006/relationships/customXml" Target="../ink/ink645.xml"/><Relationship Id="rId143" Type="http://schemas.openxmlformats.org/officeDocument/2006/relationships/customXml" Target="../ink/ink678.xml"/><Relationship Id="rId350" Type="http://schemas.openxmlformats.org/officeDocument/2006/relationships/customXml" Target="../ink/ink782.xml"/><Relationship Id="rId588" Type="http://schemas.openxmlformats.org/officeDocument/2006/relationships/customXml" Target="../ink/ink902.xml"/><Relationship Id="rId795" Type="http://schemas.openxmlformats.org/officeDocument/2006/relationships/image" Target="../media/image926.png"/><Relationship Id="rId809" Type="http://schemas.openxmlformats.org/officeDocument/2006/relationships/image" Target="../media/image933.png"/><Relationship Id="rId9" Type="http://schemas.openxmlformats.org/officeDocument/2006/relationships/image" Target="../media/image536.png"/><Relationship Id="rId210" Type="http://schemas.openxmlformats.org/officeDocument/2006/relationships/customXml" Target="../ink/ink712.xml"/><Relationship Id="rId448" Type="http://schemas.openxmlformats.org/officeDocument/2006/relationships/customXml" Target="../ink/ink832.xml"/><Relationship Id="rId655" Type="http://schemas.openxmlformats.org/officeDocument/2006/relationships/image" Target="../media/image856.png"/><Relationship Id="rId862" Type="http://schemas.openxmlformats.org/officeDocument/2006/relationships/customXml" Target="../ink/ink1039.xml"/><Relationship Id="rId1078" Type="http://schemas.openxmlformats.org/officeDocument/2006/relationships/customXml" Target="../ink/ink1147.xml"/><Relationship Id="rId294" Type="http://schemas.openxmlformats.org/officeDocument/2006/relationships/customXml" Target="../ink/ink754.xml"/><Relationship Id="rId308" Type="http://schemas.openxmlformats.org/officeDocument/2006/relationships/customXml" Target="../ink/ink761.xml"/><Relationship Id="rId515" Type="http://schemas.openxmlformats.org/officeDocument/2006/relationships/image" Target="../media/image786.png"/><Relationship Id="rId722" Type="http://schemas.openxmlformats.org/officeDocument/2006/relationships/customXml" Target="../ink/ink969.xml"/><Relationship Id="rId89" Type="http://schemas.openxmlformats.org/officeDocument/2006/relationships/image" Target="../media/image575.png"/><Relationship Id="rId154" Type="http://schemas.openxmlformats.org/officeDocument/2006/relationships/customXml" Target="../ink/ink684.xml"/><Relationship Id="rId361" Type="http://schemas.openxmlformats.org/officeDocument/2006/relationships/image" Target="../media/image710.png"/><Relationship Id="rId599" Type="http://schemas.openxmlformats.org/officeDocument/2006/relationships/image" Target="../media/image828.png"/><Relationship Id="rId1005" Type="http://schemas.openxmlformats.org/officeDocument/2006/relationships/image" Target="../media/image1031.png"/><Relationship Id="rId459" Type="http://schemas.openxmlformats.org/officeDocument/2006/relationships/image" Target="../media/image758.png"/><Relationship Id="rId666" Type="http://schemas.openxmlformats.org/officeDocument/2006/relationships/customXml" Target="../ink/ink941.xml"/><Relationship Id="rId873" Type="http://schemas.openxmlformats.org/officeDocument/2006/relationships/image" Target="../media/image965.png"/><Relationship Id="rId1089" Type="http://schemas.openxmlformats.org/officeDocument/2006/relationships/image" Target="../media/image1073.png"/><Relationship Id="rId16" Type="http://schemas.openxmlformats.org/officeDocument/2006/relationships/customXml" Target="../ink/ink614.xml"/><Relationship Id="rId221" Type="http://schemas.openxmlformats.org/officeDocument/2006/relationships/image" Target="../media/image640.png"/><Relationship Id="rId319" Type="http://schemas.openxmlformats.org/officeDocument/2006/relationships/image" Target="../media/image689.png"/><Relationship Id="rId526" Type="http://schemas.openxmlformats.org/officeDocument/2006/relationships/customXml" Target="../ink/ink871.xml"/><Relationship Id="rId733" Type="http://schemas.openxmlformats.org/officeDocument/2006/relationships/image" Target="../media/image895.png"/><Relationship Id="rId940" Type="http://schemas.openxmlformats.org/officeDocument/2006/relationships/customXml" Target="../ink/ink1078.xml"/><Relationship Id="rId1016" Type="http://schemas.openxmlformats.org/officeDocument/2006/relationships/customXml" Target="../ink/ink1116.xml"/><Relationship Id="rId165" Type="http://schemas.openxmlformats.org/officeDocument/2006/relationships/image" Target="../media/image612.png"/><Relationship Id="rId372" Type="http://schemas.openxmlformats.org/officeDocument/2006/relationships/customXml" Target="../ink/ink793.xml"/><Relationship Id="rId677" Type="http://schemas.openxmlformats.org/officeDocument/2006/relationships/image" Target="../media/image867.png"/><Relationship Id="rId800" Type="http://schemas.openxmlformats.org/officeDocument/2006/relationships/customXml" Target="../ink/ink1008.xml"/><Relationship Id="rId232" Type="http://schemas.openxmlformats.org/officeDocument/2006/relationships/customXml" Target="../ink/ink723.xml"/><Relationship Id="rId884" Type="http://schemas.openxmlformats.org/officeDocument/2006/relationships/customXml" Target="../ink/ink1050.xml"/><Relationship Id="rId27" Type="http://schemas.openxmlformats.org/officeDocument/2006/relationships/image" Target="../media/image544.png"/><Relationship Id="rId537" Type="http://schemas.openxmlformats.org/officeDocument/2006/relationships/image" Target="../media/image797.png"/><Relationship Id="rId744" Type="http://schemas.openxmlformats.org/officeDocument/2006/relationships/customXml" Target="../ink/ink980.xml"/><Relationship Id="rId951" Type="http://schemas.openxmlformats.org/officeDocument/2006/relationships/image" Target="../media/image1004.png"/><Relationship Id="rId80" Type="http://schemas.openxmlformats.org/officeDocument/2006/relationships/customXml" Target="../ink/ink646.xml"/><Relationship Id="rId176" Type="http://schemas.openxmlformats.org/officeDocument/2006/relationships/customXml" Target="../ink/ink695.xml"/><Relationship Id="rId383" Type="http://schemas.openxmlformats.org/officeDocument/2006/relationships/image" Target="../media/image721.png"/><Relationship Id="rId590" Type="http://schemas.openxmlformats.org/officeDocument/2006/relationships/customXml" Target="../ink/ink903.xml"/><Relationship Id="rId604" Type="http://schemas.openxmlformats.org/officeDocument/2006/relationships/customXml" Target="../ink/ink910.xml"/><Relationship Id="rId811" Type="http://schemas.openxmlformats.org/officeDocument/2006/relationships/image" Target="../media/image934.png"/><Relationship Id="rId1027" Type="http://schemas.openxmlformats.org/officeDocument/2006/relationships/image" Target="../media/image1042.png"/><Relationship Id="rId243" Type="http://schemas.openxmlformats.org/officeDocument/2006/relationships/image" Target="../media/image651.png"/><Relationship Id="rId450" Type="http://schemas.openxmlformats.org/officeDocument/2006/relationships/customXml" Target="../ink/ink833.xml"/><Relationship Id="rId688" Type="http://schemas.openxmlformats.org/officeDocument/2006/relationships/customXml" Target="../ink/ink952.xml"/><Relationship Id="rId895" Type="http://schemas.openxmlformats.org/officeDocument/2006/relationships/image" Target="../media/image976.png"/><Relationship Id="rId909" Type="http://schemas.openxmlformats.org/officeDocument/2006/relationships/image" Target="../media/image983.png"/><Relationship Id="rId1080" Type="http://schemas.openxmlformats.org/officeDocument/2006/relationships/customXml" Target="../ink/ink1148.xml"/><Relationship Id="rId38" Type="http://schemas.openxmlformats.org/officeDocument/2006/relationships/customXml" Target="../ink/ink625.xml"/><Relationship Id="rId103" Type="http://schemas.openxmlformats.org/officeDocument/2006/relationships/image" Target="../media/image582.png"/><Relationship Id="rId310" Type="http://schemas.openxmlformats.org/officeDocument/2006/relationships/customXml" Target="../ink/ink762.xml"/><Relationship Id="rId548" Type="http://schemas.openxmlformats.org/officeDocument/2006/relationships/customXml" Target="../ink/ink882.xml"/><Relationship Id="rId755" Type="http://schemas.openxmlformats.org/officeDocument/2006/relationships/image" Target="../media/image906.png"/><Relationship Id="rId962" Type="http://schemas.openxmlformats.org/officeDocument/2006/relationships/customXml" Target="../ink/ink1089.xml"/><Relationship Id="rId91" Type="http://schemas.openxmlformats.org/officeDocument/2006/relationships/image" Target="../media/image576.png"/><Relationship Id="rId187" Type="http://schemas.openxmlformats.org/officeDocument/2006/relationships/image" Target="../media/image623.png"/><Relationship Id="rId394" Type="http://schemas.openxmlformats.org/officeDocument/2006/relationships/image" Target="../media/image726.png"/><Relationship Id="rId408" Type="http://schemas.openxmlformats.org/officeDocument/2006/relationships/customXml" Target="../ink/ink812.xml"/><Relationship Id="rId615" Type="http://schemas.openxmlformats.org/officeDocument/2006/relationships/image" Target="../media/image836.png"/><Relationship Id="rId822" Type="http://schemas.openxmlformats.org/officeDocument/2006/relationships/customXml" Target="../ink/ink1019.xml"/><Relationship Id="rId1038" Type="http://schemas.openxmlformats.org/officeDocument/2006/relationships/customXml" Target="../ink/ink1127.xml"/><Relationship Id="rId254" Type="http://schemas.openxmlformats.org/officeDocument/2006/relationships/customXml" Target="../ink/ink734.xml"/><Relationship Id="rId699" Type="http://schemas.openxmlformats.org/officeDocument/2006/relationships/image" Target="../media/image878.png"/><Relationship Id="rId1091" Type="http://schemas.openxmlformats.org/officeDocument/2006/relationships/customXml" Target="../ink/ink1154.xml"/><Relationship Id="rId1105" Type="http://schemas.openxmlformats.org/officeDocument/2006/relationships/customXml" Target="../ink/ink1161.xml"/><Relationship Id="rId49" Type="http://schemas.openxmlformats.org/officeDocument/2006/relationships/image" Target="../media/image555.png"/><Relationship Id="rId114" Type="http://schemas.openxmlformats.org/officeDocument/2006/relationships/customXml" Target="../ink/ink663.xml"/><Relationship Id="rId461" Type="http://schemas.openxmlformats.org/officeDocument/2006/relationships/image" Target="../media/image759.png"/><Relationship Id="rId559" Type="http://schemas.openxmlformats.org/officeDocument/2006/relationships/image" Target="../media/image808.png"/><Relationship Id="rId766" Type="http://schemas.openxmlformats.org/officeDocument/2006/relationships/customXml" Target="../ink/ink991.xml"/><Relationship Id="rId198" Type="http://schemas.openxmlformats.org/officeDocument/2006/relationships/customXml" Target="../ink/ink706.xml"/><Relationship Id="rId321" Type="http://schemas.openxmlformats.org/officeDocument/2006/relationships/image" Target="../media/image690.png"/><Relationship Id="rId419" Type="http://schemas.openxmlformats.org/officeDocument/2006/relationships/image" Target="../media/image738.png"/><Relationship Id="rId626" Type="http://schemas.openxmlformats.org/officeDocument/2006/relationships/customXml" Target="../ink/ink921.xml"/><Relationship Id="rId973" Type="http://schemas.openxmlformats.org/officeDocument/2006/relationships/image" Target="../media/image1015.png"/><Relationship Id="rId1049" Type="http://schemas.openxmlformats.org/officeDocument/2006/relationships/image" Target="../media/image1053.png"/><Relationship Id="rId833" Type="http://schemas.openxmlformats.org/officeDocument/2006/relationships/image" Target="../media/image945.png"/><Relationship Id="rId1116" Type="http://schemas.openxmlformats.org/officeDocument/2006/relationships/image" Target="../media/image1086.png"/><Relationship Id="rId265" Type="http://schemas.openxmlformats.org/officeDocument/2006/relationships/image" Target="../media/image662.png"/><Relationship Id="rId472" Type="http://schemas.openxmlformats.org/officeDocument/2006/relationships/customXml" Target="../ink/ink844.xml"/><Relationship Id="rId900" Type="http://schemas.openxmlformats.org/officeDocument/2006/relationships/customXml" Target="../ink/ink1058.xml"/><Relationship Id="rId125" Type="http://schemas.openxmlformats.org/officeDocument/2006/relationships/customXml" Target="../ink/ink669.xml"/><Relationship Id="rId332" Type="http://schemas.openxmlformats.org/officeDocument/2006/relationships/customXml" Target="../ink/ink773.xml"/><Relationship Id="rId777" Type="http://schemas.openxmlformats.org/officeDocument/2006/relationships/image" Target="../media/image917.png"/><Relationship Id="rId984" Type="http://schemas.openxmlformats.org/officeDocument/2006/relationships/customXml" Target="../ink/ink1100.xml"/><Relationship Id="rId637" Type="http://schemas.openxmlformats.org/officeDocument/2006/relationships/image" Target="../media/image847.png"/><Relationship Id="rId844" Type="http://schemas.openxmlformats.org/officeDocument/2006/relationships/customXml" Target="../ink/ink1030.xml"/><Relationship Id="rId276" Type="http://schemas.openxmlformats.org/officeDocument/2006/relationships/customXml" Target="../ink/ink745.xml"/><Relationship Id="rId483" Type="http://schemas.openxmlformats.org/officeDocument/2006/relationships/image" Target="../media/image770.png"/><Relationship Id="rId690" Type="http://schemas.openxmlformats.org/officeDocument/2006/relationships/customXml" Target="../ink/ink953.xml"/><Relationship Id="rId704" Type="http://schemas.openxmlformats.org/officeDocument/2006/relationships/customXml" Target="../ink/ink960.xml"/><Relationship Id="rId911" Type="http://schemas.openxmlformats.org/officeDocument/2006/relationships/image" Target="../media/image984.png"/><Relationship Id="rId40" Type="http://schemas.openxmlformats.org/officeDocument/2006/relationships/customXml" Target="../ink/ink626.xml"/><Relationship Id="rId136" Type="http://schemas.openxmlformats.org/officeDocument/2006/relationships/image" Target="../media/image598.png"/><Relationship Id="rId343" Type="http://schemas.openxmlformats.org/officeDocument/2006/relationships/image" Target="../media/image701.png"/><Relationship Id="rId550" Type="http://schemas.openxmlformats.org/officeDocument/2006/relationships/customXml" Target="../ink/ink883.xml"/><Relationship Id="rId788" Type="http://schemas.openxmlformats.org/officeDocument/2006/relationships/customXml" Target="../ink/ink1002.xml"/><Relationship Id="rId995" Type="http://schemas.openxmlformats.org/officeDocument/2006/relationships/image" Target="../media/image1026.png"/><Relationship Id="rId203" Type="http://schemas.openxmlformats.org/officeDocument/2006/relationships/image" Target="../media/image631.png"/><Relationship Id="rId648" Type="http://schemas.openxmlformats.org/officeDocument/2006/relationships/customXml" Target="../ink/ink932.xml"/><Relationship Id="rId855" Type="http://schemas.openxmlformats.org/officeDocument/2006/relationships/image" Target="../media/image956.png"/><Relationship Id="rId1040" Type="http://schemas.openxmlformats.org/officeDocument/2006/relationships/customXml" Target="../ink/ink1128.xml"/><Relationship Id="rId287" Type="http://schemas.openxmlformats.org/officeDocument/2006/relationships/image" Target="../media/image673.png"/><Relationship Id="rId410" Type="http://schemas.openxmlformats.org/officeDocument/2006/relationships/customXml" Target="../ink/ink813.xml"/><Relationship Id="rId494" Type="http://schemas.openxmlformats.org/officeDocument/2006/relationships/customXml" Target="../ink/ink855.xml"/><Relationship Id="rId508" Type="http://schemas.openxmlformats.org/officeDocument/2006/relationships/customXml" Target="../ink/ink862.xml"/><Relationship Id="rId715" Type="http://schemas.openxmlformats.org/officeDocument/2006/relationships/image" Target="../media/image886.png"/><Relationship Id="rId922" Type="http://schemas.openxmlformats.org/officeDocument/2006/relationships/customXml" Target="../ink/ink1069.xml"/><Relationship Id="rId147" Type="http://schemas.openxmlformats.org/officeDocument/2006/relationships/customXml" Target="../ink/ink680.xml"/><Relationship Id="rId354" Type="http://schemas.openxmlformats.org/officeDocument/2006/relationships/customXml" Target="../ink/ink784.xml"/><Relationship Id="rId799" Type="http://schemas.openxmlformats.org/officeDocument/2006/relationships/image" Target="../media/image928.png"/><Relationship Id="rId51" Type="http://schemas.openxmlformats.org/officeDocument/2006/relationships/image" Target="../media/image556.png"/><Relationship Id="rId561" Type="http://schemas.openxmlformats.org/officeDocument/2006/relationships/image" Target="../media/image809.png"/><Relationship Id="rId659" Type="http://schemas.openxmlformats.org/officeDocument/2006/relationships/image" Target="../media/image858.png"/><Relationship Id="rId866" Type="http://schemas.openxmlformats.org/officeDocument/2006/relationships/customXml" Target="../ink/ink1041.xml"/><Relationship Id="rId214" Type="http://schemas.openxmlformats.org/officeDocument/2006/relationships/customXml" Target="../ink/ink714.xml"/><Relationship Id="rId298" Type="http://schemas.openxmlformats.org/officeDocument/2006/relationships/customXml" Target="../ink/ink756.xml"/><Relationship Id="rId421" Type="http://schemas.openxmlformats.org/officeDocument/2006/relationships/image" Target="../media/image739.png"/><Relationship Id="rId519" Type="http://schemas.openxmlformats.org/officeDocument/2006/relationships/image" Target="../media/image788.png"/><Relationship Id="rId1051" Type="http://schemas.openxmlformats.org/officeDocument/2006/relationships/image" Target="../media/image1054.png"/><Relationship Id="rId158" Type="http://schemas.openxmlformats.org/officeDocument/2006/relationships/customXml" Target="../ink/ink686.xml"/><Relationship Id="rId726" Type="http://schemas.openxmlformats.org/officeDocument/2006/relationships/customXml" Target="../ink/ink971.xml"/><Relationship Id="rId933" Type="http://schemas.openxmlformats.org/officeDocument/2006/relationships/image" Target="../media/image995.png"/><Relationship Id="rId1009" Type="http://schemas.openxmlformats.org/officeDocument/2006/relationships/image" Target="../media/image1033.png"/></Relationships>
</file>

<file path=ppt/slides/_rels/slide47.xml.rels><?xml version="1.0" encoding="UTF-8" standalone="yes"?>
<Relationships xmlns="http://schemas.openxmlformats.org/package/2006/relationships"><Relationship Id="rId117" Type="http://schemas.openxmlformats.org/officeDocument/2006/relationships/image" Target="../media/image589.png"/><Relationship Id="rId671" Type="http://schemas.openxmlformats.org/officeDocument/2006/relationships/image" Target="../media/image1096.png"/><Relationship Id="rId769" Type="http://schemas.openxmlformats.org/officeDocument/2006/relationships/image" Target="../media/image894.png"/><Relationship Id="rId976" Type="http://schemas.openxmlformats.org/officeDocument/2006/relationships/customXml" Target="../ink/ink1656.xml"/><Relationship Id="rId21" Type="http://schemas.openxmlformats.org/officeDocument/2006/relationships/image" Target="../media/image541.png"/><Relationship Id="rId324" Type="http://schemas.openxmlformats.org/officeDocument/2006/relationships/customXml" Target="../ink/ink1329.xml"/><Relationship Id="rId531" Type="http://schemas.openxmlformats.org/officeDocument/2006/relationships/image" Target="../media/image792.png"/><Relationship Id="rId629" Type="http://schemas.openxmlformats.org/officeDocument/2006/relationships/image" Target="../media/image841.png"/><Relationship Id="rId170" Type="http://schemas.openxmlformats.org/officeDocument/2006/relationships/customXml" Target="../ink/ink1252.xml"/><Relationship Id="rId836" Type="http://schemas.openxmlformats.org/officeDocument/2006/relationships/customXml" Target="../ink/ink1586.xml"/><Relationship Id="rId1021" Type="http://schemas.openxmlformats.org/officeDocument/2006/relationships/image" Target="../media/image1016.png"/><Relationship Id="rId1119" Type="http://schemas.openxmlformats.org/officeDocument/2006/relationships/image" Target="../media/image1059.png"/><Relationship Id="rId268" Type="http://schemas.openxmlformats.org/officeDocument/2006/relationships/customXml" Target="../ink/ink1301.xml"/><Relationship Id="rId475" Type="http://schemas.openxmlformats.org/officeDocument/2006/relationships/image" Target="../media/image764.png"/><Relationship Id="rId682" Type="http://schemas.openxmlformats.org/officeDocument/2006/relationships/customXml" Target="../ink/ink1509.xml"/><Relationship Id="rId903" Type="http://schemas.openxmlformats.org/officeDocument/2006/relationships/image" Target="../media/image959.png"/><Relationship Id="rId32" Type="http://schemas.openxmlformats.org/officeDocument/2006/relationships/customXml" Target="../ink/ink1182.xml"/><Relationship Id="rId128" Type="http://schemas.openxmlformats.org/officeDocument/2006/relationships/image" Target="../media/image594.png"/><Relationship Id="rId335" Type="http://schemas.openxmlformats.org/officeDocument/2006/relationships/image" Target="../media/image697.png"/><Relationship Id="rId542" Type="http://schemas.openxmlformats.org/officeDocument/2006/relationships/customXml" Target="../ink/ink1439.xml"/><Relationship Id="rId987" Type="http://schemas.openxmlformats.org/officeDocument/2006/relationships/image" Target="../media/image1000.png"/><Relationship Id="rId181" Type="http://schemas.openxmlformats.org/officeDocument/2006/relationships/image" Target="../media/image620.png"/><Relationship Id="rId402" Type="http://schemas.openxmlformats.org/officeDocument/2006/relationships/image" Target="../media/image728.png"/><Relationship Id="rId847" Type="http://schemas.openxmlformats.org/officeDocument/2006/relationships/image" Target="../media/image933.png"/><Relationship Id="rId1032" Type="http://schemas.openxmlformats.org/officeDocument/2006/relationships/customXml" Target="../ink/ink1684.xml"/><Relationship Id="rId279" Type="http://schemas.openxmlformats.org/officeDocument/2006/relationships/image" Target="../media/image669.png"/><Relationship Id="rId486" Type="http://schemas.openxmlformats.org/officeDocument/2006/relationships/customXml" Target="../ink/ink1411.xml"/><Relationship Id="rId693" Type="http://schemas.openxmlformats.org/officeDocument/2006/relationships/image" Target="../media/image858.png"/><Relationship Id="rId707" Type="http://schemas.openxmlformats.org/officeDocument/2006/relationships/image" Target="../media/image864.png"/><Relationship Id="rId914" Type="http://schemas.openxmlformats.org/officeDocument/2006/relationships/customXml" Target="../ink/ink1625.xml"/><Relationship Id="rId43" Type="http://schemas.openxmlformats.org/officeDocument/2006/relationships/image" Target="../media/image552.png"/><Relationship Id="rId139" Type="http://schemas.openxmlformats.org/officeDocument/2006/relationships/customXml" Target="../ink/ink1236.xml"/><Relationship Id="rId346" Type="http://schemas.openxmlformats.org/officeDocument/2006/relationships/customXml" Target="../ink/ink1340.xml"/><Relationship Id="rId553" Type="http://schemas.openxmlformats.org/officeDocument/2006/relationships/image" Target="../media/image803.png"/><Relationship Id="rId760" Type="http://schemas.openxmlformats.org/officeDocument/2006/relationships/customXml" Target="../ink/ink1548.xml"/><Relationship Id="rId998" Type="http://schemas.openxmlformats.org/officeDocument/2006/relationships/customXml" Target="../ink/ink1667.xml"/><Relationship Id="rId192" Type="http://schemas.openxmlformats.org/officeDocument/2006/relationships/customXml" Target="../ink/ink1263.xml"/><Relationship Id="rId206" Type="http://schemas.openxmlformats.org/officeDocument/2006/relationships/customXml" Target="../ink/ink1270.xml"/><Relationship Id="rId413" Type="http://schemas.openxmlformats.org/officeDocument/2006/relationships/image" Target="../media/image733.png"/><Relationship Id="rId858" Type="http://schemas.openxmlformats.org/officeDocument/2006/relationships/customXml" Target="../ink/ink1597.xml"/><Relationship Id="rId1043" Type="http://schemas.openxmlformats.org/officeDocument/2006/relationships/image" Target="../media/image1026.png"/><Relationship Id="rId497" Type="http://schemas.openxmlformats.org/officeDocument/2006/relationships/image" Target="../media/image775.png"/><Relationship Id="rId620" Type="http://schemas.openxmlformats.org/officeDocument/2006/relationships/customXml" Target="../ink/ink1478.xml"/><Relationship Id="rId718" Type="http://schemas.openxmlformats.org/officeDocument/2006/relationships/customXml" Target="../ink/ink1527.xml"/><Relationship Id="rId925" Type="http://schemas.openxmlformats.org/officeDocument/2006/relationships/image" Target="../media/image969.png"/><Relationship Id="rId357" Type="http://schemas.openxmlformats.org/officeDocument/2006/relationships/image" Target="../media/image708.png"/><Relationship Id="rId1110" Type="http://schemas.openxmlformats.org/officeDocument/2006/relationships/customXml" Target="../ink/ink1723.xml"/><Relationship Id="rId54" Type="http://schemas.openxmlformats.org/officeDocument/2006/relationships/customXml" Target="../ink/ink1193.xml"/><Relationship Id="rId217" Type="http://schemas.openxmlformats.org/officeDocument/2006/relationships/image" Target="../media/image638.png"/><Relationship Id="rId564" Type="http://schemas.openxmlformats.org/officeDocument/2006/relationships/customXml" Target="../ink/ink1450.xml"/><Relationship Id="rId771" Type="http://schemas.openxmlformats.org/officeDocument/2006/relationships/image" Target="../media/image895.png"/><Relationship Id="rId869" Type="http://schemas.openxmlformats.org/officeDocument/2006/relationships/image" Target="../media/image943.png"/><Relationship Id="rId424" Type="http://schemas.openxmlformats.org/officeDocument/2006/relationships/customXml" Target="../ink/ink1380.xml"/><Relationship Id="rId631" Type="http://schemas.openxmlformats.org/officeDocument/2006/relationships/image" Target="../media/image842.png"/><Relationship Id="rId729" Type="http://schemas.openxmlformats.org/officeDocument/2006/relationships/image" Target="../media/image875.png"/><Relationship Id="rId1054" Type="http://schemas.openxmlformats.org/officeDocument/2006/relationships/customXml" Target="../ink/ink1695.xml"/><Relationship Id="rId270" Type="http://schemas.openxmlformats.org/officeDocument/2006/relationships/customXml" Target="../ink/ink1302.xml"/><Relationship Id="rId936" Type="http://schemas.openxmlformats.org/officeDocument/2006/relationships/customXml" Target="../ink/ink1636.xml"/><Relationship Id="rId1121" Type="http://schemas.openxmlformats.org/officeDocument/2006/relationships/image" Target="../media/image1060.png"/><Relationship Id="rId65" Type="http://schemas.openxmlformats.org/officeDocument/2006/relationships/image" Target="../media/image563.png"/><Relationship Id="rId130" Type="http://schemas.openxmlformats.org/officeDocument/2006/relationships/image" Target="../media/image595.png"/><Relationship Id="rId368" Type="http://schemas.openxmlformats.org/officeDocument/2006/relationships/customXml" Target="../ink/ink1351.xml"/><Relationship Id="rId575" Type="http://schemas.openxmlformats.org/officeDocument/2006/relationships/image" Target="../media/image814.png"/><Relationship Id="rId782" Type="http://schemas.openxmlformats.org/officeDocument/2006/relationships/customXml" Target="../ink/ink1559.xml"/><Relationship Id="rId228" Type="http://schemas.openxmlformats.org/officeDocument/2006/relationships/customXml" Target="../ink/ink1281.xml"/><Relationship Id="rId435" Type="http://schemas.openxmlformats.org/officeDocument/2006/relationships/image" Target="../media/image744.png"/><Relationship Id="rId642" Type="http://schemas.openxmlformats.org/officeDocument/2006/relationships/customXml" Target="../ink/ink1489.xml"/><Relationship Id="rId1065" Type="http://schemas.openxmlformats.org/officeDocument/2006/relationships/image" Target="../media/image1036.png"/><Relationship Id="rId281" Type="http://schemas.openxmlformats.org/officeDocument/2006/relationships/image" Target="../media/image670.png"/><Relationship Id="rId502" Type="http://schemas.openxmlformats.org/officeDocument/2006/relationships/customXml" Target="../ink/ink1419.xml"/><Relationship Id="rId947" Type="http://schemas.openxmlformats.org/officeDocument/2006/relationships/image" Target="../media/image980.png"/><Relationship Id="rId1132" Type="http://schemas.openxmlformats.org/officeDocument/2006/relationships/customXml" Target="../ink/ink1734.xml"/><Relationship Id="rId76" Type="http://schemas.openxmlformats.org/officeDocument/2006/relationships/customXml" Target="../ink/ink1204.xml"/><Relationship Id="rId141" Type="http://schemas.openxmlformats.org/officeDocument/2006/relationships/customXml" Target="../ink/ink1237.xml"/><Relationship Id="rId379" Type="http://schemas.openxmlformats.org/officeDocument/2006/relationships/image" Target="../media/image717.png"/><Relationship Id="rId586" Type="http://schemas.openxmlformats.org/officeDocument/2006/relationships/customXml" Target="../ink/ink1461.xml"/><Relationship Id="rId793" Type="http://schemas.openxmlformats.org/officeDocument/2006/relationships/image" Target="../media/image906.png"/><Relationship Id="rId807" Type="http://schemas.openxmlformats.org/officeDocument/2006/relationships/image" Target="../media/image913.png"/><Relationship Id="rId7" Type="http://schemas.openxmlformats.org/officeDocument/2006/relationships/image" Target="../media/image535.png"/><Relationship Id="rId239" Type="http://schemas.openxmlformats.org/officeDocument/2006/relationships/image" Target="../media/image649.png"/><Relationship Id="rId446" Type="http://schemas.openxmlformats.org/officeDocument/2006/relationships/customXml" Target="../ink/ink1391.xml"/><Relationship Id="rId653" Type="http://schemas.openxmlformats.org/officeDocument/2006/relationships/image" Target="../media/image853.png"/><Relationship Id="rId1076" Type="http://schemas.openxmlformats.org/officeDocument/2006/relationships/customXml" Target="../ink/ink1706.xml"/><Relationship Id="rId292" Type="http://schemas.openxmlformats.org/officeDocument/2006/relationships/customXml" Target="../ink/ink1313.xml"/><Relationship Id="rId306" Type="http://schemas.openxmlformats.org/officeDocument/2006/relationships/customXml" Target="../ink/ink1320.xml"/><Relationship Id="rId860" Type="http://schemas.openxmlformats.org/officeDocument/2006/relationships/customXml" Target="../ink/ink1598.xml"/><Relationship Id="rId958" Type="http://schemas.openxmlformats.org/officeDocument/2006/relationships/customXml" Target="../ink/ink1647.xml"/><Relationship Id="rId1143" Type="http://schemas.openxmlformats.org/officeDocument/2006/relationships/image" Target="../media/image1071.png"/><Relationship Id="rId87" Type="http://schemas.openxmlformats.org/officeDocument/2006/relationships/image" Target="../media/image574.png"/><Relationship Id="rId513" Type="http://schemas.openxmlformats.org/officeDocument/2006/relationships/image" Target="../media/image783.png"/><Relationship Id="rId597" Type="http://schemas.openxmlformats.org/officeDocument/2006/relationships/image" Target="../media/image825.png"/><Relationship Id="rId720" Type="http://schemas.openxmlformats.org/officeDocument/2006/relationships/customXml" Target="../ink/ink1528.xml"/><Relationship Id="rId818" Type="http://schemas.openxmlformats.org/officeDocument/2006/relationships/customXml" Target="../ink/ink1577.xml"/><Relationship Id="rId152" Type="http://schemas.openxmlformats.org/officeDocument/2006/relationships/image" Target="../media/image606.png"/><Relationship Id="rId457" Type="http://schemas.openxmlformats.org/officeDocument/2006/relationships/image" Target="../media/image755.png"/><Relationship Id="rId1003" Type="http://schemas.openxmlformats.org/officeDocument/2006/relationships/image" Target="../media/image1007.png"/><Relationship Id="rId1087" Type="http://schemas.openxmlformats.org/officeDocument/2006/relationships/image" Target="../media/image1047.png"/><Relationship Id="rId664" Type="http://schemas.openxmlformats.org/officeDocument/2006/relationships/customXml" Target="../ink/ink1500.xml"/><Relationship Id="rId871" Type="http://schemas.openxmlformats.org/officeDocument/2006/relationships/image" Target="../media/image944.png"/><Relationship Id="rId969" Type="http://schemas.openxmlformats.org/officeDocument/2006/relationships/image" Target="../media/image991.png"/><Relationship Id="rId14" Type="http://schemas.openxmlformats.org/officeDocument/2006/relationships/customXml" Target="../ink/ink1173.xml"/><Relationship Id="rId317" Type="http://schemas.openxmlformats.org/officeDocument/2006/relationships/image" Target="../media/image688.png"/><Relationship Id="rId524" Type="http://schemas.openxmlformats.org/officeDocument/2006/relationships/customXml" Target="../ink/ink1430.xml"/><Relationship Id="rId731" Type="http://schemas.openxmlformats.org/officeDocument/2006/relationships/image" Target="../media/image876.png"/><Relationship Id="rId98" Type="http://schemas.openxmlformats.org/officeDocument/2006/relationships/customXml" Target="../ink/ink1215.xml"/><Relationship Id="rId163" Type="http://schemas.openxmlformats.org/officeDocument/2006/relationships/image" Target="../media/image611.png"/><Relationship Id="rId370" Type="http://schemas.openxmlformats.org/officeDocument/2006/relationships/customXml" Target="../ink/ink1352.xml"/><Relationship Id="rId829" Type="http://schemas.openxmlformats.org/officeDocument/2006/relationships/image" Target="../media/image924.png"/><Relationship Id="rId1014" Type="http://schemas.openxmlformats.org/officeDocument/2006/relationships/customXml" Target="../ink/ink1675.xml"/><Relationship Id="rId230" Type="http://schemas.openxmlformats.org/officeDocument/2006/relationships/customXml" Target="../ink/ink1282.xml"/><Relationship Id="rId468" Type="http://schemas.openxmlformats.org/officeDocument/2006/relationships/customXml" Target="../ink/ink1402.xml"/><Relationship Id="rId675" Type="http://schemas.openxmlformats.org/officeDocument/2006/relationships/image" Target="../media/image1098.png"/><Relationship Id="rId882" Type="http://schemas.openxmlformats.org/officeDocument/2006/relationships/customXml" Target="../ink/ink1609.xml"/><Relationship Id="rId1098" Type="http://schemas.openxmlformats.org/officeDocument/2006/relationships/customXml" Target="../ink/ink1717.xml"/><Relationship Id="rId25" Type="http://schemas.openxmlformats.org/officeDocument/2006/relationships/image" Target="../media/image543.png"/><Relationship Id="rId328" Type="http://schemas.openxmlformats.org/officeDocument/2006/relationships/customXml" Target="../ink/ink1331.xml"/><Relationship Id="rId535" Type="http://schemas.openxmlformats.org/officeDocument/2006/relationships/image" Target="../media/image794.png"/><Relationship Id="rId742" Type="http://schemas.openxmlformats.org/officeDocument/2006/relationships/customXml" Target="../ink/ink1539.xml"/><Relationship Id="rId174" Type="http://schemas.openxmlformats.org/officeDocument/2006/relationships/customXml" Target="../ink/ink1254.xml"/><Relationship Id="rId381" Type="http://schemas.openxmlformats.org/officeDocument/2006/relationships/image" Target="../media/image718.png"/><Relationship Id="rId602" Type="http://schemas.openxmlformats.org/officeDocument/2006/relationships/customXml" Target="../ink/ink1469.xml"/><Relationship Id="rId1025" Type="http://schemas.openxmlformats.org/officeDocument/2006/relationships/image" Target="../media/image1018.png"/><Relationship Id="rId241" Type="http://schemas.openxmlformats.org/officeDocument/2006/relationships/image" Target="../media/image650.png"/><Relationship Id="rId479" Type="http://schemas.openxmlformats.org/officeDocument/2006/relationships/image" Target="../media/image766.png"/><Relationship Id="rId686" Type="http://schemas.openxmlformats.org/officeDocument/2006/relationships/customXml" Target="../ink/ink1511.xml"/><Relationship Id="rId893" Type="http://schemas.openxmlformats.org/officeDocument/2006/relationships/image" Target="../media/image955.png"/><Relationship Id="rId907" Type="http://schemas.openxmlformats.org/officeDocument/2006/relationships/image" Target="../media/image961.png"/><Relationship Id="rId36" Type="http://schemas.openxmlformats.org/officeDocument/2006/relationships/customXml" Target="../ink/ink1184.xml"/><Relationship Id="rId339" Type="http://schemas.openxmlformats.org/officeDocument/2006/relationships/image" Target="../media/image699.png"/><Relationship Id="rId546" Type="http://schemas.openxmlformats.org/officeDocument/2006/relationships/customXml" Target="../ink/ink1441.xml"/><Relationship Id="rId753" Type="http://schemas.openxmlformats.org/officeDocument/2006/relationships/image" Target="../media/image886.png"/><Relationship Id="rId101" Type="http://schemas.openxmlformats.org/officeDocument/2006/relationships/image" Target="../media/image581.png"/><Relationship Id="rId185" Type="http://schemas.openxmlformats.org/officeDocument/2006/relationships/image" Target="../media/image622.png"/><Relationship Id="rId406" Type="http://schemas.openxmlformats.org/officeDocument/2006/relationships/image" Target="../media/image730.png"/><Relationship Id="rId960" Type="http://schemas.openxmlformats.org/officeDocument/2006/relationships/customXml" Target="../ink/ink1648.xml"/><Relationship Id="rId1036" Type="http://schemas.openxmlformats.org/officeDocument/2006/relationships/customXml" Target="../ink/ink1686.xml"/><Relationship Id="rId392" Type="http://schemas.openxmlformats.org/officeDocument/2006/relationships/customXml" Target="../ink/ink1363.xml"/><Relationship Id="rId613" Type="http://schemas.openxmlformats.org/officeDocument/2006/relationships/image" Target="../media/image833.png"/><Relationship Id="rId697" Type="http://schemas.openxmlformats.org/officeDocument/2006/relationships/image" Target="../media/image860.png"/><Relationship Id="rId820" Type="http://schemas.openxmlformats.org/officeDocument/2006/relationships/customXml" Target="../ink/ink1578.xml"/><Relationship Id="rId918" Type="http://schemas.openxmlformats.org/officeDocument/2006/relationships/customXml" Target="../ink/ink1627.xml"/><Relationship Id="rId252" Type="http://schemas.openxmlformats.org/officeDocument/2006/relationships/customXml" Target="../ink/ink1293.xml"/><Relationship Id="rId1103" Type="http://schemas.openxmlformats.org/officeDocument/2006/relationships/image" Target="../media/image1115.png"/><Relationship Id="rId47" Type="http://schemas.openxmlformats.org/officeDocument/2006/relationships/image" Target="../media/image554.png"/><Relationship Id="rId112" Type="http://schemas.openxmlformats.org/officeDocument/2006/relationships/customXml" Target="../ink/ink1222.xml"/><Relationship Id="rId557" Type="http://schemas.openxmlformats.org/officeDocument/2006/relationships/image" Target="../media/image805.png"/><Relationship Id="rId764" Type="http://schemas.openxmlformats.org/officeDocument/2006/relationships/customXml" Target="../ink/ink1550.xml"/><Relationship Id="rId971" Type="http://schemas.openxmlformats.org/officeDocument/2006/relationships/image" Target="../media/image992.png"/><Relationship Id="rId196" Type="http://schemas.openxmlformats.org/officeDocument/2006/relationships/customXml" Target="../ink/ink1265.xml"/><Relationship Id="rId417" Type="http://schemas.openxmlformats.org/officeDocument/2006/relationships/image" Target="../media/image735.png"/><Relationship Id="rId624" Type="http://schemas.openxmlformats.org/officeDocument/2006/relationships/customXml" Target="../ink/ink1480.xml"/><Relationship Id="rId831" Type="http://schemas.openxmlformats.org/officeDocument/2006/relationships/image" Target="../media/image925.png"/><Relationship Id="rId1047" Type="http://schemas.openxmlformats.org/officeDocument/2006/relationships/image" Target="../media/image1028.png"/><Relationship Id="rId263" Type="http://schemas.openxmlformats.org/officeDocument/2006/relationships/image" Target="../media/image661.png"/><Relationship Id="rId470" Type="http://schemas.openxmlformats.org/officeDocument/2006/relationships/customXml" Target="../ink/ink1403.xml"/><Relationship Id="rId929" Type="http://schemas.openxmlformats.org/officeDocument/2006/relationships/image" Target="../media/image971.png"/><Relationship Id="rId1114" Type="http://schemas.openxmlformats.org/officeDocument/2006/relationships/customXml" Target="../ink/ink1725.xml"/><Relationship Id="rId58" Type="http://schemas.openxmlformats.org/officeDocument/2006/relationships/customXml" Target="../ink/ink1195.xml"/><Relationship Id="rId123" Type="http://schemas.openxmlformats.org/officeDocument/2006/relationships/customXml" Target="../ink/ink1228.xml"/><Relationship Id="rId330" Type="http://schemas.openxmlformats.org/officeDocument/2006/relationships/customXml" Target="../ink/ink1332.xml"/><Relationship Id="rId568" Type="http://schemas.openxmlformats.org/officeDocument/2006/relationships/customXml" Target="../ink/ink1452.xml"/><Relationship Id="rId775" Type="http://schemas.openxmlformats.org/officeDocument/2006/relationships/image" Target="../media/image897.png"/><Relationship Id="rId982" Type="http://schemas.openxmlformats.org/officeDocument/2006/relationships/customXml" Target="../ink/ink1659.xml"/><Relationship Id="rId428" Type="http://schemas.openxmlformats.org/officeDocument/2006/relationships/customXml" Target="../ink/ink1382.xml"/><Relationship Id="rId635" Type="http://schemas.openxmlformats.org/officeDocument/2006/relationships/image" Target="../media/image844.png"/><Relationship Id="rId842" Type="http://schemas.openxmlformats.org/officeDocument/2006/relationships/customXml" Target="../ink/ink1589.xml"/><Relationship Id="rId1058" Type="http://schemas.openxmlformats.org/officeDocument/2006/relationships/customXml" Target="../ink/ink1697.xml"/><Relationship Id="rId274" Type="http://schemas.openxmlformats.org/officeDocument/2006/relationships/customXml" Target="../ink/ink1304.xml"/><Relationship Id="rId481" Type="http://schemas.openxmlformats.org/officeDocument/2006/relationships/image" Target="../media/image767.png"/><Relationship Id="rId702" Type="http://schemas.openxmlformats.org/officeDocument/2006/relationships/customXml" Target="../ink/ink1519.xml"/><Relationship Id="rId1125" Type="http://schemas.openxmlformats.org/officeDocument/2006/relationships/image" Target="../media/image1062.png"/><Relationship Id="rId69" Type="http://schemas.openxmlformats.org/officeDocument/2006/relationships/image" Target="../media/image565.png"/><Relationship Id="rId134" Type="http://schemas.openxmlformats.org/officeDocument/2006/relationships/image" Target="../media/image597.png"/><Relationship Id="rId579" Type="http://schemas.openxmlformats.org/officeDocument/2006/relationships/image" Target="../media/image816.png"/><Relationship Id="rId786" Type="http://schemas.openxmlformats.org/officeDocument/2006/relationships/customXml" Target="../ink/ink1561.xml"/><Relationship Id="rId993" Type="http://schemas.openxmlformats.org/officeDocument/2006/relationships/image" Target="../media/image1003.png"/><Relationship Id="rId341" Type="http://schemas.openxmlformats.org/officeDocument/2006/relationships/image" Target="../media/image700.png"/><Relationship Id="rId439" Type="http://schemas.openxmlformats.org/officeDocument/2006/relationships/image" Target="../media/image746.png"/><Relationship Id="rId646" Type="http://schemas.openxmlformats.org/officeDocument/2006/relationships/customXml" Target="../ink/ink1491.xml"/><Relationship Id="rId1069" Type="http://schemas.openxmlformats.org/officeDocument/2006/relationships/image" Target="../media/image1038.png"/><Relationship Id="rId201" Type="http://schemas.openxmlformats.org/officeDocument/2006/relationships/image" Target="../media/image630.png"/><Relationship Id="rId285" Type="http://schemas.openxmlformats.org/officeDocument/2006/relationships/image" Target="../media/image672.png"/><Relationship Id="rId506" Type="http://schemas.openxmlformats.org/officeDocument/2006/relationships/customXml" Target="../ink/ink1421.xml"/><Relationship Id="rId853" Type="http://schemas.openxmlformats.org/officeDocument/2006/relationships/image" Target="../media/image936.png"/><Relationship Id="rId1136" Type="http://schemas.openxmlformats.org/officeDocument/2006/relationships/customXml" Target="../ink/ink1736.xml"/><Relationship Id="rId492" Type="http://schemas.openxmlformats.org/officeDocument/2006/relationships/customXml" Target="../ink/ink1414.xml"/><Relationship Id="rId713" Type="http://schemas.openxmlformats.org/officeDocument/2006/relationships/image" Target="../media/image867.png"/><Relationship Id="rId797" Type="http://schemas.openxmlformats.org/officeDocument/2006/relationships/image" Target="../media/image908.png"/><Relationship Id="rId920" Type="http://schemas.openxmlformats.org/officeDocument/2006/relationships/customXml" Target="../ink/ink1628.xml"/><Relationship Id="rId145" Type="http://schemas.openxmlformats.org/officeDocument/2006/relationships/customXml" Target="../ink/ink1239.xml"/><Relationship Id="rId352" Type="http://schemas.openxmlformats.org/officeDocument/2006/relationships/customXml" Target="../ink/ink1343.xml"/><Relationship Id="rId212" Type="http://schemas.openxmlformats.org/officeDocument/2006/relationships/customXml" Target="../ink/ink1273.xml"/><Relationship Id="rId657" Type="http://schemas.openxmlformats.org/officeDocument/2006/relationships/image" Target="../media/image855.png"/><Relationship Id="rId864" Type="http://schemas.openxmlformats.org/officeDocument/2006/relationships/customXml" Target="../ink/ink1600.xml"/><Relationship Id="rId296" Type="http://schemas.openxmlformats.org/officeDocument/2006/relationships/customXml" Target="../ink/ink1315.xml"/><Relationship Id="rId517" Type="http://schemas.openxmlformats.org/officeDocument/2006/relationships/image" Target="../media/image785.png"/><Relationship Id="rId724" Type="http://schemas.openxmlformats.org/officeDocument/2006/relationships/customXml" Target="../ink/ink1530.xml"/><Relationship Id="rId931" Type="http://schemas.openxmlformats.org/officeDocument/2006/relationships/image" Target="../media/image972.png"/><Relationship Id="rId1147" Type="http://schemas.openxmlformats.org/officeDocument/2006/relationships/image" Target="../media/image1073.png"/><Relationship Id="rId60" Type="http://schemas.openxmlformats.org/officeDocument/2006/relationships/customXml" Target="../ink/ink1196.xml"/><Relationship Id="rId156" Type="http://schemas.openxmlformats.org/officeDocument/2006/relationships/customXml" Target="../ink/ink1245.xml"/><Relationship Id="rId363" Type="http://schemas.openxmlformats.org/officeDocument/2006/relationships/image" Target="../media/image710.png"/><Relationship Id="rId570" Type="http://schemas.openxmlformats.org/officeDocument/2006/relationships/customXml" Target="../ink/ink1453.xml"/><Relationship Id="rId1007" Type="http://schemas.openxmlformats.org/officeDocument/2006/relationships/image" Target="../media/image1009.png"/><Relationship Id="rId223" Type="http://schemas.openxmlformats.org/officeDocument/2006/relationships/image" Target="../media/image641.png"/><Relationship Id="rId430" Type="http://schemas.openxmlformats.org/officeDocument/2006/relationships/customXml" Target="../ink/ink1383.xml"/><Relationship Id="rId668" Type="http://schemas.openxmlformats.org/officeDocument/2006/relationships/customXml" Target="../ink/ink1502.xml"/><Relationship Id="rId875" Type="http://schemas.openxmlformats.org/officeDocument/2006/relationships/image" Target="../media/image946.png"/><Relationship Id="rId1060" Type="http://schemas.openxmlformats.org/officeDocument/2006/relationships/customXml" Target="../ink/ink1698.xml"/><Relationship Id="rId18" Type="http://schemas.openxmlformats.org/officeDocument/2006/relationships/customXml" Target="../ink/ink1175.xml"/><Relationship Id="rId528" Type="http://schemas.openxmlformats.org/officeDocument/2006/relationships/customXml" Target="../ink/ink1432.xml"/><Relationship Id="rId735" Type="http://schemas.openxmlformats.org/officeDocument/2006/relationships/image" Target="../media/image878.png"/><Relationship Id="rId942" Type="http://schemas.openxmlformats.org/officeDocument/2006/relationships/customXml" Target="../ink/ink1639.xml"/><Relationship Id="rId167" Type="http://schemas.openxmlformats.org/officeDocument/2006/relationships/image" Target="../media/image613.png"/><Relationship Id="rId374" Type="http://schemas.openxmlformats.org/officeDocument/2006/relationships/customXml" Target="../ink/ink1354.xml"/><Relationship Id="rId581" Type="http://schemas.openxmlformats.org/officeDocument/2006/relationships/image" Target="../media/image817.png"/><Relationship Id="rId1018" Type="http://schemas.openxmlformats.org/officeDocument/2006/relationships/customXml" Target="../ink/ink1677.xml"/><Relationship Id="rId71" Type="http://schemas.openxmlformats.org/officeDocument/2006/relationships/image" Target="../media/image566.png"/><Relationship Id="rId234" Type="http://schemas.openxmlformats.org/officeDocument/2006/relationships/customXml" Target="../ink/ink1284.xml"/><Relationship Id="rId679" Type="http://schemas.openxmlformats.org/officeDocument/2006/relationships/image" Target="../media/image1100.png"/><Relationship Id="rId802" Type="http://schemas.openxmlformats.org/officeDocument/2006/relationships/customXml" Target="../ink/ink1569.xml"/><Relationship Id="rId886" Type="http://schemas.openxmlformats.org/officeDocument/2006/relationships/customXml" Target="../ink/ink1611.xml"/><Relationship Id="rId2" Type="http://schemas.openxmlformats.org/officeDocument/2006/relationships/slideLayout" Target="../slideLayouts/slideLayout2.xml"/><Relationship Id="rId29" Type="http://schemas.openxmlformats.org/officeDocument/2006/relationships/image" Target="../media/image545.png"/><Relationship Id="rId441" Type="http://schemas.openxmlformats.org/officeDocument/2006/relationships/image" Target="../media/image747.png"/><Relationship Id="rId539" Type="http://schemas.openxmlformats.org/officeDocument/2006/relationships/image" Target="../media/image796.png"/><Relationship Id="rId746" Type="http://schemas.openxmlformats.org/officeDocument/2006/relationships/customXml" Target="../ink/ink1541.xml"/><Relationship Id="rId1071" Type="http://schemas.openxmlformats.org/officeDocument/2006/relationships/image" Target="../media/image1039.png"/><Relationship Id="rId178" Type="http://schemas.openxmlformats.org/officeDocument/2006/relationships/customXml" Target="../ink/ink1256.xml"/><Relationship Id="rId301" Type="http://schemas.openxmlformats.org/officeDocument/2006/relationships/image" Target="../media/image680.png"/><Relationship Id="rId953" Type="http://schemas.openxmlformats.org/officeDocument/2006/relationships/image" Target="../media/image983.png"/><Relationship Id="rId1029" Type="http://schemas.openxmlformats.org/officeDocument/2006/relationships/image" Target="../media/image1112.png"/><Relationship Id="rId82" Type="http://schemas.openxmlformats.org/officeDocument/2006/relationships/customXml" Target="../ink/ink1207.xml"/><Relationship Id="rId385" Type="http://schemas.openxmlformats.org/officeDocument/2006/relationships/image" Target="../media/image720.png"/><Relationship Id="rId592" Type="http://schemas.openxmlformats.org/officeDocument/2006/relationships/customXml" Target="../ink/ink1464.xml"/><Relationship Id="rId606" Type="http://schemas.openxmlformats.org/officeDocument/2006/relationships/customXml" Target="../ink/ink1471.xml"/><Relationship Id="rId813" Type="http://schemas.openxmlformats.org/officeDocument/2006/relationships/image" Target="../media/image916.png"/><Relationship Id="rId245" Type="http://schemas.openxmlformats.org/officeDocument/2006/relationships/image" Target="../media/image652.png"/><Relationship Id="rId452" Type="http://schemas.openxmlformats.org/officeDocument/2006/relationships/customXml" Target="../ink/ink1394.xml"/><Relationship Id="rId897" Type="http://schemas.openxmlformats.org/officeDocument/2006/relationships/image" Target="../media/image1108.png"/><Relationship Id="rId1082" Type="http://schemas.openxmlformats.org/officeDocument/2006/relationships/customXml" Target="../ink/ink1709.xml"/><Relationship Id="rId105" Type="http://schemas.openxmlformats.org/officeDocument/2006/relationships/image" Target="../media/image583.png"/><Relationship Id="rId312" Type="http://schemas.openxmlformats.org/officeDocument/2006/relationships/customXml" Target="../ink/ink1323.xml"/><Relationship Id="rId757" Type="http://schemas.openxmlformats.org/officeDocument/2006/relationships/image" Target="../media/image888.png"/><Relationship Id="rId964" Type="http://schemas.openxmlformats.org/officeDocument/2006/relationships/customXml" Target="../ink/ink1650.xml"/><Relationship Id="rId93" Type="http://schemas.openxmlformats.org/officeDocument/2006/relationships/image" Target="../media/image577.png"/><Relationship Id="rId189" Type="http://schemas.openxmlformats.org/officeDocument/2006/relationships/image" Target="../media/image624.png"/><Relationship Id="rId396" Type="http://schemas.openxmlformats.org/officeDocument/2006/relationships/image" Target="../media/image725.png"/><Relationship Id="rId617" Type="http://schemas.openxmlformats.org/officeDocument/2006/relationships/image" Target="../media/image835.png"/><Relationship Id="rId824" Type="http://schemas.openxmlformats.org/officeDocument/2006/relationships/customXml" Target="../ink/ink1580.xml"/><Relationship Id="rId256" Type="http://schemas.openxmlformats.org/officeDocument/2006/relationships/customXml" Target="../ink/ink1295.xml"/><Relationship Id="rId463" Type="http://schemas.openxmlformats.org/officeDocument/2006/relationships/image" Target="../media/image758.png"/><Relationship Id="rId670" Type="http://schemas.openxmlformats.org/officeDocument/2006/relationships/customXml" Target="../ink/ink1503.xml"/><Relationship Id="rId1093" Type="http://schemas.openxmlformats.org/officeDocument/2006/relationships/image" Target="../media/image1050.png"/><Relationship Id="rId1107" Type="http://schemas.openxmlformats.org/officeDocument/2006/relationships/image" Target="../media/image1117.png"/><Relationship Id="rId116" Type="http://schemas.openxmlformats.org/officeDocument/2006/relationships/customXml" Target="../ink/ink1224.xml"/><Relationship Id="rId323" Type="http://schemas.openxmlformats.org/officeDocument/2006/relationships/image" Target="../media/image691.png"/><Relationship Id="rId530" Type="http://schemas.openxmlformats.org/officeDocument/2006/relationships/customXml" Target="../ink/ink1433.xml"/><Relationship Id="rId768" Type="http://schemas.openxmlformats.org/officeDocument/2006/relationships/customXml" Target="../ink/ink1552.xml"/><Relationship Id="rId975" Type="http://schemas.openxmlformats.org/officeDocument/2006/relationships/image" Target="../media/image994.png"/><Relationship Id="rId20" Type="http://schemas.openxmlformats.org/officeDocument/2006/relationships/customXml" Target="../ink/ink1176.xml"/><Relationship Id="rId628" Type="http://schemas.openxmlformats.org/officeDocument/2006/relationships/customXml" Target="../ink/ink1482.xml"/><Relationship Id="rId835" Type="http://schemas.openxmlformats.org/officeDocument/2006/relationships/image" Target="../media/image927.png"/><Relationship Id="rId267" Type="http://schemas.openxmlformats.org/officeDocument/2006/relationships/image" Target="../media/image663.png"/><Relationship Id="rId474" Type="http://schemas.openxmlformats.org/officeDocument/2006/relationships/customXml" Target="../ink/ink1405.xml"/><Relationship Id="rId1020" Type="http://schemas.openxmlformats.org/officeDocument/2006/relationships/customXml" Target="../ink/ink1678.xml"/><Relationship Id="rId1118" Type="http://schemas.openxmlformats.org/officeDocument/2006/relationships/customXml" Target="../ink/ink1727.xml"/><Relationship Id="rId127" Type="http://schemas.openxmlformats.org/officeDocument/2006/relationships/customXml" Target="../ink/ink1230.xml"/><Relationship Id="rId681" Type="http://schemas.openxmlformats.org/officeDocument/2006/relationships/image" Target="../media/image1101.png"/><Relationship Id="rId779" Type="http://schemas.openxmlformats.org/officeDocument/2006/relationships/image" Target="../media/image899.png"/><Relationship Id="rId902" Type="http://schemas.openxmlformats.org/officeDocument/2006/relationships/customXml" Target="../ink/ink1619.xml"/><Relationship Id="rId986" Type="http://schemas.openxmlformats.org/officeDocument/2006/relationships/customXml" Target="../ink/ink1661.xml"/><Relationship Id="rId31" Type="http://schemas.openxmlformats.org/officeDocument/2006/relationships/image" Target="../media/image546.png"/><Relationship Id="rId334" Type="http://schemas.openxmlformats.org/officeDocument/2006/relationships/customXml" Target="../ink/ink1334.xml"/><Relationship Id="rId541" Type="http://schemas.openxmlformats.org/officeDocument/2006/relationships/image" Target="../media/image797.png"/><Relationship Id="rId639" Type="http://schemas.openxmlformats.org/officeDocument/2006/relationships/image" Target="../media/image846.png"/><Relationship Id="rId180" Type="http://schemas.openxmlformats.org/officeDocument/2006/relationships/customXml" Target="../ink/ink1257.xml"/><Relationship Id="rId278" Type="http://schemas.openxmlformats.org/officeDocument/2006/relationships/customXml" Target="../ink/ink1306.xml"/><Relationship Id="rId401" Type="http://schemas.openxmlformats.org/officeDocument/2006/relationships/customXml" Target="../ink/ink1368.xml"/><Relationship Id="rId846" Type="http://schemas.openxmlformats.org/officeDocument/2006/relationships/customXml" Target="../ink/ink1591.xml"/><Relationship Id="rId1031" Type="http://schemas.openxmlformats.org/officeDocument/2006/relationships/image" Target="../media/image1020.png"/><Relationship Id="rId1129" Type="http://schemas.openxmlformats.org/officeDocument/2006/relationships/image" Target="../media/image1064.png"/><Relationship Id="rId303" Type="http://schemas.openxmlformats.org/officeDocument/2006/relationships/image" Target="../media/image681.png"/><Relationship Id="rId485" Type="http://schemas.openxmlformats.org/officeDocument/2006/relationships/image" Target="../media/image769.png"/><Relationship Id="rId692" Type="http://schemas.openxmlformats.org/officeDocument/2006/relationships/customXml" Target="../ink/ink1514.xml"/><Relationship Id="rId706" Type="http://schemas.openxmlformats.org/officeDocument/2006/relationships/customXml" Target="../ink/ink1521.xml"/><Relationship Id="rId748" Type="http://schemas.openxmlformats.org/officeDocument/2006/relationships/customXml" Target="../ink/ink1542.xml"/><Relationship Id="rId913" Type="http://schemas.openxmlformats.org/officeDocument/2006/relationships/image" Target="../media/image1109.png"/><Relationship Id="rId955" Type="http://schemas.openxmlformats.org/officeDocument/2006/relationships/image" Target="../media/image984.png"/><Relationship Id="rId1140" Type="http://schemas.openxmlformats.org/officeDocument/2006/relationships/customXml" Target="../ink/ink1738.xml"/><Relationship Id="rId42" Type="http://schemas.openxmlformats.org/officeDocument/2006/relationships/customXml" Target="../ink/ink1187.xml"/><Relationship Id="rId84" Type="http://schemas.openxmlformats.org/officeDocument/2006/relationships/customXml" Target="../ink/ink1208.xml"/><Relationship Id="rId138" Type="http://schemas.openxmlformats.org/officeDocument/2006/relationships/image" Target="../media/image599.png"/><Relationship Id="rId345" Type="http://schemas.openxmlformats.org/officeDocument/2006/relationships/image" Target="../media/image702.png"/><Relationship Id="rId387" Type="http://schemas.openxmlformats.org/officeDocument/2006/relationships/image" Target="../media/image721.png"/><Relationship Id="rId510" Type="http://schemas.openxmlformats.org/officeDocument/2006/relationships/customXml" Target="../ink/ink1423.xml"/><Relationship Id="rId552" Type="http://schemas.openxmlformats.org/officeDocument/2006/relationships/customXml" Target="../ink/ink1444.xml"/><Relationship Id="rId594" Type="http://schemas.openxmlformats.org/officeDocument/2006/relationships/customXml" Target="../ink/ink1465.xml"/><Relationship Id="rId608" Type="http://schemas.openxmlformats.org/officeDocument/2006/relationships/customXml" Target="../ink/ink1472.xml"/><Relationship Id="rId815" Type="http://schemas.openxmlformats.org/officeDocument/2006/relationships/image" Target="../media/image917.png"/><Relationship Id="rId997" Type="http://schemas.openxmlformats.org/officeDocument/2006/relationships/image" Target="../media/image1005.png"/><Relationship Id="rId191" Type="http://schemas.openxmlformats.org/officeDocument/2006/relationships/image" Target="../media/image625.png"/><Relationship Id="rId205" Type="http://schemas.openxmlformats.org/officeDocument/2006/relationships/image" Target="../media/image632.png"/><Relationship Id="rId247" Type="http://schemas.openxmlformats.org/officeDocument/2006/relationships/image" Target="../media/image653.png"/><Relationship Id="rId412" Type="http://schemas.openxmlformats.org/officeDocument/2006/relationships/customXml" Target="../ink/ink1374.xml"/><Relationship Id="rId857" Type="http://schemas.openxmlformats.org/officeDocument/2006/relationships/image" Target="../media/image938.png"/><Relationship Id="rId899" Type="http://schemas.openxmlformats.org/officeDocument/2006/relationships/image" Target="../media/image957.png"/><Relationship Id="rId1000" Type="http://schemas.openxmlformats.org/officeDocument/2006/relationships/customXml" Target="../ink/ink1668.xml"/><Relationship Id="rId1042" Type="http://schemas.openxmlformats.org/officeDocument/2006/relationships/customXml" Target="../ink/ink1689.xml"/><Relationship Id="rId1084" Type="http://schemas.openxmlformats.org/officeDocument/2006/relationships/customXml" Target="../ink/ink1710.xml"/><Relationship Id="rId107" Type="http://schemas.openxmlformats.org/officeDocument/2006/relationships/image" Target="../media/image584.png"/><Relationship Id="rId289" Type="http://schemas.openxmlformats.org/officeDocument/2006/relationships/image" Target="../media/image674.png"/><Relationship Id="rId454" Type="http://schemas.openxmlformats.org/officeDocument/2006/relationships/customXml" Target="../ink/ink1395.xml"/><Relationship Id="rId496" Type="http://schemas.openxmlformats.org/officeDocument/2006/relationships/customXml" Target="../ink/ink1416.xml"/><Relationship Id="rId661" Type="http://schemas.openxmlformats.org/officeDocument/2006/relationships/image" Target="../media/image1091.png"/><Relationship Id="rId717" Type="http://schemas.openxmlformats.org/officeDocument/2006/relationships/image" Target="../media/image869.png"/><Relationship Id="rId759" Type="http://schemas.openxmlformats.org/officeDocument/2006/relationships/image" Target="../media/image889.png"/><Relationship Id="rId924" Type="http://schemas.openxmlformats.org/officeDocument/2006/relationships/customXml" Target="../ink/ink1630.xml"/><Relationship Id="rId966" Type="http://schemas.openxmlformats.org/officeDocument/2006/relationships/customXml" Target="../ink/ink1651.xml"/><Relationship Id="rId11" Type="http://schemas.openxmlformats.org/officeDocument/2006/relationships/image" Target="../media/image537.png"/><Relationship Id="rId53" Type="http://schemas.openxmlformats.org/officeDocument/2006/relationships/image" Target="../media/image557.png"/><Relationship Id="rId149" Type="http://schemas.openxmlformats.org/officeDocument/2006/relationships/customXml" Target="../ink/ink1241.xml"/><Relationship Id="rId314" Type="http://schemas.openxmlformats.org/officeDocument/2006/relationships/customXml" Target="../ink/ink1324.xml"/><Relationship Id="rId356" Type="http://schemas.openxmlformats.org/officeDocument/2006/relationships/customXml" Target="../ink/ink1345.xml"/><Relationship Id="rId398" Type="http://schemas.openxmlformats.org/officeDocument/2006/relationships/image" Target="../media/image726.png"/><Relationship Id="rId521" Type="http://schemas.openxmlformats.org/officeDocument/2006/relationships/image" Target="../media/image787.png"/><Relationship Id="rId563" Type="http://schemas.openxmlformats.org/officeDocument/2006/relationships/image" Target="../media/image808.png"/><Relationship Id="rId619" Type="http://schemas.openxmlformats.org/officeDocument/2006/relationships/image" Target="../media/image836.png"/><Relationship Id="rId770" Type="http://schemas.openxmlformats.org/officeDocument/2006/relationships/customXml" Target="../ink/ink1553.xml"/><Relationship Id="rId95" Type="http://schemas.openxmlformats.org/officeDocument/2006/relationships/image" Target="../media/image578.png"/><Relationship Id="rId160" Type="http://schemas.openxmlformats.org/officeDocument/2006/relationships/customXml" Target="../ink/ink1247.xml"/><Relationship Id="rId216" Type="http://schemas.openxmlformats.org/officeDocument/2006/relationships/customXml" Target="../ink/ink1275.xml"/><Relationship Id="rId423" Type="http://schemas.openxmlformats.org/officeDocument/2006/relationships/image" Target="../media/image738.png"/><Relationship Id="rId826" Type="http://schemas.openxmlformats.org/officeDocument/2006/relationships/customXml" Target="../ink/ink1581.xml"/><Relationship Id="rId868" Type="http://schemas.openxmlformats.org/officeDocument/2006/relationships/customXml" Target="../ink/ink1602.xml"/><Relationship Id="rId1011" Type="http://schemas.openxmlformats.org/officeDocument/2006/relationships/image" Target="../media/image1011.png"/><Relationship Id="rId1053" Type="http://schemas.openxmlformats.org/officeDocument/2006/relationships/image" Target="../media/image1031.png"/><Relationship Id="rId1109" Type="http://schemas.openxmlformats.org/officeDocument/2006/relationships/image" Target="../media/image1054.png"/><Relationship Id="rId258" Type="http://schemas.openxmlformats.org/officeDocument/2006/relationships/customXml" Target="../ink/ink1296.xml"/><Relationship Id="rId465" Type="http://schemas.openxmlformats.org/officeDocument/2006/relationships/image" Target="../media/image759.png"/><Relationship Id="rId630" Type="http://schemas.openxmlformats.org/officeDocument/2006/relationships/customXml" Target="../ink/ink1483.xml"/><Relationship Id="rId672" Type="http://schemas.openxmlformats.org/officeDocument/2006/relationships/customXml" Target="../ink/ink1504.xml"/><Relationship Id="rId728" Type="http://schemas.openxmlformats.org/officeDocument/2006/relationships/customXml" Target="../ink/ink1532.xml"/><Relationship Id="rId935" Type="http://schemas.openxmlformats.org/officeDocument/2006/relationships/image" Target="../media/image974.png"/><Relationship Id="rId1095" Type="http://schemas.openxmlformats.org/officeDocument/2006/relationships/image" Target="../media/image1051.png"/><Relationship Id="rId22" Type="http://schemas.openxmlformats.org/officeDocument/2006/relationships/customXml" Target="../ink/ink1177.xml"/><Relationship Id="rId64" Type="http://schemas.openxmlformats.org/officeDocument/2006/relationships/customXml" Target="../ink/ink1198.xml"/><Relationship Id="rId118" Type="http://schemas.openxmlformats.org/officeDocument/2006/relationships/customXml" Target="../ink/ink1225.xml"/><Relationship Id="rId325" Type="http://schemas.openxmlformats.org/officeDocument/2006/relationships/image" Target="../media/image692.png"/><Relationship Id="rId367" Type="http://schemas.openxmlformats.org/officeDocument/2006/relationships/image" Target="../media/image1089.png"/><Relationship Id="rId532" Type="http://schemas.openxmlformats.org/officeDocument/2006/relationships/customXml" Target="../ink/ink1434.xml"/><Relationship Id="rId574" Type="http://schemas.openxmlformats.org/officeDocument/2006/relationships/customXml" Target="../ink/ink1455.xml"/><Relationship Id="rId977" Type="http://schemas.openxmlformats.org/officeDocument/2006/relationships/image" Target="../media/image995.png"/><Relationship Id="rId1120" Type="http://schemas.openxmlformats.org/officeDocument/2006/relationships/customXml" Target="../ink/ink1728.xml"/><Relationship Id="rId171" Type="http://schemas.openxmlformats.org/officeDocument/2006/relationships/image" Target="../media/image615.png"/><Relationship Id="rId227" Type="http://schemas.openxmlformats.org/officeDocument/2006/relationships/image" Target="../media/image643.png"/><Relationship Id="rId781" Type="http://schemas.openxmlformats.org/officeDocument/2006/relationships/image" Target="../media/image900.png"/><Relationship Id="rId837" Type="http://schemas.openxmlformats.org/officeDocument/2006/relationships/image" Target="../media/image928.png"/><Relationship Id="rId879" Type="http://schemas.openxmlformats.org/officeDocument/2006/relationships/image" Target="../media/image948.png"/><Relationship Id="rId1022" Type="http://schemas.openxmlformats.org/officeDocument/2006/relationships/customXml" Target="../ink/ink1679.xml"/><Relationship Id="rId269" Type="http://schemas.openxmlformats.org/officeDocument/2006/relationships/image" Target="../media/image664.png"/><Relationship Id="rId434" Type="http://schemas.openxmlformats.org/officeDocument/2006/relationships/customXml" Target="../ink/ink1385.xml"/><Relationship Id="rId476" Type="http://schemas.openxmlformats.org/officeDocument/2006/relationships/customXml" Target="../ink/ink1406.xml"/><Relationship Id="rId641" Type="http://schemas.openxmlformats.org/officeDocument/2006/relationships/image" Target="../media/image847.png"/><Relationship Id="rId683" Type="http://schemas.openxmlformats.org/officeDocument/2006/relationships/image" Target="../media/image1102.png"/><Relationship Id="rId739" Type="http://schemas.openxmlformats.org/officeDocument/2006/relationships/image" Target="../media/image880.png"/><Relationship Id="rId890" Type="http://schemas.openxmlformats.org/officeDocument/2006/relationships/customXml" Target="../ink/ink1613.xml"/><Relationship Id="rId904" Type="http://schemas.openxmlformats.org/officeDocument/2006/relationships/customXml" Target="../ink/ink1620.xml"/><Relationship Id="rId1064" Type="http://schemas.openxmlformats.org/officeDocument/2006/relationships/customXml" Target="../ink/ink1700.xml"/><Relationship Id="rId33" Type="http://schemas.openxmlformats.org/officeDocument/2006/relationships/image" Target="../media/image547.png"/><Relationship Id="rId129" Type="http://schemas.openxmlformats.org/officeDocument/2006/relationships/customXml" Target="../ink/ink1231.xml"/><Relationship Id="rId280" Type="http://schemas.openxmlformats.org/officeDocument/2006/relationships/customXml" Target="../ink/ink1307.xml"/><Relationship Id="rId336" Type="http://schemas.openxmlformats.org/officeDocument/2006/relationships/customXml" Target="../ink/ink1335.xml"/><Relationship Id="rId501" Type="http://schemas.openxmlformats.org/officeDocument/2006/relationships/image" Target="../media/image777.png"/><Relationship Id="rId543" Type="http://schemas.openxmlformats.org/officeDocument/2006/relationships/image" Target="../media/image798.png"/><Relationship Id="rId946" Type="http://schemas.openxmlformats.org/officeDocument/2006/relationships/customXml" Target="../ink/ink1641.xml"/><Relationship Id="rId988" Type="http://schemas.openxmlformats.org/officeDocument/2006/relationships/customXml" Target="../ink/ink1662.xml"/><Relationship Id="rId1131" Type="http://schemas.openxmlformats.org/officeDocument/2006/relationships/image" Target="../media/image1065.png"/><Relationship Id="rId75" Type="http://schemas.openxmlformats.org/officeDocument/2006/relationships/image" Target="../media/image568.png"/><Relationship Id="rId140" Type="http://schemas.openxmlformats.org/officeDocument/2006/relationships/image" Target="../media/image600.png"/><Relationship Id="rId182" Type="http://schemas.openxmlformats.org/officeDocument/2006/relationships/customXml" Target="../ink/ink1258.xml"/><Relationship Id="rId378" Type="http://schemas.openxmlformats.org/officeDocument/2006/relationships/customXml" Target="../ink/ink1356.xml"/><Relationship Id="rId403" Type="http://schemas.openxmlformats.org/officeDocument/2006/relationships/customXml" Target="../ink/ink1369.xml"/><Relationship Id="rId585" Type="http://schemas.openxmlformats.org/officeDocument/2006/relationships/image" Target="../media/image819.png"/><Relationship Id="rId750" Type="http://schemas.openxmlformats.org/officeDocument/2006/relationships/customXml" Target="../ink/ink1543.xml"/><Relationship Id="rId792" Type="http://schemas.openxmlformats.org/officeDocument/2006/relationships/customXml" Target="../ink/ink1564.xml"/><Relationship Id="rId806" Type="http://schemas.openxmlformats.org/officeDocument/2006/relationships/customXml" Target="../ink/ink1571.xml"/><Relationship Id="rId848" Type="http://schemas.openxmlformats.org/officeDocument/2006/relationships/customXml" Target="../ink/ink1592.xml"/><Relationship Id="rId1033" Type="http://schemas.openxmlformats.org/officeDocument/2006/relationships/image" Target="../media/image1021.png"/><Relationship Id="rId6" Type="http://schemas.openxmlformats.org/officeDocument/2006/relationships/customXml" Target="../ink/ink1169.xml"/><Relationship Id="rId238" Type="http://schemas.openxmlformats.org/officeDocument/2006/relationships/customXml" Target="../ink/ink1286.xml"/><Relationship Id="rId445" Type="http://schemas.openxmlformats.org/officeDocument/2006/relationships/image" Target="../media/image749.png"/><Relationship Id="rId487" Type="http://schemas.openxmlformats.org/officeDocument/2006/relationships/image" Target="../media/image770.png"/><Relationship Id="rId610" Type="http://schemas.openxmlformats.org/officeDocument/2006/relationships/customXml" Target="../ink/ink1473.xml"/><Relationship Id="rId652" Type="http://schemas.openxmlformats.org/officeDocument/2006/relationships/customXml" Target="../ink/ink1494.xml"/><Relationship Id="rId694" Type="http://schemas.openxmlformats.org/officeDocument/2006/relationships/customXml" Target="../ink/ink1515.xml"/><Relationship Id="rId708" Type="http://schemas.openxmlformats.org/officeDocument/2006/relationships/customXml" Target="../ink/ink1522.xml"/><Relationship Id="rId915" Type="http://schemas.openxmlformats.org/officeDocument/2006/relationships/image" Target="../media/image964.png"/><Relationship Id="rId1075" Type="http://schemas.openxmlformats.org/officeDocument/2006/relationships/image" Target="../media/image1041.png"/><Relationship Id="rId291" Type="http://schemas.openxmlformats.org/officeDocument/2006/relationships/image" Target="../media/image675.png"/><Relationship Id="rId305" Type="http://schemas.openxmlformats.org/officeDocument/2006/relationships/image" Target="../media/image682.png"/><Relationship Id="rId347" Type="http://schemas.openxmlformats.org/officeDocument/2006/relationships/image" Target="../media/image703.png"/><Relationship Id="rId512" Type="http://schemas.openxmlformats.org/officeDocument/2006/relationships/customXml" Target="../ink/ink1424.xml"/><Relationship Id="rId957" Type="http://schemas.openxmlformats.org/officeDocument/2006/relationships/image" Target="../media/image985.png"/><Relationship Id="rId999" Type="http://schemas.openxmlformats.org/officeDocument/2006/relationships/image" Target="../media/image1111.png"/><Relationship Id="rId1100" Type="http://schemas.openxmlformats.org/officeDocument/2006/relationships/customXml" Target="../ink/ink1718.xml"/><Relationship Id="rId1142" Type="http://schemas.openxmlformats.org/officeDocument/2006/relationships/customXml" Target="../ink/ink1739.xml"/><Relationship Id="rId44" Type="http://schemas.openxmlformats.org/officeDocument/2006/relationships/customXml" Target="../ink/ink1188.xml"/><Relationship Id="rId86" Type="http://schemas.openxmlformats.org/officeDocument/2006/relationships/customXml" Target="../ink/ink1209.xml"/><Relationship Id="rId151" Type="http://schemas.openxmlformats.org/officeDocument/2006/relationships/customXml" Target="../ink/ink1242.xml"/><Relationship Id="rId389" Type="http://schemas.openxmlformats.org/officeDocument/2006/relationships/image" Target="../media/image722.png"/><Relationship Id="rId554" Type="http://schemas.openxmlformats.org/officeDocument/2006/relationships/customXml" Target="../ink/ink1445.xml"/><Relationship Id="rId596" Type="http://schemas.openxmlformats.org/officeDocument/2006/relationships/customXml" Target="../ink/ink1466.xml"/><Relationship Id="rId761" Type="http://schemas.openxmlformats.org/officeDocument/2006/relationships/image" Target="../media/image890.png"/><Relationship Id="rId817" Type="http://schemas.openxmlformats.org/officeDocument/2006/relationships/image" Target="../media/image918.png"/><Relationship Id="rId859" Type="http://schemas.openxmlformats.org/officeDocument/2006/relationships/image" Target="../media/image939.png"/><Relationship Id="rId1002" Type="http://schemas.openxmlformats.org/officeDocument/2006/relationships/customXml" Target="../ink/ink1669.xml"/><Relationship Id="rId193" Type="http://schemas.openxmlformats.org/officeDocument/2006/relationships/image" Target="../media/image626.png"/><Relationship Id="rId207" Type="http://schemas.openxmlformats.org/officeDocument/2006/relationships/image" Target="../media/image633.png"/><Relationship Id="rId249" Type="http://schemas.openxmlformats.org/officeDocument/2006/relationships/image" Target="../media/image654.png"/><Relationship Id="rId414" Type="http://schemas.openxmlformats.org/officeDocument/2006/relationships/customXml" Target="../ink/ink1375.xml"/><Relationship Id="rId456" Type="http://schemas.openxmlformats.org/officeDocument/2006/relationships/customXml" Target="../ink/ink1396.xml"/><Relationship Id="rId498" Type="http://schemas.openxmlformats.org/officeDocument/2006/relationships/customXml" Target="../ink/ink1417.xml"/><Relationship Id="rId621" Type="http://schemas.openxmlformats.org/officeDocument/2006/relationships/image" Target="../media/image837.png"/><Relationship Id="rId663" Type="http://schemas.openxmlformats.org/officeDocument/2006/relationships/image" Target="../media/image1092.png"/><Relationship Id="rId870" Type="http://schemas.openxmlformats.org/officeDocument/2006/relationships/customXml" Target="../ink/ink1603.xml"/><Relationship Id="rId1044" Type="http://schemas.openxmlformats.org/officeDocument/2006/relationships/customXml" Target="../ink/ink1690.xml"/><Relationship Id="rId1086" Type="http://schemas.openxmlformats.org/officeDocument/2006/relationships/customXml" Target="../ink/ink1711.xml"/><Relationship Id="rId13" Type="http://schemas.openxmlformats.org/officeDocument/2006/relationships/image" Target="../media/image538.png"/><Relationship Id="rId109" Type="http://schemas.openxmlformats.org/officeDocument/2006/relationships/image" Target="../media/image585.png"/><Relationship Id="rId260" Type="http://schemas.openxmlformats.org/officeDocument/2006/relationships/customXml" Target="../ink/ink1297.xml"/><Relationship Id="rId316" Type="http://schemas.openxmlformats.org/officeDocument/2006/relationships/customXml" Target="../ink/ink1325.xml"/><Relationship Id="rId523" Type="http://schemas.openxmlformats.org/officeDocument/2006/relationships/image" Target="../media/image788.png"/><Relationship Id="rId719" Type="http://schemas.openxmlformats.org/officeDocument/2006/relationships/image" Target="../media/image870.png"/><Relationship Id="rId926" Type="http://schemas.openxmlformats.org/officeDocument/2006/relationships/customXml" Target="../ink/ink1631.xml"/><Relationship Id="rId968" Type="http://schemas.openxmlformats.org/officeDocument/2006/relationships/customXml" Target="../ink/ink1652.xml"/><Relationship Id="rId1111" Type="http://schemas.openxmlformats.org/officeDocument/2006/relationships/image" Target="../media/image1055.png"/><Relationship Id="rId55" Type="http://schemas.openxmlformats.org/officeDocument/2006/relationships/image" Target="../media/image558.png"/><Relationship Id="rId97" Type="http://schemas.openxmlformats.org/officeDocument/2006/relationships/image" Target="../media/image579.png"/><Relationship Id="rId120" Type="http://schemas.openxmlformats.org/officeDocument/2006/relationships/customXml" Target="../ink/ink1226.xml"/><Relationship Id="rId358" Type="http://schemas.openxmlformats.org/officeDocument/2006/relationships/customXml" Target="../ink/ink1346.xml"/><Relationship Id="rId565" Type="http://schemas.openxmlformats.org/officeDocument/2006/relationships/image" Target="../media/image809.png"/><Relationship Id="rId730" Type="http://schemas.openxmlformats.org/officeDocument/2006/relationships/customXml" Target="../ink/ink1533.xml"/><Relationship Id="rId772" Type="http://schemas.openxmlformats.org/officeDocument/2006/relationships/customXml" Target="../ink/ink1554.xml"/><Relationship Id="rId828" Type="http://schemas.openxmlformats.org/officeDocument/2006/relationships/customXml" Target="../ink/ink1582.xml"/><Relationship Id="rId1013" Type="http://schemas.openxmlformats.org/officeDocument/2006/relationships/image" Target="../media/image1012.png"/><Relationship Id="rId162" Type="http://schemas.openxmlformats.org/officeDocument/2006/relationships/customXml" Target="../ink/ink1248.xml"/><Relationship Id="rId218" Type="http://schemas.openxmlformats.org/officeDocument/2006/relationships/customXml" Target="../ink/ink1276.xml"/><Relationship Id="rId425" Type="http://schemas.openxmlformats.org/officeDocument/2006/relationships/image" Target="../media/image739.png"/><Relationship Id="rId467" Type="http://schemas.openxmlformats.org/officeDocument/2006/relationships/image" Target="../media/image760.png"/><Relationship Id="rId632" Type="http://schemas.openxmlformats.org/officeDocument/2006/relationships/customXml" Target="../ink/ink1484.xml"/><Relationship Id="rId1055" Type="http://schemas.openxmlformats.org/officeDocument/2006/relationships/image" Target="../media/image1032.png"/><Relationship Id="rId1097" Type="http://schemas.openxmlformats.org/officeDocument/2006/relationships/image" Target="../media/image1052.png"/><Relationship Id="rId271" Type="http://schemas.openxmlformats.org/officeDocument/2006/relationships/image" Target="../media/image665.png"/><Relationship Id="rId674" Type="http://schemas.openxmlformats.org/officeDocument/2006/relationships/customXml" Target="../ink/ink1505.xml"/><Relationship Id="rId881" Type="http://schemas.openxmlformats.org/officeDocument/2006/relationships/image" Target="../media/image949.png"/><Relationship Id="rId937" Type="http://schemas.openxmlformats.org/officeDocument/2006/relationships/image" Target="../media/image975.png"/><Relationship Id="rId979" Type="http://schemas.openxmlformats.org/officeDocument/2006/relationships/image" Target="../media/image996.png"/><Relationship Id="rId1122" Type="http://schemas.openxmlformats.org/officeDocument/2006/relationships/customXml" Target="../ink/ink1729.xml"/><Relationship Id="rId24" Type="http://schemas.openxmlformats.org/officeDocument/2006/relationships/customXml" Target="../ink/ink1178.xml"/><Relationship Id="rId66" Type="http://schemas.openxmlformats.org/officeDocument/2006/relationships/customXml" Target="../ink/ink1199.xml"/><Relationship Id="rId131" Type="http://schemas.openxmlformats.org/officeDocument/2006/relationships/customXml" Target="../ink/ink1232.xml"/><Relationship Id="rId327" Type="http://schemas.openxmlformats.org/officeDocument/2006/relationships/image" Target="../media/image693.png"/><Relationship Id="rId369" Type="http://schemas.openxmlformats.org/officeDocument/2006/relationships/image" Target="../media/image712.png"/><Relationship Id="rId534" Type="http://schemas.openxmlformats.org/officeDocument/2006/relationships/customXml" Target="../ink/ink1435.xml"/><Relationship Id="rId576" Type="http://schemas.openxmlformats.org/officeDocument/2006/relationships/customXml" Target="../ink/ink1456.xml"/><Relationship Id="rId741" Type="http://schemas.openxmlformats.org/officeDocument/2006/relationships/image" Target="../media/image881.png"/><Relationship Id="rId783" Type="http://schemas.openxmlformats.org/officeDocument/2006/relationships/image" Target="../media/image901.png"/><Relationship Id="rId839" Type="http://schemas.openxmlformats.org/officeDocument/2006/relationships/image" Target="../media/image929.png"/><Relationship Id="rId990" Type="http://schemas.openxmlformats.org/officeDocument/2006/relationships/customXml" Target="../ink/ink1663.xml"/><Relationship Id="rId173" Type="http://schemas.openxmlformats.org/officeDocument/2006/relationships/image" Target="../media/image616.png"/><Relationship Id="rId229" Type="http://schemas.openxmlformats.org/officeDocument/2006/relationships/image" Target="../media/image644.png"/><Relationship Id="rId380" Type="http://schemas.openxmlformats.org/officeDocument/2006/relationships/customXml" Target="../ink/ink1357.xml"/><Relationship Id="rId436" Type="http://schemas.openxmlformats.org/officeDocument/2006/relationships/customXml" Target="../ink/ink1386.xml"/><Relationship Id="rId601" Type="http://schemas.openxmlformats.org/officeDocument/2006/relationships/image" Target="../media/image827.png"/><Relationship Id="rId643" Type="http://schemas.openxmlformats.org/officeDocument/2006/relationships/image" Target="../media/image848.png"/><Relationship Id="rId1024" Type="http://schemas.openxmlformats.org/officeDocument/2006/relationships/customXml" Target="../ink/ink1680.xml"/><Relationship Id="rId1066" Type="http://schemas.openxmlformats.org/officeDocument/2006/relationships/customXml" Target="../ink/ink1701.xml"/><Relationship Id="rId240" Type="http://schemas.openxmlformats.org/officeDocument/2006/relationships/customXml" Target="../ink/ink1287.xml"/><Relationship Id="rId478" Type="http://schemas.openxmlformats.org/officeDocument/2006/relationships/customXml" Target="../ink/ink1407.xml"/><Relationship Id="rId685" Type="http://schemas.openxmlformats.org/officeDocument/2006/relationships/image" Target="../media/image1103.png"/><Relationship Id="rId850" Type="http://schemas.openxmlformats.org/officeDocument/2006/relationships/customXml" Target="../ink/ink1593.xml"/><Relationship Id="rId892" Type="http://schemas.openxmlformats.org/officeDocument/2006/relationships/customXml" Target="../ink/ink1614.xml"/><Relationship Id="rId906" Type="http://schemas.openxmlformats.org/officeDocument/2006/relationships/customXml" Target="../ink/ink1621.xml"/><Relationship Id="rId948" Type="http://schemas.openxmlformats.org/officeDocument/2006/relationships/customXml" Target="../ink/ink1642.xml"/><Relationship Id="rId1133" Type="http://schemas.openxmlformats.org/officeDocument/2006/relationships/image" Target="../media/image1066.png"/><Relationship Id="rId35" Type="http://schemas.openxmlformats.org/officeDocument/2006/relationships/image" Target="../media/image548.png"/><Relationship Id="rId77" Type="http://schemas.openxmlformats.org/officeDocument/2006/relationships/image" Target="../media/image569.png"/><Relationship Id="rId100" Type="http://schemas.openxmlformats.org/officeDocument/2006/relationships/customXml" Target="../ink/ink1216.xml"/><Relationship Id="rId282" Type="http://schemas.openxmlformats.org/officeDocument/2006/relationships/customXml" Target="../ink/ink1308.xml"/><Relationship Id="rId338" Type="http://schemas.openxmlformats.org/officeDocument/2006/relationships/customXml" Target="../ink/ink1336.xml"/><Relationship Id="rId503" Type="http://schemas.openxmlformats.org/officeDocument/2006/relationships/image" Target="../media/image778.png"/><Relationship Id="rId545" Type="http://schemas.openxmlformats.org/officeDocument/2006/relationships/image" Target="../media/image799.png"/><Relationship Id="rId587" Type="http://schemas.openxmlformats.org/officeDocument/2006/relationships/image" Target="../media/image820.png"/><Relationship Id="rId710" Type="http://schemas.openxmlformats.org/officeDocument/2006/relationships/customXml" Target="../ink/ink1523.xml"/><Relationship Id="rId752" Type="http://schemas.openxmlformats.org/officeDocument/2006/relationships/customXml" Target="../ink/ink1544.xml"/><Relationship Id="rId808" Type="http://schemas.openxmlformats.org/officeDocument/2006/relationships/customXml" Target="../ink/ink1572.xml"/><Relationship Id="rId8" Type="http://schemas.openxmlformats.org/officeDocument/2006/relationships/customXml" Target="../ink/ink1170.xml"/><Relationship Id="rId142" Type="http://schemas.openxmlformats.org/officeDocument/2006/relationships/image" Target="../media/image601.png"/><Relationship Id="rId184" Type="http://schemas.openxmlformats.org/officeDocument/2006/relationships/customXml" Target="../ink/ink1259.xml"/><Relationship Id="rId391" Type="http://schemas.openxmlformats.org/officeDocument/2006/relationships/image" Target="../media/image723.png"/><Relationship Id="rId405" Type="http://schemas.openxmlformats.org/officeDocument/2006/relationships/customXml" Target="../ink/ink1370.xml"/><Relationship Id="rId447" Type="http://schemas.openxmlformats.org/officeDocument/2006/relationships/image" Target="../media/image750.png"/><Relationship Id="rId612" Type="http://schemas.openxmlformats.org/officeDocument/2006/relationships/customXml" Target="../ink/ink1474.xml"/><Relationship Id="rId794" Type="http://schemas.openxmlformats.org/officeDocument/2006/relationships/customXml" Target="../ink/ink1565.xml"/><Relationship Id="rId1035" Type="http://schemas.openxmlformats.org/officeDocument/2006/relationships/image" Target="../media/image1022.png"/><Relationship Id="rId1077" Type="http://schemas.openxmlformats.org/officeDocument/2006/relationships/image" Target="../media/image1042.png"/><Relationship Id="rId251" Type="http://schemas.openxmlformats.org/officeDocument/2006/relationships/image" Target="../media/image655.png"/><Relationship Id="rId489" Type="http://schemas.openxmlformats.org/officeDocument/2006/relationships/image" Target="../media/image771.png"/><Relationship Id="rId654" Type="http://schemas.openxmlformats.org/officeDocument/2006/relationships/customXml" Target="../ink/ink1495.xml"/><Relationship Id="rId696" Type="http://schemas.openxmlformats.org/officeDocument/2006/relationships/customXml" Target="../ink/ink1516.xml"/><Relationship Id="rId861" Type="http://schemas.openxmlformats.org/officeDocument/2006/relationships/image" Target="../media/image940.png"/><Relationship Id="rId917" Type="http://schemas.openxmlformats.org/officeDocument/2006/relationships/image" Target="../media/image965.png"/><Relationship Id="rId959" Type="http://schemas.openxmlformats.org/officeDocument/2006/relationships/image" Target="../media/image986.png"/><Relationship Id="rId1102" Type="http://schemas.openxmlformats.org/officeDocument/2006/relationships/customXml" Target="../ink/ink1719.xml"/><Relationship Id="rId46" Type="http://schemas.openxmlformats.org/officeDocument/2006/relationships/customXml" Target="../ink/ink1189.xml"/><Relationship Id="rId293" Type="http://schemas.openxmlformats.org/officeDocument/2006/relationships/image" Target="../media/image676.png"/><Relationship Id="rId307" Type="http://schemas.openxmlformats.org/officeDocument/2006/relationships/image" Target="../media/image683.png"/><Relationship Id="rId349" Type="http://schemas.openxmlformats.org/officeDocument/2006/relationships/image" Target="../media/image704.png"/><Relationship Id="rId514" Type="http://schemas.openxmlformats.org/officeDocument/2006/relationships/customXml" Target="../ink/ink1425.xml"/><Relationship Id="rId556" Type="http://schemas.openxmlformats.org/officeDocument/2006/relationships/customXml" Target="../ink/ink1446.xml"/><Relationship Id="rId721" Type="http://schemas.openxmlformats.org/officeDocument/2006/relationships/image" Target="../media/image871.png"/><Relationship Id="rId763" Type="http://schemas.openxmlformats.org/officeDocument/2006/relationships/image" Target="../media/image891.png"/><Relationship Id="rId1144" Type="http://schemas.openxmlformats.org/officeDocument/2006/relationships/customXml" Target="../ink/ink1740.xml"/><Relationship Id="rId88" Type="http://schemas.openxmlformats.org/officeDocument/2006/relationships/customXml" Target="../ink/ink1210.xml"/><Relationship Id="rId111" Type="http://schemas.openxmlformats.org/officeDocument/2006/relationships/image" Target="../media/image586.png"/><Relationship Id="rId153" Type="http://schemas.openxmlformats.org/officeDocument/2006/relationships/customXml" Target="../ink/ink1243.xml"/><Relationship Id="rId195" Type="http://schemas.openxmlformats.org/officeDocument/2006/relationships/image" Target="../media/image627.png"/><Relationship Id="rId209" Type="http://schemas.openxmlformats.org/officeDocument/2006/relationships/image" Target="../media/image634.png"/><Relationship Id="rId360" Type="http://schemas.openxmlformats.org/officeDocument/2006/relationships/customXml" Target="../ink/ink1347.xml"/><Relationship Id="rId416" Type="http://schemas.openxmlformats.org/officeDocument/2006/relationships/customXml" Target="../ink/ink1376.xml"/><Relationship Id="rId598" Type="http://schemas.openxmlformats.org/officeDocument/2006/relationships/customXml" Target="../ink/ink1467.xml"/><Relationship Id="rId819" Type="http://schemas.openxmlformats.org/officeDocument/2006/relationships/image" Target="../media/image919.png"/><Relationship Id="rId970" Type="http://schemas.openxmlformats.org/officeDocument/2006/relationships/customXml" Target="../ink/ink1653.xml"/><Relationship Id="rId1004" Type="http://schemas.openxmlformats.org/officeDocument/2006/relationships/customXml" Target="../ink/ink1670.xml"/><Relationship Id="rId1046" Type="http://schemas.openxmlformats.org/officeDocument/2006/relationships/customXml" Target="../ink/ink1691.xml"/><Relationship Id="rId220" Type="http://schemas.openxmlformats.org/officeDocument/2006/relationships/customXml" Target="../ink/ink1277.xml"/><Relationship Id="rId458" Type="http://schemas.openxmlformats.org/officeDocument/2006/relationships/customXml" Target="../ink/ink1397.xml"/><Relationship Id="rId623" Type="http://schemas.openxmlformats.org/officeDocument/2006/relationships/image" Target="../media/image838.png"/><Relationship Id="rId665" Type="http://schemas.openxmlformats.org/officeDocument/2006/relationships/image" Target="../media/image1093.png"/><Relationship Id="rId830" Type="http://schemas.openxmlformats.org/officeDocument/2006/relationships/customXml" Target="../ink/ink1583.xml"/><Relationship Id="rId872" Type="http://schemas.openxmlformats.org/officeDocument/2006/relationships/customXml" Target="../ink/ink1604.xml"/><Relationship Id="rId928" Type="http://schemas.openxmlformats.org/officeDocument/2006/relationships/customXml" Target="../ink/ink1632.xml"/><Relationship Id="rId1088" Type="http://schemas.openxmlformats.org/officeDocument/2006/relationships/customXml" Target="../ink/ink1712.xml"/><Relationship Id="rId15" Type="http://schemas.openxmlformats.org/officeDocument/2006/relationships/image" Target="../media/image539.png"/><Relationship Id="rId57" Type="http://schemas.openxmlformats.org/officeDocument/2006/relationships/image" Target="../media/image559.png"/><Relationship Id="rId262" Type="http://schemas.openxmlformats.org/officeDocument/2006/relationships/customXml" Target="../ink/ink1298.xml"/><Relationship Id="rId318" Type="http://schemas.openxmlformats.org/officeDocument/2006/relationships/customXml" Target="../ink/ink1326.xml"/><Relationship Id="rId525" Type="http://schemas.openxmlformats.org/officeDocument/2006/relationships/image" Target="../media/image789.png"/><Relationship Id="rId567" Type="http://schemas.openxmlformats.org/officeDocument/2006/relationships/image" Target="../media/image810.png"/><Relationship Id="rId732" Type="http://schemas.openxmlformats.org/officeDocument/2006/relationships/customXml" Target="../ink/ink1534.xml"/><Relationship Id="rId1113" Type="http://schemas.openxmlformats.org/officeDocument/2006/relationships/image" Target="../media/image1056.png"/><Relationship Id="rId99" Type="http://schemas.openxmlformats.org/officeDocument/2006/relationships/image" Target="../media/image580.png"/><Relationship Id="rId122" Type="http://schemas.openxmlformats.org/officeDocument/2006/relationships/customXml" Target="../ink/ink1227.xml"/><Relationship Id="rId164" Type="http://schemas.openxmlformats.org/officeDocument/2006/relationships/customXml" Target="../ink/ink1249.xml"/><Relationship Id="rId371" Type="http://schemas.openxmlformats.org/officeDocument/2006/relationships/image" Target="../media/image713.png"/><Relationship Id="rId774" Type="http://schemas.openxmlformats.org/officeDocument/2006/relationships/customXml" Target="../ink/ink1555.xml"/><Relationship Id="rId981" Type="http://schemas.openxmlformats.org/officeDocument/2006/relationships/image" Target="../media/image997.png"/><Relationship Id="rId1015" Type="http://schemas.openxmlformats.org/officeDocument/2006/relationships/image" Target="../media/image1013.png"/><Relationship Id="rId1057" Type="http://schemas.openxmlformats.org/officeDocument/2006/relationships/image" Target="../media/image1033.png"/><Relationship Id="rId427" Type="http://schemas.openxmlformats.org/officeDocument/2006/relationships/image" Target="../media/image740.png"/><Relationship Id="rId469" Type="http://schemas.openxmlformats.org/officeDocument/2006/relationships/image" Target="../media/image761.png"/><Relationship Id="rId634" Type="http://schemas.openxmlformats.org/officeDocument/2006/relationships/customXml" Target="../ink/ink1485.xml"/><Relationship Id="rId676" Type="http://schemas.openxmlformats.org/officeDocument/2006/relationships/customXml" Target="../ink/ink1506.xml"/><Relationship Id="rId841" Type="http://schemas.openxmlformats.org/officeDocument/2006/relationships/image" Target="../media/image930.png"/><Relationship Id="rId883" Type="http://schemas.openxmlformats.org/officeDocument/2006/relationships/image" Target="../media/image950.png"/><Relationship Id="rId1099" Type="http://schemas.openxmlformats.org/officeDocument/2006/relationships/image" Target="../media/image1053.png"/><Relationship Id="rId26" Type="http://schemas.openxmlformats.org/officeDocument/2006/relationships/customXml" Target="../ink/ink1179.xml"/><Relationship Id="rId231" Type="http://schemas.openxmlformats.org/officeDocument/2006/relationships/image" Target="../media/image645.png"/><Relationship Id="rId273" Type="http://schemas.openxmlformats.org/officeDocument/2006/relationships/image" Target="../media/image666.png"/><Relationship Id="rId329" Type="http://schemas.openxmlformats.org/officeDocument/2006/relationships/image" Target="../media/image694.png"/><Relationship Id="rId480" Type="http://schemas.openxmlformats.org/officeDocument/2006/relationships/customXml" Target="../ink/ink1408.xml"/><Relationship Id="rId536" Type="http://schemas.openxmlformats.org/officeDocument/2006/relationships/customXml" Target="../ink/ink1436.xml"/><Relationship Id="rId701" Type="http://schemas.openxmlformats.org/officeDocument/2006/relationships/image" Target="../media/image862.png"/><Relationship Id="rId939" Type="http://schemas.openxmlformats.org/officeDocument/2006/relationships/image" Target="../media/image976.png"/><Relationship Id="rId1124" Type="http://schemas.openxmlformats.org/officeDocument/2006/relationships/customXml" Target="../ink/ink1730.xml"/><Relationship Id="rId68" Type="http://schemas.openxmlformats.org/officeDocument/2006/relationships/customXml" Target="../ink/ink1200.xml"/><Relationship Id="rId133" Type="http://schemas.openxmlformats.org/officeDocument/2006/relationships/customXml" Target="../ink/ink1233.xml"/><Relationship Id="rId175" Type="http://schemas.openxmlformats.org/officeDocument/2006/relationships/image" Target="../media/image617.png"/><Relationship Id="rId340" Type="http://schemas.openxmlformats.org/officeDocument/2006/relationships/customXml" Target="../ink/ink1337.xml"/><Relationship Id="rId578" Type="http://schemas.openxmlformats.org/officeDocument/2006/relationships/customXml" Target="../ink/ink1457.xml"/><Relationship Id="rId743" Type="http://schemas.openxmlformats.org/officeDocument/2006/relationships/image" Target="../media/image882.png"/><Relationship Id="rId785" Type="http://schemas.openxmlformats.org/officeDocument/2006/relationships/image" Target="../media/image902.png"/><Relationship Id="rId950" Type="http://schemas.openxmlformats.org/officeDocument/2006/relationships/customXml" Target="../ink/ink1643.xml"/><Relationship Id="rId992" Type="http://schemas.openxmlformats.org/officeDocument/2006/relationships/customXml" Target="../ink/ink1664.xml"/><Relationship Id="rId1026" Type="http://schemas.openxmlformats.org/officeDocument/2006/relationships/customXml" Target="../ink/ink1681.xml"/><Relationship Id="rId200" Type="http://schemas.openxmlformats.org/officeDocument/2006/relationships/customXml" Target="../ink/ink1267.xml"/><Relationship Id="rId382" Type="http://schemas.openxmlformats.org/officeDocument/2006/relationships/customXml" Target="../ink/ink1358.xml"/><Relationship Id="rId438" Type="http://schemas.openxmlformats.org/officeDocument/2006/relationships/customXml" Target="../ink/ink1387.xml"/><Relationship Id="rId603" Type="http://schemas.openxmlformats.org/officeDocument/2006/relationships/image" Target="../media/image828.png"/><Relationship Id="rId645" Type="http://schemas.openxmlformats.org/officeDocument/2006/relationships/image" Target="../media/image849.png"/><Relationship Id="rId687" Type="http://schemas.openxmlformats.org/officeDocument/2006/relationships/image" Target="../media/image1104.png"/><Relationship Id="rId810" Type="http://schemas.openxmlformats.org/officeDocument/2006/relationships/customXml" Target="../ink/ink1573.xml"/><Relationship Id="rId852" Type="http://schemas.openxmlformats.org/officeDocument/2006/relationships/customXml" Target="../ink/ink1594.xml"/><Relationship Id="rId908" Type="http://schemas.openxmlformats.org/officeDocument/2006/relationships/customXml" Target="../ink/ink1622.xml"/><Relationship Id="rId1068" Type="http://schemas.openxmlformats.org/officeDocument/2006/relationships/customXml" Target="../ink/ink1702.xml"/><Relationship Id="rId242" Type="http://schemas.openxmlformats.org/officeDocument/2006/relationships/customXml" Target="../ink/ink1288.xml"/><Relationship Id="rId284" Type="http://schemas.openxmlformats.org/officeDocument/2006/relationships/customXml" Target="../ink/ink1309.xml"/><Relationship Id="rId491" Type="http://schemas.openxmlformats.org/officeDocument/2006/relationships/image" Target="../media/image772.png"/><Relationship Id="rId505" Type="http://schemas.openxmlformats.org/officeDocument/2006/relationships/image" Target="../media/image779.png"/><Relationship Id="rId712" Type="http://schemas.openxmlformats.org/officeDocument/2006/relationships/customXml" Target="../ink/ink1524.xml"/><Relationship Id="rId894" Type="http://schemas.openxmlformats.org/officeDocument/2006/relationships/customXml" Target="../ink/ink1615.xml"/><Relationship Id="rId1135" Type="http://schemas.openxmlformats.org/officeDocument/2006/relationships/image" Target="../media/image1067.png"/><Relationship Id="rId37" Type="http://schemas.openxmlformats.org/officeDocument/2006/relationships/image" Target="../media/image549.png"/><Relationship Id="rId79" Type="http://schemas.openxmlformats.org/officeDocument/2006/relationships/image" Target="../media/image570.png"/><Relationship Id="rId102" Type="http://schemas.openxmlformats.org/officeDocument/2006/relationships/customXml" Target="../ink/ink1217.xml"/><Relationship Id="rId144" Type="http://schemas.openxmlformats.org/officeDocument/2006/relationships/image" Target="../media/image602.png"/><Relationship Id="rId547" Type="http://schemas.openxmlformats.org/officeDocument/2006/relationships/image" Target="../media/image800.png"/><Relationship Id="rId589" Type="http://schemas.openxmlformats.org/officeDocument/2006/relationships/image" Target="../media/image821.png"/><Relationship Id="rId754" Type="http://schemas.openxmlformats.org/officeDocument/2006/relationships/customXml" Target="../ink/ink1545.xml"/><Relationship Id="rId796" Type="http://schemas.openxmlformats.org/officeDocument/2006/relationships/customXml" Target="../ink/ink1566.xml"/><Relationship Id="rId961" Type="http://schemas.openxmlformats.org/officeDocument/2006/relationships/image" Target="../media/image987.png"/><Relationship Id="rId90" Type="http://schemas.openxmlformats.org/officeDocument/2006/relationships/customXml" Target="../ink/ink1211.xml"/><Relationship Id="rId186" Type="http://schemas.openxmlformats.org/officeDocument/2006/relationships/customXml" Target="../ink/ink1260.xml"/><Relationship Id="rId351" Type="http://schemas.openxmlformats.org/officeDocument/2006/relationships/image" Target="../media/image705.png"/><Relationship Id="rId393" Type="http://schemas.openxmlformats.org/officeDocument/2006/relationships/image" Target="../media/image724.png"/><Relationship Id="rId407" Type="http://schemas.openxmlformats.org/officeDocument/2006/relationships/customXml" Target="../ink/ink1371.xml"/><Relationship Id="rId449" Type="http://schemas.openxmlformats.org/officeDocument/2006/relationships/image" Target="../media/image751.png"/><Relationship Id="rId614" Type="http://schemas.openxmlformats.org/officeDocument/2006/relationships/customXml" Target="../ink/ink1475.xml"/><Relationship Id="rId656" Type="http://schemas.openxmlformats.org/officeDocument/2006/relationships/customXml" Target="../ink/ink1496.xml"/><Relationship Id="rId821" Type="http://schemas.openxmlformats.org/officeDocument/2006/relationships/image" Target="../media/image920.png"/><Relationship Id="rId863" Type="http://schemas.openxmlformats.org/officeDocument/2006/relationships/image" Target="../media/image1107.png"/><Relationship Id="rId1037" Type="http://schemas.openxmlformats.org/officeDocument/2006/relationships/image" Target="../media/image1023.png"/><Relationship Id="rId1079" Type="http://schemas.openxmlformats.org/officeDocument/2006/relationships/image" Target="../media/image1043.png"/><Relationship Id="rId211" Type="http://schemas.openxmlformats.org/officeDocument/2006/relationships/image" Target="../media/image635.png"/><Relationship Id="rId253" Type="http://schemas.openxmlformats.org/officeDocument/2006/relationships/image" Target="../media/image656.png"/><Relationship Id="rId295" Type="http://schemas.openxmlformats.org/officeDocument/2006/relationships/image" Target="../media/image677.png"/><Relationship Id="rId309" Type="http://schemas.openxmlformats.org/officeDocument/2006/relationships/image" Target="../media/image684.png"/><Relationship Id="rId460" Type="http://schemas.openxmlformats.org/officeDocument/2006/relationships/customXml" Target="../ink/ink1398.xml"/><Relationship Id="rId516" Type="http://schemas.openxmlformats.org/officeDocument/2006/relationships/customXml" Target="../ink/ink1426.xml"/><Relationship Id="rId698" Type="http://schemas.openxmlformats.org/officeDocument/2006/relationships/customXml" Target="../ink/ink1517.xml"/><Relationship Id="rId919" Type="http://schemas.openxmlformats.org/officeDocument/2006/relationships/image" Target="../media/image966.png"/><Relationship Id="rId1090" Type="http://schemas.openxmlformats.org/officeDocument/2006/relationships/customXml" Target="../ink/ink1713.xml"/><Relationship Id="rId1104" Type="http://schemas.openxmlformats.org/officeDocument/2006/relationships/customXml" Target="../ink/ink1720.xml"/><Relationship Id="rId1146" Type="http://schemas.openxmlformats.org/officeDocument/2006/relationships/customXml" Target="../ink/ink1741.xml"/><Relationship Id="rId48" Type="http://schemas.openxmlformats.org/officeDocument/2006/relationships/customXml" Target="../ink/ink1190.xml"/><Relationship Id="rId113" Type="http://schemas.openxmlformats.org/officeDocument/2006/relationships/image" Target="../media/image587.png"/><Relationship Id="rId320" Type="http://schemas.openxmlformats.org/officeDocument/2006/relationships/customXml" Target="../ink/ink1327.xml"/><Relationship Id="rId558" Type="http://schemas.openxmlformats.org/officeDocument/2006/relationships/customXml" Target="../ink/ink1447.xml"/><Relationship Id="rId723" Type="http://schemas.openxmlformats.org/officeDocument/2006/relationships/image" Target="../media/image872.png"/><Relationship Id="rId765" Type="http://schemas.openxmlformats.org/officeDocument/2006/relationships/image" Target="../media/image892.png"/><Relationship Id="rId930" Type="http://schemas.openxmlformats.org/officeDocument/2006/relationships/customXml" Target="../ink/ink1633.xml"/><Relationship Id="rId972" Type="http://schemas.openxmlformats.org/officeDocument/2006/relationships/customXml" Target="../ink/ink1654.xml"/><Relationship Id="rId1006" Type="http://schemas.openxmlformats.org/officeDocument/2006/relationships/customXml" Target="../ink/ink1671.xml"/><Relationship Id="rId155" Type="http://schemas.openxmlformats.org/officeDocument/2006/relationships/image" Target="../media/image607.png"/><Relationship Id="rId197" Type="http://schemas.openxmlformats.org/officeDocument/2006/relationships/image" Target="../media/image628.png"/><Relationship Id="rId362" Type="http://schemas.openxmlformats.org/officeDocument/2006/relationships/customXml" Target="../ink/ink1348.xml"/><Relationship Id="rId418" Type="http://schemas.openxmlformats.org/officeDocument/2006/relationships/customXml" Target="../ink/ink1377.xml"/><Relationship Id="rId625" Type="http://schemas.openxmlformats.org/officeDocument/2006/relationships/image" Target="../media/image839.png"/><Relationship Id="rId832" Type="http://schemas.openxmlformats.org/officeDocument/2006/relationships/customXml" Target="../ink/ink1584.xml"/><Relationship Id="rId1048" Type="http://schemas.openxmlformats.org/officeDocument/2006/relationships/customXml" Target="../ink/ink1692.xml"/><Relationship Id="rId222" Type="http://schemas.openxmlformats.org/officeDocument/2006/relationships/customXml" Target="../ink/ink1278.xml"/><Relationship Id="rId264" Type="http://schemas.openxmlformats.org/officeDocument/2006/relationships/customXml" Target="../ink/ink1299.xml"/><Relationship Id="rId471" Type="http://schemas.openxmlformats.org/officeDocument/2006/relationships/image" Target="../media/image762.png"/><Relationship Id="rId667" Type="http://schemas.openxmlformats.org/officeDocument/2006/relationships/image" Target="../media/image1094.png"/><Relationship Id="rId874" Type="http://schemas.openxmlformats.org/officeDocument/2006/relationships/customXml" Target="../ink/ink1605.xml"/><Relationship Id="rId1115" Type="http://schemas.openxmlformats.org/officeDocument/2006/relationships/image" Target="../media/image1057.png"/><Relationship Id="rId17" Type="http://schemas.openxmlformats.org/officeDocument/2006/relationships/image" Target="../media/image407.png"/><Relationship Id="rId59" Type="http://schemas.openxmlformats.org/officeDocument/2006/relationships/image" Target="../media/image560.png"/><Relationship Id="rId124" Type="http://schemas.openxmlformats.org/officeDocument/2006/relationships/image" Target="../media/image592.png"/><Relationship Id="rId527" Type="http://schemas.openxmlformats.org/officeDocument/2006/relationships/image" Target="../media/image790.png"/><Relationship Id="rId569" Type="http://schemas.openxmlformats.org/officeDocument/2006/relationships/image" Target="../media/image811.png"/><Relationship Id="rId734" Type="http://schemas.openxmlformats.org/officeDocument/2006/relationships/customXml" Target="../ink/ink1535.xml"/><Relationship Id="rId776" Type="http://schemas.openxmlformats.org/officeDocument/2006/relationships/customXml" Target="../ink/ink1556.xml"/><Relationship Id="rId941" Type="http://schemas.openxmlformats.org/officeDocument/2006/relationships/image" Target="../media/image977.png"/><Relationship Id="rId983" Type="http://schemas.openxmlformats.org/officeDocument/2006/relationships/image" Target="../media/image998.png"/><Relationship Id="rId70" Type="http://schemas.openxmlformats.org/officeDocument/2006/relationships/customXml" Target="../ink/ink1201.xml"/><Relationship Id="rId166" Type="http://schemas.openxmlformats.org/officeDocument/2006/relationships/customXml" Target="../ink/ink1250.xml"/><Relationship Id="rId331" Type="http://schemas.openxmlformats.org/officeDocument/2006/relationships/image" Target="../media/image695.png"/><Relationship Id="rId373" Type="http://schemas.openxmlformats.org/officeDocument/2006/relationships/image" Target="../media/image714.png"/><Relationship Id="rId429" Type="http://schemas.openxmlformats.org/officeDocument/2006/relationships/image" Target="../media/image741.png"/><Relationship Id="rId580" Type="http://schemas.openxmlformats.org/officeDocument/2006/relationships/customXml" Target="../ink/ink1458.xml"/><Relationship Id="rId636" Type="http://schemas.openxmlformats.org/officeDocument/2006/relationships/customXml" Target="../ink/ink1486.xml"/><Relationship Id="rId801" Type="http://schemas.openxmlformats.org/officeDocument/2006/relationships/image" Target="../media/image910.png"/><Relationship Id="rId1017" Type="http://schemas.openxmlformats.org/officeDocument/2006/relationships/image" Target="../media/image1014.png"/><Relationship Id="rId1059" Type="http://schemas.openxmlformats.org/officeDocument/2006/relationships/image" Target="../media/image1113.png"/><Relationship Id="rId1" Type="http://schemas.openxmlformats.org/officeDocument/2006/relationships/tags" Target="../tags/tag129.xml"/><Relationship Id="rId233" Type="http://schemas.openxmlformats.org/officeDocument/2006/relationships/image" Target="../media/image646.png"/><Relationship Id="rId440" Type="http://schemas.openxmlformats.org/officeDocument/2006/relationships/customXml" Target="../ink/ink1388.xml"/><Relationship Id="rId678" Type="http://schemas.openxmlformats.org/officeDocument/2006/relationships/customXml" Target="../ink/ink1507.xml"/><Relationship Id="rId843" Type="http://schemas.openxmlformats.org/officeDocument/2006/relationships/image" Target="../media/image931.png"/><Relationship Id="rId885" Type="http://schemas.openxmlformats.org/officeDocument/2006/relationships/image" Target="../media/image951.png"/><Relationship Id="rId1070" Type="http://schemas.openxmlformats.org/officeDocument/2006/relationships/customXml" Target="../ink/ink1703.xml"/><Relationship Id="rId1126" Type="http://schemas.openxmlformats.org/officeDocument/2006/relationships/customXml" Target="../ink/ink1731.xml"/><Relationship Id="rId28" Type="http://schemas.openxmlformats.org/officeDocument/2006/relationships/customXml" Target="../ink/ink1180.xml"/><Relationship Id="rId275" Type="http://schemas.openxmlformats.org/officeDocument/2006/relationships/image" Target="../media/image667.png"/><Relationship Id="rId300" Type="http://schemas.openxmlformats.org/officeDocument/2006/relationships/customXml" Target="../ink/ink1317.xml"/><Relationship Id="rId482" Type="http://schemas.openxmlformats.org/officeDocument/2006/relationships/customXml" Target="../ink/ink1409.xml"/><Relationship Id="rId538" Type="http://schemas.openxmlformats.org/officeDocument/2006/relationships/customXml" Target="../ink/ink1437.xml"/><Relationship Id="rId703" Type="http://schemas.openxmlformats.org/officeDocument/2006/relationships/image" Target="../media/image863.png"/><Relationship Id="rId745" Type="http://schemas.openxmlformats.org/officeDocument/2006/relationships/image" Target="../media/image883.png"/><Relationship Id="rId910" Type="http://schemas.openxmlformats.org/officeDocument/2006/relationships/customXml" Target="../ink/ink1623.xml"/><Relationship Id="rId952" Type="http://schemas.openxmlformats.org/officeDocument/2006/relationships/customXml" Target="../ink/ink1644.xml"/><Relationship Id="rId81" Type="http://schemas.openxmlformats.org/officeDocument/2006/relationships/image" Target="../media/image571.png"/><Relationship Id="rId135" Type="http://schemas.openxmlformats.org/officeDocument/2006/relationships/customXml" Target="../ink/ink1234.xml"/><Relationship Id="rId177" Type="http://schemas.openxmlformats.org/officeDocument/2006/relationships/image" Target="../media/image618.png"/><Relationship Id="rId342" Type="http://schemas.openxmlformats.org/officeDocument/2006/relationships/customXml" Target="../ink/ink1338.xml"/><Relationship Id="rId384" Type="http://schemas.openxmlformats.org/officeDocument/2006/relationships/customXml" Target="../ink/ink1359.xml"/><Relationship Id="rId591" Type="http://schemas.openxmlformats.org/officeDocument/2006/relationships/image" Target="../media/image822.png"/><Relationship Id="rId605" Type="http://schemas.openxmlformats.org/officeDocument/2006/relationships/image" Target="../media/image829.png"/><Relationship Id="rId787" Type="http://schemas.openxmlformats.org/officeDocument/2006/relationships/image" Target="../media/image903.png"/><Relationship Id="rId812" Type="http://schemas.openxmlformats.org/officeDocument/2006/relationships/customXml" Target="../ink/ink1574.xml"/><Relationship Id="rId994" Type="http://schemas.openxmlformats.org/officeDocument/2006/relationships/customXml" Target="../ink/ink1665.xml"/><Relationship Id="rId1028" Type="http://schemas.openxmlformats.org/officeDocument/2006/relationships/customXml" Target="../ink/ink1682.xml"/><Relationship Id="rId202" Type="http://schemas.openxmlformats.org/officeDocument/2006/relationships/customXml" Target="../ink/ink1268.xml"/><Relationship Id="rId244" Type="http://schemas.openxmlformats.org/officeDocument/2006/relationships/customXml" Target="../ink/ink1289.xml"/><Relationship Id="rId647" Type="http://schemas.openxmlformats.org/officeDocument/2006/relationships/image" Target="../media/image850.png"/><Relationship Id="rId689" Type="http://schemas.openxmlformats.org/officeDocument/2006/relationships/image" Target="../media/image856.png"/><Relationship Id="rId854" Type="http://schemas.openxmlformats.org/officeDocument/2006/relationships/customXml" Target="../ink/ink1595.xml"/><Relationship Id="rId896" Type="http://schemas.openxmlformats.org/officeDocument/2006/relationships/customXml" Target="../ink/ink1616.xml"/><Relationship Id="rId1081" Type="http://schemas.openxmlformats.org/officeDocument/2006/relationships/image" Target="../media/image1044.png"/><Relationship Id="rId39" Type="http://schemas.openxmlformats.org/officeDocument/2006/relationships/image" Target="../media/image550.png"/><Relationship Id="rId286" Type="http://schemas.openxmlformats.org/officeDocument/2006/relationships/customXml" Target="../ink/ink1310.xml"/><Relationship Id="rId451" Type="http://schemas.openxmlformats.org/officeDocument/2006/relationships/image" Target="../media/image752.png"/><Relationship Id="rId493" Type="http://schemas.openxmlformats.org/officeDocument/2006/relationships/image" Target="../media/image773.png"/><Relationship Id="rId507" Type="http://schemas.openxmlformats.org/officeDocument/2006/relationships/image" Target="../media/image780.png"/><Relationship Id="rId549" Type="http://schemas.openxmlformats.org/officeDocument/2006/relationships/image" Target="../media/image801.png"/><Relationship Id="rId714" Type="http://schemas.openxmlformats.org/officeDocument/2006/relationships/customXml" Target="../ink/ink1525.xml"/><Relationship Id="rId756" Type="http://schemas.openxmlformats.org/officeDocument/2006/relationships/customXml" Target="../ink/ink1546.xml"/><Relationship Id="rId921" Type="http://schemas.openxmlformats.org/officeDocument/2006/relationships/image" Target="../media/image967.png"/><Relationship Id="rId1137" Type="http://schemas.openxmlformats.org/officeDocument/2006/relationships/image" Target="../media/image1068.png"/><Relationship Id="rId50" Type="http://schemas.openxmlformats.org/officeDocument/2006/relationships/customXml" Target="../ink/ink1191.xml"/><Relationship Id="rId104" Type="http://schemas.openxmlformats.org/officeDocument/2006/relationships/customXml" Target="../ink/ink1218.xml"/><Relationship Id="rId146" Type="http://schemas.openxmlformats.org/officeDocument/2006/relationships/image" Target="../media/image603.png"/><Relationship Id="rId188" Type="http://schemas.openxmlformats.org/officeDocument/2006/relationships/customXml" Target="../ink/ink1261.xml"/><Relationship Id="rId311" Type="http://schemas.openxmlformats.org/officeDocument/2006/relationships/image" Target="../media/image685.png"/><Relationship Id="rId353" Type="http://schemas.openxmlformats.org/officeDocument/2006/relationships/image" Target="../media/image706.png"/><Relationship Id="rId395" Type="http://schemas.openxmlformats.org/officeDocument/2006/relationships/customXml" Target="../ink/ink1365.xml"/><Relationship Id="rId409" Type="http://schemas.openxmlformats.org/officeDocument/2006/relationships/customXml" Target="../ink/ink1372.xml"/><Relationship Id="rId560" Type="http://schemas.openxmlformats.org/officeDocument/2006/relationships/customXml" Target="../ink/ink1448.xml"/><Relationship Id="rId798" Type="http://schemas.openxmlformats.org/officeDocument/2006/relationships/customXml" Target="../ink/ink1567.xml"/><Relationship Id="rId963" Type="http://schemas.openxmlformats.org/officeDocument/2006/relationships/image" Target="../media/image988.png"/><Relationship Id="rId1039" Type="http://schemas.openxmlformats.org/officeDocument/2006/relationships/image" Target="../media/image1024.png"/><Relationship Id="rId92" Type="http://schemas.openxmlformats.org/officeDocument/2006/relationships/customXml" Target="../ink/ink1212.xml"/><Relationship Id="rId213" Type="http://schemas.openxmlformats.org/officeDocument/2006/relationships/image" Target="../media/image636.png"/><Relationship Id="rId420" Type="http://schemas.openxmlformats.org/officeDocument/2006/relationships/customXml" Target="../ink/ink1378.xml"/><Relationship Id="rId616" Type="http://schemas.openxmlformats.org/officeDocument/2006/relationships/customXml" Target="../ink/ink1476.xml"/><Relationship Id="rId658" Type="http://schemas.openxmlformats.org/officeDocument/2006/relationships/customXml" Target="../ink/ink1497.xml"/><Relationship Id="rId823" Type="http://schemas.openxmlformats.org/officeDocument/2006/relationships/image" Target="../media/image921.png"/><Relationship Id="rId865" Type="http://schemas.openxmlformats.org/officeDocument/2006/relationships/image" Target="../media/image941.png"/><Relationship Id="rId1050" Type="http://schemas.openxmlformats.org/officeDocument/2006/relationships/customXml" Target="../ink/ink1693.xml"/><Relationship Id="rId255" Type="http://schemas.openxmlformats.org/officeDocument/2006/relationships/image" Target="../media/image657.png"/><Relationship Id="rId297" Type="http://schemas.openxmlformats.org/officeDocument/2006/relationships/image" Target="../media/image678.png"/><Relationship Id="rId462" Type="http://schemas.openxmlformats.org/officeDocument/2006/relationships/customXml" Target="../ink/ink1399.xml"/><Relationship Id="rId518" Type="http://schemas.openxmlformats.org/officeDocument/2006/relationships/customXml" Target="../ink/ink1427.xml"/><Relationship Id="rId725" Type="http://schemas.openxmlformats.org/officeDocument/2006/relationships/image" Target="../media/image873.png"/><Relationship Id="rId932" Type="http://schemas.openxmlformats.org/officeDocument/2006/relationships/customXml" Target="../ink/ink1634.xml"/><Relationship Id="rId1092" Type="http://schemas.openxmlformats.org/officeDocument/2006/relationships/customXml" Target="../ink/ink1714.xml"/><Relationship Id="rId1106" Type="http://schemas.openxmlformats.org/officeDocument/2006/relationships/customXml" Target="../ink/ink1721.xml"/><Relationship Id="rId1148" Type="http://schemas.openxmlformats.org/officeDocument/2006/relationships/customXml" Target="../ink/ink1742.xml"/><Relationship Id="rId115" Type="http://schemas.openxmlformats.org/officeDocument/2006/relationships/image" Target="../media/image588.png"/><Relationship Id="rId157" Type="http://schemas.openxmlformats.org/officeDocument/2006/relationships/image" Target="../media/image608.png"/><Relationship Id="rId322" Type="http://schemas.openxmlformats.org/officeDocument/2006/relationships/customXml" Target="../ink/ink1328.xml"/><Relationship Id="rId364" Type="http://schemas.openxmlformats.org/officeDocument/2006/relationships/customXml" Target="../ink/ink1349.xml"/><Relationship Id="rId767" Type="http://schemas.openxmlformats.org/officeDocument/2006/relationships/image" Target="../media/image893.png"/><Relationship Id="rId974" Type="http://schemas.openxmlformats.org/officeDocument/2006/relationships/customXml" Target="../ink/ink1655.xml"/><Relationship Id="rId1008" Type="http://schemas.openxmlformats.org/officeDocument/2006/relationships/customXml" Target="../ink/ink1672.xml"/><Relationship Id="rId61" Type="http://schemas.openxmlformats.org/officeDocument/2006/relationships/image" Target="../media/image561.png"/><Relationship Id="rId199" Type="http://schemas.openxmlformats.org/officeDocument/2006/relationships/image" Target="../media/image629.png"/><Relationship Id="rId571" Type="http://schemas.openxmlformats.org/officeDocument/2006/relationships/image" Target="../media/image812.png"/><Relationship Id="rId627" Type="http://schemas.openxmlformats.org/officeDocument/2006/relationships/image" Target="../media/image840.png"/><Relationship Id="rId669" Type="http://schemas.openxmlformats.org/officeDocument/2006/relationships/image" Target="../media/image1095.png"/><Relationship Id="rId834" Type="http://schemas.openxmlformats.org/officeDocument/2006/relationships/customXml" Target="../ink/ink1585.xml"/><Relationship Id="rId876" Type="http://schemas.openxmlformats.org/officeDocument/2006/relationships/customXml" Target="../ink/ink1606.xml"/><Relationship Id="rId19" Type="http://schemas.openxmlformats.org/officeDocument/2006/relationships/image" Target="../media/image540.png"/><Relationship Id="rId224" Type="http://schemas.openxmlformats.org/officeDocument/2006/relationships/customXml" Target="../ink/ink1279.xml"/><Relationship Id="rId266" Type="http://schemas.openxmlformats.org/officeDocument/2006/relationships/customXml" Target="../ink/ink1300.xml"/><Relationship Id="rId431" Type="http://schemas.openxmlformats.org/officeDocument/2006/relationships/image" Target="../media/image742.png"/><Relationship Id="rId473" Type="http://schemas.openxmlformats.org/officeDocument/2006/relationships/image" Target="../media/image763.png"/><Relationship Id="rId529" Type="http://schemas.openxmlformats.org/officeDocument/2006/relationships/image" Target="../media/image791.png"/><Relationship Id="rId680" Type="http://schemas.openxmlformats.org/officeDocument/2006/relationships/customXml" Target="../ink/ink1508.xml"/><Relationship Id="rId736" Type="http://schemas.openxmlformats.org/officeDocument/2006/relationships/customXml" Target="../ink/ink1536.xml"/><Relationship Id="rId901" Type="http://schemas.openxmlformats.org/officeDocument/2006/relationships/image" Target="../media/image958.png"/><Relationship Id="rId1061" Type="http://schemas.openxmlformats.org/officeDocument/2006/relationships/image" Target="../media/image1034.png"/><Relationship Id="rId1117" Type="http://schemas.openxmlformats.org/officeDocument/2006/relationships/image" Target="../media/image1058.png"/><Relationship Id="rId30" Type="http://schemas.openxmlformats.org/officeDocument/2006/relationships/customXml" Target="../ink/ink1181.xml"/><Relationship Id="rId126" Type="http://schemas.openxmlformats.org/officeDocument/2006/relationships/image" Target="../media/image593.png"/><Relationship Id="rId168" Type="http://schemas.openxmlformats.org/officeDocument/2006/relationships/customXml" Target="../ink/ink1251.xml"/><Relationship Id="rId333" Type="http://schemas.openxmlformats.org/officeDocument/2006/relationships/image" Target="../media/image696.png"/><Relationship Id="rId540" Type="http://schemas.openxmlformats.org/officeDocument/2006/relationships/customXml" Target="../ink/ink1438.xml"/><Relationship Id="rId778" Type="http://schemas.openxmlformats.org/officeDocument/2006/relationships/customXml" Target="../ink/ink1557.xml"/><Relationship Id="rId943" Type="http://schemas.openxmlformats.org/officeDocument/2006/relationships/image" Target="../media/image978.png"/><Relationship Id="rId985" Type="http://schemas.openxmlformats.org/officeDocument/2006/relationships/image" Target="../media/image999.png"/><Relationship Id="rId1019" Type="http://schemas.openxmlformats.org/officeDocument/2006/relationships/image" Target="../media/image1015.png"/><Relationship Id="rId72" Type="http://schemas.openxmlformats.org/officeDocument/2006/relationships/customXml" Target="../ink/ink1202.xml"/><Relationship Id="rId375" Type="http://schemas.openxmlformats.org/officeDocument/2006/relationships/image" Target="../media/image715.png"/><Relationship Id="rId582" Type="http://schemas.openxmlformats.org/officeDocument/2006/relationships/customXml" Target="../ink/ink1459.xml"/><Relationship Id="rId638" Type="http://schemas.openxmlformats.org/officeDocument/2006/relationships/customXml" Target="../ink/ink1487.xml"/><Relationship Id="rId803" Type="http://schemas.openxmlformats.org/officeDocument/2006/relationships/image" Target="../media/image911.png"/><Relationship Id="rId845" Type="http://schemas.openxmlformats.org/officeDocument/2006/relationships/image" Target="../media/image932.png"/><Relationship Id="rId1030" Type="http://schemas.openxmlformats.org/officeDocument/2006/relationships/customXml" Target="../ink/ink1683.xml"/><Relationship Id="rId3" Type="http://schemas.openxmlformats.org/officeDocument/2006/relationships/notesSlide" Target="../notesSlides/notesSlide47.xml"/><Relationship Id="rId235" Type="http://schemas.openxmlformats.org/officeDocument/2006/relationships/image" Target="../media/image647.png"/><Relationship Id="rId277" Type="http://schemas.openxmlformats.org/officeDocument/2006/relationships/image" Target="../media/image668.png"/><Relationship Id="rId400" Type="http://schemas.openxmlformats.org/officeDocument/2006/relationships/image" Target="../media/image727.png"/><Relationship Id="rId442" Type="http://schemas.openxmlformats.org/officeDocument/2006/relationships/customXml" Target="../ink/ink1389.xml"/><Relationship Id="rId484" Type="http://schemas.openxmlformats.org/officeDocument/2006/relationships/customXml" Target="../ink/ink1410.xml"/><Relationship Id="rId705" Type="http://schemas.openxmlformats.org/officeDocument/2006/relationships/image" Target="../media/image1105.png"/><Relationship Id="rId887" Type="http://schemas.openxmlformats.org/officeDocument/2006/relationships/image" Target="../media/image952.png"/><Relationship Id="rId1072" Type="http://schemas.openxmlformats.org/officeDocument/2006/relationships/customXml" Target="../ink/ink1704.xml"/><Relationship Id="rId1128" Type="http://schemas.openxmlformats.org/officeDocument/2006/relationships/customXml" Target="../ink/ink1732.xml"/><Relationship Id="rId137" Type="http://schemas.openxmlformats.org/officeDocument/2006/relationships/customXml" Target="../ink/ink1235.xml"/><Relationship Id="rId302" Type="http://schemas.openxmlformats.org/officeDocument/2006/relationships/customXml" Target="../ink/ink1318.xml"/><Relationship Id="rId344" Type="http://schemas.openxmlformats.org/officeDocument/2006/relationships/customXml" Target="../ink/ink1339.xml"/><Relationship Id="rId691" Type="http://schemas.openxmlformats.org/officeDocument/2006/relationships/image" Target="../media/image857.png"/><Relationship Id="rId747" Type="http://schemas.openxmlformats.org/officeDocument/2006/relationships/image" Target="../media/image884.png"/><Relationship Id="rId789" Type="http://schemas.openxmlformats.org/officeDocument/2006/relationships/image" Target="../media/image904.png"/><Relationship Id="rId912" Type="http://schemas.openxmlformats.org/officeDocument/2006/relationships/customXml" Target="../ink/ink1624.xml"/><Relationship Id="rId954" Type="http://schemas.openxmlformats.org/officeDocument/2006/relationships/customXml" Target="../ink/ink1645.xml"/><Relationship Id="rId996" Type="http://schemas.openxmlformats.org/officeDocument/2006/relationships/customXml" Target="../ink/ink1666.xml"/><Relationship Id="rId41" Type="http://schemas.openxmlformats.org/officeDocument/2006/relationships/image" Target="../media/image551.png"/><Relationship Id="rId83" Type="http://schemas.openxmlformats.org/officeDocument/2006/relationships/image" Target="../media/image572.png"/><Relationship Id="rId179" Type="http://schemas.openxmlformats.org/officeDocument/2006/relationships/image" Target="../media/image619.png"/><Relationship Id="rId386" Type="http://schemas.openxmlformats.org/officeDocument/2006/relationships/customXml" Target="../ink/ink1360.xml"/><Relationship Id="rId551" Type="http://schemas.openxmlformats.org/officeDocument/2006/relationships/image" Target="../media/image802.png"/><Relationship Id="rId593" Type="http://schemas.openxmlformats.org/officeDocument/2006/relationships/image" Target="../media/image823.png"/><Relationship Id="rId607" Type="http://schemas.openxmlformats.org/officeDocument/2006/relationships/image" Target="../media/image830.png"/><Relationship Id="rId649" Type="http://schemas.openxmlformats.org/officeDocument/2006/relationships/image" Target="../media/image851.png"/><Relationship Id="rId814" Type="http://schemas.openxmlformats.org/officeDocument/2006/relationships/customXml" Target="../ink/ink1575.xml"/><Relationship Id="rId856" Type="http://schemas.openxmlformats.org/officeDocument/2006/relationships/customXml" Target="../ink/ink1596.xml"/><Relationship Id="rId190" Type="http://schemas.openxmlformats.org/officeDocument/2006/relationships/customXml" Target="../ink/ink1262.xml"/><Relationship Id="rId204" Type="http://schemas.openxmlformats.org/officeDocument/2006/relationships/customXml" Target="../ink/ink1269.xml"/><Relationship Id="rId246" Type="http://schemas.openxmlformats.org/officeDocument/2006/relationships/customXml" Target="../ink/ink1290.xml"/><Relationship Id="rId288" Type="http://schemas.openxmlformats.org/officeDocument/2006/relationships/customXml" Target="../ink/ink1311.xml"/><Relationship Id="rId411" Type="http://schemas.openxmlformats.org/officeDocument/2006/relationships/image" Target="../media/image732.png"/><Relationship Id="rId453" Type="http://schemas.openxmlformats.org/officeDocument/2006/relationships/image" Target="../media/image753.png"/><Relationship Id="rId509" Type="http://schemas.openxmlformats.org/officeDocument/2006/relationships/image" Target="../media/image781.png"/><Relationship Id="rId660" Type="http://schemas.openxmlformats.org/officeDocument/2006/relationships/customXml" Target="../ink/ink1498.xml"/><Relationship Id="rId898" Type="http://schemas.openxmlformats.org/officeDocument/2006/relationships/customXml" Target="../ink/ink1617.xml"/><Relationship Id="rId1041" Type="http://schemas.openxmlformats.org/officeDocument/2006/relationships/image" Target="../media/image1025.png"/><Relationship Id="rId1083" Type="http://schemas.openxmlformats.org/officeDocument/2006/relationships/image" Target="../media/image1045.png"/><Relationship Id="rId1139" Type="http://schemas.openxmlformats.org/officeDocument/2006/relationships/image" Target="../media/image1069.png"/><Relationship Id="rId106" Type="http://schemas.openxmlformats.org/officeDocument/2006/relationships/customXml" Target="../ink/ink1219.xml"/><Relationship Id="rId313" Type="http://schemas.openxmlformats.org/officeDocument/2006/relationships/image" Target="../media/image686.png"/><Relationship Id="rId495" Type="http://schemas.openxmlformats.org/officeDocument/2006/relationships/image" Target="../media/image774.png"/><Relationship Id="rId716" Type="http://schemas.openxmlformats.org/officeDocument/2006/relationships/customXml" Target="../ink/ink1526.xml"/><Relationship Id="rId758" Type="http://schemas.openxmlformats.org/officeDocument/2006/relationships/customXml" Target="../ink/ink1547.xml"/><Relationship Id="rId923" Type="http://schemas.openxmlformats.org/officeDocument/2006/relationships/image" Target="../media/image968.png"/><Relationship Id="rId965" Type="http://schemas.openxmlformats.org/officeDocument/2006/relationships/image" Target="../media/image989.png"/><Relationship Id="rId10" Type="http://schemas.openxmlformats.org/officeDocument/2006/relationships/customXml" Target="../ink/ink1171.xml"/><Relationship Id="rId52" Type="http://schemas.openxmlformats.org/officeDocument/2006/relationships/customXml" Target="../ink/ink1192.xml"/><Relationship Id="rId94" Type="http://schemas.openxmlformats.org/officeDocument/2006/relationships/customXml" Target="../ink/ink1213.xml"/><Relationship Id="rId148" Type="http://schemas.openxmlformats.org/officeDocument/2006/relationships/image" Target="../media/image604.png"/><Relationship Id="rId355" Type="http://schemas.openxmlformats.org/officeDocument/2006/relationships/image" Target="../media/image707.png"/><Relationship Id="rId397" Type="http://schemas.openxmlformats.org/officeDocument/2006/relationships/customXml" Target="../ink/ink1366.xml"/><Relationship Id="rId520" Type="http://schemas.openxmlformats.org/officeDocument/2006/relationships/customXml" Target="../ink/ink1428.xml"/><Relationship Id="rId562" Type="http://schemas.openxmlformats.org/officeDocument/2006/relationships/customXml" Target="../ink/ink1449.xml"/><Relationship Id="rId618" Type="http://schemas.openxmlformats.org/officeDocument/2006/relationships/customXml" Target="../ink/ink1477.xml"/><Relationship Id="rId825" Type="http://schemas.openxmlformats.org/officeDocument/2006/relationships/image" Target="../media/image922.png"/><Relationship Id="rId215" Type="http://schemas.openxmlformats.org/officeDocument/2006/relationships/image" Target="../media/image637.png"/><Relationship Id="rId257" Type="http://schemas.openxmlformats.org/officeDocument/2006/relationships/image" Target="../media/image658.png"/><Relationship Id="rId422" Type="http://schemas.openxmlformats.org/officeDocument/2006/relationships/customXml" Target="../ink/ink1379.xml"/><Relationship Id="rId464" Type="http://schemas.openxmlformats.org/officeDocument/2006/relationships/customXml" Target="../ink/ink1400.xml"/><Relationship Id="rId867" Type="http://schemas.openxmlformats.org/officeDocument/2006/relationships/image" Target="../media/image942.png"/><Relationship Id="rId1010" Type="http://schemas.openxmlformats.org/officeDocument/2006/relationships/customXml" Target="../ink/ink1673.xml"/><Relationship Id="rId1052" Type="http://schemas.openxmlformats.org/officeDocument/2006/relationships/customXml" Target="../ink/ink1694.xml"/><Relationship Id="rId1094" Type="http://schemas.openxmlformats.org/officeDocument/2006/relationships/customXml" Target="../ink/ink1715.xml"/><Relationship Id="rId1108" Type="http://schemas.openxmlformats.org/officeDocument/2006/relationships/customXml" Target="../ink/ink1722.xml"/><Relationship Id="rId299" Type="http://schemas.openxmlformats.org/officeDocument/2006/relationships/image" Target="../media/image679.png"/><Relationship Id="rId727" Type="http://schemas.openxmlformats.org/officeDocument/2006/relationships/image" Target="../media/image874.png"/><Relationship Id="rId934" Type="http://schemas.openxmlformats.org/officeDocument/2006/relationships/customXml" Target="../ink/ink1635.xml"/><Relationship Id="rId63" Type="http://schemas.openxmlformats.org/officeDocument/2006/relationships/image" Target="../media/image562.png"/><Relationship Id="rId159" Type="http://schemas.openxmlformats.org/officeDocument/2006/relationships/image" Target="../media/image609.png"/><Relationship Id="rId366" Type="http://schemas.openxmlformats.org/officeDocument/2006/relationships/customXml" Target="../ink/ink1350.xml"/><Relationship Id="rId573" Type="http://schemas.openxmlformats.org/officeDocument/2006/relationships/image" Target="../media/image813.png"/><Relationship Id="rId780" Type="http://schemas.openxmlformats.org/officeDocument/2006/relationships/customXml" Target="../ink/ink1558.xml"/><Relationship Id="rId226" Type="http://schemas.openxmlformats.org/officeDocument/2006/relationships/customXml" Target="../ink/ink1280.xml"/><Relationship Id="rId433" Type="http://schemas.openxmlformats.org/officeDocument/2006/relationships/image" Target="../media/image743.png"/><Relationship Id="rId878" Type="http://schemas.openxmlformats.org/officeDocument/2006/relationships/customXml" Target="../ink/ink1607.xml"/><Relationship Id="rId1063" Type="http://schemas.openxmlformats.org/officeDocument/2006/relationships/image" Target="../media/image1035.png"/><Relationship Id="rId640" Type="http://schemas.openxmlformats.org/officeDocument/2006/relationships/customXml" Target="../ink/ink1488.xml"/><Relationship Id="rId738" Type="http://schemas.openxmlformats.org/officeDocument/2006/relationships/customXml" Target="../ink/ink1537.xml"/><Relationship Id="rId945" Type="http://schemas.openxmlformats.org/officeDocument/2006/relationships/image" Target="../media/image979.png"/><Relationship Id="rId74" Type="http://schemas.openxmlformats.org/officeDocument/2006/relationships/customXml" Target="../ink/ink1203.xml"/><Relationship Id="rId377" Type="http://schemas.openxmlformats.org/officeDocument/2006/relationships/image" Target="../media/image716.png"/><Relationship Id="rId500" Type="http://schemas.openxmlformats.org/officeDocument/2006/relationships/customXml" Target="../ink/ink1418.xml"/><Relationship Id="rId584" Type="http://schemas.openxmlformats.org/officeDocument/2006/relationships/customXml" Target="../ink/ink1460.xml"/><Relationship Id="rId805" Type="http://schemas.openxmlformats.org/officeDocument/2006/relationships/image" Target="../media/image912.png"/><Relationship Id="rId1130" Type="http://schemas.openxmlformats.org/officeDocument/2006/relationships/customXml" Target="../ink/ink1733.xml"/><Relationship Id="rId5" Type="http://schemas.openxmlformats.org/officeDocument/2006/relationships/image" Target="../media/image534.png"/><Relationship Id="rId237" Type="http://schemas.openxmlformats.org/officeDocument/2006/relationships/image" Target="../media/image648.png"/><Relationship Id="rId791" Type="http://schemas.openxmlformats.org/officeDocument/2006/relationships/image" Target="../media/image905.png"/><Relationship Id="rId889" Type="http://schemas.openxmlformats.org/officeDocument/2006/relationships/image" Target="../media/image953.png"/><Relationship Id="rId1074" Type="http://schemas.openxmlformats.org/officeDocument/2006/relationships/customXml" Target="../ink/ink1705.xml"/><Relationship Id="rId444" Type="http://schemas.openxmlformats.org/officeDocument/2006/relationships/customXml" Target="../ink/ink1390.xml"/><Relationship Id="rId651" Type="http://schemas.openxmlformats.org/officeDocument/2006/relationships/image" Target="../media/image852.png"/><Relationship Id="rId749" Type="http://schemas.openxmlformats.org/officeDocument/2006/relationships/image" Target="../media/image885.png"/><Relationship Id="rId290" Type="http://schemas.openxmlformats.org/officeDocument/2006/relationships/customXml" Target="../ink/ink1312.xml"/><Relationship Id="rId304" Type="http://schemas.openxmlformats.org/officeDocument/2006/relationships/customXml" Target="../ink/ink1319.xml"/><Relationship Id="rId388" Type="http://schemas.openxmlformats.org/officeDocument/2006/relationships/customXml" Target="../ink/ink1361.xml"/><Relationship Id="rId511" Type="http://schemas.openxmlformats.org/officeDocument/2006/relationships/image" Target="../media/image782.png"/><Relationship Id="rId609" Type="http://schemas.openxmlformats.org/officeDocument/2006/relationships/image" Target="../media/image831.png"/><Relationship Id="rId956" Type="http://schemas.openxmlformats.org/officeDocument/2006/relationships/customXml" Target="../ink/ink1646.xml"/><Relationship Id="rId1141" Type="http://schemas.openxmlformats.org/officeDocument/2006/relationships/image" Target="../media/image1070.png"/><Relationship Id="rId85" Type="http://schemas.openxmlformats.org/officeDocument/2006/relationships/image" Target="../media/image573.png"/><Relationship Id="rId150" Type="http://schemas.openxmlformats.org/officeDocument/2006/relationships/image" Target="../media/image605.png"/><Relationship Id="rId595" Type="http://schemas.openxmlformats.org/officeDocument/2006/relationships/image" Target="../media/image824.png"/><Relationship Id="rId816" Type="http://schemas.openxmlformats.org/officeDocument/2006/relationships/customXml" Target="../ink/ink1576.xml"/><Relationship Id="rId1001" Type="http://schemas.openxmlformats.org/officeDocument/2006/relationships/image" Target="../media/image1006.png"/><Relationship Id="rId248" Type="http://schemas.openxmlformats.org/officeDocument/2006/relationships/customXml" Target="../ink/ink1291.xml"/><Relationship Id="rId455" Type="http://schemas.openxmlformats.org/officeDocument/2006/relationships/image" Target="../media/image754.png"/><Relationship Id="rId662" Type="http://schemas.openxmlformats.org/officeDocument/2006/relationships/customXml" Target="../ink/ink1499.xml"/><Relationship Id="rId1085" Type="http://schemas.openxmlformats.org/officeDocument/2006/relationships/image" Target="../media/image1046.png"/><Relationship Id="rId12" Type="http://schemas.openxmlformats.org/officeDocument/2006/relationships/customXml" Target="../ink/ink1172.xml"/><Relationship Id="rId108" Type="http://schemas.openxmlformats.org/officeDocument/2006/relationships/customXml" Target="../ink/ink1220.xml"/><Relationship Id="rId315" Type="http://schemas.openxmlformats.org/officeDocument/2006/relationships/image" Target="../media/image687.png"/><Relationship Id="rId522" Type="http://schemas.openxmlformats.org/officeDocument/2006/relationships/customXml" Target="../ink/ink1429.xml"/><Relationship Id="rId967" Type="http://schemas.openxmlformats.org/officeDocument/2006/relationships/image" Target="../media/image990.png"/><Relationship Id="rId96" Type="http://schemas.openxmlformats.org/officeDocument/2006/relationships/customXml" Target="../ink/ink1214.xml"/><Relationship Id="rId161" Type="http://schemas.openxmlformats.org/officeDocument/2006/relationships/image" Target="../media/image610.png"/><Relationship Id="rId399" Type="http://schemas.openxmlformats.org/officeDocument/2006/relationships/customXml" Target="../ink/ink1367.xml"/><Relationship Id="rId827" Type="http://schemas.openxmlformats.org/officeDocument/2006/relationships/image" Target="../media/image923.png"/><Relationship Id="rId1012" Type="http://schemas.openxmlformats.org/officeDocument/2006/relationships/customXml" Target="../ink/ink1674.xml"/><Relationship Id="rId259" Type="http://schemas.openxmlformats.org/officeDocument/2006/relationships/image" Target="../media/image659.png"/><Relationship Id="rId466" Type="http://schemas.openxmlformats.org/officeDocument/2006/relationships/customXml" Target="../ink/ink1401.xml"/><Relationship Id="rId673" Type="http://schemas.openxmlformats.org/officeDocument/2006/relationships/image" Target="../media/image1097.png"/><Relationship Id="rId880" Type="http://schemas.openxmlformats.org/officeDocument/2006/relationships/customXml" Target="../ink/ink1608.xml"/><Relationship Id="rId1096" Type="http://schemas.openxmlformats.org/officeDocument/2006/relationships/customXml" Target="../ink/ink1716.xml"/><Relationship Id="rId23" Type="http://schemas.openxmlformats.org/officeDocument/2006/relationships/image" Target="../media/image542.png"/><Relationship Id="rId119" Type="http://schemas.openxmlformats.org/officeDocument/2006/relationships/image" Target="../media/image590.png"/><Relationship Id="rId326" Type="http://schemas.openxmlformats.org/officeDocument/2006/relationships/customXml" Target="../ink/ink1330.xml"/><Relationship Id="rId533" Type="http://schemas.openxmlformats.org/officeDocument/2006/relationships/image" Target="../media/image793.png"/><Relationship Id="rId978" Type="http://schemas.openxmlformats.org/officeDocument/2006/relationships/customXml" Target="../ink/ink1657.xml"/><Relationship Id="rId740" Type="http://schemas.openxmlformats.org/officeDocument/2006/relationships/customXml" Target="../ink/ink1538.xml"/><Relationship Id="rId838" Type="http://schemas.openxmlformats.org/officeDocument/2006/relationships/customXml" Target="../ink/ink1587.xml"/><Relationship Id="rId1023" Type="http://schemas.openxmlformats.org/officeDocument/2006/relationships/image" Target="../media/image1017.png"/><Relationship Id="rId172" Type="http://schemas.openxmlformats.org/officeDocument/2006/relationships/customXml" Target="../ink/ink1253.xml"/><Relationship Id="rId477" Type="http://schemas.openxmlformats.org/officeDocument/2006/relationships/image" Target="../media/image765.png"/><Relationship Id="rId600" Type="http://schemas.openxmlformats.org/officeDocument/2006/relationships/customXml" Target="../ink/ink1468.xml"/><Relationship Id="rId684" Type="http://schemas.openxmlformats.org/officeDocument/2006/relationships/customXml" Target="../ink/ink1510.xml"/><Relationship Id="rId337" Type="http://schemas.openxmlformats.org/officeDocument/2006/relationships/image" Target="../media/image698.png"/><Relationship Id="rId891" Type="http://schemas.openxmlformats.org/officeDocument/2006/relationships/image" Target="../media/image954.png"/><Relationship Id="rId905" Type="http://schemas.openxmlformats.org/officeDocument/2006/relationships/image" Target="../media/image960.png"/><Relationship Id="rId989" Type="http://schemas.openxmlformats.org/officeDocument/2006/relationships/image" Target="../media/image1001.png"/><Relationship Id="rId34" Type="http://schemas.openxmlformats.org/officeDocument/2006/relationships/customXml" Target="../ink/ink1183.xml"/><Relationship Id="rId544" Type="http://schemas.openxmlformats.org/officeDocument/2006/relationships/customXml" Target="../ink/ink1440.xml"/><Relationship Id="rId751" Type="http://schemas.openxmlformats.org/officeDocument/2006/relationships/image" Target="../media/image1106.png"/><Relationship Id="rId849" Type="http://schemas.openxmlformats.org/officeDocument/2006/relationships/image" Target="../media/image934.png"/><Relationship Id="rId183" Type="http://schemas.openxmlformats.org/officeDocument/2006/relationships/image" Target="../media/image621.png"/><Relationship Id="rId390" Type="http://schemas.openxmlformats.org/officeDocument/2006/relationships/customXml" Target="../ink/ink1362.xml"/><Relationship Id="rId404" Type="http://schemas.openxmlformats.org/officeDocument/2006/relationships/image" Target="../media/image729.png"/><Relationship Id="rId611" Type="http://schemas.openxmlformats.org/officeDocument/2006/relationships/image" Target="../media/image832.png"/><Relationship Id="rId1034" Type="http://schemas.openxmlformats.org/officeDocument/2006/relationships/customXml" Target="../ink/ink1685.xml"/><Relationship Id="rId250" Type="http://schemas.openxmlformats.org/officeDocument/2006/relationships/customXml" Target="../ink/ink1292.xml"/><Relationship Id="rId488" Type="http://schemas.openxmlformats.org/officeDocument/2006/relationships/customXml" Target="../ink/ink1412.xml"/><Relationship Id="rId695" Type="http://schemas.openxmlformats.org/officeDocument/2006/relationships/image" Target="../media/image859.png"/><Relationship Id="rId709" Type="http://schemas.openxmlformats.org/officeDocument/2006/relationships/image" Target="../media/image865.png"/><Relationship Id="rId916" Type="http://schemas.openxmlformats.org/officeDocument/2006/relationships/customXml" Target="../ink/ink1626.xml"/><Relationship Id="rId1101" Type="http://schemas.openxmlformats.org/officeDocument/2006/relationships/image" Target="../media/image1114.png"/><Relationship Id="rId45" Type="http://schemas.openxmlformats.org/officeDocument/2006/relationships/image" Target="../media/image553.png"/><Relationship Id="rId110" Type="http://schemas.openxmlformats.org/officeDocument/2006/relationships/customXml" Target="../ink/ink1221.xml"/><Relationship Id="rId348" Type="http://schemas.openxmlformats.org/officeDocument/2006/relationships/customXml" Target="../ink/ink1341.xml"/><Relationship Id="rId555" Type="http://schemas.openxmlformats.org/officeDocument/2006/relationships/image" Target="../media/image804.png"/><Relationship Id="rId762" Type="http://schemas.openxmlformats.org/officeDocument/2006/relationships/customXml" Target="../ink/ink1549.xml"/><Relationship Id="rId194" Type="http://schemas.openxmlformats.org/officeDocument/2006/relationships/customXml" Target="../ink/ink1264.xml"/><Relationship Id="rId208" Type="http://schemas.openxmlformats.org/officeDocument/2006/relationships/customXml" Target="../ink/ink1271.xml"/><Relationship Id="rId415" Type="http://schemas.openxmlformats.org/officeDocument/2006/relationships/image" Target="../media/image734.png"/><Relationship Id="rId622" Type="http://schemas.openxmlformats.org/officeDocument/2006/relationships/customXml" Target="../ink/ink1479.xml"/><Relationship Id="rId1045" Type="http://schemas.openxmlformats.org/officeDocument/2006/relationships/image" Target="../media/image1027.png"/><Relationship Id="rId261" Type="http://schemas.openxmlformats.org/officeDocument/2006/relationships/image" Target="../media/image660.png"/><Relationship Id="rId499" Type="http://schemas.openxmlformats.org/officeDocument/2006/relationships/image" Target="../media/image776.png"/><Relationship Id="rId927" Type="http://schemas.openxmlformats.org/officeDocument/2006/relationships/image" Target="../media/image970.png"/><Relationship Id="rId1112" Type="http://schemas.openxmlformats.org/officeDocument/2006/relationships/customXml" Target="../ink/ink1724.xml"/><Relationship Id="rId56" Type="http://schemas.openxmlformats.org/officeDocument/2006/relationships/customXml" Target="../ink/ink1194.xml"/><Relationship Id="rId359" Type="http://schemas.openxmlformats.org/officeDocument/2006/relationships/image" Target="../media/image1088.png"/><Relationship Id="rId566" Type="http://schemas.openxmlformats.org/officeDocument/2006/relationships/customXml" Target="../ink/ink1451.xml"/><Relationship Id="rId773" Type="http://schemas.openxmlformats.org/officeDocument/2006/relationships/image" Target="../media/image896.png"/><Relationship Id="rId121" Type="http://schemas.openxmlformats.org/officeDocument/2006/relationships/image" Target="../media/image591.png"/><Relationship Id="rId219" Type="http://schemas.openxmlformats.org/officeDocument/2006/relationships/image" Target="../media/image639.png"/><Relationship Id="rId426" Type="http://schemas.openxmlformats.org/officeDocument/2006/relationships/customXml" Target="../ink/ink1381.xml"/><Relationship Id="rId633" Type="http://schemas.openxmlformats.org/officeDocument/2006/relationships/image" Target="../media/image843.png"/><Relationship Id="rId980" Type="http://schemas.openxmlformats.org/officeDocument/2006/relationships/customXml" Target="../ink/ink1658.xml"/><Relationship Id="rId1056" Type="http://schemas.openxmlformats.org/officeDocument/2006/relationships/customXml" Target="../ink/ink1696.xml"/><Relationship Id="rId840" Type="http://schemas.openxmlformats.org/officeDocument/2006/relationships/customXml" Target="../ink/ink1588.xml"/><Relationship Id="rId938" Type="http://schemas.openxmlformats.org/officeDocument/2006/relationships/customXml" Target="../ink/ink1637.xml"/><Relationship Id="rId67" Type="http://schemas.openxmlformats.org/officeDocument/2006/relationships/image" Target="../media/image564.png"/><Relationship Id="rId272" Type="http://schemas.openxmlformats.org/officeDocument/2006/relationships/customXml" Target="../ink/ink1303.xml"/><Relationship Id="rId577" Type="http://schemas.openxmlformats.org/officeDocument/2006/relationships/image" Target="../media/image815.png"/><Relationship Id="rId700" Type="http://schemas.openxmlformats.org/officeDocument/2006/relationships/customXml" Target="../ink/ink1518.xml"/><Relationship Id="rId1123" Type="http://schemas.openxmlformats.org/officeDocument/2006/relationships/image" Target="../media/image1061.png"/><Relationship Id="rId132" Type="http://schemas.openxmlformats.org/officeDocument/2006/relationships/image" Target="../media/image596.png"/><Relationship Id="rId784" Type="http://schemas.openxmlformats.org/officeDocument/2006/relationships/customXml" Target="../ink/ink1560.xml"/><Relationship Id="rId991" Type="http://schemas.openxmlformats.org/officeDocument/2006/relationships/image" Target="../media/image1002.png"/><Relationship Id="rId1067" Type="http://schemas.openxmlformats.org/officeDocument/2006/relationships/image" Target="../media/image1037.png"/><Relationship Id="rId437" Type="http://schemas.openxmlformats.org/officeDocument/2006/relationships/image" Target="../media/image745.png"/><Relationship Id="rId644" Type="http://schemas.openxmlformats.org/officeDocument/2006/relationships/customXml" Target="../ink/ink1490.xml"/><Relationship Id="rId851" Type="http://schemas.openxmlformats.org/officeDocument/2006/relationships/image" Target="../media/image935.png"/><Relationship Id="rId283" Type="http://schemas.openxmlformats.org/officeDocument/2006/relationships/image" Target="../media/image671.png"/><Relationship Id="rId490" Type="http://schemas.openxmlformats.org/officeDocument/2006/relationships/customXml" Target="../ink/ink1413.xml"/><Relationship Id="rId504" Type="http://schemas.openxmlformats.org/officeDocument/2006/relationships/customXml" Target="../ink/ink1420.xml"/><Relationship Id="rId711" Type="http://schemas.openxmlformats.org/officeDocument/2006/relationships/image" Target="../media/image866.png"/><Relationship Id="rId949" Type="http://schemas.openxmlformats.org/officeDocument/2006/relationships/image" Target="../media/image981.png"/><Relationship Id="rId1134" Type="http://schemas.openxmlformats.org/officeDocument/2006/relationships/customXml" Target="../ink/ink1735.xml"/><Relationship Id="rId78" Type="http://schemas.openxmlformats.org/officeDocument/2006/relationships/customXml" Target="../ink/ink1205.xml"/><Relationship Id="rId143" Type="http://schemas.openxmlformats.org/officeDocument/2006/relationships/customXml" Target="../ink/ink1238.xml"/><Relationship Id="rId350" Type="http://schemas.openxmlformats.org/officeDocument/2006/relationships/customXml" Target="../ink/ink1342.xml"/><Relationship Id="rId588" Type="http://schemas.openxmlformats.org/officeDocument/2006/relationships/customXml" Target="../ink/ink1462.xml"/><Relationship Id="rId795" Type="http://schemas.openxmlformats.org/officeDocument/2006/relationships/image" Target="../media/image907.png"/><Relationship Id="rId809" Type="http://schemas.openxmlformats.org/officeDocument/2006/relationships/image" Target="../media/image914.png"/><Relationship Id="rId9" Type="http://schemas.openxmlformats.org/officeDocument/2006/relationships/image" Target="../media/image536.png"/><Relationship Id="rId210" Type="http://schemas.openxmlformats.org/officeDocument/2006/relationships/customXml" Target="../ink/ink1272.xml"/><Relationship Id="rId448" Type="http://schemas.openxmlformats.org/officeDocument/2006/relationships/customXml" Target="../ink/ink1392.xml"/><Relationship Id="rId655" Type="http://schemas.openxmlformats.org/officeDocument/2006/relationships/image" Target="../media/image854.png"/><Relationship Id="rId862" Type="http://schemas.openxmlformats.org/officeDocument/2006/relationships/customXml" Target="../ink/ink1599.xml"/><Relationship Id="rId1078" Type="http://schemas.openxmlformats.org/officeDocument/2006/relationships/customXml" Target="../ink/ink1707.xml"/><Relationship Id="rId294" Type="http://schemas.openxmlformats.org/officeDocument/2006/relationships/customXml" Target="../ink/ink1314.xml"/><Relationship Id="rId308" Type="http://schemas.openxmlformats.org/officeDocument/2006/relationships/customXml" Target="../ink/ink1321.xml"/><Relationship Id="rId515" Type="http://schemas.openxmlformats.org/officeDocument/2006/relationships/image" Target="../media/image784.png"/><Relationship Id="rId722" Type="http://schemas.openxmlformats.org/officeDocument/2006/relationships/customXml" Target="../ink/ink1529.xml"/><Relationship Id="rId1145" Type="http://schemas.openxmlformats.org/officeDocument/2006/relationships/image" Target="../media/image1072.png"/><Relationship Id="rId89" Type="http://schemas.openxmlformats.org/officeDocument/2006/relationships/image" Target="../media/image575.png"/><Relationship Id="rId154" Type="http://schemas.openxmlformats.org/officeDocument/2006/relationships/customXml" Target="../ink/ink1244.xml"/><Relationship Id="rId361" Type="http://schemas.openxmlformats.org/officeDocument/2006/relationships/image" Target="../media/image709.png"/><Relationship Id="rId599" Type="http://schemas.openxmlformats.org/officeDocument/2006/relationships/image" Target="../media/image826.png"/><Relationship Id="rId1005" Type="http://schemas.openxmlformats.org/officeDocument/2006/relationships/image" Target="../media/image1008.png"/><Relationship Id="rId459" Type="http://schemas.openxmlformats.org/officeDocument/2006/relationships/image" Target="../media/image756.png"/><Relationship Id="rId666" Type="http://schemas.openxmlformats.org/officeDocument/2006/relationships/customXml" Target="../ink/ink1501.xml"/><Relationship Id="rId873" Type="http://schemas.openxmlformats.org/officeDocument/2006/relationships/image" Target="../media/image945.png"/><Relationship Id="rId1089" Type="http://schemas.openxmlformats.org/officeDocument/2006/relationships/image" Target="../media/image1048.png"/><Relationship Id="rId16" Type="http://schemas.openxmlformats.org/officeDocument/2006/relationships/customXml" Target="../ink/ink1174.xml"/><Relationship Id="rId221" Type="http://schemas.openxmlformats.org/officeDocument/2006/relationships/image" Target="../media/image640.png"/><Relationship Id="rId319" Type="http://schemas.openxmlformats.org/officeDocument/2006/relationships/image" Target="../media/image689.png"/><Relationship Id="rId526" Type="http://schemas.openxmlformats.org/officeDocument/2006/relationships/customXml" Target="../ink/ink1431.xml"/><Relationship Id="rId733" Type="http://schemas.openxmlformats.org/officeDocument/2006/relationships/image" Target="../media/image877.png"/><Relationship Id="rId940" Type="http://schemas.openxmlformats.org/officeDocument/2006/relationships/customXml" Target="../ink/ink1638.xml"/><Relationship Id="rId1016" Type="http://schemas.openxmlformats.org/officeDocument/2006/relationships/customXml" Target="../ink/ink1676.xml"/><Relationship Id="rId165" Type="http://schemas.openxmlformats.org/officeDocument/2006/relationships/image" Target="../media/image612.png"/><Relationship Id="rId372" Type="http://schemas.openxmlformats.org/officeDocument/2006/relationships/customXml" Target="../ink/ink1353.xml"/><Relationship Id="rId677" Type="http://schemas.openxmlformats.org/officeDocument/2006/relationships/image" Target="../media/image1099.png"/><Relationship Id="rId800" Type="http://schemas.openxmlformats.org/officeDocument/2006/relationships/customXml" Target="../ink/ink1568.xml"/><Relationship Id="rId232" Type="http://schemas.openxmlformats.org/officeDocument/2006/relationships/customXml" Target="../ink/ink1283.xml"/><Relationship Id="rId884" Type="http://schemas.openxmlformats.org/officeDocument/2006/relationships/customXml" Target="../ink/ink1610.xml"/><Relationship Id="rId27" Type="http://schemas.openxmlformats.org/officeDocument/2006/relationships/image" Target="../media/image544.png"/><Relationship Id="rId537" Type="http://schemas.openxmlformats.org/officeDocument/2006/relationships/image" Target="../media/image795.png"/><Relationship Id="rId744" Type="http://schemas.openxmlformats.org/officeDocument/2006/relationships/customXml" Target="../ink/ink1540.xml"/><Relationship Id="rId951" Type="http://schemas.openxmlformats.org/officeDocument/2006/relationships/image" Target="../media/image982.png"/><Relationship Id="rId80" Type="http://schemas.openxmlformats.org/officeDocument/2006/relationships/customXml" Target="../ink/ink1206.xml"/><Relationship Id="rId176" Type="http://schemas.openxmlformats.org/officeDocument/2006/relationships/customXml" Target="../ink/ink1255.xml"/><Relationship Id="rId383" Type="http://schemas.openxmlformats.org/officeDocument/2006/relationships/image" Target="../media/image719.png"/><Relationship Id="rId590" Type="http://schemas.openxmlformats.org/officeDocument/2006/relationships/customXml" Target="../ink/ink1463.xml"/><Relationship Id="rId604" Type="http://schemas.openxmlformats.org/officeDocument/2006/relationships/customXml" Target="../ink/ink1470.xml"/><Relationship Id="rId811" Type="http://schemas.openxmlformats.org/officeDocument/2006/relationships/image" Target="../media/image915.png"/><Relationship Id="rId1027" Type="http://schemas.openxmlformats.org/officeDocument/2006/relationships/image" Target="../media/image1019.png"/><Relationship Id="rId243" Type="http://schemas.openxmlformats.org/officeDocument/2006/relationships/image" Target="../media/image651.png"/><Relationship Id="rId450" Type="http://schemas.openxmlformats.org/officeDocument/2006/relationships/customXml" Target="../ink/ink1393.xml"/><Relationship Id="rId688" Type="http://schemas.openxmlformats.org/officeDocument/2006/relationships/customXml" Target="../ink/ink1512.xml"/><Relationship Id="rId895" Type="http://schemas.openxmlformats.org/officeDocument/2006/relationships/image" Target="../media/image956.png"/><Relationship Id="rId909" Type="http://schemas.openxmlformats.org/officeDocument/2006/relationships/image" Target="../media/image962.png"/><Relationship Id="rId1080" Type="http://schemas.openxmlformats.org/officeDocument/2006/relationships/customXml" Target="../ink/ink1708.xml"/><Relationship Id="rId38" Type="http://schemas.openxmlformats.org/officeDocument/2006/relationships/customXml" Target="../ink/ink1185.xml"/><Relationship Id="rId103" Type="http://schemas.openxmlformats.org/officeDocument/2006/relationships/image" Target="../media/image582.png"/><Relationship Id="rId310" Type="http://schemas.openxmlformats.org/officeDocument/2006/relationships/customXml" Target="../ink/ink1322.xml"/><Relationship Id="rId548" Type="http://schemas.openxmlformats.org/officeDocument/2006/relationships/customXml" Target="../ink/ink1442.xml"/><Relationship Id="rId755" Type="http://schemas.openxmlformats.org/officeDocument/2006/relationships/image" Target="../media/image887.png"/><Relationship Id="rId962" Type="http://schemas.openxmlformats.org/officeDocument/2006/relationships/customXml" Target="../ink/ink1649.xml"/><Relationship Id="rId91" Type="http://schemas.openxmlformats.org/officeDocument/2006/relationships/image" Target="../media/image576.png"/><Relationship Id="rId187" Type="http://schemas.openxmlformats.org/officeDocument/2006/relationships/image" Target="../media/image623.png"/><Relationship Id="rId394" Type="http://schemas.openxmlformats.org/officeDocument/2006/relationships/customXml" Target="../ink/ink1364.xml"/><Relationship Id="rId408" Type="http://schemas.openxmlformats.org/officeDocument/2006/relationships/image" Target="../media/image731.png"/><Relationship Id="rId615" Type="http://schemas.openxmlformats.org/officeDocument/2006/relationships/image" Target="../media/image834.png"/><Relationship Id="rId822" Type="http://schemas.openxmlformats.org/officeDocument/2006/relationships/customXml" Target="../ink/ink1579.xml"/><Relationship Id="rId1038" Type="http://schemas.openxmlformats.org/officeDocument/2006/relationships/customXml" Target="../ink/ink1687.xml"/><Relationship Id="rId254" Type="http://schemas.openxmlformats.org/officeDocument/2006/relationships/customXml" Target="../ink/ink1294.xml"/><Relationship Id="rId699" Type="http://schemas.openxmlformats.org/officeDocument/2006/relationships/image" Target="../media/image861.png"/><Relationship Id="rId1091" Type="http://schemas.openxmlformats.org/officeDocument/2006/relationships/image" Target="../media/image1049.png"/><Relationship Id="rId1105" Type="http://schemas.openxmlformats.org/officeDocument/2006/relationships/image" Target="../media/image1116.png"/><Relationship Id="rId49" Type="http://schemas.openxmlformats.org/officeDocument/2006/relationships/image" Target="../media/image555.png"/><Relationship Id="rId114" Type="http://schemas.openxmlformats.org/officeDocument/2006/relationships/customXml" Target="../ink/ink1223.xml"/><Relationship Id="rId461" Type="http://schemas.openxmlformats.org/officeDocument/2006/relationships/image" Target="../media/image757.png"/><Relationship Id="rId559" Type="http://schemas.openxmlformats.org/officeDocument/2006/relationships/image" Target="../media/image806.png"/><Relationship Id="rId766" Type="http://schemas.openxmlformats.org/officeDocument/2006/relationships/customXml" Target="../ink/ink1551.xml"/><Relationship Id="rId198" Type="http://schemas.openxmlformats.org/officeDocument/2006/relationships/customXml" Target="../ink/ink1266.xml"/><Relationship Id="rId321" Type="http://schemas.openxmlformats.org/officeDocument/2006/relationships/image" Target="../media/image690.png"/><Relationship Id="rId419" Type="http://schemas.openxmlformats.org/officeDocument/2006/relationships/image" Target="../media/image736.png"/><Relationship Id="rId626" Type="http://schemas.openxmlformats.org/officeDocument/2006/relationships/customXml" Target="../ink/ink1481.xml"/><Relationship Id="rId973" Type="http://schemas.openxmlformats.org/officeDocument/2006/relationships/image" Target="../media/image993.png"/><Relationship Id="rId1049" Type="http://schemas.openxmlformats.org/officeDocument/2006/relationships/image" Target="../media/image1029.png"/><Relationship Id="rId833" Type="http://schemas.openxmlformats.org/officeDocument/2006/relationships/image" Target="../media/image926.png"/><Relationship Id="rId1116" Type="http://schemas.openxmlformats.org/officeDocument/2006/relationships/customXml" Target="../ink/ink1726.xml"/><Relationship Id="rId265" Type="http://schemas.openxmlformats.org/officeDocument/2006/relationships/image" Target="../media/image662.png"/><Relationship Id="rId472" Type="http://schemas.openxmlformats.org/officeDocument/2006/relationships/customXml" Target="../ink/ink1404.xml"/><Relationship Id="rId900" Type="http://schemas.openxmlformats.org/officeDocument/2006/relationships/customXml" Target="../ink/ink1618.xml"/><Relationship Id="rId125" Type="http://schemas.openxmlformats.org/officeDocument/2006/relationships/customXml" Target="../ink/ink1229.xml"/><Relationship Id="rId332" Type="http://schemas.openxmlformats.org/officeDocument/2006/relationships/customXml" Target="../ink/ink1333.xml"/><Relationship Id="rId777" Type="http://schemas.openxmlformats.org/officeDocument/2006/relationships/image" Target="../media/image898.png"/><Relationship Id="rId984" Type="http://schemas.openxmlformats.org/officeDocument/2006/relationships/customXml" Target="../ink/ink1660.xml"/><Relationship Id="rId637" Type="http://schemas.openxmlformats.org/officeDocument/2006/relationships/image" Target="../media/image845.png"/><Relationship Id="rId844" Type="http://schemas.openxmlformats.org/officeDocument/2006/relationships/customXml" Target="../ink/ink1590.xml"/><Relationship Id="rId276" Type="http://schemas.openxmlformats.org/officeDocument/2006/relationships/customXml" Target="../ink/ink1305.xml"/><Relationship Id="rId483" Type="http://schemas.openxmlformats.org/officeDocument/2006/relationships/image" Target="../media/image768.png"/><Relationship Id="rId690" Type="http://schemas.openxmlformats.org/officeDocument/2006/relationships/customXml" Target="../ink/ink1513.xml"/><Relationship Id="rId704" Type="http://schemas.openxmlformats.org/officeDocument/2006/relationships/customXml" Target="../ink/ink1520.xml"/><Relationship Id="rId911" Type="http://schemas.openxmlformats.org/officeDocument/2006/relationships/image" Target="../media/image963.png"/><Relationship Id="rId1127" Type="http://schemas.openxmlformats.org/officeDocument/2006/relationships/image" Target="../media/image1063.png"/><Relationship Id="rId40" Type="http://schemas.openxmlformats.org/officeDocument/2006/relationships/customXml" Target="../ink/ink1186.xml"/><Relationship Id="rId136" Type="http://schemas.openxmlformats.org/officeDocument/2006/relationships/image" Target="../media/image598.png"/><Relationship Id="rId343" Type="http://schemas.openxmlformats.org/officeDocument/2006/relationships/image" Target="../media/image701.png"/><Relationship Id="rId550" Type="http://schemas.openxmlformats.org/officeDocument/2006/relationships/customXml" Target="../ink/ink1443.xml"/><Relationship Id="rId788" Type="http://schemas.openxmlformats.org/officeDocument/2006/relationships/customXml" Target="../ink/ink1562.xml"/><Relationship Id="rId995" Type="http://schemas.openxmlformats.org/officeDocument/2006/relationships/image" Target="../media/image1004.png"/><Relationship Id="rId203" Type="http://schemas.openxmlformats.org/officeDocument/2006/relationships/image" Target="../media/image631.png"/><Relationship Id="rId648" Type="http://schemas.openxmlformats.org/officeDocument/2006/relationships/customXml" Target="../ink/ink1492.xml"/><Relationship Id="rId855" Type="http://schemas.openxmlformats.org/officeDocument/2006/relationships/image" Target="../media/image937.png"/><Relationship Id="rId1040" Type="http://schemas.openxmlformats.org/officeDocument/2006/relationships/customXml" Target="../ink/ink1688.xml"/><Relationship Id="rId287" Type="http://schemas.openxmlformats.org/officeDocument/2006/relationships/image" Target="../media/image673.png"/><Relationship Id="rId410" Type="http://schemas.openxmlformats.org/officeDocument/2006/relationships/customXml" Target="../ink/ink1373.xml"/><Relationship Id="rId494" Type="http://schemas.openxmlformats.org/officeDocument/2006/relationships/customXml" Target="../ink/ink1415.xml"/><Relationship Id="rId508" Type="http://schemas.openxmlformats.org/officeDocument/2006/relationships/customXml" Target="../ink/ink1422.xml"/><Relationship Id="rId715" Type="http://schemas.openxmlformats.org/officeDocument/2006/relationships/image" Target="../media/image868.png"/><Relationship Id="rId922" Type="http://schemas.openxmlformats.org/officeDocument/2006/relationships/customXml" Target="../ink/ink1629.xml"/><Relationship Id="rId1138" Type="http://schemas.openxmlformats.org/officeDocument/2006/relationships/customXml" Target="../ink/ink1737.xml"/><Relationship Id="rId147" Type="http://schemas.openxmlformats.org/officeDocument/2006/relationships/customXml" Target="../ink/ink1240.xml"/><Relationship Id="rId354" Type="http://schemas.openxmlformats.org/officeDocument/2006/relationships/customXml" Target="../ink/ink1344.xml"/><Relationship Id="rId799" Type="http://schemas.openxmlformats.org/officeDocument/2006/relationships/image" Target="../media/image909.png"/><Relationship Id="rId51" Type="http://schemas.openxmlformats.org/officeDocument/2006/relationships/image" Target="../media/image556.png"/><Relationship Id="rId561" Type="http://schemas.openxmlformats.org/officeDocument/2006/relationships/image" Target="../media/image807.png"/><Relationship Id="rId659" Type="http://schemas.openxmlformats.org/officeDocument/2006/relationships/image" Target="../media/image1090.png"/><Relationship Id="rId866" Type="http://schemas.openxmlformats.org/officeDocument/2006/relationships/customXml" Target="../ink/ink1601.xml"/><Relationship Id="rId214" Type="http://schemas.openxmlformats.org/officeDocument/2006/relationships/customXml" Target="../ink/ink1274.xml"/><Relationship Id="rId298" Type="http://schemas.openxmlformats.org/officeDocument/2006/relationships/customXml" Target="../ink/ink1316.xml"/><Relationship Id="rId421" Type="http://schemas.openxmlformats.org/officeDocument/2006/relationships/image" Target="../media/image737.png"/><Relationship Id="rId519" Type="http://schemas.openxmlformats.org/officeDocument/2006/relationships/image" Target="../media/image786.png"/><Relationship Id="rId1051" Type="http://schemas.openxmlformats.org/officeDocument/2006/relationships/image" Target="../media/image1030.png"/><Relationship Id="rId158" Type="http://schemas.openxmlformats.org/officeDocument/2006/relationships/customXml" Target="../ink/ink1246.xml"/><Relationship Id="rId726" Type="http://schemas.openxmlformats.org/officeDocument/2006/relationships/customXml" Target="../ink/ink1531.xml"/><Relationship Id="rId933" Type="http://schemas.openxmlformats.org/officeDocument/2006/relationships/image" Target="../media/image973.png"/><Relationship Id="rId1009" Type="http://schemas.openxmlformats.org/officeDocument/2006/relationships/image" Target="../media/image1010.png"/><Relationship Id="rId62" Type="http://schemas.openxmlformats.org/officeDocument/2006/relationships/customXml" Target="../ink/ink1197.xml"/><Relationship Id="rId365" Type="http://schemas.openxmlformats.org/officeDocument/2006/relationships/image" Target="../media/image711.png"/><Relationship Id="rId572" Type="http://schemas.openxmlformats.org/officeDocument/2006/relationships/customXml" Target="../ink/ink1454.xml"/><Relationship Id="rId225" Type="http://schemas.openxmlformats.org/officeDocument/2006/relationships/image" Target="../media/image642.png"/><Relationship Id="rId432" Type="http://schemas.openxmlformats.org/officeDocument/2006/relationships/customXml" Target="../ink/ink1384.xml"/><Relationship Id="rId877" Type="http://schemas.openxmlformats.org/officeDocument/2006/relationships/image" Target="../media/image947.png"/><Relationship Id="rId1062" Type="http://schemas.openxmlformats.org/officeDocument/2006/relationships/customXml" Target="../ink/ink1699.xml"/><Relationship Id="rId737" Type="http://schemas.openxmlformats.org/officeDocument/2006/relationships/image" Target="../media/image879.png"/><Relationship Id="rId944" Type="http://schemas.openxmlformats.org/officeDocument/2006/relationships/customXml" Target="../ink/ink1640.xml"/><Relationship Id="rId73" Type="http://schemas.openxmlformats.org/officeDocument/2006/relationships/image" Target="../media/image567.png"/><Relationship Id="rId169" Type="http://schemas.openxmlformats.org/officeDocument/2006/relationships/image" Target="../media/image614.png"/><Relationship Id="rId376" Type="http://schemas.openxmlformats.org/officeDocument/2006/relationships/customXml" Target="../ink/ink1355.xml"/><Relationship Id="rId583" Type="http://schemas.openxmlformats.org/officeDocument/2006/relationships/image" Target="../media/image818.png"/><Relationship Id="rId790" Type="http://schemas.openxmlformats.org/officeDocument/2006/relationships/customXml" Target="../ink/ink1563.xml"/><Relationship Id="rId804" Type="http://schemas.openxmlformats.org/officeDocument/2006/relationships/customXml" Target="../ink/ink1570.xml"/><Relationship Id="rId4" Type="http://schemas.openxmlformats.org/officeDocument/2006/relationships/customXml" Target="../ink/ink1168.xml"/><Relationship Id="rId236" Type="http://schemas.openxmlformats.org/officeDocument/2006/relationships/customXml" Target="../ink/ink1285.xml"/><Relationship Id="rId443" Type="http://schemas.openxmlformats.org/officeDocument/2006/relationships/image" Target="../media/image748.png"/><Relationship Id="rId650" Type="http://schemas.openxmlformats.org/officeDocument/2006/relationships/customXml" Target="../ink/ink1493.xml"/><Relationship Id="rId888" Type="http://schemas.openxmlformats.org/officeDocument/2006/relationships/customXml" Target="../ink/ink1612.xml"/><Relationship Id="rId1073" Type="http://schemas.openxmlformats.org/officeDocument/2006/relationships/image" Target="../media/image1040.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2.xml"/><Relationship Id="rId1" Type="http://schemas.openxmlformats.org/officeDocument/2006/relationships/tags" Target="../tags/tag13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8" Type="http://schemas.openxmlformats.org/officeDocument/2006/relationships/tags" Target="../tags/tag138.xml"/><Relationship Id="rId13" Type="http://schemas.openxmlformats.org/officeDocument/2006/relationships/tags" Target="../tags/tag143.xml"/><Relationship Id="rId18" Type="http://schemas.openxmlformats.org/officeDocument/2006/relationships/tags" Target="../tags/tag148.xml"/><Relationship Id="rId26" Type="http://schemas.openxmlformats.org/officeDocument/2006/relationships/image" Target="../media/image42.png"/><Relationship Id="rId3" Type="http://schemas.openxmlformats.org/officeDocument/2006/relationships/tags" Target="../tags/tag133.xml"/><Relationship Id="rId21" Type="http://schemas.openxmlformats.org/officeDocument/2006/relationships/slideLayout" Target="../slideLayouts/slideLayout2.xml"/><Relationship Id="rId34" Type="http://schemas.openxmlformats.org/officeDocument/2006/relationships/image" Target="../media/image35.png"/><Relationship Id="rId7" Type="http://schemas.openxmlformats.org/officeDocument/2006/relationships/tags" Target="../tags/tag137.xml"/><Relationship Id="rId12" Type="http://schemas.openxmlformats.org/officeDocument/2006/relationships/tags" Target="../tags/tag142.xml"/><Relationship Id="rId17" Type="http://schemas.openxmlformats.org/officeDocument/2006/relationships/tags" Target="../tags/tag147.xml"/><Relationship Id="rId25" Type="http://schemas.openxmlformats.org/officeDocument/2006/relationships/image" Target="../media/image1118.png"/><Relationship Id="rId33" Type="http://schemas.openxmlformats.org/officeDocument/2006/relationships/image" Target="../media/image34.png"/><Relationship Id="rId2" Type="http://schemas.openxmlformats.org/officeDocument/2006/relationships/tags" Target="../tags/tag132.xml"/><Relationship Id="rId16" Type="http://schemas.openxmlformats.org/officeDocument/2006/relationships/tags" Target="../tags/tag146.xml"/><Relationship Id="rId20" Type="http://schemas.openxmlformats.org/officeDocument/2006/relationships/tags" Target="../tags/tag150.xml"/><Relationship Id="rId29" Type="http://schemas.openxmlformats.org/officeDocument/2006/relationships/image" Target="../media/image43.png"/><Relationship Id="rId1" Type="http://schemas.openxmlformats.org/officeDocument/2006/relationships/tags" Target="../tags/tag131.xml"/><Relationship Id="rId6" Type="http://schemas.openxmlformats.org/officeDocument/2006/relationships/tags" Target="../tags/tag136.xml"/><Relationship Id="rId11" Type="http://schemas.openxmlformats.org/officeDocument/2006/relationships/tags" Target="../tags/tag141.xml"/><Relationship Id="rId24" Type="http://schemas.openxmlformats.org/officeDocument/2006/relationships/image" Target="../media/image37.png"/><Relationship Id="rId32" Type="http://schemas.openxmlformats.org/officeDocument/2006/relationships/image" Target="../media/image39.png"/><Relationship Id="rId5" Type="http://schemas.openxmlformats.org/officeDocument/2006/relationships/tags" Target="../tags/tag135.xml"/><Relationship Id="rId15" Type="http://schemas.openxmlformats.org/officeDocument/2006/relationships/tags" Target="../tags/tag145.xml"/><Relationship Id="rId23" Type="http://schemas.openxmlformats.org/officeDocument/2006/relationships/image" Target="../media/image36.png"/><Relationship Id="rId28" Type="http://schemas.openxmlformats.org/officeDocument/2006/relationships/image" Target="../media/image41.png"/><Relationship Id="rId10" Type="http://schemas.openxmlformats.org/officeDocument/2006/relationships/tags" Target="../tags/tag140.xml"/><Relationship Id="rId19" Type="http://schemas.openxmlformats.org/officeDocument/2006/relationships/tags" Target="../tags/tag149.xml"/><Relationship Id="rId31" Type="http://schemas.openxmlformats.org/officeDocument/2006/relationships/image" Target="../media/image38.png"/><Relationship Id="rId4" Type="http://schemas.openxmlformats.org/officeDocument/2006/relationships/tags" Target="../tags/tag134.xml"/><Relationship Id="rId9" Type="http://schemas.openxmlformats.org/officeDocument/2006/relationships/tags" Target="../tags/tag139.xml"/><Relationship Id="rId14" Type="http://schemas.openxmlformats.org/officeDocument/2006/relationships/tags" Target="../tags/tag144.xml"/><Relationship Id="rId22" Type="http://schemas.openxmlformats.org/officeDocument/2006/relationships/notesSlide" Target="../notesSlides/notesSlide50.xml"/><Relationship Id="rId27" Type="http://schemas.openxmlformats.org/officeDocument/2006/relationships/image" Target="../media/image40.png"/><Relationship Id="rId30" Type="http://schemas.openxmlformats.org/officeDocument/2006/relationships/image" Target="../media/image44.png"/></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2.xml"/><Relationship Id="rId1" Type="http://schemas.openxmlformats.org/officeDocument/2006/relationships/tags" Target="../tags/tag151.xml"/></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2.xml"/><Relationship Id="rId1" Type="http://schemas.openxmlformats.org/officeDocument/2006/relationships/tags" Target="../tags/tag152.xml"/><Relationship Id="rId5" Type="http://schemas.openxmlformats.org/officeDocument/2006/relationships/image" Target="../media/image1120.png"/><Relationship Id="rId4" Type="http://schemas.openxmlformats.org/officeDocument/2006/relationships/image" Target="../media/image1119.jpeg"/></Relationships>
</file>

<file path=ppt/slides/_rels/slide5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3.xml"/><Relationship Id="rId1" Type="http://schemas.openxmlformats.org/officeDocument/2006/relationships/slideLayout" Target="../slideLayouts/slideLayout3.xml"/><Relationship Id="rId4" Type="http://schemas.openxmlformats.org/officeDocument/2006/relationships/image" Target="../media/image4.svg"/></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2.xml"/><Relationship Id="rId1" Type="http://schemas.openxmlformats.org/officeDocument/2006/relationships/tags" Target="../tags/tag153.xml"/><Relationship Id="rId6" Type="http://schemas.openxmlformats.org/officeDocument/2006/relationships/image" Target="../media/image1123.png"/><Relationship Id="rId5" Type="http://schemas.openxmlformats.org/officeDocument/2006/relationships/image" Target="../media/image1122.png"/><Relationship Id="rId4" Type="http://schemas.openxmlformats.org/officeDocument/2006/relationships/image" Target="../media/image1121.png"/></Relationships>
</file>

<file path=ppt/slides/_rels/slide55.xml.rels><?xml version="1.0" encoding="UTF-8" standalone="yes"?>
<Relationships xmlns="http://schemas.openxmlformats.org/package/2006/relationships"><Relationship Id="rId8" Type="http://schemas.openxmlformats.org/officeDocument/2006/relationships/slideLayout" Target="../slideLayouts/slideLayout2.xml"/><Relationship Id="rId13" Type="http://schemas.openxmlformats.org/officeDocument/2006/relationships/image" Target="../media/image1127.png"/><Relationship Id="rId3" Type="http://schemas.openxmlformats.org/officeDocument/2006/relationships/tags" Target="../tags/tag156.xml"/><Relationship Id="rId7" Type="http://schemas.openxmlformats.org/officeDocument/2006/relationships/tags" Target="../tags/tag160.xml"/><Relationship Id="rId12" Type="http://schemas.openxmlformats.org/officeDocument/2006/relationships/image" Target="../media/image1126.png"/><Relationship Id="rId2" Type="http://schemas.openxmlformats.org/officeDocument/2006/relationships/tags" Target="../tags/tag155.xml"/><Relationship Id="rId1" Type="http://schemas.openxmlformats.org/officeDocument/2006/relationships/tags" Target="../tags/tag154.xml"/><Relationship Id="rId6" Type="http://schemas.openxmlformats.org/officeDocument/2006/relationships/tags" Target="../tags/tag159.xml"/><Relationship Id="rId11" Type="http://schemas.openxmlformats.org/officeDocument/2006/relationships/image" Target="../media/image1125.png"/><Relationship Id="rId5" Type="http://schemas.openxmlformats.org/officeDocument/2006/relationships/tags" Target="../tags/tag158.xml"/><Relationship Id="rId15" Type="http://schemas.openxmlformats.org/officeDocument/2006/relationships/image" Target="../media/image1129.png"/><Relationship Id="rId10" Type="http://schemas.openxmlformats.org/officeDocument/2006/relationships/image" Target="../media/image1124.png"/><Relationship Id="rId4" Type="http://schemas.openxmlformats.org/officeDocument/2006/relationships/tags" Target="../tags/tag157.xml"/><Relationship Id="rId9" Type="http://schemas.openxmlformats.org/officeDocument/2006/relationships/notesSlide" Target="../notesSlides/notesSlide55.xml"/><Relationship Id="rId14" Type="http://schemas.openxmlformats.org/officeDocument/2006/relationships/image" Target="../media/image1128.png"/></Relationships>
</file>

<file path=ppt/slides/_rels/slide56.xml.rels><?xml version="1.0" encoding="UTF-8" standalone="yes"?>
<Relationships xmlns="http://schemas.openxmlformats.org/package/2006/relationships"><Relationship Id="rId8" Type="http://schemas.openxmlformats.org/officeDocument/2006/relationships/slideLayout" Target="../slideLayouts/slideLayout2.xml"/><Relationship Id="rId13" Type="http://schemas.openxmlformats.org/officeDocument/2006/relationships/image" Target="../media/image1132.png"/><Relationship Id="rId3" Type="http://schemas.openxmlformats.org/officeDocument/2006/relationships/tags" Target="../tags/tag163.xml"/><Relationship Id="rId7" Type="http://schemas.openxmlformats.org/officeDocument/2006/relationships/tags" Target="../tags/tag167.xml"/><Relationship Id="rId12" Type="http://schemas.openxmlformats.org/officeDocument/2006/relationships/image" Target="../media/image1131.png"/><Relationship Id="rId2" Type="http://schemas.openxmlformats.org/officeDocument/2006/relationships/tags" Target="../tags/tag162.xml"/><Relationship Id="rId1" Type="http://schemas.openxmlformats.org/officeDocument/2006/relationships/tags" Target="../tags/tag161.xml"/><Relationship Id="rId6" Type="http://schemas.openxmlformats.org/officeDocument/2006/relationships/tags" Target="../tags/tag166.xml"/><Relationship Id="rId11" Type="http://schemas.openxmlformats.org/officeDocument/2006/relationships/image" Target="../media/image1127.png"/><Relationship Id="rId5" Type="http://schemas.openxmlformats.org/officeDocument/2006/relationships/tags" Target="../tags/tag165.xml"/><Relationship Id="rId10" Type="http://schemas.openxmlformats.org/officeDocument/2006/relationships/image" Target="../media/image1130.png"/><Relationship Id="rId4" Type="http://schemas.openxmlformats.org/officeDocument/2006/relationships/tags" Target="../tags/tag164.xml"/><Relationship Id="rId9" Type="http://schemas.openxmlformats.org/officeDocument/2006/relationships/notesSlide" Target="../notesSlides/notesSlide56.xml"/><Relationship Id="rId14" Type="http://schemas.openxmlformats.org/officeDocument/2006/relationships/image" Target="../media/image1133.png"/></Relationships>
</file>

<file path=ppt/slides/_rels/slide57.xml.rels><?xml version="1.0" encoding="UTF-8" standalone="yes"?>
<Relationships xmlns="http://schemas.openxmlformats.org/package/2006/relationships"><Relationship Id="rId8" Type="http://schemas.openxmlformats.org/officeDocument/2006/relationships/tags" Target="../tags/tag175.xml"/><Relationship Id="rId13" Type="http://schemas.openxmlformats.org/officeDocument/2006/relationships/image" Target="../media/image1131.png"/><Relationship Id="rId3" Type="http://schemas.openxmlformats.org/officeDocument/2006/relationships/tags" Target="../tags/tag170.xml"/><Relationship Id="rId7" Type="http://schemas.openxmlformats.org/officeDocument/2006/relationships/tags" Target="../tags/tag174.xml"/><Relationship Id="rId12" Type="http://schemas.openxmlformats.org/officeDocument/2006/relationships/image" Target="../media/image1127.png"/><Relationship Id="rId2" Type="http://schemas.openxmlformats.org/officeDocument/2006/relationships/tags" Target="../tags/tag169.xml"/><Relationship Id="rId16" Type="http://schemas.openxmlformats.org/officeDocument/2006/relationships/image" Target="../media/image1136.png"/><Relationship Id="rId1" Type="http://schemas.openxmlformats.org/officeDocument/2006/relationships/tags" Target="../tags/tag168.xml"/><Relationship Id="rId6" Type="http://schemas.openxmlformats.org/officeDocument/2006/relationships/tags" Target="../tags/tag173.xml"/><Relationship Id="rId11" Type="http://schemas.openxmlformats.org/officeDocument/2006/relationships/image" Target="../media/image1134.png"/><Relationship Id="rId5" Type="http://schemas.openxmlformats.org/officeDocument/2006/relationships/tags" Target="../tags/tag172.xml"/><Relationship Id="rId15" Type="http://schemas.openxmlformats.org/officeDocument/2006/relationships/image" Target="../media/image1135.png"/><Relationship Id="rId10" Type="http://schemas.openxmlformats.org/officeDocument/2006/relationships/notesSlide" Target="../notesSlides/notesSlide57.xml"/><Relationship Id="rId4" Type="http://schemas.openxmlformats.org/officeDocument/2006/relationships/tags" Target="../tags/tag171.xml"/><Relationship Id="rId9" Type="http://schemas.openxmlformats.org/officeDocument/2006/relationships/slideLayout" Target="../slideLayouts/slideLayout2.xml"/><Relationship Id="rId14" Type="http://schemas.openxmlformats.org/officeDocument/2006/relationships/image" Target="../media/image1132.png"/></Relationships>
</file>

<file path=ppt/slides/_rels/slide58.xml.rels><?xml version="1.0" encoding="UTF-8" standalone="yes"?>
<Relationships xmlns="http://schemas.openxmlformats.org/package/2006/relationships"><Relationship Id="rId3" Type="http://schemas.openxmlformats.org/officeDocument/2006/relationships/image" Target="../media/image1137.png"/><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1138.png"/><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7.xml"/><Relationship Id="rId1" Type="http://schemas.openxmlformats.org/officeDocument/2006/relationships/tags" Target="../tags/tag2.xml"/><Relationship Id="rId4" Type="http://schemas.openxmlformats.org/officeDocument/2006/relationships/image" Target="../media/image17.png"/></Relationships>
</file>

<file path=ppt/slides/_rels/slide60.xml.rels><?xml version="1.0" encoding="UTF-8" standalone="yes"?>
<Relationships xmlns="http://schemas.openxmlformats.org/package/2006/relationships"><Relationship Id="rId3" Type="http://schemas.openxmlformats.org/officeDocument/2006/relationships/image" Target="../media/image1139.png"/><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1140.png"/><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customXml" Target="../ink/ink2.xml"/><Relationship Id="rId3" Type="http://schemas.openxmlformats.org/officeDocument/2006/relationships/slideLayout" Target="../slideLayouts/slideLayout6.xml"/><Relationship Id="rId7" Type="http://schemas.openxmlformats.org/officeDocument/2006/relationships/image" Target="../media/image70.png"/><Relationship Id="rId2" Type="http://schemas.openxmlformats.org/officeDocument/2006/relationships/tags" Target="../tags/tag4.xml"/><Relationship Id="rId1" Type="http://schemas.openxmlformats.org/officeDocument/2006/relationships/tags" Target="../tags/tag3.xml"/><Relationship Id="rId6" Type="http://schemas.openxmlformats.org/officeDocument/2006/relationships/customXml" Target="../ink/ink1.xml"/><Relationship Id="rId5" Type="http://schemas.openxmlformats.org/officeDocument/2006/relationships/image" Target="../media/image18.png"/><Relationship Id="rId4" Type="http://schemas.openxmlformats.org/officeDocument/2006/relationships/notesSlide" Target="../notesSlides/notesSlide7.xml"/><Relationship Id="rId9" Type="http://schemas.openxmlformats.org/officeDocument/2006/relationships/image" Target="../media/image84.png"/></Relationships>
</file>

<file path=ppt/slides/_rels/slide8.xml.rels><?xml version="1.0" encoding="UTF-8" standalone="yes"?>
<Relationships xmlns="http://schemas.openxmlformats.org/package/2006/relationships"><Relationship Id="rId8" Type="http://schemas.openxmlformats.org/officeDocument/2006/relationships/customXml" Target="../ink/ink5.xml"/><Relationship Id="rId13" Type="http://schemas.openxmlformats.org/officeDocument/2006/relationships/image" Target="../media/image1210.png"/><Relationship Id="rId18" Type="http://schemas.openxmlformats.org/officeDocument/2006/relationships/customXml" Target="../ink/ink10.xml"/><Relationship Id="rId3" Type="http://schemas.openxmlformats.org/officeDocument/2006/relationships/image" Target="../media/image19.png"/><Relationship Id="rId21" Type="http://schemas.openxmlformats.org/officeDocument/2006/relationships/image" Target="../media/image169.png"/><Relationship Id="rId7" Type="http://schemas.openxmlformats.org/officeDocument/2006/relationships/image" Target="../media/image90.png"/><Relationship Id="rId12" Type="http://schemas.openxmlformats.org/officeDocument/2006/relationships/customXml" Target="../ink/ink7.xml"/><Relationship Id="rId17" Type="http://schemas.openxmlformats.org/officeDocument/2006/relationships/image" Target="../media/image1410.png"/><Relationship Id="rId2" Type="http://schemas.openxmlformats.org/officeDocument/2006/relationships/notesSlide" Target="../notesSlides/notesSlide8.xml"/><Relationship Id="rId16" Type="http://schemas.openxmlformats.org/officeDocument/2006/relationships/customXml" Target="../ink/ink9.xml"/><Relationship Id="rId20" Type="http://schemas.openxmlformats.org/officeDocument/2006/relationships/customXml" Target="../ink/ink11.xml"/><Relationship Id="rId1" Type="http://schemas.openxmlformats.org/officeDocument/2006/relationships/slideLayout" Target="../slideLayouts/slideLayout7.xml"/><Relationship Id="rId6" Type="http://schemas.openxmlformats.org/officeDocument/2006/relationships/customXml" Target="../ink/ink4.xml"/><Relationship Id="rId11" Type="http://schemas.openxmlformats.org/officeDocument/2006/relationships/image" Target="../media/image1110.png"/><Relationship Id="rId5" Type="http://schemas.openxmlformats.org/officeDocument/2006/relationships/image" Target="../media/image81.png"/><Relationship Id="rId15" Type="http://schemas.openxmlformats.org/officeDocument/2006/relationships/image" Target="../media/image1310.png"/><Relationship Id="rId10" Type="http://schemas.openxmlformats.org/officeDocument/2006/relationships/customXml" Target="../ink/ink6.xml"/><Relationship Id="rId19" Type="http://schemas.openxmlformats.org/officeDocument/2006/relationships/image" Target="../media/image1510.png"/><Relationship Id="rId4" Type="http://schemas.openxmlformats.org/officeDocument/2006/relationships/customXml" Target="../ink/ink3.xml"/><Relationship Id="rId9" Type="http://schemas.openxmlformats.org/officeDocument/2006/relationships/image" Target="../media/image100.png"/><Relationship Id="rId14" Type="http://schemas.openxmlformats.org/officeDocument/2006/relationships/customXml" Target="../ink/ink8.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937FF-8B00-4074-855E-5A3D96C9A802}"/>
              </a:ext>
            </a:extLst>
          </p:cNvPr>
          <p:cNvSpPr>
            <a:spLocks noGrp="1"/>
          </p:cNvSpPr>
          <p:nvPr>
            <p:ph type="ctrTitle"/>
          </p:nvPr>
        </p:nvSpPr>
        <p:spPr>
          <a:xfrm>
            <a:off x="1489147" y="3069400"/>
            <a:ext cx="9144000" cy="3060510"/>
          </a:xfrm>
        </p:spPr>
        <p:txBody>
          <a:bodyPr>
            <a:normAutofit/>
          </a:bodyPr>
          <a:lstStyle/>
          <a:p>
            <a:r>
              <a:rPr lang="en-GB" sz="8800" dirty="0"/>
              <a:t>Coin Flipping</a:t>
            </a:r>
            <a:br>
              <a:rPr lang="en-GB" sz="8800" dirty="0"/>
            </a:br>
            <a:r>
              <a:rPr lang="en-GB" sz="5400" dirty="0"/>
              <a:t>where weakness is a virtue</a:t>
            </a:r>
            <a:br>
              <a:rPr lang="en-GB" sz="3600" dirty="0"/>
            </a:br>
            <a:endParaRPr lang="en-GB" sz="3600" dirty="0"/>
          </a:p>
        </p:txBody>
      </p:sp>
      <p:sp>
        <p:nvSpPr>
          <p:cNvPr id="3" name="Subtitle 2">
            <a:extLst>
              <a:ext uri="{FF2B5EF4-FFF2-40B4-BE49-F238E27FC236}">
                <a16:creationId xmlns:a16="http://schemas.microsoft.com/office/drawing/2014/main" id="{4BECDDAC-AFEC-4FA5-81D0-72CF8FBC037A}"/>
              </a:ext>
            </a:extLst>
          </p:cNvPr>
          <p:cNvSpPr>
            <a:spLocks noGrp="1"/>
          </p:cNvSpPr>
          <p:nvPr>
            <p:ph type="subTitle" idx="1"/>
          </p:nvPr>
        </p:nvSpPr>
        <p:spPr>
          <a:xfrm>
            <a:off x="242455" y="5937249"/>
            <a:ext cx="11637384" cy="874835"/>
          </a:xfrm>
        </p:spPr>
        <p:txBody>
          <a:bodyPr numCol="2">
            <a:normAutofit fontScale="92500" lnSpcReduction="10000"/>
          </a:bodyPr>
          <a:lstStyle/>
          <a:p>
            <a:pPr algn="l">
              <a:lnSpc>
                <a:spcPct val="120000"/>
              </a:lnSpc>
            </a:pPr>
            <a:r>
              <a:rPr lang="en-GB" sz="2000" dirty="0">
                <a:solidFill>
                  <a:schemeClr val="tx1">
                    <a:lumMod val="65000"/>
                    <a:lumOff val="35000"/>
                  </a:schemeClr>
                </a:solidFill>
              </a:rPr>
              <a:t>Joint work with </a:t>
            </a:r>
          </a:p>
          <a:p>
            <a:pPr algn="l">
              <a:lnSpc>
                <a:spcPct val="120000"/>
              </a:lnSpc>
            </a:pPr>
            <a:r>
              <a:rPr lang="en-GB" sz="2000" dirty="0">
                <a:solidFill>
                  <a:schemeClr val="tx1">
                    <a:lumMod val="65000"/>
                    <a:lumOff val="35000"/>
                  </a:schemeClr>
                </a:solidFill>
              </a:rPr>
              <a:t>Jérémie Roland, Stephan Weis and </a:t>
            </a:r>
            <a:r>
              <a:rPr lang="en-GB" sz="2000" dirty="0" err="1">
                <a:solidFill>
                  <a:schemeClr val="tx1">
                    <a:lumMod val="65000"/>
                    <a:lumOff val="35000"/>
                  </a:schemeClr>
                </a:solidFill>
              </a:rPr>
              <a:t>Chrysoula</a:t>
            </a:r>
            <a:r>
              <a:rPr lang="en-GB" sz="2000" dirty="0">
                <a:solidFill>
                  <a:schemeClr val="tx1">
                    <a:lumMod val="65000"/>
                    <a:lumOff val="35000"/>
                  </a:schemeClr>
                </a:solidFill>
              </a:rPr>
              <a:t> </a:t>
            </a:r>
            <a:r>
              <a:rPr lang="en-GB" sz="2000" dirty="0" err="1">
                <a:solidFill>
                  <a:schemeClr val="tx1">
                    <a:lumMod val="65000"/>
                    <a:lumOff val="35000"/>
                  </a:schemeClr>
                </a:solidFill>
              </a:rPr>
              <a:t>Vlachou</a:t>
            </a:r>
            <a:endParaRPr lang="en-GB" sz="2000" dirty="0">
              <a:solidFill>
                <a:schemeClr val="tx1">
                  <a:lumMod val="65000"/>
                  <a:lumOff val="35000"/>
                </a:schemeClr>
              </a:solidFill>
            </a:endParaRPr>
          </a:p>
          <a:p>
            <a:pPr algn="r">
              <a:lnSpc>
                <a:spcPct val="120000"/>
              </a:lnSpc>
            </a:pPr>
            <a:endParaRPr lang="en-GB" sz="2000" dirty="0">
              <a:solidFill>
                <a:schemeClr val="tx1">
                  <a:lumMod val="65000"/>
                  <a:lumOff val="35000"/>
                </a:schemeClr>
              </a:solidFill>
            </a:endParaRPr>
          </a:p>
          <a:p>
            <a:pPr algn="r">
              <a:lnSpc>
                <a:spcPct val="120000"/>
              </a:lnSpc>
            </a:pPr>
            <a:r>
              <a:rPr lang="en-GB" sz="2000" dirty="0">
                <a:solidFill>
                  <a:schemeClr val="tx1">
                    <a:lumMod val="65000"/>
                    <a:lumOff val="35000"/>
                  </a:schemeClr>
                </a:solidFill>
              </a:rPr>
              <a:t>Atul Singh Arora</a:t>
            </a:r>
          </a:p>
        </p:txBody>
      </p:sp>
      <p:pic>
        <p:nvPicPr>
          <p:cNvPr id="1032" name="Picture 8" descr="https://www.ulb.ac.be/dre/com/docs/ULB-ligne-gauche.jpg">
            <a:extLst>
              <a:ext uri="{FF2B5EF4-FFF2-40B4-BE49-F238E27FC236}">
                <a16:creationId xmlns:a16="http://schemas.microsoft.com/office/drawing/2014/main" id="{379A041A-EB2A-4664-9E69-EA25AB53A0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38836" y="240107"/>
            <a:ext cx="3641003" cy="562728"/>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ttps://www.ulb.ac.be/facs/polytech/img/logo-polytech-FR.jpg">
            <a:extLst>
              <a:ext uri="{FF2B5EF4-FFF2-40B4-BE49-F238E27FC236}">
                <a16:creationId xmlns:a16="http://schemas.microsoft.com/office/drawing/2014/main" id="{C4C22713-6BF7-48D8-A07C-07942C2E1F4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2455" y="240108"/>
            <a:ext cx="2015742" cy="56272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7F441383-85C1-4BFA-AB99-696E2449A37B}"/>
              </a:ext>
            </a:extLst>
          </p:cNvPr>
          <p:cNvSpPr txBox="1"/>
          <p:nvPr/>
        </p:nvSpPr>
        <p:spPr>
          <a:xfrm>
            <a:off x="1967346" y="2593965"/>
            <a:ext cx="8257309" cy="400110"/>
          </a:xfrm>
          <a:prstGeom prst="rect">
            <a:avLst/>
          </a:prstGeom>
          <a:noFill/>
        </p:spPr>
        <p:txBody>
          <a:bodyPr wrap="square" rtlCol="0">
            <a:spAutoFit/>
          </a:bodyPr>
          <a:lstStyle/>
          <a:p>
            <a:pPr algn="ctr"/>
            <a:r>
              <a:rPr lang="en-GB" sz="2000" dirty="0">
                <a:solidFill>
                  <a:schemeClr val="accent1"/>
                </a:solidFill>
              </a:rPr>
              <a:t>https://atulsingharora.github.io/PI_20</a:t>
            </a:r>
          </a:p>
        </p:txBody>
      </p:sp>
      <p:pic>
        <p:nvPicPr>
          <p:cNvPr id="4" name="Graphic 3">
            <a:extLst>
              <a:ext uri="{FF2B5EF4-FFF2-40B4-BE49-F238E27FC236}">
                <a16:creationId xmlns:a16="http://schemas.microsoft.com/office/drawing/2014/main" id="{560C4CDC-EC37-4F94-BF3C-A5A729942DA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122017" y="728090"/>
            <a:ext cx="1878259" cy="1878259"/>
          </a:xfrm>
          <a:prstGeom prst="rect">
            <a:avLst/>
          </a:prstGeom>
        </p:spPr>
      </p:pic>
    </p:spTree>
    <p:extLst>
      <p:ext uri="{BB962C8B-B14F-4D97-AF65-F5344CB8AC3E}">
        <p14:creationId xmlns:p14="http://schemas.microsoft.com/office/powerpoint/2010/main" val="3506555852"/>
      </p:ext>
    </p:extLst>
  </p:cSld>
  <p:clrMapOvr>
    <a:masterClrMapping/>
  </p:clrMapOvr>
  <mc:AlternateContent xmlns:mc="http://schemas.openxmlformats.org/markup-compatibility/2006" xmlns:p14="http://schemas.microsoft.com/office/powerpoint/2010/main">
    <mc:Choice Requires="p14">
      <p:transition p14:dur="0" advTm="36797"/>
    </mc:Choice>
    <mc:Fallback xmlns="">
      <p:transition advTm="36797"/>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9EA9E8-C9C4-4507-8890-F804FF829F74}"/>
              </a:ext>
            </a:extLst>
          </p:cNvPr>
          <p:cNvSpPr>
            <a:spLocks noGrp="1"/>
          </p:cNvSpPr>
          <p:nvPr>
            <p:ph type="title"/>
          </p:nvPr>
        </p:nvSpPr>
        <p:spPr/>
        <p:txBody>
          <a:bodyPr/>
          <a:lstStyle/>
          <a:p>
            <a:r>
              <a:rPr lang="en-GB" dirty="0"/>
              <a:t>Problem Statement</a:t>
            </a:r>
          </a:p>
        </p:txBody>
      </p:sp>
      <p:sp>
        <p:nvSpPr>
          <p:cNvPr id="3" name="Subtitle 2">
            <a:extLst>
              <a:ext uri="{FF2B5EF4-FFF2-40B4-BE49-F238E27FC236}">
                <a16:creationId xmlns:a16="http://schemas.microsoft.com/office/drawing/2014/main" id="{371C4561-A0AA-40ED-ADBF-A4722FA42EDA}"/>
              </a:ext>
            </a:extLst>
          </p:cNvPr>
          <p:cNvSpPr>
            <a:spLocks noGrp="1"/>
          </p:cNvSpPr>
          <p:nvPr>
            <p:ph type="body" idx="1"/>
          </p:nvPr>
        </p:nvSpPr>
        <p:spPr/>
        <p:txBody>
          <a:bodyPr/>
          <a:lstStyle/>
          <a:p>
            <a:r>
              <a:rPr lang="en-GB" dirty="0"/>
              <a:t>Strong CF, Weak CF, correctness and bias</a:t>
            </a:r>
          </a:p>
        </p:txBody>
      </p:sp>
    </p:spTree>
    <p:extLst>
      <p:ext uri="{BB962C8B-B14F-4D97-AF65-F5344CB8AC3E}">
        <p14:creationId xmlns:p14="http://schemas.microsoft.com/office/powerpoint/2010/main" val="91193487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advTm="4761">
        <p15:prstTrans prst="pageCurlDouble"/>
      </p:transition>
    </mc:Choice>
    <mc:Fallback xmlns="">
      <p:transition advTm="4761">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7551E4-6E5D-4465-A5A2-FD0FADFB6F11}"/>
              </a:ext>
            </a:extLst>
          </p:cNvPr>
          <p:cNvSpPr>
            <a:spLocks noGrp="1"/>
          </p:cNvSpPr>
          <p:nvPr>
            <p:ph type="title"/>
          </p:nvPr>
        </p:nvSpPr>
        <p:spPr/>
        <p:txBody>
          <a:bodyPr/>
          <a:lstStyle/>
          <a:p>
            <a:r>
              <a:rPr lang="en-GB" dirty="0"/>
              <a:t>Problem Statement</a:t>
            </a:r>
          </a:p>
        </p:txBody>
      </p:sp>
      <p:sp>
        <p:nvSpPr>
          <p:cNvPr id="60" name="TextBox 59">
            <a:extLst>
              <a:ext uri="{FF2B5EF4-FFF2-40B4-BE49-F238E27FC236}">
                <a16:creationId xmlns:a16="http://schemas.microsoft.com/office/drawing/2014/main" id="{E92DACA6-9F98-4197-9A20-173A64C6DBD3}"/>
              </a:ext>
            </a:extLst>
          </p:cNvPr>
          <p:cNvSpPr txBox="1"/>
          <p:nvPr/>
        </p:nvSpPr>
        <p:spPr>
          <a:xfrm>
            <a:off x="838200" y="2211135"/>
            <a:ext cx="10435936" cy="3359061"/>
          </a:xfrm>
          <a:prstGeom prst="rect">
            <a:avLst/>
          </a:prstGeom>
          <a:noFill/>
        </p:spPr>
        <p:txBody>
          <a:bodyPr wrap="square" rtlCol="0" anchor="ctr">
            <a:spAutoFit/>
          </a:bodyPr>
          <a:lstStyle/>
          <a:p>
            <a:pPr>
              <a:lnSpc>
                <a:spcPct val="150000"/>
              </a:lnSpc>
            </a:pPr>
            <a:r>
              <a:rPr lang="en-GB" sz="2400" b="1" dirty="0"/>
              <a:t>Coin Flipping (CF)</a:t>
            </a:r>
            <a:r>
              <a:rPr lang="en-GB" sz="2400" dirty="0"/>
              <a:t>: Alice and Bob wish to agree on a random bit remotely without trusting each other.</a:t>
            </a:r>
          </a:p>
          <a:p>
            <a:pPr>
              <a:lnSpc>
                <a:spcPct val="150000"/>
              </a:lnSpc>
            </a:pPr>
            <a:endParaRPr lang="en-GB" sz="2400" dirty="0"/>
          </a:p>
          <a:p>
            <a:pPr marL="342900" indent="-342900">
              <a:lnSpc>
                <a:spcPct val="150000"/>
              </a:lnSpc>
              <a:buFont typeface="Arial" panose="020B0604020202020204" pitchFamily="34" charset="0"/>
              <a:buChar char="•"/>
            </a:pPr>
            <a:r>
              <a:rPr lang="en-GB" sz="2400" b="1" dirty="0"/>
              <a:t>Strong Coin Flipping</a:t>
            </a:r>
            <a:r>
              <a:rPr lang="en-GB" sz="2400" dirty="0"/>
              <a:t>: No player knows the preference of the other.</a:t>
            </a:r>
          </a:p>
          <a:p>
            <a:pPr marL="342900" indent="-342900">
              <a:lnSpc>
                <a:spcPct val="150000"/>
              </a:lnSpc>
              <a:buFont typeface="Arial" panose="020B0604020202020204" pitchFamily="34" charset="0"/>
              <a:buChar char="•"/>
            </a:pPr>
            <a:r>
              <a:rPr lang="en-GB" sz="2400" b="1" dirty="0"/>
              <a:t>Weak Coin Flipping (WCF)</a:t>
            </a:r>
            <a:r>
              <a:rPr lang="en-GB" sz="2400" dirty="0"/>
              <a:t>: Each player knows the preference of the other. </a:t>
            </a:r>
          </a:p>
          <a:p>
            <a:pPr>
              <a:lnSpc>
                <a:spcPct val="150000"/>
              </a:lnSpc>
            </a:pPr>
            <a:endParaRPr lang="en-GB" sz="2400" dirty="0"/>
          </a:p>
        </p:txBody>
      </p:sp>
      <p:sp>
        <p:nvSpPr>
          <p:cNvPr id="9" name="Rectangle 8">
            <a:extLst>
              <a:ext uri="{FF2B5EF4-FFF2-40B4-BE49-F238E27FC236}">
                <a16:creationId xmlns:a16="http://schemas.microsoft.com/office/drawing/2014/main" id="{721CA9A0-A4F8-458E-A416-B44F9922713E}"/>
              </a:ext>
            </a:extLst>
          </p:cNvPr>
          <p:cNvSpPr/>
          <p:nvPr/>
        </p:nvSpPr>
        <p:spPr>
          <a:xfrm>
            <a:off x="500245" y="2328863"/>
            <a:ext cx="96715" cy="46910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10" name="Rectangle 9">
            <a:extLst>
              <a:ext uri="{FF2B5EF4-FFF2-40B4-BE49-F238E27FC236}">
                <a16:creationId xmlns:a16="http://schemas.microsoft.com/office/drawing/2014/main" id="{366BFC52-1E56-4A35-85B0-C754ED0CA5EA}"/>
              </a:ext>
            </a:extLst>
          </p:cNvPr>
          <p:cNvSpPr/>
          <p:nvPr/>
        </p:nvSpPr>
        <p:spPr>
          <a:xfrm>
            <a:off x="580291" y="4017709"/>
            <a:ext cx="96715" cy="40189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6" name="Rectangle 5">
            <a:extLst>
              <a:ext uri="{FF2B5EF4-FFF2-40B4-BE49-F238E27FC236}">
                <a16:creationId xmlns:a16="http://schemas.microsoft.com/office/drawing/2014/main" id="{006C3D68-3603-4C8C-B34A-5AD0127ABF51}"/>
              </a:ext>
            </a:extLst>
          </p:cNvPr>
          <p:cNvSpPr/>
          <p:nvPr/>
        </p:nvSpPr>
        <p:spPr>
          <a:xfrm>
            <a:off x="580291" y="4608259"/>
            <a:ext cx="96715" cy="40189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Tree>
    <p:custDataLst>
      <p:tags r:id="rId1"/>
    </p:custDataLst>
    <p:extLst>
      <p:ext uri="{BB962C8B-B14F-4D97-AF65-F5344CB8AC3E}">
        <p14:creationId xmlns:p14="http://schemas.microsoft.com/office/powerpoint/2010/main" val="15328433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advTm="93131">
        <p15:prstTrans prst="pageCurlDouble"/>
      </p:transition>
    </mc:Choice>
    <mc:Fallback xmlns="">
      <p:transition advTm="93131">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xit" presetSubtype="1" fill="hold" grpId="1" nodeType="clickEffect">
                                  <p:stCondLst>
                                    <p:cond delay="0"/>
                                  </p:stCondLst>
                                  <p:childTnLst>
                                    <p:animEffect transition="out" filter="wipe(up)">
                                      <p:cBhvr>
                                        <p:cTn id="11" dur="500"/>
                                        <p:tgtEl>
                                          <p:spTgt spid="9"/>
                                        </p:tgtEl>
                                      </p:cBhvr>
                                    </p:animEffect>
                                    <p:set>
                                      <p:cBhvr>
                                        <p:cTn id="12" dur="1" fill="hold">
                                          <p:stCondLst>
                                            <p:cond delay="499"/>
                                          </p:stCondLst>
                                        </p:cTn>
                                        <p:tgtEl>
                                          <p:spTgt spid="9"/>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up)">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xit" presetSubtype="1" fill="hold" grpId="1" nodeType="clickEffect">
                                  <p:stCondLst>
                                    <p:cond delay="0"/>
                                  </p:stCondLst>
                                  <p:childTnLst>
                                    <p:animEffect transition="out" filter="wipe(up)">
                                      <p:cBhvr>
                                        <p:cTn id="21" dur="500"/>
                                        <p:tgtEl>
                                          <p:spTgt spid="10"/>
                                        </p:tgtEl>
                                      </p:cBhvr>
                                    </p:animEffect>
                                    <p:set>
                                      <p:cBhvr>
                                        <p:cTn id="22" dur="1" fill="hold">
                                          <p:stCondLst>
                                            <p:cond delay="499"/>
                                          </p:stCondLst>
                                        </p:cTn>
                                        <p:tgtEl>
                                          <p:spTgt spid="10"/>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wipe(up)">
                                      <p:cBhvr>
                                        <p:cTn id="27" dur="5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xit" presetSubtype="1" fill="hold" grpId="1" nodeType="clickEffect">
                                  <p:stCondLst>
                                    <p:cond delay="0"/>
                                  </p:stCondLst>
                                  <p:childTnLst>
                                    <p:animEffect transition="out" filter="wipe(up)">
                                      <p:cBhvr>
                                        <p:cTn id="31" dur="500"/>
                                        <p:tgtEl>
                                          <p:spTgt spid="6"/>
                                        </p:tgtEl>
                                      </p:cBhvr>
                                    </p:animEffect>
                                    <p:set>
                                      <p:cBhvr>
                                        <p:cTn id="32"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10" grpId="0" animBg="1"/>
      <p:bldP spid="10" grpId="1" animBg="1"/>
      <p:bldP spid="6" grpId="0" animBg="1"/>
      <p:bldP spid="6" grpId="1"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335E50-6B2C-404B-BC2E-972E784DBC1E}"/>
              </a:ext>
            </a:extLst>
          </p:cNvPr>
          <p:cNvSpPr>
            <a:spLocks noGrp="1"/>
          </p:cNvSpPr>
          <p:nvPr>
            <p:ph type="title"/>
          </p:nvPr>
        </p:nvSpPr>
        <p:spPr/>
        <p:txBody>
          <a:bodyPr/>
          <a:lstStyle/>
          <a:p>
            <a:r>
              <a:rPr lang="en-GB" dirty="0"/>
              <a:t>Situations</a:t>
            </a:r>
          </a:p>
        </p:txBody>
      </p:sp>
      <p:graphicFrame>
        <p:nvGraphicFramePr>
          <p:cNvPr id="4" name="Table 3">
            <a:extLst>
              <a:ext uri="{FF2B5EF4-FFF2-40B4-BE49-F238E27FC236}">
                <a16:creationId xmlns:a16="http://schemas.microsoft.com/office/drawing/2014/main" id="{5B024899-2AB5-4A64-AA31-AD3ABA001986}"/>
              </a:ext>
            </a:extLst>
          </p:cNvPr>
          <p:cNvGraphicFramePr>
            <a:graphicFrameLocks noGrp="1"/>
          </p:cNvGraphicFramePr>
          <p:nvPr>
            <p:extLst>
              <p:ext uri="{D42A27DB-BD31-4B8C-83A1-F6EECF244321}">
                <p14:modId xmlns:p14="http://schemas.microsoft.com/office/powerpoint/2010/main" val="279175863"/>
              </p:ext>
            </p:extLst>
          </p:nvPr>
        </p:nvGraphicFramePr>
        <p:xfrm>
          <a:off x="1603755" y="2462812"/>
          <a:ext cx="8984487" cy="2286000"/>
        </p:xfrm>
        <a:graphic>
          <a:graphicData uri="http://schemas.openxmlformats.org/drawingml/2006/table">
            <a:tbl>
              <a:tblPr firstRow="1" bandRow="1">
                <a:tableStyleId>{9D7B26C5-4107-4FEC-AEDC-1716B250A1EF}</a:tableStyleId>
              </a:tblPr>
              <a:tblGrid>
                <a:gridCol w="1929384">
                  <a:extLst>
                    <a:ext uri="{9D8B030D-6E8A-4147-A177-3AD203B41FA5}">
                      <a16:colId xmlns:a16="http://schemas.microsoft.com/office/drawing/2014/main" val="18911805"/>
                    </a:ext>
                  </a:extLst>
                </a:gridCol>
                <a:gridCol w="2843784">
                  <a:extLst>
                    <a:ext uri="{9D8B030D-6E8A-4147-A177-3AD203B41FA5}">
                      <a16:colId xmlns:a16="http://schemas.microsoft.com/office/drawing/2014/main" val="2094497275"/>
                    </a:ext>
                  </a:extLst>
                </a:gridCol>
                <a:gridCol w="4211319">
                  <a:extLst>
                    <a:ext uri="{9D8B030D-6E8A-4147-A177-3AD203B41FA5}">
                      <a16:colId xmlns:a16="http://schemas.microsoft.com/office/drawing/2014/main" val="1841680256"/>
                    </a:ext>
                  </a:extLst>
                </a:gridCol>
              </a:tblGrid>
              <a:tr h="370840">
                <a:tc>
                  <a:txBody>
                    <a:bodyPr/>
                    <a:lstStyle/>
                    <a:p>
                      <a:pPr algn="ctr"/>
                      <a:r>
                        <a:rPr lang="en-GB" sz="2400" dirty="0"/>
                        <a:t>Alice</a:t>
                      </a:r>
                    </a:p>
                  </a:txBody>
                  <a:tcPr/>
                </a:tc>
                <a:tc>
                  <a:txBody>
                    <a:bodyPr/>
                    <a:lstStyle/>
                    <a:p>
                      <a:pPr algn="ctr"/>
                      <a:r>
                        <a:rPr lang="en-GB" sz="2400" dirty="0"/>
                        <a:t>Bob</a:t>
                      </a:r>
                    </a:p>
                  </a:txBody>
                  <a:tcPr/>
                </a:tc>
                <a:tc>
                  <a:txBody>
                    <a:bodyPr/>
                    <a:lstStyle/>
                    <a:p>
                      <a:pPr algn="ctr"/>
                      <a:r>
                        <a:rPr lang="en-GB" sz="2400" dirty="0"/>
                        <a:t>Remark</a:t>
                      </a:r>
                    </a:p>
                  </a:txBody>
                  <a:tcPr/>
                </a:tc>
                <a:extLst>
                  <a:ext uri="{0D108BD9-81ED-4DB2-BD59-A6C34878D82A}">
                    <a16:rowId xmlns:a16="http://schemas.microsoft.com/office/drawing/2014/main" val="2992718687"/>
                  </a:ext>
                </a:extLst>
              </a:tr>
              <a:tr h="370840">
                <a:tc>
                  <a:txBody>
                    <a:bodyPr/>
                    <a:lstStyle/>
                    <a:p>
                      <a:pPr algn="ctr"/>
                      <a:r>
                        <a:rPr lang="en-GB" sz="2400" dirty="0"/>
                        <a:t>Honest</a:t>
                      </a:r>
                    </a:p>
                  </a:txBody>
                  <a:tcPr/>
                </a:tc>
                <a:tc>
                  <a:txBody>
                    <a:bodyPr/>
                    <a:lstStyle/>
                    <a:p>
                      <a:pPr algn="ctr"/>
                      <a:r>
                        <a:rPr lang="en-GB" sz="2400" dirty="0"/>
                        <a:t>Honest</a:t>
                      </a:r>
                    </a:p>
                  </a:txBody>
                  <a:tcPr/>
                </a:tc>
                <a:tc>
                  <a:txBody>
                    <a:bodyPr/>
                    <a:lstStyle/>
                    <a:p>
                      <a:pPr algn="ctr"/>
                      <a:r>
                        <a:rPr lang="en-GB" sz="2400" dirty="0"/>
                        <a:t>Correctness</a:t>
                      </a:r>
                    </a:p>
                  </a:txBody>
                  <a:tcPr/>
                </a:tc>
                <a:extLst>
                  <a:ext uri="{0D108BD9-81ED-4DB2-BD59-A6C34878D82A}">
                    <a16:rowId xmlns:a16="http://schemas.microsoft.com/office/drawing/2014/main" val="2327003563"/>
                  </a:ext>
                </a:extLst>
              </a:tr>
              <a:tr h="370840">
                <a:tc>
                  <a:txBody>
                    <a:bodyPr/>
                    <a:lstStyle/>
                    <a:p>
                      <a:pPr algn="ctr"/>
                      <a:r>
                        <a:rPr lang="en-GB" sz="2400" dirty="0"/>
                        <a:t>Cheats</a:t>
                      </a:r>
                    </a:p>
                  </a:txBody>
                  <a:tcPr/>
                </a:tc>
                <a:tc>
                  <a:txBody>
                    <a:bodyPr/>
                    <a:lstStyle/>
                    <a:p>
                      <a:pPr algn="ctr"/>
                      <a:r>
                        <a:rPr lang="en-GB" sz="2400" dirty="0"/>
                        <a:t>Honest</a:t>
                      </a:r>
                    </a:p>
                  </a:txBody>
                  <a:tcPr/>
                </a:tc>
                <a:tc>
                  <a:txBody>
                    <a:bodyPr/>
                    <a:lstStyle/>
                    <a:p>
                      <a:pPr algn="ctr"/>
                      <a:r>
                        <a:rPr lang="en-GB" sz="2400" dirty="0"/>
                        <a:t>Alice can bias</a:t>
                      </a:r>
                    </a:p>
                  </a:txBody>
                  <a:tcPr/>
                </a:tc>
                <a:extLst>
                  <a:ext uri="{0D108BD9-81ED-4DB2-BD59-A6C34878D82A}">
                    <a16:rowId xmlns:a16="http://schemas.microsoft.com/office/drawing/2014/main" val="1371430923"/>
                  </a:ext>
                </a:extLst>
              </a:tr>
              <a:tr h="370840">
                <a:tc>
                  <a:txBody>
                    <a:bodyPr/>
                    <a:lstStyle/>
                    <a:p>
                      <a:pPr algn="ctr"/>
                      <a:r>
                        <a:rPr lang="en-GB" sz="2400" dirty="0"/>
                        <a:t>Honest</a:t>
                      </a:r>
                    </a:p>
                  </a:txBody>
                  <a:tcPr/>
                </a:tc>
                <a:tc>
                  <a:txBody>
                    <a:bodyPr/>
                    <a:lstStyle/>
                    <a:p>
                      <a:pPr algn="ctr"/>
                      <a:r>
                        <a:rPr lang="en-GB" sz="2400" dirty="0"/>
                        <a:t>Cheats</a:t>
                      </a:r>
                    </a:p>
                  </a:txBody>
                  <a:tcPr/>
                </a:tc>
                <a:tc>
                  <a:txBody>
                    <a:bodyPr/>
                    <a:lstStyle/>
                    <a:p>
                      <a:pPr algn="ctr"/>
                      <a:r>
                        <a:rPr lang="en-GB" sz="2400" dirty="0"/>
                        <a:t>Bob can bias</a:t>
                      </a:r>
                    </a:p>
                  </a:txBody>
                  <a:tcPr/>
                </a:tc>
                <a:extLst>
                  <a:ext uri="{0D108BD9-81ED-4DB2-BD59-A6C34878D82A}">
                    <a16:rowId xmlns:a16="http://schemas.microsoft.com/office/drawing/2014/main" val="3032785022"/>
                  </a:ext>
                </a:extLst>
              </a:tr>
              <a:tr h="370840">
                <a:tc>
                  <a:txBody>
                    <a:bodyPr/>
                    <a:lstStyle/>
                    <a:p>
                      <a:pPr algn="ctr"/>
                      <a:r>
                        <a:rPr lang="en-GB" sz="2400" dirty="0"/>
                        <a:t>Cheats</a:t>
                      </a:r>
                    </a:p>
                  </a:txBody>
                  <a:tcPr/>
                </a:tc>
                <a:tc>
                  <a:txBody>
                    <a:bodyPr/>
                    <a:lstStyle/>
                    <a:p>
                      <a:pPr algn="ctr"/>
                      <a:r>
                        <a:rPr lang="en-GB" sz="2400" dirty="0"/>
                        <a:t>Cheats</a:t>
                      </a:r>
                    </a:p>
                  </a:txBody>
                  <a:tcPr/>
                </a:tc>
                <a:tc>
                  <a:txBody>
                    <a:bodyPr/>
                    <a:lstStyle/>
                    <a:p>
                      <a:pPr algn="ctr"/>
                      <a:r>
                        <a:rPr lang="en-GB" sz="2400" dirty="0"/>
                        <a:t>Independent of the protocol</a:t>
                      </a:r>
                    </a:p>
                  </a:txBody>
                  <a:tcPr/>
                </a:tc>
                <a:extLst>
                  <a:ext uri="{0D108BD9-81ED-4DB2-BD59-A6C34878D82A}">
                    <a16:rowId xmlns:a16="http://schemas.microsoft.com/office/drawing/2014/main" val="2465575484"/>
                  </a:ext>
                </a:extLst>
              </a:tr>
            </a:tbl>
          </a:graphicData>
        </a:graphic>
      </p:graphicFrame>
      <p:sp>
        <p:nvSpPr>
          <p:cNvPr id="5" name="TextBox 4">
            <a:extLst>
              <a:ext uri="{FF2B5EF4-FFF2-40B4-BE49-F238E27FC236}">
                <a16:creationId xmlns:a16="http://schemas.microsoft.com/office/drawing/2014/main" id="{7761FAEF-7145-4366-B661-004BBD5F81BA}"/>
              </a:ext>
            </a:extLst>
          </p:cNvPr>
          <p:cNvSpPr txBox="1"/>
          <p:nvPr/>
        </p:nvSpPr>
        <p:spPr>
          <a:xfrm>
            <a:off x="838198" y="1627399"/>
            <a:ext cx="10515602" cy="461665"/>
          </a:xfrm>
          <a:prstGeom prst="rect">
            <a:avLst/>
          </a:prstGeom>
          <a:noFill/>
        </p:spPr>
        <p:txBody>
          <a:bodyPr wrap="square" rtlCol="0">
            <a:spAutoFit/>
          </a:bodyPr>
          <a:lstStyle/>
          <a:p>
            <a:r>
              <a:rPr lang="en-GB" sz="2400" dirty="0"/>
              <a:t>Honest player: A player that follows the protocol exactly as described.</a:t>
            </a:r>
          </a:p>
        </p:txBody>
      </p:sp>
      <p:sp>
        <p:nvSpPr>
          <p:cNvPr id="9" name="Rectangle 8">
            <a:extLst>
              <a:ext uri="{FF2B5EF4-FFF2-40B4-BE49-F238E27FC236}">
                <a16:creationId xmlns:a16="http://schemas.microsoft.com/office/drawing/2014/main" id="{3C84EEF8-8B0A-472B-A420-27A393021F25}"/>
              </a:ext>
            </a:extLst>
          </p:cNvPr>
          <p:cNvSpPr/>
          <p:nvPr/>
        </p:nvSpPr>
        <p:spPr>
          <a:xfrm>
            <a:off x="838198" y="5122560"/>
            <a:ext cx="10515602" cy="830997"/>
          </a:xfrm>
          <a:prstGeom prst="rect">
            <a:avLst/>
          </a:prstGeom>
        </p:spPr>
        <p:txBody>
          <a:bodyPr wrap="square">
            <a:spAutoFit/>
          </a:bodyPr>
          <a:lstStyle/>
          <a:p>
            <a:pPr algn="just"/>
            <a:r>
              <a:rPr lang="en-GB" sz="2400" b="1" dirty="0"/>
              <a:t>Bias</a:t>
            </a:r>
            <a:r>
              <a:rPr lang="en-GB" sz="2400" dirty="0"/>
              <a:t> of a protocol: A protocol that solves the CF problem has bias </a:t>
            </a:r>
            <a:r>
              <a:rPr lang="el-GR" sz="2400" dirty="0"/>
              <a:t>ε</a:t>
            </a:r>
            <a:r>
              <a:rPr lang="en-GB" sz="2400" dirty="0"/>
              <a:t> if neither player can force their desired outcome with probability more than ½+</a:t>
            </a:r>
            <a:r>
              <a:rPr lang="el-GR" sz="2400" dirty="0"/>
              <a:t>ε</a:t>
            </a:r>
            <a:r>
              <a:rPr lang="en-GB" sz="2400" dirty="0"/>
              <a:t>.</a:t>
            </a:r>
          </a:p>
        </p:txBody>
      </p:sp>
      <p:sp>
        <p:nvSpPr>
          <p:cNvPr id="6" name="Rectangle 5">
            <a:extLst>
              <a:ext uri="{FF2B5EF4-FFF2-40B4-BE49-F238E27FC236}">
                <a16:creationId xmlns:a16="http://schemas.microsoft.com/office/drawing/2014/main" id="{3DF72A57-DA1A-4676-8ED4-8A718CE3F05E}"/>
              </a:ext>
            </a:extLst>
          </p:cNvPr>
          <p:cNvSpPr/>
          <p:nvPr/>
        </p:nvSpPr>
        <p:spPr>
          <a:xfrm>
            <a:off x="483576" y="1690689"/>
            <a:ext cx="96715" cy="39837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7" name="Rectangle 6">
            <a:extLst>
              <a:ext uri="{FF2B5EF4-FFF2-40B4-BE49-F238E27FC236}">
                <a16:creationId xmlns:a16="http://schemas.microsoft.com/office/drawing/2014/main" id="{555B4722-71EF-49CA-AD2D-5F56B910D692}"/>
              </a:ext>
            </a:extLst>
          </p:cNvPr>
          <p:cNvSpPr/>
          <p:nvPr/>
        </p:nvSpPr>
        <p:spPr>
          <a:xfrm>
            <a:off x="1209908" y="2952962"/>
            <a:ext cx="96715" cy="39837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12" name="Rectangle 11">
            <a:extLst>
              <a:ext uri="{FF2B5EF4-FFF2-40B4-BE49-F238E27FC236}">
                <a16:creationId xmlns:a16="http://schemas.microsoft.com/office/drawing/2014/main" id="{839960E4-7D25-4067-AFAB-A0DBE262F69E}"/>
              </a:ext>
            </a:extLst>
          </p:cNvPr>
          <p:cNvSpPr/>
          <p:nvPr/>
        </p:nvSpPr>
        <p:spPr>
          <a:xfrm>
            <a:off x="1209906" y="3390417"/>
            <a:ext cx="96715" cy="39837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13" name="Rectangle 12">
            <a:extLst>
              <a:ext uri="{FF2B5EF4-FFF2-40B4-BE49-F238E27FC236}">
                <a16:creationId xmlns:a16="http://schemas.microsoft.com/office/drawing/2014/main" id="{5A185FF2-A749-453F-BAF1-1222D572A5C0}"/>
              </a:ext>
            </a:extLst>
          </p:cNvPr>
          <p:cNvSpPr/>
          <p:nvPr/>
        </p:nvSpPr>
        <p:spPr>
          <a:xfrm>
            <a:off x="1209906" y="3827873"/>
            <a:ext cx="96715" cy="39837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14" name="Rectangle 13">
            <a:extLst>
              <a:ext uri="{FF2B5EF4-FFF2-40B4-BE49-F238E27FC236}">
                <a16:creationId xmlns:a16="http://schemas.microsoft.com/office/drawing/2014/main" id="{6070E221-462A-4D3B-9DB6-890DA5D20929}"/>
              </a:ext>
            </a:extLst>
          </p:cNvPr>
          <p:cNvSpPr/>
          <p:nvPr/>
        </p:nvSpPr>
        <p:spPr>
          <a:xfrm>
            <a:off x="1209905" y="4280538"/>
            <a:ext cx="96715" cy="39837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16" name="Rectangle 15">
            <a:extLst>
              <a:ext uri="{FF2B5EF4-FFF2-40B4-BE49-F238E27FC236}">
                <a16:creationId xmlns:a16="http://schemas.microsoft.com/office/drawing/2014/main" id="{571F7C21-C412-4702-A6F7-F20CF7C1F8AF}"/>
              </a:ext>
            </a:extLst>
          </p:cNvPr>
          <p:cNvSpPr/>
          <p:nvPr/>
        </p:nvSpPr>
        <p:spPr>
          <a:xfrm>
            <a:off x="483575" y="5167311"/>
            <a:ext cx="96715" cy="39837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Tree>
    <p:custDataLst>
      <p:tags r:id="rId1"/>
    </p:custDataLst>
    <p:extLst>
      <p:ext uri="{BB962C8B-B14F-4D97-AF65-F5344CB8AC3E}">
        <p14:creationId xmlns:p14="http://schemas.microsoft.com/office/powerpoint/2010/main" val="241952620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advTm="133879">
        <p15:prstTrans prst="pageCurlDouble"/>
      </p:transition>
    </mc:Choice>
    <mc:Fallback xmlns="">
      <p:transition advTm="133879">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xit" presetSubtype="1" fill="hold" grpId="1" nodeType="clickEffect">
                                  <p:stCondLst>
                                    <p:cond delay="0"/>
                                  </p:stCondLst>
                                  <p:childTnLst>
                                    <p:animEffect transition="out" filter="wipe(up)">
                                      <p:cBhvr>
                                        <p:cTn id="11" dur="500"/>
                                        <p:tgtEl>
                                          <p:spTgt spid="6"/>
                                        </p:tgtEl>
                                      </p:cBhvr>
                                    </p:animEffect>
                                    <p:set>
                                      <p:cBhvr>
                                        <p:cTn id="12" dur="1" fill="hold">
                                          <p:stCondLst>
                                            <p:cond delay="499"/>
                                          </p:stCondLst>
                                        </p:cTn>
                                        <p:tgtEl>
                                          <p:spTgt spid="6"/>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up)">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xit" presetSubtype="1" fill="hold" grpId="1" nodeType="clickEffect">
                                  <p:stCondLst>
                                    <p:cond delay="0"/>
                                  </p:stCondLst>
                                  <p:childTnLst>
                                    <p:animEffect transition="out" filter="wipe(up)">
                                      <p:cBhvr>
                                        <p:cTn id="21" dur="500"/>
                                        <p:tgtEl>
                                          <p:spTgt spid="7"/>
                                        </p:tgtEl>
                                      </p:cBhvr>
                                    </p:animEffect>
                                    <p:set>
                                      <p:cBhvr>
                                        <p:cTn id="22" dur="1" fill="hold">
                                          <p:stCondLst>
                                            <p:cond delay="499"/>
                                          </p:stCondLst>
                                        </p:cTn>
                                        <p:tgtEl>
                                          <p:spTgt spid="7"/>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wipe(up)">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xit" presetSubtype="1" fill="hold" grpId="1" nodeType="clickEffect">
                                  <p:stCondLst>
                                    <p:cond delay="0"/>
                                  </p:stCondLst>
                                  <p:childTnLst>
                                    <p:animEffect transition="out" filter="wipe(up)">
                                      <p:cBhvr>
                                        <p:cTn id="31" dur="500"/>
                                        <p:tgtEl>
                                          <p:spTgt spid="12"/>
                                        </p:tgtEl>
                                      </p:cBhvr>
                                    </p:animEffect>
                                    <p:set>
                                      <p:cBhvr>
                                        <p:cTn id="32" dur="1" fill="hold">
                                          <p:stCondLst>
                                            <p:cond delay="499"/>
                                          </p:stCondLst>
                                        </p:cTn>
                                        <p:tgtEl>
                                          <p:spTgt spid="12"/>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wipe(up)">
                                      <p:cBhvr>
                                        <p:cTn id="37" dur="500"/>
                                        <p:tgtEl>
                                          <p:spTgt spid="13"/>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xit" presetSubtype="1" fill="hold" grpId="1" nodeType="clickEffect">
                                  <p:stCondLst>
                                    <p:cond delay="0"/>
                                  </p:stCondLst>
                                  <p:childTnLst>
                                    <p:animEffect transition="out" filter="wipe(up)">
                                      <p:cBhvr>
                                        <p:cTn id="41" dur="500"/>
                                        <p:tgtEl>
                                          <p:spTgt spid="13"/>
                                        </p:tgtEl>
                                      </p:cBhvr>
                                    </p:animEffect>
                                    <p:set>
                                      <p:cBhvr>
                                        <p:cTn id="42" dur="1" fill="hold">
                                          <p:stCondLst>
                                            <p:cond delay="499"/>
                                          </p:stCondLst>
                                        </p:cTn>
                                        <p:tgtEl>
                                          <p:spTgt spid="13"/>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grpId="0" nodeType="click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wipe(up)">
                                      <p:cBhvr>
                                        <p:cTn id="47" dur="500"/>
                                        <p:tgtEl>
                                          <p:spTgt spid="14"/>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xit" presetSubtype="1" fill="hold" grpId="1" nodeType="clickEffect">
                                  <p:stCondLst>
                                    <p:cond delay="0"/>
                                  </p:stCondLst>
                                  <p:childTnLst>
                                    <p:animEffect transition="out" filter="wipe(up)">
                                      <p:cBhvr>
                                        <p:cTn id="51" dur="500"/>
                                        <p:tgtEl>
                                          <p:spTgt spid="14"/>
                                        </p:tgtEl>
                                      </p:cBhvr>
                                    </p:animEffect>
                                    <p:set>
                                      <p:cBhvr>
                                        <p:cTn id="52" dur="1" fill="hold">
                                          <p:stCondLst>
                                            <p:cond delay="499"/>
                                          </p:stCondLst>
                                        </p:cTn>
                                        <p:tgtEl>
                                          <p:spTgt spid="14"/>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22" presetClass="entr" presetSubtype="1" fill="hold" grpId="0" nodeType="clickEffect">
                                  <p:stCondLst>
                                    <p:cond delay="0"/>
                                  </p:stCondLst>
                                  <p:childTnLst>
                                    <p:set>
                                      <p:cBhvr>
                                        <p:cTn id="56" dur="1" fill="hold">
                                          <p:stCondLst>
                                            <p:cond delay="0"/>
                                          </p:stCondLst>
                                        </p:cTn>
                                        <p:tgtEl>
                                          <p:spTgt spid="16"/>
                                        </p:tgtEl>
                                        <p:attrNameLst>
                                          <p:attrName>style.visibility</p:attrName>
                                        </p:attrNameLst>
                                      </p:cBhvr>
                                      <p:to>
                                        <p:strVal val="visible"/>
                                      </p:to>
                                    </p:set>
                                    <p:animEffect transition="in" filter="wipe(up)">
                                      <p:cBhvr>
                                        <p:cTn id="57" dur="500"/>
                                        <p:tgtEl>
                                          <p:spTgt spid="16"/>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xit" presetSubtype="1" fill="hold" grpId="1" nodeType="clickEffect">
                                  <p:stCondLst>
                                    <p:cond delay="0"/>
                                  </p:stCondLst>
                                  <p:childTnLst>
                                    <p:animEffect transition="out" filter="wipe(up)">
                                      <p:cBhvr>
                                        <p:cTn id="61" dur="500"/>
                                        <p:tgtEl>
                                          <p:spTgt spid="16"/>
                                        </p:tgtEl>
                                      </p:cBhvr>
                                    </p:animEffect>
                                    <p:set>
                                      <p:cBhvr>
                                        <p:cTn id="62" dur="1" fill="hold">
                                          <p:stCondLst>
                                            <p:cond delay="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animBg="1"/>
      <p:bldP spid="7" grpId="1" animBg="1"/>
      <p:bldP spid="12" grpId="0" animBg="1"/>
      <p:bldP spid="12" grpId="1" animBg="1"/>
      <p:bldP spid="13" grpId="0" animBg="1"/>
      <p:bldP spid="13" grpId="1" animBg="1"/>
      <p:bldP spid="14" grpId="0" animBg="1"/>
      <p:bldP spid="14" grpId="1" animBg="1"/>
      <p:bldP spid="16" grpId="0" animBg="1"/>
      <p:bldP spid="16" grpId="1"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95652DD-05BB-47F3-8BE5-A1B26B0A63D0}"/>
              </a:ext>
            </a:extLst>
          </p:cNvPr>
          <p:cNvSpPr>
            <a:spLocks noGrp="1"/>
          </p:cNvSpPr>
          <p:nvPr>
            <p:ph type="title"/>
          </p:nvPr>
        </p:nvSpPr>
        <p:spPr/>
        <p:txBody>
          <a:bodyPr/>
          <a:lstStyle/>
          <a:p>
            <a:r>
              <a:rPr lang="en-GB" dirty="0">
                <a:solidFill>
                  <a:schemeClr val="bg1">
                    <a:lumMod val="50000"/>
                  </a:schemeClr>
                </a:solidFill>
              </a:rPr>
              <a:t>Situations | </a:t>
            </a:r>
            <a:r>
              <a:rPr lang="en-GB" dirty="0"/>
              <a:t>Weak CF</a:t>
            </a:r>
          </a:p>
        </p:txBody>
      </p:sp>
      <p:sp>
        <p:nvSpPr>
          <p:cNvPr id="8" name="Content Placeholder 7">
            <a:extLst>
              <a:ext uri="{FF2B5EF4-FFF2-40B4-BE49-F238E27FC236}">
                <a16:creationId xmlns:a16="http://schemas.microsoft.com/office/drawing/2014/main" id="{D613AA77-14DB-4404-AB7F-3295649DB0CE}"/>
              </a:ext>
            </a:extLst>
          </p:cNvPr>
          <p:cNvSpPr>
            <a:spLocks noGrp="1"/>
          </p:cNvSpPr>
          <p:nvPr>
            <p:ph idx="1"/>
          </p:nvPr>
        </p:nvSpPr>
        <p:spPr>
          <a:xfrm>
            <a:off x="865909" y="1690688"/>
            <a:ext cx="10515600" cy="751176"/>
          </a:xfrm>
        </p:spPr>
        <p:txBody>
          <a:bodyPr>
            <a:normAutofit/>
          </a:bodyPr>
          <a:lstStyle/>
          <a:p>
            <a:pPr marL="0" indent="0">
              <a:buNone/>
            </a:pPr>
            <a:r>
              <a:rPr lang="en-GB" sz="2400" dirty="0"/>
              <a:t>NB. For WCF the players have opposite preferred outcomes.</a:t>
            </a:r>
          </a:p>
        </p:txBody>
      </p:sp>
      <p:graphicFrame>
        <p:nvGraphicFramePr>
          <p:cNvPr id="9" name="Table 8">
            <a:extLst>
              <a:ext uri="{FF2B5EF4-FFF2-40B4-BE49-F238E27FC236}">
                <a16:creationId xmlns:a16="http://schemas.microsoft.com/office/drawing/2014/main" id="{C7963771-32FB-4A1F-8E19-8AA3501334C9}"/>
              </a:ext>
            </a:extLst>
          </p:cNvPr>
          <p:cNvGraphicFramePr>
            <a:graphicFrameLocks noGrp="1"/>
          </p:cNvGraphicFramePr>
          <p:nvPr>
            <p:extLst>
              <p:ext uri="{D42A27DB-BD31-4B8C-83A1-F6EECF244321}">
                <p14:modId xmlns:p14="http://schemas.microsoft.com/office/powerpoint/2010/main" val="1888472406"/>
              </p:ext>
            </p:extLst>
          </p:nvPr>
        </p:nvGraphicFramePr>
        <p:xfrm>
          <a:off x="1603756" y="2504931"/>
          <a:ext cx="8984488" cy="1828800"/>
        </p:xfrm>
        <a:graphic>
          <a:graphicData uri="http://schemas.openxmlformats.org/drawingml/2006/table">
            <a:tbl>
              <a:tblPr firstRow="1" bandRow="1">
                <a:tableStyleId>{9D7B26C5-4107-4FEC-AEDC-1716B250A1EF}</a:tableStyleId>
              </a:tblPr>
              <a:tblGrid>
                <a:gridCol w="1336871">
                  <a:extLst>
                    <a:ext uri="{9D8B030D-6E8A-4147-A177-3AD203B41FA5}">
                      <a16:colId xmlns:a16="http://schemas.microsoft.com/office/drawing/2014/main" val="18911805"/>
                    </a:ext>
                  </a:extLst>
                </a:gridCol>
                <a:gridCol w="2327564">
                  <a:extLst>
                    <a:ext uri="{9D8B030D-6E8A-4147-A177-3AD203B41FA5}">
                      <a16:colId xmlns:a16="http://schemas.microsoft.com/office/drawing/2014/main" val="2094497275"/>
                    </a:ext>
                  </a:extLst>
                </a:gridCol>
                <a:gridCol w="2514600">
                  <a:extLst>
                    <a:ext uri="{9D8B030D-6E8A-4147-A177-3AD203B41FA5}">
                      <a16:colId xmlns:a16="http://schemas.microsoft.com/office/drawing/2014/main" val="1841680256"/>
                    </a:ext>
                  </a:extLst>
                </a:gridCol>
                <a:gridCol w="2805453">
                  <a:extLst>
                    <a:ext uri="{9D8B030D-6E8A-4147-A177-3AD203B41FA5}">
                      <a16:colId xmlns:a16="http://schemas.microsoft.com/office/drawing/2014/main" val="1445146872"/>
                    </a:ext>
                  </a:extLst>
                </a:gridCol>
              </a:tblGrid>
              <a:tr h="370840">
                <a:tc>
                  <a:txBody>
                    <a:bodyPr/>
                    <a:lstStyle/>
                    <a:p>
                      <a:pPr algn="ctr"/>
                      <a:r>
                        <a:rPr lang="en-GB" sz="2400" dirty="0"/>
                        <a:t>Alice</a:t>
                      </a:r>
                    </a:p>
                  </a:txBody>
                  <a:tcPr/>
                </a:tc>
                <a:tc>
                  <a:txBody>
                    <a:bodyPr/>
                    <a:lstStyle/>
                    <a:p>
                      <a:pPr algn="ctr"/>
                      <a:r>
                        <a:rPr lang="en-GB" sz="2400" dirty="0"/>
                        <a:t>Bob</a:t>
                      </a:r>
                    </a:p>
                  </a:txBody>
                  <a:tcPr/>
                </a:tc>
                <a:tc>
                  <a:txBody>
                    <a:bodyPr/>
                    <a:lstStyle/>
                    <a:p>
                      <a:pPr algn="ctr"/>
                      <a:r>
                        <a:rPr lang="en-GB" sz="2400" dirty="0" err="1"/>
                        <a:t>Pr</a:t>
                      </a:r>
                      <a:r>
                        <a:rPr lang="en-GB" sz="2400" dirty="0"/>
                        <a:t>(A wins)</a:t>
                      </a:r>
                    </a:p>
                  </a:txBody>
                  <a:tcPr/>
                </a:tc>
                <a:tc>
                  <a:txBody>
                    <a:bodyPr/>
                    <a:lstStyle/>
                    <a:p>
                      <a:pPr algn="ctr"/>
                      <a:r>
                        <a:rPr lang="en-GB" sz="2400" dirty="0" err="1"/>
                        <a:t>Pr</a:t>
                      </a:r>
                      <a:r>
                        <a:rPr lang="en-GB" sz="2400" dirty="0"/>
                        <a:t>(B wins)</a:t>
                      </a:r>
                    </a:p>
                  </a:txBody>
                  <a:tcPr/>
                </a:tc>
                <a:extLst>
                  <a:ext uri="{0D108BD9-81ED-4DB2-BD59-A6C34878D82A}">
                    <a16:rowId xmlns:a16="http://schemas.microsoft.com/office/drawing/2014/main" val="2992718687"/>
                  </a:ext>
                </a:extLst>
              </a:tr>
              <a:tr h="370840">
                <a:tc>
                  <a:txBody>
                    <a:bodyPr/>
                    <a:lstStyle/>
                    <a:p>
                      <a:pPr algn="ctr"/>
                      <a:r>
                        <a:rPr lang="en-GB" sz="2400" dirty="0"/>
                        <a:t>Honest</a:t>
                      </a:r>
                    </a:p>
                  </a:txBody>
                  <a:tcPr/>
                </a:tc>
                <a:tc>
                  <a:txBody>
                    <a:bodyPr/>
                    <a:lstStyle/>
                    <a:p>
                      <a:pPr algn="ctr"/>
                      <a:r>
                        <a:rPr lang="en-GB" sz="2400" dirty="0"/>
                        <a:t>Honest</a:t>
                      </a:r>
                    </a:p>
                  </a:txBody>
                  <a:tcPr/>
                </a:tc>
                <a:tc>
                  <a:txBody>
                    <a:bodyPr/>
                    <a:lstStyle/>
                    <a:p>
                      <a:pPr algn="ctr"/>
                      <a:endParaRPr lang="en-GB" sz="2400" dirty="0"/>
                    </a:p>
                  </a:txBody>
                  <a:tcPr/>
                </a:tc>
                <a:tc>
                  <a:txBody>
                    <a:bodyPr/>
                    <a:lstStyle/>
                    <a:p>
                      <a:pPr algn="ctr"/>
                      <a:endParaRPr lang="en-GB" sz="2400" dirty="0"/>
                    </a:p>
                  </a:txBody>
                  <a:tcPr/>
                </a:tc>
                <a:extLst>
                  <a:ext uri="{0D108BD9-81ED-4DB2-BD59-A6C34878D82A}">
                    <a16:rowId xmlns:a16="http://schemas.microsoft.com/office/drawing/2014/main" val="2327003563"/>
                  </a:ext>
                </a:extLst>
              </a:tr>
              <a:tr h="370840">
                <a:tc>
                  <a:txBody>
                    <a:bodyPr/>
                    <a:lstStyle/>
                    <a:p>
                      <a:pPr algn="ctr"/>
                      <a:r>
                        <a:rPr lang="en-GB" sz="2400" dirty="0"/>
                        <a:t>Cheats</a:t>
                      </a:r>
                    </a:p>
                  </a:txBody>
                  <a:tcPr/>
                </a:tc>
                <a:tc>
                  <a:txBody>
                    <a:bodyPr/>
                    <a:lstStyle/>
                    <a:p>
                      <a:pPr algn="ctr"/>
                      <a:r>
                        <a:rPr lang="en-GB" sz="2400" dirty="0"/>
                        <a:t>Honest</a:t>
                      </a:r>
                    </a:p>
                  </a:txBody>
                  <a:tcPr/>
                </a:tc>
                <a:tc>
                  <a:txBody>
                    <a:bodyPr/>
                    <a:lstStyle/>
                    <a:p>
                      <a:pPr algn="ctr"/>
                      <a:endParaRPr lang="en-GB" sz="2400" dirty="0"/>
                    </a:p>
                  </a:txBody>
                  <a:tcPr/>
                </a:tc>
                <a:tc>
                  <a:txBody>
                    <a:bodyPr/>
                    <a:lstStyle/>
                    <a:p>
                      <a:pPr algn="ctr"/>
                      <a:endParaRPr lang="en-GB" sz="2400" dirty="0"/>
                    </a:p>
                  </a:txBody>
                  <a:tcPr/>
                </a:tc>
                <a:extLst>
                  <a:ext uri="{0D108BD9-81ED-4DB2-BD59-A6C34878D82A}">
                    <a16:rowId xmlns:a16="http://schemas.microsoft.com/office/drawing/2014/main" val="1371430923"/>
                  </a:ext>
                </a:extLst>
              </a:tr>
              <a:tr h="370840">
                <a:tc>
                  <a:txBody>
                    <a:bodyPr/>
                    <a:lstStyle/>
                    <a:p>
                      <a:pPr algn="ctr"/>
                      <a:r>
                        <a:rPr lang="en-GB" sz="2400" dirty="0"/>
                        <a:t>Honest</a:t>
                      </a:r>
                    </a:p>
                  </a:txBody>
                  <a:tcPr/>
                </a:tc>
                <a:tc>
                  <a:txBody>
                    <a:bodyPr/>
                    <a:lstStyle/>
                    <a:p>
                      <a:pPr algn="ctr"/>
                      <a:r>
                        <a:rPr lang="en-GB" sz="2400" dirty="0"/>
                        <a:t>Cheats</a:t>
                      </a:r>
                    </a:p>
                  </a:txBody>
                  <a:tcPr/>
                </a:tc>
                <a:tc>
                  <a:txBody>
                    <a:bodyPr/>
                    <a:lstStyle/>
                    <a:p>
                      <a:pPr algn="ctr"/>
                      <a:endParaRPr lang="en-GB" sz="2400" dirty="0"/>
                    </a:p>
                  </a:txBody>
                  <a:tcPr/>
                </a:tc>
                <a:tc>
                  <a:txBody>
                    <a:bodyPr/>
                    <a:lstStyle/>
                    <a:p>
                      <a:pPr algn="ctr"/>
                      <a:endParaRPr lang="en-GB" sz="2400" dirty="0"/>
                    </a:p>
                  </a:txBody>
                  <a:tcPr/>
                </a:tc>
                <a:extLst>
                  <a:ext uri="{0D108BD9-81ED-4DB2-BD59-A6C34878D82A}">
                    <a16:rowId xmlns:a16="http://schemas.microsoft.com/office/drawing/2014/main" val="3032785022"/>
                  </a:ext>
                </a:extLst>
              </a:tr>
            </a:tbl>
          </a:graphicData>
        </a:graphic>
      </p:graphicFrame>
      <p:sp>
        <p:nvSpPr>
          <p:cNvPr id="11" name="Rectangle 10">
            <a:extLst>
              <a:ext uri="{FF2B5EF4-FFF2-40B4-BE49-F238E27FC236}">
                <a16:creationId xmlns:a16="http://schemas.microsoft.com/office/drawing/2014/main" id="{1AC66D9D-7EFA-4407-8AD9-68FAFB70ECFB}"/>
              </a:ext>
            </a:extLst>
          </p:cNvPr>
          <p:cNvSpPr/>
          <p:nvPr/>
        </p:nvSpPr>
        <p:spPr>
          <a:xfrm>
            <a:off x="838198" y="5122560"/>
            <a:ext cx="10515602" cy="1200329"/>
          </a:xfrm>
          <a:prstGeom prst="rect">
            <a:avLst/>
          </a:prstGeom>
        </p:spPr>
        <p:txBody>
          <a:bodyPr wrap="square">
            <a:spAutoFit/>
          </a:bodyPr>
          <a:lstStyle/>
          <a:p>
            <a:pPr algn="just"/>
            <a:r>
              <a:rPr lang="en-GB" sz="2400" b="1" dirty="0"/>
              <a:t>Bias</a:t>
            </a:r>
            <a:r>
              <a:rPr lang="en-GB" sz="2400" dirty="0"/>
              <a:t>:</a:t>
            </a:r>
          </a:p>
          <a:p>
            <a:pPr algn="just"/>
            <a:endParaRPr lang="en-GB" sz="2400" dirty="0"/>
          </a:p>
          <a:p>
            <a:pPr algn="just"/>
            <a:r>
              <a:rPr lang="en-GB" sz="2400" dirty="0"/>
              <a:t>NB. </a:t>
            </a:r>
          </a:p>
        </p:txBody>
      </p:sp>
      <p:pic>
        <p:nvPicPr>
          <p:cNvPr id="691" name="Picture 690">
            <a:extLst>
              <a:ext uri="{FF2B5EF4-FFF2-40B4-BE49-F238E27FC236}">
                <a16:creationId xmlns:a16="http://schemas.microsoft.com/office/drawing/2014/main" id="{172B7DBE-C6E5-4364-9B19-4F814C0D7226}"/>
              </a:ext>
            </a:extLst>
          </p:cNvPr>
          <p:cNvPicPr>
            <a:picLocks noChangeAspect="1"/>
          </p:cNvPicPr>
          <p:nvPr>
            <p:custDataLst>
              <p:tags r:id="rId2"/>
            </p:custDataLst>
          </p:nvPr>
        </p:nvPicPr>
        <p:blipFill>
          <a:blip r:embed="rId15">
            <a:extLst>
              <a:ext uri="{28A0092B-C50C-407E-A947-70E740481C1C}">
                <a14:useLocalDpi xmlns:a14="http://schemas.microsoft.com/office/drawing/2010/main" val="0"/>
              </a:ext>
            </a:extLst>
          </a:blip>
          <a:stretch>
            <a:fillRect/>
          </a:stretch>
        </p:blipFill>
        <p:spPr>
          <a:xfrm>
            <a:off x="6249989" y="3098801"/>
            <a:ext cx="295275" cy="220663"/>
          </a:xfrm>
          <a:prstGeom prst="rect">
            <a:avLst/>
          </a:prstGeom>
        </p:spPr>
      </p:pic>
      <p:pic>
        <p:nvPicPr>
          <p:cNvPr id="693" name="Picture 692">
            <a:extLst>
              <a:ext uri="{FF2B5EF4-FFF2-40B4-BE49-F238E27FC236}">
                <a16:creationId xmlns:a16="http://schemas.microsoft.com/office/drawing/2014/main" id="{5E7F8E55-3C1C-4009-B0A7-E8515824FC44}"/>
              </a:ext>
            </a:extLst>
          </p:cNvPr>
          <p:cNvPicPr>
            <a:picLocks noChangeAspect="1"/>
          </p:cNvPicPr>
          <p:nvPr>
            <p:custDataLst>
              <p:tags r:id="rId3"/>
            </p:custDataLst>
          </p:nvPr>
        </p:nvPicPr>
        <p:blipFill>
          <a:blip r:embed="rId16">
            <a:extLst>
              <a:ext uri="{28A0092B-C50C-407E-A947-70E740481C1C}">
                <a14:useLocalDpi xmlns:a14="http://schemas.microsoft.com/office/drawing/2010/main" val="0"/>
              </a:ext>
            </a:extLst>
          </a:blip>
          <a:stretch>
            <a:fillRect/>
          </a:stretch>
        </p:blipFill>
        <p:spPr>
          <a:xfrm>
            <a:off x="8837617" y="3098801"/>
            <a:ext cx="1303338" cy="220663"/>
          </a:xfrm>
          <a:prstGeom prst="rect">
            <a:avLst/>
          </a:prstGeom>
        </p:spPr>
      </p:pic>
      <p:grpSp>
        <p:nvGrpSpPr>
          <p:cNvPr id="599" name="Group 598">
            <a:extLst>
              <a:ext uri="{FF2B5EF4-FFF2-40B4-BE49-F238E27FC236}">
                <a16:creationId xmlns:a16="http://schemas.microsoft.com/office/drawing/2014/main" id="{345A7735-BDCF-4E5C-B24D-9A052E9AF282}"/>
              </a:ext>
            </a:extLst>
          </p:cNvPr>
          <p:cNvGrpSpPr>
            <a:grpSpLocks noChangeAspect="1"/>
          </p:cNvGrpSpPr>
          <p:nvPr>
            <p:custDataLst>
              <p:tags r:id="rId4"/>
            </p:custDataLst>
          </p:nvPr>
        </p:nvGrpSpPr>
        <p:grpSpPr>
          <a:xfrm>
            <a:off x="6197600" y="3538538"/>
            <a:ext cx="296863" cy="228600"/>
            <a:chOff x="6197600" y="3538538"/>
            <a:chExt cx="296863" cy="228600"/>
          </a:xfrm>
        </p:grpSpPr>
        <p:sp>
          <p:nvSpPr>
            <p:cNvPr id="595" name="Freeform 366">
              <a:extLst>
                <a:ext uri="{FF2B5EF4-FFF2-40B4-BE49-F238E27FC236}">
                  <a16:creationId xmlns:a16="http://schemas.microsoft.com/office/drawing/2014/main" id="{E87C294A-F1D7-402A-9B92-3E06580036CF}"/>
                </a:ext>
              </a:extLst>
            </p:cNvPr>
            <p:cNvSpPr>
              <a:spLocks noEditPoints="1"/>
            </p:cNvSpPr>
            <p:nvPr>
              <p:custDataLst>
                <p:tags r:id="rId10"/>
              </p:custDataLst>
            </p:nvPr>
          </p:nvSpPr>
          <p:spPr bwMode="auto">
            <a:xfrm>
              <a:off x="6197600" y="3540126"/>
              <a:ext cx="180975" cy="161925"/>
            </a:xfrm>
            <a:custGeom>
              <a:avLst/>
              <a:gdLst>
                <a:gd name="T0" fmla="*/ 131 w 356"/>
                <a:gd name="T1" fmla="*/ 184 h 341"/>
                <a:gd name="T2" fmla="*/ 216 w 356"/>
                <a:gd name="T3" fmla="*/ 184 h 341"/>
                <a:gd name="T4" fmla="*/ 356 w 356"/>
                <a:gd name="T5" fmla="*/ 76 h 341"/>
                <a:gd name="T6" fmla="*/ 258 w 356"/>
                <a:gd name="T7" fmla="*/ 0 h 341"/>
                <a:gd name="T8" fmla="*/ 96 w 356"/>
                <a:gd name="T9" fmla="*/ 0 h 341"/>
                <a:gd name="T10" fmla="*/ 81 w 356"/>
                <a:gd name="T11" fmla="*/ 10 h 341"/>
                <a:gd name="T12" fmla="*/ 96 w 356"/>
                <a:gd name="T13" fmla="*/ 16 h 341"/>
                <a:gd name="T14" fmla="*/ 117 w 356"/>
                <a:gd name="T15" fmla="*/ 17 h 341"/>
                <a:gd name="T16" fmla="*/ 128 w 356"/>
                <a:gd name="T17" fmla="*/ 25 h 341"/>
                <a:gd name="T18" fmla="*/ 126 w 356"/>
                <a:gd name="T19" fmla="*/ 34 h 341"/>
                <a:gd name="T20" fmla="*/ 59 w 356"/>
                <a:gd name="T21" fmla="*/ 302 h 341"/>
                <a:gd name="T22" fmla="*/ 14 w 356"/>
                <a:gd name="T23" fmla="*/ 326 h 341"/>
                <a:gd name="T24" fmla="*/ 0 w 356"/>
                <a:gd name="T25" fmla="*/ 335 h 341"/>
                <a:gd name="T26" fmla="*/ 7 w 356"/>
                <a:gd name="T27" fmla="*/ 341 h 341"/>
                <a:gd name="T28" fmla="*/ 71 w 356"/>
                <a:gd name="T29" fmla="*/ 340 h 341"/>
                <a:gd name="T30" fmla="*/ 103 w 356"/>
                <a:gd name="T31" fmla="*/ 340 h 341"/>
                <a:gd name="T32" fmla="*/ 135 w 356"/>
                <a:gd name="T33" fmla="*/ 341 h 341"/>
                <a:gd name="T34" fmla="*/ 145 w 356"/>
                <a:gd name="T35" fmla="*/ 331 h 341"/>
                <a:gd name="T36" fmla="*/ 131 w 356"/>
                <a:gd name="T37" fmla="*/ 326 h 341"/>
                <a:gd name="T38" fmla="*/ 99 w 356"/>
                <a:gd name="T39" fmla="*/ 317 h 341"/>
                <a:gd name="T40" fmla="*/ 100 w 356"/>
                <a:gd name="T41" fmla="*/ 308 h 341"/>
                <a:gd name="T42" fmla="*/ 131 w 356"/>
                <a:gd name="T43" fmla="*/ 184 h 341"/>
                <a:gd name="T44" fmla="*/ 167 w 356"/>
                <a:gd name="T45" fmla="*/ 35 h 341"/>
                <a:gd name="T46" fmla="*/ 194 w 356"/>
                <a:gd name="T47" fmla="*/ 16 h 341"/>
                <a:gd name="T48" fmla="*/ 242 w 356"/>
                <a:gd name="T49" fmla="*/ 16 h 341"/>
                <a:gd name="T50" fmla="*/ 310 w 356"/>
                <a:gd name="T51" fmla="*/ 64 h 341"/>
                <a:gd name="T52" fmla="*/ 280 w 356"/>
                <a:gd name="T53" fmla="*/ 144 h 341"/>
                <a:gd name="T54" fmla="*/ 203 w 356"/>
                <a:gd name="T55" fmla="*/ 171 h 341"/>
                <a:gd name="T56" fmla="*/ 133 w 356"/>
                <a:gd name="T57" fmla="*/ 171 h 341"/>
                <a:gd name="T58" fmla="*/ 167 w 356"/>
                <a:gd name="T59" fmla="*/ 35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6" h="341">
                  <a:moveTo>
                    <a:pt x="131" y="184"/>
                  </a:moveTo>
                  <a:lnTo>
                    <a:pt x="216" y="184"/>
                  </a:lnTo>
                  <a:cubicBezTo>
                    <a:pt x="287" y="184"/>
                    <a:pt x="356" y="132"/>
                    <a:pt x="356" y="76"/>
                  </a:cubicBezTo>
                  <a:cubicBezTo>
                    <a:pt x="356" y="37"/>
                    <a:pt x="323" y="0"/>
                    <a:pt x="258" y="0"/>
                  </a:cubicBezTo>
                  <a:lnTo>
                    <a:pt x="96" y="0"/>
                  </a:lnTo>
                  <a:cubicBezTo>
                    <a:pt x="87" y="0"/>
                    <a:pt x="81" y="0"/>
                    <a:pt x="81" y="10"/>
                  </a:cubicBezTo>
                  <a:cubicBezTo>
                    <a:pt x="81" y="16"/>
                    <a:pt x="86" y="16"/>
                    <a:pt x="96" y="16"/>
                  </a:cubicBezTo>
                  <a:cubicBezTo>
                    <a:pt x="102" y="16"/>
                    <a:pt x="111" y="16"/>
                    <a:pt x="117" y="17"/>
                  </a:cubicBezTo>
                  <a:cubicBezTo>
                    <a:pt x="125" y="18"/>
                    <a:pt x="128" y="19"/>
                    <a:pt x="128" y="25"/>
                  </a:cubicBezTo>
                  <a:cubicBezTo>
                    <a:pt x="128" y="27"/>
                    <a:pt x="128" y="28"/>
                    <a:pt x="126" y="34"/>
                  </a:cubicBezTo>
                  <a:lnTo>
                    <a:pt x="59" y="302"/>
                  </a:lnTo>
                  <a:cubicBezTo>
                    <a:pt x="54" y="322"/>
                    <a:pt x="53" y="326"/>
                    <a:pt x="14" y="326"/>
                  </a:cubicBezTo>
                  <a:cubicBezTo>
                    <a:pt x="5" y="326"/>
                    <a:pt x="0" y="326"/>
                    <a:pt x="0" y="335"/>
                  </a:cubicBezTo>
                  <a:cubicBezTo>
                    <a:pt x="0" y="341"/>
                    <a:pt x="6" y="341"/>
                    <a:pt x="7" y="341"/>
                  </a:cubicBezTo>
                  <a:cubicBezTo>
                    <a:pt x="21" y="341"/>
                    <a:pt x="57" y="340"/>
                    <a:pt x="71" y="340"/>
                  </a:cubicBezTo>
                  <a:cubicBezTo>
                    <a:pt x="81" y="340"/>
                    <a:pt x="92" y="340"/>
                    <a:pt x="103" y="340"/>
                  </a:cubicBezTo>
                  <a:cubicBezTo>
                    <a:pt x="114" y="340"/>
                    <a:pt x="125" y="341"/>
                    <a:pt x="135" y="341"/>
                  </a:cubicBezTo>
                  <a:cubicBezTo>
                    <a:pt x="139" y="341"/>
                    <a:pt x="145" y="341"/>
                    <a:pt x="145" y="331"/>
                  </a:cubicBezTo>
                  <a:cubicBezTo>
                    <a:pt x="145" y="326"/>
                    <a:pt x="141" y="326"/>
                    <a:pt x="131" y="326"/>
                  </a:cubicBezTo>
                  <a:cubicBezTo>
                    <a:pt x="113" y="326"/>
                    <a:pt x="99" y="326"/>
                    <a:pt x="99" y="317"/>
                  </a:cubicBezTo>
                  <a:cubicBezTo>
                    <a:pt x="99" y="314"/>
                    <a:pt x="100" y="311"/>
                    <a:pt x="100" y="308"/>
                  </a:cubicBezTo>
                  <a:lnTo>
                    <a:pt x="131" y="184"/>
                  </a:lnTo>
                  <a:close/>
                  <a:moveTo>
                    <a:pt x="167" y="35"/>
                  </a:moveTo>
                  <a:cubicBezTo>
                    <a:pt x="172" y="17"/>
                    <a:pt x="173" y="16"/>
                    <a:pt x="194" y="16"/>
                  </a:cubicBezTo>
                  <a:lnTo>
                    <a:pt x="242" y="16"/>
                  </a:lnTo>
                  <a:cubicBezTo>
                    <a:pt x="283" y="16"/>
                    <a:pt x="310" y="29"/>
                    <a:pt x="310" y="64"/>
                  </a:cubicBezTo>
                  <a:cubicBezTo>
                    <a:pt x="310" y="83"/>
                    <a:pt x="300" y="126"/>
                    <a:pt x="280" y="144"/>
                  </a:cubicBezTo>
                  <a:cubicBezTo>
                    <a:pt x="255" y="167"/>
                    <a:pt x="225" y="171"/>
                    <a:pt x="203" y="171"/>
                  </a:cubicBezTo>
                  <a:lnTo>
                    <a:pt x="133" y="171"/>
                  </a:lnTo>
                  <a:lnTo>
                    <a:pt x="167" y="35"/>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96" name="Freeform 367">
              <a:extLst>
                <a:ext uri="{FF2B5EF4-FFF2-40B4-BE49-F238E27FC236}">
                  <a16:creationId xmlns:a16="http://schemas.microsoft.com/office/drawing/2014/main" id="{F6647594-083C-4D79-8E87-7E0DE035B96D}"/>
                </a:ext>
              </a:extLst>
            </p:cNvPr>
            <p:cNvSpPr>
              <a:spLocks/>
            </p:cNvSpPr>
            <p:nvPr>
              <p:custDataLst>
                <p:tags r:id="rId11"/>
              </p:custDataLst>
            </p:nvPr>
          </p:nvSpPr>
          <p:spPr bwMode="auto">
            <a:xfrm>
              <a:off x="6400800" y="3538538"/>
              <a:ext cx="73025" cy="71438"/>
            </a:xfrm>
            <a:custGeom>
              <a:avLst/>
              <a:gdLst>
                <a:gd name="T0" fmla="*/ 82 w 142"/>
                <a:gd name="T1" fmla="*/ 75 h 151"/>
                <a:gd name="T2" fmla="*/ 132 w 142"/>
                <a:gd name="T3" fmla="*/ 54 h 151"/>
                <a:gd name="T4" fmla="*/ 142 w 142"/>
                <a:gd name="T5" fmla="*/ 43 h 151"/>
                <a:gd name="T6" fmla="*/ 131 w 142"/>
                <a:gd name="T7" fmla="*/ 32 h 151"/>
                <a:gd name="T8" fmla="*/ 124 w 142"/>
                <a:gd name="T9" fmla="*/ 35 h 151"/>
                <a:gd name="T10" fmla="*/ 76 w 142"/>
                <a:gd name="T11" fmla="*/ 67 h 151"/>
                <a:gd name="T12" fmla="*/ 82 w 142"/>
                <a:gd name="T13" fmla="*/ 15 h 151"/>
                <a:gd name="T14" fmla="*/ 71 w 142"/>
                <a:gd name="T15" fmla="*/ 0 h 151"/>
                <a:gd name="T16" fmla="*/ 60 w 142"/>
                <a:gd name="T17" fmla="*/ 11 h 151"/>
                <a:gd name="T18" fmla="*/ 62 w 142"/>
                <a:gd name="T19" fmla="*/ 28 h 151"/>
                <a:gd name="T20" fmla="*/ 66 w 142"/>
                <a:gd name="T21" fmla="*/ 67 h 151"/>
                <a:gd name="T22" fmla="*/ 19 w 142"/>
                <a:gd name="T23" fmla="*/ 35 h 151"/>
                <a:gd name="T24" fmla="*/ 11 w 142"/>
                <a:gd name="T25" fmla="*/ 32 h 151"/>
                <a:gd name="T26" fmla="*/ 0 w 142"/>
                <a:gd name="T27" fmla="*/ 43 h 151"/>
                <a:gd name="T28" fmla="*/ 8 w 142"/>
                <a:gd name="T29" fmla="*/ 53 h 151"/>
                <a:gd name="T30" fmla="*/ 60 w 142"/>
                <a:gd name="T31" fmla="*/ 75 h 151"/>
                <a:gd name="T32" fmla="*/ 10 w 142"/>
                <a:gd name="T33" fmla="*/ 97 h 151"/>
                <a:gd name="T34" fmla="*/ 0 w 142"/>
                <a:gd name="T35" fmla="*/ 108 h 151"/>
                <a:gd name="T36" fmla="*/ 11 w 142"/>
                <a:gd name="T37" fmla="*/ 119 h 151"/>
                <a:gd name="T38" fmla="*/ 18 w 142"/>
                <a:gd name="T39" fmla="*/ 116 h 151"/>
                <a:gd name="T40" fmla="*/ 66 w 142"/>
                <a:gd name="T41" fmla="*/ 84 h 151"/>
                <a:gd name="T42" fmla="*/ 60 w 142"/>
                <a:gd name="T43" fmla="*/ 140 h 151"/>
                <a:gd name="T44" fmla="*/ 71 w 142"/>
                <a:gd name="T45" fmla="*/ 151 h 151"/>
                <a:gd name="T46" fmla="*/ 82 w 142"/>
                <a:gd name="T47" fmla="*/ 140 h 151"/>
                <a:gd name="T48" fmla="*/ 80 w 142"/>
                <a:gd name="T49" fmla="*/ 123 h 151"/>
                <a:gd name="T50" fmla="*/ 76 w 142"/>
                <a:gd name="T51" fmla="*/ 84 h 151"/>
                <a:gd name="T52" fmla="*/ 118 w 142"/>
                <a:gd name="T53" fmla="*/ 112 h 151"/>
                <a:gd name="T54" fmla="*/ 131 w 142"/>
                <a:gd name="T55" fmla="*/ 119 h 151"/>
                <a:gd name="T56" fmla="*/ 142 w 142"/>
                <a:gd name="T57" fmla="*/ 108 h 151"/>
                <a:gd name="T58" fmla="*/ 135 w 142"/>
                <a:gd name="T59" fmla="*/ 97 h 151"/>
                <a:gd name="T60" fmla="*/ 82 w 142"/>
                <a:gd name="T61" fmla="*/ 7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42" h="151">
                  <a:moveTo>
                    <a:pt x="82" y="75"/>
                  </a:moveTo>
                  <a:cubicBezTo>
                    <a:pt x="111" y="63"/>
                    <a:pt x="123" y="58"/>
                    <a:pt x="132" y="54"/>
                  </a:cubicBezTo>
                  <a:cubicBezTo>
                    <a:pt x="139" y="51"/>
                    <a:pt x="142" y="50"/>
                    <a:pt x="142" y="43"/>
                  </a:cubicBezTo>
                  <a:cubicBezTo>
                    <a:pt x="142" y="37"/>
                    <a:pt x="137" y="32"/>
                    <a:pt x="131" y="32"/>
                  </a:cubicBezTo>
                  <a:cubicBezTo>
                    <a:pt x="129" y="32"/>
                    <a:pt x="128" y="32"/>
                    <a:pt x="124" y="35"/>
                  </a:cubicBezTo>
                  <a:lnTo>
                    <a:pt x="76" y="67"/>
                  </a:lnTo>
                  <a:lnTo>
                    <a:pt x="82" y="15"/>
                  </a:lnTo>
                  <a:cubicBezTo>
                    <a:pt x="82" y="9"/>
                    <a:pt x="82" y="0"/>
                    <a:pt x="71" y="0"/>
                  </a:cubicBezTo>
                  <a:cubicBezTo>
                    <a:pt x="67" y="0"/>
                    <a:pt x="60" y="3"/>
                    <a:pt x="60" y="11"/>
                  </a:cubicBezTo>
                  <a:cubicBezTo>
                    <a:pt x="60" y="14"/>
                    <a:pt x="62" y="24"/>
                    <a:pt x="62" y="28"/>
                  </a:cubicBezTo>
                  <a:cubicBezTo>
                    <a:pt x="63" y="34"/>
                    <a:pt x="65" y="59"/>
                    <a:pt x="66" y="67"/>
                  </a:cubicBezTo>
                  <a:lnTo>
                    <a:pt x="19" y="35"/>
                  </a:lnTo>
                  <a:cubicBezTo>
                    <a:pt x="15" y="33"/>
                    <a:pt x="14" y="32"/>
                    <a:pt x="11" y="32"/>
                  </a:cubicBezTo>
                  <a:cubicBezTo>
                    <a:pt x="5" y="32"/>
                    <a:pt x="0" y="37"/>
                    <a:pt x="0" y="43"/>
                  </a:cubicBezTo>
                  <a:cubicBezTo>
                    <a:pt x="0" y="50"/>
                    <a:pt x="5" y="52"/>
                    <a:pt x="8" y="53"/>
                  </a:cubicBezTo>
                  <a:lnTo>
                    <a:pt x="60" y="75"/>
                  </a:lnTo>
                  <a:cubicBezTo>
                    <a:pt x="32" y="88"/>
                    <a:pt x="19" y="93"/>
                    <a:pt x="10" y="97"/>
                  </a:cubicBezTo>
                  <a:cubicBezTo>
                    <a:pt x="3" y="100"/>
                    <a:pt x="0" y="101"/>
                    <a:pt x="0" y="108"/>
                  </a:cubicBezTo>
                  <a:cubicBezTo>
                    <a:pt x="0" y="114"/>
                    <a:pt x="5" y="119"/>
                    <a:pt x="11" y="119"/>
                  </a:cubicBezTo>
                  <a:cubicBezTo>
                    <a:pt x="14" y="119"/>
                    <a:pt x="14" y="119"/>
                    <a:pt x="18" y="116"/>
                  </a:cubicBezTo>
                  <a:lnTo>
                    <a:pt x="66" y="84"/>
                  </a:lnTo>
                  <a:lnTo>
                    <a:pt x="60" y="140"/>
                  </a:lnTo>
                  <a:cubicBezTo>
                    <a:pt x="60" y="148"/>
                    <a:pt x="67" y="151"/>
                    <a:pt x="71" y="151"/>
                  </a:cubicBezTo>
                  <a:cubicBezTo>
                    <a:pt x="75" y="151"/>
                    <a:pt x="82" y="148"/>
                    <a:pt x="82" y="140"/>
                  </a:cubicBezTo>
                  <a:cubicBezTo>
                    <a:pt x="82" y="137"/>
                    <a:pt x="81" y="126"/>
                    <a:pt x="80" y="123"/>
                  </a:cubicBezTo>
                  <a:cubicBezTo>
                    <a:pt x="80" y="117"/>
                    <a:pt x="77" y="92"/>
                    <a:pt x="76" y="84"/>
                  </a:cubicBezTo>
                  <a:lnTo>
                    <a:pt x="118" y="112"/>
                  </a:lnTo>
                  <a:cubicBezTo>
                    <a:pt x="127" y="119"/>
                    <a:pt x="128" y="119"/>
                    <a:pt x="131" y="119"/>
                  </a:cubicBezTo>
                  <a:cubicBezTo>
                    <a:pt x="137" y="119"/>
                    <a:pt x="142" y="114"/>
                    <a:pt x="142" y="108"/>
                  </a:cubicBezTo>
                  <a:cubicBezTo>
                    <a:pt x="142" y="101"/>
                    <a:pt x="138" y="99"/>
                    <a:pt x="135" y="97"/>
                  </a:cubicBezTo>
                  <a:lnTo>
                    <a:pt x="82" y="75"/>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97" name="Freeform 368">
              <a:extLst>
                <a:ext uri="{FF2B5EF4-FFF2-40B4-BE49-F238E27FC236}">
                  <a16:creationId xmlns:a16="http://schemas.microsoft.com/office/drawing/2014/main" id="{2CF9A1CA-65A6-45EA-94CA-3B43B5D7DD08}"/>
                </a:ext>
              </a:extLst>
            </p:cNvPr>
            <p:cNvSpPr>
              <a:spLocks noEditPoints="1"/>
            </p:cNvSpPr>
            <p:nvPr>
              <p:custDataLst>
                <p:tags r:id="rId12"/>
              </p:custDataLst>
            </p:nvPr>
          </p:nvSpPr>
          <p:spPr bwMode="auto">
            <a:xfrm>
              <a:off x="6361113" y="3649663"/>
              <a:ext cx="133350" cy="117475"/>
            </a:xfrm>
            <a:custGeom>
              <a:avLst/>
              <a:gdLst>
                <a:gd name="T0" fmla="*/ 52 w 263"/>
                <a:gd name="T1" fmla="*/ 207 h 249"/>
                <a:gd name="T2" fmla="*/ 8 w 263"/>
                <a:gd name="T3" fmla="*/ 236 h 249"/>
                <a:gd name="T4" fmla="*/ 0 w 263"/>
                <a:gd name="T5" fmla="*/ 243 h 249"/>
                <a:gd name="T6" fmla="*/ 5 w 263"/>
                <a:gd name="T7" fmla="*/ 249 h 249"/>
                <a:gd name="T8" fmla="*/ 35 w 263"/>
                <a:gd name="T9" fmla="*/ 247 h 249"/>
                <a:gd name="T10" fmla="*/ 71 w 263"/>
                <a:gd name="T11" fmla="*/ 249 h 249"/>
                <a:gd name="T12" fmla="*/ 78 w 263"/>
                <a:gd name="T13" fmla="*/ 241 h 249"/>
                <a:gd name="T14" fmla="*/ 72 w 263"/>
                <a:gd name="T15" fmla="*/ 236 h 249"/>
                <a:gd name="T16" fmla="*/ 56 w 263"/>
                <a:gd name="T17" fmla="*/ 226 h 249"/>
                <a:gd name="T18" fmla="*/ 62 w 263"/>
                <a:gd name="T19" fmla="*/ 212 h 249"/>
                <a:gd name="T20" fmla="*/ 90 w 263"/>
                <a:gd name="T21" fmla="*/ 169 h 249"/>
                <a:gd name="T22" fmla="*/ 189 w 263"/>
                <a:gd name="T23" fmla="*/ 169 h 249"/>
                <a:gd name="T24" fmla="*/ 198 w 263"/>
                <a:gd name="T25" fmla="*/ 227 h 249"/>
                <a:gd name="T26" fmla="*/ 174 w 263"/>
                <a:gd name="T27" fmla="*/ 236 h 249"/>
                <a:gd name="T28" fmla="*/ 165 w 263"/>
                <a:gd name="T29" fmla="*/ 244 h 249"/>
                <a:gd name="T30" fmla="*/ 170 w 263"/>
                <a:gd name="T31" fmla="*/ 249 h 249"/>
                <a:gd name="T32" fmla="*/ 215 w 263"/>
                <a:gd name="T33" fmla="*/ 247 h 249"/>
                <a:gd name="T34" fmla="*/ 236 w 263"/>
                <a:gd name="T35" fmla="*/ 248 h 249"/>
                <a:gd name="T36" fmla="*/ 256 w 263"/>
                <a:gd name="T37" fmla="*/ 249 h 249"/>
                <a:gd name="T38" fmla="*/ 263 w 263"/>
                <a:gd name="T39" fmla="*/ 241 h 249"/>
                <a:gd name="T40" fmla="*/ 253 w 263"/>
                <a:gd name="T41" fmla="*/ 236 h 249"/>
                <a:gd name="T42" fmla="*/ 231 w 263"/>
                <a:gd name="T43" fmla="*/ 225 h 249"/>
                <a:gd name="T44" fmla="*/ 200 w 263"/>
                <a:gd name="T45" fmla="*/ 10 h 249"/>
                <a:gd name="T46" fmla="*/ 192 w 263"/>
                <a:gd name="T47" fmla="*/ 0 h 249"/>
                <a:gd name="T48" fmla="*/ 180 w 263"/>
                <a:gd name="T49" fmla="*/ 8 h 249"/>
                <a:gd name="T50" fmla="*/ 52 w 263"/>
                <a:gd name="T51" fmla="*/ 207 h 249"/>
                <a:gd name="T52" fmla="*/ 52 w 263"/>
                <a:gd name="T53" fmla="*/ 207 h 249"/>
                <a:gd name="T54" fmla="*/ 98 w 263"/>
                <a:gd name="T55" fmla="*/ 157 h 249"/>
                <a:gd name="T56" fmla="*/ 171 w 263"/>
                <a:gd name="T57" fmla="*/ 42 h 249"/>
                <a:gd name="T58" fmla="*/ 188 w 263"/>
                <a:gd name="T59" fmla="*/ 157 h 249"/>
                <a:gd name="T60" fmla="*/ 98 w 263"/>
                <a:gd name="T61" fmla="*/ 157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63" h="249">
                  <a:moveTo>
                    <a:pt x="52" y="207"/>
                  </a:moveTo>
                  <a:cubicBezTo>
                    <a:pt x="40" y="226"/>
                    <a:pt x="28" y="235"/>
                    <a:pt x="8" y="236"/>
                  </a:cubicBezTo>
                  <a:cubicBezTo>
                    <a:pt x="4" y="236"/>
                    <a:pt x="0" y="236"/>
                    <a:pt x="0" y="243"/>
                  </a:cubicBezTo>
                  <a:cubicBezTo>
                    <a:pt x="0" y="247"/>
                    <a:pt x="3" y="249"/>
                    <a:pt x="5" y="249"/>
                  </a:cubicBezTo>
                  <a:cubicBezTo>
                    <a:pt x="14" y="249"/>
                    <a:pt x="25" y="247"/>
                    <a:pt x="35" y="247"/>
                  </a:cubicBezTo>
                  <a:cubicBezTo>
                    <a:pt x="46" y="247"/>
                    <a:pt x="60" y="249"/>
                    <a:pt x="71" y="249"/>
                  </a:cubicBezTo>
                  <a:cubicBezTo>
                    <a:pt x="72" y="249"/>
                    <a:pt x="78" y="249"/>
                    <a:pt x="78" y="241"/>
                  </a:cubicBezTo>
                  <a:cubicBezTo>
                    <a:pt x="78" y="236"/>
                    <a:pt x="73" y="236"/>
                    <a:pt x="72" y="236"/>
                  </a:cubicBezTo>
                  <a:cubicBezTo>
                    <a:pt x="69" y="236"/>
                    <a:pt x="56" y="235"/>
                    <a:pt x="56" y="226"/>
                  </a:cubicBezTo>
                  <a:cubicBezTo>
                    <a:pt x="56" y="221"/>
                    <a:pt x="60" y="216"/>
                    <a:pt x="62" y="212"/>
                  </a:cubicBezTo>
                  <a:lnTo>
                    <a:pt x="90" y="169"/>
                  </a:lnTo>
                  <a:lnTo>
                    <a:pt x="189" y="169"/>
                  </a:lnTo>
                  <a:lnTo>
                    <a:pt x="198" y="227"/>
                  </a:lnTo>
                  <a:cubicBezTo>
                    <a:pt x="196" y="231"/>
                    <a:pt x="194" y="236"/>
                    <a:pt x="174" y="236"/>
                  </a:cubicBezTo>
                  <a:cubicBezTo>
                    <a:pt x="169" y="236"/>
                    <a:pt x="165" y="236"/>
                    <a:pt x="165" y="244"/>
                  </a:cubicBezTo>
                  <a:cubicBezTo>
                    <a:pt x="165" y="245"/>
                    <a:pt x="166" y="249"/>
                    <a:pt x="170" y="249"/>
                  </a:cubicBezTo>
                  <a:cubicBezTo>
                    <a:pt x="180" y="249"/>
                    <a:pt x="205" y="247"/>
                    <a:pt x="215" y="247"/>
                  </a:cubicBezTo>
                  <a:cubicBezTo>
                    <a:pt x="221" y="247"/>
                    <a:pt x="229" y="248"/>
                    <a:pt x="236" y="248"/>
                  </a:cubicBezTo>
                  <a:cubicBezTo>
                    <a:pt x="242" y="248"/>
                    <a:pt x="249" y="249"/>
                    <a:pt x="256" y="249"/>
                  </a:cubicBezTo>
                  <a:cubicBezTo>
                    <a:pt x="260" y="249"/>
                    <a:pt x="263" y="246"/>
                    <a:pt x="263" y="241"/>
                  </a:cubicBezTo>
                  <a:cubicBezTo>
                    <a:pt x="263" y="236"/>
                    <a:pt x="258" y="236"/>
                    <a:pt x="253" y="236"/>
                  </a:cubicBezTo>
                  <a:cubicBezTo>
                    <a:pt x="233" y="236"/>
                    <a:pt x="232" y="233"/>
                    <a:pt x="231" y="225"/>
                  </a:cubicBezTo>
                  <a:lnTo>
                    <a:pt x="200" y="10"/>
                  </a:lnTo>
                  <a:cubicBezTo>
                    <a:pt x="199" y="2"/>
                    <a:pt x="198" y="0"/>
                    <a:pt x="192" y="0"/>
                  </a:cubicBezTo>
                  <a:cubicBezTo>
                    <a:pt x="185" y="0"/>
                    <a:pt x="183" y="3"/>
                    <a:pt x="180" y="8"/>
                  </a:cubicBezTo>
                  <a:lnTo>
                    <a:pt x="52" y="207"/>
                  </a:lnTo>
                  <a:lnTo>
                    <a:pt x="52" y="207"/>
                  </a:lnTo>
                  <a:close/>
                  <a:moveTo>
                    <a:pt x="98" y="157"/>
                  </a:moveTo>
                  <a:lnTo>
                    <a:pt x="171" y="42"/>
                  </a:lnTo>
                  <a:lnTo>
                    <a:pt x="188" y="157"/>
                  </a:lnTo>
                  <a:lnTo>
                    <a:pt x="98" y="157"/>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pic>
        <p:nvPicPr>
          <p:cNvPr id="695" name="Picture 694">
            <a:extLst>
              <a:ext uri="{FF2B5EF4-FFF2-40B4-BE49-F238E27FC236}">
                <a16:creationId xmlns:a16="http://schemas.microsoft.com/office/drawing/2014/main" id="{D9A75158-198B-42FA-BD82-492891B9C66A}"/>
              </a:ext>
            </a:extLst>
          </p:cNvPr>
          <p:cNvPicPr>
            <a:picLocks noChangeAspect="1"/>
          </p:cNvPicPr>
          <p:nvPr>
            <p:custDataLst>
              <p:tags r:id="rId5"/>
            </p:custDataLst>
          </p:nvPr>
        </p:nvPicPr>
        <p:blipFill>
          <a:blip r:embed="rId17">
            <a:extLst>
              <a:ext uri="{28A0092B-C50C-407E-A947-70E740481C1C}">
                <a14:useLocalDpi xmlns:a14="http://schemas.microsoft.com/office/drawing/2010/main" val="0"/>
              </a:ext>
            </a:extLst>
          </a:blip>
          <a:stretch>
            <a:fillRect/>
          </a:stretch>
        </p:blipFill>
        <p:spPr>
          <a:xfrm>
            <a:off x="8837613" y="3524251"/>
            <a:ext cx="690562" cy="227013"/>
          </a:xfrm>
          <a:prstGeom prst="rect">
            <a:avLst/>
          </a:prstGeom>
        </p:spPr>
      </p:pic>
      <p:pic>
        <p:nvPicPr>
          <p:cNvPr id="697" name="Picture 696">
            <a:extLst>
              <a:ext uri="{FF2B5EF4-FFF2-40B4-BE49-F238E27FC236}">
                <a16:creationId xmlns:a16="http://schemas.microsoft.com/office/drawing/2014/main" id="{044E483A-BF02-42A3-A8C9-2D41CB63C95E}"/>
              </a:ext>
            </a:extLst>
          </p:cNvPr>
          <p:cNvPicPr>
            <a:picLocks noChangeAspect="1"/>
          </p:cNvPicPr>
          <p:nvPr>
            <p:custDataLst>
              <p:tags r:id="rId6"/>
            </p:custDataLst>
          </p:nvPr>
        </p:nvPicPr>
        <p:blipFill>
          <a:blip r:embed="rId18">
            <a:extLst>
              <a:ext uri="{28A0092B-C50C-407E-A947-70E740481C1C}">
                <a14:useLocalDpi xmlns:a14="http://schemas.microsoft.com/office/drawing/2010/main" val="0"/>
              </a:ext>
            </a:extLst>
          </a:blip>
          <a:stretch>
            <a:fillRect/>
          </a:stretch>
        </p:blipFill>
        <p:spPr>
          <a:xfrm>
            <a:off x="6197601" y="3983039"/>
            <a:ext cx="676275" cy="228601"/>
          </a:xfrm>
          <a:prstGeom prst="rect">
            <a:avLst/>
          </a:prstGeom>
        </p:spPr>
      </p:pic>
      <p:pic>
        <p:nvPicPr>
          <p:cNvPr id="699" name="Picture 698">
            <a:extLst>
              <a:ext uri="{FF2B5EF4-FFF2-40B4-BE49-F238E27FC236}">
                <a16:creationId xmlns:a16="http://schemas.microsoft.com/office/drawing/2014/main" id="{3D2C927C-7EE7-45D9-9BD7-E99FE75790E7}"/>
              </a:ext>
            </a:extLst>
          </p:cNvPr>
          <p:cNvPicPr>
            <a:picLocks noChangeAspect="1"/>
          </p:cNvPicPr>
          <p:nvPr>
            <p:custDataLst>
              <p:tags r:id="rId7"/>
            </p:custDataLst>
          </p:nvPr>
        </p:nvPicPr>
        <p:blipFill>
          <a:blip r:embed="rId19">
            <a:extLst>
              <a:ext uri="{28A0092B-C50C-407E-A947-70E740481C1C}">
                <a14:useLocalDpi xmlns:a14="http://schemas.microsoft.com/office/drawing/2010/main" val="0"/>
              </a:ext>
            </a:extLst>
          </a:blip>
          <a:stretch>
            <a:fillRect/>
          </a:stretch>
        </p:blipFill>
        <p:spPr>
          <a:xfrm>
            <a:off x="8837613" y="3983039"/>
            <a:ext cx="306388" cy="228601"/>
          </a:xfrm>
          <a:prstGeom prst="rect">
            <a:avLst/>
          </a:prstGeom>
        </p:spPr>
      </p:pic>
      <p:pic>
        <p:nvPicPr>
          <p:cNvPr id="701" name="Picture 700">
            <a:extLst>
              <a:ext uri="{FF2B5EF4-FFF2-40B4-BE49-F238E27FC236}">
                <a16:creationId xmlns:a16="http://schemas.microsoft.com/office/drawing/2014/main" id="{CDF14CE6-99C7-4429-A2A6-8F239DA1C5CF}"/>
              </a:ext>
            </a:extLst>
          </p:cNvPr>
          <p:cNvPicPr>
            <a:picLocks noChangeAspect="1"/>
          </p:cNvPicPr>
          <p:nvPr>
            <p:custDataLst>
              <p:tags r:id="rId8"/>
            </p:custDataLst>
          </p:nvPr>
        </p:nvPicPr>
        <p:blipFill>
          <a:blip r:embed="rId20">
            <a:extLst>
              <a:ext uri="{28A0092B-C50C-407E-A947-70E740481C1C}">
                <a14:useLocalDpi xmlns:a14="http://schemas.microsoft.com/office/drawing/2010/main" val="0"/>
              </a:ext>
            </a:extLst>
          </a:blip>
          <a:stretch>
            <a:fillRect/>
          </a:stretch>
        </p:blipFill>
        <p:spPr>
          <a:xfrm>
            <a:off x="4873629" y="5153150"/>
            <a:ext cx="3470276" cy="530225"/>
          </a:xfrm>
          <a:prstGeom prst="rect">
            <a:avLst/>
          </a:prstGeom>
        </p:spPr>
      </p:pic>
      <p:pic>
        <p:nvPicPr>
          <p:cNvPr id="703" name="Picture 702">
            <a:extLst>
              <a:ext uri="{FF2B5EF4-FFF2-40B4-BE49-F238E27FC236}">
                <a16:creationId xmlns:a16="http://schemas.microsoft.com/office/drawing/2014/main" id="{C3C139BB-0328-4D4E-9159-CC377D43ADC1}"/>
              </a:ext>
            </a:extLst>
          </p:cNvPr>
          <p:cNvPicPr>
            <a:picLocks noChangeAspect="1"/>
          </p:cNvPicPr>
          <p:nvPr>
            <p:custDataLst>
              <p:tags r:id="rId9"/>
            </p:custDataLst>
          </p:nvPr>
        </p:nvPicPr>
        <p:blipFill>
          <a:blip r:embed="rId21">
            <a:extLst>
              <a:ext uri="{28A0092B-C50C-407E-A947-70E740481C1C}">
                <a14:useLocalDpi xmlns:a14="http://schemas.microsoft.com/office/drawing/2010/main" val="0"/>
              </a:ext>
            </a:extLst>
          </a:blip>
          <a:stretch>
            <a:fillRect/>
          </a:stretch>
        </p:blipFill>
        <p:spPr>
          <a:xfrm>
            <a:off x="5942010" y="5873751"/>
            <a:ext cx="965201" cy="461963"/>
          </a:xfrm>
          <a:prstGeom prst="rect">
            <a:avLst/>
          </a:prstGeom>
        </p:spPr>
      </p:pic>
      <p:sp>
        <p:nvSpPr>
          <p:cNvPr id="17" name="Rectangle 16">
            <a:extLst>
              <a:ext uri="{FF2B5EF4-FFF2-40B4-BE49-F238E27FC236}">
                <a16:creationId xmlns:a16="http://schemas.microsoft.com/office/drawing/2014/main" id="{0CD82794-633A-42D5-B018-6B6D21EAD3E2}"/>
              </a:ext>
            </a:extLst>
          </p:cNvPr>
          <p:cNvSpPr/>
          <p:nvPr/>
        </p:nvSpPr>
        <p:spPr>
          <a:xfrm>
            <a:off x="483576" y="1690689"/>
            <a:ext cx="96715" cy="39837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18" name="Rectangle 17">
            <a:extLst>
              <a:ext uri="{FF2B5EF4-FFF2-40B4-BE49-F238E27FC236}">
                <a16:creationId xmlns:a16="http://schemas.microsoft.com/office/drawing/2014/main" id="{16B366FE-A4F5-41DB-98D7-0C863D823883}"/>
              </a:ext>
            </a:extLst>
          </p:cNvPr>
          <p:cNvSpPr/>
          <p:nvPr/>
        </p:nvSpPr>
        <p:spPr>
          <a:xfrm>
            <a:off x="1209908" y="2952962"/>
            <a:ext cx="96715" cy="39837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19" name="Rectangle 18">
            <a:extLst>
              <a:ext uri="{FF2B5EF4-FFF2-40B4-BE49-F238E27FC236}">
                <a16:creationId xmlns:a16="http://schemas.microsoft.com/office/drawing/2014/main" id="{B7F1F8BF-634E-45CD-B0F6-B757199172B8}"/>
              </a:ext>
            </a:extLst>
          </p:cNvPr>
          <p:cNvSpPr/>
          <p:nvPr/>
        </p:nvSpPr>
        <p:spPr>
          <a:xfrm>
            <a:off x="1209906" y="3419331"/>
            <a:ext cx="96715" cy="39837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20" name="Rectangle 19">
            <a:extLst>
              <a:ext uri="{FF2B5EF4-FFF2-40B4-BE49-F238E27FC236}">
                <a16:creationId xmlns:a16="http://schemas.microsoft.com/office/drawing/2014/main" id="{CB158E83-E0FC-470D-83DD-EBDEAF637528}"/>
              </a:ext>
            </a:extLst>
          </p:cNvPr>
          <p:cNvSpPr/>
          <p:nvPr/>
        </p:nvSpPr>
        <p:spPr>
          <a:xfrm>
            <a:off x="1209906" y="3910598"/>
            <a:ext cx="96715" cy="39837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21" name="Rectangle 20">
            <a:extLst>
              <a:ext uri="{FF2B5EF4-FFF2-40B4-BE49-F238E27FC236}">
                <a16:creationId xmlns:a16="http://schemas.microsoft.com/office/drawing/2014/main" id="{1DB79BA5-0206-4DA0-B589-73994C619CBF}"/>
              </a:ext>
            </a:extLst>
          </p:cNvPr>
          <p:cNvSpPr/>
          <p:nvPr/>
        </p:nvSpPr>
        <p:spPr>
          <a:xfrm>
            <a:off x="483576" y="5167311"/>
            <a:ext cx="96715" cy="39837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22" name="Rectangle 21">
            <a:extLst>
              <a:ext uri="{FF2B5EF4-FFF2-40B4-BE49-F238E27FC236}">
                <a16:creationId xmlns:a16="http://schemas.microsoft.com/office/drawing/2014/main" id="{03A58E0F-F39D-4012-86C8-933F1EA8AB19}"/>
              </a:ext>
            </a:extLst>
          </p:cNvPr>
          <p:cNvSpPr/>
          <p:nvPr/>
        </p:nvSpPr>
        <p:spPr>
          <a:xfrm>
            <a:off x="483576" y="5873751"/>
            <a:ext cx="96715" cy="39837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Tree>
    <p:custDataLst>
      <p:tags r:id="rId1"/>
    </p:custDataLst>
    <p:extLst>
      <p:ext uri="{BB962C8B-B14F-4D97-AF65-F5344CB8AC3E}">
        <p14:creationId xmlns:p14="http://schemas.microsoft.com/office/powerpoint/2010/main" val="56594173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advTm="77155">
        <p15:prstTrans prst="pageCurlDouble"/>
      </p:transition>
    </mc:Choice>
    <mc:Fallback xmlns="">
      <p:transition advTm="77155">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up)">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xit" presetSubtype="1" fill="hold" grpId="1" nodeType="clickEffect">
                                  <p:stCondLst>
                                    <p:cond delay="0"/>
                                  </p:stCondLst>
                                  <p:childTnLst>
                                    <p:animEffect transition="out" filter="wipe(up)">
                                      <p:cBhvr>
                                        <p:cTn id="11" dur="500"/>
                                        <p:tgtEl>
                                          <p:spTgt spid="17"/>
                                        </p:tgtEl>
                                      </p:cBhvr>
                                    </p:animEffect>
                                    <p:set>
                                      <p:cBhvr>
                                        <p:cTn id="12" dur="1" fill="hold">
                                          <p:stCondLst>
                                            <p:cond delay="499"/>
                                          </p:stCondLst>
                                        </p:cTn>
                                        <p:tgtEl>
                                          <p:spTgt spid="17"/>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wipe(up)">
                                      <p:cBhvr>
                                        <p:cTn id="17" dur="500"/>
                                        <p:tgtEl>
                                          <p:spTgt spid="1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xit" presetSubtype="1" fill="hold" grpId="1" nodeType="clickEffect">
                                  <p:stCondLst>
                                    <p:cond delay="0"/>
                                  </p:stCondLst>
                                  <p:childTnLst>
                                    <p:animEffect transition="out" filter="wipe(up)">
                                      <p:cBhvr>
                                        <p:cTn id="21" dur="500"/>
                                        <p:tgtEl>
                                          <p:spTgt spid="18"/>
                                        </p:tgtEl>
                                      </p:cBhvr>
                                    </p:animEffect>
                                    <p:set>
                                      <p:cBhvr>
                                        <p:cTn id="22" dur="1" fill="hold">
                                          <p:stCondLst>
                                            <p:cond delay="499"/>
                                          </p:stCondLst>
                                        </p:cTn>
                                        <p:tgtEl>
                                          <p:spTgt spid="18"/>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wipe(up)">
                                      <p:cBhvr>
                                        <p:cTn id="27" dur="500"/>
                                        <p:tgtEl>
                                          <p:spTgt spid="19"/>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xit" presetSubtype="1" fill="hold" grpId="1" nodeType="clickEffect">
                                  <p:stCondLst>
                                    <p:cond delay="0"/>
                                  </p:stCondLst>
                                  <p:childTnLst>
                                    <p:animEffect transition="out" filter="wipe(up)">
                                      <p:cBhvr>
                                        <p:cTn id="31" dur="500"/>
                                        <p:tgtEl>
                                          <p:spTgt spid="19"/>
                                        </p:tgtEl>
                                      </p:cBhvr>
                                    </p:animEffect>
                                    <p:set>
                                      <p:cBhvr>
                                        <p:cTn id="32" dur="1" fill="hold">
                                          <p:stCondLst>
                                            <p:cond delay="499"/>
                                          </p:stCondLst>
                                        </p:cTn>
                                        <p:tgtEl>
                                          <p:spTgt spid="19"/>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grpId="0" nodeType="click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wipe(up)">
                                      <p:cBhvr>
                                        <p:cTn id="37" dur="500"/>
                                        <p:tgtEl>
                                          <p:spTgt spid="20"/>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xit" presetSubtype="1" fill="hold" grpId="1" nodeType="clickEffect">
                                  <p:stCondLst>
                                    <p:cond delay="0"/>
                                  </p:stCondLst>
                                  <p:childTnLst>
                                    <p:animEffect transition="out" filter="wipe(up)">
                                      <p:cBhvr>
                                        <p:cTn id="41" dur="500"/>
                                        <p:tgtEl>
                                          <p:spTgt spid="20"/>
                                        </p:tgtEl>
                                      </p:cBhvr>
                                    </p:animEffect>
                                    <p:set>
                                      <p:cBhvr>
                                        <p:cTn id="42" dur="1" fill="hold">
                                          <p:stCondLst>
                                            <p:cond delay="499"/>
                                          </p:stCondLst>
                                        </p:cTn>
                                        <p:tgtEl>
                                          <p:spTgt spid="20"/>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grpId="0" nodeType="click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wipe(up)">
                                      <p:cBhvr>
                                        <p:cTn id="47" dur="500"/>
                                        <p:tgtEl>
                                          <p:spTgt spid="21"/>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xit" presetSubtype="1" fill="hold" grpId="1" nodeType="clickEffect">
                                  <p:stCondLst>
                                    <p:cond delay="0"/>
                                  </p:stCondLst>
                                  <p:childTnLst>
                                    <p:animEffect transition="out" filter="wipe(up)">
                                      <p:cBhvr>
                                        <p:cTn id="51" dur="500"/>
                                        <p:tgtEl>
                                          <p:spTgt spid="21"/>
                                        </p:tgtEl>
                                      </p:cBhvr>
                                    </p:animEffect>
                                    <p:set>
                                      <p:cBhvr>
                                        <p:cTn id="52" dur="1" fill="hold">
                                          <p:stCondLst>
                                            <p:cond delay="499"/>
                                          </p:stCondLst>
                                        </p:cTn>
                                        <p:tgtEl>
                                          <p:spTgt spid="21"/>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22" presetClass="entr" presetSubtype="1" fill="hold" grpId="0" nodeType="clickEffect">
                                  <p:stCondLst>
                                    <p:cond delay="0"/>
                                  </p:stCondLst>
                                  <p:childTnLst>
                                    <p:set>
                                      <p:cBhvr>
                                        <p:cTn id="56" dur="1" fill="hold">
                                          <p:stCondLst>
                                            <p:cond delay="0"/>
                                          </p:stCondLst>
                                        </p:cTn>
                                        <p:tgtEl>
                                          <p:spTgt spid="22"/>
                                        </p:tgtEl>
                                        <p:attrNameLst>
                                          <p:attrName>style.visibility</p:attrName>
                                        </p:attrNameLst>
                                      </p:cBhvr>
                                      <p:to>
                                        <p:strVal val="visible"/>
                                      </p:to>
                                    </p:set>
                                    <p:animEffect transition="in" filter="wipe(up)">
                                      <p:cBhvr>
                                        <p:cTn id="57" dur="500"/>
                                        <p:tgtEl>
                                          <p:spTgt spid="22"/>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xit" presetSubtype="1" fill="hold" grpId="1" nodeType="clickEffect">
                                  <p:stCondLst>
                                    <p:cond delay="0"/>
                                  </p:stCondLst>
                                  <p:childTnLst>
                                    <p:animEffect transition="out" filter="wipe(up)">
                                      <p:cBhvr>
                                        <p:cTn id="61" dur="500"/>
                                        <p:tgtEl>
                                          <p:spTgt spid="22"/>
                                        </p:tgtEl>
                                      </p:cBhvr>
                                    </p:animEffect>
                                    <p:set>
                                      <p:cBhvr>
                                        <p:cTn id="62" dur="1" fill="hold">
                                          <p:stCondLst>
                                            <p:cond delay="499"/>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7" grpId="1" animBg="1"/>
      <p:bldP spid="18" grpId="0" animBg="1"/>
      <p:bldP spid="18" grpId="1" animBg="1"/>
      <p:bldP spid="19" grpId="0" animBg="1"/>
      <p:bldP spid="19" grpId="1" animBg="1"/>
      <p:bldP spid="20" grpId="0" animBg="1"/>
      <p:bldP spid="20" grpId="1" animBg="1"/>
      <p:bldP spid="21" grpId="0" animBg="1"/>
      <p:bldP spid="21" grpId="1" animBg="1"/>
      <p:bldP spid="22" grpId="0" animBg="1"/>
      <p:bldP spid="22" grpId="1"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95652DD-05BB-47F3-8BE5-A1B26B0A63D0}"/>
              </a:ext>
            </a:extLst>
          </p:cNvPr>
          <p:cNvSpPr>
            <a:spLocks noGrp="1"/>
          </p:cNvSpPr>
          <p:nvPr>
            <p:ph type="title"/>
          </p:nvPr>
        </p:nvSpPr>
        <p:spPr/>
        <p:txBody>
          <a:bodyPr/>
          <a:lstStyle/>
          <a:p>
            <a:r>
              <a:rPr lang="en-GB" dirty="0">
                <a:solidFill>
                  <a:schemeClr val="bg1">
                    <a:lumMod val="50000"/>
                  </a:schemeClr>
                </a:solidFill>
              </a:rPr>
              <a:t>Situations | Weak CF | </a:t>
            </a:r>
            <a:r>
              <a:rPr lang="en-GB" dirty="0"/>
              <a:t>Flip and declare</a:t>
            </a:r>
          </a:p>
        </p:txBody>
      </p:sp>
      <p:sp>
        <p:nvSpPr>
          <p:cNvPr id="8" name="Content Placeholder 7">
            <a:extLst>
              <a:ext uri="{FF2B5EF4-FFF2-40B4-BE49-F238E27FC236}">
                <a16:creationId xmlns:a16="http://schemas.microsoft.com/office/drawing/2014/main" id="{D613AA77-14DB-4404-AB7F-3295649DB0CE}"/>
              </a:ext>
            </a:extLst>
          </p:cNvPr>
          <p:cNvSpPr>
            <a:spLocks noGrp="1"/>
          </p:cNvSpPr>
          <p:nvPr>
            <p:ph idx="1"/>
          </p:nvPr>
        </p:nvSpPr>
        <p:spPr>
          <a:xfrm>
            <a:off x="865909" y="1690688"/>
            <a:ext cx="10515600" cy="751176"/>
          </a:xfrm>
        </p:spPr>
        <p:txBody>
          <a:bodyPr>
            <a:normAutofit/>
          </a:bodyPr>
          <a:lstStyle/>
          <a:p>
            <a:pPr marL="0" indent="0">
              <a:buNone/>
            </a:pPr>
            <a:r>
              <a:rPr lang="en-GB" sz="2400" dirty="0"/>
              <a:t>Protocol: Alice flips a coin and declares the outcome to Bob.</a:t>
            </a:r>
          </a:p>
        </p:txBody>
      </p:sp>
      <p:graphicFrame>
        <p:nvGraphicFramePr>
          <p:cNvPr id="9" name="Table 8">
            <a:extLst>
              <a:ext uri="{FF2B5EF4-FFF2-40B4-BE49-F238E27FC236}">
                <a16:creationId xmlns:a16="http://schemas.microsoft.com/office/drawing/2014/main" id="{C7963771-32FB-4A1F-8E19-8AA3501334C9}"/>
              </a:ext>
            </a:extLst>
          </p:cNvPr>
          <p:cNvGraphicFramePr>
            <a:graphicFrameLocks noGrp="1"/>
          </p:cNvGraphicFramePr>
          <p:nvPr>
            <p:extLst>
              <p:ext uri="{D42A27DB-BD31-4B8C-83A1-F6EECF244321}">
                <p14:modId xmlns:p14="http://schemas.microsoft.com/office/powerpoint/2010/main" val="82157970"/>
              </p:ext>
            </p:extLst>
          </p:nvPr>
        </p:nvGraphicFramePr>
        <p:xfrm>
          <a:off x="1603756" y="2504931"/>
          <a:ext cx="8984488" cy="1828800"/>
        </p:xfrm>
        <a:graphic>
          <a:graphicData uri="http://schemas.openxmlformats.org/drawingml/2006/table">
            <a:tbl>
              <a:tblPr firstRow="1" bandRow="1">
                <a:tableStyleId>{9D7B26C5-4107-4FEC-AEDC-1716B250A1EF}</a:tableStyleId>
              </a:tblPr>
              <a:tblGrid>
                <a:gridCol w="1336871">
                  <a:extLst>
                    <a:ext uri="{9D8B030D-6E8A-4147-A177-3AD203B41FA5}">
                      <a16:colId xmlns:a16="http://schemas.microsoft.com/office/drawing/2014/main" val="18911805"/>
                    </a:ext>
                  </a:extLst>
                </a:gridCol>
                <a:gridCol w="2327564">
                  <a:extLst>
                    <a:ext uri="{9D8B030D-6E8A-4147-A177-3AD203B41FA5}">
                      <a16:colId xmlns:a16="http://schemas.microsoft.com/office/drawing/2014/main" val="2094497275"/>
                    </a:ext>
                  </a:extLst>
                </a:gridCol>
                <a:gridCol w="2514600">
                  <a:extLst>
                    <a:ext uri="{9D8B030D-6E8A-4147-A177-3AD203B41FA5}">
                      <a16:colId xmlns:a16="http://schemas.microsoft.com/office/drawing/2014/main" val="1841680256"/>
                    </a:ext>
                  </a:extLst>
                </a:gridCol>
                <a:gridCol w="2805453">
                  <a:extLst>
                    <a:ext uri="{9D8B030D-6E8A-4147-A177-3AD203B41FA5}">
                      <a16:colId xmlns:a16="http://schemas.microsoft.com/office/drawing/2014/main" val="1445146872"/>
                    </a:ext>
                  </a:extLst>
                </a:gridCol>
              </a:tblGrid>
              <a:tr h="370840">
                <a:tc>
                  <a:txBody>
                    <a:bodyPr/>
                    <a:lstStyle/>
                    <a:p>
                      <a:pPr algn="ctr"/>
                      <a:r>
                        <a:rPr lang="en-GB" sz="2400" dirty="0"/>
                        <a:t>Alice</a:t>
                      </a:r>
                    </a:p>
                  </a:txBody>
                  <a:tcPr/>
                </a:tc>
                <a:tc>
                  <a:txBody>
                    <a:bodyPr/>
                    <a:lstStyle/>
                    <a:p>
                      <a:pPr algn="ctr"/>
                      <a:r>
                        <a:rPr lang="en-GB" sz="2400" dirty="0"/>
                        <a:t>Bob</a:t>
                      </a:r>
                    </a:p>
                  </a:txBody>
                  <a:tcPr/>
                </a:tc>
                <a:tc>
                  <a:txBody>
                    <a:bodyPr/>
                    <a:lstStyle/>
                    <a:p>
                      <a:pPr algn="ctr"/>
                      <a:r>
                        <a:rPr lang="en-GB" sz="2400" dirty="0" err="1"/>
                        <a:t>Pr</a:t>
                      </a:r>
                      <a:r>
                        <a:rPr lang="en-GB" sz="2400" dirty="0"/>
                        <a:t>(A wins)</a:t>
                      </a:r>
                    </a:p>
                  </a:txBody>
                  <a:tcPr/>
                </a:tc>
                <a:tc>
                  <a:txBody>
                    <a:bodyPr/>
                    <a:lstStyle/>
                    <a:p>
                      <a:pPr algn="ctr"/>
                      <a:r>
                        <a:rPr lang="en-GB" sz="2400" dirty="0" err="1"/>
                        <a:t>Pr</a:t>
                      </a:r>
                      <a:r>
                        <a:rPr lang="en-GB" sz="2400" dirty="0"/>
                        <a:t>(B wins)</a:t>
                      </a:r>
                    </a:p>
                  </a:txBody>
                  <a:tcPr/>
                </a:tc>
                <a:extLst>
                  <a:ext uri="{0D108BD9-81ED-4DB2-BD59-A6C34878D82A}">
                    <a16:rowId xmlns:a16="http://schemas.microsoft.com/office/drawing/2014/main" val="2992718687"/>
                  </a:ext>
                </a:extLst>
              </a:tr>
              <a:tr h="370840">
                <a:tc>
                  <a:txBody>
                    <a:bodyPr/>
                    <a:lstStyle/>
                    <a:p>
                      <a:pPr algn="ctr"/>
                      <a:r>
                        <a:rPr lang="en-GB" sz="2400" dirty="0"/>
                        <a:t>Honest</a:t>
                      </a:r>
                    </a:p>
                  </a:txBody>
                  <a:tcPr/>
                </a:tc>
                <a:tc>
                  <a:txBody>
                    <a:bodyPr/>
                    <a:lstStyle/>
                    <a:p>
                      <a:pPr algn="ctr"/>
                      <a:r>
                        <a:rPr lang="en-GB" sz="2400" dirty="0"/>
                        <a:t>Honest</a:t>
                      </a:r>
                    </a:p>
                  </a:txBody>
                  <a:tcPr/>
                </a:tc>
                <a:tc>
                  <a:txBody>
                    <a:bodyPr/>
                    <a:lstStyle/>
                    <a:p>
                      <a:pPr algn="ctr"/>
                      <a:endParaRPr lang="en-GB" sz="2400" dirty="0"/>
                    </a:p>
                  </a:txBody>
                  <a:tcPr/>
                </a:tc>
                <a:tc>
                  <a:txBody>
                    <a:bodyPr/>
                    <a:lstStyle/>
                    <a:p>
                      <a:pPr algn="ctr"/>
                      <a:endParaRPr lang="en-GB" sz="2400" dirty="0"/>
                    </a:p>
                  </a:txBody>
                  <a:tcPr/>
                </a:tc>
                <a:extLst>
                  <a:ext uri="{0D108BD9-81ED-4DB2-BD59-A6C34878D82A}">
                    <a16:rowId xmlns:a16="http://schemas.microsoft.com/office/drawing/2014/main" val="2327003563"/>
                  </a:ext>
                </a:extLst>
              </a:tr>
              <a:tr h="370840">
                <a:tc>
                  <a:txBody>
                    <a:bodyPr/>
                    <a:lstStyle/>
                    <a:p>
                      <a:pPr algn="ctr"/>
                      <a:r>
                        <a:rPr lang="en-GB" sz="2400" dirty="0"/>
                        <a:t>Cheats</a:t>
                      </a:r>
                    </a:p>
                  </a:txBody>
                  <a:tcPr/>
                </a:tc>
                <a:tc>
                  <a:txBody>
                    <a:bodyPr/>
                    <a:lstStyle/>
                    <a:p>
                      <a:pPr algn="ctr"/>
                      <a:r>
                        <a:rPr lang="en-GB" sz="2400" dirty="0"/>
                        <a:t>Honest</a:t>
                      </a:r>
                    </a:p>
                  </a:txBody>
                  <a:tcPr/>
                </a:tc>
                <a:tc>
                  <a:txBody>
                    <a:bodyPr/>
                    <a:lstStyle/>
                    <a:p>
                      <a:pPr algn="ctr"/>
                      <a:endParaRPr lang="en-GB" sz="2400" dirty="0"/>
                    </a:p>
                  </a:txBody>
                  <a:tcPr/>
                </a:tc>
                <a:tc>
                  <a:txBody>
                    <a:bodyPr/>
                    <a:lstStyle/>
                    <a:p>
                      <a:pPr algn="ctr"/>
                      <a:endParaRPr lang="en-GB" sz="2400" dirty="0"/>
                    </a:p>
                  </a:txBody>
                  <a:tcPr/>
                </a:tc>
                <a:extLst>
                  <a:ext uri="{0D108BD9-81ED-4DB2-BD59-A6C34878D82A}">
                    <a16:rowId xmlns:a16="http://schemas.microsoft.com/office/drawing/2014/main" val="1371430923"/>
                  </a:ext>
                </a:extLst>
              </a:tr>
              <a:tr h="370840">
                <a:tc>
                  <a:txBody>
                    <a:bodyPr/>
                    <a:lstStyle/>
                    <a:p>
                      <a:pPr algn="ctr"/>
                      <a:r>
                        <a:rPr lang="en-GB" sz="2400" dirty="0"/>
                        <a:t>Honest</a:t>
                      </a:r>
                    </a:p>
                  </a:txBody>
                  <a:tcPr/>
                </a:tc>
                <a:tc>
                  <a:txBody>
                    <a:bodyPr/>
                    <a:lstStyle/>
                    <a:p>
                      <a:pPr algn="ctr"/>
                      <a:r>
                        <a:rPr lang="en-GB" sz="2400" dirty="0"/>
                        <a:t>Cheats</a:t>
                      </a:r>
                    </a:p>
                  </a:txBody>
                  <a:tcPr/>
                </a:tc>
                <a:tc>
                  <a:txBody>
                    <a:bodyPr/>
                    <a:lstStyle/>
                    <a:p>
                      <a:pPr algn="ctr"/>
                      <a:endParaRPr lang="en-GB" sz="2400" dirty="0"/>
                    </a:p>
                  </a:txBody>
                  <a:tcPr/>
                </a:tc>
                <a:tc>
                  <a:txBody>
                    <a:bodyPr/>
                    <a:lstStyle/>
                    <a:p>
                      <a:pPr algn="ctr"/>
                      <a:endParaRPr lang="en-GB" sz="2400" dirty="0"/>
                    </a:p>
                  </a:txBody>
                  <a:tcPr/>
                </a:tc>
                <a:extLst>
                  <a:ext uri="{0D108BD9-81ED-4DB2-BD59-A6C34878D82A}">
                    <a16:rowId xmlns:a16="http://schemas.microsoft.com/office/drawing/2014/main" val="3032785022"/>
                  </a:ext>
                </a:extLst>
              </a:tr>
            </a:tbl>
          </a:graphicData>
        </a:graphic>
      </p:graphicFrame>
      <p:sp>
        <p:nvSpPr>
          <p:cNvPr id="11" name="Rectangle 10">
            <a:extLst>
              <a:ext uri="{FF2B5EF4-FFF2-40B4-BE49-F238E27FC236}">
                <a16:creationId xmlns:a16="http://schemas.microsoft.com/office/drawing/2014/main" id="{1AC66D9D-7EFA-4407-8AD9-68FAFB70ECFB}"/>
              </a:ext>
            </a:extLst>
          </p:cNvPr>
          <p:cNvSpPr/>
          <p:nvPr/>
        </p:nvSpPr>
        <p:spPr>
          <a:xfrm>
            <a:off x="838198" y="5122560"/>
            <a:ext cx="10515602" cy="830997"/>
          </a:xfrm>
          <a:prstGeom prst="rect">
            <a:avLst/>
          </a:prstGeom>
        </p:spPr>
        <p:txBody>
          <a:bodyPr wrap="square">
            <a:spAutoFit/>
          </a:bodyPr>
          <a:lstStyle/>
          <a:p>
            <a:pPr algn="just"/>
            <a:r>
              <a:rPr lang="en-GB" sz="2400" b="1" dirty="0"/>
              <a:t>Bias</a:t>
            </a:r>
            <a:r>
              <a:rPr lang="en-GB" sz="2400" dirty="0"/>
              <a:t>:</a:t>
            </a:r>
          </a:p>
          <a:p>
            <a:pPr algn="just"/>
            <a:endParaRPr lang="en-GB" sz="2400" dirty="0"/>
          </a:p>
        </p:txBody>
      </p:sp>
      <p:pic>
        <p:nvPicPr>
          <p:cNvPr id="548" name="Picture 547">
            <a:extLst>
              <a:ext uri="{FF2B5EF4-FFF2-40B4-BE49-F238E27FC236}">
                <a16:creationId xmlns:a16="http://schemas.microsoft.com/office/drawing/2014/main" id="{3EF0E44E-52B7-48DD-A893-965DA96BA41A}"/>
              </a:ext>
            </a:extLst>
          </p:cNvPr>
          <p:cNvPicPr>
            <a:picLocks noChangeAspect="1"/>
          </p:cNvPicPr>
          <p:nvPr>
            <p:custDataLst>
              <p:tags r:id="rId2"/>
            </p:custDataLst>
          </p:nvPr>
        </p:nvPicPr>
        <p:blipFill>
          <a:blip r:embed="rId17">
            <a:extLst>
              <a:ext uri="{28A0092B-C50C-407E-A947-70E740481C1C}">
                <a14:useLocalDpi xmlns:a14="http://schemas.microsoft.com/office/drawing/2010/main" val="0"/>
              </a:ext>
            </a:extLst>
          </a:blip>
          <a:stretch>
            <a:fillRect/>
          </a:stretch>
        </p:blipFill>
        <p:spPr>
          <a:xfrm>
            <a:off x="6179423" y="3106431"/>
            <a:ext cx="957263" cy="244475"/>
          </a:xfrm>
          <a:prstGeom prst="rect">
            <a:avLst/>
          </a:prstGeom>
        </p:spPr>
      </p:pic>
      <p:pic>
        <p:nvPicPr>
          <p:cNvPr id="550" name="Picture 549">
            <a:extLst>
              <a:ext uri="{FF2B5EF4-FFF2-40B4-BE49-F238E27FC236}">
                <a16:creationId xmlns:a16="http://schemas.microsoft.com/office/drawing/2014/main" id="{786A99EA-E8E5-40F8-A4EC-106A7F304A0F}"/>
              </a:ext>
            </a:extLst>
          </p:cNvPr>
          <p:cNvPicPr>
            <a:picLocks noChangeAspect="1"/>
          </p:cNvPicPr>
          <p:nvPr>
            <p:custDataLst>
              <p:tags r:id="rId3"/>
            </p:custDataLst>
          </p:nvPr>
        </p:nvPicPr>
        <p:blipFill>
          <a:blip r:embed="rId18">
            <a:extLst>
              <a:ext uri="{28A0092B-C50C-407E-A947-70E740481C1C}">
                <a14:useLocalDpi xmlns:a14="http://schemas.microsoft.com/office/drawing/2010/main" val="0"/>
              </a:ext>
            </a:extLst>
          </a:blip>
          <a:stretch>
            <a:fillRect/>
          </a:stretch>
        </p:blipFill>
        <p:spPr>
          <a:xfrm>
            <a:off x="8837614" y="3098801"/>
            <a:ext cx="952501" cy="244475"/>
          </a:xfrm>
          <a:prstGeom prst="rect">
            <a:avLst/>
          </a:prstGeom>
        </p:spPr>
      </p:pic>
      <p:grpSp>
        <p:nvGrpSpPr>
          <p:cNvPr id="98" name="Group 97">
            <a:extLst>
              <a:ext uri="{FF2B5EF4-FFF2-40B4-BE49-F238E27FC236}">
                <a16:creationId xmlns:a16="http://schemas.microsoft.com/office/drawing/2014/main" id="{EF3A09FA-6BEF-410B-B78C-1C38F340D293}"/>
              </a:ext>
            </a:extLst>
          </p:cNvPr>
          <p:cNvGrpSpPr>
            <a:grpSpLocks noChangeAspect="1"/>
          </p:cNvGrpSpPr>
          <p:nvPr>
            <p:custDataLst>
              <p:tags r:id="rId4"/>
            </p:custDataLst>
          </p:nvPr>
        </p:nvGrpSpPr>
        <p:grpSpPr>
          <a:xfrm>
            <a:off x="6197600" y="3538538"/>
            <a:ext cx="719138" cy="238125"/>
            <a:chOff x="6197600" y="3538538"/>
            <a:chExt cx="719138" cy="238125"/>
          </a:xfrm>
        </p:grpSpPr>
        <p:sp>
          <p:nvSpPr>
            <p:cNvPr id="572" name="Freeform 109">
              <a:extLst>
                <a:ext uri="{FF2B5EF4-FFF2-40B4-BE49-F238E27FC236}">
                  <a16:creationId xmlns:a16="http://schemas.microsoft.com/office/drawing/2014/main" id="{CC43393B-5DEB-458E-A339-603E7C6D8395}"/>
                </a:ext>
              </a:extLst>
            </p:cNvPr>
            <p:cNvSpPr>
              <a:spLocks noEditPoints="1"/>
            </p:cNvSpPr>
            <p:nvPr>
              <p:custDataLst>
                <p:tags r:id="rId10"/>
              </p:custDataLst>
            </p:nvPr>
          </p:nvSpPr>
          <p:spPr bwMode="auto">
            <a:xfrm>
              <a:off x="6197600" y="3551238"/>
              <a:ext cx="171450" cy="166688"/>
            </a:xfrm>
            <a:custGeom>
              <a:avLst/>
              <a:gdLst>
                <a:gd name="T0" fmla="*/ 131 w 356"/>
                <a:gd name="T1" fmla="*/ 183 h 341"/>
                <a:gd name="T2" fmla="*/ 216 w 356"/>
                <a:gd name="T3" fmla="*/ 183 h 341"/>
                <a:gd name="T4" fmla="*/ 356 w 356"/>
                <a:gd name="T5" fmla="*/ 76 h 341"/>
                <a:gd name="T6" fmla="*/ 258 w 356"/>
                <a:gd name="T7" fmla="*/ 0 h 341"/>
                <a:gd name="T8" fmla="*/ 96 w 356"/>
                <a:gd name="T9" fmla="*/ 0 h 341"/>
                <a:gd name="T10" fmla="*/ 81 w 356"/>
                <a:gd name="T11" fmla="*/ 10 h 341"/>
                <a:gd name="T12" fmla="*/ 96 w 356"/>
                <a:gd name="T13" fmla="*/ 16 h 341"/>
                <a:gd name="T14" fmla="*/ 117 w 356"/>
                <a:gd name="T15" fmla="*/ 17 h 341"/>
                <a:gd name="T16" fmla="*/ 128 w 356"/>
                <a:gd name="T17" fmla="*/ 25 h 341"/>
                <a:gd name="T18" fmla="*/ 126 w 356"/>
                <a:gd name="T19" fmla="*/ 34 h 341"/>
                <a:gd name="T20" fmla="*/ 59 w 356"/>
                <a:gd name="T21" fmla="*/ 302 h 341"/>
                <a:gd name="T22" fmla="*/ 14 w 356"/>
                <a:gd name="T23" fmla="*/ 326 h 341"/>
                <a:gd name="T24" fmla="*/ 0 w 356"/>
                <a:gd name="T25" fmla="*/ 335 h 341"/>
                <a:gd name="T26" fmla="*/ 7 w 356"/>
                <a:gd name="T27" fmla="*/ 341 h 341"/>
                <a:gd name="T28" fmla="*/ 71 w 356"/>
                <a:gd name="T29" fmla="*/ 340 h 341"/>
                <a:gd name="T30" fmla="*/ 103 w 356"/>
                <a:gd name="T31" fmla="*/ 340 h 341"/>
                <a:gd name="T32" fmla="*/ 135 w 356"/>
                <a:gd name="T33" fmla="*/ 341 h 341"/>
                <a:gd name="T34" fmla="*/ 145 w 356"/>
                <a:gd name="T35" fmla="*/ 331 h 341"/>
                <a:gd name="T36" fmla="*/ 131 w 356"/>
                <a:gd name="T37" fmla="*/ 326 h 341"/>
                <a:gd name="T38" fmla="*/ 99 w 356"/>
                <a:gd name="T39" fmla="*/ 317 h 341"/>
                <a:gd name="T40" fmla="*/ 100 w 356"/>
                <a:gd name="T41" fmla="*/ 308 h 341"/>
                <a:gd name="T42" fmla="*/ 131 w 356"/>
                <a:gd name="T43" fmla="*/ 183 h 341"/>
                <a:gd name="T44" fmla="*/ 167 w 356"/>
                <a:gd name="T45" fmla="*/ 35 h 341"/>
                <a:gd name="T46" fmla="*/ 194 w 356"/>
                <a:gd name="T47" fmla="*/ 16 h 341"/>
                <a:gd name="T48" fmla="*/ 242 w 356"/>
                <a:gd name="T49" fmla="*/ 16 h 341"/>
                <a:gd name="T50" fmla="*/ 310 w 356"/>
                <a:gd name="T51" fmla="*/ 64 h 341"/>
                <a:gd name="T52" fmla="*/ 280 w 356"/>
                <a:gd name="T53" fmla="*/ 144 h 341"/>
                <a:gd name="T54" fmla="*/ 203 w 356"/>
                <a:gd name="T55" fmla="*/ 170 h 341"/>
                <a:gd name="T56" fmla="*/ 133 w 356"/>
                <a:gd name="T57" fmla="*/ 170 h 341"/>
                <a:gd name="T58" fmla="*/ 167 w 356"/>
                <a:gd name="T59" fmla="*/ 35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6" h="341">
                  <a:moveTo>
                    <a:pt x="131" y="183"/>
                  </a:moveTo>
                  <a:lnTo>
                    <a:pt x="216" y="183"/>
                  </a:lnTo>
                  <a:cubicBezTo>
                    <a:pt x="287" y="183"/>
                    <a:pt x="356" y="131"/>
                    <a:pt x="356" y="76"/>
                  </a:cubicBezTo>
                  <a:cubicBezTo>
                    <a:pt x="356" y="37"/>
                    <a:pt x="323" y="0"/>
                    <a:pt x="258" y="0"/>
                  </a:cubicBezTo>
                  <a:lnTo>
                    <a:pt x="96" y="0"/>
                  </a:lnTo>
                  <a:cubicBezTo>
                    <a:pt x="87" y="0"/>
                    <a:pt x="81" y="0"/>
                    <a:pt x="81" y="10"/>
                  </a:cubicBezTo>
                  <a:cubicBezTo>
                    <a:pt x="81" y="16"/>
                    <a:pt x="86" y="16"/>
                    <a:pt x="96" y="16"/>
                  </a:cubicBezTo>
                  <a:cubicBezTo>
                    <a:pt x="102" y="16"/>
                    <a:pt x="111" y="16"/>
                    <a:pt x="117" y="17"/>
                  </a:cubicBezTo>
                  <a:cubicBezTo>
                    <a:pt x="125" y="18"/>
                    <a:pt x="128" y="19"/>
                    <a:pt x="128" y="25"/>
                  </a:cubicBezTo>
                  <a:cubicBezTo>
                    <a:pt x="128" y="27"/>
                    <a:pt x="128" y="28"/>
                    <a:pt x="126" y="34"/>
                  </a:cubicBezTo>
                  <a:lnTo>
                    <a:pt x="59" y="302"/>
                  </a:lnTo>
                  <a:cubicBezTo>
                    <a:pt x="54" y="322"/>
                    <a:pt x="53" y="326"/>
                    <a:pt x="14" y="326"/>
                  </a:cubicBezTo>
                  <a:cubicBezTo>
                    <a:pt x="5" y="326"/>
                    <a:pt x="0" y="326"/>
                    <a:pt x="0" y="335"/>
                  </a:cubicBezTo>
                  <a:cubicBezTo>
                    <a:pt x="0" y="341"/>
                    <a:pt x="6" y="341"/>
                    <a:pt x="7" y="341"/>
                  </a:cubicBezTo>
                  <a:cubicBezTo>
                    <a:pt x="21" y="341"/>
                    <a:pt x="57" y="340"/>
                    <a:pt x="71" y="340"/>
                  </a:cubicBezTo>
                  <a:cubicBezTo>
                    <a:pt x="81" y="340"/>
                    <a:pt x="92" y="340"/>
                    <a:pt x="103" y="340"/>
                  </a:cubicBezTo>
                  <a:cubicBezTo>
                    <a:pt x="114" y="340"/>
                    <a:pt x="125" y="341"/>
                    <a:pt x="135" y="341"/>
                  </a:cubicBezTo>
                  <a:cubicBezTo>
                    <a:pt x="139" y="341"/>
                    <a:pt x="145" y="341"/>
                    <a:pt x="145" y="331"/>
                  </a:cubicBezTo>
                  <a:cubicBezTo>
                    <a:pt x="145" y="326"/>
                    <a:pt x="141" y="326"/>
                    <a:pt x="131" y="326"/>
                  </a:cubicBezTo>
                  <a:cubicBezTo>
                    <a:pt x="113" y="326"/>
                    <a:pt x="99" y="326"/>
                    <a:pt x="99" y="317"/>
                  </a:cubicBezTo>
                  <a:cubicBezTo>
                    <a:pt x="99" y="314"/>
                    <a:pt x="100" y="311"/>
                    <a:pt x="100" y="308"/>
                  </a:cubicBezTo>
                  <a:lnTo>
                    <a:pt x="131" y="183"/>
                  </a:lnTo>
                  <a:close/>
                  <a:moveTo>
                    <a:pt x="167" y="35"/>
                  </a:moveTo>
                  <a:cubicBezTo>
                    <a:pt x="172" y="17"/>
                    <a:pt x="173" y="16"/>
                    <a:pt x="194" y="16"/>
                  </a:cubicBezTo>
                  <a:lnTo>
                    <a:pt x="242" y="16"/>
                  </a:lnTo>
                  <a:cubicBezTo>
                    <a:pt x="283" y="16"/>
                    <a:pt x="310" y="29"/>
                    <a:pt x="310" y="64"/>
                  </a:cubicBezTo>
                  <a:cubicBezTo>
                    <a:pt x="310" y="83"/>
                    <a:pt x="300" y="126"/>
                    <a:pt x="280" y="144"/>
                  </a:cubicBezTo>
                  <a:cubicBezTo>
                    <a:pt x="255" y="166"/>
                    <a:pt x="225" y="170"/>
                    <a:pt x="203" y="170"/>
                  </a:cubicBezTo>
                  <a:lnTo>
                    <a:pt x="133" y="170"/>
                  </a:lnTo>
                  <a:lnTo>
                    <a:pt x="167" y="35"/>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73" name="Freeform 110">
              <a:extLst>
                <a:ext uri="{FF2B5EF4-FFF2-40B4-BE49-F238E27FC236}">
                  <a16:creationId xmlns:a16="http://schemas.microsoft.com/office/drawing/2014/main" id="{37D79360-5094-476B-A61C-87FAF9AEBFFB}"/>
                </a:ext>
              </a:extLst>
            </p:cNvPr>
            <p:cNvSpPr>
              <a:spLocks/>
            </p:cNvSpPr>
            <p:nvPr>
              <p:custDataLst>
                <p:tags r:id="rId11"/>
              </p:custDataLst>
            </p:nvPr>
          </p:nvSpPr>
          <p:spPr bwMode="auto">
            <a:xfrm>
              <a:off x="6389688" y="3538538"/>
              <a:ext cx="68263" cy="73025"/>
            </a:xfrm>
            <a:custGeom>
              <a:avLst/>
              <a:gdLst>
                <a:gd name="T0" fmla="*/ 82 w 142"/>
                <a:gd name="T1" fmla="*/ 75 h 150"/>
                <a:gd name="T2" fmla="*/ 132 w 142"/>
                <a:gd name="T3" fmla="*/ 54 h 150"/>
                <a:gd name="T4" fmla="*/ 142 w 142"/>
                <a:gd name="T5" fmla="*/ 43 h 150"/>
                <a:gd name="T6" fmla="*/ 131 w 142"/>
                <a:gd name="T7" fmla="*/ 32 h 150"/>
                <a:gd name="T8" fmla="*/ 123 w 142"/>
                <a:gd name="T9" fmla="*/ 35 h 150"/>
                <a:gd name="T10" fmla="*/ 76 w 142"/>
                <a:gd name="T11" fmla="*/ 67 h 150"/>
                <a:gd name="T12" fmla="*/ 81 w 142"/>
                <a:gd name="T13" fmla="*/ 15 h 150"/>
                <a:gd name="T14" fmla="*/ 71 w 142"/>
                <a:gd name="T15" fmla="*/ 0 h 150"/>
                <a:gd name="T16" fmla="*/ 60 w 142"/>
                <a:gd name="T17" fmla="*/ 10 h 150"/>
                <a:gd name="T18" fmla="*/ 62 w 142"/>
                <a:gd name="T19" fmla="*/ 28 h 150"/>
                <a:gd name="T20" fmla="*/ 66 w 142"/>
                <a:gd name="T21" fmla="*/ 67 h 150"/>
                <a:gd name="T22" fmla="*/ 18 w 142"/>
                <a:gd name="T23" fmla="*/ 35 h 150"/>
                <a:gd name="T24" fmla="*/ 11 w 142"/>
                <a:gd name="T25" fmla="*/ 32 h 150"/>
                <a:gd name="T26" fmla="*/ 0 w 142"/>
                <a:gd name="T27" fmla="*/ 43 h 150"/>
                <a:gd name="T28" fmla="*/ 7 w 142"/>
                <a:gd name="T29" fmla="*/ 53 h 150"/>
                <a:gd name="T30" fmla="*/ 60 w 142"/>
                <a:gd name="T31" fmla="*/ 75 h 150"/>
                <a:gd name="T32" fmla="*/ 10 w 142"/>
                <a:gd name="T33" fmla="*/ 97 h 150"/>
                <a:gd name="T34" fmla="*/ 0 w 142"/>
                <a:gd name="T35" fmla="*/ 107 h 150"/>
                <a:gd name="T36" fmla="*/ 11 w 142"/>
                <a:gd name="T37" fmla="*/ 119 h 150"/>
                <a:gd name="T38" fmla="*/ 18 w 142"/>
                <a:gd name="T39" fmla="*/ 115 h 150"/>
                <a:gd name="T40" fmla="*/ 66 w 142"/>
                <a:gd name="T41" fmla="*/ 84 h 150"/>
                <a:gd name="T42" fmla="*/ 60 w 142"/>
                <a:gd name="T43" fmla="*/ 140 h 150"/>
                <a:gd name="T44" fmla="*/ 71 w 142"/>
                <a:gd name="T45" fmla="*/ 150 h 150"/>
                <a:gd name="T46" fmla="*/ 82 w 142"/>
                <a:gd name="T47" fmla="*/ 140 h 150"/>
                <a:gd name="T48" fmla="*/ 80 w 142"/>
                <a:gd name="T49" fmla="*/ 123 h 150"/>
                <a:gd name="T50" fmla="*/ 76 w 142"/>
                <a:gd name="T51" fmla="*/ 84 h 150"/>
                <a:gd name="T52" fmla="*/ 118 w 142"/>
                <a:gd name="T53" fmla="*/ 112 h 150"/>
                <a:gd name="T54" fmla="*/ 131 w 142"/>
                <a:gd name="T55" fmla="*/ 119 h 150"/>
                <a:gd name="T56" fmla="*/ 142 w 142"/>
                <a:gd name="T57" fmla="*/ 107 h 150"/>
                <a:gd name="T58" fmla="*/ 134 w 142"/>
                <a:gd name="T59" fmla="*/ 97 h 150"/>
                <a:gd name="T60" fmla="*/ 82 w 142"/>
                <a:gd name="T61" fmla="*/ 75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42" h="150">
                  <a:moveTo>
                    <a:pt x="82" y="75"/>
                  </a:moveTo>
                  <a:cubicBezTo>
                    <a:pt x="110" y="63"/>
                    <a:pt x="123" y="58"/>
                    <a:pt x="132" y="54"/>
                  </a:cubicBezTo>
                  <a:cubicBezTo>
                    <a:pt x="138" y="51"/>
                    <a:pt x="142" y="49"/>
                    <a:pt x="142" y="43"/>
                  </a:cubicBezTo>
                  <a:cubicBezTo>
                    <a:pt x="142" y="37"/>
                    <a:pt x="137" y="32"/>
                    <a:pt x="131" y="32"/>
                  </a:cubicBezTo>
                  <a:cubicBezTo>
                    <a:pt x="128" y="32"/>
                    <a:pt x="128" y="32"/>
                    <a:pt x="123" y="35"/>
                  </a:cubicBezTo>
                  <a:lnTo>
                    <a:pt x="76" y="67"/>
                  </a:lnTo>
                  <a:lnTo>
                    <a:pt x="81" y="15"/>
                  </a:lnTo>
                  <a:cubicBezTo>
                    <a:pt x="82" y="9"/>
                    <a:pt x="81" y="0"/>
                    <a:pt x="71" y="0"/>
                  </a:cubicBezTo>
                  <a:cubicBezTo>
                    <a:pt x="67" y="0"/>
                    <a:pt x="60" y="3"/>
                    <a:pt x="60" y="10"/>
                  </a:cubicBezTo>
                  <a:cubicBezTo>
                    <a:pt x="60" y="14"/>
                    <a:pt x="61" y="24"/>
                    <a:pt x="62" y="28"/>
                  </a:cubicBezTo>
                  <a:cubicBezTo>
                    <a:pt x="62" y="33"/>
                    <a:pt x="65" y="59"/>
                    <a:pt x="66" y="67"/>
                  </a:cubicBezTo>
                  <a:lnTo>
                    <a:pt x="18" y="35"/>
                  </a:lnTo>
                  <a:cubicBezTo>
                    <a:pt x="15" y="33"/>
                    <a:pt x="14" y="32"/>
                    <a:pt x="11" y="32"/>
                  </a:cubicBezTo>
                  <a:cubicBezTo>
                    <a:pt x="5" y="32"/>
                    <a:pt x="0" y="37"/>
                    <a:pt x="0" y="43"/>
                  </a:cubicBezTo>
                  <a:cubicBezTo>
                    <a:pt x="0" y="50"/>
                    <a:pt x="4" y="52"/>
                    <a:pt x="7" y="53"/>
                  </a:cubicBezTo>
                  <a:lnTo>
                    <a:pt x="60" y="75"/>
                  </a:lnTo>
                  <a:cubicBezTo>
                    <a:pt x="31" y="88"/>
                    <a:pt x="18" y="92"/>
                    <a:pt x="10" y="97"/>
                  </a:cubicBezTo>
                  <a:cubicBezTo>
                    <a:pt x="3" y="99"/>
                    <a:pt x="0" y="101"/>
                    <a:pt x="0" y="107"/>
                  </a:cubicBezTo>
                  <a:cubicBezTo>
                    <a:pt x="0" y="113"/>
                    <a:pt x="5" y="119"/>
                    <a:pt x="11" y="119"/>
                  </a:cubicBezTo>
                  <a:cubicBezTo>
                    <a:pt x="13" y="119"/>
                    <a:pt x="14" y="119"/>
                    <a:pt x="18" y="115"/>
                  </a:cubicBezTo>
                  <a:lnTo>
                    <a:pt x="66" y="84"/>
                  </a:lnTo>
                  <a:lnTo>
                    <a:pt x="60" y="140"/>
                  </a:lnTo>
                  <a:cubicBezTo>
                    <a:pt x="60" y="148"/>
                    <a:pt x="67" y="150"/>
                    <a:pt x="71" y="150"/>
                  </a:cubicBezTo>
                  <a:cubicBezTo>
                    <a:pt x="75" y="150"/>
                    <a:pt x="82" y="148"/>
                    <a:pt x="82" y="140"/>
                  </a:cubicBezTo>
                  <a:cubicBezTo>
                    <a:pt x="82" y="137"/>
                    <a:pt x="80" y="126"/>
                    <a:pt x="80" y="123"/>
                  </a:cubicBezTo>
                  <a:cubicBezTo>
                    <a:pt x="79" y="117"/>
                    <a:pt x="77" y="92"/>
                    <a:pt x="76" y="84"/>
                  </a:cubicBezTo>
                  <a:lnTo>
                    <a:pt x="118" y="112"/>
                  </a:lnTo>
                  <a:cubicBezTo>
                    <a:pt x="127" y="119"/>
                    <a:pt x="128" y="119"/>
                    <a:pt x="131" y="119"/>
                  </a:cubicBezTo>
                  <a:cubicBezTo>
                    <a:pt x="137" y="119"/>
                    <a:pt x="142" y="113"/>
                    <a:pt x="142" y="107"/>
                  </a:cubicBezTo>
                  <a:cubicBezTo>
                    <a:pt x="142" y="100"/>
                    <a:pt x="137" y="99"/>
                    <a:pt x="134" y="97"/>
                  </a:cubicBezTo>
                  <a:lnTo>
                    <a:pt x="82" y="75"/>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74" name="Freeform 111">
              <a:extLst>
                <a:ext uri="{FF2B5EF4-FFF2-40B4-BE49-F238E27FC236}">
                  <a16:creationId xmlns:a16="http://schemas.microsoft.com/office/drawing/2014/main" id="{FD71ED94-125E-4A86-B03E-8FA73D0D8FF2}"/>
                </a:ext>
              </a:extLst>
            </p:cNvPr>
            <p:cNvSpPr>
              <a:spLocks noEditPoints="1"/>
            </p:cNvSpPr>
            <p:nvPr>
              <p:custDataLst>
                <p:tags r:id="rId12"/>
              </p:custDataLst>
            </p:nvPr>
          </p:nvSpPr>
          <p:spPr bwMode="auto">
            <a:xfrm>
              <a:off x="6351588" y="3656013"/>
              <a:ext cx="125413" cy="120650"/>
            </a:xfrm>
            <a:custGeom>
              <a:avLst/>
              <a:gdLst>
                <a:gd name="T0" fmla="*/ 52 w 262"/>
                <a:gd name="T1" fmla="*/ 207 h 249"/>
                <a:gd name="T2" fmla="*/ 8 w 262"/>
                <a:gd name="T3" fmla="*/ 237 h 249"/>
                <a:gd name="T4" fmla="*/ 0 w 262"/>
                <a:gd name="T5" fmla="*/ 244 h 249"/>
                <a:gd name="T6" fmla="*/ 5 w 262"/>
                <a:gd name="T7" fmla="*/ 249 h 249"/>
                <a:gd name="T8" fmla="*/ 35 w 262"/>
                <a:gd name="T9" fmla="*/ 248 h 249"/>
                <a:gd name="T10" fmla="*/ 71 w 262"/>
                <a:gd name="T11" fmla="*/ 249 h 249"/>
                <a:gd name="T12" fmla="*/ 78 w 262"/>
                <a:gd name="T13" fmla="*/ 242 h 249"/>
                <a:gd name="T14" fmla="*/ 72 w 262"/>
                <a:gd name="T15" fmla="*/ 237 h 249"/>
                <a:gd name="T16" fmla="*/ 56 w 262"/>
                <a:gd name="T17" fmla="*/ 226 h 249"/>
                <a:gd name="T18" fmla="*/ 61 w 262"/>
                <a:gd name="T19" fmla="*/ 213 h 249"/>
                <a:gd name="T20" fmla="*/ 89 w 262"/>
                <a:gd name="T21" fmla="*/ 170 h 249"/>
                <a:gd name="T22" fmla="*/ 189 w 262"/>
                <a:gd name="T23" fmla="*/ 170 h 249"/>
                <a:gd name="T24" fmla="*/ 198 w 262"/>
                <a:gd name="T25" fmla="*/ 228 h 249"/>
                <a:gd name="T26" fmla="*/ 173 w 262"/>
                <a:gd name="T27" fmla="*/ 237 h 249"/>
                <a:gd name="T28" fmla="*/ 164 w 262"/>
                <a:gd name="T29" fmla="*/ 244 h 249"/>
                <a:gd name="T30" fmla="*/ 170 w 262"/>
                <a:gd name="T31" fmla="*/ 249 h 249"/>
                <a:gd name="T32" fmla="*/ 215 w 262"/>
                <a:gd name="T33" fmla="*/ 248 h 249"/>
                <a:gd name="T34" fmla="*/ 236 w 262"/>
                <a:gd name="T35" fmla="*/ 248 h 249"/>
                <a:gd name="T36" fmla="*/ 255 w 262"/>
                <a:gd name="T37" fmla="*/ 249 h 249"/>
                <a:gd name="T38" fmla="*/ 262 w 262"/>
                <a:gd name="T39" fmla="*/ 242 h 249"/>
                <a:gd name="T40" fmla="*/ 253 w 262"/>
                <a:gd name="T41" fmla="*/ 237 h 249"/>
                <a:gd name="T42" fmla="*/ 231 w 262"/>
                <a:gd name="T43" fmla="*/ 226 h 249"/>
                <a:gd name="T44" fmla="*/ 200 w 262"/>
                <a:gd name="T45" fmla="*/ 10 h 249"/>
                <a:gd name="T46" fmla="*/ 192 w 262"/>
                <a:gd name="T47" fmla="*/ 0 h 249"/>
                <a:gd name="T48" fmla="*/ 180 w 262"/>
                <a:gd name="T49" fmla="*/ 8 h 249"/>
                <a:gd name="T50" fmla="*/ 52 w 262"/>
                <a:gd name="T51" fmla="*/ 207 h 249"/>
                <a:gd name="T52" fmla="*/ 52 w 262"/>
                <a:gd name="T53" fmla="*/ 207 h 249"/>
                <a:gd name="T54" fmla="*/ 98 w 262"/>
                <a:gd name="T55" fmla="*/ 157 h 249"/>
                <a:gd name="T56" fmla="*/ 171 w 262"/>
                <a:gd name="T57" fmla="*/ 43 h 249"/>
                <a:gd name="T58" fmla="*/ 187 w 262"/>
                <a:gd name="T59" fmla="*/ 157 h 249"/>
                <a:gd name="T60" fmla="*/ 98 w 262"/>
                <a:gd name="T61" fmla="*/ 157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62" h="249">
                  <a:moveTo>
                    <a:pt x="52" y="207"/>
                  </a:moveTo>
                  <a:cubicBezTo>
                    <a:pt x="40" y="226"/>
                    <a:pt x="28" y="235"/>
                    <a:pt x="8" y="237"/>
                  </a:cubicBezTo>
                  <a:cubicBezTo>
                    <a:pt x="4" y="237"/>
                    <a:pt x="0" y="237"/>
                    <a:pt x="0" y="244"/>
                  </a:cubicBezTo>
                  <a:cubicBezTo>
                    <a:pt x="0" y="248"/>
                    <a:pt x="3" y="249"/>
                    <a:pt x="5" y="249"/>
                  </a:cubicBezTo>
                  <a:cubicBezTo>
                    <a:pt x="14" y="249"/>
                    <a:pt x="25" y="248"/>
                    <a:pt x="35" y="248"/>
                  </a:cubicBezTo>
                  <a:cubicBezTo>
                    <a:pt x="46" y="248"/>
                    <a:pt x="60" y="249"/>
                    <a:pt x="71" y="249"/>
                  </a:cubicBezTo>
                  <a:cubicBezTo>
                    <a:pt x="72" y="249"/>
                    <a:pt x="78" y="249"/>
                    <a:pt x="78" y="242"/>
                  </a:cubicBezTo>
                  <a:cubicBezTo>
                    <a:pt x="78" y="237"/>
                    <a:pt x="73" y="237"/>
                    <a:pt x="72" y="237"/>
                  </a:cubicBezTo>
                  <a:cubicBezTo>
                    <a:pt x="69" y="236"/>
                    <a:pt x="56" y="236"/>
                    <a:pt x="56" y="226"/>
                  </a:cubicBezTo>
                  <a:cubicBezTo>
                    <a:pt x="56" y="222"/>
                    <a:pt x="60" y="216"/>
                    <a:pt x="61" y="213"/>
                  </a:cubicBezTo>
                  <a:lnTo>
                    <a:pt x="89" y="170"/>
                  </a:lnTo>
                  <a:lnTo>
                    <a:pt x="189" y="170"/>
                  </a:lnTo>
                  <a:lnTo>
                    <a:pt x="198" y="228"/>
                  </a:lnTo>
                  <a:cubicBezTo>
                    <a:pt x="196" y="231"/>
                    <a:pt x="194" y="237"/>
                    <a:pt x="173" y="237"/>
                  </a:cubicBezTo>
                  <a:cubicBezTo>
                    <a:pt x="169" y="237"/>
                    <a:pt x="164" y="237"/>
                    <a:pt x="164" y="244"/>
                  </a:cubicBezTo>
                  <a:cubicBezTo>
                    <a:pt x="164" y="246"/>
                    <a:pt x="165" y="249"/>
                    <a:pt x="170" y="249"/>
                  </a:cubicBezTo>
                  <a:cubicBezTo>
                    <a:pt x="180" y="249"/>
                    <a:pt x="205" y="248"/>
                    <a:pt x="215" y="248"/>
                  </a:cubicBezTo>
                  <a:cubicBezTo>
                    <a:pt x="221" y="248"/>
                    <a:pt x="229" y="248"/>
                    <a:pt x="236" y="248"/>
                  </a:cubicBezTo>
                  <a:cubicBezTo>
                    <a:pt x="242" y="249"/>
                    <a:pt x="249" y="249"/>
                    <a:pt x="255" y="249"/>
                  </a:cubicBezTo>
                  <a:cubicBezTo>
                    <a:pt x="260" y="249"/>
                    <a:pt x="262" y="247"/>
                    <a:pt x="262" y="242"/>
                  </a:cubicBezTo>
                  <a:cubicBezTo>
                    <a:pt x="262" y="237"/>
                    <a:pt x="258" y="237"/>
                    <a:pt x="253" y="237"/>
                  </a:cubicBezTo>
                  <a:cubicBezTo>
                    <a:pt x="232" y="237"/>
                    <a:pt x="232" y="234"/>
                    <a:pt x="231" y="226"/>
                  </a:cubicBezTo>
                  <a:lnTo>
                    <a:pt x="200" y="10"/>
                  </a:lnTo>
                  <a:cubicBezTo>
                    <a:pt x="199" y="3"/>
                    <a:pt x="198" y="0"/>
                    <a:pt x="192" y="0"/>
                  </a:cubicBezTo>
                  <a:cubicBezTo>
                    <a:pt x="185" y="0"/>
                    <a:pt x="183" y="4"/>
                    <a:pt x="180" y="8"/>
                  </a:cubicBezTo>
                  <a:lnTo>
                    <a:pt x="52" y="207"/>
                  </a:lnTo>
                  <a:lnTo>
                    <a:pt x="52" y="207"/>
                  </a:lnTo>
                  <a:close/>
                  <a:moveTo>
                    <a:pt x="98" y="157"/>
                  </a:moveTo>
                  <a:lnTo>
                    <a:pt x="171" y="43"/>
                  </a:lnTo>
                  <a:lnTo>
                    <a:pt x="187" y="157"/>
                  </a:lnTo>
                  <a:lnTo>
                    <a:pt x="98" y="157"/>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75" name="Freeform 112">
              <a:extLst>
                <a:ext uri="{FF2B5EF4-FFF2-40B4-BE49-F238E27FC236}">
                  <a16:creationId xmlns:a16="http://schemas.microsoft.com/office/drawing/2014/main" id="{8A29A907-6F66-4F9A-B1F4-FAF69E363710}"/>
                </a:ext>
              </a:extLst>
            </p:cNvPr>
            <p:cNvSpPr>
              <a:spLocks noEditPoints="1"/>
            </p:cNvSpPr>
            <p:nvPr>
              <p:custDataLst>
                <p:tags r:id="rId13"/>
              </p:custDataLst>
            </p:nvPr>
          </p:nvSpPr>
          <p:spPr bwMode="auto">
            <a:xfrm>
              <a:off x="6577013" y="3629026"/>
              <a:ext cx="158750" cy="55563"/>
            </a:xfrm>
            <a:custGeom>
              <a:avLst/>
              <a:gdLst>
                <a:gd name="T0" fmla="*/ 314 w 331"/>
                <a:gd name="T1" fmla="*/ 20 h 117"/>
                <a:gd name="T2" fmla="*/ 331 w 331"/>
                <a:gd name="T3" fmla="*/ 10 h 117"/>
                <a:gd name="T4" fmla="*/ 315 w 331"/>
                <a:gd name="T5" fmla="*/ 0 h 117"/>
                <a:gd name="T6" fmla="*/ 16 w 331"/>
                <a:gd name="T7" fmla="*/ 0 h 117"/>
                <a:gd name="T8" fmla="*/ 0 w 331"/>
                <a:gd name="T9" fmla="*/ 10 h 117"/>
                <a:gd name="T10" fmla="*/ 17 w 331"/>
                <a:gd name="T11" fmla="*/ 20 h 117"/>
                <a:gd name="T12" fmla="*/ 314 w 331"/>
                <a:gd name="T13" fmla="*/ 20 h 117"/>
                <a:gd name="T14" fmla="*/ 315 w 331"/>
                <a:gd name="T15" fmla="*/ 117 h 117"/>
                <a:gd name="T16" fmla="*/ 331 w 331"/>
                <a:gd name="T17" fmla="*/ 107 h 117"/>
                <a:gd name="T18" fmla="*/ 314 w 331"/>
                <a:gd name="T19" fmla="*/ 97 h 117"/>
                <a:gd name="T20" fmla="*/ 17 w 331"/>
                <a:gd name="T21" fmla="*/ 97 h 117"/>
                <a:gd name="T22" fmla="*/ 0 w 331"/>
                <a:gd name="T23" fmla="*/ 107 h 117"/>
                <a:gd name="T24" fmla="*/ 16 w 331"/>
                <a:gd name="T25" fmla="*/ 117 h 117"/>
                <a:gd name="T26" fmla="*/ 315 w 331"/>
                <a:gd name="T27" fmla="*/ 117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1" h="117">
                  <a:moveTo>
                    <a:pt x="314" y="20"/>
                  </a:moveTo>
                  <a:cubicBezTo>
                    <a:pt x="322" y="20"/>
                    <a:pt x="331" y="20"/>
                    <a:pt x="331" y="10"/>
                  </a:cubicBezTo>
                  <a:cubicBezTo>
                    <a:pt x="331" y="0"/>
                    <a:pt x="322" y="0"/>
                    <a:pt x="315" y="0"/>
                  </a:cubicBezTo>
                  <a:lnTo>
                    <a:pt x="16" y="0"/>
                  </a:lnTo>
                  <a:cubicBezTo>
                    <a:pt x="9" y="0"/>
                    <a:pt x="0" y="0"/>
                    <a:pt x="0" y="10"/>
                  </a:cubicBezTo>
                  <a:cubicBezTo>
                    <a:pt x="0" y="20"/>
                    <a:pt x="9" y="20"/>
                    <a:pt x="17" y="20"/>
                  </a:cubicBezTo>
                  <a:lnTo>
                    <a:pt x="314" y="20"/>
                  </a:lnTo>
                  <a:close/>
                  <a:moveTo>
                    <a:pt x="315" y="117"/>
                  </a:moveTo>
                  <a:cubicBezTo>
                    <a:pt x="322" y="117"/>
                    <a:pt x="331" y="117"/>
                    <a:pt x="331" y="107"/>
                  </a:cubicBezTo>
                  <a:cubicBezTo>
                    <a:pt x="331" y="97"/>
                    <a:pt x="322" y="97"/>
                    <a:pt x="314" y="97"/>
                  </a:cubicBezTo>
                  <a:lnTo>
                    <a:pt x="17" y="97"/>
                  </a:lnTo>
                  <a:cubicBezTo>
                    <a:pt x="9" y="97"/>
                    <a:pt x="0" y="97"/>
                    <a:pt x="0" y="107"/>
                  </a:cubicBezTo>
                  <a:cubicBezTo>
                    <a:pt x="0" y="117"/>
                    <a:pt x="9" y="117"/>
                    <a:pt x="16" y="117"/>
                  </a:cubicBezTo>
                  <a:lnTo>
                    <a:pt x="315" y="117"/>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6" name="Freeform 113">
              <a:extLst>
                <a:ext uri="{FF2B5EF4-FFF2-40B4-BE49-F238E27FC236}">
                  <a16:creationId xmlns:a16="http://schemas.microsoft.com/office/drawing/2014/main" id="{7F5FEC0D-CC4A-4DEF-9A5A-EFEB4E349785}"/>
                </a:ext>
              </a:extLst>
            </p:cNvPr>
            <p:cNvSpPr>
              <a:spLocks/>
            </p:cNvSpPr>
            <p:nvPr>
              <p:custDataLst>
                <p:tags r:id="rId14"/>
              </p:custDataLst>
            </p:nvPr>
          </p:nvSpPr>
          <p:spPr bwMode="auto">
            <a:xfrm>
              <a:off x="6837363" y="3556001"/>
              <a:ext cx="79375" cy="161925"/>
            </a:xfrm>
            <a:custGeom>
              <a:avLst/>
              <a:gdLst>
                <a:gd name="T0" fmla="*/ 103 w 165"/>
                <a:gd name="T1" fmla="*/ 13 h 332"/>
                <a:gd name="T2" fmla="*/ 91 w 165"/>
                <a:gd name="T3" fmla="*/ 0 h 332"/>
                <a:gd name="T4" fmla="*/ 0 w 165"/>
                <a:gd name="T5" fmla="*/ 32 h 332"/>
                <a:gd name="T6" fmla="*/ 0 w 165"/>
                <a:gd name="T7" fmla="*/ 47 h 332"/>
                <a:gd name="T8" fmla="*/ 66 w 165"/>
                <a:gd name="T9" fmla="*/ 34 h 332"/>
                <a:gd name="T10" fmla="*/ 66 w 165"/>
                <a:gd name="T11" fmla="*/ 293 h 332"/>
                <a:gd name="T12" fmla="*/ 19 w 165"/>
                <a:gd name="T13" fmla="*/ 317 h 332"/>
                <a:gd name="T14" fmla="*/ 3 w 165"/>
                <a:gd name="T15" fmla="*/ 317 h 332"/>
                <a:gd name="T16" fmla="*/ 3 w 165"/>
                <a:gd name="T17" fmla="*/ 332 h 332"/>
                <a:gd name="T18" fmla="*/ 84 w 165"/>
                <a:gd name="T19" fmla="*/ 331 h 332"/>
                <a:gd name="T20" fmla="*/ 165 w 165"/>
                <a:gd name="T21" fmla="*/ 332 h 332"/>
                <a:gd name="T22" fmla="*/ 165 w 165"/>
                <a:gd name="T23" fmla="*/ 317 h 332"/>
                <a:gd name="T24" fmla="*/ 149 w 165"/>
                <a:gd name="T25" fmla="*/ 317 h 332"/>
                <a:gd name="T26" fmla="*/ 103 w 165"/>
                <a:gd name="T27" fmla="*/ 293 h 332"/>
                <a:gd name="T28" fmla="*/ 103 w 165"/>
                <a:gd name="T29" fmla="*/ 13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5" h="332">
                  <a:moveTo>
                    <a:pt x="103" y="13"/>
                  </a:moveTo>
                  <a:cubicBezTo>
                    <a:pt x="103" y="1"/>
                    <a:pt x="103" y="0"/>
                    <a:pt x="91" y="0"/>
                  </a:cubicBezTo>
                  <a:cubicBezTo>
                    <a:pt x="60" y="32"/>
                    <a:pt x="16" y="32"/>
                    <a:pt x="0" y="32"/>
                  </a:cubicBezTo>
                  <a:lnTo>
                    <a:pt x="0" y="47"/>
                  </a:lnTo>
                  <a:cubicBezTo>
                    <a:pt x="10" y="47"/>
                    <a:pt x="40" y="47"/>
                    <a:pt x="66" y="34"/>
                  </a:cubicBezTo>
                  <a:lnTo>
                    <a:pt x="66" y="293"/>
                  </a:lnTo>
                  <a:cubicBezTo>
                    <a:pt x="66" y="311"/>
                    <a:pt x="64" y="317"/>
                    <a:pt x="19" y="317"/>
                  </a:cubicBezTo>
                  <a:lnTo>
                    <a:pt x="3" y="317"/>
                  </a:lnTo>
                  <a:lnTo>
                    <a:pt x="3" y="332"/>
                  </a:lnTo>
                  <a:cubicBezTo>
                    <a:pt x="21" y="331"/>
                    <a:pt x="64" y="331"/>
                    <a:pt x="84" y="331"/>
                  </a:cubicBezTo>
                  <a:cubicBezTo>
                    <a:pt x="104" y="331"/>
                    <a:pt x="147" y="331"/>
                    <a:pt x="165" y="332"/>
                  </a:cubicBezTo>
                  <a:lnTo>
                    <a:pt x="165" y="317"/>
                  </a:lnTo>
                  <a:lnTo>
                    <a:pt x="149" y="317"/>
                  </a:lnTo>
                  <a:cubicBezTo>
                    <a:pt x="104" y="317"/>
                    <a:pt x="103" y="311"/>
                    <a:pt x="103" y="293"/>
                  </a:cubicBezTo>
                  <a:lnTo>
                    <a:pt x="103" y="13"/>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pic>
        <p:nvPicPr>
          <p:cNvPr id="552" name="Picture 551">
            <a:extLst>
              <a:ext uri="{FF2B5EF4-FFF2-40B4-BE49-F238E27FC236}">
                <a16:creationId xmlns:a16="http://schemas.microsoft.com/office/drawing/2014/main" id="{AC416900-FBE1-4D69-9C87-24A2CADA9C12}"/>
              </a:ext>
            </a:extLst>
          </p:cNvPr>
          <p:cNvPicPr>
            <a:picLocks noChangeAspect="1"/>
          </p:cNvPicPr>
          <p:nvPr>
            <p:custDataLst>
              <p:tags r:id="rId5"/>
            </p:custDataLst>
          </p:nvPr>
        </p:nvPicPr>
        <p:blipFill>
          <a:blip r:embed="rId19">
            <a:extLst>
              <a:ext uri="{28A0092B-C50C-407E-A947-70E740481C1C}">
                <a14:useLocalDpi xmlns:a14="http://schemas.microsoft.com/office/drawing/2010/main" val="0"/>
              </a:ext>
            </a:extLst>
          </a:blip>
          <a:stretch>
            <a:fillRect/>
          </a:stretch>
        </p:blipFill>
        <p:spPr>
          <a:xfrm>
            <a:off x="8837614" y="3524251"/>
            <a:ext cx="1108075" cy="228600"/>
          </a:xfrm>
          <a:prstGeom prst="rect">
            <a:avLst/>
          </a:prstGeom>
        </p:spPr>
      </p:pic>
      <p:pic>
        <p:nvPicPr>
          <p:cNvPr id="554" name="Picture 553">
            <a:extLst>
              <a:ext uri="{FF2B5EF4-FFF2-40B4-BE49-F238E27FC236}">
                <a16:creationId xmlns:a16="http://schemas.microsoft.com/office/drawing/2014/main" id="{00DC5824-8F9B-4058-B68F-36C865DA342B}"/>
              </a:ext>
            </a:extLst>
          </p:cNvPr>
          <p:cNvPicPr>
            <a:picLocks noChangeAspect="1"/>
          </p:cNvPicPr>
          <p:nvPr>
            <p:custDataLst>
              <p:tags r:id="rId6"/>
            </p:custDataLst>
          </p:nvPr>
        </p:nvPicPr>
        <p:blipFill>
          <a:blip r:embed="rId20">
            <a:extLst>
              <a:ext uri="{28A0092B-C50C-407E-A947-70E740481C1C}">
                <a14:useLocalDpi xmlns:a14="http://schemas.microsoft.com/office/drawing/2010/main" val="0"/>
              </a:ext>
            </a:extLst>
          </a:blip>
          <a:stretch>
            <a:fillRect/>
          </a:stretch>
        </p:blipFill>
        <p:spPr>
          <a:xfrm>
            <a:off x="6197601" y="3983039"/>
            <a:ext cx="1346201" cy="258762"/>
          </a:xfrm>
          <a:prstGeom prst="rect">
            <a:avLst/>
          </a:prstGeom>
        </p:spPr>
      </p:pic>
      <p:pic>
        <p:nvPicPr>
          <p:cNvPr id="556" name="Picture 555">
            <a:extLst>
              <a:ext uri="{FF2B5EF4-FFF2-40B4-BE49-F238E27FC236}">
                <a16:creationId xmlns:a16="http://schemas.microsoft.com/office/drawing/2014/main" id="{210F54DA-40B4-4D79-B032-DAFA4FD517AA}"/>
              </a:ext>
            </a:extLst>
          </p:cNvPr>
          <p:cNvPicPr>
            <a:picLocks noChangeAspect="1"/>
          </p:cNvPicPr>
          <p:nvPr>
            <p:custDataLst>
              <p:tags r:id="rId7"/>
            </p:custDataLst>
          </p:nvPr>
        </p:nvPicPr>
        <p:blipFill>
          <a:blip r:embed="rId21">
            <a:extLst>
              <a:ext uri="{28A0092B-C50C-407E-A947-70E740481C1C}">
                <a14:useLocalDpi xmlns:a14="http://schemas.microsoft.com/office/drawing/2010/main" val="0"/>
              </a:ext>
            </a:extLst>
          </a:blip>
          <a:stretch>
            <a:fillRect/>
          </a:stretch>
        </p:blipFill>
        <p:spPr>
          <a:xfrm>
            <a:off x="8837614" y="3983039"/>
            <a:ext cx="952501" cy="258762"/>
          </a:xfrm>
          <a:prstGeom prst="rect">
            <a:avLst/>
          </a:prstGeom>
        </p:spPr>
      </p:pic>
      <p:pic>
        <p:nvPicPr>
          <p:cNvPr id="544" name="Picture 543">
            <a:extLst>
              <a:ext uri="{FF2B5EF4-FFF2-40B4-BE49-F238E27FC236}">
                <a16:creationId xmlns:a16="http://schemas.microsoft.com/office/drawing/2014/main" id="{720B5408-455B-4E8A-B127-09A5EDAE41FE}"/>
              </a:ext>
            </a:extLst>
          </p:cNvPr>
          <p:cNvPicPr>
            <a:picLocks noChangeAspect="1"/>
          </p:cNvPicPr>
          <p:nvPr>
            <p:custDataLst>
              <p:tags r:id="rId8"/>
            </p:custDataLst>
          </p:nvPr>
        </p:nvPicPr>
        <p:blipFill>
          <a:blip r:embed="rId22">
            <a:extLst>
              <a:ext uri="{28A0092B-C50C-407E-A947-70E740481C1C}">
                <a14:useLocalDpi xmlns:a14="http://schemas.microsoft.com/office/drawing/2010/main" val="0"/>
              </a:ext>
            </a:extLst>
          </a:blip>
          <a:stretch>
            <a:fillRect/>
          </a:stretch>
        </p:blipFill>
        <p:spPr>
          <a:xfrm>
            <a:off x="2179567" y="5088084"/>
            <a:ext cx="3470276" cy="530225"/>
          </a:xfrm>
          <a:prstGeom prst="rect">
            <a:avLst/>
          </a:prstGeom>
        </p:spPr>
      </p:pic>
      <p:pic>
        <p:nvPicPr>
          <p:cNvPr id="100" name="Picture 99">
            <a:extLst>
              <a:ext uri="{FF2B5EF4-FFF2-40B4-BE49-F238E27FC236}">
                <a16:creationId xmlns:a16="http://schemas.microsoft.com/office/drawing/2014/main" id="{97E47C92-0A9F-4B8C-8940-00A72D7FF7B0}"/>
              </a:ext>
            </a:extLst>
          </p:cNvPr>
          <p:cNvPicPr>
            <a:picLocks noChangeAspect="1"/>
          </p:cNvPicPr>
          <p:nvPr>
            <p:custDataLst>
              <p:tags r:id="rId9"/>
            </p:custDataLst>
          </p:nvPr>
        </p:nvPicPr>
        <p:blipFill>
          <a:blip r:embed="rId23">
            <a:extLst>
              <a:ext uri="{28A0092B-C50C-407E-A947-70E740481C1C}">
                <a14:useLocalDpi xmlns:a14="http://schemas.microsoft.com/office/drawing/2010/main" val="0"/>
              </a:ext>
            </a:extLst>
          </a:blip>
          <a:stretch>
            <a:fillRect/>
          </a:stretch>
        </p:blipFill>
        <p:spPr>
          <a:xfrm>
            <a:off x="6403981" y="5138091"/>
            <a:ext cx="1042988" cy="461963"/>
          </a:xfrm>
          <a:prstGeom prst="rect">
            <a:avLst/>
          </a:prstGeom>
        </p:spPr>
      </p:pic>
      <p:sp>
        <p:nvSpPr>
          <p:cNvPr id="19" name="Rectangle 18">
            <a:extLst>
              <a:ext uri="{FF2B5EF4-FFF2-40B4-BE49-F238E27FC236}">
                <a16:creationId xmlns:a16="http://schemas.microsoft.com/office/drawing/2014/main" id="{2B853369-F078-4D7B-B4C4-0DFB25BB473A}"/>
              </a:ext>
            </a:extLst>
          </p:cNvPr>
          <p:cNvSpPr/>
          <p:nvPr/>
        </p:nvSpPr>
        <p:spPr>
          <a:xfrm>
            <a:off x="483576" y="1690689"/>
            <a:ext cx="96715" cy="39837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20" name="Rectangle 19">
            <a:extLst>
              <a:ext uri="{FF2B5EF4-FFF2-40B4-BE49-F238E27FC236}">
                <a16:creationId xmlns:a16="http://schemas.microsoft.com/office/drawing/2014/main" id="{D16961A1-7676-469F-AE89-C41035088094}"/>
              </a:ext>
            </a:extLst>
          </p:cNvPr>
          <p:cNvSpPr/>
          <p:nvPr/>
        </p:nvSpPr>
        <p:spPr>
          <a:xfrm>
            <a:off x="1209908" y="2952962"/>
            <a:ext cx="96715" cy="39837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21" name="Rectangle 20">
            <a:extLst>
              <a:ext uri="{FF2B5EF4-FFF2-40B4-BE49-F238E27FC236}">
                <a16:creationId xmlns:a16="http://schemas.microsoft.com/office/drawing/2014/main" id="{70B1FA4A-4D61-4864-89D7-6E673C3164CB}"/>
              </a:ext>
            </a:extLst>
          </p:cNvPr>
          <p:cNvSpPr/>
          <p:nvPr/>
        </p:nvSpPr>
        <p:spPr>
          <a:xfrm>
            <a:off x="1209906" y="3419331"/>
            <a:ext cx="96715" cy="39837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22" name="Rectangle 21">
            <a:extLst>
              <a:ext uri="{FF2B5EF4-FFF2-40B4-BE49-F238E27FC236}">
                <a16:creationId xmlns:a16="http://schemas.microsoft.com/office/drawing/2014/main" id="{D7469081-39C1-4A47-896D-ACA7042E8BC2}"/>
              </a:ext>
            </a:extLst>
          </p:cNvPr>
          <p:cNvSpPr/>
          <p:nvPr/>
        </p:nvSpPr>
        <p:spPr>
          <a:xfrm>
            <a:off x="1209906" y="3910598"/>
            <a:ext cx="96715" cy="39837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23" name="Rectangle 22">
            <a:extLst>
              <a:ext uri="{FF2B5EF4-FFF2-40B4-BE49-F238E27FC236}">
                <a16:creationId xmlns:a16="http://schemas.microsoft.com/office/drawing/2014/main" id="{95B21FBC-C5B5-421A-A90F-CDD8230927C4}"/>
              </a:ext>
            </a:extLst>
          </p:cNvPr>
          <p:cNvSpPr/>
          <p:nvPr/>
        </p:nvSpPr>
        <p:spPr>
          <a:xfrm>
            <a:off x="483576" y="5167311"/>
            <a:ext cx="96715" cy="39837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Tree>
    <p:custDataLst>
      <p:tags r:id="rId1"/>
    </p:custDataLst>
    <p:extLst>
      <p:ext uri="{BB962C8B-B14F-4D97-AF65-F5344CB8AC3E}">
        <p14:creationId xmlns:p14="http://schemas.microsoft.com/office/powerpoint/2010/main" val="244943124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advTm="83373">
        <p15:prstTrans prst="pageCurlDouble"/>
      </p:transition>
    </mc:Choice>
    <mc:Fallback xmlns="">
      <p:transition advTm="83373">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up)">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xit" presetSubtype="1" fill="hold" grpId="1" nodeType="clickEffect">
                                  <p:stCondLst>
                                    <p:cond delay="0"/>
                                  </p:stCondLst>
                                  <p:childTnLst>
                                    <p:animEffect transition="out" filter="wipe(up)">
                                      <p:cBhvr>
                                        <p:cTn id="11" dur="500"/>
                                        <p:tgtEl>
                                          <p:spTgt spid="19"/>
                                        </p:tgtEl>
                                      </p:cBhvr>
                                    </p:animEffect>
                                    <p:set>
                                      <p:cBhvr>
                                        <p:cTn id="12" dur="1" fill="hold">
                                          <p:stCondLst>
                                            <p:cond delay="499"/>
                                          </p:stCondLst>
                                        </p:cTn>
                                        <p:tgtEl>
                                          <p:spTgt spid="19"/>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wipe(up)">
                                      <p:cBhvr>
                                        <p:cTn id="17" dur="500"/>
                                        <p:tgtEl>
                                          <p:spTgt spid="20"/>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548"/>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550"/>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22" presetClass="exit" presetSubtype="1" fill="hold" grpId="1" nodeType="clickEffect">
                                  <p:stCondLst>
                                    <p:cond delay="0"/>
                                  </p:stCondLst>
                                  <p:childTnLst>
                                    <p:animEffect transition="out" filter="wipe(up)">
                                      <p:cBhvr>
                                        <p:cTn id="27" dur="500"/>
                                        <p:tgtEl>
                                          <p:spTgt spid="20"/>
                                        </p:tgtEl>
                                      </p:cBhvr>
                                    </p:animEffect>
                                    <p:set>
                                      <p:cBhvr>
                                        <p:cTn id="28" dur="1" fill="hold">
                                          <p:stCondLst>
                                            <p:cond delay="499"/>
                                          </p:stCondLst>
                                        </p:cTn>
                                        <p:tgtEl>
                                          <p:spTgt spid="20"/>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22" presetClass="entr" presetSubtype="1" fill="hold" grpId="0" nodeType="clickEffect">
                                  <p:stCondLst>
                                    <p:cond delay="0"/>
                                  </p:stCondLst>
                                  <p:childTnLst>
                                    <p:set>
                                      <p:cBhvr>
                                        <p:cTn id="32" dur="1" fill="hold">
                                          <p:stCondLst>
                                            <p:cond delay="0"/>
                                          </p:stCondLst>
                                        </p:cTn>
                                        <p:tgtEl>
                                          <p:spTgt spid="21"/>
                                        </p:tgtEl>
                                        <p:attrNameLst>
                                          <p:attrName>style.visibility</p:attrName>
                                        </p:attrNameLst>
                                      </p:cBhvr>
                                      <p:to>
                                        <p:strVal val="visible"/>
                                      </p:to>
                                    </p:set>
                                    <p:animEffect transition="in" filter="wipe(up)">
                                      <p:cBhvr>
                                        <p:cTn id="33" dur="500"/>
                                        <p:tgtEl>
                                          <p:spTgt spid="21"/>
                                        </p:tgtEl>
                                      </p:cBhvr>
                                    </p:animEffec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98"/>
                                        </p:tgtEl>
                                        <p:attrNameLst>
                                          <p:attrName>style.visibility</p:attrName>
                                        </p:attrNameLst>
                                      </p:cBhvr>
                                      <p:to>
                                        <p:strVal val="visible"/>
                                      </p:to>
                                    </p:set>
                                  </p:childTnLst>
                                </p:cTn>
                              </p:par>
                              <p:par>
                                <p:cTn id="38" presetID="1" presetClass="entr" presetSubtype="0" fill="hold" nodeType="withEffect">
                                  <p:stCondLst>
                                    <p:cond delay="0"/>
                                  </p:stCondLst>
                                  <p:childTnLst>
                                    <p:set>
                                      <p:cBhvr>
                                        <p:cTn id="39" dur="1" fill="hold">
                                          <p:stCondLst>
                                            <p:cond delay="0"/>
                                          </p:stCondLst>
                                        </p:cTn>
                                        <p:tgtEl>
                                          <p:spTgt spid="552"/>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22" presetClass="exit" presetSubtype="1" fill="hold" grpId="1" nodeType="clickEffect">
                                  <p:stCondLst>
                                    <p:cond delay="0"/>
                                  </p:stCondLst>
                                  <p:childTnLst>
                                    <p:animEffect transition="out" filter="wipe(up)">
                                      <p:cBhvr>
                                        <p:cTn id="43" dur="500"/>
                                        <p:tgtEl>
                                          <p:spTgt spid="21"/>
                                        </p:tgtEl>
                                      </p:cBhvr>
                                    </p:animEffect>
                                    <p:set>
                                      <p:cBhvr>
                                        <p:cTn id="44" dur="1" fill="hold">
                                          <p:stCondLst>
                                            <p:cond delay="499"/>
                                          </p:stCondLst>
                                        </p:cTn>
                                        <p:tgtEl>
                                          <p:spTgt spid="21"/>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22" presetClass="entr" presetSubtype="1" fill="hold" grpId="0" nodeType="clickEffect">
                                  <p:stCondLst>
                                    <p:cond delay="0"/>
                                  </p:stCondLst>
                                  <p:childTnLst>
                                    <p:set>
                                      <p:cBhvr>
                                        <p:cTn id="48" dur="1" fill="hold">
                                          <p:stCondLst>
                                            <p:cond delay="0"/>
                                          </p:stCondLst>
                                        </p:cTn>
                                        <p:tgtEl>
                                          <p:spTgt spid="22"/>
                                        </p:tgtEl>
                                        <p:attrNameLst>
                                          <p:attrName>style.visibility</p:attrName>
                                        </p:attrNameLst>
                                      </p:cBhvr>
                                      <p:to>
                                        <p:strVal val="visible"/>
                                      </p:to>
                                    </p:set>
                                    <p:animEffect transition="in" filter="wipe(up)">
                                      <p:cBhvr>
                                        <p:cTn id="49" dur="500"/>
                                        <p:tgtEl>
                                          <p:spTgt spid="22"/>
                                        </p:tgtEl>
                                      </p:cBhvr>
                                    </p:animEffec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nodeType="clickEffect">
                                  <p:stCondLst>
                                    <p:cond delay="0"/>
                                  </p:stCondLst>
                                  <p:childTnLst>
                                    <p:set>
                                      <p:cBhvr>
                                        <p:cTn id="53" dur="1" fill="hold">
                                          <p:stCondLst>
                                            <p:cond delay="0"/>
                                          </p:stCondLst>
                                        </p:cTn>
                                        <p:tgtEl>
                                          <p:spTgt spid="554"/>
                                        </p:tgtEl>
                                        <p:attrNameLst>
                                          <p:attrName>style.visibility</p:attrName>
                                        </p:attrNameLst>
                                      </p:cBhvr>
                                      <p:to>
                                        <p:strVal val="visible"/>
                                      </p:to>
                                    </p:set>
                                  </p:childTnLst>
                                </p:cTn>
                              </p:par>
                              <p:par>
                                <p:cTn id="54" presetID="1" presetClass="entr" presetSubtype="0" fill="hold" nodeType="withEffect">
                                  <p:stCondLst>
                                    <p:cond delay="0"/>
                                  </p:stCondLst>
                                  <p:childTnLst>
                                    <p:set>
                                      <p:cBhvr>
                                        <p:cTn id="55" dur="1" fill="hold">
                                          <p:stCondLst>
                                            <p:cond delay="0"/>
                                          </p:stCondLst>
                                        </p:cTn>
                                        <p:tgtEl>
                                          <p:spTgt spid="556"/>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22" presetClass="exit" presetSubtype="1" fill="hold" grpId="1" nodeType="clickEffect">
                                  <p:stCondLst>
                                    <p:cond delay="0"/>
                                  </p:stCondLst>
                                  <p:childTnLst>
                                    <p:animEffect transition="out" filter="wipe(up)">
                                      <p:cBhvr>
                                        <p:cTn id="59" dur="500"/>
                                        <p:tgtEl>
                                          <p:spTgt spid="22"/>
                                        </p:tgtEl>
                                      </p:cBhvr>
                                    </p:animEffect>
                                    <p:set>
                                      <p:cBhvr>
                                        <p:cTn id="60" dur="1" fill="hold">
                                          <p:stCondLst>
                                            <p:cond delay="499"/>
                                          </p:stCondLst>
                                        </p:cTn>
                                        <p:tgtEl>
                                          <p:spTgt spid="22"/>
                                        </p:tgtEl>
                                        <p:attrNameLst>
                                          <p:attrName>style.visibility</p:attrName>
                                        </p:attrNameLst>
                                      </p:cBhvr>
                                      <p:to>
                                        <p:strVal val="hidden"/>
                                      </p:to>
                                    </p:set>
                                  </p:childTnLst>
                                </p:cTn>
                              </p:par>
                            </p:childTnLst>
                          </p:cTn>
                        </p:par>
                      </p:childTnLst>
                    </p:cTn>
                  </p:par>
                  <p:par>
                    <p:cTn id="61" fill="hold">
                      <p:stCondLst>
                        <p:cond delay="indefinite"/>
                      </p:stCondLst>
                      <p:childTnLst>
                        <p:par>
                          <p:cTn id="62" fill="hold">
                            <p:stCondLst>
                              <p:cond delay="0"/>
                            </p:stCondLst>
                            <p:childTnLst>
                              <p:par>
                                <p:cTn id="63" presetID="22" presetClass="entr" presetSubtype="1" fill="hold" grpId="0" nodeType="clickEffect">
                                  <p:stCondLst>
                                    <p:cond delay="0"/>
                                  </p:stCondLst>
                                  <p:childTnLst>
                                    <p:set>
                                      <p:cBhvr>
                                        <p:cTn id="64" dur="1" fill="hold">
                                          <p:stCondLst>
                                            <p:cond delay="0"/>
                                          </p:stCondLst>
                                        </p:cTn>
                                        <p:tgtEl>
                                          <p:spTgt spid="23"/>
                                        </p:tgtEl>
                                        <p:attrNameLst>
                                          <p:attrName>style.visibility</p:attrName>
                                        </p:attrNameLst>
                                      </p:cBhvr>
                                      <p:to>
                                        <p:strVal val="visible"/>
                                      </p:to>
                                    </p:set>
                                    <p:animEffect transition="in" filter="wipe(up)">
                                      <p:cBhvr>
                                        <p:cTn id="65" dur="500"/>
                                        <p:tgtEl>
                                          <p:spTgt spid="23"/>
                                        </p:tgtEl>
                                      </p:cBhvr>
                                    </p:animEffect>
                                  </p:childTnLst>
                                </p:cTn>
                              </p:par>
                              <p:par>
                                <p:cTn id="66" presetID="1" presetClass="entr" presetSubtype="0" fill="hold" grpId="0" nodeType="withEffect">
                                  <p:stCondLst>
                                    <p:cond delay="0"/>
                                  </p:stCondLst>
                                  <p:childTnLst>
                                    <p:set>
                                      <p:cBhvr>
                                        <p:cTn id="67" dur="1" fill="hold">
                                          <p:stCondLst>
                                            <p:cond delay="0"/>
                                          </p:stCondLst>
                                        </p:cTn>
                                        <p:tgtEl>
                                          <p:spTgt spid="11"/>
                                        </p:tgtEl>
                                        <p:attrNameLst>
                                          <p:attrName>style.visibility</p:attrName>
                                        </p:attrNameLst>
                                      </p:cBhvr>
                                      <p:to>
                                        <p:strVal val="visible"/>
                                      </p:to>
                                    </p:set>
                                  </p:childTnLst>
                                </p:cTn>
                              </p:par>
                              <p:par>
                                <p:cTn id="68" presetID="1" presetClass="entr" presetSubtype="0" fill="hold" nodeType="withEffect">
                                  <p:stCondLst>
                                    <p:cond delay="0"/>
                                  </p:stCondLst>
                                  <p:childTnLst>
                                    <p:set>
                                      <p:cBhvr>
                                        <p:cTn id="69" dur="1" fill="hold">
                                          <p:stCondLst>
                                            <p:cond delay="0"/>
                                          </p:stCondLst>
                                        </p:cTn>
                                        <p:tgtEl>
                                          <p:spTgt spid="544"/>
                                        </p:tgtEl>
                                        <p:attrNameLst>
                                          <p:attrName>style.visibility</p:attrName>
                                        </p:attrNameLst>
                                      </p:cBhvr>
                                      <p:to>
                                        <p:strVal val="visible"/>
                                      </p:to>
                                    </p:set>
                                  </p:childTnLst>
                                </p:cTn>
                              </p:par>
                            </p:childTnLst>
                          </p:cTn>
                        </p:par>
                      </p:childTnLst>
                    </p:cTn>
                  </p:par>
                  <p:par>
                    <p:cTn id="70" fill="hold">
                      <p:stCondLst>
                        <p:cond delay="indefinite"/>
                      </p:stCondLst>
                      <p:childTnLst>
                        <p:par>
                          <p:cTn id="71" fill="hold">
                            <p:stCondLst>
                              <p:cond delay="0"/>
                            </p:stCondLst>
                            <p:childTnLst>
                              <p:par>
                                <p:cTn id="72" presetID="1" presetClass="entr" presetSubtype="0" fill="hold" nodeType="clickEffect">
                                  <p:stCondLst>
                                    <p:cond delay="0"/>
                                  </p:stCondLst>
                                  <p:childTnLst>
                                    <p:set>
                                      <p:cBhvr>
                                        <p:cTn id="73" dur="1" fill="hold">
                                          <p:stCondLst>
                                            <p:cond delay="0"/>
                                          </p:stCondLst>
                                        </p:cTn>
                                        <p:tgtEl>
                                          <p:spTgt spid="100"/>
                                        </p:tgtEl>
                                        <p:attrNameLst>
                                          <p:attrName>style.visibility</p:attrName>
                                        </p:attrNameLst>
                                      </p:cBhvr>
                                      <p:to>
                                        <p:strVal val="visible"/>
                                      </p:to>
                                    </p:set>
                                  </p:childTnLst>
                                </p:cTn>
                              </p:par>
                            </p:childTnLst>
                          </p:cTn>
                        </p:par>
                      </p:childTnLst>
                    </p:cTn>
                  </p:par>
                  <p:par>
                    <p:cTn id="74" fill="hold">
                      <p:stCondLst>
                        <p:cond delay="indefinite"/>
                      </p:stCondLst>
                      <p:childTnLst>
                        <p:par>
                          <p:cTn id="75" fill="hold">
                            <p:stCondLst>
                              <p:cond delay="0"/>
                            </p:stCondLst>
                            <p:childTnLst>
                              <p:par>
                                <p:cTn id="76" presetID="22" presetClass="exit" presetSubtype="1" fill="hold" grpId="1" nodeType="clickEffect">
                                  <p:stCondLst>
                                    <p:cond delay="0"/>
                                  </p:stCondLst>
                                  <p:childTnLst>
                                    <p:animEffect transition="out" filter="wipe(up)">
                                      <p:cBhvr>
                                        <p:cTn id="77" dur="500"/>
                                        <p:tgtEl>
                                          <p:spTgt spid="23"/>
                                        </p:tgtEl>
                                      </p:cBhvr>
                                    </p:animEffect>
                                    <p:set>
                                      <p:cBhvr>
                                        <p:cTn id="78" dur="1" fill="hold">
                                          <p:stCondLst>
                                            <p:cond delay="499"/>
                                          </p:stCondLst>
                                        </p:cTn>
                                        <p:tgtEl>
                                          <p:spTgt spid="2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9" grpId="0" animBg="1"/>
      <p:bldP spid="19" grpId="1" animBg="1"/>
      <p:bldP spid="20" grpId="0" animBg="1"/>
      <p:bldP spid="20" grpId="1" animBg="1"/>
      <p:bldP spid="21" grpId="0" animBg="1"/>
      <p:bldP spid="21" grpId="1" animBg="1"/>
      <p:bldP spid="22" grpId="0" animBg="1"/>
      <p:bldP spid="22" grpId="1" animBg="1"/>
      <p:bldP spid="23" grpId="0" animBg="1"/>
      <p:bldP spid="23" grpId="1"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A1577A8-EA39-4BE0-876A-9204023D79FF}"/>
              </a:ext>
            </a:extLst>
          </p:cNvPr>
          <p:cNvSpPr>
            <a:spLocks noGrp="1"/>
          </p:cNvSpPr>
          <p:nvPr>
            <p:ph type="title"/>
          </p:nvPr>
        </p:nvSpPr>
        <p:spPr/>
        <p:txBody>
          <a:bodyPr/>
          <a:lstStyle/>
          <a:p>
            <a:r>
              <a:rPr lang="en-GB" dirty="0"/>
              <a:t>Prior Art</a:t>
            </a:r>
          </a:p>
        </p:txBody>
      </p:sp>
      <p:sp>
        <p:nvSpPr>
          <p:cNvPr id="5" name="Text Placeholder 4">
            <a:extLst>
              <a:ext uri="{FF2B5EF4-FFF2-40B4-BE49-F238E27FC236}">
                <a16:creationId xmlns:a16="http://schemas.microsoft.com/office/drawing/2014/main" id="{9F6BAB73-78AB-45AE-95CB-3A48600489C7}"/>
              </a:ext>
            </a:extLst>
          </p:cNvPr>
          <p:cNvSpPr>
            <a:spLocks noGrp="1"/>
          </p:cNvSpPr>
          <p:nvPr>
            <p:ph type="body" idx="1"/>
          </p:nvPr>
        </p:nvSpPr>
        <p:spPr/>
        <p:txBody>
          <a:bodyPr/>
          <a:lstStyle/>
          <a:p>
            <a:r>
              <a:rPr lang="en-GB" dirty="0"/>
              <a:t>Bounds and protocols, </a:t>
            </a:r>
            <a:r>
              <a:rPr lang="en-GB" dirty="0" err="1"/>
              <a:t>Kitaev’s</a:t>
            </a:r>
            <a:r>
              <a:rPr lang="en-GB" dirty="0"/>
              <a:t> Frameworks, </a:t>
            </a:r>
            <a:r>
              <a:rPr lang="en-GB" dirty="0" err="1"/>
              <a:t>Mochon’s</a:t>
            </a:r>
            <a:r>
              <a:rPr lang="en-GB" dirty="0"/>
              <a:t> Breakthrough</a:t>
            </a:r>
          </a:p>
        </p:txBody>
      </p:sp>
    </p:spTree>
    <p:extLst>
      <p:ext uri="{BB962C8B-B14F-4D97-AF65-F5344CB8AC3E}">
        <p14:creationId xmlns:p14="http://schemas.microsoft.com/office/powerpoint/2010/main" val="198188706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advTm="4842">
        <p15:prstTrans prst="pageCurlDouble"/>
      </p:transition>
    </mc:Choice>
    <mc:Fallback xmlns="">
      <p:transition advTm="4842">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9" name="Table 58">
            <a:extLst>
              <a:ext uri="{FF2B5EF4-FFF2-40B4-BE49-F238E27FC236}">
                <a16:creationId xmlns:a16="http://schemas.microsoft.com/office/drawing/2014/main" id="{03CE31B2-18B2-4159-94E2-BAD357B6E121}"/>
              </a:ext>
            </a:extLst>
          </p:cNvPr>
          <p:cNvGraphicFramePr>
            <a:graphicFrameLocks noGrp="1"/>
          </p:cNvGraphicFramePr>
          <p:nvPr>
            <p:extLst>
              <p:ext uri="{D42A27DB-BD31-4B8C-83A1-F6EECF244321}">
                <p14:modId xmlns:p14="http://schemas.microsoft.com/office/powerpoint/2010/main" val="1640081555"/>
              </p:ext>
            </p:extLst>
          </p:nvPr>
        </p:nvGraphicFramePr>
        <p:xfrm>
          <a:off x="2981760" y="2919570"/>
          <a:ext cx="8127999" cy="3092166"/>
        </p:xfrm>
        <a:graphic>
          <a:graphicData uri="http://schemas.openxmlformats.org/drawingml/2006/table">
            <a:tbl>
              <a:tblPr firstRow="1" bandRow="1">
                <a:tableStyleId>{9D7B26C5-4107-4FEC-AEDC-1716B250A1EF}</a:tableStyleId>
              </a:tblPr>
              <a:tblGrid>
                <a:gridCol w="2709333">
                  <a:extLst>
                    <a:ext uri="{9D8B030D-6E8A-4147-A177-3AD203B41FA5}">
                      <a16:colId xmlns:a16="http://schemas.microsoft.com/office/drawing/2014/main" val="578801489"/>
                    </a:ext>
                  </a:extLst>
                </a:gridCol>
                <a:gridCol w="2709333">
                  <a:extLst>
                    <a:ext uri="{9D8B030D-6E8A-4147-A177-3AD203B41FA5}">
                      <a16:colId xmlns:a16="http://schemas.microsoft.com/office/drawing/2014/main" val="3357960847"/>
                    </a:ext>
                  </a:extLst>
                </a:gridCol>
                <a:gridCol w="2709333">
                  <a:extLst>
                    <a:ext uri="{9D8B030D-6E8A-4147-A177-3AD203B41FA5}">
                      <a16:colId xmlns:a16="http://schemas.microsoft.com/office/drawing/2014/main" val="3149130403"/>
                    </a:ext>
                  </a:extLst>
                </a:gridCol>
              </a:tblGrid>
              <a:tr h="1030722">
                <a:tc>
                  <a:txBody>
                    <a:bodyPr/>
                    <a:lstStyle/>
                    <a:p>
                      <a:endParaRPr lang="en-GB" sz="2400" dirty="0"/>
                    </a:p>
                  </a:txBody>
                  <a:tcPr/>
                </a:tc>
                <a:tc>
                  <a:txBody>
                    <a:bodyPr/>
                    <a:lstStyle/>
                    <a:p>
                      <a:pPr algn="ctr"/>
                      <a:r>
                        <a:rPr lang="en-GB" sz="2400" dirty="0"/>
                        <a:t>Bound</a:t>
                      </a:r>
                    </a:p>
                  </a:txBody>
                  <a:tcPr/>
                </a:tc>
                <a:tc>
                  <a:txBody>
                    <a:bodyPr/>
                    <a:lstStyle/>
                    <a:p>
                      <a:pPr algn="ctr"/>
                      <a:r>
                        <a:rPr lang="en-GB" sz="2400" dirty="0"/>
                        <a:t>Best protocol known</a:t>
                      </a:r>
                    </a:p>
                  </a:txBody>
                  <a:tcPr/>
                </a:tc>
                <a:extLst>
                  <a:ext uri="{0D108BD9-81ED-4DB2-BD59-A6C34878D82A}">
                    <a16:rowId xmlns:a16="http://schemas.microsoft.com/office/drawing/2014/main" val="2574401080"/>
                  </a:ext>
                </a:extLst>
              </a:tr>
              <a:tr h="1030722">
                <a:tc>
                  <a:txBody>
                    <a:bodyPr/>
                    <a:lstStyle/>
                    <a:p>
                      <a:r>
                        <a:rPr lang="en-GB" sz="2400" dirty="0"/>
                        <a:t>Strong CF</a:t>
                      </a:r>
                    </a:p>
                  </a:txBody>
                  <a:tcPr anchor="ctr"/>
                </a:tc>
                <a:tc>
                  <a:txBody>
                    <a:bodyPr/>
                    <a:lstStyle/>
                    <a:p>
                      <a:endParaRPr lang="en-GB" sz="2400" dirty="0"/>
                    </a:p>
                    <a:p>
                      <a:endParaRPr lang="en-GB" sz="2400" dirty="0"/>
                    </a:p>
                  </a:txBody>
                  <a:tcPr/>
                </a:tc>
                <a:tc>
                  <a:txBody>
                    <a:bodyPr/>
                    <a:lstStyle/>
                    <a:p>
                      <a:endParaRPr lang="en-GB" sz="2400" dirty="0"/>
                    </a:p>
                  </a:txBody>
                  <a:tcPr/>
                </a:tc>
                <a:extLst>
                  <a:ext uri="{0D108BD9-81ED-4DB2-BD59-A6C34878D82A}">
                    <a16:rowId xmlns:a16="http://schemas.microsoft.com/office/drawing/2014/main" val="2153307409"/>
                  </a:ext>
                </a:extLst>
              </a:tr>
              <a:tr h="1030722">
                <a:tc>
                  <a:txBody>
                    <a:bodyPr/>
                    <a:lstStyle/>
                    <a:p>
                      <a:r>
                        <a:rPr lang="en-GB" sz="2400" dirty="0"/>
                        <a:t>Weak CF</a:t>
                      </a:r>
                    </a:p>
                  </a:txBody>
                  <a:tcPr anchor="ctr"/>
                </a:tc>
                <a:tc>
                  <a:txBody>
                    <a:bodyPr/>
                    <a:lstStyle/>
                    <a:p>
                      <a:endParaRPr lang="en-GB" sz="2400" dirty="0"/>
                    </a:p>
                    <a:p>
                      <a:endParaRPr lang="en-GB" sz="2400" dirty="0"/>
                    </a:p>
                  </a:txBody>
                  <a:tcPr/>
                </a:tc>
                <a:tc>
                  <a:txBody>
                    <a:bodyPr/>
                    <a:lstStyle/>
                    <a:p>
                      <a:endParaRPr lang="en-GB" sz="2400" dirty="0"/>
                    </a:p>
                  </a:txBody>
                  <a:tcPr/>
                </a:tc>
                <a:extLst>
                  <a:ext uri="{0D108BD9-81ED-4DB2-BD59-A6C34878D82A}">
                    <a16:rowId xmlns:a16="http://schemas.microsoft.com/office/drawing/2014/main" val="410451430"/>
                  </a:ext>
                </a:extLst>
              </a:tr>
            </a:tbl>
          </a:graphicData>
        </a:graphic>
      </p:graphicFrame>
      <p:sp>
        <p:nvSpPr>
          <p:cNvPr id="29" name="Rectangle 28">
            <a:extLst>
              <a:ext uri="{FF2B5EF4-FFF2-40B4-BE49-F238E27FC236}">
                <a16:creationId xmlns:a16="http://schemas.microsoft.com/office/drawing/2014/main" id="{39CF8A4B-A6DF-49FF-A580-FBA90126F21E}"/>
              </a:ext>
            </a:extLst>
          </p:cNvPr>
          <p:cNvSpPr/>
          <p:nvPr/>
        </p:nvSpPr>
        <p:spPr>
          <a:xfrm>
            <a:off x="8702363" y="5145433"/>
            <a:ext cx="2407396" cy="72840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CCE328ED-A8AA-4055-BF94-1F952013DF9E}"/>
              </a:ext>
            </a:extLst>
          </p:cNvPr>
          <p:cNvSpPr>
            <a:spLocks noGrp="1"/>
          </p:cNvSpPr>
          <p:nvPr>
            <p:ph type="title"/>
          </p:nvPr>
        </p:nvSpPr>
        <p:spPr/>
        <p:txBody>
          <a:bodyPr/>
          <a:lstStyle/>
          <a:p>
            <a:r>
              <a:rPr lang="en-GB" dirty="0"/>
              <a:t>Bounds and Protocols</a:t>
            </a:r>
          </a:p>
        </p:txBody>
      </p:sp>
      <p:sp>
        <p:nvSpPr>
          <p:cNvPr id="3" name="Content Placeholder 2">
            <a:extLst>
              <a:ext uri="{FF2B5EF4-FFF2-40B4-BE49-F238E27FC236}">
                <a16:creationId xmlns:a16="http://schemas.microsoft.com/office/drawing/2014/main" id="{B1C54F06-B3A8-46D9-95BC-310527E576F2}"/>
              </a:ext>
            </a:extLst>
          </p:cNvPr>
          <p:cNvSpPr>
            <a:spLocks noGrp="1"/>
          </p:cNvSpPr>
          <p:nvPr>
            <p:ph idx="1"/>
          </p:nvPr>
        </p:nvSpPr>
        <p:spPr>
          <a:xfrm>
            <a:off x="838200" y="1825625"/>
            <a:ext cx="10515600" cy="3562826"/>
          </a:xfrm>
        </p:spPr>
        <p:txBody>
          <a:bodyPr>
            <a:normAutofit/>
          </a:bodyPr>
          <a:lstStyle/>
          <a:p>
            <a:pPr marL="0" indent="0">
              <a:buNone/>
            </a:pPr>
            <a:r>
              <a:rPr lang="en-GB" sz="2400" dirty="0"/>
              <a:t>Classically:                     viz. at least one player can always cheat and win.</a:t>
            </a:r>
          </a:p>
          <a:p>
            <a:pPr marL="0" indent="0">
              <a:buNone/>
            </a:pPr>
            <a:endParaRPr lang="en-GB" sz="2400" dirty="0"/>
          </a:p>
          <a:p>
            <a:pPr marL="0" indent="0">
              <a:buNone/>
            </a:pPr>
            <a:endParaRPr lang="en-GB" sz="2400" dirty="0"/>
          </a:p>
          <a:p>
            <a:pPr marL="0" indent="0">
              <a:buNone/>
            </a:pPr>
            <a:r>
              <a:rPr lang="en-GB" sz="2400" dirty="0"/>
              <a:t>Quantumly:</a:t>
            </a:r>
          </a:p>
        </p:txBody>
      </p:sp>
      <p:grpSp>
        <p:nvGrpSpPr>
          <p:cNvPr id="18" name="Group 17">
            <a:extLst>
              <a:ext uri="{FF2B5EF4-FFF2-40B4-BE49-F238E27FC236}">
                <a16:creationId xmlns:a16="http://schemas.microsoft.com/office/drawing/2014/main" id="{67B792EC-B211-45CF-902E-AAE764BFDBED}"/>
              </a:ext>
            </a:extLst>
          </p:cNvPr>
          <p:cNvGrpSpPr/>
          <p:nvPr/>
        </p:nvGrpSpPr>
        <p:grpSpPr>
          <a:xfrm>
            <a:off x="8933744" y="4112504"/>
            <a:ext cx="2072059" cy="560414"/>
            <a:chOff x="9086144" y="4075429"/>
            <a:chExt cx="2072059" cy="560414"/>
          </a:xfrm>
        </p:grpSpPr>
        <p:pic>
          <p:nvPicPr>
            <p:cNvPr id="32" name="Picture 31">
              <a:extLst>
                <a:ext uri="{FF2B5EF4-FFF2-40B4-BE49-F238E27FC236}">
                  <a16:creationId xmlns:a16="http://schemas.microsoft.com/office/drawing/2014/main" id="{37226F61-AD37-4B7F-AB85-6B9E18A2698E}"/>
                </a:ext>
              </a:extLst>
            </p:cNvPr>
            <p:cNvPicPr>
              <a:picLocks noChangeAspect="1"/>
            </p:cNvPicPr>
            <p:nvPr>
              <p:custDataLst>
                <p:tags r:id="rId17"/>
              </p:custDataLst>
            </p:nvPr>
          </p:nvPicPr>
          <p:blipFill>
            <a:blip r:embed="rId21">
              <a:extLst>
                <a:ext uri="{28A0092B-C50C-407E-A947-70E740481C1C}">
                  <a14:useLocalDpi xmlns:a14="http://schemas.microsoft.com/office/drawing/2010/main" val="0"/>
                </a:ext>
              </a:extLst>
            </a:blip>
            <a:stretch>
              <a:fillRect/>
            </a:stretch>
          </p:blipFill>
          <p:spPr>
            <a:xfrm>
              <a:off x="9086144" y="4075429"/>
              <a:ext cx="569187" cy="461963"/>
            </a:xfrm>
            <a:prstGeom prst="rect">
              <a:avLst/>
            </a:prstGeom>
          </p:spPr>
        </p:pic>
        <p:pic>
          <p:nvPicPr>
            <p:cNvPr id="33" name="Picture 32">
              <a:extLst>
                <a:ext uri="{FF2B5EF4-FFF2-40B4-BE49-F238E27FC236}">
                  <a16:creationId xmlns:a16="http://schemas.microsoft.com/office/drawing/2014/main" id="{2BB06260-C94F-4990-A762-6D66F92BFF69}"/>
                </a:ext>
              </a:extLst>
            </p:cNvPr>
            <p:cNvPicPr>
              <a:picLocks noChangeAspect="1"/>
            </p:cNvPicPr>
            <p:nvPr>
              <p:custDataLst>
                <p:tags r:id="rId18"/>
              </p:custDataLst>
            </p:nvPr>
          </p:nvPicPr>
          <p:blipFill>
            <a:blip r:embed="rId22">
              <a:extLst>
                <a:ext uri="{28A0092B-C50C-407E-A947-70E740481C1C}">
                  <a14:useLocalDpi xmlns:a14="http://schemas.microsoft.com/office/drawing/2010/main" val="0"/>
                </a:ext>
              </a:extLst>
            </a:blip>
            <a:stretch>
              <a:fillRect/>
            </a:stretch>
          </p:blipFill>
          <p:spPr>
            <a:xfrm>
              <a:off x="9790432" y="4412910"/>
              <a:ext cx="1367771" cy="222933"/>
            </a:xfrm>
            <a:prstGeom prst="rect">
              <a:avLst/>
            </a:prstGeom>
          </p:spPr>
        </p:pic>
      </p:grpSp>
      <p:grpSp>
        <p:nvGrpSpPr>
          <p:cNvPr id="161" name="Group 160">
            <a:extLst>
              <a:ext uri="{FF2B5EF4-FFF2-40B4-BE49-F238E27FC236}">
                <a16:creationId xmlns:a16="http://schemas.microsoft.com/office/drawing/2014/main" id="{1E1C313A-E737-4BA0-899F-768EC0818318}"/>
              </a:ext>
            </a:extLst>
          </p:cNvPr>
          <p:cNvGrpSpPr>
            <a:grpSpLocks noChangeAspect="1"/>
          </p:cNvGrpSpPr>
          <p:nvPr>
            <p:custDataLst>
              <p:tags r:id="rId2"/>
            </p:custDataLst>
          </p:nvPr>
        </p:nvGrpSpPr>
        <p:grpSpPr>
          <a:xfrm>
            <a:off x="2698753" y="1847850"/>
            <a:ext cx="569913" cy="460376"/>
            <a:chOff x="2698753" y="1847850"/>
            <a:chExt cx="569913" cy="460376"/>
          </a:xfrm>
        </p:grpSpPr>
        <p:sp>
          <p:nvSpPr>
            <p:cNvPr id="155" name="Freeform 99">
              <a:extLst>
                <a:ext uri="{FF2B5EF4-FFF2-40B4-BE49-F238E27FC236}">
                  <a16:creationId xmlns:a16="http://schemas.microsoft.com/office/drawing/2014/main" id="{29A4ADA4-649A-401E-85B3-1A0923C87110}"/>
                </a:ext>
              </a:extLst>
            </p:cNvPr>
            <p:cNvSpPr>
              <a:spLocks/>
            </p:cNvSpPr>
            <p:nvPr>
              <p:custDataLst>
                <p:tags r:id="rId12"/>
              </p:custDataLst>
            </p:nvPr>
          </p:nvSpPr>
          <p:spPr bwMode="auto">
            <a:xfrm>
              <a:off x="2698753" y="2054225"/>
              <a:ext cx="82550" cy="100013"/>
            </a:xfrm>
            <a:custGeom>
              <a:avLst/>
              <a:gdLst>
                <a:gd name="T0" fmla="*/ 126 w 165"/>
                <a:gd name="T1" fmla="*/ 103 h 221"/>
                <a:gd name="T2" fmla="*/ 143 w 165"/>
                <a:gd name="T3" fmla="*/ 94 h 221"/>
                <a:gd name="T4" fmla="*/ 128 w 165"/>
                <a:gd name="T5" fmla="*/ 87 h 221"/>
                <a:gd name="T6" fmla="*/ 47 w 165"/>
                <a:gd name="T7" fmla="*/ 87 h 221"/>
                <a:gd name="T8" fmla="*/ 133 w 165"/>
                <a:gd name="T9" fmla="*/ 16 h 221"/>
                <a:gd name="T10" fmla="*/ 148 w 165"/>
                <a:gd name="T11" fmla="*/ 16 h 221"/>
                <a:gd name="T12" fmla="*/ 165 w 165"/>
                <a:gd name="T13" fmla="*/ 7 h 221"/>
                <a:gd name="T14" fmla="*/ 150 w 165"/>
                <a:gd name="T15" fmla="*/ 0 h 221"/>
                <a:gd name="T16" fmla="*/ 132 w 165"/>
                <a:gd name="T17" fmla="*/ 0 h 221"/>
                <a:gd name="T18" fmla="*/ 0 w 165"/>
                <a:gd name="T19" fmla="*/ 126 h 221"/>
                <a:gd name="T20" fmla="*/ 91 w 165"/>
                <a:gd name="T21" fmla="*/ 221 h 221"/>
                <a:gd name="T22" fmla="*/ 156 w 165"/>
                <a:gd name="T23" fmla="*/ 195 h 221"/>
                <a:gd name="T24" fmla="*/ 151 w 165"/>
                <a:gd name="T25" fmla="*/ 188 h 221"/>
                <a:gd name="T26" fmla="*/ 144 w 165"/>
                <a:gd name="T27" fmla="*/ 191 h 221"/>
                <a:gd name="T28" fmla="*/ 92 w 165"/>
                <a:gd name="T29" fmla="*/ 210 h 221"/>
                <a:gd name="T30" fmla="*/ 38 w 165"/>
                <a:gd name="T31" fmla="*/ 145 h 221"/>
                <a:gd name="T32" fmla="*/ 43 w 165"/>
                <a:gd name="T33" fmla="*/ 103 h 221"/>
                <a:gd name="T34" fmla="*/ 126 w 165"/>
                <a:gd name="T35" fmla="*/ 103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5" h="221">
                  <a:moveTo>
                    <a:pt x="126" y="103"/>
                  </a:moveTo>
                  <a:cubicBezTo>
                    <a:pt x="134" y="103"/>
                    <a:pt x="143" y="103"/>
                    <a:pt x="143" y="94"/>
                  </a:cubicBezTo>
                  <a:cubicBezTo>
                    <a:pt x="143" y="87"/>
                    <a:pt x="137" y="87"/>
                    <a:pt x="128" y="87"/>
                  </a:cubicBezTo>
                  <a:lnTo>
                    <a:pt x="47" y="87"/>
                  </a:lnTo>
                  <a:cubicBezTo>
                    <a:pt x="59" y="45"/>
                    <a:pt x="87" y="16"/>
                    <a:pt x="133" y="16"/>
                  </a:cubicBezTo>
                  <a:lnTo>
                    <a:pt x="148" y="16"/>
                  </a:lnTo>
                  <a:cubicBezTo>
                    <a:pt x="157" y="16"/>
                    <a:pt x="165" y="16"/>
                    <a:pt x="165" y="7"/>
                  </a:cubicBezTo>
                  <a:cubicBezTo>
                    <a:pt x="165" y="0"/>
                    <a:pt x="158" y="0"/>
                    <a:pt x="150" y="0"/>
                  </a:cubicBezTo>
                  <a:lnTo>
                    <a:pt x="132" y="0"/>
                  </a:lnTo>
                  <a:cubicBezTo>
                    <a:pt x="67" y="0"/>
                    <a:pt x="0" y="50"/>
                    <a:pt x="0" y="126"/>
                  </a:cubicBezTo>
                  <a:cubicBezTo>
                    <a:pt x="0" y="181"/>
                    <a:pt x="38" y="221"/>
                    <a:pt x="91" y="221"/>
                  </a:cubicBezTo>
                  <a:cubicBezTo>
                    <a:pt x="123" y="221"/>
                    <a:pt x="156" y="201"/>
                    <a:pt x="156" y="195"/>
                  </a:cubicBezTo>
                  <a:cubicBezTo>
                    <a:pt x="156" y="194"/>
                    <a:pt x="155" y="188"/>
                    <a:pt x="151" y="188"/>
                  </a:cubicBezTo>
                  <a:cubicBezTo>
                    <a:pt x="150" y="188"/>
                    <a:pt x="149" y="188"/>
                    <a:pt x="144" y="191"/>
                  </a:cubicBezTo>
                  <a:cubicBezTo>
                    <a:pt x="129" y="201"/>
                    <a:pt x="110" y="210"/>
                    <a:pt x="92" y="210"/>
                  </a:cubicBezTo>
                  <a:cubicBezTo>
                    <a:pt x="63" y="210"/>
                    <a:pt x="38" y="189"/>
                    <a:pt x="38" y="145"/>
                  </a:cubicBezTo>
                  <a:cubicBezTo>
                    <a:pt x="38" y="127"/>
                    <a:pt x="42" y="109"/>
                    <a:pt x="43" y="103"/>
                  </a:cubicBezTo>
                  <a:lnTo>
                    <a:pt x="126" y="103"/>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56" name="Freeform 100">
              <a:extLst>
                <a:ext uri="{FF2B5EF4-FFF2-40B4-BE49-F238E27FC236}">
                  <a16:creationId xmlns:a16="http://schemas.microsoft.com/office/drawing/2014/main" id="{A37F1123-B111-482B-A86D-9185B23BEEB7}"/>
                </a:ext>
              </a:extLst>
            </p:cNvPr>
            <p:cNvSpPr>
              <a:spLocks noEditPoints="1"/>
            </p:cNvSpPr>
            <p:nvPr>
              <p:custDataLst>
                <p:tags r:id="rId13"/>
              </p:custDataLst>
            </p:nvPr>
          </p:nvSpPr>
          <p:spPr bwMode="auto">
            <a:xfrm>
              <a:off x="2870203" y="2068513"/>
              <a:ext cx="163513" cy="53975"/>
            </a:xfrm>
            <a:custGeom>
              <a:avLst/>
              <a:gdLst>
                <a:gd name="T0" fmla="*/ 315 w 331"/>
                <a:gd name="T1" fmla="*/ 20 h 117"/>
                <a:gd name="T2" fmla="*/ 331 w 331"/>
                <a:gd name="T3" fmla="*/ 10 h 117"/>
                <a:gd name="T4" fmla="*/ 315 w 331"/>
                <a:gd name="T5" fmla="*/ 0 h 117"/>
                <a:gd name="T6" fmla="*/ 16 w 331"/>
                <a:gd name="T7" fmla="*/ 0 h 117"/>
                <a:gd name="T8" fmla="*/ 0 w 331"/>
                <a:gd name="T9" fmla="*/ 10 h 117"/>
                <a:gd name="T10" fmla="*/ 17 w 331"/>
                <a:gd name="T11" fmla="*/ 20 h 117"/>
                <a:gd name="T12" fmla="*/ 315 w 331"/>
                <a:gd name="T13" fmla="*/ 20 h 117"/>
                <a:gd name="T14" fmla="*/ 315 w 331"/>
                <a:gd name="T15" fmla="*/ 117 h 117"/>
                <a:gd name="T16" fmla="*/ 331 w 331"/>
                <a:gd name="T17" fmla="*/ 107 h 117"/>
                <a:gd name="T18" fmla="*/ 315 w 331"/>
                <a:gd name="T19" fmla="*/ 97 h 117"/>
                <a:gd name="T20" fmla="*/ 17 w 331"/>
                <a:gd name="T21" fmla="*/ 97 h 117"/>
                <a:gd name="T22" fmla="*/ 0 w 331"/>
                <a:gd name="T23" fmla="*/ 107 h 117"/>
                <a:gd name="T24" fmla="*/ 16 w 331"/>
                <a:gd name="T25" fmla="*/ 117 h 117"/>
                <a:gd name="T26" fmla="*/ 315 w 331"/>
                <a:gd name="T27" fmla="*/ 117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1" h="117">
                  <a:moveTo>
                    <a:pt x="315" y="20"/>
                  </a:moveTo>
                  <a:cubicBezTo>
                    <a:pt x="322" y="20"/>
                    <a:pt x="331" y="20"/>
                    <a:pt x="331" y="10"/>
                  </a:cubicBezTo>
                  <a:cubicBezTo>
                    <a:pt x="331" y="0"/>
                    <a:pt x="322" y="0"/>
                    <a:pt x="315" y="0"/>
                  </a:cubicBezTo>
                  <a:lnTo>
                    <a:pt x="16" y="0"/>
                  </a:lnTo>
                  <a:cubicBezTo>
                    <a:pt x="9" y="0"/>
                    <a:pt x="0" y="0"/>
                    <a:pt x="0" y="10"/>
                  </a:cubicBezTo>
                  <a:cubicBezTo>
                    <a:pt x="0" y="20"/>
                    <a:pt x="9" y="20"/>
                    <a:pt x="17" y="20"/>
                  </a:cubicBezTo>
                  <a:lnTo>
                    <a:pt x="315" y="20"/>
                  </a:lnTo>
                  <a:close/>
                  <a:moveTo>
                    <a:pt x="315" y="117"/>
                  </a:moveTo>
                  <a:cubicBezTo>
                    <a:pt x="322" y="117"/>
                    <a:pt x="331" y="117"/>
                    <a:pt x="331" y="107"/>
                  </a:cubicBezTo>
                  <a:cubicBezTo>
                    <a:pt x="331" y="97"/>
                    <a:pt x="322" y="97"/>
                    <a:pt x="315" y="97"/>
                  </a:cubicBezTo>
                  <a:lnTo>
                    <a:pt x="17" y="97"/>
                  </a:lnTo>
                  <a:cubicBezTo>
                    <a:pt x="9" y="97"/>
                    <a:pt x="0" y="97"/>
                    <a:pt x="0" y="107"/>
                  </a:cubicBezTo>
                  <a:cubicBezTo>
                    <a:pt x="0" y="117"/>
                    <a:pt x="9" y="117"/>
                    <a:pt x="16" y="117"/>
                  </a:cubicBezTo>
                  <a:lnTo>
                    <a:pt x="315" y="117"/>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57" name="Freeform 101">
              <a:extLst>
                <a:ext uri="{FF2B5EF4-FFF2-40B4-BE49-F238E27FC236}">
                  <a16:creationId xmlns:a16="http://schemas.microsoft.com/office/drawing/2014/main" id="{29A545AF-0738-4D6C-98F0-8A091D8F55FB}"/>
                </a:ext>
              </a:extLst>
            </p:cNvPr>
            <p:cNvSpPr>
              <a:spLocks/>
            </p:cNvSpPr>
            <p:nvPr>
              <p:custDataLst>
                <p:tags r:id="rId14"/>
              </p:custDataLst>
            </p:nvPr>
          </p:nvSpPr>
          <p:spPr bwMode="auto">
            <a:xfrm>
              <a:off x="3167066" y="1847850"/>
              <a:ext cx="80963" cy="150813"/>
            </a:xfrm>
            <a:custGeom>
              <a:avLst/>
              <a:gdLst>
                <a:gd name="T0" fmla="*/ 102 w 165"/>
                <a:gd name="T1" fmla="*/ 13 h 332"/>
                <a:gd name="T2" fmla="*/ 91 w 165"/>
                <a:gd name="T3" fmla="*/ 0 h 332"/>
                <a:gd name="T4" fmla="*/ 0 w 165"/>
                <a:gd name="T5" fmla="*/ 32 h 332"/>
                <a:gd name="T6" fmla="*/ 0 w 165"/>
                <a:gd name="T7" fmla="*/ 47 h 332"/>
                <a:gd name="T8" fmla="*/ 65 w 165"/>
                <a:gd name="T9" fmla="*/ 34 h 332"/>
                <a:gd name="T10" fmla="*/ 65 w 165"/>
                <a:gd name="T11" fmla="*/ 293 h 332"/>
                <a:gd name="T12" fmla="*/ 19 w 165"/>
                <a:gd name="T13" fmla="*/ 317 h 332"/>
                <a:gd name="T14" fmla="*/ 3 w 165"/>
                <a:gd name="T15" fmla="*/ 317 h 332"/>
                <a:gd name="T16" fmla="*/ 3 w 165"/>
                <a:gd name="T17" fmla="*/ 332 h 332"/>
                <a:gd name="T18" fmla="*/ 84 w 165"/>
                <a:gd name="T19" fmla="*/ 331 h 332"/>
                <a:gd name="T20" fmla="*/ 165 w 165"/>
                <a:gd name="T21" fmla="*/ 332 h 332"/>
                <a:gd name="T22" fmla="*/ 165 w 165"/>
                <a:gd name="T23" fmla="*/ 317 h 332"/>
                <a:gd name="T24" fmla="*/ 149 w 165"/>
                <a:gd name="T25" fmla="*/ 317 h 332"/>
                <a:gd name="T26" fmla="*/ 102 w 165"/>
                <a:gd name="T27" fmla="*/ 293 h 332"/>
                <a:gd name="T28" fmla="*/ 102 w 165"/>
                <a:gd name="T29" fmla="*/ 13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5" h="332">
                  <a:moveTo>
                    <a:pt x="102" y="13"/>
                  </a:moveTo>
                  <a:cubicBezTo>
                    <a:pt x="102" y="1"/>
                    <a:pt x="102" y="0"/>
                    <a:pt x="91" y="0"/>
                  </a:cubicBezTo>
                  <a:cubicBezTo>
                    <a:pt x="60" y="32"/>
                    <a:pt x="16" y="32"/>
                    <a:pt x="0" y="32"/>
                  </a:cubicBezTo>
                  <a:lnTo>
                    <a:pt x="0" y="47"/>
                  </a:lnTo>
                  <a:cubicBezTo>
                    <a:pt x="10" y="47"/>
                    <a:pt x="39" y="47"/>
                    <a:pt x="65" y="34"/>
                  </a:cubicBezTo>
                  <a:lnTo>
                    <a:pt x="65" y="293"/>
                  </a:lnTo>
                  <a:cubicBezTo>
                    <a:pt x="65" y="311"/>
                    <a:pt x="64" y="317"/>
                    <a:pt x="19" y="317"/>
                  </a:cubicBezTo>
                  <a:lnTo>
                    <a:pt x="3" y="317"/>
                  </a:lnTo>
                  <a:lnTo>
                    <a:pt x="3" y="332"/>
                  </a:lnTo>
                  <a:cubicBezTo>
                    <a:pt x="20" y="331"/>
                    <a:pt x="64" y="331"/>
                    <a:pt x="84" y="331"/>
                  </a:cubicBezTo>
                  <a:cubicBezTo>
                    <a:pt x="104" y="331"/>
                    <a:pt x="147" y="331"/>
                    <a:pt x="165" y="332"/>
                  </a:cubicBezTo>
                  <a:lnTo>
                    <a:pt x="165" y="317"/>
                  </a:lnTo>
                  <a:lnTo>
                    <a:pt x="149" y="317"/>
                  </a:lnTo>
                  <a:cubicBezTo>
                    <a:pt x="104" y="317"/>
                    <a:pt x="102" y="311"/>
                    <a:pt x="102" y="293"/>
                  </a:cubicBezTo>
                  <a:lnTo>
                    <a:pt x="102" y="13"/>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58" name="Rectangle 102">
              <a:extLst>
                <a:ext uri="{FF2B5EF4-FFF2-40B4-BE49-F238E27FC236}">
                  <a16:creationId xmlns:a16="http://schemas.microsoft.com/office/drawing/2014/main" id="{1CBC679A-D05E-4E7B-9EB0-F65F415BA19E}"/>
                </a:ext>
              </a:extLst>
            </p:cNvPr>
            <p:cNvSpPr>
              <a:spLocks noChangeArrowheads="1"/>
            </p:cNvSpPr>
            <p:nvPr>
              <p:custDataLst>
                <p:tags r:id="rId15"/>
              </p:custDataLst>
            </p:nvPr>
          </p:nvSpPr>
          <p:spPr bwMode="auto">
            <a:xfrm>
              <a:off x="3144841" y="2090738"/>
              <a:ext cx="123825" cy="9525"/>
            </a:xfrm>
            <a:prstGeom prst="rect">
              <a:avLst/>
            </a:pr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59" name="Freeform 103">
              <a:extLst>
                <a:ext uri="{FF2B5EF4-FFF2-40B4-BE49-F238E27FC236}">
                  <a16:creationId xmlns:a16="http://schemas.microsoft.com/office/drawing/2014/main" id="{646B3BC5-90C1-4C93-948E-D777EF7FA1D5}"/>
                </a:ext>
              </a:extLst>
            </p:cNvPr>
            <p:cNvSpPr>
              <a:spLocks/>
            </p:cNvSpPr>
            <p:nvPr>
              <p:custDataLst>
                <p:tags r:id="rId16"/>
              </p:custDataLst>
            </p:nvPr>
          </p:nvSpPr>
          <p:spPr bwMode="auto">
            <a:xfrm>
              <a:off x="3157541" y="2157413"/>
              <a:ext cx="98425" cy="150813"/>
            </a:xfrm>
            <a:custGeom>
              <a:avLst/>
              <a:gdLst>
                <a:gd name="T0" fmla="*/ 39 w 200"/>
                <a:gd name="T1" fmla="*/ 294 h 333"/>
                <a:gd name="T2" fmla="*/ 92 w 200"/>
                <a:gd name="T3" fmla="*/ 243 h 333"/>
                <a:gd name="T4" fmla="*/ 200 w 200"/>
                <a:gd name="T5" fmla="*/ 97 h 333"/>
                <a:gd name="T6" fmla="*/ 94 w 200"/>
                <a:gd name="T7" fmla="*/ 0 h 333"/>
                <a:gd name="T8" fmla="*/ 0 w 200"/>
                <a:gd name="T9" fmla="*/ 90 h 333"/>
                <a:gd name="T10" fmla="*/ 27 w 200"/>
                <a:gd name="T11" fmla="*/ 118 h 333"/>
                <a:gd name="T12" fmla="*/ 53 w 200"/>
                <a:gd name="T13" fmla="*/ 92 h 333"/>
                <a:gd name="T14" fmla="*/ 26 w 200"/>
                <a:gd name="T15" fmla="*/ 66 h 333"/>
                <a:gd name="T16" fmla="*/ 20 w 200"/>
                <a:gd name="T17" fmla="*/ 67 h 333"/>
                <a:gd name="T18" fmla="*/ 87 w 200"/>
                <a:gd name="T19" fmla="*/ 16 h 333"/>
                <a:gd name="T20" fmla="*/ 154 w 200"/>
                <a:gd name="T21" fmla="*/ 97 h 333"/>
                <a:gd name="T22" fmla="*/ 102 w 200"/>
                <a:gd name="T23" fmla="*/ 207 h 333"/>
                <a:gd name="T24" fmla="*/ 6 w 200"/>
                <a:gd name="T25" fmla="*/ 314 h 333"/>
                <a:gd name="T26" fmla="*/ 0 w 200"/>
                <a:gd name="T27" fmla="*/ 333 h 333"/>
                <a:gd name="T28" fmla="*/ 186 w 200"/>
                <a:gd name="T29" fmla="*/ 333 h 333"/>
                <a:gd name="T30" fmla="*/ 200 w 200"/>
                <a:gd name="T31" fmla="*/ 246 h 333"/>
                <a:gd name="T32" fmla="*/ 187 w 200"/>
                <a:gd name="T33" fmla="*/ 246 h 333"/>
                <a:gd name="T34" fmla="*/ 176 w 200"/>
                <a:gd name="T35" fmla="*/ 290 h 333"/>
                <a:gd name="T36" fmla="*/ 129 w 200"/>
                <a:gd name="T37" fmla="*/ 294 h 333"/>
                <a:gd name="T38" fmla="*/ 39 w 200"/>
                <a:gd name="T39" fmla="*/ 294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00" h="333">
                  <a:moveTo>
                    <a:pt x="39" y="294"/>
                  </a:moveTo>
                  <a:lnTo>
                    <a:pt x="92" y="243"/>
                  </a:lnTo>
                  <a:cubicBezTo>
                    <a:pt x="170" y="174"/>
                    <a:pt x="200" y="147"/>
                    <a:pt x="200" y="97"/>
                  </a:cubicBezTo>
                  <a:cubicBezTo>
                    <a:pt x="200" y="40"/>
                    <a:pt x="155" y="0"/>
                    <a:pt x="94" y="0"/>
                  </a:cubicBezTo>
                  <a:cubicBezTo>
                    <a:pt x="37" y="0"/>
                    <a:pt x="0" y="46"/>
                    <a:pt x="0" y="90"/>
                  </a:cubicBezTo>
                  <a:cubicBezTo>
                    <a:pt x="0" y="118"/>
                    <a:pt x="25" y="118"/>
                    <a:pt x="27" y="118"/>
                  </a:cubicBezTo>
                  <a:cubicBezTo>
                    <a:pt x="35" y="118"/>
                    <a:pt x="53" y="112"/>
                    <a:pt x="53" y="92"/>
                  </a:cubicBezTo>
                  <a:cubicBezTo>
                    <a:pt x="53" y="79"/>
                    <a:pt x="44" y="66"/>
                    <a:pt x="26" y="66"/>
                  </a:cubicBezTo>
                  <a:cubicBezTo>
                    <a:pt x="22" y="66"/>
                    <a:pt x="21" y="66"/>
                    <a:pt x="20" y="67"/>
                  </a:cubicBezTo>
                  <a:cubicBezTo>
                    <a:pt x="31" y="34"/>
                    <a:pt x="58" y="16"/>
                    <a:pt x="87" y="16"/>
                  </a:cubicBezTo>
                  <a:cubicBezTo>
                    <a:pt x="133" y="16"/>
                    <a:pt x="154" y="56"/>
                    <a:pt x="154" y="97"/>
                  </a:cubicBezTo>
                  <a:cubicBezTo>
                    <a:pt x="154" y="137"/>
                    <a:pt x="129" y="176"/>
                    <a:pt x="102" y="207"/>
                  </a:cubicBezTo>
                  <a:lnTo>
                    <a:pt x="6" y="314"/>
                  </a:lnTo>
                  <a:cubicBezTo>
                    <a:pt x="0" y="320"/>
                    <a:pt x="0" y="321"/>
                    <a:pt x="0" y="333"/>
                  </a:cubicBezTo>
                  <a:lnTo>
                    <a:pt x="186" y="333"/>
                  </a:lnTo>
                  <a:lnTo>
                    <a:pt x="200" y="246"/>
                  </a:lnTo>
                  <a:lnTo>
                    <a:pt x="187" y="246"/>
                  </a:lnTo>
                  <a:cubicBezTo>
                    <a:pt x="185" y="261"/>
                    <a:pt x="181" y="283"/>
                    <a:pt x="176" y="290"/>
                  </a:cubicBezTo>
                  <a:cubicBezTo>
                    <a:pt x="173" y="294"/>
                    <a:pt x="140" y="294"/>
                    <a:pt x="129" y="294"/>
                  </a:cubicBezTo>
                  <a:lnTo>
                    <a:pt x="39" y="294"/>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pic>
        <p:nvPicPr>
          <p:cNvPr id="141" name="Picture 140">
            <a:extLst>
              <a:ext uri="{FF2B5EF4-FFF2-40B4-BE49-F238E27FC236}">
                <a16:creationId xmlns:a16="http://schemas.microsoft.com/office/drawing/2014/main" id="{7EE46C6E-A2CD-458E-BA14-41F837B811D5}"/>
              </a:ext>
            </a:extLst>
          </p:cNvPr>
          <p:cNvPicPr>
            <a:picLocks noChangeAspect="1"/>
          </p:cNvPicPr>
          <p:nvPr>
            <p:custDataLst>
              <p:tags r:id="rId3"/>
            </p:custDataLst>
          </p:nvPr>
        </p:nvPicPr>
        <p:blipFill>
          <a:blip r:embed="rId23">
            <a:extLst>
              <a:ext uri="{28A0092B-C50C-407E-A947-70E740481C1C}">
                <a14:useLocalDpi xmlns:a14="http://schemas.microsoft.com/office/drawing/2010/main" val="0"/>
              </a:ext>
            </a:extLst>
          </a:blip>
          <a:stretch>
            <a:fillRect/>
          </a:stretch>
        </p:blipFill>
        <p:spPr>
          <a:xfrm>
            <a:off x="5816997" y="4115871"/>
            <a:ext cx="1195388" cy="493713"/>
          </a:xfrm>
          <a:prstGeom prst="rect">
            <a:avLst/>
          </a:prstGeom>
        </p:spPr>
      </p:pic>
      <p:pic>
        <p:nvPicPr>
          <p:cNvPr id="9" name="Picture 8">
            <a:extLst>
              <a:ext uri="{FF2B5EF4-FFF2-40B4-BE49-F238E27FC236}">
                <a16:creationId xmlns:a16="http://schemas.microsoft.com/office/drawing/2014/main" id="{5FC8605A-2320-49AB-BED2-D14A178B58E3}"/>
              </a:ext>
            </a:extLst>
          </p:cNvPr>
          <p:cNvPicPr>
            <a:picLocks noChangeAspect="1"/>
          </p:cNvPicPr>
          <p:nvPr>
            <p:custDataLst>
              <p:tags r:id="rId4"/>
            </p:custDataLst>
          </p:nvPr>
        </p:nvPicPr>
        <p:blipFill>
          <a:blip r:embed="rId24">
            <a:extLst>
              <a:ext uri="{28A0092B-C50C-407E-A947-70E740481C1C}">
                <a14:useLocalDpi xmlns:a14="http://schemas.microsoft.com/office/drawing/2010/main" val="0"/>
              </a:ext>
            </a:extLst>
          </a:blip>
          <a:stretch>
            <a:fillRect/>
          </a:stretch>
        </p:blipFill>
        <p:spPr>
          <a:xfrm>
            <a:off x="7135830" y="4509667"/>
            <a:ext cx="1084495" cy="222933"/>
          </a:xfrm>
          <a:prstGeom prst="rect">
            <a:avLst/>
          </a:prstGeom>
        </p:spPr>
      </p:pic>
      <p:grpSp>
        <p:nvGrpSpPr>
          <p:cNvPr id="6" name="Group 5">
            <a:extLst>
              <a:ext uri="{FF2B5EF4-FFF2-40B4-BE49-F238E27FC236}">
                <a16:creationId xmlns:a16="http://schemas.microsoft.com/office/drawing/2014/main" id="{2097B257-8684-47C7-AD92-AE6AA563D7F8}"/>
              </a:ext>
            </a:extLst>
          </p:cNvPr>
          <p:cNvGrpSpPr/>
          <p:nvPr/>
        </p:nvGrpSpPr>
        <p:grpSpPr>
          <a:xfrm>
            <a:off x="8933744" y="5268965"/>
            <a:ext cx="2072059" cy="514261"/>
            <a:chOff x="8933744" y="5268965"/>
            <a:chExt cx="2072059" cy="514261"/>
          </a:xfrm>
        </p:grpSpPr>
        <p:pic>
          <p:nvPicPr>
            <p:cNvPr id="145" name="Picture 144">
              <a:extLst>
                <a:ext uri="{FF2B5EF4-FFF2-40B4-BE49-F238E27FC236}">
                  <a16:creationId xmlns:a16="http://schemas.microsoft.com/office/drawing/2014/main" id="{92395C95-0597-4761-B3E3-800F329E1857}"/>
                </a:ext>
              </a:extLst>
            </p:cNvPr>
            <p:cNvPicPr>
              <a:picLocks noChangeAspect="1"/>
            </p:cNvPicPr>
            <p:nvPr>
              <p:custDataLst>
                <p:tags r:id="rId10"/>
              </p:custDataLst>
            </p:nvPr>
          </p:nvPicPr>
          <p:blipFill>
            <a:blip r:embed="rId25">
              <a:extLst>
                <a:ext uri="{28A0092B-C50C-407E-A947-70E740481C1C}">
                  <a14:useLocalDpi xmlns:a14="http://schemas.microsoft.com/office/drawing/2010/main" val="0"/>
                </a:ext>
              </a:extLst>
            </a:blip>
            <a:stretch>
              <a:fillRect/>
            </a:stretch>
          </p:blipFill>
          <p:spPr>
            <a:xfrm>
              <a:off x="8933744" y="5268965"/>
              <a:ext cx="623888" cy="471488"/>
            </a:xfrm>
            <a:prstGeom prst="rect">
              <a:avLst/>
            </a:prstGeom>
          </p:spPr>
        </p:pic>
        <p:pic>
          <p:nvPicPr>
            <p:cNvPr id="13" name="Picture 12">
              <a:extLst>
                <a:ext uri="{FF2B5EF4-FFF2-40B4-BE49-F238E27FC236}">
                  <a16:creationId xmlns:a16="http://schemas.microsoft.com/office/drawing/2014/main" id="{F6977E9B-A4E5-488A-8439-7E869C4D04E3}"/>
                </a:ext>
              </a:extLst>
            </p:cNvPr>
            <p:cNvPicPr>
              <a:picLocks noChangeAspect="1"/>
            </p:cNvPicPr>
            <p:nvPr>
              <p:custDataLst>
                <p:tags r:id="rId11"/>
              </p:custDataLst>
            </p:nvPr>
          </p:nvPicPr>
          <p:blipFill>
            <a:blip r:embed="rId26">
              <a:extLst>
                <a:ext uri="{28A0092B-C50C-407E-A947-70E740481C1C}">
                  <a14:useLocalDpi xmlns:a14="http://schemas.microsoft.com/office/drawing/2010/main" val="0"/>
                </a:ext>
              </a:extLst>
            </a:blip>
            <a:stretch>
              <a:fillRect/>
            </a:stretch>
          </p:blipFill>
          <p:spPr>
            <a:xfrm>
              <a:off x="9790565" y="5560293"/>
              <a:ext cx="1215238" cy="222933"/>
            </a:xfrm>
            <a:prstGeom prst="rect">
              <a:avLst/>
            </a:prstGeom>
          </p:spPr>
        </p:pic>
      </p:grpSp>
      <p:grpSp>
        <p:nvGrpSpPr>
          <p:cNvPr id="28" name="Group 27">
            <a:extLst>
              <a:ext uri="{FF2B5EF4-FFF2-40B4-BE49-F238E27FC236}">
                <a16:creationId xmlns:a16="http://schemas.microsoft.com/office/drawing/2014/main" id="{19183352-85B6-4D24-B990-CCD3F533AA1E}"/>
              </a:ext>
            </a:extLst>
          </p:cNvPr>
          <p:cNvGrpSpPr/>
          <p:nvPr/>
        </p:nvGrpSpPr>
        <p:grpSpPr>
          <a:xfrm>
            <a:off x="8566947" y="4112504"/>
            <a:ext cx="2438856" cy="776645"/>
            <a:chOff x="8564701" y="4110282"/>
            <a:chExt cx="2438856" cy="776645"/>
          </a:xfrm>
        </p:grpSpPr>
        <p:pic>
          <p:nvPicPr>
            <p:cNvPr id="21" name="Picture 20">
              <a:extLst>
                <a:ext uri="{FF2B5EF4-FFF2-40B4-BE49-F238E27FC236}">
                  <a16:creationId xmlns:a16="http://schemas.microsoft.com/office/drawing/2014/main" id="{8090E6C7-3809-4B5F-B895-C4DF1CB608D0}"/>
                </a:ext>
              </a:extLst>
            </p:cNvPr>
            <p:cNvPicPr>
              <a:picLocks noChangeAspect="1"/>
            </p:cNvPicPr>
            <p:nvPr>
              <p:custDataLst>
                <p:tags r:id="rId8"/>
              </p:custDataLst>
            </p:nvPr>
          </p:nvPicPr>
          <p:blipFill>
            <a:blip r:embed="rId27">
              <a:extLst>
                <a:ext uri="{28A0092B-C50C-407E-A947-70E740481C1C}">
                  <a14:useLocalDpi xmlns:a14="http://schemas.microsoft.com/office/drawing/2010/main" val="0"/>
                </a:ext>
              </a:extLst>
            </a:blip>
            <a:stretch>
              <a:fillRect/>
            </a:stretch>
          </p:blipFill>
          <p:spPr>
            <a:xfrm>
              <a:off x="8933744" y="4110282"/>
              <a:ext cx="1309869" cy="518000"/>
            </a:xfrm>
            <a:prstGeom prst="rect">
              <a:avLst/>
            </a:prstGeom>
          </p:spPr>
        </p:pic>
        <p:pic>
          <p:nvPicPr>
            <p:cNvPr id="24" name="Picture 23">
              <a:extLst>
                <a:ext uri="{FF2B5EF4-FFF2-40B4-BE49-F238E27FC236}">
                  <a16:creationId xmlns:a16="http://schemas.microsoft.com/office/drawing/2014/main" id="{1E70A26B-2022-4280-B634-0054A1FEE024}"/>
                </a:ext>
              </a:extLst>
            </p:cNvPr>
            <p:cNvPicPr>
              <a:picLocks noChangeAspect="1"/>
            </p:cNvPicPr>
            <p:nvPr>
              <p:custDataLst>
                <p:tags r:id="rId9"/>
              </p:custDataLst>
            </p:nvPr>
          </p:nvPicPr>
          <p:blipFill>
            <a:blip r:embed="rId28">
              <a:extLst>
                <a:ext uri="{28A0092B-C50C-407E-A947-70E740481C1C}">
                  <a14:useLocalDpi xmlns:a14="http://schemas.microsoft.com/office/drawing/2010/main" val="0"/>
                </a:ext>
              </a:extLst>
            </a:blip>
            <a:stretch>
              <a:fillRect/>
            </a:stretch>
          </p:blipFill>
          <p:spPr>
            <a:xfrm>
              <a:off x="8564701" y="4663994"/>
              <a:ext cx="2438856" cy="222933"/>
            </a:xfrm>
            <a:prstGeom prst="rect">
              <a:avLst/>
            </a:prstGeom>
          </p:spPr>
        </p:pic>
      </p:grpSp>
      <p:sp>
        <p:nvSpPr>
          <p:cNvPr id="42" name="Rectangle 41">
            <a:extLst>
              <a:ext uri="{FF2B5EF4-FFF2-40B4-BE49-F238E27FC236}">
                <a16:creationId xmlns:a16="http://schemas.microsoft.com/office/drawing/2014/main" id="{B6A9B958-4704-4DCB-8629-6DDA5B42379C}"/>
              </a:ext>
            </a:extLst>
          </p:cNvPr>
          <p:cNvSpPr/>
          <p:nvPr/>
        </p:nvSpPr>
        <p:spPr>
          <a:xfrm>
            <a:off x="5678769" y="5147356"/>
            <a:ext cx="2914122" cy="72840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4" name="Group 3">
            <a:extLst>
              <a:ext uri="{FF2B5EF4-FFF2-40B4-BE49-F238E27FC236}">
                <a16:creationId xmlns:a16="http://schemas.microsoft.com/office/drawing/2014/main" id="{20408BBD-8D8D-44B3-8920-BAF675E828E6}"/>
              </a:ext>
            </a:extLst>
          </p:cNvPr>
          <p:cNvGrpSpPr/>
          <p:nvPr/>
        </p:nvGrpSpPr>
        <p:grpSpPr>
          <a:xfrm>
            <a:off x="5816675" y="5264675"/>
            <a:ext cx="2649212" cy="518551"/>
            <a:chOff x="5816675" y="5264675"/>
            <a:chExt cx="2649212" cy="518551"/>
          </a:xfrm>
        </p:grpSpPr>
        <p:pic>
          <p:nvPicPr>
            <p:cNvPr id="147" name="Picture 146">
              <a:extLst>
                <a:ext uri="{FF2B5EF4-FFF2-40B4-BE49-F238E27FC236}">
                  <a16:creationId xmlns:a16="http://schemas.microsoft.com/office/drawing/2014/main" id="{053BB30B-62B8-423C-96BC-CF3B6AFD91E2}"/>
                </a:ext>
              </a:extLst>
            </p:cNvPr>
            <p:cNvPicPr>
              <a:picLocks noChangeAspect="1"/>
            </p:cNvPicPr>
            <p:nvPr>
              <p:custDataLst>
                <p:tags r:id="rId5"/>
              </p:custDataLst>
            </p:nvPr>
          </p:nvPicPr>
          <p:blipFill>
            <a:blip r:embed="rId29">
              <a:extLst>
                <a:ext uri="{28A0092B-C50C-407E-A947-70E740481C1C}">
                  <a14:useLocalDpi xmlns:a14="http://schemas.microsoft.com/office/drawing/2010/main" val="0"/>
                </a:ext>
              </a:extLst>
            </a:blip>
            <a:stretch>
              <a:fillRect/>
            </a:stretch>
          </p:blipFill>
          <p:spPr>
            <a:xfrm>
              <a:off x="5816675" y="5423450"/>
              <a:ext cx="571500" cy="176213"/>
            </a:xfrm>
            <a:prstGeom prst="rect">
              <a:avLst/>
            </a:prstGeom>
          </p:spPr>
        </p:pic>
        <p:pic>
          <p:nvPicPr>
            <p:cNvPr id="11" name="Picture 10">
              <a:extLst>
                <a:ext uri="{FF2B5EF4-FFF2-40B4-BE49-F238E27FC236}">
                  <a16:creationId xmlns:a16="http://schemas.microsoft.com/office/drawing/2014/main" id="{E20294C9-DC70-4A91-802D-4483BED5FDEA}"/>
                </a:ext>
              </a:extLst>
            </p:cNvPr>
            <p:cNvPicPr>
              <a:picLocks noChangeAspect="1"/>
            </p:cNvPicPr>
            <p:nvPr>
              <p:custDataLst>
                <p:tags r:id="rId6"/>
              </p:custDataLst>
            </p:nvPr>
          </p:nvPicPr>
          <p:blipFill>
            <a:blip r:embed="rId30">
              <a:extLst>
                <a:ext uri="{28A0092B-C50C-407E-A947-70E740481C1C}">
                  <a14:useLocalDpi xmlns:a14="http://schemas.microsoft.com/office/drawing/2010/main" val="0"/>
                </a:ext>
              </a:extLst>
            </a:blip>
            <a:stretch>
              <a:fillRect/>
            </a:stretch>
          </p:blipFill>
          <p:spPr>
            <a:xfrm>
              <a:off x="6528211" y="5264675"/>
              <a:ext cx="1215238" cy="222933"/>
            </a:xfrm>
            <a:prstGeom prst="rect">
              <a:avLst/>
            </a:prstGeom>
          </p:spPr>
        </p:pic>
        <p:pic>
          <p:nvPicPr>
            <p:cNvPr id="5" name="Picture 4">
              <a:extLst>
                <a:ext uri="{FF2B5EF4-FFF2-40B4-BE49-F238E27FC236}">
                  <a16:creationId xmlns:a16="http://schemas.microsoft.com/office/drawing/2014/main" id="{10ADA3EB-12AC-4EDF-ADEA-E7B68E906FEA}"/>
                </a:ext>
              </a:extLst>
            </p:cNvPr>
            <p:cNvPicPr>
              <a:picLocks noChangeAspect="1"/>
            </p:cNvPicPr>
            <p:nvPr>
              <p:custDataLst>
                <p:tags r:id="rId7"/>
              </p:custDataLst>
            </p:nvPr>
          </p:nvPicPr>
          <p:blipFill>
            <a:blip r:embed="rId31">
              <a:extLst>
                <a:ext uri="{28A0092B-C50C-407E-A947-70E740481C1C}">
                  <a14:useLocalDpi xmlns:a14="http://schemas.microsoft.com/office/drawing/2010/main" val="0"/>
                </a:ext>
              </a:extLst>
            </a:blip>
            <a:stretch>
              <a:fillRect/>
            </a:stretch>
          </p:blipFill>
          <p:spPr>
            <a:xfrm>
              <a:off x="6528211" y="5560293"/>
              <a:ext cx="1937676" cy="222933"/>
            </a:xfrm>
            <a:prstGeom prst="rect">
              <a:avLst/>
            </a:prstGeom>
          </p:spPr>
        </p:pic>
      </p:grpSp>
      <p:sp>
        <p:nvSpPr>
          <p:cNvPr id="25" name="Rectangle 24">
            <a:extLst>
              <a:ext uri="{FF2B5EF4-FFF2-40B4-BE49-F238E27FC236}">
                <a16:creationId xmlns:a16="http://schemas.microsoft.com/office/drawing/2014/main" id="{88258EA7-6E7F-450F-8607-C1A25F690717}"/>
              </a:ext>
            </a:extLst>
          </p:cNvPr>
          <p:cNvSpPr/>
          <p:nvPr/>
        </p:nvSpPr>
        <p:spPr>
          <a:xfrm>
            <a:off x="505009" y="1825625"/>
            <a:ext cx="96715" cy="39837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26" name="Rectangle 25">
            <a:extLst>
              <a:ext uri="{FF2B5EF4-FFF2-40B4-BE49-F238E27FC236}">
                <a16:creationId xmlns:a16="http://schemas.microsoft.com/office/drawing/2014/main" id="{C403A81F-4FDA-418E-902B-530EB8C6DD29}"/>
              </a:ext>
            </a:extLst>
          </p:cNvPr>
          <p:cNvSpPr/>
          <p:nvPr/>
        </p:nvSpPr>
        <p:spPr>
          <a:xfrm>
            <a:off x="505009" y="3208662"/>
            <a:ext cx="96715" cy="39837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Tree>
    <p:custDataLst>
      <p:tags r:id="rId1"/>
    </p:custDataLst>
    <p:extLst>
      <p:ext uri="{BB962C8B-B14F-4D97-AF65-F5344CB8AC3E}">
        <p14:creationId xmlns:p14="http://schemas.microsoft.com/office/powerpoint/2010/main" val="279998587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advTm="111698">
        <p15:prstTrans prst="pageCurlDouble"/>
      </p:transition>
    </mc:Choice>
    <mc:Fallback xmlns="">
      <p:transition advTm="111698">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up)">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xit" presetSubtype="1" fill="hold" grpId="1" nodeType="clickEffect">
                                  <p:stCondLst>
                                    <p:cond delay="0"/>
                                  </p:stCondLst>
                                  <p:childTnLst>
                                    <p:animEffect transition="out" filter="wipe(up)">
                                      <p:cBhvr>
                                        <p:cTn id="11" dur="500"/>
                                        <p:tgtEl>
                                          <p:spTgt spid="25"/>
                                        </p:tgtEl>
                                      </p:cBhvr>
                                    </p:animEffect>
                                    <p:set>
                                      <p:cBhvr>
                                        <p:cTn id="12" dur="1" fill="hold">
                                          <p:stCondLst>
                                            <p:cond delay="499"/>
                                          </p:stCondLst>
                                        </p:cTn>
                                        <p:tgtEl>
                                          <p:spTgt spid="25"/>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wipe(up)">
                                      <p:cBhvr>
                                        <p:cTn id="17" dur="500"/>
                                        <p:tgtEl>
                                          <p:spTgt spid="2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41"/>
                                        </p:tgtEl>
                                        <p:attrNameLst>
                                          <p:attrName>style.visibility</p:attrName>
                                        </p:attrNameLst>
                                      </p:cBhvr>
                                      <p:to>
                                        <p:strVal val="visible"/>
                                      </p:to>
                                    </p:set>
                                    <p:animEffect transition="in" filter="fade">
                                      <p:cBhvr>
                                        <p:cTn id="22" dur="500"/>
                                        <p:tgtEl>
                                          <p:spTgt spid="141"/>
                                        </p:tgtEl>
                                      </p:cBhvr>
                                    </p:animEffect>
                                  </p:childTnLst>
                                </p:cTn>
                              </p:par>
                              <p:par>
                                <p:cTn id="23" presetID="10" presetClass="entr" presetSubtype="0" fill="hold" nodeType="with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fade">
                                      <p:cBhvr>
                                        <p:cTn id="30" dur="500"/>
                                        <p:tgtEl>
                                          <p:spTgt spid="18"/>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4"/>
                                        </p:tgtEl>
                                        <p:attrNameLst>
                                          <p:attrName>style.visibility</p:attrName>
                                        </p:attrNameLst>
                                      </p:cBhvr>
                                      <p:to>
                                        <p:strVal val="visible"/>
                                      </p:to>
                                    </p:set>
                                    <p:animEffect transition="in" filter="fade">
                                      <p:cBhvr>
                                        <p:cTn id="35" dur="500"/>
                                        <p:tgtEl>
                                          <p:spTgt spid="4"/>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xit" presetSubtype="0" fill="hold" nodeType="clickEffect">
                                  <p:stCondLst>
                                    <p:cond delay="0"/>
                                  </p:stCondLst>
                                  <p:childTnLst>
                                    <p:animEffect transition="out" filter="fade">
                                      <p:cBhvr>
                                        <p:cTn id="39" dur="500"/>
                                        <p:tgtEl>
                                          <p:spTgt spid="18"/>
                                        </p:tgtEl>
                                      </p:cBhvr>
                                    </p:animEffect>
                                    <p:set>
                                      <p:cBhvr>
                                        <p:cTn id="40" dur="1" fill="hold">
                                          <p:stCondLst>
                                            <p:cond delay="499"/>
                                          </p:stCondLst>
                                        </p:cTn>
                                        <p:tgtEl>
                                          <p:spTgt spid="18"/>
                                        </p:tgtEl>
                                        <p:attrNameLst>
                                          <p:attrName>style.visibility</p:attrName>
                                        </p:attrNameLst>
                                      </p:cBhvr>
                                      <p:to>
                                        <p:strVal val="hidden"/>
                                      </p:to>
                                    </p:set>
                                  </p:childTnLst>
                                </p:cTn>
                              </p:par>
                              <p:par>
                                <p:cTn id="41" presetID="10" presetClass="entr" presetSubtype="0" fill="hold" nodeType="withEffect">
                                  <p:stCondLst>
                                    <p:cond delay="0"/>
                                  </p:stCondLst>
                                  <p:childTnLst>
                                    <p:set>
                                      <p:cBhvr>
                                        <p:cTn id="42" dur="1" fill="hold">
                                          <p:stCondLst>
                                            <p:cond delay="0"/>
                                          </p:stCondLst>
                                        </p:cTn>
                                        <p:tgtEl>
                                          <p:spTgt spid="28"/>
                                        </p:tgtEl>
                                        <p:attrNameLst>
                                          <p:attrName>style.visibility</p:attrName>
                                        </p:attrNameLst>
                                      </p:cBhvr>
                                      <p:to>
                                        <p:strVal val="visible"/>
                                      </p:to>
                                    </p:set>
                                    <p:animEffect transition="in" filter="fade">
                                      <p:cBhvr>
                                        <p:cTn id="43" dur="500"/>
                                        <p:tgtEl>
                                          <p:spTgt spid="28"/>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xit" presetSubtype="0" fill="hold" nodeType="clickEffect">
                                  <p:stCondLst>
                                    <p:cond delay="0"/>
                                  </p:stCondLst>
                                  <p:childTnLst>
                                    <p:animEffect transition="out" filter="fade">
                                      <p:cBhvr>
                                        <p:cTn id="47" dur="500"/>
                                        <p:tgtEl>
                                          <p:spTgt spid="28"/>
                                        </p:tgtEl>
                                      </p:cBhvr>
                                    </p:animEffect>
                                    <p:set>
                                      <p:cBhvr>
                                        <p:cTn id="48" dur="1" fill="hold">
                                          <p:stCondLst>
                                            <p:cond delay="499"/>
                                          </p:stCondLst>
                                        </p:cTn>
                                        <p:tgtEl>
                                          <p:spTgt spid="28"/>
                                        </p:tgtEl>
                                        <p:attrNameLst>
                                          <p:attrName>style.visibility</p:attrName>
                                        </p:attrNameLst>
                                      </p:cBhvr>
                                      <p:to>
                                        <p:strVal val="hidden"/>
                                      </p:to>
                                    </p:set>
                                  </p:childTnLst>
                                </p:cTn>
                              </p:par>
                              <p:par>
                                <p:cTn id="49" presetID="10" presetClass="entr" presetSubtype="0" fill="hold" nodeType="withEffect">
                                  <p:stCondLst>
                                    <p:cond delay="0"/>
                                  </p:stCondLst>
                                  <p:childTnLst>
                                    <p:set>
                                      <p:cBhvr>
                                        <p:cTn id="50" dur="1" fill="hold">
                                          <p:stCondLst>
                                            <p:cond delay="0"/>
                                          </p:stCondLst>
                                        </p:cTn>
                                        <p:tgtEl>
                                          <p:spTgt spid="18"/>
                                        </p:tgtEl>
                                        <p:attrNameLst>
                                          <p:attrName>style.visibility</p:attrName>
                                        </p:attrNameLst>
                                      </p:cBhvr>
                                      <p:to>
                                        <p:strVal val="visible"/>
                                      </p:to>
                                    </p:set>
                                    <p:animEffect transition="in" filter="fade">
                                      <p:cBhvr>
                                        <p:cTn id="51" dur="500"/>
                                        <p:tgtEl>
                                          <p:spTgt spid="18"/>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6"/>
                                        </p:tgtEl>
                                        <p:attrNameLst>
                                          <p:attrName>style.visibility</p:attrName>
                                        </p:attrNameLst>
                                      </p:cBhvr>
                                      <p:to>
                                        <p:strVal val="visible"/>
                                      </p:to>
                                    </p:set>
                                    <p:animEffect transition="in" filter="fade">
                                      <p:cBhvr>
                                        <p:cTn id="56" dur="500"/>
                                        <p:tgtEl>
                                          <p:spTgt spid="6"/>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29"/>
                                        </p:tgtEl>
                                        <p:attrNameLst>
                                          <p:attrName>style.visibility</p:attrName>
                                        </p:attrNameLst>
                                      </p:cBhvr>
                                      <p:to>
                                        <p:strVal val="visible"/>
                                      </p:to>
                                    </p:set>
                                    <p:animEffect transition="in" filter="fade">
                                      <p:cBhvr>
                                        <p:cTn id="61" dur="500"/>
                                        <p:tgtEl>
                                          <p:spTgt spid="29"/>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xit" presetSubtype="0" fill="hold" grpId="1" nodeType="clickEffect">
                                  <p:stCondLst>
                                    <p:cond delay="0"/>
                                  </p:stCondLst>
                                  <p:childTnLst>
                                    <p:animEffect transition="out" filter="fade">
                                      <p:cBhvr>
                                        <p:cTn id="65" dur="500"/>
                                        <p:tgtEl>
                                          <p:spTgt spid="29"/>
                                        </p:tgtEl>
                                      </p:cBhvr>
                                    </p:animEffect>
                                    <p:set>
                                      <p:cBhvr>
                                        <p:cTn id="66" dur="1" fill="hold">
                                          <p:stCondLst>
                                            <p:cond delay="499"/>
                                          </p:stCondLst>
                                        </p:cTn>
                                        <p:tgtEl>
                                          <p:spTgt spid="29"/>
                                        </p:tgtEl>
                                        <p:attrNameLst>
                                          <p:attrName>style.visibility</p:attrName>
                                        </p:attrNameLst>
                                      </p:cBhvr>
                                      <p:to>
                                        <p:strVal val="hidden"/>
                                      </p:to>
                                    </p:se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42"/>
                                        </p:tgtEl>
                                        <p:attrNameLst>
                                          <p:attrName>style.visibility</p:attrName>
                                        </p:attrNameLst>
                                      </p:cBhvr>
                                      <p:to>
                                        <p:strVal val="visible"/>
                                      </p:to>
                                    </p:set>
                                    <p:animEffect transition="in" filter="fade">
                                      <p:cBhvr>
                                        <p:cTn id="71" dur="500"/>
                                        <p:tgtEl>
                                          <p:spTgt spid="42"/>
                                        </p:tgtEl>
                                      </p:cBhvr>
                                    </p:animEffect>
                                  </p:childTnLst>
                                </p:cTn>
                              </p:par>
                            </p:childTnLst>
                          </p:cTn>
                        </p:par>
                      </p:childTnLst>
                    </p:cTn>
                  </p:par>
                  <p:par>
                    <p:cTn id="72" fill="hold">
                      <p:stCondLst>
                        <p:cond delay="indefinite"/>
                      </p:stCondLst>
                      <p:childTnLst>
                        <p:par>
                          <p:cTn id="73" fill="hold">
                            <p:stCondLst>
                              <p:cond delay="0"/>
                            </p:stCondLst>
                            <p:childTnLst>
                              <p:par>
                                <p:cTn id="74" presetID="22" presetClass="exit" presetSubtype="1" fill="hold" grpId="1" nodeType="clickEffect">
                                  <p:stCondLst>
                                    <p:cond delay="0"/>
                                  </p:stCondLst>
                                  <p:childTnLst>
                                    <p:animEffect transition="out" filter="wipe(up)">
                                      <p:cBhvr>
                                        <p:cTn id="75" dur="500"/>
                                        <p:tgtEl>
                                          <p:spTgt spid="26"/>
                                        </p:tgtEl>
                                      </p:cBhvr>
                                    </p:animEffect>
                                    <p:set>
                                      <p:cBhvr>
                                        <p:cTn id="76" dur="1" fill="hold">
                                          <p:stCondLst>
                                            <p:cond delay="499"/>
                                          </p:stCondLst>
                                        </p:cTn>
                                        <p:tgtEl>
                                          <p:spTgt spid="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29" grpId="1" animBg="1"/>
      <p:bldP spid="42" grpId="0" animBg="1"/>
      <p:bldP spid="25" grpId="0" animBg="1"/>
      <p:bldP spid="25" grpId="1" animBg="1"/>
      <p:bldP spid="26" grpId="0" animBg="1"/>
      <p:bldP spid="26" grpId="1"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Rectangle: Rounded Corners 84">
            <a:extLst>
              <a:ext uri="{FF2B5EF4-FFF2-40B4-BE49-F238E27FC236}">
                <a16:creationId xmlns:a16="http://schemas.microsoft.com/office/drawing/2014/main" id="{3CC3161B-0F96-4610-A05D-7F6F8A30D71B}"/>
              </a:ext>
            </a:extLst>
          </p:cNvPr>
          <p:cNvSpPr/>
          <p:nvPr/>
        </p:nvSpPr>
        <p:spPr>
          <a:xfrm>
            <a:off x="4437803" y="1632293"/>
            <a:ext cx="3182197" cy="85092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E47EB776-73D0-4515-8719-C24BFB45BF4E}"/>
              </a:ext>
            </a:extLst>
          </p:cNvPr>
          <p:cNvSpPr>
            <a:spLocks noGrp="1"/>
          </p:cNvSpPr>
          <p:nvPr>
            <p:ph type="title"/>
          </p:nvPr>
        </p:nvSpPr>
        <p:spPr/>
        <p:txBody>
          <a:bodyPr/>
          <a:lstStyle/>
          <a:p>
            <a:r>
              <a:rPr lang="en-GB" dirty="0" err="1"/>
              <a:t>Kitaev</a:t>
            </a:r>
            <a:r>
              <a:rPr lang="en-GB" dirty="0"/>
              <a:t> | Three Equivalent Frameworks</a:t>
            </a:r>
          </a:p>
        </p:txBody>
      </p:sp>
      <p:sp>
        <p:nvSpPr>
          <p:cNvPr id="3" name="Rectangle 2">
            <a:extLst>
              <a:ext uri="{FF2B5EF4-FFF2-40B4-BE49-F238E27FC236}">
                <a16:creationId xmlns:a16="http://schemas.microsoft.com/office/drawing/2014/main" id="{C754FE9B-E9C8-4BB4-8BA8-0F71D36CA709}"/>
              </a:ext>
            </a:extLst>
          </p:cNvPr>
          <p:cNvSpPr/>
          <p:nvPr/>
        </p:nvSpPr>
        <p:spPr>
          <a:xfrm>
            <a:off x="6510412" y="2638578"/>
            <a:ext cx="1852086" cy="50041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6" name="Rectangle 65">
            <a:extLst>
              <a:ext uri="{FF2B5EF4-FFF2-40B4-BE49-F238E27FC236}">
                <a16:creationId xmlns:a16="http://schemas.microsoft.com/office/drawing/2014/main" id="{1D8E5D87-11FA-497F-BF23-E76985D975A8}"/>
              </a:ext>
            </a:extLst>
          </p:cNvPr>
          <p:cNvSpPr/>
          <p:nvPr/>
        </p:nvSpPr>
        <p:spPr>
          <a:xfrm>
            <a:off x="5221710" y="1859653"/>
            <a:ext cx="96715" cy="39837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67" name="Rectangle 66">
            <a:extLst>
              <a:ext uri="{FF2B5EF4-FFF2-40B4-BE49-F238E27FC236}">
                <a16:creationId xmlns:a16="http://schemas.microsoft.com/office/drawing/2014/main" id="{D951417E-2895-4C27-B3D2-1EE8F4A1344B}"/>
              </a:ext>
            </a:extLst>
          </p:cNvPr>
          <p:cNvSpPr/>
          <p:nvPr/>
        </p:nvSpPr>
        <p:spPr>
          <a:xfrm>
            <a:off x="2971612" y="3670765"/>
            <a:ext cx="96715" cy="39837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68" name="Rectangle 67">
            <a:extLst>
              <a:ext uri="{FF2B5EF4-FFF2-40B4-BE49-F238E27FC236}">
                <a16:creationId xmlns:a16="http://schemas.microsoft.com/office/drawing/2014/main" id="{88368410-76F0-4B77-8A23-6589057D255C}"/>
              </a:ext>
            </a:extLst>
          </p:cNvPr>
          <p:cNvSpPr/>
          <p:nvPr/>
        </p:nvSpPr>
        <p:spPr>
          <a:xfrm>
            <a:off x="2971612" y="5741630"/>
            <a:ext cx="96715" cy="39837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69" name="Rectangle 68">
            <a:extLst>
              <a:ext uri="{FF2B5EF4-FFF2-40B4-BE49-F238E27FC236}">
                <a16:creationId xmlns:a16="http://schemas.microsoft.com/office/drawing/2014/main" id="{133AF90C-F4D9-4118-A295-EDA7E32C68CF}"/>
              </a:ext>
            </a:extLst>
          </p:cNvPr>
          <p:cNvSpPr/>
          <p:nvPr/>
        </p:nvSpPr>
        <p:spPr>
          <a:xfrm>
            <a:off x="4126850" y="2663301"/>
            <a:ext cx="96715" cy="39837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70" name="Rectangle 69">
            <a:extLst>
              <a:ext uri="{FF2B5EF4-FFF2-40B4-BE49-F238E27FC236}">
                <a16:creationId xmlns:a16="http://schemas.microsoft.com/office/drawing/2014/main" id="{65883129-643A-4B48-B01C-322D56B52B81}"/>
              </a:ext>
            </a:extLst>
          </p:cNvPr>
          <p:cNvSpPr/>
          <p:nvPr/>
        </p:nvSpPr>
        <p:spPr>
          <a:xfrm>
            <a:off x="4126850" y="4572180"/>
            <a:ext cx="96715" cy="39837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71" name="Rectangle 70">
            <a:extLst>
              <a:ext uri="{FF2B5EF4-FFF2-40B4-BE49-F238E27FC236}">
                <a16:creationId xmlns:a16="http://schemas.microsoft.com/office/drawing/2014/main" id="{2210D7B0-9397-485E-8834-272E2148AAE2}"/>
              </a:ext>
            </a:extLst>
          </p:cNvPr>
          <p:cNvSpPr/>
          <p:nvPr/>
        </p:nvSpPr>
        <p:spPr>
          <a:xfrm>
            <a:off x="7944962" y="4562685"/>
            <a:ext cx="96715" cy="39837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72" name="Rectangle 71">
            <a:extLst>
              <a:ext uri="{FF2B5EF4-FFF2-40B4-BE49-F238E27FC236}">
                <a16:creationId xmlns:a16="http://schemas.microsoft.com/office/drawing/2014/main" id="{4336D70B-F2C4-46FA-99FA-685EC3966757}"/>
              </a:ext>
            </a:extLst>
          </p:cNvPr>
          <p:cNvSpPr/>
          <p:nvPr/>
        </p:nvSpPr>
        <p:spPr>
          <a:xfrm>
            <a:off x="8597778" y="2673665"/>
            <a:ext cx="96715" cy="39837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pic>
        <p:nvPicPr>
          <p:cNvPr id="11" name="Picture 10">
            <a:extLst>
              <a:ext uri="{FF2B5EF4-FFF2-40B4-BE49-F238E27FC236}">
                <a16:creationId xmlns:a16="http://schemas.microsoft.com/office/drawing/2014/main" id="{1E50E852-1DF2-4BAE-A8A5-9C6DC41DE3A5}"/>
              </a:ext>
            </a:extLst>
          </p:cNvPr>
          <p:cNvPicPr>
            <a:picLocks noChangeAspect="1"/>
          </p:cNvPicPr>
          <p:nvPr>
            <p:custDataLst>
              <p:tags r:id="rId2"/>
            </p:custDataLst>
          </p:nvPr>
        </p:nvPicPr>
        <p:blipFill>
          <a:blip r:embed="rId15">
            <a:extLst>
              <a:ext uri="{28A0092B-C50C-407E-A947-70E740481C1C}">
                <a14:useLocalDpi xmlns:a14="http://schemas.microsoft.com/office/drawing/2010/main" val="0"/>
              </a:ext>
            </a:extLst>
          </a:blip>
          <a:stretch>
            <a:fillRect/>
          </a:stretch>
        </p:blipFill>
        <p:spPr>
          <a:xfrm>
            <a:off x="5496493" y="1924197"/>
            <a:ext cx="1199015" cy="230981"/>
          </a:xfrm>
          <a:prstGeom prst="rect">
            <a:avLst/>
          </a:prstGeom>
        </p:spPr>
      </p:pic>
      <p:pic>
        <p:nvPicPr>
          <p:cNvPr id="1827" name="Picture 1826">
            <a:extLst>
              <a:ext uri="{FF2B5EF4-FFF2-40B4-BE49-F238E27FC236}">
                <a16:creationId xmlns:a16="http://schemas.microsoft.com/office/drawing/2014/main" id="{F73B97BC-BF3D-4E2E-A3C2-AC1911C9E69D}"/>
              </a:ext>
            </a:extLst>
          </p:cNvPr>
          <p:cNvPicPr>
            <a:picLocks noChangeAspect="1"/>
          </p:cNvPicPr>
          <p:nvPr>
            <p:custDataLst>
              <p:tags r:id="rId3"/>
            </p:custDataLst>
          </p:nvPr>
        </p:nvPicPr>
        <p:blipFill>
          <a:blip r:embed="rId16">
            <a:extLst>
              <a:ext uri="{28A0092B-C50C-407E-A947-70E740481C1C}">
                <a14:useLocalDpi xmlns:a14="http://schemas.microsoft.com/office/drawing/2010/main" val="0"/>
              </a:ext>
            </a:extLst>
          </a:blip>
          <a:stretch>
            <a:fillRect/>
          </a:stretch>
        </p:blipFill>
        <p:spPr>
          <a:xfrm>
            <a:off x="3278384" y="5811985"/>
            <a:ext cx="5635232" cy="328021"/>
          </a:xfrm>
          <a:prstGeom prst="rect">
            <a:avLst/>
          </a:prstGeom>
        </p:spPr>
      </p:pic>
      <p:pic>
        <p:nvPicPr>
          <p:cNvPr id="1825" name="Picture 1824">
            <a:extLst>
              <a:ext uri="{FF2B5EF4-FFF2-40B4-BE49-F238E27FC236}">
                <a16:creationId xmlns:a16="http://schemas.microsoft.com/office/drawing/2014/main" id="{61A8F67D-B327-417E-BEF8-E283885947FD}"/>
              </a:ext>
            </a:extLst>
          </p:cNvPr>
          <p:cNvPicPr>
            <a:picLocks noChangeAspect="1"/>
          </p:cNvPicPr>
          <p:nvPr>
            <p:custDataLst>
              <p:tags r:id="rId4"/>
            </p:custDataLst>
          </p:nvPr>
        </p:nvPicPr>
        <p:blipFill>
          <a:blip r:embed="rId17">
            <a:extLst>
              <a:ext uri="{28A0092B-C50C-407E-A947-70E740481C1C}">
                <a14:useLocalDpi xmlns:a14="http://schemas.microsoft.com/office/drawing/2010/main" val="0"/>
              </a:ext>
            </a:extLst>
          </a:blip>
          <a:stretch>
            <a:fillRect/>
          </a:stretch>
        </p:blipFill>
        <p:spPr>
          <a:xfrm>
            <a:off x="3328287" y="3705943"/>
            <a:ext cx="5535426" cy="328021"/>
          </a:xfrm>
          <a:prstGeom prst="rect">
            <a:avLst/>
          </a:prstGeom>
        </p:spPr>
      </p:pic>
      <p:pic>
        <p:nvPicPr>
          <p:cNvPr id="1829" name="Picture 1828">
            <a:extLst>
              <a:ext uri="{FF2B5EF4-FFF2-40B4-BE49-F238E27FC236}">
                <a16:creationId xmlns:a16="http://schemas.microsoft.com/office/drawing/2014/main" id="{995C1A2E-A4DD-44AC-9107-E0F1845CDEF4}"/>
              </a:ext>
            </a:extLst>
          </p:cNvPr>
          <p:cNvPicPr>
            <a:picLocks noChangeAspect="1"/>
          </p:cNvPicPr>
          <p:nvPr>
            <p:custDataLst>
              <p:tags r:id="rId5"/>
            </p:custDataLst>
          </p:nvPr>
        </p:nvPicPr>
        <p:blipFill>
          <a:blip r:embed="rId18">
            <a:extLst>
              <a:ext uri="{28A0092B-C50C-407E-A947-70E740481C1C}">
                <a14:useLocalDpi xmlns:a14="http://schemas.microsoft.com/office/drawing/2010/main" val="0"/>
              </a:ext>
            </a:extLst>
          </a:blip>
          <a:stretch>
            <a:fillRect/>
          </a:stretch>
        </p:blipFill>
        <p:spPr>
          <a:xfrm rot="5400000">
            <a:off x="5642252" y="2797284"/>
            <a:ext cx="500409" cy="180412"/>
          </a:xfrm>
          <a:prstGeom prst="rect">
            <a:avLst/>
          </a:prstGeom>
        </p:spPr>
      </p:pic>
      <p:pic>
        <p:nvPicPr>
          <p:cNvPr id="74" name="Picture 73">
            <a:extLst>
              <a:ext uri="{FF2B5EF4-FFF2-40B4-BE49-F238E27FC236}">
                <a16:creationId xmlns:a16="http://schemas.microsoft.com/office/drawing/2014/main" id="{52DD08C8-AC99-42F0-89D3-DE657999EC66}"/>
              </a:ext>
            </a:extLst>
          </p:cNvPr>
          <p:cNvPicPr>
            <a:picLocks noChangeAspect="1"/>
          </p:cNvPicPr>
          <p:nvPr>
            <p:custDataLst>
              <p:tags r:id="rId6"/>
            </p:custDataLst>
          </p:nvPr>
        </p:nvPicPr>
        <p:blipFill>
          <a:blip r:embed="rId19">
            <a:extLst>
              <a:ext uri="{28A0092B-C50C-407E-A947-70E740481C1C}">
                <a14:useLocalDpi xmlns:a14="http://schemas.microsoft.com/office/drawing/2010/main" val="0"/>
              </a:ext>
            </a:extLst>
          </a:blip>
          <a:stretch>
            <a:fillRect/>
          </a:stretch>
        </p:blipFill>
        <p:spPr>
          <a:xfrm>
            <a:off x="4437803" y="2788252"/>
            <a:ext cx="1279136" cy="165378"/>
          </a:xfrm>
          <a:prstGeom prst="rect">
            <a:avLst/>
          </a:prstGeom>
        </p:spPr>
      </p:pic>
      <p:pic>
        <p:nvPicPr>
          <p:cNvPr id="109" name="Picture 108">
            <a:extLst>
              <a:ext uri="{FF2B5EF4-FFF2-40B4-BE49-F238E27FC236}">
                <a16:creationId xmlns:a16="http://schemas.microsoft.com/office/drawing/2014/main" id="{5477D348-F419-4702-AE4B-7EA3737F00F9}"/>
              </a:ext>
            </a:extLst>
          </p:cNvPr>
          <p:cNvPicPr>
            <a:picLocks noChangeAspect="1"/>
          </p:cNvPicPr>
          <p:nvPr>
            <p:custDataLst>
              <p:tags r:id="rId7"/>
            </p:custDataLst>
          </p:nvPr>
        </p:nvPicPr>
        <p:blipFill>
          <a:blip r:embed="rId18">
            <a:extLst>
              <a:ext uri="{28A0092B-C50C-407E-A947-70E740481C1C}">
                <a14:useLocalDpi xmlns:a14="http://schemas.microsoft.com/office/drawing/2010/main" val="0"/>
              </a:ext>
            </a:extLst>
          </a:blip>
          <a:stretch>
            <a:fillRect/>
          </a:stretch>
        </p:blipFill>
        <p:spPr>
          <a:xfrm rot="5400000">
            <a:off x="5642252" y="4712896"/>
            <a:ext cx="500409" cy="180412"/>
          </a:xfrm>
          <a:prstGeom prst="rect">
            <a:avLst/>
          </a:prstGeom>
        </p:spPr>
      </p:pic>
      <p:pic>
        <p:nvPicPr>
          <p:cNvPr id="80" name="Picture 79">
            <a:extLst>
              <a:ext uri="{FF2B5EF4-FFF2-40B4-BE49-F238E27FC236}">
                <a16:creationId xmlns:a16="http://schemas.microsoft.com/office/drawing/2014/main" id="{6B65D804-6111-42FE-B046-C5A77A11DB19}"/>
              </a:ext>
            </a:extLst>
          </p:cNvPr>
          <p:cNvPicPr>
            <a:picLocks noChangeAspect="1"/>
          </p:cNvPicPr>
          <p:nvPr>
            <p:custDataLst>
              <p:tags r:id="rId8"/>
            </p:custDataLst>
          </p:nvPr>
        </p:nvPicPr>
        <p:blipFill>
          <a:blip r:embed="rId19">
            <a:extLst>
              <a:ext uri="{28A0092B-C50C-407E-A947-70E740481C1C}">
                <a14:useLocalDpi xmlns:a14="http://schemas.microsoft.com/office/drawing/2010/main" val="0"/>
              </a:ext>
            </a:extLst>
          </a:blip>
          <a:stretch>
            <a:fillRect/>
          </a:stretch>
        </p:blipFill>
        <p:spPr>
          <a:xfrm>
            <a:off x="4437803" y="4703864"/>
            <a:ext cx="1279136" cy="165378"/>
          </a:xfrm>
          <a:prstGeom prst="rect">
            <a:avLst/>
          </a:prstGeom>
        </p:spPr>
      </p:pic>
      <p:pic>
        <p:nvPicPr>
          <p:cNvPr id="115" name="Picture 114">
            <a:extLst>
              <a:ext uri="{FF2B5EF4-FFF2-40B4-BE49-F238E27FC236}">
                <a16:creationId xmlns:a16="http://schemas.microsoft.com/office/drawing/2014/main" id="{ED837710-B632-4F01-8D74-42DB4291601A}"/>
              </a:ext>
            </a:extLst>
          </p:cNvPr>
          <p:cNvPicPr>
            <a:picLocks noChangeAspect="1"/>
          </p:cNvPicPr>
          <p:nvPr>
            <p:custDataLst>
              <p:tags r:id="rId9"/>
            </p:custDataLst>
          </p:nvPr>
        </p:nvPicPr>
        <p:blipFill>
          <a:blip r:embed="rId18">
            <a:extLst>
              <a:ext uri="{28A0092B-C50C-407E-A947-70E740481C1C}">
                <a14:useLocalDpi xmlns:a14="http://schemas.microsoft.com/office/drawing/2010/main" val="0"/>
              </a:ext>
            </a:extLst>
          </a:blip>
          <a:stretch>
            <a:fillRect/>
          </a:stretch>
        </p:blipFill>
        <p:spPr>
          <a:xfrm rot="16200000">
            <a:off x="6002623" y="4711856"/>
            <a:ext cx="500409" cy="180412"/>
          </a:xfrm>
          <a:prstGeom prst="rect">
            <a:avLst/>
          </a:prstGeom>
        </p:spPr>
      </p:pic>
      <p:pic>
        <p:nvPicPr>
          <p:cNvPr id="1837" name="Picture 1836">
            <a:extLst>
              <a:ext uri="{FF2B5EF4-FFF2-40B4-BE49-F238E27FC236}">
                <a16:creationId xmlns:a16="http://schemas.microsoft.com/office/drawing/2014/main" id="{474B4EF3-FC30-4E99-A33F-C0B8070E6E6B}"/>
              </a:ext>
            </a:extLst>
          </p:cNvPr>
          <p:cNvPicPr>
            <a:picLocks noChangeAspect="1"/>
          </p:cNvPicPr>
          <p:nvPr>
            <p:custDataLst>
              <p:tags r:id="rId10"/>
            </p:custDataLst>
          </p:nvPr>
        </p:nvPicPr>
        <p:blipFill>
          <a:blip r:embed="rId20">
            <a:extLst>
              <a:ext uri="{28A0092B-C50C-407E-A947-70E740481C1C}">
                <a14:useLocalDpi xmlns:a14="http://schemas.microsoft.com/office/drawing/2010/main" val="0"/>
              </a:ext>
            </a:extLst>
          </a:blip>
          <a:stretch>
            <a:fillRect/>
          </a:stretch>
        </p:blipFill>
        <p:spPr>
          <a:xfrm rot="16200000">
            <a:off x="6002624" y="2807202"/>
            <a:ext cx="500409" cy="180412"/>
          </a:xfrm>
          <a:prstGeom prst="rect">
            <a:avLst/>
          </a:prstGeom>
        </p:spPr>
      </p:pic>
      <p:pic>
        <p:nvPicPr>
          <p:cNvPr id="77" name="Picture 76">
            <a:extLst>
              <a:ext uri="{FF2B5EF4-FFF2-40B4-BE49-F238E27FC236}">
                <a16:creationId xmlns:a16="http://schemas.microsoft.com/office/drawing/2014/main" id="{4BB88D8F-B414-4068-8B56-B5C9AD2548B3}"/>
              </a:ext>
            </a:extLst>
          </p:cNvPr>
          <p:cNvPicPr>
            <a:picLocks noChangeAspect="1"/>
          </p:cNvPicPr>
          <p:nvPr>
            <p:custDataLst>
              <p:tags r:id="rId11"/>
            </p:custDataLst>
          </p:nvPr>
        </p:nvPicPr>
        <p:blipFill>
          <a:blip r:embed="rId19">
            <a:extLst>
              <a:ext uri="{28A0092B-C50C-407E-A947-70E740481C1C}">
                <a14:useLocalDpi xmlns:a14="http://schemas.microsoft.com/office/drawing/2010/main" val="0"/>
              </a:ext>
            </a:extLst>
          </a:blip>
          <a:stretch>
            <a:fillRect/>
          </a:stretch>
        </p:blipFill>
        <p:spPr>
          <a:xfrm>
            <a:off x="6475496" y="4702823"/>
            <a:ext cx="1279136" cy="165378"/>
          </a:xfrm>
          <a:prstGeom prst="rect">
            <a:avLst/>
          </a:prstGeom>
        </p:spPr>
      </p:pic>
      <p:pic>
        <p:nvPicPr>
          <p:cNvPr id="84" name="Picture 83">
            <a:extLst>
              <a:ext uri="{FF2B5EF4-FFF2-40B4-BE49-F238E27FC236}">
                <a16:creationId xmlns:a16="http://schemas.microsoft.com/office/drawing/2014/main" id="{5C663123-E404-4821-A581-E8CBB6EF688C}"/>
              </a:ext>
            </a:extLst>
          </p:cNvPr>
          <p:cNvPicPr>
            <a:picLocks noChangeAspect="1"/>
          </p:cNvPicPr>
          <p:nvPr>
            <p:custDataLst>
              <p:tags r:id="rId12"/>
            </p:custDataLst>
          </p:nvPr>
        </p:nvPicPr>
        <p:blipFill>
          <a:blip r:embed="rId21">
            <a:extLst>
              <a:ext uri="{28A0092B-C50C-407E-A947-70E740481C1C}">
                <a14:useLocalDpi xmlns:a14="http://schemas.microsoft.com/office/drawing/2010/main" val="0"/>
              </a:ext>
            </a:extLst>
          </a:blip>
          <a:stretch>
            <a:fillRect/>
          </a:stretch>
        </p:blipFill>
        <p:spPr>
          <a:xfrm>
            <a:off x="6571289" y="2805350"/>
            <a:ext cx="1719103" cy="157177"/>
          </a:xfrm>
          <a:prstGeom prst="rect">
            <a:avLst/>
          </a:prstGeom>
        </p:spPr>
      </p:pic>
      <p:sp>
        <p:nvSpPr>
          <p:cNvPr id="142" name="Rectangle: Rounded Corners 141">
            <a:extLst>
              <a:ext uri="{FF2B5EF4-FFF2-40B4-BE49-F238E27FC236}">
                <a16:creationId xmlns:a16="http://schemas.microsoft.com/office/drawing/2014/main" id="{DFC94468-F749-4FF2-9EFB-AF4E601EB3B3}"/>
              </a:ext>
            </a:extLst>
          </p:cNvPr>
          <p:cNvSpPr/>
          <p:nvPr/>
        </p:nvSpPr>
        <p:spPr>
          <a:xfrm>
            <a:off x="2688132" y="3410945"/>
            <a:ext cx="6874968" cy="85092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3" name="Rectangle: Rounded Corners 142">
            <a:extLst>
              <a:ext uri="{FF2B5EF4-FFF2-40B4-BE49-F238E27FC236}">
                <a16:creationId xmlns:a16="http://schemas.microsoft.com/office/drawing/2014/main" id="{12BB5174-BD9E-4B76-A9CA-2E6835F15EFB}"/>
              </a:ext>
            </a:extLst>
          </p:cNvPr>
          <p:cNvSpPr/>
          <p:nvPr/>
        </p:nvSpPr>
        <p:spPr>
          <a:xfrm>
            <a:off x="2628426" y="5550533"/>
            <a:ext cx="6934674" cy="85092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custDataLst>
      <p:tags r:id="rId1"/>
    </p:custDataLst>
    <p:extLst>
      <p:ext uri="{BB962C8B-B14F-4D97-AF65-F5344CB8AC3E}">
        <p14:creationId xmlns:p14="http://schemas.microsoft.com/office/powerpoint/2010/main" val="231103992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advTm="76705">
        <p15:prstTrans prst="pageCurlDouble"/>
      </p:transition>
    </mc:Choice>
    <mc:Fallback xmlns="">
      <p:transition advTm="76705">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66"/>
                                        </p:tgtEl>
                                        <p:attrNameLst>
                                          <p:attrName>style.visibility</p:attrName>
                                        </p:attrNameLst>
                                      </p:cBhvr>
                                      <p:to>
                                        <p:strVal val="visible"/>
                                      </p:to>
                                    </p:set>
                                    <p:animEffect transition="in" filter="wipe(up)">
                                      <p:cBhvr>
                                        <p:cTn id="7" dur="500"/>
                                        <p:tgtEl>
                                          <p:spTgt spid="6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xit" presetSubtype="1" fill="hold" grpId="1" nodeType="clickEffect">
                                  <p:stCondLst>
                                    <p:cond delay="0"/>
                                  </p:stCondLst>
                                  <p:childTnLst>
                                    <p:animEffect transition="out" filter="wipe(up)">
                                      <p:cBhvr>
                                        <p:cTn id="11" dur="500"/>
                                        <p:tgtEl>
                                          <p:spTgt spid="66"/>
                                        </p:tgtEl>
                                      </p:cBhvr>
                                    </p:animEffect>
                                    <p:set>
                                      <p:cBhvr>
                                        <p:cTn id="12" dur="1" fill="hold">
                                          <p:stCondLst>
                                            <p:cond delay="499"/>
                                          </p:stCondLst>
                                        </p:cTn>
                                        <p:tgtEl>
                                          <p:spTgt spid="66"/>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wipe(up)">
                                      <p:cBhvr>
                                        <p:cTn id="17" dur="500"/>
                                        <p:tgtEl>
                                          <p:spTgt spid="6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xit" presetSubtype="1" fill="hold" grpId="1" nodeType="clickEffect">
                                  <p:stCondLst>
                                    <p:cond delay="0"/>
                                  </p:stCondLst>
                                  <p:childTnLst>
                                    <p:animEffect transition="out" filter="wipe(up)">
                                      <p:cBhvr>
                                        <p:cTn id="21" dur="500"/>
                                        <p:tgtEl>
                                          <p:spTgt spid="67"/>
                                        </p:tgtEl>
                                      </p:cBhvr>
                                    </p:animEffect>
                                    <p:set>
                                      <p:cBhvr>
                                        <p:cTn id="22" dur="1" fill="hold">
                                          <p:stCondLst>
                                            <p:cond delay="499"/>
                                          </p:stCondLst>
                                        </p:cTn>
                                        <p:tgtEl>
                                          <p:spTgt spid="67"/>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wipe(up)">
                                      <p:cBhvr>
                                        <p:cTn id="27" dur="500"/>
                                        <p:tgtEl>
                                          <p:spTgt spid="6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xit" presetSubtype="1" fill="hold" grpId="1" nodeType="clickEffect">
                                  <p:stCondLst>
                                    <p:cond delay="0"/>
                                  </p:stCondLst>
                                  <p:childTnLst>
                                    <p:animEffect transition="out" filter="wipe(up)">
                                      <p:cBhvr>
                                        <p:cTn id="31" dur="500"/>
                                        <p:tgtEl>
                                          <p:spTgt spid="68"/>
                                        </p:tgtEl>
                                      </p:cBhvr>
                                    </p:animEffect>
                                    <p:set>
                                      <p:cBhvr>
                                        <p:cTn id="32" dur="1" fill="hold">
                                          <p:stCondLst>
                                            <p:cond delay="499"/>
                                          </p:stCondLst>
                                        </p:cTn>
                                        <p:tgtEl>
                                          <p:spTgt spid="68"/>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grpId="0" nodeType="clickEffect">
                                  <p:stCondLst>
                                    <p:cond delay="0"/>
                                  </p:stCondLst>
                                  <p:childTnLst>
                                    <p:set>
                                      <p:cBhvr>
                                        <p:cTn id="36" dur="1" fill="hold">
                                          <p:stCondLst>
                                            <p:cond delay="0"/>
                                          </p:stCondLst>
                                        </p:cTn>
                                        <p:tgtEl>
                                          <p:spTgt spid="69"/>
                                        </p:tgtEl>
                                        <p:attrNameLst>
                                          <p:attrName>style.visibility</p:attrName>
                                        </p:attrNameLst>
                                      </p:cBhvr>
                                      <p:to>
                                        <p:strVal val="visible"/>
                                      </p:to>
                                    </p:set>
                                    <p:animEffect transition="in" filter="wipe(up)">
                                      <p:cBhvr>
                                        <p:cTn id="37" dur="500"/>
                                        <p:tgtEl>
                                          <p:spTgt spid="69"/>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xit" presetSubtype="1" fill="hold" grpId="1" nodeType="clickEffect">
                                  <p:stCondLst>
                                    <p:cond delay="0"/>
                                  </p:stCondLst>
                                  <p:childTnLst>
                                    <p:animEffect transition="out" filter="wipe(up)">
                                      <p:cBhvr>
                                        <p:cTn id="41" dur="500"/>
                                        <p:tgtEl>
                                          <p:spTgt spid="69"/>
                                        </p:tgtEl>
                                      </p:cBhvr>
                                    </p:animEffect>
                                    <p:set>
                                      <p:cBhvr>
                                        <p:cTn id="42" dur="1" fill="hold">
                                          <p:stCondLst>
                                            <p:cond delay="499"/>
                                          </p:stCondLst>
                                        </p:cTn>
                                        <p:tgtEl>
                                          <p:spTgt spid="69"/>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grpId="0" nodeType="clickEffect">
                                  <p:stCondLst>
                                    <p:cond delay="0"/>
                                  </p:stCondLst>
                                  <p:childTnLst>
                                    <p:set>
                                      <p:cBhvr>
                                        <p:cTn id="46" dur="1" fill="hold">
                                          <p:stCondLst>
                                            <p:cond delay="0"/>
                                          </p:stCondLst>
                                        </p:cTn>
                                        <p:tgtEl>
                                          <p:spTgt spid="70"/>
                                        </p:tgtEl>
                                        <p:attrNameLst>
                                          <p:attrName>style.visibility</p:attrName>
                                        </p:attrNameLst>
                                      </p:cBhvr>
                                      <p:to>
                                        <p:strVal val="visible"/>
                                      </p:to>
                                    </p:set>
                                    <p:animEffect transition="in" filter="wipe(up)">
                                      <p:cBhvr>
                                        <p:cTn id="47" dur="500"/>
                                        <p:tgtEl>
                                          <p:spTgt spid="70"/>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xit" presetSubtype="1" fill="hold" grpId="1" nodeType="clickEffect">
                                  <p:stCondLst>
                                    <p:cond delay="0"/>
                                  </p:stCondLst>
                                  <p:childTnLst>
                                    <p:animEffect transition="out" filter="wipe(up)">
                                      <p:cBhvr>
                                        <p:cTn id="51" dur="500"/>
                                        <p:tgtEl>
                                          <p:spTgt spid="70"/>
                                        </p:tgtEl>
                                      </p:cBhvr>
                                    </p:animEffect>
                                    <p:set>
                                      <p:cBhvr>
                                        <p:cTn id="52" dur="1" fill="hold">
                                          <p:stCondLst>
                                            <p:cond delay="499"/>
                                          </p:stCondLst>
                                        </p:cTn>
                                        <p:tgtEl>
                                          <p:spTgt spid="70"/>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22" presetClass="entr" presetSubtype="1" fill="hold" grpId="0" nodeType="clickEffect">
                                  <p:stCondLst>
                                    <p:cond delay="0"/>
                                  </p:stCondLst>
                                  <p:childTnLst>
                                    <p:set>
                                      <p:cBhvr>
                                        <p:cTn id="56" dur="1" fill="hold">
                                          <p:stCondLst>
                                            <p:cond delay="0"/>
                                          </p:stCondLst>
                                        </p:cTn>
                                        <p:tgtEl>
                                          <p:spTgt spid="71"/>
                                        </p:tgtEl>
                                        <p:attrNameLst>
                                          <p:attrName>style.visibility</p:attrName>
                                        </p:attrNameLst>
                                      </p:cBhvr>
                                      <p:to>
                                        <p:strVal val="visible"/>
                                      </p:to>
                                    </p:set>
                                    <p:animEffect transition="in" filter="wipe(up)">
                                      <p:cBhvr>
                                        <p:cTn id="57" dur="500"/>
                                        <p:tgtEl>
                                          <p:spTgt spid="71"/>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xit" presetSubtype="1" fill="hold" grpId="1" nodeType="clickEffect">
                                  <p:stCondLst>
                                    <p:cond delay="0"/>
                                  </p:stCondLst>
                                  <p:childTnLst>
                                    <p:animEffect transition="out" filter="wipe(up)">
                                      <p:cBhvr>
                                        <p:cTn id="61" dur="500"/>
                                        <p:tgtEl>
                                          <p:spTgt spid="71"/>
                                        </p:tgtEl>
                                      </p:cBhvr>
                                    </p:animEffect>
                                    <p:set>
                                      <p:cBhvr>
                                        <p:cTn id="62" dur="1" fill="hold">
                                          <p:stCondLst>
                                            <p:cond delay="499"/>
                                          </p:stCondLst>
                                        </p:cTn>
                                        <p:tgtEl>
                                          <p:spTgt spid="71"/>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22" presetClass="entr" presetSubtype="1" fill="hold" grpId="0" nodeType="clickEffect">
                                  <p:stCondLst>
                                    <p:cond delay="0"/>
                                  </p:stCondLst>
                                  <p:childTnLst>
                                    <p:set>
                                      <p:cBhvr>
                                        <p:cTn id="66" dur="1" fill="hold">
                                          <p:stCondLst>
                                            <p:cond delay="0"/>
                                          </p:stCondLst>
                                        </p:cTn>
                                        <p:tgtEl>
                                          <p:spTgt spid="72"/>
                                        </p:tgtEl>
                                        <p:attrNameLst>
                                          <p:attrName>style.visibility</p:attrName>
                                        </p:attrNameLst>
                                      </p:cBhvr>
                                      <p:to>
                                        <p:strVal val="visible"/>
                                      </p:to>
                                    </p:set>
                                    <p:animEffect transition="in" filter="wipe(up)">
                                      <p:cBhvr>
                                        <p:cTn id="67" dur="500"/>
                                        <p:tgtEl>
                                          <p:spTgt spid="72"/>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xit" presetSubtype="1" fill="hold" grpId="1" nodeType="clickEffect">
                                  <p:stCondLst>
                                    <p:cond delay="0"/>
                                  </p:stCondLst>
                                  <p:childTnLst>
                                    <p:animEffect transition="out" filter="wipe(up)">
                                      <p:cBhvr>
                                        <p:cTn id="71" dur="500"/>
                                        <p:tgtEl>
                                          <p:spTgt spid="72"/>
                                        </p:tgtEl>
                                      </p:cBhvr>
                                    </p:animEffect>
                                    <p:set>
                                      <p:cBhvr>
                                        <p:cTn id="72" dur="1" fill="hold">
                                          <p:stCondLst>
                                            <p:cond delay="499"/>
                                          </p:stCondLst>
                                        </p:cTn>
                                        <p:tgtEl>
                                          <p:spTgt spid="72"/>
                                        </p:tgtEl>
                                        <p:attrNameLst>
                                          <p:attrName>style.visibility</p:attrName>
                                        </p:attrNameLst>
                                      </p:cBhvr>
                                      <p:to>
                                        <p:strVal val="hidden"/>
                                      </p:to>
                                    </p:set>
                                  </p:childTnLst>
                                </p:cTn>
                              </p:par>
                              <p:par>
                                <p:cTn id="73" presetID="10" presetClass="entr" presetSubtype="0" fill="hold" grpId="0" nodeType="withEffect">
                                  <p:stCondLst>
                                    <p:cond delay="0"/>
                                  </p:stCondLst>
                                  <p:childTnLst>
                                    <p:set>
                                      <p:cBhvr>
                                        <p:cTn id="74" dur="1" fill="hold">
                                          <p:stCondLst>
                                            <p:cond delay="0"/>
                                          </p:stCondLst>
                                        </p:cTn>
                                        <p:tgtEl>
                                          <p:spTgt spid="3"/>
                                        </p:tgtEl>
                                        <p:attrNameLst>
                                          <p:attrName>style.visibility</p:attrName>
                                        </p:attrNameLst>
                                      </p:cBhvr>
                                      <p:to>
                                        <p:strVal val="visible"/>
                                      </p:to>
                                    </p:set>
                                    <p:animEffect transition="in" filter="fade">
                                      <p:cBhvr>
                                        <p:cTn id="75" dur="500"/>
                                        <p:tgtEl>
                                          <p:spTgt spid="3"/>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xit" presetSubtype="0" fill="hold" grpId="1" nodeType="clickEffect">
                                  <p:stCondLst>
                                    <p:cond delay="0"/>
                                  </p:stCondLst>
                                  <p:childTnLst>
                                    <p:animEffect transition="out" filter="fade">
                                      <p:cBhvr>
                                        <p:cTn id="79" dur="500"/>
                                        <p:tgtEl>
                                          <p:spTgt spid="3"/>
                                        </p:tgtEl>
                                      </p:cBhvr>
                                    </p:animEffect>
                                    <p:set>
                                      <p:cBhvr>
                                        <p:cTn id="80" dur="1" fill="hold">
                                          <p:stCondLst>
                                            <p:cond delay="499"/>
                                          </p:stCondLst>
                                        </p:cTn>
                                        <p:tgtEl>
                                          <p:spTgt spid="3"/>
                                        </p:tgtEl>
                                        <p:attrNameLst>
                                          <p:attrName>style.visibility</p:attrName>
                                        </p:attrNameLst>
                                      </p:cBhvr>
                                      <p:to>
                                        <p:strVal val="hidden"/>
                                      </p:to>
                                    </p:set>
                                  </p:childTnLst>
                                </p:cTn>
                              </p:par>
                            </p:childTnLst>
                          </p:cTn>
                        </p:par>
                      </p:childTnLst>
                    </p:cTn>
                  </p:par>
                  <p:par>
                    <p:cTn id="81" fill="hold">
                      <p:stCondLst>
                        <p:cond delay="indefinite"/>
                      </p:stCondLst>
                      <p:childTnLst>
                        <p:par>
                          <p:cTn id="82" fill="hold">
                            <p:stCondLst>
                              <p:cond delay="0"/>
                            </p:stCondLst>
                            <p:childTnLst>
                              <p:par>
                                <p:cTn id="83" presetID="22" presetClass="entr" presetSubtype="1" fill="hold" grpId="2" nodeType="clickEffect">
                                  <p:stCondLst>
                                    <p:cond delay="0"/>
                                  </p:stCondLst>
                                  <p:childTnLst>
                                    <p:set>
                                      <p:cBhvr>
                                        <p:cTn id="84" dur="1" fill="hold">
                                          <p:stCondLst>
                                            <p:cond delay="0"/>
                                          </p:stCondLst>
                                        </p:cTn>
                                        <p:tgtEl>
                                          <p:spTgt spid="66"/>
                                        </p:tgtEl>
                                        <p:attrNameLst>
                                          <p:attrName>style.visibility</p:attrName>
                                        </p:attrNameLst>
                                      </p:cBhvr>
                                      <p:to>
                                        <p:strVal val="visible"/>
                                      </p:to>
                                    </p:set>
                                    <p:animEffect transition="in" filter="wipe(up)">
                                      <p:cBhvr>
                                        <p:cTn id="85" dur="500"/>
                                        <p:tgtEl>
                                          <p:spTgt spid="66"/>
                                        </p:tgtEl>
                                      </p:cBhvr>
                                    </p:animEffect>
                                  </p:childTnLst>
                                </p:cTn>
                              </p:par>
                            </p:childTnLst>
                          </p:cTn>
                        </p:par>
                      </p:childTnLst>
                    </p:cTn>
                  </p:par>
                  <p:par>
                    <p:cTn id="86" fill="hold">
                      <p:stCondLst>
                        <p:cond delay="indefinite"/>
                      </p:stCondLst>
                      <p:childTnLst>
                        <p:par>
                          <p:cTn id="87" fill="hold">
                            <p:stCondLst>
                              <p:cond delay="0"/>
                            </p:stCondLst>
                            <p:childTnLst>
                              <p:par>
                                <p:cTn id="88" presetID="22" presetClass="exit" presetSubtype="1" fill="hold" grpId="3" nodeType="clickEffect">
                                  <p:stCondLst>
                                    <p:cond delay="0"/>
                                  </p:stCondLst>
                                  <p:childTnLst>
                                    <p:animEffect transition="out" filter="wipe(up)">
                                      <p:cBhvr>
                                        <p:cTn id="89" dur="500"/>
                                        <p:tgtEl>
                                          <p:spTgt spid="66"/>
                                        </p:tgtEl>
                                      </p:cBhvr>
                                    </p:animEffect>
                                    <p:set>
                                      <p:cBhvr>
                                        <p:cTn id="90" dur="1" fill="hold">
                                          <p:stCondLst>
                                            <p:cond delay="499"/>
                                          </p:stCondLst>
                                        </p:cTn>
                                        <p:tgtEl>
                                          <p:spTgt spid="6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66" grpId="0" animBg="1"/>
      <p:bldP spid="66" grpId="1" animBg="1"/>
      <p:bldP spid="66" grpId="2" animBg="1"/>
      <p:bldP spid="66" grpId="3" animBg="1"/>
      <p:bldP spid="67" grpId="0" animBg="1"/>
      <p:bldP spid="67" grpId="1" animBg="1"/>
      <p:bldP spid="68" grpId="0" animBg="1"/>
      <p:bldP spid="68" grpId="1" animBg="1"/>
      <p:bldP spid="69" grpId="0" animBg="1"/>
      <p:bldP spid="69" grpId="1" animBg="1"/>
      <p:bldP spid="70" grpId="0" animBg="1"/>
      <p:bldP spid="70" grpId="1" animBg="1"/>
      <p:bldP spid="71" grpId="0" animBg="1"/>
      <p:bldP spid="71" grpId="1" animBg="1"/>
      <p:bldP spid="72" grpId="0" animBg="1"/>
      <p:bldP spid="72" grpId="1" animBg="1"/>
    </p:bld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EB776-73D0-4515-8719-C24BFB45BF4E}"/>
              </a:ext>
            </a:extLst>
          </p:cNvPr>
          <p:cNvSpPr>
            <a:spLocks noGrp="1"/>
          </p:cNvSpPr>
          <p:nvPr>
            <p:ph type="title"/>
          </p:nvPr>
        </p:nvSpPr>
        <p:spPr/>
        <p:txBody>
          <a:bodyPr/>
          <a:lstStyle/>
          <a:p>
            <a:r>
              <a:rPr lang="en-GB" dirty="0" err="1"/>
              <a:t>Kitaev</a:t>
            </a:r>
            <a:r>
              <a:rPr lang="en-GB" dirty="0"/>
              <a:t> | Three Equivalent Frameworks</a:t>
            </a:r>
          </a:p>
        </p:txBody>
      </p:sp>
      <p:sp>
        <p:nvSpPr>
          <p:cNvPr id="3" name="Rectangle 2">
            <a:extLst>
              <a:ext uri="{FF2B5EF4-FFF2-40B4-BE49-F238E27FC236}">
                <a16:creationId xmlns:a16="http://schemas.microsoft.com/office/drawing/2014/main" id="{C754FE9B-E9C8-4BB4-8BA8-0F71D36CA709}"/>
              </a:ext>
            </a:extLst>
          </p:cNvPr>
          <p:cNvSpPr/>
          <p:nvPr/>
        </p:nvSpPr>
        <p:spPr>
          <a:xfrm>
            <a:off x="3730021" y="3788504"/>
            <a:ext cx="1599394" cy="72840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900" name="Group 1899">
            <a:extLst>
              <a:ext uri="{FF2B5EF4-FFF2-40B4-BE49-F238E27FC236}">
                <a16:creationId xmlns:a16="http://schemas.microsoft.com/office/drawing/2014/main" id="{8C313D4A-1ADE-4D35-A145-9A2FB7E59871}"/>
              </a:ext>
            </a:extLst>
          </p:cNvPr>
          <p:cNvGrpSpPr>
            <a:grpSpLocks noChangeAspect="1"/>
          </p:cNvGrpSpPr>
          <p:nvPr/>
        </p:nvGrpSpPr>
        <p:grpSpPr>
          <a:xfrm>
            <a:off x="1046620" y="2617787"/>
            <a:ext cx="10098760" cy="1622425"/>
            <a:chOff x="2541588" y="2540000"/>
            <a:chExt cx="3389313" cy="544513"/>
          </a:xfrm>
        </p:grpSpPr>
        <p:sp>
          <p:nvSpPr>
            <p:cNvPr id="1838" name="Freeform 1035">
              <a:extLst>
                <a:ext uri="{FF2B5EF4-FFF2-40B4-BE49-F238E27FC236}">
                  <a16:creationId xmlns:a16="http://schemas.microsoft.com/office/drawing/2014/main" id="{FE402D8D-DDFE-4E50-9E17-D18E1A445343}"/>
                </a:ext>
              </a:extLst>
            </p:cNvPr>
            <p:cNvSpPr>
              <a:spLocks/>
            </p:cNvSpPr>
            <p:nvPr/>
          </p:nvSpPr>
          <p:spPr bwMode="auto">
            <a:xfrm>
              <a:off x="2541588" y="2662238"/>
              <a:ext cx="757238" cy="244475"/>
            </a:xfrm>
            <a:custGeom>
              <a:avLst/>
              <a:gdLst>
                <a:gd name="T0" fmla="*/ 9879 w 11041"/>
                <a:gd name="T1" fmla="*/ 3543 h 3543"/>
                <a:gd name="T2" fmla="*/ 1162 w 11041"/>
                <a:gd name="T3" fmla="*/ 3543 h 3543"/>
                <a:gd name="T4" fmla="*/ 0 w 11041"/>
                <a:gd name="T5" fmla="*/ 2468 h 3543"/>
                <a:gd name="T6" fmla="*/ 0 w 11041"/>
                <a:gd name="T7" fmla="*/ 1076 h 3543"/>
                <a:gd name="T8" fmla="*/ 1162 w 11041"/>
                <a:gd name="T9" fmla="*/ 0 h 3543"/>
                <a:gd name="T10" fmla="*/ 9879 w 11041"/>
                <a:gd name="T11" fmla="*/ 0 h 3543"/>
                <a:gd name="T12" fmla="*/ 11041 w 11041"/>
                <a:gd name="T13" fmla="*/ 1076 h 3543"/>
                <a:gd name="T14" fmla="*/ 11041 w 11041"/>
                <a:gd name="T15" fmla="*/ 2468 h 3543"/>
                <a:gd name="T16" fmla="*/ 9879 w 11041"/>
                <a:gd name="T17" fmla="*/ 3543 h 3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41" h="3543">
                  <a:moveTo>
                    <a:pt x="9879" y="3543"/>
                  </a:moveTo>
                  <a:lnTo>
                    <a:pt x="1162" y="3543"/>
                  </a:lnTo>
                  <a:cubicBezTo>
                    <a:pt x="518" y="3543"/>
                    <a:pt x="0" y="3064"/>
                    <a:pt x="0" y="2468"/>
                  </a:cubicBezTo>
                  <a:lnTo>
                    <a:pt x="0" y="1076"/>
                  </a:lnTo>
                  <a:cubicBezTo>
                    <a:pt x="0" y="480"/>
                    <a:pt x="518" y="0"/>
                    <a:pt x="1162" y="0"/>
                  </a:cubicBezTo>
                  <a:lnTo>
                    <a:pt x="9879" y="0"/>
                  </a:lnTo>
                  <a:cubicBezTo>
                    <a:pt x="10523" y="0"/>
                    <a:pt x="11041" y="480"/>
                    <a:pt x="11041" y="1076"/>
                  </a:cubicBezTo>
                  <a:lnTo>
                    <a:pt x="11041" y="2468"/>
                  </a:lnTo>
                  <a:cubicBezTo>
                    <a:pt x="11041" y="3064"/>
                    <a:pt x="10523" y="3543"/>
                    <a:pt x="9879" y="3543"/>
                  </a:cubicBezTo>
                  <a:close/>
                </a:path>
              </a:pathLst>
            </a:custGeom>
            <a:solidFill>
              <a:srgbClr val="FFFFFF"/>
            </a:solidFill>
            <a:ln w="3175" cap="flat">
              <a:noFill/>
              <a:prstDash val="solid"/>
              <a:miter lim="800000"/>
              <a:headEnd/>
              <a:tailEnd/>
            </a:ln>
            <a:extLst>
              <a:ext uri="{91240B29-F687-4F45-9708-019B960494DF}">
                <a14:hiddenLine xmlns:a14="http://schemas.microsoft.com/office/drawing/2010/main" w="3175" cap="flat">
                  <a:solidFill>
                    <a:srgbClr val="666666"/>
                  </a:solidFill>
                  <a:prstDash val="solid"/>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39" name="Freeform 1036">
              <a:extLst>
                <a:ext uri="{FF2B5EF4-FFF2-40B4-BE49-F238E27FC236}">
                  <a16:creationId xmlns:a16="http://schemas.microsoft.com/office/drawing/2014/main" id="{7128BACD-0DBD-4F99-A928-CD2CF6E5EF64}"/>
                </a:ext>
              </a:extLst>
            </p:cNvPr>
            <p:cNvSpPr>
              <a:spLocks/>
            </p:cNvSpPr>
            <p:nvPr/>
          </p:nvSpPr>
          <p:spPr bwMode="auto">
            <a:xfrm>
              <a:off x="2541588" y="2662238"/>
              <a:ext cx="757238" cy="244475"/>
            </a:xfrm>
            <a:custGeom>
              <a:avLst/>
              <a:gdLst>
                <a:gd name="T0" fmla="*/ 9879 w 11041"/>
                <a:gd name="T1" fmla="*/ 3543 h 3543"/>
                <a:gd name="T2" fmla="*/ 1162 w 11041"/>
                <a:gd name="T3" fmla="*/ 3543 h 3543"/>
                <a:gd name="T4" fmla="*/ 0 w 11041"/>
                <a:gd name="T5" fmla="*/ 2468 h 3543"/>
                <a:gd name="T6" fmla="*/ 0 w 11041"/>
                <a:gd name="T7" fmla="*/ 1076 h 3543"/>
                <a:gd name="T8" fmla="*/ 1162 w 11041"/>
                <a:gd name="T9" fmla="*/ 0 h 3543"/>
                <a:gd name="T10" fmla="*/ 9879 w 11041"/>
                <a:gd name="T11" fmla="*/ 0 h 3543"/>
                <a:gd name="T12" fmla="*/ 11041 w 11041"/>
                <a:gd name="T13" fmla="*/ 1076 h 3543"/>
                <a:gd name="T14" fmla="*/ 11041 w 11041"/>
                <a:gd name="T15" fmla="*/ 2468 h 3543"/>
                <a:gd name="T16" fmla="*/ 9879 w 11041"/>
                <a:gd name="T17" fmla="*/ 3543 h 3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41" h="3543">
                  <a:moveTo>
                    <a:pt x="9879" y="3543"/>
                  </a:moveTo>
                  <a:lnTo>
                    <a:pt x="1162" y="3543"/>
                  </a:lnTo>
                  <a:cubicBezTo>
                    <a:pt x="518" y="3543"/>
                    <a:pt x="0" y="3064"/>
                    <a:pt x="0" y="2468"/>
                  </a:cubicBezTo>
                  <a:lnTo>
                    <a:pt x="0" y="1076"/>
                  </a:lnTo>
                  <a:cubicBezTo>
                    <a:pt x="0" y="480"/>
                    <a:pt x="518" y="0"/>
                    <a:pt x="1162" y="0"/>
                  </a:cubicBezTo>
                  <a:lnTo>
                    <a:pt x="9879" y="0"/>
                  </a:lnTo>
                  <a:cubicBezTo>
                    <a:pt x="10523" y="0"/>
                    <a:pt x="11041" y="480"/>
                    <a:pt x="11041" y="1076"/>
                  </a:cubicBezTo>
                  <a:lnTo>
                    <a:pt x="11041" y="2468"/>
                  </a:lnTo>
                  <a:cubicBezTo>
                    <a:pt x="11041" y="3064"/>
                    <a:pt x="10523" y="3543"/>
                    <a:pt x="9879" y="3543"/>
                  </a:cubicBezTo>
                  <a:close/>
                </a:path>
              </a:pathLst>
            </a:custGeom>
            <a:noFill/>
            <a:ln w="3175" cap="flat">
              <a:solidFill>
                <a:srgbClr val="66666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840" name="Freeform 1037">
              <a:extLst>
                <a:ext uri="{FF2B5EF4-FFF2-40B4-BE49-F238E27FC236}">
                  <a16:creationId xmlns:a16="http://schemas.microsoft.com/office/drawing/2014/main" id="{3E8536C4-BD14-4EA5-80AD-E7EB679D0289}"/>
                </a:ext>
              </a:extLst>
            </p:cNvPr>
            <p:cNvSpPr>
              <a:spLocks/>
            </p:cNvSpPr>
            <p:nvPr/>
          </p:nvSpPr>
          <p:spPr bwMode="auto">
            <a:xfrm>
              <a:off x="5303838" y="2662238"/>
              <a:ext cx="627063" cy="244475"/>
            </a:xfrm>
            <a:custGeom>
              <a:avLst/>
              <a:gdLst>
                <a:gd name="T0" fmla="*/ 7986 w 9148"/>
                <a:gd name="T1" fmla="*/ 3543 h 3543"/>
                <a:gd name="T2" fmla="*/ 1162 w 9148"/>
                <a:gd name="T3" fmla="*/ 3543 h 3543"/>
                <a:gd name="T4" fmla="*/ 0 w 9148"/>
                <a:gd name="T5" fmla="*/ 2468 h 3543"/>
                <a:gd name="T6" fmla="*/ 0 w 9148"/>
                <a:gd name="T7" fmla="*/ 1076 h 3543"/>
                <a:gd name="T8" fmla="*/ 1162 w 9148"/>
                <a:gd name="T9" fmla="*/ 0 h 3543"/>
                <a:gd name="T10" fmla="*/ 7986 w 9148"/>
                <a:gd name="T11" fmla="*/ 0 h 3543"/>
                <a:gd name="T12" fmla="*/ 9148 w 9148"/>
                <a:gd name="T13" fmla="*/ 1076 h 3543"/>
                <a:gd name="T14" fmla="*/ 9148 w 9148"/>
                <a:gd name="T15" fmla="*/ 2468 h 3543"/>
                <a:gd name="T16" fmla="*/ 7986 w 9148"/>
                <a:gd name="T17" fmla="*/ 3543 h 3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48" h="3543">
                  <a:moveTo>
                    <a:pt x="7986" y="3543"/>
                  </a:moveTo>
                  <a:lnTo>
                    <a:pt x="1162" y="3543"/>
                  </a:lnTo>
                  <a:cubicBezTo>
                    <a:pt x="518" y="3543"/>
                    <a:pt x="0" y="3064"/>
                    <a:pt x="0" y="2468"/>
                  </a:cubicBezTo>
                  <a:lnTo>
                    <a:pt x="0" y="1076"/>
                  </a:lnTo>
                  <a:cubicBezTo>
                    <a:pt x="0" y="480"/>
                    <a:pt x="518" y="0"/>
                    <a:pt x="1162" y="0"/>
                  </a:cubicBezTo>
                  <a:lnTo>
                    <a:pt x="7986" y="0"/>
                  </a:lnTo>
                  <a:cubicBezTo>
                    <a:pt x="8630" y="0"/>
                    <a:pt x="9148" y="480"/>
                    <a:pt x="9148" y="1076"/>
                  </a:cubicBezTo>
                  <a:lnTo>
                    <a:pt x="9148" y="2468"/>
                  </a:lnTo>
                  <a:cubicBezTo>
                    <a:pt x="9148" y="3064"/>
                    <a:pt x="8630" y="3543"/>
                    <a:pt x="7986" y="3543"/>
                  </a:cubicBezTo>
                  <a:close/>
                </a:path>
              </a:pathLst>
            </a:custGeom>
            <a:solidFill>
              <a:srgbClr val="FFFFFF"/>
            </a:solidFill>
            <a:ln w="3175" cap="flat">
              <a:noFill/>
              <a:prstDash val="solid"/>
              <a:miter lim="800000"/>
              <a:headEnd/>
              <a:tailEnd/>
            </a:ln>
            <a:extLst>
              <a:ext uri="{91240B29-F687-4F45-9708-019B960494DF}">
                <a14:hiddenLine xmlns:a14="http://schemas.microsoft.com/office/drawing/2010/main" w="3175" cap="flat">
                  <a:solidFill>
                    <a:srgbClr val="666666"/>
                  </a:solidFill>
                  <a:prstDash val="solid"/>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41" name="Freeform 1038">
              <a:extLst>
                <a:ext uri="{FF2B5EF4-FFF2-40B4-BE49-F238E27FC236}">
                  <a16:creationId xmlns:a16="http://schemas.microsoft.com/office/drawing/2014/main" id="{742A80C6-2B4C-4063-8B91-9BCF98C55043}"/>
                </a:ext>
              </a:extLst>
            </p:cNvPr>
            <p:cNvSpPr>
              <a:spLocks/>
            </p:cNvSpPr>
            <p:nvPr/>
          </p:nvSpPr>
          <p:spPr bwMode="auto">
            <a:xfrm>
              <a:off x="5303838" y="2662238"/>
              <a:ext cx="627063" cy="244475"/>
            </a:xfrm>
            <a:custGeom>
              <a:avLst/>
              <a:gdLst>
                <a:gd name="T0" fmla="*/ 7986 w 9148"/>
                <a:gd name="T1" fmla="*/ 3543 h 3543"/>
                <a:gd name="T2" fmla="*/ 1162 w 9148"/>
                <a:gd name="T3" fmla="*/ 3543 h 3543"/>
                <a:gd name="T4" fmla="*/ 0 w 9148"/>
                <a:gd name="T5" fmla="*/ 2468 h 3543"/>
                <a:gd name="T6" fmla="*/ 0 w 9148"/>
                <a:gd name="T7" fmla="*/ 1076 h 3543"/>
                <a:gd name="T8" fmla="*/ 1162 w 9148"/>
                <a:gd name="T9" fmla="*/ 0 h 3543"/>
                <a:gd name="T10" fmla="*/ 7986 w 9148"/>
                <a:gd name="T11" fmla="*/ 0 h 3543"/>
                <a:gd name="T12" fmla="*/ 9148 w 9148"/>
                <a:gd name="T13" fmla="*/ 1076 h 3543"/>
                <a:gd name="T14" fmla="*/ 9148 w 9148"/>
                <a:gd name="T15" fmla="*/ 2468 h 3543"/>
                <a:gd name="T16" fmla="*/ 7986 w 9148"/>
                <a:gd name="T17" fmla="*/ 3543 h 3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48" h="3543">
                  <a:moveTo>
                    <a:pt x="7986" y="3543"/>
                  </a:moveTo>
                  <a:lnTo>
                    <a:pt x="1162" y="3543"/>
                  </a:lnTo>
                  <a:cubicBezTo>
                    <a:pt x="518" y="3543"/>
                    <a:pt x="0" y="3064"/>
                    <a:pt x="0" y="2468"/>
                  </a:cubicBezTo>
                  <a:lnTo>
                    <a:pt x="0" y="1076"/>
                  </a:lnTo>
                  <a:cubicBezTo>
                    <a:pt x="0" y="480"/>
                    <a:pt x="518" y="0"/>
                    <a:pt x="1162" y="0"/>
                  </a:cubicBezTo>
                  <a:lnTo>
                    <a:pt x="7986" y="0"/>
                  </a:lnTo>
                  <a:cubicBezTo>
                    <a:pt x="8630" y="0"/>
                    <a:pt x="9148" y="480"/>
                    <a:pt x="9148" y="1076"/>
                  </a:cubicBezTo>
                  <a:lnTo>
                    <a:pt x="9148" y="2468"/>
                  </a:lnTo>
                  <a:cubicBezTo>
                    <a:pt x="9148" y="3064"/>
                    <a:pt x="8630" y="3543"/>
                    <a:pt x="7986" y="3543"/>
                  </a:cubicBezTo>
                  <a:close/>
                </a:path>
              </a:pathLst>
            </a:custGeom>
            <a:noFill/>
            <a:ln w="3175" cap="flat">
              <a:solidFill>
                <a:srgbClr val="66666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842" name="Freeform 1039">
              <a:extLst>
                <a:ext uri="{FF2B5EF4-FFF2-40B4-BE49-F238E27FC236}">
                  <a16:creationId xmlns:a16="http://schemas.microsoft.com/office/drawing/2014/main" id="{B3782606-26BE-4994-B92F-975CE0FE8F58}"/>
                </a:ext>
              </a:extLst>
            </p:cNvPr>
            <p:cNvSpPr>
              <a:spLocks/>
            </p:cNvSpPr>
            <p:nvPr/>
          </p:nvSpPr>
          <p:spPr bwMode="auto">
            <a:xfrm>
              <a:off x="4111626" y="2662238"/>
              <a:ext cx="614363" cy="244475"/>
            </a:xfrm>
            <a:custGeom>
              <a:avLst/>
              <a:gdLst>
                <a:gd name="T0" fmla="*/ 7799 w 8961"/>
                <a:gd name="T1" fmla="*/ 3543 h 3543"/>
                <a:gd name="T2" fmla="*/ 1162 w 8961"/>
                <a:gd name="T3" fmla="*/ 3543 h 3543"/>
                <a:gd name="T4" fmla="*/ 0 w 8961"/>
                <a:gd name="T5" fmla="*/ 2468 h 3543"/>
                <a:gd name="T6" fmla="*/ 0 w 8961"/>
                <a:gd name="T7" fmla="*/ 1076 h 3543"/>
                <a:gd name="T8" fmla="*/ 1162 w 8961"/>
                <a:gd name="T9" fmla="*/ 0 h 3543"/>
                <a:gd name="T10" fmla="*/ 7799 w 8961"/>
                <a:gd name="T11" fmla="*/ 0 h 3543"/>
                <a:gd name="T12" fmla="*/ 8961 w 8961"/>
                <a:gd name="T13" fmla="*/ 1076 h 3543"/>
                <a:gd name="T14" fmla="*/ 8961 w 8961"/>
                <a:gd name="T15" fmla="*/ 2468 h 3543"/>
                <a:gd name="T16" fmla="*/ 7799 w 8961"/>
                <a:gd name="T17" fmla="*/ 3543 h 3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61" h="3543">
                  <a:moveTo>
                    <a:pt x="7799" y="3543"/>
                  </a:moveTo>
                  <a:lnTo>
                    <a:pt x="1162" y="3543"/>
                  </a:lnTo>
                  <a:cubicBezTo>
                    <a:pt x="518" y="3543"/>
                    <a:pt x="0" y="3064"/>
                    <a:pt x="0" y="2468"/>
                  </a:cubicBezTo>
                  <a:lnTo>
                    <a:pt x="0" y="1076"/>
                  </a:lnTo>
                  <a:cubicBezTo>
                    <a:pt x="0" y="480"/>
                    <a:pt x="518" y="0"/>
                    <a:pt x="1162" y="0"/>
                  </a:cubicBezTo>
                  <a:lnTo>
                    <a:pt x="7799" y="0"/>
                  </a:lnTo>
                  <a:cubicBezTo>
                    <a:pt x="8443" y="0"/>
                    <a:pt x="8961" y="480"/>
                    <a:pt x="8961" y="1076"/>
                  </a:cubicBezTo>
                  <a:lnTo>
                    <a:pt x="8961" y="2468"/>
                  </a:lnTo>
                  <a:cubicBezTo>
                    <a:pt x="8961" y="3064"/>
                    <a:pt x="8443" y="3543"/>
                    <a:pt x="7799" y="3543"/>
                  </a:cubicBezTo>
                  <a:close/>
                </a:path>
              </a:pathLst>
            </a:custGeom>
            <a:solidFill>
              <a:srgbClr val="FFFFFF"/>
            </a:solidFill>
            <a:ln w="3175" cap="flat">
              <a:noFill/>
              <a:prstDash val="solid"/>
              <a:miter lim="800000"/>
              <a:headEnd/>
              <a:tailEnd/>
            </a:ln>
            <a:extLst>
              <a:ext uri="{91240B29-F687-4F45-9708-019B960494DF}">
                <a14:hiddenLine xmlns:a14="http://schemas.microsoft.com/office/drawing/2010/main" w="3175" cap="flat">
                  <a:solidFill>
                    <a:srgbClr val="666666"/>
                  </a:solidFill>
                  <a:prstDash val="solid"/>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43" name="Freeform 1040">
              <a:extLst>
                <a:ext uri="{FF2B5EF4-FFF2-40B4-BE49-F238E27FC236}">
                  <a16:creationId xmlns:a16="http://schemas.microsoft.com/office/drawing/2014/main" id="{433F2C60-E31B-46F9-A6EF-E4790D57B78D}"/>
                </a:ext>
              </a:extLst>
            </p:cNvPr>
            <p:cNvSpPr>
              <a:spLocks/>
            </p:cNvSpPr>
            <p:nvPr/>
          </p:nvSpPr>
          <p:spPr bwMode="auto">
            <a:xfrm>
              <a:off x="4111626" y="2662238"/>
              <a:ext cx="614363" cy="244475"/>
            </a:xfrm>
            <a:custGeom>
              <a:avLst/>
              <a:gdLst>
                <a:gd name="T0" fmla="*/ 7799 w 8961"/>
                <a:gd name="T1" fmla="*/ 3543 h 3543"/>
                <a:gd name="T2" fmla="*/ 1162 w 8961"/>
                <a:gd name="T3" fmla="*/ 3543 h 3543"/>
                <a:gd name="T4" fmla="*/ 0 w 8961"/>
                <a:gd name="T5" fmla="*/ 2468 h 3543"/>
                <a:gd name="T6" fmla="*/ 0 w 8961"/>
                <a:gd name="T7" fmla="*/ 1076 h 3543"/>
                <a:gd name="T8" fmla="*/ 1162 w 8961"/>
                <a:gd name="T9" fmla="*/ 0 h 3543"/>
                <a:gd name="T10" fmla="*/ 7799 w 8961"/>
                <a:gd name="T11" fmla="*/ 0 h 3543"/>
                <a:gd name="T12" fmla="*/ 8961 w 8961"/>
                <a:gd name="T13" fmla="*/ 1076 h 3543"/>
                <a:gd name="T14" fmla="*/ 8961 w 8961"/>
                <a:gd name="T15" fmla="*/ 2468 h 3543"/>
                <a:gd name="T16" fmla="*/ 7799 w 8961"/>
                <a:gd name="T17" fmla="*/ 3543 h 3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61" h="3543">
                  <a:moveTo>
                    <a:pt x="7799" y="3543"/>
                  </a:moveTo>
                  <a:lnTo>
                    <a:pt x="1162" y="3543"/>
                  </a:lnTo>
                  <a:cubicBezTo>
                    <a:pt x="518" y="3543"/>
                    <a:pt x="0" y="3064"/>
                    <a:pt x="0" y="2468"/>
                  </a:cubicBezTo>
                  <a:lnTo>
                    <a:pt x="0" y="1076"/>
                  </a:lnTo>
                  <a:cubicBezTo>
                    <a:pt x="0" y="480"/>
                    <a:pt x="518" y="0"/>
                    <a:pt x="1162" y="0"/>
                  </a:cubicBezTo>
                  <a:lnTo>
                    <a:pt x="7799" y="0"/>
                  </a:lnTo>
                  <a:cubicBezTo>
                    <a:pt x="8443" y="0"/>
                    <a:pt x="8961" y="480"/>
                    <a:pt x="8961" y="1076"/>
                  </a:cubicBezTo>
                  <a:lnTo>
                    <a:pt x="8961" y="2468"/>
                  </a:lnTo>
                  <a:cubicBezTo>
                    <a:pt x="8961" y="3064"/>
                    <a:pt x="8443" y="3543"/>
                    <a:pt x="7799" y="3543"/>
                  </a:cubicBezTo>
                  <a:close/>
                </a:path>
              </a:pathLst>
            </a:custGeom>
            <a:noFill/>
            <a:ln w="3175" cap="flat">
              <a:solidFill>
                <a:srgbClr val="66666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844" name="Freeform 1041">
              <a:extLst>
                <a:ext uri="{FF2B5EF4-FFF2-40B4-BE49-F238E27FC236}">
                  <a16:creationId xmlns:a16="http://schemas.microsoft.com/office/drawing/2014/main" id="{61C65652-C1BC-48B6-B90E-6F20CE7AAEF0}"/>
                </a:ext>
              </a:extLst>
            </p:cNvPr>
            <p:cNvSpPr>
              <a:spLocks/>
            </p:cNvSpPr>
            <p:nvPr/>
          </p:nvSpPr>
          <p:spPr bwMode="auto">
            <a:xfrm>
              <a:off x="4279901" y="2749550"/>
              <a:ext cx="63500" cy="74613"/>
            </a:xfrm>
            <a:custGeom>
              <a:avLst/>
              <a:gdLst>
                <a:gd name="T0" fmla="*/ 925 w 925"/>
                <a:gd name="T1" fmla="*/ 129 h 1090"/>
                <a:gd name="T2" fmla="*/ 535 w 925"/>
                <a:gd name="T3" fmla="*/ 129 h 1090"/>
                <a:gd name="T4" fmla="*/ 535 w 925"/>
                <a:gd name="T5" fmla="*/ 1090 h 1090"/>
                <a:gd name="T6" fmla="*/ 390 w 925"/>
                <a:gd name="T7" fmla="*/ 1090 h 1090"/>
                <a:gd name="T8" fmla="*/ 390 w 925"/>
                <a:gd name="T9" fmla="*/ 129 h 1090"/>
                <a:gd name="T10" fmla="*/ 0 w 925"/>
                <a:gd name="T11" fmla="*/ 129 h 1090"/>
                <a:gd name="T12" fmla="*/ 0 w 925"/>
                <a:gd name="T13" fmla="*/ 0 h 1090"/>
                <a:gd name="T14" fmla="*/ 925 w 925"/>
                <a:gd name="T15" fmla="*/ 0 h 1090"/>
                <a:gd name="T16" fmla="*/ 925 w 925"/>
                <a:gd name="T17" fmla="*/ 129 h 10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5" h="1090">
                  <a:moveTo>
                    <a:pt x="925" y="129"/>
                  </a:moveTo>
                  <a:lnTo>
                    <a:pt x="535" y="129"/>
                  </a:lnTo>
                  <a:lnTo>
                    <a:pt x="535" y="1090"/>
                  </a:lnTo>
                  <a:lnTo>
                    <a:pt x="390" y="1090"/>
                  </a:lnTo>
                  <a:lnTo>
                    <a:pt x="390" y="129"/>
                  </a:lnTo>
                  <a:lnTo>
                    <a:pt x="0" y="129"/>
                  </a:lnTo>
                  <a:lnTo>
                    <a:pt x="0" y="0"/>
                  </a:lnTo>
                  <a:lnTo>
                    <a:pt x="925" y="0"/>
                  </a:lnTo>
                  <a:lnTo>
                    <a:pt x="925" y="129"/>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45" name="Freeform 1042">
              <a:extLst>
                <a:ext uri="{FF2B5EF4-FFF2-40B4-BE49-F238E27FC236}">
                  <a16:creationId xmlns:a16="http://schemas.microsoft.com/office/drawing/2014/main" id="{3C8AA65C-E4D5-4B71-AA3A-604CF29602BC}"/>
                </a:ext>
              </a:extLst>
            </p:cNvPr>
            <p:cNvSpPr>
              <a:spLocks noEditPoints="1"/>
            </p:cNvSpPr>
            <p:nvPr/>
          </p:nvSpPr>
          <p:spPr bwMode="auto">
            <a:xfrm>
              <a:off x="4352926" y="2749550"/>
              <a:ext cx="63500" cy="74613"/>
            </a:xfrm>
            <a:custGeom>
              <a:avLst/>
              <a:gdLst>
                <a:gd name="T0" fmla="*/ 921 w 921"/>
                <a:gd name="T1" fmla="*/ 546 h 1090"/>
                <a:gd name="T2" fmla="*/ 857 w 921"/>
                <a:gd name="T3" fmla="*/ 816 h 1090"/>
                <a:gd name="T4" fmla="*/ 684 w 921"/>
                <a:gd name="T5" fmla="*/ 1003 h 1090"/>
                <a:gd name="T6" fmla="*/ 517 w 921"/>
                <a:gd name="T7" fmla="*/ 1070 h 1090"/>
                <a:gd name="T8" fmla="*/ 275 w 921"/>
                <a:gd name="T9" fmla="*/ 1090 h 1090"/>
                <a:gd name="T10" fmla="*/ 0 w 921"/>
                <a:gd name="T11" fmla="*/ 1090 h 1090"/>
                <a:gd name="T12" fmla="*/ 0 w 921"/>
                <a:gd name="T13" fmla="*/ 0 h 1090"/>
                <a:gd name="T14" fmla="*/ 272 w 921"/>
                <a:gd name="T15" fmla="*/ 0 h 1090"/>
                <a:gd name="T16" fmla="*/ 526 w 921"/>
                <a:gd name="T17" fmla="*/ 23 h 1090"/>
                <a:gd name="T18" fmla="*/ 686 w 921"/>
                <a:gd name="T19" fmla="*/ 86 h 1090"/>
                <a:gd name="T20" fmla="*/ 859 w 921"/>
                <a:gd name="T21" fmla="*/ 271 h 1090"/>
                <a:gd name="T22" fmla="*/ 921 w 921"/>
                <a:gd name="T23" fmla="*/ 546 h 1090"/>
                <a:gd name="T24" fmla="*/ 770 w 921"/>
                <a:gd name="T25" fmla="*/ 544 h 1090"/>
                <a:gd name="T26" fmla="*/ 725 w 921"/>
                <a:gd name="T27" fmla="*/ 328 h 1090"/>
                <a:gd name="T28" fmla="*/ 592 w 921"/>
                <a:gd name="T29" fmla="*/ 189 h 1090"/>
                <a:gd name="T30" fmla="*/ 455 w 921"/>
                <a:gd name="T31" fmla="*/ 138 h 1090"/>
                <a:gd name="T32" fmla="*/ 281 w 921"/>
                <a:gd name="T33" fmla="*/ 124 h 1090"/>
                <a:gd name="T34" fmla="*/ 145 w 921"/>
                <a:gd name="T35" fmla="*/ 124 h 1090"/>
                <a:gd name="T36" fmla="*/ 145 w 921"/>
                <a:gd name="T37" fmla="*/ 966 h 1090"/>
                <a:gd name="T38" fmla="*/ 281 w 921"/>
                <a:gd name="T39" fmla="*/ 966 h 1090"/>
                <a:gd name="T40" fmla="*/ 464 w 921"/>
                <a:gd name="T41" fmla="*/ 950 h 1090"/>
                <a:gd name="T42" fmla="*/ 607 w 921"/>
                <a:gd name="T43" fmla="*/ 893 h 1090"/>
                <a:gd name="T44" fmla="*/ 729 w 921"/>
                <a:gd name="T45" fmla="*/ 756 h 1090"/>
                <a:gd name="T46" fmla="*/ 770 w 921"/>
                <a:gd name="T47" fmla="*/ 544 h 10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21" h="1090">
                  <a:moveTo>
                    <a:pt x="921" y="546"/>
                  </a:moveTo>
                  <a:cubicBezTo>
                    <a:pt x="921" y="645"/>
                    <a:pt x="900" y="735"/>
                    <a:pt x="857" y="816"/>
                  </a:cubicBezTo>
                  <a:cubicBezTo>
                    <a:pt x="813" y="896"/>
                    <a:pt x="756" y="958"/>
                    <a:pt x="684" y="1003"/>
                  </a:cubicBezTo>
                  <a:cubicBezTo>
                    <a:pt x="634" y="1034"/>
                    <a:pt x="579" y="1056"/>
                    <a:pt x="517" y="1070"/>
                  </a:cubicBezTo>
                  <a:cubicBezTo>
                    <a:pt x="456" y="1083"/>
                    <a:pt x="376" y="1090"/>
                    <a:pt x="275" y="1090"/>
                  </a:cubicBezTo>
                  <a:lnTo>
                    <a:pt x="0" y="1090"/>
                  </a:lnTo>
                  <a:lnTo>
                    <a:pt x="0" y="0"/>
                  </a:lnTo>
                  <a:lnTo>
                    <a:pt x="272" y="0"/>
                  </a:lnTo>
                  <a:cubicBezTo>
                    <a:pt x="379" y="0"/>
                    <a:pt x="463" y="7"/>
                    <a:pt x="526" y="23"/>
                  </a:cubicBezTo>
                  <a:cubicBezTo>
                    <a:pt x="589" y="38"/>
                    <a:pt x="642" y="59"/>
                    <a:pt x="686" y="86"/>
                  </a:cubicBezTo>
                  <a:cubicBezTo>
                    <a:pt x="760" y="132"/>
                    <a:pt x="817" y="194"/>
                    <a:pt x="859" y="271"/>
                  </a:cubicBezTo>
                  <a:cubicBezTo>
                    <a:pt x="901" y="348"/>
                    <a:pt x="921" y="440"/>
                    <a:pt x="921" y="546"/>
                  </a:cubicBezTo>
                  <a:close/>
                  <a:moveTo>
                    <a:pt x="770" y="544"/>
                  </a:moveTo>
                  <a:cubicBezTo>
                    <a:pt x="770" y="458"/>
                    <a:pt x="755" y="386"/>
                    <a:pt x="725" y="328"/>
                  </a:cubicBezTo>
                  <a:cubicBezTo>
                    <a:pt x="695" y="269"/>
                    <a:pt x="651" y="223"/>
                    <a:pt x="592" y="189"/>
                  </a:cubicBezTo>
                  <a:cubicBezTo>
                    <a:pt x="549" y="165"/>
                    <a:pt x="503" y="148"/>
                    <a:pt x="455" y="138"/>
                  </a:cubicBezTo>
                  <a:cubicBezTo>
                    <a:pt x="406" y="129"/>
                    <a:pt x="349" y="124"/>
                    <a:pt x="281" y="124"/>
                  </a:cubicBezTo>
                  <a:lnTo>
                    <a:pt x="145" y="124"/>
                  </a:lnTo>
                  <a:lnTo>
                    <a:pt x="145" y="966"/>
                  </a:lnTo>
                  <a:lnTo>
                    <a:pt x="281" y="966"/>
                  </a:lnTo>
                  <a:cubicBezTo>
                    <a:pt x="351" y="966"/>
                    <a:pt x="412" y="961"/>
                    <a:pt x="464" y="950"/>
                  </a:cubicBezTo>
                  <a:cubicBezTo>
                    <a:pt x="516" y="940"/>
                    <a:pt x="564" y="921"/>
                    <a:pt x="607" y="893"/>
                  </a:cubicBezTo>
                  <a:cubicBezTo>
                    <a:pt x="661" y="859"/>
                    <a:pt x="702" y="813"/>
                    <a:pt x="729" y="756"/>
                  </a:cubicBezTo>
                  <a:cubicBezTo>
                    <a:pt x="756" y="700"/>
                    <a:pt x="770" y="629"/>
                    <a:pt x="770" y="544"/>
                  </a:cubicBez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46" name="Freeform 1043">
              <a:extLst>
                <a:ext uri="{FF2B5EF4-FFF2-40B4-BE49-F238E27FC236}">
                  <a16:creationId xmlns:a16="http://schemas.microsoft.com/office/drawing/2014/main" id="{79D86AD3-088C-4C76-8F2D-412E2BE9DEA4}"/>
                </a:ext>
              </a:extLst>
            </p:cNvPr>
            <p:cNvSpPr>
              <a:spLocks noEditPoints="1"/>
            </p:cNvSpPr>
            <p:nvPr/>
          </p:nvSpPr>
          <p:spPr bwMode="auto">
            <a:xfrm>
              <a:off x="4432301" y="2749550"/>
              <a:ext cx="49213" cy="74613"/>
            </a:xfrm>
            <a:custGeom>
              <a:avLst/>
              <a:gdLst>
                <a:gd name="T0" fmla="*/ 713 w 713"/>
                <a:gd name="T1" fmla="*/ 329 h 1090"/>
                <a:gd name="T2" fmla="*/ 688 w 713"/>
                <a:gd name="T3" fmla="*/ 464 h 1090"/>
                <a:gd name="T4" fmla="*/ 617 w 713"/>
                <a:gd name="T5" fmla="*/ 571 h 1090"/>
                <a:gd name="T6" fmla="*/ 484 w 713"/>
                <a:gd name="T7" fmla="*/ 656 h 1090"/>
                <a:gd name="T8" fmla="*/ 290 w 713"/>
                <a:gd name="T9" fmla="*/ 684 h 1090"/>
                <a:gd name="T10" fmla="*/ 145 w 713"/>
                <a:gd name="T11" fmla="*/ 684 h 1090"/>
                <a:gd name="T12" fmla="*/ 145 w 713"/>
                <a:gd name="T13" fmla="*/ 1090 h 1090"/>
                <a:gd name="T14" fmla="*/ 0 w 713"/>
                <a:gd name="T15" fmla="*/ 1090 h 1090"/>
                <a:gd name="T16" fmla="*/ 0 w 713"/>
                <a:gd name="T17" fmla="*/ 0 h 1090"/>
                <a:gd name="T18" fmla="*/ 296 w 713"/>
                <a:gd name="T19" fmla="*/ 0 h 1090"/>
                <a:gd name="T20" fmla="*/ 462 w 713"/>
                <a:gd name="T21" fmla="*/ 16 h 1090"/>
                <a:gd name="T22" fmla="*/ 583 w 713"/>
                <a:gd name="T23" fmla="*/ 68 h 1090"/>
                <a:gd name="T24" fmla="*/ 679 w 713"/>
                <a:gd name="T25" fmla="*/ 172 h 1090"/>
                <a:gd name="T26" fmla="*/ 713 w 713"/>
                <a:gd name="T27" fmla="*/ 329 h 1090"/>
                <a:gd name="T28" fmla="*/ 563 w 713"/>
                <a:gd name="T29" fmla="*/ 333 h 1090"/>
                <a:gd name="T30" fmla="*/ 543 w 713"/>
                <a:gd name="T31" fmla="*/ 235 h 1090"/>
                <a:gd name="T32" fmla="*/ 483 w 713"/>
                <a:gd name="T33" fmla="*/ 167 h 1090"/>
                <a:gd name="T34" fmla="*/ 402 w 713"/>
                <a:gd name="T35" fmla="*/ 134 h 1090"/>
                <a:gd name="T36" fmla="*/ 289 w 713"/>
                <a:gd name="T37" fmla="*/ 124 h 1090"/>
                <a:gd name="T38" fmla="*/ 145 w 713"/>
                <a:gd name="T39" fmla="*/ 124 h 1090"/>
                <a:gd name="T40" fmla="*/ 145 w 713"/>
                <a:gd name="T41" fmla="*/ 560 h 1090"/>
                <a:gd name="T42" fmla="*/ 267 w 713"/>
                <a:gd name="T43" fmla="*/ 560 h 1090"/>
                <a:gd name="T44" fmla="*/ 410 w 713"/>
                <a:gd name="T45" fmla="*/ 544 h 1090"/>
                <a:gd name="T46" fmla="*/ 500 w 713"/>
                <a:gd name="T47" fmla="*/ 494 h 1090"/>
                <a:gd name="T48" fmla="*/ 548 w 713"/>
                <a:gd name="T49" fmla="*/ 420 h 1090"/>
                <a:gd name="T50" fmla="*/ 563 w 713"/>
                <a:gd name="T51" fmla="*/ 333 h 10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13" h="1090">
                  <a:moveTo>
                    <a:pt x="713" y="329"/>
                  </a:moveTo>
                  <a:cubicBezTo>
                    <a:pt x="713" y="378"/>
                    <a:pt x="705" y="422"/>
                    <a:pt x="688" y="464"/>
                  </a:cubicBezTo>
                  <a:cubicBezTo>
                    <a:pt x="671" y="505"/>
                    <a:pt x="648" y="541"/>
                    <a:pt x="617" y="571"/>
                  </a:cubicBezTo>
                  <a:cubicBezTo>
                    <a:pt x="580" y="608"/>
                    <a:pt x="535" y="636"/>
                    <a:pt x="484" y="656"/>
                  </a:cubicBezTo>
                  <a:cubicBezTo>
                    <a:pt x="433" y="674"/>
                    <a:pt x="368" y="684"/>
                    <a:pt x="290" y="684"/>
                  </a:cubicBezTo>
                  <a:lnTo>
                    <a:pt x="145" y="684"/>
                  </a:lnTo>
                  <a:lnTo>
                    <a:pt x="145" y="1090"/>
                  </a:lnTo>
                  <a:lnTo>
                    <a:pt x="0" y="1090"/>
                  </a:lnTo>
                  <a:lnTo>
                    <a:pt x="0" y="0"/>
                  </a:lnTo>
                  <a:lnTo>
                    <a:pt x="296" y="0"/>
                  </a:lnTo>
                  <a:cubicBezTo>
                    <a:pt x="361" y="0"/>
                    <a:pt x="417" y="5"/>
                    <a:pt x="462" y="16"/>
                  </a:cubicBezTo>
                  <a:cubicBezTo>
                    <a:pt x="508" y="27"/>
                    <a:pt x="548" y="44"/>
                    <a:pt x="583" y="68"/>
                  </a:cubicBezTo>
                  <a:cubicBezTo>
                    <a:pt x="624" y="96"/>
                    <a:pt x="657" y="130"/>
                    <a:pt x="679" y="172"/>
                  </a:cubicBezTo>
                  <a:cubicBezTo>
                    <a:pt x="702" y="213"/>
                    <a:pt x="713" y="265"/>
                    <a:pt x="713" y="329"/>
                  </a:cubicBezTo>
                  <a:close/>
                  <a:moveTo>
                    <a:pt x="563" y="333"/>
                  </a:moveTo>
                  <a:cubicBezTo>
                    <a:pt x="563" y="296"/>
                    <a:pt x="556" y="263"/>
                    <a:pt x="543" y="235"/>
                  </a:cubicBezTo>
                  <a:cubicBezTo>
                    <a:pt x="530" y="207"/>
                    <a:pt x="510" y="184"/>
                    <a:pt x="483" y="167"/>
                  </a:cubicBezTo>
                  <a:cubicBezTo>
                    <a:pt x="459" y="152"/>
                    <a:pt x="433" y="141"/>
                    <a:pt x="402" y="134"/>
                  </a:cubicBezTo>
                  <a:cubicBezTo>
                    <a:pt x="372" y="127"/>
                    <a:pt x="335" y="124"/>
                    <a:pt x="289" y="124"/>
                  </a:cubicBezTo>
                  <a:lnTo>
                    <a:pt x="145" y="124"/>
                  </a:lnTo>
                  <a:lnTo>
                    <a:pt x="145" y="560"/>
                  </a:lnTo>
                  <a:lnTo>
                    <a:pt x="267" y="560"/>
                  </a:lnTo>
                  <a:cubicBezTo>
                    <a:pt x="326" y="560"/>
                    <a:pt x="374" y="555"/>
                    <a:pt x="410" y="544"/>
                  </a:cubicBezTo>
                  <a:cubicBezTo>
                    <a:pt x="447" y="534"/>
                    <a:pt x="476" y="517"/>
                    <a:pt x="500" y="494"/>
                  </a:cubicBezTo>
                  <a:cubicBezTo>
                    <a:pt x="522" y="471"/>
                    <a:pt x="539" y="446"/>
                    <a:pt x="548" y="420"/>
                  </a:cubicBezTo>
                  <a:cubicBezTo>
                    <a:pt x="558" y="394"/>
                    <a:pt x="563" y="365"/>
                    <a:pt x="563" y="333"/>
                  </a:cubicBez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47" name="Freeform 1044">
              <a:extLst>
                <a:ext uri="{FF2B5EF4-FFF2-40B4-BE49-F238E27FC236}">
                  <a16:creationId xmlns:a16="http://schemas.microsoft.com/office/drawing/2014/main" id="{2062E1FB-646E-42E6-BEA2-5876F704D715}"/>
                </a:ext>
              </a:extLst>
            </p:cNvPr>
            <p:cNvSpPr>
              <a:spLocks/>
            </p:cNvSpPr>
            <p:nvPr/>
          </p:nvSpPr>
          <p:spPr bwMode="auto">
            <a:xfrm>
              <a:off x="4491038" y="2747963"/>
              <a:ext cx="66675" cy="77788"/>
            </a:xfrm>
            <a:custGeom>
              <a:avLst/>
              <a:gdLst>
                <a:gd name="T0" fmla="*/ 972 w 972"/>
                <a:gd name="T1" fmla="*/ 1030 h 1131"/>
                <a:gd name="T2" fmla="*/ 777 w 972"/>
                <a:gd name="T3" fmla="*/ 1101 h 1131"/>
                <a:gd name="T4" fmla="*/ 572 w 972"/>
                <a:gd name="T5" fmla="*/ 1131 h 1131"/>
                <a:gd name="T6" fmla="*/ 339 w 972"/>
                <a:gd name="T7" fmla="*/ 1096 h 1131"/>
                <a:gd name="T8" fmla="*/ 158 w 972"/>
                <a:gd name="T9" fmla="*/ 991 h 1131"/>
                <a:gd name="T10" fmla="*/ 41 w 972"/>
                <a:gd name="T11" fmla="*/ 813 h 1131"/>
                <a:gd name="T12" fmla="*/ 0 w 972"/>
                <a:gd name="T13" fmla="*/ 564 h 1131"/>
                <a:gd name="T14" fmla="*/ 153 w 972"/>
                <a:gd name="T15" fmla="*/ 151 h 1131"/>
                <a:gd name="T16" fmla="*/ 572 w 972"/>
                <a:gd name="T17" fmla="*/ 0 h 1131"/>
                <a:gd name="T18" fmla="*/ 762 w 972"/>
                <a:gd name="T19" fmla="*/ 22 h 1131"/>
                <a:gd name="T20" fmla="*/ 971 w 972"/>
                <a:gd name="T21" fmla="*/ 98 h 1131"/>
                <a:gd name="T22" fmla="*/ 971 w 972"/>
                <a:gd name="T23" fmla="*/ 270 h 1131"/>
                <a:gd name="T24" fmla="*/ 958 w 972"/>
                <a:gd name="T25" fmla="*/ 270 h 1131"/>
                <a:gd name="T26" fmla="*/ 892 w 972"/>
                <a:gd name="T27" fmla="*/ 224 h 1131"/>
                <a:gd name="T28" fmla="*/ 807 w 972"/>
                <a:gd name="T29" fmla="*/ 176 h 1131"/>
                <a:gd name="T30" fmla="*/ 693 w 972"/>
                <a:gd name="T31" fmla="*/ 139 h 1131"/>
                <a:gd name="T32" fmla="*/ 547 w 972"/>
                <a:gd name="T33" fmla="*/ 124 h 1131"/>
                <a:gd name="T34" fmla="*/ 258 w 972"/>
                <a:gd name="T35" fmla="*/ 241 h 1131"/>
                <a:gd name="T36" fmla="*/ 151 w 972"/>
                <a:gd name="T37" fmla="*/ 559 h 1131"/>
                <a:gd name="T38" fmla="*/ 262 w 972"/>
                <a:gd name="T39" fmla="*/ 889 h 1131"/>
                <a:gd name="T40" fmla="*/ 566 w 972"/>
                <a:gd name="T41" fmla="*/ 1006 h 1131"/>
                <a:gd name="T42" fmla="*/ 706 w 972"/>
                <a:gd name="T43" fmla="*/ 992 h 1131"/>
                <a:gd name="T44" fmla="*/ 829 w 972"/>
                <a:gd name="T45" fmla="*/ 956 h 1131"/>
                <a:gd name="T46" fmla="*/ 829 w 972"/>
                <a:gd name="T47" fmla="*/ 689 h 1131"/>
                <a:gd name="T48" fmla="*/ 536 w 972"/>
                <a:gd name="T49" fmla="*/ 689 h 1131"/>
                <a:gd name="T50" fmla="*/ 536 w 972"/>
                <a:gd name="T51" fmla="*/ 562 h 1131"/>
                <a:gd name="T52" fmla="*/ 972 w 972"/>
                <a:gd name="T53" fmla="*/ 562 h 1131"/>
                <a:gd name="T54" fmla="*/ 972 w 972"/>
                <a:gd name="T55" fmla="*/ 1030 h 1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72" h="1131">
                  <a:moveTo>
                    <a:pt x="972" y="1030"/>
                  </a:moveTo>
                  <a:cubicBezTo>
                    <a:pt x="913" y="1057"/>
                    <a:pt x="848" y="1081"/>
                    <a:pt x="777" y="1101"/>
                  </a:cubicBezTo>
                  <a:cubicBezTo>
                    <a:pt x="707" y="1121"/>
                    <a:pt x="638" y="1131"/>
                    <a:pt x="572" y="1131"/>
                  </a:cubicBezTo>
                  <a:cubicBezTo>
                    <a:pt x="487" y="1131"/>
                    <a:pt x="410" y="1120"/>
                    <a:pt x="339" y="1096"/>
                  </a:cubicBezTo>
                  <a:cubicBezTo>
                    <a:pt x="268" y="1073"/>
                    <a:pt x="208" y="1038"/>
                    <a:pt x="158" y="991"/>
                  </a:cubicBezTo>
                  <a:cubicBezTo>
                    <a:pt x="108" y="944"/>
                    <a:pt x="69" y="884"/>
                    <a:pt x="41" y="813"/>
                  </a:cubicBezTo>
                  <a:cubicBezTo>
                    <a:pt x="14" y="742"/>
                    <a:pt x="0" y="659"/>
                    <a:pt x="0" y="564"/>
                  </a:cubicBezTo>
                  <a:cubicBezTo>
                    <a:pt x="0" y="389"/>
                    <a:pt x="51" y="252"/>
                    <a:pt x="153" y="151"/>
                  </a:cubicBezTo>
                  <a:cubicBezTo>
                    <a:pt x="255" y="50"/>
                    <a:pt x="394" y="0"/>
                    <a:pt x="572" y="0"/>
                  </a:cubicBezTo>
                  <a:cubicBezTo>
                    <a:pt x="634" y="0"/>
                    <a:pt x="698" y="7"/>
                    <a:pt x="762" y="22"/>
                  </a:cubicBezTo>
                  <a:cubicBezTo>
                    <a:pt x="827" y="37"/>
                    <a:pt x="897" y="62"/>
                    <a:pt x="971" y="98"/>
                  </a:cubicBezTo>
                  <a:lnTo>
                    <a:pt x="971" y="270"/>
                  </a:lnTo>
                  <a:lnTo>
                    <a:pt x="958" y="270"/>
                  </a:lnTo>
                  <a:cubicBezTo>
                    <a:pt x="943" y="258"/>
                    <a:pt x="921" y="243"/>
                    <a:pt x="892" y="224"/>
                  </a:cubicBezTo>
                  <a:cubicBezTo>
                    <a:pt x="864" y="205"/>
                    <a:pt x="835" y="189"/>
                    <a:pt x="807" y="176"/>
                  </a:cubicBezTo>
                  <a:cubicBezTo>
                    <a:pt x="774" y="161"/>
                    <a:pt x="736" y="149"/>
                    <a:pt x="693" y="139"/>
                  </a:cubicBezTo>
                  <a:cubicBezTo>
                    <a:pt x="650" y="129"/>
                    <a:pt x="602" y="124"/>
                    <a:pt x="547" y="124"/>
                  </a:cubicBezTo>
                  <a:cubicBezTo>
                    <a:pt x="425" y="124"/>
                    <a:pt x="329" y="163"/>
                    <a:pt x="258" y="241"/>
                  </a:cubicBezTo>
                  <a:cubicBezTo>
                    <a:pt x="187" y="320"/>
                    <a:pt x="151" y="425"/>
                    <a:pt x="151" y="559"/>
                  </a:cubicBezTo>
                  <a:cubicBezTo>
                    <a:pt x="151" y="700"/>
                    <a:pt x="188" y="810"/>
                    <a:pt x="262" y="889"/>
                  </a:cubicBezTo>
                  <a:cubicBezTo>
                    <a:pt x="336" y="967"/>
                    <a:pt x="438" y="1006"/>
                    <a:pt x="566" y="1006"/>
                  </a:cubicBezTo>
                  <a:cubicBezTo>
                    <a:pt x="613" y="1006"/>
                    <a:pt x="659" y="1002"/>
                    <a:pt x="706" y="992"/>
                  </a:cubicBezTo>
                  <a:cubicBezTo>
                    <a:pt x="752" y="983"/>
                    <a:pt x="793" y="971"/>
                    <a:pt x="829" y="956"/>
                  </a:cubicBezTo>
                  <a:lnTo>
                    <a:pt x="829" y="689"/>
                  </a:lnTo>
                  <a:lnTo>
                    <a:pt x="536" y="689"/>
                  </a:lnTo>
                  <a:lnTo>
                    <a:pt x="536" y="562"/>
                  </a:lnTo>
                  <a:lnTo>
                    <a:pt x="972" y="562"/>
                  </a:lnTo>
                  <a:lnTo>
                    <a:pt x="972" y="1030"/>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48" name="Freeform 1045">
              <a:extLst>
                <a:ext uri="{FF2B5EF4-FFF2-40B4-BE49-F238E27FC236}">
                  <a16:creationId xmlns:a16="http://schemas.microsoft.com/office/drawing/2014/main" id="{297F840B-109A-4E9F-8010-1D75B02471D2}"/>
                </a:ext>
              </a:extLst>
            </p:cNvPr>
            <p:cNvSpPr>
              <a:spLocks/>
            </p:cNvSpPr>
            <p:nvPr/>
          </p:nvSpPr>
          <p:spPr bwMode="auto">
            <a:xfrm>
              <a:off x="5497513" y="2749550"/>
              <a:ext cx="63500" cy="74613"/>
            </a:xfrm>
            <a:custGeom>
              <a:avLst/>
              <a:gdLst>
                <a:gd name="T0" fmla="*/ 924 w 924"/>
                <a:gd name="T1" fmla="*/ 129 h 1090"/>
                <a:gd name="T2" fmla="*/ 534 w 924"/>
                <a:gd name="T3" fmla="*/ 129 h 1090"/>
                <a:gd name="T4" fmla="*/ 534 w 924"/>
                <a:gd name="T5" fmla="*/ 1090 h 1090"/>
                <a:gd name="T6" fmla="*/ 389 w 924"/>
                <a:gd name="T7" fmla="*/ 1090 h 1090"/>
                <a:gd name="T8" fmla="*/ 389 w 924"/>
                <a:gd name="T9" fmla="*/ 129 h 1090"/>
                <a:gd name="T10" fmla="*/ 0 w 924"/>
                <a:gd name="T11" fmla="*/ 129 h 1090"/>
                <a:gd name="T12" fmla="*/ 0 w 924"/>
                <a:gd name="T13" fmla="*/ 0 h 1090"/>
                <a:gd name="T14" fmla="*/ 924 w 924"/>
                <a:gd name="T15" fmla="*/ 0 h 1090"/>
                <a:gd name="T16" fmla="*/ 924 w 924"/>
                <a:gd name="T17" fmla="*/ 129 h 10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4" h="1090">
                  <a:moveTo>
                    <a:pt x="924" y="129"/>
                  </a:moveTo>
                  <a:lnTo>
                    <a:pt x="534" y="129"/>
                  </a:lnTo>
                  <a:lnTo>
                    <a:pt x="534" y="1090"/>
                  </a:lnTo>
                  <a:lnTo>
                    <a:pt x="389" y="1090"/>
                  </a:lnTo>
                  <a:lnTo>
                    <a:pt x="389" y="129"/>
                  </a:lnTo>
                  <a:lnTo>
                    <a:pt x="0" y="129"/>
                  </a:lnTo>
                  <a:lnTo>
                    <a:pt x="0" y="0"/>
                  </a:lnTo>
                  <a:lnTo>
                    <a:pt x="924" y="0"/>
                  </a:lnTo>
                  <a:lnTo>
                    <a:pt x="924" y="129"/>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49" name="Freeform 1046">
              <a:extLst>
                <a:ext uri="{FF2B5EF4-FFF2-40B4-BE49-F238E27FC236}">
                  <a16:creationId xmlns:a16="http://schemas.microsoft.com/office/drawing/2014/main" id="{8B6B6FBF-B17D-47D4-988E-221279A65DF3}"/>
                </a:ext>
              </a:extLst>
            </p:cNvPr>
            <p:cNvSpPr>
              <a:spLocks/>
            </p:cNvSpPr>
            <p:nvPr/>
          </p:nvSpPr>
          <p:spPr bwMode="auto">
            <a:xfrm>
              <a:off x="5567363" y="2749550"/>
              <a:ext cx="28575" cy="74613"/>
            </a:xfrm>
            <a:custGeom>
              <a:avLst/>
              <a:gdLst>
                <a:gd name="T0" fmla="*/ 431 w 431"/>
                <a:gd name="T1" fmla="*/ 1090 h 1090"/>
                <a:gd name="T2" fmla="*/ 0 w 431"/>
                <a:gd name="T3" fmla="*/ 1090 h 1090"/>
                <a:gd name="T4" fmla="*/ 0 w 431"/>
                <a:gd name="T5" fmla="*/ 979 h 1090"/>
                <a:gd name="T6" fmla="*/ 143 w 431"/>
                <a:gd name="T7" fmla="*/ 979 h 1090"/>
                <a:gd name="T8" fmla="*/ 143 w 431"/>
                <a:gd name="T9" fmla="*/ 111 h 1090"/>
                <a:gd name="T10" fmla="*/ 0 w 431"/>
                <a:gd name="T11" fmla="*/ 111 h 1090"/>
                <a:gd name="T12" fmla="*/ 0 w 431"/>
                <a:gd name="T13" fmla="*/ 0 h 1090"/>
                <a:gd name="T14" fmla="*/ 431 w 431"/>
                <a:gd name="T15" fmla="*/ 0 h 1090"/>
                <a:gd name="T16" fmla="*/ 431 w 431"/>
                <a:gd name="T17" fmla="*/ 111 h 1090"/>
                <a:gd name="T18" fmla="*/ 288 w 431"/>
                <a:gd name="T19" fmla="*/ 111 h 1090"/>
                <a:gd name="T20" fmla="*/ 288 w 431"/>
                <a:gd name="T21" fmla="*/ 979 h 1090"/>
                <a:gd name="T22" fmla="*/ 431 w 431"/>
                <a:gd name="T23" fmla="*/ 979 h 1090"/>
                <a:gd name="T24" fmla="*/ 431 w 431"/>
                <a:gd name="T25" fmla="*/ 1090 h 10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1" h="1090">
                  <a:moveTo>
                    <a:pt x="431" y="1090"/>
                  </a:moveTo>
                  <a:lnTo>
                    <a:pt x="0" y="1090"/>
                  </a:lnTo>
                  <a:lnTo>
                    <a:pt x="0" y="979"/>
                  </a:lnTo>
                  <a:lnTo>
                    <a:pt x="143" y="979"/>
                  </a:lnTo>
                  <a:lnTo>
                    <a:pt x="143" y="111"/>
                  </a:lnTo>
                  <a:lnTo>
                    <a:pt x="0" y="111"/>
                  </a:lnTo>
                  <a:lnTo>
                    <a:pt x="0" y="0"/>
                  </a:lnTo>
                  <a:lnTo>
                    <a:pt x="431" y="0"/>
                  </a:lnTo>
                  <a:lnTo>
                    <a:pt x="431" y="111"/>
                  </a:lnTo>
                  <a:lnTo>
                    <a:pt x="288" y="111"/>
                  </a:lnTo>
                  <a:lnTo>
                    <a:pt x="288" y="979"/>
                  </a:lnTo>
                  <a:lnTo>
                    <a:pt x="431" y="979"/>
                  </a:lnTo>
                  <a:lnTo>
                    <a:pt x="431" y="1090"/>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50" name="Freeform 1047">
              <a:extLst>
                <a:ext uri="{FF2B5EF4-FFF2-40B4-BE49-F238E27FC236}">
                  <a16:creationId xmlns:a16="http://schemas.microsoft.com/office/drawing/2014/main" id="{3AA754CE-6CAC-4CFE-BE77-7EA1AAB07FED}"/>
                </a:ext>
              </a:extLst>
            </p:cNvPr>
            <p:cNvSpPr>
              <a:spLocks noEditPoints="1"/>
            </p:cNvSpPr>
            <p:nvPr/>
          </p:nvSpPr>
          <p:spPr bwMode="auto">
            <a:xfrm>
              <a:off x="5613401" y="2749550"/>
              <a:ext cx="49213" cy="74613"/>
            </a:xfrm>
            <a:custGeom>
              <a:avLst/>
              <a:gdLst>
                <a:gd name="T0" fmla="*/ 714 w 714"/>
                <a:gd name="T1" fmla="*/ 329 h 1090"/>
                <a:gd name="T2" fmla="*/ 688 w 714"/>
                <a:gd name="T3" fmla="*/ 464 h 1090"/>
                <a:gd name="T4" fmla="*/ 618 w 714"/>
                <a:gd name="T5" fmla="*/ 571 h 1090"/>
                <a:gd name="T6" fmla="*/ 484 w 714"/>
                <a:gd name="T7" fmla="*/ 656 h 1090"/>
                <a:gd name="T8" fmla="*/ 290 w 714"/>
                <a:gd name="T9" fmla="*/ 684 h 1090"/>
                <a:gd name="T10" fmla="*/ 145 w 714"/>
                <a:gd name="T11" fmla="*/ 684 h 1090"/>
                <a:gd name="T12" fmla="*/ 145 w 714"/>
                <a:gd name="T13" fmla="*/ 1090 h 1090"/>
                <a:gd name="T14" fmla="*/ 0 w 714"/>
                <a:gd name="T15" fmla="*/ 1090 h 1090"/>
                <a:gd name="T16" fmla="*/ 0 w 714"/>
                <a:gd name="T17" fmla="*/ 0 h 1090"/>
                <a:gd name="T18" fmla="*/ 296 w 714"/>
                <a:gd name="T19" fmla="*/ 0 h 1090"/>
                <a:gd name="T20" fmla="*/ 462 w 714"/>
                <a:gd name="T21" fmla="*/ 16 h 1090"/>
                <a:gd name="T22" fmla="*/ 583 w 714"/>
                <a:gd name="T23" fmla="*/ 68 h 1090"/>
                <a:gd name="T24" fmla="*/ 680 w 714"/>
                <a:gd name="T25" fmla="*/ 172 h 1090"/>
                <a:gd name="T26" fmla="*/ 714 w 714"/>
                <a:gd name="T27" fmla="*/ 329 h 1090"/>
                <a:gd name="T28" fmla="*/ 563 w 714"/>
                <a:gd name="T29" fmla="*/ 333 h 1090"/>
                <a:gd name="T30" fmla="*/ 543 w 714"/>
                <a:gd name="T31" fmla="*/ 235 h 1090"/>
                <a:gd name="T32" fmla="*/ 483 w 714"/>
                <a:gd name="T33" fmla="*/ 167 h 1090"/>
                <a:gd name="T34" fmla="*/ 403 w 714"/>
                <a:gd name="T35" fmla="*/ 134 h 1090"/>
                <a:gd name="T36" fmla="*/ 289 w 714"/>
                <a:gd name="T37" fmla="*/ 124 h 1090"/>
                <a:gd name="T38" fmla="*/ 145 w 714"/>
                <a:gd name="T39" fmla="*/ 124 h 1090"/>
                <a:gd name="T40" fmla="*/ 145 w 714"/>
                <a:gd name="T41" fmla="*/ 560 h 1090"/>
                <a:gd name="T42" fmla="*/ 268 w 714"/>
                <a:gd name="T43" fmla="*/ 560 h 1090"/>
                <a:gd name="T44" fmla="*/ 410 w 714"/>
                <a:gd name="T45" fmla="*/ 544 h 1090"/>
                <a:gd name="T46" fmla="*/ 500 w 714"/>
                <a:gd name="T47" fmla="*/ 494 h 1090"/>
                <a:gd name="T48" fmla="*/ 549 w 714"/>
                <a:gd name="T49" fmla="*/ 420 h 1090"/>
                <a:gd name="T50" fmla="*/ 563 w 714"/>
                <a:gd name="T51" fmla="*/ 333 h 10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14" h="1090">
                  <a:moveTo>
                    <a:pt x="714" y="329"/>
                  </a:moveTo>
                  <a:cubicBezTo>
                    <a:pt x="714" y="378"/>
                    <a:pt x="705" y="422"/>
                    <a:pt x="688" y="464"/>
                  </a:cubicBezTo>
                  <a:cubicBezTo>
                    <a:pt x="672" y="505"/>
                    <a:pt x="648" y="541"/>
                    <a:pt x="618" y="571"/>
                  </a:cubicBezTo>
                  <a:cubicBezTo>
                    <a:pt x="580" y="608"/>
                    <a:pt x="536" y="636"/>
                    <a:pt x="484" y="656"/>
                  </a:cubicBezTo>
                  <a:cubicBezTo>
                    <a:pt x="433" y="674"/>
                    <a:pt x="369" y="684"/>
                    <a:pt x="290" y="684"/>
                  </a:cubicBezTo>
                  <a:lnTo>
                    <a:pt x="145" y="684"/>
                  </a:lnTo>
                  <a:lnTo>
                    <a:pt x="145" y="1090"/>
                  </a:lnTo>
                  <a:lnTo>
                    <a:pt x="0" y="1090"/>
                  </a:lnTo>
                  <a:lnTo>
                    <a:pt x="0" y="0"/>
                  </a:lnTo>
                  <a:lnTo>
                    <a:pt x="296" y="0"/>
                  </a:lnTo>
                  <a:cubicBezTo>
                    <a:pt x="361" y="0"/>
                    <a:pt x="417" y="5"/>
                    <a:pt x="462" y="16"/>
                  </a:cubicBezTo>
                  <a:cubicBezTo>
                    <a:pt x="508" y="27"/>
                    <a:pt x="548" y="44"/>
                    <a:pt x="583" y="68"/>
                  </a:cubicBezTo>
                  <a:cubicBezTo>
                    <a:pt x="625" y="96"/>
                    <a:pt x="657" y="130"/>
                    <a:pt x="680" y="172"/>
                  </a:cubicBezTo>
                  <a:cubicBezTo>
                    <a:pt x="702" y="213"/>
                    <a:pt x="714" y="265"/>
                    <a:pt x="714" y="329"/>
                  </a:cubicBezTo>
                  <a:close/>
                  <a:moveTo>
                    <a:pt x="563" y="333"/>
                  </a:moveTo>
                  <a:cubicBezTo>
                    <a:pt x="563" y="296"/>
                    <a:pt x="556" y="263"/>
                    <a:pt x="543" y="235"/>
                  </a:cubicBezTo>
                  <a:cubicBezTo>
                    <a:pt x="530" y="207"/>
                    <a:pt x="510" y="184"/>
                    <a:pt x="483" y="167"/>
                  </a:cubicBezTo>
                  <a:cubicBezTo>
                    <a:pt x="460" y="152"/>
                    <a:pt x="433" y="141"/>
                    <a:pt x="403" y="134"/>
                  </a:cubicBezTo>
                  <a:cubicBezTo>
                    <a:pt x="373" y="127"/>
                    <a:pt x="335" y="124"/>
                    <a:pt x="289" y="124"/>
                  </a:cubicBezTo>
                  <a:lnTo>
                    <a:pt x="145" y="124"/>
                  </a:lnTo>
                  <a:lnTo>
                    <a:pt x="145" y="560"/>
                  </a:lnTo>
                  <a:lnTo>
                    <a:pt x="268" y="560"/>
                  </a:lnTo>
                  <a:cubicBezTo>
                    <a:pt x="326" y="560"/>
                    <a:pt x="374" y="555"/>
                    <a:pt x="410" y="544"/>
                  </a:cubicBezTo>
                  <a:cubicBezTo>
                    <a:pt x="447" y="534"/>
                    <a:pt x="477" y="517"/>
                    <a:pt x="500" y="494"/>
                  </a:cubicBezTo>
                  <a:cubicBezTo>
                    <a:pt x="523" y="471"/>
                    <a:pt x="539" y="446"/>
                    <a:pt x="549" y="420"/>
                  </a:cubicBezTo>
                  <a:cubicBezTo>
                    <a:pt x="558" y="394"/>
                    <a:pt x="563" y="365"/>
                    <a:pt x="563" y="333"/>
                  </a:cubicBez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51" name="Freeform 1048">
              <a:extLst>
                <a:ext uri="{FF2B5EF4-FFF2-40B4-BE49-F238E27FC236}">
                  <a16:creationId xmlns:a16="http://schemas.microsoft.com/office/drawing/2014/main" id="{0C7EF5A5-D681-488E-93EF-AD68AB31BDA7}"/>
                </a:ext>
              </a:extLst>
            </p:cNvPr>
            <p:cNvSpPr>
              <a:spLocks/>
            </p:cNvSpPr>
            <p:nvPr/>
          </p:nvSpPr>
          <p:spPr bwMode="auto">
            <a:xfrm>
              <a:off x="5670551" y="2747963"/>
              <a:ext cx="66675" cy="77788"/>
            </a:xfrm>
            <a:custGeom>
              <a:avLst/>
              <a:gdLst>
                <a:gd name="T0" fmla="*/ 971 w 971"/>
                <a:gd name="T1" fmla="*/ 1030 h 1131"/>
                <a:gd name="T2" fmla="*/ 776 w 971"/>
                <a:gd name="T3" fmla="*/ 1101 h 1131"/>
                <a:gd name="T4" fmla="*/ 572 w 971"/>
                <a:gd name="T5" fmla="*/ 1131 h 1131"/>
                <a:gd name="T6" fmla="*/ 338 w 971"/>
                <a:gd name="T7" fmla="*/ 1096 h 1131"/>
                <a:gd name="T8" fmla="*/ 157 w 971"/>
                <a:gd name="T9" fmla="*/ 991 h 1131"/>
                <a:gd name="T10" fmla="*/ 41 w 971"/>
                <a:gd name="T11" fmla="*/ 813 h 1131"/>
                <a:gd name="T12" fmla="*/ 0 w 971"/>
                <a:gd name="T13" fmla="*/ 564 h 1131"/>
                <a:gd name="T14" fmla="*/ 152 w 971"/>
                <a:gd name="T15" fmla="*/ 151 h 1131"/>
                <a:gd name="T16" fmla="*/ 572 w 971"/>
                <a:gd name="T17" fmla="*/ 0 h 1131"/>
                <a:gd name="T18" fmla="*/ 762 w 971"/>
                <a:gd name="T19" fmla="*/ 22 h 1131"/>
                <a:gd name="T20" fmla="*/ 971 w 971"/>
                <a:gd name="T21" fmla="*/ 98 h 1131"/>
                <a:gd name="T22" fmla="*/ 971 w 971"/>
                <a:gd name="T23" fmla="*/ 270 h 1131"/>
                <a:gd name="T24" fmla="*/ 958 w 971"/>
                <a:gd name="T25" fmla="*/ 270 h 1131"/>
                <a:gd name="T26" fmla="*/ 892 w 971"/>
                <a:gd name="T27" fmla="*/ 224 h 1131"/>
                <a:gd name="T28" fmla="*/ 807 w 971"/>
                <a:gd name="T29" fmla="*/ 176 h 1131"/>
                <a:gd name="T30" fmla="*/ 692 w 971"/>
                <a:gd name="T31" fmla="*/ 139 h 1131"/>
                <a:gd name="T32" fmla="*/ 547 w 971"/>
                <a:gd name="T33" fmla="*/ 124 h 1131"/>
                <a:gd name="T34" fmla="*/ 257 w 971"/>
                <a:gd name="T35" fmla="*/ 241 h 1131"/>
                <a:gd name="T36" fmla="*/ 150 w 971"/>
                <a:gd name="T37" fmla="*/ 559 h 1131"/>
                <a:gd name="T38" fmla="*/ 262 w 971"/>
                <a:gd name="T39" fmla="*/ 889 h 1131"/>
                <a:gd name="T40" fmla="*/ 565 w 971"/>
                <a:gd name="T41" fmla="*/ 1006 h 1131"/>
                <a:gd name="T42" fmla="*/ 705 w 971"/>
                <a:gd name="T43" fmla="*/ 992 h 1131"/>
                <a:gd name="T44" fmla="*/ 828 w 971"/>
                <a:gd name="T45" fmla="*/ 956 h 1131"/>
                <a:gd name="T46" fmla="*/ 828 w 971"/>
                <a:gd name="T47" fmla="*/ 689 h 1131"/>
                <a:gd name="T48" fmla="*/ 536 w 971"/>
                <a:gd name="T49" fmla="*/ 689 h 1131"/>
                <a:gd name="T50" fmla="*/ 536 w 971"/>
                <a:gd name="T51" fmla="*/ 562 h 1131"/>
                <a:gd name="T52" fmla="*/ 971 w 971"/>
                <a:gd name="T53" fmla="*/ 562 h 1131"/>
                <a:gd name="T54" fmla="*/ 971 w 971"/>
                <a:gd name="T55" fmla="*/ 1030 h 1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71" h="1131">
                  <a:moveTo>
                    <a:pt x="971" y="1030"/>
                  </a:moveTo>
                  <a:cubicBezTo>
                    <a:pt x="912" y="1057"/>
                    <a:pt x="847" y="1081"/>
                    <a:pt x="776" y="1101"/>
                  </a:cubicBezTo>
                  <a:cubicBezTo>
                    <a:pt x="706" y="1121"/>
                    <a:pt x="637" y="1131"/>
                    <a:pt x="572" y="1131"/>
                  </a:cubicBezTo>
                  <a:cubicBezTo>
                    <a:pt x="487" y="1131"/>
                    <a:pt x="409" y="1120"/>
                    <a:pt x="338" y="1096"/>
                  </a:cubicBezTo>
                  <a:cubicBezTo>
                    <a:pt x="267" y="1073"/>
                    <a:pt x="207" y="1038"/>
                    <a:pt x="157" y="991"/>
                  </a:cubicBezTo>
                  <a:cubicBezTo>
                    <a:pt x="107" y="944"/>
                    <a:pt x="68" y="884"/>
                    <a:pt x="41" y="813"/>
                  </a:cubicBezTo>
                  <a:cubicBezTo>
                    <a:pt x="13" y="742"/>
                    <a:pt x="0" y="659"/>
                    <a:pt x="0" y="564"/>
                  </a:cubicBezTo>
                  <a:cubicBezTo>
                    <a:pt x="0" y="389"/>
                    <a:pt x="50" y="252"/>
                    <a:pt x="152" y="151"/>
                  </a:cubicBezTo>
                  <a:cubicBezTo>
                    <a:pt x="254" y="50"/>
                    <a:pt x="394" y="0"/>
                    <a:pt x="572" y="0"/>
                  </a:cubicBezTo>
                  <a:cubicBezTo>
                    <a:pt x="633" y="0"/>
                    <a:pt x="697" y="7"/>
                    <a:pt x="762" y="22"/>
                  </a:cubicBezTo>
                  <a:cubicBezTo>
                    <a:pt x="826" y="37"/>
                    <a:pt x="896" y="62"/>
                    <a:pt x="971" y="98"/>
                  </a:cubicBezTo>
                  <a:lnTo>
                    <a:pt x="971" y="270"/>
                  </a:lnTo>
                  <a:lnTo>
                    <a:pt x="958" y="270"/>
                  </a:lnTo>
                  <a:cubicBezTo>
                    <a:pt x="943" y="258"/>
                    <a:pt x="921" y="243"/>
                    <a:pt x="892" y="224"/>
                  </a:cubicBezTo>
                  <a:cubicBezTo>
                    <a:pt x="863" y="205"/>
                    <a:pt x="835" y="189"/>
                    <a:pt x="807" y="176"/>
                  </a:cubicBezTo>
                  <a:cubicBezTo>
                    <a:pt x="773" y="161"/>
                    <a:pt x="735" y="149"/>
                    <a:pt x="692" y="139"/>
                  </a:cubicBezTo>
                  <a:cubicBezTo>
                    <a:pt x="650" y="129"/>
                    <a:pt x="601" y="124"/>
                    <a:pt x="547" y="124"/>
                  </a:cubicBezTo>
                  <a:cubicBezTo>
                    <a:pt x="425" y="124"/>
                    <a:pt x="328" y="163"/>
                    <a:pt x="257" y="241"/>
                  </a:cubicBezTo>
                  <a:cubicBezTo>
                    <a:pt x="186" y="320"/>
                    <a:pt x="150" y="425"/>
                    <a:pt x="150" y="559"/>
                  </a:cubicBezTo>
                  <a:cubicBezTo>
                    <a:pt x="150" y="700"/>
                    <a:pt x="187" y="810"/>
                    <a:pt x="262" y="889"/>
                  </a:cubicBezTo>
                  <a:cubicBezTo>
                    <a:pt x="336" y="967"/>
                    <a:pt x="437" y="1006"/>
                    <a:pt x="565" y="1006"/>
                  </a:cubicBezTo>
                  <a:cubicBezTo>
                    <a:pt x="612" y="1006"/>
                    <a:pt x="658" y="1002"/>
                    <a:pt x="705" y="992"/>
                  </a:cubicBezTo>
                  <a:cubicBezTo>
                    <a:pt x="752" y="983"/>
                    <a:pt x="793" y="971"/>
                    <a:pt x="828" y="956"/>
                  </a:cubicBezTo>
                  <a:lnTo>
                    <a:pt x="828" y="689"/>
                  </a:lnTo>
                  <a:lnTo>
                    <a:pt x="536" y="689"/>
                  </a:lnTo>
                  <a:lnTo>
                    <a:pt x="536" y="562"/>
                  </a:lnTo>
                  <a:lnTo>
                    <a:pt x="971" y="562"/>
                  </a:lnTo>
                  <a:lnTo>
                    <a:pt x="971" y="1030"/>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52" name="Freeform 1049">
              <a:extLst>
                <a:ext uri="{FF2B5EF4-FFF2-40B4-BE49-F238E27FC236}">
                  <a16:creationId xmlns:a16="http://schemas.microsoft.com/office/drawing/2014/main" id="{FED76D23-25F3-4C1F-8B61-2AF0B18CCE4C}"/>
                </a:ext>
              </a:extLst>
            </p:cNvPr>
            <p:cNvSpPr>
              <a:spLocks noEditPoints="1"/>
            </p:cNvSpPr>
            <p:nvPr/>
          </p:nvSpPr>
          <p:spPr bwMode="auto">
            <a:xfrm>
              <a:off x="3590926" y="2540000"/>
              <a:ext cx="50800" cy="60325"/>
            </a:xfrm>
            <a:custGeom>
              <a:avLst/>
              <a:gdLst>
                <a:gd name="T0" fmla="*/ 742 w 742"/>
                <a:gd name="T1" fmla="*/ 446 h 860"/>
                <a:gd name="T2" fmla="*/ 140 w 742"/>
                <a:gd name="T3" fmla="*/ 446 h 860"/>
                <a:gd name="T4" fmla="*/ 162 w 742"/>
                <a:gd name="T5" fmla="*/ 578 h 860"/>
                <a:gd name="T6" fmla="*/ 225 w 742"/>
                <a:gd name="T7" fmla="*/ 669 h 860"/>
                <a:gd name="T8" fmla="*/ 315 w 742"/>
                <a:gd name="T9" fmla="*/ 722 h 860"/>
                <a:gd name="T10" fmla="*/ 430 w 742"/>
                <a:gd name="T11" fmla="*/ 740 h 860"/>
                <a:gd name="T12" fmla="*/ 598 w 742"/>
                <a:gd name="T13" fmla="*/ 706 h 860"/>
                <a:gd name="T14" fmla="*/ 719 w 742"/>
                <a:gd name="T15" fmla="*/ 641 h 860"/>
                <a:gd name="T16" fmla="*/ 726 w 742"/>
                <a:gd name="T17" fmla="*/ 641 h 860"/>
                <a:gd name="T18" fmla="*/ 726 w 742"/>
                <a:gd name="T19" fmla="*/ 791 h 860"/>
                <a:gd name="T20" fmla="*/ 584 w 742"/>
                <a:gd name="T21" fmla="*/ 840 h 860"/>
                <a:gd name="T22" fmla="*/ 432 w 742"/>
                <a:gd name="T23" fmla="*/ 860 h 860"/>
                <a:gd name="T24" fmla="*/ 114 w 742"/>
                <a:gd name="T25" fmla="*/ 750 h 860"/>
                <a:gd name="T26" fmla="*/ 0 w 742"/>
                <a:gd name="T27" fmla="*/ 437 h 860"/>
                <a:gd name="T28" fmla="*/ 109 w 742"/>
                <a:gd name="T29" fmla="*/ 118 h 860"/>
                <a:gd name="T30" fmla="*/ 397 w 742"/>
                <a:gd name="T31" fmla="*/ 0 h 860"/>
                <a:gd name="T32" fmla="*/ 653 w 742"/>
                <a:gd name="T33" fmla="*/ 97 h 860"/>
                <a:gd name="T34" fmla="*/ 742 w 742"/>
                <a:gd name="T35" fmla="*/ 371 h 860"/>
                <a:gd name="T36" fmla="*/ 742 w 742"/>
                <a:gd name="T37" fmla="*/ 446 h 860"/>
                <a:gd name="T38" fmla="*/ 608 w 742"/>
                <a:gd name="T39" fmla="*/ 341 h 860"/>
                <a:gd name="T40" fmla="*/ 554 w 742"/>
                <a:gd name="T41" fmla="*/ 173 h 860"/>
                <a:gd name="T42" fmla="*/ 390 w 742"/>
                <a:gd name="T43" fmla="*/ 114 h 860"/>
                <a:gd name="T44" fmla="*/ 214 w 742"/>
                <a:gd name="T45" fmla="*/ 179 h 860"/>
                <a:gd name="T46" fmla="*/ 140 w 742"/>
                <a:gd name="T47" fmla="*/ 341 h 860"/>
                <a:gd name="T48" fmla="*/ 608 w 742"/>
                <a:gd name="T49" fmla="*/ 341 h 8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42" h="860">
                  <a:moveTo>
                    <a:pt x="742" y="446"/>
                  </a:moveTo>
                  <a:lnTo>
                    <a:pt x="140" y="446"/>
                  </a:lnTo>
                  <a:cubicBezTo>
                    <a:pt x="140" y="496"/>
                    <a:pt x="147" y="540"/>
                    <a:pt x="162" y="578"/>
                  </a:cubicBezTo>
                  <a:cubicBezTo>
                    <a:pt x="177" y="615"/>
                    <a:pt x="198" y="645"/>
                    <a:pt x="225" y="669"/>
                  </a:cubicBezTo>
                  <a:cubicBezTo>
                    <a:pt x="250" y="693"/>
                    <a:pt x="280" y="710"/>
                    <a:pt x="315" y="722"/>
                  </a:cubicBezTo>
                  <a:cubicBezTo>
                    <a:pt x="350" y="734"/>
                    <a:pt x="388" y="740"/>
                    <a:pt x="430" y="740"/>
                  </a:cubicBezTo>
                  <a:cubicBezTo>
                    <a:pt x="486" y="740"/>
                    <a:pt x="542" y="729"/>
                    <a:pt x="598" y="706"/>
                  </a:cubicBezTo>
                  <a:cubicBezTo>
                    <a:pt x="655" y="684"/>
                    <a:pt x="695" y="663"/>
                    <a:pt x="719" y="641"/>
                  </a:cubicBezTo>
                  <a:lnTo>
                    <a:pt x="726" y="641"/>
                  </a:lnTo>
                  <a:lnTo>
                    <a:pt x="726" y="791"/>
                  </a:lnTo>
                  <a:cubicBezTo>
                    <a:pt x="680" y="810"/>
                    <a:pt x="633" y="827"/>
                    <a:pt x="584" y="840"/>
                  </a:cubicBezTo>
                  <a:cubicBezTo>
                    <a:pt x="536" y="853"/>
                    <a:pt x="485" y="860"/>
                    <a:pt x="432" y="860"/>
                  </a:cubicBezTo>
                  <a:cubicBezTo>
                    <a:pt x="296" y="860"/>
                    <a:pt x="190" y="823"/>
                    <a:pt x="114" y="750"/>
                  </a:cubicBezTo>
                  <a:cubicBezTo>
                    <a:pt x="38" y="676"/>
                    <a:pt x="0" y="572"/>
                    <a:pt x="0" y="437"/>
                  </a:cubicBezTo>
                  <a:cubicBezTo>
                    <a:pt x="0" y="303"/>
                    <a:pt x="36" y="197"/>
                    <a:pt x="109" y="118"/>
                  </a:cubicBezTo>
                  <a:cubicBezTo>
                    <a:pt x="182" y="40"/>
                    <a:pt x="278" y="0"/>
                    <a:pt x="397" y="0"/>
                  </a:cubicBezTo>
                  <a:cubicBezTo>
                    <a:pt x="508" y="0"/>
                    <a:pt x="593" y="32"/>
                    <a:pt x="653" y="97"/>
                  </a:cubicBezTo>
                  <a:cubicBezTo>
                    <a:pt x="712" y="161"/>
                    <a:pt x="742" y="253"/>
                    <a:pt x="742" y="371"/>
                  </a:cubicBezTo>
                  <a:lnTo>
                    <a:pt x="742" y="446"/>
                  </a:lnTo>
                  <a:close/>
                  <a:moveTo>
                    <a:pt x="608" y="341"/>
                  </a:moveTo>
                  <a:cubicBezTo>
                    <a:pt x="608" y="268"/>
                    <a:pt x="590" y="212"/>
                    <a:pt x="554" y="173"/>
                  </a:cubicBezTo>
                  <a:cubicBezTo>
                    <a:pt x="518" y="133"/>
                    <a:pt x="463" y="114"/>
                    <a:pt x="390" y="114"/>
                  </a:cubicBezTo>
                  <a:cubicBezTo>
                    <a:pt x="316" y="114"/>
                    <a:pt x="258" y="135"/>
                    <a:pt x="214" y="179"/>
                  </a:cubicBezTo>
                  <a:cubicBezTo>
                    <a:pt x="170" y="222"/>
                    <a:pt x="145" y="276"/>
                    <a:pt x="140" y="341"/>
                  </a:cubicBezTo>
                  <a:lnTo>
                    <a:pt x="608" y="341"/>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53" name="Freeform 1050">
              <a:extLst>
                <a:ext uri="{FF2B5EF4-FFF2-40B4-BE49-F238E27FC236}">
                  <a16:creationId xmlns:a16="http://schemas.microsoft.com/office/drawing/2014/main" id="{F64D91C0-3E5C-4F92-8AE2-73872D865613}"/>
                </a:ext>
              </a:extLst>
            </p:cNvPr>
            <p:cNvSpPr>
              <a:spLocks noEditPoints="1"/>
            </p:cNvSpPr>
            <p:nvPr/>
          </p:nvSpPr>
          <p:spPr bwMode="auto">
            <a:xfrm>
              <a:off x="3651251" y="2540000"/>
              <a:ext cx="47625" cy="60325"/>
            </a:xfrm>
            <a:custGeom>
              <a:avLst/>
              <a:gdLst>
                <a:gd name="T0" fmla="*/ 695 w 695"/>
                <a:gd name="T1" fmla="*/ 838 h 861"/>
                <a:gd name="T2" fmla="*/ 558 w 695"/>
                <a:gd name="T3" fmla="*/ 838 h 861"/>
                <a:gd name="T4" fmla="*/ 558 w 695"/>
                <a:gd name="T5" fmla="*/ 751 h 861"/>
                <a:gd name="T6" fmla="*/ 508 w 695"/>
                <a:gd name="T7" fmla="*/ 785 h 861"/>
                <a:gd name="T8" fmla="*/ 448 w 695"/>
                <a:gd name="T9" fmla="*/ 821 h 861"/>
                <a:gd name="T10" fmla="*/ 369 w 695"/>
                <a:gd name="T11" fmla="*/ 849 h 861"/>
                <a:gd name="T12" fmla="*/ 264 w 695"/>
                <a:gd name="T13" fmla="*/ 861 h 861"/>
                <a:gd name="T14" fmla="*/ 77 w 695"/>
                <a:gd name="T15" fmla="*/ 787 h 861"/>
                <a:gd name="T16" fmla="*/ 0 w 695"/>
                <a:gd name="T17" fmla="*/ 601 h 861"/>
                <a:gd name="T18" fmla="*/ 40 w 695"/>
                <a:gd name="T19" fmla="*/ 450 h 861"/>
                <a:gd name="T20" fmla="*/ 154 w 695"/>
                <a:gd name="T21" fmla="*/ 360 h 861"/>
                <a:gd name="T22" fmla="*/ 333 w 695"/>
                <a:gd name="T23" fmla="*/ 315 h 861"/>
                <a:gd name="T24" fmla="*/ 558 w 695"/>
                <a:gd name="T25" fmla="*/ 297 h 861"/>
                <a:gd name="T26" fmla="*/ 558 w 695"/>
                <a:gd name="T27" fmla="*/ 276 h 861"/>
                <a:gd name="T28" fmla="*/ 541 w 695"/>
                <a:gd name="T29" fmla="*/ 198 h 861"/>
                <a:gd name="T30" fmla="*/ 494 w 695"/>
                <a:gd name="T31" fmla="*/ 150 h 861"/>
                <a:gd name="T32" fmla="*/ 424 w 695"/>
                <a:gd name="T33" fmla="*/ 127 h 861"/>
                <a:gd name="T34" fmla="*/ 338 w 695"/>
                <a:gd name="T35" fmla="*/ 122 h 861"/>
                <a:gd name="T36" fmla="*/ 217 w 695"/>
                <a:gd name="T37" fmla="*/ 136 h 861"/>
                <a:gd name="T38" fmla="*/ 80 w 695"/>
                <a:gd name="T39" fmla="*/ 177 h 861"/>
                <a:gd name="T40" fmla="*/ 72 w 695"/>
                <a:gd name="T41" fmla="*/ 177 h 861"/>
                <a:gd name="T42" fmla="*/ 72 w 695"/>
                <a:gd name="T43" fmla="*/ 37 h 861"/>
                <a:gd name="T44" fmla="*/ 189 w 695"/>
                <a:gd name="T45" fmla="*/ 13 h 861"/>
                <a:gd name="T46" fmla="*/ 339 w 695"/>
                <a:gd name="T47" fmla="*/ 0 h 861"/>
                <a:gd name="T48" fmla="*/ 489 w 695"/>
                <a:gd name="T49" fmla="*/ 14 h 861"/>
                <a:gd name="T50" fmla="*/ 600 w 695"/>
                <a:gd name="T51" fmla="*/ 63 h 861"/>
                <a:gd name="T52" fmla="*/ 671 w 695"/>
                <a:gd name="T53" fmla="*/ 150 h 861"/>
                <a:gd name="T54" fmla="*/ 695 w 695"/>
                <a:gd name="T55" fmla="*/ 283 h 861"/>
                <a:gd name="T56" fmla="*/ 695 w 695"/>
                <a:gd name="T57" fmla="*/ 838 h 861"/>
                <a:gd name="T58" fmla="*/ 558 w 695"/>
                <a:gd name="T59" fmla="*/ 636 h 861"/>
                <a:gd name="T60" fmla="*/ 558 w 695"/>
                <a:gd name="T61" fmla="*/ 409 h 861"/>
                <a:gd name="T62" fmla="*/ 410 w 695"/>
                <a:gd name="T63" fmla="*/ 420 h 861"/>
                <a:gd name="T64" fmla="*/ 274 w 695"/>
                <a:gd name="T65" fmla="*/ 441 h 861"/>
                <a:gd name="T66" fmla="*/ 178 w 695"/>
                <a:gd name="T67" fmla="*/ 493 h 861"/>
                <a:gd name="T68" fmla="*/ 142 w 695"/>
                <a:gd name="T69" fmla="*/ 591 h 861"/>
                <a:gd name="T70" fmla="*/ 184 w 695"/>
                <a:gd name="T71" fmla="*/ 697 h 861"/>
                <a:gd name="T72" fmla="*/ 314 w 695"/>
                <a:gd name="T73" fmla="*/ 732 h 861"/>
                <a:gd name="T74" fmla="*/ 447 w 695"/>
                <a:gd name="T75" fmla="*/ 704 h 861"/>
                <a:gd name="T76" fmla="*/ 558 w 695"/>
                <a:gd name="T77" fmla="*/ 636 h 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95" h="861">
                  <a:moveTo>
                    <a:pt x="695" y="838"/>
                  </a:moveTo>
                  <a:lnTo>
                    <a:pt x="558" y="838"/>
                  </a:lnTo>
                  <a:lnTo>
                    <a:pt x="558" y="751"/>
                  </a:lnTo>
                  <a:cubicBezTo>
                    <a:pt x="546" y="759"/>
                    <a:pt x="529" y="770"/>
                    <a:pt x="508" y="785"/>
                  </a:cubicBezTo>
                  <a:cubicBezTo>
                    <a:pt x="488" y="800"/>
                    <a:pt x="468" y="812"/>
                    <a:pt x="448" y="821"/>
                  </a:cubicBezTo>
                  <a:cubicBezTo>
                    <a:pt x="425" y="832"/>
                    <a:pt x="399" y="842"/>
                    <a:pt x="369" y="849"/>
                  </a:cubicBezTo>
                  <a:cubicBezTo>
                    <a:pt x="339" y="857"/>
                    <a:pt x="304" y="861"/>
                    <a:pt x="264" y="861"/>
                  </a:cubicBezTo>
                  <a:cubicBezTo>
                    <a:pt x="191" y="861"/>
                    <a:pt x="128" y="836"/>
                    <a:pt x="77" y="787"/>
                  </a:cubicBezTo>
                  <a:cubicBezTo>
                    <a:pt x="25" y="739"/>
                    <a:pt x="0" y="676"/>
                    <a:pt x="0" y="601"/>
                  </a:cubicBezTo>
                  <a:cubicBezTo>
                    <a:pt x="0" y="539"/>
                    <a:pt x="13" y="488"/>
                    <a:pt x="40" y="450"/>
                  </a:cubicBezTo>
                  <a:cubicBezTo>
                    <a:pt x="66" y="412"/>
                    <a:pt x="104" y="382"/>
                    <a:pt x="154" y="360"/>
                  </a:cubicBezTo>
                  <a:cubicBezTo>
                    <a:pt x="203" y="338"/>
                    <a:pt x="263" y="323"/>
                    <a:pt x="333" y="315"/>
                  </a:cubicBezTo>
                  <a:cubicBezTo>
                    <a:pt x="403" y="307"/>
                    <a:pt x="478" y="301"/>
                    <a:pt x="558" y="297"/>
                  </a:cubicBezTo>
                  <a:lnTo>
                    <a:pt x="558" y="276"/>
                  </a:lnTo>
                  <a:cubicBezTo>
                    <a:pt x="558" y="245"/>
                    <a:pt x="552" y="219"/>
                    <a:pt x="541" y="198"/>
                  </a:cubicBezTo>
                  <a:cubicBezTo>
                    <a:pt x="530" y="178"/>
                    <a:pt x="515" y="162"/>
                    <a:pt x="494" y="150"/>
                  </a:cubicBezTo>
                  <a:cubicBezTo>
                    <a:pt x="475" y="139"/>
                    <a:pt x="451" y="131"/>
                    <a:pt x="424" y="127"/>
                  </a:cubicBezTo>
                  <a:cubicBezTo>
                    <a:pt x="397" y="124"/>
                    <a:pt x="368" y="122"/>
                    <a:pt x="338" y="122"/>
                  </a:cubicBezTo>
                  <a:cubicBezTo>
                    <a:pt x="302" y="122"/>
                    <a:pt x="262" y="126"/>
                    <a:pt x="217" y="136"/>
                  </a:cubicBezTo>
                  <a:cubicBezTo>
                    <a:pt x="173" y="145"/>
                    <a:pt x="127" y="159"/>
                    <a:pt x="80" y="177"/>
                  </a:cubicBezTo>
                  <a:lnTo>
                    <a:pt x="72" y="177"/>
                  </a:lnTo>
                  <a:lnTo>
                    <a:pt x="72" y="37"/>
                  </a:lnTo>
                  <a:cubicBezTo>
                    <a:pt x="99" y="30"/>
                    <a:pt x="138" y="22"/>
                    <a:pt x="189" y="13"/>
                  </a:cubicBezTo>
                  <a:cubicBezTo>
                    <a:pt x="239" y="4"/>
                    <a:pt x="289" y="0"/>
                    <a:pt x="339" y="0"/>
                  </a:cubicBezTo>
                  <a:cubicBezTo>
                    <a:pt x="396" y="0"/>
                    <a:pt x="447" y="5"/>
                    <a:pt x="489" y="14"/>
                  </a:cubicBezTo>
                  <a:cubicBezTo>
                    <a:pt x="532" y="24"/>
                    <a:pt x="569" y="40"/>
                    <a:pt x="600" y="63"/>
                  </a:cubicBezTo>
                  <a:cubicBezTo>
                    <a:pt x="631" y="85"/>
                    <a:pt x="655" y="114"/>
                    <a:pt x="671" y="150"/>
                  </a:cubicBezTo>
                  <a:cubicBezTo>
                    <a:pt x="687" y="186"/>
                    <a:pt x="695" y="230"/>
                    <a:pt x="695" y="283"/>
                  </a:cubicBezTo>
                  <a:lnTo>
                    <a:pt x="695" y="838"/>
                  </a:lnTo>
                  <a:close/>
                  <a:moveTo>
                    <a:pt x="558" y="636"/>
                  </a:moveTo>
                  <a:lnTo>
                    <a:pt x="558" y="409"/>
                  </a:lnTo>
                  <a:cubicBezTo>
                    <a:pt x="516" y="411"/>
                    <a:pt x="467" y="414"/>
                    <a:pt x="410" y="420"/>
                  </a:cubicBezTo>
                  <a:cubicBezTo>
                    <a:pt x="353" y="424"/>
                    <a:pt x="308" y="431"/>
                    <a:pt x="274" y="441"/>
                  </a:cubicBezTo>
                  <a:cubicBezTo>
                    <a:pt x="235" y="452"/>
                    <a:pt x="203" y="469"/>
                    <a:pt x="178" y="493"/>
                  </a:cubicBezTo>
                  <a:cubicBezTo>
                    <a:pt x="154" y="517"/>
                    <a:pt x="142" y="549"/>
                    <a:pt x="142" y="591"/>
                  </a:cubicBezTo>
                  <a:cubicBezTo>
                    <a:pt x="142" y="638"/>
                    <a:pt x="156" y="673"/>
                    <a:pt x="184" y="697"/>
                  </a:cubicBezTo>
                  <a:cubicBezTo>
                    <a:pt x="212" y="720"/>
                    <a:pt x="256" y="732"/>
                    <a:pt x="314" y="732"/>
                  </a:cubicBezTo>
                  <a:cubicBezTo>
                    <a:pt x="362" y="732"/>
                    <a:pt x="406" y="723"/>
                    <a:pt x="447" y="704"/>
                  </a:cubicBezTo>
                  <a:cubicBezTo>
                    <a:pt x="486" y="686"/>
                    <a:pt x="523" y="663"/>
                    <a:pt x="558" y="636"/>
                  </a:cubicBez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54" name="Freeform 1051">
              <a:extLst>
                <a:ext uri="{FF2B5EF4-FFF2-40B4-BE49-F238E27FC236}">
                  <a16:creationId xmlns:a16="http://schemas.microsoft.com/office/drawing/2014/main" id="{8F4B21E9-25E9-4874-AB46-037277FA5E5C}"/>
                </a:ext>
              </a:extLst>
            </p:cNvPr>
            <p:cNvSpPr>
              <a:spLocks/>
            </p:cNvSpPr>
            <p:nvPr/>
          </p:nvSpPr>
          <p:spPr bwMode="auto">
            <a:xfrm>
              <a:off x="3713163" y="2540000"/>
              <a:ext cx="44450" cy="60325"/>
            </a:xfrm>
            <a:custGeom>
              <a:avLst/>
              <a:gdLst>
                <a:gd name="T0" fmla="*/ 640 w 640"/>
                <a:gd name="T1" fmla="*/ 602 h 858"/>
                <a:gd name="T2" fmla="*/ 547 w 640"/>
                <a:gd name="T3" fmla="*/ 786 h 858"/>
                <a:gd name="T4" fmla="*/ 294 w 640"/>
                <a:gd name="T5" fmla="*/ 858 h 858"/>
                <a:gd name="T6" fmla="*/ 127 w 640"/>
                <a:gd name="T7" fmla="*/ 836 h 858"/>
                <a:gd name="T8" fmla="*/ 0 w 640"/>
                <a:gd name="T9" fmla="*/ 789 h 858"/>
                <a:gd name="T10" fmla="*/ 0 w 640"/>
                <a:gd name="T11" fmla="*/ 634 h 858"/>
                <a:gd name="T12" fmla="*/ 7 w 640"/>
                <a:gd name="T13" fmla="*/ 634 h 858"/>
                <a:gd name="T14" fmla="*/ 152 w 640"/>
                <a:gd name="T15" fmla="*/ 712 h 858"/>
                <a:gd name="T16" fmla="*/ 306 w 640"/>
                <a:gd name="T17" fmla="*/ 741 h 858"/>
                <a:gd name="T18" fmla="*/ 448 w 640"/>
                <a:gd name="T19" fmla="*/ 712 h 858"/>
                <a:gd name="T20" fmla="*/ 499 w 640"/>
                <a:gd name="T21" fmla="*/ 620 h 858"/>
                <a:gd name="T22" fmla="*/ 471 w 640"/>
                <a:gd name="T23" fmla="*/ 546 h 858"/>
                <a:gd name="T24" fmla="*/ 364 w 640"/>
                <a:gd name="T25" fmla="*/ 504 h 858"/>
                <a:gd name="T26" fmla="*/ 288 w 640"/>
                <a:gd name="T27" fmla="*/ 488 h 858"/>
                <a:gd name="T28" fmla="*/ 202 w 640"/>
                <a:gd name="T29" fmla="*/ 469 h 858"/>
                <a:gd name="T30" fmla="*/ 49 w 640"/>
                <a:gd name="T31" fmla="*/ 386 h 858"/>
                <a:gd name="T32" fmla="*/ 4 w 640"/>
                <a:gd name="T33" fmla="*/ 250 h 858"/>
                <a:gd name="T34" fmla="*/ 25 w 640"/>
                <a:gd name="T35" fmla="*/ 154 h 858"/>
                <a:gd name="T36" fmla="*/ 88 w 640"/>
                <a:gd name="T37" fmla="*/ 75 h 858"/>
                <a:gd name="T38" fmla="*/ 192 w 640"/>
                <a:gd name="T39" fmla="*/ 20 h 858"/>
                <a:gd name="T40" fmla="*/ 334 w 640"/>
                <a:gd name="T41" fmla="*/ 0 h 858"/>
                <a:gd name="T42" fmla="*/ 482 w 640"/>
                <a:gd name="T43" fmla="*/ 18 h 858"/>
                <a:gd name="T44" fmla="*/ 607 w 640"/>
                <a:gd name="T45" fmla="*/ 61 h 858"/>
                <a:gd name="T46" fmla="*/ 607 w 640"/>
                <a:gd name="T47" fmla="*/ 209 h 858"/>
                <a:gd name="T48" fmla="*/ 600 w 640"/>
                <a:gd name="T49" fmla="*/ 209 h 858"/>
                <a:gd name="T50" fmla="*/ 472 w 640"/>
                <a:gd name="T51" fmla="*/ 143 h 858"/>
                <a:gd name="T52" fmla="*/ 324 w 640"/>
                <a:gd name="T53" fmla="*/ 116 h 858"/>
                <a:gd name="T54" fmla="*/ 196 w 640"/>
                <a:gd name="T55" fmla="*/ 145 h 858"/>
                <a:gd name="T56" fmla="*/ 144 w 640"/>
                <a:gd name="T57" fmla="*/ 231 h 858"/>
                <a:gd name="T58" fmla="*/ 176 w 640"/>
                <a:gd name="T59" fmla="*/ 308 h 858"/>
                <a:gd name="T60" fmla="*/ 276 w 640"/>
                <a:gd name="T61" fmla="*/ 349 h 858"/>
                <a:gd name="T62" fmla="*/ 361 w 640"/>
                <a:gd name="T63" fmla="*/ 367 h 858"/>
                <a:gd name="T64" fmla="*/ 440 w 640"/>
                <a:gd name="T65" fmla="*/ 383 h 858"/>
                <a:gd name="T66" fmla="*/ 588 w 640"/>
                <a:gd name="T67" fmla="*/ 458 h 858"/>
                <a:gd name="T68" fmla="*/ 640 w 640"/>
                <a:gd name="T69" fmla="*/ 602 h 8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40" h="858">
                  <a:moveTo>
                    <a:pt x="640" y="602"/>
                  </a:moveTo>
                  <a:cubicBezTo>
                    <a:pt x="640" y="677"/>
                    <a:pt x="609" y="738"/>
                    <a:pt x="547" y="786"/>
                  </a:cubicBezTo>
                  <a:cubicBezTo>
                    <a:pt x="485" y="833"/>
                    <a:pt x="401" y="858"/>
                    <a:pt x="294" y="858"/>
                  </a:cubicBezTo>
                  <a:cubicBezTo>
                    <a:pt x="233" y="858"/>
                    <a:pt x="178" y="851"/>
                    <a:pt x="127" y="836"/>
                  </a:cubicBezTo>
                  <a:cubicBezTo>
                    <a:pt x="77" y="822"/>
                    <a:pt x="35" y="806"/>
                    <a:pt x="0" y="789"/>
                  </a:cubicBezTo>
                  <a:lnTo>
                    <a:pt x="0" y="634"/>
                  </a:lnTo>
                  <a:lnTo>
                    <a:pt x="7" y="634"/>
                  </a:lnTo>
                  <a:cubicBezTo>
                    <a:pt x="51" y="667"/>
                    <a:pt x="99" y="693"/>
                    <a:pt x="152" y="712"/>
                  </a:cubicBezTo>
                  <a:cubicBezTo>
                    <a:pt x="206" y="731"/>
                    <a:pt x="256" y="741"/>
                    <a:pt x="306" y="741"/>
                  </a:cubicBezTo>
                  <a:cubicBezTo>
                    <a:pt x="366" y="741"/>
                    <a:pt x="413" y="732"/>
                    <a:pt x="448" y="712"/>
                  </a:cubicBezTo>
                  <a:cubicBezTo>
                    <a:pt x="482" y="692"/>
                    <a:pt x="499" y="662"/>
                    <a:pt x="499" y="620"/>
                  </a:cubicBezTo>
                  <a:cubicBezTo>
                    <a:pt x="499" y="587"/>
                    <a:pt x="490" y="563"/>
                    <a:pt x="471" y="546"/>
                  </a:cubicBezTo>
                  <a:cubicBezTo>
                    <a:pt x="453" y="530"/>
                    <a:pt x="417" y="516"/>
                    <a:pt x="364" y="504"/>
                  </a:cubicBezTo>
                  <a:cubicBezTo>
                    <a:pt x="345" y="499"/>
                    <a:pt x="319" y="494"/>
                    <a:pt x="288" y="488"/>
                  </a:cubicBezTo>
                  <a:cubicBezTo>
                    <a:pt x="256" y="483"/>
                    <a:pt x="228" y="476"/>
                    <a:pt x="202" y="469"/>
                  </a:cubicBezTo>
                  <a:cubicBezTo>
                    <a:pt x="130" y="450"/>
                    <a:pt x="79" y="423"/>
                    <a:pt x="49" y="386"/>
                  </a:cubicBezTo>
                  <a:cubicBezTo>
                    <a:pt x="19" y="349"/>
                    <a:pt x="4" y="304"/>
                    <a:pt x="4" y="250"/>
                  </a:cubicBezTo>
                  <a:cubicBezTo>
                    <a:pt x="4" y="216"/>
                    <a:pt x="11" y="185"/>
                    <a:pt x="25" y="154"/>
                  </a:cubicBezTo>
                  <a:cubicBezTo>
                    <a:pt x="39" y="125"/>
                    <a:pt x="59" y="98"/>
                    <a:pt x="88" y="75"/>
                  </a:cubicBezTo>
                  <a:cubicBezTo>
                    <a:pt x="115" y="52"/>
                    <a:pt x="150" y="34"/>
                    <a:pt x="192" y="20"/>
                  </a:cubicBezTo>
                  <a:cubicBezTo>
                    <a:pt x="235" y="7"/>
                    <a:pt x="282" y="0"/>
                    <a:pt x="334" y="0"/>
                  </a:cubicBezTo>
                  <a:cubicBezTo>
                    <a:pt x="383" y="0"/>
                    <a:pt x="432" y="6"/>
                    <a:pt x="482" y="18"/>
                  </a:cubicBezTo>
                  <a:cubicBezTo>
                    <a:pt x="532" y="30"/>
                    <a:pt x="574" y="44"/>
                    <a:pt x="607" y="61"/>
                  </a:cubicBezTo>
                  <a:lnTo>
                    <a:pt x="607" y="209"/>
                  </a:lnTo>
                  <a:lnTo>
                    <a:pt x="600" y="209"/>
                  </a:lnTo>
                  <a:cubicBezTo>
                    <a:pt x="565" y="183"/>
                    <a:pt x="522" y="161"/>
                    <a:pt x="472" y="143"/>
                  </a:cubicBezTo>
                  <a:cubicBezTo>
                    <a:pt x="422" y="126"/>
                    <a:pt x="372" y="116"/>
                    <a:pt x="324" y="116"/>
                  </a:cubicBezTo>
                  <a:cubicBezTo>
                    <a:pt x="274" y="116"/>
                    <a:pt x="231" y="126"/>
                    <a:pt x="196" y="145"/>
                  </a:cubicBezTo>
                  <a:cubicBezTo>
                    <a:pt x="162" y="164"/>
                    <a:pt x="144" y="193"/>
                    <a:pt x="144" y="231"/>
                  </a:cubicBezTo>
                  <a:cubicBezTo>
                    <a:pt x="144" y="265"/>
                    <a:pt x="155" y="290"/>
                    <a:pt x="176" y="308"/>
                  </a:cubicBezTo>
                  <a:cubicBezTo>
                    <a:pt x="196" y="324"/>
                    <a:pt x="229" y="338"/>
                    <a:pt x="276" y="349"/>
                  </a:cubicBezTo>
                  <a:cubicBezTo>
                    <a:pt x="301" y="355"/>
                    <a:pt x="329" y="361"/>
                    <a:pt x="361" y="367"/>
                  </a:cubicBezTo>
                  <a:cubicBezTo>
                    <a:pt x="392" y="373"/>
                    <a:pt x="418" y="378"/>
                    <a:pt x="440" y="383"/>
                  </a:cubicBezTo>
                  <a:cubicBezTo>
                    <a:pt x="503" y="398"/>
                    <a:pt x="553" y="423"/>
                    <a:pt x="588" y="458"/>
                  </a:cubicBezTo>
                  <a:cubicBezTo>
                    <a:pt x="622" y="494"/>
                    <a:pt x="640" y="542"/>
                    <a:pt x="640" y="602"/>
                  </a:cubicBez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55" name="Freeform 1052">
              <a:extLst>
                <a:ext uri="{FF2B5EF4-FFF2-40B4-BE49-F238E27FC236}">
                  <a16:creationId xmlns:a16="http://schemas.microsoft.com/office/drawing/2014/main" id="{E4B86D2F-7E32-4FB8-979A-7CA8E20AF098}"/>
                </a:ext>
              </a:extLst>
            </p:cNvPr>
            <p:cNvSpPr>
              <a:spLocks/>
            </p:cNvSpPr>
            <p:nvPr/>
          </p:nvSpPr>
          <p:spPr bwMode="auto">
            <a:xfrm>
              <a:off x="3763963" y="2541588"/>
              <a:ext cx="55563" cy="77788"/>
            </a:xfrm>
            <a:custGeom>
              <a:avLst/>
              <a:gdLst>
                <a:gd name="T0" fmla="*/ 799 w 799"/>
                <a:gd name="T1" fmla="*/ 0 h 1120"/>
                <a:gd name="T2" fmla="*/ 321 w 799"/>
                <a:gd name="T3" fmla="*/ 1120 h 1120"/>
                <a:gd name="T4" fmla="*/ 174 w 799"/>
                <a:gd name="T5" fmla="*/ 1120 h 1120"/>
                <a:gd name="T6" fmla="*/ 326 w 799"/>
                <a:gd name="T7" fmla="*/ 778 h 1120"/>
                <a:gd name="T8" fmla="*/ 0 w 799"/>
                <a:gd name="T9" fmla="*/ 0 h 1120"/>
                <a:gd name="T10" fmla="*/ 150 w 799"/>
                <a:gd name="T11" fmla="*/ 0 h 1120"/>
                <a:gd name="T12" fmla="*/ 401 w 799"/>
                <a:gd name="T13" fmla="*/ 606 h 1120"/>
                <a:gd name="T14" fmla="*/ 654 w 799"/>
                <a:gd name="T15" fmla="*/ 0 h 1120"/>
                <a:gd name="T16" fmla="*/ 799 w 799"/>
                <a:gd name="T17" fmla="*/ 0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9" h="1120">
                  <a:moveTo>
                    <a:pt x="799" y="0"/>
                  </a:moveTo>
                  <a:lnTo>
                    <a:pt x="321" y="1120"/>
                  </a:lnTo>
                  <a:lnTo>
                    <a:pt x="174" y="1120"/>
                  </a:lnTo>
                  <a:lnTo>
                    <a:pt x="326" y="778"/>
                  </a:lnTo>
                  <a:lnTo>
                    <a:pt x="0" y="0"/>
                  </a:lnTo>
                  <a:lnTo>
                    <a:pt x="150" y="0"/>
                  </a:lnTo>
                  <a:lnTo>
                    <a:pt x="401" y="606"/>
                  </a:lnTo>
                  <a:lnTo>
                    <a:pt x="654" y="0"/>
                  </a:lnTo>
                  <a:lnTo>
                    <a:pt x="799" y="0"/>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56" name="Freeform 1053">
              <a:extLst>
                <a:ext uri="{FF2B5EF4-FFF2-40B4-BE49-F238E27FC236}">
                  <a16:creationId xmlns:a16="http://schemas.microsoft.com/office/drawing/2014/main" id="{1CA71DE6-6E29-4652-AC52-96248E59103C}"/>
                </a:ext>
              </a:extLst>
            </p:cNvPr>
            <p:cNvSpPr>
              <a:spLocks noEditPoints="1"/>
            </p:cNvSpPr>
            <p:nvPr/>
          </p:nvSpPr>
          <p:spPr bwMode="auto">
            <a:xfrm>
              <a:off x="4899026" y="2540000"/>
              <a:ext cx="50800" cy="60325"/>
            </a:xfrm>
            <a:custGeom>
              <a:avLst/>
              <a:gdLst>
                <a:gd name="T0" fmla="*/ 743 w 743"/>
                <a:gd name="T1" fmla="*/ 446 h 860"/>
                <a:gd name="T2" fmla="*/ 140 w 743"/>
                <a:gd name="T3" fmla="*/ 446 h 860"/>
                <a:gd name="T4" fmla="*/ 163 w 743"/>
                <a:gd name="T5" fmla="*/ 578 h 860"/>
                <a:gd name="T6" fmla="*/ 225 w 743"/>
                <a:gd name="T7" fmla="*/ 669 h 860"/>
                <a:gd name="T8" fmla="*/ 316 w 743"/>
                <a:gd name="T9" fmla="*/ 722 h 860"/>
                <a:gd name="T10" fmla="*/ 431 w 743"/>
                <a:gd name="T11" fmla="*/ 740 h 860"/>
                <a:gd name="T12" fmla="*/ 599 w 743"/>
                <a:gd name="T13" fmla="*/ 706 h 860"/>
                <a:gd name="T14" fmla="*/ 720 w 743"/>
                <a:gd name="T15" fmla="*/ 641 h 860"/>
                <a:gd name="T16" fmla="*/ 727 w 743"/>
                <a:gd name="T17" fmla="*/ 641 h 860"/>
                <a:gd name="T18" fmla="*/ 727 w 743"/>
                <a:gd name="T19" fmla="*/ 791 h 860"/>
                <a:gd name="T20" fmla="*/ 585 w 743"/>
                <a:gd name="T21" fmla="*/ 840 h 860"/>
                <a:gd name="T22" fmla="*/ 432 w 743"/>
                <a:gd name="T23" fmla="*/ 860 h 860"/>
                <a:gd name="T24" fmla="*/ 115 w 743"/>
                <a:gd name="T25" fmla="*/ 750 h 860"/>
                <a:gd name="T26" fmla="*/ 0 w 743"/>
                <a:gd name="T27" fmla="*/ 437 h 860"/>
                <a:gd name="T28" fmla="*/ 110 w 743"/>
                <a:gd name="T29" fmla="*/ 118 h 860"/>
                <a:gd name="T30" fmla="*/ 398 w 743"/>
                <a:gd name="T31" fmla="*/ 0 h 860"/>
                <a:gd name="T32" fmla="*/ 653 w 743"/>
                <a:gd name="T33" fmla="*/ 97 h 860"/>
                <a:gd name="T34" fmla="*/ 743 w 743"/>
                <a:gd name="T35" fmla="*/ 371 h 860"/>
                <a:gd name="T36" fmla="*/ 743 w 743"/>
                <a:gd name="T37" fmla="*/ 446 h 860"/>
                <a:gd name="T38" fmla="*/ 609 w 743"/>
                <a:gd name="T39" fmla="*/ 341 h 860"/>
                <a:gd name="T40" fmla="*/ 554 w 743"/>
                <a:gd name="T41" fmla="*/ 173 h 860"/>
                <a:gd name="T42" fmla="*/ 391 w 743"/>
                <a:gd name="T43" fmla="*/ 114 h 860"/>
                <a:gd name="T44" fmla="*/ 214 w 743"/>
                <a:gd name="T45" fmla="*/ 179 h 860"/>
                <a:gd name="T46" fmla="*/ 140 w 743"/>
                <a:gd name="T47" fmla="*/ 341 h 860"/>
                <a:gd name="T48" fmla="*/ 609 w 743"/>
                <a:gd name="T49" fmla="*/ 341 h 8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43" h="860">
                  <a:moveTo>
                    <a:pt x="743" y="446"/>
                  </a:moveTo>
                  <a:lnTo>
                    <a:pt x="140" y="446"/>
                  </a:lnTo>
                  <a:cubicBezTo>
                    <a:pt x="140" y="496"/>
                    <a:pt x="147" y="540"/>
                    <a:pt x="163" y="578"/>
                  </a:cubicBezTo>
                  <a:cubicBezTo>
                    <a:pt x="178" y="615"/>
                    <a:pt x="199" y="645"/>
                    <a:pt x="225" y="669"/>
                  </a:cubicBezTo>
                  <a:cubicBezTo>
                    <a:pt x="250" y="693"/>
                    <a:pt x="280" y="710"/>
                    <a:pt x="316" y="722"/>
                  </a:cubicBezTo>
                  <a:cubicBezTo>
                    <a:pt x="350" y="734"/>
                    <a:pt x="389" y="740"/>
                    <a:pt x="431" y="740"/>
                  </a:cubicBezTo>
                  <a:cubicBezTo>
                    <a:pt x="487" y="740"/>
                    <a:pt x="543" y="729"/>
                    <a:pt x="599" y="706"/>
                  </a:cubicBezTo>
                  <a:cubicBezTo>
                    <a:pt x="655" y="684"/>
                    <a:pt x="695" y="663"/>
                    <a:pt x="720" y="641"/>
                  </a:cubicBezTo>
                  <a:lnTo>
                    <a:pt x="727" y="641"/>
                  </a:lnTo>
                  <a:lnTo>
                    <a:pt x="727" y="791"/>
                  </a:lnTo>
                  <a:cubicBezTo>
                    <a:pt x="681" y="810"/>
                    <a:pt x="633" y="827"/>
                    <a:pt x="585" y="840"/>
                  </a:cubicBezTo>
                  <a:cubicBezTo>
                    <a:pt x="536" y="853"/>
                    <a:pt x="486" y="860"/>
                    <a:pt x="432" y="860"/>
                  </a:cubicBezTo>
                  <a:cubicBezTo>
                    <a:pt x="297" y="860"/>
                    <a:pt x="191" y="823"/>
                    <a:pt x="115" y="750"/>
                  </a:cubicBezTo>
                  <a:cubicBezTo>
                    <a:pt x="38" y="676"/>
                    <a:pt x="0" y="572"/>
                    <a:pt x="0" y="437"/>
                  </a:cubicBezTo>
                  <a:cubicBezTo>
                    <a:pt x="0" y="303"/>
                    <a:pt x="37" y="197"/>
                    <a:pt x="110" y="118"/>
                  </a:cubicBezTo>
                  <a:cubicBezTo>
                    <a:pt x="183" y="40"/>
                    <a:pt x="279" y="0"/>
                    <a:pt x="398" y="0"/>
                  </a:cubicBezTo>
                  <a:cubicBezTo>
                    <a:pt x="508" y="0"/>
                    <a:pt x="593" y="32"/>
                    <a:pt x="653" y="97"/>
                  </a:cubicBezTo>
                  <a:cubicBezTo>
                    <a:pt x="713" y="161"/>
                    <a:pt x="743" y="253"/>
                    <a:pt x="743" y="371"/>
                  </a:cubicBezTo>
                  <a:lnTo>
                    <a:pt x="743" y="446"/>
                  </a:lnTo>
                  <a:close/>
                  <a:moveTo>
                    <a:pt x="609" y="341"/>
                  </a:moveTo>
                  <a:cubicBezTo>
                    <a:pt x="609" y="268"/>
                    <a:pt x="590" y="212"/>
                    <a:pt x="554" y="173"/>
                  </a:cubicBezTo>
                  <a:cubicBezTo>
                    <a:pt x="518" y="133"/>
                    <a:pt x="464" y="114"/>
                    <a:pt x="391" y="114"/>
                  </a:cubicBezTo>
                  <a:cubicBezTo>
                    <a:pt x="317" y="114"/>
                    <a:pt x="258" y="135"/>
                    <a:pt x="214" y="179"/>
                  </a:cubicBezTo>
                  <a:cubicBezTo>
                    <a:pt x="171" y="222"/>
                    <a:pt x="146" y="276"/>
                    <a:pt x="140" y="341"/>
                  </a:cubicBezTo>
                  <a:lnTo>
                    <a:pt x="609" y="341"/>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57" name="Freeform 1054">
              <a:extLst>
                <a:ext uri="{FF2B5EF4-FFF2-40B4-BE49-F238E27FC236}">
                  <a16:creationId xmlns:a16="http://schemas.microsoft.com/office/drawing/2014/main" id="{2124E097-E5C0-462A-84A4-E7952A8B645F}"/>
                </a:ext>
              </a:extLst>
            </p:cNvPr>
            <p:cNvSpPr>
              <a:spLocks noEditPoints="1"/>
            </p:cNvSpPr>
            <p:nvPr/>
          </p:nvSpPr>
          <p:spPr bwMode="auto">
            <a:xfrm>
              <a:off x="4960938" y="2540000"/>
              <a:ext cx="47625" cy="60325"/>
            </a:xfrm>
            <a:custGeom>
              <a:avLst/>
              <a:gdLst>
                <a:gd name="T0" fmla="*/ 695 w 695"/>
                <a:gd name="T1" fmla="*/ 838 h 861"/>
                <a:gd name="T2" fmla="*/ 558 w 695"/>
                <a:gd name="T3" fmla="*/ 838 h 861"/>
                <a:gd name="T4" fmla="*/ 558 w 695"/>
                <a:gd name="T5" fmla="*/ 751 h 861"/>
                <a:gd name="T6" fmla="*/ 509 w 695"/>
                <a:gd name="T7" fmla="*/ 785 h 861"/>
                <a:gd name="T8" fmla="*/ 449 w 695"/>
                <a:gd name="T9" fmla="*/ 821 h 861"/>
                <a:gd name="T10" fmla="*/ 369 w 695"/>
                <a:gd name="T11" fmla="*/ 849 h 861"/>
                <a:gd name="T12" fmla="*/ 265 w 695"/>
                <a:gd name="T13" fmla="*/ 861 h 861"/>
                <a:gd name="T14" fmla="*/ 77 w 695"/>
                <a:gd name="T15" fmla="*/ 787 h 861"/>
                <a:gd name="T16" fmla="*/ 0 w 695"/>
                <a:gd name="T17" fmla="*/ 601 h 861"/>
                <a:gd name="T18" fmla="*/ 40 w 695"/>
                <a:gd name="T19" fmla="*/ 450 h 861"/>
                <a:gd name="T20" fmla="*/ 154 w 695"/>
                <a:gd name="T21" fmla="*/ 360 h 861"/>
                <a:gd name="T22" fmla="*/ 334 w 695"/>
                <a:gd name="T23" fmla="*/ 315 h 861"/>
                <a:gd name="T24" fmla="*/ 558 w 695"/>
                <a:gd name="T25" fmla="*/ 297 h 861"/>
                <a:gd name="T26" fmla="*/ 558 w 695"/>
                <a:gd name="T27" fmla="*/ 276 h 861"/>
                <a:gd name="T28" fmla="*/ 542 w 695"/>
                <a:gd name="T29" fmla="*/ 198 h 861"/>
                <a:gd name="T30" fmla="*/ 495 w 695"/>
                <a:gd name="T31" fmla="*/ 150 h 861"/>
                <a:gd name="T32" fmla="*/ 424 w 695"/>
                <a:gd name="T33" fmla="*/ 127 h 861"/>
                <a:gd name="T34" fmla="*/ 339 w 695"/>
                <a:gd name="T35" fmla="*/ 122 h 861"/>
                <a:gd name="T36" fmla="*/ 218 w 695"/>
                <a:gd name="T37" fmla="*/ 136 h 861"/>
                <a:gd name="T38" fmla="*/ 80 w 695"/>
                <a:gd name="T39" fmla="*/ 177 h 861"/>
                <a:gd name="T40" fmla="*/ 73 w 695"/>
                <a:gd name="T41" fmla="*/ 177 h 861"/>
                <a:gd name="T42" fmla="*/ 73 w 695"/>
                <a:gd name="T43" fmla="*/ 37 h 861"/>
                <a:gd name="T44" fmla="*/ 189 w 695"/>
                <a:gd name="T45" fmla="*/ 13 h 861"/>
                <a:gd name="T46" fmla="*/ 339 w 695"/>
                <a:gd name="T47" fmla="*/ 0 h 861"/>
                <a:gd name="T48" fmla="*/ 490 w 695"/>
                <a:gd name="T49" fmla="*/ 14 h 861"/>
                <a:gd name="T50" fmla="*/ 601 w 695"/>
                <a:gd name="T51" fmla="*/ 63 h 861"/>
                <a:gd name="T52" fmla="*/ 671 w 695"/>
                <a:gd name="T53" fmla="*/ 150 h 861"/>
                <a:gd name="T54" fmla="*/ 695 w 695"/>
                <a:gd name="T55" fmla="*/ 283 h 861"/>
                <a:gd name="T56" fmla="*/ 695 w 695"/>
                <a:gd name="T57" fmla="*/ 838 h 861"/>
                <a:gd name="T58" fmla="*/ 558 w 695"/>
                <a:gd name="T59" fmla="*/ 636 h 861"/>
                <a:gd name="T60" fmla="*/ 558 w 695"/>
                <a:gd name="T61" fmla="*/ 409 h 861"/>
                <a:gd name="T62" fmla="*/ 410 w 695"/>
                <a:gd name="T63" fmla="*/ 420 h 861"/>
                <a:gd name="T64" fmla="*/ 275 w 695"/>
                <a:gd name="T65" fmla="*/ 441 h 861"/>
                <a:gd name="T66" fmla="*/ 179 w 695"/>
                <a:gd name="T67" fmla="*/ 493 h 861"/>
                <a:gd name="T68" fmla="*/ 142 w 695"/>
                <a:gd name="T69" fmla="*/ 591 h 861"/>
                <a:gd name="T70" fmla="*/ 185 w 695"/>
                <a:gd name="T71" fmla="*/ 697 h 861"/>
                <a:gd name="T72" fmla="*/ 315 w 695"/>
                <a:gd name="T73" fmla="*/ 732 h 861"/>
                <a:gd name="T74" fmla="*/ 447 w 695"/>
                <a:gd name="T75" fmla="*/ 704 h 861"/>
                <a:gd name="T76" fmla="*/ 558 w 695"/>
                <a:gd name="T77" fmla="*/ 636 h 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95" h="861">
                  <a:moveTo>
                    <a:pt x="695" y="838"/>
                  </a:moveTo>
                  <a:lnTo>
                    <a:pt x="558" y="838"/>
                  </a:lnTo>
                  <a:lnTo>
                    <a:pt x="558" y="751"/>
                  </a:lnTo>
                  <a:cubicBezTo>
                    <a:pt x="546" y="759"/>
                    <a:pt x="530" y="770"/>
                    <a:pt x="509" y="785"/>
                  </a:cubicBezTo>
                  <a:cubicBezTo>
                    <a:pt x="488" y="800"/>
                    <a:pt x="468" y="812"/>
                    <a:pt x="449" y="821"/>
                  </a:cubicBezTo>
                  <a:cubicBezTo>
                    <a:pt x="426" y="832"/>
                    <a:pt x="399" y="842"/>
                    <a:pt x="369" y="849"/>
                  </a:cubicBezTo>
                  <a:cubicBezTo>
                    <a:pt x="340" y="857"/>
                    <a:pt x="305" y="861"/>
                    <a:pt x="265" y="861"/>
                  </a:cubicBezTo>
                  <a:cubicBezTo>
                    <a:pt x="191" y="861"/>
                    <a:pt x="128" y="836"/>
                    <a:pt x="77" y="787"/>
                  </a:cubicBezTo>
                  <a:cubicBezTo>
                    <a:pt x="26" y="739"/>
                    <a:pt x="0" y="676"/>
                    <a:pt x="0" y="601"/>
                  </a:cubicBezTo>
                  <a:cubicBezTo>
                    <a:pt x="0" y="539"/>
                    <a:pt x="13" y="488"/>
                    <a:pt x="40" y="450"/>
                  </a:cubicBezTo>
                  <a:cubicBezTo>
                    <a:pt x="67" y="412"/>
                    <a:pt x="105" y="382"/>
                    <a:pt x="154" y="360"/>
                  </a:cubicBezTo>
                  <a:cubicBezTo>
                    <a:pt x="204" y="338"/>
                    <a:pt x="264" y="323"/>
                    <a:pt x="334" y="315"/>
                  </a:cubicBezTo>
                  <a:cubicBezTo>
                    <a:pt x="403" y="307"/>
                    <a:pt x="478" y="301"/>
                    <a:pt x="558" y="297"/>
                  </a:cubicBezTo>
                  <a:lnTo>
                    <a:pt x="558" y="276"/>
                  </a:lnTo>
                  <a:cubicBezTo>
                    <a:pt x="558" y="245"/>
                    <a:pt x="553" y="219"/>
                    <a:pt x="542" y="198"/>
                  </a:cubicBezTo>
                  <a:cubicBezTo>
                    <a:pt x="531" y="178"/>
                    <a:pt x="515" y="162"/>
                    <a:pt x="495" y="150"/>
                  </a:cubicBezTo>
                  <a:cubicBezTo>
                    <a:pt x="475" y="139"/>
                    <a:pt x="452" y="131"/>
                    <a:pt x="424" y="127"/>
                  </a:cubicBezTo>
                  <a:cubicBezTo>
                    <a:pt x="397" y="124"/>
                    <a:pt x="369" y="122"/>
                    <a:pt x="339" y="122"/>
                  </a:cubicBezTo>
                  <a:cubicBezTo>
                    <a:pt x="303" y="122"/>
                    <a:pt x="263" y="126"/>
                    <a:pt x="218" y="136"/>
                  </a:cubicBezTo>
                  <a:cubicBezTo>
                    <a:pt x="174" y="145"/>
                    <a:pt x="128" y="159"/>
                    <a:pt x="80" y="177"/>
                  </a:cubicBezTo>
                  <a:lnTo>
                    <a:pt x="73" y="177"/>
                  </a:lnTo>
                  <a:lnTo>
                    <a:pt x="73" y="37"/>
                  </a:lnTo>
                  <a:cubicBezTo>
                    <a:pt x="100" y="30"/>
                    <a:pt x="138" y="22"/>
                    <a:pt x="189" y="13"/>
                  </a:cubicBezTo>
                  <a:cubicBezTo>
                    <a:pt x="240" y="4"/>
                    <a:pt x="290" y="0"/>
                    <a:pt x="339" y="0"/>
                  </a:cubicBezTo>
                  <a:cubicBezTo>
                    <a:pt x="397" y="0"/>
                    <a:pt x="447" y="5"/>
                    <a:pt x="490" y="14"/>
                  </a:cubicBezTo>
                  <a:cubicBezTo>
                    <a:pt x="532" y="24"/>
                    <a:pt x="569" y="40"/>
                    <a:pt x="601" y="63"/>
                  </a:cubicBezTo>
                  <a:cubicBezTo>
                    <a:pt x="632" y="85"/>
                    <a:pt x="655" y="114"/>
                    <a:pt x="671" y="150"/>
                  </a:cubicBezTo>
                  <a:cubicBezTo>
                    <a:pt x="687" y="186"/>
                    <a:pt x="695" y="230"/>
                    <a:pt x="695" y="283"/>
                  </a:cubicBezTo>
                  <a:lnTo>
                    <a:pt x="695" y="838"/>
                  </a:lnTo>
                  <a:close/>
                  <a:moveTo>
                    <a:pt x="558" y="636"/>
                  </a:moveTo>
                  <a:lnTo>
                    <a:pt x="558" y="409"/>
                  </a:lnTo>
                  <a:cubicBezTo>
                    <a:pt x="517" y="411"/>
                    <a:pt x="467" y="414"/>
                    <a:pt x="410" y="420"/>
                  </a:cubicBezTo>
                  <a:cubicBezTo>
                    <a:pt x="353" y="424"/>
                    <a:pt x="308" y="431"/>
                    <a:pt x="275" y="441"/>
                  </a:cubicBezTo>
                  <a:cubicBezTo>
                    <a:pt x="235" y="452"/>
                    <a:pt x="204" y="469"/>
                    <a:pt x="179" y="493"/>
                  </a:cubicBezTo>
                  <a:cubicBezTo>
                    <a:pt x="155" y="517"/>
                    <a:pt x="142" y="549"/>
                    <a:pt x="142" y="591"/>
                  </a:cubicBezTo>
                  <a:cubicBezTo>
                    <a:pt x="142" y="638"/>
                    <a:pt x="156" y="673"/>
                    <a:pt x="185" y="697"/>
                  </a:cubicBezTo>
                  <a:cubicBezTo>
                    <a:pt x="213" y="720"/>
                    <a:pt x="256" y="732"/>
                    <a:pt x="315" y="732"/>
                  </a:cubicBezTo>
                  <a:cubicBezTo>
                    <a:pt x="363" y="732"/>
                    <a:pt x="407" y="723"/>
                    <a:pt x="447" y="704"/>
                  </a:cubicBezTo>
                  <a:cubicBezTo>
                    <a:pt x="487" y="686"/>
                    <a:pt x="524" y="663"/>
                    <a:pt x="558" y="636"/>
                  </a:cubicBez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58" name="Freeform 1055">
              <a:extLst>
                <a:ext uri="{FF2B5EF4-FFF2-40B4-BE49-F238E27FC236}">
                  <a16:creationId xmlns:a16="http://schemas.microsoft.com/office/drawing/2014/main" id="{D9E0A6B3-107F-4252-A3A8-561E4D34DE41}"/>
                </a:ext>
              </a:extLst>
            </p:cNvPr>
            <p:cNvSpPr>
              <a:spLocks/>
            </p:cNvSpPr>
            <p:nvPr/>
          </p:nvSpPr>
          <p:spPr bwMode="auto">
            <a:xfrm>
              <a:off x="5022851" y="2540000"/>
              <a:ext cx="42863" cy="60325"/>
            </a:xfrm>
            <a:custGeom>
              <a:avLst/>
              <a:gdLst>
                <a:gd name="T0" fmla="*/ 639 w 639"/>
                <a:gd name="T1" fmla="*/ 602 h 858"/>
                <a:gd name="T2" fmla="*/ 546 w 639"/>
                <a:gd name="T3" fmla="*/ 786 h 858"/>
                <a:gd name="T4" fmla="*/ 293 w 639"/>
                <a:gd name="T5" fmla="*/ 858 h 858"/>
                <a:gd name="T6" fmla="*/ 127 w 639"/>
                <a:gd name="T7" fmla="*/ 836 h 858"/>
                <a:gd name="T8" fmla="*/ 0 w 639"/>
                <a:gd name="T9" fmla="*/ 789 h 858"/>
                <a:gd name="T10" fmla="*/ 0 w 639"/>
                <a:gd name="T11" fmla="*/ 634 h 858"/>
                <a:gd name="T12" fmla="*/ 7 w 639"/>
                <a:gd name="T13" fmla="*/ 634 h 858"/>
                <a:gd name="T14" fmla="*/ 152 w 639"/>
                <a:gd name="T15" fmla="*/ 712 h 858"/>
                <a:gd name="T16" fmla="*/ 305 w 639"/>
                <a:gd name="T17" fmla="*/ 741 h 858"/>
                <a:gd name="T18" fmla="*/ 447 w 639"/>
                <a:gd name="T19" fmla="*/ 712 h 858"/>
                <a:gd name="T20" fmla="*/ 499 w 639"/>
                <a:gd name="T21" fmla="*/ 620 h 858"/>
                <a:gd name="T22" fmla="*/ 471 w 639"/>
                <a:gd name="T23" fmla="*/ 546 h 858"/>
                <a:gd name="T24" fmla="*/ 364 w 639"/>
                <a:gd name="T25" fmla="*/ 504 h 858"/>
                <a:gd name="T26" fmla="*/ 287 w 639"/>
                <a:gd name="T27" fmla="*/ 488 h 858"/>
                <a:gd name="T28" fmla="*/ 201 w 639"/>
                <a:gd name="T29" fmla="*/ 469 h 858"/>
                <a:gd name="T30" fmla="*/ 48 w 639"/>
                <a:gd name="T31" fmla="*/ 386 h 858"/>
                <a:gd name="T32" fmla="*/ 3 w 639"/>
                <a:gd name="T33" fmla="*/ 250 h 858"/>
                <a:gd name="T34" fmla="*/ 24 w 639"/>
                <a:gd name="T35" fmla="*/ 154 h 858"/>
                <a:gd name="T36" fmla="*/ 88 w 639"/>
                <a:gd name="T37" fmla="*/ 75 h 858"/>
                <a:gd name="T38" fmla="*/ 192 w 639"/>
                <a:gd name="T39" fmla="*/ 20 h 858"/>
                <a:gd name="T40" fmla="*/ 334 w 639"/>
                <a:gd name="T41" fmla="*/ 0 h 858"/>
                <a:gd name="T42" fmla="*/ 482 w 639"/>
                <a:gd name="T43" fmla="*/ 18 h 858"/>
                <a:gd name="T44" fmla="*/ 607 w 639"/>
                <a:gd name="T45" fmla="*/ 61 h 858"/>
                <a:gd name="T46" fmla="*/ 607 w 639"/>
                <a:gd name="T47" fmla="*/ 209 h 858"/>
                <a:gd name="T48" fmla="*/ 600 w 639"/>
                <a:gd name="T49" fmla="*/ 209 h 858"/>
                <a:gd name="T50" fmla="*/ 471 w 639"/>
                <a:gd name="T51" fmla="*/ 143 h 858"/>
                <a:gd name="T52" fmla="*/ 323 w 639"/>
                <a:gd name="T53" fmla="*/ 116 h 858"/>
                <a:gd name="T54" fmla="*/ 196 w 639"/>
                <a:gd name="T55" fmla="*/ 145 h 858"/>
                <a:gd name="T56" fmla="*/ 144 w 639"/>
                <a:gd name="T57" fmla="*/ 231 h 858"/>
                <a:gd name="T58" fmla="*/ 176 w 639"/>
                <a:gd name="T59" fmla="*/ 308 h 858"/>
                <a:gd name="T60" fmla="*/ 275 w 639"/>
                <a:gd name="T61" fmla="*/ 349 h 858"/>
                <a:gd name="T62" fmla="*/ 360 w 639"/>
                <a:gd name="T63" fmla="*/ 367 h 858"/>
                <a:gd name="T64" fmla="*/ 439 w 639"/>
                <a:gd name="T65" fmla="*/ 383 h 858"/>
                <a:gd name="T66" fmla="*/ 587 w 639"/>
                <a:gd name="T67" fmla="*/ 458 h 858"/>
                <a:gd name="T68" fmla="*/ 639 w 639"/>
                <a:gd name="T69" fmla="*/ 602 h 8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39" h="858">
                  <a:moveTo>
                    <a:pt x="639" y="602"/>
                  </a:moveTo>
                  <a:cubicBezTo>
                    <a:pt x="639" y="677"/>
                    <a:pt x="608" y="738"/>
                    <a:pt x="546" y="786"/>
                  </a:cubicBezTo>
                  <a:cubicBezTo>
                    <a:pt x="485" y="833"/>
                    <a:pt x="400" y="858"/>
                    <a:pt x="293" y="858"/>
                  </a:cubicBezTo>
                  <a:cubicBezTo>
                    <a:pt x="233" y="858"/>
                    <a:pt x="177" y="851"/>
                    <a:pt x="127" y="836"/>
                  </a:cubicBezTo>
                  <a:cubicBezTo>
                    <a:pt x="76" y="822"/>
                    <a:pt x="34" y="806"/>
                    <a:pt x="0" y="789"/>
                  </a:cubicBezTo>
                  <a:lnTo>
                    <a:pt x="0" y="634"/>
                  </a:lnTo>
                  <a:lnTo>
                    <a:pt x="7" y="634"/>
                  </a:lnTo>
                  <a:cubicBezTo>
                    <a:pt x="50" y="667"/>
                    <a:pt x="99" y="693"/>
                    <a:pt x="152" y="712"/>
                  </a:cubicBezTo>
                  <a:cubicBezTo>
                    <a:pt x="205" y="731"/>
                    <a:pt x="256" y="741"/>
                    <a:pt x="305" y="741"/>
                  </a:cubicBezTo>
                  <a:cubicBezTo>
                    <a:pt x="366" y="741"/>
                    <a:pt x="413" y="732"/>
                    <a:pt x="447" y="712"/>
                  </a:cubicBezTo>
                  <a:cubicBezTo>
                    <a:pt x="481" y="692"/>
                    <a:pt x="499" y="662"/>
                    <a:pt x="499" y="620"/>
                  </a:cubicBezTo>
                  <a:cubicBezTo>
                    <a:pt x="499" y="587"/>
                    <a:pt x="489" y="563"/>
                    <a:pt x="471" y="546"/>
                  </a:cubicBezTo>
                  <a:cubicBezTo>
                    <a:pt x="452" y="530"/>
                    <a:pt x="416" y="516"/>
                    <a:pt x="364" y="504"/>
                  </a:cubicBezTo>
                  <a:cubicBezTo>
                    <a:pt x="344" y="499"/>
                    <a:pt x="319" y="494"/>
                    <a:pt x="287" y="488"/>
                  </a:cubicBezTo>
                  <a:cubicBezTo>
                    <a:pt x="256" y="483"/>
                    <a:pt x="227" y="476"/>
                    <a:pt x="201" y="469"/>
                  </a:cubicBezTo>
                  <a:cubicBezTo>
                    <a:pt x="129" y="450"/>
                    <a:pt x="78" y="423"/>
                    <a:pt x="48" y="386"/>
                  </a:cubicBezTo>
                  <a:cubicBezTo>
                    <a:pt x="18" y="349"/>
                    <a:pt x="3" y="304"/>
                    <a:pt x="3" y="250"/>
                  </a:cubicBezTo>
                  <a:cubicBezTo>
                    <a:pt x="3" y="216"/>
                    <a:pt x="10" y="185"/>
                    <a:pt x="24" y="154"/>
                  </a:cubicBezTo>
                  <a:cubicBezTo>
                    <a:pt x="38" y="125"/>
                    <a:pt x="59" y="98"/>
                    <a:pt x="88" y="75"/>
                  </a:cubicBezTo>
                  <a:cubicBezTo>
                    <a:pt x="115" y="52"/>
                    <a:pt x="150" y="34"/>
                    <a:pt x="192" y="20"/>
                  </a:cubicBezTo>
                  <a:cubicBezTo>
                    <a:pt x="234" y="7"/>
                    <a:pt x="281" y="0"/>
                    <a:pt x="334" y="0"/>
                  </a:cubicBezTo>
                  <a:cubicBezTo>
                    <a:pt x="382" y="0"/>
                    <a:pt x="432" y="6"/>
                    <a:pt x="482" y="18"/>
                  </a:cubicBezTo>
                  <a:cubicBezTo>
                    <a:pt x="532" y="30"/>
                    <a:pt x="574" y="44"/>
                    <a:pt x="607" y="61"/>
                  </a:cubicBezTo>
                  <a:lnTo>
                    <a:pt x="607" y="209"/>
                  </a:lnTo>
                  <a:lnTo>
                    <a:pt x="600" y="209"/>
                  </a:lnTo>
                  <a:cubicBezTo>
                    <a:pt x="564" y="183"/>
                    <a:pt x="522" y="161"/>
                    <a:pt x="471" y="143"/>
                  </a:cubicBezTo>
                  <a:cubicBezTo>
                    <a:pt x="421" y="126"/>
                    <a:pt x="372" y="116"/>
                    <a:pt x="323" y="116"/>
                  </a:cubicBezTo>
                  <a:cubicBezTo>
                    <a:pt x="273" y="116"/>
                    <a:pt x="231" y="126"/>
                    <a:pt x="196" y="145"/>
                  </a:cubicBezTo>
                  <a:cubicBezTo>
                    <a:pt x="162" y="164"/>
                    <a:pt x="144" y="193"/>
                    <a:pt x="144" y="231"/>
                  </a:cubicBezTo>
                  <a:cubicBezTo>
                    <a:pt x="144" y="265"/>
                    <a:pt x="154" y="290"/>
                    <a:pt x="176" y="308"/>
                  </a:cubicBezTo>
                  <a:cubicBezTo>
                    <a:pt x="196" y="324"/>
                    <a:pt x="229" y="338"/>
                    <a:pt x="275" y="349"/>
                  </a:cubicBezTo>
                  <a:cubicBezTo>
                    <a:pt x="300" y="355"/>
                    <a:pt x="329" y="361"/>
                    <a:pt x="360" y="367"/>
                  </a:cubicBezTo>
                  <a:cubicBezTo>
                    <a:pt x="392" y="373"/>
                    <a:pt x="418" y="378"/>
                    <a:pt x="439" y="383"/>
                  </a:cubicBezTo>
                  <a:cubicBezTo>
                    <a:pt x="503" y="398"/>
                    <a:pt x="552" y="423"/>
                    <a:pt x="587" y="458"/>
                  </a:cubicBezTo>
                  <a:cubicBezTo>
                    <a:pt x="622" y="494"/>
                    <a:pt x="639" y="542"/>
                    <a:pt x="639" y="602"/>
                  </a:cubicBez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59" name="Freeform 1056">
              <a:extLst>
                <a:ext uri="{FF2B5EF4-FFF2-40B4-BE49-F238E27FC236}">
                  <a16:creationId xmlns:a16="http://schemas.microsoft.com/office/drawing/2014/main" id="{D1EFFA5D-D02E-44E5-B350-4A63842F877D}"/>
                </a:ext>
              </a:extLst>
            </p:cNvPr>
            <p:cNvSpPr>
              <a:spLocks/>
            </p:cNvSpPr>
            <p:nvPr/>
          </p:nvSpPr>
          <p:spPr bwMode="auto">
            <a:xfrm>
              <a:off x="5073651" y="2541588"/>
              <a:ext cx="53975" cy="77788"/>
            </a:xfrm>
            <a:custGeom>
              <a:avLst/>
              <a:gdLst>
                <a:gd name="T0" fmla="*/ 798 w 798"/>
                <a:gd name="T1" fmla="*/ 0 h 1120"/>
                <a:gd name="T2" fmla="*/ 321 w 798"/>
                <a:gd name="T3" fmla="*/ 1120 h 1120"/>
                <a:gd name="T4" fmla="*/ 173 w 798"/>
                <a:gd name="T5" fmla="*/ 1120 h 1120"/>
                <a:gd name="T6" fmla="*/ 326 w 798"/>
                <a:gd name="T7" fmla="*/ 778 h 1120"/>
                <a:gd name="T8" fmla="*/ 0 w 798"/>
                <a:gd name="T9" fmla="*/ 0 h 1120"/>
                <a:gd name="T10" fmla="*/ 149 w 798"/>
                <a:gd name="T11" fmla="*/ 0 h 1120"/>
                <a:gd name="T12" fmla="*/ 400 w 798"/>
                <a:gd name="T13" fmla="*/ 606 h 1120"/>
                <a:gd name="T14" fmla="*/ 654 w 798"/>
                <a:gd name="T15" fmla="*/ 0 h 1120"/>
                <a:gd name="T16" fmla="*/ 798 w 798"/>
                <a:gd name="T17" fmla="*/ 0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8" h="1120">
                  <a:moveTo>
                    <a:pt x="798" y="0"/>
                  </a:moveTo>
                  <a:lnTo>
                    <a:pt x="321" y="1120"/>
                  </a:lnTo>
                  <a:lnTo>
                    <a:pt x="173" y="1120"/>
                  </a:lnTo>
                  <a:lnTo>
                    <a:pt x="326" y="778"/>
                  </a:lnTo>
                  <a:lnTo>
                    <a:pt x="0" y="0"/>
                  </a:lnTo>
                  <a:lnTo>
                    <a:pt x="149" y="0"/>
                  </a:lnTo>
                  <a:lnTo>
                    <a:pt x="400" y="606"/>
                  </a:lnTo>
                  <a:lnTo>
                    <a:pt x="654" y="0"/>
                  </a:lnTo>
                  <a:lnTo>
                    <a:pt x="798" y="0"/>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60" name="Freeform 1057">
              <a:extLst>
                <a:ext uri="{FF2B5EF4-FFF2-40B4-BE49-F238E27FC236}">
                  <a16:creationId xmlns:a16="http://schemas.microsoft.com/office/drawing/2014/main" id="{EC3B5A99-E114-4279-AC96-39014D6C05EB}"/>
                </a:ext>
              </a:extLst>
            </p:cNvPr>
            <p:cNvSpPr>
              <a:spLocks noEditPoints="1"/>
            </p:cNvSpPr>
            <p:nvPr/>
          </p:nvSpPr>
          <p:spPr bwMode="auto">
            <a:xfrm>
              <a:off x="4841876" y="3005138"/>
              <a:ext cx="49213" cy="79375"/>
            </a:xfrm>
            <a:custGeom>
              <a:avLst/>
              <a:gdLst>
                <a:gd name="T0" fmla="*/ 720 w 720"/>
                <a:gd name="T1" fmla="*/ 1139 h 1162"/>
                <a:gd name="T2" fmla="*/ 582 w 720"/>
                <a:gd name="T3" fmla="*/ 1139 h 1162"/>
                <a:gd name="T4" fmla="*/ 582 w 720"/>
                <a:gd name="T5" fmla="*/ 1054 h 1162"/>
                <a:gd name="T6" fmla="*/ 459 w 720"/>
                <a:gd name="T7" fmla="*/ 1133 h 1162"/>
                <a:gd name="T8" fmla="*/ 319 w 720"/>
                <a:gd name="T9" fmla="*/ 1162 h 1162"/>
                <a:gd name="T10" fmla="*/ 86 w 720"/>
                <a:gd name="T11" fmla="*/ 1049 h 1162"/>
                <a:gd name="T12" fmla="*/ 0 w 720"/>
                <a:gd name="T13" fmla="*/ 736 h 1162"/>
                <a:gd name="T14" fmla="*/ 30 w 720"/>
                <a:gd name="T15" fmla="*/ 551 h 1162"/>
                <a:gd name="T16" fmla="*/ 110 w 720"/>
                <a:gd name="T17" fmla="*/ 413 h 1162"/>
                <a:gd name="T18" fmla="*/ 226 w 720"/>
                <a:gd name="T19" fmla="*/ 328 h 1162"/>
                <a:gd name="T20" fmla="*/ 363 w 720"/>
                <a:gd name="T21" fmla="*/ 298 h 1162"/>
                <a:gd name="T22" fmla="*/ 478 w 720"/>
                <a:gd name="T23" fmla="*/ 312 h 1162"/>
                <a:gd name="T24" fmla="*/ 582 w 720"/>
                <a:gd name="T25" fmla="*/ 354 h 1162"/>
                <a:gd name="T26" fmla="*/ 582 w 720"/>
                <a:gd name="T27" fmla="*/ 0 h 1162"/>
                <a:gd name="T28" fmla="*/ 720 w 720"/>
                <a:gd name="T29" fmla="*/ 0 h 1162"/>
                <a:gd name="T30" fmla="*/ 720 w 720"/>
                <a:gd name="T31" fmla="*/ 1139 h 1162"/>
                <a:gd name="T32" fmla="*/ 582 w 720"/>
                <a:gd name="T33" fmla="*/ 938 h 1162"/>
                <a:gd name="T34" fmla="*/ 582 w 720"/>
                <a:gd name="T35" fmla="*/ 468 h 1162"/>
                <a:gd name="T36" fmla="*/ 483 w 720"/>
                <a:gd name="T37" fmla="*/ 434 h 1162"/>
                <a:gd name="T38" fmla="*/ 387 w 720"/>
                <a:gd name="T39" fmla="*/ 424 h 1162"/>
                <a:gd name="T40" fmla="*/ 207 w 720"/>
                <a:gd name="T41" fmla="*/ 505 h 1162"/>
                <a:gd name="T42" fmla="*/ 142 w 720"/>
                <a:gd name="T43" fmla="*/ 734 h 1162"/>
                <a:gd name="T44" fmla="*/ 192 w 720"/>
                <a:gd name="T45" fmla="*/ 955 h 1162"/>
                <a:gd name="T46" fmla="*/ 352 w 720"/>
                <a:gd name="T47" fmla="*/ 1031 h 1162"/>
                <a:gd name="T48" fmla="*/ 470 w 720"/>
                <a:gd name="T49" fmla="*/ 1005 h 1162"/>
                <a:gd name="T50" fmla="*/ 582 w 720"/>
                <a:gd name="T51" fmla="*/ 938 h 1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20" h="1162">
                  <a:moveTo>
                    <a:pt x="720" y="1139"/>
                  </a:moveTo>
                  <a:lnTo>
                    <a:pt x="582" y="1139"/>
                  </a:lnTo>
                  <a:lnTo>
                    <a:pt x="582" y="1054"/>
                  </a:lnTo>
                  <a:cubicBezTo>
                    <a:pt x="543" y="1088"/>
                    <a:pt x="502" y="1114"/>
                    <a:pt x="459" y="1133"/>
                  </a:cubicBezTo>
                  <a:cubicBezTo>
                    <a:pt x="416" y="1152"/>
                    <a:pt x="369" y="1162"/>
                    <a:pt x="319" y="1162"/>
                  </a:cubicBezTo>
                  <a:cubicBezTo>
                    <a:pt x="221" y="1162"/>
                    <a:pt x="144" y="1125"/>
                    <a:pt x="86" y="1049"/>
                  </a:cubicBezTo>
                  <a:cubicBezTo>
                    <a:pt x="29" y="974"/>
                    <a:pt x="0" y="870"/>
                    <a:pt x="0" y="736"/>
                  </a:cubicBezTo>
                  <a:cubicBezTo>
                    <a:pt x="0" y="667"/>
                    <a:pt x="10" y="605"/>
                    <a:pt x="30" y="551"/>
                  </a:cubicBezTo>
                  <a:cubicBezTo>
                    <a:pt x="50" y="497"/>
                    <a:pt x="76" y="451"/>
                    <a:pt x="110" y="413"/>
                  </a:cubicBezTo>
                  <a:cubicBezTo>
                    <a:pt x="143" y="376"/>
                    <a:pt x="182" y="348"/>
                    <a:pt x="226" y="328"/>
                  </a:cubicBezTo>
                  <a:cubicBezTo>
                    <a:pt x="270" y="308"/>
                    <a:pt x="316" y="298"/>
                    <a:pt x="363" y="298"/>
                  </a:cubicBezTo>
                  <a:cubicBezTo>
                    <a:pt x="406" y="298"/>
                    <a:pt x="444" y="303"/>
                    <a:pt x="478" y="312"/>
                  </a:cubicBezTo>
                  <a:cubicBezTo>
                    <a:pt x="511" y="321"/>
                    <a:pt x="546" y="335"/>
                    <a:pt x="582" y="354"/>
                  </a:cubicBezTo>
                  <a:lnTo>
                    <a:pt x="582" y="0"/>
                  </a:lnTo>
                  <a:lnTo>
                    <a:pt x="720" y="0"/>
                  </a:lnTo>
                  <a:lnTo>
                    <a:pt x="720" y="1139"/>
                  </a:lnTo>
                  <a:close/>
                  <a:moveTo>
                    <a:pt x="582" y="938"/>
                  </a:moveTo>
                  <a:lnTo>
                    <a:pt x="582" y="468"/>
                  </a:lnTo>
                  <a:cubicBezTo>
                    <a:pt x="545" y="452"/>
                    <a:pt x="512" y="441"/>
                    <a:pt x="483" y="434"/>
                  </a:cubicBezTo>
                  <a:cubicBezTo>
                    <a:pt x="454" y="428"/>
                    <a:pt x="422" y="424"/>
                    <a:pt x="387" y="424"/>
                  </a:cubicBezTo>
                  <a:cubicBezTo>
                    <a:pt x="310" y="424"/>
                    <a:pt x="250" y="451"/>
                    <a:pt x="207" y="505"/>
                  </a:cubicBezTo>
                  <a:cubicBezTo>
                    <a:pt x="164" y="558"/>
                    <a:pt x="142" y="635"/>
                    <a:pt x="142" y="734"/>
                  </a:cubicBezTo>
                  <a:cubicBezTo>
                    <a:pt x="142" y="831"/>
                    <a:pt x="159" y="905"/>
                    <a:pt x="192" y="955"/>
                  </a:cubicBezTo>
                  <a:cubicBezTo>
                    <a:pt x="225" y="1006"/>
                    <a:pt x="278" y="1031"/>
                    <a:pt x="352" y="1031"/>
                  </a:cubicBezTo>
                  <a:cubicBezTo>
                    <a:pt x="391" y="1031"/>
                    <a:pt x="430" y="1022"/>
                    <a:pt x="470" y="1005"/>
                  </a:cubicBezTo>
                  <a:cubicBezTo>
                    <a:pt x="510" y="988"/>
                    <a:pt x="548" y="965"/>
                    <a:pt x="582" y="938"/>
                  </a:cubicBez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61" name="Freeform 1058">
              <a:extLst>
                <a:ext uri="{FF2B5EF4-FFF2-40B4-BE49-F238E27FC236}">
                  <a16:creationId xmlns:a16="http://schemas.microsoft.com/office/drawing/2014/main" id="{01A7D3E6-4DCE-475F-870C-4B5F3BD194CC}"/>
                </a:ext>
              </a:extLst>
            </p:cNvPr>
            <p:cNvSpPr>
              <a:spLocks noEditPoints="1"/>
            </p:cNvSpPr>
            <p:nvPr/>
          </p:nvSpPr>
          <p:spPr bwMode="auto">
            <a:xfrm>
              <a:off x="4905376" y="3025775"/>
              <a:ext cx="52388" cy="58738"/>
            </a:xfrm>
            <a:custGeom>
              <a:avLst/>
              <a:gdLst>
                <a:gd name="T0" fmla="*/ 755 w 755"/>
                <a:gd name="T1" fmla="*/ 433 h 864"/>
                <a:gd name="T2" fmla="*/ 653 w 755"/>
                <a:gd name="T3" fmla="*/ 748 h 864"/>
                <a:gd name="T4" fmla="*/ 378 w 755"/>
                <a:gd name="T5" fmla="*/ 864 h 864"/>
                <a:gd name="T6" fmla="*/ 102 w 755"/>
                <a:gd name="T7" fmla="*/ 748 h 864"/>
                <a:gd name="T8" fmla="*/ 0 w 755"/>
                <a:gd name="T9" fmla="*/ 433 h 864"/>
                <a:gd name="T10" fmla="*/ 102 w 755"/>
                <a:gd name="T11" fmla="*/ 117 h 864"/>
                <a:gd name="T12" fmla="*/ 378 w 755"/>
                <a:gd name="T13" fmla="*/ 0 h 864"/>
                <a:gd name="T14" fmla="*/ 653 w 755"/>
                <a:gd name="T15" fmla="*/ 117 h 864"/>
                <a:gd name="T16" fmla="*/ 755 w 755"/>
                <a:gd name="T17" fmla="*/ 433 h 864"/>
                <a:gd name="T18" fmla="*/ 613 w 755"/>
                <a:gd name="T19" fmla="*/ 433 h 864"/>
                <a:gd name="T20" fmla="*/ 551 w 755"/>
                <a:gd name="T21" fmla="*/ 196 h 864"/>
                <a:gd name="T22" fmla="*/ 378 w 755"/>
                <a:gd name="T23" fmla="*/ 119 h 864"/>
                <a:gd name="T24" fmla="*/ 204 w 755"/>
                <a:gd name="T25" fmla="*/ 196 h 864"/>
                <a:gd name="T26" fmla="*/ 142 w 755"/>
                <a:gd name="T27" fmla="*/ 433 h 864"/>
                <a:gd name="T28" fmla="*/ 205 w 755"/>
                <a:gd name="T29" fmla="*/ 666 h 864"/>
                <a:gd name="T30" fmla="*/ 378 w 755"/>
                <a:gd name="T31" fmla="*/ 745 h 864"/>
                <a:gd name="T32" fmla="*/ 551 w 755"/>
                <a:gd name="T33" fmla="*/ 667 h 864"/>
                <a:gd name="T34" fmla="*/ 613 w 755"/>
                <a:gd name="T35" fmla="*/ 433 h 8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5" h="864">
                  <a:moveTo>
                    <a:pt x="755" y="433"/>
                  </a:moveTo>
                  <a:cubicBezTo>
                    <a:pt x="755" y="566"/>
                    <a:pt x="721" y="671"/>
                    <a:pt x="653" y="748"/>
                  </a:cubicBezTo>
                  <a:cubicBezTo>
                    <a:pt x="585" y="825"/>
                    <a:pt x="493" y="864"/>
                    <a:pt x="378" y="864"/>
                  </a:cubicBezTo>
                  <a:cubicBezTo>
                    <a:pt x="262" y="864"/>
                    <a:pt x="171" y="826"/>
                    <a:pt x="102" y="748"/>
                  </a:cubicBezTo>
                  <a:cubicBezTo>
                    <a:pt x="34" y="671"/>
                    <a:pt x="0" y="566"/>
                    <a:pt x="0" y="433"/>
                  </a:cubicBezTo>
                  <a:cubicBezTo>
                    <a:pt x="0" y="299"/>
                    <a:pt x="34" y="194"/>
                    <a:pt x="102" y="117"/>
                  </a:cubicBezTo>
                  <a:cubicBezTo>
                    <a:pt x="171" y="39"/>
                    <a:pt x="262" y="0"/>
                    <a:pt x="378" y="0"/>
                  </a:cubicBezTo>
                  <a:cubicBezTo>
                    <a:pt x="493" y="0"/>
                    <a:pt x="584" y="39"/>
                    <a:pt x="653" y="117"/>
                  </a:cubicBezTo>
                  <a:cubicBezTo>
                    <a:pt x="721" y="194"/>
                    <a:pt x="755" y="299"/>
                    <a:pt x="755" y="433"/>
                  </a:cubicBezTo>
                  <a:close/>
                  <a:moveTo>
                    <a:pt x="613" y="433"/>
                  </a:moveTo>
                  <a:cubicBezTo>
                    <a:pt x="613" y="327"/>
                    <a:pt x="593" y="248"/>
                    <a:pt x="551" y="196"/>
                  </a:cubicBezTo>
                  <a:cubicBezTo>
                    <a:pt x="510" y="145"/>
                    <a:pt x="452" y="119"/>
                    <a:pt x="378" y="119"/>
                  </a:cubicBezTo>
                  <a:cubicBezTo>
                    <a:pt x="303" y="119"/>
                    <a:pt x="246" y="145"/>
                    <a:pt x="204" y="196"/>
                  </a:cubicBezTo>
                  <a:cubicBezTo>
                    <a:pt x="163" y="248"/>
                    <a:pt x="142" y="326"/>
                    <a:pt x="142" y="433"/>
                  </a:cubicBezTo>
                  <a:cubicBezTo>
                    <a:pt x="142" y="535"/>
                    <a:pt x="163" y="613"/>
                    <a:pt x="205" y="666"/>
                  </a:cubicBezTo>
                  <a:cubicBezTo>
                    <a:pt x="246" y="719"/>
                    <a:pt x="304" y="745"/>
                    <a:pt x="378" y="745"/>
                  </a:cubicBezTo>
                  <a:cubicBezTo>
                    <a:pt x="451" y="745"/>
                    <a:pt x="509" y="719"/>
                    <a:pt x="551" y="667"/>
                  </a:cubicBezTo>
                  <a:cubicBezTo>
                    <a:pt x="592" y="614"/>
                    <a:pt x="613" y="536"/>
                    <a:pt x="613" y="433"/>
                  </a:cubicBez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62" name="Freeform 1059">
              <a:extLst>
                <a:ext uri="{FF2B5EF4-FFF2-40B4-BE49-F238E27FC236}">
                  <a16:creationId xmlns:a16="http://schemas.microsoft.com/office/drawing/2014/main" id="{993A9B93-C74E-4170-BC0E-C38137F8CBD9}"/>
                </a:ext>
              </a:extLst>
            </p:cNvPr>
            <p:cNvSpPr>
              <a:spLocks noEditPoints="1"/>
            </p:cNvSpPr>
            <p:nvPr/>
          </p:nvSpPr>
          <p:spPr bwMode="auto">
            <a:xfrm>
              <a:off x="4967288" y="3025775"/>
              <a:ext cx="47625" cy="58738"/>
            </a:xfrm>
            <a:custGeom>
              <a:avLst/>
              <a:gdLst>
                <a:gd name="T0" fmla="*/ 695 w 695"/>
                <a:gd name="T1" fmla="*/ 838 h 861"/>
                <a:gd name="T2" fmla="*/ 558 w 695"/>
                <a:gd name="T3" fmla="*/ 838 h 861"/>
                <a:gd name="T4" fmla="*/ 558 w 695"/>
                <a:gd name="T5" fmla="*/ 751 h 861"/>
                <a:gd name="T6" fmla="*/ 508 w 695"/>
                <a:gd name="T7" fmla="*/ 786 h 861"/>
                <a:gd name="T8" fmla="*/ 448 w 695"/>
                <a:gd name="T9" fmla="*/ 821 h 861"/>
                <a:gd name="T10" fmla="*/ 369 w 695"/>
                <a:gd name="T11" fmla="*/ 850 h 861"/>
                <a:gd name="T12" fmla="*/ 264 w 695"/>
                <a:gd name="T13" fmla="*/ 861 h 861"/>
                <a:gd name="T14" fmla="*/ 77 w 695"/>
                <a:gd name="T15" fmla="*/ 788 h 861"/>
                <a:gd name="T16" fmla="*/ 0 w 695"/>
                <a:gd name="T17" fmla="*/ 601 h 861"/>
                <a:gd name="T18" fmla="*/ 40 w 695"/>
                <a:gd name="T19" fmla="*/ 450 h 861"/>
                <a:gd name="T20" fmla="*/ 154 w 695"/>
                <a:gd name="T21" fmla="*/ 360 h 861"/>
                <a:gd name="T22" fmla="*/ 333 w 695"/>
                <a:gd name="T23" fmla="*/ 315 h 861"/>
                <a:gd name="T24" fmla="*/ 558 w 695"/>
                <a:gd name="T25" fmla="*/ 298 h 861"/>
                <a:gd name="T26" fmla="*/ 558 w 695"/>
                <a:gd name="T27" fmla="*/ 277 h 861"/>
                <a:gd name="T28" fmla="*/ 541 w 695"/>
                <a:gd name="T29" fmla="*/ 199 h 861"/>
                <a:gd name="T30" fmla="*/ 494 w 695"/>
                <a:gd name="T31" fmla="*/ 151 h 861"/>
                <a:gd name="T32" fmla="*/ 424 w 695"/>
                <a:gd name="T33" fmla="*/ 128 h 861"/>
                <a:gd name="T34" fmla="*/ 338 w 695"/>
                <a:gd name="T35" fmla="*/ 122 h 861"/>
                <a:gd name="T36" fmla="*/ 217 w 695"/>
                <a:gd name="T37" fmla="*/ 136 h 861"/>
                <a:gd name="T38" fmla="*/ 80 w 695"/>
                <a:gd name="T39" fmla="*/ 178 h 861"/>
                <a:gd name="T40" fmla="*/ 72 w 695"/>
                <a:gd name="T41" fmla="*/ 178 h 861"/>
                <a:gd name="T42" fmla="*/ 72 w 695"/>
                <a:gd name="T43" fmla="*/ 38 h 861"/>
                <a:gd name="T44" fmla="*/ 189 w 695"/>
                <a:gd name="T45" fmla="*/ 14 h 861"/>
                <a:gd name="T46" fmla="*/ 339 w 695"/>
                <a:gd name="T47" fmla="*/ 0 h 861"/>
                <a:gd name="T48" fmla="*/ 489 w 695"/>
                <a:gd name="T49" fmla="*/ 15 h 861"/>
                <a:gd name="T50" fmla="*/ 600 w 695"/>
                <a:gd name="T51" fmla="*/ 63 h 861"/>
                <a:gd name="T52" fmla="*/ 671 w 695"/>
                <a:gd name="T53" fmla="*/ 151 h 861"/>
                <a:gd name="T54" fmla="*/ 695 w 695"/>
                <a:gd name="T55" fmla="*/ 283 h 861"/>
                <a:gd name="T56" fmla="*/ 695 w 695"/>
                <a:gd name="T57" fmla="*/ 838 h 861"/>
                <a:gd name="T58" fmla="*/ 558 w 695"/>
                <a:gd name="T59" fmla="*/ 637 h 861"/>
                <a:gd name="T60" fmla="*/ 558 w 695"/>
                <a:gd name="T61" fmla="*/ 409 h 861"/>
                <a:gd name="T62" fmla="*/ 410 w 695"/>
                <a:gd name="T63" fmla="*/ 420 h 861"/>
                <a:gd name="T64" fmla="*/ 274 w 695"/>
                <a:gd name="T65" fmla="*/ 441 h 861"/>
                <a:gd name="T66" fmla="*/ 178 w 695"/>
                <a:gd name="T67" fmla="*/ 494 h 861"/>
                <a:gd name="T68" fmla="*/ 142 w 695"/>
                <a:gd name="T69" fmla="*/ 591 h 861"/>
                <a:gd name="T70" fmla="*/ 184 w 695"/>
                <a:gd name="T71" fmla="*/ 697 h 861"/>
                <a:gd name="T72" fmla="*/ 314 w 695"/>
                <a:gd name="T73" fmla="*/ 733 h 861"/>
                <a:gd name="T74" fmla="*/ 447 w 695"/>
                <a:gd name="T75" fmla="*/ 705 h 861"/>
                <a:gd name="T76" fmla="*/ 558 w 695"/>
                <a:gd name="T77" fmla="*/ 637 h 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95" h="861">
                  <a:moveTo>
                    <a:pt x="695" y="838"/>
                  </a:moveTo>
                  <a:lnTo>
                    <a:pt x="558" y="838"/>
                  </a:lnTo>
                  <a:lnTo>
                    <a:pt x="558" y="751"/>
                  </a:lnTo>
                  <a:cubicBezTo>
                    <a:pt x="546" y="759"/>
                    <a:pt x="529" y="771"/>
                    <a:pt x="508" y="786"/>
                  </a:cubicBezTo>
                  <a:cubicBezTo>
                    <a:pt x="488" y="801"/>
                    <a:pt x="468" y="813"/>
                    <a:pt x="448" y="821"/>
                  </a:cubicBezTo>
                  <a:cubicBezTo>
                    <a:pt x="425" y="832"/>
                    <a:pt x="399" y="842"/>
                    <a:pt x="369" y="850"/>
                  </a:cubicBezTo>
                  <a:cubicBezTo>
                    <a:pt x="339" y="857"/>
                    <a:pt x="304" y="861"/>
                    <a:pt x="264" y="861"/>
                  </a:cubicBezTo>
                  <a:cubicBezTo>
                    <a:pt x="191" y="861"/>
                    <a:pt x="128" y="837"/>
                    <a:pt x="77" y="788"/>
                  </a:cubicBezTo>
                  <a:cubicBezTo>
                    <a:pt x="25" y="739"/>
                    <a:pt x="0" y="677"/>
                    <a:pt x="0" y="601"/>
                  </a:cubicBezTo>
                  <a:cubicBezTo>
                    <a:pt x="0" y="539"/>
                    <a:pt x="13" y="489"/>
                    <a:pt x="40" y="450"/>
                  </a:cubicBezTo>
                  <a:cubicBezTo>
                    <a:pt x="66" y="412"/>
                    <a:pt x="104" y="382"/>
                    <a:pt x="154" y="360"/>
                  </a:cubicBezTo>
                  <a:cubicBezTo>
                    <a:pt x="203" y="338"/>
                    <a:pt x="263" y="323"/>
                    <a:pt x="333" y="315"/>
                  </a:cubicBezTo>
                  <a:cubicBezTo>
                    <a:pt x="403" y="308"/>
                    <a:pt x="478" y="302"/>
                    <a:pt x="558" y="298"/>
                  </a:cubicBezTo>
                  <a:lnTo>
                    <a:pt x="558" y="277"/>
                  </a:lnTo>
                  <a:cubicBezTo>
                    <a:pt x="558" y="245"/>
                    <a:pt x="552" y="219"/>
                    <a:pt x="541" y="199"/>
                  </a:cubicBezTo>
                  <a:cubicBezTo>
                    <a:pt x="530" y="178"/>
                    <a:pt x="515" y="162"/>
                    <a:pt x="494" y="151"/>
                  </a:cubicBezTo>
                  <a:cubicBezTo>
                    <a:pt x="475" y="140"/>
                    <a:pt x="451" y="132"/>
                    <a:pt x="424" y="128"/>
                  </a:cubicBezTo>
                  <a:cubicBezTo>
                    <a:pt x="397" y="124"/>
                    <a:pt x="368" y="122"/>
                    <a:pt x="338" y="122"/>
                  </a:cubicBezTo>
                  <a:cubicBezTo>
                    <a:pt x="302" y="122"/>
                    <a:pt x="262" y="127"/>
                    <a:pt x="217" y="136"/>
                  </a:cubicBezTo>
                  <a:cubicBezTo>
                    <a:pt x="173" y="146"/>
                    <a:pt x="127" y="159"/>
                    <a:pt x="80" y="178"/>
                  </a:cubicBezTo>
                  <a:lnTo>
                    <a:pt x="72" y="178"/>
                  </a:lnTo>
                  <a:lnTo>
                    <a:pt x="72" y="38"/>
                  </a:lnTo>
                  <a:cubicBezTo>
                    <a:pt x="99" y="30"/>
                    <a:pt x="138" y="22"/>
                    <a:pt x="189" y="14"/>
                  </a:cubicBezTo>
                  <a:cubicBezTo>
                    <a:pt x="239" y="5"/>
                    <a:pt x="289" y="0"/>
                    <a:pt x="339" y="0"/>
                  </a:cubicBezTo>
                  <a:cubicBezTo>
                    <a:pt x="396" y="0"/>
                    <a:pt x="447" y="5"/>
                    <a:pt x="489" y="15"/>
                  </a:cubicBezTo>
                  <a:cubicBezTo>
                    <a:pt x="532" y="24"/>
                    <a:pt x="569" y="40"/>
                    <a:pt x="600" y="63"/>
                  </a:cubicBezTo>
                  <a:cubicBezTo>
                    <a:pt x="631" y="86"/>
                    <a:pt x="655" y="115"/>
                    <a:pt x="671" y="151"/>
                  </a:cubicBezTo>
                  <a:cubicBezTo>
                    <a:pt x="687" y="186"/>
                    <a:pt x="695" y="230"/>
                    <a:pt x="695" y="283"/>
                  </a:cubicBezTo>
                  <a:lnTo>
                    <a:pt x="695" y="838"/>
                  </a:lnTo>
                  <a:close/>
                  <a:moveTo>
                    <a:pt x="558" y="637"/>
                  </a:moveTo>
                  <a:lnTo>
                    <a:pt x="558" y="409"/>
                  </a:lnTo>
                  <a:cubicBezTo>
                    <a:pt x="516" y="411"/>
                    <a:pt x="467" y="415"/>
                    <a:pt x="410" y="420"/>
                  </a:cubicBezTo>
                  <a:cubicBezTo>
                    <a:pt x="353" y="425"/>
                    <a:pt x="308" y="432"/>
                    <a:pt x="274" y="441"/>
                  </a:cubicBezTo>
                  <a:cubicBezTo>
                    <a:pt x="235" y="452"/>
                    <a:pt x="203" y="470"/>
                    <a:pt x="178" y="494"/>
                  </a:cubicBezTo>
                  <a:cubicBezTo>
                    <a:pt x="154" y="517"/>
                    <a:pt x="142" y="550"/>
                    <a:pt x="142" y="591"/>
                  </a:cubicBezTo>
                  <a:cubicBezTo>
                    <a:pt x="142" y="638"/>
                    <a:pt x="156" y="673"/>
                    <a:pt x="184" y="697"/>
                  </a:cubicBezTo>
                  <a:cubicBezTo>
                    <a:pt x="213" y="721"/>
                    <a:pt x="256" y="733"/>
                    <a:pt x="314" y="733"/>
                  </a:cubicBezTo>
                  <a:cubicBezTo>
                    <a:pt x="362" y="733"/>
                    <a:pt x="406" y="724"/>
                    <a:pt x="447" y="705"/>
                  </a:cubicBezTo>
                  <a:cubicBezTo>
                    <a:pt x="486" y="686"/>
                    <a:pt x="523" y="663"/>
                    <a:pt x="558" y="637"/>
                  </a:cubicBez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63" name="Freeform 1060">
              <a:extLst>
                <a:ext uri="{FF2B5EF4-FFF2-40B4-BE49-F238E27FC236}">
                  <a16:creationId xmlns:a16="http://schemas.microsoft.com/office/drawing/2014/main" id="{9F0E748A-A0EF-4AB4-9C00-375702FACE40}"/>
                </a:ext>
              </a:extLst>
            </p:cNvPr>
            <p:cNvSpPr>
              <a:spLocks noEditPoints="1"/>
            </p:cNvSpPr>
            <p:nvPr/>
          </p:nvSpPr>
          <p:spPr bwMode="auto">
            <a:xfrm>
              <a:off x="5033963" y="3005138"/>
              <a:ext cx="49213" cy="79375"/>
            </a:xfrm>
            <a:custGeom>
              <a:avLst/>
              <a:gdLst>
                <a:gd name="T0" fmla="*/ 720 w 720"/>
                <a:gd name="T1" fmla="*/ 724 h 1162"/>
                <a:gd name="T2" fmla="*/ 691 w 720"/>
                <a:gd name="T3" fmla="*/ 909 h 1162"/>
                <a:gd name="T4" fmla="*/ 613 w 720"/>
                <a:gd name="T5" fmla="*/ 1046 h 1162"/>
                <a:gd name="T6" fmla="*/ 499 w 720"/>
                <a:gd name="T7" fmla="*/ 1133 h 1162"/>
                <a:gd name="T8" fmla="*/ 362 w 720"/>
                <a:gd name="T9" fmla="*/ 1162 h 1162"/>
                <a:gd name="T10" fmla="*/ 240 w 720"/>
                <a:gd name="T11" fmla="*/ 1146 h 1162"/>
                <a:gd name="T12" fmla="*/ 138 w 720"/>
                <a:gd name="T13" fmla="*/ 1101 h 1162"/>
                <a:gd name="T14" fmla="*/ 129 w 720"/>
                <a:gd name="T15" fmla="*/ 1139 h 1162"/>
                <a:gd name="T16" fmla="*/ 0 w 720"/>
                <a:gd name="T17" fmla="*/ 1139 h 1162"/>
                <a:gd name="T18" fmla="*/ 0 w 720"/>
                <a:gd name="T19" fmla="*/ 0 h 1162"/>
                <a:gd name="T20" fmla="*/ 138 w 720"/>
                <a:gd name="T21" fmla="*/ 0 h 1162"/>
                <a:gd name="T22" fmla="*/ 138 w 720"/>
                <a:gd name="T23" fmla="*/ 407 h 1162"/>
                <a:gd name="T24" fmla="*/ 261 w 720"/>
                <a:gd name="T25" fmla="*/ 329 h 1162"/>
                <a:gd name="T26" fmla="*/ 407 w 720"/>
                <a:gd name="T27" fmla="*/ 298 h 1162"/>
                <a:gd name="T28" fmla="*/ 636 w 720"/>
                <a:gd name="T29" fmla="*/ 410 h 1162"/>
                <a:gd name="T30" fmla="*/ 720 w 720"/>
                <a:gd name="T31" fmla="*/ 724 h 1162"/>
                <a:gd name="T32" fmla="*/ 578 w 720"/>
                <a:gd name="T33" fmla="*/ 728 h 1162"/>
                <a:gd name="T34" fmla="*/ 530 w 720"/>
                <a:gd name="T35" fmla="*/ 505 h 1162"/>
                <a:gd name="T36" fmla="*/ 374 w 720"/>
                <a:gd name="T37" fmla="*/ 430 h 1162"/>
                <a:gd name="T38" fmla="*/ 252 w 720"/>
                <a:gd name="T39" fmla="*/ 456 h 1162"/>
                <a:gd name="T40" fmla="*/ 138 w 720"/>
                <a:gd name="T41" fmla="*/ 523 h 1162"/>
                <a:gd name="T42" fmla="*/ 138 w 720"/>
                <a:gd name="T43" fmla="*/ 991 h 1162"/>
                <a:gd name="T44" fmla="*/ 239 w 720"/>
                <a:gd name="T45" fmla="*/ 1028 h 1162"/>
                <a:gd name="T46" fmla="*/ 334 w 720"/>
                <a:gd name="T47" fmla="*/ 1038 h 1162"/>
                <a:gd name="T48" fmla="*/ 513 w 720"/>
                <a:gd name="T49" fmla="*/ 963 h 1162"/>
                <a:gd name="T50" fmla="*/ 578 w 720"/>
                <a:gd name="T51" fmla="*/ 728 h 1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20" h="1162">
                  <a:moveTo>
                    <a:pt x="720" y="724"/>
                  </a:moveTo>
                  <a:cubicBezTo>
                    <a:pt x="720" y="792"/>
                    <a:pt x="711" y="854"/>
                    <a:pt x="691" y="909"/>
                  </a:cubicBezTo>
                  <a:cubicBezTo>
                    <a:pt x="672" y="963"/>
                    <a:pt x="646" y="1009"/>
                    <a:pt x="613" y="1046"/>
                  </a:cubicBezTo>
                  <a:cubicBezTo>
                    <a:pt x="579" y="1085"/>
                    <a:pt x="541" y="1114"/>
                    <a:pt x="499" y="1133"/>
                  </a:cubicBezTo>
                  <a:cubicBezTo>
                    <a:pt x="458" y="1152"/>
                    <a:pt x="412" y="1162"/>
                    <a:pt x="362" y="1162"/>
                  </a:cubicBezTo>
                  <a:cubicBezTo>
                    <a:pt x="316" y="1162"/>
                    <a:pt x="275" y="1157"/>
                    <a:pt x="240" y="1146"/>
                  </a:cubicBezTo>
                  <a:cubicBezTo>
                    <a:pt x="206" y="1135"/>
                    <a:pt x="171" y="1120"/>
                    <a:pt x="138" y="1101"/>
                  </a:cubicBezTo>
                  <a:lnTo>
                    <a:pt x="129" y="1139"/>
                  </a:lnTo>
                  <a:lnTo>
                    <a:pt x="0" y="1139"/>
                  </a:lnTo>
                  <a:lnTo>
                    <a:pt x="0" y="0"/>
                  </a:lnTo>
                  <a:lnTo>
                    <a:pt x="138" y="0"/>
                  </a:lnTo>
                  <a:lnTo>
                    <a:pt x="138" y="407"/>
                  </a:lnTo>
                  <a:cubicBezTo>
                    <a:pt x="176" y="375"/>
                    <a:pt x="217" y="349"/>
                    <a:pt x="261" y="329"/>
                  </a:cubicBezTo>
                  <a:cubicBezTo>
                    <a:pt x="304" y="309"/>
                    <a:pt x="353" y="298"/>
                    <a:pt x="407" y="298"/>
                  </a:cubicBezTo>
                  <a:cubicBezTo>
                    <a:pt x="504" y="298"/>
                    <a:pt x="580" y="335"/>
                    <a:pt x="636" y="410"/>
                  </a:cubicBezTo>
                  <a:cubicBezTo>
                    <a:pt x="692" y="484"/>
                    <a:pt x="720" y="588"/>
                    <a:pt x="720" y="724"/>
                  </a:cubicBezTo>
                  <a:close/>
                  <a:moveTo>
                    <a:pt x="578" y="728"/>
                  </a:moveTo>
                  <a:cubicBezTo>
                    <a:pt x="578" y="630"/>
                    <a:pt x="562" y="556"/>
                    <a:pt x="530" y="505"/>
                  </a:cubicBezTo>
                  <a:cubicBezTo>
                    <a:pt x="497" y="455"/>
                    <a:pt x="445" y="430"/>
                    <a:pt x="374" y="430"/>
                  </a:cubicBezTo>
                  <a:cubicBezTo>
                    <a:pt x="334" y="430"/>
                    <a:pt x="293" y="438"/>
                    <a:pt x="252" y="456"/>
                  </a:cubicBezTo>
                  <a:cubicBezTo>
                    <a:pt x="211" y="473"/>
                    <a:pt x="173" y="495"/>
                    <a:pt x="138" y="523"/>
                  </a:cubicBezTo>
                  <a:lnTo>
                    <a:pt x="138" y="991"/>
                  </a:lnTo>
                  <a:cubicBezTo>
                    <a:pt x="177" y="1009"/>
                    <a:pt x="210" y="1021"/>
                    <a:pt x="239" y="1028"/>
                  </a:cubicBezTo>
                  <a:cubicBezTo>
                    <a:pt x="266" y="1035"/>
                    <a:pt x="298" y="1038"/>
                    <a:pt x="334" y="1038"/>
                  </a:cubicBezTo>
                  <a:cubicBezTo>
                    <a:pt x="410" y="1038"/>
                    <a:pt x="470" y="1013"/>
                    <a:pt x="513" y="963"/>
                  </a:cubicBezTo>
                  <a:cubicBezTo>
                    <a:pt x="556" y="913"/>
                    <a:pt x="578" y="835"/>
                    <a:pt x="578" y="728"/>
                  </a:cubicBez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64" name="Rectangle 1061">
              <a:extLst>
                <a:ext uri="{FF2B5EF4-FFF2-40B4-BE49-F238E27FC236}">
                  <a16:creationId xmlns:a16="http://schemas.microsoft.com/office/drawing/2014/main" id="{901F971B-E261-40DF-9E45-9F7A2636113C}"/>
                </a:ext>
              </a:extLst>
            </p:cNvPr>
            <p:cNvSpPr>
              <a:spLocks noChangeArrowheads="1"/>
            </p:cNvSpPr>
            <p:nvPr/>
          </p:nvSpPr>
          <p:spPr bwMode="auto">
            <a:xfrm>
              <a:off x="5097463" y="3005138"/>
              <a:ext cx="9525" cy="7778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65" name="Freeform 1062">
              <a:extLst>
                <a:ext uri="{FF2B5EF4-FFF2-40B4-BE49-F238E27FC236}">
                  <a16:creationId xmlns:a16="http://schemas.microsoft.com/office/drawing/2014/main" id="{C3524F80-3444-4082-9AE7-29526162E370}"/>
                </a:ext>
              </a:extLst>
            </p:cNvPr>
            <p:cNvSpPr>
              <a:spLocks noEditPoints="1"/>
            </p:cNvSpPr>
            <p:nvPr/>
          </p:nvSpPr>
          <p:spPr bwMode="auto">
            <a:xfrm>
              <a:off x="5122863" y="3025775"/>
              <a:ext cx="50800" cy="58738"/>
            </a:xfrm>
            <a:custGeom>
              <a:avLst/>
              <a:gdLst>
                <a:gd name="T0" fmla="*/ 742 w 742"/>
                <a:gd name="T1" fmla="*/ 447 h 860"/>
                <a:gd name="T2" fmla="*/ 140 w 742"/>
                <a:gd name="T3" fmla="*/ 447 h 860"/>
                <a:gd name="T4" fmla="*/ 162 w 742"/>
                <a:gd name="T5" fmla="*/ 578 h 860"/>
                <a:gd name="T6" fmla="*/ 225 w 742"/>
                <a:gd name="T7" fmla="*/ 670 h 860"/>
                <a:gd name="T8" fmla="*/ 315 w 742"/>
                <a:gd name="T9" fmla="*/ 723 h 860"/>
                <a:gd name="T10" fmla="*/ 430 w 742"/>
                <a:gd name="T11" fmla="*/ 740 h 860"/>
                <a:gd name="T12" fmla="*/ 599 w 742"/>
                <a:gd name="T13" fmla="*/ 707 h 860"/>
                <a:gd name="T14" fmla="*/ 719 w 742"/>
                <a:gd name="T15" fmla="*/ 641 h 860"/>
                <a:gd name="T16" fmla="*/ 726 w 742"/>
                <a:gd name="T17" fmla="*/ 641 h 860"/>
                <a:gd name="T18" fmla="*/ 726 w 742"/>
                <a:gd name="T19" fmla="*/ 791 h 860"/>
                <a:gd name="T20" fmla="*/ 584 w 742"/>
                <a:gd name="T21" fmla="*/ 841 h 860"/>
                <a:gd name="T22" fmla="*/ 432 w 742"/>
                <a:gd name="T23" fmla="*/ 860 h 860"/>
                <a:gd name="T24" fmla="*/ 114 w 742"/>
                <a:gd name="T25" fmla="*/ 750 h 860"/>
                <a:gd name="T26" fmla="*/ 0 w 742"/>
                <a:gd name="T27" fmla="*/ 437 h 860"/>
                <a:gd name="T28" fmla="*/ 109 w 742"/>
                <a:gd name="T29" fmla="*/ 118 h 860"/>
                <a:gd name="T30" fmla="*/ 397 w 742"/>
                <a:gd name="T31" fmla="*/ 0 h 860"/>
                <a:gd name="T32" fmla="*/ 653 w 742"/>
                <a:gd name="T33" fmla="*/ 97 h 860"/>
                <a:gd name="T34" fmla="*/ 742 w 742"/>
                <a:gd name="T35" fmla="*/ 372 h 860"/>
                <a:gd name="T36" fmla="*/ 742 w 742"/>
                <a:gd name="T37" fmla="*/ 447 h 860"/>
                <a:gd name="T38" fmla="*/ 608 w 742"/>
                <a:gd name="T39" fmla="*/ 341 h 860"/>
                <a:gd name="T40" fmla="*/ 554 w 742"/>
                <a:gd name="T41" fmla="*/ 173 h 860"/>
                <a:gd name="T42" fmla="*/ 390 w 742"/>
                <a:gd name="T43" fmla="*/ 114 h 860"/>
                <a:gd name="T44" fmla="*/ 214 w 742"/>
                <a:gd name="T45" fmla="*/ 179 h 860"/>
                <a:gd name="T46" fmla="*/ 140 w 742"/>
                <a:gd name="T47" fmla="*/ 341 h 860"/>
                <a:gd name="T48" fmla="*/ 608 w 742"/>
                <a:gd name="T49" fmla="*/ 341 h 8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42" h="860">
                  <a:moveTo>
                    <a:pt x="742" y="447"/>
                  </a:moveTo>
                  <a:lnTo>
                    <a:pt x="140" y="447"/>
                  </a:lnTo>
                  <a:cubicBezTo>
                    <a:pt x="140" y="497"/>
                    <a:pt x="147" y="541"/>
                    <a:pt x="162" y="578"/>
                  </a:cubicBezTo>
                  <a:cubicBezTo>
                    <a:pt x="177" y="615"/>
                    <a:pt x="198" y="646"/>
                    <a:pt x="225" y="670"/>
                  </a:cubicBezTo>
                  <a:cubicBezTo>
                    <a:pt x="250" y="693"/>
                    <a:pt x="280" y="711"/>
                    <a:pt x="315" y="723"/>
                  </a:cubicBezTo>
                  <a:cubicBezTo>
                    <a:pt x="350" y="734"/>
                    <a:pt x="388" y="740"/>
                    <a:pt x="430" y="740"/>
                  </a:cubicBezTo>
                  <a:cubicBezTo>
                    <a:pt x="486" y="740"/>
                    <a:pt x="542" y="729"/>
                    <a:pt x="599" y="707"/>
                  </a:cubicBezTo>
                  <a:cubicBezTo>
                    <a:pt x="655" y="685"/>
                    <a:pt x="695" y="663"/>
                    <a:pt x="719" y="641"/>
                  </a:cubicBezTo>
                  <a:lnTo>
                    <a:pt x="726" y="641"/>
                  </a:lnTo>
                  <a:lnTo>
                    <a:pt x="726" y="791"/>
                  </a:lnTo>
                  <a:cubicBezTo>
                    <a:pt x="680" y="811"/>
                    <a:pt x="633" y="827"/>
                    <a:pt x="584" y="841"/>
                  </a:cubicBezTo>
                  <a:cubicBezTo>
                    <a:pt x="536" y="854"/>
                    <a:pt x="485" y="860"/>
                    <a:pt x="432" y="860"/>
                  </a:cubicBezTo>
                  <a:cubicBezTo>
                    <a:pt x="296" y="860"/>
                    <a:pt x="190" y="824"/>
                    <a:pt x="114" y="750"/>
                  </a:cubicBezTo>
                  <a:cubicBezTo>
                    <a:pt x="38" y="677"/>
                    <a:pt x="0" y="572"/>
                    <a:pt x="0" y="437"/>
                  </a:cubicBezTo>
                  <a:cubicBezTo>
                    <a:pt x="0" y="303"/>
                    <a:pt x="36" y="197"/>
                    <a:pt x="109" y="118"/>
                  </a:cubicBezTo>
                  <a:cubicBezTo>
                    <a:pt x="182" y="40"/>
                    <a:pt x="278" y="0"/>
                    <a:pt x="397" y="0"/>
                  </a:cubicBezTo>
                  <a:cubicBezTo>
                    <a:pt x="508" y="0"/>
                    <a:pt x="593" y="33"/>
                    <a:pt x="653" y="97"/>
                  </a:cubicBezTo>
                  <a:cubicBezTo>
                    <a:pt x="712" y="162"/>
                    <a:pt x="742" y="253"/>
                    <a:pt x="742" y="372"/>
                  </a:cubicBezTo>
                  <a:lnTo>
                    <a:pt x="742" y="447"/>
                  </a:lnTo>
                  <a:close/>
                  <a:moveTo>
                    <a:pt x="608" y="341"/>
                  </a:moveTo>
                  <a:cubicBezTo>
                    <a:pt x="608" y="269"/>
                    <a:pt x="590" y="213"/>
                    <a:pt x="554" y="173"/>
                  </a:cubicBezTo>
                  <a:cubicBezTo>
                    <a:pt x="518" y="134"/>
                    <a:pt x="463" y="114"/>
                    <a:pt x="390" y="114"/>
                  </a:cubicBezTo>
                  <a:cubicBezTo>
                    <a:pt x="317" y="114"/>
                    <a:pt x="258" y="136"/>
                    <a:pt x="214" y="179"/>
                  </a:cubicBezTo>
                  <a:cubicBezTo>
                    <a:pt x="170" y="222"/>
                    <a:pt x="146" y="277"/>
                    <a:pt x="140" y="341"/>
                  </a:cubicBezTo>
                  <a:lnTo>
                    <a:pt x="608" y="341"/>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73" name="Freeform 1070">
              <a:extLst>
                <a:ext uri="{FF2B5EF4-FFF2-40B4-BE49-F238E27FC236}">
                  <a16:creationId xmlns:a16="http://schemas.microsoft.com/office/drawing/2014/main" id="{34029703-0FE6-4450-B4DD-2FCCC7F71046}"/>
                </a:ext>
              </a:extLst>
            </p:cNvPr>
            <p:cNvSpPr>
              <a:spLocks noEditPoints="1"/>
            </p:cNvSpPr>
            <p:nvPr/>
          </p:nvSpPr>
          <p:spPr bwMode="auto">
            <a:xfrm>
              <a:off x="3546816" y="3025775"/>
              <a:ext cx="50800" cy="58738"/>
            </a:xfrm>
            <a:custGeom>
              <a:avLst/>
              <a:gdLst>
                <a:gd name="T0" fmla="*/ 742 w 742"/>
                <a:gd name="T1" fmla="*/ 447 h 860"/>
                <a:gd name="T2" fmla="*/ 140 w 742"/>
                <a:gd name="T3" fmla="*/ 447 h 860"/>
                <a:gd name="T4" fmla="*/ 162 w 742"/>
                <a:gd name="T5" fmla="*/ 578 h 860"/>
                <a:gd name="T6" fmla="*/ 225 w 742"/>
                <a:gd name="T7" fmla="*/ 670 h 860"/>
                <a:gd name="T8" fmla="*/ 315 w 742"/>
                <a:gd name="T9" fmla="*/ 723 h 860"/>
                <a:gd name="T10" fmla="*/ 430 w 742"/>
                <a:gd name="T11" fmla="*/ 740 h 860"/>
                <a:gd name="T12" fmla="*/ 598 w 742"/>
                <a:gd name="T13" fmla="*/ 707 h 860"/>
                <a:gd name="T14" fmla="*/ 719 w 742"/>
                <a:gd name="T15" fmla="*/ 641 h 860"/>
                <a:gd name="T16" fmla="*/ 726 w 742"/>
                <a:gd name="T17" fmla="*/ 641 h 860"/>
                <a:gd name="T18" fmla="*/ 726 w 742"/>
                <a:gd name="T19" fmla="*/ 791 h 860"/>
                <a:gd name="T20" fmla="*/ 584 w 742"/>
                <a:gd name="T21" fmla="*/ 841 h 860"/>
                <a:gd name="T22" fmla="*/ 432 w 742"/>
                <a:gd name="T23" fmla="*/ 860 h 860"/>
                <a:gd name="T24" fmla="*/ 114 w 742"/>
                <a:gd name="T25" fmla="*/ 750 h 860"/>
                <a:gd name="T26" fmla="*/ 0 w 742"/>
                <a:gd name="T27" fmla="*/ 437 h 860"/>
                <a:gd name="T28" fmla="*/ 109 w 742"/>
                <a:gd name="T29" fmla="*/ 118 h 860"/>
                <a:gd name="T30" fmla="*/ 397 w 742"/>
                <a:gd name="T31" fmla="*/ 0 h 860"/>
                <a:gd name="T32" fmla="*/ 653 w 742"/>
                <a:gd name="T33" fmla="*/ 97 h 860"/>
                <a:gd name="T34" fmla="*/ 742 w 742"/>
                <a:gd name="T35" fmla="*/ 372 h 860"/>
                <a:gd name="T36" fmla="*/ 742 w 742"/>
                <a:gd name="T37" fmla="*/ 447 h 860"/>
                <a:gd name="T38" fmla="*/ 608 w 742"/>
                <a:gd name="T39" fmla="*/ 341 h 860"/>
                <a:gd name="T40" fmla="*/ 554 w 742"/>
                <a:gd name="T41" fmla="*/ 173 h 860"/>
                <a:gd name="T42" fmla="*/ 390 w 742"/>
                <a:gd name="T43" fmla="*/ 114 h 860"/>
                <a:gd name="T44" fmla="*/ 214 w 742"/>
                <a:gd name="T45" fmla="*/ 179 h 860"/>
                <a:gd name="T46" fmla="*/ 140 w 742"/>
                <a:gd name="T47" fmla="*/ 341 h 860"/>
                <a:gd name="T48" fmla="*/ 608 w 742"/>
                <a:gd name="T49" fmla="*/ 341 h 8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42" h="860">
                  <a:moveTo>
                    <a:pt x="742" y="447"/>
                  </a:moveTo>
                  <a:lnTo>
                    <a:pt x="140" y="447"/>
                  </a:lnTo>
                  <a:cubicBezTo>
                    <a:pt x="140" y="497"/>
                    <a:pt x="147" y="541"/>
                    <a:pt x="162" y="578"/>
                  </a:cubicBezTo>
                  <a:cubicBezTo>
                    <a:pt x="177" y="615"/>
                    <a:pt x="198" y="646"/>
                    <a:pt x="225" y="670"/>
                  </a:cubicBezTo>
                  <a:cubicBezTo>
                    <a:pt x="250" y="693"/>
                    <a:pt x="280" y="711"/>
                    <a:pt x="315" y="723"/>
                  </a:cubicBezTo>
                  <a:cubicBezTo>
                    <a:pt x="350" y="734"/>
                    <a:pt x="388" y="740"/>
                    <a:pt x="430" y="740"/>
                  </a:cubicBezTo>
                  <a:cubicBezTo>
                    <a:pt x="486" y="740"/>
                    <a:pt x="542" y="729"/>
                    <a:pt x="598" y="707"/>
                  </a:cubicBezTo>
                  <a:cubicBezTo>
                    <a:pt x="655" y="685"/>
                    <a:pt x="695" y="663"/>
                    <a:pt x="719" y="641"/>
                  </a:cubicBezTo>
                  <a:lnTo>
                    <a:pt x="726" y="641"/>
                  </a:lnTo>
                  <a:lnTo>
                    <a:pt x="726" y="791"/>
                  </a:lnTo>
                  <a:cubicBezTo>
                    <a:pt x="680" y="811"/>
                    <a:pt x="633" y="827"/>
                    <a:pt x="584" y="841"/>
                  </a:cubicBezTo>
                  <a:cubicBezTo>
                    <a:pt x="536" y="854"/>
                    <a:pt x="485" y="860"/>
                    <a:pt x="432" y="860"/>
                  </a:cubicBezTo>
                  <a:cubicBezTo>
                    <a:pt x="296" y="860"/>
                    <a:pt x="190" y="824"/>
                    <a:pt x="114" y="750"/>
                  </a:cubicBezTo>
                  <a:cubicBezTo>
                    <a:pt x="38" y="677"/>
                    <a:pt x="0" y="572"/>
                    <a:pt x="0" y="437"/>
                  </a:cubicBezTo>
                  <a:cubicBezTo>
                    <a:pt x="0" y="303"/>
                    <a:pt x="36" y="197"/>
                    <a:pt x="109" y="118"/>
                  </a:cubicBezTo>
                  <a:cubicBezTo>
                    <a:pt x="182" y="40"/>
                    <a:pt x="278" y="0"/>
                    <a:pt x="397" y="0"/>
                  </a:cubicBezTo>
                  <a:cubicBezTo>
                    <a:pt x="508" y="0"/>
                    <a:pt x="593" y="33"/>
                    <a:pt x="653" y="97"/>
                  </a:cubicBezTo>
                  <a:cubicBezTo>
                    <a:pt x="712" y="162"/>
                    <a:pt x="742" y="253"/>
                    <a:pt x="742" y="372"/>
                  </a:cubicBezTo>
                  <a:lnTo>
                    <a:pt x="742" y="447"/>
                  </a:lnTo>
                  <a:close/>
                  <a:moveTo>
                    <a:pt x="608" y="341"/>
                  </a:moveTo>
                  <a:cubicBezTo>
                    <a:pt x="608" y="269"/>
                    <a:pt x="590" y="213"/>
                    <a:pt x="554" y="173"/>
                  </a:cubicBezTo>
                  <a:cubicBezTo>
                    <a:pt x="518" y="134"/>
                    <a:pt x="463" y="114"/>
                    <a:pt x="390" y="114"/>
                  </a:cubicBezTo>
                  <a:cubicBezTo>
                    <a:pt x="316" y="114"/>
                    <a:pt x="258" y="136"/>
                    <a:pt x="214" y="179"/>
                  </a:cubicBezTo>
                  <a:cubicBezTo>
                    <a:pt x="170" y="222"/>
                    <a:pt x="145" y="277"/>
                    <a:pt x="140" y="341"/>
                  </a:cubicBezTo>
                  <a:lnTo>
                    <a:pt x="608" y="341"/>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874" name="Freeform 1071">
              <a:extLst>
                <a:ext uri="{FF2B5EF4-FFF2-40B4-BE49-F238E27FC236}">
                  <a16:creationId xmlns:a16="http://schemas.microsoft.com/office/drawing/2014/main" id="{14490171-ABFA-41EE-9712-B4FEBB384D39}"/>
                </a:ext>
              </a:extLst>
            </p:cNvPr>
            <p:cNvSpPr>
              <a:spLocks/>
            </p:cNvSpPr>
            <p:nvPr/>
          </p:nvSpPr>
          <p:spPr bwMode="auto">
            <a:xfrm>
              <a:off x="3605554" y="3027363"/>
              <a:ext cx="55563" cy="55563"/>
            </a:xfrm>
            <a:custGeom>
              <a:avLst/>
              <a:gdLst>
                <a:gd name="T0" fmla="*/ 799 w 799"/>
                <a:gd name="T1" fmla="*/ 818 h 818"/>
                <a:gd name="T2" fmla="*/ 626 w 799"/>
                <a:gd name="T3" fmla="*/ 818 h 818"/>
                <a:gd name="T4" fmla="*/ 394 w 799"/>
                <a:gd name="T5" fmla="*/ 504 h 818"/>
                <a:gd name="T6" fmla="*/ 160 w 799"/>
                <a:gd name="T7" fmla="*/ 818 h 818"/>
                <a:gd name="T8" fmla="*/ 0 w 799"/>
                <a:gd name="T9" fmla="*/ 818 h 818"/>
                <a:gd name="T10" fmla="*/ 319 w 799"/>
                <a:gd name="T11" fmla="*/ 410 h 818"/>
                <a:gd name="T12" fmla="*/ 2 w 799"/>
                <a:gd name="T13" fmla="*/ 0 h 818"/>
                <a:gd name="T14" fmla="*/ 176 w 799"/>
                <a:gd name="T15" fmla="*/ 0 h 818"/>
                <a:gd name="T16" fmla="*/ 407 w 799"/>
                <a:gd name="T17" fmla="*/ 309 h 818"/>
                <a:gd name="T18" fmla="*/ 638 w 799"/>
                <a:gd name="T19" fmla="*/ 0 h 818"/>
                <a:gd name="T20" fmla="*/ 799 w 799"/>
                <a:gd name="T21" fmla="*/ 0 h 818"/>
                <a:gd name="T22" fmla="*/ 478 w 799"/>
                <a:gd name="T23" fmla="*/ 403 h 818"/>
                <a:gd name="T24" fmla="*/ 799 w 799"/>
                <a:gd name="T25" fmla="*/ 818 h 8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99" h="818">
                  <a:moveTo>
                    <a:pt x="799" y="818"/>
                  </a:moveTo>
                  <a:lnTo>
                    <a:pt x="626" y="818"/>
                  </a:lnTo>
                  <a:lnTo>
                    <a:pt x="394" y="504"/>
                  </a:lnTo>
                  <a:lnTo>
                    <a:pt x="160" y="818"/>
                  </a:lnTo>
                  <a:lnTo>
                    <a:pt x="0" y="818"/>
                  </a:lnTo>
                  <a:lnTo>
                    <a:pt x="319" y="410"/>
                  </a:lnTo>
                  <a:lnTo>
                    <a:pt x="2" y="0"/>
                  </a:lnTo>
                  <a:lnTo>
                    <a:pt x="176" y="0"/>
                  </a:lnTo>
                  <a:lnTo>
                    <a:pt x="407" y="309"/>
                  </a:lnTo>
                  <a:lnTo>
                    <a:pt x="638" y="0"/>
                  </a:lnTo>
                  <a:lnTo>
                    <a:pt x="799" y="0"/>
                  </a:lnTo>
                  <a:lnTo>
                    <a:pt x="478" y="403"/>
                  </a:lnTo>
                  <a:lnTo>
                    <a:pt x="799" y="818"/>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75" name="Freeform 1072">
              <a:extLst>
                <a:ext uri="{FF2B5EF4-FFF2-40B4-BE49-F238E27FC236}">
                  <a16:creationId xmlns:a16="http://schemas.microsoft.com/office/drawing/2014/main" id="{EFB2DBC1-96BC-4EA5-B159-9D17643A1E84}"/>
                </a:ext>
              </a:extLst>
            </p:cNvPr>
            <p:cNvSpPr>
              <a:spLocks noEditPoints="1"/>
            </p:cNvSpPr>
            <p:nvPr/>
          </p:nvSpPr>
          <p:spPr bwMode="auto">
            <a:xfrm>
              <a:off x="3672229" y="3008313"/>
              <a:ext cx="11113" cy="74613"/>
            </a:xfrm>
            <a:custGeom>
              <a:avLst/>
              <a:gdLst>
                <a:gd name="T0" fmla="*/ 156 w 156"/>
                <a:gd name="T1" fmla="*/ 143 h 1098"/>
                <a:gd name="T2" fmla="*/ 0 w 156"/>
                <a:gd name="T3" fmla="*/ 143 h 1098"/>
                <a:gd name="T4" fmla="*/ 0 w 156"/>
                <a:gd name="T5" fmla="*/ 0 h 1098"/>
                <a:gd name="T6" fmla="*/ 156 w 156"/>
                <a:gd name="T7" fmla="*/ 0 h 1098"/>
                <a:gd name="T8" fmla="*/ 156 w 156"/>
                <a:gd name="T9" fmla="*/ 143 h 1098"/>
                <a:gd name="T10" fmla="*/ 147 w 156"/>
                <a:gd name="T11" fmla="*/ 1098 h 1098"/>
                <a:gd name="T12" fmla="*/ 9 w 156"/>
                <a:gd name="T13" fmla="*/ 1098 h 1098"/>
                <a:gd name="T14" fmla="*/ 9 w 156"/>
                <a:gd name="T15" fmla="*/ 280 h 1098"/>
                <a:gd name="T16" fmla="*/ 147 w 156"/>
                <a:gd name="T17" fmla="*/ 280 h 1098"/>
                <a:gd name="T18" fmla="*/ 147 w 156"/>
                <a:gd name="T19" fmla="*/ 1098 h 10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6" h="1098">
                  <a:moveTo>
                    <a:pt x="156" y="143"/>
                  </a:moveTo>
                  <a:lnTo>
                    <a:pt x="0" y="143"/>
                  </a:lnTo>
                  <a:lnTo>
                    <a:pt x="0" y="0"/>
                  </a:lnTo>
                  <a:lnTo>
                    <a:pt x="156" y="0"/>
                  </a:lnTo>
                  <a:lnTo>
                    <a:pt x="156" y="143"/>
                  </a:lnTo>
                  <a:close/>
                  <a:moveTo>
                    <a:pt x="147" y="1098"/>
                  </a:moveTo>
                  <a:lnTo>
                    <a:pt x="9" y="1098"/>
                  </a:lnTo>
                  <a:lnTo>
                    <a:pt x="9" y="280"/>
                  </a:lnTo>
                  <a:lnTo>
                    <a:pt x="147" y="280"/>
                  </a:lnTo>
                  <a:lnTo>
                    <a:pt x="147" y="1098"/>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76" name="Freeform 1073">
              <a:extLst>
                <a:ext uri="{FF2B5EF4-FFF2-40B4-BE49-F238E27FC236}">
                  <a16:creationId xmlns:a16="http://schemas.microsoft.com/office/drawing/2014/main" id="{859781AB-175C-42FF-8C89-06D9B382DF70}"/>
                </a:ext>
              </a:extLst>
            </p:cNvPr>
            <p:cNvSpPr>
              <a:spLocks/>
            </p:cNvSpPr>
            <p:nvPr/>
          </p:nvSpPr>
          <p:spPr bwMode="auto">
            <a:xfrm>
              <a:off x="3697629" y="3025775"/>
              <a:ext cx="44450" cy="58738"/>
            </a:xfrm>
            <a:custGeom>
              <a:avLst/>
              <a:gdLst>
                <a:gd name="T0" fmla="*/ 640 w 640"/>
                <a:gd name="T1" fmla="*/ 602 h 858"/>
                <a:gd name="T2" fmla="*/ 547 w 640"/>
                <a:gd name="T3" fmla="*/ 786 h 858"/>
                <a:gd name="T4" fmla="*/ 294 w 640"/>
                <a:gd name="T5" fmla="*/ 858 h 858"/>
                <a:gd name="T6" fmla="*/ 127 w 640"/>
                <a:gd name="T7" fmla="*/ 836 h 858"/>
                <a:gd name="T8" fmla="*/ 0 w 640"/>
                <a:gd name="T9" fmla="*/ 789 h 858"/>
                <a:gd name="T10" fmla="*/ 0 w 640"/>
                <a:gd name="T11" fmla="*/ 635 h 858"/>
                <a:gd name="T12" fmla="*/ 7 w 640"/>
                <a:gd name="T13" fmla="*/ 635 h 858"/>
                <a:gd name="T14" fmla="*/ 153 w 640"/>
                <a:gd name="T15" fmla="*/ 713 h 858"/>
                <a:gd name="T16" fmla="*/ 306 w 640"/>
                <a:gd name="T17" fmla="*/ 742 h 858"/>
                <a:gd name="T18" fmla="*/ 448 w 640"/>
                <a:gd name="T19" fmla="*/ 712 h 858"/>
                <a:gd name="T20" fmla="*/ 499 w 640"/>
                <a:gd name="T21" fmla="*/ 620 h 858"/>
                <a:gd name="T22" fmla="*/ 471 w 640"/>
                <a:gd name="T23" fmla="*/ 547 h 858"/>
                <a:gd name="T24" fmla="*/ 364 w 640"/>
                <a:gd name="T25" fmla="*/ 504 h 858"/>
                <a:gd name="T26" fmla="*/ 288 w 640"/>
                <a:gd name="T27" fmla="*/ 489 h 858"/>
                <a:gd name="T28" fmla="*/ 202 w 640"/>
                <a:gd name="T29" fmla="*/ 470 h 858"/>
                <a:gd name="T30" fmla="*/ 49 w 640"/>
                <a:gd name="T31" fmla="*/ 386 h 858"/>
                <a:gd name="T32" fmla="*/ 4 w 640"/>
                <a:gd name="T33" fmla="*/ 250 h 858"/>
                <a:gd name="T34" fmla="*/ 25 w 640"/>
                <a:gd name="T35" fmla="*/ 155 h 858"/>
                <a:gd name="T36" fmla="*/ 88 w 640"/>
                <a:gd name="T37" fmla="*/ 75 h 858"/>
                <a:gd name="T38" fmla="*/ 192 w 640"/>
                <a:gd name="T39" fmla="*/ 21 h 858"/>
                <a:gd name="T40" fmla="*/ 334 w 640"/>
                <a:gd name="T41" fmla="*/ 0 h 858"/>
                <a:gd name="T42" fmla="*/ 482 w 640"/>
                <a:gd name="T43" fmla="*/ 18 h 858"/>
                <a:gd name="T44" fmla="*/ 607 w 640"/>
                <a:gd name="T45" fmla="*/ 62 h 858"/>
                <a:gd name="T46" fmla="*/ 607 w 640"/>
                <a:gd name="T47" fmla="*/ 209 h 858"/>
                <a:gd name="T48" fmla="*/ 600 w 640"/>
                <a:gd name="T49" fmla="*/ 209 h 858"/>
                <a:gd name="T50" fmla="*/ 472 w 640"/>
                <a:gd name="T51" fmla="*/ 144 h 858"/>
                <a:gd name="T52" fmla="*/ 324 w 640"/>
                <a:gd name="T53" fmla="*/ 117 h 858"/>
                <a:gd name="T54" fmla="*/ 196 w 640"/>
                <a:gd name="T55" fmla="*/ 146 h 858"/>
                <a:gd name="T56" fmla="*/ 144 w 640"/>
                <a:gd name="T57" fmla="*/ 232 h 858"/>
                <a:gd name="T58" fmla="*/ 176 w 640"/>
                <a:gd name="T59" fmla="*/ 308 h 858"/>
                <a:gd name="T60" fmla="*/ 276 w 640"/>
                <a:gd name="T61" fmla="*/ 350 h 858"/>
                <a:gd name="T62" fmla="*/ 361 w 640"/>
                <a:gd name="T63" fmla="*/ 367 h 858"/>
                <a:gd name="T64" fmla="*/ 440 w 640"/>
                <a:gd name="T65" fmla="*/ 383 h 858"/>
                <a:gd name="T66" fmla="*/ 588 w 640"/>
                <a:gd name="T67" fmla="*/ 459 h 858"/>
                <a:gd name="T68" fmla="*/ 640 w 640"/>
                <a:gd name="T69" fmla="*/ 602 h 8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40" h="858">
                  <a:moveTo>
                    <a:pt x="640" y="602"/>
                  </a:moveTo>
                  <a:cubicBezTo>
                    <a:pt x="640" y="677"/>
                    <a:pt x="609" y="738"/>
                    <a:pt x="547" y="786"/>
                  </a:cubicBezTo>
                  <a:cubicBezTo>
                    <a:pt x="485" y="834"/>
                    <a:pt x="401" y="858"/>
                    <a:pt x="294" y="858"/>
                  </a:cubicBezTo>
                  <a:cubicBezTo>
                    <a:pt x="233" y="858"/>
                    <a:pt x="178" y="851"/>
                    <a:pt x="127" y="836"/>
                  </a:cubicBezTo>
                  <a:cubicBezTo>
                    <a:pt x="77" y="822"/>
                    <a:pt x="35" y="806"/>
                    <a:pt x="0" y="789"/>
                  </a:cubicBezTo>
                  <a:lnTo>
                    <a:pt x="0" y="635"/>
                  </a:lnTo>
                  <a:lnTo>
                    <a:pt x="7" y="635"/>
                  </a:lnTo>
                  <a:cubicBezTo>
                    <a:pt x="51" y="667"/>
                    <a:pt x="99" y="693"/>
                    <a:pt x="153" y="713"/>
                  </a:cubicBezTo>
                  <a:cubicBezTo>
                    <a:pt x="206" y="732"/>
                    <a:pt x="257" y="742"/>
                    <a:pt x="306" y="742"/>
                  </a:cubicBezTo>
                  <a:cubicBezTo>
                    <a:pt x="366" y="742"/>
                    <a:pt x="413" y="732"/>
                    <a:pt x="448" y="712"/>
                  </a:cubicBezTo>
                  <a:cubicBezTo>
                    <a:pt x="482" y="693"/>
                    <a:pt x="499" y="662"/>
                    <a:pt x="499" y="620"/>
                  </a:cubicBezTo>
                  <a:cubicBezTo>
                    <a:pt x="499" y="588"/>
                    <a:pt x="490" y="564"/>
                    <a:pt x="471" y="547"/>
                  </a:cubicBezTo>
                  <a:cubicBezTo>
                    <a:pt x="453" y="530"/>
                    <a:pt x="417" y="516"/>
                    <a:pt x="364" y="504"/>
                  </a:cubicBezTo>
                  <a:cubicBezTo>
                    <a:pt x="345" y="500"/>
                    <a:pt x="319" y="495"/>
                    <a:pt x="288" y="489"/>
                  </a:cubicBezTo>
                  <a:cubicBezTo>
                    <a:pt x="256" y="483"/>
                    <a:pt x="228" y="477"/>
                    <a:pt x="202" y="470"/>
                  </a:cubicBezTo>
                  <a:cubicBezTo>
                    <a:pt x="130" y="451"/>
                    <a:pt x="79" y="423"/>
                    <a:pt x="49" y="386"/>
                  </a:cubicBezTo>
                  <a:cubicBezTo>
                    <a:pt x="19" y="349"/>
                    <a:pt x="4" y="304"/>
                    <a:pt x="4" y="250"/>
                  </a:cubicBezTo>
                  <a:cubicBezTo>
                    <a:pt x="4" y="216"/>
                    <a:pt x="11" y="185"/>
                    <a:pt x="25" y="155"/>
                  </a:cubicBezTo>
                  <a:cubicBezTo>
                    <a:pt x="39" y="125"/>
                    <a:pt x="59" y="99"/>
                    <a:pt x="88" y="75"/>
                  </a:cubicBezTo>
                  <a:cubicBezTo>
                    <a:pt x="115" y="52"/>
                    <a:pt x="150" y="34"/>
                    <a:pt x="192" y="21"/>
                  </a:cubicBezTo>
                  <a:cubicBezTo>
                    <a:pt x="235" y="7"/>
                    <a:pt x="282" y="0"/>
                    <a:pt x="334" y="0"/>
                  </a:cubicBezTo>
                  <a:cubicBezTo>
                    <a:pt x="383" y="0"/>
                    <a:pt x="432" y="6"/>
                    <a:pt x="482" y="18"/>
                  </a:cubicBezTo>
                  <a:cubicBezTo>
                    <a:pt x="532" y="30"/>
                    <a:pt x="574" y="45"/>
                    <a:pt x="607" y="62"/>
                  </a:cubicBezTo>
                  <a:lnTo>
                    <a:pt x="607" y="209"/>
                  </a:lnTo>
                  <a:lnTo>
                    <a:pt x="600" y="209"/>
                  </a:lnTo>
                  <a:cubicBezTo>
                    <a:pt x="565" y="183"/>
                    <a:pt x="522" y="162"/>
                    <a:pt x="472" y="144"/>
                  </a:cubicBezTo>
                  <a:cubicBezTo>
                    <a:pt x="422" y="126"/>
                    <a:pt x="372" y="117"/>
                    <a:pt x="324" y="117"/>
                  </a:cubicBezTo>
                  <a:cubicBezTo>
                    <a:pt x="274" y="117"/>
                    <a:pt x="231" y="126"/>
                    <a:pt x="196" y="146"/>
                  </a:cubicBezTo>
                  <a:cubicBezTo>
                    <a:pt x="162" y="165"/>
                    <a:pt x="144" y="194"/>
                    <a:pt x="144" y="232"/>
                  </a:cubicBezTo>
                  <a:cubicBezTo>
                    <a:pt x="144" y="266"/>
                    <a:pt x="155" y="291"/>
                    <a:pt x="176" y="308"/>
                  </a:cubicBezTo>
                  <a:cubicBezTo>
                    <a:pt x="196" y="325"/>
                    <a:pt x="229" y="339"/>
                    <a:pt x="276" y="350"/>
                  </a:cubicBezTo>
                  <a:cubicBezTo>
                    <a:pt x="301" y="356"/>
                    <a:pt x="329" y="361"/>
                    <a:pt x="361" y="367"/>
                  </a:cubicBezTo>
                  <a:cubicBezTo>
                    <a:pt x="392" y="373"/>
                    <a:pt x="418" y="378"/>
                    <a:pt x="440" y="383"/>
                  </a:cubicBezTo>
                  <a:cubicBezTo>
                    <a:pt x="503" y="398"/>
                    <a:pt x="553" y="423"/>
                    <a:pt x="588" y="459"/>
                  </a:cubicBezTo>
                  <a:cubicBezTo>
                    <a:pt x="622" y="495"/>
                    <a:pt x="640" y="543"/>
                    <a:pt x="640" y="602"/>
                  </a:cubicBez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77" name="Freeform 1074">
              <a:extLst>
                <a:ext uri="{FF2B5EF4-FFF2-40B4-BE49-F238E27FC236}">
                  <a16:creationId xmlns:a16="http://schemas.microsoft.com/office/drawing/2014/main" id="{22F45203-759C-4DBE-898E-5E439D5570AF}"/>
                </a:ext>
              </a:extLst>
            </p:cNvPr>
            <p:cNvSpPr>
              <a:spLocks/>
            </p:cNvSpPr>
            <p:nvPr/>
          </p:nvSpPr>
          <p:spPr bwMode="auto">
            <a:xfrm>
              <a:off x="3748429" y="3009900"/>
              <a:ext cx="36513" cy="74613"/>
            </a:xfrm>
            <a:custGeom>
              <a:avLst/>
              <a:gdLst>
                <a:gd name="T0" fmla="*/ 515 w 515"/>
                <a:gd name="T1" fmla="*/ 1046 h 1069"/>
                <a:gd name="T2" fmla="*/ 430 w 515"/>
                <a:gd name="T3" fmla="*/ 1063 h 1069"/>
                <a:gd name="T4" fmla="*/ 349 w 515"/>
                <a:gd name="T5" fmla="*/ 1069 h 1069"/>
                <a:gd name="T6" fmla="*/ 158 w 515"/>
                <a:gd name="T7" fmla="*/ 1002 h 1069"/>
                <a:gd name="T8" fmla="*/ 93 w 515"/>
                <a:gd name="T9" fmla="*/ 786 h 1069"/>
                <a:gd name="T10" fmla="*/ 93 w 515"/>
                <a:gd name="T11" fmla="*/ 351 h 1069"/>
                <a:gd name="T12" fmla="*/ 0 w 515"/>
                <a:gd name="T13" fmla="*/ 351 h 1069"/>
                <a:gd name="T14" fmla="*/ 0 w 515"/>
                <a:gd name="T15" fmla="*/ 235 h 1069"/>
                <a:gd name="T16" fmla="*/ 93 w 515"/>
                <a:gd name="T17" fmla="*/ 235 h 1069"/>
                <a:gd name="T18" fmla="*/ 93 w 515"/>
                <a:gd name="T19" fmla="*/ 0 h 1069"/>
                <a:gd name="T20" fmla="*/ 231 w 515"/>
                <a:gd name="T21" fmla="*/ 0 h 1069"/>
                <a:gd name="T22" fmla="*/ 231 w 515"/>
                <a:gd name="T23" fmla="*/ 235 h 1069"/>
                <a:gd name="T24" fmla="*/ 515 w 515"/>
                <a:gd name="T25" fmla="*/ 235 h 1069"/>
                <a:gd name="T26" fmla="*/ 515 w 515"/>
                <a:gd name="T27" fmla="*/ 351 h 1069"/>
                <a:gd name="T28" fmla="*/ 231 w 515"/>
                <a:gd name="T29" fmla="*/ 351 h 1069"/>
                <a:gd name="T30" fmla="*/ 231 w 515"/>
                <a:gd name="T31" fmla="*/ 724 h 1069"/>
                <a:gd name="T32" fmla="*/ 234 w 515"/>
                <a:gd name="T33" fmla="*/ 824 h 1069"/>
                <a:gd name="T34" fmla="*/ 254 w 515"/>
                <a:gd name="T35" fmla="*/ 892 h 1069"/>
                <a:gd name="T36" fmla="*/ 298 w 515"/>
                <a:gd name="T37" fmla="*/ 935 h 1069"/>
                <a:gd name="T38" fmla="*/ 385 w 515"/>
                <a:gd name="T39" fmla="*/ 949 h 1069"/>
                <a:gd name="T40" fmla="*/ 455 w 515"/>
                <a:gd name="T41" fmla="*/ 939 h 1069"/>
                <a:gd name="T42" fmla="*/ 508 w 515"/>
                <a:gd name="T43" fmla="*/ 922 h 1069"/>
                <a:gd name="T44" fmla="*/ 515 w 515"/>
                <a:gd name="T45" fmla="*/ 922 h 1069"/>
                <a:gd name="T46" fmla="*/ 515 w 515"/>
                <a:gd name="T47" fmla="*/ 1046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5" h="1069">
                  <a:moveTo>
                    <a:pt x="515" y="1046"/>
                  </a:moveTo>
                  <a:cubicBezTo>
                    <a:pt x="489" y="1053"/>
                    <a:pt x="461" y="1058"/>
                    <a:pt x="430" y="1063"/>
                  </a:cubicBezTo>
                  <a:cubicBezTo>
                    <a:pt x="400" y="1067"/>
                    <a:pt x="373" y="1069"/>
                    <a:pt x="349" y="1069"/>
                  </a:cubicBezTo>
                  <a:cubicBezTo>
                    <a:pt x="265" y="1069"/>
                    <a:pt x="202" y="1047"/>
                    <a:pt x="158" y="1002"/>
                  </a:cubicBezTo>
                  <a:cubicBezTo>
                    <a:pt x="115" y="957"/>
                    <a:pt x="93" y="885"/>
                    <a:pt x="93" y="786"/>
                  </a:cubicBezTo>
                  <a:lnTo>
                    <a:pt x="93" y="351"/>
                  </a:lnTo>
                  <a:lnTo>
                    <a:pt x="0" y="351"/>
                  </a:lnTo>
                  <a:lnTo>
                    <a:pt x="0" y="235"/>
                  </a:lnTo>
                  <a:lnTo>
                    <a:pt x="93" y="235"/>
                  </a:lnTo>
                  <a:lnTo>
                    <a:pt x="93" y="0"/>
                  </a:lnTo>
                  <a:lnTo>
                    <a:pt x="231" y="0"/>
                  </a:lnTo>
                  <a:lnTo>
                    <a:pt x="231" y="235"/>
                  </a:lnTo>
                  <a:lnTo>
                    <a:pt x="515" y="235"/>
                  </a:lnTo>
                  <a:lnTo>
                    <a:pt x="515" y="351"/>
                  </a:lnTo>
                  <a:lnTo>
                    <a:pt x="231" y="351"/>
                  </a:lnTo>
                  <a:lnTo>
                    <a:pt x="231" y="724"/>
                  </a:lnTo>
                  <a:cubicBezTo>
                    <a:pt x="231" y="767"/>
                    <a:pt x="231" y="800"/>
                    <a:pt x="234" y="824"/>
                  </a:cubicBezTo>
                  <a:cubicBezTo>
                    <a:pt x="236" y="849"/>
                    <a:pt x="242" y="871"/>
                    <a:pt x="254" y="892"/>
                  </a:cubicBezTo>
                  <a:cubicBezTo>
                    <a:pt x="265" y="912"/>
                    <a:pt x="279" y="926"/>
                    <a:pt x="298" y="935"/>
                  </a:cubicBezTo>
                  <a:cubicBezTo>
                    <a:pt x="317" y="944"/>
                    <a:pt x="346" y="949"/>
                    <a:pt x="385" y="949"/>
                  </a:cubicBezTo>
                  <a:cubicBezTo>
                    <a:pt x="407" y="949"/>
                    <a:pt x="430" y="945"/>
                    <a:pt x="455" y="939"/>
                  </a:cubicBezTo>
                  <a:cubicBezTo>
                    <a:pt x="479" y="932"/>
                    <a:pt x="497" y="927"/>
                    <a:pt x="508" y="922"/>
                  </a:cubicBezTo>
                  <a:lnTo>
                    <a:pt x="515" y="922"/>
                  </a:lnTo>
                  <a:lnTo>
                    <a:pt x="515" y="1046"/>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78" name="Freeform 1075">
              <a:extLst>
                <a:ext uri="{FF2B5EF4-FFF2-40B4-BE49-F238E27FC236}">
                  <a16:creationId xmlns:a16="http://schemas.microsoft.com/office/drawing/2014/main" id="{F34BD18E-F1EA-4CED-AC2B-633C1EEFBEC0}"/>
                </a:ext>
              </a:extLst>
            </p:cNvPr>
            <p:cNvSpPr>
              <a:spLocks/>
            </p:cNvSpPr>
            <p:nvPr/>
          </p:nvSpPr>
          <p:spPr bwMode="auto">
            <a:xfrm>
              <a:off x="3791291" y="3025775"/>
              <a:ext cx="44450" cy="58738"/>
            </a:xfrm>
            <a:custGeom>
              <a:avLst/>
              <a:gdLst>
                <a:gd name="T0" fmla="*/ 640 w 640"/>
                <a:gd name="T1" fmla="*/ 602 h 858"/>
                <a:gd name="T2" fmla="*/ 547 w 640"/>
                <a:gd name="T3" fmla="*/ 786 h 858"/>
                <a:gd name="T4" fmla="*/ 294 w 640"/>
                <a:gd name="T5" fmla="*/ 858 h 858"/>
                <a:gd name="T6" fmla="*/ 127 w 640"/>
                <a:gd name="T7" fmla="*/ 836 h 858"/>
                <a:gd name="T8" fmla="*/ 0 w 640"/>
                <a:gd name="T9" fmla="*/ 789 h 858"/>
                <a:gd name="T10" fmla="*/ 0 w 640"/>
                <a:gd name="T11" fmla="*/ 635 h 858"/>
                <a:gd name="T12" fmla="*/ 8 w 640"/>
                <a:gd name="T13" fmla="*/ 635 h 858"/>
                <a:gd name="T14" fmla="*/ 153 w 640"/>
                <a:gd name="T15" fmla="*/ 713 h 858"/>
                <a:gd name="T16" fmla="*/ 306 w 640"/>
                <a:gd name="T17" fmla="*/ 742 h 858"/>
                <a:gd name="T18" fmla="*/ 448 w 640"/>
                <a:gd name="T19" fmla="*/ 712 h 858"/>
                <a:gd name="T20" fmla="*/ 499 w 640"/>
                <a:gd name="T21" fmla="*/ 620 h 858"/>
                <a:gd name="T22" fmla="*/ 471 w 640"/>
                <a:gd name="T23" fmla="*/ 547 h 858"/>
                <a:gd name="T24" fmla="*/ 364 w 640"/>
                <a:gd name="T25" fmla="*/ 504 h 858"/>
                <a:gd name="T26" fmla="*/ 288 w 640"/>
                <a:gd name="T27" fmla="*/ 489 h 858"/>
                <a:gd name="T28" fmla="*/ 202 w 640"/>
                <a:gd name="T29" fmla="*/ 470 h 858"/>
                <a:gd name="T30" fmla="*/ 49 w 640"/>
                <a:gd name="T31" fmla="*/ 386 h 858"/>
                <a:gd name="T32" fmla="*/ 4 w 640"/>
                <a:gd name="T33" fmla="*/ 250 h 858"/>
                <a:gd name="T34" fmla="*/ 25 w 640"/>
                <a:gd name="T35" fmla="*/ 155 h 858"/>
                <a:gd name="T36" fmla="*/ 88 w 640"/>
                <a:gd name="T37" fmla="*/ 75 h 858"/>
                <a:gd name="T38" fmla="*/ 192 w 640"/>
                <a:gd name="T39" fmla="*/ 21 h 858"/>
                <a:gd name="T40" fmla="*/ 334 w 640"/>
                <a:gd name="T41" fmla="*/ 0 h 858"/>
                <a:gd name="T42" fmla="*/ 482 w 640"/>
                <a:gd name="T43" fmla="*/ 18 h 858"/>
                <a:gd name="T44" fmla="*/ 607 w 640"/>
                <a:gd name="T45" fmla="*/ 62 h 858"/>
                <a:gd name="T46" fmla="*/ 607 w 640"/>
                <a:gd name="T47" fmla="*/ 209 h 858"/>
                <a:gd name="T48" fmla="*/ 600 w 640"/>
                <a:gd name="T49" fmla="*/ 209 h 858"/>
                <a:gd name="T50" fmla="*/ 472 w 640"/>
                <a:gd name="T51" fmla="*/ 144 h 858"/>
                <a:gd name="T52" fmla="*/ 324 w 640"/>
                <a:gd name="T53" fmla="*/ 117 h 858"/>
                <a:gd name="T54" fmla="*/ 196 w 640"/>
                <a:gd name="T55" fmla="*/ 146 h 858"/>
                <a:gd name="T56" fmla="*/ 144 w 640"/>
                <a:gd name="T57" fmla="*/ 232 h 858"/>
                <a:gd name="T58" fmla="*/ 176 w 640"/>
                <a:gd name="T59" fmla="*/ 308 h 858"/>
                <a:gd name="T60" fmla="*/ 276 w 640"/>
                <a:gd name="T61" fmla="*/ 350 h 858"/>
                <a:gd name="T62" fmla="*/ 361 w 640"/>
                <a:gd name="T63" fmla="*/ 367 h 858"/>
                <a:gd name="T64" fmla="*/ 440 w 640"/>
                <a:gd name="T65" fmla="*/ 383 h 858"/>
                <a:gd name="T66" fmla="*/ 588 w 640"/>
                <a:gd name="T67" fmla="*/ 459 h 858"/>
                <a:gd name="T68" fmla="*/ 640 w 640"/>
                <a:gd name="T69" fmla="*/ 602 h 8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40" h="858">
                  <a:moveTo>
                    <a:pt x="640" y="602"/>
                  </a:moveTo>
                  <a:cubicBezTo>
                    <a:pt x="640" y="677"/>
                    <a:pt x="609" y="738"/>
                    <a:pt x="547" y="786"/>
                  </a:cubicBezTo>
                  <a:cubicBezTo>
                    <a:pt x="485" y="834"/>
                    <a:pt x="401" y="858"/>
                    <a:pt x="294" y="858"/>
                  </a:cubicBezTo>
                  <a:cubicBezTo>
                    <a:pt x="233" y="858"/>
                    <a:pt x="178" y="851"/>
                    <a:pt x="127" y="836"/>
                  </a:cubicBezTo>
                  <a:cubicBezTo>
                    <a:pt x="77" y="822"/>
                    <a:pt x="35" y="806"/>
                    <a:pt x="0" y="789"/>
                  </a:cubicBezTo>
                  <a:lnTo>
                    <a:pt x="0" y="635"/>
                  </a:lnTo>
                  <a:lnTo>
                    <a:pt x="8" y="635"/>
                  </a:lnTo>
                  <a:cubicBezTo>
                    <a:pt x="51" y="667"/>
                    <a:pt x="99" y="693"/>
                    <a:pt x="153" y="713"/>
                  </a:cubicBezTo>
                  <a:cubicBezTo>
                    <a:pt x="206" y="732"/>
                    <a:pt x="257" y="742"/>
                    <a:pt x="306" y="742"/>
                  </a:cubicBezTo>
                  <a:cubicBezTo>
                    <a:pt x="366" y="742"/>
                    <a:pt x="413" y="732"/>
                    <a:pt x="448" y="712"/>
                  </a:cubicBezTo>
                  <a:cubicBezTo>
                    <a:pt x="482" y="693"/>
                    <a:pt x="499" y="662"/>
                    <a:pt x="499" y="620"/>
                  </a:cubicBezTo>
                  <a:cubicBezTo>
                    <a:pt x="499" y="588"/>
                    <a:pt x="490" y="564"/>
                    <a:pt x="471" y="547"/>
                  </a:cubicBezTo>
                  <a:cubicBezTo>
                    <a:pt x="453" y="530"/>
                    <a:pt x="417" y="516"/>
                    <a:pt x="364" y="504"/>
                  </a:cubicBezTo>
                  <a:cubicBezTo>
                    <a:pt x="345" y="500"/>
                    <a:pt x="319" y="495"/>
                    <a:pt x="288" y="489"/>
                  </a:cubicBezTo>
                  <a:cubicBezTo>
                    <a:pt x="256" y="483"/>
                    <a:pt x="228" y="477"/>
                    <a:pt x="202" y="470"/>
                  </a:cubicBezTo>
                  <a:cubicBezTo>
                    <a:pt x="130" y="451"/>
                    <a:pt x="79" y="423"/>
                    <a:pt x="49" y="386"/>
                  </a:cubicBezTo>
                  <a:cubicBezTo>
                    <a:pt x="19" y="349"/>
                    <a:pt x="4" y="304"/>
                    <a:pt x="4" y="250"/>
                  </a:cubicBezTo>
                  <a:cubicBezTo>
                    <a:pt x="4" y="216"/>
                    <a:pt x="11" y="185"/>
                    <a:pt x="25" y="155"/>
                  </a:cubicBezTo>
                  <a:cubicBezTo>
                    <a:pt x="39" y="125"/>
                    <a:pt x="60" y="99"/>
                    <a:pt x="88" y="75"/>
                  </a:cubicBezTo>
                  <a:cubicBezTo>
                    <a:pt x="115" y="52"/>
                    <a:pt x="150" y="34"/>
                    <a:pt x="192" y="21"/>
                  </a:cubicBezTo>
                  <a:cubicBezTo>
                    <a:pt x="235" y="7"/>
                    <a:pt x="282" y="0"/>
                    <a:pt x="334" y="0"/>
                  </a:cubicBezTo>
                  <a:cubicBezTo>
                    <a:pt x="383" y="0"/>
                    <a:pt x="432" y="6"/>
                    <a:pt x="482" y="18"/>
                  </a:cubicBezTo>
                  <a:cubicBezTo>
                    <a:pt x="532" y="30"/>
                    <a:pt x="574" y="45"/>
                    <a:pt x="607" y="62"/>
                  </a:cubicBezTo>
                  <a:lnTo>
                    <a:pt x="607" y="209"/>
                  </a:lnTo>
                  <a:lnTo>
                    <a:pt x="600" y="209"/>
                  </a:lnTo>
                  <a:cubicBezTo>
                    <a:pt x="565" y="183"/>
                    <a:pt x="522" y="162"/>
                    <a:pt x="472" y="144"/>
                  </a:cubicBezTo>
                  <a:cubicBezTo>
                    <a:pt x="422" y="126"/>
                    <a:pt x="372" y="117"/>
                    <a:pt x="324" y="117"/>
                  </a:cubicBezTo>
                  <a:cubicBezTo>
                    <a:pt x="274" y="117"/>
                    <a:pt x="231" y="126"/>
                    <a:pt x="196" y="146"/>
                  </a:cubicBezTo>
                  <a:cubicBezTo>
                    <a:pt x="162" y="165"/>
                    <a:pt x="144" y="194"/>
                    <a:pt x="144" y="232"/>
                  </a:cubicBezTo>
                  <a:cubicBezTo>
                    <a:pt x="144" y="266"/>
                    <a:pt x="155" y="291"/>
                    <a:pt x="176" y="308"/>
                  </a:cubicBezTo>
                  <a:cubicBezTo>
                    <a:pt x="196" y="325"/>
                    <a:pt x="229" y="339"/>
                    <a:pt x="276" y="350"/>
                  </a:cubicBezTo>
                  <a:cubicBezTo>
                    <a:pt x="301" y="356"/>
                    <a:pt x="329" y="361"/>
                    <a:pt x="361" y="367"/>
                  </a:cubicBezTo>
                  <a:cubicBezTo>
                    <a:pt x="392" y="373"/>
                    <a:pt x="418" y="378"/>
                    <a:pt x="440" y="383"/>
                  </a:cubicBezTo>
                  <a:cubicBezTo>
                    <a:pt x="503" y="398"/>
                    <a:pt x="553" y="423"/>
                    <a:pt x="588" y="459"/>
                  </a:cubicBezTo>
                  <a:cubicBezTo>
                    <a:pt x="622" y="495"/>
                    <a:pt x="640" y="543"/>
                    <a:pt x="640" y="602"/>
                  </a:cubicBez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79" name="Freeform 1076">
              <a:extLst>
                <a:ext uri="{FF2B5EF4-FFF2-40B4-BE49-F238E27FC236}">
                  <a16:creationId xmlns:a16="http://schemas.microsoft.com/office/drawing/2014/main" id="{E3BF449A-70FE-43FC-854C-E593AA6C59B2}"/>
                </a:ext>
              </a:extLst>
            </p:cNvPr>
            <p:cNvSpPr>
              <a:spLocks noEditPoints="1"/>
            </p:cNvSpPr>
            <p:nvPr/>
          </p:nvSpPr>
          <p:spPr bwMode="auto">
            <a:xfrm>
              <a:off x="2720976" y="2749550"/>
              <a:ext cx="49213" cy="74613"/>
            </a:xfrm>
            <a:custGeom>
              <a:avLst/>
              <a:gdLst>
                <a:gd name="T0" fmla="*/ 714 w 714"/>
                <a:gd name="T1" fmla="*/ 329 h 1090"/>
                <a:gd name="T2" fmla="*/ 688 w 714"/>
                <a:gd name="T3" fmla="*/ 464 h 1090"/>
                <a:gd name="T4" fmla="*/ 618 w 714"/>
                <a:gd name="T5" fmla="*/ 571 h 1090"/>
                <a:gd name="T6" fmla="*/ 484 w 714"/>
                <a:gd name="T7" fmla="*/ 656 h 1090"/>
                <a:gd name="T8" fmla="*/ 290 w 714"/>
                <a:gd name="T9" fmla="*/ 684 h 1090"/>
                <a:gd name="T10" fmla="*/ 145 w 714"/>
                <a:gd name="T11" fmla="*/ 684 h 1090"/>
                <a:gd name="T12" fmla="*/ 145 w 714"/>
                <a:gd name="T13" fmla="*/ 1090 h 1090"/>
                <a:gd name="T14" fmla="*/ 0 w 714"/>
                <a:gd name="T15" fmla="*/ 1090 h 1090"/>
                <a:gd name="T16" fmla="*/ 0 w 714"/>
                <a:gd name="T17" fmla="*/ 0 h 1090"/>
                <a:gd name="T18" fmla="*/ 296 w 714"/>
                <a:gd name="T19" fmla="*/ 0 h 1090"/>
                <a:gd name="T20" fmla="*/ 462 w 714"/>
                <a:gd name="T21" fmla="*/ 16 h 1090"/>
                <a:gd name="T22" fmla="*/ 583 w 714"/>
                <a:gd name="T23" fmla="*/ 68 h 1090"/>
                <a:gd name="T24" fmla="*/ 680 w 714"/>
                <a:gd name="T25" fmla="*/ 172 h 1090"/>
                <a:gd name="T26" fmla="*/ 714 w 714"/>
                <a:gd name="T27" fmla="*/ 329 h 1090"/>
                <a:gd name="T28" fmla="*/ 563 w 714"/>
                <a:gd name="T29" fmla="*/ 333 h 1090"/>
                <a:gd name="T30" fmla="*/ 543 w 714"/>
                <a:gd name="T31" fmla="*/ 235 h 1090"/>
                <a:gd name="T32" fmla="*/ 483 w 714"/>
                <a:gd name="T33" fmla="*/ 167 h 1090"/>
                <a:gd name="T34" fmla="*/ 403 w 714"/>
                <a:gd name="T35" fmla="*/ 134 h 1090"/>
                <a:gd name="T36" fmla="*/ 289 w 714"/>
                <a:gd name="T37" fmla="*/ 124 h 1090"/>
                <a:gd name="T38" fmla="*/ 145 w 714"/>
                <a:gd name="T39" fmla="*/ 124 h 1090"/>
                <a:gd name="T40" fmla="*/ 145 w 714"/>
                <a:gd name="T41" fmla="*/ 560 h 1090"/>
                <a:gd name="T42" fmla="*/ 268 w 714"/>
                <a:gd name="T43" fmla="*/ 560 h 1090"/>
                <a:gd name="T44" fmla="*/ 410 w 714"/>
                <a:gd name="T45" fmla="*/ 544 h 1090"/>
                <a:gd name="T46" fmla="*/ 500 w 714"/>
                <a:gd name="T47" fmla="*/ 494 h 1090"/>
                <a:gd name="T48" fmla="*/ 549 w 714"/>
                <a:gd name="T49" fmla="*/ 420 h 1090"/>
                <a:gd name="T50" fmla="*/ 563 w 714"/>
                <a:gd name="T51" fmla="*/ 333 h 10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14" h="1090">
                  <a:moveTo>
                    <a:pt x="714" y="329"/>
                  </a:moveTo>
                  <a:cubicBezTo>
                    <a:pt x="714" y="378"/>
                    <a:pt x="705" y="422"/>
                    <a:pt x="688" y="464"/>
                  </a:cubicBezTo>
                  <a:cubicBezTo>
                    <a:pt x="672" y="505"/>
                    <a:pt x="648" y="541"/>
                    <a:pt x="618" y="571"/>
                  </a:cubicBezTo>
                  <a:cubicBezTo>
                    <a:pt x="580" y="608"/>
                    <a:pt x="536" y="636"/>
                    <a:pt x="484" y="656"/>
                  </a:cubicBezTo>
                  <a:cubicBezTo>
                    <a:pt x="433" y="674"/>
                    <a:pt x="369" y="684"/>
                    <a:pt x="290" y="684"/>
                  </a:cubicBezTo>
                  <a:lnTo>
                    <a:pt x="145" y="684"/>
                  </a:lnTo>
                  <a:lnTo>
                    <a:pt x="145" y="1090"/>
                  </a:lnTo>
                  <a:lnTo>
                    <a:pt x="0" y="1090"/>
                  </a:lnTo>
                  <a:lnTo>
                    <a:pt x="0" y="0"/>
                  </a:lnTo>
                  <a:lnTo>
                    <a:pt x="296" y="0"/>
                  </a:lnTo>
                  <a:cubicBezTo>
                    <a:pt x="361" y="0"/>
                    <a:pt x="417" y="5"/>
                    <a:pt x="462" y="16"/>
                  </a:cubicBezTo>
                  <a:cubicBezTo>
                    <a:pt x="508" y="27"/>
                    <a:pt x="548" y="44"/>
                    <a:pt x="583" y="68"/>
                  </a:cubicBezTo>
                  <a:cubicBezTo>
                    <a:pt x="625" y="96"/>
                    <a:pt x="657" y="130"/>
                    <a:pt x="680" y="172"/>
                  </a:cubicBezTo>
                  <a:cubicBezTo>
                    <a:pt x="702" y="213"/>
                    <a:pt x="714" y="265"/>
                    <a:pt x="714" y="329"/>
                  </a:cubicBezTo>
                  <a:close/>
                  <a:moveTo>
                    <a:pt x="563" y="333"/>
                  </a:moveTo>
                  <a:cubicBezTo>
                    <a:pt x="563" y="296"/>
                    <a:pt x="556" y="263"/>
                    <a:pt x="543" y="235"/>
                  </a:cubicBezTo>
                  <a:cubicBezTo>
                    <a:pt x="530" y="207"/>
                    <a:pt x="510" y="184"/>
                    <a:pt x="483" y="167"/>
                  </a:cubicBezTo>
                  <a:cubicBezTo>
                    <a:pt x="460" y="152"/>
                    <a:pt x="433" y="141"/>
                    <a:pt x="403" y="134"/>
                  </a:cubicBezTo>
                  <a:cubicBezTo>
                    <a:pt x="373" y="127"/>
                    <a:pt x="335" y="124"/>
                    <a:pt x="289" y="124"/>
                  </a:cubicBezTo>
                  <a:lnTo>
                    <a:pt x="145" y="124"/>
                  </a:lnTo>
                  <a:lnTo>
                    <a:pt x="145" y="560"/>
                  </a:lnTo>
                  <a:lnTo>
                    <a:pt x="268" y="560"/>
                  </a:lnTo>
                  <a:cubicBezTo>
                    <a:pt x="326" y="560"/>
                    <a:pt x="374" y="555"/>
                    <a:pt x="410" y="544"/>
                  </a:cubicBezTo>
                  <a:cubicBezTo>
                    <a:pt x="447" y="534"/>
                    <a:pt x="477" y="517"/>
                    <a:pt x="500" y="494"/>
                  </a:cubicBezTo>
                  <a:cubicBezTo>
                    <a:pt x="523" y="471"/>
                    <a:pt x="539" y="446"/>
                    <a:pt x="549" y="420"/>
                  </a:cubicBezTo>
                  <a:cubicBezTo>
                    <a:pt x="558" y="394"/>
                    <a:pt x="563" y="365"/>
                    <a:pt x="563" y="333"/>
                  </a:cubicBez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80" name="Freeform 1077">
              <a:extLst>
                <a:ext uri="{FF2B5EF4-FFF2-40B4-BE49-F238E27FC236}">
                  <a16:creationId xmlns:a16="http://schemas.microsoft.com/office/drawing/2014/main" id="{DCDF643F-5882-4ECC-8A08-995E66CC124B}"/>
                </a:ext>
              </a:extLst>
            </p:cNvPr>
            <p:cNvSpPr>
              <a:spLocks/>
            </p:cNvSpPr>
            <p:nvPr/>
          </p:nvSpPr>
          <p:spPr bwMode="auto">
            <a:xfrm>
              <a:off x="2782888" y="2767013"/>
              <a:ext cx="34925" cy="57150"/>
            </a:xfrm>
            <a:custGeom>
              <a:avLst/>
              <a:gdLst>
                <a:gd name="T0" fmla="*/ 510 w 510"/>
                <a:gd name="T1" fmla="*/ 150 h 818"/>
                <a:gd name="T2" fmla="*/ 503 w 510"/>
                <a:gd name="T3" fmla="*/ 150 h 818"/>
                <a:gd name="T4" fmla="*/ 443 w 510"/>
                <a:gd name="T5" fmla="*/ 140 h 818"/>
                <a:gd name="T6" fmla="*/ 375 w 510"/>
                <a:gd name="T7" fmla="*/ 136 h 818"/>
                <a:gd name="T8" fmla="*/ 252 w 510"/>
                <a:gd name="T9" fmla="*/ 165 h 818"/>
                <a:gd name="T10" fmla="*/ 138 w 510"/>
                <a:gd name="T11" fmla="*/ 237 h 818"/>
                <a:gd name="T12" fmla="*/ 138 w 510"/>
                <a:gd name="T13" fmla="*/ 818 h 818"/>
                <a:gd name="T14" fmla="*/ 0 w 510"/>
                <a:gd name="T15" fmla="*/ 818 h 818"/>
                <a:gd name="T16" fmla="*/ 0 w 510"/>
                <a:gd name="T17" fmla="*/ 0 h 818"/>
                <a:gd name="T18" fmla="*/ 138 w 510"/>
                <a:gd name="T19" fmla="*/ 0 h 818"/>
                <a:gd name="T20" fmla="*/ 138 w 510"/>
                <a:gd name="T21" fmla="*/ 121 h 818"/>
                <a:gd name="T22" fmla="*/ 282 w 510"/>
                <a:gd name="T23" fmla="*/ 28 h 818"/>
                <a:gd name="T24" fmla="*/ 410 w 510"/>
                <a:gd name="T25" fmla="*/ 0 h 818"/>
                <a:gd name="T26" fmla="*/ 462 w 510"/>
                <a:gd name="T27" fmla="*/ 2 h 818"/>
                <a:gd name="T28" fmla="*/ 510 w 510"/>
                <a:gd name="T29" fmla="*/ 9 h 818"/>
                <a:gd name="T30" fmla="*/ 510 w 510"/>
                <a:gd name="T31" fmla="*/ 150 h 8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10" h="818">
                  <a:moveTo>
                    <a:pt x="510" y="150"/>
                  </a:moveTo>
                  <a:lnTo>
                    <a:pt x="503" y="150"/>
                  </a:lnTo>
                  <a:cubicBezTo>
                    <a:pt x="483" y="145"/>
                    <a:pt x="463" y="142"/>
                    <a:pt x="443" y="140"/>
                  </a:cubicBezTo>
                  <a:cubicBezTo>
                    <a:pt x="424" y="137"/>
                    <a:pt x="401" y="136"/>
                    <a:pt x="375" y="136"/>
                  </a:cubicBezTo>
                  <a:cubicBezTo>
                    <a:pt x="332" y="136"/>
                    <a:pt x="291" y="145"/>
                    <a:pt x="252" y="165"/>
                  </a:cubicBezTo>
                  <a:cubicBezTo>
                    <a:pt x="212" y="183"/>
                    <a:pt x="174" y="207"/>
                    <a:pt x="138" y="237"/>
                  </a:cubicBezTo>
                  <a:lnTo>
                    <a:pt x="138" y="818"/>
                  </a:lnTo>
                  <a:lnTo>
                    <a:pt x="0" y="818"/>
                  </a:lnTo>
                  <a:lnTo>
                    <a:pt x="0" y="0"/>
                  </a:lnTo>
                  <a:lnTo>
                    <a:pt x="138" y="0"/>
                  </a:lnTo>
                  <a:lnTo>
                    <a:pt x="138" y="121"/>
                  </a:lnTo>
                  <a:cubicBezTo>
                    <a:pt x="192" y="77"/>
                    <a:pt x="240" y="46"/>
                    <a:pt x="282" y="28"/>
                  </a:cubicBezTo>
                  <a:cubicBezTo>
                    <a:pt x="324" y="9"/>
                    <a:pt x="366" y="0"/>
                    <a:pt x="410" y="0"/>
                  </a:cubicBezTo>
                  <a:cubicBezTo>
                    <a:pt x="434" y="0"/>
                    <a:pt x="451" y="0"/>
                    <a:pt x="462" y="2"/>
                  </a:cubicBezTo>
                  <a:cubicBezTo>
                    <a:pt x="473" y="3"/>
                    <a:pt x="489" y="5"/>
                    <a:pt x="510" y="9"/>
                  </a:cubicBezTo>
                  <a:lnTo>
                    <a:pt x="510" y="150"/>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81" name="Freeform 1078">
              <a:extLst>
                <a:ext uri="{FF2B5EF4-FFF2-40B4-BE49-F238E27FC236}">
                  <a16:creationId xmlns:a16="http://schemas.microsoft.com/office/drawing/2014/main" id="{697A0375-094A-4547-A8B4-A289EA3B8C1B}"/>
                </a:ext>
              </a:extLst>
            </p:cNvPr>
            <p:cNvSpPr>
              <a:spLocks noEditPoints="1"/>
            </p:cNvSpPr>
            <p:nvPr/>
          </p:nvSpPr>
          <p:spPr bwMode="auto">
            <a:xfrm>
              <a:off x="2822576" y="2765425"/>
              <a:ext cx="52388" cy="60325"/>
            </a:xfrm>
            <a:custGeom>
              <a:avLst/>
              <a:gdLst>
                <a:gd name="T0" fmla="*/ 755 w 755"/>
                <a:gd name="T1" fmla="*/ 433 h 864"/>
                <a:gd name="T2" fmla="*/ 653 w 755"/>
                <a:gd name="T3" fmla="*/ 748 h 864"/>
                <a:gd name="T4" fmla="*/ 378 w 755"/>
                <a:gd name="T5" fmla="*/ 864 h 864"/>
                <a:gd name="T6" fmla="*/ 102 w 755"/>
                <a:gd name="T7" fmla="*/ 748 h 864"/>
                <a:gd name="T8" fmla="*/ 0 w 755"/>
                <a:gd name="T9" fmla="*/ 433 h 864"/>
                <a:gd name="T10" fmla="*/ 102 w 755"/>
                <a:gd name="T11" fmla="*/ 116 h 864"/>
                <a:gd name="T12" fmla="*/ 378 w 755"/>
                <a:gd name="T13" fmla="*/ 0 h 864"/>
                <a:gd name="T14" fmla="*/ 653 w 755"/>
                <a:gd name="T15" fmla="*/ 116 h 864"/>
                <a:gd name="T16" fmla="*/ 755 w 755"/>
                <a:gd name="T17" fmla="*/ 433 h 864"/>
                <a:gd name="T18" fmla="*/ 613 w 755"/>
                <a:gd name="T19" fmla="*/ 433 h 864"/>
                <a:gd name="T20" fmla="*/ 551 w 755"/>
                <a:gd name="T21" fmla="*/ 196 h 864"/>
                <a:gd name="T22" fmla="*/ 378 w 755"/>
                <a:gd name="T23" fmla="*/ 119 h 864"/>
                <a:gd name="T24" fmla="*/ 204 w 755"/>
                <a:gd name="T25" fmla="*/ 196 h 864"/>
                <a:gd name="T26" fmla="*/ 142 w 755"/>
                <a:gd name="T27" fmla="*/ 433 h 864"/>
                <a:gd name="T28" fmla="*/ 204 w 755"/>
                <a:gd name="T29" fmla="*/ 666 h 864"/>
                <a:gd name="T30" fmla="*/ 378 w 755"/>
                <a:gd name="T31" fmla="*/ 745 h 864"/>
                <a:gd name="T32" fmla="*/ 550 w 755"/>
                <a:gd name="T33" fmla="*/ 667 h 864"/>
                <a:gd name="T34" fmla="*/ 613 w 755"/>
                <a:gd name="T35" fmla="*/ 433 h 8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5" h="864">
                  <a:moveTo>
                    <a:pt x="755" y="433"/>
                  </a:moveTo>
                  <a:cubicBezTo>
                    <a:pt x="755" y="566"/>
                    <a:pt x="721" y="671"/>
                    <a:pt x="653" y="748"/>
                  </a:cubicBezTo>
                  <a:cubicBezTo>
                    <a:pt x="584" y="825"/>
                    <a:pt x="493" y="864"/>
                    <a:pt x="378" y="864"/>
                  </a:cubicBezTo>
                  <a:cubicBezTo>
                    <a:pt x="262" y="864"/>
                    <a:pt x="170" y="825"/>
                    <a:pt x="102" y="748"/>
                  </a:cubicBezTo>
                  <a:cubicBezTo>
                    <a:pt x="34" y="671"/>
                    <a:pt x="0" y="566"/>
                    <a:pt x="0" y="433"/>
                  </a:cubicBezTo>
                  <a:cubicBezTo>
                    <a:pt x="0" y="299"/>
                    <a:pt x="34" y="194"/>
                    <a:pt x="102" y="116"/>
                  </a:cubicBezTo>
                  <a:cubicBezTo>
                    <a:pt x="170" y="39"/>
                    <a:pt x="262" y="0"/>
                    <a:pt x="378" y="0"/>
                  </a:cubicBezTo>
                  <a:cubicBezTo>
                    <a:pt x="493" y="0"/>
                    <a:pt x="584" y="39"/>
                    <a:pt x="653" y="116"/>
                  </a:cubicBezTo>
                  <a:cubicBezTo>
                    <a:pt x="721" y="194"/>
                    <a:pt x="755" y="299"/>
                    <a:pt x="755" y="433"/>
                  </a:cubicBezTo>
                  <a:close/>
                  <a:moveTo>
                    <a:pt x="613" y="433"/>
                  </a:moveTo>
                  <a:cubicBezTo>
                    <a:pt x="613" y="327"/>
                    <a:pt x="593" y="248"/>
                    <a:pt x="551" y="196"/>
                  </a:cubicBezTo>
                  <a:cubicBezTo>
                    <a:pt x="509" y="145"/>
                    <a:pt x="452" y="119"/>
                    <a:pt x="378" y="119"/>
                  </a:cubicBezTo>
                  <a:cubicBezTo>
                    <a:pt x="303" y="119"/>
                    <a:pt x="245" y="145"/>
                    <a:pt x="204" y="196"/>
                  </a:cubicBezTo>
                  <a:cubicBezTo>
                    <a:pt x="163" y="248"/>
                    <a:pt x="142" y="326"/>
                    <a:pt x="142" y="433"/>
                  </a:cubicBezTo>
                  <a:cubicBezTo>
                    <a:pt x="142" y="535"/>
                    <a:pt x="163" y="613"/>
                    <a:pt x="204" y="666"/>
                  </a:cubicBezTo>
                  <a:cubicBezTo>
                    <a:pt x="246" y="719"/>
                    <a:pt x="304" y="745"/>
                    <a:pt x="378" y="745"/>
                  </a:cubicBezTo>
                  <a:cubicBezTo>
                    <a:pt x="451" y="745"/>
                    <a:pt x="509" y="719"/>
                    <a:pt x="550" y="667"/>
                  </a:cubicBezTo>
                  <a:cubicBezTo>
                    <a:pt x="592" y="614"/>
                    <a:pt x="613" y="536"/>
                    <a:pt x="613" y="433"/>
                  </a:cubicBez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82" name="Freeform 1079">
              <a:extLst>
                <a:ext uri="{FF2B5EF4-FFF2-40B4-BE49-F238E27FC236}">
                  <a16:creationId xmlns:a16="http://schemas.microsoft.com/office/drawing/2014/main" id="{734C4C23-EC93-49AA-93A3-8E6B5F358DC6}"/>
                </a:ext>
              </a:extLst>
            </p:cNvPr>
            <p:cNvSpPr>
              <a:spLocks/>
            </p:cNvSpPr>
            <p:nvPr/>
          </p:nvSpPr>
          <p:spPr bwMode="auto">
            <a:xfrm>
              <a:off x="2882901" y="2751138"/>
              <a:ext cx="34925" cy="74613"/>
            </a:xfrm>
            <a:custGeom>
              <a:avLst/>
              <a:gdLst>
                <a:gd name="T0" fmla="*/ 515 w 515"/>
                <a:gd name="T1" fmla="*/ 1046 h 1069"/>
                <a:gd name="T2" fmla="*/ 430 w 515"/>
                <a:gd name="T3" fmla="*/ 1063 h 1069"/>
                <a:gd name="T4" fmla="*/ 348 w 515"/>
                <a:gd name="T5" fmla="*/ 1069 h 1069"/>
                <a:gd name="T6" fmla="*/ 158 w 515"/>
                <a:gd name="T7" fmla="*/ 1002 h 1069"/>
                <a:gd name="T8" fmla="*/ 93 w 515"/>
                <a:gd name="T9" fmla="*/ 786 h 1069"/>
                <a:gd name="T10" fmla="*/ 93 w 515"/>
                <a:gd name="T11" fmla="*/ 351 h 1069"/>
                <a:gd name="T12" fmla="*/ 0 w 515"/>
                <a:gd name="T13" fmla="*/ 351 h 1069"/>
                <a:gd name="T14" fmla="*/ 0 w 515"/>
                <a:gd name="T15" fmla="*/ 235 h 1069"/>
                <a:gd name="T16" fmla="*/ 93 w 515"/>
                <a:gd name="T17" fmla="*/ 235 h 1069"/>
                <a:gd name="T18" fmla="*/ 93 w 515"/>
                <a:gd name="T19" fmla="*/ 0 h 1069"/>
                <a:gd name="T20" fmla="*/ 230 w 515"/>
                <a:gd name="T21" fmla="*/ 0 h 1069"/>
                <a:gd name="T22" fmla="*/ 230 w 515"/>
                <a:gd name="T23" fmla="*/ 235 h 1069"/>
                <a:gd name="T24" fmla="*/ 515 w 515"/>
                <a:gd name="T25" fmla="*/ 235 h 1069"/>
                <a:gd name="T26" fmla="*/ 515 w 515"/>
                <a:gd name="T27" fmla="*/ 351 h 1069"/>
                <a:gd name="T28" fmla="*/ 230 w 515"/>
                <a:gd name="T29" fmla="*/ 351 h 1069"/>
                <a:gd name="T30" fmla="*/ 230 w 515"/>
                <a:gd name="T31" fmla="*/ 724 h 1069"/>
                <a:gd name="T32" fmla="*/ 233 w 515"/>
                <a:gd name="T33" fmla="*/ 824 h 1069"/>
                <a:gd name="T34" fmla="*/ 254 w 515"/>
                <a:gd name="T35" fmla="*/ 892 h 1069"/>
                <a:gd name="T36" fmla="*/ 298 w 515"/>
                <a:gd name="T37" fmla="*/ 935 h 1069"/>
                <a:gd name="T38" fmla="*/ 384 w 515"/>
                <a:gd name="T39" fmla="*/ 948 h 1069"/>
                <a:gd name="T40" fmla="*/ 455 w 515"/>
                <a:gd name="T41" fmla="*/ 939 h 1069"/>
                <a:gd name="T42" fmla="*/ 507 w 515"/>
                <a:gd name="T43" fmla="*/ 922 h 1069"/>
                <a:gd name="T44" fmla="*/ 515 w 515"/>
                <a:gd name="T45" fmla="*/ 922 h 1069"/>
                <a:gd name="T46" fmla="*/ 515 w 515"/>
                <a:gd name="T47" fmla="*/ 1046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5" h="1069">
                  <a:moveTo>
                    <a:pt x="515" y="1046"/>
                  </a:moveTo>
                  <a:cubicBezTo>
                    <a:pt x="489" y="1052"/>
                    <a:pt x="461" y="1058"/>
                    <a:pt x="430" y="1063"/>
                  </a:cubicBezTo>
                  <a:cubicBezTo>
                    <a:pt x="400" y="1067"/>
                    <a:pt x="373" y="1069"/>
                    <a:pt x="348" y="1069"/>
                  </a:cubicBezTo>
                  <a:cubicBezTo>
                    <a:pt x="265" y="1069"/>
                    <a:pt x="202" y="1047"/>
                    <a:pt x="158" y="1002"/>
                  </a:cubicBezTo>
                  <a:cubicBezTo>
                    <a:pt x="115" y="957"/>
                    <a:pt x="93" y="885"/>
                    <a:pt x="93" y="786"/>
                  </a:cubicBezTo>
                  <a:lnTo>
                    <a:pt x="93" y="351"/>
                  </a:lnTo>
                  <a:lnTo>
                    <a:pt x="0" y="351"/>
                  </a:lnTo>
                  <a:lnTo>
                    <a:pt x="0" y="235"/>
                  </a:lnTo>
                  <a:lnTo>
                    <a:pt x="93" y="235"/>
                  </a:lnTo>
                  <a:lnTo>
                    <a:pt x="93" y="0"/>
                  </a:lnTo>
                  <a:lnTo>
                    <a:pt x="230" y="0"/>
                  </a:lnTo>
                  <a:lnTo>
                    <a:pt x="230" y="235"/>
                  </a:lnTo>
                  <a:lnTo>
                    <a:pt x="515" y="235"/>
                  </a:lnTo>
                  <a:lnTo>
                    <a:pt x="515" y="351"/>
                  </a:lnTo>
                  <a:lnTo>
                    <a:pt x="230" y="351"/>
                  </a:lnTo>
                  <a:lnTo>
                    <a:pt x="230" y="724"/>
                  </a:lnTo>
                  <a:cubicBezTo>
                    <a:pt x="230" y="766"/>
                    <a:pt x="231" y="800"/>
                    <a:pt x="233" y="824"/>
                  </a:cubicBezTo>
                  <a:cubicBezTo>
                    <a:pt x="235" y="849"/>
                    <a:pt x="242" y="871"/>
                    <a:pt x="254" y="892"/>
                  </a:cubicBezTo>
                  <a:cubicBezTo>
                    <a:pt x="265" y="912"/>
                    <a:pt x="279" y="926"/>
                    <a:pt x="298" y="935"/>
                  </a:cubicBezTo>
                  <a:cubicBezTo>
                    <a:pt x="317" y="944"/>
                    <a:pt x="345" y="948"/>
                    <a:pt x="384" y="948"/>
                  </a:cubicBezTo>
                  <a:cubicBezTo>
                    <a:pt x="407" y="948"/>
                    <a:pt x="430" y="945"/>
                    <a:pt x="455" y="939"/>
                  </a:cubicBezTo>
                  <a:cubicBezTo>
                    <a:pt x="479" y="932"/>
                    <a:pt x="496" y="927"/>
                    <a:pt x="507" y="922"/>
                  </a:cubicBezTo>
                  <a:lnTo>
                    <a:pt x="515" y="922"/>
                  </a:lnTo>
                  <a:lnTo>
                    <a:pt x="515" y="1046"/>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83" name="Freeform 1080">
              <a:extLst>
                <a:ext uri="{FF2B5EF4-FFF2-40B4-BE49-F238E27FC236}">
                  <a16:creationId xmlns:a16="http://schemas.microsoft.com/office/drawing/2014/main" id="{5B29E023-D74C-4CC9-ACA3-1CF503137B7B}"/>
                </a:ext>
              </a:extLst>
            </p:cNvPr>
            <p:cNvSpPr>
              <a:spLocks noEditPoints="1"/>
            </p:cNvSpPr>
            <p:nvPr/>
          </p:nvSpPr>
          <p:spPr bwMode="auto">
            <a:xfrm>
              <a:off x="2925763" y="2765425"/>
              <a:ext cx="52388" cy="60325"/>
            </a:xfrm>
            <a:custGeom>
              <a:avLst/>
              <a:gdLst>
                <a:gd name="T0" fmla="*/ 755 w 755"/>
                <a:gd name="T1" fmla="*/ 433 h 864"/>
                <a:gd name="T2" fmla="*/ 653 w 755"/>
                <a:gd name="T3" fmla="*/ 748 h 864"/>
                <a:gd name="T4" fmla="*/ 378 w 755"/>
                <a:gd name="T5" fmla="*/ 864 h 864"/>
                <a:gd name="T6" fmla="*/ 102 w 755"/>
                <a:gd name="T7" fmla="*/ 748 h 864"/>
                <a:gd name="T8" fmla="*/ 0 w 755"/>
                <a:gd name="T9" fmla="*/ 433 h 864"/>
                <a:gd name="T10" fmla="*/ 102 w 755"/>
                <a:gd name="T11" fmla="*/ 116 h 864"/>
                <a:gd name="T12" fmla="*/ 378 w 755"/>
                <a:gd name="T13" fmla="*/ 0 h 864"/>
                <a:gd name="T14" fmla="*/ 653 w 755"/>
                <a:gd name="T15" fmla="*/ 116 h 864"/>
                <a:gd name="T16" fmla="*/ 755 w 755"/>
                <a:gd name="T17" fmla="*/ 433 h 864"/>
                <a:gd name="T18" fmla="*/ 613 w 755"/>
                <a:gd name="T19" fmla="*/ 433 h 864"/>
                <a:gd name="T20" fmla="*/ 551 w 755"/>
                <a:gd name="T21" fmla="*/ 196 h 864"/>
                <a:gd name="T22" fmla="*/ 378 w 755"/>
                <a:gd name="T23" fmla="*/ 119 h 864"/>
                <a:gd name="T24" fmla="*/ 204 w 755"/>
                <a:gd name="T25" fmla="*/ 196 h 864"/>
                <a:gd name="T26" fmla="*/ 142 w 755"/>
                <a:gd name="T27" fmla="*/ 433 h 864"/>
                <a:gd name="T28" fmla="*/ 204 w 755"/>
                <a:gd name="T29" fmla="*/ 666 h 864"/>
                <a:gd name="T30" fmla="*/ 378 w 755"/>
                <a:gd name="T31" fmla="*/ 745 h 864"/>
                <a:gd name="T32" fmla="*/ 550 w 755"/>
                <a:gd name="T33" fmla="*/ 667 h 864"/>
                <a:gd name="T34" fmla="*/ 613 w 755"/>
                <a:gd name="T35" fmla="*/ 433 h 8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5" h="864">
                  <a:moveTo>
                    <a:pt x="755" y="433"/>
                  </a:moveTo>
                  <a:cubicBezTo>
                    <a:pt x="755" y="566"/>
                    <a:pt x="721" y="671"/>
                    <a:pt x="653" y="748"/>
                  </a:cubicBezTo>
                  <a:cubicBezTo>
                    <a:pt x="585" y="825"/>
                    <a:pt x="493" y="864"/>
                    <a:pt x="378" y="864"/>
                  </a:cubicBezTo>
                  <a:cubicBezTo>
                    <a:pt x="262" y="864"/>
                    <a:pt x="170" y="825"/>
                    <a:pt x="102" y="748"/>
                  </a:cubicBezTo>
                  <a:cubicBezTo>
                    <a:pt x="34" y="671"/>
                    <a:pt x="0" y="566"/>
                    <a:pt x="0" y="433"/>
                  </a:cubicBezTo>
                  <a:cubicBezTo>
                    <a:pt x="0" y="299"/>
                    <a:pt x="34" y="194"/>
                    <a:pt x="102" y="116"/>
                  </a:cubicBezTo>
                  <a:cubicBezTo>
                    <a:pt x="170" y="39"/>
                    <a:pt x="262" y="0"/>
                    <a:pt x="378" y="0"/>
                  </a:cubicBezTo>
                  <a:cubicBezTo>
                    <a:pt x="493" y="0"/>
                    <a:pt x="584" y="39"/>
                    <a:pt x="653" y="116"/>
                  </a:cubicBezTo>
                  <a:cubicBezTo>
                    <a:pt x="721" y="194"/>
                    <a:pt x="755" y="299"/>
                    <a:pt x="755" y="433"/>
                  </a:cubicBezTo>
                  <a:close/>
                  <a:moveTo>
                    <a:pt x="613" y="433"/>
                  </a:moveTo>
                  <a:cubicBezTo>
                    <a:pt x="613" y="327"/>
                    <a:pt x="593" y="248"/>
                    <a:pt x="551" y="196"/>
                  </a:cubicBezTo>
                  <a:cubicBezTo>
                    <a:pt x="509" y="145"/>
                    <a:pt x="452" y="119"/>
                    <a:pt x="378" y="119"/>
                  </a:cubicBezTo>
                  <a:cubicBezTo>
                    <a:pt x="303" y="119"/>
                    <a:pt x="245" y="145"/>
                    <a:pt x="204" y="196"/>
                  </a:cubicBezTo>
                  <a:cubicBezTo>
                    <a:pt x="163" y="248"/>
                    <a:pt x="142" y="326"/>
                    <a:pt x="142" y="433"/>
                  </a:cubicBezTo>
                  <a:cubicBezTo>
                    <a:pt x="142" y="535"/>
                    <a:pt x="163" y="613"/>
                    <a:pt x="204" y="666"/>
                  </a:cubicBezTo>
                  <a:cubicBezTo>
                    <a:pt x="246" y="719"/>
                    <a:pt x="304" y="745"/>
                    <a:pt x="378" y="745"/>
                  </a:cubicBezTo>
                  <a:cubicBezTo>
                    <a:pt x="451" y="745"/>
                    <a:pt x="509" y="719"/>
                    <a:pt x="550" y="667"/>
                  </a:cubicBezTo>
                  <a:cubicBezTo>
                    <a:pt x="592" y="614"/>
                    <a:pt x="613" y="536"/>
                    <a:pt x="613" y="433"/>
                  </a:cubicBez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84" name="Freeform 1081">
              <a:extLst>
                <a:ext uri="{FF2B5EF4-FFF2-40B4-BE49-F238E27FC236}">
                  <a16:creationId xmlns:a16="http://schemas.microsoft.com/office/drawing/2014/main" id="{20D2D21B-A967-48BB-968E-EED318D20B1F}"/>
                </a:ext>
              </a:extLst>
            </p:cNvPr>
            <p:cNvSpPr>
              <a:spLocks/>
            </p:cNvSpPr>
            <p:nvPr/>
          </p:nvSpPr>
          <p:spPr bwMode="auto">
            <a:xfrm>
              <a:off x="2987676" y="2767013"/>
              <a:ext cx="46038" cy="58738"/>
            </a:xfrm>
            <a:custGeom>
              <a:avLst/>
              <a:gdLst>
                <a:gd name="T0" fmla="*/ 663 w 663"/>
                <a:gd name="T1" fmla="*/ 786 h 856"/>
                <a:gd name="T2" fmla="*/ 533 w 663"/>
                <a:gd name="T3" fmla="*/ 837 h 856"/>
                <a:gd name="T4" fmla="*/ 401 w 663"/>
                <a:gd name="T5" fmla="*/ 856 h 856"/>
                <a:gd name="T6" fmla="*/ 239 w 663"/>
                <a:gd name="T7" fmla="*/ 830 h 856"/>
                <a:gd name="T8" fmla="*/ 112 w 663"/>
                <a:gd name="T9" fmla="*/ 751 h 856"/>
                <a:gd name="T10" fmla="*/ 29 w 663"/>
                <a:gd name="T11" fmla="*/ 617 h 856"/>
                <a:gd name="T12" fmla="*/ 0 w 663"/>
                <a:gd name="T13" fmla="*/ 429 h 856"/>
                <a:gd name="T14" fmla="*/ 110 w 663"/>
                <a:gd name="T15" fmla="*/ 114 h 856"/>
                <a:gd name="T16" fmla="*/ 401 w 663"/>
                <a:gd name="T17" fmla="*/ 0 h 856"/>
                <a:gd name="T18" fmla="*/ 539 w 663"/>
                <a:gd name="T19" fmla="*/ 20 h 856"/>
                <a:gd name="T20" fmla="*/ 663 w 663"/>
                <a:gd name="T21" fmla="*/ 68 h 856"/>
                <a:gd name="T22" fmla="*/ 663 w 663"/>
                <a:gd name="T23" fmla="*/ 221 h 856"/>
                <a:gd name="T24" fmla="*/ 656 w 663"/>
                <a:gd name="T25" fmla="*/ 221 h 856"/>
                <a:gd name="T26" fmla="*/ 526 w 663"/>
                <a:gd name="T27" fmla="*/ 146 h 856"/>
                <a:gd name="T28" fmla="*/ 395 w 663"/>
                <a:gd name="T29" fmla="*/ 119 h 856"/>
                <a:gd name="T30" fmla="*/ 210 w 663"/>
                <a:gd name="T31" fmla="*/ 198 h 856"/>
                <a:gd name="T32" fmla="*/ 143 w 663"/>
                <a:gd name="T33" fmla="*/ 429 h 856"/>
                <a:gd name="T34" fmla="*/ 209 w 663"/>
                <a:gd name="T35" fmla="*/ 657 h 856"/>
                <a:gd name="T36" fmla="*/ 395 w 663"/>
                <a:gd name="T37" fmla="*/ 736 h 856"/>
                <a:gd name="T38" fmla="*/ 480 w 663"/>
                <a:gd name="T39" fmla="*/ 725 h 856"/>
                <a:gd name="T40" fmla="*/ 558 w 663"/>
                <a:gd name="T41" fmla="*/ 697 h 856"/>
                <a:gd name="T42" fmla="*/ 614 w 663"/>
                <a:gd name="T43" fmla="*/ 664 h 856"/>
                <a:gd name="T44" fmla="*/ 656 w 663"/>
                <a:gd name="T45" fmla="*/ 634 h 856"/>
                <a:gd name="T46" fmla="*/ 663 w 663"/>
                <a:gd name="T47" fmla="*/ 634 h 856"/>
                <a:gd name="T48" fmla="*/ 663 w 663"/>
                <a:gd name="T49" fmla="*/ 786 h 8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63" h="856">
                  <a:moveTo>
                    <a:pt x="663" y="786"/>
                  </a:moveTo>
                  <a:cubicBezTo>
                    <a:pt x="618" y="808"/>
                    <a:pt x="574" y="825"/>
                    <a:pt x="533" y="837"/>
                  </a:cubicBezTo>
                  <a:cubicBezTo>
                    <a:pt x="492" y="849"/>
                    <a:pt x="448" y="856"/>
                    <a:pt x="401" y="856"/>
                  </a:cubicBezTo>
                  <a:cubicBezTo>
                    <a:pt x="342" y="856"/>
                    <a:pt x="288" y="847"/>
                    <a:pt x="239" y="830"/>
                  </a:cubicBezTo>
                  <a:cubicBezTo>
                    <a:pt x="190" y="812"/>
                    <a:pt x="147" y="786"/>
                    <a:pt x="112" y="751"/>
                  </a:cubicBezTo>
                  <a:cubicBezTo>
                    <a:pt x="76" y="716"/>
                    <a:pt x="49" y="671"/>
                    <a:pt x="29" y="617"/>
                  </a:cubicBezTo>
                  <a:cubicBezTo>
                    <a:pt x="10" y="564"/>
                    <a:pt x="0" y="501"/>
                    <a:pt x="0" y="429"/>
                  </a:cubicBezTo>
                  <a:cubicBezTo>
                    <a:pt x="0" y="296"/>
                    <a:pt x="36" y="190"/>
                    <a:pt x="110" y="114"/>
                  </a:cubicBezTo>
                  <a:cubicBezTo>
                    <a:pt x="183" y="38"/>
                    <a:pt x="280" y="0"/>
                    <a:pt x="401" y="0"/>
                  </a:cubicBezTo>
                  <a:cubicBezTo>
                    <a:pt x="448" y="0"/>
                    <a:pt x="494" y="7"/>
                    <a:pt x="539" y="20"/>
                  </a:cubicBezTo>
                  <a:cubicBezTo>
                    <a:pt x="584" y="33"/>
                    <a:pt x="626" y="49"/>
                    <a:pt x="663" y="68"/>
                  </a:cubicBezTo>
                  <a:lnTo>
                    <a:pt x="663" y="221"/>
                  </a:lnTo>
                  <a:lnTo>
                    <a:pt x="656" y="221"/>
                  </a:lnTo>
                  <a:cubicBezTo>
                    <a:pt x="614" y="189"/>
                    <a:pt x="571" y="163"/>
                    <a:pt x="526" y="146"/>
                  </a:cubicBezTo>
                  <a:cubicBezTo>
                    <a:pt x="481" y="128"/>
                    <a:pt x="438" y="119"/>
                    <a:pt x="395" y="119"/>
                  </a:cubicBezTo>
                  <a:cubicBezTo>
                    <a:pt x="317" y="119"/>
                    <a:pt x="256" y="145"/>
                    <a:pt x="210" y="198"/>
                  </a:cubicBezTo>
                  <a:cubicBezTo>
                    <a:pt x="165" y="251"/>
                    <a:pt x="143" y="327"/>
                    <a:pt x="143" y="429"/>
                  </a:cubicBezTo>
                  <a:cubicBezTo>
                    <a:pt x="143" y="528"/>
                    <a:pt x="165" y="604"/>
                    <a:pt x="209" y="657"/>
                  </a:cubicBezTo>
                  <a:cubicBezTo>
                    <a:pt x="253" y="709"/>
                    <a:pt x="315" y="736"/>
                    <a:pt x="395" y="736"/>
                  </a:cubicBezTo>
                  <a:cubicBezTo>
                    <a:pt x="423" y="736"/>
                    <a:pt x="451" y="732"/>
                    <a:pt x="480" y="725"/>
                  </a:cubicBezTo>
                  <a:cubicBezTo>
                    <a:pt x="509" y="718"/>
                    <a:pt x="535" y="708"/>
                    <a:pt x="558" y="697"/>
                  </a:cubicBezTo>
                  <a:cubicBezTo>
                    <a:pt x="578" y="686"/>
                    <a:pt x="597" y="676"/>
                    <a:pt x="614" y="664"/>
                  </a:cubicBezTo>
                  <a:cubicBezTo>
                    <a:pt x="632" y="653"/>
                    <a:pt x="646" y="643"/>
                    <a:pt x="656" y="634"/>
                  </a:cubicBezTo>
                  <a:lnTo>
                    <a:pt x="663" y="634"/>
                  </a:lnTo>
                  <a:lnTo>
                    <a:pt x="663" y="786"/>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85" name="Freeform 1082">
              <a:extLst>
                <a:ext uri="{FF2B5EF4-FFF2-40B4-BE49-F238E27FC236}">
                  <a16:creationId xmlns:a16="http://schemas.microsoft.com/office/drawing/2014/main" id="{8C137A8A-95DF-4CEA-B6BC-0EC24F1F448B}"/>
                </a:ext>
              </a:extLst>
            </p:cNvPr>
            <p:cNvSpPr>
              <a:spLocks noEditPoints="1"/>
            </p:cNvSpPr>
            <p:nvPr/>
          </p:nvSpPr>
          <p:spPr bwMode="auto">
            <a:xfrm>
              <a:off x="3041651" y="2765425"/>
              <a:ext cx="52388" cy="60325"/>
            </a:xfrm>
            <a:custGeom>
              <a:avLst/>
              <a:gdLst>
                <a:gd name="T0" fmla="*/ 755 w 755"/>
                <a:gd name="T1" fmla="*/ 433 h 864"/>
                <a:gd name="T2" fmla="*/ 652 w 755"/>
                <a:gd name="T3" fmla="*/ 748 h 864"/>
                <a:gd name="T4" fmla="*/ 377 w 755"/>
                <a:gd name="T5" fmla="*/ 864 h 864"/>
                <a:gd name="T6" fmla="*/ 102 w 755"/>
                <a:gd name="T7" fmla="*/ 748 h 864"/>
                <a:gd name="T8" fmla="*/ 0 w 755"/>
                <a:gd name="T9" fmla="*/ 433 h 864"/>
                <a:gd name="T10" fmla="*/ 102 w 755"/>
                <a:gd name="T11" fmla="*/ 116 h 864"/>
                <a:gd name="T12" fmla="*/ 377 w 755"/>
                <a:gd name="T13" fmla="*/ 0 h 864"/>
                <a:gd name="T14" fmla="*/ 652 w 755"/>
                <a:gd name="T15" fmla="*/ 116 h 864"/>
                <a:gd name="T16" fmla="*/ 755 w 755"/>
                <a:gd name="T17" fmla="*/ 433 h 864"/>
                <a:gd name="T18" fmla="*/ 613 w 755"/>
                <a:gd name="T19" fmla="*/ 433 h 864"/>
                <a:gd name="T20" fmla="*/ 550 w 755"/>
                <a:gd name="T21" fmla="*/ 196 h 864"/>
                <a:gd name="T22" fmla="*/ 377 w 755"/>
                <a:gd name="T23" fmla="*/ 119 h 864"/>
                <a:gd name="T24" fmla="*/ 204 w 755"/>
                <a:gd name="T25" fmla="*/ 196 h 864"/>
                <a:gd name="T26" fmla="*/ 142 w 755"/>
                <a:gd name="T27" fmla="*/ 433 h 864"/>
                <a:gd name="T28" fmla="*/ 204 w 755"/>
                <a:gd name="T29" fmla="*/ 666 h 864"/>
                <a:gd name="T30" fmla="*/ 377 w 755"/>
                <a:gd name="T31" fmla="*/ 745 h 864"/>
                <a:gd name="T32" fmla="*/ 550 w 755"/>
                <a:gd name="T33" fmla="*/ 667 h 864"/>
                <a:gd name="T34" fmla="*/ 613 w 755"/>
                <a:gd name="T35" fmla="*/ 433 h 8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5" h="864">
                  <a:moveTo>
                    <a:pt x="755" y="433"/>
                  </a:moveTo>
                  <a:cubicBezTo>
                    <a:pt x="755" y="566"/>
                    <a:pt x="721" y="671"/>
                    <a:pt x="652" y="748"/>
                  </a:cubicBezTo>
                  <a:cubicBezTo>
                    <a:pt x="584" y="825"/>
                    <a:pt x="492" y="864"/>
                    <a:pt x="377" y="864"/>
                  </a:cubicBezTo>
                  <a:cubicBezTo>
                    <a:pt x="262" y="864"/>
                    <a:pt x="170" y="825"/>
                    <a:pt x="102" y="748"/>
                  </a:cubicBezTo>
                  <a:cubicBezTo>
                    <a:pt x="34" y="671"/>
                    <a:pt x="0" y="566"/>
                    <a:pt x="0" y="433"/>
                  </a:cubicBezTo>
                  <a:cubicBezTo>
                    <a:pt x="0" y="299"/>
                    <a:pt x="34" y="194"/>
                    <a:pt x="102" y="116"/>
                  </a:cubicBezTo>
                  <a:cubicBezTo>
                    <a:pt x="170" y="39"/>
                    <a:pt x="262" y="0"/>
                    <a:pt x="377" y="0"/>
                  </a:cubicBezTo>
                  <a:cubicBezTo>
                    <a:pt x="492" y="0"/>
                    <a:pt x="584" y="39"/>
                    <a:pt x="652" y="116"/>
                  </a:cubicBezTo>
                  <a:cubicBezTo>
                    <a:pt x="720" y="194"/>
                    <a:pt x="755" y="299"/>
                    <a:pt x="755" y="433"/>
                  </a:cubicBezTo>
                  <a:close/>
                  <a:moveTo>
                    <a:pt x="613" y="433"/>
                  </a:moveTo>
                  <a:cubicBezTo>
                    <a:pt x="613" y="327"/>
                    <a:pt x="592" y="248"/>
                    <a:pt x="550" y="196"/>
                  </a:cubicBezTo>
                  <a:cubicBezTo>
                    <a:pt x="509" y="145"/>
                    <a:pt x="451" y="119"/>
                    <a:pt x="377" y="119"/>
                  </a:cubicBezTo>
                  <a:cubicBezTo>
                    <a:pt x="303" y="119"/>
                    <a:pt x="245" y="145"/>
                    <a:pt x="204" y="196"/>
                  </a:cubicBezTo>
                  <a:cubicBezTo>
                    <a:pt x="163" y="248"/>
                    <a:pt x="142" y="326"/>
                    <a:pt x="142" y="433"/>
                  </a:cubicBezTo>
                  <a:cubicBezTo>
                    <a:pt x="142" y="535"/>
                    <a:pt x="162" y="613"/>
                    <a:pt x="204" y="666"/>
                  </a:cubicBezTo>
                  <a:cubicBezTo>
                    <a:pt x="245" y="719"/>
                    <a:pt x="303" y="745"/>
                    <a:pt x="377" y="745"/>
                  </a:cubicBezTo>
                  <a:cubicBezTo>
                    <a:pt x="451" y="745"/>
                    <a:pt x="508" y="719"/>
                    <a:pt x="550" y="667"/>
                  </a:cubicBezTo>
                  <a:cubicBezTo>
                    <a:pt x="592" y="614"/>
                    <a:pt x="613" y="536"/>
                    <a:pt x="613" y="433"/>
                  </a:cubicBez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86" name="Rectangle 1083">
              <a:extLst>
                <a:ext uri="{FF2B5EF4-FFF2-40B4-BE49-F238E27FC236}">
                  <a16:creationId xmlns:a16="http://schemas.microsoft.com/office/drawing/2014/main" id="{DF1EA215-D118-4AB4-A19F-D580D3E1ADE6}"/>
                </a:ext>
              </a:extLst>
            </p:cNvPr>
            <p:cNvSpPr>
              <a:spLocks noChangeArrowheads="1"/>
            </p:cNvSpPr>
            <p:nvPr/>
          </p:nvSpPr>
          <p:spPr bwMode="auto">
            <a:xfrm>
              <a:off x="3108326" y="2744788"/>
              <a:ext cx="9525" cy="793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87" name="Line 1084">
              <a:extLst>
                <a:ext uri="{FF2B5EF4-FFF2-40B4-BE49-F238E27FC236}">
                  <a16:creationId xmlns:a16="http://schemas.microsoft.com/office/drawing/2014/main" id="{173E460E-1282-4387-8058-CBC699FBC084}"/>
                </a:ext>
              </a:extLst>
            </p:cNvPr>
            <p:cNvSpPr>
              <a:spLocks noChangeShapeType="1"/>
            </p:cNvSpPr>
            <p:nvPr/>
          </p:nvSpPr>
          <p:spPr bwMode="auto">
            <a:xfrm>
              <a:off x="3354388" y="2698750"/>
              <a:ext cx="693738" cy="0"/>
            </a:xfrm>
            <a:prstGeom prst="line">
              <a:avLst/>
            </a:prstGeom>
            <a:noFill/>
            <a:ln w="3175" cap="flat">
              <a:solidFill>
                <a:srgbClr val="1A1A1A"/>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888" name="Freeform 1085">
              <a:extLst>
                <a:ext uri="{FF2B5EF4-FFF2-40B4-BE49-F238E27FC236}">
                  <a16:creationId xmlns:a16="http://schemas.microsoft.com/office/drawing/2014/main" id="{764D53D2-FAA9-48A4-9071-3793374CF054}"/>
                </a:ext>
              </a:extLst>
            </p:cNvPr>
            <p:cNvSpPr>
              <a:spLocks/>
            </p:cNvSpPr>
            <p:nvPr/>
          </p:nvSpPr>
          <p:spPr bwMode="auto">
            <a:xfrm>
              <a:off x="3994151" y="2682875"/>
              <a:ext cx="53975" cy="30163"/>
            </a:xfrm>
            <a:custGeom>
              <a:avLst/>
              <a:gdLst>
                <a:gd name="T0" fmla="*/ 225 w 788"/>
                <a:gd name="T1" fmla="*/ 225 h 450"/>
                <a:gd name="T2" fmla="*/ 0 w 788"/>
                <a:gd name="T3" fmla="*/ 450 h 450"/>
                <a:gd name="T4" fmla="*/ 788 w 788"/>
                <a:gd name="T5" fmla="*/ 225 h 450"/>
                <a:gd name="T6" fmla="*/ 0 w 788"/>
                <a:gd name="T7" fmla="*/ 0 h 450"/>
                <a:gd name="T8" fmla="*/ 225 w 788"/>
                <a:gd name="T9" fmla="*/ 225 h 450"/>
              </a:gdLst>
              <a:ahLst/>
              <a:cxnLst>
                <a:cxn ang="0">
                  <a:pos x="T0" y="T1"/>
                </a:cxn>
                <a:cxn ang="0">
                  <a:pos x="T2" y="T3"/>
                </a:cxn>
                <a:cxn ang="0">
                  <a:pos x="T4" y="T5"/>
                </a:cxn>
                <a:cxn ang="0">
                  <a:pos x="T6" y="T7"/>
                </a:cxn>
                <a:cxn ang="0">
                  <a:pos x="T8" y="T9"/>
                </a:cxn>
              </a:cxnLst>
              <a:rect l="0" t="0" r="r" b="b"/>
              <a:pathLst>
                <a:path w="788" h="450">
                  <a:moveTo>
                    <a:pt x="225" y="225"/>
                  </a:moveTo>
                  <a:lnTo>
                    <a:pt x="0" y="450"/>
                  </a:lnTo>
                  <a:lnTo>
                    <a:pt x="788" y="225"/>
                  </a:lnTo>
                  <a:lnTo>
                    <a:pt x="0" y="0"/>
                  </a:lnTo>
                  <a:lnTo>
                    <a:pt x="225" y="225"/>
                  </a:lnTo>
                  <a:close/>
                </a:path>
              </a:pathLst>
            </a:custGeom>
            <a:solidFill>
              <a:srgbClr val="000000"/>
            </a:solidFill>
            <a:ln w="4763" cap="flat">
              <a:noFill/>
              <a:prstDash val="solid"/>
              <a:miter lim="800000"/>
              <a:headEnd/>
              <a:tailEnd/>
            </a:ln>
            <a:extLst>
              <a:ext uri="{91240B29-F687-4F45-9708-019B960494DF}">
                <a14:hiddenLine xmlns:a14="http://schemas.microsoft.com/office/drawing/2010/main" w="4763" cap="flat">
                  <a:solidFill>
                    <a:srgbClr val="1A1A1A"/>
                  </a:solidFill>
                  <a:prstDash val="solid"/>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89" name="Freeform 1086">
              <a:extLst>
                <a:ext uri="{FF2B5EF4-FFF2-40B4-BE49-F238E27FC236}">
                  <a16:creationId xmlns:a16="http://schemas.microsoft.com/office/drawing/2014/main" id="{A39FDEAB-FEFF-4E59-9B44-064B934730E8}"/>
                </a:ext>
              </a:extLst>
            </p:cNvPr>
            <p:cNvSpPr>
              <a:spLocks/>
            </p:cNvSpPr>
            <p:nvPr/>
          </p:nvSpPr>
          <p:spPr bwMode="auto">
            <a:xfrm>
              <a:off x="3994151" y="2682875"/>
              <a:ext cx="53975" cy="30163"/>
            </a:xfrm>
            <a:custGeom>
              <a:avLst/>
              <a:gdLst>
                <a:gd name="T0" fmla="*/ 225 w 788"/>
                <a:gd name="T1" fmla="*/ 225 h 450"/>
                <a:gd name="T2" fmla="*/ 0 w 788"/>
                <a:gd name="T3" fmla="*/ 450 h 450"/>
                <a:gd name="T4" fmla="*/ 788 w 788"/>
                <a:gd name="T5" fmla="*/ 225 h 450"/>
                <a:gd name="T6" fmla="*/ 0 w 788"/>
                <a:gd name="T7" fmla="*/ 0 h 450"/>
                <a:gd name="T8" fmla="*/ 225 w 788"/>
                <a:gd name="T9" fmla="*/ 225 h 450"/>
              </a:gdLst>
              <a:ahLst/>
              <a:cxnLst>
                <a:cxn ang="0">
                  <a:pos x="T0" y="T1"/>
                </a:cxn>
                <a:cxn ang="0">
                  <a:pos x="T2" y="T3"/>
                </a:cxn>
                <a:cxn ang="0">
                  <a:pos x="T4" y="T5"/>
                </a:cxn>
                <a:cxn ang="0">
                  <a:pos x="T6" y="T7"/>
                </a:cxn>
                <a:cxn ang="0">
                  <a:pos x="T8" y="T9"/>
                </a:cxn>
              </a:cxnLst>
              <a:rect l="0" t="0" r="r" b="b"/>
              <a:pathLst>
                <a:path w="788" h="450">
                  <a:moveTo>
                    <a:pt x="225" y="225"/>
                  </a:moveTo>
                  <a:lnTo>
                    <a:pt x="0" y="450"/>
                  </a:lnTo>
                  <a:lnTo>
                    <a:pt x="788" y="225"/>
                  </a:lnTo>
                  <a:lnTo>
                    <a:pt x="0" y="0"/>
                  </a:lnTo>
                  <a:lnTo>
                    <a:pt x="225" y="225"/>
                  </a:lnTo>
                  <a:close/>
                </a:path>
              </a:pathLst>
            </a:custGeom>
            <a:noFill/>
            <a:ln w="4763" cap="flat">
              <a:solidFill>
                <a:srgbClr val="1A1A1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890" name="Line 1087">
              <a:extLst>
                <a:ext uri="{FF2B5EF4-FFF2-40B4-BE49-F238E27FC236}">
                  <a16:creationId xmlns:a16="http://schemas.microsoft.com/office/drawing/2014/main" id="{618EB4E7-A92B-41BB-A454-5A04CD7BEFDA}"/>
                </a:ext>
              </a:extLst>
            </p:cNvPr>
            <p:cNvSpPr>
              <a:spLocks noChangeShapeType="1"/>
            </p:cNvSpPr>
            <p:nvPr/>
          </p:nvSpPr>
          <p:spPr bwMode="auto">
            <a:xfrm>
              <a:off x="4775201" y="2708275"/>
              <a:ext cx="468313" cy="0"/>
            </a:xfrm>
            <a:prstGeom prst="line">
              <a:avLst/>
            </a:prstGeom>
            <a:noFill/>
            <a:ln w="3175" cap="flat">
              <a:solidFill>
                <a:srgbClr val="1A1A1A"/>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891" name="Freeform 1088">
              <a:extLst>
                <a:ext uri="{FF2B5EF4-FFF2-40B4-BE49-F238E27FC236}">
                  <a16:creationId xmlns:a16="http://schemas.microsoft.com/office/drawing/2014/main" id="{F6937803-474F-4D90-BF96-25C811F49D9F}"/>
                </a:ext>
              </a:extLst>
            </p:cNvPr>
            <p:cNvSpPr>
              <a:spLocks/>
            </p:cNvSpPr>
            <p:nvPr/>
          </p:nvSpPr>
          <p:spPr bwMode="auto">
            <a:xfrm>
              <a:off x="5189538" y="2693988"/>
              <a:ext cx="53975" cy="30163"/>
            </a:xfrm>
            <a:custGeom>
              <a:avLst/>
              <a:gdLst>
                <a:gd name="T0" fmla="*/ 225 w 788"/>
                <a:gd name="T1" fmla="*/ 225 h 450"/>
                <a:gd name="T2" fmla="*/ 0 w 788"/>
                <a:gd name="T3" fmla="*/ 450 h 450"/>
                <a:gd name="T4" fmla="*/ 788 w 788"/>
                <a:gd name="T5" fmla="*/ 225 h 450"/>
                <a:gd name="T6" fmla="*/ 0 w 788"/>
                <a:gd name="T7" fmla="*/ 0 h 450"/>
                <a:gd name="T8" fmla="*/ 225 w 788"/>
                <a:gd name="T9" fmla="*/ 225 h 450"/>
              </a:gdLst>
              <a:ahLst/>
              <a:cxnLst>
                <a:cxn ang="0">
                  <a:pos x="T0" y="T1"/>
                </a:cxn>
                <a:cxn ang="0">
                  <a:pos x="T2" y="T3"/>
                </a:cxn>
                <a:cxn ang="0">
                  <a:pos x="T4" y="T5"/>
                </a:cxn>
                <a:cxn ang="0">
                  <a:pos x="T6" y="T7"/>
                </a:cxn>
                <a:cxn ang="0">
                  <a:pos x="T8" y="T9"/>
                </a:cxn>
              </a:cxnLst>
              <a:rect l="0" t="0" r="r" b="b"/>
              <a:pathLst>
                <a:path w="788" h="450">
                  <a:moveTo>
                    <a:pt x="225" y="225"/>
                  </a:moveTo>
                  <a:lnTo>
                    <a:pt x="0" y="450"/>
                  </a:lnTo>
                  <a:lnTo>
                    <a:pt x="788" y="225"/>
                  </a:lnTo>
                  <a:lnTo>
                    <a:pt x="0" y="0"/>
                  </a:lnTo>
                  <a:lnTo>
                    <a:pt x="225" y="225"/>
                  </a:lnTo>
                  <a:close/>
                </a:path>
              </a:pathLst>
            </a:custGeom>
            <a:solidFill>
              <a:srgbClr val="000000"/>
            </a:solidFill>
            <a:ln w="4763" cap="flat">
              <a:noFill/>
              <a:prstDash val="solid"/>
              <a:miter lim="800000"/>
              <a:headEnd/>
              <a:tailEnd/>
            </a:ln>
            <a:extLst>
              <a:ext uri="{91240B29-F687-4F45-9708-019B960494DF}">
                <a14:hiddenLine xmlns:a14="http://schemas.microsoft.com/office/drawing/2010/main" w="4763" cap="flat">
                  <a:solidFill>
                    <a:srgbClr val="1A1A1A"/>
                  </a:solidFill>
                  <a:prstDash val="solid"/>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92" name="Freeform 1089">
              <a:extLst>
                <a:ext uri="{FF2B5EF4-FFF2-40B4-BE49-F238E27FC236}">
                  <a16:creationId xmlns:a16="http://schemas.microsoft.com/office/drawing/2014/main" id="{2BEF8DA9-C03C-49C8-BE1D-35B5CA0662E9}"/>
                </a:ext>
              </a:extLst>
            </p:cNvPr>
            <p:cNvSpPr>
              <a:spLocks/>
            </p:cNvSpPr>
            <p:nvPr/>
          </p:nvSpPr>
          <p:spPr bwMode="auto">
            <a:xfrm>
              <a:off x="5189538" y="2693988"/>
              <a:ext cx="53975" cy="30163"/>
            </a:xfrm>
            <a:custGeom>
              <a:avLst/>
              <a:gdLst>
                <a:gd name="T0" fmla="*/ 225 w 788"/>
                <a:gd name="T1" fmla="*/ 225 h 450"/>
                <a:gd name="T2" fmla="*/ 0 w 788"/>
                <a:gd name="T3" fmla="*/ 450 h 450"/>
                <a:gd name="T4" fmla="*/ 788 w 788"/>
                <a:gd name="T5" fmla="*/ 225 h 450"/>
                <a:gd name="T6" fmla="*/ 0 w 788"/>
                <a:gd name="T7" fmla="*/ 0 h 450"/>
                <a:gd name="T8" fmla="*/ 225 w 788"/>
                <a:gd name="T9" fmla="*/ 225 h 450"/>
              </a:gdLst>
              <a:ahLst/>
              <a:cxnLst>
                <a:cxn ang="0">
                  <a:pos x="T0" y="T1"/>
                </a:cxn>
                <a:cxn ang="0">
                  <a:pos x="T2" y="T3"/>
                </a:cxn>
                <a:cxn ang="0">
                  <a:pos x="T4" y="T5"/>
                </a:cxn>
                <a:cxn ang="0">
                  <a:pos x="T6" y="T7"/>
                </a:cxn>
                <a:cxn ang="0">
                  <a:pos x="T8" y="T9"/>
                </a:cxn>
              </a:cxnLst>
              <a:rect l="0" t="0" r="r" b="b"/>
              <a:pathLst>
                <a:path w="788" h="450">
                  <a:moveTo>
                    <a:pt x="225" y="225"/>
                  </a:moveTo>
                  <a:lnTo>
                    <a:pt x="0" y="450"/>
                  </a:lnTo>
                  <a:lnTo>
                    <a:pt x="788" y="225"/>
                  </a:lnTo>
                  <a:lnTo>
                    <a:pt x="0" y="0"/>
                  </a:lnTo>
                  <a:lnTo>
                    <a:pt x="225" y="225"/>
                  </a:lnTo>
                  <a:close/>
                </a:path>
              </a:pathLst>
            </a:custGeom>
            <a:noFill/>
            <a:ln w="4763" cap="flat">
              <a:solidFill>
                <a:srgbClr val="1A1A1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893" name="Line 1090">
              <a:extLst>
                <a:ext uri="{FF2B5EF4-FFF2-40B4-BE49-F238E27FC236}">
                  <a16:creationId xmlns:a16="http://schemas.microsoft.com/office/drawing/2014/main" id="{084FBE4B-098F-4A46-A2CE-B07C3E13F134}"/>
                </a:ext>
              </a:extLst>
            </p:cNvPr>
            <p:cNvSpPr>
              <a:spLocks noChangeShapeType="1"/>
            </p:cNvSpPr>
            <p:nvPr/>
          </p:nvSpPr>
          <p:spPr bwMode="auto">
            <a:xfrm flipH="1">
              <a:off x="4775201" y="2876550"/>
              <a:ext cx="471488" cy="0"/>
            </a:xfrm>
            <a:prstGeom prst="line">
              <a:avLst/>
            </a:prstGeom>
            <a:noFill/>
            <a:ln w="3175" cap="flat">
              <a:solidFill>
                <a:srgbClr val="1A1A1A"/>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894" name="Freeform 1091">
              <a:extLst>
                <a:ext uri="{FF2B5EF4-FFF2-40B4-BE49-F238E27FC236}">
                  <a16:creationId xmlns:a16="http://schemas.microsoft.com/office/drawing/2014/main" id="{2B38B82C-8B65-4968-AD3D-A244C51D02C3}"/>
                </a:ext>
              </a:extLst>
            </p:cNvPr>
            <p:cNvSpPr>
              <a:spLocks/>
            </p:cNvSpPr>
            <p:nvPr/>
          </p:nvSpPr>
          <p:spPr bwMode="auto">
            <a:xfrm>
              <a:off x="4775201" y="2860675"/>
              <a:ext cx="53975" cy="31750"/>
            </a:xfrm>
            <a:custGeom>
              <a:avLst/>
              <a:gdLst>
                <a:gd name="T0" fmla="*/ 563 w 788"/>
                <a:gd name="T1" fmla="*/ 225 h 450"/>
                <a:gd name="T2" fmla="*/ 788 w 788"/>
                <a:gd name="T3" fmla="*/ 0 h 450"/>
                <a:gd name="T4" fmla="*/ 0 w 788"/>
                <a:gd name="T5" fmla="*/ 225 h 450"/>
                <a:gd name="T6" fmla="*/ 788 w 788"/>
                <a:gd name="T7" fmla="*/ 450 h 450"/>
                <a:gd name="T8" fmla="*/ 563 w 788"/>
                <a:gd name="T9" fmla="*/ 225 h 450"/>
              </a:gdLst>
              <a:ahLst/>
              <a:cxnLst>
                <a:cxn ang="0">
                  <a:pos x="T0" y="T1"/>
                </a:cxn>
                <a:cxn ang="0">
                  <a:pos x="T2" y="T3"/>
                </a:cxn>
                <a:cxn ang="0">
                  <a:pos x="T4" y="T5"/>
                </a:cxn>
                <a:cxn ang="0">
                  <a:pos x="T6" y="T7"/>
                </a:cxn>
                <a:cxn ang="0">
                  <a:pos x="T8" y="T9"/>
                </a:cxn>
              </a:cxnLst>
              <a:rect l="0" t="0" r="r" b="b"/>
              <a:pathLst>
                <a:path w="788" h="450">
                  <a:moveTo>
                    <a:pt x="563" y="225"/>
                  </a:moveTo>
                  <a:lnTo>
                    <a:pt x="788" y="0"/>
                  </a:lnTo>
                  <a:lnTo>
                    <a:pt x="0" y="225"/>
                  </a:lnTo>
                  <a:lnTo>
                    <a:pt x="788" y="450"/>
                  </a:lnTo>
                  <a:lnTo>
                    <a:pt x="563" y="225"/>
                  </a:lnTo>
                  <a:close/>
                </a:path>
              </a:pathLst>
            </a:custGeom>
            <a:solidFill>
              <a:srgbClr val="000000"/>
            </a:solidFill>
            <a:ln w="4763" cap="flat">
              <a:noFill/>
              <a:prstDash val="solid"/>
              <a:miter lim="800000"/>
              <a:headEnd/>
              <a:tailEnd/>
            </a:ln>
            <a:extLst>
              <a:ext uri="{91240B29-F687-4F45-9708-019B960494DF}">
                <a14:hiddenLine xmlns:a14="http://schemas.microsoft.com/office/drawing/2010/main" w="4763" cap="flat">
                  <a:solidFill>
                    <a:srgbClr val="1A1A1A"/>
                  </a:solidFill>
                  <a:prstDash val="solid"/>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95" name="Freeform 1092">
              <a:extLst>
                <a:ext uri="{FF2B5EF4-FFF2-40B4-BE49-F238E27FC236}">
                  <a16:creationId xmlns:a16="http://schemas.microsoft.com/office/drawing/2014/main" id="{5919D85E-AE6A-40C9-9AB6-2ED8AEE6C511}"/>
                </a:ext>
              </a:extLst>
            </p:cNvPr>
            <p:cNvSpPr>
              <a:spLocks/>
            </p:cNvSpPr>
            <p:nvPr/>
          </p:nvSpPr>
          <p:spPr bwMode="auto">
            <a:xfrm>
              <a:off x="4775201" y="2860675"/>
              <a:ext cx="53975" cy="31750"/>
            </a:xfrm>
            <a:custGeom>
              <a:avLst/>
              <a:gdLst>
                <a:gd name="T0" fmla="*/ 563 w 788"/>
                <a:gd name="T1" fmla="*/ 225 h 450"/>
                <a:gd name="T2" fmla="*/ 788 w 788"/>
                <a:gd name="T3" fmla="*/ 0 h 450"/>
                <a:gd name="T4" fmla="*/ 0 w 788"/>
                <a:gd name="T5" fmla="*/ 225 h 450"/>
                <a:gd name="T6" fmla="*/ 788 w 788"/>
                <a:gd name="T7" fmla="*/ 450 h 450"/>
                <a:gd name="T8" fmla="*/ 563 w 788"/>
                <a:gd name="T9" fmla="*/ 225 h 450"/>
              </a:gdLst>
              <a:ahLst/>
              <a:cxnLst>
                <a:cxn ang="0">
                  <a:pos x="T0" y="T1"/>
                </a:cxn>
                <a:cxn ang="0">
                  <a:pos x="T2" y="T3"/>
                </a:cxn>
                <a:cxn ang="0">
                  <a:pos x="T4" y="T5"/>
                </a:cxn>
                <a:cxn ang="0">
                  <a:pos x="T6" y="T7"/>
                </a:cxn>
                <a:cxn ang="0">
                  <a:pos x="T8" y="T9"/>
                </a:cxn>
              </a:cxnLst>
              <a:rect l="0" t="0" r="r" b="b"/>
              <a:pathLst>
                <a:path w="788" h="450">
                  <a:moveTo>
                    <a:pt x="563" y="225"/>
                  </a:moveTo>
                  <a:lnTo>
                    <a:pt x="788" y="0"/>
                  </a:lnTo>
                  <a:lnTo>
                    <a:pt x="0" y="225"/>
                  </a:lnTo>
                  <a:lnTo>
                    <a:pt x="788" y="450"/>
                  </a:lnTo>
                  <a:lnTo>
                    <a:pt x="563" y="225"/>
                  </a:lnTo>
                  <a:close/>
                </a:path>
              </a:pathLst>
            </a:custGeom>
            <a:noFill/>
            <a:ln w="4763" cap="flat">
              <a:solidFill>
                <a:srgbClr val="1A1A1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896" name="Line 1093">
              <a:extLst>
                <a:ext uri="{FF2B5EF4-FFF2-40B4-BE49-F238E27FC236}">
                  <a16:creationId xmlns:a16="http://schemas.microsoft.com/office/drawing/2014/main" id="{5CC8B115-5710-40F9-83BB-8702B3DAEEF1}"/>
                </a:ext>
              </a:extLst>
            </p:cNvPr>
            <p:cNvSpPr>
              <a:spLocks noChangeShapeType="1"/>
            </p:cNvSpPr>
            <p:nvPr/>
          </p:nvSpPr>
          <p:spPr bwMode="auto">
            <a:xfrm flipH="1">
              <a:off x="3354388" y="2867025"/>
              <a:ext cx="682625" cy="0"/>
            </a:xfrm>
            <a:prstGeom prst="line">
              <a:avLst/>
            </a:prstGeom>
            <a:noFill/>
            <a:ln w="3175" cap="flat">
              <a:solidFill>
                <a:srgbClr val="1A1A1A"/>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897" name="Freeform 1094">
              <a:extLst>
                <a:ext uri="{FF2B5EF4-FFF2-40B4-BE49-F238E27FC236}">
                  <a16:creationId xmlns:a16="http://schemas.microsoft.com/office/drawing/2014/main" id="{945D3D98-AC51-4AA0-8A7F-68AA0BFBB33E}"/>
                </a:ext>
              </a:extLst>
            </p:cNvPr>
            <p:cNvSpPr>
              <a:spLocks/>
            </p:cNvSpPr>
            <p:nvPr/>
          </p:nvSpPr>
          <p:spPr bwMode="auto">
            <a:xfrm>
              <a:off x="3354388" y="2851150"/>
              <a:ext cx="53975" cy="31750"/>
            </a:xfrm>
            <a:custGeom>
              <a:avLst/>
              <a:gdLst>
                <a:gd name="T0" fmla="*/ 562 w 787"/>
                <a:gd name="T1" fmla="*/ 225 h 450"/>
                <a:gd name="T2" fmla="*/ 787 w 787"/>
                <a:gd name="T3" fmla="*/ 0 h 450"/>
                <a:gd name="T4" fmla="*/ 0 w 787"/>
                <a:gd name="T5" fmla="*/ 225 h 450"/>
                <a:gd name="T6" fmla="*/ 787 w 787"/>
                <a:gd name="T7" fmla="*/ 450 h 450"/>
                <a:gd name="T8" fmla="*/ 562 w 787"/>
                <a:gd name="T9" fmla="*/ 225 h 450"/>
              </a:gdLst>
              <a:ahLst/>
              <a:cxnLst>
                <a:cxn ang="0">
                  <a:pos x="T0" y="T1"/>
                </a:cxn>
                <a:cxn ang="0">
                  <a:pos x="T2" y="T3"/>
                </a:cxn>
                <a:cxn ang="0">
                  <a:pos x="T4" y="T5"/>
                </a:cxn>
                <a:cxn ang="0">
                  <a:pos x="T6" y="T7"/>
                </a:cxn>
                <a:cxn ang="0">
                  <a:pos x="T8" y="T9"/>
                </a:cxn>
              </a:cxnLst>
              <a:rect l="0" t="0" r="r" b="b"/>
              <a:pathLst>
                <a:path w="787" h="450">
                  <a:moveTo>
                    <a:pt x="562" y="225"/>
                  </a:moveTo>
                  <a:lnTo>
                    <a:pt x="787" y="0"/>
                  </a:lnTo>
                  <a:lnTo>
                    <a:pt x="0" y="225"/>
                  </a:lnTo>
                  <a:lnTo>
                    <a:pt x="787" y="450"/>
                  </a:lnTo>
                  <a:lnTo>
                    <a:pt x="562" y="225"/>
                  </a:lnTo>
                  <a:close/>
                </a:path>
              </a:pathLst>
            </a:custGeom>
            <a:solidFill>
              <a:srgbClr val="000000"/>
            </a:solidFill>
            <a:ln w="4763" cap="flat">
              <a:noFill/>
              <a:prstDash val="solid"/>
              <a:miter lim="800000"/>
              <a:headEnd/>
              <a:tailEnd/>
            </a:ln>
            <a:extLst>
              <a:ext uri="{91240B29-F687-4F45-9708-019B960494DF}">
                <a14:hiddenLine xmlns:a14="http://schemas.microsoft.com/office/drawing/2010/main" w="4763" cap="flat">
                  <a:solidFill>
                    <a:srgbClr val="1A1A1A"/>
                  </a:solidFill>
                  <a:prstDash val="solid"/>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98" name="Freeform 1095">
              <a:extLst>
                <a:ext uri="{FF2B5EF4-FFF2-40B4-BE49-F238E27FC236}">
                  <a16:creationId xmlns:a16="http://schemas.microsoft.com/office/drawing/2014/main" id="{7F627E4B-15C5-4DB7-985E-0D98E80C2393}"/>
                </a:ext>
              </a:extLst>
            </p:cNvPr>
            <p:cNvSpPr>
              <a:spLocks/>
            </p:cNvSpPr>
            <p:nvPr/>
          </p:nvSpPr>
          <p:spPr bwMode="auto">
            <a:xfrm>
              <a:off x="3354388" y="2851150"/>
              <a:ext cx="53975" cy="31750"/>
            </a:xfrm>
            <a:custGeom>
              <a:avLst/>
              <a:gdLst>
                <a:gd name="T0" fmla="*/ 562 w 787"/>
                <a:gd name="T1" fmla="*/ 225 h 450"/>
                <a:gd name="T2" fmla="*/ 787 w 787"/>
                <a:gd name="T3" fmla="*/ 0 h 450"/>
                <a:gd name="T4" fmla="*/ 0 w 787"/>
                <a:gd name="T5" fmla="*/ 225 h 450"/>
                <a:gd name="T6" fmla="*/ 787 w 787"/>
                <a:gd name="T7" fmla="*/ 450 h 450"/>
                <a:gd name="T8" fmla="*/ 562 w 787"/>
                <a:gd name="T9" fmla="*/ 225 h 450"/>
              </a:gdLst>
              <a:ahLst/>
              <a:cxnLst>
                <a:cxn ang="0">
                  <a:pos x="T0" y="T1"/>
                </a:cxn>
                <a:cxn ang="0">
                  <a:pos x="T2" y="T3"/>
                </a:cxn>
                <a:cxn ang="0">
                  <a:pos x="T4" y="T5"/>
                </a:cxn>
                <a:cxn ang="0">
                  <a:pos x="T6" y="T7"/>
                </a:cxn>
                <a:cxn ang="0">
                  <a:pos x="T8" y="T9"/>
                </a:cxn>
              </a:cxnLst>
              <a:rect l="0" t="0" r="r" b="b"/>
              <a:pathLst>
                <a:path w="787" h="450">
                  <a:moveTo>
                    <a:pt x="562" y="225"/>
                  </a:moveTo>
                  <a:lnTo>
                    <a:pt x="787" y="0"/>
                  </a:lnTo>
                  <a:lnTo>
                    <a:pt x="0" y="225"/>
                  </a:lnTo>
                  <a:lnTo>
                    <a:pt x="787" y="450"/>
                  </a:lnTo>
                  <a:lnTo>
                    <a:pt x="562" y="225"/>
                  </a:lnTo>
                  <a:close/>
                </a:path>
              </a:pathLst>
            </a:custGeom>
            <a:noFill/>
            <a:ln w="4763" cap="flat">
              <a:solidFill>
                <a:srgbClr val="1A1A1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grpSp>
      <p:sp>
        <p:nvSpPr>
          <p:cNvPr id="66" name="Rectangle 65">
            <a:extLst>
              <a:ext uri="{FF2B5EF4-FFF2-40B4-BE49-F238E27FC236}">
                <a16:creationId xmlns:a16="http://schemas.microsoft.com/office/drawing/2014/main" id="{1D8E5D87-11FA-497F-BF23-E76985D975A8}"/>
              </a:ext>
            </a:extLst>
          </p:cNvPr>
          <p:cNvSpPr/>
          <p:nvPr/>
        </p:nvSpPr>
        <p:spPr>
          <a:xfrm>
            <a:off x="1283380" y="3133369"/>
            <a:ext cx="96715" cy="39837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67" name="Rectangle 66">
            <a:extLst>
              <a:ext uri="{FF2B5EF4-FFF2-40B4-BE49-F238E27FC236}">
                <a16:creationId xmlns:a16="http://schemas.microsoft.com/office/drawing/2014/main" id="{D951417E-2895-4C27-B3D2-1EE8F4A1344B}"/>
              </a:ext>
            </a:extLst>
          </p:cNvPr>
          <p:cNvSpPr/>
          <p:nvPr/>
        </p:nvSpPr>
        <p:spPr>
          <a:xfrm>
            <a:off x="5939406" y="3136050"/>
            <a:ext cx="96715" cy="39837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68" name="Rectangle 67">
            <a:extLst>
              <a:ext uri="{FF2B5EF4-FFF2-40B4-BE49-F238E27FC236}">
                <a16:creationId xmlns:a16="http://schemas.microsoft.com/office/drawing/2014/main" id="{88368410-76F0-4B77-8A23-6589057D255C}"/>
              </a:ext>
            </a:extLst>
          </p:cNvPr>
          <p:cNvSpPr/>
          <p:nvPr/>
        </p:nvSpPr>
        <p:spPr>
          <a:xfrm>
            <a:off x="9573930" y="3133369"/>
            <a:ext cx="96715" cy="39837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69" name="Rectangle 68">
            <a:extLst>
              <a:ext uri="{FF2B5EF4-FFF2-40B4-BE49-F238E27FC236}">
                <a16:creationId xmlns:a16="http://schemas.microsoft.com/office/drawing/2014/main" id="{133AF90C-F4D9-4118-A295-EDA7E32C68CF}"/>
              </a:ext>
            </a:extLst>
          </p:cNvPr>
          <p:cNvSpPr/>
          <p:nvPr/>
        </p:nvSpPr>
        <p:spPr>
          <a:xfrm>
            <a:off x="3910695" y="2514520"/>
            <a:ext cx="96715" cy="39837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70" name="Rectangle 69">
            <a:extLst>
              <a:ext uri="{FF2B5EF4-FFF2-40B4-BE49-F238E27FC236}">
                <a16:creationId xmlns:a16="http://schemas.microsoft.com/office/drawing/2014/main" id="{65883129-643A-4B48-B01C-322D56B52B81}"/>
              </a:ext>
            </a:extLst>
          </p:cNvPr>
          <p:cNvSpPr/>
          <p:nvPr/>
        </p:nvSpPr>
        <p:spPr>
          <a:xfrm>
            <a:off x="7782280" y="2519046"/>
            <a:ext cx="96715" cy="39837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71" name="Rectangle 70">
            <a:extLst>
              <a:ext uri="{FF2B5EF4-FFF2-40B4-BE49-F238E27FC236}">
                <a16:creationId xmlns:a16="http://schemas.microsoft.com/office/drawing/2014/main" id="{2210D7B0-9397-485E-8834-272E2148AAE2}"/>
              </a:ext>
            </a:extLst>
          </p:cNvPr>
          <p:cNvSpPr/>
          <p:nvPr/>
        </p:nvSpPr>
        <p:spPr>
          <a:xfrm>
            <a:off x="7634633" y="3920407"/>
            <a:ext cx="96715" cy="39837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72" name="Rectangle 71">
            <a:extLst>
              <a:ext uri="{FF2B5EF4-FFF2-40B4-BE49-F238E27FC236}">
                <a16:creationId xmlns:a16="http://schemas.microsoft.com/office/drawing/2014/main" id="{4336D70B-F2C4-46FA-99FA-685EC3966757}"/>
              </a:ext>
            </a:extLst>
          </p:cNvPr>
          <p:cNvSpPr/>
          <p:nvPr/>
        </p:nvSpPr>
        <p:spPr>
          <a:xfrm>
            <a:off x="3823615" y="3920407"/>
            <a:ext cx="96715" cy="39837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Tree>
    <p:custDataLst>
      <p:tags r:id="rId1"/>
    </p:custDataLst>
    <p:extLst>
      <p:ext uri="{BB962C8B-B14F-4D97-AF65-F5344CB8AC3E}">
        <p14:creationId xmlns:p14="http://schemas.microsoft.com/office/powerpoint/2010/main" val="292823538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advTm="76705">
        <p15:prstTrans prst="pageCurlDouble"/>
      </p:transition>
    </mc:Choice>
    <mc:Fallback xmlns="">
      <p:transition advTm="76705">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66"/>
                                        </p:tgtEl>
                                        <p:attrNameLst>
                                          <p:attrName>style.visibility</p:attrName>
                                        </p:attrNameLst>
                                      </p:cBhvr>
                                      <p:to>
                                        <p:strVal val="visible"/>
                                      </p:to>
                                    </p:set>
                                    <p:animEffect transition="in" filter="wipe(up)">
                                      <p:cBhvr>
                                        <p:cTn id="7" dur="500"/>
                                        <p:tgtEl>
                                          <p:spTgt spid="6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xit" presetSubtype="1" fill="hold" grpId="1" nodeType="clickEffect">
                                  <p:stCondLst>
                                    <p:cond delay="0"/>
                                  </p:stCondLst>
                                  <p:childTnLst>
                                    <p:animEffect transition="out" filter="wipe(up)">
                                      <p:cBhvr>
                                        <p:cTn id="11" dur="500"/>
                                        <p:tgtEl>
                                          <p:spTgt spid="66"/>
                                        </p:tgtEl>
                                      </p:cBhvr>
                                    </p:animEffect>
                                    <p:set>
                                      <p:cBhvr>
                                        <p:cTn id="12" dur="1" fill="hold">
                                          <p:stCondLst>
                                            <p:cond delay="499"/>
                                          </p:stCondLst>
                                        </p:cTn>
                                        <p:tgtEl>
                                          <p:spTgt spid="66"/>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wipe(up)">
                                      <p:cBhvr>
                                        <p:cTn id="17" dur="500"/>
                                        <p:tgtEl>
                                          <p:spTgt spid="6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xit" presetSubtype="1" fill="hold" grpId="1" nodeType="clickEffect">
                                  <p:stCondLst>
                                    <p:cond delay="0"/>
                                  </p:stCondLst>
                                  <p:childTnLst>
                                    <p:animEffect transition="out" filter="wipe(up)">
                                      <p:cBhvr>
                                        <p:cTn id="21" dur="500"/>
                                        <p:tgtEl>
                                          <p:spTgt spid="67"/>
                                        </p:tgtEl>
                                      </p:cBhvr>
                                    </p:animEffect>
                                    <p:set>
                                      <p:cBhvr>
                                        <p:cTn id="22" dur="1" fill="hold">
                                          <p:stCondLst>
                                            <p:cond delay="499"/>
                                          </p:stCondLst>
                                        </p:cTn>
                                        <p:tgtEl>
                                          <p:spTgt spid="67"/>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wipe(up)">
                                      <p:cBhvr>
                                        <p:cTn id="27" dur="500"/>
                                        <p:tgtEl>
                                          <p:spTgt spid="6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xit" presetSubtype="1" fill="hold" grpId="1" nodeType="clickEffect">
                                  <p:stCondLst>
                                    <p:cond delay="0"/>
                                  </p:stCondLst>
                                  <p:childTnLst>
                                    <p:animEffect transition="out" filter="wipe(up)">
                                      <p:cBhvr>
                                        <p:cTn id="31" dur="500"/>
                                        <p:tgtEl>
                                          <p:spTgt spid="68"/>
                                        </p:tgtEl>
                                      </p:cBhvr>
                                    </p:animEffect>
                                    <p:set>
                                      <p:cBhvr>
                                        <p:cTn id="32" dur="1" fill="hold">
                                          <p:stCondLst>
                                            <p:cond delay="499"/>
                                          </p:stCondLst>
                                        </p:cTn>
                                        <p:tgtEl>
                                          <p:spTgt spid="68"/>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grpId="0" nodeType="clickEffect">
                                  <p:stCondLst>
                                    <p:cond delay="0"/>
                                  </p:stCondLst>
                                  <p:childTnLst>
                                    <p:set>
                                      <p:cBhvr>
                                        <p:cTn id="36" dur="1" fill="hold">
                                          <p:stCondLst>
                                            <p:cond delay="0"/>
                                          </p:stCondLst>
                                        </p:cTn>
                                        <p:tgtEl>
                                          <p:spTgt spid="69"/>
                                        </p:tgtEl>
                                        <p:attrNameLst>
                                          <p:attrName>style.visibility</p:attrName>
                                        </p:attrNameLst>
                                      </p:cBhvr>
                                      <p:to>
                                        <p:strVal val="visible"/>
                                      </p:to>
                                    </p:set>
                                    <p:animEffect transition="in" filter="wipe(up)">
                                      <p:cBhvr>
                                        <p:cTn id="37" dur="500"/>
                                        <p:tgtEl>
                                          <p:spTgt spid="69"/>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xit" presetSubtype="1" fill="hold" grpId="1" nodeType="clickEffect">
                                  <p:stCondLst>
                                    <p:cond delay="0"/>
                                  </p:stCondLst>
                                  <p:childTnLst>
                                    <p:animEffect transition="out" filter="wipe(up)">
                                      <p:cBhvr>
                                        <p:cTn id="41" dur="500"/>
                                        <p:tgtEl>
                                          <p:spTgt spid="69"/>
                                        </p:tgtEl>
                                      </p:cBhvr>
                                    </p:animEffect>
                                    <p:set>
                                      <p:cBhvr>
                                        <p:cTn id="42" dur="1" fill="hold">
                                          <p:stCondLst>
                                            <p:cond delay="499"/>
                                          </p:stCondLst>
                                        </p:cTn>
                                        <p:tgtEl>
                                          <p:spTgt spid="69"/>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grpId="0" nodeType="clickEffect">
                                  <p:stCondLst>
                                    <p:cond delay="0"/>
                                  </p:stCondLst>
                                  <p:childTnLst>
                                    <p:set>
                                      <p:cBhvr>
                                        <p:cTn id="46" dur="1" fill="hold">
                                          <p:stCondLst>
                                            <p:cond delay="0"/>
                                          </p:stCondLst>
                                        </p:cTn>
                                        <p:tgtEl>
                                          <p:spTgt spid="70"/>
                                        </p:tgtEl>
                                        <p:attrNameLst>
                                          <p:attrName>style.visibility</p:attrName>
                                        </p:attrNameLst>
                                      </p:cBhvr>
                                      <p:to>
                                        <p:strVal val="visible"/>
                                      </p:to>
                                    </p:set>
                                    <p:animEffect transition="in" filter="wipe(up)">
                                      <p:cBhvr>
                                        <p:cTn id="47" dur="500"/>
                                        <p:tgtEl>
                                          <p:spTgt spid="70"/>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xit" presetSubtype="1" fill="hold" grpId="1" nodeType="clickEffect">
                                  <p:stCondLst>
                                    <p:cond delay="0"/>
                                  </p:stCondLst>
                                  <p:childTnLst>
                                    <p:animEffect transition="out" filter="wipe(up)">
                                      <p:cBhvr>
                                        <p:cTn id="51" dur="500"/>
                                        <p:tgtEl>
                                          <p:spTgt spid="70"/>
                                        </p:tgtEl>
                                      </p:cBhvr>
                                    </p:animEffect>
                                    <p:set>
                                      <p:cBhvr>
                                        <p:cTn id="52" dur="1" fill="hold">
                                          <p:stCondLst>
                                            <p:cond delay="499"/>
                                          </p:stCondLst>
                                        </p:cTn>
                                        <p:tgtEl>
                                          <p:spTgt spid="70"/>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22" presetClass="entr" presetSubtype="1" fill="hold" grpId="0" nodeType="clickEffect">
                                  <p:stCondLst>
                                    <p:cond delay="0"/>
                                  </p:stCondLst>
                                  <p:childTnLst>
                                    <p:set>
                                      <p:cBhvr>
                                        <p:cTn id="56" dur="1" fill="hold">
                                          <p:stCondLst>
                                            <p:cond delay="0"/>
                                          </p:stCondLst>
                                        </p:cTn>
                                        <p:tgtEl>
                                          <p:spTgt spid="71"/>
                                        </p:tgtEl>
                                        <p:attrNameLst>
                                          <p:attrName>style.visibility</p:attrName>
                                        </p:attrNameLst>
                                      </p:cBhvr>
                                      <p:to>
                                        <p:strVal val="visible"/>
                                      </p:to>
                                    </p:set>
                                    <p:animEffect transition="in" filter="wipe(up)">
                                      <p:cBhvr>
                                        <p:cTn id="57" dur="500"/>
                                        <p:tgtEl>
                                          <p:spTgt spid="71"/>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xit" presetSubtype="1" fill="hold" grpId="1" nodeType="clickEffect">
                                  <p:stCondLst>
                                    <p:cond delay="0"/>
                                  </p:stCondLst>
                                  <p:childTnLst>
                                    <p:animEffect transition="out" filter="wipe(up)">
                                      <p:cBhvr>
                                        <p:cTn id="61" dur="500"/>
                                        <p:tgtEl>
                                          <p:spTgt spid="71"/>
                                        </p:tgtEl>
                                      </p:cBhvr>
                                    </p:animEffect>
                                    <p:set>
                                      <p:cBhvr>
                                        <p:cTn id="62" dur="1" fill="hold">
                                          <p:stCondLst>
                                            <p:cond delay="499"/>
                                          </p:stCondLst>
                                        </p:cTn>
                                        <p:tgtEl>
                                          <p:spTgt spid="71"/>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22" presetClass="entr" presetSubtype="1" fill="hold" grpId="0" nodeType="clickEffect">
                                  <p:stCondLst>
                                    <p:cond delay="0"/>
                                  </p:stCondLst>
                                  <p:childTnLst>
                                    <p:set>
                                      <p:cBhvr>
                                        <p:cTn id="66" dur="1" fill="hold">
                                          <p:stCondLst>
                                            <p:cond delay="0"/>
                                          </p:stCondLst>
                                        </p:cTn>
                                        <p:tgtEl>
                                          <p:spTgt spid="72"/>
                                        </p:tgtEl>
                                        <p:attrNameLst>
                                          <p:attrName>style.visibility</p:attrName>
                                        </p:attrNameLst>
                                      </p:cBhvr>
                                      <p:to>
                                        <p:strVal val="visible"/>
                                      </p:to>
                                    </p:set>
                                    <p:animEffect transition="in" filter="wipe(up)">
                                      <p:cBhvr>
                                        <p:cTn id="67" dur="500"/>
                                        <p:tgtEl>
                                          <p:spTgt spid="72"/>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xit" presetSubtype="1" fill="hold" grpId="1" nodeType="clickEffect">
                                  <p:stCondLst>
                                    <p:cond delay="0"/>
                                  </p:stCondLst>
                                  <p:childTnLst>
                                    <p:animEffect transition="out" filter="wipe(up)">
                                      <p:cBhvr>
                                        <p:cTn id="71" dur="500"/>
                                        <p:tgtEl>
                                          <p:spTgt spid="72"/>
                                        </p:tgtEl>
                                      </p:cBhvr>
                                    </p:animEffect>
                                    <p:set>
                                      <p:cBhvr>
                                        <p:cTn id="72" dur="1" fill="hold">
                                          <p:stCondLst>
                                            <p:cond delay="499"/>
                                          </p:stCondLst>
                                        </p:cTn>
                                        <p:tgtEl>
                                          <p:spTgt spid="72"/>
                                        </p:tgtEl>
                                        <p:attrNameLst>
                                          <p:attrName>style.visibility</p:attrName>
                                        </p:attrNameLst>
                                      </p:cBhvr>
                                      <p:to>
                                        <p:strVal val="hidden"/>
                                      </p:to>
                                    </p:set>
                                  </p:childTnLst>
                                </p:cTn>
                              </p:par>
                              <p:par>
                                <p:cTn id="73" presetID="10" presetClass="entr" presetSubtype="0" fill="hold" grpId="0" nodeType="withEffect">
                                  <p:stCondLst>
                                    <p:cond delay="0"/>
                                  </p:stCondLst>
                                  <p:childTnLst>
                                    <p:set>
                                      <p:cBhvr>
                                        <p:cTn id="74" dur="1" fill="hold">
                                          <p:stCondLst>
                                            <p:cond delay="0"/>
                                          </p:stCondLst>
                                        </p:cTn>
                                        <p:tgtEl>
                                          <p:spTgt spid="3"/>
                                        </p:tgtEl>
                                        <p:attrNameLst>
                                          <p:attrName>style.visibility</p:attrName>
                                        </p:attrNameLst>
                                      </p:cBhvr>
                                      <p:to>
                                        <p:strVal val="visible"/>
                                      </p:to>
                                    </p:set>
                                    <p:animEffect transition="in" filter="fade">
                                      <p:cBhvr>
                                        <p:cTn id="7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6" grpId="0" animBg="1"/>
      <p:bldP spid="66" grpId="1" animBg="1"/>
      <p:bldP spid="67" grpId="0" animBg="1"/>
      <p:bldP spid="67" grpId="1" animBg="1"/>
      <p:bldP spid="68" grpId="0" animBg="1"/>
      <p:bldP spid="68" grpId="1" animBg="1"/>
      <p:bldP spid="69" grpId="0" animBg="1"/>
      <p:bldP spid="69" grpId="1" animBg="1"/>
      <p:bldP spid="70" grpId="0" animBg="1"/>
      <p:bldP spid="70" grpId="1" animBg="1"/>
      <p:bldP spid="71" grpId="0" animBg="1"/>
      <p:bldP spid="71" grpId="1" animBg="1"/>
      <p:bldP spid="72" grpId="0" animBg="1"/>
      <p:bldP spid="72" grpId="1"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EB776-73D0-4515-8719-C24BFB45BF4E}"/>
              </a:ext>
            </a:extLst>
          </p:cNvPr>
          <p:cNvSpPr>
            <a:spLocks noGrp="1"/>
          </p:cNvSpPr>
          <p:nvPr>
            <p:ph type="title"/>
          </p:nvPr>
        </p:nvSpPr>
        <p:spPr/>
        <p:txBody>
          <a:bodyPr/>
          <a:lstStyle/>
          <a:p>
            <a:r>
              <a:rPr lang="en-GB" dirty="0" err="1">
                <a:solidFill>
                  <a:schemeClr val="bg1">
                    <a:lumMod val="50000"/>
                  </a:schemeClr>
                </a:solidFill>
              </a:rPr>
              <a:t>Kitaev</a:t>
            </a:r>
            <a:r>
              <a:rPr lang="en-GB" dirty="0">
                <a:solidFill>
                  <a:schemeClr val="bg1">
                    <a:lumMod val="50000"/>
                  </a:schemeClr>
                </a:solidFill>
              </a:rPr>
              <a:t> |</a:t>
            </a:r>
            <a:r>
              <a:rPr lang="en-GB" dirty="0"/>
              <a:t> Protocol</a:t>
            </a:r>
          </a:p>
        </p:txBody>
      </p:sp>
      <p:grpSp>
        <p:nvGrpSpPr>
          <p:cNvPr id="78" name="Group 77">
            <a:extLst>
              <a:ext uri="{FF2B5EF4-FFF2-40B4-BE49-F238E27FC236}">
                <a16:creationId xmlns:a16="http://schemas.microsoft.com/office/drawing/2014/main" id="{5890A6BB-1915-4BF4-B1C0-6DCE00F463E3}"/>
              </a:ext>
            </a:extLst>
          </p:cNvPr>
          <p:cNvGrpSpPr>
            <a:grpSpLocks noChangeAspect="1"/>
          </p:cNvGrpSpPr>
          <p:nvPr/>
        </p:nvGrpSpPr>
        <p:grpSpPr>
          <a:xfrm>
            <a:off x="1084324" y="1917949"/>
            <a:ext cx="2449452" cy="4110200"/>
            <a:chOff x="2543173" y="2540001"/>
            <a:chExt cx="606426" cy="1017588"/>
          </a:xfrm>
        </p:grpSpPr>
        <p:sp>
          <p:nvSpPr>
            <p:cNvPr id="13" name="Freeform 7">
              <a:extLst>
                <a:ext uri="{FF2B5EF4-FFF2-40B4-BE49-F238E27FC236}">
                  <a16:creationId xmlns:a16="http://schemas.microsoft.com/office/drawing/2014/main" id="{EEDB9238-D6A7-4124-9C34-6CBEF6503459}"/>
                </a:ext>
              </a:extLst>
            </p:cNvPr>
            <p:cNvSpPr>
              <a:spLocks noEditPoints="1"/>
            </p:cNvSpPr>
            <p:nvPr/>
          </p:nvSpPr>
          <p:spPr bwMode="auto">
            <a:xfrm>
              <a:off x="2570161" y="2541589"/>
              <a:ext cx="28575" cy="30163"/>
            </a:xfrm>
            <a:custGeom>
              <a:avLst/>
              <a:gdLst>
                <a:gd name="T0" fmla="*/ 395 w 395"/>
                <a:gd name="T1" fmla="*/ 436 h 436"/>
                <a:gd name="T2" fmla="*/ 333 w 395"/>
                <a:gd name="T3" fmla="*/ 436 h 436"/>
                <a:gd name="T4" fmla="*/ 290 w 395"/>
                <a:gd name="T5" fmla="*/ 314 h 436"/>
                <a:gd name="T6" fmla="*/ 102 w 395"/>
                <a:gd name="T7" fmla="*/ 314 h 436"/>
                <a:gd name="T8" fmla="*/ 59 w 395"/>
                <a:gd name="T9" fmla="*/ 436 h 436"/>
                <a:gd name="T10" fmla="*/ 0 w 395"/>
                <a:gd name="T11" fmla="*/ 436 h 436"/>
                <a:gd name="T12" fmla="*/ 159 w 395"/>
                <a:gd name="T13" fmla="*/ 0 h 436"/>
                <a:gd name="T14" fmla="*/ 236 w 395"/>
                <a:gd name="T15" fmla="*/ 0 h 436"/>
                <a:gd name="T16" fmla="*/ 395 w 395"/>
                <a:gd name="T17" fmla="*/ 436 h 436"/>
                <a:gd name="T18" fmla="*/ 272 w 395"/>
                <a:gd name="T19" fmla="*/ 264 h 436"/>
                <a:gd name="T20" fmla="*/ 196 w 395"/>
                <a:gd name="T21" fmla="*/ 50 h 436"/>
                <a:gd name="T22" fmla="*/ 119 w 395"/>
                <a:gd name="T23" fmla="*/ 264 h 436"/>
                <a:gd name="T24" fmla="*/ 272 w 395"/>
                <a:gd name="T25" fmla="*/ 264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5" h="436">
                  <a:moveTo>
                    <a:pt x="395" y="436"/>
                  </a:moveTo>
                  <a:lnTo>
                    <a:pt x="333" y="436"/>
                  </a:lnTo>
                  <a:lnTo>
                    <a:pt x="290" y="314"/>
                  </a:lnTo>
                  <a:lnTo>
                    <a:pt x="102" y="314"/>
                  </a:lnTo>
                  <a:lnTo>
                    <a:pt x="59" y="436"/>
                  </a:lnTo>
                  <a:lnTo>
                    <a:pt x="0" y="436"/>
                  </a:lnTo>
                  <a:lnTo>
                    <a:pt x="159" y="0"/>
                  </a:lnTo>
                  <a:lnTo>
                    <a:pt x="236" y="0"/>
                  </a:lnTo>
                  <a:lnTo>
                    <a:pt x="395" y="436"/>
                  </a:lnTo>
                  <a:close/>
                  <a:moveTo>
                    <a:pt x="272" y="264"/>
                  </a:moveTo>
                  <a:lnTo>
                    <a:pt x="196" y="50"/>
                  </a:lnTo>
                  <a:lnTo>
                    <a:pt x="119" y="264"/>
                  </a:lnTo>
                  <a:lnTo>
                    <a:pt x="272" y="264"/>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4" name="Rectangle 8">
              <a:extLst>
                <a:ext uri="{FF2B5EF4-FFF2-40B4-BE49-F238E27FC236}">
                  <a16:creationId xmlns:a16="http://schemas.microsoft.com/office/drawing/2014/main" id="{0E2190A4-0413-47A5-9243-03EDEFA9A9E4}"/>
                </a:ext>
              </a:extLst>
            </p:cNvPr>
            <p:cNvSpPr>
              <a:spLocks noChangeArrowheads="1"/>
            </p:cNvSpPr>
            <p:nvPr/>
          </p:nvSpPr>
          <p:spPr bwMode="auto">
            <a:xfrm>
              <a:off x="2601911" y="2540001"/>
              <a:ext cx="4763" cy="317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5" name="Freeform 9">
              <a:extLst>
                <a:ext uri="{FF2B5EF4-FFF2-40B4-BE49-F238E27FC236}">
                  <a16:creationId xmlns:a16="http://schemas.microsoft.com/office/drawing/2014/main" id="{4AF53A1B-DA12-43F9-97A8-52CA28EBF497}"/>
                </a:ext>
              </a:extLst>
            </p:cNvPr>
            <p:cNvSpPr>
              <a:spLocks noEditPoints="1"/>
            </p:cNvSpPr>
            <p:nvPr/>
          </p:nvSpPr>
          <p:spPr bwMode="auto">
            <a:xfrm>
              <a:off x="2613023" y="2541589"/>
              <a:ext cx="4763" cy="30163"/>
            </a:xfrm>
            <a:custGeom>
              <a:avLst/>
              <a:gdLst>
                <a:gd name="T0" fmla="*/ 62 w 62"/>
                <a:gd name="T1" fmla="*/ 57 h 439"/>
                <a:gd name="T2" fmla="*/ 0 w 62"/>
                <a:gd name="T3" fmla="*/ 57 h 439"/>
                <a:gd name="T4" fmla="*/ 0 w 62"/>
                <a:gd name="T5" fmla="*/ 0 h 439"/>
                <a:gd name="T6" fmla="*/ 62 w 62"/>
                <a:gd name="T7" fmla="*/ 0 h 439"/>
                <a:gd name="T8" fmla="*/ 62 w 62"/>
                <a:gd name="T9" fmla="*/ 57 h 439"/>
                <a:gd name="T10" fmla="*/ 58 w 62"/>
                <a:gd name="T11" fmla="*/ 439 h 439"/>
                <a:gd name="T12" fmla="*/ 3 w 62"/>
                <a:gd name="T13" fmla="*/ 439 h 439"/>
                <a:gd name="T14" fmla="*/ 3 w 62"/>
                <a:gd name="T15" fmla="*/ 112 h 439"/>
                <a:gd name="T16" fmla="*/ 58 w 62"/>
                <a:gd name="T17" fmla="*/ 112 h 439"/>
                <a:gd name="T18" fmla="*/ 58 w 62"/>
                <a:gd name="T19" fmla="*/ 439 h 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2" h="439">
                  <a:moveTo>
                    <a:pt x="62" y="57"/>
                  </a:moveTo>
                  <a:lnTo>
                    <a:pt x="0" y="57"/>
                  </a:lnTo>
                  <a:lnTo>
                    <a:pt x="0" y="0"/>
                  </a:lnTo>
                  <a:lnTo>
                    <a:pt x="62" y="0"/>
                  </a:lnTo>
                  <a:lnTo>
                    <a:pt x="62" y="57"/>
                  </a:lnTo>
                  <a:close/>
                  <a:moveTo>
                    <a:pt x="58" y="439"/>
                  </a:moveTo>
                  <a:lnTo>
                    <a:pt x="3" y="439"/>
                  </a:lnTo>
                  <a:lnTo>
                    <a:pt x="3" y="112"/>
                  </a:lnTo>
                  <a:lnTo>
                    <a:pt x="58" y="112"/>
                  </a:lnTo>
                  <a:lnTo>
                    <a:pt x="58" y="439"/>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6" name="Freeform 10">
              <a:extLst>
                <a:ext uri="{FF2B5EF4-FFF2-40B4-BE49-F238E27FC236}">
                  <a16:creationId xmlns:a16="http://schemas.microsoft.com/office/drawing/2014/main" id="{E51C9874-F721-4EBF-8D0E-892F2F029987}"/>
                </a:ext>
              </a:extLst>
            </p:cNvPr>
            <p:cNvSpPr>
              <a:spLocks/>
            </p:cNvSpPr>
            <p:nvPr/>
          </p:nvSpPr>
          <p:spPr bwMode="auto">
            <a:xfrm>
              <a:off x="2622548" y="2547939"/>
              <a:ext cx="19050" cy="23813"/>
            </a:xfrm>
            <a:custGeom>
              <a:avLst/>
              <a:gdLst>
                <a:gd name="T0" fmla="*/ 265 w 265"/>
                <a:gd name="T1" fmla="*/ 314 h 342"/>
                <a:gd name="T2" fmla="*/ 213 w 265"/>
                <a:gd name="T3" fmla="*/ 335 h 342"/>
                <a:gd name="T4" fmla="*/ 160 w 265"/>
                <a:gd name="T5" fmla="*/ 342 h 342"/>
                <a:gd name="T6" fmla="*/ 95 w 265"/>
                <a:gd name="T7" fmla="*/ 332 h 342"/>
                <a:gd name="T8" fmla="*/ 44 w 265"/>
                <a:gd name="T9" fmla="*/ 300 h 342"/>
                <a:gd name="T10" fmla="*/ 11 w 265"/>
                <a:gd name="T11" fmla="*/ 247 h 342"/>
                <a:gd name="T12" fmla="*/ 0 w 265"/>
                <a:gd name="T13" fmla="*/ 172 h 342"/>
                <a:gd name="T14" fmla="*/ 44 w 265"/>
                <a:gd name="T15" fmla="*/ 46 h 342"/>
                <a:gd name="T16" fmla="*/ 160 w 265"/>
                <a:gd name="T17" fmla="*/ 0 h 342"/>
                <a:gd name="T18" fmla="*/ 215 w 265"/>
                <a:gd name="T19" fmla="*/ 8 h 342"/>
                <a:gd name="T20" fmla="*/ 265 w 265"/>
                <a:gd name="T21" fmla="*/ 27 h 342"/>
                <a:gd name="T22" fmla="*/ 265 w 265"/>
                <a:gd name="T23" fmla="*/ 88 h 342"/>
                <a:gd name="T24" fmla="*/ 262 w 265"/>
                <a:gd name="T25" fmla="*/ 88 h 342"/>
                <a:gd name="T26" fmla="*/ 210 w 265"/>
                <a:gd name="T27" fmla="*/ 58 h 342"/>
                <a:gd name="T28" fmla="*/ 158 w 265"/>
                <a:gd name="T29" fmla="*/ 48 h 342"/>
                <a:gd name="T30" fmla="*/ 84 w 265"/>
                <a:gd name="T31" fmla="*/ 79 h 342"/>
                <a:gd name="T32" fmla="*/ 57 w 265"/>
                <a:gd name="T33" fmla="*/ 172 h 342"/>
                <a:gd name="T34" fmla="*/ 83 w 265"/>
                <a:gd name="T35" fmla="*/ 263 h 342"/>
                <a:gd name="T36" fmla="*/ 158 w 265"/>
                <a:gd name="T37" fmla="*/ 294 h 342"/>
                <a:gd name="T38" fmla="*/ 192 w 265"/>
                <a:gd name="T39" fmla="*/ 290 h 342"/>
                <a:gd name="T40" fmla="*/ 223 w 265"/>
                <a:gd name="T41" fmla="*/ 279 h 342"/>
                <a:gd name="T42" fmla="*/ 245 w 265"/>
                <a:gd name="T43" fmla="*/ 266 h 342"/>
                <a:gd name="T44" fmla="*/ 262 w 265"/>
                <a:gd name="T45" fmla="*/ 254 h 342"/>
                <a:gd name="T46" fmla="*/ 265 w 265"/>
                <a:gd name="T47" fmla="*/ 254 h 342"/>
                <a:gd name="T48" fmla="*/ 265 w 265"/>
                <a:gd name="T49" fmla="*/ 314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5" h="342">
                  <a:moveTo>
                    <a:pt x="265" y="314"/>
                  </a:moveTo>
                  <a:cubicBezTo>
                    <a:pt x="247" y="323"/>
                    <a:pt x="229" y="330"/>
                    <a:pt x="213" y="335"/>
                  </a:cubicBezTo>
                  <a:cubicBezTo>
                    <a:pt x="196" y="340"/>
                    <a:pt x="179" y="342"/>
                    <a:pt x="160" y="342"/>
                  </a:cubicBezTo>
                  <a:cubicBezTo>
                    <a:pt x="137" y="342"/>
                    <a:pt x="115" y="339"/>
                    <a:pt x="95" y="332"/>
                  </a:cubicBezTo>
                  <a:cubicBezTo>
                    <a:pt x="75" y="325"/>
                    <a:pt x="58" y="314"/>
                    <a:pt x="44" y="300"/>
                  </a:cubicBezTo>
                  <a:cubicBezTo>
                    <a:pt x="30" y="286"/>
                    <a:pt x="19" y="269"/>
                    <a:pt x="11" y="247"/>
                  </a:cubicBezTo>
                  <a:cubicBezTo>
                    <a:pt x="4" y="226"/>
                    <a:pt x="0" y="200"/>
                    <a:pt x="0" y="172"/>
                  </a:cubicBezTo>
                  <a:cubicBezTo>
                    <a:pt x="0" y="118"/>
                    <a:pt x="14" y="76"/>
                    <a:pt x="44" y="46"/>
                  </a:cubicBezTo>
                  <a:cubicBezTo>
                    <a:pt x="73" y="15"/>
                    <a:pt x="112" y="0"/>
                    <a:pt x="160" y="0"/>
                  </a:cubicBezTo>
                  <a:cubicBezTo>
                    <a:pt x="179" y="0"/>
                    <a:pt x="197" y="3"/>
                    <a:pt x="215" y="8"/>
                  </a:cubicBezTo>
                  <a:cubicBezTo>
                    <a:pt x="233" y="13"/>
                    <a:pt x="250" y="20"/>
                    <a:pt x="265" y="27"/>
                  </a:cubicBezTo>
                  <a:lnTo>
                    <a:pt x="265" y="88"/>
                  </a:lnTo>
                  <a:lnTo>
                    <a:pt x="262" y="88"/>
                  </a:lnTo>
                  <a:cubicBezTo>
                    <a:pt x="245" y="75"/>
                    <a:pt x="228" y="65"/>
                    <a:pt x="210" y="58"/>
                  </a:cubicBezTo>
                  <a:cubicBezTo>
                    <a:pt x="192" y="51"/>
                    <a:pt x="175" y="48"/>
                    <a:pt x="158" y="48"/>
                  </a:cubicBezTo>
                  <a:cubicBezTo>
                    <a:pt x="127" y="48"/>
                    <a:pt x="102" y="58"/>
                    <a:pt x="84" y="79"/>
                  </a:cubicBezTo>
                  <a:cubicBezTo>
                    <a:pt x="66" y="100"/>
                    <a:pt x="57" y="131"/>
                    <a:pt x="57" y="172"/>
                  </a:cubicBezTo>
                  <a:cubicBezTo>
                    <a:pt x="57" y="211"/>
                    <a:pt x="66" y="241"/>
                    <a:pt x="83" y="263"/>
                  </a:cubicBezTo>
                  <a:cubicBezTo>
                    <a:pt x="101" y="284"/>
                    <a:pt x="126" y="294"/>
                    <a:pt x="158" y="294"/>
                  </a:cubicBezTo>
                  <a:cubicBezTo>
                    <a:pt x="169" y="294"/>
                    <a:pt x="180" y="293"/>
                    <a:pt x="192" y="290"/>
                  </a:cubicBezTo>
                  <a:cubicBezTo>
                    <a:pt x="203" y="287"/>
                    <a:pt x="214" y="283"/>
                    <a:pt x="223" y="279"/>
                  </a:cubicBezTo>
                  <a:cubicBezTo>
                    <a:pt x="231" y="275"/>
                    <a:pt x="238" y="270"/>
                    <a:pt x="245" y="266"/>
                  </a:cubicBezTo>
                  <a:cubicBezTo>
                    <a:pt x="252" y="261"/>
                    <a:pt x="258" y="257"/>
                    <a:pt x="262" y="254"/>
                  </a:cubicBezTo>
                  <a:lnTo>
                    <a:pt x="265" y="254"/>
                  </a:lnTo>
                  <a:lnTo>
                    <a:pt x="265" y="314"/>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7" name="Freeform 11">
              <a:extLst>
                <a:ext uri="{FF2B5EF4-FFF2-40B4-BE49-F238E27FC236}">
                  <a16:creationId xmlns:a16="http://schemas.microsoft.com/office/drawing/2014/main" id="{575230AB-AEC7-46E5-A8E1-C2073C205350}"/>
                </a:ext>
              </a:extLst>
            </p:cNvPr>
            <p:cNvSpPr>
              <a:spLocks noEditPoints="1"/>
            </p:cNvSpPr>
            <p:nvPr/>
          </p:nvSpPr>
          <p:spPr bwMode="auto">
            <a:xfrm>
              <a:off x="2644773" y="2547939"/>
              <a:ext cx="20638" cy="23813"/>
            </a:xfrm>
            <a:custGeom>
              <a:avLst/>
              <a:gdLst>
                <a:gd name="T0" fmla="*/ 297 w 297"/>
                <a:gd name="T1" fmla="*/ 178 h 343"/>
                <a:gd name="T2" fmla="*/ 56 w 297"/>
                <a:gd name="T3" fmla="*/ 178 h 343"/>
                <a:gd name="T4" fmla="*/ 65 w 297"/>
                <a:gd name="T5" fmla="*/ 231 h 343"/>
                <a:gd name="T6" fmla="*/ 90 w 297"/>
                <a:gd name="T7" fmla="*/ 267 h 343"/>
                <a:gd name="T8" fmla="*/ 126 w 297"/>
                <a:gd name="T9" fmla="*/ 288 h 343"/>
                <a:gd name="T10" fmla="*/ 172 w 297"/>
                <a:gd name="T11" fmla="*/ 295 h 343"/>
                <a:gd name="T12" fmla="*/ 239 w 297"/>
                <a:gd name="T13" fmla="*/ 282 h 343"/>
                <a:gd name="T14" fmla="*/ 288 w 297"/>
                <a:gd name="T15" fmla="*/ 256 h 343"/>
                <a:gd name="T16" fmla="*/ 291 w 297"/>
                <a:gd name="T17" fmla="*/ 256 h 343"/>
                <a:gd name="T18" fmla="*/ 291 w 297"/>
                <a:gd name="T19" fmla="*/ 316 h 343"/>
                <a:gd name="T20" fmla="*/ 234 w 297"/>
                <a:gd name="T21" fmla="*/ 336 h 343"/>
                <a:gd name="T22" fmla="*/ 173 w 297"/>
                <a:gd name="T23" fmla="*/ 343 h 343"/>
                <a:gd name="T24" fmla="*/ 46 w 297"/>
                <a:gd name="T25" fmla="*/ 299 h 343"/>
                <a:gd name="T26" fmla="*/ 0 w 297"/>
                <a:gd name="T27" fmla="*/ 174 h 343"/>
                <a:gd name="T28" fmla="*/ 44 w 297"/>
                <a:gd name="T29" fmla="*/ 47 h 343"/>
                <a:gd name="T30" fmla="*/ 159 w 297"/>
                <a:gd name="T31" fmla="*/ 0 h 343"/>
                <a:gd name="T32" fmla="*/ 261 w 297"/>
                <a:gd name="T33" fmla="*/ 38 h 343"/>
                <a:gd name="T34" fmla="*/ 297 w 297"/>
                <a:gd name="T35" fmla="*/ 148 h 343"/>
                <a:gd name="T36" fmla="*/ 297 w 297"/>
                <a:gd name="T37" fmla="*/ 178 h 343"/>
                <a:gd name="T38" fmla="*/ 243 w 297"/>
                <a:gd name="T39" fmla="*/ 136 h 343"/>
                <a:gd name="T40" fmla="*/ 222 w 297"/>
                <a:gd name="T41" fmla="*/ 69 h 343"/>
                <a:gd name="T42" fmla="*/ 156 w 297"/>
                <a:gd name="T43" fmla="*/ 45 h 343"/>
                <a:gd name="T44" fmla="*/ 86 w 297"/>
                <a:gd name="T45" fmla="*/ 71 h 343"/>
                <a:gd name="T46" fmla="*/ 56 w 297"/>
                <a:gd name="T47" fmla="*/ 136 h 343"/>
                <a:gd name="T48" fmla="*/ 243 w 297"/>
                <a:gd name="T49" fmla="*/ 136 h 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97" h="343">
                  <a:moveTo>
                    <a:pt x="297" y="178"/>
                  </a:moveTo>
                  <a:lnTo>
                    <a:pt x="56" y="178"/>
                  </a:lnTo>
                  <a:cubicBezTo>
                    <a:pt x="56" y="198"/>
                    <a:pt x="59" y="216"/>
                    <a:pt x="65" y="231"/>
                  </a:cubicBezTo>
                  <a:cubicBezTo>
                    <a:pt x="71" y="245"/>
                    <a:pt x="79" y="258"/>
                    <a:pt x="90" y="267"/>
                  </a:cubicBezTo>
                  <a:cubicBezTo>
                    <a:pt x="100" y="277"/>
                    <a:pt x="112" y="284"/>
                    <a:pt x="126" y="288"/>
                  </a:cubicBezTo>
                  <a:cubicBezTo>
                    <a:pt x="140" y="293"/>
                    <a:pt x="155" y="295"/>
                    <a:pt x="172" y="295"/>
                  </a:cubicBezTo>
                  <a:cubicBezTo>
                    <a:pt x="194" y="295"/>
                    <a:pt x="217" y="291"/>
                    <a:pt x="239" y="282"/>
                  </a:cubicBezTo>
                  <a:cubicBezTo>
                    <a:pt x="262" y="273"/>
                    <a:pt x="278" y="265"/>
                    <a:pt x="288" y="256"/>
                  </a:cubicBezTo>
                  <a:lnTo>
                    <a:pt x="291" y="256"/>
                  </a:lnTo>
                  <a:lnTo>
                    <a:pt x="291" y="316"/>
                  </a:lnTo>
                  <a:cubicBezTo>
                    <a:pt x="272" y="324"/>
                    <a:pt x="253" y="330"/>
                    <a:pt x="234" y="336"/>
                  </a:cubicBezTo>
                  <a:cubicBezTo>
                    <a:pt x="214" y="341"/>
                    <a:pt x="194" y="343"/>
                    <a:pt x="173" y="343"/>
                  </a:cubicBezTo>
                  <a:cubicBezTo>
                    <a:pt x="119" y="343"/>
                    <a:pt x="76" y="329"/>
                    <a:pt x="46" y="299"/>
                  </a:cubicBezTo>
                  <a:cubicBezTo>
                    <a:pt x="15" y="270"/>
                    <a:pt x="0" y="228"/>
                    <a:pt x="0" y="174"/>
                  </a:cubicBezTo>
                  <a:cubicBezTo>
                    <a:pt x="0" y="121"/>
                    <a:pt x="14" y="78"/>
                    <a:pt x="44" y="47"/>
                  </a:cubicBezTo>
                  <a:cubicBezTo>
                    <a:pt x="73" y="15"/>
                    <a:pt x="111" y="0"/>
                    <a:pt x="159" y="0"/>
                  </a:cubicBezTo>
                  <a:cubicBezTo>
                    <a:pt x="203" y="0"/>
                    <a:pt x="237" y="12"/>
                    <a:pt x="261" y="38"/>
                  </a:cubicBezTo>
                  <a:cubicBezTo>
                    <a:pt x="285" y="64"/>
                    <a:pt x="297" y="101"/>
                    <a:pt x="297" y="148"/>
                  </a:cubicBezTo>
                  <a:lnTo>
                    <a:pt x="297" y="178"/>
                  </a:lnTo>
                  <a:close/>
                  <a:moveTo>
                    <a:pt x="243" y="136"/>
                  </a:moveTo>
                  <a:cubicBezTo>
                    <a:pt x="243" y="107"/>
                    <a:pt x="236" y="84"/>
                    <a:pt x="222" y="69"/>
                  </a:cubicBezTo>
                  <a:cubicBezTo>
                    <a:pt x="207" y="53"/>
                    <a:pt x="185" y="45"/>
                    <a:pt x="156" y="45"/>
                  </a:cubicBezTo>
                  <a:cubicBezTo>
                    <a:pt x="127" y="45"/>
                    <a:pt x="103" y="54"/>
                    <a:pt x="86" y="71"/>
                  </a:cubicBezTo>
                  <a:cubicBezTo>
                    <a:pt x="68" y="88"/>
                    <a:pt x="58" y="110"/>
                    <a:pt x="56" y="136"/>
                  </a:cubicBezTo>
                  <a:lnTo>
                    <a:pt x="243" y="136"/>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 name="Freeform 12">
              <a:extLst>
                <a:ext uri="{FF2B5EF4-FFF2-40B4-BE49-F238E27FC236}">
                  <a16:creationId xmlns:a16="http://schemas.microsoft.com/office/drawing/2014/main" id="{5022DB89-C652-4B3E-82D1-F60D32F0F476}"/>
                </a:ext>
              </a:extLst>
            </p:cNvPr>
            <p:cNvSpPr>
              <a:spLocks/>
            </p:cNvSpPr>
            <p:nvPr/>
          </p:nvSpPr>
          <p:spPr bwMode="auto">
            <a:xfrm>
              <a:off x="2759073" y="2541589"/>
              <a:ext cx="25400" cy="30163"/>
            </a:xfrm>
            <a:custGeom>
              <a:avLst/>
              <a:gdLst>
                <a:gd name="T0" fmla="*/ 388 w 388"/>
                <a:gd name="T1" fmla="*/ 436 h 436"/>
                <a:gd name="T2" fmla="*/ 330 w 388"/>
                <a:gd name="T3" fmla="*/ 436 h 436"/>
                <a:gd name="T4" fmla="*/ 330 w 388"/>
                <a:gd name="T5" fmla="*/ 60 h 436"/>
                <a:gd name="T6" fmla="*/ 209 w 388"/>
                <a:gd name="T7" fmla="*/ 316 h 436"/>
                <a:gd name="T8" fmla="*/ 174 w 388"/>
                <a:gd name="T9" fmla="*/ 316 h 436"/>
                <a:gd name="T10" fmla="*/ 54 w 388"/>
                <a:gd name="T11" fmla="*/ 60 h 436"/>
                <a:gd name="T12" fmla="*/ 54 w 388"/>
                <a:gd name="T13" fmla="*/ 436 h 436"/>
                <a:gd name="T14" fmla="*/ 0 w 388"/>
                <a:gd name="T15" fmla="*/ 436 h 436"/>
                <a:gd name="T16" fmla="*/ 0 w 388"/>
                <a:gd name="T17" fmla="*/ 0 h 436"/>
                <a:gd name="T18" fmla="*/ 79 w 388"/>
                <a:gd name="T19" fmla="*/ 0 h 436"/>
                <a:gd name="T20" fmla="*/ 195 w 388"/>
                <a:gd name="T21" fmla="*/ 243 h 436"/>
                <a:gd name="T22" fmla="*/ 308 w 388"/>
                <a:gd name="T23" fmla="*/ 0 h 436"/>
                <a:gd name="T24" fmla="*/ 388 w 388"/>
                <a:gd name="T25" fmla="*/ 0 h 436"/>
                <a:gd name="T26" fmla="*/ 388 w 388"/>
                <a:gd name="T27" fmla="*/ 436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88" h="436">
                  <a:moveTo>
                    <a:pt x="388" y="436"/>
                  </a:moveTo>
                  <a:lnTo>
                    <a:pt x="330" y="436"/>
                  </a:lnTo>
                  <a:lnTo>
                    <a:pt x="330" y="60"/>
                  </a:lnTo>
                  <a:lnTo>
                    <a:pt x="209" y="316"/>
                  </a:lnTo>
                  <a:lnTo>
                    <a:pt x="174" y="316"/>
                  </a:lnTo>
                  <a:lnTo>
                    <a:pt x="54" y="60"/>
                  </a:lnTo>
                  <a:lnTo>
                    <a:pt x="54" y="436"/>
                  </a:lnTo>
                  <a:lnTo>
                    <a:pt x="0" y="436"/>
                  </a:lnTo>
                  <a:lnTo>
                    <a:pt x="0" y="0"/>
                  </a:lnTo>
                  <a:lnTo>
                    <a:pt x="79" y="0"/>
                  </a:lnTo>
                  <a:lnTo>
                    <a:pt x="195" y="243"/>
                  </a:lnTo>
                  <a:lnTo>
                    <a:pt x="308" y="0"/>
                  </a:lnTo>
                  <a:lnTo>
                    <a:pt x="388" y="0"/>
                  </a:lnTo>
                  <a:lnTo>
                    <a:pt x="388" y="436"/>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9" name="Freeform 13">
              <a:extLst>
                <a:ext uri="{FF2B5EF4-FFF2-40B4-BE49-F238E27FC236}">
                  <a16:creationId xmlns:a16="http://schemas.microsoft.com/office/drawing/2014/main" id="{EE96A3D9-AA54-41F3-AF55-96B3B9B1DFE8}"/>
                </a:ext>
              </a:extLst>
            </p:cNvPr>
            <p:cNvSpPr>
              <a:spLocks noEditPoints="1"/>
            </p:cNvSpPr>
            <p:nvPr/>
          </p:nvSpPr>
          <p:spPr bwMode="auto">
            <a:xfrm>
              <a:off x="2790823" y="2547939"/>
              <a:ext cx="20638" cy="23813"/>
            </a:xfrm>
            <a:custGeom>
              <a:avLst/>
              <a:gdLst>
                <a:gd name="T0" fmla="*/ 297 w 297"/>
                <a:gd name="T1" fmla="*/ 178 h 343"/>
                <a:gd name="T2" fmla="*/ 56 w 297"/>
                <a:gd name="T3" fmla="*/ 178 h 343"/>
                <a:gd name="T4" fmla="*/ 65 w 297"/>
                <a:gd name="T5" fmla="*/ 231 h 343"/>
                <a:gd name="T6" fmla="*/ 90 w 297"/>
                <a:gd name="T7" fmla="*/ 267 h 343"/>
                <a:gd name="T8" fmla="*/ 126 w 297"/>
                <a:gd name="T9" fmla="*/ 288 h 343"/>
                <a:gd name="T10" fmla="*/ 173 w 297"/>
                <a:gd name="T11" fmla="*/ 295 h 343"/>
                <a:gd name="T12" fmla="*/ 240 w 297"/>
                <a:gd name="T13" fmla="*/ 282 h 343"/>
                <a:gd name="T14" fmla="*/ 288 w 297"/>
                <a:gd name="T15" fmla="*/ 256 h 343"/>
                <a:gd name="T16" fmla="*/ 291 w 297"/>
                <a:gd name="T17" fmla="*/ 256 h 343"/>
                <a:gd name="T18" fmla="*/ 291 w 297"/>
                <a:gd name="T19" fmla="*/ 316 h 343"/>
                <a:gd name="T20" fmla="*/ 234 w 297"/>
                <a:gd name="T21" fmla="*/ 336 h 343"/>
                <a:gd name="T22" fmla="*/ 173 w 297"/>
                <a:gd name="T23" fmla="*/ 343 h 343"/>
                <a:gd name="T24" fmla="*/ 46 w 297"/>
                <a:gd name="T25" fmla="*/ 299 h 343"/>
                <a:gd name="T26" fmla="*/ 0 w 297"/>
                <a:gd name="T27" fmla="*/ 174 h 343"/>
                <a:gd name="T28" fmla="*/ 44 w 297"/>
                <a:gd name="T29" fmla="*/ 47 h 343"/>
                <a:gd name="T30" fmla="*/ 159 w 297"/>
                <a:gd name="T31" fmla="*/ 0 h 343"/>
                <a:gd name="T32" fmla="*/ 261 w 297"/>
                <a:gd name="T33" fmla="*/ 38 h 343"/>
                <a:gd name="T34" fmla="*/ 297 w 297"/>
                <a:gd name="T35" fmla="*/ 148 h 343"/>
                <a:gd name="T36" fmla="*/ 297 w 297"/>
                <a:gd name="T37" fmla="*/ 178 h 343"/>
                <a:gd name="T38" fmla="*/ 244 w 297"/>
                <a:gd name="T39" fmla="*/ 136 h 343"/>
                <a:gd name="T40" fmla="*/ 222 w 297"/>
                <a:gd name="T41" fmla="*/ 69 h 343"/>
                <a:gd name="T42" fmla="*/ 156 w 297"/>
                <a:gd name="T43" fmla="*/ 45 h 343"/>
                <a:gd name="T44" fmla="*/ 86 w 297"/>
                <a:gd name="T45" fmla="*/ 71 h 343"/>
                <a:gd name="T46" fmla="*/ 56 w 297"/>
                <a:gd name="T47" fmla="*/ 136 h 343"/>
                <a:gd name="T48" fmla="*/ 244 w 297"/>
                <a:gd name="T49" fmla="*/ 136 h 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97" h="343">
                  <a:moveTo>
                    <a:pt x="297" y="178"/>
                  </a:moveTo>
                  <a:lnTo>
                    <a:pt x="56" y="178"/>
                  </a:lnTo>
                  <a:cubicBezTo>
                    <a:pt x="56" y="198"/>
                    <a:pt x="59" y="216"/>
                    <a:pt x="65" y="231"/>
                  </a:cubicBezTo>
                  <a:cubicBezTo>
                    <a:pt x="71" y="245"/>
                    <a:pt x="80" y="258"/>
                    <a:pt x="90" y="267"/>
                  </a:cubicBezTo>
                  <a:cubicBezTo>
                    <a:pt x="100" y="277"/>
                    <a:pt x="112" y="284"/>
                    <a:pt x="126" y="288"/>
                  </a:cubicBezTo>
                  <a:cubicBezTo>
                    <a:pt x="140" y="293"/>
                    <a:pt x="156" y="295"/>
                    <a:pt x="173" y="295"/>
                  </a:cubicBezTo>
                  <a:cubicBezTo>
                    <a:pt x="195" y="295"/>
                    <a:pt x="217" y="291"/>
                    <a:pt x="240" y="282"/>
                  </a:cubicBezTo>
                  <a:cubicBezTo>
                    <a:pt x="262" y="273"/>
                    <a:pt x="278" y="265"/>
                    <a:pt x="288" y="256"/>
                  </a:cubicBezTo>
                  <a:lnTo>
                    <a:pt x="291" y="256"/>
                  </a:lnTo>
                  <a:lnTo>
                    <a:pt x="291" y="316"/>
                  </a:lnTo>
                  <a:cubicBezTo>
                    <a:pt x="272" y="324"/>
                    <a:pt x="253" y="330"/>
                    <a:pt x="234" y="336"/>
                  </a:cubicBezTo>
                  <a:cubicBezTo>
                    <a:pt x="215" y="341"/>
                    <a:pt x="195" y="343"/>
                    <a:pt x="173" y="343"/>
                  </a:cubicBezTo>
                  <a:cubicBezTo>
                    <a:pt x="119" y="343"/>
                    <a:pt x="76" y="329"/>
                    <a:pt x="46" y="299"/>
                  </a:cubicBezTo>
                  <a:cubicBezTo>
                    <a:pt x="16" y="270"/>
                    <a:pt x="0" y="228"/>
                    <a:pt x="0" y="174"/>
                  </a:cubicBezTo>
                  <a:cubicBezTo>
                    <a:pt x="0" y="121"/>
                    <a:pt x="15" y="78"/>
                    <a:pt x="44" y="47"/>
                  </a:cubicBezTo>
                  <a:cubicBezTo>
                    <a:pt x="73" y="15"/>
                    <a:pt x="112" y="0"/>
                    <a:pt x="159" y="0"/>
                  </a:cubicBezTo>
                  <a:cubicBezTo>
                    <a:pt x="203" y="0"/>
                    <a:pt x="237" y="12"/>
                    <a:pt x="261" y="38"/>
                  </a:cubicBezTo>
                  <a:cubicBezTo>
                    <a:pt x="285" y="64"/>
                    <a:pt x="297" y="101"/>
                    <a:pt x="297" y="148"/>
                  </a:cubicBezTo>
                  <a:lnTo>
                    <a:pt x="297" y="178"/>
                  </a:lnTo>
                  <a:close/>
                  <a:moveTo>
                    <a:pt x="244" y="136"/>
                  </a:moveTo>
                  <a:cubicBezTo>
                    <a:pt x="244" y="107"/>
                    <a:pt x="236" y="84"/>
                    <a:pt x="222" y="69"/>
                  </a:cubicBezTo>
                  <a:cubicBezTo>
                    <a:pt x="208" y="53"/>
                    <a:pt x="186" y="45"/>
                    <a:pt x="156" y="45"/>
                  </a:cubicBezTo>
                  <a:cubicBezTo>
                    <a:pt x="127" y="45"/>
                    <a:pt x="104" y="54"/>
                    <a:pt x="86" y="71"/>
                  </a:cubicBezTo>
                  <a:cubicBezTo>
                    <a:pt x="69" y="88"/>
                    <a:pt x="59" y="110"/>
                    <a:pt x="56" y="136"/>
                  </a:cubicBezTo>
                  <a:lnTo>
                    <a:pt x="244" y="136"/>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 name="Freeform 14">
              <a:extLst>
                <a:ext uri="{FF2B5EF4-FFF2-40B4-BE49-F238E27FC236}">
                  <a16:creationId xmlns:a16="http://schemas.microsoft.com/office/drawing/2014/main" id="{09CAC2D8-730F-477D-AB0A-F119C1F71A57}"/>
                </a:ext>
              </a:extLst>
            </p:cNvPr>
            <p:cNvSpPr>
              <a:spLocks/>
            </p:cNvSpPr>
            <p:nvPr/>
          </p:nvSpPr>
          <p:spPr bwMode="auto">
            <a:xfrm>
              <a:off x="2816223" y="2547939"/>
              <a:ext cx="17463" cy="23813"/>
            </a:xfrm>
            <a:custGeom>
              <a:avLst/>
              <a:gdLst>
                <a:gd name="T0" fmla="*/ 256 w 256"/>
                <a:gd name="T1" fmla="*/ 241 h 343"/>
                <a:gd name="T2" fmla="*/ 219 w 256"/>
                <a:gd name="T3" fmla="*/ 314 h 343"/>
                <a:gd name="T4" fmla="*/ 118 w 256"/>
                <a:gd name="T5" fmla="*/ 343 h 343"/>
                <a:gd name="T6" fmla="*/ 51 w 256"/>
                <a:gd name="T7" fmla="*/ 334 h 343"/>
                <a:gd name="T8" fmla="*/ 0 w 256"/>
                <a:gd name="T9" fmla="*/ 315 h 343"/>
                <a:gd name="T10" fmla="*/ 0 w 256"/>
                <a:gd name="T11" fmla="*/ 253 h 343"/>
                <a:gd name="T12" fmla="*/ 3 w 256"/>
                <a:gd name="T13" fmla="*/ 253 h 343"/>
                <a:gd name="T14" fmla="*/ 61 w 256"/>
                <a:gd name="T15" fmla="*/ 285 h 343"/>
                <a:gd name="T16" fmla="*/ 123 w 256"/>
                <a:gd name="T17" fmla="*/ 296 h 343"/>
                <a:gd name="T18" fmla="*/ 179 w 256"/>
                <a:gd name="T19" fmla="*/ 284 h 343"/>
                <a:gd name="T20" fmla="*/ 200 w 256"/>
                <a:gd name="T21" fmla="*/ 248 h 343"/>
                <a:gd name="T22" fmla="*/ 189 w 256"/>
                <a:gd name="T23" fmla="*/ 218 h 343"/>
                <a:gd name="T24" fmla="*/ 146 w 256"/>
                <a:gd name="T25" fmla="*/ 201 h 343"/>
                <a:gd name="T26" fmla="*/ 115 w 256"/>
                <a:gd name="T27" fmla="*/ 195 h 343"/>
                <a:gd name="T28" fmla="*/ 81 w 256"/>
                <a:gd name="T29" fmla="*/ 187 h 343"/>
                <a:gd name="T30" fmla="*/ 20 w 256"/>
                <a:gd name="T31" fmla="*/ 154 h 343"/>
                <a:gd name="T32" fmla="*/ 2 w 256"/>
                <a:gd name="T33" fmla="*/ 100 h 343"/>
                <a:gd name="T34" fmla="*/ 10 w 256"/>
                <a:gd name="T35" fmla="*/ 62 h 343"/>
                <a:gd name="T36" fmla="*/ 36 w 256"/>
                <a:gd name="T37" fmla="*/ 30 h 343"/>
                <a:gd name="T38" fmla="*/ 77 w 256"/>
                <a:gd name="T39" fmla="*/ 8 h 343"/>
                <a:gd name="T40" fmla="*/ 134 w 256"/>
                <a:gd name="T41" fmla="*/ 0 h 343"/>
                <a:gd name="T42" fmla="*/ 193 w 256"/>
                <a:gd name="T43" fmla="*/ 7 h 343"/>
                <a:gd name="T44" fmla="*/ 243 w 256"/>
                <a:gd name="T45" fmla="*/ 24 h 343"/>
                <a:gd name="T46" fmla="*/ 243 w 256"/>
                <a:gd name="T47" fmla="*/ 83 h 343"/>
                <a:gd name="T48" fmla="*/ 240 w 256"/>
                <a:gd name="T49" fmla="*/ 83 h 343"/>
                <a:gd name="T50" fmla="*/ 189 w 256"/>
                <a:gd name="T51" fmla="*/ 57 h 343"/>
                <a:gd name="T52" fmla="*/ 130 w 256"/>
                <a:gd name="T53" fmla="*/ 46 h 343"/>
                <a:gd name="T54" fmla="*/ 79 w 256"/>
                <a:gd name="T55" fmla="*/ 58 h 343"/>
                <a:gd name="T56" fmla="*/ 58 w 256"/>
                <a:gd name="T57" fmla="*/ 92 h 343"/>
                <a:gd name="T58" fmla="*/ 71 w 256"/>
                <a:gd name="T59" fmla="*/ 123 h 343"/>
                <a:gd name="T60" fmla="*/ 111 w 256"/>
                <a:gd name="T61" fmla="*/ 139 h 343"/>
                <a:gd name="T62" fmla="*/ 145 w 256"/>
                <a:gd name="T63" fmla="*/ 146 h 343"/>
                <a:gd name="T64" fmla="*/ 176 w 256"/>
                <a:gd name="T65" fmla="*/ 153 h 343"/>
                <a:gd name="T66" fmla="*/ 235 w 256"/>
                <a:gd name="T67" fmla="*/ 183 h 343"/>
                <a:gd name="T68" fmla="*/ 256 w 256"/>
                <a:gd name="T69" fmla="*/ 241 h 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56" h="343">
                  <a:moveTo>
                    <a:pt x="256" y="241"/>
                  </a:moveTo>
                  <a:cubicBezTo>
                    <a:pt x="256" y="270"/>
                    <a:pt x="244" y="295"/>
                    <a:pt x="219" y="314"/>
                  </a:cubicBezTo>
                  <a:cubicBezTo>
                    <a:pt x="195" y="333"/>
                    <a:pt x="161" y="343"/>
                    <a:pt x="118" y="343"/>
                  </a:cubicBezTo>
                  <a:cubicBezTo>
                    <a:pt x="94" y="343"/>
                    <a:pt x="72" y="340"/>
                    <a:pt x="51" y="334"/>
                  </a:cubicBezTo>
                  <a:cubicBezTo>
                    <a:pt x="31" y="328"/>
                    <a:pt x="14" y="322"/>
                    <a:pt x="0" y="315"/>
                  </a:cubicBezTo>
                  <a:lnTo>
                    <a:pt x="0" y="253"/>
                  </a:lnTo>
                  <a:lnTo>
                    <a:pt x="3" y="253"/>
                  </a:lnTo>
                  <a:cubicBezTo>
                    <a:pt x="21" y="266"/>
                    <a:pt x="40" y="277"/>
                    <a:pt x="61" y="285"/>
                  </a:cubicBezTo>
                  <a:cubicBezTo>
                    <a:pt x="83" y="292"/>
                    <a:pt x="103" y="296"/>
                    <a:pt x="123" y="296"/>
                  </a:cubicBezTo>
                  <a:cubicBezTo>
                    <a:pt x="147" y="296"/>
                    <a:pt x="166" y="292"/>
                    <a:pt x="179" y="284"/>
                  </a:cubicBezTo>
                  <a:cubicBezTo>
                    <a:pt x="193" y="277"/>
                    <a:pt x="200" y="264"/>
                    <a:pt x="200" y="248"/>
                  </a:cubicBezTo>
                  <a:cubicBezTo>
                    <a:pt x="200" y="235"/>
                    <a:pt x="196" y="225"/>
                    <a:pt x="189" y="218"/>
                  </a:cubicBezTo>
                  <a:cubicBezTo>
                    <a:pt x="182" y="212"/>
                    <a:pt x="167" y="206"/>
                    <a:pt x="146" y="201"/>
                  </a:cubicBezTo>
                  <a:cubicBezTo>
                    <a:pt x="138" y="200"/>
                    <a:pt x="128" y="197"/>
                    <a:pt x="115" y="195"/>
                  </a:cubicBezTo>
                  <a:cubicBezTo>
                    <a:pt x="103" y="193"/>
                    <a:pt x="91" y="190"/>
                    <a:pt x="81" y="187"/>
                  </a:cubicBezTo>
                  <a:cubicBezTo>
                    <a:pt x="52" y="180"/>
                    <a:pt x="32" y="169"/>
                    <a:pt x="20" y="154"/>
                  </a:cubicBezTo>
                  <a:cubicBezTo>
                    <a:pt x="8" y="139"/>
                    <a:pt x="2" y="121"/>
                    <a:pt x="2" y="100"/>
                  </a:cubicBezTo>
                  <a:cubicBezTo>
                    <a:pt x="2" y="86"/>
                    <a:pt x="5" y="74"/>
                    <a:pt x="10" y="62"/>
                  </a:cubicBezTo>
                  <a:cubicBezTo>
                    <a:pt x="16" y="50"/>
                    <a:pt x="24" y="39"/>
                    <a:pt x="36" y="30"/>
                  </a:cubicBezTo>
                  <a:cubicBezTo>
                    <a:pt x="46" y="21"/>
                    <a:pt x="60" y="13"/>
                    <a:pt x="77" y="8"/>
                  </a:cubicBezTo>
                  <a:cubicBezTo>
                    <a:pt x="94" y="2"/>
                    <a:pt x="113" y="0"/>
                    <a:pt x="134" y="0"/>
                  </a:cubicBezTo>
                  <a:cubicBezTo>
                    <a:pt x="154" y="0"/>
                    <a:pt x="173" y="2"/>
                    <a:pt x="193" y="7"/>
                  </a:cubicBezTo>
                  <a:cubicBezTo>
                    <a:pt x="213" y="12"/>
                    <a:pt x="230" y="17"/>
                    <a:pt x="243" y="24"/>
                  </a:cubicBezTo>
                  <a:lnTo>
                    <a:pt x="243" y="83"/>
                  </a:lnTo>
                  <a:lnTo>
                    <a:pt x="240" y="83"/>
                  </a:lnTo>
                  <a:cubicBezTo>
                    <a:pt x="226" y="73"/>
                    <a:pt x="209" y="64"/>
                    <a:pt x="189" y="57"/>
                  </a:cubicBezTo>
                  <a:cubicBezTo>
                    <a:pt x="169" y="50"/>
                    <a:pt x="149" y="46"/>
                    <a:pt x="130" y="46"/>
                  </a:cubicBezTo>
                  <a:cubicBezTo>
                    <a:pt x="110" y="46"/>
                    <a:pt x="93" y="50"/>
                    <a:pt x="79" y="58"/>
                  </a:cubicBezTo>
                  <a:cubicBezTo>
                    <a:pt x="65" y="65"/>
                    <a:pt x="58" y="77"/>
                    <a:pt x="58" y="92"/>
                  </a:cubicBezTo>
                  <a:cubicBezTo>
                    <a:pt x="58" y="106"/>
                    <a:pt x="62" y="116"/>
                    <a:pt x="71" y="123"/>
                  </a:cubicBezTo>
                  <a:cubicBezTo>
                    <a:pt x="79" y="129"/>
                    <a:pt x="92" y="135"/>
                    <a:pt x="111" y="139"/>
                  </a:cubicBezTo>
                  <a:cubicBezTo>
                    <a:pt x="121" y="142"/>
                    <a:pt x="132" y="144"/>
                    <a:pt x="145" y="146"/>
                  </a:cubicBezTo>
                  <a:cubicBezTo>
                    <a:pt x="157" y="149"/>
                    <a:pt x="168" y="151"/>
                    <a:pt x="176" y="153"/>
                  </a:cubicBezTo>
                  <a:cubicBezTo>
                    <a:pt x="202" y="159"/>
                    <a:pt x="222" y="169"/>
                    <a:pt x="235" y="183"/>
                  </a:cubicBezTo>
                  <a:cubicBezTo>
                    <a:pt x="249" y="197"/>
                    <a:pt x="256" y="217"/>
                    <a:pt x="256" y="241"/>
                  </a:cubicBez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 name="Freeform 15">
              <a:extLst>
                <a:ext uri="{FF2B5EF4-FFF2-40B4-BE49-F238E27FC236}">
                  <a16:creationId xmlns:a16="http://schemas.microsoft.com/office/drawing/2014/main" id="{35A8581F-8CCF-43FB-8AC5-3586A062663C}"/>
                </a:ext>
              </a:extLst>
            </p:cNvPr>
            <p:cNvSpPr>
              <a:spLocks/>
            </p:cNvSpPr>
            <p:nvPr/>
          </p:nvSpPr>
          <p:spPr bwMode="auto">
            <a:xfrm>
              <a:off x="2836861" y="2547939"/>
              <a:ext cx="19050" cy="23813"/>
            </a:xfrm>
            <a:custGeom>
              <a:avLst/>
              <a:gdLst>
                <a:gd name="T0" fmla="*/ 256 w 256"/>
                <a:gd name="T1" fmla="*/ 241 h 343"/>
                <a:gd name="T2" fmla="*/ 219 w 256"/>
                <a:gd name="T3" fmla="*/ 314 h 343"/>
                <a:gd name="T4" fmla="*/ 118 w 256"/>
                <a:gd name="T5" fmla="*/ 343 h 343"/>
                <a:gd name="T6" fmla="*/ 51 w 256"/>
                <a:gd name="T7" fmla="*/ 334 h 343"/>
                <a:gd name="T8" fmla="*/ 0 w 256"/>
                <a:gd name="T9" fmla="*/ 315 h 343"/>
                <a:gd name="T10" fmla="*/ 0 w 256"/>
                <a:gd name="T11" fmla="*/ 253 h 343"/>
                <a:gd name="T12" fmla="*/ 3 w 256"/>
                <a:gd name="T13" fmla="*/ 253 h 343"/>
                <a:gd name="T14" fmla="*/ 61 w 256"/>
                <a:gd name="T15" fmla="*/ 285 h 343"/>
                <a:gd name="T16" fmla="*/ 123 w 256"/>
                <a:gd name="T17" fmla="*/ 296 h 343"/>
                <a:gd name="T18" fmla="*/ 179 w 256"/>
                <a:gd name="T19" fmla="*/ 284 h 343"/>
                <a:gd name="T20" fmla="*/ 200 w 256"/>
                <a:gd name="T21" fmla="*/ 248 h 343"/>
                <a:gd name="T22" fmla="*/ 189 w 256"/>
                <a:gd name="T23" fmla="*/ 218 h 343"/>
                <a:gd name="T24" fmla="*/ 146 w 256"/>
                <a:gd name="T25" fmla="*/ 201 h 343"/>
                <a:gd name="T26" fmla="*/ 115 w 256"/>
                <a:gd name="T27" fmla="*/ 195 h 343"/>
                <a:gd name="T28" fmla="*/ 81 w 256"/>
                <a:gd name="T29" fmla="*/ 187 h 343"/>
                <a:gd name="T30" fmla="*/ 20 w 256"/>
                <a:gd name="T31" fmla="*/ 154 h 343"/>
                <a:gd name="T32" fmla="*/ 2 w 256"/>
                <a:gd name="T33" fmla="*/ 100 h 343"/>
                <a:gd name="T34" fmla="*/ 10 w 256"/>
                <a:gd name="T35" fmla="*/ 62 h 343"/>
                <a:gd name="T36" fmla="*/ 36 w 256"/>
                <a:gd name="T37" fmla="*/ 30 h 343"/>
                <a:gd name="T38" fmla="*/ 77 w 256"/>
                <a:gd name="T39" fmla="*/ 8 h 343"/>
                <a:gd name="T40" fmla="*/ 134 w 256"/>
                <a:gd name="T41" fmla="*/ 0 h 343"/>
                <a:gd name="T42" fmla="*/ 193 w 256"/>
                <a:gd name="T43" fmla="*/ 7 h 343"/>
                <a:gd name="T44" fmla="*/ 243 w 256"/>
                <a:gd name="T45" fmla="*/ 24 h 343"/>
                <a:gd name="T46" fmla="*/ 243 w 256"/>
                <a:gd name="T47" fmla="*/ 83 h 343"/>
                <a:gd name="T48" fmla="*/ 240 w 256"/>
                <a:gd name="T49" fmla="*/ 83 h 343"/>
                <a:gd name="T50" fmla="*/ 189 w 256"/>
                <a:gd name="T51" fmla="*/ 57 h 343"/>
                <a:gd name="T52" fmla="*/ 130 w 256"/>
                <a:gd name="T53" fmla="*/ 46 h 343"/>
                <a:gd name="T54" fmla="*/ 79 w 256"/>
                <a:gd name="T55" fmla="*/ 58 h 343"/>
                <a:gd name="T56" fmla="*/ 58 w 256"/>
                <a:gd name="T57" fmla="*/ 92 h 343"/>
                <a:gd name="T58" fmla="*/ 71 w 256"/>
                <a:gd name="T59" fmla="*/ 123 h 343"/>
                <a:gd name="T60" fmla="*/ 111 w 256"/>
                <a:gd name="T61" fmla="*/ 139 h 343"/>
                <a:gd name="T62" fmla="*/ 145 w 256"/>
                <a:gd name="T63" fmla="*/ 146 h 343"/>
                <a:gd name="T64" fmla="*/ 176 w 256"/>
                <a:gd name="T65" fmla="*/ 153 h 343"/>
                <a:gd name="T66" fmla="*/ 235 w 256"/>
                <a:gd name="T67" fmla="*/ 183 h 343"/>
                <a:gd name="T68" fmla="*/ 256 w 256"/>
                <a:gd name="T69" fmla="*/ 241 h 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56" h="343">
                  <a:moveTo>
                    <a:pt x="256" y="241"/>
                  </a:moveTo>
                  <a:cubicBezTo>
                    <a:pt x="256" y="270"/>
                    <a:pt x="244" y="295"/>
                    <a:pt x="219" y="314"/>
                  </a:cubicBezTo>
                  <a:cubicBezTo>
                    <a:pt x="195" y="333"/>
                    <a:pt x="161" y="343"/>
                    <a:pt x="118" y="343"/>
                  </a:cubicBezTo>
                  <a:cubicBezTo>
                    <a:pt x="94" y="343"/>
                    <a:pt x="72" y="340"/>
                    <a:pt x="51" y="334"/>
                  </a:cubicBezTo>
                  <a:cubicBezTo>
                    <a:pt x="31" y="328"/>
                    <a:pt x="14" y="322"/>
                    <a:pt x="0" y="315"/>
                  </a:cubicBezTo>
                  <a:lnTo>
                    <a:pt x="0" y="253"/>
                  </a:lnTo>
                  <a:lnTo>
                    <a:pt x="3" y="253"/>
                  </a:lnTo>
                  <a:cubicBezTo>
                    <a:pt x="21" y="266"/>
                    <a:pt x="40" y="277"/>
                    <a:pt x="61" y="285"/>
                  </a:cubicBezTo>
                  <a:cubicBezTo>
                    <a:pt x="83" y="292"/>
                    <a:pt x="103" y="296"/>
                    <a:pt x="123" y="296"/>
                  </a:cubicBezTo>
                  <a:cubicBezTo>
                    <a:pt x="147" y="296"/>
                    <a:pt x="166" y="292"/>
                    <a:pt x="179" y="284"/>
                  </a:cubicBezTo>
                  <a:cubicBezTo>
                    <a:pt x="193" y="277"/>
                    <a:pt x="200" y="264"/>
                    <a:pt x="200" y="248"/>
                  </a:cubicBezTo>
                  <a:cubicBezTo>
                    <a:pt x="200" y="235"/>
                    <a:pt x="196" y="225"/>
                    <a:pt x="189" y="218"/>
                  </a:cubicBezTo>
                  <a:cubicBezTo>
                    <a:pt x="182" y="212"/>
                    <a:pt x="167" y="206"/>
                    <a:pt x="146" y="201"/>
                  </a:cubicBezTo>
                  <a:cubicBezTo>
                    <a:pt x="138" y="200"/>
                    <a:pt x="128" y="197"/>
                    <a:pt x="115" y="195"/>
                  </a:cubicBezTo>
                  <a:cubicBezTo>
                    <a:pt x="103" y="193"/>
                    <a:pt x="91" y="190"/>
                    <a:pt x="81" y="187"/>
                  </a:cubicBezTo>
                  <a:cubicBezTo>
                    <a:pt x="52" y="180"/>
                    <a:pt x="32" y="169"/>
                    <a:pt x="20" y="154"/>
                  </a:cubicBezTo>
                  <a:cubicBezTo>
                    <a:pt x="8" y="139"/>
                    <a:pt x="2" y="121"/>
                    <a:pt x="2" y="100"/>
                  </a:cubicBezTo>
                  <a:cubicBezTo>
                    <a:pt x="2" y="86"/>
                    <a:pt x="5" y="74"/>
                    <a:pt x="10" y="62"/>
                  </a:cubicBezTo>
                  <a:cubicBezTo>
                    <a:pt x="16" y="50"/>
                    <a:pt x="24" y="39"/>
                    <a:pt x="36" y="30"/>
                  </a:cubicBezTo>
                  <a:cubicBezTo>
                    <a:pt x="46" y="21"/>
                    <a:pt x="60" y="13"/>
                    <a:pt x="77" y="8"/>
                  </a:cubicBezTo>
                  <a:cubicBezTo>
                    <a:pt x="94" y="2"/>
                    <a:pt x="113" y="0"/>
                    <a:pt x="134" y="0"/>
                  </a:cubicBezTo>
                  <a:cubicBezTo>
                    <a:pt x="154" y="0"/>
                    <a:pt x="173" y="2"/>
                    <a:pt x="193" y="7"/>
                  </a:cubicBezTo>
                  <a:cubicBezTo>
                    <a:pt x="213" y="12"/>
                    <a:pt x="230" y="17"/>
                    <a:pt x="243" y="24"/>
                  </a:cubicBezTo>
                  <a:lnTo>
                    <a:pt x="243" y="83"/>
                  </a:lnTo>
                  <a:lnTo>
                    <a:pt x="240" y="83"/>
                  </a:lnTo>
                  <a:cubicBezTo>
                    <a:pt x="226" y="73"/>
                    <a:pt x="209" y="64"/>
                    <a:pt x="189" y="57"/>
                  </a:cubicBezTo>
                  <a:cubicBezTo>
                    <a:pt x="169" y="50"/>
                    <a:pt x="149" y="46"/>
                    <a:pt x="130" y="46"/>
                  </a:cubicBezTo>
                  <a:cubicBezTo>
                    <a:pt x="110" y="46"/>
                    <a:pt x="93" y="50"/>
                    <a:pt x="79" y="58"/>
                  </a:cubicBezTo>
                  <a:cubicBezTo>
                    <a:pt x="65" y="65"/>
                    <a:pt x="58" y="77"/>
                    <a:pt x="58" y="92"/>
                  </a:cubicBezTo>
                  <a:cubicBezTo>
                    <a:pt x="58" y="106"/>
                    <a:pt x="62" y="116"/>
                    <a:pt x="71" y="123"/>
                  </a:cubicBezTo>
                  <a:cubicBezTo>
                    <a:pt x="79" y="129"/>
                    <a:pt x="92" y="135"/>
                    <a:pt x="111" y="139"/>
                  </a:cubicBezTo>
                  <a:cubicBezTo>
                    <a:pt x="121" y="142"/>
                    <a:pt x="132" y="144"/>
                    <a:pt x="145" y="146"/>
                  </a:cubicBezTo>
                  <a:cubicBezTo>
                    <a:pt x="157" y="149"/>
                    <a:pt x="168" y="151"/>
                    <a:pt x="176" y="153"/>
                  </a:cubicBezTo>
                  <a:cubicBezTo>
                    <a:pt x="202" y="159"/>
                    <a:pt x="222" y="169"/>
                    <a:pt x="235" y="183"/>
                  </a:cubicBezTo>
                  <a:cubicBezTo>
                    <a:pt x="249" y="197"/>
                    <a:pt x="256" y="217"/>
                    <a:pt x="256" y="241"/>
                  </a:cubicBez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2" name="Freeform 16">
              <a:extLst>
                <a:ext uri="{FF2B5EF4-FFF2-40B4-BE49-F238E27FC236}">
                  <a16:creationId xmlns:a16="http://schemas.microsoft.com/office/drawing/2014/main" id="{D3B2917B-1CF7-4B38-BB3C-286D76DDBF98}"/>
                </a:ext>
              </a:extLst>
            </p:cNvPr>
            <p:cNvSpPr>
              <a:spLocks noEditPoints="1"/>
            </p:cNvSpPr>
            <p:nvPr/>
          </p:nvSpPr>
          <p:spPr bwMode="auto">
            <a:xfrm>
              <a:off x="2859086" y="2547939"/>
              <a:ext cx="19050" cy="23813"/>
            </a:xfrm>
            <a:custGeom>
              <a:avLst/>
              <a:gdLst>
                <a:gd name="T0" fmla="*/ 278 w 278"/>
                <a:gd name="T1" fmla="*/ 335 h 344"/>
                <a:gd name="T2" fmla="*/ 223 w 278"/>
                <a:gd name="T3" fmla="*/ 335 h 344"/>
                <a:gd name="T4" fmla="*/ 223 w 278"/>
                <a:gd name="T5" fmla="*/ 300 h 344"/>
                <a:gd name="T6" fmla="*/ 203 w 278"/>
                <a:gd name="T7" fmla="*/ 314 h 344"/>
                <a:gd name="T8" fmla="*/ 179 w 278"/>
                <a:gd name="T9" fmla="*/ 328 h 344"/>
                <a:gd name="T10" fmla="*/ 147 w 278"/>
                <a:gd name="T11" fmla="*/ 339 h 344"/>
                <a:gd name="T12" fmla="*/ 105 w 278"/>
                <a:gd name="T13" fmla="*/ 344 h 344"/>
                <a:gd name="T14" fmla="*/ 30 w 278"/>
                <a:gd name="T15" fmla="*/ 315 h 344"/>
                <a:gd name="T16" fmla="*/ 0 w 278"/>
                <a:gd name="T17" fmla="*/ 240 h 344"/>
                <a:gd name="T18" fmla="*/ 16 w 278"/>
                <a:gd name="T19" fmla="*/ 180 h 344"/>
                <a:gd name="T20" fmla="*/ 61 w 278"/>
                <a:gd name="T21" fmla="*/ 144 h 344"/>
                <a:gd name="T22" fmla="*/ 133 w 278"/>
                <a:gd name="T23" fmla="*/ 126 h 344"/>
                <a:gd name="T24" fmla="*/ 223 w 278"/>
                <a:gd name="T25" fmla="*/ 119 h 344"/>
                <a:gd name="T26" fmla="*/ 223 w 278"/>
                <a:gd name="T27" fmla="*/ 110 h 344"/>
                <a:gd name="T28" fmla="*/ 216 w 278"/>
                <a:gd name="T29" fmla="*/ 79 h 344"/>
                <a:gd name="T30" fmla="*/ 197 w 278"/>
                <a:gd name="T31" fmla="*/ 60 h 344"/>
                <a:gd name="T32" fmla="*/ 169 w 278"/>
                <a:gd name="T33" fmla="*/ 51 h 344"/>
                <a:gd name="T34" fmla="*/ 135 w 278"/>
                <a:gd name="T35" fmla="*/ 48 h 344"/>
                <a:gd name="T36" fmla="*/ 87 w 278"/>
                <a:gd name="T37" fmla="*/ 54 h 344"/>
                <a:gd name="T38" fmla="*/ 32 w 278"/>
                <a:gd name="T39" fmla="*/ 71 h 344"/>
                <a:gd name="T40" fmla="*/ 29 w 278"/>
                <a:gd name="T41" fmla="*/ 71 h 344"/>
                <a:gd name="T42" fmla="*/ 29 w 278"/>
                <a:gd name="T43" fmla="*/ 15 h 344"/>
                <a:gd name="T44" fmla="*/ 75 w 278"/>
                <a:gd name="T45" fmla="*/ 5 h 344"/>
                <a:gd name="T46" fmla="*/ 135 w 278"/>
                <a:gd name="T47" fmla="*/ 0 h 344"/>
                <a:gd name="T48" fmla="*/ 196 w 278"/>
                <a:gd name="T49" fmla="*/ 5 h 344"/>
                <a:gd name="T50" fmla="*/ 240 w 278"/>
                <a:gd name="T51" fmla="*/ 25 h 344"/>
                <a:gd name="T52" fmla="*/ 268 w 278"/>
                <a:gd name="T53" fmla="*/ 60 h 344"/>
                <a:gd name="T54" fmla="*/ 278 w 278"/>
                <a:gd name="T55" fmla="*/ 113 h 344"/>
                <a:gd name="T56" fmla="*/ 278 w 278"/>
                <a:gd name="T57" fmla="*/ 335 h 344"/>
                <a:gd name="T58" fmla="*/ 223 w 278"/>
                <a:gd name="T59" fmla="*/ 254 h 344"/>
                <a:gd name="T60" fmla="*/ 223 w 278"/>
                <a:gd name="T61" fmla="*/ 163 h 344"/>
                <a:gd name="T62" fmla="*/ 164 w 278"/>
                <a:gd name="T63" fmla="*/ 168 h 344"/>
                <a:gd name="T64" fmla="*/ 110 w 278"/>
                <a:gd name="T65" fmla="*/ 176 h 344"/>
                <a:gd name="T66" fmla="*/ 71 w 278"/>
                <a:gd name="T67" fmla="*/ 197 h 344"/>
                <a:gd name="T68" fmla="*/ 57 w 278"/>
                <a:gd name="T69" fmla="*/ 236 h 344"/>
                <a:gd name="T70" fmla="*/ 74 w 278"/>
                <a:gd name="T71" fmla="*/ 278 h 344"/>
                <a:gd name="T72" fmla="*/ 125 w 278"/>
                <a:gd name="T73" fmla="*/ 293 h 344"/>
                <a:gd name="T74" fmla="*/ 178 w 278"/>
                <a:gd name="T75" fmla="*/ 281 h 344"/>
                <a:gd name="T76" fmla="*/ 223 w 278"/>
                <a:gd name="T77" fmla="*/ 25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78" h="344">
                  <a:moveTo>
                    <a:pt x="278" y="335"/>
                  </a:moveTo>
                  <a:lnTo>
                    <a:pt x="223" y="335"/>
                  </a:lnTo>
                  <a:lnTo>
                    <a:pt x="223" y="300"/>
                  </a:lnTo>
                  <a:cubicBezTo>
                    <a:pt x="218" y="303"/>
                    <a:pt x="212" y="308"/>
                    <a:pt x="203" y="314"/>
                  </a:cubicBezTo>
                  <a:cubicBezTo>
                    <a:pt x="195" y="320"/>
                    <a:pt x="187" y="325"/>
                    <a:pt x="179" y="328"/>
                  </a:cubicBezTo>
                  <a:cubicBezTo>
                    <a:pt x="170" y="333"/>
                    <a:pt x="159" y="336"/>
                    <a:pt x="147" y="339"/>
                  </a:cubicBezTo>
                  <a:cubicBezTo>
                    <a:pt x="136" y="342"/>
                    <a:pt x="122" y="344"/>
                    <a:pt x="105" y="344"/>
                  </a:cubicBezTo>
                  <a:cubicBezTo>
                    <a:pt x="76" y="344"/>
                    <a:pt x="51" y="334"/>
                    <a:pt x="30" y="315"/>
                  </a:cubicBezTo>
                  <a:cubicBezTo>
                    <a:pt x="10" y="295"/>
                    <a:pt x="0" y="270"/>
                    <a:pt x="0" y="240"/>
                  </a:cubicBezTo>
                  <a:cubicBezTo>
                    <a:pt x="0" y="215"/>
                    <a:pt x="5" y="195"/>
                    <a:pt x="16" y="180"/>
                  </a:cubicBezTo>
                  <a:cubicBezTo>
                    <a:pt x="26" y="165"/>
                    <a:pt x="41" y="152"/>
                    <a:pt x="61" y="144"/>
                  </a:cubicBezTo>
                  <a:cubicBezTo>
                    <a:pt x="81" y="135"/>
                    <a:pt x="105" y="129"/>
                    <a:pt x="133" y="126"/>
                  </a:cubicBezTo>
                  <a:cubicBezTo>
                    <a:pt x="161" y="123"/>
                    <a:pt x="191" y="120"/>
                    <a:pt x="223" y="119"/>
                  </a:cubicBezTo>
                  <a:lnTo>
                    <a:pt x="223" y="110"/>
                  </a:lnTo>
                  <a:cubicBezTo>
                    <a:pt x="223" y="98"/>
                    <a:pt x="221" y="87"/>
                    <a:pt x="216" y="79"/>
                  </a:cubicBezTo>
                  <a:cubicBezTo>
                    <a:pt x="212" y="71"/>
                    <a:pt x="206" y="64"/>
                    <a:pt x="197" y="60"/>
                  </a:cubicBezTo>
                  <a:cubicBezTo>
                    <a:pt x="190" y="55"/>
                    <a:pt x="180" y="52"/>
                    <a:pt x="169" y="51"/>
                  </a:cubicBezTo>
                  <a:cubicBezTo>
                    <a:pt x="159" y="49"/>
                    <a:pt x="147" y="48"/>
                    <a:pt x="135" y="48"/>
                  </a:cubicBezTo>
                  <a:cubicBezTo>
                    <a:pt x="121" y="48"/>
                    <a:pt x="105" y="50"/>
                    <a:pt x="87" y="54"/>
                  </a:cubicBezTo>
                  <a:cubicBezTo>
                    <a:pt x="69" y="58"/>
                    <a:pt x="51" y="63"/>
                    <a:pt x="32" y="71"/>
                  </a:cubicBezTo>
                  <a:lnTo>
                    <a:pt x="29" y="71"/>
                  </a:lnTo>
                  <a:lnTo>
                    <a:pt x="29" y="15"/>
                  </a:lnTo>
                  <a:cubicBezTo>
                    <a:pt x="39" y="12"/>
                    <a:pt x="55" y="8"/>
                    <a:pt x="75" y="5"/>
                  </a:cubicBezTo>
                  <a:cubicBezTo>
                    <a:pt x="96" y="1"/>
                    <a:pt x="116" y="0"/>
                    <a:pt x="135" y="0"/>
                  </a:cubicBezTo>
                  <a:cubicBezTo>
                    <a:pt x="158" y="0"/>
                    <a:pt x="178" y="2"/>
                    <a:pt x="196" y="5"/>
                  </a:cubicBezTo>
                  <a:cubicBezTo>
                    <a:pt x="213" y="9"/>
                    <a:pt x="227" y="16"/>
                    <a:pt x="240" y="25"/>
                  </a:cubicBezTo>
                  <a:cubicBezTo>
                    <a:pt x="252" y="34"/>
                    <a:pt x="262" y="45"/>
                    <a:pt x="268" y="60"/>
                  </a:cubicBezTo>
                  <a:cubicBezTo>
                    <a:pt x="275" y="74"/>
                    <a:pt x="278" y="92"/>
                    <a:pt x="278" y="113"/>
                  </a:cubicBezTo>
                  <a:lnTo>
                    <a:pt x="278" y="335"/>
                  </a:lnTo>
                  <a:close/>
                  <a:moveTo>
                    <a:pt x="223" y="254"/>
                  </a:moveTo>
                  <a:lnTo>
                    <a:pt x="223" y="163"/>
                  </a:lnTo>
                  <a:cubicBezTo>
                    <a:pt x="206" y="164"/>
                    <a:pt x="186" y="166"/>
                    <a:pt x="164" y="168"/>
                  </a:cubicBezTo>
                  <a:cubicBezTo>
                    <a:pt x="141" y="169"/>
                    <a:pt x="123" y="172"/>
                    <a:pt x="110" y="176"/>
                  </a:cubicBezTo>
                  <a:cubicBezTo>
                    <a:pt x="94" y="180"/>
                    <a:pt x="81" y="187"/>
                    <a:pt x="71" y="197"/>
                  </a:cubicBezTo>
                  <a:cubicBezTo>
                    <a:pt x="62" y="206"/>
                    <a:pt x="57" y="219"/>
                    <a:pt x="57" y="236"/>
                  </a:cubicBezTo>
                  <a:cubicBezTo>
                    <a:pt x="57" y="255"/>
                    <a:pt x="62" y="269"/>
                    <a:pt x="74" y="278"/>
                  </a:cubicBezTo>
                  <a:cubicBezTo>
                    <a:pt x="85" y="288"/>
                    <a:pt x="102" y="293"/>
                    <a:pt x="125" y="293"/>
                  </a:cubicBezTo>
                  <a:cubicBezTo>
                    <a:pt x="145" y="293"/>
                    <a:pt x="162" y="289"/>
                    <a:pt x="178" y="281"/>
                  </a:cubicBezTo>
                  <a:cubicBezTo>
                    <a:pt x="194" y="274"/>
                    <a:pt x="209" y="265"/>
                    <a:pt x="223" y="254"/>
                  </a:cubicBez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3" name="Freeform 17">
              <a:extLst>
                <a:ext uri="{FF2B5EF4-FFF2-40B4-BE49-F238E27FC236}">
                  <a16:creationId xmlns:a16="http://schemas.microsoft.com/office/drawing/2014/main" id="{90232223-1825-4F0C-9A03-1194985AF534}"/>
                </a:ext>
              </a:extLst>
            </p:cNvPr>
            <p:cNvSpPr>
              <a:spLocks noEditPoints="1"/>
            </p:cNvSpPr>
            <p:nvPr/>
          </p:nvSpPr>
          <p:spPr bwMode="auto">
            <a:xfrm>
              <a:off x="2884486" y="2547939"/>
              <a:ext cx="19050" cy="31750"/>
            </a:xfrm>
            <a:custGeom>
              <a:avLst/>
              <a:gdLst>
                <a:gd name="T0" fmla="*/ 288 w 288"/>
                <a:gd name="T1" fmla="*/ 299 h 460"/>
                <a:gd name="T2" fmla="*/ 250 w 288"/>
                <a:gd name="T3" fmla="*/ 421 h 460"/>
                <a:gd name="T4" fmla="*/ 134 w 288"/>
                <a:gd name="T5" fmla="*/ 460 h 460"/>
                <a:gd name="T6" fmla="*/ 83 w 288"/>
                <a:gd name="T7" fmla="*/ 456 h 460"/>
                <a:gd name="T8" fmla="*/ 34 w 288"/>
                <a:gd name="T9" fmla="*/ 446 h 460"/>
                <a:gd name="T10" fmla="*/ 34 w 288"/>
                <a:gd name="T11" fmla="*/ 389 h 460"/>
                <a:gd name="T12" fmla="*/ 37 w 288"/>
                <a:gd name="T13" fmla="*/ 389 h 460"/>
                <a:gd name="T14" fmla="*/ 80 w 288"/>
                <a:gd name="T15" fmla="*/ 403 h 460"/>
                <a:gd name="T16" fmla="*/ 138 w 288"/>
                <a:gd name="T17" fmla="*/ 410 h 460"/>
                <a:gd name="T18" fmla="*/ 185 w 288"/>
                <a:gd name="T19" fmla="*/ 404 h 460"/>
                <a:gd name="T20" fmla="*/ 214 w 288"/>
                <a:gd name="T21" fmla="*/ 385 h 460"/>
                <a:gd name="T22" fmla="*/ 228 w 288"/>
                <a:gd name="T23" fmla="*/ 357 h 460"/>
                <a:gd name="T24" fmla="*/ 233 w 288"/>
                <a:gd name="T25" fmla="*/ 321 h 460"/>
                <a:gd name="T26" fmla="*/ 233 w 288"/>
                <a:gd name="T27" fmla="*/ 291 h 460"/>
                <a:gd name="T28" fmla="*/ 185 w 288"/>
                <a:gd name="T29" fmla="*/ 321 h 460"/>
                <a:gd name="T30" fmla="*/ 127 w 288"/>
                <a:gd name="T31" fmla="*/ 331 h 460"/>
                <a:gd name="T32" fmla="*/ 34 w 288"/>
                <a:gd name="T33" fmla="*/ 289 h 460"/>
                <a:gd name="T34" fmla="*/ 0 w 288"/>
                <a:gd name="T35" fmla="*/ 169 h 460"/>
                <a:gd name="T36" fmla="*/ 12 w 288"/>
                <a:gd name="T37" fmla="*/ 96 h 460"/>
                <a:gd name="T38" fmla="*/ 44 w 288"/>
                <a:gd name="T39" fmla="*/ 43 h 460"/>
                <a:gd name="T40" fmla="*/ 90 w 288"/>
                <a:gd name="T41" fmla="*/ 11 h 460"/>
                <a:gd name="T42" fmla="*/ 144 w 288"/>
                <a:gd name="T43" fmla="*/ 0 h 460"/>
                <a:gd name="T44" fmla="*/ 192 w 288"/>
                <a:gd name="T45" fmla="*/ 5 h 460"/>
                <a:gd name="T46" fmla="*/ 233 w 288"/>
                <a:gd name="T47" fmla="*/ 23 h 460"/>
                <a:gd name="T48" fmla="*/ 236 w 288"/>
                <a:gd name="T49" fmla="*/ 9 h 460"/>
                <a:gd name="T50" fmla="*/ 288 w 288"/>
                <a:gd name="T51" fmla="*/ 9 h 460"/>
                <a:gd name="T52" fmla="*/ 288 w 288"/>
                <a:gd name="T53" fmla="*/ 299 h 460"/>
                <a:gd name="T54" fmla="*/ 233 w 288"/>
                <a:gd name="T55" fmla="*/ 246 h 460"/>
                <a:gd name="T56" fmla="*/ 233 w 288"/>
                <a:gd name="T57" fmla="*/ 68 h 460"/>
                <a:gd name="T58" fmla="*/ 192 w 288"/>
                <a:gd name="T59" fmla="*/ 53 h 460"/>
                <a:gd name="T60" fmla="*/ 154 w 288"/>
                <a:gd name="T61" fmla="*/ 49 h 460"/>
                <a:gd name="T62" fmla="*/ 83 w 288"/>
                <a:gd name="T63" fmla="*/ 80 h 460"/>
                <a:gd name="T64" fmla="*/ 57 w 288"/>
                <a:gd name="T65" fmla="*/ 168 h 460"/>
                <a:gd name="T66" fmla="*/ 76 w 288"/>
                <a:gd name="T67" fmla="*/ 251 h 460"/>
                <a:gd name="T68" fmla="*/ 140 w 288"/>
                <a:gd name="T69" fmla="*/ 280 h 460"/>
                <a:gd name="T70" fmla="*/ 188 w 288"/>
                <a:gd name="T71" fmla="*/ 271 h 460"/>
                <a:gd name="T72" fmla="*/ 233 w 288"/>
                <a:gd name="T73" fmla="*/ 246 h 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88" h="460">
                  <a:moveTo>
                    <a:pt x="288" y="299"/>
                  </a:moveTo>
                  <a:cubicBezTo>
                    <a:pt x="288" y="354"/>
                    <a:pt x="275" y="395"/>
                    <a:pt x="250" y="421"/>
                  </a:cubicBezTo>
                  <a:cubicBezTo>
                    <a:pt x="225" y="447"/>
                    <a:pt x="186" y="460"/>
                    <a:pt x="134" y="460"/>
                  </a:cubicBezTo>
                  <a:cubicBezTo>
                    <a:pt x="116" y="460"/>
                    <a:pt x="99" y="459"/>
                    <a:pt x="83" y="456"/>
                  </a:cubicBezTo>
                  <a:cubicBezTo>
                    <a:pt x="66" y="454"/>
                    <a:pt x="50" y="450"/>
                    <a:pt x="34" y="446"/>
                  </a:cubicBezTo>
                  <a:lnTo>
                    <a:pt x="34" y="389"/>
                  </a:lnTo>
                  <a:lnTo>
                    <a:pt x="37" y="389"/>
                  </a:lnTo>
                  <a:cubicBezTo>
                    <a:pt x="46" y="393"/>
                    <a:pt x="60" y="397"/>
                    <a:pt x="80" y="403"/>
                  </a:cubicBezTo>
                  <a:cubicBezTo>
                    <a:pt x="99" y="408"/>
                    <a:pt x="119" y="410"/>
                    <a:pt x="138" y="410"/>
                  </a:cubicBezTo>
                  <a:cubicBezTo>
                    <a:pt x="157" y="410"/>
                    <a:pt x="173" y="408"/>
                    <a:pt x="185" y="404"/>
                  </a:cubicBezTo>
                  <a:cubicBezTo>
                    <a:pt x="197" y="399"/>
                    <a:pt x="207" y="393"/>
                    <a:pt x="214" y="385"/>
                  </a:cubicBezTo>
                  <a:cubicBezTo>
                    <a:pt x="220" y="377"/>
                    <a:pt x="225" y="368"/>
                    <a:pt x="228" y="357"/>
                  </a:cubicBezTo>
                  <a:cubicBezTo>
                    <a:pt x="231" y="347"/>
                    <a:pt x="233" y="335"/>
                    <a:pt x="233" y="321"/>
                  </a:cubicBezTo>
                  <a:lnTo>
                    <a:pt x="233" y="291"/>
                  </a:lnTo>
                  <a:cubicBezTo>
                    <a:pt x="216" y="305"/>
                    <a:pt x="200" y="314"/>
                    <a:pt x="185" y="321"/>
                  </a:cubicBezTo>
                  <a:cubicBezTo>
                    <a:pt x="170" y="328"/>
                    <a:pt x="151" y="331"/>
                    <a:pt x="127" y="331"/>
                  </a:cubicBezTo>
                  <a:cubicBezTo>
                    <a:pt x="88" y="331"/>
                    <a:pt x="57" y="317"/>
                    <a:pt x="34" y="289"/>
                  </a:cubicBezTo>
                  <a:cubicBezTo>
                    <a:pt x="11" y="260"/>
                    <a:pt x="0" y="221"/>
                    <a:pt x="0" y="169"/>
                  </a:cubicBezTo>
                  <a:cubicBezTo>
                    <a:pt x="0" y="141"/>
                    <a:pt x="4" y="117"/>
                    <a:pt x="12" y="96"/>
                  </a:cubicBezTo>
                  <a:cubicBezTo>
                    <a:pt x="19" y="76"/>
                    <a:pt x="30" y="58"/>
                    <a:pt x="44" y="43"/>
                  </a:cubicBezTo>
                  <a:cubicBezTo>
                    <a:pt x="57" y="30"/>
                    <a:pt x="72" y="19"/>
                    <a:pt x="90" y="11"/>
                  </a:cubicBezTo>
                  <a:cubicBezTo>
                    <a:pt x="108" y="3"/>
                    <a:pt x="126" y="0"/>
                    <a:pt x="144" y="0"/>
                  </a:cubicBezTo>
                  <a:cubicBezTo>
                    <a:pt x="163" y="0"/>
                    <a:pt x="179" y="1"/>
                    <a:pt x="192" y="5"/>
                  </a:cubicBezTo>
                  <a:cubicBezTo>
                    <a:pt x="205" y="9"/>
                    <a:pt x="218" y="15"/>
                    <a:pt x="233" y="23"/>
                  </a:cubicBezTo>
                  <a:lnTo>
                    <a:pt x="236" y="9"/>
                  </a:lnTo>
                  <a:lnTo>
                    <a:pt x="288" y="9"/>
                  </a:lnTo>
                  <a:lnTo>
                    <a:pt x="288" y="299"/>
                  </a:lnTo>
                  <a:close/>
                  <a:moveTo>
                    <a:pt x="233" y="246"/>
                  </a:moveTo>
                  <a:lnTo>
                    <a:pt x="233" y="68"/>
                  </a:lnTo>
                  <a:cubicBezTo>
                    <a:pt x="218" y="61"/>
                    <a:pt x="204" y="56"/>
                    <a:pt x="192" y="53"/>
                  </a:cubicBezTo>
                  <a:cubicBezTo>
                    <a:pt x="179" y="51"/>
                    <a:pt x="167" y="49"/>
                    <a:pt x="154" y="49"/>
                  </a:cubicBezTo>
                  <a:cubicBezTo>
                    <a:pt x="124" y="49"/>
                    <a:pt x="100" y="59"/>
                    <a:pt x="83" y="80"/>
                  </a:cubicBezTo>
                  <a:cubicBezTo>
                    <a:pt x="65" y="100"/>
                    <a:pt x="57" y="129"/>
                    <a:pt x="57" y="168"/>
                  </a:cubicBezTo>
                  <a:cubicBezTo>
                    <a:pt x="57" y="205"/>
                    <a:pt x="63" y="232"/>
                    <a:pt x="76" y="251"/>
                  </a:cubicBezTo>
                  <a:cubicBezTo>
                    <a:pt x="89" y="270"/>
                    <a:pt x="110" y="280"/>
                    <a:pt x="140" y="280"/>
                  </a:cubicBezTo>
                  <a:cubicBezTo>
                    <a:pt x="156" y="280"/>
                    <a:pt x="172" y="277"/>
                    <a:pt x="188" y="271"/>
                  </a:cubicBezTo>
                  <a:cubicBezTo>
                    <a:pt x="204" y="265"/>
                    <a:pt x="219" y="256"/>
                    <a:pt x="233" y="246"/>
                  </a:cubicBez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4" name="Freeform 18">
              <a:extLst>
                <a:ext uri="{FF2B5EF4-FFF2-40B4-BE49-F238E27FC236}">
                  <a16:creationId xmlns:a16="http://schemas.microsoft.com/office/drawing/2014/main" id="{1BB268F5-5D93-4602-9CB0-507A632AC04B}"/>
                </a:ext>
              </a:extLst>
            </p:cNvPr>
            <p:cNvSpPr>
              <a:spLocks noEditPoints="1"/>
            </p:cNvSpPr>
            <p:nvPr/>
          </p:nvSpPr>
          <p:spPr bwMode="auto">
            <a:xfrm>
              <a:off x="2909886" y="2547939"/>
              <a:ext cx="20638" cy="23813"/>
            </a:xfrm>
            <a:custGeom>
              <a:avLst/>
              <a:gdLst>
                <a:gd name="T0" fmla="*/ 297 w 297"/>
                <a:gd name="T1" fmla="*/ 178 h 343"/>
                <a:gd name="T2" fmla="*/ 56 w 297"/>
                <a:gd name="T3" fmla="*/ 178 h 343"/>
                <a:gd name="T4" fmla="*/ 65 w 297"/>
                <a:gd name="T5" fmla="*/ 231 h 343"/>
                <a:gd name="T6" fmla="*/ 90 w 297"/>
                <a:gd name="T7" fmla="*/ 267 h 343"/>
                <a:gd name="T8" fmla="*/ 126 w 297"/>
                <a:gd name="T9" fmla="*/ 288 h 343"/>
                <a:gd name="T10" fmla="*/ 172 w 297"/>
                <a:gd name="T11" fmla="*/ 295 h 343"/>
                <a:gd name="T12" fmla="*/ 239 w 297"/>
                <a:gd name="T13" fmla="*/ 282 h 343"/>
                <a:gd name="T14" fmla="*/ 288 w 297"/>
                <a:gd name="T15" fmla="*/ 256 h 343"/>
                <a:gd name="T16" fmla="*/ 291 w 297"/>
                <a:gd name="T17" fmla="*/ 256 h 343"/>
                <a:gd name="T18" fmla="*/ 291 w 297"/>
                <a:gd name="T19" fmla="*/ 316 h 343"/>
                <a:gd name="T20" fmla="*/ 234 w 297"/>
                <a:gd name="T21" fmla="*/ 336 h 343"/>
                <a:gd name="T22" fmla="*/ 173 w 297"/>
                <a:gd name="T23" fmla="*/ 343 h 343"/>
                <a:gd name="T24" fmla="*/ 46 w 297"/>
                <a:gd name="T25" fmla="*/ 299 h 343"/>
                <a:gd name="T26" fmla="*/ 0 w 297"/>
                <a:gd name="T27" fmla="*/ 174 h 343"/>
                <a:gd name="T28" fmla="*/ 44 w 297"/>
                <a:gd name="T29" fmla="*/ 47 h 343"/>
                <a:gd name="T30" fmla="*/ 159 w 297"/>
                <a:gd name="T31" fmla="*/ 0 h 343"/>
                <a:gd name="T32" fmla="*/ 261 w 297"/>
                <a:gd name="T33" fmla="*/ 38 h 343"/>
                <a:gd name="T34" fmla="*/ 297 w 297"/>
                <a:gd name="T35" fmla="*/ 148 h 343"/>
                <a:gd name="T36" fmla="*/ 297 w 297"/>
                <a:gd name="T37" fmla="*/ 178 h 343"/>
                <a:gd name="T38" fmla="*/ 243 w 297"/>
                <a:gd name="T39" fmla="*/ 136 h 343"/>
                <a:gd name="T40" fmla="*/ 222 w 297"/>
                <a:gd name="T41" fmla="*/ 69 h 343"/>
                <a:gd name="T42" fmla="*/ 156 w 297"/>
                <a:gd name="T43" fmla="*/ 45 h 343"/>
                <a:gd name="T44" fmla="*/ 86 w 297"/>
                <a:gd name="T45" fmla="*/ 71 h 343"/>
                <a:gd name="T46" fmla="*/ 56 w 297"/>
                <a:gd name="T47" fmla="*/ 136 h 343"/>
                <a:gd name="T48" fmla="*/ 243 w 297"/>
                <a:gd name="T49" fmla="*/ 136 h 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97" h="343">
                  <a:moveTo>
                    <a:pt x="297" y="178"/>
                  </a:moveTo>
                  <a:lnTo>
                    <a:pt x="56" y="178"/>
                  </a:lnTo>
                  <a:cubicBezTo>
                    <a:pt x="56" y="198"/>
                    <a:pt x="59" y="216"/>
                    <a:pt x="65" y="231"/>
                  </a:cubicBezTo>
                  <a:cubicBezTo>
                    <a:pt x="71" y="245"/>
                    <a:pt x="79" y="258"/>
                    <a:pt x="90" y="267"/>
                  </a:cubicBezTo>
                  <a:cubicBezTo>
                    <a:pt x="100" y="277"/>
                    <a:pt x="112" y="284"/>
                    <a:pt x="126" y="288"/>
                  </a:cubicBezTo>
                  <a:cubicBezTo>
                    <a:pt x="140" y="293"/>
                    <a:pt x="155" y="295"/>
                    <a:pt x="172" y="295"/>
                  </a:cubicBezTo>
                  <a:cubicBezTo>
                    <a:pt x="194" y="295"/>
                    <a:pt x="217" y="291"/>
                    <a:pt x="239" y="282"/>
                  </a:cubicBezTo>
                  <a:cubicBezTo>
                    <a:pt x="262" y="273"/>
                    <a:pt x="278" y="265"/>
                    <a:pt x="288" y="256"/>
                  </a:cubicBezTo>
                  <a:lnTo>
                    <a:pt x="291" y="256"/>
                  </a:lnTo>
                  <a:lnTo>
                    <a:pt x="291" y="316"/>
                  </a:lnTo>
                  <a:cubicBezTo>
                    <a:pt x="272" y="324"/>
                    <a:pt x="253" y="330"/>
                    <a:pt x="234" y="336"/>
                  </a:cubicBezTo>
                  <a:cubicBezTo>
                    <a:pt x="214" y="341"/>
                    <a:pt x="194" y="343"/>
                    <a:pt x="173" y="343"/>
                  </a:cubicBezTo>
                  <a:cubicBezTo>
                    <a:pt x="119" y="343"/>
                    <a:pt x="76" y="329"/>
                    <a:pt x="46" y="299"/>
                  </a:cubicBezTo>
                  <a:cubicBezTo>
                    <a:pt x="15" y="270"/>
                    <a:pt x="0" y="228"/>
                    <a:pt x="0" y="174"/>
                  </a:cubicBezTo>
                  <a:cubicBezTo>
                    <a:pt x="0" y="121"/>
                    <a:pt x="14" y="78"/>
                    <a:pt x="44" y="47"/>
                  </a:cubicBezTo>
                  <a:cubicBezTo>
                    <a:pt x="73" y="15"/>
                    <a:pt x="111" y="0"/>
                    <a:pt x="159" y="0"/>
                  </a:cubicBezTo>
                  <a:cubicBezTo>
                    <a:pt x="203" y="0"/>
                    <a:pt x="237" y="12"/>
                    <a:pt x="261" y="38"/>
                  </a:cubicBezTo>
                  <a:cubicBezTo>
                    <a:pt x="285" y="64"/>
                    <a:pt x="297" y="101"/>
                    <a:pt x="297" y="148"/>
                  </a:cubicBezTo>
                  <a:lnTo>
                    <a:pt x="297" y="178"/>
                  </a:lnTo>
                  <a:close/>
                  <a:moveTo>
                    <a:pt x="243" y="136"/>
                  </a:moveTo>
                  <a:cubicBezTo>
                    <a:pt x="243" y="107"/>
                    <a:pt x="236" y="84"/>
                    <a:pt x="222" y="69"/>
                  </a:cubicBezTo>
                  <a:cubicBezTo>
                    <a:pt x="207" y="53"/>
                    <a:pt x="185" y="45"/>
                    <a:pt x="156" y="45"/>
                  </a:cubicBezTo>
                  <a:cubicBezTo>
                    <a:pt x="127" y="45"/>
                    <a:pt x="103" y="54"/>
                    <a:pt x="86" y="71"/>
                  </a:cubicBezTo>
                  <a:cubicBezTo>
                    <a:pt x="68" y="88"/>
                    <a:pt x="58" y="110"/>
                    <a:pt x="56" y="136"/>
                  </a:cubicBezTo>
                  <a:lnTo>
                    <a:pt x="243" y="136"/>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5" name="Freeform 19">
              <a:extLst>
                <a:ext uri="{FF2B5EF4-FFF2-40B4-BE49-F238E27FC236}">
                  <a16:creationId xmlns:a16="http://schemas.microsoft.com/office/drawing/2014/main" id="{EAC55EA8-CB49-468D-A983-BE6CB4D0210D}"/>
                </a:ext>
              </a:extLst>
            </p:cNvPr>
            <p:cNvSpPr>
              <a:spLocks noEditPoints="1"/>
            </p:cNvSpPr>
            <p:nvPr/>
          </p:nvSpPr>
          <p:spPr bwMode="auto">
            <a:xfrm>
              <a:off x="3033711" y="2541589"/>
              <a:ext cx="23813" cy="30163"/>
            </a:xfrm>
            <a:custGeom>
              <a:avLst/>
              <a:gdLst>
                <a:gd name="T0" fmla="*/ 329 w 329"/>
                <a:gd name="T1" fmla="*/ 302 h 436"/>
                <a:gd name="T2" fmla="*/ 317 w 329"/>
                <a:gd name="T3" fmla="*/ 359 h 436"/>
                <a:gd name="T4" fmla="*/ 284 w 329"/>
                <a:gd name="T5" fmla="*/ 400 h 436"/>
                <a:gd name="T6" fmla="*/ 230 w 329"/>
                <a:gd name="T7" fmla="*/ 428 h 436"/>
                <a:gd name="T8" fmla="*/ 155 w 329"/>
                <a:gd name="T9" fmla="*/ 436 h 436"/>
                <a:gd name="T10" fmla="*/ 0 w 329"/>
                <a:gd name="T11" fmla="*/ 436 h 436"/>
                <a:gd name="T12" fmla="*/ 0 w 329"/>
                <a:gd name="T13" fmla="*/ 0 h 436"/>
                <a:gd name="T14" fmla="*/ 129 w 329"/>
                <a:gd name="T15" fmla="*/ 0 h 436"/>
                <a:gd name="T16" fmla="*/ 201 w 329"/>
                <a:gd name="T17" fmla="*/ 3 h 436"/>
                <a:gd name="T18" fmla="*/ 246 w 329"/>
                <a:gd name="T19" fmla="*/ 18 h 436"/>
                <a:gd name="T20" fmla="*/ 281 w 329"/>
                <a:gd name="T21" fmla="*/ 50 h 436"/>
                <a:gd name="T22" fmla="*/ 292 w 329"/>
                <a:gd name="T23" fmla="*/ 97 h 436"/>
                <a:gd name="T24" fmla="*/ 276 w 329"/>
                <a:gd name="T25" fmla="*/ 150 h 436"/>
                <a:gd name="T26" fmla="*/ 234 w 329"/>
                <a:gd name="T27" fmla="*/ 185 h 436"/>
                <a:gd name="T28" fmla="*/ 234 w 329"/>
                <a:gd name="T29" fmla="*/ 188 h 436"/>
                <a:gd name="T30" fmla="*/ 304 w 329"/>
                <a:gd name="T31" fmla="*/ 227 h 436"/>
                <a:gd name="T32" fmla="*/ 329 w 329"/>
                <a:gd name="T33" fmla="*/ 302 h 436"/>
                <a:gd name="T34" fmla="*/ 231 w 329"/>
                <a:gd name="T35" fmla="*/ 105 h 436"/>
                <a:gd name="T36" fmla="*/ 226 w 329"/>
                <a:gd name="T37" fmla="*/ 78 h 436"/>
                <a:gd name="T38" fmla="*/ 209 w 329"/>
                <a:gd name="T39" fmla="*/ 61 h 436"/>
                <a:gd name="T40" fmla="*/ 176 w 329"/>
                <a:gd name="T41" fmla="*/ 51 h 436"/>
                <a:gd name="T42" fmla="*/ 127 w 329"/>
                <a:gd name="T43" fmla="*/ 49 h 436"/>
                <a:gd name="T44" fmla="*/ 58 w 329"/>
                <a:gd name="T45" fmla="*/ 49 h 436"/>
                <a:gd name="T46" fmla="*/ 58 w 329"/>
                <a:gd name="T47" fmla="*/ 175 h 436"/>
                <a:gd name="T48" fmla="*/ 133 w 329"/>
                <a:gd name="T49" fmla="*/ 175 h 436"/>
                <a:gd name="T50" fmla="*/ 176 w 329"/>
                <a:gd name="T51" fmla="*/ 172 h 436"/>
                <a:gd name="T52" fmla="*/ 206 w 329"/>
                <a:gd name="T53" fmla="*/ 161 h 436"/>
                <a:gd name="T54" fmla="*/ 226 w 329"/>
                <a:gd name="T55" fmla="*/ 138 h 436"/>
                <a:gd name="T56" fmla="*/ 231 w 329"/>
                <a:gd name="T57" fmla="*/ 105 h 436"/>
                <a:gd name="T58" fmla="*/ 269 w 329"/>
                <a:gd name="T59" fmla="*/ 304 h 436"/>
                <a:gd name="T60" fmla="*/ 261 w 329"/>
                <a:gd name="T61" fmla="*/ 262 h 436"/>
                <a:gd name="T62" fmla="*/ 232 w 329"/>
                <a:gd name="T63" fmla="*/ 236 h 436"/>
                <a:gd name="T64" fmla="*/ 198 w 329"/>
                <a:gd name="T65" fmla="*/ 226 h 436"/>
                <a:gd name="T66" fmla="*/ 149 w 329"/>
                <a:gd name="T67" fmla="*/ 224 h 436"/>
                <a:gd name="T68" fmla="*/ 58 w 329"/>
                <a:gd name="T69" fmla="*/ 224 h 436"/>
                <a:gd name="T70" fmla="*/ 58 w 329"/>
                <a:gd name="T71" fmla="*/ 386 h 436"/>
                <a:gd name="T72" fmla="*/ 135 w 329"/>
                <a:gd name="T73" fmla="*/ 386 h 436"/>
                <a:gd name="T74" fmla="*/ 197 w 329"/>
                <a:gd name="T75" fmla="*/ 382 h 436"/>
                <a:gd name="T76" fmla="*/ 237 w 329"/>
                <a:gd name="T77" fmla="*/ 368 h 436"/>
                <a:gd name="T78" fmla="*/ 261 w 329"/>
                <a:gd name="T79" fmla="*/ 342 h 436"/>
                <a:gd name="T80" fmla="*/ 269 w 329"/>
                <a:gd name="T81" fmla="*/ 304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29" h="436">
                  <a:moveTo>
                    <a:pt x="329" y="302"/>
                  </a:moveTo>
                  <a:cubicBezTo>
                    <a:pt x="329" y="323"/>
                    <a:pt x="325" y="342"/>
                    <a:pt x="317" y="359"/>
                  </a:cubicBezTo>
                  <a:cubicBezTo>
                    <a:pt x="309" y="376"/>
                    <a:pt x="298" y="389"/>
                    <a:pt x="284" y="400"/>
                  </a:cubicBezTo>
                  <a:cubicBezTo>
                    <a:pt x="267" y="413"/>
                    <a:pt x="249" y="422"/>
                    <a:pt x="230" y="428"/>
                  </a:cubicBezTo>
                  <a:cubicBezTo>
                    <a:pt x="210" y="433"/>
                    <a:pt x="185" y="436"/>
                    <a:pt x="155" y="436"/>
                  </a:cubicBezTo>
                  <a:lnTo>
                    <a:pt x="0" y="436"/>
                  </a:lnTo>
                  <a:lnTo>
                    <a:pt x="0" y="0"/>
                  </a:lnTo>
                  <a:lnTo>
                    <a:pt x="129" y="0"/>
                  </a:lnTo>
                  <a:cubicBezTo>
                    <a:pt x="161" y="0"/>
                    <a:pt x="185" y="1"/>
                    <a:pt x="201" y="3"/>
                  </a:cubicBezTo>
                  <a:cubicBezTo>
                    <a:pt x="217" y="5"/>
                    <a:pt x="232" y="10"/>
                    <a:pt x="246" y="18"/>
                  </a:cubicBezTo>
                  <a:cubicBezTo>
                    <a:pt x="262" y="26"/>
                    <a:pt x="274" y="37"/>
                    <a:pt x="281" y="50"/>
                  </a:cubicBezTo>
                  <a:cubicBezTo>
                    <a:pt x="288" y="63"/>
                    <a:pt x="292" y="79"/>
                    <a:pt x="292" y="97"/>
                  </a:cubicBezTo>
                  <a:cubicBezTo>
                    <a:pt x="292" y="118"/>
                    <a:pt x="287" y="136"/>
                    <a:pt x="276" y="150"/>
                  </a:cubicBezTo>
                  <a:cubicBezTo>
                    <a:pt x="265" y="165"/>
                    <a:pt x="251" y="177"/>
                    <a:pt x="234" y="185"/>
                  </a:cubicBezTo>
                  <a:lnTo>
                    <a:pt x="234" y="188"/>
                  </a:lnTo>
                  <a:cubicBezTo>
                    <a:pt x="263" y="194"/>
                    <a:pt x="287" y="207"/>
                    <a:pt x="304" y="227"/>
                  </a:cubicBezTo>
                  <a:cubicBezTo>
                    <a:pt x="321" y="246"/>
                    <a:pt x="329" y="271"/>
                    <a:pt x="329" y="302"/>
                  </a:cubicBezTo>
                  <a:close/>
                  <a:moveTo>
                    <a:pt x="231" y="105"/>
                  </a:moveTo>
                  <a:cubicBezTo>
                    <a:pt x="231" y="95"/>
                    <a:pt x="230" y="86"/>
                    <a:pt x="226" y="78"/>
                  </a:cubicBezTo>
                  <a:cubicBezTo>
                    <a:pt x="223" y="71"/>
                    <a:pt x="217" y="65"/>
                    <a:pt x="209" y="61"/>
                  </a:cubicBezTo>
                  <a:cubicBezTo>
                    <a:pt x="200" y="56"/>
                    <a:pt x="189" y="52"/>
                    <a:pt x="176" y="51"/>
                  </a:cubicBezTo>
                  <a:cubicBezTo>
                    <a:pt x="163" y="50"/>
                    <a:pt x="147" y="49"/>
                    <a:pt x="127" y="49"/>
                  </a:cubicBezTo>
                  <a:lnTo>
                    <a:pt x="58" y="49"/>
                  </a:lnTo>
                  <a:lnTo>
                    <a:pt x="58" y="175"/>
                  </a:lnTo>
                  <a:lnTo>
                    <a:pt x="133" y="175"/>
                  </a:lnTo>
                  <a:cubicBezTo>
                    <a:pt x="151" y="175"/>
                    <a:pt x="166" y="174"/>
                    <a:pt x="176" y="172"/>
                  </a:cubicBezTo>
                  <a:cubicBezTo>
                    <a:pt x="187" y="171"/>
                    <a:pt x="197" y="167"/>
                    <a:pt x="206" y="161"/>
                  </a:cubicBezTo>
                  <a:cubicBezTo>
                    <a:pt x="215" y="155"/>
                    <a:pt x="222" y="147"/>
                    <a:pt x="226" y="138"/>
                  </a:cubicBezTo>
                  <a:cubicBezTo>
                    <a:pt x="230" y="129"/>
                    <a:pt x="231" y="118"/>
                    <a:pt x="231" y="105"/>
                  </a:cubicBezTo>
                  <a:close/>
                  <a:moveTo>
                    <a:pt x="269" y="304"/>
                  </a:moveTo>
                  <a:cubicBezTo>
                    <a:pt x="269" y="286"/>
                    <a:pt x="266" y="273"/>
                    <a:pt x="261" y="262"/>
                  </a:cubicBezTo>
                  <a:cubicBezTo>
                    <a:pt x="256" y="252"/>
                    <a:pt x="246" y="243"/>
                    <a:pt x="232" y="236"/>
                  </a:cubicBezTo>
                  <a:cubicBezTo>
                    <a:pt x="223" y="231"/>
                    <a:pt x="211" y="228"/>
                    <a:pt x="198" y="226"/>
                  </a:cubicBezTo>
                  <a:cubicBezTo>
                    <a:pt x="185" y="225"/>
                    <a:pt x="168" y="224"/>
                    <a:pt x="149" y="224"/>
                  </a:cubicBezTo>
                  <a:lnTo>
                    <a:pt x="58" y="224"/>
                  </a:lnTo>
                  <a:lnTo>
                    <a:pt x="58" y="386"/>
                  </a:lnTo>
                  <a:lnTo>
                    <a:pt x="135" y="386"/>
                  </a:lnTo>
                  <a:cubicBezTo>
                    <a:pt x="160" y="386"/>
                    <a:pt x="181" y="385"/>
                    <a:pt x="197" y="382"/>
                  </a:cubicBezTo>
                  <a:cubicBezTo>
                    <a:pt x="213" y="380"/>
                    <a:pt x="227" y="375"/>
                    <a:pt x="237" y="368"/>
                  </a:cubicBezTo>
                  <a:cubicBezTo>
                    <a:pt x="248" y="360"/>
                    <a:pt x="256" y="352"/>
                    <a:pt x="261" y="342"/>
                  </a:cubicBezTo>
                  <a:cubicBezTo>
                    <a:pt x="266" y="332"/>
                    <a:pt x="269" y="320"/>
                    <a:pt x="269" y="304"/>
                  </a:cubicBez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6" name="Freeform 20">
              <a:extLst>
                <a:ext uri="{FF2B5EF4-FFF2-40B4-BE49-F238E27FC236}">
                  <a16:creationId xmlns:a16="http://schemas.microsoft.com/office/drawing/2014/main" id="{524D4804-FDB7-4EC8-B5E0-DE8E6077F143}"/>
                </a:ext>
              </a:extLst>
            </p:cNvPr>
            <p:cNvSpPr>
              <a:spLocks noEditPoints="1"/>
            </p:cNvSpPr>
            <p:nvPr/>
          </p:nvSpPr>
          <p:spPr bwMode="auto">
            <a:xfrm>
              <a:off x="3060698" y="2547939"/>
              <a:ext cx="20638" cy="23813"/>
            </a:xfrm>
            <a:custGeom>
              <a:avLst/>
              <a:gdLst>
                <a:gd name="T0" fmla="*/ 302 w 302"/>
                <a:gd name="T1" fmla="*/ 172 h 345"/>
                <a:gd name="T2" fmla="*/ 261 w 302"/>
                <a:gd name="T3" fmla="*/ 299 h 345"/>
                <a:gd name="T4" fmla="*/ 151 w 302"/>
                <a:gd name="T5" fmla="*/ 345 h 345"/>
                <a:gd name="T6" fmla="*/ 40 w 302"/>
                <a:gd name="T7" fmla="*/ 299 h 345"/>
                <a:gd name="T8" fmla="*/ 0 w 302"/>
                <a:gd name="T9" fmla="*/ 172 h 345"/>
                <a:gd name="T10" fmla="*/ 40 w 302"/>
                <a:gd name="T11" fmla="*/ 46 h 345"/>
                <a:gd name="T12" fmla="*/ 151 w 302"/>
                <a:gd name="T13" fmla="*/ 0 h 345"/>
                <a:gd name="T14" fmla="*/ 261 w 302"/>
                <a:gd name="T15" fmla="*/ 46 h 345"/>
                <a:gd name="T16" fmla="*/ 302 w 302"/>
                <a:gd name="T17" fmla="*/ 172 h 345"/>
                <a:gd name="T18" fmla="*/ 245 w 302"/>
                <a:gd name="T19" fmla="*/ 172 h 345"/>
                <a:gd name="T20" fmla="*/ 220 w 302"/>
                <a:gd name="T21" fmla="*/ 78 h 345"/>
                <a:gd name="T22" fmla="*/ 151 w 302"/>
                <a:gd name="T23" fmla="*/ 47 h 345"/>
                <a:gd name="T24" fmla="*/ 81 w 302"/>
                <a:gd name="T25" fmla="*/ 78 h 345"/>
                <a:gd name="T26" fmla="*/ 56 w 302"/>
                <a:gd name="T27" fmla="*/ 172 h 345"/>
                <a:gd name="T28" fmla="*/ 81 w 302"/>
                <a:gd name="T29" fmla="*/ 266 h 345"/>
                <a:gd name="T30" fmla="*/ 151 w 302"/>
                <a:gd name="T31" fmla="*/ 297 h 345"/>
                <a:gd name="T32" fmla="*/ 220 w 302"/>
                <a:gd name="T33" fmla="*/ 266 h 345"/>
                <a:gd name="T34" fmla="*/ 245 w 302"/>
                <a:gd name="T35" fmla="*/ 172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2" h="345">
                  <a:moveTo>
                    <a:pt x="302" y="172"/>
                  </a:moveTo>
                  <a:cubicBezTo>
                    <a:pt x="302" y="226"/>
                    <a:pt x="288" y="268"/>
                    <a:pt x="261" y="299"/>
                  </a:cubicBezTo>
                  <a:cubicBezTo>
                    <a:pt x="233" y="329"/>
                    <a:pt x="197" y="345"/>
                    <a:pt x="151" y="345"/>
                  </a:cubicBezTo>
                  <a:cubicBezTo>
                    <a:pt x="104" y="345"/>
                    <a:pt x="68" y="330"/>
                    <a:pt x="40" y="299"/>
                  </a:cubicBezTo>
                  <a:cubicBezTo>
                    <a:pt x="13" y="268"/>
                    <a:pt x="0" y="226"/>
                    <a:pt x="0" y="172"/>
                  </a:cubicBezTo>
                  <a:cubicBezTo>
                    <a:pt x="0" y="119"/>
                    <a:pt x="13" y="77"/>
                    <a:pt x="40" y="46"/>
                  </a:cubicBezTo>
                  <a:cubicBezTo>
                    <a:pt x="68" y="15"/>
                    <a:pt x="104" y="0"/>
                    <a:pt x="151" y="0"/>
                  </a:cubicBezTo>
                  <a:cubicBezTo>
                    <a:pt x="197" y="0"/>
                    <a:pt x="233" y="15"/>
                    <a:pt x="261" y="46"/>
                  </a:cubicBezTo>
                  <a:cubicBezTo>
                    <a:pt x="288" y="77"/>
                    <a:pt x="302" y="119"/>
                    <a:pt x="302" y="172"/>
                  </a:cubicBezTo>
                  <a:close/>
                  <a:moveTo>
                    <a:pt x="245" y="172"/>
                  </a:moveTo>
                  <a:cubicBezTo>
                    <a:pt x="245" y="130"/>
                    <a:pt x="237" y="99"/>
                    <a:pt x="220" y="78"/>
                  </a:cubicBezTo>
                  <a:cubicBezTo>
                    <a:pt x="203" y="57"/>
                    <a:pt x="180" y="47"/>
                    <a:pt x="151" y="47"/>
                  </a:cubicBezTo>
                  <a:cubicBezTo>
                    <a:pt x="121" y="47"/>
                    <a:pt x="98" y="57"/>
                    <a:pt x="81" y="78"/>
                  </a:cubicBezTo>
                  <a:cubicBezTo>
                    <a:pt x="65" y="98"/>
                    <a:pt x="56" y="130"/>
                    <a:pt x="56" y="172"/>
                  </a:cubicBezTo>
                  <a:cubicBezTo>
                    <a:pt x="56" y="213"/>
                    <a:pt x="65" y="244"/>
                    <a:pt x="81" y="266"/>
                  </a:cubicBezTo>
                  <a:cubicBezTo>
                    <a:pt x="98" y="287"/>
                    <a:pt x="121" y="297"/>
                    <a:pt x="151" y="297"/>
                  </a:cubicBezTo>
                  <a:cubicBezTo>
                    <a:pt x="180" y="297"/>
                    <a:pt x="203" y="287"/>
                    <a:pt x="220" y="266"/>
                  </a:cubicBezTo>
                  <a:cubicBezTo>
                    <a:pt x="236" y="245"/>
                    <a:pt x="245" y="214"/>
                    <a:pt x="245" y="172"/>
                  </a:cubicBez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7" name="Freeform 21">
              <a:extLst>
                <a:ext uri="{FF2B5EF4-FFF2-40B4-BE49-F238E27FC236}">
                  <a16:creationId xmlns:a16="http://schemas.microsoft.com/office/drawing/2014/main" id="{B6B64C23-C007-4CD6-AA0F-A417F49A85A7}"/>
                </a:ext>
              </a:extLst>
            </p:cNvPr>
            <p:cNvSpPr>
              <a:spLocks noEditPoints="1"/>
            </p:cNvSpPr>
            <p:nvPr/>
          </p:nvSpPr>
          <p:spPr bwMode="auto">
            <a:xfrm>
              <a:off x="3087686" y="2540001"/>
              <a:ext cx="19050" cy="31750"/>
            </a:xfrm>
            <a:custGeom>
              <a:avLst/>
              <a:gdLst>
                <a:gd name="T0" fmla="*/ 288 w 288"/>
                <a:gd name="T1" fmla="*/ 290 h 465"/>
                <a:gd name="T2" fmla="*/ 277 w 288"/>
                <a:gd name="T3" fmla="*/ 364 h 465"/>
                <a:gd name="T4" fmla="*/ 245 w 288"/>
                <a:gd name="T5" fmla="*/ 419 h 465"/>
                <a:gd name="T6" fmla="*/ 200 w 288"/>
                <a:gd name="T7" fmla="*/ 453 h 465"/>
                <a:gd name="T8" fmla="*/ 145 w 288"/>
                <a:gd name="T9" fmla="*/ 465 h 465"/>
                <a:gd name="T10" fmla="*/ 96 w 288"/>
                <a:gd name="T11" fmla="*/ 458 h 465"/>
                <a:gd name="T12" fmla="*/ 55 w 288"/>
                <a:gd name="T13" fmla="*/ 441 h 465"/>
                <a:gd name="T14" fmla="*/ 52 w 288"/>
                <a:gd name="T15" fmla="*/ 456 h 465"/>
                <a:gd name="T16" fmla="*/ 0 w 288"/>
                <a:gd name="T17" fmla="*/ 456 h 465"/>
                <a:gd name="T18" fmla="*/ 0 w 288"/>
                <a:gd name="T19" fmla="*/ 0 h 465"/>
                <a:gd name="T20" fmla="*/ 55 w 288"/>
                <a:gd name="T21" fmla="*/ 0 h 465"/>
                <a:gd name="T22" fmla="*/ 55 w 288"/>
                <a:gd name="T23" fmla="*/ 163 h 465"/>
                <a:gd name="T24" fmla="*/ 105 w 288"/>
                <a:gd name="T25" fmla="*/ 132 h 465"/>
                <a:gd name="T26" fmla="*/ 163 w 288"/>
                <a:gd name="T27" fmla="*/ 120 h 465"/>
                <a:gd name="T28" fmla="*/ 255 w 288"/>
                <a:gd name="T29" fmla="*/ 164 h 465"/>
                <a:gd name="T30" fmla="*/ 288 w 288"/>
                <a:gd name="T31" fmla="*/ 290 h 465"/>
                <a:gd name="T32" fmla="*/ 231 w 288"/>
                <a:gd name="T33" fmla="*/ 291 h 465"/>
                <a:gd name="T34" fmla="*/ 212 w 288"/>
                <a:gd name="T35" fmla="*/ 202 h 465"/>
                <a:gd name="T36" fmla="*/ 150 w 288"/>
                <a:gd name="T37" fmla="*/ 172 h 465"/>
                <a:gd name="T38" fmla="*/ 101 w 288"/>
                <a:gd name="T39" fmla="*/ 182 h 465"/>
                <a:gd name="T40" fmla="*/ 55 w 288"/>
                <a:gd name="T41" fmla="*/ 209 h 465"/>
                <a:gd name="T42" fmla="*/ 55 w 288"/>
                <a:gd name="T43" fmla="*/ 397 h 465"/>
                <a:gd name="T44" fmla="*/ 96 w 288"/>
                <a:gd name="T45" fmla="*/ 411 h 465"/>
                <a:gd name="T46" fmla="*/ 134 w 288"/>
                <a:gd name="T47" fmla="*/ 415 h 465"/>
                <a:gd name="T48" fmla="*/ 205 w 288"/>
                <a:gd name="T49" fmla="*/ 385 h 465"/>
                <a:gd name="T50" fmla="*/ 231 w 288"/>
                <a:gd name="T51" fmla="*/ 291 h 4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88" h="465">
                  <a:moveTo>
                    <a:pt x="288" y="290"/>
                  </a:moveTo>
                  <a:cubicBezTo>
                    <a:pt x="288" y="317"/>
                    <a:pt x="284" y="342"/>
                    <a:pt x="277" y="364"/>
                  </a:cubicBezTo>
                  <a:cubicBezTo>
                    <a:pt x="269" y="385"/>
                    <a:pt x="259" y="404"/>
                    <a:pt x="245" y="419"/>
                  </a:cubicBezTo>
                  <a:cubicBezTo>
                    <a:pt x="232" y="434"/>
                    <a:pt x="216" y="446"/>
                    <a:pt x="200" y="453"/>
                  </a:cubicBezTo>
                  <a:cubicBezTo>
                    <a:pt x="183" y="461"/>
                    <a:pt x="165" y="465"/>
                    <a:pt x="145" y="465"/>
                  </a:cubicBezTo>
                  <a:cubicBezTo>
                    <a:pt x="127" y="465"/>
                    <a:pt x="110" y="463"/>
                    <a:pt x="96" y="458"/>
                  </a:cubicBezTo>
                  <a:cubicBezTo>
                    <a:pt x="83" y="454"/>
                    <a:pt x="69" y="448"/>
                    <a:pt x="55" y="441"/>
                  </a:cubicBezTo>
                  <a:lnTo>
                    <a:pt x="52" y="456"/>
                  </a:lnTo>
                  <a:lnTo>
                    <a:pt x="0" y="456"/>
                  </a:lnTo>
                  <a:lnTo>
                    <a:pt x="0" y="0"/>
                  </a:lnTo>
                  <a:lnTo>
                    <a:pt x="55" y="0"/>
                  </a:lnTo>
                  <a:lnTo>
                    <a:pt x="55" y="163"/>
                  </a:lnTo>
                  <a:cubicBezTo>
                    <a:pt x="71" y="150"/>
                    <a:pt x="87" y="140"/>
                    <a:pt x="105" y="132"/>
                  </a:cubicBezTo>
                  <a:cubicBezTo>
                    <a:pt x="122" y="124"/>
                    <a:pt x="141" y="120"/>
                    <a:pt x="163" y="120"/>
                  </a:cubicBezTo>
                  <a:cubicBezTo>
                    <a:pt x="202" y="120"/>
                    <a:pt x="232" y="134"/>
                    <a:pt x="255" y="164"/>
                  </a:cubicBezTo>
                  <a:cubicBezTo>
                    <a:pt x="277" y="194"/>
                    <a:pt x="288" y="236"/>
                    <a:pt x="288" y="290"/>
                  </a:cubicBezTo>
                  <a:close/>
                  <a:moveTo>
                    <a:pt x="231" y="291"/>
                  </a:moveTo>
                  <a:cubicBezTo>
                    <a:pt x="231" y="252"/>
                    <a:pt x="225" y="223"/>
                    <a:pt x="212" y="202"/>
                  </a:cubicBezTo>
                  <a:cubicBezTo>
                    <a:pt x="199" y="182"/>
                    <a:pt x="178" y="172"/>
                    <a:pt x="150" y="172"/>
                  </a:cubicBezTo>
                  <a:cubicBezTo>
                    <a:pt x="134" y="172"/>
                    <a:pt x="117" y="175"/>
                    <a:pt x="101" y="182"/>
                  </a:cubicBezTo>
                  <a:cubicBezTo>
                    <a:pt x="85" y="189"/>
                    <a:pt x="69" y="198"/>
                    <a:pt x="55" y="209"/>
                  </a:cubicBezTo>
                  <a:lnTo>
                    <a:pt x="55" y="397"/>
                  </a:lnTo>
                  <a:cubicBezTo>
                    <a:pt x="71" y="404"/>
                    <a:pt x="84" y="409"/>
                    <a:pt x="96" y="411"/>
                  </a:cubicBezTo>
                  <a:cubicBezTo>
                    <a:pt x="107" y="414"/>
                    <a:pt x="119" y="415"/>
                    <a:pt x="134" y="415"/>
                  </a:cubicBezTo>
                  <a:cubicBezTo>
                    <a:pt x="164" y="415"/>
                    <a:pt x="188" y="405"/>
                    <a:pt x="205" y="385"/>
                  </a:cubicBezTo>
                  <a:cubicBezTo>
                    <a:pt x="223" y="365"/>
                    <a:pt x="231" y="334"/>
                    <a:pt x="231" y="291"/>
                  </a:cubicBez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8" name="Line 22">
              <a:extLst>
                <a:ext uri="{FF2B5EF4-FFF2-40B4-BE49-F238E27FC236}">
                  <a16:creationId xmlns:a16="http://schemas.microsoft.com/office/drawing/2014/main" id="{9A8A11AE-D582-4AC9-A5CB-D18E7C6420AA}"/>
                </a:ext>
              </a:extLst>
            </p:cNvPr>
            <p:cNvSpPr>
              <a:spLocks noChangeShapeType="1"/>
            </p:cNvSpPr>
            <p:nvPr/>
          </p:nvSpPr>
          <p:spPr bwMode="auto">
            <a:xfrm>
              <a:off x="2620961" y="2628901"/>
              <a:ext cx="0" cy="465138"/>
            </a:xfrm>
            <a:prstGeom prst="line">
              <a:avLst/>
            </a:prstGeom>
            <a:noFill/>
            <a:ln w="19050" cap="flat">
              <a:solidFill>
                <a:srgbClr val="66666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9" name="Line 23">
              <a:extLst>
                <a:ext uri="{FF2B5EF4-FFF2-40B4-BE49-F238E27FC236}">
                  <a16:creationId xmlns:a16="http://schemas.microsoft.com/office/drawing/2014/main" id="{57BC4799-49EF-4B60-B4A1-081B692164F0}"/>
                </a:ext>
              </a:extLst>
            </p:cNvPr>
            <p:cNvSpPr>
              <a:spLocks noChangeShapeType="1"/>
            </p:cNvSpPr>
            <p:nvPr/>
          </p:nvSpPr>
          <p:spPr bwMode="auto">
            <a:xfrm>
              <a:off x="2846386" y="2628901"/>
              <a:ext cx="0" cy="465138"/>
            </a:xfrm>
            <a:prstGeom prst="line">
              <a:avLst/>
            </a:prstGeom>
            <a:noFill/>
            <a:ln w="19050" cap="flat">
              <a:solidFill>
                <a:srgbClr val="66666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0" name="Line 24">
              <a:extLst>
                <a:ext uri="{FF2B5EF4-FFF2-40B4-BE49-F238E27FC236}">
                  <a16:creationId xmlns:a16="http://schemas.microsoft.com/office/drawing/2014/main" id="{FD1E0EC8-01F1-4057-AFA8-DD70F20996AE}"/>
                </a:ext>
              </a:extLst>
            </p:cNvPr>
            <p:cNvSpPr>
              <a:spLocks noChangeShapeType="1"/>
            </p:cNvSpPr>
            <p:nvPr/>
          </p:nvSpPr>
          <p:spPr bwMode="auto">
            <a:xfrm>
              <a:off x="3070223" y="2628901"/>
              <a:ext cx="0" cy="465138"/>
            </a:xfrm>
            <a:prstGeom prst="line">
              <a:avLst/>
            </a:prstGeom>
            <a:noFill/>
            <a:ln w="19050" cap="flat">
              <a:solidFill>
                <a:srgbClr val="66666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1" name="Freeform 25">
              <a:extLst>
                <a:ext uri="{FF2B5EF4-FFF2-40B4-BE49-F238E27FC236}">
                  <a16:creationId xmlns:a16="http://schemas.microsoft.com/office/drawing/2014/main" id="{CF5BCE96-29D4-4A9C-B95C-DC81D30B4034}"/>
                </a:ext>
              </a:extLst>
            </p:cNvPr>
            <p:cNvSpPr>
              <a:spLocks/>
            </p:cNvSpPr>
            <p:nvPr/>
          </p:nvSpPr>
          <p:spPr bwMode="auto">
            <a:xfrm>
              <a:off x="2565398" y="2655889"/>
              <a:ext cx="336550" cy="76200"/>
            </a:xfrm>
            <a:custGeom>
              <a:avLst/>
              <a:gdLst>
                <a:gd name="T0" fmla="*/ 375 w 4875"/>
                <a:gd name="T1" fmla="*/ 0 h 1125"/>
                <a:gd name="T2" fmla="*/ 4500 w 4875"/>
                <a:gd name="T3" fmla="*/ 0 h 1125"/>
                <a:gd name="T4" fmla="*/ 4875 w 4875"/>
                <a:gd name="T5" fmla="*/ 375 h 1125"/>
                <a:gd name="T6" fmla="*/ 4875 w 4875"/>
                <a:gd name="T7" fmla="*/ 750 h 1125"/>
                <a:gd name="T8" fmla="*/ 4500 w 4875"/>
                <a:gd name="T9" fmla="*/ 1125 h 1125"/>
                <a:gd name="T10" fmla="*/ 375 w 4875"/>
                <a:gd name="T11" fmla="*/ 1125 h 1125"/>
                <a:gd name="T12" fmla="*/ 0 w 4875"/>
                <a:gd name="T13" fmla="*/ 750 h 1125"/>
                <a:gd name="T14" fmla="*/ 0 w 4875"/>
                <a:gd name="T15" fmla="*/ 375 h 1125"/>
                <a:gd name="T16" fmla="*/ 375 w 4875"/>
                <a:gd name="T17" fmla="*/ 0 h 1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75" h="1125">
                  <a:moveTo>
                    <a:pt x="375" y="0"/>
                  </a:moveTo>
                  <a:lnTo>
                    <a:pt x="4500" y="0"/>
                  </a:lnTo>
                  <a:cubicBezTo>
                    <a:pt x="4708" y="0"/>
                    <a:pt x="4875" y="168"/>
                    <a:pt x="4875" y="375"/>
                  </a:cubicBezTo>
                  <a:lnTo>
                    <a:pt x="4875" y="750"/>
                  </a:lnTo>
                  <a:cubicBezTo>
                    <a:pt x="4875" y="958"/>
                    <a:pt x="4708" y="1125"/>
                    <a:pt x="4500" y="1125"/>
                  </a:cubicBezTo>
                  <a:lnTo>
                    <a:pt x="375" y="1125"/>
                  </a:lnTo>
                  <a:cubicBezTo>
                    <a:pt x="168" y="1125"/>
                    <a:pt x="0" y="958"/>
                    <a:pt x="0" y="750"/>
                  </a:cubicBezTo>
                  <a:lnTo>
                    <a:pt x="0" y="375"/>
                  </a:lnTo>
                  <a:cubicBezTo>
                    <a:pt x="0" y="168"/>
                    <a:pt x="168" y="0"/>
                    <a:pt x="375" y="0"/>
                  </a:cubicBezTo>
                  <a:close/>
                </a:path>
              </a:pathLst>
            </a:custGeom>
            <a:solidFill>
              <a:srgbClr val="FFFFFF"/>
            </a:solidFill>
            <a:ln w="4763" cap="flat">
              <a:noFill/>
              <a:prstDash val="solid"/>
              <a:miter lim="800000"/>
              <a:headEnd/>
              <a:tailEnd/>
            </a:ln>
            <a:extLst>
              <a:ext uri="{91240B29-F687-4F45-9708-019B960494DF}">
                <a14:hiddenLine xmlns:a14="http://schemas.microsoft.com/office/drawing/2010/main" w="4763" cap="flat">
                  <a:solidFill>
                    <a:srgbClr val="666666"/>
                  </a:solidFill>
                  <a:prstDash val="solid"/>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2" name="Freeform 26">
              <a:extLst>
                <a:ext uri="{FF2B5EF4-FFF2-40B4-BE49-F238E27FC236}">
                  <a16:creationId xmlns:a16="http://schemas.microsoft.com/office/drawing/2014/main" id="{BAB4FF3F-34BD-44B6-AB91-5DAF625455F3}"/>
                </a:ext>
              </a:extLst>
            </p:cNvPr>
            <p:cNvSpPr>
              <a:spLocks/>
            </p:cNvSpPr>
            <p:nvPr/>
          </p:nvSpPr>
          <p:spPr bwMode="auto">
            <a:xfrm>
              <a:off x="2565398" y="2655889"/>
              <a:ext cx="336550" cy="76200"/>
            </a:xfrm>
            <a:custGeom>
              <a:avLst/>
              <a:gdLst>
                <a:gd name="T0" fmla="*/ 375 w 4875"/>
                <a:gd name="T1" fmla="*/ 0 h 1125"/>
                <a:gd name="T2" fmla="*/ 4500 w 4875"/>
                <a:gd name="T3" fmla="*/ 0 h 1125"/>
                <a:gd name="T4" fmla="*/ 4875 w 4875"/>
                <a:gd name="T5" fmla="*/ 375 h 1125"/>
                <a:gd name="T6" fmla="*/ 4875 w 4875"/>
                <a:gd name="T7" fmla="*/ 750 h 1125"/>
                <a:gd name="T8" fmla="*/ 4500 w 4875"/>
                <a:gd name="T9" fmla="*/ 1125 h 1125"/>
                <a:gd name="T10" fmla="*/ 375 w 4875"/>
                <a:gd name="T11" fmla="*/ 1125 h 1125"/>
                <a:gd name="T12" fmla="*/ 0 w 4875"/>
                <a:gd name="T13" fmla="*/ 750 h 1125"/>
                <a:gd name="T14" fmla="*/ 0 w 4875"/>
                <a:gd name="T15" fmla="*/ 375 h 1125"/>
                <a:gd name="T16" fmla="*/ 375 w 4875"/>
                <a:gd name="T17" fmla="*/ 0 h 1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75" h="1125">
                  <a:moveTo>
                    <a:pt x="375" y="0"/>
                  </a:moveTo>
                  <a:lnTo>
                    <a:pt x="4500" y="0"/>
                  </a:lnTo>
                  <a:cubicBezTo>
                    <a:pt x="4708" y="0"/>
                    <a:pt x="4875" y="168"/>
                    <a:pt x="4875" y="375"/>
                  </a:cubicBezTo>
                  <a:lnTo>
                    <a:pt x="4875" y="750"/>
                  </a:lnTo>
                  <a:cubicBezTo>
                    <a:pt x="4875" y="958"/>
                    <a:pt x="4708" y="1125"/>
                    <a:pt x="4500" y="1125"/>
                  </a:cubicBezTo>
                  <a:lnTo>
                    <a:pt x="375" y="1125"/>
                  </a:lnTo>
                  <a:cubicBezTo>
                    <a:pt x="168" y="1125"/>
                    <a:pt x="0" y="958"/>
                    <a:pt x="0" y="750"/>
                  </a:cubicBezTo>
                  <a:lnTo>
                    <a:pt x="0" y="375"/>
                  </a:lnTo>
                  <a:cubicBezTo>
                    <a:pt x="0" y="168"/>
                    <a:pt x="168" y="0"/>
                    <a:pt x="375" y="0"/>
                  </a:cubicBezTo>
                  <a:close/>
                </a:path>
              </a:pathLst>
            </a:custGeom>
            <a:noFill/>
            <a:ln w="4763" cap="flat">
              <a:solidFill>
                <a:srgbClr val="66666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3" name="Freeform 27">
              <a:extLst>
                <a:ext uri="{FF2B5EF4-FFF2-40B4-BE49-F238E27FC236}">
                  <a16:creationId xmlns:a16="http://schemas.microsoft.com/office/drawing/2014/main" id="{B12A1340-9781-4AB4-BF1B-70D73E5876F0}"/>
                </a:ext>
              </a:extLst>
            </p:cNvPr>
            <p:cNvSpPr>
              <a:spLocks/>
            </p:cNvSpPr>
            <p:nvPr/>
          </p:nvSpPr>
          <p:spPr bwMode="auto">
            <a:xfrm>
              <a:off x="2790823" y="2759076"/>
              <a:ext cx="334963" cy="76200"/>
            </a:xfrm>
            <a:custGeom>
              <a:avLst/>
              <a:gdLst>
                <a:gd name="T0" fmla="*/ 375 w 4875"/>
                <a:gd name="T1" fmla="*/ 0 h 1125"/>
                <a:gd name="T2" fmla="*/ 4500 w 4875"/>
                <a:gd name="T3" fmla="*/ 0 h 1125"/>
                <a:gd name="T4" fmla="*/ 4875 w 4875"/>
                <a:gd name="T5" fmla="*/ 375 h 1125"/>
                <a:gd name="T6" fmla="*/ 4875 w 4875"/>
                <a:gd name="T7" fmla="*/ 750 h 1125"/>
                <a:gd name="T8" fmla="*/ 4500 w 4875"/>
                <a:gd name="T9" fmla="*/ 1125 h 1125"/>
                <a:gd name="T10" fmla="*/ 375 w 4875"/>
                <a:gd name="T11" fmla="*/ 1125 h 1125"/>
                <a:gd name="T12" fmla="*/ 0 w 4875"/>
                <a:gd name="T13" fmla="*/ 750 h 1125"/>
                <a:gd name="T14" fmla="*/ 0 w 4875"/>
                <a:gd name="T15" fmla="*/ 375 h 1125"/>
                <a:gd name="T16" fmla="*/ 375 w 4875"/>
                <a:gd name="T17" fmla="*/ 0 h 1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75" h="1125">
                  <a:moveTo>
                    <a:pt x="375" y="0"/>
                  </a:moveTo>
                  <a:lnTo>
                    <a:pt x="4500" y="0"/>
                  </a:lnTo>
                  <a:cubicBezTo>
                    <a:pt x="4708" y="0"/>
                    <a:pt x="4875" y="168"/>
                    <a:pt x="4875" y="375"/>
                  </a:cubicBezTo>
                  <a:lnTo>
                    <a:pt x="4875" y="750"/>
                  </a:lnTo>
                  <a:cubicBezTo>
                    <a:pt x="4875" y="958"/>
                    <a:pt x="4708" y="1125"/>
                    <a:pt x="4500" y="1125"/>
                  </a:cubicBezTo>
                  <a:lnTo>
                    <a:pt x="375" y="1125"/>
                  </a:lnTo>
                  <a:cubicBezTo>
                    <a:pt x="167" y="1125"/>
                    <a:pt x="0" y="958"/>
                    <a:pt x="0" y="750"/>
                  </a:cubicBezTo>
                  <a:lnTo>
                    <a:pt x="0" y="375"/>
                  </a:lnTo>
                  <a:cubicBezTo>
                    <a:pt x="0" y="168"/>
                    <a:pt x="167" y="0"/>
                    <a:pt x="375" y="0"/>
                  </a:cubicBezTo>
                  <a:close/>
                </a:path>
              </a:pathLst>
            </a:custGeom>
            <a:solidFill>
              <a:srgbClr val="FFFFFF"/>
            </a:solidFill>
            <a:ln w="4763" cap="flat">
              <a:noFill/>
              <a:prstDash val="solid"/>
              <a:miter lim="800000"/>
              <a:headEnd/>
              <a:tailEnd/>
            </a:ln>
            <a:extLst>
              <a:ext uri="{91240B29-F687-4F45-9708-019B960494DF}">
                <a14:hiddenLine xmlns:a14="http://schemas.microsoft.com/office/drawing/2010/main" w="4763" cap="flat">
                  <a:solidFill>
                    <a:srgbClr val="666666"/>
                  </a:solidFill>
                  <a:prstDash val="solid"/>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4" name="Freeform 28">
              <a:extLst>
                <a:ext uri="{FF2B5EF4-FFF2-40B4-BE49-F238E27FC236}">
                  <a16:creationId xmlns:a16="http://schemas.microsoft.com/office/drawing/2014/main" id="{6698EC34-F6C2-4E69-804C-D2BFADE604C6}"/>
                </a:ext>
              </a:extLst>
            </p:cNvPr>
            <p:cNvSpPr>
              <a:spLocks/>
            </p:cNvSpPr>
            <p:nvPr/>
          </p:nvSpPr>
          <p:spPr bwMode="auto">
            <a:xfrm>
              <a:off x="2790823" y="2759076"/>
              <a:ext cx="334963" cy="76200"/>
            </a:xfrm>
            <a:custGeom>
              <a:avLst/>
              <a:gdLst>
                <a:gd name="T0" fmla="*/ 375 w 4875"/>
                <a:gd name="T1" fmla="*/ 0 h 1125"/>
                <a:gd name="T2" fmla="*/ 4500 w 4875"/>
                <a:gd name="T3" fmla="*/ 0 h 1125"/>
                <a:gd name="T4" fmla="*/ 4875 w 4875"/>
                <a:gd name="T5" fmla="*/ 375 h 1125"/>
                <a:gd name="T6" fmla="*/ 4875 w 4875"/>
                <a:gd name="T7" fmla="*/ 750 h 1125"/>
                <a:gd name="T8" fmla="*/ 4500 w 4875"/>
                <a:gd name="T9" fmla="*/ 1125 h 1125"/>
                <a:gd name="T10" fmla="*/ 375 w 4875"/>
                <a:gd name="T11" fmla="*/ 1125 h 1125"/>
                <a:gd name="T12" fmla="*/ 0 w 4875"/>
                <a:gd name="T13" fmla="*/ 750 h 1125"/>
                <a:gd name="T14" fmla="*/ 0 w 4875"/>
                <a:gd name="T15" fmla="*/ 375 h 1125"/>
                <a:gd name="T16" fmla="*/ 375 w 4875"/>
                <a:gd name="T17" fmla="*/ 0 h 1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75" h="1125">
                  <a:moveTo>
                    <a:pt x="375" y="0"/>
                  </a:moveTo>
                  <a:lnTo>
                    <a:pt x="4500" y="0"/>
                  </a:lnTo>
                  <a:cubicBezTo>
                    <a:pt x="4708" y="0"/>
                    <a:pt x="4875" y="168"/>
                    <a:pt x="4875" y="375"/>
                  </a:cubicBezTo>
                  <a:lnTo>
                    <a:pt x="4875" y="750"/>
                  </a:lnTo>
                  <a:cubicBezTo>
                    <a:pt x="4875" y="958"/>
                    <a:pt x="4708" y="1125"/>
                    <a:pt x="4500" y="1125"/>
                  </a:cubicBezTo>
                  <a:lnTo>
                    <a:pt x="375" y="1125"/>
                  </a:lnTo>
                  <a:cubicBezTo>
                    <a:pt x="167" y="1125"/>
                    <a:pt x="0" y="958"/>
                    <a:pt x="0" y="750"/>
                  </a:cubicBezTo>
                  <a:lnTo>
                    <a:pt x="0" y="375"/>
                  </a:lnTo>
                  <a:cubicBezTo>
                    <a:pt x="0" y="168"/>
                    <a:pt x="167" y="0"/>
                    <a:pt x="375" y="0"/>
                  </a:cubicBezTo>
                  <a:close/>
                </a:path>
              </a:pathLst>
            </a:custGeom>
            <a:noFill/>
            <a:ln w="4763" cap="flat">
              <a:solidFill>
                <a:srgbClr val="66666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5" name="Freeform 29">
              <a:extLst>
                <a:ext uri="{FF2B5EF4-FFF2-40B4-BE49-F238E27FC236}">
                  <a16:creationId xmlns:a16="http://schemas.microsoft.com/office/drawing/2014/main" id="{9811413B-5554-4857-9990-2556E5960378}"/>
                </a:ext>
              </a:extLst>
            </p:cNvPr>
            <p:cNvSpPr>
              <a:spLocks/>
            </p:cNvSpPr>
            <p:nvPr/>
          </p:nvSpPr>
          <p:spPr bwMode="auto">
            <a:xfrm>
              <a:off x="2565398" y="2860676"/>
              <a:ext cx="336550" cy="77788"/>
            </a:xfrm>
            <a:custGeom>
              <a:avLst/>
              <a:gdLst>
                <a:gd name="T0" fmla="*/ 375 w 4875"/>
                <a:gd name="T1" fmla="*/ 0 h 1125"/>
                <a:gd name="T2" fmla="*/ 4500 w 4875"/>
                <a:gd name="T3" fmla="*/ 0 h 1125"/>
                <a:gd name="T4" fmla="*/ 4875 w 4875"/>
                <a:gd name="T5" fmla="*/ 375 h 1125"/>
                <a:gd name="T6" fmla="*/ 4875 w 4875"/>
                <a:gd name="T7" fmla="*/ 750 h 1125"/>
                <a:gd name="T8" fmla="*/ 4500 w 4875"/>
                <a:gd name="T9" fmla="*/ 1125 h 1125"/>
                <a:gd name="T10" fmla="*/ 375 w 4875"/>
                <a:gd name="T11" fmla="*/ 1125 h 1125"/>
                <a:gd name="T12" fmla="*/ 0 w 4875"/>
                <a:gd name="T13" fmla="*/ 750 h 1125"/>
                <a:gd name="T14" fmla="*/ 0 w 4875"/>
                <a:gd name="T15" fmla="*/ 375 h 1125"/>
                <a:gd name="T16" fmla="*/ 375 w 4875"/>
                <a:gd name="T17" fmla="*/ 0 h 1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75" h="1125">
                  <a:moveTo>
                    <a:pt x="375" y="0"/>
                  </a:moveTo>
                  <a:lnTo>
                    <a:pt x="4500" y="0"/>
                  </a:lnTo>
                  <a:cubicBezTo>
                    <a:pt x="4708" y="0"/>
                    <a:pt x="4875" y="168"/>
                    <a:pt x="4875" y="375"/>
                  </a:cubicBezTo>
                  <a:lnTo>
                    <a:pt x="4875" y="750"/>
                  </a:lnTo>
                  <a:cubicBezTo>
                    <a:pt x="4875" y="958"/>
                    <a:pt x="4708" y="1125"/>
                    <a:pt x="4500" y="1125"/>
                  </a:cubicBezTo>
                  <a:lnTo>
                    <a:pt x="375" y="1125"/>
                  </a:lnTo>
                  <a:cubicBezTo>
                    <a:pt x="168" y="1125"/>
                    <a:pt x="0" y="958"/>
                    <a:pt x="0" y="750"/>
                  </a:cubicBezTo>
                  <a:lnTo>
                    <a:pt x="0" y="375"/>
                  </a:lnTo>
                  <a:cubicBezTo>
                    <a:pt x="0" y="168"/>
                    <a:pt x="168" y="0"/>
                    <a:pt x="375" y="0"/>
                  </a:cubicBezTo>
                  <a:close/>
                </a:path>
              </a:pathLst>
            </a:custGeom>
            <a:solidFill>
              <a:srgbClr val="FFFFFF"/>
            </a:solidFill>
            <a:ln w="4763" cap="flat">
              <a:noFill/>
              <a:prstDash val="solid"/>
              <a:miter lim="800000"/>
              <a:headEnd/>
              <a:tailEnd/>
            </a:ln>
            <a:extLst>
              <a:ext uri="{91240B29-F687-4F45-9708-019B960494DF}">
                <a14:hiddenLine xmlns:a14="http://schemas.microsoft.com/office/drawing/2010/main" w="4763" cap="flat">
                  <a:solidFill>
                    <a:srgbClr val="666666"/>
                  </a:solidFill>
                  <a:prstDash val="solid"/>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6" name="Freeform 30">
              <a:extLst>
                <a:ext uri="{FF2B5EF4-FFF2-40B4-BE49-F238E27FC236}">
                  <a16:creationId xmlns:a16="http://schemas.microsoft.com/office/drawing/2014/main" id="{656A35D4-0150-4685-9D2E-1F06B7560A1F}"/>
                </a:ext>
              </a:extLst>
            </p:cNvPr>
            <p:cNvSpPr>
              <a:spLocks/>
            </p:cNvSpPr>
            <p:nvPr/>
          </p:nvSpPr>
          <p:spPr bwMode="auto">
            <a:xfrm>
              <a:off x="2565398" y="2860676"/>
              <a:ext cx="336550" cy="77788"/>
            </a:xfrm>
            <a:custGeom>
              <a:avLst/>
              <a:gdLst>
                <a:gd name="T0" fmla="*/ 375 w 4875"/>
                <a:gd name="T1" fmla="*/ 0 h 1125"/>
                <a:gd name="T2" fmla="*/ 4500 w 4875"/>
                <a:gd name="T3" fmla="*/ 0 h 1125"/>
                <a:gd name="T4" fmla="*/ 4875 w 4875"/>
                <a:gd name="T5" fmla="*/ 375 h 1125"/>
                <a:gd name="T6" fmla="*/ 4875 w 4875"/>
                <a:gd name="T7" fmla="*/ 750 h 1125"/>
                <a:gd name="T8" fmla="*/ 4500 w 4875"/>
                <a:gd name="T9" fmla="*/ 1125 h 1125"/>
                <a:gd name="T10" fmla="*/ 375 w 4875"/>
                <a:gd name="T11" fmla="*/ 1125 h 1125"/>
                <a:gd name="T12" fmla="*/ 0 w 4875"/>
                <a:gd name="T13" fmla="*/ 750 h 1125"/>
                <a:gd name="T14" fmla="*/ 0 w 4875"/>
                <a:gd name="T15" fmla="*/ 375 h 1125"/>
                <a:gd name="T16" fmla="*/ 375 w 4875"/>
                <a:gd name="T17" fmla="*/ 0 h 1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75" h="1125">
                  <a:moveTo>
                    <a:pt x="375" y="0"/>
                  </a:moveTo>
                  <a:lnTo>
                    <a:pt x="4500" y="0"/>
                  </a:lnTo>
                  <a:cubicBezTo>
                    <a:pt x="4708" y="0"/>
                    <a:pt x="4875" y="168"/>
                    <a:pt x="4875" y="375"/>
                  </a:cubicBezTo>
                  <a:lnTo>
                    <a:pt x="4875" y="750"/>
                  </a:lnTo>
                  <a:cubicBezTo>
                    <a:pt x="4875" y="958"/>
                    <a:pt x="4708" y="1125"/>
                    <a:pt x="4500" y="1125"/>
                  </a:cubicBezTo>
                  <a:lnTo>
                    <a:pt x="375" y="1125"/>
                  </a:lnTo>
                  <a:cubicBezTo>
                    <a:pt x="168" y="1125"/>
                    <a:pt x="0" y="958"/>
                    <a:pt x="0" y="750"/>
                  </a:cubicBezTo>
                  <a:lnTo>
                    <a:pt x="0" y="375"/>
                  </a:lnTo>
                  <a:cubicBezTo>
                    <a:pt x="0" y="168"/>
                    <a:pt x="168" y="0"/>
                    <a:pt x="375" y="0"/>
                  </a:cubicBezTo>
                  <a:close/>
                </a:path>
              </a:pathLst>
            </a:custGeom>
            <a:noFill/>
            <a:ln w="4763" cap="flat">
              <a:solidFill>
                <a:srgbClr val="66666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7" name="Freeform 31">
              <a:extLst>
                <a:ext uri="{FF2B5EF4-FFF2-40B4-BE49-F238E27FC236}">
                  <a16:creationId xmlns:a16="http://schemas.microsoft.com/office/drawing/2014/main" id="{02EDB5DA-19DF-42B3-8A75-94720A4B252C}"/>
                </a:ext>
              </a:extLst>
            </p:cNvPr>
            <p:cNvSpPr>
              <a:spLocks/>
            </p:cNvSpPr>
            <p:nvPr/>
          </p:nvSpPr>
          <p:spPr bwMode="auto">
            <a:xfrm>
              <a:off x="2790823" y="2963864"/>
              <a:ext cx="334963" cy="77788"/>
            </a:xfrm>
            <a:custGeom>
              <a:avLst/>
              <a:gdLst>
                <a:gd name="T0" fmla="*/ 375 w 4875"/>
                <a:gd name="T1" fmla="*/ 0 h 1126"/>
                <a:gd name="T2" fmla="*/ 4500 w 4875"/>
                <a:gd name="T3" fmla="*/ 0 h 1126"/>
                <a:gd name="T4" fmla="*/ 4875 w 4875"/>
                <a:gd name="T5" fmla="*/ 375 h 1126"/>
                <a:gd name="T6" fmla="*/ 4875 w 4875"/>
                <a:gd name="T7" fmla="*/ 751 h 1126"/>
                <a:gd name="T8" fmla="*/ 4500 w 4875"/>
                <a:gd name="T9" fmla="*/ 1126 h 1126"/>
                <a:gd name="T10" fmla="*/ 375 w 4875"/>
                <a:gd name="T11" fmla="*/ 1126 h 1126"/>
                <a:gd name="T12" fmla="*/ 0 w 4875"/>
                <a:gd name="T13" fmla="*/ 751 h 1126"/>
                <a:gd name="T14" fmla="*/ 0 w 4875"/>
                <a:gd name="T15" fmla="*/ 375 h 1126"/>
                <a:gd name="T16" fmla="*/ 375 w 4875"/>
                <a:gd name="T17" fmla="*/ 0 h 1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75" h="1126">
                  <a:moveTo>
                    <a:pt x="375" y="0"/>
                  </a:moveTo>
                  <a:lnTo>
                    <a:pt x="4500" y="0"/>
                  </a:lnTo>
                  <a:cubicBezTo>
                    <a:pt x="4708" y="0"/>
                    <a:pt x="4875" y="168"/>
                    <a:pt x="4875" y="375"/>
                  </a:cubicBezTo>
                  <a:lnTo>
                    <a:pt x="4875" y="751"/>
                  </a:lnTo>
                  <a:cubicBezTo>
                    <a:pt x="4875" y="958"/>
                    <a:pt x="4708" y="1126"/>
                    <a:pt x="4500" y="1126"/>
                  </a:cubicBezTo>
                  <a:lnTo>
                    <a:pt x="375" y="1126"/>
                  </a:lnTo>
                  <a:cubicBezTo>
                    <a:pt x="167" y="1126"/>
                    <a:pt x="0" y="958"/>
                    <a:pt x="0" y="751"/>
                  </a:cubicBezTo>
                  <a:lnTo>
                    <a:pt x="0" y="375"/>
                  </a:lnTo>
                  <a:cubicBezTo>
                    <a:pt x="0" y="168"/>
                    <a:pt x="167" y="0"/>
                    <a:pt x="375" y="0"/>
                  </a:cubicBezTo>
                  <a:close/>
                </a:path>
              </a:pathLst>
            </a:custGeom>
            <a:solidFill>
              <a:srgbClr val="FFFFFF"/>
            </a:solidFill>
            <a:ln w="4763" cap="flat">
              <a:noFill/>
              <a:prstDash val="solid"/>
              <a:miter lim="800000"/>
              <a:headEnd/>
              <a:tailEnd/>
            </a:ln>
            <a:extLst>
              <a:ext uri="{91240B29-F687-4F45-9708-019B960494DF}">
                <a14:hiddenLine xmlns:a14="http://schemas.microsoft.com/office/drawing/2010/main" w="4763" cap="flat">
                  <a:solidFill>
                    <a:srgbClr val="666666"/>
                  </a:solidFill>
                  <a:prstDash val="solid"/>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8" name="Freeform 32">
              <a:extLst>
                <a:ext uri="{FF2B5EF4-FFF2-40B4-BE49-F238E27FC236}">
                  <a16:creationId xmlns:a16="http://schemas.microsoft.com/office/drawing/2014/main" id="{94C8E3C0-B1D9-4EB6-A86E-54C2D2EA7EBC}"/>
                </a:ext>
              </a:extLst>
            </p:cNvPr>
            <p:cNvSpPr>
              <a:spLocks/>
            </p:cNvSpPr>
            <p:nvPr/>
          </p:nvSpPr>
          <p:spPr bwMode="auto">
            <a:xfrm>
              <a:off x="2790823" y="2963864"/>
              <a:ext cx="334963" cy="77788"/>
            </a:xfrm>
            <a:custGeom>
              <a:avLst/>
              <a:gdLst>
                <a:gd name="T0" fmla="*/ 375 w 4875"/>
                <a:gd name="T1" fmla="*/ 0 h 1126"/>
                <a:gd name="T2" fmla="*/ 4500 w 4875"/>
                <a:gd name="T3" fmla="*/ 0 h 1126"/>
                <a:gd name="T4" fmla="*/ 4875 w 4875"/>
                <a:gd name="T5" fmla="*/ 375 h 1126"/>
                <a:gd name="T6" fmla="*/ 4875 w 4875"/>
                <a:gd name="T7" fmla="*/ 751 h 1126"/>
                <a:gd name="T8" fmla="*/ 4500 w 4875"/>
                <a:gd name="T9" fmla="*/ 1126 h 1126"/>
                <a:gd name="T10" fmla="*/ 375 w 4875"/>
                <a:gd name="T11" fmla="*/ 1126 h 1126"/>
                <a:gd name="T12" fmla="*/ 0 w 4875"/>
                <a:gd name="T13" fmla="*/ 751 h 1126"/>
                <a:gd name="T14" fmla="*/ 0 w 4875"/>
                <a:gd name="T15" fmla="*/ 375 h 1126"/>
                <a:gd name="T16" fmla="*/ 375 w 4875"/>
                <a:gd name="T17" fmla="*/ 0 h 1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75" h="1126">
                  <a:moveTo>
                    <a:pt x="375" y="0"/>
                  </a:moveTo>
                  <a:lnTo>
                    <a:pt x="4500" y="0"/>
                  </a:lnTo>
                  <a:cubicBezTo>
                    <a:pt x="4708" y="0"/>
                    <a:pt x="4875" y="168"/>
                    <a:pt x="4875" y="375"/>
                  </a:cubicBezTo>
                  <a:lnTo>
                    <a:pt x="4875" y="751"/>
                  </a:lnTo>
                  <a:cubicBezTo>
                    <a:pt x="4875" y="958"/>
                    <a:pt x="4708" y="1126"/>
                    <a:pt x="4500" y="1126"/>
                  </a:cubicBezTo>
                  <a:lnTo>
                    <a:pt x="375" y="1126"/>
                  </a:lnTo>
                  <a:cubicBezTo>
                    <a:pt x="167" y="1126"/>
                    <a:pt x="0" y="958"/>
                    <a:pt x="0" y="751"/>
                  </a:cubicBezTo>
                  <a:lnTo>
                    <a:pt x="0" y="375"/>
                  </a:lnTo>
                  <a:cubicBezTo>
                    <a:pt x="0" y="168"/>
                    <a:pt x="167" y="0"/>
                    <a:pt x="375" y="0"/>
                  </a:cubicBezTo>
                  <a:close/>
                </a:path>
              </a:pathLst>
            </a:custGeom>
            <a:noFill/>
            <a:ln w="4763" cap="flat">
              <a:solidFill>
                <a:srgbClr val="66666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9" name="Line 33">
              <a:extLst>
                <a:ext uri="{FF2B5EF4-FFF2-40B4-BE49-F238E27FC236}">
                  <a16:creationId xmlns:a16="http://schemas.microsoft.com/office/drawing/2014/main" id="{96EA6CF6-0080-45FC-8BD7-C088E9699B98}"/>
                </a:ext>
              </a:extLst>
            </p:cNvPr>
            <p:cNvSpPr>
              <a:spLocks noChangeShapeType="1"/>
            </p:cNvSpPr>
            <p:nvPr/>
          </p:nvSpPr>
          <p:spPr bwMode="auto">
            <a:xfrm>
              <a:off x="2620961" y="3248026"/>
              <a:ext cx="0" cy="257175"/>
            </a:xfrm>
            <a:prstGeom prst="line">
              <a:avLst/>
            </a:prstGeom>
            <a:noFill/>
            <a:ln w="19050" cap="flat">
              <a:solidFill>
                <a:srgbClr val="66666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40" name="Line 34">
              <a:extLst>
                <a:ext uri="{FF2B5EF4-FFF2-40B4-BE49-F238E27FC236}">
                  <a16:creationId xmlns:a16="http://schemas.microsoft.com/office/drawing/2014/main" id="{4451A275-7688-4755-AF4F-C6DC911DCFF0}"/>
                </a:ext>
              </a:extLst>
            </p:cNvPr>
            <p:cNvSpPr>
              <a:spLocks noChangeShapeType="1"/>
            </p:cNvSpPr>
            <p:nvPr/>
          </p:nvSpPr>
          <p:spPr bwMode="auto">
            <a:xfrm>
              <a:off x="2846386" y="3248026"/>
              <a:ext cx="0" cy="257175"/>
            </a:xfrm>
            <a:prstGeom prst="line">
              <a:avLst/>
            </a:prstGeom>
            <a:noFill/>
            <a:ln w="19050" cap="flat">
              <a:solidFill>
                <a:srgbClr val="66666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41" name="Line 35">
              <a:extLst>
                <a:ext uri="{FF2B5EF4-FFF2-40B4-BE49-F238E27FC236}">
                  <a16:creationId xmlns:a16="http://schemas.microsoft.com/office/drawing/2014/main" id="{9D96CBC0-54C2-47FA-B1AB-2199C30B4B4A}"/>
                </a:ext>
              </a:extLst>
            </p:cNvPr>
            <p:cNvSpPr>
              <a:spLocks noChangeShapeType="1"/>
            </p:cNvSpPr>
            <p:nvPr/>
          </p:nvSpPr>
          <p:spPr bwMode="auto">
            <a:xfrm>
              <a:off x="3070223" y="3248026"/>
              <a:ext cx="0" cy="257175"/>
            </a:xfrm>
            <a:prstGeom prst="line">
              <a:avLst/>
            </a:prstGeom>
            <a:noFill/>
            <a:ln w="19050" cap="flat">
              <a:solidFill>
                <a:srgbClr val="66666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42" name="Freeform 36">
              <a:extLst>
                <a:ext uri="{FF2B5EF4-FFF2-40B4-BE49-F238E27FC236}">
                  <a16:creationId xmlns:a16="http://schemas.microsoft.com/office/drawing/2014/main" id="{A4D54051-3E53-45CA-8DF6-148D313B5CE0}"/>
                </a:ext>
              </a:extLst>
            </p:cNvPr>
            <p:cNvSpPr>
              <a:spLocks noEditPoints="1"/>
            </p:cNvSpPr>
            <p:nvPr/>
          </p:nvSpPr>
          <p:spPr bwMode="auto">
            <a:xfrm>
              <a:off x="2611436" y="3094039"/>
              <a:ext cx="19050" cy="136525"/>
            </a:xfrm>
            <a:custGeom>
              <a:avLst/>
              <a:gdLst>
                <a:gd name="T0" fmla="*/ 12 w 12"/>
                <a:gd name="T1" fmla="*/ 0 h 86"/>
                <a:gd name="T2" fmla="*/ 12 w 12"/>
                <a:gd name="T3" fmla="*/ 12 h 86"/>
                <a:gd name="T4" fmla="*/ 0 w 12"/>
                <a:gd name="T5" fmla="*/ 12 h 86"/>
                <a:gd name="T6" fmla="*/ 0 w 12"/>
                <a:gd name="T7" fmla="*/ 0 h 86"/>
                <a:gd name="T8" fmla="*/ 12 w 12"/>
                <a:gd name="T9" fmla="*/ 0 h 86"/>
                <a:gd name="T10" fmla="*/ 12 w 12"/>
                <a:gd name="T11" fmla="*/ 24 h 86"/>
                <a:gd name="T12" fmla="*/ 12 w 12"/>
                <a:gd name="T13" fmla="*/ 37 h 86"/>
                <a:gd name="T14" fmla="*/ 0 w 12"/>
                <a:gd name="T15" fmla="*/ 37 h 86"/>
                <a:gd name="T16" fmla="*/ 0 w 12"/>
                <a:gd name="T17" fmla="*/ 24 h 86"/>
                <a:gd name="T18" fmla="*/ 12 w 12"/>
                <a:gd name="T19" fmla="*/ 24 h 86"/>
                <a:gd name="T20" fmla="*/ 12 w 12"/>
                <a:gd name="T21" fmla="*/ 49 h 86"/>
                <a:gd name="T22" fmla="*/ 12 w 12"/>
                <a:gd name="T23" fmla="*/ 61 h 86"/>
                <a:gd name="T24" fmla="*/ 0 w 12"/>
                <a:gd name="T25" fmla="*/ 61 h 86"/>
                <a:gd name="T26" fmla="*/ 0 w 12"/>
                <a:gd name="T27" fmla="*/ 49 h 86"/>
                <a:gd name="T28" fmla="*/ 12 w 12"/>
                <a:gd name="T29" fmla="*/ 49 h 86"/>
                <a:gd name="T30" fmla="*/ 12 w 12"/>
                <a:gd name="T31" fmla="*/ 74 h 86"/>
                <a:gd name="T32" fmla="*/ 12 w 12"/>
                <a:gd name="T33" fmla="*/ 86 h 86"/>
                <a:gd name="T34" fmla="*/ 0 w 12"/>
                <a:gd name="T35" fmla="*/ 86 h 86"/>
                <a:gd name="T36" fmla="*/ 0 w 12"/>
                <a:gd name="T37" fmla="*/ 74 h 86"/>
                <a:gd name="T38" fmla="*/ 12 w 12"/>
                <a:gd name="T39" fmla="*/ 74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 h="86">
                  <a:moveTo>
                    <a:pt x="12" y="0"/>
                  </a:moveTo>
                  <a:lnTo>
                    <a:pt x="12" y="12"/>
                  </a:lnTo>
                  <a:lnTo>
                    <a:pt x="0" y="12"/>
                  </a:lnTo>
                  <a:lnTo>
                    <a:pt x="0" y="0"/>
                  </a:lnTo>
                  <a:lnTo>
                    <a:pt x="12" y="0"/>
                  </a:lnTo>
                  <a:close/>
                  <a:moveTo>
                    <a:pt x="12" y="24"/>
                  </a:moveTo>
                  <a:lnTo>
                    <a:pt x="12" y="37"/>
                  </a:lnTo>
                  <a:lnTo>
                    <a:pt x="0" y="37"/>
                  </a:lnTo>
                  <a:lnTo>
                    <a:pt x="0" y="24"/>
                  </a:lnTo>
                  <a:lnTo>
                    <a:pt x="12" y="24"/>
                  </a:lnTo>
                  <a:close/>
                  <a:moveTo>
                    <a:pt x="12" y="49"/>
                  </a:moveTo>
                  <a:lnTo>
                    <a:pt x="12" y="61"/>
                  </a:lnTo>
                  <a:lnTo>
                    <a:pt x="0" y="61"/>
                  </a:lnTo>
                  <a:lnTo>
                    <a:pt x="0" y="49"/>
                  </a:lnTo>
                  <a:lnTo>
                    <a:pt x="12" y="49"/>
                  </a:lnTo>
                  <a:close/>
                  <a:moveTo>
                    <a:pt x="12" y="74"/>
                  </a:moveTo>
                  <a:lnTo>
                    <a:pt x="12" y="86"/>
                  </a:lnTo>
                  <a:lnTo>
                    <a:pt x="0" y="86"/>
                  </a:lnTo>
                  <a:lnTo>
                    <a:pt x="0" y="74"/>
                  </a:lnTo>
                  <a:lnTo>
                    <a:pt x="12" y="74"/>
                  </a:lnTo>
                  <a:close/>
                </a:path>
              </a:pathLst>
            </a:custGeom>
            <a:solidFill>
              <a:srgbClr val="666666"/>
            </a:solidFill>
            <a:ln w="3175" cap="flat">
              <a:noFill/>
              <a:prstDash val="solid"/>
              <a:bevel/>
              <a:headEnd/>
              <a:tailEnd/>
            </a:ln>
            <a:extLst>
              <a:ext uri="{91240B29-F687-4F45-9708-019B960494DF}">
                <a14:hiddenLine xmlns:a14="http://schemas.microsoft.com/office/drawing/2010/main" w="3175" cap="flat">
                  <a:solidFill>
                    <a:srgbClr val="666666"/>
                  </a:solidFill>
                  <a:prstDash val="solid"/>
                  <a:bevel/>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3" name="Freeform 37">
              <a:extLst>
                <a:ext uri="{FF2B5EF4-FFF2-40B4-BE49-F238E27FC236}">
                  <a16:creationId xmlns:a16="http://schemas.microsoft.com/office/drawing/2014/main" id="{73F5B94A-849F-4630-B4FE-97205205BB00}"/>
                </a:ext>
              </a:extLst>
            </p:cNvPr>
            <p:cNvSpPr>
              <a:spLocks noEditPoints="1"/>
            </p:cNvSpPr>
            <p:nvPr/>
          </p:nvSpPr>
          <p:spPr bwMode="auto">
            <a:xfrm>
              <a:off x="2836861" y="3094039"/>
              <a:ext cx="19050" cy="136525"/>
            </a:xfrm>
            <a:custGeom>
              <a:avLst/>
              <a:gdLst>
                <a:gd name="T0" fmla="*/ 12 w 12"/>
                <a:gd name="T1" fmla="*/ 0 h 86"/>
                <a:gd name="T2" fmla="*/ 12 w 12"/>
                <a:gd name="T3" fmla="*/ 12 h 86"/>
                <a:gd name="T4" fmla="*/ 0 w 12"/>
                <a:gd name="T5" fmla="*/ 12 h 86"/>
                <a:gd name="T6" fmla="*/ 0 w 12"/>
                <a:gd name="T7" fmla="*/ 0 h 86"/>
                <a:gd name="T8" fmla="*/ 12 w 12"/>
                <a:gd name="T9" fmla="*/ 0 h 86"/>
                <a:gd name="T10" fmla="*/ 12 w 12"/>
                <a:gd name="T11" fmla="*/ 24 h 86"/>
                <a:gd name="T12" fmla="*/ 12 w 12"/>
                <a:gd name="T13" fmla="*/ 37 h 86"/>
                <a:gd name="T14" fmla="*/ 0 w 12"/>
                <a:gd name="T15" fmla="*/ 37 h 86"/>
                <a:gd name="T16" fmla="*/ 0 w 12"/>
                <a:gd name="T17" fmla="*/ 24 h 86"/>
                <a:gd name="T18" fmla="*/ 12 w 12"/>
                <a:gd name="T19" fmla="*/ 24 h 86"/>
                <a:gd name="T20" fmla="*/ 12 w 12"/>
                <a:gd name="T21" fmla="*/ 49 h 86"/>
                <a:gd name="T22" fmla="*/ 12 w 12"/>
                <a:gd name="T23" fmla="*/ 61 h 86"/>
                <a:gd name="T24" fmla="*/ 0 w 12"/>
                <a:gd name="T25" fmla="*/ 61 h 86"/>
                <a:gd name="T26" fmla="*/ 0 w 12"/>
                <a:gd name="T27" fmla="*/ 49 h 86"/>
                <a:gd name="T28" fmla="*/ 12 w 12"/>
                <a:gd name="T29" fmla="*/ 49 h 86"/>
                <a:gd name="T30" fmla="*/ 12 w 12"/>
                <a:gd name="T31" fmla="*/ 74 h 86"/>
                <a:gd name="T32" fmla="*/ 12 w 12"/>
                <a:gd name="T33" fmla="*/ 86 h 86"/>
                <a:gd name="T34" fmla="*/ 0 w 12"/>
                <a:gd name="T35" fmla="*/ 86 h 86"/>
                <a:gd name="T36" fmla="*/ 0 w 12"/>
                <a:gd name="T37" fmla="*/ 74 h 86"/>
                <a:gd name="T38" fmla="*/ 12 w 12"/>
                <a:gd name="T39" fmla="*/ 74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 h="86">
                  <a:moveTo>
                    <a:pt x="12" y="0"/>
                  </a:moveTo>
                  <a:lnTo>
                    <a:pt x="12" y="12"/>
                  </a:lnTo>
                  <a:lnTo>
                    <a:pt x="0" y="12"/>
                  </a:lnTo>
                  <a:lnTo>
                    <a:pt x="0" y="0"/>
                  </a:lnTo>
                  <a:lnTo>
                    <a:pt x="12" y="0"/>
                  </a:lnTo>
                  <a:close/>
                  <a:moveTo>
                    <a:pt x="12" y="24"/>
                  </a:moveTo>
                  <a:lnTo>
                    <a:pt x="12" y="37"/>
                  </a:lnTo>
                  <a:lnTo>
                    <a:pt x="0" y="37"/>
                  </a:lnTo>
                  <a:lnTo>
                    <a:pt x="0" y="24"/>
                  </a:lnTo>
                  <a:lnTo>
                    <a:pt x="12" y="24"/>
                  </a:lnTo>
                  <a:close/>
                  <a:moveTo>
                    <a:pt x="12" y="49"/>
                  </a:moveTo>
                  <a:lnTo>
                    <a:pt x="12" y="61"/>
                  </a:lnTo>
                  <a:lnTo>
                    <a:pt x="0" y="61"/>
                  </a:lnTo>
                  <a:lnTo>
                    <a:pt x="0" y="49"/>
                  </a:lnTo>
                  <a:lnTo>
                    <a:pt x="12" y="49"/>
                  </a:lnTo>
                  <a:close/>
                  <a:moveTo>
                    <a:pt x="12" y="74"/>
                  </a:moveTo>
                  <a:lnTo>
                    <a:pt x="12" y="86"/>
                  </a:lnTo>
                  <a:lnTo>
                    <a:pt x="0" y="86"/>
                  </a:lnTo>
                  <a:lnTo>
                    <a:pt x="0" y="74"/>
                  </a:lnTo>
                  <a:lnTo>
                    <a:pt x="12" y="74"/>
                  </a:lnTo>
                  <a:close/>
                </a:path>
              </a:pathLst>
            </a:custGeom>
            <a:solidFill>
              <a:srgbClr val="666666"/>
            </a:solidFill>
            <a:ln w="3175" cap="flat">
              <a:noFill/>
              <a:prstDash val="solid"/>
              <a:bevel/>
              <a:headEnd/>
              <a:tailEnd/>
            </a:ln>
            <a:extLst>
              <a:ext uri="{91240B29-F687-4F45-9708-019B960494DF}">
                <a14:hiddenLine xmlns:a14="http://schemas.microsoft.com/office/drawing/2010/main" w="3175" cap="flat">
                  <a:solidFill>
                    <a:srgbClr val="666666"/>
                  </a:solidFill>
                  <a:prstDash val="solid"/>
                  <a:bevel/>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4" name="Freeform 38">
              <a:extLst>
                <a:ext uri="{FF2B5EF4-FFF2-40B4-BE49-F238E27FC236}">
                  <a16:creationId xmlns:a16="http://schemas.microsoft.com/office/drawing/2014/main" id="{B0FAD9F6-C30F-4A9D-B77A-2733C9CE32D7}"/>
                </a:ext>
              </a:extLst>
            </p:cNvPr>
            <p:cNvSpPr>
              <a:spLocks noEditPoints="1"/>
            </p:cNvSpPr>
            <p:nvPr/>
          </p:nvSpPr>
          <p:spPr bwMode="auto">
            <a:xfrm>
              <a:off x="3062286" y="3094039"/>
              <a:ext cx="19050" cy="136525"/>
            </a:xfrm>
            <a:custGeom>
              <a:avLst/>
              <a:gdLst>
                <a:gd name="T0" fmla="*/ 12 w 12"/>
                <a:gd name="T1" fmla="*/ 0 h 86"/>
                <a:gd name="T2" fmla="*/ 12 w 12"/>
                <a:gd name="T3" fmla="*/ 12 h 86"/>
                <a:gd name="T4" fmla="*/ 0 w 12"/>
                <a:gd name="T5" fmla="*/ 12 h 86"/>
                <a:gd name="T6" fmla="*/ 0 w 12"/>
                <a:gd name="T7" fmla="*/ 0 h 86"/>
                <a:gd name="T8" fmla="*/ 12 w 12"/>
                <a:gd name="T9" fmla="*/ 0 h 86"/>
                <a:gd name="T10" fmla="*/ 12 w 12"/>
                <a:gd name="T11" fmla="*/ 24 h 86"/>
                <a:gd name="T12" fmla="*/ 12 w 12"/>
                <a:gd name="T13" fmla="*/ 37 h 86"/>
                <a:gd name="T14" fmla="*/ 0 w 12"/>
                <a:gd name="T15" fmla="*/ 37 h 86"/>
                <a:gd name="T16" fmla="*/ 0 w 12"/>
                <a:gd name="T17" fmla="*/ 24 h 86"/>
                <a:gd name="T18" fmla="*/ 12 w 12"/>
                <a:gd name="T19" fmla="*/ 24 h 86"/>
                <a:gd name="T20" fmla="*/ 12 w 12"/>
                <a:gd name="T21" fmla="*/ 49 h 86"/>
                <a:gd name="T22" fmla="*/ 12 w 12"/>
                <a:gd name="T23" fmla="*/ 61 h 86"/>
                <a:gd name="T24" fmla="*/ 0 w 12"/>
                <a:gd name="T25" fmla="*/ 61 h 86"/>
                <a:gd name="T26" fmla="*/ 0 w 12"/>
                <a:gd name="T27" fmla="*/ 49 h 86"/>
                <a:gd name="T28" fmla="*/ 12 w 12"/>
                <a:gd name="T29" fmla="*/ 49 h 86"/>
                <a:gd name="T30" fmla="*/ 12 w 12"/>
                <a:gd name="T31" fmla="*/ 74 h 86"/>
                <a:gd name="T32" fmla="*/ 12 w 12"/>
                <a:gd name="T33" fmla="*/ 86 h 86"/>
                <a:gd name="T34" fmla="*/ 0 w 12"/>
                <a:gd name="T35" fmla="*/ 86 h 86"/>
                <a:gd name="T36" fmla="*/ 0 w 12"/>
                <a:gd name="T37" fmla="*/ 74 h 86"/>
                <a:gd name="T38" fmla="*/ 12 w 12"/>
                <a:gd name="T39" fmla="*/ 74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 h="86">
                  <a:moveTo>
                    <a:pt x="12" y="0"/>
                  </a:moveTo>
                  <a:lnTo>
                    <a:pt x="12" y="12"/>
                  </a:lnTo>
                  <a:lnTo>
                    <a:pt x="0" y="12"/>
                  </a:lnTo>
                  <a:lnTo>
                    <a:pt x="0" y="0"/>
                  </a:lnTo>
                  <a:lnTo>
                    <a:pt x="12" y="0"/>
                  </a:lnTo>
                  <a:close/>
                  <a:moveTo>
                    <a:pt x="12" y="24"/>
                  </a:moveTo>
                  <a:lnTo>
                    <a:pt x="12" y="37"/>
                  </a:lnTo>
                  <a:lnTo>
                    <a:pt x="0" y="37"/>
                  </a:lnTo>
                  <a:lnTo>
                    <a:pt x="0" y="24"/>
                  </a:lnTo>
                  <a:lnTo>
                    <a:pt x="12" y="24"/>
                  </a:lnTo>
                  <a:close/>
                  <a:moveTo>
                    <a:pt x="12" y="49"/>
                  </a:moveTo>
                  <a:lnTo>
                    <a:pt x="12" y="61"/>
                  </a:lnTo>
                  <a:lnTo>
                    <a:pt x="0" y="61"/>
                  </a:lnTo>
                  <a:lnTo>
                    <a:pt x="0" y="49"/>
                  </a:lnTo>
                  <a:lnTo>
                    <a:pt x="12" y="49"/>
                  </a:lnTo>
                  <a:close/>
                  <a:moveTo>
                    <a:pt x="12" y="74"/>
                  </a:moveTo>
                  <a:lnTo>
                    <a:pt x="12" y="86"/>
                  </a:lnTo>
                  <a:lnTo>
                    <a:pt x="0" y="86"/>
                  </a:lnTo>
                  <a:lnTo>
                    <a:pt x="0" y="74"/>
                  </a:lnTo>
                  <a:lnTo>
                    <a:pt x="12" y="74"/>
                  </a:lnTo>
                  <a:close/>
                </a:path>
              </a:pathLst>
            </a:custGeom>
            <a:solidFill>
              <a:srgbClr val="666666"/>
            </a:solidFill>
            <a:ln w="3175" cap="flat">
              <a:noFill/>
              <a:prstDash val="solid"/>
              <a:bevel/>
              <a:headEnd/>
              <a:tailEnd/>
            </a:ln>
            <a:extLst>
              <a:ext uri="{91240B29-F687-4F45-9708-019B960494DF}">
                <a14:hiddenLine xmlns:a14="http://schemas.microsoft.com/office/drawing/2010/main" w="3175" cap="flat">
                  <a:solidFill>
                    <a:srgbClr val="666666"/>
                  </a:solidFill>
                  <a:prstDash val="solid"/>
                  <a:bevel/>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5" name="Freeform 39">
              <a:extLst>
                <a:ext uri="{FF2B5EF4-FFF2-40B4-BE49-F238E27FC236}">
                  <a16:creationId xmlns:a16="http://schemas.microsoft.com/office/drawing/2014/main" id="{FEBA039F-F0A0-4F19-B07C-07DB17FCFD04}"/>
                </a:ext>
              </a:extLst>
            </p:cNvPr>
            <p:cNvSpPr>
              <a:spLocks/>
            </p:cNvSpPr>
            <p:nvPr/>
          </p:nvSpPr>
          <p:spPr bwMode="auto">
            <a:xfrm>
              <a:off x="2565398" y="3273426"/>
              <a:ext cx="336550" cy="77788"/>
            </a:xfrm>
            <a:custGeom>
              <a:avLst/>
              <a:gdLst>
                <a:gd name="T0" fmla="*/ 375 w 4875"/>
                <a:gd name="T1" fmla="*/ 0 h 1125"/>
                <a:gd name="T2" fmla="*/ 4500 w 4875"/>
                <a:gd name="T3" fmla="*/ 0 h 1125"/>
                <a:gd name="T4" fmla="*/ 4875 w 4875"/>
                <a:gd name="T5" fmla="*/ 375 h 1125"/>
                <a:gd name="T6" fmla="*/ 4875 w 4875"/>
                <a:gd name="T7" fmla="*/ 750 h 1125"/>
                <a:gd name="T8" fmla="*/ 4500 w 4875"/>
                <a:gd name="T9" fmla="*/ 1125 h 1125"/>
                <a:gd name="T10" fmla="*/ 375 w 4875"/>
                <a:gd name="T11" fmla="*/ 1125 h 1125"/>
                <a:gd name="T12" fmla="*/ 0 w 4875"/>
                <a:gd name="T13" fmla="*/ 750 h 1125"/>
                <a:gd name="T14" fmla="*/ 0 w 4875"/>
                <a:gd name="T15" fmla="*/ 375 h 1125"/>
                <a:gd name="T16" fmla="*/ 375 w 4875"/>
                <a:gd name="T17" fmla="*/ 0 h 1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75" h="1125">
                  <a:moveTo>
                    <a:pt x="375" y="0"/>
                  </a:moveTo>
                  <a:lnTo>
                    <a:pt x="4500" y="0"/>
                  </a:lnTo>
                  <a:cubicBezTo>
                    <a:pt x="4708" y="0"/>
                    <a:pt x="4875" y="167"/>
                    <a:pt x="4875" y="375"/>
                  </a:cubicBezTo>
                  <a:lnTo>
                    <a:pt x="4875" y="750"/>
                  </a:lnTo>
                  <a:cubicBezTo>
                    <a:pt x="4875" y="957"/>
                    <a:pt x="4708" y="1125"/>
                    <a:pt x="4500" y="1125"/>
                  </a:cubicBezTo>
                  <a:lnTo>
                    <a:pt x="375" y="1125"/>
                  </a:lnTo>
                  <a:cubicBezTo>
                    <a:pt x="168" y="1125"/>
                    <a:pt x="0" y="957"/>
                    <a:pt x="0" y="750"/>
                  </a:cubicBezTo>
                  <a:lnTo>
                    <a:pt x="0" y="375"/>
                  </a:lnTo>
                  <a:cubicBezTo>
                    <a:pt x="0" y="167"/>
                    <a:pt x="168" y="0"/>
                    <a:pt x="375" y="0"/>
                  </a:cubicBezTo>
                  <a:close/>
                </a:path>
              </a:pathLst>
            </a:custGeom>
            <a:solidFill>
              <a:srgbClr val="FFFFFF"/>
            </a:solidFill>
            <a:ln w="4763" cap="flat">
              <a:noFill/>
              <a:prstDash val="solid"/>
              <a:miter lim="800000"/>
              <a:headEnd/>
              <a:tailEnd/>
            </a:ln>
            <a:extLst>
              <a:ext uri="{91240B29-F687-4F45-9708-019B960494DF}">
                <a14:hiddenLine xmlns:a14="http://schemas.microsoft.com/office/drawing/2010/main" w="4763" cap="flat">
                  <a:solidFill>
                    <a:srgbClr val="666666"/>
                  </a:solidFill>
                  <a:prstDash val="solid"/>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6" name="Freeform 40">
              <a:extLst>
                <a:ext uri="{FF2B5EF4-FFF2-40B4-BE49-F238E27FC236}">
                  <a16:creationId xmlns:a16="http://schemas.microsoft.com/office/drawing/2014/main" id="{F13854A7-6327-4EF7-B13C-AB3144194F5E}"/>
                </a:ext>
              </a:extLst>
            </p:cNvPr>
            <p:cNvSpPr>
              <a:spLocks/>
            </p:cNvSpPr>
            <p:nvPr/>
          </p:nvSpPr>
          <p:spPr bwMode="auto">
            <a:xfrm>
              <a:off x="2565398" y="3273426"/>
              <a:ext cx="336550" cy="77788"/>
            </a:xfrm>
            <a:custGeom>
              <a:avLst/>
              <a:gdLst>
                <a:gd name="T0" fmla="*/ 375 w 4875"/>
                <a:gd name="T1" fmla="*/ 0 h 1125"/>
                <a:gd name="T2" fmla="*/ 4500 w 4875"/>
                <a:gd name="T3" fmla="*/ 0 h 1125"/>
                <a:gd name="T4" fmla="*/ 4875 w 4875"/>
                <a:gd name="T5" fmla="*/ 375 h 1125"/>
                <a:gd name="T6" fmla="*/ 4875 w 4875"/>
                <a:gd name="T7" fmla="*/ 750 h 1125"/>
                <a:gd name="T8" fmla="*/ 4500 w 4875"/>
                <a:gd name="T9" fmla="*/ 1125 h 1125"/>
                <a:gd name="T10" fmla="*/ 375 w 4875"/>
                <a:gd name="T11" fmla="*/ 1125 h 1125"/>
                <a:gd name="T12" fmla="*/ 0 w 4875"/>
                <a:gd name="T13" fmla="*/ 750 h 1125"/>
                <a:gd name="T14" fmla="*/ 0 w 4875"/>
                <a:gd name="T15" fmla="*/ 375 h 1125"/>
                <a:gd name="T16" fmla="*/ 375 w 4875"/>
                <a:gd name="T17" fmla="*/ 0 h 1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75" h="1125">
                  <a:moveTo>
                    <a:pt x="375" y="0"/>
                  </a:moveTo>
                  <a:lnTo>
                    <a:pt x="4500" y="0"/>
                  </a:lnTo>
                  <a:cubicBezTo>
                    <a:pt x="4708" y="0"/>
                    <a:pt x="4875" y="167"/>
                    <a:pt x="4875" y="375"/>
                  </a:cubicBezTo>
                  <a:lnTo>
                    <a:pt x="4875" y="750"/>
                  </a:lnTo>
                  <a:cubicBezTo>
                    <a:pt x="4875" y="957"/>
                    <a:pt x="4708" y="1125"/>
                    <a:pt x="4500" y="1125"/>
                  </a:cubicBezTo>
                  <a:lnTo>
                    <a:pt x="375" y="1125"/>
                  </a:lnTo>
                  <a:cubicBezTo>
                    <a:pt x="168" y="1125"/>
                    <a:pt x="0" y="957"/>
                    <a:pt x="0" y="750"/>
                  </a:cubicBezTo>
                  <a:lnTo>
                    <a:pt x="0" y="375"/>
                  </a:lnTo>
                  <a:cubicBezTo>
                    <a:pt x="0" y="167"/>
                    <a:pt x="168" y="0"/>
                    <a:pt x="375" y="0"/>
                  </a:cubicBezTo>
                  <a:close/>
                </a:path>
              </a:pathLst>
            </a:custGeom>
            <a:noFill/>
            <a:ln w="4763" cap="flat">
              <a:solidFill>
                <a:srgbClr val="66666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47" name="Freeform 41">
              <a:extLst>
                <a:ext uri="{FF2B5EF4-FFF2-40B4-BE49-F238E27FC236}">
                  <a16:creationId xmlns:a16="http://schemas.microsoft.com/office/drawing/2014/main" id="{DDC58D1D-8FF3-45E2-9929-D10856355C2C}"/>
                </a:ext>
              </a:extLst>
            </p:cNvPr>
            <p:cNvSpPr>
              <a:spLocks/>
            </p:cNvSpPr>
            <p:nvPr/>
          </p:nvSpPr>
          <p:spPr bwMode="auto">
            <a:xfrm>
              <a:off x="2790823" y="3376614"/>
              <a:ext cx="334963" cy="77788"/>
            </a:xfrm>
            <a:custGeom>
              <a:avLst/>
              <a:gdLst>
                <a:gd name="T0" fmla="*/ 375 w 4875"/>
                <a:gd name="T1" fmla="*/ 0 h 1125"/>
                <a:gd name="T2" fmla="*/ 4500 w 4875"/>
                <a:gd name="T3" fmla="*/ 0 h 1125"/>
                <a:gd name="T4" fmla="*/ 4875 w 4875"/>
                <a:gd name="T5" fmla="*/ 375 h 1125"/>
                <a:gd name="T6" fmla="*/ 4875 w 4875"/>
                <a:gd name="T7" fmla="*/ 750 h 1125"/>
                <a:gd name="T8" fmla="*/ 4500 w 4875"/>
                <a:gd name="T9" fmla="*/ 1125 h 1125"/>
                <a:gd name="T10" fmla="*/ 375 w 4875"/>
                <a:gd name="T11" fmla="*/ 1125 h 1125"/>
                <a:gd name="T12" fmla="*/ 0 w 4875"/>
                <a:gd name="T13" fmla="*/ 750 h 1125"/>
                <a:gd name="T14" fmla="*/ 0 w 4875"/>
                <a:gd name="T15" fmla="*/ 375 h 1125"/>
                <a:gd name="T16" fmla="*/ 375 w 4875"/>
                <a:gd name="T17" fmla="*/ 0 h 1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75" h="1125">
                  <a:moveTo>
                    <a:pt x="375" y="0"/>
                  </a:moveTo>
                  <a:lnTo>
                    <a:pt x="4500" y="0"/>
                  </a:lnTo>
                  <a:cubicBezTo>
                    <a:pt x="4708" y="0"/>
                    <a:pt x="4875" y="167"/>
                    <a:pt x="4875" y="375"/>
                  </a:cubicBezTo>
                  <a:lnTo>
                    <a:pt x="4875" y="750"/>
                  </a:lnTo>
                  <a:cubicBezTo>
                    <a:pt x="4875" y="957"/>
                    <a:pt x="4708" y="1125"/>
                    <a:pt x="4500" y="1125"/>
                  </a:cubicBezTo>
                  <a:lnTo>
                    <a:pt x="375" y="1125"/>
                  </a:lnTo>
                  <a:cubicBezTo>
                    <a:pt x="167" y="1125"/>
                    <a:pt x="0" y="957"/>
                    <a:pt x="0" y="750"/>
                  </a:cubicBezTo>
                  <a:lnTo>
                    <a:pt x="0" y="375"/>
                  </a:lnTo>
                  <a:cubicBezTo>
                    <a:pt x="0" y="167"/>
                    <a:pt x="167" y="0"/>
                    <a:pt x="375" y="0"/>
                  </a:cubicBezTo>
                  <a:close/>
                </a:path>
              </a:pathLst>
            </a:custGeom>
            <a:solidFill>
              <a:srgbClr val="FFFFFF"/>
            </a:solidFill>
            <a:ln w="4763" cap="flat">
              <a:noFill/>
              <a:prstDash val="solid"/>
              <a:miter lim="800000"/>
              <a:headEnd/>
              <a:tailEnd/>
            </a:ln>
            <a:extLst>
              <a:ext uri="{91240B29-F687-4F45-9708-019B960494DF}">
                <a14:hiddenLine xmlns:a14="http://schemas.microsoft.com/office/drawing/2010/main" w="4763" cap="flat">
                  <a:solidFill>
                    <a:srgbClr val="666666"/>
                  </a:solidFill>
                  <a:prstDash val="solid"/>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8" name="Freeform 42">
              <a:extLst>
                <a:ext uri="{FF2B5EF4-FFF2-40B4-BE49-F238E27FC236}">
                  <a16:creationId xmlns:a16="http://schemas.microsoft.com/office/drawing/2014/main" id="{230CD303-939D-4BBA-AC0F-D5B4F72BD343}"/>
                </a:ext>
              </a:extLst>
            </p:cNvPr>
            <p:cNvSpPr>
              <a:spLocks/>
            </p:cNvSpPr>
            <p:nvPr/>
          </p:nvSpPr>
          <p:spPr bwMode="auto">
            <a:xfrm>
              <a:off x="2790823" y="3376614"/>
              <a:ext cx="334963" cy="77788"/>
            </a:xfrm>
            <a:custGeom>
              <a:avLst/>
              <a:gdLst>
                <a:gd name="T0" fmla="*/ 375 w 4875"/>
                <a:gd name="T1" fmla="*/ 0 h 1125"/>
                <a:gd name="T2" fmla="*/ 4500 w 4875"/>
                <a:gd name="T3" fmla="*/ 0 h 1125"/>
                <a:gd name="T4" fmla="*/ 4875 w 4875"/>
                <a:gd name="T5" fmla="*/ 375 h 1125"/>
                <a:gd name="T6" fmla="*/ 4875 w 4875"/>
                <a:gd name="T7" fmla="*/ 750 h 1125"/>
                <a:gd name="T8" fmla="*/ 4500 w 4875"/>
                <a:gd name="T9" fmla="*/ 1125 h 1125"/>
                <a:gd name="T10" fmla="*/ 375 w 4875"/>
                <a:gd name="T11" fmla="*/ 1125 h 1125"/>
                <a:gd name="T12" fmla="*/ 0 w 4875"/>
                <a:gd name="T13" fmla="*/ 750 h 1125"/>
                <a:gd name="T14" fmla="*/ 0 w 4875"/>
                <a:gd name="T15" fmla="*/ 375 h 1125"/>
                <a:gd name="T16" fmla="*/ 375 w 4875"/>
                <a:gd name="T17" fmla="*/ 0 h 1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75" h="1125">
                  <a:moveTo>
                    <a:pt x="375" y="0"/>
                  </a:moveTo>
                  <a:lnTo>
                    <a:pt x="4500" y="0"/>
                  </a:lnTo>
                  <a:cubicBezTo>
                    <a:pt x="4708" y="0"/>
                    <a:pt x="4875" y="167"/>
                    <a:pt x="4875" y="375"/>
                  </a:cubicBezTo>
                  <a:lnTo>
                    <a:pt x="4875" y="750"/>
                  </a:lnTo>
                  <a:cubicBezTo>
                    <a:pt x="4875" y="957"/>
                    <a:pt x="4708" y="1125"/>
                    <a:pt x="4500" y="1125"/>
                  </a:cubicBezTo>
                  <a:lnTo>
                    <a:pt x="375" y="1125"/>
                  </a:lnTo>
                  <a:cubicBezTo>
                    <a:pt x="167" y="1125"/>
                    <a:pt x="0" y="957"/>
                    <a:pt x="0" y="750"/>
                  </a:cubicBezTo>
                  <a:lnTo>
                    <a:pt x="0" y="375"/>
                  </a:lnTo>
                  <a:cubicBezTo>
                    <a:pt x="0" y="167"/>
                    <a:pt x="167" y="0"/>
                    <a:pt x="375" y="0"/>
                  </a:cubicBezTo>
                  <a:close/>
                </a:path>
              </a:pathLst>
            </a:custGeom>
            <a:noFill/>
            <a:ln w="4763" cap="flat">
              <a:solidFill>
                <a:srgbClr val="66666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49" name="Freeform 43">
              <a:extLst>
                <a:ext uri="{FF2B5EF4-FFF2-40B4-BE49-F238E27FC236}">
                  <a16:creationId xmlns:a16="http://schemas.microsoft.com/office/drawing/2014/main" id="{C67DDE6C-421B-452C-A42F-A9E85D48A5E2}"/>
                </a:ext>
              </a:extLst>
            </p:cNvPr>
            <p:cNvSpPr>
              <a:spLocks/>
            </p:cNvSpPr>
            <p:nvPr/>
          </p:nvSpPr>
          <p:spPr bwMode="auto">
            <a:xfrm>
              <a:off x="2713036" y="2674939"/>
              <a:ext cx="23813" cy="30163"/>
            </a:xfrm>
            <a:custGeom>
              <a:avLst/>
              <a:gdLst>
                <a:gd name="T0" fmla="*/ 335 w 335"/>
                <a:gd name="T1" fmla="*/ 261 h 445"/>
                <a:gd name="T2" fmla="*/ 324 w 335"/>
                <a:gd name="T3" fmla="*/ 344 h 445"/>
                <a:gd name="T4" fmla="*/ 290 w 335"/>
                <a:gd name="T5" fmla="*/ 402 h 445"/>
                <a:gd name="T6" fmla="*/ 237 w 335"/>
                <a:gd name="T7" fmla="*/ 435 h 445"/>
                <a:gd name="T8" fmla="*/ 167 w 335"/>
                <a:gd name="T9" fmla="*/ 445 h 445"/>
                <a:gd name="T10" fmla="*/ 96 w 335"/>
                <a:gd name="T11" fmla="*/ 434 h 445"/>
                <a:gd name="T12" fmla="*/ 44 w 335"/>
                <a:gd name="T13" fmla="*/ 402 h 445"/>
                <a:gd name="T14" fmla="*/ 10 w 335"/>
                <a:gd name="T15" fmla="*/ 344 h 445"/>
                <a:gd name="T16" fmla="*/ 0 w 335"/>
                <a:gd name="T17" fmla="*/ 261 h 445"/>
                <a:gd name="T18" fmla="*/ 0 w 335"/>
                <a:gd name="T19" fmla="*/ 0 h 445"/>
                <a:gd name="T20" fmla="*/ 58 w 335"/>
                <a:gd name="T21" fmla="*/ 0 h 445"/>
                <a:gd name="T22" fmla="*/ 58 w 335"/>
                <a:gd name="T23" fmla="*/ 264 h 445"/>
                <a:gd name="T24" fmla="*/ 63 w 335"/>
                <a:gd name="T25" fmla="*/ 320 h 445"/>
                <a:gd name="T26" fmla="*/ 79 w 335"/>
                <a:gd name="T27" fmla="*/ 357 h 445"/>
                <a:gd name="T28" fmla="*/ 114 w 335"/>
                <a:gd name="T29" fmla="*/ 386 h 445"/>
                <a:gd name="T30" fmla="*/ 167 w 335"/>
                <a:gd name="T31" fmla="*/ 395 h 445"/>
                <a:gd name="T32" fmla="*/ 220 w 335"/>
                <a:gd name="T33" fmla="*/ 386 h 445"/>
                <a:gd name="T34" fmla="*/ 256 w 335"/>
                <a:gd name="T35" fmla="*/ 357 h 445"/>
                <a:gd name="T36" fmla="*/ 272 w 335"/>
                <a:gd name="T37" fmla="*/ 319 h 445"/>
                <a:gd name="T38" fmla="*/ 277 w 335"/>
                <a:gd name="T39" fmla="*/ 265 h 445"/>
                <a:gd name="T40" fmla="*/ 277 w 335"/>
                <a:gd name="T41" fmla="*/ 0 h 445"/>
                <a:gd name="T42" fmla="*/ 335 w 335"/>
                <a:gd name="T43" fmla="*/ 0 h 445"/>
                <a:gd name="T44" fmla="*/ 335 w 335"/>
                <a:gd name="T45" fmla="*/ 261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35" h="445">
                  <a:moveTo>
                    <a:pt x="335" y="261"/>
                  </a:moveTo>
                  <a:cubicBezTo>
                    <a:pt x="335" y="293"/>
                    <a:pt x="331" y="320"/>
                    <a:pt x="324" y="344"/>
                  </a:cubicBezTo>
                  <a:cubicBezTo>
                    <a:pt x="317" y="367"/>
                    <a:pt x="306" y="387"/>
                    <a:pt x="290" y="402"/>
                  </a:cubicBezTo>
                  <a:cubicBezTo>
                    <a:pt x="275" y="417"/>
                    <a:pt x="258" y="428"/>
                    <a:pt x="237" y="435"/>
                  </a:cubicBezTo>
                  <a:cubicBezTo>
                    <a:pt x="217" y="442"/>
                    <a:pt x="194" y="445"/>
                    <a:pt x="167" y="445"/>
                  </a:cubicBezTo>
                  <a:cubicBezTo>
                    <a:pt x="140" y="445"/>
                    <a:pt x="116" y="442"/>
                    <a:pt x="96" y="434"/>
                  </a:cubicBezTo>
                  <a:cubicBezTo>
                    <a:pt x="75" y="427"/>
                    <a:pt x="58" y="416"/>
                    <a:pt x="44" y="402"/>
                  </a:cubicBezTo>
                  <a:cubicBezTo>
                    <a:pt x="29" y="386"/>
                    <a:pt x="17" y="367"/>
                    <a:pt x="10" y="344"/>
                  </a:cubicBezTo>
                  <a:cubicBezTo>
                    <a:pt x="3" y="322"/>
                    <a:pt x="0" y="294"/>
                    <a:pt x="0" y="261"/>
                  </a:cubicBezTo>
                  <a:lnTo>
                    <a:pt x="0" y="0"/>
                  </a:lnTo>
                  <a:lnTo>
                    <a:pt x="58" y="0"/>
                  </a:lnTo>
                  <a:lnTo>
                    <a:pt x="58" y="264"/>
                  </a:lnTo>
                  <a:cubicBezTo>
                    <a:pt x="58" y="287"/>
                    <a:pt x="60" y="306"/>
                    <a:pt x="63" y="320"/>
                  </a:cubicBezTo>
                  <a:cubicBezTo>
                    <a:pt x="66" y="333"/>
                    <a:pt x="71" y="346"/>
                    <a:pt x="79" y="357"/>
                  </a:cubicBezTo>
                  <a:cubicBezTo>
                    <a:pt x="87" y="370"/>
                    <a:pt x="99" y="379"/>
                    <a:pt x="114" y="386"/>
                  </a:cubicBezTo>
                  <a:cubicBezTo>
                    <a:pt x="129" y="392"/>
                    <a:pt x="146" y="395"/>
                    <a:pt x="167" y="395"/>
                  </a:cubicBezTo>
                  <a:cubicBezTo>
                    <a:pt x="188" y="395"/>
                    <a:pt x="206" y="392"/>
                    <a:pt x="220" y="386"/>
                  </a:cubicBezTo>
                  <a:cubicBezTo>
                    <a:pt x="235" y="380"/>
                    <a:pt x="247" y="370"/>
                    <a:pt x="256" y="357"/>
                  </a:cubicBezTo>
                  <a:cubicBezTo>
                    <a:pt x="263" y="346"/>
                    <a:pt x="269" y="333"/>
                    <a:pt x="272" y="319"/>
                  </a:cubicBezTo>
                  <a:cubicBezTo>
                    <a:pt x="275" y="304"/>
                    <a:pt x="277" y="287"/>
                    <a:pt x="277" y="265"/>
                  </a:cubicBezTo>
                  <a:lnTo>
                    <a:pt x="277" y="0"/>
                  </a:lnTo>
                  <a:lnTo>
                    <a:pt x="335" y="0"/>
                  </a:lnTo>
                  <a:lnTo>
                    <a:pt x="335" y="261"/>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0" name="Freeform 44">
              <a:extLst>
                <a:ext uri="{FF2B5EF4-FFF2-40B4-BE49-F238E27FC236}">
                  <a16:creationId xmlns:a16="http://schemas.microsoft.com/office/drawing/2014/main" id="{90613F35-1621-4B09-95A4-8F9F9207B266}"/>
                </a:ext>
              </a:extLst>
            </p:cNvPr>
            <p:cNvSpPr>
              <a:spLocks/>
            </p:cNvSpPr>
            <p:nvPr/>
          </p:nvSpPr>
          <p:spPr bwMode="auto">
            <a:xfrm>
              <a:off x="2743198" y="2693989"/>
              <a:ext cx="11113" cy="19050"/>
            </a:xfrm>
            <a:custGeom>
              <a:avLst/>
              <a:gdLst>
                <a:gd name="T0" fmla="*/ 154 w 154"/>
                <a:gd name="T1" fmla="*/ 284 h 284"/>
                <a:gd name="T2" fmla="*/ 0 w 154"/>
                <a:gd name="T3" fmla="*/ 284 h 284"/>
                <a:gd name="T4" fmla="*/ 0 w 154"/>
                <a:gd name="T5" fmla="*/ 255 h 284"/>
                <a:gd name="T6" fmla="*/ 59 w 154"/>
                <a:gd name="T7" fmla="*/ 255 h 284"/>
                <a:gd name="T8" fmla="*/ 59 w 154"/>
                <a:gd name="T9" fmla="*/ 65 h 284"/>
                <a:gd name="T10" fmla="*/ 0 w 154"/>
                <a:gd name="T11" fmla="*/ 65 h 284"/>
                <a:gd name="T12" fmla="*/ 0 w 154"/>
                <a:gd name="T13" fmla="*/ 39 h 284"/>
                <a:gd name="T14" fmla="*/ 26 w 154"/>
                <a:gd name="T15" fmla="*/ 37 h 284"/>
                <a:gd name="T16" fmla="*/ 47 w 154"/>
                <a:gd name="T17" fmla="*/ 31 h 284"/>
                <a:gd name="T18" fmla="*/ 60 w 154"/>
                <a:gd name="T19" fmla="*/ 19 h 284"/>
                <a:gd name="T20" fmla="*/ 66 w 154"/>
                <a:gd name="T21" fmla="*/ 0 h 284"/>
                <a:gd name="T22" fmla="*/ 96 w 154"/>
                <a:gd name="T23" fmla="*/ 0 h 284"/>
                <a:gd name="T24" fmla="*/ 96 w 154"/>
                <a:gd name="T25" fmla="*/ 255 h 284"/>
                <a:gd name="T26" fmla="*/ 154 w 154"/>
                <a:gd name="T27" fmla="*/ 255 h 284"/>
                <a:gd name="T28" fmla="*/ 154 w 154"/>
                <a:gd name="T29" fmla="*/ 284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4" h="284">
                  <a:moveTo>
                    <a:pt x="154" y="284"/>
                  </a:moveTo>
                  <a:lnTo>
                    <a:pt x="0" y="284"/>
                  </a:lnTo>
                  <a:lnTo>
                    <a:pt x="0" y="255"/>
                  </a:lnTo>
                  <a:lnTo>
                    <a:pt x="59" y="255"/>
                  </a:lnTo>
                  <a:lnTo>
                    <a:pt x="59" y="65"/>
                  </a:lnTo>
                  <a:lnTo>
                    <a:pt x="0" y="65"/>
                  </a:lnTo>
                  <a:lnTo>
                    <a:pt x="0" y="39"/>
                  </a:lnTo>
                  <a:cubicBezTo>
                    <a:pt x="8" y="39"/>
                    <a:pt x="17" y="39"/>
                    <a:pt x="26" y="37"/>
                  </a:cubicBezTo>
                  <a:cubicBezTo>
                    <a:pt x="35" y="36"/>
                    <a:pt x="42" y="34"/>
                    <a:pt x="47" y="31"/>
                  </a:cubicBezTo>
                  <a:cubicBezTo>
                    <a:pt x="52" y="28"/>
                    <a:pt x="57" y="24"/>
                    <a:pt x="60" y="19"/>
                  </a:cubicBezTo>
                  <a:cubicBezTo>
                    <a:pt x="64" y="14"/>
                    <a:pt x="66" y="8"/>
                    <a:pt x="66" y="0"/>
                  </a:cubicBezTo>
                  <a:lnTo>
                    <a:pt x="96" y="0"/>
                  </a:lnTo>
                  <a:lnTo>
                    <a:pt x="96" y="255"/>
                  </a:lnTo>
                  <a:lnTo>
                    <a:pt x="154" y="255"/>
                  </a:lnTo>
                  <a:lnTo>
                    <a:pt x="154" y="284"/>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1" name="Freeform 45">
              <a:extLst>
                <a:ext uri="{FF2B5EF4-FFF2-40B4-BE49-F238E27FC236}">
                  <a16:creationId xmlns:a16="http://schemas.microsoft.com/office/drawing/2014/main" id="{383CED4B-6D63-44E2-9A81-B0A48B1E0A57}"/>
                </a:ext>
              </a:extLst>
            </p:cNvPr>
            <p:cNvSpPr>
              <a:spLocks/>
            </p:cNvSpPr>
            <p:nvPr/>
          </p:nvSpPr>
          <p:spPr bwMode="auto">
            <a:xfrm>
              <a:off x="2936873" y="2778126"/>
              <a:ext cx="23813" cy="30163"/>
            </a:xfrm>
            <a:custGeom>
              <a:avLst/>
              <a:gdLst>
                <a:gd name="T0" fmla="*/ 335 w 335"/>
                <a:gd name="T1" fmla="*/ 261 h 445"/>
                <a:gd name="T2" fmla="*/ 325 w 335"/>
                <a:gd name="T3" fmla="*/ 344 h 445"/>
                <a:gd name="T4" fmla="*/ 291 w 335"/>
                <a:gd name="T5" fmla="*/ 402 h 445"/>
                <a:gd name="T6" fmla="*/ 238 w 335"/>
                <a:gd name="T7" fmla="*/ 435 h 445"/>
                <a:gd name="T8" fmla="*/ 168 w 335"/>
                <a:gd name="T9" fmla="*/ 445 h 445"/>
                <a:gd name="T10" fmla="*/ 96 w 335"/>
                <a:gd name="T11" fmla="*/ 434 h 445"/>
                <a:gd name="T12" fmla="*/ 45 w 335"/>
                <a:gd name="T13" fmla="*/ 402 h 445"/>
                <a:gd name="T14" fmla="*/ 11 w 335"/>
                <a:gd name="T15" fmla="*/ 344 h 445"/>
                <a:gd name="T16" fmla="*/ 0 w 335"/>
                <a:gd name="T17" fmla="*/ 261 h 445"/>
                <a:gd name="T18" fmla="*/ 0 w 335"/>
                <a:gd name="T19" fmla="*/ 0 h 445"/>
                <a:gd name="T20" fmla="*/ 58 w 335"/>
                <a:gd name="T21" fmla="*/ 0 h 445"/>
                <a:gd name="T22" fmla="*/ 58 w 335"/>
                <a:gd name="T23" fmla="*/ 264 h 445"/>
                <a:gd name="T24" fmla="*/ 63 w 335"/>
                <a:gd name="T25" fmla="*/ 320 h 445"/>
                <a:gd name="T26" fmla="*/ 79 w 335"/>
                <a:gd name="T27" fmla="*/ 357 h 445"/>
                <a:gd name="T28" fmla="*/ 114 w 335"/>
                <a:gd name="T29" fmla="*/ 386 h 445"/>
                <a:gd name="T30" fmla="*/ 168 w 335"/>
                <a:gd name="T31" fmla="*/ 395 h 445"/>
                <a:gd name="T32" fmla="*/ 221 w 335"/>
                <a:gd name="T33" fmla="*/ 386 h 445"/>
                <a:gd name="T34" fmla="*/ 256 w 335"/>
                <a:gd name="T35" fmla="*/ 357 h 445"/>
                <a:gd name="T36" fmla="*/ 272 w 335"/>
                <a:gd name="T37" fmla="*/ 319 h 445"/>
                <a:gd name="T38" fmla="*/ 277 w 335"/>
                <a:gd name="T39" fmla="*/ 265 h 445"/>
                <a:gd name="T40" fmla="*/ 277 w 335"/>
                <a:gd name="T41" fmla="*/ 0 h 445"/>
                <a:gd name="T42" fmla="*/ 335 w 335"/>
                <a:gd name="T43" fmla="*/ 0 h 445"/>
                <a:gd name="T44" fmla="*/ 335 w 335"/>
                <a:gd name="T45" fmla="*/ 261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35" h="445">
                  <a:moveTo>
                    <a:pt x="335" y="261"/>
                  </a:moveTo>
                  <a:cubicBezTo>
                    <a:pt x="335" y="293"/>
                    <a:pt x="332" y="320"/>
                    <a:pt x="325" y="344"/>
                  </a:cubicBezTo>
                  <a:cubicBezTo>
                    <a:pt x="318" y="367"/>
                    <a:pt x="306" y="387"/>
                    <a:pt x="291" y="402"/>
                  </a:cubicBezTo>
                  <a:cubicBezTo>
                    <a:pt x="276" y="417"/>
                    <a:pt x="258" y="428"/>
                    <a:pt x="238" y="435"/>
                  </a:cubicBezTo>
                  <a:cubicBezTo>
                    <a:pt x="218" y="442"/>
                    <a:pt x="194" y="445"/>
                    <a:pt x="168" y="445"/>
                  </a:cubicBezTo>
                  <a:cubicBezTo>
                    <a:pt x="140" y="445"/>
                    <a:pt x="116" y="442"/>
                    <a:pt x="96" y="434"/>
                  </a:cubicBezTo>
                  <a:cubicBezTo>
                    <a:pt x="76" y="427"/>
                    <a:pt x="59" y="416"/>
                    <a:pt x="45" y="402"/>
                  </a:cubicBezTo>
                  <a:cubicBezTo>
                    <a:pt x="29" y="386"/>
                    <a:pt x="18" y="367"/>
                    <a:pt x="11" y="344"/>
                  </a:cubicBezTo>
                  <a:cubicBezTo>
                    <a:pt x="4" y="322"/>
                    <a:pt x="0" y="294"/>
                    <a:pt x="0" y="261"/>
                  </a:cubicBezTo>
                  <a:lnTo>
                    <a:pt x="0" y="0"/>
                  </a:lnTo>
                  <a:lnTo>
                    <a:pt x="58" y="0"/>
                  </a:lnTo>
                  <a:lnTo>
                    <a:pt x="58" y="264"/>
                  </a:lnTo>
                  <a:cubicBezTo>
                    <a:pt x="58" y="287"/>
                    <a:pt x="60" y="306"/>
                    <a:pt x="63" y="320"/>
                  </a:cubicBezTo>
                  <a:cubicBezTo>
                    <a:pt x="66" y="333"/>
                    <a:pt x="72" y="346"/>
                    <a:pt x="79" y="357"/>
                  </a:cubicBezTo>
                  <a:cubicBezTo>
                    <a:pt x="88" y="370"/>
                    <a:pt x="100" y="379"/>
                    <a:pt x="114" y="386"/>
                  </a:cubicBezTo>
                  <a:cubicBezTo>
                    <a:pt x="129" y="392"/>
                    <a:pt x="147" y="395"/>
                    <a:pt x="168" y="395"/>
                  </a:cubicBezTo>
                  <a:cubicBezTo>
                    <a:pt x="188" y="395"/>
                    <a:pt x="206" y="392"/>
                    <a:pt x="221" y="386"/>
                  </a:cubicBezTo>
                  <a:cubicBezTo>
                    <a:pt x="236" y="380"/>
                    <a:pt x="247" y="370"/>
                    <a:pt x="256" y="357"/>
                  </a:cubicBezTo>
                  <a:cubicBezTo>
                    <a:pt x="264" y="346"/>
                    <a:pt x="269" y="333"/>
                    <a:pt x="272" y="319"/>
                  </a:cubicBezTo>
                  <a:cubicBezTo>
                    <a:pt x="276" y="304"/>
                    <a:pt x="277" y="287"/>
                    <a:pt x="277" y="265"/>
                  </a:cubicBezTo>
                  <a:lnTo>
                    <a:pt x="277" y="0"/>
                  </a:lnTo>
                  <a:lnTo>
                    <a:pt x="335" y="0"/>
                  </a:lnTo>
                  <a:lnTo>
                    <a:pt x="335" y="261"/>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2" name="Freeform 46">
              <a:extLst>
                <a:ext uri="{FF2B5EF4-FFF2-40B4-BE49-F238E27FC236}">
                  <a16:creationId xmlns:a16="http://schemas.microsoft.com/office/drawing/2014/main" id="{3A4B91C1-138E-419D-8F84-8665A0A02F12}"/>
                </a:ext>
              </a:extLst>
            </p:cNvPr>
            <p:cNvSpPr>
              <a:spLocks/>
            </p:cNvSpPr>
            <p:nvPr/>
          </p:nvSpPr>
          <p:spPr bwMode="auto">
            <a:xfrm>
              <a:off x="2965448" y="2795589"/>
              <a:ext cx="14288" cy="20638"/>
            </a:xfrm>
            <a:custGeom>
              <a:avLst/>
              <a:gdLst>
                <a:gd name="T0" fmla="*/ 192 w 192"/>
                <a:gd name="T1" fmla="*/ 289 h 289"/>
                <a:gd name="T2" fmla="*/ 0 w 192"/>
                <a:gd name="T3" fmla="*/ 289 h 289"/>
                <a:gd name="T4" fmla="*/ 0 w 192"/>
                <a:gd name="T5" fmla="*/ 249 h 289"/>
                <a:gd name="T6" fmla="*/ 40 w 192"/>
                <a:gd name="T7" fmla="*/ 215 h 289"/>
                <a:gd name="T8" fmla="*/ 78 w 192"/>
                <a:gd name="T9" fmla="*/ 181 h 289"/>
                <a:gd name="T10" fmla="*/ 128 w 192"/>
                <a:gd name="T11" fmla="*/ 125 h 289"/>
                <a:gd name="T12" fmla="*/ 141 w 192"/>
                <a:gd name="T13" fmla="*/ 80 h 289"/>
                <a:gd name="T14" fmla="*/ 127 w 192"/>
                <a:gd name="T15" fmla="*/ 45 h 289"/>
                <a:gd name="T16" fmla="*/ 86 w 192"/>
                <a:gd name="T17" fmla="*/ 33 h 289"/>
                <a:gd name="T18" fmla="*/ 49 w 192"/>
                <a:gd name="T19" fmla="*/ 39 h 289"/>
                <a:gd name="T20" fmla="*/ 9 w 192"/>
                <a:gd name="T21" fmla="*/ 57 h 289"/>
                <a:gd name="T22" fmla="*/ 7 w 192"/>
                <a:gd name="T23" fmla="*/ 57 h 289"/>
                <a:gd name="T24" fmla="*/ 7 w 192"/>
                <a:gd name="T25" fmla="*/ 17 h 289"/>
                <a:gd name="T26" fmla="*/ 43 w 192"/>
                <a:gd name="T27" fmla="*/ 5 h 289"/>
                <a:gd name="T28" fmla="*/ 87 w 192"/>
                <a:gd name="T29" fmla="*/ 0 h 289"/>
                <a:gd name="T30" fmla="*/ 155 w 192"/>
                <a:gd name="T31" fmla="*/ 21 h 289"/>
                <a:gd name="T32" fmla="*/ 180 w 192"/>
                <a:gd name="T33" fmla="*/ 78 h 289"/>
                <a:gd name="T34" fmla="*/ 176 w 192"/>
                <a:gd name="T35" fmla="*/ 108 h 289"/>
                <a:gd name="T36" fmla="*/ 164 w 192"/>
                <a:gd name="T37" fmla="*/ 134 h 289"/>
                <a:gd name="T38" fmla="*/ 147 w 192"/>
                <a:gd name="T39" fmla="*/ 158 h 289"/>
                <a:gd name="T40" fmla="*/ 122 w 192"/>
                <a:gd name="T41" fmla="*/ 183 h 289"/>
                <a:gd name="T42" fmla="*/ 80 w 192"/>
                <a:gd name="T43" fmla="*/ 222 h 289"/>
                <a:gd name="T44" fmla="*/ 40 w 192"/>
                <a:gd name="T45" fmla="*/ 257 h 289"/>
                <a:gd name="T46" fmla="*/ 192 w 192"/>
                <a:gd name="T47" fmla="*/ 257 h 289"/>
                <a:gd name="T48" fmla="*/ 192 w 192"/>
                <a:gd name="T49" fmla="*/ 289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2" h="289">
                  <a:moveTo>
                    <a:pt x="192" y="289"/>
                  </a:moveTo>
                  <a:lnTo>
                    <a:pt x="0" y="289"/>
                  </a:lnTo>
                  <a:lnTo>
                    <a:pt x="0" y="249"/>
                  </a:lnTo>
                  <a:cubicBezTo>
                    <a:pt x="14" y="238"/>
                    <a:pt x="27" y="226"/>
                    <a:pt x="40" y="215"/>
                  </a:cubicBezTo>
                  <a:cubicBezTo>
                    <a:pt x="54" y="204"/>
                    <a:pt x="66" y="192"/>
                    <a:pt x="78" y="181"/>
                  </a:cubicBezTo>
                  <a:cubicBezTo>
                    <a:pt x="102" y="157"/>
                    <a:pt x="119" y="139"/>
                    <a:pt x="128" y="125"/>
                  </a:cubicBezTo>
                  <a:cubicBezTo>
                    <a:pt x="137" y="111"/>
                    <a:pt x="141" y="96"/>
                    <a:pt x="141" y="80"/>
                  </a:cubicBezTo>
                  <a:cubicBezTo>
                    <a:pt x="141" y="65"/>
                    <a:pt x="137" y="53"/>
                    <a:pt x="127" y="45"/>
                  </a:cubicBezTo>
                  <a:cubicBezTo>
                    <a:pt x="117" y="37"/>
                    <a:pt x="104" y="33"/>
                    <a:pt x="86" y="33"/>
                  </a:cubicBezTo>
                  <a:cubicBezTo>
                    <a:pt x="75" y="33"/>
                    <a:pt x="62" y="35"/>
                    <a:pt x="49" y="39"/>
                  </a:cubicBezTo>
                  <a:cubicBezTo>
                    <a:pt x="35" y="43"/>
                    <a:pt x="22" y="49"/>
                    <a:pt x="9" y="57"/>
                  </a:cubicBezTo>
                  <a:lnTo>
                    <a:pt x="7" y="57"/>
                  </a:lnTo>
                  <a:lnTo>
                    <a:pt x="7" y="17"/>
                  </a:lnTo>
                  <a:cubicBezTo>
                    <a:pt x="16" y="13"/>
                    <a:pt x="28" y="9"/>
                    <a:pt x="43" y="5"/>
                  </a:cubicBezTo>
                  <a:cubicBezTo>
                    <a:pt x="58" y="2"/>
                    <a:pt x="73" y="0"/>
                    <a:pt x="87" y="0"/>
                  </a:cubicBezTo>
                  <a:cubicBezTo>
                    <a:pt x="116" y="0"/>
                    <a:pt x="139" y="7"/>
                    <a:pt x="155" y="21"/>
                  </a:cubicBezTo>
                  <a:cubicBezTo>
                    <a:pt x="172" y="35"/>
                    <a:pt x="180" y="54"/>
                    <a:pt x="180" y="78"/>
                  </a:cubicBezTo>
                  <a:cubicBezTo>
                    <a:pt x="180" y="88"/>
                    <a:pt x="179" y="99"/>
                    <a:pt x="176" y="108"/>
                  </a:cubicBezTo>
                  <a:cubicBezTo>
                    <a:pt x="173" y="117"/>
                    <a:pt x="169" y="126"/>
                    <a:pt x="164" y="134"/>
                  </a:cubicBezTo>
                  <a:cubicBezTo>
                    <a:pt x="159" y="142"/>
                    <a:pt x="153" y="150"/>
                    <a:pt x="147" y="158"/>
                  </a:cubicBezTo>
                  <a:cubicBezTo>
                    <a:pt x="140" y="165"/>
                    <a:pt x="132" y="174"/>
                    <a:pt x="122" y="183"/>
                  </a:cubicBezTo>
                  <a:cubicBezTo>
                    <a:pt x="109" y="196"/>
                    <a:pt x="95" y="209"/>
                    <a:pt x="80" y="222"/>
                  </a:cubicBezTo>
                  <a:cubicBezTo>
                    <a:pt x="66" y="234"/>
                    <a:pt x="52" y="246"/>
                    <a:pt x="40" y="257"/>
                  </a:cubicBezTo>
                  <a:lnTo>
                    <a:pt x="192" y="257"/>
                  </a:lnTo>
                  <a:lnTo>
                    <a:pt x="192" y="289"/>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3" name="Freeform 47">
              <a:extLst>
                <a:ext uri="{FF2B5EF4-FFF2-40B4-BE49-F238E27FC236}">
                  <a16:creationId xmlns:a16="http://schemas.microsoft.com/office/drawing/2014/main" id="{7A174C84-ED7C-4ACC-8322-0E03FA56098D}"/>
                </a:ext>
              </a:extLst>
            </p:cNvPr>
            <p:cNvSpPr>
              <a:spLocks/>
            </p:cNvSpPr>
            <p:nvPr/>
          </p:nvSpPr>
          <p:spPr bwMode="auto">
            <a:xfrm>
              <a:off x="2713036" y="2881314"/>
              <a:ext cx="23813" cy="30163"/>
            </a:xfrm>
            <a:custGeom>
              <a:avLst/>
              <a:gdLst>
                <a:gd name="T0" fmla="*/ 335 w 335"/>
                <a:gd name="T1" fmla="*/ 261 h 445"/>
                <a:gd name="T2" fmla="*/ 324 w 335"/>
                <a:gd name="T3" fmla="*/ 344 h 445"/>
                <a:gd name="T4" fmla="*/ 290 w 335"/>
                <a:gd name="T5" fmla="*/ 402 h 445"/>
                <a:gd name="T6" fmla="*/ 237 w 335"/>
                <a:gd name="T7" fmla="*/ 435 h 445"/>
                <a:gd name="T8" fmla="*/ 167 w 335"/>
                <a:gd name="T9" fmla="*/ 445 h 445"/>
                <a:gd name="T10" fmla="*/ 96 w 335"/>
                <a:gd name="T11" fmla="*/ 434 h 445"/>
                <a:gd name="T12" fmla="*/ 44 w 335"/>
                <a:gd name="T13" fmla="*/ 402 h 445"/>
                <a:gd name="T14" fmla="*/ 10 w 335"/>
                <a:gd name="T15" fmla="*/ 344 h 445"/>
                <a:gd name="T16" fmla="*/ 0 w 335"/>
                <a:gd name="T17" fmla="*/ 261 h 445"/>
                <a:gd name="T18" fmla="*/ 0 w 335"/>
                <a:gd name="T19" fmla="*/ 0 h 445"/>
                <a:gd name="T20" fmla="*/ 58 w 335"/>
                <a:gd name="T21" fmla="*/ 0 h 445"/>
                <a:gd name="T22" fmla="*/ 58 w 335"/>
                <a:gd name="T23" fmla="*/ 264 h 445"/>
                <a:gd name="T24" fmla="*/ 63 w 335"/>
                <a:gd name="T25" fmla="*/ 320 h 445"/>
                <a:gd name="T26" fmla="*/ 79 w 335"/>
                <a:gd name="T27" fmla="*/ 357 h 445"/>
                <a:gd name="T28" fmla="*/ 114 w 335"/>
                <a:gd name="T29" fmla="*/ 386 h 445"/>
                <a:gd name="T30" fmla="*/ 167 w 335"/>
                <a:gd name="T31" fmla="*/ 395 h 445"/>
                <a:gd name="T32" fmla="*/ 220 w 335"/>
                <a:gd name="T33" fmla="*/ 386 h 445"/>
                <a:gd name="T34" fmla="*/ 256 w 335"/>
                <a:gd name="T35" fmla="*/ 357 h 445"/>
                <a:gd name="T36" fmla="*/ 272 w 335"/>
                <a:gd name="T37" fmla="*/ 319 h 445"/>
                <a:gd name="T38" fmla="*/ 277 w 335"/>
                <a:gd name="T39" fmla="*/ 265 h 445"/>
                <a:gd name="T40" fmla="*/ 277 w 335"/>
                <a:gd name="T41" fmla="*/ 0 h 445"/>
                <a:gd name="T42" fmla="*/ 335 w 335"/>
                <a:gd name="T43" fmla="*/ 0 h 445"/>
                <a:gd name="T44" fmla="*/ 335 w 335"/>
                <a:gd name="T45" fmla="*/ 261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35" h="445">
                  <a:moveTo>
                    <a:pt x="335" y="261"/>
                  </a:moveTo>
                  <a:cubicBezTo>
                    <a:pt x="335" y="293"/>
                    <a:pt x="331" y="320"/>
                    <a:pt x="324" y="344"/>
                  </a:cubicBezTo>
                  <a:cubicBezTo>
                    <a:pt x="317" y="367"/>
                    <a:pt x="306" y="387"/>
                    <a:pt x="290" y="402"/>
                  </a:cubicBezTo>
                  <a:cubicBezTo>
                    <a:pt x="275" y="417"/>
                    <a:pt x="258" y="428"/>
                    <a:pt x="237" y="435"/>
                  </a:cubicBezTo>
                  <a:cubicBezTo>
                    <a:pt x="217" y="442"/>
                    <a:pt x="194" y="445"/>
                    <a:pt x="167" y="445"/>
                  </a:cubicBezTo>
                  <a:cubicBezTo>
                    <a:pt x="140" y="445"/>
                    <a:pt x="116" y="442"/>
                    <a:pt x="96" y="434"/>
                  </a:cubicBezTo>
                  <a:cubicBezTo>
                    <a:pt x="75" y="427"/>
                    <a:pt x="58" y="416"/>
                    <a:pt x="44" y="402"/>
                  </a:cubicBezTo>
                  <a:cubicBezTo>
                    <a:pt x="29" y="386"/>
                    <a:pt x="17" y="367"/>
                    <a:pt x="10" y="344"/>
                  </a:cubicBezTo>
                  <a:cubicBezTo>
                    <a:pt x="3" y="322"/>
                    <a:pt x="0" y="294"/>
                    <a:pt x="0" y="261"/>
                  </a:cubicBezTo>
                  <a:lnTo>
                    <a:pt x="0" y="0"/>
                  </a:lnTo>
                  <a:lnTo>
                    <a:pt x="58" y="0"/>
                  </a:lnTo>
                  <a:lnTo>
                    <a:pt x="58" y="264"/>
                  </a:lnTo>
                  <a:cubicBezTo>
                    <a:pt x="58" y="287"/>
                    <a:pt x="60" y="306"/>
                    <a:pt x="63" y="320"/>
                  </a:cubicBezTo>
                  <a:cubicBezTo>
                    <a:pt x="66" y="333"/>
                    <a:pt x="71" y="346"/>
                    <a:pt x="79" y="357"/>
                  </a:cubicBezTo>
                  <a:cubicBezTo>
                    <a:pt x="87" y="370"/>
                    <a:pt x="99" y="379"/>
                    <a:pt x="114" y="386"/>
                  </a:cubicBezTo>
                  <a:cubicBezTo>
                    <a:pt x="129" y="392"/>
                    <a:pt x="146" y="395"/>
                    <a:pt x="167" y="395"/>
                  </a:cubicBezTo>
                  <a:cubicBezTo>
                    <a:pt x="188" y="395"/>
                    <a:pt x="206" y="392"/>
                    <a:pt x="220" y="386"/>
                  </a:cubicBezTo>
                  <a:cubicBezTo>
                    <a:pt x="235" y="380"/>
                    <a:pt x="247" y="370"/>
                    <a:pt x="256" y="357"/>
                  </a:cubicBezTo>
                  <a:cubicBezTo>
                    <a:pt x="263" y="346"/>
                    <a:pt x="269" y="333"/>
                    <a:pt x="272" y="319"/>
                  </a:cubicBezTo>
                  <a:cubicBezTo>
                    <a:pt x="275" y="304"/>
                    <a:pt x="277" y="287"/>
                    <a:pt x="277" y="265"/>
                  </a:cubicBezTo>
                  <a:lnTo>
                    <a:pt x="277" y="0"/>
                  </a:lnTo>
                  <a:lnTo>
                    <a:pt x="335" y="0"/>
                  </a:lnTo>
                  <a:lnTo>
                    <a:pt x="335" y="261"/>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4" name="Freeform 48">
              <a:extLst>
                <a:ext uri="{FF2B5EF4-FFF2-40B4-BE49-F238E27FC236}">
                  <a16:creationId xmlns:a16="http://schemas.microsoft.com/office/drawing/2014/main" id="{A703947B-F73F-4B3D-AAC7-783012EDECFA}"/>
                </a:ext>
              </a:extLst>
            </p:cNvPr>
            <p:cNvSpPr>
              <a:spLocks/>
            </p:cNvSpPr>
            <p:nvPr/>
          </p:nvSpPr>
          <p:spPr bwMode="auto">
            <a:xfrm>
              <a:off x="2741611" y="2898776"/>
              <a:ext cx="12700" cy="20638"/>
            </a:xfrm>
            <a:custGeom>
              <a:avLst/>
              <a:gdLst>
                <a:gd name="T0" fmla="*/ 166 w 187"/>
                <a:gd name="T1" fmla="*/ 153 h 295"/>
                <a:gd name="T2" fmla="*/ 181 w 187"/>
                <a:gd name="T3" fmla="*/ 173 h 295"/>
                <a:gd name="T4" fmla="*/ 187 w 187"/>
                <a:gd name="T5" fmla="*/ 205 h 295"/>
                <a:gd name="T6" fmla="*/ 180 w 187"/>
                <a:gd name="T7" fmla="*/ 241 h 295"/>
                <a:gd name="T8" fmla="*/ 160 w 187"/>
                <a:gd name="T9" fmla="*/ 269 h 295"/>
                <a:gd name="T10" fmla="*/ 126 w 187"/>
                <a:gd name="T11" fmla="*/ 289 h 295"/>
                <a:gd name="T12" fmla="*/ 84 w 187"/>
                <a:gd name="T13" fmla="*/ 295 h 295"/>
                <a:gd name="T14" fmla="*/ 38 w 187"/>
                <a:gd name="T15" fmla="*/ 289 h 295"/>
                <a:gd name="T16" fmla="*/ 0 w 187"/>
                <a:gd name="T17" fmla="*/ 277 h 295"/>
                <a:gd name="T18" fmla="*/ 0 w 187"/>
                <a:gd name="T19" fmla="*/ 237 h 295"/>
                <a:gd name="T20" fmla="*/ 3 w 187"/>
                <a:gd name="T21" fmla="*/ 237 h 295"/>
                <a:gd name="T22" fmla="*/ 41 w 187"/>
                <a:gd name="T23" fmla="*/ 255 h 295"/>
                <a:gd name="T24" fmla="*/ 83 w 187"/>
                <a:gd name="T25" fmla="*/ 262 h 295"/>
                <a:gd name="T26" fmla="*/ 109 w 187"/>
                <a:gd name="T27" fmla="*/ 258 h 295"/>
                <a:gd name="T28" fmla="*/ 131 w 187"/>
                <a:gd name="T29" fmla="*/ 246 h 295"/>
                <a:gd name="T30" fmla="*/ 144 w 187"/>
                <a:gd name="T31" fmla="*/ 228 h 295"/>
                <a:gd name="T32" fmla="*/ 148 w 187"/>
                <a:gd name="T33" fmla="*/ 202 h 295"/>
                <a:gd name="T34" fmla="*/ 143 w 187"/>
                <a:gd name="T35" fmla="*/ 177 h 295"/>
                <a:gd name="T36" fmla="*/ 130 w 187"/>
                <a:gd name="T37" fmla="*/ 161 h 295"/>
                <a:gd name="T38" fmla="*/ 109 w 187"/>
                <a:gd name="T39" fmla="*/ 153 h 295"/>
                <a:gd name="T40" fmla="*/ 83 w 187"/>
                <a:gd name="T41" fmla="*/ 151 h 295"/>
                <a:gd name="T42" fmla="*/ 65 w 187"/>
                <a:gd name="T43" fmla="*/ 151 h 295"/>
                <a:gd name="T44" fmla="*/ 65 w 187"/>
                <a:gd name="T45" fmla="*/ 119 h 295"/>
                <a:gd name="T46" fmla="*/ 79 w 187"/>
                <a:gd name="T47" fmla="*/ 119 h 295"/>
                <a:gd name="T48" fmla="*/ 125 w 187"/>
                <a:gd name="T49" fmla="*/ 107 h 295"/>
                <a:gd name="T50" fmla="*/ 142 w 187"/>
                <a:gd name="T51" fmla="*/ 72 h 295"/>
                <a:gd name="T52" fmla="*/ 138 w 187"/>
                <a:gd name="T53" fmla="*/ 54 h 295"/>
                <a:gd name="T54" fmla="*/ 126 w 187"/>
                <a:gd name="T55" fmla="*/ 41 h 295"/>
                <a:gd name="T56" fmla="*/ 108 w 187"/>
                <a:gd name="T57" fmla="*/ 35 h 295"/>
                <a:gd name="T58" fmla="*/ 87 w 187"/>
                <a:gd name="T59" fmla="*/ 33 h 295"/>
                <a:gd name="T60" fmla="*/ 49 w 187"/>
                <a:gd name="T61" fmla="*/ 39 h 295"/>
                <a:gd name="T62" fmla="*/ 10 w 187"/>
                <a:gd name="T63" fmla="*/ 57 h 295"/>
                <a:gd name="T64" fmla="*/ 8 w 187"/>
                <a:gd name="T65" fmla="*/ 57 h 295"/>
                <a:gd name="T66" fmla="*/ 8 w 187"/>
                <a:gd name="T67" fmla="*/ 18 h 295"/>
                <a:gd name="T68" fmla="*/ 44 w 187"/>
                <a:gd name="T69" fmla="*/ 5 h 295"/>
                <a:gd name="T70" fmla="*/ 88 w 187"/>
                <a:gd name="T71" fmla="*/ 0 h 295"/>
                <a:gd name="T72" fmla="*/ 125 w 187"/>
                <a:gd name="T73" fmla="*/ 3 h 295"/>
                <a:gd name="T74" fmla="*/ 153 w 187"/>
                <a:gd name="T75" fmla="*/ 16 h 295"/>
                <a:gd name="T76" fmla="*/ 174 w 187"/>
                <a:gd name="T77" fmla="*/ 38 h 295"/>
                <a:gd name="T78" fmla="*/ 181 w 187"/>
                <a:gd name="T79" fmla="*/ 68 h 295"/>
                <a:gd name="T80" fmla="*/ 164 w 187"/>
                <a:gd name="T81" fmla="*/ 109 h 295"/>
                <a:gd name="T82" fmla="*/ 125 w 187"/>
                <a:gd name="T83" fmla="*/ 131 h 295"/>
                <a:gd name="T84" fmla="*/ 125 w 187"/>
                <a:gd name="T85" fmla="*/ 134 h 295"/>
                <a:gd name="T86" fmla="*/ 146 w 187"/>
                <a:gd name="T87" fmla="*/ 140 h 295"/>
                <a:gd name="T88" fmla="*/ 166 w 187"/>
                <a:gd name="T89" fmla="*/ 153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87" h="295">
                  <a:moveTo>
                    <a:pt x="166" y="153"/>
                  </a:moveTo>
                  <a:cubicBezTo>
                    <a:pt x="172" y="158"/>
                    <a:pt x="177" y="165"/>
                    <a:pt x="181" y="173"/>
                  </a:cubicBezTo>
                  <a:cubicBezTo>
                    <a:pt x="185" y="181"/>
                    <a:pt x="187" y="192"/>
                    <a:pt x="187" y="205"/>
                  </a:cubicBezTo>
                  <a:cubicBezTo>
                    <a:pt x="187" y="218"/>
                    <a:pt x="185" y="230"/>
                    <a:pt x="180" y="241"/>
                  </a:cubicBezTo>
                  <a:cubicBezTo>
                    <a:pt x="175" y="252"/>
                    <a:pt x="169" y="261"/>
                    <a:pt x="160" y="269"/>
                  </a:cubicBezTo>
                  <a:cubicBezTo>
                    <a:pt x="150" y="278"/>
                    <a:pt x="139" y="284"/>
                    <a:pt x="126" y="289"/>
                  </a:cubicBezTo>
                  <a:cubicBezTo>
                    <a:pt x="113" y="293"/>
                    <a:pt x="99" y="295"/>
                    <a:pt x="84" y="295"/>
                  </a:cubicBezTo>
                  <a:cubicBezTo>
                    <a:pt x="68" y="295"/>
                    <a:pt x="53" y="293"/>
                    <a:pt x="38" y="289"/>
                  </a:cubicBezTo>
                  <a:cubicBezTo>
                    <a:pt x="22" y="286"/>
                    <a:pt x="10" y="282"/>
                    <a:pt x="0" y="277"/>
                  </a:cubicBezTo>
                  <a:lnTo>
                    <a:pt x="0" y="237"/>
                  </a:lnTo>
                  <a:lnTo>
                    <a:pt x="3" y="237"/>
                  </a:lnTo>
                  <a:cubicBezTo>
                    <a:pt x="14" y="244"/>
                    <a:pt x="26" y="250"/>
                    <a:pt x="41" y="255"/>
                  </a:cubicBezTo>
                  <a:cubicBezTo>
                    <a:pt x="56" y="260"/>
                    <a:pt x="70" y="262"/>
                    <a:pt x="83" y="262"/>
                  </a:cubicBezTo>
                  <a:cubicBezTo>
                    <a:pt x="91" y="262"/>
                    <a:pt x="100" y="261"/>
                    <a:pt x="109" y="258"/>
                  </a:cubicBezTo>
                  <a:cubicBezTo>
                    <a:pt x="118" y="255"/>
                    <a:pt x="125" y="252"/>
                    <a:pt x="131" y="246"/>
                  </a:cubicBezTo>
                  <a:cubicBezTo>
                    <a:pt x="136" y="241"/>
                    <a:pt x="141" y="235"/>
                    <a:pt x="144" y="228"/>
                  </a:cubicBezTo>
                  <a:cubicBezTo>
                    <a:pt x="147" y="221"/>
                    <a:pt x="148" y="213"/>
                    <a:pt x="148" y="202"/>
                  </a:cubicBezTo>
                  <a:cubicBezTo>
                    <a:pt x="148" y="192"/>
                    <a:pt x="146" y="184"/>
                    <a:pt x="143" y="177"/>
                  </a:cubicBezTo>
                  <a:cubicBezTo>
                    <a:pt x="140" y="170"/>
                    <a:pt x="135" y="165"/>
                    <a:pt x="130" y="161"/>
                  </a:cubicBezTo>
                  <a:cubicBezTo>
                    <a:pt x="124" y="157"/>
                    <a:pt x="117" y="155"/>
                    <a:pt x="109" y="153"/>
                  </a:cubicBezTo>
                  <a:cubicBezTo>
                    <a:pt x="101" y="152"/>
                    <a:pt x="92" y="151"/>
                    <a:pt x="83" y="151"/>
                  </a:cubicBezTo>
                  <a:lnTo>
                    <a:pt x="65" y="151"/>
                  </a:lnTo>
                  <a:lnTo>
                    <a:pt x="65" y="119"/>
                  </a:lnTo>
                  <a:lnTo>
                    <a:pt x="79" y="119"/>
                  </a:lnTo>
                  <a:cubicBezTo>
                    <a:pt x="98" y="119"/>
                    <a:pt x="113" y="115"/>
                    <a:pt x="125" y="107"/>
                  </a:cubicBezTo>
                  <a:cubicBezTo>
                    <a:pt x="136" y="99"/>
                    <a:pt x="142" y="88"/>
                    <a:pt x="142" y="72"/>
                  </a:cubicBezTo>
                  <a:cubicBezTo>
                    <a:pt x="142" y="65"/>
                    <a:pt x="141" y="59"/>
                    <a:pt x="138" y="54"/>
                  </a:cubicBezTo>
                  <a:cubicBezTo>
                    <a:pt x="135" y="49"/>
                    <a:pt x="131" y="45"/>
                    <a:pt x="126" y="41"/>
                  </a:cubicBezTo>
                  <a:cubicBezTo>
                    <a:pt x="120" y="38"/>
                    <a:pt x="114" y="36"/>
                    <a:pt x="108" y="35"/>
                  </a:cubicBezTo>
                  <a:cubicBezTo>
                    <a:pt x="102" y="33"/>
                    <a:pt x="95" y="33"/>
                    <a:pt x="87" y="33"/>
                  </a:cubicBezTo>
                  <a:cubicBezTo>
                    <a:pt x="75" y="33"/>
                    <a:pt x="62" y="35"/>
                    <a:pt x="49" y="39"/>
                  </a:cubicBezTo>
                  <a:cubicBezTo>
                    <a:pt x="35" y="43"/>
                    <a:pt x="22" y="49"/>
                    <a:pt x="10" y="57"/>
                  </a:cubicBezTo>
                  <a:lnTo>
                    <a:pt x="8" y="57"/>
                  </a:lnTo>
                  <a:lnTo>
                    <a:pt x="8" y="18"/>
                  </a:lnTo>
                  <a:cubicBezTo>
                    <a:pt x="17" y="13"/>
                    <a:pt x="29" y="9"/>
                    <a:pt x="44" y="5"/>
                  </a:cubicBezTo>
                  <a:cubicBezTo>
                    <a:pt x="59" y="2"/>
                    <a:pt x="74" y="0"/>
                    <a:pt x="88" y="0"/>
                  </a:cubicBezTo>
                  <a:cubicBezTo>
                    <a:pt x="102" y="0"/>
                    <a:pt x="114" y="1"/>
                    <a:pt x="125" y="3"/>
                  </a:cubicBezTo>
                  <a:cubicBezTo>
                    <a:pt x="135" y="6"/>
                    <a:pt x="145" y="10"/>
                    <a:pt x="153" y="16"/>
                  </a:cubicBezTo>
                  <a:cubicBezTo>
                    <a:pt x="162" y="22"/>
                    <a:pt x="169" y="29"/>
                    <a:pt x="174" y="38"/>
                  </a:cubicBezTo>
                  <a:cubicBezTo>
                    <a:pt x="179" y="46"/>
                    <a:pt x="181" y="56"/>
                    <a:pt x="181" y="68"/>
                  </a:cubicBezTo>
                  <a:cubicBezTo>
                    <a:pt x="181" y="84"/>
                    <a:pt x="175" y="97"/>
                    <a:pt x="164" y="109"/>
                  </a:cubicBezTo>
                  <a:cubicBezTo>
                    <a:pt x="153" y="121"/>
                    <a:pt x="140" y="128"/>
                    <a:pt x="125" y="131"/>
                  </a:cubicBezTo>
                  <a:lnTo>
                    <a:pt x="125" y="134"/>
                  </a:lnTo>
                  <a:cubicBezTo>
                    <a:pt x="131" y="135"/>
                    <a:pt x="138" y="137"/>
                    <a:pt x="146" y="140"/>
                  </a:cubicBezTo>
                  <a:cubicBezTo>
                    <a:pt x="154" y="144"/>
                    <a:pt x="160" y="148"/>
                    <a:pt x="166" y="153"/>
                  </a:cubicBez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5" name="Freeform 49">
              <a:extLst>
                <a:ext uri="{FF2B5EF4-FFF2-40B4-BE49-F238E27FC236}">
                  <a16:creationId xmlns:a16="http://schemas.microsoft.com/office/drawing/2014/main" id="{49DEEF1D-80F8-437A-B656-79DBA7C8154F}"/>
                </a:ext>
              </a:extLst>
            </p:cNvPr>
            <p:cNvSpPr>
              <a:spLocks/>
            </p:cNvSpPr>
            <p:nvPr/>
          </p:nvSpPr>
          <p:spPr bwMode="auto">
            <a:xfrm>
              <a:off x="2936873" y="2984501"/>
              <a:ext cx="23813" cy="30163"/>
            </a:xfrm>
            <a:custGeom>
              <a:avLst/>
              <a:gdLst>
                <a:gd name="T0" fmla="*/ 335 w 335"/>
                <a:gd name="T1" fmla="*/ 261 h 445"/>
                <a:gd name="T2" fmla="*/ 325 w 335"/>
                <a:gd name="T3" fmla="*/ 344 h 445"/>
                <a:gd name="T4" fmla="*/ 291 w 335"/>
                <a:gd name="T5" fmla="*/ 402 h 445"/>
                <a:gd name="T6" fmla="*/ 238 w 335"/>
                <a:gd name="T7" fmla="*/ 435 h 445"/>
                <a:gd name="T8" fmla="*/ 168 w 335"/>
                <a:gd name="T9" fmla="*/ 445 h 445"/>
                <a:gd name="T10" fmla="*/ 96 w 335"/>
                <a:gd name="T11" fmla="*/ 434 h 445"/>
                <a:gd name="T12" fmla="*/ 45 w 335"/>
                <a:gd name="T13" fmla="*/ 402 h 445"/>
                <a:gd name="T14" fmla="*/ 11 w 335"/>
                <a:gd name="T15" fmla="*/ 344 h 445"/>
                <a:gd name="T16" fmla="*/ 0 w 335"/>
                <a:gd name="T17" fmla="*/ 261 h 445"/>
                <a:gd name="T18" fmla="*/ 0 w 335"/>
                <a:gd name="T19" fmla="*/ 0 h 445"/>
                <a:gd name="T20" fmla="*/ 58 w 335"/>
                <a:gd name="T21" fmla="*/ 0 h 445"/>
                <a:gd name="T22" fmla="*/ 58 w 335"/>
                <a:gd name="T23" fmla="*/ 264 h 445"/>
                <a:gd name="T24" fmla="*/ 63 w 335"/>
                <a:gd name="T25" fmla="*/ 320 h 445"/>
                <a:gd name="T26" fmla="*/ 79 w 335"/>
                <a:gd name="T27" fmla="*/ 357 h 445"/>
                <a:gd name="T28" fmla="*/ 114 w 335"/>
                <a:gd name="T29" fmla="*/ 386 h 445"/>
                <a:gd name="T30" fmla="*/ 168 w 335"/>
                <a:gd name="T31" fmla="*/ 395 h 445"/>
                <a:gd name="T32" fmla="*/ 221 w 335"/>
                <a:gd name="T33" fmla="*/ 386 h 445"/>
                <a:gd name="T34" fmla="*/ 256 w 335"/>
                <a:gd name="T35" fmla="*/ 357 h 445"/>
                <a:gd name="T36" fmla="*/ 272 w 335"/>
                <a:gd name="T37" fmla="*/ 319 h 445"/>
                <a:gd name="T38" fmla="*/ 277 w 335"/>
                <a:gd name="T39" fmla="*/ 265 h 445"/>
                <a:gd name="T40" fmla="*/ 277 w 335"/>
                <a:gd name="T41" fmla="*/ 0 h 445"/>
                <a:gd name="T42" fmla="*/ 335 w 335"/>
                <a:gd name="T43" fmla="*/ 0 h 445"/>
                <a:gd name="T44" fmla="*/ 335 w 335"/>
                <a:gd name="T45" fmla="*/ 261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35" h="445">
                  <a:moveTo>
                    <a:pt x="335" y="261"/>
                  </a:moveTo>
                  <a:cubicBezTo>
                    <a:pt x="335" y="293"/>
                    <a:pt x="332" y="320"/>
                    <a:pt x="325" y="344"/>
                  </a:cubicBezTo>
                  <a:cubicBezTo>
                    <a:pt x="318" y="367"/>
                    <a:pt x="306" y="387"/>
                    <a:pt x="291" y="402"/>
                  </a:cubicBezTo>
                  <a:cubicBezTo>
                    <a:pt x="276" y="417"/>
                    <a:pt x="258" y="428"/>
                    <a:pt x="238" y="435"/>
                  </a:cubicBezTo>
                  <a:cubicBezTo>
                    <a:pt x="218" y="442"/>
                    <a:pt x="194" y="445"/>
                    <a:pt x="168" y="445"/>
                  </a:cubicBezTo>
                  <a:cubicBezTo>
                    <a:pt x="140" y="445"/>
                    <a:pt x="116" y="442"/>
                    <a:pt x="96" y="434"/>
                  </a:cubicBezTo>
                  <a:cubicBezTo>
                    <a:pt x="76" y="427"/>
                    <a:pt x="59" y="417"/>
                    <a:pt x="45" y="402"/>
                  </a:cubicBezTo>
                  <a:cubicBezTo>
                    <a:pt x="29" y="386"/>
                    <a:pt x="18" y="367"/>
                    <a:pt x="11" y="344"/>
                  </a:cubicBezTo>
                  <a:cubicBezTo>
                    <a:pt x="4" y="322"/>
                    <a:pt x="0" y="294"/>
                    <a:pt x="0" y="261"/>
                  </a:cubicBezTo>
                  <a:lnTo>
                    <a:pt x="0" y="0"/>
                  </a:lnTo>
                  <a:lnTo>
                    <a:pt x="58" y="0"/>
                  </a:lnTo>
                  <a:lnTo>
                    <a:pt x="58" y="264"/>
                  </a:lnTo>
                  <a:cubicBezTo>
                    <a:pt x="58" y="287"/>
                    <a:pt x="60" y="306"/>
                    <a:pt x="63" y="320"/>
                  </a:cubicBezTo>
                  <a:cubicBezTo>
                    <a:pt x="66" y="333"/>
                    <a:pt x="72" y="346"/>
                    <a:pt x="79" y="357"/>
                  </a:cubicBezTo>
                  <a:cubicBezTo>
                    <a:pt x="88" y="370"/>
                    <a:pt x="100" y="379"/>
                    <a:pt x="114" y="386"/>
                  </a:cubicBezTo>
                  <a:cubicBezTo>
                    <a:pt x="129" y="392"/>
                    <a:pt x="147" y="395"/>
                    <a:pt x="168" y="395"/>
                  </a:cubicBezTo>
                  <a:cubicBezTo>
                    <a:pt x="188" y="395"/>
                    <a:pt x="206" y="392"/>
                    <a:pt x="221" y="386"/>
                  </a:cubicBezTo>
                  <a:cubicBezTo>
                    <a:pt x="236" y="380"/>
                    <a:pt x="247" y="370"/>
                    <a:pt x="256" y="357"/>
                  </a:cubicBezTo>
                  <a:cubicBezTo>
                    <a:pt x="264" y="346"/>
                    <a:pt x="269" y="333"/>
                    <a:pt x="272" y="319"/>
                  </a:cubicBezTo>
                  <a:cubicBezTo>
                    <a:pt x="276" y="304"/>
                    <a:pt x="277" y="287"/>
                    <a:pt x="277" y="265"/>
                  </a:cubicBezTo>
                  <a:lnTo>
                    <a:pt x="277" y="0"/>
                  </a:lnTo>
                  <a:lnTo>
                    <a:pt x="335" y="0"/>
                  </a:lnTo>
                  <a:lnTo>
                    <a:pt x="335" y="261"/>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6" name="Freeform 50">
              <a:extLst>
                <a:ext uri="{FF2B5EF4-FFF2-40B4-BE49-F238E27FC236}">
                  <a16:creationId xmlns:a16="http://schemas.microsoft.com/office/drawing/2014/main" id="{44D70CDA-E507-4888-8FDE-66E95FBF426D}"/>
                </a:ext>
              </a:extLst>
            </p:cNvPr>
            <p:cNvSpPr>
              <a:spLocks noEditPoints="1"/>
            </p:cNvSpPr>
            <p:nvPr/>
          </p:nvSpPr>
          <p:spPr bwMode="auto">
            <a:xfrm>
              <a:off x="2965448" y="3003551"/>
              <a:ext cx="14288" cy="19050"/>
            </a:xfrm>
            <a:custGeom>
              <a:avLst/>
              <a:gdLst>
                <a:gd name="T0" fmla="*/ 215 w 215"/>
                <a:gd name="T1" fmla="*/ 203 h 283"/>
                <a:gd name="T2" fmla="*/ 173 w 215"/>
                <a:gd name="T3" fmla="*/ 203 h 283"/>
                <a:gd name="T4" fmla="*/ 173 w 215"/>
                <a:gd name="T5" fmla="*/ 283 h 283"/>
                <a:gd name="T6" fmla="*/ 136 w 215"/>
                <a:gd name="T7" fmla="*/ 283 h 283"/>
                <a:gd name="T8" fmla="*/ 136 w 215"/>
                <a:gd name="T9" fmla="*/ 203 h 283"/>
                <a:gd name="T10" fmla="*/ 0 w 215"/>
                <a:gd name="T11" fmla="*/ 203 h 283"/>
                <a:gd name="T12" fmla="*/ 0 w 215"/>
                <a:gd name="T13" fmla="*/ 160 h 283"/>
                <a:gd name="T14" fmla="*/ 138 w 215"/>
                <a:gd name="T15" fmla="*/ 0 h 283"/>
                <a:gd name="T16" fmla="*/ 173 w 215"/>
                <a:gd name="T17" fmla="*/ 0 h 283"/>
                <a:gd name="T18" fmla="*/ 173 w 215"/>
                <a:gd name="T19" fmla="*/ 173 h 283"/>
                <a:gd name="T20" fmla="*/ 215 w 215"/>
                <a:gd name="T21" fmla="*/ 173 h 283"/>
                <a:gd name="T22" fmla="*/ 215 w 215"/>
                <a:gd name="T23" fmla="*/ 203 h 283"/>
                <a:gd name="T24" fmla="*/ 136 w 215"/>
                <a:gd name="T25" fmla="*/ 173 h 283"/>
                <a:gd name="T26" fmla="*/ 136 w 215"/>
                <a:gd name="T27" fmla="*/ 45 h 283"/>
                <a:gd name="T28" fmla="*/ 26 w 215"/>
                <a:gd name="T29" fmla="*/ 173 h 283"/>
                <a:gd name="T30" fmla="*/ 136 w 215"/>
                <a:gd name="T31" fmla="*/ 173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15" h="283">
                  <a:moveTo>
                    <a:pt x="215" y="203"/>
                  </a:moveTo>
                  <a:lnTo>
                    <a:pt x="173" y="203"/>
                  </a:lnTo>
                  <a:lnTo>
                    <a:pt x="173" y="283"/>
                  </a:lnTo>
                  <a:lnTo>
                    <a:pt x="136" y="283"/>
                  </a:lnTo>
                  <a:lnTo>
                    <a:pt x="136" y="203"/>
                  </a:lnTo>
                  <a:lnTo>
                    <a:pt x="0" y="203"/>
                  </a:lnTo>
                  <a:lnTo>
                    <a:pt x="0" y="160"/>
                  </a:lnTo>
                  <a:lnTo>
                    <a:pt x="138" y="0"/>
                  </a:lnTo>
                  <a:lnTo>
                    <a:pt x="173" y="0"/>
                  </a:lnTo>
                  <a:lnTo>
                    <a:pt x="173" y="173"/>
                  </a:lnTo>
                  <a:lnTo>
                    <a:pt x="215" y="173"/>
                  </a:lnTo>
                  <a:lnTo>
                    <a:pt x="215" y="203"/>
                  </a:lnTo>
                  <a:close/>
                  <a:moveTo>
                    <a:pt x="136" y="173"/>
                  </a:moveTo>
                  <a:lnTo>
                    <a:pt x="136" y="45"/>
                  </a:lnTo>
                  <a:lnTo>
                    <a:pt x="26" y="173"/>
                  </a:lnTo>
                  <a:lnTo>
                    <a:pt x="136" y="173"/>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7" name="Freeform 51">
              <a:extLst>
                <a:ext uri="{FF2B5EF4-FFF2-40B4-BE49-F238E27FC236}">
                  <a16:creationId xmlns:a16="http://schemas.microsoft.com/office/drawing/2014/main" id="{961DF3AE-4BDA-4858-95C5-ECE76896F7DC}"/>
                </a:ext>
              </a:extLst>
            </p:cNvPr>
            <p:cNvSpPr>
              <a:spLocks/>
            </p:cNvSpPr>
            <p:nvPr/>
          </p:nvSpPr>
          <p:spPr bwMode="auto">
            <a:xfrm>
              <a:off x="2713036" y="3292476"/>
              <a:ext cx="23813" cy="31750"/>
            </a:xfrm>
            <a:custGeom>
              <a:avLst/>
              <a:gdLst>
                <a:gd name="T0" fmla="*/ 335 w 335"/>
                <a:gd name="T1" fmla="*/ 261 h 445"/>
                <a:gd name="T2" fmla="*/ 324 w 335"/>
                <a:gd name="T3" fmla="*/ 344 h 445"/>
                <a:gd name="T4" fmla="*/ 290 w 335"/>
                <a:gd name="T5" fmla="*/ 402 h 445"/>
                <a:gd name="T6" fmla="*/ 237 w 335"/>
                <a:gd name="T7" fmla="*/ 435 h 445"/>
                <a:gd name="T8" fmla="*/ 167 w 335"/>
                <a:gd name="T9" fmla="*/ 445 h 445"/>
                <a:gd name="T10" fmla="*/ 96 w 335"/>
                <a:gd name="T11" fmla="*/ 434 h 445"/>
                <a:gd name="T12" fmla="*/ 44 w 335"/>
                <a:gd name="T13" fmla="*/ 402 h 445"/>
                <a:gd name="T14" fmla="*/ 10 w 335"/>
                <a:gd name="T15" fmla="*/ 344 h 445"/>
                <a:gd name="T16" fmla="*/ 0 w 335"/>
                <a:gd name="T17" fmla="*/ 261 h 445"/>
                <a:gd name="T18" fmla="*/ 0 w 335"/>
                <a:gd name="T19" fmla="*/ 0 h 445"/>
                <a:gd name="T20" fmla="*/ 58 w 335"/>
                <a:gd name="T21" fmla="*/ 0 h 445"/>
                <a:gd name="T22" fmla="*/ 58 w 335"/>
                <a:gd name="T23" fmla="*/ 264 h 445"/>
                <a:gd name="T24" fmla="*/ 63 w 335"/>
                <a:gd name="T25" fmla="*/ 320 h 445"/>
                <a:gd name="T26" fmla="*/ 79 w 335"/>
                <a:gd name="T27" fmla="*/ 357 h 445"/>
                <a:gd name="T28" fmla="*/ 114 w 335"/>
                <a:gd name="T29" fmla="*/ 386 h 445"/>
                <a:gd name="T30" fmla="*/ 167 w 335"/>
                <a:gd name="T31" fmla="*/ 395 h 445"/>
                <a:gd name="T32" fmla="*/ 220 w 335"/>
                <a:gd name="T33" fmla="*/ 386 h 445"/>
                <a:gd name="T34" fmla="*/ 256 w 335"/>
                <a:gd name="T35" fmla="*/ 357 h 445"/>
                <a:gd name="T36" fmla="*/ 272 w 335"/>
                <a:gd name="T37" fmla="*/ 319 h 445"/>
                <a:gd name="T38" fmla="*/ 277 w 335"/>
                <a:gd name="T39" fmla="*/ 265 h 445"/>
                <a:gd name="T40" fmla="*/ 277 w 335"/>
                <a:gd name="T41" fmla="*/ 0 h 445"/>
                <a:gd name="T42" fmla="*/ 335 w 335"/>
                <a:gd name="T43" fmla="*/ 0 h 445"/>
                <a:gd name="T44" fmla="*/ 335 w 335"/>
                <a:gd name="T45" fmla="*/ 261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35" h="445">
                  <a:moveTo>
                    <a:pt x="335" y="261"/>
                  </a:moveTo>
                  <a:cubicBezTo>
                    <a:pt x="335" y="293"/>
                    <a:pt x="331" y="320"/>
                    <a:pt x="324" y="344"/>
                  </a:cubicBezTo>
                  <a:cubicBezTo>
                    <a:pt x="317" y="367"/>
                    <a:pt x="306" y="387"/>
                    <a:pt x="290" y="402"/>
                  </a:cubicBezTo>
                  <a:cubicBezTo>
                    <a:pt x="275" y="417"/>
                    <a:pt x="258" y="428"/>
                    <a:pt x="237" y="435"/>
                  </a:cubicBezTo>
                  <a:cubicBezTo>
                    <a:pt x="217" y="442"/>
                    <a:pt x="194" y="445"/>
                    <a:pt x="167" y="445"/>
                  </a:cubicBezTo>
                  <a:cubicBezTo>
                    <a:pt x="140" y="445"/>
                    <a:pt x="116" y="442"/>
                    <a:pt x="96" y="434"/>
                  </a:cubicBezTo>
                  <a:cubicBezTo>
                    <a:pt x="75" y="427"/>
                    <a:pt x="58" y="417"/>
                    <a:pt x="44" y="402"/>
                  </a:cubicBezTo>
                  <a:cubicBezTo>
                    <a:pt x="29" y="387"/>
                    <a:pt x="17" y="367"/>
                    <a:pt x="10" y="344"/>
                  </a:cubicBezTo>
                  <a:cubicBezTo>
                    <a:pt x="3" y="322"/>
                    <a:pt x="0" y="294"/>
                    <a:pt x="0" y="261"/>
                  </a:cubicBezTo>
                  <a:lnTo>
                    <a:pt x="0" y="0"/>
                  </a:lnTo>
                  <a:lnTo>
                    <a:pt x="58" y="0"/>
                  </a:lnTo>
                  <a:lnTo>
                    <a:pt x="58" y="264"/>
                  </a:lnTo>
                  <a:cubicBezTo>
                    <a:pt x="58" y="287"/>
                    <a:pt x="60" y="306"/>
                    <a:pt x="63" y="320"/>
                  </a:cubicBezTo>
                  <a:cubicBezTo>
                    <a:pt x="66" y="333"/>
                    <a:pt x="71" y="346"/>
                    <a:pt x="79" y="357"/>
                  </a:cubicBezTo>
                  <a:cubicBezTo>
                    <a:pt x="87" y="370"/>
                    <a:pt x="99" y="379"/>
                    <a:pt x="114" y="386"/>
                  </a:cubicBezTo>
                  <a:cubicBezTo>
                    <a:pt x="129" y="392"/>
                    <a:pt x="146" y="395"/>
                    <a:pt x="167" y="395"/>
                  </a:cubicBezTo>
                  <a:cubicBezTo>
                    <a:pt x="188" y="395"/>
                    <a:pt x="206" y="392"/>
                    <a:pt x="220" y="386"/>
                  </a:cubicBezTo>
                  <a:cubicBezTo>
                    <a:pt x="235" y="380"/>
                    <a:pt x="247" y="370"/>
                    <a:pt x="256" y="357"/>
                  </a:cubicBezTo>
                  <a:cubicBezTo>
                    <a:pt x="263" y="346"/>
                    <a:pt x="269" y="333"/>
                    <a:pt x="272" y="319"/>
                  </a:cubicBezTo>
                  <a:cubicBezTo>
                    <a:pt x="275" y="304"/>
                    <a:pt x="277" y="287"/>
                    <a:pt x="277" y="265"/>
                  </a:cubicBezTo>
                  <a:lnTo>
                    <a:pt x="277" y="0"/>
                  </a:lnTo>
                  <a:lnTo>
                    <a:pt x="335" y="0"/>
                  </a:lnTo>
                  <a:lnTo>
                    <a:pt x="335" y="261"/>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8" name="Freeform 52">
              <a:extLst>
                <a:ext uri="{FF2B5EF4-FFF2-40B4-BE49-F238E27FC236}">
                  <a16:creationId xmlns:a16="http://schemas.microsoft.com/office/drawing/2014/main" id="{D4670F99-3432-48BC-9066-ACBD3D4474EA}"/>
                </a:ext>
              </a:extLst>
            </p:cNvPr>
            <p:cNvSpPr>
              <a:spLocks/>
            </p:cNvSpPr>
            <p:nvPr/>
          </p:nvSpPr>
          <p:spPr bwMode="auto">
            <a:xfrm>
              <a:off x="2741611" y="3316289"/>
              <a:ext cx="12700" cy="14288"/>
            </a:xfrm>
            <a:custGeom>
              <a:avLst/>
              <a:gdLst>
                <a:gd name="T0" fmla="*/ 178 w 178"/>
                <a:gd name="T1" fmla="*/ 218 h 218"/>
                <a:gd name="T2" fmla="*/ 142 w 178"/>
                <a:gd name="T3" fmla="*/ 218 h 218"/>
                <a:gd name="T4" fmla="*/ 142 w 178"/>
                <a:gd name="T5" fmla="*/ 97 h 218"/>
                <a:gd name="T6" fmla="*/ 141 w 178"/>
                <a:gd name="T7" fmla="*/ 70 h 218"/>
                <a:gd name="T8" fmla="*/ 134 w 178"/>
                <a:gd name="T9" fmla="*/ 49 h 218"/>
                <a:gd name="T10" fmla="*/ 121 w 178"/>
                <a:gd name="T11" fmla="*/ 38 h 218"/>
                <a:gd name="T12" fmla="*/ 98 w 178"/>
                <a:gd name="T13" fmla="*/ 34 h 218"/>
                <a:gd name="T14" fmla="*/ 67 w 178"/>
                <a:gd name="T15" fmla="*/ 41 h 218"/>
                <a:gd name="T16" fmla="*/ 36 w 178"/>
                <a:gd name="T17" fmla="*/ 59 h 218"/>
                <a:gd name="T18" fmla="*/ 36 w 178"/>
                <a:gd name="T19" fmla="*/ 218 h 218"/>
                <a:gd name="T20" fmla="*/ 0 w 178"/>
                <a:gd name="T21" fmla="*/ 218 h 218"/>
                <a:gd name="T22" fmla="*/ 0 w 178"/>
                <a:gd name="T23" fmla="*/ 5 h 218"/>
                <a:gd name="T24" fmla="*/ 36 w 178"/>
                <a:gd name="T25" fmla="*/ 5 h 218"/>
                <a:gd name="T26" fmla="*/ 36 w 178"/>
                <a:gd name="T27" fmla="*/ 29 h 218"/>
                <a:gd name="T28" fmla="*/ 71 w 178"/>
                <a:gd name="T29" fmla="*/ 7 h 218"/>
                <a:gd name="T30" fmla="*/ 108 w 178"/>
                <a:gd name="T31" fmla="*/ 0 h 218"/>
                <a:gd name="T32" fmla="*/ 160 w 178"/>
                <a:gd name="T33" fmla="*/ 20 h 218"/>
                <a:gd name="T34" fmla="*/ 178 w 178"/>
                <a:gd name="T35" fmla="*/ 80 h 218"/>
                <a:gd name="T36" fmla="*/ 178 w 178"/>
                <a:gd name="T37" fmla="*/ 218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78" h="218">
                  <a:moveTo>
                    <a:pt x="178" y="218"/>
                  </a:moveTo>
                  <a:lnTo>
                    <a:pt x="142" y="218"/>
                  </a:lnTo>
                  <a:lnTo>
                    <a:pt x="142" y="97"/>
                  </a:lnTo>
                  <a:cubicBezTo>
                    <a:pt x="142" y="87"/>
                    <a:pt x="142" y="78"/>
                    <a:pt x="141" y="70"/>
                  </a:cubicBezTo>
                  <a:cubicBezTo>
                    <a:pt x="140" y="61"/>
                    <a:pt x="138" y="54"/>
                    <a:pt x="134" y="49"/>
                  </a:cubicBezTo>
                  <a:cubicBezTo>
                    <a:pt x="131" y="44"/>
                    <a:pt x="127" y="40"/>
                    <a:pt x="121" y="38"/>
                  </a:cubicBezTo>
                  <a:cubicBezTo>
                    <a:pt x="115" y="35"/>
                    <a:pt x="107" y="34"/>
                    <a:pt x="98" y="34"/>
                  </a:cubicBezTo>
                  <a:cubicBezTo>
                    <a:pt x="88" y="34"/>
                    <a:pt x="78" y="36"/>
                    <a:pt x="67" y="41"/>
                  </a:cubicBezTo>
                  <a:cubicBezTo>
                    <a:pt x="56" y="46"/>
                    <a:pt x="46" y="52"/>
                    <a:pt x="36" y="59"/>
                  </a:cubicBezTo>
                  <a:lnTo>
                    <a:pt x="36" y="218"/>
                  </a:lnTo>
                  <a:lnTo>
                    <a:pt x="0" y="218"/>
                  </a:lnTo>
                  <a:lnTo>
                    <a:pt x="0" y="5"/>
                  </a:lnTo>
                  <a:lnTo>
                    <a:pt x="36" y="5"/>
                  </a:lnTo>
                  <a:lnTo>
                    <a:pt x="36" y="29"/>
                  </a:lnTo>
                  <a:cubicBezTo>
                    <a:pt x="47" y="20"/>
                    <a:pt x="59" y="13"/>
                    <a:pt x="71" y="7"/>
                  </a:cubicBezTo>
                  <a:cubicBezTo>
                    <a:pt x="83" y="2"/>
                    <a:pt x="95" y="0"/>
                    <a:pt x="108" y="0"/>
                  </a:cubicBezTo>
                  <a:cubicBezTo>
                    <a:pt x="131" y="0"/>
                    <a:pt x="148" y="6"/>
                    <a:pt x="160" y="20"/>
                  </a:cubicBezTo>
                  <a:cubicBezTo>
                    <a:pt x="172" y="34"/>
                    <a:pt x="178" y="54"/>
                    <a:pt x="178" y="80"/>
                  </a:cubicBezTo>
                  <a:lnTo>
                    <a:pt x="178" y="218"/>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9" name="Rectangle 53">
              <a:extLst>
                <a:ext uri="{FF2B5EF4-FFF2-40B4-BE49-F238E27FC236}">
                  <a16:creationId xmlns:a16="http://schemas.microsoft.com/office/drawing/2014/main" id="{EEF4DE6A-6689-49E7-A375-2D995A1F0725}"/>
                </a:ext>
              </a:extLst>
            </p:cNvPr>
            <p:cNvSpPr>
              <a:spLocks noChangeArrowheads="1"/>
            </p:cNvSpPr>
            <p:nvPr/>
          </p:nvSpPr>
          <p:spPr bwMode="auto">
            <a:xfrm>
              <a:off x="2759073" y="3321051"/>
              <a:ext cx="7938" cy="31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0" name="Freeform 54">
              <a:extLst>
                <a:ext uri="{FF2B5EF4-FFF2-40B4-BE49-F238E27FC236}">
                  <a16:creationId xmlns:a16="http://schemas.microsoft.com/office/drawing/2014/main" id="{ABC44CB9-9FE0-4B42-8645-C5B02F03AF46}"/>
                </a:ext>
              </a:extLst>
            </p:cNvPr>
            <p:cNvSpPr>
              <a:spLocks/>
            </p:cNvSpPr>
            <p:nvPr/>
          </p:nvSpPr>
          <p:spPr bwMode="auto">
            <a:xfrm>
              <a:off x="2773361" y="3311526"/>
              <a:ext cx="9525" cy="19050"/>
            </a:xfrm>
            <a:custGeom>
              <a:avLst/>
              <a:gdLst>
                <a:gd name="T0" fmla="*/ 153 w 153"/>
                <a:gd name="T1" fmla="*/ 284 h 284"/>
                <a:gd name="T2" fmla="*/ 0 w 153"/>
                <a:gd name="T3" fmla="*/ 284 h 284"/>
                <a:gd name="T4" fmla="*/ 0 w 153"/>
                <a:gd name="T5" fmla="*/ 255 h 284"/>
                <a:gd name="T6" fmla="*/ 59 w 153"/>
                <a:gd name="T7" fmla="*/ 255 h 284"/>
                <a:gd name="T8" fmla="*/ 59 w 153"/>
                <a:gd name="T9" fmla="*/ 65 h 284"/>
                <a:gd name="T10" fmla="*/ 0 w 153"/>
                <a:gd name="T11" fmla="*/ 65 h 284"/>
                <a:gd name="T12" fmla="*/ 0 w 153"/>
                <a:gd name="T13" fmla="*/ 39 h 284"/>
                <a:gd name="T14" fmla="*/ 25 w 153"/>
                <a:gd name="T15" fmla="*/ 37 h 284"/>
                <a:gd name="T16" fmla="*/ 46 w 153"/>
                <a:gd name="T17" fmla="*/ 31 h 284"/>
                <a:gd name="T18" fmla="*/ 60 w 153"/>
                <a:gd name="T19" fmla="*/ 19 h 284"/>
                <a:gd name="T20" fmla="*/ 66 w 153"/>
                <a:gd name="T21" fmla="*/ 0 h 284"/>
                <a:gd name="T22" fmla="*/ 95 w 153"/>
                <a:gd name="T23" fmla="*/ 0 h 284"/>
                <a:gd name="T24" fmla="*/ 95 w 153"/>
                <a:gd name="T25" fmla="*/ 255 h 284"/>
                <a:gd name="T26" fmla="*/ 153 w 153"/>
                <a:gd name="T27" fmla="*/ 255 h 284"/>
                <a:gd name="T28" fmla="*/ 153 w 153"/>
                <a:gd name="T29" fmla="*/ 284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3" h="284">
                  <a:moveTo>
                    <a:pt x="153" y="284"/>
                  </a:moveTo>
                  <a:lnTo>
                    <a:pt x="0" y="284"/>
                  </a:lnTo>
                  <a:lnTo>
                    <a:pt x="0" y="255"/>
                  </a:lnTo>
                  <a:lnTo>
                    <a:pt x="59" y="255"/>
                  </a:lnTo>
                  <a:lnTo>
                    <a:pt x="59" y="65"/>
                  </a:lnTo>
                  <a:lnTo>
                    <a:pt x="0" y="65"/>
                  </a:lnTo>
                  <a:lnTo>
                    <a:pt x="0" y="39"/>
                  </a:lnTo>
                  <a:cubicBezTo>
                    <a:pt x="8" y="39"/>
                    <a:pt x="16" y="39"/>
                    <a:pt x="25" y="37"/>
                  </a:cubicBezTo>
                  <a:cubicBezTo>
                    <a:pt x="35" y="36"/>
                    <a:pt x="41" y="34"/>
                    <a:pt x="46" y="31"/>
                  </a:cubicBezTo>
                  <a:cubicBezTo>
                    <a:pt x="52" y="28"/>
                    <a:pt x="57" y="24"/>
                    <a:pt x="60" y="19"/>
                  </a:cubicBezTo>
                  <a:cubicBezTo>
                    <a:pt x="63" y="15"/>
                    <a:pt x="65" y="8"/>
                    <a:pt x="66" y="0"/>
                  </a:cubicBezTo>
                  <a:lnTo>
                    <a:pt x="95" y="0"/>
                  </a:lnTo>
                  <a:lnTo>
                    <a:pt x="95" y="255"/>
                  </a:lnTo>
                  <a:lnTo>
                    <a:pt x="153" y="255"/>
                  </a:lnTo>
                  <a:lnTo>
                    <a:pt x="153" y="284"/>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1" name="Freeform 55">
              <a:extLst>
                <a:ext uri="{FF2B5EF4-FFF2-40B4-BE49-F238E27FC236}">
                  <a16:creationId xmlns:a16="http://schemas.microsoft.com/office/drawing/2014/main" id="{AD2E7016-1E8B-4C94-94F7-2264042D46CF}"/>
                </a:ext>
              </a:extLst>
            </p:cNvPr>
            <p:cNvSpPr>
              <a:spLocks/>
            </p:cNvSpPr>
            <p:nvPr/>
          </p:nvSpPr>
          <p:spPr bwMode="auto">
            <a:xfrm>
              <a:off x="2936873" y="3395664"/>
              <a:ext cx="23813" cy="31750"/>
            </a:xfrm>
            <a:custGeom>
              <a:avLst/>
              <a:gdLst>
                <a:gd name="T0" fmla="*/ 335 w 335"/>
                <a:gd name="T1" fmla="*/ 261 h 445"/>
                <a:gd name="T2" fmla="*/ 325 w 335"/>
                <a:gd name="T3" fmla="*/ 344 h 445"/>
                <a:gd name="T4" fmla="*/ 291 w 335"/>
                <a:gd name="T5" fmla="*/ 402 h 445"/>
                <a:gd name="T6" fmla="*/ 238 w 335"/>
                <a:gd name="T7" fmla="*/ 435 h 445"/>
                <a:gd name="T8" fmla="*/ 168 w 335"/>
                <a:gd name="T9" fmla="*/ 445 h 445"/>
                <a:gd name="T10" fmla="*/ 96 w 335"/>
                <a:gd name="T11" fmla="*/ 434 h 445"/>
                <a:gd name="T12" fmla="*/ 45 w 335"/>
                <a:gd name="T13" fmla="*/ 402 h 445"/>
                <a:gd name="T14" fmla="*/ 11 w 335"/>
                <a:gd name="T15" fmla="*/ 344 h 445"/>
                <a:gd name="T16" fmla="*/ 0 w 335"/>
                <a:gd name="T17" fmla="*/ 261 h 445"/>
                <a:gd name="T18" fmla="*/ 0 w 335"/>
                <a:gd name="T19" fmla="*/ 0 h 445"/>
                <a:gd name="T20" fmla="*/ 58 w 335"/>
                <a:gd name="T21" fmla="*/ 0 h 445"/>
                <a:gd name="T22" fmla="*/ 58 w 335"/>
                <a:gd name="T23" fmla="*/ 264 h 445"/>
                <a:gd name="T24" fmla="*/ 63 w 335"/>
                <a:gd name="T25" fmla="*/ 320 h 445"/>
                <a:gd name="T26" fmla="*/ 79 w 335"/>
                <a:gd name="T27" fmla="*/ 357 h 445"/>
                <a:gd name="T28" fmla="*/ 114 w 335"/>
                <a:gd name="T29" fmla="*/ 386 h 445"/>
                <a:gd name="T30" fmla="*/ 168 w 335"/>
                <a:gd name="T31" fmla="*/ 395 h 445"/>
                <a:gd name="T32" fmla="*/ 221 w 335"/>
                <a:gd name="T33" fmla="*/ 386 h 445"/>
                <a:gd name="T34" fmla="*/ 256 w 335"/>
                <a:gd name="T35" fmla="*/ 357 h 445"/>
                <a:gd name="T36" fmla="*/ 272 w 335"/>
                <a:gd name="T37" fmla="*/ 319 h 445"/>
                <a:gd name="T38" fmla="*/ 277 w 335"/>
                <a:gd name="T39" fmla="*/ 265 h 445"/>
                <a:gd name="T40" fmla="*/ 277 w 335"/>
                <a:gd name="T41" fmla="*/ 0 h 445"/>
                <a:gd name="T42" fmla="*/ 335 w 335"/>
                <a:gd name="T43" fmla="*/ 0 h 445"/>
                <a:gd name="T44" fmla="*/ 335 w 335"/>
                <a:gd name="T45" fmla="*/ 261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35" h="445">
                  <a:moveTo>
                    <a:pt x="335" y="261"/>
                  </a:moveTo>
                  <a:cubicBezTo>
                    <a:pt x="335" y="293"/>
                    <a:pt x="332" y="320"/>
                    <a:pt x="325" y="344"/>
                  </a:cubicBezTo>
                  <a:cubicBezTo>
                    <a:pt x="318" y="367"/>
                    <a:pt x="306" y="387"/>
                    <a:pt x="291" y="402"/>
                  </a:cubicBezTo>
                  <a:cubicBezTo>
                    <a:pt x="276" y="417"/>
                    <a:pt x="258" y="428"/>
                    <a:pt x="238" y="435"/>
                  </a:cubicBezTo>
                  <a:cubicBezTo>
                    <a:pt x="218" y="442"/>
                    <a:pt x="194" y="445"/>
                    <a:pt x="168" y="445"/>
                  </a:cubicBezTo>
                  <a:cubicBezTo>
                    <a:pt x="140" y="445"/>
                    <a:pt x="116" y="442"/>
                    <a:pt x="96" y="434"/>
                  </a:cubicBezTo>
                  <a:cubicBezTo>
                    <a:pt x="76" y="427"/>
                    <a:pt x="59" y="417"/>
                    <a:pt x="45" y="402"/>
                  </a:cubicBezTo>
                  <a:cubicBezTo>
                    <a:pt x="29" y="387"/>
                    <a:pt x="18" y="367"/>
                    <a:pt x="11" y="344"/>
                  </a:cubicBezTo>
                  <a:cubicBezTo>
                    <a:pt x="4" y="322"/>
                    <a:pt x="0" y="294"/>
                    <a:pt x="0" y="261"/>
                  </a:cubicBezTo>
                  <a:lnTo>
                    <a:pt x="0" y="0"/>
                  </a:lnTo>
                  <a:lnTo>
                    <a:pt x="58" y="0"/>
                  </a:lnTo>
                  <a:lnTo>
                    <a:pt x="58" y="264"/>
                  </a:lnTo>
                  <a:cubicBezTo>
                    <a:pt x="58" y="287"/>
                    <a:pt x="60" y="306"/>
                    <a:pt x="63" y="320"/>
                  </a:cubicBezTo>
                  <a:cubicBezTo>
                    <a:pt x="66" y="333"/>
                    <a:pt x="72" y="346"/>
                    <a:pt x="79" y="357"/>
                  </a:cubicBezTo>
                  <a:cubicBezTo>
                    <a:pt x="88" y="370"/>
                    <a:pt x="100" y="379"/>
                    <a:pt x="114" y="386"/>
                  </a:cubicBezTo>
                  <a:cubicBezTo>
                    <a:pt x="129" y="392"/>
                    <a:pt x="147" y="395"/>
                    <a:pt x="168" y="395"/>
                  </a:cubicBezTo>
                  <a:cubicBezTo>
                    <a:pt x="188" y="395"/>
                    <a:pt x="206" y="392"/>
                    <a:pt x="221" y="386"/>
                  </a:cubicBezTo>
                  <a:cubicBezTo>
                    <a:pt x="236" y="380"/>
                    <a:pt x="247" y="370"/>
                    <a:pt x="256" y="357"/>
                  </a:cubicBezTo>
                  <a:cubicBezTo>
                    <a:pt x="264" y="346"/>
                    <a:pt x="269" y="333"/>
                    <a:pt x="272" y="319"/>
                  </a:cubicBezTo>
                  <a:cubicBezTo>
                    <a:pt x="276" y="304"/>
                    <a:pt x="277" y="287"/>
                    <a:pt x="277" y="265"/>
                  </a:cubicBezTo>
                  <a:lnTo>
                    <a:pt x="277" y="0"/>
                  </a:lnTo>
                  <a:lnTo>
                    <a:pt x="335" y="0"/>
                  </a:lnTo>
                  <a:lnTo>
                    <a:pt x="335" y="261"/>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2" name="Freeform 56">
              <a:extLst>
                <a:ext uri="{FF2B5EF4-FFF2-40B4-BE49-F238E27FC236}">
                  <a16:creationId xmlns:a16="http://schemas.microsoft.com/office/drawing/2014/main" id="{B865DAED-B798-499B-912B-31CF38EEFBC6}"/>
                </a:ext>
              </a:extLst>
            </p:cNvPr>
            <p:cNvSpPr>
              <a:spLocks/>
            </p:cNvSpPr>
            <p:nvPr/>
          </p:nvSpPr>
          <p:spPr bwMode="auto">
            <a:xfrm>
              <a:off x="2967036" y="3419476"/>
              <a:ext cx="11113" cy="14288"/>
            </a:xfrm>
            <a:custGeom>
              <a:avLst/>
              <a:gdLst>
                <a:gd name="T0" fmla="*/ 178 w 178"/>
                <a:gd name="T1" fmla="*/ 218 h 218"/>
                <a:gd name="T2" fmla="*/ 142 w 178"/>
                <a:gd name="T3" fmla="*/ 218 h 218"/>
                <a:gd name="T4" fmla="*/ 142 w 178"/>
                <a:gd name="T5" fmla="*/ 97 h 218"/>
                <a:gd name="T6" fmla="*/ 140 w 178"/>
                <a:gd name="T7" fmla="*/ 70 h 218"/>
                <a:gd name="T8" fmla="*/ 134 w 178"/>
                <a:gd name="T9" fmla="*/ 49 h 218"/>
                <a:gd name="T10" fmla="*/ 120 w 178"/>
                <a:gd name="T11" fmla="*/ 38 h 218"/>
                <a:gd name="T12" fmla="*/ 97 w 178"/>
                <a:gd name="T13" fmla="*/ 34 h 218"/>
                <a:gd name="T14" fmla="*/ 66 w 178"/>
                <a:gd name="T15" fmla="*/ 41 h 218"/>
                <a:gd name="T16" fmla="*/ 36 w 178"/>
                <a:gd name="T17" fmla="*/ 59 h 218"/>
                <a:gd name="T18" fmla="*/ 36 w 178"/>
                <a:gd name="T19" fmla="*/ 218 h 218"/>
                <a:gd name="T20" fmla="*/ 0 w 178"/>
                <a:gd name="T21" fmla="*/ 218 h 218"/>
                <a:gd name="T22" fmla="*/ 0 w 178"/>
                <a:gd name="T23" fmla="*/ 5 h 218"/>
                <a:gd name="T24" fmla="*/ 36 w 178"/>
                <a:gd name="T25" fmla="*/ 5 h 218"/>
                <a:gd name="T26" fmla="*/ 36 w 178"/>
                <a:gd name="T27" fmla="*/ 29 h 218"/>
                <a:gd name="T28" fmla="*/ 70 w 178"/>
                <a:gd name="T29" fmla="*/ 7 h 218"/>
                <a:gd name="T30" fmla="*/ 107 w 178"/>
                <a:gd name="T31" fmla="*/ 0 h 218"/>
                <a:gd name="T32" fmla="*/ 160 w 178"/>
                <a:gd name="T33" fmla="*/ 20 h 218"/>
                <a:gd name="T34" fmla="*/ 178 w 178"/>
                <a:gd name="T35" fmla="*/ 80 h 218"/>
                <a:gd name="T36" fmla="*/ 178 w 178"/>
                <a:gd name="T37" fmla="*/ 218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78" h="218">
                  <a:moveTo>
                    <a:pt x="178" y="218"/>
                  </a:moveTo>
                  <a:lnTo>
                    <a:pt x="142" y="218"/>
                  </a:lnTo>
                  <a:lnTo>
                    <a:pt x="142" y="97"/>
                  </a:lnTo>
                  <a:cubicBezTo>
                    <a:pt x="142" y="87"/>
                    <a:pt x="141" y="78"/>
                    <a:pt x="140" y="70"/>
                  </a:cubicBezTo>
                  <a:cubicBezTo>
                    <a:pt x="139" y="61"/>
                    <a:pt x="137" y="54"/>
                    <a:pt x="134" y="49"/>
                  </a:cubicBezTo>
                  <a:cubicBezTo>
                    <a:pt x="131" y="44"/>
                    <a:pt x="126" y="40"/>
                    <a:pt x="120" y="38"/>
                  </a:cubicBezTo>
                  <a:cubicBezTo>
                    <a:pt x="114" y="35"/>
                    <a:pt x="106" y="34"/>
                    <a:pt x="97" y="34"/>
                  </a:cubicBezTo>
                  <a:cubicBezTo>
                    <a:pt x="87" y="34"/>
                    <a:pt x="77" y="36"/>
                    <a:pt x="66" y="41"/>
                  </a:cubicBezTo>
                  <a:cubicBezTo>
                    <a:pt x="56" y="46"/>
                    <a:pt x="45" y="52"/>
                    <a:pt x="36" y="59"/>
                  </a:cubicBezTo>
                  <a:lnTo>
                    <a:pt x="36" y="218"/>
                  </a:lnTo>
                  <a:lnTo>
                    <a:pt x="0" y="218"/>
                  </a:lnTo>
                  <a:lnTo>
                    <a:pt x="0" y="5"/>
                  </a:lnTo>
                  <a:lnTo>
                    <a:pt x="36" y="5"/>
                  </a:lnTo>
                  <a:lnTo>
                    <a:pt x="36" y="29"/>
                  </a:lnTo>
                  <a:cubicBezTo>
                    <a:pt x="47" y="20"/>
                    <a:pt x="58" y="13"/>
                    <a:pt x="70" y="7"/>
                  </a:cubicBezTo>
                  <a:cubicBezTo>
                    <a:pt x="82" y="2"/>
                    <a:pt x="94" y="0"/>
                    <a:pt x="107" y="0"/>
                  </a:cubicBezTo>
                  <a:cubicBezTo>
                    <a:pt x="130" y="0"/>
                    <a:pt x="148" y="6"/>
                    <a:pt x="160" y="20"/>
                  </a:cubicBezTo>
                  <a:cubicBezTo>
                    <a:pt x="172" y="34"/>
                    <a:pt x="178" y="54"/>
                    <a:pt x="178" y="80"/>
                  </a:cubicBezTo>
                  <a:lnTo>
                    <a:pt x="178" y="218"/>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3" name="Freeform 57">
              <a:extLst>
                <a:ext uri="{FF2B5EF4-FFF2-40B4-BE49-F238E27FC236}">
                  <a16:creationId xmlns:a16="http://schemas.microsoft.com/office/drawing/2014/main" id="{251FDF1E-F846-4C4B-8267-71C5A246E471}"/>
                </a:ext>
              </a:extLst>
            </p:cNvPr>
            <p:cNvSpPr>
              <a:spLocks/>
            </p:cNvSpPr>
            <p:nvPr/>
          </p:nvSpPr>
          <p:spPr bwMode="auto">
            <a:xfrm>
              <a:off x="2543173" y="3479801"/>
              <a:ext cx="157163" cy="77788"/>
            </a:xfrm>
            <a:custGeom>
              <a:avLst/>
              <a:gdLst>
                <a:gd name="T0" fmla="*/ 375 w 2279"/>
                <a:gd name="T1" fmla="*/ 0 h 1125"/>
                <a:gd name="T2" fmla="*/ 1904 w 2279"/>
                <a:gd name="T3" fmla="*/ 0 h 1125"/>
                <a:gd name="T4" fmla="*/ 2279 w 2279"/>
                <a:gd name="T5" fmla="*/ 375 h 1125"/>
                <a:gd name="T6" fmla="*/ 2279 w 2279"/>
                <a:gd name="T7" fmla="*/ 750 h 1125"/>
                <a:gd name="T8" fmla="*/ 1904 w 2279"/>
                <a:gd name="T9" fmla="*/ 1125 h 1125"/>
                <a:gd name="T10" fmla="*/ 375 w 2279"/>
                <a:gd name="T11" fmla="*/ 1125 h 1125"/>
                <a:gd name="T12" fmla="*/ 0 w 2279"/>
                <a:gd name="T13" fmla="*/ 750 h 1125"/>
                <a:gd name="T14" fmla="*/ 0 w 2279"/>
                <a:gd name="T15" fmla="*/ 375 h 1125"/>
                <a:gd name="T16" fmla="*/ 375 w 2279"/>
                <a:gd name="T17" fmla="*/ 0 h 1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79" h="1125">
                  <a:moveTo>
                    <a:pt x="375" y="0"/>
                  </a:moveTo>
                  <a:lnTo>
                    <a:pt x="1904" y="0"/>
                  </a:lnTo>
                  <a:cubicBezTo>
                    <a:pt x="2111" y="0"/>
                    <a:pt x="2279" y="167"/>
                    <a:pt x="2279" y="375"/>
                  </a:cubicBezTo>
                  <a:lnTo>
                    <a:pt x="2279" y="750"/>
                  </a:lnTo>
                  <a:cubicBezTo>
                    <a:pt x="2279" y="957"/>
                    <a:pt x="2111" y="1125"/>
                    <a:pt x="1904" y="1125"/>
                  </a:cubicBezTo>
                  <a:lnTo>
                    <a:pt x="375" y="1125"/>
                  </a:lnTo>
                  <a:cubicBezTo>
                    <a:pt x="168" y="1125"/>
                    <a:pt x="0" y="957"/>
                    <a:pt x="0" y="750"/>
                  </a:cubicBezTo>
                  <a:lnTo>
                    <a:pt x="0" y="375"/>
                  </a:lnTo>
                  <a:cubicBezTo>
                    <a:pt x="0" y="167"/>
                    <a:pt x="168" y="0"/>
                    <a:pt x="375" y="0"/>
                  </a:cubicBezTo>
                  <a:close/>
                </a:path>
              </a:pathLst>
            </a:custGeom>
            <a:solidFill>
              <a:srgbClr val="FFFFFF"/>
            </a:solidFill>
            <a:ln w="4763" cap="flat">
              <a:noFill/>
              <a:prstDash val="solid"/>
              <a:miter lim="800000"/>
              <a:headEnd/>
              <a:tailEnd/>
            </a:ln>
            <a:extLst>
              <a:ext uri="{91240B29-F687-4F45-9708-019B960494DF}">
                <a14:hiddenLine xmlns:a14="http://schemas.microsoft.com/office/drawing/2010/main" w="4763" cap="flat">
                  <a:solidFill>
                    <a:srgbClr val="333333"/>
                  </a:solidFill>
                  <a:prstDash val="solid"/>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4" name="Freeform 58">
              <a:extLst>
                <a:ext uri="{FF2B5EF4-FFF2-40B4-BE49-F238E27FC236}">
                  <a16:creationId xmlns:a16="http://schemas.microsoft.com/office/drawing/2014/main" id="{6C7941FB-EC02-481A-B157-2408039F6792}"/>
                </a:ext>
              </a:extLst>
            </p:cNvPr>
            <p:cNvSpPr>
              <a:spLocks/>
            </p:cNvSpPr>
            <p:nvPr/>
          </p:nvSpPr>
          <p:spPr bwMode="auto">
            <a:xfrm>
              <a:off x="2543173" y="3479801"/>
              <a:ext cx="157163" cy="77788"/>
            </a:xfrm>
            <a:custGeom>
              <a:avLst/>
              <a:gdLst>
                <a:gd name="T0" fmla="*/ 375 w 2279"/>
                <a:gd name="T1" fmla="*/ 0 h 1125"/>
                <a:gd name="T2" fmla="*/ 1904 w 2279"/>
                <a:gd name="T3" fmla="*/ 0 h 1125"/>
                <a:gd name="T4" fmla="*/ 2279 w 2279"/>
                <a:gd name="T5" fmla="*/ 375 h 1125"/>
                <a:gd name="T6" fmla="*/ 2279 w 2279"/>
                <a:gd name="T7" fmla="*/ 750 h 1125"/>
                <a:gd name="T8" fmla="*/ 1904 w 2279"/>
                <a:gd name="T9" fmla="*/ 1125 h 1125"/>
                <a:gd name="T10" fmla="*/ 375 w 2279"/>
                <a:gd name="T11" fmla="*/ 1125 h 1125"/>
                <a:gd name="T12" fmla="*/ 0 w 2279"/>
                <a:gd name="T13" fmla="*/ 750 h 1125"/>
                <a:gd name="T14" fmla="*/ 0 w 2279"/>
                <a:gd name="T15" fmla="*/ 375 h 1125"/>
                <a:gd name="T16" fmla="*/ 375 w 2279"/>
                <a:gd name="T17" fmla="*/ 0 h 1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79" h="1125">
                  <a:moveTo>
                    <a:pt x="375" y="0"/>
                  </a:moveTo>
                  <a:lnTo>
                    <a:pt x="1904" y="0"/>
                  </a:lnTo>
                  <a:cubicBezTo>
                    <a:pt x="2111" y="0"/>
                    <a:pt x="2279" y="167"/>
                    <a:pt x="2279" y="375"/>
                  </a:cubicBezTo>
                  <a:lnTo>
                    <a:pt x="2279" y="750"/>
                  </a:lnTo>
                  <a:cubicBezTo>
                    <a:pt x="2279" y="957"/>
                    <a:pt x="2111" y="1125"/>
                    <a:pt x="1904" y="1125"/>
                  </a:cubicBezTo>
                  <a:lnTo>
                    <a:pt x="375" y="1125"/>
                  </a:lnTo>
                  <a:cubicBezTo>
                    <a:pt x="168" y="1125"/>
                    <a:pt x="0" y="957"/>
                    <a:pt x="0" y="750"/>
                  </a:cubicBezTo>
                  <a:lnTo>
                    <a:pt x="0" y="375"/>
                  </a:lnTo>
                  <a:cubicBezTo>
                    <a:pt x="0" y="167"/>
                    <a:pt x="168" y="0"/>
                    <a:pt x="375" y="0"/>
                  </a:cubicBezTo>
                  <a:close/>
                </a:path>
              </a:pathLst>
            </a:custGeom>
            <a:noFill/>
            <a:ln w="4763"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5" name="Freeform 59">
              <a:extLst>
                <a:ext uri="{FF2B5EF4-FFF2-40B4-BE49-F238E27FC236}">
                  <a16:creationId xmlns:a16="http://schemas.microsoft.com/office/drawing/2014/main" id="{7C9E33C8-9DA5-4E7D-AB6C-095613B4B0FA}"/>
                </a:ext>
              </a:extLst>
            </p:cNvPr>
            <p:cNvSpPr>
              <a:spLocks/>
            </p:cNvSpPr>
            <p:nvPr/>
          </p:nvSpPr>
          <p:spPr bwMode="auto">
            <a:xfrm>
              <a:off x="2566986" y="3498851"/>
              <a:ext cx="22225" cy="30163"/>
            </a:xfrm>
            <a:custGeom>
              <a:avLst/>
              <a:gdLst>
                <a:gd name="T0" fmla="*/ 334 w 334"/>
                <a:gd name="T1" fmla="*/ 436 h 436"/>
                <a:gd name="T2" fmla="*/ 276 w 334"/>
                <a:gd name="T3" fmla="*/ 436 h 436"/>
                <a:gd name="T4" fmla="*/ 276 w 334"/>
                <a:gd name="T5" fmla="*/ 52 h 436"/>
                <a:gd name="T6" fmla="*/ 58 w 334"/>
                <a:gd name="T7" fmla="*/ 52 h 436"/>
                <a:gd name="T8" fmla="*/ 58 w 334"/>
                <a:gd name="T9" fmla="*/ 436 h 436"/>
                <a:gd name="T10" fmla="*/ 0 w 334"/>
                <a:gd name="T11" fmla="*/ 436 h 436"/>
                <a:gd name="T12" fmla="*/ 0 w 334"/>
                <a:gd name="T13" fmla="*/ 0 h 436"/>
                <a:gd name="T14" fmla="*/ 334 w 334"/>
                <a:gd name="T15" fmla="*/ 0 h 436"/>
                <a:gd name="T16" fmla="*/ 334 w 334"/>
                <a:gd name="T17" fmla="*/ 436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4" h="436">
                  <a:moveTo>
                    <a:pt x="334" y="436"/>
                  </a:moveTo>
                  <a:lnTo>
                    <a:pt x="276" y="436"/>
                  </a:lnTo>
                  <a:lnTo>
                    <a:pt x="276" y="52"/>
                  </a:lnTo>
                  <a:lnTo>
                    <a:pt x="58" y="52"/>
                  </a:lnTo>
                  <a:lnTo>
                    <a:pt x="58" y="436"/>
                  </a:lnTo>
                  <a:lnTo>
                    <a:pt x="0" y="436"/>
                  </a:lnTo>
                  <a:lnTo>
                    <a:pt x="0" y="0"/>
                  </a:lnTo>
                  <a:lnTo>
                    <a:pt x="334" y="0"/>
                  </a:lnTo>
                  <a:lnTo>
                    <a:pt x="334" y="436"/>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6" name="Freeform 60">
              <a:extLst>
                <a:ext uri="{FF2B5EF4-FFF2-40B4-BE49-F238E27FC236}">
                  <a16:creationId xmlns:a16="http://schemas.microsoft.com/office/drawing/2014/main" id="{10A02458-4EDE-4799-A74D-22426FD7B34A}"/>
                </a:ext>
              </a:extLst>
            </p:cNvPr>
            <p:cNvSpPr>
              <a:spLocks noEditPoints="1"/>
            </p:cNvSpPr>
            <p:nvPr/>
          </p:nvSpPr>
          <p:spPr bwMode="auto">
            <a:xfrm>
              <a:off x="2593973" y="3517901"/>
              <a:ext cx="17463" cy="19050"/>
            </a:xfrm>
            <a:custGeom>
              <a:avLst/>
              <a:gdLst>
                <a:gd name="T0" fmla="*/ 257 w 257"/>
                <a:gd name="T1" fmla="*/ 283 h 283"/>
                <a:gd name="T2" fmla="*/ 216 w 257"/>
                <a:gd name="T3" fmla="*/ 283 h 283"/>
                <a:gd name="T4" fmla="*/ 189 w 257"/>
                <a:gd name="T5" fmla="*/ 204 h 283"/>
                <a:gd name="T6" fmla="*/ 66 w 257"/>
                <a:gd name="T7" fmla="*/ 204 h 283"/>
                <a:gd name="T8" fmla="*/ 38 w 257"/>
                <a:gd name="T9" fmla="*/ 283 h 283"/>
                <a:gd name="T10" fmla="*/ 0 w 257"/>
                <a:gd name="T11" fmla="*/ 283 h 283"/>
                <a:gd name="T12" fmla="*/ 103 w 257"/>
                <a:gd name="T13" fmla="*/ 0 h 283"/>
                <a:gd name="T14" fmla="*/ 153 w 257"/>
                <a:gd name="T15" fmla="*/ 0 h 283"/>
                <a:gd name="T16" fmla="*/ 257 w 257"/>
                <a:gd name="T17" fmla="*/ 283 h 283"/>
                <a:gd name="T18" fmla="*/ 177 w 257"/>
                <a:gd name="T19" fmla="*/ 172 h 283"/>
                <a:gd name="T20" fmla="*/ 127 w 257"/>
                <a:gd name="T21" fmla="*/ 33 h 283"/>
                <a:gd name="T22" fmla="*/ 77 w 257"/>
                <a:gd name="T23" fmla="*/ 172 h 283"/>
                <a:gd name="T24" fmla="*/ 177 w 257"/>
                <a:gd name="T25" fmla="*/ 172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7" h="283">
                  <a:moveTo>
                    <a:pt x="257" y="283"/>
                  </a:moveTo>
                  <a:lnTo>
                    <a:pt x="216" y="283"/>
                  </a:lnTo>
                  <a:lnTo>
                    <a:pt x="189" y="204"/>
                  </a:lnTo>
                  <a:lnTo>
                    <a:pt x="66" y="204"/>
                  </a:lnTo>
                  <a:lnTo>
                    <a:pt x="38" y="283"/>
                  </a:lnTo>
                  <a:lnTo>
                    <a:pt x="0" y="283"/>
                  </a:lnTo>
                  <a:lnTo>
                    <a:pt x="103" y="0"/>
                  </a:lnTo>
                  <a:lnTo>
                    <a:pt x="153" y="0"/>
                  </a:lnTo>
                  <a:lnTo>
                    <a:pt x="257" y="283"/>
                  </a:lnTo>
                  <a:close/>
                  <a:moveTo>
                    <a:pt x="177" y="172"/>
                  </a:moveTo>
                  <a:lnTo>
                    <a:pt x="127" y="33"/>
                  </a:lnTo>
                  <a:lnTo>
                    <a:pt x="77" y="172"/>
                  </a:lnTo>
                  <a:lnTo>
                    <a:pt x="177" y="172"/>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7" name="Freeform 61">
              <a:extLst>
                <a:ext uri="{FF2B5EF4-FFF2-40B4-BE49-F238E27FC236}">
                  <a16:creationId xmlns:a16="http://schemas.microsoft.com/office/drawing/2014/main" id="{F8713394-0948-4FD7-8932-95B158680A4D}"/>
                </a:ext>
              </a:extLst>
            </p:cNvPr>
            <p:cNvSpPr>
              <a:spLocks/>
            </p:cNvSpPr>
            <p:nvPr/>
          </p:nvSpPr>
          <p:spPr bwMode="auto">
            <a:xfrm>
              <a:off x="2614611" y="3522664"/>
              <a:ext cx="9525" cy="14288"/>
            </a:xfrm>
            <a:custGeom>
              <a:avLst/>
              <a:gdLst>
                <a:gd name="T0" fmla="*/ 125 w 125"/>
                <a:gd name="T1" fmla="*/ 0 h 192"/>
                <a:gd name="T2" fmla="*/ 42 w 125"/>
                <a:gd name="T3" fmla="*/ 192 h 192"/>
                <a:gd name="T4" fmla="*/ 0 w 125"/>
                <a:gd name="T5" fmla="*/ 192 h 192"/>
                <a:gd name="T6" fmla="*/ 51 w 125"/>
                <a:gd name="T7" fmla="*/ 0 h 192"/>
                <a:gd name="T8" fmla="*/ 125 w 125"/>
                <a:gd name="T9" fmla="*/ 0 h 192"/>
              </a:gdLst>
              <a:ahLst/>
              <a:cxnLst>
                <a:cxn ang="0">
                  <a:pos x="T0" y="T1"/>
                </a:cxn>
                <a:cxn ang="0">
                  <a:pos x="T2" y="T3"/>
                </a:cxn>
                <a:cxn ang="0">
                  <a:pos x="T4" y="T5"/>
                </a:cxn>
                <a:cxn ang="0">
                  <a:pos x="T6" y="T7"/>
                </a:cxn>
                <a:cxn ang="0">
                  <a:pos x="T8" y="T9"/>
                </a:cxn>
              </a:cxnLst>
              <a:rect l="0" t="0" r="r" b="b"/>
              <a:pathLst>
                <a:path w="125" h="192">
                  <a:moveTo>
                    <a:pt x="125" y="0"/>
                  </a:moveTo>
                  <a:lnTo>
                    <a:pt x="42" y="192"/>
                  </a:lnTo>
                  <a:lnTo>
                    <a:pt x="0" y="192"/>
                  </a:lnTo>
                  <a:lnTo>
                    <a:pt x="51" y="0"/>
                  </a:lnTo>
                  <a:lnTo>
                    <a:pt x="125" y="0"/>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8" name="Freeform 62">
              <a:extLst>
                <a:ext uri="{FF2B5EF4-FFF2-40B4-BE49-F238E27FC236}">
                  <a16:creationId xmlns:a16="http://schemas.microsoft.com/office/drawing/2014/main" id="{6E5A7957-4E9C-4F3C-AD9A-CD21F2A44928}"/>
                </a:ext>
              </a:extLst>
            </p:cNvPr>
            <p:cNvSpPr>
              <a:spLocks/>
            </p:cNvSpPr>
            <p:nvPr/>
          </p:nvSpPr>
          <p:spPr bwMode="auto">
            <a:xfrm>
              <a:off x="2630486" y="3498851"/>
              <a:ext cx="23813" cy="30163"/>
            </a:xfrm>
            <a:custGeom>
              <a:avLst/>
              <a:gdLst>
                <a:gd name="T0" fmla="*/ 334 w 334"/>
                <a:gd name="T1" fmla="*/ 436 h 436"/>
                <a:gd name="T2" fmla="*/ 276 w 334"/>
                <a:gd name="T3" fmla="*/ 436 h 436"/>
                <a:gd name="T4" fmla="*/ 276 w 334"/>
                <a:gd name="T5" fmla="*/ 52 h 436"/>
                <a:gd name="T6" fmla="*/ 58 w 334"/>
                <a:gd name="T7" fmla="*/ 52 h 436"/>
                <a:gd name="T8" fmla="*/ 58 w 334"/>
                <a:gd name="T9" fmla="*/ 436 h 436"/>
                <a:gd name="T10" fmla="*/ 0 w 334"/>
                <a:gd name="T11" fmla="*/ 436 h 436"/>
                <a:gd name="T12" fmla="*/ 0 w 334"/>
                <a:gd name="T13" fmla="*/ 0 h 436"/>
                <a:gd name="T14" fmla="*/ 334 w 334"/>
                <a:gd name="T15" fmla="*/ 0 h 436"/>
                <a:gd name="T16" fmla="*/ 334 w 334"/>
                <a:gd name="T17" fmla="*/ 436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4" h="436">
                  <a:moveTo>
                    <a:pt x="334" y="436"/>
                  </a:moveTo>
                  <a:lnTo>
                    <a:pt x="276" y="436"/>
                  </a:lnTo>
                  <a:lnTo>
                    <a:pt x="276" y="52"/>
                  </a:lnTo>
                  <a:lnTo>
                    <a:pt x="58" y="52"/>
                  </a:lnTo>
                  <a:lnTo>
                    <a:pt x="58" y="436"/>
                  </a:lnTo>
                  <a:lnTo>
                    <a:pt x="0" y="436"/>
                  </a:lnTo>
                  <a:lnTo>
                    <a:pt x="0" y="0"/>
                  </a:lnTo>
                  <a:lnTo>
                    <a:pt x="334" y="0"/>
                  </a:lnTo>
                  <a:lnTo>
                    <a:pt x="334" y="436"/>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9" name="Freeform 63">
              <a:extLst>
                <a:ext uri="{FF2B5EF4-FFF2-40B4-BE49-F238E27FC236}">
                  <a16:creationId xmlns:a16="http://schemas.microsoft.com/office/drawing/2014/main" id="{D303B55D-B834-4CA9-9716-24D2B67494D4}"/>
                </a:ext>
              </a:extLst>
            </p:cNvPr>
            <p:cNvSpPr>
              <a:spLocks noEditPoints="1"/>
            </p:cNvSpPr>
            <p:nvPr/>
          </p:nvSpPr>
          <p:spPr bwMode="auto">
            <a:xfrm>
              <a:off x="2660648" y="3517901"/>
              <a:ext cx="14288" cy="19050"/>
            </a:xfrm>
            <a:custGeom>
              <a:avLst/>
              <a:gdLst>
                <a:gd name="T0" fmla="*/ 214 w 214"/>
                <a:gd name="T1" fmla="*/ 196 h 283"/>
                <a:gd name="T2" fmla="*/ 206 w 214"/>
                <a:gd name="T3" fmla="*/ 233 h 283"/>
                <a:gd name="T4" fmla="*/ 184 w 214"/>
                <a:gd name="T5" fmla="*/ 260 h 283"/>
                <a:gd name="T6" fmla="*/ 149 w 214"/>
                <a:gd name="T7" fmla="*/ 278 h 283"/>
                <a:gd name="T8" fmla="*/ 100 w 214"/>
                <a:gd name="T9" fmla="*/ 283 h 283"/>
                <a:gd name="T10" fmla="*/ 0 w 214"/>
                <a:gd name="T11" fmla="*/ 283 h 283"/>
                <a:gd name="T12" fmla="*/ 0 w 214"/>
                <a:gd name="T13" fmla="*/ 0 h 283"/>
                <a:gd name="T14" fmla="*/ 84 w 214"/>
                <a:gd name="T15" fmla="*/ 0 h 283"/>
                <a:gd name="T16" fmla="*/ 130 w 214"/>
                <a:gd name="T17" fmla="*/ 2 h 283"/>
                <a:gd name="T18" fmla="*/ 160 w 214"/>
                <a:gd name="T19" fmla="*/ 11 h 283"/>
                <a:gd name="T20" fmla="*/ 182 w 214"/>
                <a:gd name="T21" fmla="*/ 32 h 283"/>
                <a:gd name="T22" fmla="*/ 189 w 214"/>
                <a:gd name="T23" fmla="*/ 63 h 283"/>
                <a:gd name="T24" fmla="*/ 179 w 214"/>
                <a:gd name="T25" fmla="*/ 98 h 283"/>
                <a:gd name="T26" fmla="*/ 152 w 214"/>
                <a:gd name="T27" fmla="*/ 120 h 283"/>
                <a:gd name="T28" fmla="*/ 152 w 214"/>
                <a:gd name="T29" fmla="*/ 122 h 283"/>
                <a:gd name="T30" fmla="*/ 197 w 214"/>
                <a:gd name="T31" fmla="*/ 147 h 283"/>
                <a:gd name="T32" fmla="*/ 214 w 214"/>
                <a:gd name="T33" fmla="*/ 196 h 283"/>
                <a:gd name="T34" fmla="*/ 150 w 214"/>
                <a:gd name="T35" fmla="*/ 68 h 283"/>
                <a:gd name="T36" fmla="*/ 147 w 214"/>
                <a:gd name="T37" fmla="*/ 51 h 283"/>
                <a:gd name="T38" fmla="*/ 136 w 214"/>
                <a:gd name="T39" fmla="*/ 39 h 283"/>
                <a:gd name="T40" fmla="*/ 114 w 214"/>
                <a:gd name="T41" fmla="*/ 33 h 283"/>
                <a:gd name="T42" fmla="*/ 82 w 214"/>
                <a:gd name="T43" fmla="*/ 32 h 283"/>
                <a:gd name="T44" fmla="*/ 37 w 214"/>
                <a:gd name="T45" fmla="*/ 32 h 283"/>
                <a:gd name="T46" fmla="*/ 37 w 214"/>
                <a:gd name="T47" fmla="*/ 114 h 283"/>
                <a:gd name="T48" fmla="*/ 86 w 214"/>
                <a:gd name="T49" fmla="*/ 114 h 283"/>
                <a:gd name="T50" fmla="*/ 114 w 214"/>
                <a:gd name="T51" fmla="*/ 112 h 283"/>
                <a:gd name="T52" fmla="*/ 134 w 214"/>
                <a:gd name="T53" fmla="*/ 104 h 283"/>
                <a:gd name="T54" fmla="*/ 147 w 214"/>
                <a:gd name="T55" fmla="*/ 90 h 283"/>
                <a:gd name="T56" fmla="*/ 150 w 214"/>
                <a:gd name="T57" fmla="*/ 68 h 283"/>
                <a:gd name="T58" fmla="*/ 174 w 214"/>
                <a:gd name="T59" fmla="*/ 197 h 283"/>
                <a:gd name="T60" fmla="*/ 169 w 214"/>
                <a:gd name="T61" fmla="*/ 170 h 283"/>
                <a:gd name="T62" fmla="*/ 151 w 214"/>
                <a:gd name="T63" fmla="*/ 153 h 283"/>
                <a:gd name="T64" fmla="*/ 128 w 214"/>
                <a:gd name="T65" fmla="*/ 147 h 283"/>
                <a:gd name="T66" fmla="*/ 97 w 214"/>
                <a:gd name="T67" fmla="*/ 145 h 283"/>
                <a:gd name="T68" fmla="*/ 37 w 214"/>
                <a:gd name="T69" fmla="*/ 145 h 283"/>
                <a:gd name="T70" fmla="*/ 37 w 214"/>
                <a:gd name="T71" fmla="*/ 251 h 283"/>
                <a:gd name="T72" fmla="*/ 87 w 214"/>
                <a:gd name="T73" fmla="*/ 251 h 283"/>
                <a:gd name="T74" fmla="*/ 128 w 214"/>
                <a:gd name="T75" fmla="*/ 248 h 283"/>
                <a:gd name="T76" fmla="*/ 154 w 214"/>
                <a:gd name="T77" fmla="*/ 239 h 283"/>
                <a:gd name="T78" fmla="*/ 169 w 214"/>
                <a:gd name="T79" fmla="*/ 222 h 283"/>
                <a:gd name="T80" fmla="*/ 174 w 214"/>
                <a:gd name="T81" fmla="*/ 197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14" h="283">
                  <a:moveTo>
                    <a:pt x="214" y="196"/>
                  </a:moveTo>
                  <a:cubicBezTo>
                    <a:pt x="214" y="210"/>
                    <a:pt x="211" y="222"/>
                    <a:pt x="206" y="233"/>
                  </a:cubicBezTo>
                  <a:cubicBezTo>
                    <a:pt x="200" y="244"/>
                    <a:pt x="193" y="253"/>
                    <a:pt x="184" y="260"/>
                  </a:cubicBezTo>
                  <a:cubicBezTo>
                    <a:pt x="173" y="268"/>
                    <a:pt x="162" y="274"/>
                    <a:pt x="149" y="278"/>
                  </a:cubicBezTo>
                  <a:cubicBezTo>
                    <a:pt x="136" y="281"/>
                    <a:pt x="120" y="283"/>
                    <a:pt x="100" y="283"/>
                  </a:cubicBezTo>
                  <a:lnTo>
                    <a:pt x="0" y="283"/>
                  </a:lnTo>
                  <a:lnTo>
                    <a:pt x="0" y="0"/>
                  </a:lnTo>
                  <a:lnTo>
                    <a:pt x="84" y="0"/>
                  </a:lnTo>
                  <a:cubicBezTo>
                    <a:pt x="104" y="0"/>
                    <a:pt x="120" y="0"/>
                    <a:pt x="130" y="2"/>
                  </a:cubicBezTo>
                  <a:cubicBezTo>
                    <a:pt x="141" y="3"/>
                    <a:pt x="150" y="7"/>
                    <a:pt x="160" y="11"/>
                  </a:cubicBezTo>
                  <a:cubicBezTo>
                    <a:pt x="170" y="17"/>
                    <a:pt x="178" y="24"/>
                    <a:pt x="182" y="32"/>
                  </a:cubicBezTo>
                  <a:cubicBezTo>
                    <a:pt x="187" y="41"/>
                    <a:pt x="189" y="51"/>
                    <a:pt x="189" y="63"/>
                  </a:cubicBezTo>
                  <a:cubicBezTo>
                    <a:pt x="189" y="77"/>
                    <a:pt x="186" y="88"/>
                    <a:pt x="179" y="98"/>
                  </a:cubicBezTo>
                  <a:cubicBezTo>
                    <a:pt x="172" y="107"/>
                    <a:pt x="163" y="115"/>
                    <a:pt x="152" y="120"/>
                  </a:cubicBezTo>
                  <a:lnTo>
                    <a:pt x="152" y="122"/>
                  </a:lnTo>
                  <a:cubicBezTo>
                    <a:pt x="171" y="126"/>
                    <a:pt x="186" y="134"/>
                    <a:pt x="197" y="147"/>
                  </a:cubicBezTo>
                  <a:cubicBezTo>
                    <a:pt x="208" y="160"/>
                    <a:pt x="214" y="176"/>
                    <a:pt x="214" y="196"/>
                  </a:cubicBezTo>
                  <a:close/>
                  <a:moveTo>
                    <a:pt x="150" y="68"/>
                  </a:moveTo>
                  <a:cubicBezTo>
                    <a:pt x="150" y="61"/>
                    <a:pt x="149" y="56"/>
                    <a:pt x="147" y="51"/>
                  </a:cubicBezTo>
                  <a:cubicBezTo>
                    <a:pt x="145" y="46"/>
                    <a:pt x="141" y="42"/>
                    <a:pt x="136" y="39"/>
                  </a:cubicBezTo>
                  <a:cubicBezTo>
                    <a:pt x="130" y="36"/>
                    <a:pt x="123" y="34"/>
                    <a:pt x="114" y="33"/>
                  </a:cubicBezTo>
                  <a:cubicBezTo>
                    <a:pt x="106" y="32"/>
                    <a:pt x="95" y="32"/>
                    <a:pt x="82" y="32"/>
                  </a:cubicBezTo>
                  <a:lnTo>
                    <a:pt x="37" y="32"/>
                  </a:lnTo>
                  <a:lnTo>
                    <a:pt x="37" y="114"/>
                  </a:lnTo>
                  <a:lnTo>
                    <a:pt x="86" y="114"/>
                  </a:lnTo>
                  <a:cubicBezTo>
                    <a:pt x="98" y="114"/>
                    <a:pt x="107" y="113"/>
                    <a:pt x="114" y="112"/>
                  </a:cubicBezTo>
                  <a:cubicBezTo>
                    <a:pt x="121" y="111"/>
                    <a:pt x="128" y="108"/>
                    <a:pt x="134" y="104"/>
                  </a:cubicBezTo>
                  <a:cubicBezTo>
                    <a:pt x="140" y="101"/>
                    <a:pt x="144" y="96"/>
                    <a:pt x="147" y="90"/>
                  </a:cubicBezTo>
                  <a:cubicBezTo>
                    <a:pt x="149" y="84"/>
                    <a:pt x="150" y="76"/>
                    <a:pt x="150" y="68"/>
                  </a:cubicBezTo>
                  <a:close/>
                  <a:moveTo>
                    <a:pt x="174" y="197"/>
                  </a:moveTo>
                  <a:cubicBezTo>
                    <a:pt x="174" y="186"/>
                    <a:pt x="173" y="177"/>
                    <a:pt x="169" y="170"/>
                  </a:cubicBezTo>
                  <a:cubicBezTo>
                    <a:pt x="166" y="164"/>
                    <a:pt x="160" y="158"/>
                    <a:pt x="151" y="153"/>
                  </a:cubicBezTo>
                  <a:cubicBezTo>
                    <a:pt x="145" y="150"/>
                    <a:pt x="137" y="148"/>
                    <a:pt x="128" y="147"/>
                  </a:cubicBezTo>
                  <a:cubicBezTo>
                    <a:pt x="120" y="146"/>
                    <a:pt x="109" y="145"/>
                    <a:pt x="97" y="145"/>
                  </a:cubicBezTo>
                  <a:lnTo>
                    <a:pt x="37" y="145"/>
                  </a:lnTo>
                  <a:lnTo>
                    <a:pt x="37" y="251"/>
                  </a:lnTo>
                  <a:lnTo>
                    <a:pt x="87" y="251"/>
                  </a:lnTo>
                  <a:cubicBezTo>
                    <a:pt x="104" y="251"/>
                    <a:pt x="117" y="250"/>
                    <a:pt x="128" y="248"/>
                  </a:cubicBezTo>
                  <a:cubicBezTo>
                    <a:pt x="138" y="247"/>
                    <a:pt x="147" y="244"/>
                    <a:pt x="154" y="239"/>
                  </a:cubicBezTo>
                  <a:cubicBezTo>
                    <a:pt x="161" y="234"/>
                    <a:pt x="166" y="228"/>
                    <a:pt x="169" y="222"/>
                  </a:cubicBezTo>
                  <a:cubicBezTo>
                    <a:pt x="173" y="216"/>
                    <a:pt x="174" y="208"/>
                    <a:pt x="174" y="197"/>
                  </a:cubicBez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0" name="Freeform 64">
              <a:extLst>
                <a:ext uri="{FF2B5EF4-FFF2-40B4-BE49-F238E27FC236}">
                  <a16:creationId xmlns:a16="http://schemas.microsoft.com/office/drawing/2014/main" id="{4161E6FB-C9CB-4ECF-A15C-8CE8A5136B91}"/>
                </a:ext>
              </a:extLst>
            </p:cNvPr>
            <p:cNvSpPr>
              <a:spLocks/>
            </p:cNvSpPr>
            <p:nvPr/>
          </p:nvSpPr>
          <p:spPr bwMode="auto">
            <a:xfrm>
              <a:off x="2992436" y="3479801"/>
              <a:ext cx="157163" cy="77788"/>
            </a:xfrm>
            <a:custGeom>
              <a:avLst/>
              <a:gdLst>
                <a:gd name="T0" fmla="*/ 375 w 2279"/>
                <a:gd name="T1" fmla="*/ 0 h 1125"/>
                <a:gd name="T2" fmla="*/ 1904 w 2279"/>
                <a:gd name="T3" fmla="*/ 0 h 1125"/>
                <a:gd name="T4" fmla="*/ 2279 w 2279"/>
                <a:gd name="T5" fmla="*/ 375 h 1125"/>
                <a:gd name="T6" fmla="*/ 2279 w 2279"/>
                <a:gd name="T7" fmla="*/ 750 h 1125"/>
                <a:gd name="T8" fmla="*/ 1904 w 2279"/>
                <a:gd name="T9" fmla="*/ 1125 h 1125"/>
                <a:gd name="T10" fmla="*/ 375 w 2279"/>
                <a:gd name="T11" fmla="*/ 1125 h 1125"/>
                <a:gd name="T12" fmla="*/ 0 w 2279"/>
                <a:gd name="T13" fmla="*/ 750 h 1125"/>
                <a:gd name="T14" fmla="*/ 0 w 2279"/>
                <a:gd name="T15" fmla="*/ 375 h 1125"/>
                <a:gd name="T16" fmla="*/ 375 w 2279"/>
                <a:gd name="T17" fmla="*/ 0 h 1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79" h="1125">
                  <a:moveTo>
                    <a:pt x="375" y="0"/>
                  </a:moveTo>
                  <a:lnTo>
                    <a:pt x="1904" y="0"/>
                  </a:lnTo>
                  <a:cubicBezTo>
                    <a:pt x="2111" y="0"/>
                    <a:pt x="2279" y="167"/>
                    <a:pt x="2279" y="375"/>
                  </a:cubicBezTo>
                  <a:lnTo>
                    <a:pt x="2279" y="750"/>
                  </a:lnTo>
                  <a:cubicBezTo>
                    <a:pt x="2279" y="957"/>
                    <a:pt x="2111" y="1125"/>
                    <a:pt x="1904" y="1125"/>
                  </a:cubicBezTo>
                  <a:lnTo>
                    <a:pt x="375" y="1125"/>
                  </a:lnTo>
                  <a:cubicBezTo>
                    <a:pt x="168" y="1125"/>
                    <a:pt x="0" y="957"/>
                    <a:pt x="0" y="750"/>
                  </a:cubicBezTo>
                  <a:lnTo>
                    <a:pt x="0" y="375"/>
                  </a:lnTo>
                  <a:cubicBezTo>
                    <a:pt x="0" y="167"/>
                    <a:pt x="168" y="0"/>
                    <a:pt x="375" y="0"/>
                  </a:cubicBezTo>
                  <a:close/>
                </a:path>
              </a:pathLst>
            </a:custGeom>
            <a:solidFill>
              <a:srgbClr val="FFFFFF"/>
            </a:solidFill>
            <a:ln w="4763" cap="flat">
              <a:noFill/>
              <a:prstDash val="solid"/>
              <a:miter lim="800000"/>
              <a:headEnd/>
              <a:tailEnd/>
            </a:ln>
            <a:extLst>
              <a:ext uri="{91240B29-F687-4F45-9708-019B960494DF}">
                <a14:hiddenLine xmlns:a14="http://schemas.microsoft.com/office/drawing/2010/main" w="4763" cap="flat">
                  <a:solidFill>
                    <a:srgbClr val="333333"/>
                  </a:solidFill>
                  <a:prstDash val="solid"/>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1" name="Freeform 65">
              <a:extLst>
                <a:ext uri="{FF2B5EF4-FFF2-40B4-BE49-F238E27FC236}">
                  <a16:creationId xmlns:a16="http://schemas.microsoft.com/office/drawing/2014/main" id="{95598D75-EDD2-459E-964C-3C56AAD8E408}"/>
                </a:ext>
              </a:extLst>
            </p:cNvPr>
            <p:cNvSpPr>
              <a:spLocks/>
            </p:cNvSpPr>
            <p:nvPr/>
          </p:nvSpPr>
          <p:spPr bwMode="auto">
            <a:xfrm>
              <a:off x="2992436" y="3479801"/>
              <a:ext cx="157163" cy="77788"/>
            </a:xfrm>
            <a:custGeom>
              <a:avLst/>
              <a:gdLst>
                <a:gd name="T0" fmla="*/ 375 w 2279"/>
                <a:gd name="T1" fmla="*/ 0 h 1125"/>
                <a:gd name="T2" fmla="*/ 1904 w 2279"/>
                <a:gd name="T3" fmla="*/ 0 h 1125"/>
                <a:gd name="T4" fmla="*/ 2279 w 2279"/>
                <a:gd name="T5" fmla="*/ 375 h 1125"/>
                <a:gd name="T6" fmla="*/ 2279 w 2279"/>
                <a:gd name="T7" fmla="*/ 750 h 1125"/>
                <a:gd name="T8" fmla="*/ 1904 w 2279"/>
                <a:gd name="T9" fmla="*/ 1125 h 1125"/>
                <a:gd name="T10" fmla="*/ 375 w 2279"/>
                <a:gd name="T11" fmla="*/ 1125 h 1125"/>
                <a:gd name="T12" fmla="*/ 0 w 2279"/>
                <a:gd name="T13" fmla="*/ 750 h 1125"/>
                <a:gd name="T14" fmla="*/ 0 w 2279"/>
                <a:gd name="T15" fmla="*/ 375 h 1125"/>
                <a:gd name="T16" fmla="*/ 375 w 2279"/>
                <a:gd name="T17" fmla="*/ 0 h 1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79" h="1125">
                  <a:moveTo>
                    <a:pt x="375" y="0"/>
                  </a:moveTo>
                  <a:lnTo>
                    <a:pt x="1904" y="0"/>
                  </a:lnTo>
                  <a:cubicBezTo>
                    <a:pt x="2111" y="0"/>
                    <a:pt x="2279" y="167"/>
                    <a:pt x="2279" y="375"/>
                  </a:cubicBezTo>
                  <a:lnTo>
                    <a:pt x="2279" y="750"/>
                  </a:lnTo>
                  <a:cubicBezTo>
                    <a:pt x="2279" y="957"/>
                    <a:pt x="2111" y="1125"/>
                    <a:pt x="1904" y="1125"/>
                  </a:cubicBezTo>
                  <a:lnTo>
                    <a:pt x="375" y="1125"/>
                  </a:lnTo>
                  <a:cubicBezTo>
                    <a:pt x="168" y="1125"/>
                    <a:pt x="0" y="957"/>
                    <a:pt x="0" y="750"/>
                  </a:cubicBezTo>
                  <a:lnTo>
                    <a:pt x="0" y="375"/>
                  </a:lnTo>
                  <a:cubicBezTo>
                    <a:pt x="0" y="167"/>
                    <a:pt x="168" y="0"/>
                    <a:pt x="375" y="0"/>
                  </a:cubicBezTo>
                  <a:close/>
                </a:path>
              </a:pathLst>
            </a:custGeom>
            <a:noFill/>
            <a:ln w="4763"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72" name="Freeform 66">
              <a:extLst>
                <a:ext uri="{FF2B5EF4-FFF2-40B4-BE49-F238E27FC236}">
                  <a16:creationId xmlns:a16="http://schemas.microsoft.com/office/drawing/2014/main" id="{98826353-3443-43F8-9FF0-EA1D5C396837}"/>
                </a:ext>
              </a:extLst>
            </p:cNvPr>
            <p:cNvSpPr>
              <a:spLocks/>
            </p:cNvSpPr>
            <p:nvPr/>
          </p:nvSpPr>
          <p:spPr bwMode="auto">
            <a:xfrm>
              <a:off x="3016248" y="3498851"/>
              <a:ext cx="23813" cy="30163"/>
            </a:xfrm>
            <a:custGeom>
              <a:avLst/>
              <a:gdLst>
                <a:gd name="T0" fmla="*/ 334 w 334"/>
                <a:gd name="T1" fmla="*/ 436 h 436"/>
                <a:gd name="T2" fmla="*/ 276 w 334"/>
                <a:gd name="T3" fmla="*/ 436 h 436"/>
                <a:gd name="T4" fmla="*/ 276 w 334"/>
                <a:gd name="T5" fmla="*/ 52 h 436"/>
                <a:gd name="T6" fmla="*/ 58 w 334"/>
                <a:gd name="T7" fmla="*/ 52 h 436"/>
                <a:gd name="T8" fmla="*/ 58 w 334"/>
                <a:gd name="T9" fmla="*/ 436 h 436"/>
                <a:gd name="T10" fmla="*/ 0 w 334"/>
                <a:gd name="T11" fmla="*/ 436 h 436"/>
                <a:gd name="T12" fmla="*/ 0 w 334"/>
                <a:gd name="T13" fmla="*/ 0 h 436"/>
                <a:gd name="T14" fmla="*/ 334 w 334"/>
                <a:gd name="T15" fmla="*/ 0 h 436"/>
                <a:gd name="T16" fmla="*/ 334 w 334"/>
                <a:gd name="T17" fmla="*/ 436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4" h="436">
                  <a:moveTo>
                    <a:pt x="334" y="436"/>
                  </a:moveTo>
                  <a:lnTo>
                    <a:pt x="276" y="436"/>
                  </a:lnTo>
                  <a:lnTo>
                    <a:pt x="276" y="52"/>
                  </a:lnTo>
                  <a:lnTo>
                    <a:pt x="58" y="52"/>
                  </a:lnTo>
                  <a:lnTo>
                    <a:pt x="58" y="436"/>
                  </a:lnTo>
                  <a:lnTo>
                    <a:pt x="0" y="436"/>
                  </a:lnTo>
                  <a:lnTo>
                    <a:pt x="0" y="0"/>
                  </a:lnTo>
                  <a:lnTo>
                    <a:pt x="334" y="0"/>
                  </a:lnTo>
                  <a:lnTo>
                    <a:pt x="334" y="436"/>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3" name="Freeform 67">
              <a:extLst>
                <a:ext uri="{FF2B5EF4-FFF2-40B4-BE49-F238E27FC236}">
                  <a16:creationId xmlns:a16="http://schemas.microsoft.com/office/drawing/2014/main" id="{27F45E0C-AAAE-4E87-A185-BD089166038D}"/>
                </a:ext>
              </a:extLst>
            </p:cNvPr>
            <p:cNvSpPr>
              <a:spLocks noEditPoints="1"/>
            </p:cNvSpPr>
            <p:nvPr/>
          </p:nvSpPr>
          <p:spPr bwMode="auto">
            <a:xfrm>
              <a:off x="3043236" y="3517901"/>
              <a:ext cx="19050" cy="19050"/>
            </a:xfrm>
            <a:custGeom>
              <a:avLst/>
              <a:gdLst>
                <a:gd name="T0" fmla="*/ 257 w 257"/>
                <a:gd name="T1" fmla="*/ 283 h 283"/>
                <a:gd name="T2" fmla="*/ 216 w 257"/>
                <a:gd name="T3" fmla="*/ 283 h 283"/>
                <a:gd name="T4" fmla="*/ 189 w 257"/>
                <a:gd name="T5" fmla="*/ 204 h 283"/>
                <a:gd name="T6" fmla="*/ 66 w 257"/>
                <a:gd name="T7" fmla="*/ 204 h 283"/>
                <a:gd name="T8" fmla="*/ 38 w 257"/>
                <a:gd name="T9" fmla="*/ 283 h 283"/>
                <a:gd name="T10" fmla="*/ 0 w 257"/>
                <a:gd name="T11" fmla="*/ 283 h 283"/>
                <a:gd name="T12" fmla="*/ 103 w 257"/>
                <a:gd name="T13" fmla="*/ 0 h 283"/>
                <a:gd name="T14" fmla="*/ 153 w 257"/>
                <a:gd name="T15" fmla="*/ 0 h 283"/>
                <a:gd name="T16" fmla="*/ 257 w 257"/>
                <a:gd name="T17" fmla="*/ 283 h 283"/>
                <a:gd name="T18" fmla="*/ 177 w 257"/>
                <a:gd name="T19" fmla="*/ 172 h 283"/>
                <a:gd name="T20" fmla="*/ 127 w 257"/>
                <a:gd name="T21" fmla="*/ 33 h 283"/>
                <a:gd name="T22" fmla="*/ 77 w 257"/>
                <a:gd name="T23" fmla="*/ 172 h 283"/>
                <a:gd name="T24" fmla="*/ 177 w 257"/>
                <a:gd name="T25" fmla="*/ 172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7" h="283">
                  <a:moveTo>
                    <a:pt x="257" y="283"/>
                  </a:moveTo>
                  <a:lnTo>
                    <a:pt x="216" y="283"/>
                  </a:lnTo>
                  <a:lnTo>
                    <a:pt x="189" y="204"/>
                  </a:lnTo>
                  <a:lnTo>
                    <a:pt x="66" y="204"/>
                  </a:lnTo>
                  <a:lnTo>
                    <a:pt x="38" y="283"/>
                  </a:lnTo>
                  <a:lnTo>
                    <a:pt x="0" y="283"/>
                  </a:lnTo>
                  <a:lnTo>
                    <a:pt x="103" y="0"/>
                  </a:lnTo>
                  <a:lnTo>
                    <a:pt x="153" y="0"/>
                  </a:lnTo>
                  <a:lnTo>
                    <a:pt x="257" y="283"/>
                  </a:lnTo>
                  <a:close/>
                  <a:moveTo>
                    <a:pt x="177" y="172"/>
                  </a:moveTo>
                  <a:lnTo>
                    <a:pt x="127" y="33"/>
                  </a:lnTo>
                  <a:lnTo>
                    <a:pt x="77" y="172"/>
                  </a:lnTo>
                  <a:lnTo>
                    <a:pt x="177" y="172"/>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4" name="Freeform 68">
              <a:extLst>
                <a:ext uri="{FF2B5EF4-FFF2-40B4-BE49-F238E27FC236}">
                  <a16:creationId xmlns:a16="http://schemas.microsoft.com/office/drawing/2014/main" id="{240F53C7-A805-4FFC-B282-E9FFA59DB893}"/>
                </a:ext>
              </a:extLst>
            </p:cNvPr>
            <p:cNvSpPr>
              <a:spLocks/>
            </p:cNvSpPr>
            <p:nvPr/>
          </p:nvSpPr>
          <p:spPr bwMode="auto">
            <a:xfrm>
              <a:off x="3065461" y="3522664"/>
              <a:ext cx="7938" cy="14288"/>
            </a:xfrm>
            <a:custGeom>
              <a:avLst/>
              <a:gdLst>
                <a:gd name="T0" fmla="*/ 125 w 125"/>
                <a:gd name="T1" fmla="*/ 0 h 192"/>
                <a:gd name="T2" fmla="*/ 42 w 125"/>
                <a:gd name="T3" fmla="*/ 192 h 192"/>
                <a:gd name="T4" fmla="*/ 0 w 125"/>
                <a:gd name="T5" fmla="*/ 192 h 192"/>
                <a:gd name="T6" fmla="*/ 51 w 125"/>
                <a:gd name="T7" fmla="*/ 0 h 192"/>
                <a:gd name="T8" fmla="*/ 125 w 125"/>
                <a:gd name="T9" fmla="*/ 0 h 192"/>
              </a:gdLst>
              <a:ahLst/>
              <a:cxnLst>
                <a:cxn ang="0">
                  <a:pos x="T0" y="T1"/>
                </a:cxn>
                <a:cxn ang="0">
                  <a:pos x="T2" y="T3"/>
                </a:cxn>
                <a:cxn ang="0">
                  <a:pos x="T4" y="T5"/>
                </a:cxn>
                <a:cxn ang="0">
                  <a:pos x="T6" y="T7"/>
                </a:cxn>
                <a:cxn ang="0">
                  <a:pos x="T8" y="T9"/>
                </a:cxn>
              </a:cxnLst>
              <a:rect l="0" t="0" r="r" b="b"/>
              <a:pathLst>
                <a:path w="125" h="192">
                  <a:moveTo>
                    <a:pt x="125" y="0"/>
                  </a:moveTo>
                  <a:lnTo>
                    <a:pt x="42" y="192"/>
                  </a:lnTo>
                  <a:lnTo>
                    <a:pt x="0" y="192"/>
                  </a:lnTo>
                  <a:lnTo>
                    <a:pt x="51" y="0"/>
                  </a:lnTo>
                  <a:lnTo>
                    <a:pt x="125" y="0"/>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5" name="Freeform 69">
              <a:extLst>
                <a:ext uri="{FF2B5EF4-FFF2-40B4-BE49-F238E27FC236}">
                  <a16:creationId xmlns:a16="http://schemas.microsoft.com/office/drawing/2014/main" id="{5AA2EECB-25F1-4AA0-AFE4-90544AACD27B}"/>
                </a:ext>
              </a:extLst>
            </p:cNvPr>
            <p:cNvSpPr>
              <a:spLocks/>
            </p:cNvSpPr>
            <p:nvPr/>
          </p:nvSpPr>
          <p:spPr bwMode="auto">
            <a:xfrm>
              <a:off x="3081336" y="3498851"/>
              <a:ext cx="22225" cy="30163"/>
            </a:xfrm>
            <a:custGeom>
              <a:avLst/>
              <a:gdLst>
                <a:gd name="T0" fmla="*/ 334 w 334"/>
                <a:gd name="T1" fmla="*/ 436 h 436"/>
                <a:gd name="T2" fmla="*/ 276 w 334"/>
                <a:gd name="T3" fmla="*/ 436 h 436"/>
                <a:gd name="T4" fmla="*/ 276 w 334"/>
                <a:gd name="T5" fmla="*/ 52 h 436"/>
                <a:gd name="T6" fmla="*/ 58 w 334"/>
                <a:gd name="T7" fmla="*/ 52 h 436"/>
                <a:gd name="T8" fmla="*/ 58 w 334"/>
                <a:gd name="T9" fmla="*/ 436 h 436"/>
                <a:gd name="T10" fmla="*/ 0 w 334"/>
                <a:gd name="T11" fmla="*/ 436 h 436"/>
                <a:gd name="T12" fmla="*/ 0 w 334"/>
                <a:gd name="T13" fmla="*/ 0 h 436"/>
                <a:gd name="T14" fmla="*/ 334 w 334"/>
                <a:gd name="T15" fmla="*/ 0 h 436"/>
                <a:gd name="T16" fmla="*/ 334 w 334"/>
                <a:gd name="T17" fmla="*/ 436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4" h="436">
                  <a:moveTo>
                    <a:pt x="334" y="436"/>
                  </a:moveTo>
                  <a:lnTo>
                    <a:pt x="276" y="436"/>
                  </a:lnTo>
                  <a:lnTo>
                    <a:pt x="276" y="52"/>
                  </a:lnTo>
                  <a:lnTo>
                    <a:pt x="58" y="52"/>
                  </a:lnTo>
                  <a:lnTo>
                    <a:pt x="58" y="436"/>
                  </a:lnTo>
                  <a:lnTo>
                    <a:pt x="0" y="436"/>
                  </a:lnTo>
                  <a:lnTo>
                    <a:pt x="0" y="0"/>
                  </a:lnTo>
                  <a:lnTo>
                    <a:pt x="334" y="0"/>
                  </a:lnTo>
                  <a:lnTo>
                    <a:pt x="334" y="436"/>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6" name="Freeform 70">
              <a:extLst>
                <a:ext uri="{FF2B5EF4-FFF2-40B4-BE49-F238E27FC236}">
                  <a16:creationId xmlns:a16="http://schemas.microsoft.com/office/drawing/2014/main" id="{62E8B295-9E05-4F63-A76E-D224CB7C294E}"/>
                </a:ext>
              </a:extLst>
            </p:cNvPr>
            <p:cNvSpPr>
              <a:spLocks noEditPoints="1"/>
            </p:cNvSpPr>
            <p:nvPr/>
          </p:nvSpPr>
          <p:spPr bwMode="auto">
            <a:xfrm>
              <a:off x="3109911" y="3517901"/>
              <a:ext cx="15875" cy="19050"/>
            </a:xfrm>
            <a:custGeom>
              <a:avLst/>
              <a:gdLst>
                <a:gd name="T0" fmla="*/ 214 w 214"/>
                <a:gd name="T1" fmla="*/ 196 h 283"/>
                <a:gd name="T2" fmla="*/ 206 w 214"/>
                <a:gd name="T3" fmla="*/ 233 h 283"/>
                <a:gd name="T4" fmla="*/ 184 w 214"/>
                <a:gd name="T5" fmla="*/ 260 h 283"/>
                <a:gd name="T6" fmla="*/ 149 w 214"/>
                <a:gd name="T7" fmla="*/ 278 h 283"/>
                <a:gd name="T8" fmla="*/ 100 w 214"/>
                <a:gd name="T9" fmla="*/ 283 h 283"/>
                <a:gd name="T10" fmla="*/ 0 w 214"/>
                <a:gd name="T11" fmla="*/ 283 h 283"/>
                <a:gd name="T12" fmla="*/ 0 w 214"/>
                <a:gd name="T13" fmla="*/ 0 h 283"/>
                <a:gd name="T14" fmla="*/ 84 w 214"/>
                <a:gd name="T15" fmla="*/ 0 h 283"/>
                <a:gd name="T16" fmla="*/ 130 w 214"/>
                <a:gd name="T17" fmla="*/ 2 h 283"/>
                <a:gd name="T18" fmla="*/ 160 w 214"/>
                <a:gd name="T19" fmla="*/ 11 h 283"/>
                <a:gd name="T20" fmla="*/ 182 w 214"/>
                <a:gd name="T21" fmla="*/ 32 h 283"/>
                <a:gd name="T22" fmla="*/ 189 w 214"/>
                <a:gd name="T23" fmla="*/ 63 h 283"/>
                <a:gd name="T24" fmla="*/ 179 w 214"/>
                <a:gd name="T25" fmla="*/ 98 h 283"/>
                <a:gd name="T26" fmla="*/ 152 w 214"/>
                <a:gd name="T27" fmla="*/ 120 h 283"/>
                <a:gd name="T28" fmla="*/ 152 w 214"/>
                <a:gd name="T29" fmla="*/ 122 h 283"/>
                <a:gd name="T30" fmla="*/ 197 w 214"/>
                <a:gd name="T31" fmla="*/ 147 h 283"/>
                <a:gd name="T32" fmla="*/ 214 w 214"/>
                <a:gd name="T33" fmla="*/ 196 h 283"/>
                <a:gd name="T34" fmla="*/ 150 w 214"/>
                <a:gd name="T35" fmla="*/ 68 h 283"/>
                <a:gd name="T36" fmla="*/ 147 w 214"/>
                <a:gd name="T37" fmla="*/ 51 h 283"/>
                <a:gd name="T38" fmla="*/ 136 w 214"/>
                <a:gd name="T39" fmla="*/ 39 h 283"/>
                <a:gd name="T40" fmla="*/ 114 w 214"/>
                <a:gd name="T41" fmla="*/ 33 h 283"/>
                <a:gd name="T42" fmla="*/ 82 w 214"/>
                <a:gd name="T43" fmla="*/ 32 h 283"/>
                <a:gd name="T44" fmla="*/ 37 w 214"/>
                <a:gd name="T45" fmla="*/ 32 h 283"/>
                <a:gd name="T46" fmla="*/ 37 w 214"/>
                <a:gd name="T47" fmla="*/ 114 h 283"/>
                <a:gd name="T48" fmla="*/ 86 w 214"/>
                <a:gd name="T49" fmla="*/ 114 h 283"/>
                <a:gd name="T50" fmla="*/ 114 w 214"/>
                <a:gd name="T51" fmla="*/ 112 h 283"/>
                <a:gd name="T52" fmla="*/ 134 w 214"/>
                <a:gd name="T53" fmla="*/ 104 h 283"/>
                <a:gd name="T54" fmla="*/ 147 w 214"/>
                <a:gd name="T55" fmla="*/ 90 h 283"/>
                <a:gd name="T56" fmla="*/ 150 w 214"/>
                <a:gd name="T57" fmla="*/ 68 h 283"/>
                <a:gd name="T58" fmla="*/ 174 w 214"/>
                <a:gd name="T59" fmla="*/ 197 h 283"/>
                <a:gd name="T60" fmla="*/ 169 w 214"/>
                <a:gd name="T61" fmla="*/ 170 h 283"/>
                <a:gd name="T62" fmla="*/ 151 w 214"/>
                <a:gd name="T63" fmla="*/ 153 h 283"/>
                <a:gd name="T64" fmla="*/ 128 w 214"/>
                <a:gd name="T65" fmla="*/ 147 h 283"/>
                <a:gd name="T66" fmla="*/ 97 w 214"/>
                <a:gd name="T67" fmla="*/ 145 h 283"/>
                <a:gd name="T68" fmla="*/ 37 w 214"/>
                <a:gd name="T69" fmla="*/ 145 h 283"/>
                <a:gd name="T70" fmla="*/ 37 w 214"/>
                <a:gd name="T71" fmla="*/ 251 h 283"/>
                <a:gd name="T72" fmla="*/ 87 w 214"/>
                <a:gd name="T73" fmla="*/ 251 h 283"/>
                <a:gd name="T74" fmla="*/ 128 w 214"/>
                <a:gd name="T75" fmla="*/ 248 h 283"/>
                <a:gd name="T76" fmla="*/ 154 w 214"/>
                <a:gd name="T77" fmla="*/ 239 h 283"/>
                <a:gd name="T78" fmla="*/ 169 w 214"/>
                <a:gd name="T79" fmla="*/ 222 h 283"/>
                <a:gd name="T80" fmla="*/ 174 w 214"/>
                <a:gd name="T81" fmla="*/ 197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14" h="283">
                  <a:moveTo>
                    <a:pt x="214" y="196"/>
                  </a:moveTo>
                  <a:cubicBezTo>
                    <a:pt x="214" y="210"/>
                    <a:pt x="211" y="222"/>
                    <a:pt x="206" y="233"/>
                  </a:cubicBezTo>
                  <a:cubicBezTo>
                    <a:pt x="200" y="244"/>
                    <a:pt x="193" y="253"/>
                    <a:pt x="184" y="260"/>
                  </a:cubicBezTo>
                  <a:cubicBezTo>
                    <a:pt x="173" y="268"/>
                    <a:pt x="162" y="274"/>
                    <a:pt x="149" y="278"/>
                  </a:cubicBezTo>
                  <a:cubicBezTo>
                    <a:pt x="136" y="281"/>
                    <a:pt x="120" y="283"/>
                    <a:pt x="100" y="283"/>
                  </a:cubicBezTo>
                  <a:lnTo>
                    <a:pt x="0" y="283"/>
                  </a:lnTo>
                  <a:lnTo>
                    <a:pt x="0" y="0"/>
                  </a:lnTo>
                  <a:lnTo>
                    <a:pt x="84" y="0"/>
                  </a:lnTo>
                  <a:cubicBezTo>
                    <a:pt x="104" y="0"/>
                    <a:pt x="120" y="0"/>
                    <a:pt x="130" y="2"/>
                  </a:cubicBezTo>
                  <a:cubicBezTo>
                    <a:pt x="141" y="3"/>
                    <a:pt x="150" y="7"/>
                    <a:pt x="160" y="11"/>
                  </a:cubicBezTo>
                  <a:cubicBezTo>
                    <a:pt x="170" y="17"/>
                    <a:pt x="178" y="24"/>
                    <a:pt x="182" y="32"/>
                  </a:cubicBezTo>
                  <a:cubicBezTo>
                    <a:pt x="187" y="41"/>
                    <a:pt x="189" y="51"/>
                    <a:pt x="189" y="63"/>
                  </a:cubicBezTo>
                  <a:cubicBezTo>
                    <a:pt x="189" y="77"/>
                    <a:pt x="186" y="88"/>
                    <a:pt x="179" y="98"/>
                  </a:cubicBezTo>
                  <a:cubicBezTo>
                    <a:pt x="172" y="107"/>
                    <a:pt x="163" y="115"/>
                    <a:pt x="152" y="120"/>
                  </a:cubicBezTo>
                  <a:lnTo>
                    <a:pt x="152" y="122"/>
                  </a:lnTo>
                  <a:cubicBezTo>
                    <a:pt x="171" y="126"/>
                    <a:pt x="186" y="134"/>
                    <a:pt x="197" y="147"/>
                  </a:cubicBezTo>
                  <a:cubicBezTo>
                    <a:pt x="208" y="160"/>
                    <a:pt x="214" y="176"/>
                    <a:pt x="214" y="196"/>
                  </a:cubicBezTo>
                  <a:close/>
                  <a:moveTo>
                    <a:pt x="150" y="68"/>
                  </a:moveTo>
                  <a:cubicBezTo>
                    <a:pt x="150" y="61"/>
                    <a:pt x="149" y="56"/>
                    <a:pt x="147" y="51"/>
                  </a:cubicBezTo>
                  <a:cubicBezTo>
                    <a:pt x="145" y="46"/>
                    <a:pt x="141" y="42"/>
                    <a:pt x="136" y="39"/>
                  </a:cubicBezTo>
                  <a:cubicBezTo>
                    <a:pt x="130" y="36"/>
                    <a:pt x="123" y="34"/>
                    <a:pt x="114" y="33"/>
                  </a:cubicBezTo>
                  <a:cubicBezTo>
                    <a:pt x="106" y="32"/>
                    <a:pt x="95" y="32"/>
                    <a:pt x="82" y="32"/>
                  </a:cubicBezTo>
                  <a:lnTo>
                    <a:pt x="37" y="32"/>
                  </a:lnTo>
                  <a:lnTo>
                    <a:pt x="37" y="114"/>
                  </a:lnTo>
                  <a:lnTo>
                    <a:pt x="86" y="114"/>
                  </a:lnTo>
                  <a:cubicBezTo>
                    <a:pt x="98" y="114"/>
                    <a:pt x="107" y="113"/>
                    <a:pt x="114" y="112"/>
                  </a:cubicBezTo>
                  <a:cubicBezTo>
                    <a:pt x="121" y="111"/>
                    <a:pt x="128" y="108"/>
                    <a:pt x="134" y="104"/>
                  </a:cubicBezTo>
                  <a:cubicBezTo>
                    <a:pt x="140" y="101"/>
                    <a:pt x="144" y="96"/>
                    <a:pt x="147" y="90"/>
                  </a:cubicBezTo>
                  <a:cubicBezTo>
                    <a:pt x="149" y="84"/>
                    <a:pt x="150" y="76"/>
                    <a:pt x="150" y="68"/>
                  </a:cubicBezTo>
                  <a:close/>
                  <a:moveTo>
                    <a:pt x="174" y="197"/>
                  </a:moveTo>
                  <a:cubicBezTo>
                    <a:pt x="174" y="186"/>
                    <a:pt x="173" y="177"/>
                    <a:pt x="169" y="170"/>
                  </a:cubicBezTo>
                  <a:cubicBezTo>
                    <a:pt x="166" y="164"/>
                    <a:pt x="160" y="158"/>
                    <a:pt x="151" y="153"/>
                  </a:cubicBezTo>
                  <a:cubicBezTo>
                    <a:pt x="145" y="150"/>
                    <a:pt x="137" y="148"/>
                    <a:pt x="128" y="147"/>
                  </a:cubicBezTo>
                  <a:cubicBezTo>
                    <a:pt x="120" y="146"/>
                    <a:pt x="109" y="145"/>
                    <a:pt x="97" y="145"/>
                  </a:cubicBezTo>
                  <a:lnTo>
                    <a:pt x="37" y="145"/>
                  </a:lnTo>
                  <a:lnTo>
                    <a:pt x="37" y="251"/>
                  </a:lnTo>
                  <a:lnTo>
                    <a:pt x="87" y="251"/>
                  </a:lnTo>
                  <a:cubicBezTo>
                    <a:pt x="104" y="251"/>
                    <a:pt x="117" y="250"/>
                    <a:pt x="128" y="248"/>
                  </a:cubicBezTo>
                  <a:cubicBezTo>
                    <a:pt x="138" y="247"/>
                    <a:pt x="147" y="244"/>
                    <a:pt x="154" y="239"/>
                  </a:cubicBezTo>
                  <a:cubicBezTo>
                    <a:pt x="161" y="234"/>
                    <a:pt x="166" y="228"/>
                    <a:pt x="169" y="222"/>
                  </a:cubicBezTo>
                  <a:cubicBezTo>
                    <a:pt x="173" y="216"/>
                    <a:pt x="174" y="208"/>
                    <a:pt x="174" y="197"/>
                  </a:cubicBez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pic>
        <p:nvPicPr>
          <p:cNvPr id="6" name="Picture 5">
            <a:extLst>
              <a:ext uri="{FF2B5EF4-FFF2-40B4-BE49-F238E27FC236}">
                <a16:creationId xmlns:a16="http://schemas.microsoft.com/office/drawing/2014/main" id="{06D064A4-D274-48CC-B13A-6BD12ADD2AAB}"/>
              </a:ext>
            </a:extLst>
          </p:cNvPr>
          <p:cNvPicPr>
            <a:picLocks noChangeAspect="1"/>
          </p:cNvPicPr>
          <p:nvPr>
            <p:custDataLst>
              <p:tags r:id="rId2"/>
            </p:custDataLst>
          </p:nvPr>
        </p:nvPicPr>
        <p:blipFill>
          <a:blip r:embed="rId5">
            <a:extLst>
              <a:ext uri="{28A0092B-C50C-407E-A947-70E740481C1C}">
                <a14:useLocalDpi xmlns:a14="http://schemas.microsoft.com/office/drawing/2010/main" val="0"/>
              </a:ext>
            </a:extLst>
          </a:blip>
          <a:stretch>
            <a:fillRect/>
          </a:stretch>
        </p:blipFill>
        <p:spPr>
          <a:xfrm>
            <a:off x="4756808" y="2462889"/>
            <a:ext cx="6889142" cy="3369143"/>
          </a:xfrm>
          <a:prstGeom prst="rect">
            <a:avLst/>
          </a:prstGeom>
        </p:spPr>
      </p:pic>
      <p:sp>
        <p:nvSpPr>
          <p:cNvPr id="77" name="Rectangle 76">
            <a:extLst>
              <a:ext uri="{FF2B5EF4-FFF2-40B4-BE49-F238E27FC236}">
                <a16:creationId xmlns:a16="http://schemas.microsoft.com/office/drawing/2014/main" id="{26A78126-7A2B-4F42-B023-C25ADD307524}"/>
              </a:ext>
            </a:extLst>
          </p:cNvPr>
          <p:cNvSpPr/>
          <p:nvPr/>
        </p:nvSpPr>
        <p:spPr>
          <a:xfrm>
            <a:off x="590055" y="1889251"/>
            <a:ext cx="96715" cy="21770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79" name="Rectangle 78">
            <a:extLst>
              <a:ext uri="{FF2B5EF4-FFF2-40B4-BE49-F238E27FC236}">
                <a16:creationId xmlns:a16="http://schemas.microsoft.com/office/drawing/2014/main" id="{341A4027-10EC-4943-AE27-C5DABDA86C6C}"/>
              </a:ext>
            </a:extLst>
          </p:cNvPr>
          <p:cNvSpPr/>
          <p:nvPr/>
        </p:nvSpPr>
        <p:spPr>
          <a:xfrm>
            <a:off x="585314" y="2409826"/>
            <a:ext cx="96715" cy="25051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82" name="Rectangle 81">
            <a:extLst>
              <a:ext uri="{FF2B5EF4-FFF2-40B4-BE49-F238E27FC236}">
                <a16:creationId xmlns:a16="http://schemas.microsoft.com/office/drawing/2014/main" id="{DA71A3C2-2524-4C64-8902-AE3D68F28228}"/>
              </a:ext>
            </a:extLst>
          </p:cNvPr>
          <p:cNvSpPr/>
          <p:nvPr/>
        </p:nvSpPr>
        <p:spPr>
          <a:xfrm>
            <a:off x="580703" y="5695025"/>
            <a:ext cx="96715" cy="33312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83" name="Rectangle 82">
            <a:extLst>
              <a:ext uri="{FF2B5EF4-FFF2-40B4-BE49-F238E27FC236}">
                <a16:creationId xmlns:a16="http://schemas.microsoft.com/office/drawing/2014/main" id="{284CC638-E197-4BE4-B7B8-C1290BEC035C}"/>
              </a:ext>
            </a:extLst>
          </p:cNvPr>
          <p:cNvSpPr/>
          <p:nvPr/>
        </p:nvSpPr>
        <p:spPr>
          <a:xfrm>
            <a:off x="4261284" y="2442638"/>
            <a:ext cx="96715" cy="21770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84" name="Rectangle 83">
            <a:extLst>
              <a:ext uri="{FF2B5EF4-FFF2-40B4-BE49-F238E27FC236}">
                <a16:creationId xmlns:a16="http://schemas.microsoft.com/office/drawing/2014/main" id="{33BF56C6-26DE-46DE-A977-C8539B68A5D5}"/>
              </a:ext>
            </a:extLst>
          </p:cNvPr>
          <p:cNvSpPr/>
          <p:nvPr/>
        </p:nvSpPr>
        <p:spPr>
          <a:xfrm>
            <a:off x="4261284" y="3110612"/>
            <a:ext cx="96715" cy="25648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85" name="Rectangle 84">
            <a:extLst>
              <a:ext uri="{FF2B5EF4-FFF2-40B4-BE49-F238E27FC236}">
                <a16:creationId xmlns:a16="http://schemas.microsoft.com/office/drawing/2014/main" id="{D42BD131-187A-4395-8459-FD4782AE5303}"/>
              </a:ext>
            </a:extLst>
          </p:cNvPr>
          <p:cNvSpPr/>
          <p:nvPr/>
        </p:nvSpPr>
        <p:spPr>
          <a:xfrm>
            <a:off x="4251403" y="3713355"/>
            <a:ext cx="96715" cy="73005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86" name="Rectangle 85">
            <a:extLst>
              <a:ext uri="{FF2B5EF4-FFF2-40B4-BE49-F238E27FC236}">
                <a16:creationId xmlns:a16="http://schemas.microsoft.com/office/drawing/2014/main" id="{188267DD-0D16-48B2-8F47-421DA8328B4E}"/>
              </a:ext>
            </a:extLst>
          </p:cNvPr>
          <p:cNvSpPr/>
          <p:nvPr/>
        </p:nvSpPr>
        <p:spPr>
          <a:xfrm>
            <a:off x="4257240" y="5558640"/>
            <a:ext cx="96715" cy="21770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87" name="Rectangle 86">
            <a:extLst>
              <a:ext uri="{FF2B5EF4-FFF2-40B4-BE49-F238E27FC236}">
                <a16:creationId xmlns:a16="http://schemas.microsoft.com/office/drawing/2014/main" id="{4C9F5557-C737-4D76-A785-B79D8460269B}"/>
              </a:ext>
            </a:extLst>
          </p:cNvPr>
          <p:cNvSpPr/>
          <p:nvPr/>
        </p:nvSpPr>
        <p:spPr>
          <a:xfrm>
            <a:off x="4251402" y="4566438"/>
            <a:ext cx="96715" cy="40243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89" name="Rectangle 88">
            <a:extLst>
              <a:ext uri="{FF2B5EF4-FFF2-40B4-BE49-F238E27FC236}">
                <a16:creationId xmlns:a16="http://schemas.microsoft.com/office/drawing/2014/main" id="{A84C6992-DD20-4E9B-8F18-F701CC43B76D}"/>
              </a:ext>
            </a:extLst>
          </p:cNvPr>
          <p:cNvSpPr/>
          <p:nvPr/>
        </p:nvSpPr>
        <p:spPr>
          <a:xfrm>
            <a:off x="585314" y="2802828"/>
            <a:ext cx="96715" cy="25051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90" name="Rectangle 89">
            <a:extLst>
              <a:ext uri="{FF2B5EF4-FFF2-40B4-BE49-F238E27FC236}">
                <a16:creationId xmlns:a16="http://schemas.microsoft.com/office/drawing/2014/main" id="{0291EBD5-C3CA-4B9B-AB09-92360F24228C}"/>
              </a:ext>
            </a:extLst>
          </p:cNvPr>
          <p:cNvSpPr/>
          <p:nvPr/>
        </p:nvSpPr>
        <p:spPr>
          <a:xfrm>
            <a:off x="585314" y="3213206"/>
            <a:ext cx="96715" cy="239815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pic>
        <p:nvPicPr>
          <p:cNvPr id="3" name="Picture 2">
            <a:extLst>
              <a:ext uri="{FF2B5EF4-FFF2-40B4-BE49-F238E27FC236}">
                <a16:creationId xmlns:a16="http://schemas.microsoft.com/office/drawing/2014/main" id="{8B257F5B-77BD-4BD5-8F68-89A06AB88D76}"/>
              </a:ext>
            </a:extLst>
          </p:cNvPr>
          <p:cNvPicPr>
            <a:picLocks noChangeAspect="1"/>
          </p:cNvPicPr>
          <p:nvPr/>
        </p:nvPicPr>
        <p:blipFill>
          <a:blip r:embed="rId6"/>
          <a:stretch>
            <a:fillRect/>
          </a:stretch>
        </p:blipFill>
        <p:spPr>
          <a:xfrm>
            <a:off x="5171810" y="1785559"/>
            <a:ext cx="5486440" cy="3924329"/>
          </a:xfrm>
          <a:prstGeom prst="rect">
            <a:avLst/>
          </a:prstGeom>
          <a:ln>
            <a:noFill/>
          </a:ln>
          <a:effectLst>
            <a:outerShdw blurRad="292100" dist="139700" dir="2700000" algn="tl" rotWithShape="0">
              <a:srgbClr val="333333">
                <a:alpha val="65000"/>
              </a:srgbClr>
            </a:outerShdw>
          </a:effectLst>
        </p:spPr>
      </p:pic>
      <p:sp>
        <p:nvSpPr>
          <p:cNvPr id="80" name="Rectangle 79">
            <a:extLst>
              <a:ext uri="{FF2B5EF4-FFF2-40B4-BE49-F238E27FC236}">
                <a16:creationId xmlns:a16="http://schemas.microsoft.com/office/drawing/2014/main" id="{5158B34A-ACDD-44C4-9744-DABC9FAF8D81}"/>
              </a:ext>
            </a:extLst>
          </p:cNvPr>
          <p:cNvSpPr/>
          <p:nvPr/>
        </p:nvSpPr>
        <p:spPr>
          <a:xfrm>
            <a:off x="7219515" y="2182944"/>
            <a:ext cx="96715" cy="21770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81" name="Rectangle 80">
            <a:extLst>
              <a:ext uri="{FF2B5EF4-FFF2-40B4-BE49-F238E27FC236}">
                <a16:creationId xmlns:a16="http://schemas.microsoft.com/office/drawing/2014/main" id="{2DDFF53A-2486-4388-8314-8275DEE4A2FF}"/>
              </a:ext>
            </a:extLst>
          </p:cNvPr>
          <p:cNvSpPr/>
          <p:nvPr/>
        </p:nvSpPr>
        <p:spPr>
          <a:xfrm>
            <a:off x="5536777" y="3551279"/>
            <a:ext cx="96715" cy="21770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Tree>
    <p:custDataLst>
      <p:tags r:id="rId1"/>
    </p:custDataLst>
    <p:extLst>
      <p:ext uri="{BB962C8B-B14F-4D97-AF65-F5344CB8AC3E}">
        <p14:creationId xmlns:p14="http://schemas.microsoft.com/office/powerpoint/2010/main" val="288902142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advTm="113076">
        <p15:prstTrans prst="pageCurlDouble"/>
      </p:transition>
    </mc:Choice>
    <mc:Fallback xmlns="">
      <p:transition advTm="113076">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77"/>
                                        </p:tgtEl>
                                        <p:attrNameLst>
                                          <p:attrName>style.visibility</p:attrName>
                                        </p:attrNameLst>
                                      </p:cBhvr>
                                      <p:to>
                                        <p:strVal val="visible"/>
                                      </p:to>
                                    </p:set>
                                    <p:animEffect transition="in" filter="wipe(up)">
                                      <p:cBhvr>
                                        <p:cTn id="7" dur="500"/>
                                        <p:tgtEl>
                                          <p:spTgt spid="7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xit" presetSubtype="1" fill="hold" grpId="1" nodeType="clickEffect">
                                  <p:stCondLst>
                                    <p:cond delay="0"/>
                                  </p:stCondLst>
                                  <p:childTnLst>
                                    <p:animEffect transition="out" filter="wipe(up)">
                                      <p:cBhvr>
                                        <p:cTn id="11" dur="500"/>
                                        <p:tgtEl>
                                          <p:spTgt spid="77"/>
                                        </p:tgtEl>
                                      </p:cBhvr>
                                    </p:animEffect>
                                    <p:set>
                                      <p:cBhvr>
                                        <p:cTn id="12" dur="1" fill="hold">
                                          <p:stCondLst>
                                            <p:cond delay="499"/>
                                          </p:stCondLst>
                                        </p:cTn>
                                        <p:tgtEl>
                                          <p:spTgt spid="77"/>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79"/>
                                        </p:tgtEl>
                                        <p:attrNameLst>
                                          <p:attrName>style.visibility</p:attrName>
                                        </p:attrNameLst>
                                      </p:cBhvr>
                                      <p:to>
                                        <p:strVal val="visible"/>
                                      </p:to>
                                    </p:set>
                                    <p:animEffect transition="in" filter="wipe(up)">
                                      <p:cBhvr>
                                        <p:cTn id="17" dur="500"/>
                                        <p:tgtEl>
                                          <p:spTgt spid="7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xit" presetSubtype="1" fill="hold" grpId="1" nodeType="clickEffect">
                                  <p:stCondLst>
                                    <p:cond delay="0"/>
                                  </p:stCondLst>
                                  <p:childTnLst>
                                    <p:animEffect transition="out" filter="wipe(up)">
                                      <p:cBhvr>
                                        <p:cTn id="21" dur="500"/>
                                        <p:tgtEl>
                                          <p:spTgt spid="79"/>
                                        </p:tgtEl>
                                      </p:cBhvr>
                                    </p:animEffect>
                                    <p:set>
                                      <p:cBhvr>
                                        <p:cTn id="22" dur="1" fill="hold">
                                          <p:stCondLst>
                                            <p:cond delay="499"/>
                                          </p:stCondLst>
                                        </p:cTn>
                                        <p:tgtEl>
                                          <p:spTgt spid="79"/>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89"/>
                                        </p:tgtEl>
                                        <p:attrNameLst>
                                          <p:attrName>style.visibility</p:attrName>
                                        </p:attrNameLst>
                                      </p:cBhvr>
                                      <p:to>
                                        <p:strVal val="visible"/>
                                      </p:to>
                                    </p:set>
                                    <p:animEffect transition="in" filter="wipe(up)">
                                      <p:cBhvr>
                                        <p:cTn id="27" dur="500"/>
                                        <p:tgtEl>
                                          <p:spTgt spid="89"/>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xit" presetSubtype="1" fill="hold" grpId="1" nodeType="clickEffect">
                                  <p:stCondLst>
                                    <p:cond delay="0"/>
                                  </p:stCondLst>
                                  <p:childTnLst>
                                    <p:animEffect transition="out" filter="wipe(up)">
                                      <p:cBhvr>
                                        <p:cTn id="31" dur="500"/>
                                        <p:tgtEl>
                                          <p:spTgt spid="89"/>
                                        </p:tgtEl>
                                      </p:cBhvr>
                                    </p:animEffect>
                                    <p:set>
                                      <p:cBhvr>
                                        <p:cTn id="32" dur="1" fill="hold">
                                          <p:stCondLst>
                                            <p:cond delay="499"/>
                                          </p:stCondLst>
                                        </p:cTn>
                                        <p:tgtEl>
                                          <p:spTgt spid="89"/>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grpId="0" nodeType="clickEffect">
                                  <p:stCondLst>
                                    <p:cond delay="0"/>
                                  </p:stCondLst>
                                  <p:childTnLst>
                                    <p:set>
                                      <p:cBhvr>
                                        <p:cTn id="36" dur="1" fill="hold">
                                          <p:stCondLst>
                                            <p:cond delay="0"/>
                                          </p:stCondLst>
                                        </p:cTn>
                                        <p:tgtEl>
                                          <p:spTgt spid="90"/>
                                        </p:tgtEl>
                                        <p:attrNameLst>
                                          <p:attrName>style.visibility</p:attrName>
                                        </p:attrNameLst>
                                      </p:cBhvr>
                                      <p:to>
                                        <p:strVal val="visible"/>
                                      </p:to>
                                    </p:set>
                                    <p:animEffect transition="in" filter="wipe(up)">
                                      <p:cBhvr>
                                        <p:cTn id="37" dur="500"/>
                                        <p:tgtEl>
                                          <p:spTgt spid="90"/>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xit" presetSubtype="1" fill="hold" grpId="1" nodeType="clickEffect">
                                  <p:stCondLst>
                                    <p:cond delay="0"/>
                                  </p:stCondLst>
                                  <p:childTnLst>
                                    <p:animEffect transition="out" filter="wipe(up)">
                                      <p:cBhvr>
                                        <p:cTn id="41" dur="500"/>
                                        <p:tgtEl>
                                          <p:spTgt spid="90"/>
                                        </p:tgtEl>
                                      </p:cBhvr>
                                    </p:animEffect>
                                    <p:set>
                                      <p:cBhvr>
                                        <p:cTn id="42" dur="1" fill="hold">
                                          <p:stCondLst>
                                            <p:cond delay="499"/>
                                          </p:stCondLst>
                                        </p:cTn>
                                        <p:tgtEl>
                                          <p:spTgt spid="90"/>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grpId="0" nodeType="clickEffect">
                                  <p:stCondLst>
                                    <p:cond delay="0"/>
                                  </p:stCondLst>
                                  <p:childTnLst>
                                    <p:set>
                                      <p:cBhvr>
                                        <p:cTn id="46" dur="1" fill="hold">
                                          <p:stCondLst>
                                            <p:cond delay="0"/>
                                          </p:stCondLst>
                                        </p:cTn>
                                        <p:tgtEl>
                                          <p:spTgt spid="82"/>
                                        </p:tgtEl>
                                        <p:attrNameLst>
                                          <p:attrName>style.visibility</p:attrName>
                                        </p:attrNameLst>
                                      </p:cBhvr>
                                      <p:to>
                                        <p:strVal val="visible"/>
                                      </p:to>
                                    </p:set>
                                    <p:animEffect transition="in" filter="wipe(up)">
                                      <p:cBhvr>
                                        <p:cTn id="47" dur="500"/>
                                        <p:tgtEl>
                                          <p:spTgt spid="82"/>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xit" presetSubtype="1" fill="hold" grpId="1" nodeType="clickEffect">
                                  <p:stCondLst>
                                    <p:cond delay="0"/>
                                  </p:stCondLst>
                                  <p:childTnLst>
                                    <p:animEffect transition="out" filter="wipe(up)">
                                      <p:cBhvr>
                                        <p:cTn id="51" dur="500"/>
                                        <p:tgtEl>
                                          <p:spTgt spid="82"/>
                                        </p:tgtEl>
                                      </p:cBhvr>
                                    </p:animEffect>
                                    <p:set>
                                      <p:cBhvr>
                                        <p:cTn id="52" dur="1" fill="hold">
                                          <p:stCondLst>
                                            <p:cond delay="499"/>
                                          </p:stCondLst>
                                        </p:cTn>
                                        <p:tgtEl>
                                          <p:spTgt spid="82"/>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22" presetClass="entr" presetSubtype="1" fill="hold" grpId="0" nodeType="clickEffect">
                                  <p:stCondLst>
                                    <p:cond delay="0"/>
                                  </p:stCondLst>
                                  <p:childTnLst>
                                    <p:set>
                                      <p:cBhvr>
                                        <p:cTn id="56" dur="1" fill="hold">
                                          <p:stCondLst>
                                            <p:cond delay="0"/>
                                          </p:stCondLst>
                                        </p:cTn>
                                        <p:tgtEl>
                                          <p:spTgt spid="83"/>
                                        </p:tgtEl>
                                        <p:attrNameLst>
                                          <p:attrName>style.visibility</p:attrName>
                                        </p:attrNameLst>
                                      </p:cBhvr>
                                      <p:to>
                                        <p:strVal val="visible"/>
                                      </p:to>
                                    </p:set>
                                    <p:animEffect transition="in" filter="wipe(up)">
                                      <p:cBhvr>
                                        <p:cTn id="57" dur="500"/>
                                        <p:tgtEl>
                                          <p:spTgt spid="83"/>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xit" presetSubtype="1" fill="hold" grpId="1" nodeType="clickEffect">
                                  <p:stCondLst>
                                    <p:cond delay="0"/>
                                  </p:stCondLst>
                                  <p:childTnLst>
                                    <p:animEffect transition="out" filter="wipe(up)">
                                      <p:cBhvr>
                                        <p:cTn id="61" dur="500"/>
                                        <p:tgtEl>
                                          <p:spTgt spid="83"/>
                                        </p:tgtEl>
                                      </p:cBhvr>
                                    </p:animEffect>
                                    <p:set>
                                      <p:cBhvr>
                                        <p:cTn id="62" dur="1" fill="hold">
                                          <p:stCondLst>
                                            <p:cond delay="499"/>
                                          </p:stCondLst>
                                        </p:cTn>
                                        <p:tgtEl>
                                          <p:spTgt spid="83"/>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22" presetClass="entr" presetSubtype="1" fill="hold" grpId="0" nodeType="clickEffect">
                                  <p:stCondLst>
                                    <p:cond delay="0"/>
                                  </p:stCondLst>
                                  <p:childTnLst>
                                    <p:set>
                                      <p:cBhvr>
                                        <p:cTn id="66" dur="1" fill="hold">
                                          <p:stCondLst>
                                            <p:cond delay="0"/>
                                          </p:stCondLst>
                                        </p:cTn>
                                        <p:tgtEl>
                                          <p:spTgt spid="84"/>
                                        </p:tgtEl>
                                        <p:attrNameLst>
                                          <p:attrName>style.visibility</p:attrName>
                                        </p:attrNameLst>
                                      </p:cBhvr>
                                      <p:to>
                                        <p:strVal val="visible"/>
                                      </p:to>
                                    </p:set>
                                    <p:animEffect transition="in" filter="wipe(up)">
                                      <p:cBhvr>
                                        <p:cTn id="67" dur="500"/>
                                        <p:tgtEl>
                                          <p:spTgt spid="84"/>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xit" presetSubtype="1" fill="hold" grpId="1" nodeType="clickEffect">
                                  <p:stCondLst>
                                    <p:cond delay="0"/>
                                  </p:stCondLst>
                                  <p:childTnLst>
                                    <p:animEffect transition="out" filter="wipe(up)">
                                      <p:cBhvr>
                                        <p:cTn id="71" dur="500"/>
                                        <p:tgtEl>
                                          <p:spTgt spid="84"/>
                                        </p:tgtEl>
                                      </p:cBhvr>
                                    </p:animEffect>
                                    <p:set>
                                      <p:cBhvr>
                                        <p:cTn id="72" dur="1" fill="hold">
                                          <p:stCondLst>
                                            <p:cond delay="499"/>
                                          </p:stCondLst>
                                        </p:cTn>
                                        <p:tgtEl>
                                          <p:spTgt spid="84"/>
                                        </p:tgtEl>
                                        <p:attrNameLst>
                                          <p:attrName>style.visibility</p:attrName>
                                        </p:attrNameLst>
                                      </p:cBhvr>
                                      <p:to>
                                        <p:strVal val="hidden"/>
                                      </p:to>
                                    </p:set>
                                  </p:childTnLst>
                                </p:cTn>
                              </p:par>
                            </p:childTnLst>
                          </p:cTn>
                        </p:par>
                      </p:childTnLst>
                    </p:cTn>
                  </p:par>
                  <p:par>
                    <p:cTn id="73" fill="hold">
                      <p:stCondLst>
                        <p:cond delay="indefinite"/>
                      </p:stCondLst>
                      <p:childTnLst>
                        <p:par>
                          <p:cTn id="74" fill="hold">
                            <p:stCondLst>
                              <p:cond delay="0"/>
                            </p:stCondLst>
                            <p:childTnLst>
                              <p:par>
                                <p:cTn id="75" presetID="22" presetClass="entr" presetSubtype="1" fill="hold" grpId="0" nodeType="clickEffect">
                                  <p:stCondLst>
                                    <p:cond delay="0"/>
                                  </p:stCondLst>
                                  <p:childTnLst>
                                    <p:set>
                                      <p:cBhvr>
                                        <p:cTn id="76" dur="1" fill="hold">
                                          <p:stCondLst>
                                            <p:cond delay="0"/>
                                          </p:stCondLst>
                                        </p:cTn>
                                        <p:tgtEl>
                                          <p:spTgt spid="85"/>
                                        </p:tgtEl>
                                        <p:attrNameLst>
                                          <p:attrName>style.visibility</p:attrName>
                                        </p:attrNameLst>
                                      </p:cBhvr>
                                      <p:to>
                                        <p:strVal val="visible"/>
                                      </p:to>
                                    </p:set>
                                    <p:animEffect transition="in" filter="wipe(up)">
                                      <p:cBhvr>
                                        <p:cTn id="77" dur="500"/>
                                        <p:tgtEl>
                                          <p:spTgt spid="85"/>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xit" presetSubtype="1" fill="hold" grpId="1" nodeType="clickEffect">
                                  <p:stCondLst>
                                    <p:cond delay="0"/>
                                  </p:stCondLst>
                                  <p:childTnLst>
                                    <p:animEffect transition="out" filter="wipe(up)">
                                      <p:cBhvr>
                                        <p:cTn id="81" dur="500"/>
                                        <p:tgtEl>
                                          <p:spTgt spid="85"/>
                                        </p:tgtEl>
                                      </p:cBhvr>
                                    </p:animEffect>
                                    <p:set>
                                      <p:cBhvr>
                                        <p:cTn id="82" dur="1" fill="hold">
                                          <p:stCondLst>
                                            <p:cond delay="499"/>
                                          </p:stCondLst>
                                        </p:cTn>
                                        <p:tgtEl>
                                          <p:spTgt spid="85"/>
                                        </p:tgtEl>
                                        <p:attrNameLst>
                                          <p:attrName>style.visibility</p:attrName>
                                        </p:attrNameLst>
                                      </p:cBhvr>
                                      <p:to>
                                        <p:strVal val="hidden"/>
                                      </p:to>
                                    </p:set>
                                  </p:childTnLst>
                                </p:cTn>
                              </p:par>
                            </p:childTnLst>
                          </p:cTn>
                        </p:par>
                      </p:childTnLst>
                    </p:cTn>
                  </p:par>
                  <p:par>
                    <p:cTn id="83" fill="hold">
                      <p:stCondLst>
                        <p:cond delay="indefinite"/>
                      </p:stCondLst>
                      <p:childTnLst>
                        <p:par>
                          <p:cTn id="84" fill="hold">
                            <p:stCondLst>
                              <p:cond delay="0"/>
                            </p:stCondLst>
                            <p:childTnLst>
                              <p:par>
                                <p:cTn id="85" presetID="22" presetClass="entr" presetSubtype="1" fill="hold" grpId="0" nodeType="clickEffect">
                                  <p:stCondLst>
                                    <p:cond delay="0"/>
                                  </p:stCondLst>
                                  <p:childTnLst>
                                    <p:set>
                                      <p:cBhvr>
                                        <p:cTn id="86" dur="1" fill="hold">
                                          <p:stCondLst>
                                            <p:cond delay="0"/>
                                          </p:stCondLst>
                                        </p:cTn>
                                        <p:tgtEl>
                                          <p:spTgt spid="87"/>
                                        </p:tgtEl>
                                        <p:attrNameLst>
                                          <p:attrName>style.visibility</p:attrName>
                                        </p:attrNameLst>
                                      </p:cBhvr>
                                      <p:to>
                                        <p:strVal val="visible"/>
                                      </p:to>
                                    </p:set>
                                    <p:animEffect transition="in" filter="wipe(up)">
                                      <p:cBhvr>
                                        <p:cTn id="87" dur="500"/>
                                        <p:tgtEl>
                                          <p:spTgt spid="87"/>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xit" presetSubtype="1" fill="hold" grpId="1" nodeType="clickEffect">
                                  <p:stCondLst>
                                    <p:cond delay="0"/>
                                  </p:stCondLst>
                                  <p:childTnLst>
                                    <p:animEffect transition="out" filter="wipe(up)">
                                      <p:cBhvr>
                                        <p:cTn id="91" dur="500"/>
                                        <p:tgtEl>
                                          <p:spTgt spid="87"/>
                                        </p:tgtEl>
                                      </p:cBhvr>
                                    </p:animEffect>
                                    <p:set>
                                      <p:cBhvr>
                                        <p:cTn id="92" dur="1" fill="hold">
                                          <p:stCondLst>
                                            <p:cond delay="499"/>
                                          </p:stCondLst>
                                        </p:cTn>
                                        <p:tgtEl>
                                          <p:spTgt spid="87"/>
                                        </p:tgtEl>
                                        <p:attrNameLst>
                                          <p:attrName>style.visibility</p:attrName>
                                        </p:attrNameLst>
                                      </p:cBhvr>
                                      <p:to>
                                        <p:strVal val="hidden"/>
                                      </p:to>
                                    </p:set>
                                  </p:childTnLst>
                                </p:cTn>
                              </p:par>
                            </p:childTnLst>
                          </p:cTn>
                        </p:par>
                      </p:childTnLst>
                    </p:cTn>
                  </p:par>
                  <p:par>
                    <p:cTn id="93" fill="hold">
                      <p:stCondLst>
                        <p:cond delay="indefinite"/>
                      </p:stCondLst>
                      <p:childTnLst>
                        <p:par>
                          <p:cTn id="94" fill="hold">
                            <p:stCondLst>
                              <p:cond delay="0"/>
                            </p:stCondLst>
                            <p:childTnLst>
                              <p:par>
                                <p:cTn id="95" presetID="22" presetClass="entr" presetSubtype="1" fill="hold" grpId="0" nodeType="clickEffect">
                                  <p:stCondLst>
                                    <p:cond delay="0"/>
                                  </p:stCondLst>
                                  <p:childTnLst>
                                    <p:set>
                                      <p:cBhvr>
                                        <p:cTn id="96" dur="1" fill="hold">
                                          <p:stCondLst>
                                            <p:cond delay="0"/>
                                          </p:stCondLst>
                                        </p:cTn>
                                        <p:tgtEl>
                                          <p:spTgt spid="86"/>
                                        </p:tgtEl>
                                        <p:attrNameLst>
                                          <p:attrName>style.visibility</p:attrName>
                                        </p:attrNameLst>
                                      </p:cBhvr>
                                      <p:to>
                                        <p:strVal val="visible"/>
                                      </p:to>
                                    </p:set>
                                    <p:animEffect transition="in" filter="wipe(up)">
                                      <p:cBhvr>
                                        <p:cTn id="97" dur="500"/>
                                        <p:tgtEl>
                                          <p:spTgt spid="86"/>
                                        </p:tgtEl>
                                      </p:cBhvr>
                                    </p:animEffect>
                                  </p:childTnLst>
                                </p:cTn>
                              </p:par>
                            </p:childTnLst>
                          </p:cTn>
                        </p:par>
                      </p:childTnLst>
                    </p:cTn>
                  </p:par>
                  <p:par>
                    <p:cTn id="98" fill="hold">
                      <p:stCondLst>
                        <p:cond delay="indefinite"/>
                      </p:stCondLst>
                      <p:childTnLst>
                        <p:par>
                          <p:cTn id="99" fill="hold">
                            <p:stCondLst>
                              <p:cond delay="0"/>
                            </p:stCondLst>
                            <p:childTnLst>
                              <p:par>
                                <p:cTn id="100" presetID="22" presetClass="exit" presetSubtype="1" fill="hold" grpId="1" nodeType="clickEffect">
                                  <p:stCondLst>
                                    <p:cond delay="0"/>
                                  </p:stCondLst>
                                  <p:childTnLst>
                                    <p:animEffect transition="out" filter="wipe(up)">
                                      <p:cBhvr>
                                        <p:cTn id="101" dur="500"/>
                                        <p:tgtEl>
                                          <p:spTgt spid="86"/>
                                        </p:tgtEl>
                                      </p:cBhvr>
                                    </p:animEffect>
                                    <p:set>
                                      <p:cBhvr>
                                        <p:cTn id="102" dur="1" fill="hold">
                                          <p:stCondLst>
                                            <p:cond delay="499"/>
                                          </p:stCondLst>
                                        </p:cTn>
                                        <p:tgtEl>
                                          <p:spTgt spid="86"/>
                                        </p:tgtEl>
                                        <p:attrNameLst>
                                          <p:attrName>style.visibility</p:attrName>
                                        </p:attrNameLst>
                                      </p:cBhvr>
                                      <p:to>
                                        <p:strVal val="hidden"/>
                                      </p:to>
                                    </p:se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nodeType="clickEffect">
                                  <p:stCondLst>
                                    <p:cond delay="0"/>
                                  </p:stCondLst>
                                  <p:childTnLst>
                                    <p:set>
                                      <p:cBhvr>
                                        <p:cTn id="106" dur="1" fill="hold">
                                          <p:stCondLst>
                                            <p:cond delay="0"/>
                                          </p:stCondLst>
                                        </p:cTn>
                                        <p:tgtEl>
                                          <p:spTgt spid="3"/>
                                        </p:tgtEl>
                                        <p:attrNameLst>
                                          <p:attrName>style.visibility</p:attrName>
                                        </p:attrNameLst>
                                      </p:cBhvr>
                                      <p:to>
                                        <p:strVal val="visible"/>
                                      </p:to>
                                    </p:set>
                                    <p:animEffect transition="in" filter="fade">
                                      <p:cBhvr>
                                        <p:cTn id="107" dur="500"/>
                                        <p:tgtEl>
                                          <p:spTgt spid="3"/>
                                        </p:tgtEl>
                                      </p:cBhvr>
                                    </p:animEffect>
                                  </p:childTnLst>
                                </p:cTn>
                              </p:par>
                            </p:childTnLst>
                          </p:cTn>
                        </p:par>
                      </p:childTnLst>
                    </p:cTn>
                  </p:par>
                  <p:par>
                    <p:cTn id="108" fill="hold">
                      <p:stCondLst>
                        <p:cond delay="indefinite"/>
                      </p:stCondLst>
                      <p:childTnLst>
                        <p:par>
                          <p:cTn id="109" fill="hold">
                            <p:stCondLst>
                              <p:cond delay="0"/>
                            </p:stCondLst>
                            <p:childTnLst>
                              <p:par>
                                <p:cTn id="110" presetID="22" presetClass="entr" presetSubtype="1" fill="hold" grpId="0" nodeType="clickEffect">
                                  <p:stCondLst>
                                    <p:cond delay="0"/>
                                  </p:stCondLst>
                                  <p:childTnLst>
                                    <p:set>
                                      <p:cBhvr>
                                        <p:cTn id="111" dur="1" fill="hold">
                                          <p:stCondLst>
                                            <p:cond delay="0"/>
                                          </p:stCondLst>
                                        </p:cTn>
                                        <p:tgtEl>
                                          <p:spTgt spid="80"/>
                                        </p:tgtEl>
                                        <p:attrNameLst>
                                          <p:attrName>style.visibility</p:attrName>
                                        </p:attrNameLst>
                                      </p:cBhvr>
                                      <p:to>
                                        <p:strVal val="visible"/>
                                      </p:to>
                                    </p:set>
                                    <p:animEffect transition="in" filter="wipe(up)">
                                      <p:cBhvr>
                                        <p:cTn id="112" dur="500"/>
                                        <p:tgtEl>
                                          <p:spTgt spid="80"/>
                                        </p:tgtEl>
                                      </p:cBhvr>
                                    </p:animEffect>
                                  </p:childTnLst>
                                </p:cTn>
                              </p:par>
                            </p:childTnLst>
                          </p:cTn>
                        </p:par>
                      </p:childTnLst>
                    </p:cTn>
                  </p:par>
                  <p:par>
                    <p:cTn id="113" fill="hold">
                      <p:stCondLst>
                        <p:cond delay="indefinite"/>
                      </p:stCondLst>
                      <p:childTnLst>
                        <p:par>
                          <p:cTn id="114" fill="hold">
                            <p:stCondLst>
                              <p:cond delay="0"/>
                            </p:stCondLst>
                            <p:childTnLst>
                              <p:par>
                                <p:cTn id="115" presetID="22" presetClass="exit" presetSubtype="1" fill="hold" grpId="1" nodeType="clickEffect">
                                  <p:stCondLst>
                                    <p:cond delay="0"/>
                                  </p:stCondLst>
                                  <p:childTnLst>
                                    <p:animEffect transition="out" filter="wipe(up)">
                                      <p:cBhvr>
                                        <p:cTn id="116" dur="500"/>
                                        <p:tgtEl>
                                          <p:spTgt spid="80"/>
                                        </p:tgtEl>
                                      </p:cBhvr>
                                    </p:animEffect>
                                    <p:set>
                                      <p:cBhvr>
                                        <p:cTn id="117" dur="1" fill="hold">
                                          <p:stCondLst>
                                            <p:cond delay="499"/>
                                          </p:stCondLst>
                                        </p:cTn>
                                        <p:tgtEl>
                                          <p:spTgt spid="80"/>
                                        </p:tgtEl>
                                        <p:attrNameLst>
                                          <p:attrName>style.visibility</p:attrName>
                                        </p:attrNameLst>
                                      </p:cBhvr>
                                      <p:to>
                                        <p:strVal val="hidden"/>
                                      </p:to>
                                    </p:set>
                                  </p:childTnLst>
                                </p:cTn>
                              </p:par>
                            </p:childTnLst>
                          </p:cTn>
                        </p:par>
                      </p:childTnLst>
                    </p:cTn>
                  </p:par>
                  <p:par>
                    <p:cTn id="118" fill="hold">
                      <p:stCondLst>
                        <p:cond delay="indefinite"/>
                      </p:stCondLst>
                      <p:childTnLst>
                        <p:par>
                          <p:cTn id="119" fill="hold">
                            <p:stCondLst>
                              <p:cond delay="0"/>
                            </p:stCondLst>
                            <p:childTnLst>
                              <p:par>
                                <p:cTn id="120" presetID="22" presetClass="entr" presetSubtype="1" fill="hold" grpId="0" nodeType="clickEffect">
                                  <p:stCondLst>
                                    <p:cond delay="0"/>
                                  </p:stCondLst>
                                  <p:childTnLst>
                                    <p:set>
                                      <p:cBhvr>
                                        <p:cTn id="121" dur="1" fill="hold">
                                          <p:stCondLst>
                                            <p:cond delay="0"/>
                                          </p:stCondLst>
                                        </p:cTn>
                                        <p:tgtEl>
                                          <p:spTgt spid="81"/>
                                        </p:tgtEl>
                                        <p:attrNameLst>
                                          <p:attrName>style.visibility</p:attrName>
                                        </p:attrNameLst>
                                      </p:cBhvr>
                                      <p:to>
                                        <p:strVal val="visible"/>
                                      </p:to>
                                    </p:set>
                                    <p:animEffect transition="in" filter="wipe(up)">
                                      <p:cBhvr>
                                        <p:cTn id="122" dur="500"/>
                                        <p:tgtEl>
                                          <p:spTgt spid="81"/>
                                        </p:tgtEl>
                                      </p:cBhvr>
                                    </p:animEffect>
                                  </p:childTnLst>
                                </p:cTn>
                              </p:par>
                            </p:childTnLst>
                          </p:cTn>
                        </p:par>
                      </p:childTnLst>
                    </p:cTn>
                  </p:par>
                  <p:par>
                    <p:cTn id="123" fill="hold">
                      <p:stCondLst>
                        <p:cond delay="indefinite"/>
                      </p:stCondLst>
                      <p:childTnLst>
                        <p:par>
                          <p:cTn id="124" fill="hold">
                            <p:stCondLst>
                              <p:cond delay="0"/>
                            </p:stCondLst>
                            <p:childTnLst>
                              <p:par>
                                <p:cTn id="125" presetID="22" presetClass="exit" presetSubtype="1" fill="hold" grpId="1" nodeType="clickEffect">
                                  <p:stCondLst>
                                    <p:cond delay="0"/>
                                  </p:stCondLst>
                                  <p:childTnLst>
                                    <p:animEffect transition="out" filter="wipe(up)">
                                      <p:cBhvr>
                                        <p:cTn id="126" dur="500"/>
                                        <p:tgtEl>
                                          <p:spTgt spid="81"/>
                                        </p:tgtEl>
                                      </p:cBhvr>
                                    </p:animEffect>
                                    <p:set>
                                      <p:cBhvr>
                                        <p:cTn id="127" dur="1" fill="hold">
                                          <p:stCondLst>
                                            <p:cond delay="499"/>
                                          </p:stCondLst>
                                        </p:cTn>
                                        <p:tgtEl>
                                          <p:spTgt spid="8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animBg="1"/>
      <p:bldP spid="77" grpId="1" animBg="1"/>
      <p:bldP spid="79" grpId="0" animBg="1"/>
      <p:bldP spid="79" grpId="1" animBg="1"/>
      <p:bldP spid="82" grpId="0" animBg="1"/>
      <p:bldP spid="82" grpId="1" animBg="1"/>
      <p:bldP spid="83" grpId="0" animBg="1"/>
      <p:bldP spid="83" grpId="1" animBg="1"/>
      <p:bldP spid="84" grpId="0" animBg="1"/>
      <p:bldP spid="84" grpId="1" animBg="1"/>
      <p:bldP spid="85" grpId="0" animBg="1"/>
      <p:bldP spid="85" grpId="1" animBg="1"/>
      <p:bldP spid="86" grpId="0" animBg="1"/>
      <p:bldP spid="86" grpId="1" animBg="1"/>
      <p:bldP spid="87" grpId="0" animBg="1"/>
      <p:bldP spid="87" grpId="1" animBg="1"/>
      <p:bldP spid="89" grpId="0" animBg="1"/>
      <p:bldP spid="89" grpId="1" animBg="1"/>
      <p:bldP spid="90" grpId="0" animBg="1"/>
      <p:bldP spid="90" grpId="1" animBg="1"/>
      <p:bldP spid="80" grpId="0" animBg="1"/>
      <p:bldP spid="80" grpId="1" animBg="1"/>
      <p:bldP spid="81" grpId="0" animBg="1"/>
      <p:bldP spid="81" grpId="1"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20501-DF65-41DF-A55F-6553BB6A1D49}"/>
              </a:ext>
            </a:extLst>
          </p:cNvPr>
          <p:cNvSpPr>
            <a:spLocks noGrp="1"/>
          </p:cNvSpPr>
          <p:nvPr>
            <p:ph type="title"/>
          </p:nvPr>
        </p:nvSpPr>
        <p:spPr/>
        <p:txBody>
          <a:bodyPr/>
          <a:lstStyle/>
          <a:p>
            <a:r>
              <a:rPr lang="en-GB" dirty="0"/>
              <a:t>Overview</a:t>
            </a:r>
          </a:p>
        </p:txBody>
      </p:sp>
      <mc:AlternateContent xmlns:mc="http://schemas.openxmlformats.org/markup-compatibility/2006">
        <mc:Choice xmlns:psuz="http://schemas.microsoft.com/office/powerpoint/2016/summaryzoom" Requires="psuz">
          <p:graphicFrame>
            <p:nvGraphicFramePr>
              <p:cNvPr id="6" name="Summary Zoom 5">
                <a:extLst>
                  <a:ext uri="{FF2B5EF4-FFF2-40B4-BE49-F238E27FC236}">
                    <a16:creationId xmlns:a16="http://schemas.microsoft.com/office/drawing/2014/main" id="{D860B4C9-7878-4EAF-AB6F-D4F638754C32}"/>
                  </a:ext>
                </a:extLst>
              </p:cNvPr>
              <p:cNvGraphicFramePr>
                <a:graphicFrameLocks noChangeAspect="1"/>
              </p:cNvGraphicFramePr>
              <p:nvPr>
                <p:extLst>
                  <p:ext uri="{D42A27DB-BD31-4B8C-83A1-F6EECF244321}">
                    <p14:modId xmlns:p14="http://schemas.microsoft.com/office/powerpoint/2010/main" val="1603231661"/>
                  </p:ext>
                </p:extLst>
              </p:nvPr>
            </p:nvGraphicFramePr>
            <p:xfrm>
              <a:off x="838200" y="1825625"/>
              <a:ext cx="10515600" cy="4351338"/>
            </p:xfrm>
            <a:graphic>
              <a:graphicData uri="http://schemas.microsoft.com/office/powerpoint/2016/summaryzoom">
                <psuz:summaryZm>
                  <psuz:summaryZmObj sectionId="{786AFFF6-1D02-4851-BCD1-98962F489EFA}">
                    <psuz:zmPr id="{5C4A7F5D-190D-4FD2-BA1E-3965E98CE38A}" transitionDur="1000">
                      <p166:blipFill xmlns:p166="http://schemas.microsoft.com/office/powerpoint/2016/6/main">
                        <a:blip r:embed="rId3"/>
                        <a:stretch>
                          <a:fillRect/>
                        </a:stretch>
                      </p166:blipFill>
                      <p166:spPr xmlns:p166="http://schemas.microsoft.com/office/powerpoint/2016/6/main">
                        <a:xfrm>
                          <a:off x="407479" y="342010"/>
                          <a:ext cx="3154680" cy="1774508"/>
                        </a:xfrm>
                        <a:prstGeom prst="rect">
                          <a:avLst/>
                        </a:prstGeom>
                        <a:ln w="3175">
                          <a:solidFill>
                            <a:prstClr val="ltGray"/>
                          </a:solidFill>
                        </a:ln>
                      </p166:spPr>
                    </psuz:zmPr>
                  </psuz:summaryZmObj>
                  <psuz:summaryZmObj sectionId="{379E2A59-E437-4ABE-A3CF-C53DBC23C0F1}">
                    <psuz:zmPr id="{205EDA7C-69B7-4042-B836-668FC535DE22}" transitionDur="1000">
                      <p166:blipFill xmlns:p166="http://schemas.microsoft.com/office/powerpoint/2016/6/main">
                        <a:blip r:embed="rId4"/>
                        <a:stretch>
                          <a:fillRect/>
                        </a:stretch>
                      </p166:blipFill>
                      <p166:spPr xmlns:p166="http://schemas.microsoft.com/office/powerpoint/2016/6/main">
                        <a:xfrm>
                          <a:off x="3680460" y="342010"/>
                          <a:ext cx="3154680" cy="1774508"/>
                        </a:xfrm>
                        <a:prstGeom prst="rect">
                          <a:avLst/>
                        </a:prstGeom>
                        <a:ln w="3175">
                          <a:solidFill>
                            <a:prstClr val="ltGray"/>
                          </a:solidFill>
                        </a:ln>
                      </p166:spPr>
                    </psuz:zmPr>
                  </psuz:summaryZmObj>
                  <psuz:summaryZmObj sectionId="{79DDF4AD-03BC-4233-8B6E-B6551820F672}">
                    <psuz:zmPr id="{36CEC572-87FC-4917-8A79-5B03E604D58F}" transitionDur="1000">
                      <p166:blipFill xmlns:p166="http://schemas.microsoft.com/office/powerpoint/2016/6/main">
                        <a:blip r:embed="rId5"/>
                        <a:stretch>
                          <a:fillRect/>
                        </a:stretch>
                      </p166:blipFill>
                      <p166:spPr xmlns:p166="http://schemas.microsoft.com/office/powerpoint/2016/6/main">
                        <a:xfrm>
                          <a:off x="6953441" y="342010"/>
                          <a:ext cx="3154680" cy="1774508"/>
                        </a:xfrm>
                        <a:prstGeom prst="rect">
                          <a:avLst/>
                        </a:prstGeom>
                        <a:ln w="3175">
                          <a:solidFill>
                            <a:prstClr val="ltGray"/>
                          </a:solidFill>
                        </a:ln>
                      </p166:spPr>
                    </psuz:zmPr>
                  </psuz:summaryZmObj>
                  <psuz:summaryZmObj sectionId="{71A2098F-BE51-458E-8B03-ED047526B3C4}">
                    <psuz:zmPr id="{CF110A52-88E5-4BAE-B2D9-5B08561F69FE}" transitionDur="1000">
                      <p166:blipFill xmlns:p166="http://schemas.microsoft.com/office/powerpoint/2016/6/main">
                        <a:blip r:embed="rId6"/>
                        <a:stretch>
                          <a:fillRect/>
                        </a:stretch>
                      </p166:blipFill>
                      <p166:spPr xmlns:p166="http://schemas.microsoft.com/office/powerpoint/2016/6/main">
                        <a:xfrm>
                          <a:off x="407479" y="2234819"/>
                          <a:ext cx="3154680" cy="1774508"/>
                        </a:xfrm>
                        <a:prstGeom prst="rect">
                          <a:avLst/>
                        </a:prstGeom>
                        <a:ln w="3175">
                          <a:solidFill>
                            <a:prstClr val="ltGray"/>
                          </a:solidFill>
                        </a:ln>
                      </p166:spPr>
                    </psuz:zmPr>
                  </psuz:summaryZmObj>
                  <psuz:summaryZmObj sectionId="{589A7DFD-C5C4-47EB-9EFF-9A30DD7AD7F9}">
                    <psuz:zmPr id="{1C70041A-0955-44A8-8713-69D5B76ABCE0}" transitionDur="1000">
                      <p166:blipFill xmlns:p166="http://schemas.microsoft.com/office/powerpoint/2016/6/main">
                        <a:blip r:embed="rId7"/>
                        <a:stretch>
                          <a:fillRect/>
                        </a:stretch>
                      </p166:blipFill>
                      <p166:spPr xmlns:p166="http://schemas.microsoft.com/office/powerpoint/2016/6/main">
                        <a:xfrm>
                          <a:off x="3680460" y="2234819"/>
                          <a:ext cx="3154680" cy="1774508"/>
                        </a:xfrm>
                        <a:prstGeom prst="rect">
                          <a:avLst/>
                        </a:prstGeom>
                        <a:ln w="3175">
                          <a:solidFill>
                            <a:prstClr val="ltGray"/>
                          </a:solidFill>
                        </a:ln>
                      </p166:spPr>
                    </psuz:zmPr>
                  </psuz:summaryZmObj>
                  <psuz:summaryZmObj sectionId="{23FCF282-47BE-4EE5-B4AB-C78670E7957F}">
                    <psuz:zmPr id="{32D96DA8-4D0C-4E95-B511-8B54CB36FDB1}" transitionDur="1000">
                      <p166:blipFill xmlns:p166="http://schemas.microsoft.com/office/powerpoint/2016/6/main">
                        <a:blip r:embed="rId8"/>
                        <a:stretch>
                          <a:fillRect/>
                        </a:stretch>
                      </p166:blipFill>
                      <p166:spPr xmlns:p166="http://schemas.microsoft.com/office/powerpoint/2016/6/main">
                        <a:xfrm>
                          <a:off x="6953441" y="2234819"/>
                          <a:ext cx="3154680" cy="1774508"/>
                        </a:xfrm>
                        <a:prstGeom prst="rect">
                          <a:avLst/>
                        </a:prstGeom>
                        <a:ln w="3175">
                          <a:solidFill>
                            <a:prstClr val="ltGray"/>
                          </a:solidFill>
                        </a:ln>
                      </p166:spPr>
                    </psuz:zmPr>
                  </psuz:summaryZmObj>
                  <psuz:gridLayout/>
                </psuz:summaryZm>
              </a:graphicData>
            </a:graphic>
          </p:graphicFrame>
        </mc:Choice>
        <mc:Fallback>
          <p:grpSp>
            <p:nvGrpSpPr>
              <p:cNvPr id="6" name="Summary Zoom 5">
                <a:extLst>
                  <a:ext uri="{FF2B5EF4-FFF2-40B4-BE49-F238E27FC236}">
                    <a16:creationId xmlns:a16="http://schemas.microsoft.com/office/drawing/2014/main" id="{D860B4C9-7878-4EAF-AB6F-D4F638754C32}"/>
                  </a:ext>
                </a:extLst>
              </p:cNvPr>
              <p:cNvGrpSpPr>
                <a:grpSpLocks noGrp="1" noUngrp="1" noRot="1" noChangeAspect="1" noMove="1" noResize="1"/>
              </p:cNvGrpSpPr>
              <p:nvPr/>
            </p:nvGrpSpPr>
            <p:grpSpPr>
              <a:xfrm>
                <a:off x="838200" y="1825625"/>
                <a:ext cx="10515600" cy="4351338"/>
                <a:chOff x="838200" y="1825625"/>
                <a:chExt cx="10515600" cy="4351338"/>
              </a:xfrm>
            </p:grpSpPr>
            <p:pic>
              <p:nvPicPr>
                <p:cNvPr id="3" name="Picture 3">
                  <a:hlinkClick r:id="rId9" action="ppaction://hlinksldjump"/>
                </p:cNvPr>
                <p:cNvPicPr>
                  <a:picLocks noSelect="1" noRot="1" noChangeAspect="1" noMove="1" noResize="1" noEditPoints="1" noAdjustHandles="1" noChangeArrowheads="1" noChangeShapeType="1"/>
                </p:cNvPicPr>
                <p:nvPr/>
              </p:nvPicPr>
              <p:blipFill>
                <a:blip r:embed="rId3"/>
                <a:stretch>
                  <a:fillRect/>
                </a:stretch>
              </p:blipFill>
              <p:spPr>
                <a:xfrm>
                  <a:off x="1245679" y="2167635"/>
                  <a:ext cx="3154680" cy="1774508"/>
                </a:xfrm>
                <a:prstGeom prst="rect">
                  <a:avLst/>
                </a:prstGeom>
                <a:ln w="3175">
                  <a:solidFill>
                    <a:prstClr val="ltGray"/>
                  </a:solidFill>
                </a:ln>
              </p:spPr>
            </p:pic>
            <p:pic>
              <p:nvPicPr>
                <p:cNvPr id="4" name="Picture 4">
                  <a:hlinkClick r:id="rId10" action="ppaction://hlinksldjump"/>
                </p:cNvPr>
                <p:cNvPicPr>
                  <a:picLocks noSelect="1" noRot="1" noChangeAspect="1" noMove="1" noResize="1" noEditPoints="1" noAdjustHandles="1" noChangeArrowheads="1" noChangeShapeType="1"/>
                </p:cNvPicPr>
                <p:nvPr/>
              </p:nvPicPr>
              <p:blipFill>
                <a:blip r:embed="rId4"/>
                <a:stretch>
                  <a:fillRect/>
                </a:stretch>
              </p:blipFill>
              <p:spPr>
                <a:xfrm>
                  <a:off x="4518660" y="2167635"/>
                  <a:ext cx="3154680" cy="1774508"/>
                </a:xfrm>
                <a:prstGeom prst="rect">
                  <a:avLst/>
                </a:prstGeom>
                <a:ln w="3175">
                  <a:solidFill>
                    <a:prstClr val="ltGray"/>
                  </a:solidFill>
                </a:ln>
              </p:spPr>
            </p:pic>
            <p:pic>
              <p:nvPicPr>
                <p:cNvPr id="5" name="Picture 5">
                  <a:hlinkClick r:id="rId11" action="ppaction://hlinksldjump"/>
                </p:cNvPr>
                <p:cNvPicPr>
                  <a:picLocks noSelect="1" noRot="1" noChangeAspect="1" noMove="1" noResize="1" noEditPoints="1" noAdjustHandles="1" noChangeArrowheads="1" noChangeShapeType="1"/>
                </p:cNvPicPr>
                <p:nvPr/>
              </p:nvPicPr>
              <p:blipFill>
                <a:blip r:embed="rId5"/>
                <a:stretch>
                  <a:fillRect/>
                </a:stretch>
              </p:blipFill>
              <p:spPr>
                <a:xfrm>
                  <a:off x="7791641" y="2167635"/>
                  <a:ext cx="3154680" cy="1774508"/>
                </a:xfrm>
                <a:prstGeom prst="rect">
                  <a:avLst/>
                </a:prstGeom>
                <a:ln w="3175">
                  <a:solidFill>
                    <a:prstClr val="ltGray"/>
                  </a:solidFill>
                </a:ln>
              </p:spPr>
            </p:pic>
            <p:pic>
              <p:nvPicPr>
                <p:cNvPr id="7" name="Picture 7">
                  <a:hlinkClick r:id="rId12" action="ppaction://hlinksldjump"/>
                </p:cNvPr>
                <p:cNvPicPr>
                  <a:picLocks noSelect="1" noRot="1" noChangeAspect="1" noMove="1" noResize="1" noEditPoints="1" noAdjustHandles="1" noChangeArrowheads="1" noChangeShapeType="1"/>
                </p:cNvPicPr>
                <p:nvPr/>
              </p:nvPicPr>
              <p:blipFill>
                <a:blip r:embed="rId6"/>
                <a:stretch>
                  <a:fillRect/>
                </a:stretch>
              </p:blipFill>
              <p:spPr>
                <a:xfrm>
                  <a:off x="1245679" y="4060444"/>
                  <a:ext cx="3154680" cy="1774508"/>
                </a:xfrm>
                <a:prstGeom prst="rect">
                  <a:avLst/>
                </a:prstGeom>
                <a:ln w="3175">
                  <a:solidFill>
                    <a:prstClr val="ltGray"/>
                  </a:solidFill>
                </a:ln>
              </p:spPr>
            </p:pic>
            <p:pic>
              <p:nvPicPr>
                <p:cNvPr id="8" name="Picture 8">
                  <a:hlinkClick r:id="rId13" action="ppaction://hlinksldjump"/>
                </p:cNvPr>
                <p:cNvPicPr>
                  <a:picLocks noSelect="1" noRot="1" noChangeAspect="1" noMove="1" noResize="1" noEditPoints="1" noAdjustHandles="1" noChangeArrowheads="1" noChangeShapeType="1"/>
                </p:cNvPicPr>
                <p:nvPr/>
              </p:nvPicPr>
              <p:blipFill>
                <a:blip r:embed="rId7"/>
                <a:stretch>
                  <a:fillRect/>
                </a:stretch>
              </p:blipFill>
              <p:spPr>
                <a:xfrm>
                  <a:off x="4518660" y="4060444"/>
                  <a:ext cx="3154680" cy="1774508"/>
                </a:xfrm>
                <a:prstGeom prst="rect">
                  <a:avLst/>
                </a:prstGeom>
                <a:ln w="3175">
                  <a:solidFill>
                    <a:prstClr val="ltGray"/>
                  </a:solidFill>
                </a:ln>
              </p:spPr>
            </p:pic>
            <p:pic>
              <p:nvPicPr>
                <p:cNvPr id="9" name="Picture 9">
                  <a:hlinkClick r:id="rId14" action="ppaction://hlinksldjump"/>
                </p:cNvPr>
                <p:cNvPicPr>
                  <a:picLocks noSelect="1" noRot="1" noChangeAspect="1" noMove="1" noResize="1" noEditPoints="1" noAdjustHandles="1" noChangeArrowheads="1" noChangeShapeType="1"/>
                </p:cNvPicPr>
                <p:nvPr/>
              </p:nvPicPr>
              <p:blipFill>
                <a:blip r:embed="rId8"/>
                <a:stretch>
                  <a:fillRect/>
                </a:stretch>
              </p:blipFill>
              <p:spPr>
                <a:xfrm>
                  <a:off x="7791641" y="4060444"/>
                  <a:ext cx="3154680" cy="1774508"/>
                </a:xfrm>
                <a:prstGeom prst="rect">
                  <a:avLst/>
                </a:prstGeom>
                <a:ln w="3175">
                  <a:solidFill>
                    <a:prstClr val="ltGray"/>
                  </a:solidFill>
                </a:ln>
              </p:spPr>
            </p:pic>
          </p:grpSp>
        </mc:Fallback>
      </mc:AlternateContent>
    </p:spTree>
    <p:extLst>
      <p:ext uri="{BB962C8B-B14F-4D97-AF65-F5344CB8AC3E}">
        <p14:creationId xmlns:p14="http://schemas.microsoft.com/office/powerpoint/2010/main" val="44347223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advTm="539">
        <p15:prstTrans prst="pageCurlDouble"/>
      </p:transition>
    </mc:Choice>
    <mc:Fallback xmlns="">
      <p:transition advTm="539">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EB776-73D0-4515-8719-C24BFB45BF4E}"/>
              </a:ext>
            </a:extLst>
          </p:cNvPr>
          <p:cNvSpPr>
            <a:spLocks noGrp="1"/>
          </p:cNvSpPr>
          <p:nvPr>
            <p:ph type="title"/>
          </p:nvPr>
        </p:nvSpPr>
        <p:spPr/>
        <p:txBody>
          <a:bodyPr/>
          <a:lstStyle/>
          <a:p>
            <a:r>
              <a:rPr lang="en-GB" dirty="0" err="1">
                <a:solidFill>
                  <a:schemeClr val="bg1">
                    <a:lumMod val="50000"/>
                  </a:schemeClr>
                </a:solidFill>
              </a:rPr>
              <a:t>Kitaev</a:t>
            </a:r>
            <a:r>
              <a:rPr lang="en-GB" dirty="0">
                <a:solidFill>
                  <a:schemeClr val="bg1">
                    <a:lumMod val="50000"/>
                  </a:schemeClr>
                </a:solidFill>
              </a:rPr>
              <a:t> |</a:t>
            </a:r>
            <a:r>
              <a:rPr lang="en-GB" dirty="0"/>
              <a:t> TDPG</a:t>
            </a:r>
          </a:p>
        </p:txBody>
      </p:sp>
      <p:pic>
        <p:nvPicPr>
          <p:cNvPr id="15" name="Picture 14">
            <a:extLst>
              <a:ext uri="{FF2B5EF4-FFF2-40B4-BE49-F238E27FC236}">
                <a16:creationId xmlns:a16="http://schemas.microsoft.com/office/drawing/2014/main" id="{522F02DF-BCB5-461F-82B5-7474575D3C4F}"/>
              </a:ext>
            </a:extLst>
          </p:cNvPr>
          <p:cNvPicPr>
            <a:picLocks noChangeAspect="1"/>
          </p:cNvPicPr>
          <p:nvPr>
            <p:custDataLst>
              <p:tags r:id="rId2"/>
            </p:custDataLst>
          </p:nvPr>
        </p:nvPicPr>
        <p:blipFill>
          <a:blip r:embed="rId5">
            <a:extLst>
              <a:ext uri="{28A0092B-C50C-407E-A947-70E740481C1C}">
                <a14:useLocalDpi xmlns:a14="http://schemas.microsoft.com/office/drawing/2010/main" val="0"/>
              </a:ext>
            </a:extLst>
          </a:blip>
          <a:stretch>
            <a:fillRect/>
          </a:stretch>
        </p:blipFill>
        <p:spPr>
          <a:xfrm>
            <a:off x="1290595" y="1793348"/>
            <a:ext cx="8996113" cy="4912911"/>
          </a:xfrm>
          <a:prstGeom prst="rect">
            <a:avLst/>
          </a:prstGeom>
        </p:spPr>
      </p:pic>
      <mc:AlternateContent xmlns:mc="http://schemas.openxmlformats.org/markup-compatibility/2006" xmlns:p14="http://schemas.microsoft.com/office/powerpoint/2010/main">
        <mc:Choice Requires="p14">
          <p:contentPart p14:bwMode="auto" r:id="rId6">
            <p14:nvContentPartPr>
              <p14:cNvPr id="54" name="Ink 53">
                <a:extLst>
                  <a:ext uri="{FF2B5EF4-FFF2-40B4-BE49-F238E27FC236}">
                    <a16:creationId xmlns:a16="http://schemas.microsoft.com/office/drawing/2014/main" id="{AB0B822B-6F6B-4958-A063-48D33E1B7DB0}"/>
                  </a:ext>
                </a:extLst>
              </p14:cNvPr>
              <p14:cNvContentPartPr/>
              <p14:nvPr/>
            </p14:nvContentPartPr>
            <p14:xfrm>
              <a:off x="8725748" y="2788179"/>
              <a:ext cx="3121920" cy="2279880"/>
            </p14:xfrm>
          </p:contentPart>
        </mc:Choice>
        <mc:Fallback xmlns="">
          <p:pic>
            <p:nvPicPr>
              <p:cNvPr id="54" name="Ink 53">
                <a:extLst>
                  <a:ext uri="{FF2B5EF4-FFF2-40B4-BE49-F238E27FC236}">
                    <a16:creationId xmlns:a16="http://schemas.microsoft.com/office/drawing/2014/main" id="{AB0B822B-6F6B-4958-A063-48D33E1B7DB0}"/>
                  </a:ext>
                </a:extLst>
              </p:cNvPr>
              <p:cNvPicPr/>
              <p:nvPr/>
            </p:nvPicPr>
            <p:blipFill>
              <a:blip r:embed="rId7"/>
              <a:stretch>
                <a:fillRect/>
              </a:stretch>
            </p:blipFill>
            <p:spPr>
              <a:xfrm>
                <a:off x="8708108" y="2770179"/>
                <a:ext cx="3157560" cy="23155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58" name="Ink 57">
                <a:extLst>
                  <a:ext uri="{FF2B5EF4-FFF2-40B4-BE49-F238E27FC236}">
                    <a16:creationId xmlns:a16="http://schemas.microsoft.com/office/drawing/2014/main" id="{CFCE0E98-D60A-419C-ABB2-46F620C33C4F}"/>
                  </a:ext>
                </a:extLst>
              </p14:cNvPr>
              <p14:cNvContentPartPr/>
              <p14:nvPr/>
            </p14:nvContentPartPr>
            <p14:xfrm>
              <a:off x="9009068" y="2788179"/>
              <a:ext cx="2838240" cy="2306699"/>
            </p14:xfrm>
          </p:contentPart>
        </mc:Choice>
        <mc:Fallback xmlns="">
          <p:pic>
            <p:nvPicPr>
              <p:cNvPr id="58" name="Ink 57">
                <a:extLst>
                  <a:ext uri="{FF2B5EF4-FFF2-40B4-BE49-F238E27FC236}">
                    <a16:creationId xmlns:a16="http://schemas.microsoft.com/office/drawing/2014/main" id="{CFCE0E98-D60A-419C-ABB2-46F620C33C4F}"/>
                  </a:ext>
                </a:extLst>
              </p:cNvPr>
              <p:cNvPicPr/>
              <p:nvPr/>
            </p:nvPicPr>
            <p:blipFill>
              <a:blip r:embed="rId9"/>
              <a:stretch>
                <a:fillRect/>
              </a:stretch>
            </p:blipFill>
            <p:spPr>
              <a:xfrm>
                <a:off x="8991428" y="2770180"/>
                <a:ext cx="2873880" cy="2342336"/>
              </a:xfrm>
              <a:prstGeom prst="rect">
                <a:avLst/>
              </a:prstGeom>
            </p:spPr>
          </p:pic>
        </mc:Fallback>
      </mc:AlternateContent>
      <p:sp>
        <p:nvSpPr>
          <p:cNvPr id="59" name="Rectangle 58">
            <a:extLst>
              <a:ext uri="{FF2B5EF4-FFF2-40B4-BE49-F238E27FC236}">
                <a16:creationId xmlns:a16="http://schemas.microsoft.com/office/drawing/2014/main" id="{3AED0B08-01A2-4B88-A7EB-6E03E1852C77}"/>
              </a:ext>
            </a:extLst>
          </p:cNvPr>
          <p:cNvSpPr/>
          <p:nvPr/>
        </p:nvSpPr>
        <p:spPr>
          <a:xfrm>
            <a:off x="590055" y="1793348"/>
            <a:ext cx="96715" cy="61489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60" name="Rectangle 59">
            <a:extLst>
              <a:ext uri="{FF2B5EF4-FFF2-40B4-BE49-F238E27FC236}">
                <a16:creationId xmlns:a16="http://schemas.microsoft.com/office/drawing/2014/main" id="{D747C9E3-9B94-4338-AE7D-CE8093E6500E}"/>
              </a:ext>
            </a:extLst>
          </p:cNvPr>
          <p:cNvSpPr/>
          <p:nvPr/>
        </p:nvSpPr>
        <p:spPr>
          <a:xfrm>
            <a:off x="1409935" y="2644775"/>
            <a:ext cx="96715" cy="37465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61" name="Rectangle 60">
            <a:extLst>
              <a:ext uri="{FF2B5EF4-FFF2-40B4-BE49-F238E27FC236}">
                <a16:creationId xmlns:a16="http://schemas.microsoft.com/office/drawing/2014/main" id="{EA53EC49-8ED3-47F2-ABE4-C7A9CAA3F173}"/>
              </a:ext>
            </a:extLst>
          </p:cNvPr>
          <p:cNvSpPr/>
          <p:nvPr/>
        </p:nvSpPr>
        <p:spPr>
          <a:xfrm>
            <a:off x="1409934" y="5150179"/>
            <a:ext cx="96715" cy="37465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63" name="Rectangle 62">
            <a:extLst>
              <a:ext uri="{FF2B5EF4-FFF2-40B4-BE49-F238E27FC236}">
                <a16:creationId xmlns:a16="http://schemas.microsoft.com/office/drawing/2014/main" id="{D8AC4829-984D-426E-A934-4A0B9117C1A6}"/>
              </a:ext>
            </a:extLst>
          </p:cNvPr>
          <p:cNvSpPr/>
          <p:nvPr/>
        </p:nvSpPr>
        <p:spPr>
          <a:xfrm>
            <a:off x="590054" y="5677124"/>
            <a:ext cx="96715" cy="37760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10" name="Rectangle 9">
            <a:extLst>
              <a:ext uri="{FF2B5EF4-FFF2-40B4-BE49-F238E27FC236}">
                <a16:creationId xmlns:a16="http://schemas.microsoft.com/office/drawing/2014/main" id="{B16799C9-D25F-491C-AF64-6FCBACBE48C7}"/>
              </a:ext>
            </a:extLst>
          </p:cNvPr>
          <p:cNvSpPr/>
          <p:nvPr/>
        </p:nvSpPr>
        <p:spPr>
          <a:xfrm>
            <a:off x="590054" y="6328658"/>
            <a:ext cx="96715" cy="37760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11" name="Rectangle 10">
            <a:extLst>
              <a:ext uri="{FF2B5EF4-FFF2-40B4-BE49-F238E27FC236}">
                <a16:creationId xmlns:a16="http://schemas.microsoft.com/office/drawing/2014/main" id="{0332666F-05C0-42B8-B60B-044EF75994D6}"/>
              </a:ext>
            </a:extLst>
          </p:cNvPr>
          <p:cNvSpPr/>
          <p:nvPr/>
        </p:nvSpPr>
        <p:spPr>
          <a:xfrm>
            <a:off x="1409935" y="3242627"/>
            <a:ext cx="96715" cy="147542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Tree>
    <p:custDataLst>
      <p:tags r:id="rId1"/>
    </p:custDataLst>
    <p:extLst>
      <p:ext uri="{BB962C8B-B14F-4D97-AF65-F5344CB8AC3E}">
        <p14:creationId xmlns:p14="http://schemas.microsoft.com/office/powerpoint/2010/main" val="20356539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advTm="292477">
        <p15:prstTrans prst="pageCurlDouble"/>
      </p:transition>
    </mc:Choice>
    <mc:Fallback xmlns="">
      <p:transition advTm="292477">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wipe(up)">
                                      <p:cBhvr>
                                        <p:cTn id="7" dur="500"/>
                                        <p:tgtEl>
                                          <p:spTgt spid="5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xit" presetSubtype="1" fill="hold" grpId="1" nodeType="clickEffect">
                                  <p:stCondLst>
                                    <p:cond delay="0"/>
                                  </p:stCondLst>
                                  <p:childTnLst>
                                    <p:animEffect transition="out" filter="wipe(up)">
                                      <p:cBhvr>
                                        <p:cTn id="11" dur="500"/>
                                        <p:tgtEl>
                                          <p:spTgt spid="59"/>
                                        </p:tgtEl>
                                      </p:cBhvr>
                                    </p:animEffect>
                                    <p:set>
                                      <p:cBhvr>
                                        <p:cTn id="12" dur="1" fill="hold">
                                          <p:stCondLst>
                                            <p:cond delay="499"/>
                                          </p:stCondLst>
                                        </p:cTn>
                                        <p:tgtEl>
                                          <p:spTgt spid="59"/>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60"/>
                                        </p:tgtEl>
                                        <p:attrNameLst>
                                          <p:attrName>style.visibility</p:attrName>
                                        </p:attrNameLst>
                                      </p:cBhvr>
                                      <p:to>
                                        <p:strVal val="visible"/>
                                      </p:to>
                                    </p:set>
                                    <p:animEffect transition="in" filter="wipe(up)">
                                      <p:cBhvr>
                                        <p:cTn id="17" dur="500"/>
                                        <p:tgtEl>
                                          <p:spTgt spid="6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4"/>
                                        </p:tgtEl>
                                        <p:attrNameLst>
                                          <p:attrName>style.visibility</p:attrName>
                                        </p:attrNameLst>
                                      </p:cBhvr>
                                      <p:to>
                                        <p:strVal val="visible"/>
                                      </p:to>
                                    </p:set>
                                    <p:animEffect transition="in" filter="fade">
                                      <p:cBhvr>
                                        <p:cTn id="22" dur="500"/>
                                        <p:tgtEl>
                                          <p:spTgt spid="5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xit" presetSubtype="1" fill="hold" grpId="1" nodeType="clickEffect">
                                  <p:stCondLst>
                                    <p:cond delay="0"/>
                                  </p:stCondLst>
                                  <p:childTnLst>
                                    <p:animEffect transition="out" filter="wipe(up)">
                                      <p:cBhvr>
                                        <p:cTn id="26" dur="500"/>
                                        <p:tgtEl>
                                          <p:spTgt spid="60"/>
                                        </p:tgtEl>
                                      </p:cBhvr>
                                    </p:animEffect>
                                    <p:set>
                                      <p:cBhvr>
                                        <p:cTn id="27" dur="1" fill="hold">
                                          <p:stCondLst>
                                            <p:cond delay="499"/>
                                          </p:stCondLst>
                                        </p:cTn>
                                        <p:tgtEl>
                                          <p:spTgt spid="60"/>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grpId="0" nodeType="clickEffect">
                                  <p:stCondLst>
                                    <p:cond delay="0"/>
                                  </p:stCondLst>
                                  <p:childTnLst>
                                    <p:set>
                                      <p:cBhvr>
                                        <p:cTn id="31" dur="1" fill="hold">
                                          <p:stCondLst>
                                            <p:cond delay="0"/>
                                          </p:stCondLst>
                                        </p:cTn>
                                        <p:tgtEl>
                                          <p:spTgt spid="61"/>
                                        </p:tgtEl>
                                        <p:attrNameLst>
                                          <p:attrName>style.visibility</p:attrName>
                                        </p:attrNameLst>
                                      </p:cBhvr>
                                      <p:to>
                                        <p:strVal val="visible"/>
                                      </p:to>
                                    </p:set>
                                    <p:animEffect transition="in" filter="wipe(up)">
                                      <p:cBhvr>
                                        <p:cTn id="32" dur="500"/>
                                        <p:tgtEl>
                                          <p:spTgt spid="61"/>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nodeType="clickEffect">
                                  <p:stCondLst>
                                    <p:cond delay="0"/>
                                  </p:stCondLst>
                                  <p:childTnLst>
                                    <p:animEffect transition="out" filter="fade">
                                      <p:cBhvr>
                                        <p:cTn id="36" dur="500"/>
                                        <p:tgtEl>
                                          <p:spTgt spid="54"/>
                                        </p:tgtEl>
                                      </p:cBhvr>
                                    </p:animEffect>
                                    <p:set>
                                      <p:cBhvr>
                                        <p:cTn id="37" dur="1" fill="hold">
                                          <p:stCondLst>
                                            <p:cond delay="499"/>
                                          </p:stCondLst>
                                        </p:cTn>
                                        <p:tgtEl>
                                          <p:spTgt spid="54"/>
                                        </p:tgtEl>
                                        <p:attrNameLst>
                                          <p:attrName>style.visibility</p:attrName>
                                        </p:attrNameLst>
                                      </p:cBhvr>
                                      <p:to>
                                        <p:strVal val="hidden"/>
                                      </p:to>
                                    </p:set>
                                  </p:childTnLst>
                                </p:cTn>
                              </p:par>
                              <p:par>
                                <p:cTn id="38" presetID="10" presetClass="entr" presetSubtype="0" fill="hold" nodeType="withEffect">
                                  <p:stCondLst>
                                    <p:cond delay="0"/>
                                  </p:stCondLst>
                                  <p:childTnLst>
                                    <p:set>
                                      <p:cBhvr>
                                        <p:cTn id="39" dur="1" fill="hold">
                                          <p:stCondLst>
                                            <p:cond delay="0"/>
                                          </p:stCondLst>
                                        </p:cTn>
                                        <p:tgtEl>
                                          <p:spTgt spid="58"/>
                                        </p:tgtEl>
                                        <p:attrNameLst>
                                          <p:attrName>style.visibility</p:attrName>
                                        </p:attrNameLst>
                                      </p:cBhvr>
                                      <p:to>
                                        <p:strVal val="visible"/>
                                      </p:to>
                                    </p:set>
                                    <p:animEffect transition="in" filter="fade">
                                      <p:cBhvr>
                                        <p:cTn id="40" dur="500"/>
                                        <p:tgtEl>
                                          <p:spTgt spid="58"/>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xit" presetSubtype="1" fill="hold" grpId="1" nodeType="clickEffect">
                                  <p:stCondLst>
                                    <p:cond delay="0"/>
                                  </p:stCondLst>
                                  <p:childTnLst>
                                    <p:animEffect transition="out" filter="wipe(up)">
                                      <p:cBhvr>
                                        <p:cTn id="44" dur="500"/>
                                        <p:tgtEl>
                                          <p:spTgt spid="61"/>
                                        </p:tgtEl>
                                      </p:cBhvr>
                                    </p:animEffect>
                                    <p:set>
                                      <p:cBhvr>
                                        <p:cTn id="45" dur="1" fill="hold">
                                          <p:stCondLst>
                                            <p:cond delay="499"/>
                                          </p:stCondLst>
                                        </p:cTn>
                                        <p:tgtEl>
                                          <p:spTgt spid="61"/>
                                        </p:tgtEl>
                                        <p:attrNameLst>
                                          <p:attrName>style.visibility</p:attrName>
                                        </p:attrNameLst>
                                      </p:cBhvr>
                                      <p:to>
                                        <p:strVal val="hidden"/>
                                      </p:to>
                                    </p:set>
                                  </p:childTnLst>
                                </p:cTn>
                              </p:par>
                            </p:childTnLst>
                          </p:cTn>
                        </p:par>
                      </p:childTnLst>
                    </p:cTn>
                  </p:par>
                  <p:par>
                    <p:cTn id="46" fill="hold">
                      <p:stCondLst>
                        <p:cond delay="indefinite"/>
                      </p:stCondLst>
                      <p:childTnLst>
                        <p:par>
                          <p:cTn id="47" fill="hold">
                            <p:stCondLst>
                              <p:cond delay="0"/>
                            </p:stCondLst>
                            <p:childTnLst>
                              <p:par>
                                <p:cTn id="48" presetID="22" presetClass="entr" presetSubtype="1" fill="hold" grpId="0" nodeType="clickEffect">
                                  <p:stCondLst>
                                    <p:cond delay="0"/>
                                  </p:stCondLst>
                                  <p:childTnLst>
                                    <p:set>
                                      <p:cBhvr>
                                        <p:cTn id="49" dur="1" fill="hold">
                                          <p:stCondLst>
                                            <p:cond delay="0"/>
                                          </p:stCondLst>
                                        </p:cTn>
                                        <p:tgtEl>
                                          <p:spTgt spid="63"/>
                                        </p:tgtEl>
                                        <p:attrNameLst>
                                          <p:attrName>style.visibility</p:attrName>
                                        </p:attrNameLst>
                                      </p:cBhvr>
                                      <p:to>
                                        <p:strVal val="visible"/>
                                      </p:to>
                                    </p:set>
                                    <p:animEffect transition="in" filter="wipe(up)">
                                      <p:cBhvr>
                                        <p:cTn id="50" dur="500"/>
                                        <p:tgtEl>
                                          <p:spTgt spid="63"/>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1" fill="hold" grpId="0" nodeType="clickEffect">
                                  <p:stCondLst>
                                    <p:cond delay="0"/>
                                  </p:stCondLst>
                                  <p:childTnLst>
                                    <p:set>
                                      <p:cBhvr>
                                        <p:cTn id="54" dur="1" fill="hold">
                                          <p:stCondLst>
                                            <p:cond delay="0"/>
                                          </p:stCondLst>
                                        </p:cTn>
                                        <p:tgtEl>
                                          <p:spTgt spid="11"/>
                                        </p:tgtEl>
                                        <p:attrNameLst>
                                          <p:attrName>style.visibility</p:attrName>
                                        </p:attrNameLst>
                                      </p:cBhvr>
                                      <p:to>
                                        <p:strVal val="visible"/>
                                      </p:to>
                                    </p:set>
                                    <p:animEffect transition="in" filter="wipe(up)">
                                      <p:cBhvr>
                                        <p:cTn id="55" dur="500"/>
                                        <p:tgtEl>
                                          <p:spTgt spid="11"/>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xit" presetSubtype="1" fill="hold" grpId="1" nodeType="clickEffect">
                                  <p:stCondLst>
                                    <p:cond delay="0"/>
                                  </p:stCondLst>
                                  <p:childTnLst>
                                    <p:animEffect transition="out" filter="wipe(up)">
                                      <p:cBhvr>
                                        <p:cTn id="59" dur="500"/>
                                        <p:tgtEl>
                                          <p:spTgt spid="11"/>
                                        </p:tgtEl>
                                      </p:cBhvr>
                                    </p:animEffect>
                                    <p:set>
                                      <p:cBhvr>
                                        <p:cTn id="60" dur="1" fill="hold">
                                          <p:stCondLst>
                                            <p:cond delay="499"/>
                                          </p:stCondLst>
                                        </p:cTn>
                                        <p:tgtEl>
                                          <p:spTgt spid="11"/>
                                        </p:tgtEl>
                                        <p:attrNameLst>
                                          <p:attrName>style.visibility</p:attrName>
                                        </p:attrNameLst>
                                      </p:cBhvr>
                                      <p:to>
                                        <p:strVal val="hidden"/>
                                      </p:to>
                                    </p:set>
                                  </p:childTnLst>
                                </p:cTn>
                              </p:par>
                            </p:childTnLst>
                          </p:cTn>
                        </p:par>
                      </p:childTnLst>
                    </p:cTn>
                  </p:par>
                  <p:par>
                    <p:cTn id="61" fill="hold">
                      <p:stCondLst>
                        <p:cond delay="indefinite"/>
                      </p:stCondLst>
                      <p:childTnLst>
                        <p:par>
                          <p:cTn id="62" fill="hold">
                            <p:stCondLst>
                              <p:cond delay="0"/>
                            </p:stCondLst>
                            <p:childTnLst>
                              <p:par>
                                <p:cTn id="63" presetID="22" presetClass="exit" presetSubtype="1" fill="hold" grpId="1" nodeType="clickEffect">
                                  <p:stCondLst>
                                    <p:cond delay="0"/>
                                  </p:stCondLst>
                                  <p:childTnLst>
                                    <p:animEffect transition="out" filter="wipe(up)">
                                      <p:cBhvr>
                                        <p:cTn id="64" dur="500"/>
                                        <p:tgtEl>
                                          <p:spTgt spid="63"/>
                                        </p:tgtEl>
                                      </p:cBhvr>
                                    </p:animEffect>
                                    <p:set>
                                      <p:cBhvr>
                                        <p:cTn id="65" dur="1" fill="hold">
                                          <p:stCondLst>
                                            <p:cond delay="499"/>
                                          </p:stCondLst>
                                        </p:cTn>
                                        <p:tgtEl>
                                          <p:spTgt spid="63"/>
                                        </p:tgtEl>
                                        <p:attrNameLst>
                                          <p:attrName>style.visibility</p:attrName>
                                        </p:attrNameLst>
                                      </p:cBhvr>
                                      <p:to>
                                        <p:strVal val="hidden"/>
                                      </p:to>
                                    </p:set>
                                  </p:childTnLst>
                                </p:cTn>
                              </p:par>
                            </p:childTnLst>
                          </p:cTn>
                        </p:par>
                      </p:childTnLst>
                    </p:cTn>
                  </p:par>
                  <p:par>
                    <p:cTn id="66" fill="hold">
                      <p:stCondLst>
                        <p:cond delay="indefinite"/>
                      </p:stCondLst>
                      <p:childTnLst>
                        <p:par>
                          <p:cTn id="67" fill="hold">
                            <p:stCondLst>
                              <p:cond delay="0"/>
                            </p:stCondLst>
                            <p:childTnLst>
                              <p:par>
                                <p:cTn id="68" presetID="22" presetClass="entr" presetSubtype="1" fill="hold" grpId="0" nodeType="clickEffect">
                                  <p:stCondLst>
                                    <p:cond delay="0"/>
                                  </p:stCondLst>
                                  <p:childTnLst>
                                    <p:set>
                                      <p:cBhvr>
                                        <p:cTn id="69" dur="1" fill="hold">
                                          <p:stCondLst>
                                            <p:cond delay="0"/>
                                          </p:stCondLst>
                                        </p:cTn>
                                        <p:tgtEl>
                                          <p:spTgt spid="10"/>
                                        </p:tgtEl>
                                        <p:attrNameLst>
                                          <p:attrName>style.visibility</p:attrName>
                                        </p:attrNameLst>
                                      </p:cBhvr>
                                      <p:to>
                                        <p:strVal val="visible"/>
                                      </p:to>
                                    </p:set>
                                    <p:animEffect transition="in" filter="wipe(up)">
                                      <p:cBhvr>
                                        <p:cTn id="70" dur="500"/>
                                        <p:tgtEl>
                                          <p:spTgt spid="10"/>
                                        </p:tgtEl>
                                      </p:cBhvr>
                                    </p:animEffect>
                                  </p:childTnLst>
                                </p:cTn>
                              </p:par>
                            </p:childTnLst>
                          </p:cTn>
                        </p:par>
                      </p:childTnLst>
                    </p:cTn>
                  </p:par>
                  <p:par>
                    <p:cTn id="71" fill="hold">
                      <p:stCondLst>
                        <p:cond delay="indefinite"/>
                      </p:stCondLst>
                      <p:childTnLst>
                        <p:par>
                          <p:cTn id="72" fill="hold">
                            <p:stCondLst>
                              <p:cond delay="0"/>
                            </p:stCondLst>
                            <p:childTnLst>
                              <p:par>
                                <p:cTn id="73" presetID="22" presetClass="exit" presetSubtype="1" fill="hold" grpId="1" nodeType="clickEffect">
                                  <p:stCondLst>
                                    <p:cond delay="0"/>
                                  </p:stCondLst>
                                  <p:childTnLst>
                                    <p:animEffect transition="out" filter="wipe(up)">
                                      <p:cBhvr>
                                        <p:cTn id="74" dur="500"/>
                                        <p:tgtEl>
                                          <p:spTgt spid="10"/>
                                        </p:tgtEl>
                                      </p:cBhvr>
                                    </p:animEffect>
                                    <p:set>
                                      <p:cBhvr>
                                        <p:cTn id="75" dur="1" fill="hold">
                                          <p:stCondLst>
                                            <p:cond delay="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59" grpId="1" animBg="1"/>
      <p:bldP spid="60" grpId="0" animBg="1"/>
      <p:bldP spid="60" grpId="1" animBg="1"/>
      <p:bldP spid="61" grpId="0" animBg="1"/>
      <p:bldP spid="61" grpId="1" animBg="1"/>
      <p:bldP spid="63" grpId="0" animBg="1"/>
      <p:bldP spid="63" grpId="1" animBg="1"/>
      <p:bldP spid="10" grpId="0" animBg="1"/>
      <p:bldP spid="10" grpId="1" animBg="1"/>
      <p:bldP spid="11" grpId="0" animBg="1"/>
      <p:bldP spid="11" grpId="1" animBg="1"/>
    </p:bld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926194C0-030D-41C1-8E08-110FC43AAF9B}"/>
                  </a:ext>
                </a:extLst>
              </p14:cNvPr>
              <p14:cNvContentPartPr/>
              <p14:nvPr/>
            </p14:nvContentPartPr>
            <p14:xfrm>
              <a:off x="5492903" y="2124106"/>
              <a:ext cx="3323880" cy="523080"/>
            </p14:xfrm>
          </p:contentPart>
        </mc:Choice>
        <mc:Fallback xmlns="">
          <p:pic>
            <p:nvPicPr>
              <p:cNvPr id="5" name="Ink 4">
                <a:extLst>
                  <a:ext uri="{FF2B5EF4-FFF2-40B4-BE49-F238E27FC236}">
                    <a16:creationId xmlns:a16="http://schemas.microsoft.com/office/drawing/2014/main" id="{926194C0-030D-41C1-8E08-110FC43AAF9B}"/>
                  </a:ext>
                </a:extLst>
              </p:cNvPr>
              <p:cNvPicPr/>
              <p:nvPr/>
            </p:nvPicPr>
            <p:blipFill>
              <a:blip r:embed="rId4"/>
              <a:stretch>
                <a:fillRect/>
              </a:stretch>
            </p:blipFill>
            <p:spPr>
              <a:xfrm>
                <a:off x="5475263" y="2106466"/>
                <a:ext cx="3359520" cy="5587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8E84C122-A656-4FF4-9643-A80A3DEA38D2}"/>
                  </a:ext>
                </a:extLst>
              </p14:cNvPr>
              <p14:cNvContentPartPr/>
              <p14:nvPr/>
            </p14:nvContentPartPr>
            <p14:xfrm>
              <a:off x="8767823" y="2596966"/>
              <a:ext cx="86400" cy="92160"/>
            </p14:xfrm>
          </p:contentPart>
        </mc:Choice>
        <mc:Fallback xmlns="">
          <p:pic>
            <p:nvPicPr>
              <p:cNvPr id="6" name="Ink 5">
                <a:extLst>
                  <a:ext uri="{FF2B5EF4-FFF2-40B4-BE49-F238E27FC236}">
                    <a16:creationId xmlns:a16="http://schemas.microsoft.com/office/drawing/2014/main" id="{8E84C122-A656-4FF4-9643-A80A3DEA38D2}"/>
                  </a:ext>
                </a:extLst>
              </p:cNvPr>
              <p:cNvPicPr/>
              <p:nvPr/>
            </p:nvPicPr>
            <p:blipFill>
              <a:blip r:embed="rId6"/>
              <a:stretch>
                <a:fillRect/>
              </a:stretch>
            </p:blipFill>
            <p:spPr>
              <a:xfrm>
                <a:off x="8749823" y="2579326"/>
                <a:ext cx="122040" cy="1278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D59057D7-6F09-4A2D-A524-F5097BCD29B4}"/>
                  </a:ext>
                </a:extLst>
              </p14:cNvPr>
              <p14:cNvContentPartPr/>
              <p14:nvPr/>
            </p14:nvContentPartPr>
            <p14:xfrm>
              <a:off x="5449703" y="2109886"/>
              <a:ext cx="79560" cy="99360"/>
            </p14:xfrm>
          </p:contentPart>
        </mc:Choice>
        <mc:Fallback xmlns="">
          <p:pic>
            <p:nvPicPr>
              <p:cNvPr id="7" name="Ink 6">
                <a:extLst>
                  <a:ext uri="{FF2B5EF4-FFF2-40B4-BE49-F238E27FC236}">
                    <a16:creationId xmlns:a16="http://schemas.microsoft.com/office/drawing/2014/main" id="{D59057D7-6F09-4A2D-A524-F5097BCD29B4}"/>
                  </a:ext>
                </a:extLst>
              </p:cNvPr>
              <p:cNvPicPr/>
              <p:nvPr/>
            </p:nvPicPr>
            <p:blipFill>
              <a:blip r:embed="rId8"/>
              <a:stretch>
                <a:fillRect/>
              </a:stretch>
            </p:blipFill>
            <p:spPr>
              <a:xfrm>
                <a:off x="5431703" y="2092246"/>
                <a:ext cx="115200" cy="135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 name="Ink 7">
                <a:extLst>
                  <a:ext uri="{FF2B5EF4-FFF2-40B4-BE49-F238E27FC236}">
                    <a16:creationId xmlns:a16="http://schemas.microsoft.com/office/drawing/2014/main" id="{982BD1C9-1E50-4942-BA8B-36E4A7132E48}"/>
                  </a:ext>
                </a:extLst>
              </p14:cNvPr>
              <p14:cNvContentPartPr/>
              <p14:nvPr/>
            </p14:nvContentPartPr>
            <p14:xfrm>
              <a:off x="6006983" y="2563846"/>
              <a:ext cx="360" cy="197280"/>
            </p14:xfrm>
          </p:contentPart>
        </mc:Choice>
        <mc:Fallback xmlns="">
          <p:pic>
            <p:nvPicPr>
              <p:cNvPr id="8" name="Ink 7">
                <a:extLst>
                  <a:ext uri="{FF2B5EF4-FFF2-40B4-BE49-F238E27FC236}">
                    <a16:creationId xmlns:a16="http://schemas.microsoft.com/office/drawing/2014/main" id="{982BD1C9-1E50-4942-BA8B-36E4A7132E48}"/>
                  </a:ext>
                </a:extLst>
              </p:cNvPr>
              <p:cNvPicPr/>
              <p:nvPr/>
            </p:nvPicPr>
            <p:blipFill>
              <a:blip r:embed="rId10"/>
              <a:stretch>
                <a:fillRect/>
              </a:stretch>
            </p:blipFill>
            <p:spPr>
              <a:xfrm>
                <a:off x="5998343" y="2554846"/>
                <a:ext cx="18000" cy="2149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9" name="Ink 8">
                <a:extLst>
                  <a:ext uri="{FF2B5EF4-FFF2-40B4-BE49-F238E27FC236}">
                    <a16:creationId xmlns:a16="http://schemas.microsoft.com/office/drawing/2014/main" id="{FCC2C393-87E7-43ED-B06A-83C8E6608634}"/>
                  </a:ext>
                </a:extLst>
              </p14:cNvPr>
              <p14:cNvContentPartPr/>
              <p14:nvPr/>
            </p14:nvContentPartPr>
            <p14:xfrm>
              <a:off x="6956303" y="2566726"/>
              <a:ext cx="360" cy="191520"/>
            </p14:xfrm>
          </p:contentPart>
        </mc:Choice>
        <mc:Fallback xmlns="">
          <p:pic>
            <p:nvPicPr>
              <p:cNvPr id="9" name="Ink 8">
                <a:extLst>
                  <a:ext uri="{FF2B5EF4-FFF2-40B4-BE49-F238E27FC236}">
                    <a16:creationId xmlns:a16="http://schemas.microsoft.com/office/drawing/2014/main" id="{FCC2C393-87E7-43ED-B06A-83C8E6608634}"/>
                  </a:ext>
                </a:extLst>
              </p:cNvPr>
              <p:cNvPicPr/>
              <p:nvPr/>
            </p:nvPicPr>
            <p:blipFill>
              <a:blip r:embed="rId12"/>
              <a:stretch>
                <a:fillRect/>
              </a:stretch>
            </p:blipFill>
            <p:spPr>
              <a:xfrm>
                <a:off x="6947303" y="2558086"/>
                <a:ext cx="18000" cy="2091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1" name="Ink 10">
                <a:extLst>
                  <a:ext uri="{FF2B5EF4-FFF2-40B4-BE49-F238E27FC236}">
                    <a16:creationId xmlns:a16="http://schemas.microsoft.com/office/drawing/2014/main" id="{8702F8DE-E1D1-4818-863D-036F166C3421}"/>
                  </a:ext>
                </a:extLst>
              </p14:cNvPr>
              <p14:cNvContentPartPr/>
              <p14:nvPr/>
            </p14:nvContentPartPr>
            <p14:xfrm>
              <a:off x="7947023" y="2551966"/>
              <a:ext cx="360" cy="176760"/>
            </p14:xfrm>
          </p:contentPart>
        </mc:Choice>
        <mc:Fallback xmlns="">
          <p:pic>
            <p:nvPicPr>
              <p:cNvPr id="11" name="Ink 10">
                <a:extLst>
                  <a:ext uri="{FF2B5EF4-FFF2-40B4-BE49-F238E27FC236}">
                    <a16:creationId xmlns:a16="http://schemas.microsoft.com/office/drawing/2014/main" id="{8702F8DE-E1D1-4818-863D-036F166C3421}"/>
                  </a:ext>
                </a:extLst>
              </p:cNvPr>
              <p:cNvPicPr/>
              <p:nvPr/>
            </p:nvPicPr>
            <p:blipFill>
              <a:blip r:embed="rId14"/>
              <a:stretch>
                <a:fillRect/>
              </a:stretch>
            </p:blipFill>
            <p:spPr>
              <a:xfrm>
                <a:off x="7938023" y="2542966"/>
                <a:ext cx="18000" cy="1944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2" name="Ink 11">
                <a:extLst>
                  <a:ext uri="{FF2B5EF4-FFF2-40B4-BE49-F238E27FC236}">
                    <a16:creationId xmlns:a16="http://schemas.microsoft.com/office/drawing/2014/main" id="{1F33FAFA-3457-411C-944B-E1D9FB3D0419}"/>
                  </a:ext>
                </a:extLst>
              </p14:cNvPr>
              <p14:cNvContentPartPr/>
              <p14:nvPr/>
            </p14:nvContentPartPr>
            <p14:xfrm>
              <a:off x="5449703" y="619602"/>
              <a:ext cx="3420000" cy="674280"/>
            </p14:xfrm>
          </p:contentPart>
        </mc:Choice>
        <mc:Fallback xmlns="">
          <p:pic>
            <p:nvPicPr>
              <p:cNvPr id="12" name="Ink 11">
                <a:extLst>
                  <a:ext uri="{FF2B5EF4-FFF2-40B4-BE49-F238E27FC236}">
                    <a16:creationId xmlns:a16="http://schemas.microsoft.com/office/drawing/2014/main" id="{1F33FAFA-3457-411C-944B-E1D9FB3D0419}"/>
                  </a:ext>
                </a:extLst>
              </p:cNvPr>
              <p:cNvPicPr/>
              <p:nvPr/>
            </p:nvPicPr>
            <p:blipFill>
              <a:blip r:embed="rId16"/>
              <a:stretch>
                <a:fillRect/>
              </a:stretch>
            </p:blipFill>
            <p:spPr>
              <a:xfrm>
                <a:off x="5432063" y="601602"/>
                <a:ext cx="3455640" cy="7009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3" name="Ink 12">
                <a:extLst>
                  <a:ext uri="{FF2B5EF4-FFF2-40B4-BE49-F238E27FC236}">
                    <a16:creationId xmlns:a16="http://schemas.microsoft.com/office/drawing/2014/main" id="{6B607C79-7B67-429E-94B4-4D6A69A96829}"/>
                  </a:ext>
                </a:extLst>
              </p14:cNvPr>
              <p14:cNvContentPartPr/>
              <p14:nvPr/>
            </p14:nvContentPartPr>
            <p14:xfrm>
              <a:off x="5982030" y="2269457"/>
              <a:ext cx="83880" cy="85320"/>
            </p14:xfrm>
          </p:contentPart>
        </mc:Choice>
        <mc:Fallback xmlns="">
          <p:pic>
            <p:nvPicPr>
              <p:cNvPr id="13" name="Ink 12">
                <a:extLst>
                  <a:ext uri="{FF2B5EF4-FFF2-40B4-BE49-F238E27FC236}">
                    <a16:creationId xmlns:a16="http://schemas.microsoft.com/office/drawing/2014/main" id="{6B607C79-7B67-429E-94B4-4D6A69A96829}"/>
                  </a:ext>
                </a:extLst>
              </p:cNvPr>
              <p:cNvPicPr/>
              <p:nvPr/>
            </p:nvPicPr>
            <p:blipFill>
              <a:blip r:embed="rId18"/>
              <a:stretch>
                <a:fillRect/>
              </a:stretch>
            </p:blipFill>
            <p:spPr>
              <a:xfrm>
                <a:off x="5964030" y="2251457"/>
                <a:ext cx="119520" cy="1209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4" name="Ink 13">
                <a:extLst>
                  <a:ext uri="{FF2B5EF4-FFF2-40B4-BE49-F238E27FC236}">
                    <a16:creationId xmlns:a16="http://schemas.microsoft.com/office/drawing/2014/main" id="{C817D61A-3DB0-4ACE-95F1-12C2F07BBF85}"/>
                  </a:ext>
                </a:extLst>
              </p14:cNvPr>
              <p14:cNvContentPartPr/>
              <p14:nvPr/>
            </p14:nvContentPartPr>
            <p14:xfrm>
              <a:off x="7824150" y="2088737"/>
              <a:ext cx="215640" cy="204480"/>
            </p14:xfrm>
          </p:contentPart>
        </mc:Choice>
        <mc:Fallback xmlns="">
          <p:pic>
            <p:nvPicPr>
              <p:cNvPr id="14" name="Ink 13">
                <a:extLst>
                  <a:ext uri="{FF2B5EF4-FFF2-40B4-BE49-F238E27FC236}">
                    <a16:creationId xmlns:a16="http://schemas.microsoft.com/office/drawing/2014/main" id="{C817D61A-3DB0-4ACE-95F1-12C2F07BBF85}"/>
                  </a:ext>
                </a:extLst>
              </p:cNvPr>
              <p:cNvPicPr/>
              <p:nvPr/>
            </p:nvPicPr>
            <p:blipFill>
              <a:blip r:embed="rId20"/>
              <a:stretch>
                <a:fillRect/>
              </a:stretch>
            </p:blipFill>
            <p:spPr>
              <a:xfrm>
                <a:off x="7806150" y="2071097"/>
                <a:ext cx="251280" cy="2401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5" name="Ink 14">
                <a:extLst>
                  <a:ext uri="{FF2B5EF4-FFF2-40B4-BE49-F238E27FC236}">
                    <a16:creationId xmlns:a16="http://schemas.microsoft.com/office/drawing/2014/main" id="{3E68EA7D-9B8A-47F2-9270-BF7F5A02B145}"/>
                  </a:ext>
                </a:extLst>
              </p14:cNvPr>
              <p14:cNvContentPartPr/>
              <p14:nvPr/>
            </p14:nvContentPartPr>
            <p14:xfrm>
              <a:off x="916943" y="2271311"/>
              <a:ext cx="3323880" cy="523080"/>
            </p14:xfrm>
          </p:contentPart>
        </mc:Choice>
        <mc:Fallback xmlns="">
          <p:pic>
            <p:nvPicPr>
              <p:cNvPr id="15" name="Ink 14">
                <a:extLst>
                  <a:ext uri="{FF2B5EF4-FFF2-40B4-BE49-F238E27FC236}">
                    <a16:creationId xmlns:a16="http://schemas.microsoft.com/office/drawing/2014/main" id="{3E68EA7D-9B8A-47F2-9270-BF7F5A02B145}"/>
                  </a:ext>
                </a:extLst>
              </p:cNvPr>
              <p:cNvPicPr/>
              <p:nvPr/>
            </p:nvPicPr>
            <p:blipFill>
              <a:blip r:embed="rId4"/>
              <a:stretch>
                <a:fillRect/>
              </a:stretch>
            </p:blipFill>
            <p:spPr>
              <a:xfrm>
                <a:off x="899303" y="2253671"/>
                <a:ext cx="3359520" cy="5587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6" name="Ink 15">
                <a:extLst>
                  <a:ext uri="{FF2B5EF4-FFF2-40B4-BE49-F238E27FC236}">
                    <a16:creationId xmlns:a16="http://schemas.microsoft.com/office/drawing/2014/main" id="{09696041-91D8-4493-B5C3-E3FFC71DF7F5}"/>
                  </a:ext>
                </a:extLst>
              </p14:cNvPr>
              <p14:cNvContentPartPr/>
              <p14:nvPr/>
            </p14:nvContentPartPr>
            <p14:xfrm>
              <a:off x="4191863" y="2744171"/>
              <a:ext cx="86400" cy="92160"/>
            </p14:xfrm>
          </p:contentPart>
        </mc:Choice>
        <mc:Fallback xmlns="">
          <p:pic>
            <p:nvPicPr>
              <p:cNvPr id="16" name="Ink 15">
                <a:extLst>
                  <a:ext uri="{FF2B5EF4-FFF2-40B4-BE49-F238E27FC236}">
                    <a16:creationId xmlns:a16="http://schemas.microsoft.com/office/drawing/2014/main" id="{09696041-91D8-4493-B5C3-E3FFC71DF7F5}"/>
                  </a:ext>
                </a:extLst>
              </p:cNvPr>
              <p:cNvPicPr/>
              <p:nvPr/>
            </p:nvPicPr>
            <p:blipFill>
              <a:blip r:embed="rId6"/>
              <a:stretch>
                <a:fillRect/>
              </a:stretch>
            </p:blipFill>
            <p:spPr>
              <a:xfrm>
                <a:off x="4173863" y="2726531"/>
                <a:ext cx="122040" cy="1278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7" name="Ink 16">
                <a:extLst>
                  <a:ext uri="{FF2B5EF4-FFF2-40B4-BE49-F238E27FC236}">
                    <a16:creationId xmlns:a16="http://schemas.microsoft.com/office/drawing/2014/main" id="{8E73B3FB-4F28-4BB7-AA4E-3BB0AC88AC48}"/>
                  </a:ext>
                </a:extLst>
              </p14:cNvPr>
              <p14:cNvContentPartPr/>
              <p14:nvPr/>
            </p14:nvContentPartPr>
            <p14:xfrm>
              <a:off x="873743" y="2257091"/>
              <a:ext cx="79560" cy="99360"/>
            </p14:xfrm>
          </p:contentPart>
        </mc:Choice>
        <mc:Fallback xmlns="">
          <p:pic>
            <p:nvPicPr>
              <p:cNvPr id="17" name="Ink 16">
                <a:extLst>
                  <a:ext uri="{FF2B5EF4-FFF2-40B4-BE49-F238E27FC236}">
                    <a16:creationId xmlns:a16="http://schemas.microsoft.com/office/drawing/2014/main" id="{8E73B3FB-4F28-4BB7-AA4E-3BB0AC88AC48}"/>
                  </a:ext>
                </a:extLst>
              </p:cNvPr>
              <p:cNvPicPr/>
              <p:nvPr/>
            </p:nvPicPr>
            <p:blipFill>
              <a:blip r:embed="rId8"/>
              <a:stretch>
                <a:fillRect/>
              </a:stretch>
            </p:blipFill>
            <p:spPr>
              <a:xfrm>
                <a:off x="855743" y="2239451"/>
                <a:ext cx="115200" cy="1350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8" name="Ink 17">
                <a:extLst>
                  <a:ext uri="{FF2B5EF4-FFF2-40B4-BE49-F238E27FC236}">
                    <a16:creationId xmlns:a16="http://schemas.microsoft.com/office/drawing/2014/main" id="{74B098F1-00A0-40CF-8744-5B2D6268C3AD}"/>
                  </a:ext>
                </a:extLst>
              </p14:cNvPr>
              <p14:cNvContentPartPr/>
              <p14:nvPr/>
            </p14:nvContentPartPr>
            <p14:xfrm>
              <a:off x="1431023" y="2711051"/>
              <a:ext cx="360" cy="197280"/>
            </p14:xfrm>
          </p:contentPart>
        </mc:Choice>
        <mc:Fallback xmlns="">
          <p:pic>
            <p:nvPicPr>
              <p:cNvPr id="18" name="Ink 17">
                <a:extLst>
                  <a:ext uri="{FF2B5EF4-FFF2-40B4-BE49-F238E27FC236}">
                    <a16:creationId xmlns:a16="http://schemas.microsoft.com/office/drawing/2014/main" id="{74B098F1-00A0-40CF-8744-5B2D6268C3AD}"/>
                  </a:ext>
                </a:extLst>
              </p:cNvPr>
              <p:cNvPicPr/>
              <p:nvPr/>
            </p:nvPicPr>
            <p:blipFill>
              <a:blip r:embed="rId10"/>
              <a:stretch>
                <a:fillRect/>
              </a:stretch>
            </p:blipFill>
            <p:spPr>
              <a:xfrm>
                <a:off x="1422383" y="2702051"/>
                <a:ext cx="18000" cy="21492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0" name="Ink 19">
                <a:extLst>
                  <a:ext uri="{FF2B5EF4-FFF2-40B4-BE49-F238E27FC236}">
                    <a16:creationId xmlns:a16="http://schemas.microsoft.com/office/drawing/2014/main" id="{70EB0157-781A-41A6-B69B-CBE44CAB1411}"/>
                  </a:ext>
                </a:extLst>
              </p14:cNvPr>
              <p14:cNvContentPartPr/>
              <p14:nvPr/>
            </p14:nvContentPartPr>
            <p14:xfrm>
              <a:off x="3371063" y="2699171"/>
              <a:ext cx="360" cy="176760"/>
            </p14:xfrm>
          </p:contentPart>
        </mc:Choice>
        <mc:Fallback xmlns="">
          <p:pic>
            <p:nvPicPr>
              <p:cNvPr id="20" name="Ink 19">
                <a:extLst>
                  <a:ext uri="{FF2B5EF4-FFF2-40B4-BE49-F238E27FC236}">
                    <a16:creationId xmlns:a16="http://schemas.microsoft.com/office/drawing/2014/main" id="{70EB0157-781A-41A6-B69B-CBE44CAB1411}"/>
                  </a:ext>
                </a:extLst>
              </p:cNvPr>
              <p:cNvPicPr/>
              <p:nvPr/>
            </p:nvPicPr>
            <p:blipFill>
              <a:blip r:embed="rId14"/>
              <a:stretch>
                <a:fillRect/>
              </a:stretch>
            </p:blipFill>
            <p:spPr>
              <a:xfrm>
                <a:off x="3362063" y="2690171"/>
                <a:ext cx="18000" cy="1944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1" name="Ink 20">
                <a:extLst>
                  <a:ext uri="{FF2B5EF4-FFF2-40B4-BE49-F238E27FC236}">
                    <a16:creationId xmlns:a16="http://schemas.microsoft.com/office/drawing/2014/main" id="{DCE85D41-E16A-42C8-9D90-4BAD73BB8A81}"/>
                  </a:ext>
                </a:extLst>
              </p14:cNvPr>
              <p14:cNvContentPartPr/>
              <p14:nvPr/>
            </p14:nvContentPartPr>
            <p14:xfrm>
              <a:off x="873743" y="766807"/>
              <a:ext cx="3420000" cy="674280"/>
            </p14:xfrm>
          </p:contentPart>
        </mc:Choice>
        <mc:Fallback xmlns="">
          <p:pic>
            <p:nvPicPr>
              <p:cNvPr id="21" name="Ink 20">
                <a:extLst>
                  <a:ext uri="{FF2B5EF4-FFF2-40B4-BE49-F238E27FC236}">
                    <a16:creationId xmlns:a16="http://schemas.microsoft.com/office/drawing/2014/main" id="{DCE85D41-E16A-42C8-9D90-4BAD73BB8A81}"/>
                  </a:ext>
                </a:extLst>
              </p:cNvPr>
              <p:cNvPicPr/>
              <p:nvPr/>
            </p:nvPicPr>
            <p:blipFill>
              <a:blip r:embed="rId27"/>
              <a:stretch>
                <a:fillRect/>
              </a:stretch>
            </p:blipFill>
            <p:spPr>
              <a:xfrm>
                <a:off x="855743" y="748807"/>
                <a:ext cx="3455640" cy="7009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5" name="Ink 24">
                <a:extLst>
                  <a:ext uri="{FF2B5EF4-FFF2-40B4-BE49-F238E27FC236}">
                    <a16:creationId xmlns:a16="http://schemas.microsoft.com/office/drawing/2014/main" id="{F23D2B6A-B98E-4765-B138-3A28790BAF7F}"/>
                  </a:ext>
                </a:extLst>
              </p14:cNvPr>
              <p14:cNvContentPartPr/>
              <p14:nvPr/>
            </p14:nvContentPartPr>
            <p14:xfrm>
              <a:off x="1411830" y="944297"/>
              <a:ext cx="107280" cy="94320"/>
            </p14:xfrm>
          </p:contentPart>
        </mc:Choice>
        <mc:Fallback xmlns="">
          <p:pic>
            <p:nvPicPr>
              <p:cNvPr id="25" name="Ink 24">
                <a:extLst>
                  <a:ext uri="{FF2B5EF4-FFF2-40B4-BE49-F238E27FC236}">
                    <a16:creationId xmlns:a16="http://schemas.microsoft.com/office/drawing/2014/main" id="{F23D2B6A-B98E-4765-B138-3A28790BAF7F}"/>
                  </a:ext>
                </a:extLst>
              </p:cNvPr>
              <p:cNvPicPr/>
              <p:nvPr/>
            </p:nvPicPr>
            <p:blipFill>
              <a:blip r:embed="rId29"/>
              <a:stretch>
                <a:fillRect/>
              </a:stretch>
            </p:blipFill>
            <p:spPr>
              <a:xfrm>
                <a:off x="1393830" y="926297"/>
                <a:ext cx="142920" cy="12996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6" name="Ink 25">
                <a:extLst>
                  <a:ext uri="{FF2B5EF4-FFF2-40B4-BE49-F238E27FC236}">
                    <a16:creationId xmlns:a16="http://schemas.microsoft.com/office/drawing/2014/main" id="{FCA1045F-B7E5-4632-8F81-92BAB7B8A17B}"/>
                  </a:ext>
                </a:extLst>
              </p14:cNvPr>
              <p14:cNvContentPartPr/>
              <p14:nvPr/>
            </p14:nvContentPartPr>
            <p14:xfrm>
              <a:off x="3305790" y="2409857"/>
              <a:ext cx="99000" cy="95040"/>
            </p14:xfrm>
          </p:contentPart>
        </mc:Choice>
        <mc:Fallback xmlns="">
          <p:pic>
            <p:nvPicPr>
              <p:cNvPr id="26" name="Ink 25">
                <a:extLst>
                  <a:ext uri="{FF2B5EF4-FFF2-40B4-BE49-F238E27FC236}">
                    <a16:creationId xmlns:a16="http://schemas.microsoft.com/office/drawing/2014/main" id="{FCA1045F-B7E5-4632-8F81-92BAB7B8A17B}"/>
                  </a:ext>
                </a:extLst>
              </p:cNvPr>
              <p:cNvPicPr/>
              <p:nvPr/>
            </p:nvPicPr>
            <p:blipFill>
              <a:blip r:embed="rId31"/>
              <a:stretch>
                <a:fillRect/>
              </a:stretch>
            </p:blipFill>
            <p:spPr>
              <a:xfrm>
                <a:off x="3287790" y="2392217"/>
                <a:ext cx="134640" cy="13068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7" name="Ink 26">
                <a:extLst>
                  <a:ext uri="{FF2B5EF4-FFF2-40B4-BE49-F238E27FC236}">
                    <a16:creationId xmlns:a16="http://schemas.microsoft.com/office/drawing/2014/main" id="{9C0C8A29-7C6F-4BE4-AD75-DE4F6B277D30}"/>
                  </a:ext>
                </a:extLst>
              </p14:cNvPr>
              <p14:cNvContentPartPr/>
              <p14:nvPr/>
            </p14:nvContentPartPr>
            <p14:xfrm>
              <a:off x="7219103" y="5343365"/>
              <a:ext cx="283784" cy="288180"/>
            </p14:xfrm>
          </p:contentPart>
        </mc:Choice>
        <mc:Fallback xmlns="">
          <p:pic>
            <p:nvPicPr>
              <p:cNvPr id="27" name="Ink 26">
                <a:extLst>
                  <a:ext uri="{FF2B5EF4-FFF2-40B4-BE49-F238E27FC236}">
                    <a16:creationId xmlns:a16="http://schemas.microsoft.com/office/drawing/2014/main" id="{9C0C8A29-7C6F-4BE4-AD75-DE4F6B277D30}"/>
                  </a:ext>
                </a:extLst>
              </p:cNvPr>
              <p:cNvPicPr/>
              <p:nvPr/>
            </p:nvPicPr>
            <p:blipFill>
              <a:blip r:embed="rId33"/>
              <a:stretch>
                <a:fillRect/>
              </a:stretch>
            </p:blipFill>
            <p:spPr>
              <a:xfrm>
                <a:off x="7201096" y="5325376"/>
                <a:ext cx="319437" cy="323798"/>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8" name="Ink 27">
                <a:extLst>
                  <a:ext uri="{FF2B5EF4-FFF2-40B4-BE49-F238E27FC236}">
                    <a16:creationId xmlns:a16="http://schemas.microsoft.com/office/drawing/2014/main" id="{DB613134-D4F8-47CF-A80B-7638EDB8B52B}"/>
                  </a:ext>
                </a:extLst>
              </p14:cNvPr>
              <p14:cNvContentPartPr/>
              <p14:nvPr/>
            </p14:nvContentPartPr>
            <p14:xfrm>
              <a:off x="5492543" y="5296745"/>
              <a:ext cx="3323880" cy="523080"/>
            </p14:xfrm>
          </p:contentPart>
        </mc:Choice>
        <mc:Fallback xmlns="">
          <p:pic>
            <p:nvPicPr>
              <p:cNvPr id="28" name="Ink 27">
                <a:extLst>
                  <a:ext uri="{FF2B5EF4-FFF2-40B4-BE49-F238E27FC236}">
                    <a16:creationId xmlns:a16="http://schemas.microsoft.com/office/drawing/2014/main" id="{DB613134-D4F8-47CF-A80B-7638EDB8B52B}"/>
                  </a:ext>
                </a:extLst>
              </p:cNvPr>
              <p:cNvPicPr/>
              <p:nvPr/>
            </p:nvPicPr>
            <p:blipFill>
              <a:blip r:embed="rId4"/>
              <a:stretch>
                <a:fillRect/>
              </a:stretch>
            </p:blipFill>
            <p:spPr>
              <a:xfrm>
                <a:off x="5474903" y="5279105"/>
                <a:ext cx="3359520" cy="55872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9" name="Ink 28">
                <a:extLst>
                  <a:ext uri="{FF2B5EF4-FFF2-40B4-BE49-F238E27FC236}">
                    <a16:creationId xmlns:a16="http://schemas.microsoft.com/office/drawing/2014/main" id="{8A235B18-538C-4DEE-AD5E-B6643C6617A5}"/>
                  </a:ext>
                </a:extLst>
              </p14:cNvPr>
              <p14:cNvContentPartPr/>
              <p14:nvPr/>
            </p14:nvContentPartPr>
            <p14:xfrm>
              <a:off x="8767463" y="5769605"/>
              <a:ext cx="86400" cy="92160"/>
            </p14:xfrm>
          </p:contentPart>
        </mc:Choice>
        <mc:Fallback xmlns="">
          <p:pic>
            <p:nvPicPr>
              <p:cNvPr id="29" name="Ink 28">
                <a:extLst>
                  <a:ext uri="{FF2B5EF4-FFF2-40B4-BE49-F238E27FC236}">
                    <a16:creationId xmlns:a16="http://schemas.microsoft.com/office/drawing/2014/main" id="{8A235B18-538C-4DEE-AD5E-B6643C6617A5}"/>
                  </a:ext>
                </a:extLst>
              </p:cNvPr>
              <p:cNvPicPr/>
              <p:nvPr/>
            </p:nvPicPr>
            <p:blipFill>
              <a:blip r:embed="rId6"/>
              <a:stretch>
                <a:fillRect/>
              </a:stretch>
            </p:blipFill>
            <p:spPr>
              <a:xfrm>
                <a:off x="8749463" y="5751965"/>
                <a:ext cx="122040" cy="1278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30" name="Ink 29">
                <a:extLst>
                  <a:ext uri="{FF2B5EF4-FFF2-40B4-BE49-F238E27FC236}">
                    <a16:creationId xmlns:a16="http://schemas.microsoft.com/office/drawing/2014/main" id="{ECBA65A1-3B21-4B78-ABCB-7DFAFF0B787E}"/>
                  </a:ext>
                </a:extLst>
              </p14:cNvPr>
              <p14:cNvContentPartPr/>
              <p14:nvPr/>
            </p14:nvContentPartPr>
            <p14:xfrm>
              <a:off x="5449343" y="5282525"/>
              <a:ext cx="79560" cy="99360"/>
            </p14:xfrm>
          </p:contentPart>
        </mc:Choice>
        <mc:Fallback xmlns="">
          <p:pic>
            <p:nvPicPr>
              <p:cNvPr id="30" name="Ink 29">
                <a:extLst>
                  <a:ext uri="{FF2B5EF4-FFF2-40B4-BE49-F238E27FC236}">
                    <a16:creationId xmlns:a16="http://schemas.microsoft.com/office/drawing/2014/main" id="{ECBA65A1-3B21-4B78-ABCB-7DFAFF0B787E}"/>
                  </a:ext>
                </a:extLst>
              </p:cNvPr>
              <p:cNvPicPr/>
              <p:nvPr/>
            </p:nvPicPr>
            <p:blipFill>
              <a:blip r:embed="rId8"/>
              <a:stretch>
                <a:fillRect/>
              </a:stretch>
            </p:blipFill>
            <p:spPr>
              <a:xfrm>
                <a:off x="5431343" y="5264885"/>
                <a:ext cx="115200" cy="1350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31" name="Ink 30">
                <a:extLst>
                  <a:ext uri="{FF2B5EF4-FFF2-40B4-BE49-F238E27FC236}">
                    <a16:creationId xmlns:a16="http://schemas.microsoft.com/office/drawing/2014/main" id="{00B9D936-973B-4689-89B4-1EDCCC974C16}"/>
                  </a:ext>
                </a:extLst>
              </p14:cNvPr>
              <p14:cNvContentPartPr/>
              <p14:nvPr/>
            </p14:nvContentPartPr>
            <p14:xfrm>
              <a:off x="6006623" y="5736485"/>
              <a:ext cx="360" cy="197280"/>
            </p14:xfrm>
          </p:contentPart>
        </mc:Choice>
        <mc:Fallback xmlns="">
          <p:pic>
            <p:nvPicPr>
              <p:cNvPr id="31" name="Ink 30">
                <a:extLst>
                  <a:ext uri="{FF2B5EF4-FFF2-40B4-BE49-F238E27FC236}">
                    <a16:creationId xmlns:a16="http://schemas.microsoft.com/office/drawing/2014/main" id="{00B9D936-973B-4689-89B4-1EDCCC974C16}"/>
                  </a:ext>
                </a:extLst>
              </p:cNvPr>
              <p:cNvPicPr/>
              <p:nvPr/>
            </p:nvPicPr>
            <p:blipFill>
              <a:blip r:embed="rId10"/>
              <a:stretch>
                <a:fillRect/>
              </a:stretch>
            </p:blipFill>
            <p:spPr>
              <a:xfrm>
                <a:off x="5997983" y="5727485"/>
                <a:ext cx="18000" cy="2149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32" name="Ink 31">
                <a:extLst>
                  <a:ext uri="{FF2B5EF4-FFF2-40B4-BE49-F238E27FC236}">
                    <a16:creationId xmlns:a16="http://schemas.microsoft.com/office/drawing/2014/main" id="{DF6ECB2F-FF34-4233-8C51-E473FF677DD4}"/>
                  </a:ext>
                </a:extLst>
              </p14:cNvPr>
              <p14:cNvContentPartPr/>
              <p14:nvPr/>
            </p14:nvContentPartPr>
            <p14:xfrm>
              <a:off x="6955943" y="5739365"/>
              <a:ext cx="360" cy="191520"/>
            </p14:xfrm>
          </p:contentPart>
        </mc:Choice>
        <mc:Fallback xmlns="">
          <p:pic>
            <p:nvPicPr>
              <p:cNvPr id="32" name="Ink 31">
                <a:extLst>
                  <a:ext uri="{FF2B5EF4-FFF2-40B4-BE49-F238E27FC236}">
                    <a16:creationId xmlns:a16="http://schemas.microsoft.com/office/drawing/2014/main" id="{DF6ECB2F-FF34-4233-8C51-E473FF677DD4}"/>
                  </a:ext>
                </a:extLst>
              </p:cNvPr>
              <p:cNvPicPr/>
              <p:nvPr/>
            </p:nvPicPr>
            <p:blipFill>
              <a:blip r:embed="rId12"/>
              <a:stretch>
                <a:fillRect/>
              </a:stretch>
            </p:blipFill>
            <p:spPr>
              <a:xfrm>
                <a:off x="6946943" y="5730725"/>
                <a:ext cx="18000" cy="20916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3" name="Ink 32">
                <a:extLst>
                  <a:ext uri="{FF2B5EF4-FFF2-40B4-BE49-F238E27FC236}">
                    <a16:creationId xmlns:a16="http://schemas.microsoft.com/office/drawing/2014/main" id="{107E9485-BCFD-4B48-B8D9-4DCFA43105AD}"/>
                  </a:ext>
                </a:extLst>
              </p14:cNvPr>
              <p14:cNvContentPartPr/>
              <p14:nvPr/>
            </p14:nvContentPartPr>
            <p14:xfrm>
              <a:off x="7339703" y="5763845"/>
              <a:ext cx="360" cy="188280"/>
            </p14:xfrm>
          </p:contentPart>
        </mc:Choice>
        <mc:Fallback xmlns="">
          <p:pic>
            <p:nvPicPr>
              <p:cNvPr id="33" name="Ink 32">
                <a:extLst>
                  <a:ext uri="{FF2B5EF4-FFF2-40B4-BE49-F238E27FC236}">
                    <a16:creationId xmlns:a16="http://schemas.microsoft.com/office/drawing/2014/main" id="{107E9485-BCFD-4B48-B8D9-4DCFA43105AD}"/>
                  </a:ext>
                </a:extLst>
              </p:cNvPr>
              <p:cNvPicPr/>
              <p:nvPr/>
            </p:nvPicPr>
            <p:blipFill>
              <a:blip r:embed="rId40"/>
              <a:stretch>
                <a:fillRect/>
              </a:stretch>
            </p:blipFill>
            <p:spPr>
              <a:xfrm>
                <a:off x="7331063" y="5754845"/>
                <a:ext cx="18000" cy="20592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4" name="Ink 33">
                <a:extLst>
                  <a:ext uri="{FF2B5EF4-FFF2-40B4-BE49-F238E27FC236}">
                    <a16:creationId xmlns:a16="http://schemas.microsoft.com/office/drawing/2014/main" id="{A4BC6277-F87B-4D4D-A116-DC3E7B7D0F0A}"/>
                  </a:ext>
                </a:extLst>
              </p14:cNvPr>
              <p14:cNvContentPartPr/>
              <p14:nvPr/>
            </p14:nvContentPartPr>
            <p14:xfrm>
              <a:off x="7946663" y="5724605"/>
              <a:ext cx="360" cy="176760"/>
            </p14:xfrm>
          </p:contentPart>
        </mc:Choice>
        <mc:Fallback xmlns="">
          <p:pic>
            <p:nvPicPr>
              <p:cNvPr id="34" name="Ink 33">
                <a:extLst>
                  <a:ext uri="{FF2B5EF4-FFF2-40B4-BE49-F238E27FC236}">
                    <a16:creationId xmlns:a16="http://schemas.microsoft.com/office/drawing/2014/main" id="{A4BC6277-F87B-4D4D-A116-DC3E7B7D0F0A}"/>
                  </a:ext>
                </a:extLst>
              </p:cNvPr>
              <p:cNvPicPr/>
              <p:nvPr/>
            </p:nvPicPr>
            <p:blipFill>
              <a:blip r:embed="rId14"/>
              <a:stretch>
                <a:fillRect/>
              </a:stretch>
            </p:blipFill>
            <p:spPr>
              <a:xfrm>
                <a:off x="7937663" y="5715605"/>
                <a:ext cx="18000" cy="19440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35" name="Ink 34">
                <a:extLst>
                  <a:ext uri="{FF2B5EF4-FFF2-40B4-BE49-F238E27FC236}">
                    <a16:creationId xmlns:a16="http://schemas.microsoft.com/office/drawing/2014/main" id="{ACF83785-5768-4414-8989-2703416DDD36}"/>
                  </a:ext>
                </a:extLst>
              </p14:cNvPr>
              <p14:cNvContentPartPr/>
              <p14:nvPr/>
            </p14:nvContentPartPr>
            <p14:xfrm>
              <a:off x="5449343" y="3792241"/>
              <a:ext cx="3420360" cy="674067"/>
            </p14:xfrm>
          </p:contentPart>
        </mc:Choice>
        <mc:Fallback xmlns="">
          <p:pic>
            <p:nvPicPr>
              <p:cNvPr id="35" name="Ink 34">
                <a:extLst>
                  <a:ext uri="{FF2B5EF4-FFF2-40B4-BE49-F238E27FC236}">
                    <a16:creationId xmlns:a16="http://schemas.microsoft.com/office/drawing/2014/main" id="{ACF83785-5768-4414-8989-2703416DDD36}"/>
                  </a:ext>
                </a:extLst>
              </p:cNvPr>
              <p:cNvPicPr/>
              <p:nvPr/>
            </p:nvPicPr>
            <p:blipFill>
              <a:blip r:embed="rId16"/>
              <a:stretch>
                <a:fillRect/>
              </a:stretch>
            </p:blipFill>
            <p:spPr>
              <a:xfrm>
                <a:off x="5431701" y="3774247"/>
                <a:ext cx="3456004" cy="700699"/>
              </a:xfrm>
              <a:prstGeom prst="rect">
                <a:avLst/>
              </a:prstGeom>
            </p:spPr>
          </p:pic>
        </mc:Fallback>
      </mc:AlternateContent>
    </p:spTree>
    <p:extLst>
      <p:ext uri="{BB962C8B-B14F-4D97-AF65-F5344CB8AC3E}">
        <p14:creationId xmlns:p14="http://schemas.microsoft.com/office/powerpoint/2010/main" val="275295865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p15:prstTrans prst="pageCurlDouble"/>
      </p:transition>
    </mc:Choice>
    <mc:Fallback xmlns="">
      <p:transition>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EB776-73D0-4515-8719-C24BFB45BF4E}"/>
              </a:ext>
            </a:extLst>
          </p:cNvPr>
          <p:cNvSpPr>
            <a:spLocks noGrp="1"/>
          </p:cNvSpPr>
          <p:nvPr>
            <p:ph type="title"/>
          </p:nvPr>
        </p:nvSpPr>
        <p:spPr/>
        <p:txBody>
          <a:bodyPr/>
          <a:lstStyle/>
          <a:p>
            <a:r>
              <a:rPr lang="en-GB" dirty="0" err="1">
                <a:solidFill>
                  <a:schemeClr val="bg1">
                    <a:lumMod val="50000"/>
                  </a:schemeClr>
                </a:solidFill>
              </a:rPr>
              <a:t>Kitaev’s</a:t>
            </a:r>
            <a:r>
              <a:rPr lang="en-GB" dirty="0">
                <a:solidFill>
                  <a:schemeClr val="bg1">
                    <a:lumMod val="50000"/>
                  </a:schemeClr>
                </a:solidFill>
              </a:rPr>
              <a:t> Framework #2 |</a:t>
            </a:r>
            <a:r>
              <a:rPr lang="en-GB" dirty="0"/>
              <a:t> </a:t>
            </a:r>
            <a:r>
              <a:rPr lang="en-GB" dirty="0">
                <a:solidFill>
                  <a:schemeClr val="bg1">
                    <a:lumMod val="50000"/>
                  </a:schemeClr>
                </a:solidFill>
              </a:rPr>
              <a:t>TDPG | </a:t>
            </a:r>
            <a:r>
              <a:rPr lang="en-GB" dirty="0"/>
              <a:t>Rule</a:t>
            </a:r>
          </a:p>
        </p:txBody>
      </p:sp>
      <p:pic>
        <p:nvPicPr>
          <p:cNvPr id="2163" name="Picture 2162">
            <a:extLst>
              <a:ext uri="{FF2B5EF4-FFF2-40B4-BE49-F238E27FC236}">
                <a16:creationId xmlns:a16="http://schemas.microsoft.com/office/drawing/2014/main" id="{7A8B28A5-DF4E-4E6F-9BFC-0162D05974EC}"/>
              </a:ext>
            </a:extLst>
          </p:cNvPr>
          <p:cNvPicPr>
            <a:picLocks noChangeAspect="1"/>
          </p:cNvPicPr>
          <p:nvPr>
            <p:custDataLst>
              <p:tags r:id="rId2"/>
            </p:custDataLst>
          </p:nvPr>
        </p:nvPicPr>
        <p:blipFill>
          <a:blip r:embed="rId5">
            <a:extLst>
              <a:ext uri="{28A0092B-C50C-407E-A947-70E740481C1C}">
                <a14:useLocalDpi xmlns:a14="http://schemas.microsoft.com/office/drawing/2010/main" val="0"/>
              </a:ext>
            </a:extLst>
          </a:blip>
          <a:stretch>
            <a:fillRect/>
          </a:stretch>
        </p:blipFill>
        <p:spPr>
          <a:xfrm>
            <a:off x="838200" y="1690692"/>
            <a:ext cx="2732190" cy="4852571"/>
          </a:xfrm>
          <a:prstGeom prst="rect">
            <a:avLst/>
          </a:prstGeom>
        </p:spPr>
      </p:pic>
      <mc:AlternateContent xmlns:mc="http://schemas.openxmlformats.org/markup-compatibility/2006" xmlns:p14="http://schemas.microsoft.com/office/powerpoint/2010/main">
        <mc:Choice Requires="p14">
          <p:contentPart p14:bwMode="auto" r:id="rId6">
            <p14:nvContentPartPr>
              <p14:cNvPr id="2155" name="Ink 2154">
                <a:extLst>
                  <a:ext uri="{FF2B5EF4-FFF2-40B4-BE49-F238E27FC236}">
                    <a16:creationId xmlns:a16="http://schemas.microsoft.com/office/drawing/2014/main" id="{DF291D58-85C9-479D-BE2E-737E72EF91B4}"/>
                  </a:ext>
                </a:extLst>
              </p14:cNvPr>
              <p14:cNvContentPartPr/>
              <p14:nvPr/>
            </p14:nvContentPartPr>
            <p14:xfrm>
              <a:off x="3919521" y="1798341"/>
              <a:ext cx="2380207" cy="1503208"/>
            </p14:xfrm>
          </p:contentPart>
        </mc:Choice>
        <mc:Fallback xmlns="">
          <p:pic>
            <p:nvPicPr>
              <p:cNvPr id="2155" name="Ink 2154">
                <a:extLst>
                  <a:ext uri="{FF2B5EF4-FFF2-40B4-BE49-F238E27FC236}">
                    <a16:creationId xmlns:a16="http://schemas.microsoft.com/office/drawing/2014/main" id="{DF291D58-85C9-479D-BE2E-737E72EF91B4}"/>
                  </a:ext>
                </a:extLst>
              </p:cNvPr>
              <p:cNvPicPr/>
              <p:nvPr/>
            </p:nvPicPr>
            <p:blipFill>
              <a:blip r:embed="rId7"/>
              <a:stretch>
                <a:fillRect/>
              </a:stretch>
            </p:blipFill>
            <p:spPr>
              <a:xfrm>
                <a:off x="3901525" y="1780343"/>
                <a:ext cx="2415840" cy="1529845"/>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156" name="Ink 2155">
                <a:extLst>
                  <a:ext uri="{FF2B5EF4-FFF2-40B4-BE49-F238E27FC236}">
                    <a16:creationId xmlns:a16="http://schemas.microsoft.com/office/drawing/2014/main" id="{8A2ACBB3-D886-46DA-A019-A8D7CFE7FC38}"/>
                  </a:ext>
                </a:extLst>
              </p14:cNvPr>
              <p14:cNvContentPartPr/>
              <p14:nvPr/>
            </p14:nvContentPartPr>
            <p14:xfrm>
              <a:off x="6465704" y="3538660"/>
              <a:ext cx="2400614" cy="1503209"/>
            </p14:xfrm>
          </p:contentPart>
        </mc:Choice>
        <mc:Fallback xmlns="">
          <p:pic>
            <p:nvPicPr>
              <p:cNvPr id="2156" name="Ink 2155">
                <a:extLst>
                  <a:ext uri="{FF2B5EF4-FFF2-40B4-BE49-F238E27FC236}">
                    <a16:creationId xmlns:a16="http://schemas.microsoft.com/office/drawing/2014/main" id="{8A2ACBB3-D886-46DA-A019-A8D7CFE7FC38}"/>
                  </a:ext>
                </a:extLst>
              </p:cNvPr>
              <p:cNvPicPr/>
              <p:nvPr/>
            </p:nvPicPr>
            <p:blipFill>
              <a:blip r:embed="rId9"/>
              <a:stretch>
                <a:fillRect/>
              </a:stretch>
            </p:blipFill>
            <p:spPr>
              <a:xfrm>
                <a:off x="6447706" y="3520662"/>
                <a:ext cx="2436251" cy="1529846"/>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86" name="Ink 85">
                <a:extLst>
                  <a:ext uri="{FF2B5EF4-FFF2-40B4-BE49-F238E27FC236}">
                    <a16:creationId xmlns:a16="http://schemas.microsoft.com/office/drawing/2014/main" id="{60741853-F35D-4C7C-8762-9E5A4E584236}"/>
                  </a:ext>
                </a:extLst>
              </p14:cNvPr>
              <p14:cNvContentPartPr/>
              <p14:nvPr/>
            </p14:nvContentPartPr>
            <p14:xfrm>
              <a:off x="9029068" y="5173766"/>
              <a:ext cx="2324880" cy="1455840"/>
            </p14:xfrm>
          </p:contentPart>
        </mc:Choice>
        <mc:Fallback xmlns="">
          <p:pic>
            <p:nvPicPr>
              <p:cNvPr id="86" name="Ink 85">
                <a:extLst>
                  <a:ext uri="{FF2B5EF4-FFF2-40B4-BE49-F238E27FC236}">
                    <a16:creationId xmlns:a16="http://schemas.microsoft.com/office/drawing/2014/main" id="{60741853-F35D-4C7C-8762-9E5A4E584236}"/>
                  </a:ext>
                </a:extLst>
              </p:cNvPr>
              <p:cNvPicPr/>
              <p:nvPr/>
            </p:nvPicPr>
            <p:blipFill>
              <a:blip r:embed="rId11"/>
              <a:stretch>
                <a:fillRect/>
              </a:stretch>
            </p:blipFill>
            <p:spPr>
              <a:xfrm>
                <a:off x="9011068" y="5155766"/>
                <a:ext cx="2360520" cy="1482480"/>
              </a:xfrm>
              <a:prstGeom prst="rect">
                <a:avLst/>
              </a:prstGeom>
            </p:spPr>
          </p:pic>
        </mc:Fallback>
      </mc:AlternateContent>
      <p:sp>
        <p:nvSpPr>
          <p:cNvPr id="124" name="Rectangle 123">
            <a:extLst>
              <a:ext uri="{FF2B5EF4-FFF2-40B4-BE49-F238E27FC236}">
                <a16:creationId xmlns:a16="http://schemas.microsoft.com/office/drawing/2014/main" id="{510D7A64-8918-497F-AB9F-98C5C41BD5E7}"/>
              </a:ext>
            </a:extLst>
          </p:cNvPr>
          <p:cNvSpPr/>
          <p:nvPr/>
        </p:nvSpPr>
        <p:spPr>
          <a:xfrm>
            <a:off x="670921" y="1690688"/>
            <a:ext cx="96715" cy="105251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126" name="Rectangle 125">
            <a:extLst>
              <a:ext uri="{FF2B5EF4-FFF2-40B4-BE49-F238E27FC236}">
                <a16:creationId xmlns:a16="http://schemas.microsoft.com/office/drawing/2014/main" id="{E0DF5263-CE88-4EEA-B424-9C48A7F2D5C0}"/>
              </a:ext>
            </a:extLst>
          </p:cNvPr>
          <p:cNvSpPr/>
          <p:nvPr/>
        </p:nvSpPr>
        <p:spPr>
          <a:xfrm>
            <a:off x="670921" y="3538659"/>
            <a:ext cx="96715" cy="14238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127" name="Rectangle 126">
            <a:extLst>
              <a:ext uri="{FF2B5EF4-FFF2-40B4-BE49-F238E27FC236}">
                <a16:creationId xmlns:a16="http://schemas.microsoft.com/office/drawing/2014/main" id="{2551575B-B5FA-4790-BEEB-B8D8F7DE1701}"/>
              </a:ext>
            </a:extLst>
          </p:cNvPr>
          <p:cNvSpPr/>
          <p:nvPr/>
        </p:nvSpPr>
        <p:spPr>
          <a:xfrm>
            <a:off x="670921" y="5564981"/>
            <a:ext cx="96715" cy="103584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Tree>
    <p:custDataLst>
      <p:tags r:id="rId1"/>
    </p:custDataLst>
    <p:extLst>
      <p:ext uri="{BB962C8B-B14F-4D97-AF65-F5344CB8AC3E}">
        <p14:creationId xmlns:p14="http://schemas.microsoft.com/office/powerpoint/2010/main" val="175006683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advTm="49617">
        <p15:prstTrans prst="pageCurlDouble"/>
      </p:transition>
    </mc:Choice>
    <mc:Fallback xmlns="">
      <p:transition advTm="49617">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24"/>
                                        </p:tgtEl>
                                        <p:attrNameLst>
                                          <p:attrName>style.visibility</p:attrName>
                                        </p:attrNameLst>
                                      </p:cBhvr>
                                      <p:to>
                                        <p:strVal val="visible"/>
                                      </p:to>
                                    </p:set>
                                    <p:animEffect transition="in" filter="wipe(up)">
                                      <p:cBhvr>
                                        <p:cTn id="7" dur="500"/>
                                        <p:tgtEl>
                                          <p:spTgt spid="1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155"/>
                                        </p:tgtEl>
                                        <p:attrNameLst>
                                          <p:attrName>style.visibility</p:attrName>
                                        </p:attrNameLst>
                                      </p:cBhvr>
                                      <p:to>
                                        <p:strVal val="visible"/>
                                      </p:to>
                                    </p:set>
                                    <p:animEffect transition="in" filter="fade">
                                      <p:cBhvr>
                                        <p:cTn id="12" dur="500"/>
                                        <p:tgtEl>
                                          <p:spTgt spid="215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xit" presetSubtype="1" fill="hold" grpId="1" nodeType="clickEffect">
                                  <p:stCondLst>
                                    <p:cond delay="0"/>
                                  </p:stCondLst>
                                  <p:childTnLst>
                                    <p:animEffect transition="out" filter="wipe(up)">
                                      <p:cBhvr>
                                        <p:cTn id="16" dur="500"/>
                                        <p:tgtEl>
                                          <p:spTgt spid="124"/>
                                        </p:tgtEl>
                                      </p:cBhvr>
                                    </p:animEffect>
                                    <p:set>
                                      <p:cBhvr>
                                        <p:cTn id="17" dur="1" fill="hold">
                                          <p:stCondLst>
                                            <p:cond delay="499"/>
                                          </p:stCondLst>
                                        </p:cTn>
                                        <p:tgtEl>
                                          <p:spTgt spid="124"/>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126"/>
                                        </p:tgtEl>
                                        <p:attrNameLst>
                                          <p:attrName>style.visibility</p:attrName>
                                        </p:attrNameLst>
                                      </p:cBhvr>
                                      <p:to>
                                        <p:strVal val="visible"/>
                                      </p:to>
                                    </p:set>
                                    <p:animEffect transition="in" filter="wipe(up)">
                                      <p:cBhvr>
                                        <p:cTn id="22" dur="500"/>
                                        <p:tgtEl>
                                          <p:spTgt spid="12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156"/>
                                        </p:tgtEl>
                                        <p:attrNameLst>
                                          <p:attrName>style.visibility</p:attrName>
                                        </p:attrNameLst>
                                      </p:cBhvr>
                                      <p:to>
                                        <p:strVal val="visible"/>
                                      </p:to>
                                    </p:set>
                                    <p:animEffect transition="in" filter="fade">
                                      <p:cBhvr>
                                        <p:cTn id="27" dur="500"/>
                                        <p:tgtEl>
                                          <p:spTgt spid="2156"/>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xit" presetSubtype="1" fill="hold" grpId="1" nodeType="clickEffect">
                                  <p:stCondLst>
                                    <p:cond delay="0"/>
                                  </p:stCondLst>
                                  <p:childTnLst>
                                    <p:animEffect transition="out" filter="wipe(up)">
                                      <p:cBhvr>
                                        <p:cTn id="31" dur="500"/>
                                        <p:tgtEl>
                                          <p:spTgt spid="126"/>
                                        </p:tgtEl>
                                      </p:cBhvr>
                                    </p:animEffect>
                                    <p:set>
                                      <p:cBhvr>
                                        <p:cTn id="32" dur="1" fill="hold">
                                          <p:stCondLst>
                                            <p:cond delay="499"/>
                                          </p:stCondLst>
                                        </p:cTn>
                                        <p:tgtEl>
                                          <p:spTgt spid="126"/>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grpId="0" nodeType="clickEffect">
                                  <p:stCondLst>
                                    <p:cond delay="0"/>
                                  </p:stCondLst>
                                  <p:childTnLst>
                                    <p:set>
                                      <p:cBhvr>
                                        <p:cTn id="36" dur="1" fill="hold">
                                          <p:stCondLst>
                                            <p:cond delay="0"/>
                                          </p:stCondLst>
                                        </p:cTn>
                                        <p:tgtEl>
                                          <p:spTgt spid="127"/>
                                        </p:tgtEl>
                                        <p:attrNameLst>
                                          <p:attrName>style.visibility</p:attrName>
                                        </p:attrNameLst>
                                      </p:cBhvr>
                                      <p:to>
                                        <p:strVal val="visible"/>
                                      </p:to>
                                    </p:set>
                                    <p:animEffect transition="in" filter="wipe(up)">
                                      <p:cBhvr>
                                        <p:cTn id="37" dur="500"/>
                                        <p:tgtEl>
                                          <p:spTgt spid="127"/>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86"/>
                                        </p:tgtEl>
                                        <p:attrNameLst>
                                          <p:attrName>style.visibility</p:attrName>
                                        </p:attrNameLst>
                                      </p:cBhvr>
                                      <p:to>
                                        <p:strVal val="visible"/>
                                      </p:to>
                                    </p:set>
                                    <p:animEffect transition="in" filter="fade">
                                      <p:cBhvr>
                                        <p:cTn id="42" dur="500"/>
                                        <p:tgtEl>
                                          <p:spTgt spid="86"/>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xit" presetSubtype="1" fill="hold" grpId="1" nodeType="clickEffect">
                                  <p:stCondLst>
                                    <p:cond delay="0"/>
                                  </p:stCondLst>
                                  <p:childTnLst>
                                    <p:animEffect transition="out" filter="wipe(up)">
                                      <p:cBhvr>
                                        <p:cTn id="46" dur="500"/>
                                        <p:tgtEl>
                                          <p:spTgt spid="127"/>
                                        </p:tgtEl>
                                      </p:cBhvr>
                                    </p:animEffect>
                                    <p:set>
                                      <p:cBhvr>
                                        <p:cTn id="47" dur="1" fill="hold">
                                          <p:stCondLst>
                                            <p:cond delay="499"/>
                                          </p:stCondLst>
                                        </p:cTn>
                                        <p:tgtEl>
                                          <p:spTgt spid="12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4" grpId="0" animBg="1"/>
      <p:bldP spid="124" grpId="1" animBg="1"/>
      <p:bldP spid="126" grpId="0" animBg="1"/>
      <p:bldP spid="126" grpId="1" animBg="1"/>
      <p:bldP spid="127" grpId="0" animBg="1"/>
      <p:bldP spid="127" grpId="1" animBg="1"/>
    </p:bld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EB776-73D0-4515-8719-C24BFB45BF4E}"/>
              </a:ext>
            </a:extLst>
          </p:cNvPr>
          <p:cNvSpPr>
            <a:spLocks noGrp="1"/>
          </p:cNvSpPr>
          <p:nvPr>
            <p:ph type="title"/>
          </p:nvPr>
        </p:nvSpPr>
        <p:spPr/>
        <p:txBody>
          <a:bodyPr/>
          <a:lstStyle/>
          <a:p>
            <a:r>
              <a:rPr lang="en-GB" dirty="0" err="1">
                <a:solidFill>
                  <a:schemeClr val="bg1">
                    <a:lumMod val="50000"/>
                  </a:schemeClr>
                </a:solidFill>
              </a:rPr>
              <a:t>Kitaev’s</a:t>
            </a:r>
            <a:r>
              <a:rPr lang="en-GB" dirty="0">
                <a:solidFill>
                  <a:schemeClr val="bg1">
                    <a:lumMod val="50000"/>
                  </a:schemeClr>
                </a:solidFill>
              </a:rPr>
              <a:t> Frameworks |</a:t>
            </a:r>
            <a:r>
              <a:rPr lang="en-GB" dirty="0"/>
              <a:t> </a:t>
            </a:r>
            <a:r>
              <a:rPr lang="en-GB" dirty="0">
                <a:solidFill>
                  <a:schemeClr val="bg1">
                    <a:lumMod val="50000"/>
                  </a:schemeClr>
                </a:solidFill>
              </a:rPr>
              <a:t>TDPG | </a:t>
            </a:r>
            <a:r>
              <a:rPr lang="en-GB" dirty="0"/>
              <a:t>Rule</a:t>
            </a:r>
          </a:p>
        </p:txBody>
      </p:sp>
      <p:pic>
        <p:nvPicPr>
          <p:cNvPr id="2149" name="Picture 2148">
            <a:extLst>
              <a:ext uri="{FF2B5EF4-FFF2-40B4-BE49-F238E27FC236}">
                <a16:creationId xmlns:a16="http://schemas.microsoft.com/office/drawing/2014/main" id="{C7A94F9D-CB99-48BC-9F34-D0D05A37FAA0}"/>
              </a:ext>
            </a:extLst>
          </p:cNvPr>
          <p:cNvPicPr>
            <a:picLocks noChangeAspect="1"/>
          </p:cNvPicPr>
          <p:nvPr>
            <p:custDataLst>
              <p:tags r:id="rId2"/>
            </p:custDataLst>
          </p:nvPr>
        </p:nvPicPr>
        <p:blipFill>
          <a:blip r:embed="rId5">
            <a:extLst>
              <a:ext uri="{28A0092B-C50C-407E-A947-70E740481C1C}">
                <a14:useLocalDpi xmlns:a14="http://schemas.microsoft.com/office/drawing/2010/main" val="0"/>
              </a:ext>
            </a:extLst>
          </a:blip>
          <a:stretch>
            <a:fillRect/>
          </a:stretch>
        </p:blipFill>
        <p:spPr>
          <a:xfrm>
            <a:off x="1079452" y="5208913"/>
            <a:ext cx="6458361" cy="1283962"/>
          </a:xfrm>
          <a:prstGeom prst="rect">
            <a:avLst/>
          </a:prstGeom>
        </p:spPr>
      </p:pic>
      <mc:AlternateContent xmlns:mc="http://schemas.openxmlformats.org/markup-compatibility/2006" xmlns:p14="http://schemas.microsoft.com/office/powerpoint/2010/main">
        <mc:Choice Requires="p14">
          <p:contentPart p14:bwMode="auto" r:id="rId6">
            <p14:nvContentPartPr>
              <p14:cNvPr id="41" name="Ink 40">
                <a:extLst>
                  <a:ext uri="{FF2B5EF4-FFF2-40B4-BE49-F238E27FC236}">
                    <a16:creationId xmlns:a16="http://schemas.microsoft.com/office/drawing/2014/main" id="{0E27F0BE-B78F-4A06-BBE5-6AA63B7FAF86}"/>
                  </a:ext>
                </a:extLst>
              </p14:cNvPr>
              <p14:cNvContentPartPr/>
              <p14:nvPr/>
            </p14:nvContentPartPr>
            <p14:xfrm flipV="1">
              <a:off x="2174048" y="2099376"/>
              <a:ext cx="2322000" cy="1846080"/>
            </p14:xfrm>
          </p:contentPart>
        </mc:Choice>
        <mc:Fallback xmlns="">
          <p:pic>
            <p:nvPicPr>
              <p:cNvPr id="41" name="Ink 40">
                <a:extLst>
                  <a:ext uri="{FF2B5EF4-FFF2-40B4-BE49-F238E27FC236}">
                    <a16:creationId xmlns:a16="http://schemas.microsoft.com/office/drawing/2014/main" id="{0E27F0BE-B78F-4A06-BBE5-6AA63B7FAF86}"/>
                  </a:ext>
                </a:extLst>
              </p:cNvPr>
              <p:cNvPicPr/>
              <p:nvPr/>
            </p:nvPicPr>
            <p:blipFill>
              <a:blip r:embed="rId7"/>
              <a:stretch>
                <a:fillRect/>
              </a:stretch>
            </p:blipFill>
            <p:spPr>
              <a:xfrm flipV="1">
                <a:off x="2156048" y="2081376"/>
                <a:ext cx="2357640" cy="18817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3" name="Ink 12">
                <a:extLst>
                  <a:ext uri="{FF2B5EF4-FFF2-40B4-BE49-F238E27FC236}">
                    <a16:creationId xmlns:a16="http://schemas.microsoft.com/office/drawing/2014/main" id="{04DF5209-EEF9-4D0E-95B4-38F277052637}"/>
                  </a:ext>
                </a:extLst>
              </p14:cNvPr>
              <p14:cNvContentPartPr/>
              <p14:nvPr/>
            </p14:nvContentPartPr>
            <p14:xfrm>
              <a:off x="2844334" y="3178788"/>
              <a:ext cx="44640" cy="46080"/>
            </p14:xfrm>
          </p:contentPart>
        </mc:Choice>
        <mc:Fallback xmlns="">
          <p:pic>
            <p:nvPicPr>
              <p:cNvPr id="13" name="Ink 12">
                <a:extLst>
                  <a:ext uri="{FF2B5EF4-FFF2-40B4-BE49-F238E27FC236}">
                    <a16:creationId xmlns:a16="http://schemas.microsoft.com/office/drawing/2014/main" id="{04DF5209-EEF9-4D0E-95B4-38F277052637}"/>
                  </a:ext>
                </a:extLst>
              </p:cNvPr>
              <p:cNvPicPr/>
              <p:nvPr/>
            </p:nvPicPr>
            <p:blipFill>
              <a:blip r:embed="rId9"/>
              <a:stretch>
                <a:fillRect/>
              </a:stretch>
            </p:blipFill>
            <p:spPr>
              <a:xfrm>
                <a:off x="2826478" y="3160788"/>
                <a:ext cx="79995" cy="817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4" name="Ink 13">
                <a:extLst>
                  <a:ext uri="{FF2B5EF4-FFF2-40B4-BE49-F238E27FC236}">
                    <a16:creationId xmlns:a16="http://schemas.microsoft.com/office/drawing/2014/main" id="{BCA63859-C26A-4FB3-AF97-0305CE85EBCF}"/>
                  </a:ext>
                </a:extLst>
              </p14:cNvPr>
              <p14:cNvContentPartPr/>
              <p14:nvPr/>
            </p14:nvContentPartPr>
            <p14:xfrm>
              <a:off x="3837574" y="3207228"/>
              <a:ext cx="55440" cy="46080"/>
            </p14:xfrm>
          </p:contentPart>
        </mc:Choice>
        <mc:Fallback xmlns="">
          <p:pic>
            <p:nvPicPr>
              <p:cNvPr id="14" name="Ink 13">
                <a:extLst>
                  <a:ext uri="{FF2B5EF4-FFF2-40B4-BE49-F238E27FC236}">
                    <a16:creationId xmlns:a16="http://schemas.microsoft.com/office/drawing/2014/main" id="{BCA63859-C26A-4FB3-AF97-0305CE85EBCF}"/>
                  </a:ext>
                </a:extLst>
              </p:cNvPr>
              <p:cNvPicPr/>
              <p:nvPr/>
            </p:nvPicPr>
            <p:blipFill>
              <a:blip r:embed="rId11"/>
              <a:stretch>
                <a:fillRect/>
              </a:stretch>
            </p:blipFill>
            <p:spPr>
              <a:xfrm>
                <a:off x="3819456" y="3189228"/>
                <a:ext cx="91313" cy="817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5" name="Ink 14">
                <a:extLst>
                  <a:ext uri="{FF2B5EF4-FFF2-40B4-BE49-F238E27FC236}">
                    <a16:creationId xmlns:a16="http://schemas.microsoft.com/office/drawing/2014/main" id="{33C1E74C-1255-438B-9D82-DC702F6D8D8A}"/>
                  </a:ext>
                </a:extLst>
              </p14:cNvPr>
              <p14:cNvContentPartPr/>
              <p14:nvPr/>
            </p14:nvContentPartPr>
            <p14:xfrm>
              <a:off x="3293254" y="3578028"/>
              <a:ext cx="46080" cy="43200"/>
            </p14:xfrm>
          </p:contentPart>
        </mc:Choice>
        <mc:Fallback xmlns="">
          <p:pic>
            <p:nvPicPr>
              <p:cNvPr id="15" name="Ink 14">
                <a:extLst>
                  <a:ext uri="{FF2B5EF4-FFF2-40B4-BE49-F238E27FC236}">
                    <a16:creationId xmlns:a16="http://schemas.microsoft.com/office/drawing/2014/main" id="{33C1E74C-1255-438B-9D82-DC702F6D8D8A}"/>
                  </a:ext>
                </a:extLst>
              </p:cNvPr>
              <p:cNvPicPr/>
              <p:nvPr/>
            </p:nvPicPr>
            <p:blipFill>
              <a:blip r:embed="rId13"/>
              <a:stretch>
                <a:fillRect/>
              </a:stretch>
            </p:blipFill>
            <p:spPr>
              <a:xfrm>
                <a:off x="3275254" y="3560028"/>
                <a:ext cx="81720" cy="788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5" name="Ink 34">
                <a:extLst>
                  <a:ext uri="{FF2B5EF4-FFF2-40B4-BE49-F238E27FC236}">
                    <a16:creationId xmlns:a16="http://schemas.microsoft.com/office/drawing/2014/main" id="{DA11B0A5-0513-4270-8946-A84604F175A5}"/>
                  </a:ext>
                </a:extLst>
              </p14:cNvPr>
              <p14:cNvContentPartPr/>
              <p14:nvPr/>
            </p14:nvContentPartPr>
            <p14:xfrm>
              <a:off x="2455534" y="1995108"/>
              <a:ext cx="125280" cy="168840"/>
            </p14:xfrm>
          </p:contentPart>
        </mc:Choice>
        <mc:Fallback xmlns="">
          <p:pic>
            <p:nvPicPr>
              <p:cNvPr id="35" name="Ink 34">
                <a:extLst>
                  <a:ext uri="{FF2B5EF4-FFF2-40B4-BE49-F238E27FC236}">
                    <a16:creationId xmlns:a16="http://schemas.microsoft.com/office/drawing/2014/main" id="{DA11B0A5-0513-4270-8946-A84604F175A5}"/>
                  </a:ext>
                </a:extLst>
              </p:cNvPr>
              <p:cNvPicPr/>
              <p:nvPr/>
            </p:nvPicPr>
            <p:blipFill>
              <a:blip r:embed="rId15"/>
              <a:stretch>
                <a:fillRect/>
              </a:stretch>
            </p:blipFill>
            <p:spPr>
              <a:xfrm>
                <a:off x="2437534" y="1977108"/>
                <a:ext cx="160920" cy="2044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46" name="Ink 45">
                <a:extLst>
                  <a:ext uri="{FF2B5EF4-FFF2-40B4-BE49-F238E27FC236}">
                    <a16:creationId xmlns:a16="http://schemas.microsoft.com/office/drawing/2014/main" id="{E0284BDF-9488-4922-BCE1-0376A2C031E4}"/>
                  </a:ext>
                </a:extLst>
              </p14:cNvPr>
              <p14:cNvContentPartPr/>
              <p14:nvPr/>
            </p14:nvContentPartPr>
            <p14:xfrm>
              <a:off x="2484175" y="3908838"/>
              <a:ext cx="18000" cy="95760"/>
            </p14:xfrm>
          </p:contentPart>
        </mc:Choice>
        <mc:Fallback xmlns="">
          <p:pic>
            <p:nvPicPr>
              <p:cNvPr id="46" name="Ink 45">
                <a:extLst>
                  <a:ext uri="{FF2B5EF4-FFF2-40B4-BE49-F238E27FC236}">
                    <a16:creationId xmlns:a16="http://schemas.microsoft.com/office/drawing/2014/main" id="{E0284BDF-9488-4922-BCE1-0376A2C031E4}"/>
                  </a:ext>
                </a:extLst>
              </p:cNvPr>
              <p:cNvPicPr/>
              <p:nvPr/>
            </p:nvPicPr>
            <p:blipFill>
              <a:blip r:embed="rId17"/>
              <a:stretch>
                <a:fillRect/>
              </a:stretch>
            </p:blipFill>
            <p:spPr>
              <a:xfrm>
                <a:off x="2466175" y="3890905"/>
                <a:ext cx="53640" cy="131267"/>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48" name="Ink 47">
                <a:extLst>
                  <a:ext uri="{FF2B5EF4-FFF2-40B4-BE49-F238E27FC236}">
                    <a16:creationId xmlns:a16="http://schemas.microsoft.com/office/drawing/2014/main" id="{983ADD9E-5688-4A04-9EC3-25F87739A162}"/>
                  </a:ext>
                </a:extLst>
              </p14:cNvPr>
              <p14:cNvContentPartPr/>
              <p14:nvPr/>
            </p14:nvContentPartPr>
            <p14:xfrm>
              <a:off x="3288775" y="3917118"/>
              <a:ext cx="13680" cy="115560"/>
            </p14:xfrm>
          </p:contentPart>
        </mc:Choice>
        <mc:Fallback xmlns="">
          <p:pic>
            <p:nvPicPr>
              <p:cNvPr id="48" name="Ink 47">
                <a:extLst>
                  <a:ext uri="{FF2B5EF4-FFF2-40B4-BE49-F238E27FC236}">
                    <a16:creationId xmlns:a16="http://schemas.microsoft.com/office/drawing/2014/main" id="{983ADD9E-5688-4A04-9EC3-25F87739A162}"/>
                  </a:ext>
                </a:extLst>
              </p:cNvPr>
              <p:cNvPicPr/>
              <p:nvPr/>
            </p:nvPicPr>
            <p:blipFill>
              <a:blip r:embed="rId19"/>
              <a:stretch>
                <a:fillRect/>
              </a:stretch>
            </p:blipFill>
            <p:spPr>
              <a:xfrm>
                <a:off x="3270289" y="3899174"/>
                <a:ext cx="50283" cy="151089"/>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52" name="Ink 51">
                <a:extLst>
                  <a:ext uri="{FF2B5EF4-FFF2-40B4-BE49-F238E27FC236}">
                    <a16:creationId xmlns:a16="http://schemas.microsoft.com/office/drawing/2014/main" id="{F139CE99-C781-4858-B61B-7A20EADE5F7B}"/>
                  </a:ext>
                </a:extLst>
              </p14:cNvPr>
              <p14:cNvContentPartPr/>
              <p14:nvPr/>
            </p14:nvContentPartPr>
            <p14:xfrm>
              <a:off x="4356175" y="3911718"/>
              <a:ext cx="7920" cy="87120"/>
            </p14:xfrm>
          </p:contentPart>
        </mc:Choice>
        <mc:Fallback xmlns="">
          <p:pic>
            <p:nvPicPr>
              <p:cNvPr id="52" name="Ink 51">
                <a:extLst>
                  <a:ext uri="{FF2B5EF4-FFF2-40B4-BE49-F238E27FC236}">
                    <a16:creationId xmlns:a16="http://schemas.microsoft.com/office/drawing/2014/main" id="{F139CE99-C781-4858-B61B-7A20EADE5F7B}"/>
                  </a:ext>
                </a:extLst>
              </p:cNvPr>
              <p:cNvPicPr/>
              <p:nvPr/>
            </p:nvPicPr>
            <p:blipFill>
              <a:blip r:embed="rId21"/>
              <a:stretch>
                <a:fillRect/>
              </a:stretch>
            </p:blipFill>
            <p:spPr>
              <a:xfrm>
                <a:off x="4338958" y="3893718"/>
                <a:ext cx="42010" cy="1227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90" name="Ink 89">
                <a:extLst>
                  <a:ext uri="{FF2B5EF4-FFF2-40B4-BE49-F238E27FC236}">
                    <a16:creationId xmlns:a16="http://schemas.microsoft.com/office/drawing/2014/main" id="{CE30E05F-C642-4DEA-B15F-F46B70025691}"/>
                  </a:ext>
                </a:extLst>
              </p14:cNvPr>
              <p14:cNvContentPartPr/>
              <p14:nvPr/>
            </p14:nvContentPartPr>
            <p14:xfrm flipV="1">
              <a:off x="7701813" y="2081205"/>
              <a:ext cx="2322000" cy="1846080"/>
            </p14:xfrm>
          </p:contentPart>
        </mc:Choice>
        <mc:Fallback xmlns="">
          <p:pic>
            <p:nvPicPr>
              <p:cNvPr id="90" name="Ink 89">
                <a:extLst>
                  <a:ext uri="{FF2B5EF4-FFF2-40B4-BE49-F238E27FC236}">
                    <a16:creationId xmlns:a16="http://schemas.microsoft.com/office/drawing/2014/main" id="{CE30E05F-C642-4DEA-B15F-F46B70025691}"/>
                  </a:ext>
                </a:extLst>
              </p:cNvPr>
              <p:cNvPicPr/>
              <p:nvPr/>
            </p:nvPicPr>
            <p:blipFill>
              <a:blip r:embed="rId7"/>
              <a:stretch>
                <a:fillRect/>
              </a:stretch>
            </p:blipFill>
            <p:spPr>
              <a:xfrm flipV="1">
                <a:off x="7683813" y="2063205"/>
                <a:ext cx="2357640" cy="18817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91" name="Ink 90">
                <a:extLst>
                  <a:ext uri="{FF2B5EF4-FFF2-40B4-BE49-F238E27FC236}">
                    <a16:creationId xmlns:a16="http://schemas.microsoft.com/office/drawing/2014/main" id="{CA5B09E4-78BC-4437-8186-2D8512791335}"/>
                  </a:ext>
                </a:extLst>
              </p14:cNvPr>
              <p14:cNvContentPartPr/>
              <p14:nvPr/>
            </p14:nvContentPartPr>
            <p14:xfrm>
              <a:off x="8372099" y="3160617"/>
              <a:ext cx="44640" cy="46080"/>
            </p14:xfrm>
          </p:contentPart>
        </mc:Choice>
        <mc:Fallback xmlns="">
          <p:pic>
            <p:nvPicPr>
              <p:cNvPr id="91" name="Ink 90">
                <a:extLst>
                  <a:ext uri="{FF2B5EF4-FFF2-40B4-BE49-F238E27FC236}">
                    <a16:creationId xmlns:a16="http://schemas.microsoft.com/office/drawing/2014/main" id="{CA5B09E4-78BC-4437-8186-2D8512791335}"/>
                  </a:ext>
                </a:extLst>
              </p:cNvPr>
              <p:cNvPicPr/>
              <p:nvPr/>
            </p:nvPicPr>
            <p:blipFill>
              <a:blip r:embed="rId9"/>
              <a:stretch>
                <a:fillRect/>
              </a:stretch>
            </p:blipFill>
            <p:spPr>
              <a:xfrm>
                <a:off x="8354243" y="3142617"/>
                <a:ext cx="79995" cy="817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92" name="Ink 91">
                <a:extLst>
                  <a:ext uri="{FF2B5EF4-FFF2-40B4-BE49-F238E27FC236}">
                    <a16:creationId xmlns:a16="http://schemas.microsoft.com/office/drawing/2014/main" id="{7E7C36FF-D91A-415E-8EFE-15D78FCE19AF}"/>
                  </a:ext>
                </a:extLst>
              </p14:cNvPr>
              <p14:cNvContentPartPr/>
              <p14:nvPr/>
            </p14:nvContentPartPr>
            <p14:xfrm>
              <a:off x="9365339" y="3189057"/>
              <a:ext cx="55440" cy="46080"/>
            </p14:xfrm>
          </p:contentPart>
        </mc:Choice>
        <mc:Fallback xmlns="">
          <p:pic>
            <p:nvPicPr>
              <p:cNvPr id="92" name="Ink 91">
                <a:extLst>
                  <a:ext uri="{FF2B5EF4-FFF2-40B4-BE49-F238E27FC236}">
                    <a16:creationId xmlns:a16="http://schemas.microsoft.com/office/drawing/2014/main" id="{7E7C36FF-D91A-415E-8EFE-15D78FCE19AF}"/>
                  </a:ext>
                </a:extLst>
              </p:cNvPr>
              <p:cNvPicPr/>
              <p:nvPr/>
            </p:nvPicPr>
            <p:blipFill>
              <a:blip r:embed="rId11"/>
              <a:stretch>
                <a:fillRect/>
              </a:stretch>
            </p:blipFill>
            <p:spPr>
              <a:xfrm>
                <a:off x="9347221" y="3171057"/>
                <a:ext cx="91313" cy="8172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93" name="Ink 92">
                <a:extLst>
                  <a:ext uri="{FF2B5EF4-FFF2-40B4-BE49-F238E27FC236}">
                    <a16:creationId xmlns:a16="http://schemas.microsoft.com/office/drawing/2014/main" id="{415C32B6-E1F7-4CB6-8D4E-3741112FB23F}"/>
                  </a:ext>
                </a:extLst>
              </p14:cNvPr>
              <p14:cNvContentPartPr/>
              <p14:nvPr/>
            </p14:nvContentPartPr>
            <p14:xfrm>
              <a:off x="8821019" y="3559857"/>
              <a:ext cx="46080" cy="43200"/>
            </p14:xfrm>
          </p:contentPart>
        </mc:Choice>
        <mc:Fallback xmlns="">
          <p:pic>
            <p:nvPicPr>
              <p:cNvPr id="93" name="Ink 92">
                <a:extLst>
                  <a:ext uri="{FF2B5EF4-FFF2-40B4-BE49-F238E27FC236}">
                    <a16:creationId xmlns:a16="http://schemas.microsoft.com/office/drawing/2014/main" id="{415C32B6-E1F7-4CB6-8D4E-3741112FB23F}"/>
                  </a:ext>
                </a:extLst>
              </p:cNvPr>
              <p:cNvPicPr/>
              <p:nvPr/>
            </p:nvPicPr>
            <p:blipFill>
              <a:blip r:embed="rId13"/>
              <a:stretch>
                <a:fillRect/>
              </a:stretch>
            </p:blipFill>
            <p:spPr>
              <a:xfrm>
                <a:off x="8803019" y="3541857"/>
                <a:ext cx="81720" cy="7884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68" name="Ink 67">
                <a:extLst>
                  <a:ext uri="{FF2B5EF4-FFF2-40B4-BE49-F238E27FC236}">
                    <a16:creationId xmlns:a16="http://schemas.microsoft.com/office/drawing/2014/main" id="{89DCB1C4-7A79-4BF9-9ADF-CF67F25E6490}"/>
                  </a:ext>
                </a:extLst>
              </p14:cNvPr>
              <p14:cNvContentPartPr/>
              <p14:nvPr/>
            </p14:nvContentPartPr>
            <p14:xfrm>
              <a:off x="8449694" y="2445468"/>
              <a:ext cx="734040" cy="74160"/>
            </p14:xfrm>
          </p:contentPart>
        </mc:Choice>
        <mc:Fallback xmlns="">
          <p:pic>
            <p:nvPicPr>
              <p:cNvPr id="68" name="Ink 67">
                <a:extLst>
                  <a:ext uri="{FF2B5EF4-FFF2-40B4-BE49-F238E27FC236}">
                    <a16:creationId xmlns:a16="http://schemas.microsoft.com/office/drawing/2014/main" id="{89DCB1C4-7A79-4BF9-9ADF-CF67F25E6490}"/>
                  </a:ext>
                </a:extLst>
              </p:cNvPr>
              <p:cNvPicPr/>
              <p:nvPr/>
            </p:nvPicPr>
            <p:blipFill>
              <a:blip r:embed="rId27"/>
              <a:stretch>
                <a:fillRect/>
              </a:stretch>
            </p:blipFill>
            <p:spPr>
              <a:xfrm>
                <a:off x="8431694" y="2427555"/>
                <a:ext cx="769680" cy="109628"/>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69" name="Ink 68">
                <a:extLst>
                  <a:ext uri="{FF2B5EF4-FFF2-40B4-BE49-F238E27FC236}">
                    <a16:creationId xmlns:a16="http://schemas.microsoft.com/office/drawing/2014/main" id="{55942DD6-BBB5-4A43-9A34-A54A4DFF34A3}"/>
                  </a:ext>
                </a:extLst>
              </p14:cNvPr>
              <p14:cNvContentPartPr/>
              <p14:nvPr/>
            </p14:nvContentPartPr>
            <p14:xfrm>
              <a:off x="7624214" y="2468868"/>
              <a:ext cx="132840" cy="9720"/>
            </p14:xfrm>
          </p:contentPart>
        </mc:Choice>
        <mc:Fallback xmlns="">
          <p:pic>
            <p:nvPicPr>
              <p:cNvPr id="69" name="Ink 68">
                <a:extLst>
                  <a:ext uri="{FF2B5EF4-FFF2-40B4-BE49-F238E27FC236}">
                    <a16:creationId xmlns:a16="http://schemas.microsoft.com/office/drawing/2014/main" id="{55942DD6-BBB5-4A43-9A34-A54A4DFF34A3}"/>
                  </a:ext>
                </a:extLst>
              </p:cNvPr>
              <p:cNvPicPr/>
              <p:nvPr/>
            </p:nvPicPr>
            <p:blipFill>
              <a:blip r:embed="rId29"/>
              <a:stretch>
                <a:fillRect/>
              </a:stretch>
            </p:blipFill>
            <p:spPr>
              <a:xfrm>
                <a:off x="7606214" y="2450176"/>
                <a:ext cx="168480" cy="46731"/>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71" name="Ink 70">
                <a:extLst>
                  <a:ext uri="{FF2B5EF4-FFF2-40B4-BE49-F238E27FC236}">
                    <a16:creationId xmlns:a16="http://schemas.microsoft.com/office/drawing/2014/main" id="{DC315B61-8831-4A76-8E1E-F8D6352D4666}"/>
                  </a:ext>
                </a:extLst>
              </p14:cNvPr>
              <p14:cNvContentPartPr/>
              <p14:nvPr/>
            </p14:nvContentPartPr>
            <p14:xfrm>
              <a:off x="2071483" y="2421708"/>
              <a:ext cx="2272320" cy="120600"/>
            </p14:xfrm>
          </p:contentPart>
        </mc:Choice>
        <mc:Fallback xmlns="">
          <p:pic>
            <p:nvPicPr>
              <p:cNvPr id="71" name="Ink 70">
                <a:extLst>
                  <a:ext uri="{FF2B5EF4-FFF2-40B4-BE49-F238E27FC236}">
                    <a16:creationId xmlns:a16="http://schemas.microsoft.com/office/drawing/2014/main" id="{DC315B61-8831-4A76-8E1E-F8D6352D4666}"/>
                  </a:ext>
                </a:extLst>
              </p:cNvPr>
              <p:cNvPicPr/>
              <p:nvPr/>
            </p:nvPicPr>
            <p:blipFill>
              <a:blip r:embed="rId31"/>
              <a:stretch>
                <a:fillRect/>
              </a:stretch>
            </p:blipFill>
            <p:spPr>
              <a:xfrm>
                <a:off x="2053483" y="2403708"/>
                <a:ext cx="2307960" cy="15624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78" name="Ink 77">
                <a:extLst>
                  <a:ext uri="{FF2B5EF4-FFF2-40B4-BE49-F238E27FC236}">
                    <a16:creationId xmlns:a16="http://schemas.microsoft.com/office/drawing/2014/main" id="{B738DA92-6B21-46D7-A2AD-93F5748198DD}"/>
                  </a:ext>
                </a:extLst>
              </p14:cNvPr>
              <p14:cNvContentPartPr/>
              <p14:nvPr/>
            </p14:nvContentPartPr>
            <p14:xfrm>
              <a:off x="8463374" y="3885953"/>
              <a:ext cx="10440" cy="67680"/>
            </p14:xfrm>
          </p:contentPart>
        </mc:Choice>
        <mc:Fallback xmlns="">
          <p:pic>
            <p:nvPicPr>
              <p:cNvPr id="78" name="Ink 77">
                <a:extLst>
                  <a:ext uri="{FF2B5EF4-FFF2-40B4-BE49-F238E27FC236}">
                    <a16:creationId xmlns:a16="http://schemas.microsoft.com/office/drawing/2014/main" id="{B738DA92-6B21-46D7-A2AD-93F5748198DD}"/>
                  </a:ext>
                </a:extLst>
              </p:cNvPr>
              <p:cNvPicPr/>
              <p:nvPr/>
            </p:nvPicPr>
            <p:blipFill>
              <a:blip r:embed="rId33"/>
              <a:stretch>
                <a:fillRect/>
              </a:stretch>
            </p:blipFill>
            <p:spPr>
              <a:xfrm>
                <a:off x="8444731" y="3867953"/>
                <a:ext cx="47353" cy="1033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79" name="Ink 78">
                <a:extLst>
                  <a:ext uri="{FF2B5EF4-FFF2-40B4-BE49-F238E27FC236}">
                    <a16:creationId xmlns:a16="http://schemas.microsoft.com/office/drawing/2014/main" id="{68719E84-CBCA-44CE-A1F4-2BD2105C60A9}"/>
                  </a:ext>
                </a:extLst>
              </p14:cNvPr>
              <p14:cNvContentPartPr/>
              <p14:nvPr/>
            </p14:nvContentPartPr>
            <p14:xfrm>
              <a:off x="9243134" y="3864353"/>
              <a:ext cx="6120" cy="89640"/>
            </p14:xfrm>
          </p:contentPart>
        </mc:Choice>
        <mc:Fallback xmlns="">
          <p:pic>
            <p:nvPicPr>
              <p:cNvPr id="79" name="Ink 78">
                <a:extLst>
                  <a:ext uri="{FF2B5EF4-FFF2-40B4-BE49-F238E27FC236}">
                    <a16:creationId xmlns:a16="http://schemas.microsoft.com/office/drawing/2014/main" id="{68719E84-CBCA-44CE-A1F4-2BD2105C60A9}"/>
                  </a:ext>
                </a:extLst>
              </p:cNvPr>
              <p:cNvPicPr/>
              <p:nvPr/>
            </p:nvPicPr>
            <p:blipFill>
              <a:blip r:embed="rId35"/>
              <a:stretch>
                <a:fillRect/>
              </a:stretch>
            </p:blipFill>
            <p:spPr>
              <a:xfrm>
                <a:off x="9225134" y="3846353"/>
                <a:ext cx="4176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82" name="Ink 81">
                <a:extLst>
                  <a:ext uri="{FF2B5EF4-FFF2-40B4-BE49-F238E27FC236}">
                    <a16:creationId xmlns:a16="http://schemas.microsoft.com/office/drawing/2014/main" id="{62C0B3B9-EA61-404D-AAD6-02EDD489F4A0}"/>
                  </a:ext>
                </a:extLst>
              </p14:cNvPr>
              <p14:cNvContentPartPr/>
              <p14:nvPr/>
            </p14:nvContentPartPr>
            <p14:xfrm>
              <a:off x="4209814" y="1962348"/>
              <a:ext cx="140904" cy="186691"/>
            </p14:xfrm>
          </p:contentPart>
        </mc:Choice>
        <mc:Fallback xmlns="">
          <p:pic>
            <p:nvPicPr>
              <p:cNvPr id="82" name="Ink 81">
                <a:extLst>
                  <a:ext uri="{FF2B5EF4-FFF2-40B4-BE49-F238E27FC236}">
                    <a16:creationId xmlns:a16="http://schemas.microsoft.com/office/drawing/2014/main" id="{62C0B3B9-EA61-404D-AAD6-02EDD489F4A0}"/>
                  </a:ext>
                </a:extLst>
              </p:cNvPr>
              <p:cNvPicPr/>
              <p:nvPr/>
            </p:nvPicPr>
            <p:blipFill>
              <a:blip r:embed="rId37"/>
              <a:stretch>
                <a:fillRect/>
              </a:stretch>
            </p:blipFill>
            <p:spPr>
              <a:xfrm>
                <a:off x="4191749" y="1944362"/>
                <a:ext cx="176672" cy="222303"/>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83" name="Ink 82">
                <a:extLst>
                  <a:ext uri="{FF2B5EF4-FFF2-40B4-BE49-F238E27FC236}">
                    <a16:creationId xmlns:a16="http://schemas.microsoft.com/office/drawing/2014/main" id="{2E720952-856C-4B61-BDEE-5E9EB73A6003}"/>
                  </a:ext>
                </a:extLst>
              </p14:cNvPr>
              <p14:cNvContentPartPr/>
              <p14:nvPr/>
            </p14:nvContentPartPr>
            <p14:xfrm>
              <a:off x="3210094" y="1964148"/>
              <a:ext cx="147024" cy="196771"/>
            </p14:xfrm>
          </p:contentPart>
        </mc:Choice>
        <mc:Fallback xmlns="">
          <p:pic>
            <p:nvPicPr>
              <p:cNvPr id="83" name="Ink 82">
                <a:extLst>
                  <a:ext uri="{FF2B5EF4-FFF2-40B4-BE49-F238E27FC236}">
                    <a16:creationId xmlns:a16="http://schemas.microsoft.com/office/drawing/2014/main" id="{2E720952-856C-4B61-BDEE-5E9EB73A6003}"/>
                  </a:ext>
                </a:extLst>
              </p:cNvPr>
              <p:cNvPicPr/>
              <p:nvPr/>
            </p:nvPicPr>
            <p:blipFill>
              <a:blip r:embed="rId39"/>
              <a:stretch>
                <a:fillRect/>
              </a:stretch>
            </p:blipFill>
            <p:spPr>
              <a:xfrm>
                <a:off x="3192076" y="1946162"/>
                <a:ext cx="182699" cy="232384"/>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110" name="Ink 109">
                <a:extLst>
                  <a:ext uri="{FF2B5EF4-FFF2-40B4-BE49-F238E27FC236}">
                    <a16:creationId xmlns:a16="http://schemas.microsoft.com/office/drawing/2014/main" id="{C7370898-140D-4E88-9094-5D55B9AA0246}"/>
                  </a:ext>
                </a:extLst>
              </p14:cNvPr>
              <p14:cNvContentPartPr/>
              <p14:nvPr/>
            </p14:nvContentPartPr>
            <p14:xfrm>
              <a:off x="2441278" y="4105639"/>
              <a:ext cx="69840" cy="164520"/>
            </p14:xfrm>
          </p:contentPart>
        </mc:Choice>
        <mc:Fallback xmlns="">
          <p:pic>
            <p:nvPicPr>
              <p:cNvPr id="110" name="Ink 109">
                <a:extLst>
                  <a:ext uri="{FF2B5EF4-FFF2-40B4-BE49-F238E27FC236}">
                    <a16:creationId xmlns:a16="http://schemas.microsoft.com/office/drawing/2014/main" id="{C7370898-140D-4E88-9094-5D55B9AA0246}"/>
                  </a:ext>
                </a:extLst>
              </p:cNvPr>
              <p:cNvPicPr/>
              <p:nvPr/>
            </p:nvPicPr>
            <p:blipFill>
              <a:blip r:embed="rId41"/>
              <a:stretch>
                <a:fillRect/>
              </a:stretch>
            </p:blipFill>
            <p:spPr>
              <a:xfrm>
                <a:off x="2423278" y="4087639"/>
                <a:ext cx="105480" cy="20016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111" name="Ink 110">
                <a:extLst>
                  <a:ext uri="{FF2B5EF4-FFF2-40B4-BE49-F238E27FC236}">
                    <a16:creationId xmlns:a16="http://schemas.microsoft.com/office/drawing/2014/main" id="{599D4C27-CA9A-4740-BFFD-D1FA0F6FCCEC}"/>
                  </a:ext>
                </a:extLst>
              </p14:cNvPr>
              <p14:cNvContentPartPr/>
              <p14:nvPr/>
            </p14:nvContentPartPr>
            <p14:xfrm>
              <a:off x="2633878" y="4213639"/>
              <a:ext cx="11520" cy="73080"/>
            </p14:xfrm>
          </p:contentPart>
        </mc:Choice>
        <mc:Fallback xmlns="">
          <p:pic>
            <p:nvPicPr>
              <p:cNvPr id="111" name="Ink 110">
                <a:extLst>
                  <a:ext uri="{FF2B5EF4-FFF2-40B4-BE49-F238E27FC236}">
                    <a16:creationId xmlns:a16="http://schemas.microsoft.com/office/drawing/2014/main" id="{599D4C27-CA9A-4740-BFFD-D1FA0F6FCCEC}"/>
                  </a:ext>
                </a:extLst>
              </p:cNvPr>
              <p:cNvPicPr/>
              <p:nvPr/>
            </p:nvPicPr>
            <p:blipFill>
              <a:blip r:embed="rId43"/>
              <a:stretch>
                <a:fillRect/>
              </a:stretch>
            </p:blipFill>
            <p:spPr>
              <a:xfrm>
                <a:off x="2615297" y="4195550"/>
                <a:ext cx="48310" cy="108896"/>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116" name="Ink 115">
                <a:extLst>
                  <a:ext uri="{FF2B5EF4-FFF2-40B4-BE49-F238E27FC236}">
                    <a16:creationId xmlns:a16="http://schemas.microsoft.com/office/drawing/2014/main" id="{DC2E532C-BA67-4FE7-ACA9-0028B1929B2F}"/>
                  </a:ext>
                </a:extLst>
              </p14:cNvPr>
              <p14:cNvContentPartPr/>
              <p14:nvPr/>
            </p14:nvContentPartPr>
            <p14:xfrm>
              <a:off x="4300678" y="4108159"/>
              <a:ext cx="188640" cy="164880"/>
            </p14:xfrm>
          </p:contentPart>
        </mc:Choice>
        <mc:Fallback xmlns="">
          <p:pic>
            <p:nvPicPr>
              <p:cNvPr id="116" name="Ink 115">
                <a:extLst>
                  <a:ext uri="{FF2B5EF4-FFF2-40B4-BE49-F238E27FC236}">
                    <a16:creationId xmlns:a16="http://schemas.microsoft.com/office/drawing/2014/main" id="{DC2E532C-BA67-4FE7-ACA9-0028B1929B2F}"/>
                  </a:ext>
                </a:extLst>
              </p:cNvPr>
              <p:cNvPicPr/>
              <p:nvPr/>
            </p:nvPicPr>
            <p:blipFill>
              <a:blip r:embed="rId45"/>
              <a:stretch>
                <a:fillRect/>
              </a:stretch>
            </p:blipFill>
            <p:spPr>
              <a:xfrm>
                <a:off x="4282712" y="4090159"/>
                <a:ext cx="224212" cy="20052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117" name="Ink 116">
                <a:extLst>
                  <a:ext uri="{FF2B5EF4-FFF2-40B4-BE49-F238E27FC236}">
                    <a16:creationId xmlns:a16="http://schemas.microsoft.com/office/drawing/2014/main" id="{76174C4D-FB16-437C-B557-2801FF9861FB}"/>
                  </a:ext>
                </a:extLst>
              </p14:cNvPr>
              <p14:cNvContentPartPr/>
              <p14:nvPr/>
            </p14:nvContentPartPr>
            <p14:xfrm>
              <a:off x="3260998" y="4132639"/>
              <a:ext cx="221760" cy="155160"/>
            </p14:xfrm>
          </p:contentPart>
        </mc:Choice>
        <mc:Fallback xmlns="">
          <p:pic>
            <p:nvPicPr>
              <p:cNvPr id="117" name="Ink 116">
                <a:extLst>
                  <a:ext uri="{FF2B5EF4-FFF2-40B4-BE49-F238E27FC236}">
                    <a16:creationId xmlns:a16="http://schemas.microsoft.com/office/drawing/2014/main" id="{76174C4D-FB16-437C-B557-2801FF9861FB}"/>
                  </a:ext>
                </a:extLst>
              </p:cNvPr>
              <p:cNvPicPr/>
              <p:nvPr/>
            </p:nvPicPr>
            <p:blipFill>
              <a:blip r:embed="rId47"/>
              <a:stretch>
                <a:fillRect/>
              </a:stretch>
            </p:blipFill>
            <p:spPr>
              <a:xfrm>
                <a:off x="3243027" y="4114639"/>
                <a:ext cx="257342" cy="1908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118" name="Ink 117">
                <a:extLst>
                  <a:ext uri="{FF2B5EF4-FFF2-40B4-BE49-F238E27FC236}">
                    <a16:creationId xmlns:a16="http://schemas.microsoft.com/office/drawing/2014/main" id="{7C6905C0-8371-4232-85F1-3E3139DDE7B5}"/>
                  </a:ext>
                </a:extLst>
              </p14:cNvPr>
              <p14:cNvContentPartPr/>
              <p14:nvPr/>
            </p14:nvContentPartPr>
            <p14:xfrm>
              <a:off x="1781038" y="2501839"/>
              <a:ext cx="110520" cy="119160"/>
            </p14:xfrm>
          </p:contentPart>
        </mc:Choice>
        <mc:Fallback xmlns="">
          <p:pic>
            <p:nvPicPr>
              <p:cNvPr id="118" name="Ink 117">
                <a:extLst>
                  <a:ext uri="{FF2B5EF4-FFF2-40B4-BE49-F238E27FC236}">
                    <a16:creationId xmlns:a16="http://schemas.microsoft.com/office/drawing/2014/main" id="{7C6905C0-8371-4232-85F1-3E3139DDE7B5}"/>
                  </a:ext>
                </a:extLst>
              </p:cNvPr>
              <p:cNvPicPr/>
              <p:nvPr/>
            </p:nvPicPr>
            <p:blipFill>
              <a:blip r:embed="rId49"/>
              <a:stretch>
                <a:fillRect/>
              </a:stretch>
            </p:blipFill>
            <p:spPr>
              <a:xfrm>
                <a:off x="1763038" y="2483784"/>
                <a:ext cx="146160" cy="154908"/>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119" name="Ink 118">
                <a:extLst>
                  <a:ext uri="{FF2B5EF4-FFF2-40B4-BE49-F238E27FC236}">
                    <a16:creationId xmlns:a16="http://schemas.microsoft.com/office/drawing/2014/main" id="{31825B2C-7035-48B1-88B5-4F7352016EC5}"/>
                  </a:ext>
                </a:extLst>
              </p14:cNvPr>
              <p14:cNvContentPartPr/>
              <p14:nvPr/>
            </p14:nvContentPartPr>
            <p14:xfrm>
              <a:off x="7398134" y="2437218"/>
              <a:ext cx="90720" cy="118800"/>
            </p14:xfrm>
          </p:contentPart>
        </mc:Choice>
        <mc:Fallback xmlns="">
          <p:pic>
            <p:nvPicPr>
              <p:cNvPr id="119" name="Ink 118">
                <a:extLst>
                  <a:ext uri="{FF2B5EF4-FFF2-40B4-BE49-F238E27FC236}">
                    <a16:creationId xmlns:a16="http://schemas.microsoft.com/office/drawing/2014/main" id="{31825B2C-7035-48B1-88B5-4F7352016EC5}"/>
                  </a:ext>
                </a:extLst>
              </p:cNvPr>
              <p:cNvPicPr/>
              <p:nvPr/>
            </p:nvPicPr>
            <p:blipFill>
              <a:blip r:embed="rId51"/>
              <a:stretch>
                <a:fillRect/>
              </a:stretch>
            </p:blipFill>
            <p:spPr>
              <a:xfrm>
                <a:off x="7380134" y="2419218"/>
                <a:ext cx="126360" cy="15444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123" name="Ink 122">
                <a:extLst>
                  <a:ext uri="{FF2B5EF4-FFF2-40B4-BE49-F238E27FC236}">
                    <a16:creationId xmlns:a16="http://schemas.microsoft.com/office/drawing/2014/main" id="{B945F82D-36A6-4196-8376-265B26CF7DF9}"/>
                  </a:ext>
                </a:extLst>
              </p14:cNvPr>
              <p14:cNvContentPartPr/>
              <p14:nvPr/>
            </p14:nvContentPartPr>
            <p14:xfrm>
              <a:off x="8402174" y="4030218"/>
              <a:ext cx="194400" cy="216720"/>
            </p14:xfrm>
          </p:contentPart>
        </mc:Choice>
        <mc:Fallback xmlns="">
          <p:pic>
            <p:nvPicPr>
              <p:cNvPr id="123" name="Ink 122">
                <a:extLst>
                  <a:ext uri="{FF2B5EF4-FFF2-40B4-BE49-F238E27FC236}">
                    <a16:creationId xmlns:a16="http://schemas.microsoft.com/office/drawing/2014/main" id="{B945F82D-36A6-4196-8376-265B26CF7DF9}"/>
                  </a:ext>
                </a:extLst>
              </p:cNvPr>
              <p:cNvPicPr/>
              <p:nvPr/>
            </p:nvPicPr>
            <p:blipFill>
              <a:blip r:embed="rId53"/>
              <a:stretch>
                <a:fillRect/>
              </a:stretch>
            </p:blipFill>
            <p:spPr>
              <a:xfrm>
                <a:off x="8384207" y="4012218"/>
                <a:ext cx="229974" cy="25236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127" name="Ink 126">
                <a:extLst>
                  <a:ext uri="{FF2B5EF4-FFF2-40B4-BE49-F238E27FC236}">
                    <a16:creationId xmlns:a16="http://schemas.microsoft.com/office/drawing/2014/main" id="{D55218B7-814A-48B8-82CB-D573C67C3544}"/>
                  </a:ext>
                </a:extLst>
              </p14:cNvPr>
              <p14:cNvContentPartPr/>
              <p14:nvPr/>
            </p14:nvContentPartPr>
            <p14:xfrm>
              <a:off x="9225134" y="4039938"/>
              <a:ext cx="230400" cy="245880"/>
            </p14:xfrm>
          </p:contentPart>
        </mc:Choice>
        <mc:Fallback xmlns="">
          <p:pic>
            <p:nvPicPr>
              <p:cNvPr id="127" name="Ink 126">
                <a:extLst>
                  <a:ext uri="{FF2B5EF4-FFF2-40B4-BE49-F238E27FC236}">
                    <a16:creationId xmlns:a16="http://schemas.microsoft.com/office/drawing/2014/main" id="{D55218B7-814A-48B8-82CB-D573C67C3544}"/>
                  </a:ext>
                </a:extLst>
              </p:cNvPr>
              <p:cNvPicPr/>
              <p:nvPr/>
            </p:nvPicPr>
            <p:blipFill>
              <a:blip r:embed="rId55"/>
              <a:stretch>
                <a:fillRect/>
              </a:stretch>
            </p:blipFill>
            <p:spPr>
              <a:xfrm>
                <a:off x="9207134" y="4021912"/>
                <a:ext cx="266040" cy="281572"/>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2146" name="Ink 2145">
                <a:extLst>
                  <a:ext uri="{FF2B5EF4-FFF2-40B4-BE49-F238E27FC236}">
                    <a16:creationId xmlns:a16="http://schemas.microsoft.com/office/drawing/2014/main" id="{407B73B3-B68F-4043-B59E-668887CF80D3}"/>
                  </a:ext>
                </a:extLst>
              </p14:cNvPr>
              <p14:cNvContentPartPr/>
              <p14:nvPr/>
            </p14:nvContentPartPr>
            <p14:xfrm>
              <a:off x="9098414" y="2013828"/>
              <a:ext cx="180720" cy="200190"/>
            </p14:xfrm>
          </p:contentPart>
        </mc:Choice>
        <mc:Fallback xmlns="">
          <p:pic>
            <p:nvPicPr>
              <p:cNvPr id="2146" name="Ink 2145">
                <a:extLst>
                  <a:ext uri="{FF2B5EF4-FFF2-40B4-BE49-F238E27FC236}">
                    <a16:creationId xmlns:a16="http://schemas.microsoft.com/office/drawing/2014/main" id="{407B73B3-B68F-4043-B59E-668887CF80D3}"/>
                  </a:ext>
                </a:extLst>
              </p:cNvPr>
              <p:cNvPicPr/>
              <p:nvPr/>
            </p:nvPicPr>
            <p:blipFill>
              <a:blip r:embed="rId57"/>
              <a:stretch>
                <a:fillRect/>
              </a:stretch>
            </p:blipFill>
            <p:spPr>
              <a:xfrm>
                <a:off x="9080414" y="1995825"/>
                <a:ext cx="216360" cy="235835"/>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2151" name="Ink 2150">
                <a:extLst>
                  <a:ext uri="{FF2B5EF4-FFF2-40B4-BE49-F238E27FC236}">
                    <a16:creationId xmlns:a16="http://schemas.microsoft.com/office/drawing/2014/main" id="{F2016C78-D6B4-4919-A14D-F98538FCD9A5}"/>
                  </a:ext>
                </a:extLst>
              </p14:cNvPr>
              <p14:cNvContentPartPr/>
              <p14:nvPr/>
            </p14:nvContentPartPr>
            <p14:xfrm>
              <a:off x="9279564" y="1906513"/>
              <a:ext cx="28800" cy="55080"/>
            </p14:xfrm>
          </p:contentPart>
        </mc:Choice>
        <mc:Fallback xmlns="">
          <p:pic>
            <p:nvPicPr>
              <p:cNvPr id="2151" name="Ink 2150">
                <a:extLst>
                  <a:ext uri="{FF2B5EF4-FFF2-40B4-BE49-F238E27FC236}">
                    <a16:creationId xmlns:a16="http://schemas.microsoft.com/office/drawing/2014/main" id="{F2016C78-D6B4-4919-A14D-F98538FCD9A5}"/>
                  </a:ext>
                </a:extLst>
              </p:cNvPr>
              <p:cNvPicPr/>
              <p:nvPr/>
            </p:nvPicPr>
            <p:blipFill>
              <a:blip r:embed="rId59"/>
              <a:stretch>
                <a:fillRect/>
              </a:stretch>
            </p:blipFill>
            <p:spPr>
              <a:xfrm>
                <a:off x="9261564" y="1888513"/>
                <a:ext cx="64440" cy="9072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2152" name="Ink 2151">
                <a:extLst>
                  <a:ext uri="{FF2B5EF4-FFF2-40B4-BE49-F238E27FC236}">
                    <a16:creationId xmlns:a16="http://schemas.microsoft.com/office/drawing/2014/main" id="{C1CC6476-0245-4D57-A529-3F99DA307AC4}"/>
                  </a:ext>
                </a:extLst>
              </p14:cNvPr>
              <p14:cNvContentPartPr/>
              <p14:nvPr/>
            </p14:nvContentPartPr>
            <p14:xfrm>
              <a:off x="8385614" y="1967353"/>
              <a:ext cx="185470" cy="242345"/>
            </p14:xfrm>
          </p:contentPart>
        </mc:Choice>
        <mc:Fallback xmlns="">
          <p:pic>
            <p:nvPicPr>
              <p:cNvPr id="2152" name="Ink 2151">
                <a:extLst>
                  <a:ext uri="{FF2B5EF4-FFF2-40B4-BE49-F238E27FC236}">
                    <a16:creationId xmlns:a16="http://schemas.microsoft.com/office/drawing/2014/main" id="{C1CC6476-0245-4D57-A529-3F99DA307AC4}"/>
                  </a:ext>
                </a:extLst>
              </p:cNvPr>
              <p:cNvPicPr/>
              <p:nvPr/>
            </p:nvPicPr>
            <p:blipFill>
              <a:blip r:embed="rId61"/>
              <a:stretch>
                <a:fillRect/>
              </a:stretch>
            </p:blipFill>
            <p:spPr>
              <a:xfrm>
                <a:off x="8367607" y="1949375"/>
                <a:ext cx="221123" cy="277942"/>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2155" name="Ink 2154">
                <a:extLst>
                  <a:ext uri="{FF2B5EF4-FFF2-40B4-BE49-F238E27FC236}">
                    <a16:creationId xmlns:a16="http://schemas.microsoft.com/office/drawing/2014/main" id="{D871BDE9-D777-4573-A97F-24447CF33FFC}"/>
                  </a:ext>
                </a:extLst>
              </p14:cNvPr>
              <p14:cNvContentPartPr/>
              <p14:nvPr/>
            </p14:nvContentPartPr>
            <p14:xfrm>
              <a:off x="2375882" y="2213400"/>
              <a:ext cx="2180880" cy="546480"/>
            </p14:xfrm>
          </p:contentPart>
        </mc:Choice>
        <mc:Fallback xmlns="">
          <p:pic>
            <p:nvPicPr>
              <p:cNvPr id="2155" name="Ink 2154">
                <a:extLst>
                  <a:ext uri="{FF2B5EF4-FFF2-40B4-BE49-F238E27FC236}">
                    <a16:creationId xmlns:a16="http://schemas.microsoft.com/office/drawing/2014/main" id="{D871BDE9-D777-4573-A97F-24447CF33FFC}"/>
                  </a:ext>
                </a:extLst>
              </p:cNvPr>
              <p:cNvPicPr/>
              <p:nvPr/>
            </p:nvPicPr>
            <p:blipFill>
              <a:blip r:embed="rId63"/>
              <a:stretch>
                <a:fillRect/>
              </a:stretch>
            </p:blipFill>
            <p:spPr>
              <a:xfrm>
                <a:off x="2371562" y="2209080"/>
                <a:ext cx="2189520" cy="55512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2156" name="Ink 2155">
                <a:extLst>
                  <a:ext uri="{FF2B5EF4-FFF2-40B4-BE49-F238E27FC236}">
                    <a16:creationId xmlns:a16="http://schemas.microsoft.com/office/drawing/2014/main" id="{736A5B81-87A1-4CA2-B288-52BA381AEC92}"/>
                  </a:ext>
                </a:extLst>
              </p14:cNvPr>
              <p14:cNvContentPartPr/>
              <p14:nvPr/>
            </p14:nvContentPartPr>
            <p14:xfrm>
              <a:off x="8182559" y="2260788"/>
              <a:ext cx="1323000" cy="442440"/>
            </p14:xfrm>
          </p:contentPart>
        </mc:Choice>
        <mc:Fallback xmlns="">
          <p:pic>
            <p:nvPicPr>
              <p:cNvPr id="2156" name="Ink 2155">
                <a:extLst>
                  <a:ext uri="{FF2B5EF4-FFF2-40B4-BE49-F238E27FC236}">
                    <a16:creationId xmlns:a16="http://schemas.microsoft.com/office/drawing/2014/main" id="{736A5B81-87A1-4CA2-B288-52BA381AEC92}"/>
                  </a:ext>
                </a:extLst>
              </p:cNvPr>
              <p:cNvPicPr/>
              <p:nvPr/>
            </p:nvPicPr>
            <p:blipFill>
              <a:blip r:embed="rId65"/>
              <a:stretch>
                <a:fillRect/>
              </a:stretch>
            </p:blipFill>
            <p:spPr>
              <a:xfrm>
                <a:off x="8178238" y="2256468"/>
                <a:ext cx="1331642" cy="451080"/>
              </a:xfrm>
              <a:prstGeom prst="rect">
                <a:avLst/>
              </a:prstGeom>
            </p:spPr>
          </p:pic>
        </mc:Fallback>
      </mc:AlternateContent>
      <p:sp>
        <p:nvSpPr>
          <p:cNvPr id="2157" name="Arrow: Right 2156">
            <a:extLst>
              <a:ext uri="{FF2B5EF4-FFF2-40B4-BE49-F238E27FC236}">
                <a16:creationId xmlns:a16="http://schemas.microsoft.com/office/drawing/2014/main" id="{D85F7E44-EAFE-4BF9-961F-4A37D42FF6A9}"/>
              </a:ext>
            </a:extLst>
          </p:cNvPr>
          <p:cNvSpPr/>
          <p:nvPr/>
        </p:nvSpPr>
        <p:spPr>
          <a:xfrm>
            <a:off x="5887455" y="2759880"/>
            <a:ext cx="390355" cy="328961"/>
          </a:xfrm>
          <a:prstGeom prst="rightArrow">
            <a:avLst>
              <a:gd name="adj1" fmla="val 50000"/>
              <a:gd name="adj2" fmla="val 64146"/>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Rectangle 36">
            <a:extLst>
              <a:ext uri="{FF2B5EF4-FFF2-40B4-BE49-F238E27FC236}">
                <a16:creationId xmlns:a16="http://schemas.microsoft.com/office/drawing/2014/main" id="{F7CA4200-63FD-4931-A9EB-5D85DDF6EB88}"/>
              </a:ext>
            </a:extLst>
          </p:cNvPr>
          <p:cNvSpPr/>
          <p:nvPr/>
        </p:nvSpPr>
        <p:spPr>
          <a:xfrm>
            <a:off x="600583" y="5208912"/>
            <a:ext cx="96715" cy="128396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Tree>
    <p:custDataLst>
      <p:tags r:id="rId1"/>
    </p:custDataLst>
    <p:extLst>
      <p:ext uri="{BB962C8B-B14F-4D97-AF65-F5344CB8AC3E}">
        <p14:creationId xmlns:p14="http://schemas.microsoft.com/office/powerpoint/2010/main" val="225284327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advTm="41113">
        <p15:prstTrans prst="pageCurlDouble"/>
      </p:transition>
    </mc:Choice>
    <mc:Fallback xmlns="">
      <p:transition advTm="41113">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55"/>
                                        </p:tgtEl>
                                        <p:attrNameLst>
                                          <p:attrName>style.visibility</p:attrName>
                                        </p:attrNameLst>
                                      </p:cBhvr>
                                      <p:to>
                                        <p:strVal val="visible"/>
                                      </p:to>
                                    </p:set>
                                    <p:animEffect transition="in" filter="fade">
                                      <p:cBhvr>
                                        <p:cTn id="7" dur="500"/>
                                        <p:tgtEl>
                                          <p:spTgt spid="2155"/>
                                        </p:tgtEl>
                                      </p:cBhvr>
                                    </p:animEffect>
                                  </p:childTnLst>
                                </p:cTn>
                              </p:par>
                              <p:par>
                                <p:cTn id="8" presetID="10" presetClass="entr" presetSubtype="0" fill="hold" nodeType="with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fade">
                                      <p:cBhvr>
                                        <p:cTn id="10" dur="500"/>
                                        <p:tgtEl>
                                          <p:spTgt spid="35"/>
                                        </p:tgtEl>
                                      </p:cBhvr>
                                    </p:animEffect>
                                  </p:childTnLst>
                                </p:cTn>
                              </p:par>
                              <p:par>
                                <p:cTn id="11" presetID="10" presetClass="entr" presetSubtype="0" fill="hold" nodeType="withEffect">
                                  <p:stCondLst>
                                    <p:cond delay="0"/>
                                  </p:stCondLst>
                                  <p:childTnLst>
                                    <p:set>
                                      <p:cBhvr>
                                        <p:cTn id="12" dur="1" fill="hold">
                                          <p:stCondLst>
                                            <p:cond delay="0"/>
                                          </p:stCondLst>
                                        </p:cTn>
                                        <p:tgtEl>
                                          <p:spTgt spid="82"/>
                                        </p:tgtEl>
                                        <p:attrNameLst>
                                          <p:attrName>style.visibility</p:attrName>
                                        </p:attrNameLst>
                                      </p:cBhvr>
                                      <p:to>
                                        <p:strVal val="visible"/>
                                      </p:to>
                                    </p:set>
                                    <p:animEffect transition="in" filter="fade">
                                      <p:cBhvr>
                                        <p:cTn id="13" dur="500"/>
                                        <p:tgtEl>
                                          <p:spTgt spid="82"/>
                                        </p:tgtEl>
                                      </p:cBhvr>
                                    </p:animEffect>
                                  </p:childTnLst>
                                </p:cTn>
                              </p:par>
                              <p:par>
                                <p:cTn id="14" presetID="10" presetClass="entr" presetSubtype="0" fill="hold" nodeType="withEffect">
                                  <p:stCondLst>
                                    <p:cond delay="0"/>
                                  </p:stCondLst>
                                  <p:childTnLst>
                                    <p:set>
                                      <p:cBhvr>
                                        <p:cTn id="15" dur="1" fill="hold">
                                          <p:stCondLst>
                                            <p:cond delay="0"/>
                                          </p:stCondLst>
                                        </p:cTn>
                                        <p:tgtEl>
                                          <p:spTgt spid="83"/>
                                        </p:tgtEl>
                                        <p:attrNameLst>
                                          <p:attrName>style.visibility</p:attrName>
                                        </p:attrNameLst>
                                      </p:cBhvr>
                                      <p:to>
                                        <p:strVal val="visible"/>
                                      </p:to>
                                    </p:set>
                                    <p:animEffect transition="in" filter="fade">
                                      <p:cBhvr>
                                        <p:cTn id="16" dur="500"/>
                                        <p:tgtEl>
                                          <p:spTgt spid="83"/>
                                        </p:tgtEl>
                                      </p:cBhvr>
                                    </p:animEffect>
                                  </p:childTnLst>
                                </p:cTn>
                              </p:par>
                              <p:par>
                                <p:cTn id="17" presetID="10" presetClass="entr" presetSubtype="0" fill="hold" nodeType="withEffect">
                                  <p:stCondLst>
                                    <p:cond delay="0"/>
                                  </p:stCondLst>
                                  <p:childTnLst>
                                    <p:set>
                                      <p:cBhvr>
                                        <p:cTn id="18" dur="1" fill="hold">
                                          <p:stCondLst>
                                            <p:cond delay="0"/>
                                          </p:stCondLst>
                                        </p:cTn>
                                        <p:tgtEl>
                                          <p:spTgt spid="110"/>
                                        </p:tgtEl>
                                        <p:attrNameLst>
                                          <p:attrName>style.visibility</p:attrName>
                                        </p:attrNameLst>
                                      </p:cBhvr>
                                      <p:to>
                                        <p:strVal val="visible"/>
                                      </p:to>
                                    </p:set>
                                    <p:animEffect transition="in" filter="fade">
                                      <p:cBhvr>
                                        <p:cTn id="19" dur="500"/>
                                        <p:tgtEl>
                                          <p:spTgt spid="110"/>
                                        </p:tgtEl>
                                      </p:cBhvr>
                                    </p:animEffect>
                                  </p:childTnLst>
                                </p:cTn>
                              </p:par>
                              <p:par>
                                <p:cTn id="20" presetID="10" presetClass="entr" presetSubtype="0" fill="hold" nodeType="withEffect">
                                  <p:stCondLst>
                                    <p:cond delay="0"/>
                                  </p:stCondLst>
                                  <p:childTnLst>
                                    <p:set>
                                      <p:cBhvr>
                                        <p:cTn id="21" dur="1" fill="hold">
                                          <p:stCondLst>
                                            <p:cond delay="0"/>
                                          </p:stCondLst>
                                        </p:cTn>
                                        <p:tgtEl>
                                          <p:spTgt spid="111"/>
                                        </p:tgtEl>
                                        <p:attrNameLst>
                                          <p:attrName>style.visibility</p:attrName>
                                        </p:attrNameLst>
                                      </p:cBhvr>
                                      <p:to>
                                        <p:strVal val="visible"/>
                                      </p:to>
                                    </p:set>
                                    <p:animEffect transition="in" filter="fade">
                                      <p:cBhvr>
                                        <p:cTn id="22" dur="500"/>
                                        <p:tgtEl>
                                          <p:spTgt spid="111"/>
                                        </p:tgtEl>
                                      </p:cBhvr>
                                    </p:animEffect>
                                  </p:childTnLst>
                                </p:cTn>
                              </p:par>
                              <p:par>
                                <p:cTn id="23" presetID="10" presetClass="entr" presetSubtype="0" fill="hold" nodeType="withEffect">
                                  <p:stCondLst>
                                    <p:cond delay="0"/>
                                  </p:stCondLst>
                                  <p:childTnLst>
                                    <p:set>
                                      <p:cBhvr>
                                        <p:cTn id="24" dur="1" fill="hold">
                                          <p:stCondLst>
                                            <p:cond delay="0"/>
                                          </p:stCondLst>
                                        </p:cTn>
                                        <p:tgtEl>
                                          <p:spTgt spid="116"/>
                                        </p:tgtEl>
                                        <p:attrNameLst>
                                          <p:attrName>style.visibility</p:attrName>
                                        </p:attrNameLst>
                                      </p:cBhvr>
                                      <p:to>
                                        <p:strVal val="visible"/>
                                      </p:to>
                                    </p:set>
                                    <p:animEffect transition="in" filter="fade">
                                      <p:cBhvr>
                                        <p:cTn id="25" dur="500"/>
                                        <p:tgtEl>
                                          <p:spTgt spid="116"/>
                                        </p:tgtEl>
                                      </p:cBhvr>
                                    </p:animEffect>
                                  </p:childTnLst>
                                </p:cTn>
                              </p:par>
                              <p:par>
                                <p:cTn id="26" presetID="10" presetClass="entr" presetSubtype="0" fill="hold" nodeType="withEffect">
                                  <p:stCondLst>
                                    <p:cond delay="0"/>
                                  </p:stCondLst>
                                  <p:childTnLst>
                                    <p:set>
                                      <p:cBhvr>
                                        <p:cTn id="27" dur="1" fill="hold">
                                          <p:stCondLst>
                                            <p:cond delay="0"/>
                                          </p:stCondLst>
                                        </p:cTn>
                                        <p:tgtEl>
                                          <p:spTgt spid="117"/>
                                        </p:tgtEl>
                                        <p:attrNameLst>
                                          <p:attrName>style.visibility</p:attrName>
                                        </p:attrNameLst>
                                      </p:cBhvr>
                                      <p:to>
                                        <p:strVal val="visible"/>
                                      </p:to>
                                    </p:set>
                                    <p:animEffect transition="in" filter="fade">
                                      <p:cBhvr>
                                        <p:cTn id="28" dur="500"/>
                                        <p:tgtEl>
                                          <p:spTgt spid="117"/>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2156"/>
                                        </p:tgtEl>
                                        <p:attrNameLst>
                                          <p:attrName>style.visibility</p:attrName>
                                        </p:attrNameLst>
                                      </p:cBhvr>
                                      <p:to>
                                        <p:strVal val="visible"/>
                                      </p:to>
                                    </p:set>
                                    <p:animEffect transition="in" filter="fade">
                                      <p:cBhvr>
                                        <p:cTn id="33" dur="500"/>
                                        <p:tgtEl>
                                          <p:spTgt spid="2156"/>
                                        </p:tgtEl>
                                      </p:cBhvr>
                                    </p:animEffect>
                                  </p:childTnLst>
                                </p:cTn>
                              </p:par>
                              <p:par>
                                <p:cTn id="34" presetID="10" presetClass="entr" presetSubtype="0" fill="hold" nodeType="withEffect">
                                  <p:stCondLst>
                                    <p:cond delay="0"/>
                                  </p:stCondLst>
                                  <p:childTnLst>
                                    <p:set>
                                      <p:cBhvr>
                                        <p:cTn id="35" dur="1" fill="hold">
                                          <p:stCondLst>
                                            <p:cond delay="0"/>
                                          </p:stCondLst>
                                        </p:cTn>
                                        <p:tgtEl>
                                          <p:spTgt spid="2146"/>
                                        </p:tgtEl>
                                        <p:attrNameLst>
                                          <p:attrName>style.visibility</p:attrName>
                                        </p:attrNameLst>
                                      </p:cBhvr>
                                      <p:to>
                                        <p:strVal val="visible"/>
                                      </p:to>
                                    </p:set>
                                    <p:animEffect transition="in" filter="fade">
                                      <p:cBhvr>
                                        <p:cTn id="36" dur="500"/>
                                        <p:tgtEl>
                                          <p:spTgt spid="2146"/>
                                        </p:tgtEl>
                                      </p:cBhvr>
                                    </p:animEffect>
                                  </p:childTnLst>
                                </p:cTn>
                              </p:par>
                              <p:par>
                                <p:cTn id="37" presetID="10" presetClass="entr" presetSubtype="0" fill="hold" nodeType="withEffect">
                                  <p:stCondLst>
                                    <p:cond delay="0"/>
                                  </p:stCondLst>
                                  <p:childTnLst>
                                    <p:set>
                                      <p:cBhvr>
                                        <p:cTn id="38" dur="1" fill="hold">
                                          <p:stCondLst>
                                            <p:cond delay="0"/>
                                          </p:stCondLst>
                                        </p:cTn>
                                        <p:tgtEl>
                                          <p:spTgt spid="2151"/>
                                        </p:tgtEl>
                                        <p:attrNameLst>
                                          <p:attrName>style.visibility</p:attrName>
                                        </p:attrNameLst>
                                      </p:cBhvr>
                                      <p:to>
                                        <p:strVal val="visible"/>
                                      </p:to>
                                    </p:set>
                                    <p:animEffect transition="in" filter="fade">
                                      <p:cBhvr>
                                        <p:cTn id="39" dur="500"/>
                                        <p:tgtEl>
                                          <p:spTgt spid="2151"/>
                                        </p:tgtEl>
                                      </p:cBhvr>
                                    </p:animEffect>
                                  </p:childTnLst>
                                </p:cTn>
                              </p:par>
                              <p:par>
                                <p:cTn id="40" presetID="10" presetClass="entr" presetSubtype="0" fill="hold" nodeType="withEffect">
                                  <p:stCondLst>
                                    <p:cond delay="0"/>
                                  </p:stCondLst>
                                  <p:childTnLst>
                                    <p:set>
                                      <p:cBhvr>
                                        <p:cTn id="41" dur="1" fill="hold">
                                          <p:stCondLst>
                                            <p:cond delay="0"/>
                                          </p:stCondLst>
                                        </p:cTn>
                                        <p:tgtEl>
                                          <p:spTgt spid="2152"/>
                                        </p:tgtEl>
                                        <p:attrNameLst>
                                          <p:attrName>style.visibility</p:attrName>
                                        </p:attrNameLst>
                                      </p:cBhvr>
                                      <p:to>
                                        <p:strVal val="visible"/>
                                      </p:to>
                                    </p:set>
                                    <p:animEffect transition="in" filter="fade">
                                      <p:cBhvr>
                                        <p:cTn id="42" dur="500"/>
                                        <p:tgtEl>
                                          <p:spTgt spid="2152"/>
                                        </p:tgtEl>
                                      </p:cBhvr>
                                    </p:animEffect>
                                  </p:childTnLst>
                                </p:cTn>
                              </p:par>
                              <p:par>
                                <p:cTn id="43" presetID="10" presetClass="entr" presetSubtype="0" fill="hold" nodeType="withEffect">
                                  <p:stCondLst>
                                    <p:cond delay="0"/>
                                  </p:stCondLst>
                                  <p:childTnLst>
                                    <p:set>
                                      <p:cBhvr>
                                        <p:cTn id="44" dur="1" fill="hold">
                                          <p:stCondLst>
                                            <p:cond delay="0"/>
                                          </p:stCondLst>
                                        </p:cTn>
                                        <p:tgtEl>
                                          <p:spTgt spid="123"/>
                                        </p:tgtEl>
                                        <p:attrNameLst>
                                          <p:attrName>style.visibility</p:attrName>
                                        </p:attrNameLst>
                                      </p:cBhvr>
                                      <p:to>
                                        <p:strVal val="visible"/>
                                      </p:to>
                                    </p:set>
                                    <p:animEffect transition="in" filter="fade">
                                      <p:cBhvr>
                                        <p:cTn id="45" dur="500"/>
                                        <p:tgtEl>
                                          <p:spTgt spid="123"/>
                                        </p:tgtEl>
                                      </p:cBhvr>
                                    </p:animEffect>
                                  </p:childTnLst>
                                </p:cTn>
                              </p:par>
                              <p:par>
                                <p:cTn id="46" presetID="10" presetClass="entr" presetSubtype="0" fill="hold" nodeType="withEffect">
                                  <p:stCondLst>
                                    <p:cond delay="0"/>
                                  </p:stCondLst>
                                  <p:childTnLst>
                                    <p:set>
                                      <p:cBhvr>
                                        <p:cTn id="47" dur="1" fill="hold">
                                          <p:stCondLst>
                                            <p:cond delay="0"/>
                                          </p:stCondLst>
                                        </p:cTn>
                                        <p:tgtEl>
                                          <p:spTgt spid="127"/>
                                        </p:tgtEl>
                                        <p:attrNameLst>
                                          <p:attrName>style.visibility</p:attrName>
                                        </p:attrNameLst>
                                      </p:cBhvr>
                                      <p:to>
                                        <p:strVal val="visible"/>
                                      </p:to>
                                    </p:set>
                                    <p:animEffect transition="in" filter="fade">
                                      <p:cBhvr>
                                        <p:cTn id="48" dur="500"/>
                                        <p:tgtEl>
                                          <p:spTgt spid="127"/>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1" fill="hold" grpId="0" nodeType="clickEffect">
                                  <p:stCondLst>
                                    <p:cond delay="0"/>
                                  </p:stCondLst>
                                  <p:childTnLst>
                                    <p:set>
                                      <p:cBhvr>
                                        <p:cTn id="52" dur="1" fill="hold">
                                          <p:stCondLst>
                                            <p:cond delay="0"/>
                                          </p:stCondLst>
                                        </p:cTn>
                                        <p:tgtEl>
                                          <p:spTgt spid="37"/>
                                        </p:tgtEl>
                                        <p:attrNameLst>
                                          <p:attrName>style.visibility</p:attrName>
                                        </p:attrNameLst>
                                      </p:cBhvr>
                                      <p:to>
                                        <p:strVal val="visible"/>
                                      </p:to>
                                    </p:set>
                                    <p:animEffect transition="in" filter="wipe(up)">
                                      <p:cBhvr>
                                        <p:cTn id="53" dur="500"/>
                                        <p:tgtEl>
                                          <p:spTgt spid="37"/>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xit" presetSubtype="1" fill="hold" grpId="1" nodeType="clickEffect">
                                  <p:stCondLst>
                                    <p:cond delay="0"/>
                                  </p:stCondLst>
                                  <p:childTnLst>
                                    <p:animEffect transition="out" filter="wipe(up)">
                                      <p:cBhvr>
                                        <p:cTn id="57" dur="500"/>
                                        <p:tgtEl>
                                          <p:spTgt spid="37"/>
                                        </p:tgtEl>
                                      </p:cBhvr>
                                    </p:animEffect>
                                    <p:set>
                                      <p:cBhvr>
                                        <p:cTn id="58" dur="1" fill="hold">
                                          <p:stCondLst>
                                            <p:cond delay="499"/>
                                          </p:stCondLst>
                                        </p:cTn>
                                        <p:tgtEl>
                                          <p:spTgt spid="3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7" grpId="1"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EB776-73D0-4515-8719-C24BFB45BF4E}"/>
              </a:ext>
            </a:extLst>
          </p:cNvPr>
          <p:cNvSpPr>
            <a:spLocks noGrp="1"/>
          </p:cNvSpPr>
          <p:nvPr>
            <p:ph type="title"/>
          </p:nvPr>
        </p:nvSpPr>
        <p:spPr/>
        <p:txBody>
          <a:bodyPr/>
          <a:lstStyle/>
          <a:p>
            <a:r>
              <a:rPr lang="en-GB" dirty="0" err="1">
                <a:solidFill>
                  <a:schemeClr val="bg1">
                    <a:lumMod val="50000"/>
                  </a:schemeClr>
                </a:solidFill>
              </a:rPr>
              <a:t>Kitaev’s</a:t>
            </a:r>
            <a:r>
              <a:rPr lang="en-GB" dirty="0">
                <a:solidFill>
                  <a:schemeClr val="bg1">
                    <a:lumMod val="50000"/>
                  </a:schemeClr>
                </a:solidFill>
              </a:rPr>
              <a:t> Frameworks |</a:t>
            </a:r>
            <a:r>
              <a:rPr lang="en-GB" dirty="0"/>
              <a:t> </a:t>
            </a:r>
            <a:r>
              <a:rPr lang="en-GB" dirty="0">
                <a:solidFill>
                  <a:schemeClr val="bg1">
                    <a:lumMod val="50000"/>
                  </a:schemeClr>
                </a:solidFill>
              </a:rPr>
              <a:t>TDPG | </a:t>
            </a:r>
            <a:r>
              <a:rPr lang="en-GB" dirty="0"/>
              <a:t>Rule</a:t>
            </a:r>
          </a:p>
        </p:txBody>
      </p:sp>
      <p:pic>
        <p:nvPicPr>
          <p:cNvPr id="70" name="Picture 69">
            <a:extLst>
              <a:ext uri="{FF2B5EF4-FFF2-40B4-BE49-F238E27FC236}">
                <a16:creationId xmlns:a16="http://schemas.microsoft.com/office/drawing/2014/main" id="{3C3D0153-6872-4273-92A5-80BF7F30A7E9}"/>
              </a:ext>
            </a:extLst>
          </p:cNvPr>
          <p:cNvPicPr>
            <a:picLocks noChangeAspect="1"/>
          </p:cNvPicPr>
          <p:nvPr>
            <p:custDataLst>
              <p:tags r:id="rId2"/>
            </p:custDataLst>
          </p:nvPr>
        </p:nvPicPr>
        <p:blipFill>
          <a:blip r:embed="rId5">
            <a:extLst>
              <a:ext uri="{28A0092B-C50C-407E-A947-70E740481C1C}">
                <a14:useLocalDpi xmlns:a14="http://schemas.microsoft.com/office/drawing/2010/main" val="0"/>
              </a:ext>
            </a:extLst>
          </a:blip>
          <a:stretch>
            <a:fillRect/>
          </a:stretch>
        </p:blipFill>
        <p:spPr>
          <a:xfrm>
            <a:off x="1079452" y="5208912"/>
            <a:ext cx="6744989" cy="1267200"/>
          </a:xfrm>
          <a:prstGeom prst="rect">
            <a:avLst/>
          </a:prstGeom>
        </p:spPr>
      </p:pic>
      <mc:AlternateContent xmlns:mc="http://schemas.openxmlformats.org/markup-compatibility/2006" xmlns:p14="http://schemas.microsoft.com/office/powerpoint/2010/main">
        <mc:Choice Requires="p14">
          <p:contentPart p14:bwMode="auto" r:id="rId6">
            <p14:nvContentPartPr>
              <p14:cNvPr id="41" name="Ink 40">
                <a:extLst>
                  <a:ext uri="{FF2B5EF4-FFF2-40B4-BE49-F238E27FC236}">
                    <a16:creationId xmlns:a16="http://schemas.microsoft.com/office/drawing/2014/main" id="{0E27F0BE-B78F-4A06-BBE5-6AA63B7FAF86}"/>
                  </a:ext>
                </a:extLst>
              </p14:cNvPr>
              <p14:cNvContentPartPr/>
              <p14:nvPr/>
            </p14:nvContentPartPr>
            <p14:xfrm flipV="1">
              <a:off x="2174048" y="2099376"/>
              <a:ext cx="2322000" cy="1846080"/>
            </p14:xfrm>
          </p:contentPart>
        </mc:Choice>
        <mc:Fallback xmlns="">
          <p:pic>
            <p:nvPicPr>
              <p:cNvPr id="41" name="Ink 40">
                <a:extLst>
                  <a:ext uri="{FF2B5EF4-FFF2-40B4-BE49-F238E27FC236}">
                    <a16:creationId xmlns:a16="http://schemas.microsoft.com/office/drawing/2014/main" id="{0E27F0BE-B78F-4A06-BBE5-6AA63B7FAF86}"/>
                  </a:ext>
                </a:extLst>
              </p:cNvPr>
              <p:cNvPicPr/>
              <p:nvPr/>
            </p:nvPicPr>
            <p:blipFill>
              <a:blip r:embed="rId7"/>
              <a:stretch>
                <a:fillRect/>
              </a:stretch>
            </p:blipFill>
            <p:spPr>
              <a:xfrm flipV="1">
                <a:off x="2156048" y="2081376"/>
                <a:ext cx="2357640" cy="18817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3" name="Ink 12">
                <a:extLst>
                  <a:ext uri="{FF2B5EF4-FFF2-40B4-BE49-F238E27FC236}">
                    <a16:creationId xmlns:a16="http://schemas.microsoft.com/office/drawing/2014/main" id="{04DF5209-EEF9-4D0E-95B4-38F277052637}"/>
                  </a:ext>
                </a:extLst>
              </p14:cNvPr>
              <p14:cNvContentPartPr/>
              <p14:nvPr/>
            </p14:nvContentPartPr>
            <p14:xfrm>
              <a:off x="2844334" y="3178788"/>
              <a:ext cx="44640" cy="46080"/>
            </p14:xfrm>
          </p:contentPart>
        </mc:Choice>
        <mc:Fallback xmlns="">
          <p:pic>
            <p:nvPicPr>
              <p:cNvPr id="13" name="Ink 12">
                <a:extLst>
                  <a:ext uri="{FF2B5EF4-FFF2-40B4-BE49-F238E27FC236}">
                    <a16:creationId xmlns:a16="http://schemas.microsoft.com/office/drawing/2014/main" id="{04DF5209-EEF9-4D0E-95B4-38F277052637}"/>
                  </a:ext>
                </a:extLst>
              </p:cNvPr>
              <p:cNvPicPr/>
              <p:nvPr/>
            </p:nvPicPr>
            <p:blipFill>
              <a:blip r:embed="rId9"/>
              <a:stretch>
                <a:fillRect/>
              </a:stretch>
            </p:blipFill>
            <p:spPr>
              <a:xfrm>
                <a:off x="2826478" y="3160788"/>
                <a:ext cx="79995" cy="817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4" name="Ink 13">
                <a:extLst>
                  <a:ext uri="{FF2B5EF4-FFF2-40B4-BE49-F238E27FC236}">
                    <a16:creationId xmlns:a16="http://schemas.microsoft.com/office/drawing/2014/main" id="{BCA63859-C26A-4FB3-AF97-0305CE85EBCF}"/>
                  </a:ext>
                </a:extLst>
              </p14:cNvPr>
              <p14:cNvContentPartPr/>
              <p14:nvPr/>
            </p14:nvContentPartPr>
            <p14:xfrm>
              <a:off x="3837574" y="3207228"/>
              <a:ext cx="55440" cy="46080"/>
            </p14:xfrm>
          </p:contentPart>
        </mc:Choice>
        <mc:Fallback xmlns="">
          <p:pic>
            <p:nvPicPr>
              <p:cNvPr id="14" name="Ink 13">
                <a:extLst>
                  <a:ext uri="{FF2B5EF4-FFF2-40B4-BE49-F238E27FC236}">
                    <a16:creationId xmlns:a16="http://schemas.microsoft.com/office/drawing/2014/main" id="{BCA63859-C26A-4FB3-AF97-0305CE85EBCF}"/>
                  </a:ext>
                </a:extLst>
              </p:cNvPr>
              <p:cNvPicPr/>
              <p:nvPr/>
            </p:nvPicPr>
            <p:blipFill>
              <a:blip r:embed="rId11"/>
              <a:stretch>
                <a:fillRect/>
              </a:stretch>
            </p:blipFill>
            <p:spPr>
              <a:xfrm>
                <a:off x="3819456" y="3189228"/>
                <a:ext cx="91313" cy="817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5" name="Ink 14">
                <a:extLst>
                  <a:ext uri="{FF2B5EF4-FFF2-40B4-BE49-F238E27FC236}">
                    <a16:creationId xmlns:a16="http://schemas.microsoft.com/office/drawing/2014/main" id="{33C1E74C-1255-438B-9D82-DC702F6D8D8A}"/>
                  </a:ext>
                </a:extLst>
              </p14:cNvPr>
              <p14:cNvContentPartPr/>
              <p14:nvPr/>
            </p14:nvContentPartPr>
            <p14:xfrm>
              <a:off x="3293254" y="3578028"/>
              <a:ext cx="46080" cy="43200"/>
            </p14:xfrm>
          </p:contentPart>
        </mc:Choice>
        <mc:Fallback xmlns="">
          <p:pic>
            <p:nvPicPr>
              <p:cNvPr id="15" name="Ink 14">
                <a:extLst>
                  <a:ext uri="{FF2B5EF4-FFF2-40B4-BE49-F238E27FC236}">
                    <a16:creationId xmlns:a16="http://schemas.microsoft.com/office/drawing/2014/main" id="{33C1E74C-1255-438B-9D82-DC702F6D8D8A}"/>
                  </a:ext>
                </a:extLst>
              </p:cNvPr>
              <p:cNvPicPr/>
              <p:nvPr/>
            </p:nvPicPr>
            <p:blipFill>
              <a:blip r:embed="rId13"/>
              <a:stretch>
                <a:fillRect/>
              </a:stretch>
            </p:blipFill>
            <p:spPr>
              <a:xfrm>
                <a:off x="3275254" y="3560028"/>
                <a:ext cx="81720" cy="788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46" name="Ink 45">
                <a:extLst>
                  <a:ext uri="{FF2B5EF4-FFF2-40B4-BE49-F238E27FC236}">
                    <a16:creationId xmlns:a16="http://schemas.microsoft.com/office/drawing/2014/main" id="{E0284BDF-9488-4922-BCE1-0376A2C031E4}"/>
                  </a:ext>
                </a:extLst>
              </p14:cNvPr>
              <p14:cNvContentPartPr/>
              <p14:nvPr/>
            </p14:nvContentPartPr>
            <p14:xfrm>
              <a:off x="2484175" y="3908838"/>
              <a:ext cx="18000" cy="95760"/>
            </p14:xfrm>
          </p:contentPart>
        </mc:Choice>
        <mc:Fallback xmlns="">
          <p:pic>
            <p:nvPicPr>
              <p:cNvPr id="46" name="Ink 45">
                <a:extLst>
                  <a:ext uri="{FF2B5EF4-FFF2-40B4-BE49-F238E27FC236}">
                    <a16:creationId xmlns:a16="http://schemas.microsoft.com/office/drawing/2014/main" id="{E0284BDF-9488-4922-BCE1-0376A2C031E4}"/>
                  </a:ext>
                </a:extLst>
              </p:cNvPr>
              <p:cNvPicPr/>
              <p:nvPr/>
            </p:nvPicPr>
            <p:blipFill>
              <a:blip r:embed="rId17"/>
              <a:stretch>
                <a:fillRect/>
              </a:stretch>
            </p:blipFill>
            <p:spPr>
              <a:xfrm>
                <a:off x="2466175" y="3890905"/>
                <a:ext cx="53640" cy="131267"/>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48" name="Ink 47">
                <a:extLst>
                  <a:ext uri="{FF2B5EF4-FFF2-40B4-BE49-F238E27FC236}">
                    <a16:creationId xmlns:a16="http://schemas.microsoft.com/office/drawing/2014/main" id="{983ADD9E-5688-4A04-9EC3-25F87739A162}"/>
                  </a:ext>
                </a:extLst>
              </p14:cNvPr>
              <p14:cNvContentPartPr/>
              <p14:nvPr/>
            </p14:nvContentPartPr>
            <p14:xfrm>
              <a:off x="3288775" y="3917118"/>
              <a:ext cx="13680" cy="115560"/>
            </p14:xfrm>
          </p:contentPart>
        </mc:Choice>
        <mc:Fallback xmlns="">
          <p:pic>
            <p:nvPicPr>
              <p:cNvPr id="48" name="Ink 47">
                <a:extLst>
                  <a:ext uri="{FF2B5EF4-FFF2-40B4-BE49-F238E27FC236}">
                    <a16:creationId xmlns:a16="http://schemas.microsoft.com/office/drawing/2014/main" id="{983ADD9E-5688-4A04-9EC3-25F87739A162}"/>
                  </a:ext>
                </a:extLst>
              </p:cNvPr>
              <p:cNvPicPr/>
              <p:nvPr/>
            </p:nvPicPr>
            <p:blipFill>
              <a:blip r:embed="rId19"/>
              <a:stretch>
                <a:fillRect/>
              </a:stretch>
            </p:blipFill>
            <p:spPr>
              <a:xfrm>
                <a:off x="3270289" y="3899174"/>
                <a:ext cx="50283" cy="151089"/>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52" name="Ink 51">
                <a:extLst>
                  <a:ext uri="{FF2B5EF4-FFF2-40B4-BE49-F238E27FC236}">
                    <a16:creationId xmlns:a16="http://schemas.microsoft.com/office/drawing/2014/main" id="{F139CE99-C781-4858-B61B-7A20EADE5F7B}"/>
                  </a:ext>
                </a:extLst>
              </p14:cNvPr>
              <p14:cNvContentPartPr/>
              <p14:nvPr/>
            </p14:nvContentPartPr>
            <p14:xfrm>
              <a:off x="4356175" y="3911718"/>
              <a:ext cx="7920" cy="87120"/>
            </p14:xfrm>
          </p:contentPart>
        </mc:Choice>
        <mc:Fallback xmlns="">
          <p:pic>
            <p:nvPicPr>
              <p:cNvPr id="52" name="Ink 51">
                <a:extLst>
                  <a:ext uri="{FF2B5EF4-FFF2-40B4-BE49-F238E27FC236}">
                    <a16:creationId xmlns:a16="http://schemas.microsoft.com/office/drawing/2014/main" id="{F139CE99-C781-4858-B61B-7A20EADE5F7B}"/>
                  </a:ext>
                </a:extLst>
              </p:cNvPr>
              <p:cNvPicPr/>
              <p:nvPr/>
            </p:nvPicPr>
            <p:blipFill>
              <a:blip r:embed="rId21"/>
              <a:stretch>
                <a:fillRect/>
              </a:stretch>
            </p:blipFill>
            <p:spPr>
              <a:xfrm>
                <a:off x="4338958" y="3893718"/>
                <a:ext cx="42010" cy="1227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90" name="Ink 89">
                <a:extLst>
                  <a:ext uri="{FF2B5EF4-FFF2-40B4-BE49-F238E27FC236}">
                    <a16:creationId xmlns:a16="http://schemas.microsoft.com/office/drawing/2014/main" id="{CE30E05F-C642-4DEA-B15F-F46B70025691}"/>
                  </a:ext>
                </a:extLst>
              </p14:cNvPr>
              <p14:cNvContentPartPr/>
              <p14:nvPr/>
            </p14:nvContentPartPr>
            <p14:xfrm flipV="1">
              <a:off x="7701813" y="2081205"/>
              <a:ext cx="2322000" cy="1846080"/>
            </p14:xfrm>
          </p:contentPart>
        </mc:Choice>
        <mc:Fallback xmlns="">
          <p:pic>
            <p:nvPicPr>
              <p:cNvPr id="90" name="Ink 89">
                <a:extLst>
                  <a:ext uri="{FF2B5EF4-FFF2-40B4-BE49-F238E27FC236}">
                    <a16:creationId xmlns:a16="http://schemas.microsoft.com/office/drawing/2014/main" id="{CE30E05F-C642-4DEA-B15F-F46B70025691}"/>
                  </a:ext>
                </a:extLst>
              </p:cNvPr>
              <p:cNvPicPr/>
              <p:nvPr/>
            </p:nvPicPr>
            <p:blipFill>
              <a:blip r:embed="rId7"/>
              <a:stretch>
                <a:fillRect/>
              </a:stretch>
            </p:blipFill>
            <p:spPr>
              <a:xfrm flipV="1">
                <a:off x="7683813" y="2063205"/>
                <a:ext cx="2357640" cy="18817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91" name="Ink 90">
                <a:extLst>
                  <a:ext uri="{FF2B5EF4-FFF2-40B4-BE49-F238E27FC236}">
                    <a16:creationId xmlns:a16="http://schemas.microsoft.com/office/drawing/2014/main" id="{CA5B09E4-78BC-4437-8186-2D8512791335}"/>
                  </a:ext>
                </a:extLst>
              </p14:cNvPr>
              <p14:cNvContentPartPr/>
              <p14:nvPr/>
            </p14:nvContentPartPr>
            <p14:xfrm>
              <a:off x="8372099" y="3160617"/>
              <a:ext cx="44640" cy="46080"/>
            </p14:xfrm>
          </p:contentPart>
        </mc:Choice>
        <mc:Fallback xmlns="">
          <p:pic>
            <p:nvPicPr>
              <p:cNvPr id="91" name="Ink 90">
                <a:extLst>
                  <a:ext uri="{FF2B5EF4-FFF2-40B4-BE49-F238E27FC236}">
                    <a16:creationId xmlns:a16="http://schemas.microsoft.com/office/drawing/2014/main" id="{CA5B09E4-78BC-4437-8186-2D8512791335}"/>
                  </a:ext>
                </a:extLst>
              </p:cNvPr>
              <p:cNvPicPr/>
              <p:nvPr/>
            </p:nvPicPr>
            <p:blipFill>
              <a:blip r:embed="rId9"/>
              <a:stretch>
                <a:fillRect/>
              </a:stretch>
            </p:blipFill>
            <p:spPr>
              <a:xfrm>
                <a:off x="8354243" y="3142617"/>
                <a:ext cx="79995" cy="817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92" name="Ink 91">
                <a:extLst>
                  <a:ext uri="{FF2B5EF4-FFF2-40B4-BE49-F238E27FC236}">
                    <a16:creationId xmlns:a16="http://schemas.microsoft.com/office/drawing/2014/main" id="{7E7C36FF-D91A-415E-8EFE-15D78FCE19AF}"/>
                  </a:ext>
                </a:extLst>
              </p14:cNvPr>
              <p14:cNvContentPartPr/>
              <p14:nvPr/>
            </p14:nvContentPartPr>
            <p14:xfrm>
              <a:off x="9365339" y="3189057"/>
              <a:ext cx="55440" cy="46080"/>
            </p14:xfrm>
          </p:contentPart>
        </mc:Choice>
        <mc:Fallback xmlns="">
          <p:pic>
            <p:nvPicPr>
              <p:cNvPr id="92" name="Ink 91">
                <a:extLst>
                  <a:ext uri="{FF2B5EF4-FFF2-40B4-BE49-F238E27FC236}">
                    <a16:creationId xmlns:a16="http://schemas.microsoft.com/office/drawing/2014/main" id="{7E7C36FF-D91A-415E-8EFE-15D78FCE19AF}"/>
                  </a:ext>
                </a:extLst>
              </p:cNvPr>
              <p:cNvPicPr/>
              <p:nvPr/>
            </p:nvPicPr>
            <p:blipFill>
              <a:blip r:embed="rId11"/>
              <a:stretch>
                <a:fillRect/>
              </a:stretch>
            </p:blipFill>
            <p:spPr>
              <a:xfrm>
                <a:off x="9347221" y="3171057"/>
                <a:ext cx="91313" cy="8172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93" name="Ink 92">
                <a:extLst>
                  <a:ext uri="{FF2B5EF4-FFF2-40B4-BE49-F238E27FC236}">
                    <a16:creationId xmlns:a16="http://schemas.microsoft.com/office/drawing/2014/main" id="{415C32B6-E1F7-4CB6-8D4E-3741112FB23F}"/>
                  </a:ext>
                </a:extLst>
              </p14:cNvPr>
              <p14:cNvContentPartPr/>
              <p14:nvPr/>
            </p14:nvContentPartPr>
            <p14:xfrm>
              <a:off x="8821019" y="3559857"/>
              <a:ext cx="46080" cy="43200"/>
            </p14:xfrm>
          </p:contentPart>
        </mc:Choice>
        <mc:Fallback xmlns="">
          <p:pic>
            <p:nvPicPr>
              <p:cNvPr id="93" name="Ink 92">
                <a:extLst>
                  <a:ext uri="{FF2B5EF4-FFF2-40B4-BE49-F238E27FC236}">
                    <a16:creationId xmlns:a16="http://schemas.microsoft.com/office/drawing/2014/main" id="{415C32B6-E1F7-4CB6-8D4E-3741112FB23F}"/>
                  </a:ext>
                </a:extLst>
              </p:cNvPr>
              <p:cNvPicPr/>
              <p:nvPr/>
            </p:nvPicPr>
            <p:blipFill>
              <a:blip r:embed="rId13"/>
              <a:stretch>
                <a:fillRect/>
              </a:stretch>
            </p:blipFill>
            <p:spPr>
              <a:xfrm>
                <a:off x="8803019" y="3541857"/>
                <a:ext cx="81720" cy="7884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68" name="Ink 67">
                <a:extLst>
                  <a:ext uri="{FF2B5EF4-FFF2-40B4-BE49-F238E27FC236}">
                    <a16:creationId xmlns:a16="http://schemas.microsoft.com/office/drawing/2014/main" id="{89DCB1C4-7A79-4BF9-9ADF-CF67F25E6490}"/>
                  </a:ext>
                </a:extLst>
              </p14:cNvPr>
              <p14:cNvContentPartPr/>
              <p14:nvPr/>
            </p14:nvContentPartPr>
            <p14:xfrm>
              <a:off x="8449694" y="2445468"/>
              <a:ext cx="734040" cy="74160"/>
            </p14:xfrm>
          </p:contentPart>
        </mc:Choice>
        <mc:Fallback xmlns="">
          <p:pic>
            <p:nvPicPr>
              <p:cNvPr id="68" name="Ink 67">
                <a:extLst>
                  <a:ext uri="{FF2B5EF4-FFF2-40B4-BE49-F238E27FC236}">
                    <a16:creationId xmlns:a16="http://schemas.microsoft.com/office/drawing/2014/main" id="{89DCB1C4-7A79-4BF9-9ADF-CF67F25E6490}"/>
                  </a:ext>
                </a:extLst>
              </p:cNvPr>
              <p:cNvPicPr/>
              <p:nvPr/>
            </p:nvPicPr>
            <p:blipFill>
              <a:blip r:embed="rId27"/>
              <a:stretch>
                <a:fillRect/>
              </a:stretch>
            </p:blipFill>
            <p:spPr>
              <a:xfrm>
                <a:off x="8431694" y="2427555"/>
                <a:ext cx="769680" cy="109628"/>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69" name="Ink 68">
                <a:extLst>
                  <a:ext uri="{FF2B5EF4-FFF2-40B4-BE49-F238E27FC236}">
                    <a16:creationId xmlns:a16="http://schemas.microsoft.com/office/drawing/2014/main" id="{55942DD6-BBB5-4A43-9A34-A54A4DFF34A3}"/>
                  </a:ext>
                </a:extLst>
              </p14:cNvPr>
              <p14:cNvContentPartPr/>
              <p14:nvPr/>
            </p14:nvContentPartPr>
            <p14:xfrm>
              <a:off x="7624214" y="2468868"/>
              <a:ext cx="132840" cy="9720"/>
            </p14:xfrm>
          </p:contentPart>
        </mc:Choice>
        <mc:Fallback xmlns="">
          <p:pic>
            <p:nvPicPr>
              <p:cNvPr id="69" name="Ink 68">
                <a:extLst>
                  <a:ext uri="{FF2B5EF4-FFF2-40B4-BE49-F238E27FC236}">
                    <a16:creationId xmlns:a16="http://schemas.microsoft.com/office/drawing/2014/main" id="{55942DD6-BBB5-4A43-9A34-A54A4DFF34A3}"/>
                  </a:ext>
                </a:extLst>
              </p:cNvPr>
              <p:cNvPicPr/>
              <p:nvPr/>
            </p:nvPicPr>
            <p:blipFill>
              <a:blip r:embed="rId29"/>
              <a:stretch>
                <a:fillRect/>
              </a:stretch>
            </p:blipFill>
            <p:spPr>
              <a:xfrm>
                <a:off x="7606214" y="2450176"/>
                <a:ext cx="168480" cy="46731"/>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71" name="Ink 70">
                <a:extLst>
                  <a:ext uri="{FF2B5EF4-FFF2-40B4-BE49-F238E27FC236}">
                    <a16:creationId xmlns:a16="http://schemas.microsoft.com/office/drawing/2014/main" id="{DC315B61-8831-4A76-8E1E-F8D6352D4666}"/>
                  </a:ext>
                </a:extLst>
              </p14:cNvPr>
              <p14:cNvContentPartPr/>
              <p14:nvPr/>
            </p14:nvContentPartPr>
            <p14:xfrm>
              <a:off x="2071483" y="2421708"/>
              <a:ext cx="2272320" cy="120600"/>
            </p14:xfrm>
          </p:contentPart>
        </mc:Choice>
        <mc:Fallback xmlns="">
          <p:pic>
            <p:nvPicPr>
              <p:cNvPr id="71" name="Ink 70">
                <a:extLst>
                  <a:ext uri="{FF2B5EF4-FFF2-40B4-BE49-F238E27FC236}">
                    <a16:creationId xmlns:a16="http://schemas.microsoft.com/office/drawing/2014/main" id="{DC315B61-8831-4A76-8E1E-F8D6352D4666}"/>
                  </a:ext>
                </a:extLst>
              </p:cNvPr>
              <p:cNvPicPr/>
              <p:nvPr/>
            </p:nvPicPr>
            <p:blipFill>
              <a:blip r:embed="rId31"/>
              <a:stretch>
                <a:fillRect/>
              </a:stretch>
            </p:blipFill>
            <p:spPr>
              <a:xfrm>
                <a:off x="2053483" y="2403708"/>
                <a:ext cx="2307960" cy="15624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78" name="Ink 77">
                <a:extLst>
                  <a:ext uri="{FF2B5EF4-FFF2-40B4-BE49-F238E27FC236}">
                    <a16:creationId xmlns:a16="http://schemas.microsoft.com/office/drawing/2014/main" id="{B738DA92-6B21-46D7-A2AD-93F5748198DD}"/>
                  </a:ext>
                </a:extLst>
              </p14:cNvPr>
              <p14:cNvContentPartPr/>
              <p14:nvPr/>
            </p14:nvContentPartPr>
            <p14:xfrm>
              <a:off x="8463374" y="3885953"/>
              <a:ext cx="10440" cy="67680"/>
            </p14:xfrm>
          </p:contentPart>
        </mc:Choice>
        <mc:Fallback xmlns="">
          <p:pic>
            <p:nvPicPr>
              <p:cNvPr id="78" name="Ink 77">
                <a:extLst>
                  <a:ext uri="{FF2B5EF4-FFF2-40B4-BE49-F238E27FC236}">
                    <a16:creationId xmlns:a16="http://schemas.microsoft.com/office/drawing/2014/main" id="{B738DA92-6B21-46D7-A2AD-93F5748198DD}"/>
                  </a:ext>
                </a:extLst>
              </p:cNvPr>
              <p:cNvPicPr/>
              <p:nvPr/>
            </p:nvPicPr>
            <p:blipFill>
              <a:blip r:embed="rId33"/>
              <a:stretch>
                <a:fillRect/>
              </a:stretch>
            </p:blipFill>
            <p:spPr>
              <a:xfrm>
                <a:off x="8444731" y="3867953"/>
                <a:ext cx="47353" cy="1033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79" name="Ink 78">
                <a:extLst>
                  <a:ext uri="{FF2B5EF4-FFF2-40B4-BE49-F238E27FC236}">
                    <a16:creationId xmlns:a16="http://schemas.microsoft.com/office/drawing/2014/main" id="{68719E84-CBCA-44CE-A1F4-2BD2105C60A9}"/>
                  </a:ext>
                </a:extLst>
              </p14:cNvPr>
              <p14:cNvContentPartPr/>
              <p14:nvPr/>
            </p14:nvContentPartPr>
            <p14:xfrm>
              <a:off x="9243134" y="3864353"/>
              <a:ext cx="6120" cy="89640"/>
            </p14:xfrm>
          </p:contentPart>
        </mc:Choice>
        <mc:Fallback xmlns="">
          <p:pic>
            <p:nvPicPr>
              <p:cNvPr id="79" name="Ink 78">
                <a:extLst>
                  <a:ext uri="{FF2B5EF4-FFF2-40B4-BE49-F238E27FC236}">
                    <a16:creationId xmlns:a16="http://schemas.microsoft.com/office/drawing/2014/main" id="{68719E84-CBCA-44CE-A1F4-2BD2105C60A9}"/>
                  </a:ext>
                </a:extLst>
              </p:cNvPr>
              <p:cNvPicPr/>
              <p:nvPr/>
            </p:nvPicPr>
            <p:blipFill>
              <a:blip r:embed="rId35"/>
              <a:stretch>
                <a:fillRect/>
              </a:stretch>
            </p:blipFill>
            <p:spPr>
              <a:xfrm>
                <a:off x="9225134" y="3846353"/>
                <a:ext cx="4176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118" name="Ink 117">
                <a:extLst>
                  <a:ext uri="{FF2B5EF4-FFF2-40B4-BE49-F238E27FC236}">
                    <a16:creationId xmlns:a16="http://schemas.microsoft.com/office/drawing/2014/main" id="{7C6905C0-8371-4232-85F1-3E3139DDE7B5}"/>
                  </a:ext>
                </a:extLst>
              </p14:cNvPr>
              <p14:cNvContentPartPr/>
              <p14:nvPr/>
            </p14:nvContentPartPr>
            <p14:xfrm>
              <a:off x="1781038" y="2501839"/>
              <a:ext cx="110520" cy="119160"/>
            </p14:xfrm>
          </p:contentPart>
        </mc:Choice>
        <mc:Fallback xmlns="">
          <p:pic>
            <p:nvPicPr>
              <p:cNvPr id="118" name="Ink 117">
                <a:extLst>
                  <a:ext uri="{FF2B5EF4-FFF2-40B4-BE49-F238E27FC236}">
                    <a16:creationId xmlns:a16="http://schemas.microsoft.com/office/drawing/2014/main" id="{7C6905C0-8371-4232-85F1-3E3139DDE7B5}"/>
                  </a:ext>
                </a:extLst>
              </p:cNvPr>
              <p:cNvPicPr/>
              <p:nvPr/>
            </p:nvPicPr>
            <p:blipFill>
              <a:blip r:embed="rId49"/>
              <a:stretch>
                <a:fillRect/>
              </a:stretch>
            </p:blipFill>
            <p:spPr>
              <a:xfrm>
                <a:off x="1763038" y="2483784"/>
                <a:ext cx="146160" cy="154908"/>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119" name="Ink 118">
                <a:extLst>
                  <a:ext uri="{FF2B5EF4-FFF2-40B4-BE49-F238E27FC236}">
                    <a16:creationId xmlns:a16="http://schemas.microsoft.com/office/drawing/2014/main" id="{31825B2C-7035-48B1-88B5-4F7352016EC5}"/>
                  </a:ext>
                </a:extLst>
              </p14:cNvPr>
              <p14:cNvContentPartPr/>
              <p14:nvPr/>
            </p14:nvContentPartPr>
            <p14:xfrm>
              <a:off x="7398134" y="2437218"/>
              <a:ext cx="90720" cy="118800"/>
            </p14:xfrm>
          </p:contentPart>
        </mc:Choice>
        <mc:Fallback xmlns="">
          <p:pic>
            <p:nvPicPr>
              <p:cNvPr id="119" name="Ink 118">
                <a:extLst>
                  <a:ext uri="{FF2B5EF4-FFF2-40B4-BE49-F238E27FC236}">
                    <a16:creationId xmlns:a16="http://schemas.microsoft.com/office/drawing/2014/main" id="{31825B2C-7035-48B1-88B5-4F7352016EC5}"/>
                  </a:ext>
                </a:extLst>
              </p:cNvPr>
              <p:cNvPicPr/>
              <p:nvPr/>
            </p:nvPicPr>
            <p:blipFill>
              <a:blip r:embed="rId51"/>
              <a:stretch>
                <a:fillRect/>
              </a:stretch>
            </p:blipFill>
            <p:spPr>
              <a:xfrm>
                <a:off x="7380134" y="2419218"/>
                <a:ext cx="126360" cy="15444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2155" name="Ink 2154">
                <a:extLst>
                  <a:ext uri="{FF2B5EF4-FFF2-40B4-BE49-F238E27FC236}">
                    <a16:creationId xmlns:a16="http://schemas.microsoft.com/office/drawing/2014/main" id="{D871BDE9-D777-4573-A97F-24447CF33FFC}"/>
                  </a:ext>
                </a:extLst>
              </p14:cNvPr>
              <p14:cNvContentPartPr/>
              <p14:nvPr/>
            </p14:nvContentPartPr>
            <p14:xfrm>
              <a:off x="2375882" y="2213400"/>
              <a:ext cx="2180880" cy="546480"/>
            </p14:xfrm>
          </p:contentPart>
        </mc:Choice>
        <mc:Fallback xmlns="">
          <p:pic>
            <p:nvPicPr>
              <p:cNvPr id="2155" name="Ink 2154">
                <a:extLst>
                  <a:ext uri="{FF2B5EF4-FFF2-40B4-BE49-F238E27FC236}">
                    <a16:creationId xmlns:a16="http://schemas.microsoft.com/office/drawing/2014/main" id="{D871BDE9-D777-4573-A97F-24447CF33FFC}"/>
                  </a:ext>
                </a:extLst>
              </p:cNvPr>
              <p:cNvPicPr/>
              <p:nvPr/>
            </p:nvPicPr>
            <p:blipFill>
              <a:blip r:embed="rId63"/>
              <a:stretch>
                <a:fillRect/>
              </a:stretch>
            </p:blipFill>
            <p:spPr>
              <a:xfrm>
                <a:off x="2371562" y="2209080"/>
                <a:ext cx="2189520" cy="55512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2156" name="Ink 2155">
                <a:extLst>
                  <a:ext uri="{FF2B5EF4-FFF2-40B4-BE49-F238E27FC236}">
                    <a16:creationId xmlns:a16="http://schemas.microsoft.com/office/drawing/2014/main" id="{736A5B81-87A1-4CA2-B288-52BA381AEC92}"/>
                  </a:ext>
                </a:extLst>
              </p14:cNvPr>
              <p14:cNvContentPartPr/>
              <p14:nvPr/>
            </p14:nvContentPartPr>
            <p14:xfrm>
              <a:off x="8182559" y="2260788"/>
              <a:ext cx="1323000" cy="442440"/>
            </p14:xfrm>
          </p:contentPart>
        </mc:Choice>
        <mc:Fallback xmlns="">
          <p:pic>
            <p:nvPicPr>
              <p:cNvPr id="2156" name="Ink 2155">
                <a:extLst>
                  <a:ext uri="{FF2B5EF4-FFF2-40B4-BE49-F238E27FC236}">
                    <a16:creationId xmlns:a16="http://schemas.microsoft.com/office/drawing/2014/main" id="{736A5B81-87A1-4CA2-B288-52BA381AEC92}"/>
                  </a:ext>
                </a:extLst>
              </p:cNvPr>
              <p:cNvPicPr/>
              <p:nvPr/>
            </p:nvPicPr>
            <p:blipFill>
              <a:blip r:embed="rId65"/>
              <a:stretch>
                <a:fillRect/>
              </a:stretch>
            </p:blipFill>
            <p:spPr>
              <a:xfrm>
                <a:off x="8178238" y="2256468"/>
                <a:ext cx="1331642" cy="451080"/>
              </a:xfrm>
              <a:prstGeom prst="rect">
                <a:avLst/>
              </a:prstGeom>
            </p:spPr>
          </p:pic>
        </mc:Fallback>
      </mc:AlternateContent>
      <p:sp>
        <p:nvSpPr>
          <p:cNvPr id="2157" name="Arrow: Right 2156">
            <a:extLst>
              <a:ext uri="{FF2B5EF4-FFF2-40B4-BE49-F238E27FC236}">
                <a16:creationId xmlns:a16="http://schemas.microsoft.com/office/drawing/2014/main" id="{D85F7E44-EAFE-4BF9-961F-4A37D42FF6A9}"/>
              </a:ext>
            </a:extLst>
          </p:cNvPr>
          <p:cNvSpPr/>
          <p:nvPr/>
        </p:nvSpPr>
        <p:spPr>
          <a:xfrm>
            <a:off x="5887455" y="2759880"/>
            <a:ext cx="390355" cy="328961"/>
          </a:xfrm>
          <a:prstGeom prst="rightArrow">
            <a:avLst>
              <a:gd name="adj1" fmla="val 50000"/>
              <a:gd name="adj2" fmla="val 64146"/>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Rectangle 36">
            <a:extLst>
              <a:ext uri="{FF2B5EF4-FFF2-40B4-BE49-F238E27FC236}">
                <a16:creationId xmlns:a16="http://schemas.microsoft.com/office/drawing/2014/main" id="{F7CA4200-63FD-4931-A9EB-5D85DDF6EB88}"/>
              </a:ext>
            </a:extLst>
          </p:cNvPr>
          <p:cNvSpPr/>
          <p:nvPr/>
        </p:nvSpPr>
        <p:spPr>
          <a:xfrm>
            <a:off x="600583" y="5208912"/>
            <a:ext cx="96715" cy="128396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mc:AlternateContent xmlns:mc="http://schemas.openxmlformats.org/markup-compatibility/2006" xmlns:p14="http://schemas.microsoft.com/office/powerpoint/2010/main">
        <mc:Choice Requires="p14">
          <p:contentPart p14:bwMode="auto" r:id="rId66">
            <p14:nvContentPartPr>
              <p14:cNvPr id="5" name="Ink 4">
                <a:extLst>
                  <a:ext uri="{FF2B5EF4-FFF2-40B4-BE49-F238E27FC236}">
                    <a16:creationId xmlns:a16="http://schemas.microsoft.com/office/drawing/2014/main" id="{ED1090DE-DCB9-4849-80C5-0A44BCF58AF0}"/>
                  </a:ext>
                </a:extLst>
              </p14:cNvPr>
              <p14:cNvContentPartPr/>
              <p14:nvPr/>
            </p14:nvContentPartPr>
            <p14:xfrm>
              <a:off x="2657262" y="4237793"/>
              <a:ext cx="88913" cy="191390"/>
            </p14:xfrm>
          </p:contentPart>
        </mc:Choice>
        <mc:Fallback xmlns="">
          <p:pic>
            <p:nvPicPr>
              <p:cNvPr id="5" name="Ink 4">
                <a:extLst>
                  <a:ext uri="{FF2B5EF4-FFF2-40B4-BE49-F238E27FC236}">
                    <a16:creationId xmlns:a16="http://schemas.microsoft.com/office/drawing/2014/main" id="{ED1090DE-DCB9-4849-80C5-0A44BCF58AF0}"/>
                  </a:ext>
                </a:extLst>
              </p:cNvPr>
              <p:cNvPicPr/>
              <p:nvPr/>
            </p:nvPicPr>
            <p:blipFill>
              <a:blip r:embed="rId67"/>
              <a:stretch>
                <a:fillRect/>
              </a:stretch>
            </p:blipFill>
            <p:spPr>
              <a:xfrm>
                <a:off x="2648263" y="4228799"/>
                <a:ext cx="106552" cy="209018"/>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6" name="Ink 5">
                <a:extLst>
                  <a:ext uri="{FF2B5EF4-FFF2-40B4-BE49-F238E27FC236}">
                    <a16:creationId xmlns:a16="http://schemas.microsoft.com/office/drawing/2014/main" id="{F147E1BC-C133-491E-8EAA-2B0B9754994A}"/>
                  </a:ext>
                </a:extLst>
              </p14:cNvPr>
              <p14:cNvContentPartPr/>
              <p14:nvPr/>
            </p14:nvContentPartPr>
            <p14:xfrm>
              <a:off x="2862807" y="4315472"/>
              <a:ext cx="40795" cy="106692"/>
            </p14:xfrm>
          </p:contentPart>
        </mc:Choice>
        <mc:Fallback xmlns="">
          <p:pic>
            <p:nvPicPr>
              <p:cNvPr id="6" name="Ink 5">
                <a:extLst>
                  <a:ext uri="{FF2B5EF4-FFF2-40B4-BE49-F238E27FC236}">
                    <a16:creationId xmlns:a16="http://schemas.microsoft.com/office/drawing/2014/main" id="{F147E1BC-C133-491E-8EAA-2B0B9754994A}"/>
                  </a:ext>
                </a:extLst>
              </p:cNvPr>
              <p:cNvPicPr/>
              <p:nvPr/>
            </p:nvPicPr>
            <p:blipFill>
              <a:blip r:embed="rId69"/>
              <a:stretch>
                <a:fillRect/>
              </a:stretch>
            </p:blipFill>
            <p:spPr>
              <a:xfrm>
                <a:off x="2853701" y="4306850"/>
                <a:ext cx="58643" cy="124294"/>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9" name="Ink 8">
                <a:extLst>
                  <a:ext uri="{FF2B5EF4-FFF2-40B4-BE49-F238E27FC236}">
                    <a16:creationId xmlns:a16="http://schemas.microsoft.com/office/drawing/2014/main" id="{2A027385-D39D-4F42-A508-837C13886373}"/>
                  </a:ext>
                </a:extLst>
              </p14:cNvPr>
              <p14:cNvContentPartPr/>
              <p14:nvPr/>
            </p14:nvContentPartPr>
            <p14:xfrm>
              <a:off x="3461138" y="4218535"/>
              <a:ext cx="70085" cy="194198"/>
            </p14:xfrm>
          </p:contentPart>
        </mc:Choice>
        <mc:Fallback xmlns="">
          <p:pic>
            <p:nvPicPr>
              <p:cNvPr id="9" name="Ink 8">
                <a:extLst>
                  <a:ext uri="{FF2B5EF4-FFF2-40B4-BE49-F238E27FC236}">
                    <a16:creationId xmlns:a16="http://schemas.microsoft.com/office/drawing/2014/main" id="{2A027385-D39D-4F42-A508-837C13886373}"/>
                  </a:ext>
                </a:extLst>
              </p:cNvPr>
              <p:cNvPicPr/>
              <p:nvPr/>
            </p:nvPicPr>
            <p:blipFill>
              <a:blip r:embed="rId71"/>
              <a:stretch>
                <a:fillRect/>
              </a:stretch>
            </p:blipFill>
            <p:spPr>
              <a:xfrm>
                <a:off x="3452512" y="4209888"/>
                <a:ext cx="87696" cy="211852"/>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10" name="Ink 9">
                <a:extLst>
                  <a:ext uri="{FF2B5EF4-FFF2-40B4-BE49-F238E27FC236}">
                    <a16:creationId xmlns:a16="http://schemas.microsoft.com/office/drawing/2014/main" id="{C9E86590-C1C2-4E11-9B69-26E8CE49A886}"/>
                  </a:ext>
                </a:extLst>
              </p14:cNvPr>
              <p14:cNvContentPartPr/>
              <p14:nvPr/>
            </p14:nvContentPartPr>
            <p14:xfrm>
              <a:off x="3635302" y="4266733"/>
              <a:ext cx="80022" cy="54282"/>
            </p14:xfrm>
          </p:contentPart>
        </mc:Choice>
        <mc:Fallback xmlns="">
          <p:pic>
            <p:nvPicPr>
              <p:cNvPr id="10" name="Ink 9">
                <a:extLst>
                  <a:ext uri="{FF2B5EF4-FFF2-40B4-BE49-F238E27FC236}">
                    <a16:creationId xmlns:a16="http://schemas.microsoft.com/office/drawing/2014/main" id="{C9E86590-C1C2-4E11-9B69-26E8CE49A886}"/>
                  </a:ext>
                </a:extLst>
              </p:cNvPr>
              <p:cNvPicPr/>
              <p:nvPr/>
            </p:nvPicPr>
            <p:blipFill>
              <a:blip r:embed="rId73"/>
              <a:stretch>
                <a:fillRect/>
              </a:stretch>
            </p:blipFill>
            <p:spPr>
              <a:xfrm>
                <a:off x="3626612" y="4257686"/>
                <a:ext cx="97764" cy="72014"/>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16" name="Ink 15">
                <a:extLst>
                  <a:ext uri="{FF2B5EF4-FFF2-40B4-BE49-F238E27FC236}">
                    <a16:creationId xmlns:a16="http://schemas.microsoft.com/office/drawing/2014/main" id="{3DE149B8-51DA-451A-ABD1-E3159106741C}"/>
                  </a:ext>
                </a:extLst>
              </p14:cNvPr>
              <p14:cNvContentPartPr/>
              <p14:nvPr/>
            </p14:nvContentPartPr>
            <p14:xfrm>
              <a:off x="4477264" y="4217923"/>
              <a:ext cx="79498" cy="203089"/>
            </p14:xfrm>
          </p:contentPart>
        </mc:Choice>
        <mc:Fallback xmlns="">
          <p:pic>
            <p:nvPicPr>
              <p:cNvPr id="16" name="Ink 15">
                <a:extLst>
                  <a:ext uri="{FF2B5EF4-FFF2-40B4-BE49-F238E27FC236}">
                    <a16:creationId xmlns:a16="http://schemas.microsoft.com/office/drawing/2014/main" id="{3DE149B8-51DA-451A-ABD1-E3159106741C}"/>
                  </a:ext>
                </a:extLst>
              </p:cNvPr>
              <p:cNvPicPr/>
              <p:nvPr/>
            </p:nvPicPr>
            <p:blipFill>
              <a:blip r:embed="rId75"/>
              <a:stretch>
                <a:fillRect/>
              </a:stretch>
            </p:blipFill>
            <p:spPr>
              <a:xfrm>
                <a:off x="4468271" y="4209281"/>
                <a:ext cx="97124" cy="220733"/>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17" name="Ink 16">
                <a:extLst>
                  <a:ext uri="{FF2B5EF4-FFF2-40B4-BE49-F238E27FC236}">
                    <a16:creationId xmlns:a16="http://schemas.microsoft.com/office/drawing/2014/main" id="{DBE4D2C6-BF21-4409-B991-487D3D400B60}"/>
                  </a:ext>
                </a:extLst>
              </p14:cNvPr>
              <p14:cNvContentPartPr/>
              <p14:nvPr/>
            </p14:nvContentPartPr>
            <p14:xfrm>
              <a:off x="4609588" y="4262846"/>
              <a:ext cx="71130" cy="92653"/>
            </p14:xfrm>
          </p:contentPart>
        </mc:Choice>
        <mc:Fallback xmlns="">
          <p:pic>
            <p:nvPicPr>
              <p:cNvPr id="17" name="Ink 16">
                <a:extLst>
                  <a:ext uri="{FF2B5EF4-FFF2-40B4-BE49-F238E27FC236}">
                    <a16:creationId xmlns:a16="http://schemas.microsoft.com/office/drawing/2014/main" id="{DBE4D2C6-BF21-4409-B991-487D3D400B60}"/>
                  </a:ext>
                </a:extLst>
              </p:cNvPr>
              <p:cNvPicPr/>
              <p:nvPr/>
            </p:nvPicPr>
            <p:blipFill>
              <a:blip r:embed="rId77"/>
              <a:stretch>
                <a:fillRect/>
              </a:stretch>
            </p:blipFill>
            <p:spPr>
              <a:xfrm>
                <a:off x="4600922" y="4254194"/>
                <a:ext cx="88822" cy="110318"/>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18" name="Ink 17">
                <a:extLst>
                  <a:ext uri="{FF2B5EF4-FFF2-40B4-BE49-F238E27FC236}">
                    <a16:creationId xmlns:a16="http://schemas.microsoft.com/office/drawing/2014/main" id="{3B85346F-E601-460C-8627-DA96D66F7F0F}"/>
                  </a:ext>
                </a:extLst>
              </p14:cNvPr>
              <p14:cNvContentPartPr/>
              <p14:nvPr/>
            </p14:nvContentPartPr>
            <p14:xfrm>
              <a:off x="4257598" y="4138372"/>
              <a:ext cx="143829" cy="120262"/>
            </p14:xfrm>
          </p:contentPart>
        </mc:Choice>
        <mc:Fallback xmlns="">
          <p:pic>
            <p:nvPicPr>
              <p:cNvPr id="18" name="Ink 17">
                <a:extLst>
                  <a:ext uri="{FF2B5EF4-FFF2-40B4-BE49-F238E27FC236}">
                    <a16:creationId xmlns:a16="http://schemas.microsoft.com/office/drawing/2014/main" id="{3B85346F-E601-460C-8627-DA96D66F7F0F}"/>
                  </a:ext>
                </a:extLst>
              </p:cNvPr>
              <p:cNvPicPr/>
              <p:nvPr/>
            </p:nvPicPr>
            <p:blipFill>
              <a:blip r:embed="rId79"/>
              <a:stretch>
                <a:fillRect/>
              </a:stretch>
            </p:blipFill>
            <p:spPr>
              <a:xfrm>
                <a:off x="4248968" y="4129343"/>
                <a:ext cx="161448" cy="137958"/>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19" name="Ink 18">
                <a:extLst>
                  <a:ext uri="{FF2B5EF4-FFF2-40B4-BE49-F238E27FC236}">
                    <a16:creationId xmlns:a16="http://schemas.microsoft.com/office/drawing/2014/main" id="{7E5B705D-DD66-4629-917A-6DC94E8CA154}"/>
                  </a:ext>
                </a:extLst>
              </p14:cNvPr>
              <p14:cNvContentPartPr/>
              <p14:nvPr/>
            </p14:nvContentPartPr>
            <p14:xfrm>
              <a:off x="3218982" y="4125413"/>
              <a:ext cx="134938" cy="131025"/>
            </p14:xfrm>
          </p:contentPart>
        </mc:Choice>
        <mc:Fallback xmlns="">
          <p:pic>
            <p:nvPicPr>
              <p:cNvPr id="19" name="Ink 18">
                <a:extLst>
                  <a:ext uri="{FF2B5EF4-FFF2-40B4-BE49-F238E27FC236}">
                    <a16:creationId xmlns:a16="http://schemas.microsoft.com/office/drawing/2014/main" id="{7E5B705D-DD66-4629-917A-6DC94E8CA154}"/>
                  </a:ext>
                </a:extLst>
              </p:cNvPr>
              <p:cNvPicPr/>
              <p:nvPr/>
            </p:nvPicPr>
            <p:blipFill>
              <a:blip r:embed="rId81"/>
              <a:stretch>
                <a:fillRect/>
              </a:stretch>
            </p:blipFill>
            <p:spPr>
              <a:xfrm>
                <a:off x="3209962" y="4116414"/>
                <a:ext cx="152617" cy="148663"/>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20" name="Ink 19">
                <a:extLst>
                  <a:ext uri="{FF2B5EF4-FFF2-40B4-BE49-F238E27FC236}">
                    <a16:creationId xmlns:a16="http://schemas.microsoft.com/office/drawing/2014/main" id="{4FBF1699-AC88-4E2B-AC57-2F29F83826F3}"/>
                  </a:ext>
                </a:extLst>
              </p14:cNvPr>
              <p14:cNvContentPartPr/>
              <p14:nvPr/>
            </p14:nvContentPartPr>
            <p14:xfrm>
              <a:off x="2395231" y="4143735"/>
              <a:ext cx="182533" cy="131025"/>
            </p14:xfrm>
          </p:contentPart>
        </mc:Choice>
        <mc:Fallback xmlns="">
          <p:pic>
            <p:nvPicPr>
              <p:cNvPr id="20" name="Ink 19">
                <a:extLst>
                  <a:ext uri="{FF2B5EF4-FFF2-40B4-BE49-F238E27FC236}">
                    <a16:creationId xmlns:a16="http://schemas.microsoft.com/office/drawing/2014/main" id="{4FBF1699-AC88-4E2B-AC57-2F29F83826F3}"/>
                  </a:ext>
                </a:extLst>
              </p:cNvPr>
              <p:cNvPicPr/>
              <p:nvPr/>
            </p:nvPicPr>
            <p:blipFill>
              <a:blip r:embed="rId83"/>
              <a:stretch>
                <a:fillRect/>
              </a:stretch>
            </p:blipFill>
            <p:spPr>
              <a:xfrm>
                <a:off x="2386213" y="4134711"/>
                <a:ext cx="200209" cy="148712"/>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36" name="Ink 35">
                <a:extLst>
                  <a:ext uri="{FF2B5EF4-FFF2-40B4-BE49-F238E27FC236}">
                    <a16:creationId xmlns:a16="http://schemas.microsoft.com/office/drawing/2014/main" id="{A77E5489-9690-4711-941D-0DADAD881820}"/>
                  </a:ext>
                </a:extLst>
              </p14:cNvPr>
              <p14:cNvContentPartPr/>
              <p14:nvPr/>
            </p14:nvContentPartPr>
            <p14:xfrm>
              <a:off x="4438255" y="2039850"/>
              <a:ext cx="51933" cy="98379"/>
            </p14:xfrm>
          </p:contentPart>
        </mc:Choice>
        <mc:Fallback xmlns="">
          <p:pic>
            <p:nvPicPr>
              <p:cNvPr id="36" name="Ink 35">
                <a:extLst>
                  <a:ext uri="{FF2B5EF4-FFF2-40B4-BE49-F238E27FC236}">
                    <a16:creationId xmlns:a16="http://schemas.microsoft.com/office/drawing/2014/main" id="{A77E5489-9690-4711-941D-0DADAD881820}"/>
                  </a:ext>
                </a:extLst>
              </p:cNvPr>
              <p:cNvPicPr/>
              <p:nvPr/>
            </p:nvPicPr>
            <p:blipFill>
              <a:blip r:embed="rId85"/>
              <a:stretch>
                <a:fillRect/>
              </a:stretch>
            </p:blipFill>
            <p:spPr>
              <a:xfrm>
                <a:off x="4429239" y="2030841"/>
                <a:ext cx="69605" cy="116037"/>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38" name="Ink 37">
                <a:extLst>
                  <a:ext uri="{FF2B5EF4-FFF2-40B4-BE49-F238E27FC236}">
                    <a16:creationId xmlns:a16="http://schemas.microsoft.com/office/drawing/2014/main" id="{EF35115D-2F35-4741-A3DD-F9D6E21408CA}"/>
                  </a:ext>
                </a:extLst>
              </p14:cNvPr>
              <p14:cNvContentPartPr/>
              <p14:nvPr/>
            </p14:nvContentPartPr>
            <p14:xfrm>
              <a:off x="4124641" y="1838693"/>
              <a:ext cx="253110" cy="328664"/>
            </p14:xfrm>
          </p:contentPart>
        </mc:Choice>
        <mc:Fallback xmlns="">
          <p:pic>
            <p:nvPicPr>
              <p:cNvPr id="38" name="Ink 37">
                <a:extLst>
                  <a:ext uri="{FF2B5EF4-FFF2-40B4-BE49-F238E27FC236}">
                    <a16:creationId xmlns:a16="http://schemas.microsoft.com/office/drawing/2014/main" id="{EF35115D-2F35-4741-A3DD-F9D6E21408CA}"/>
                  </a:ext>
                </a:extLst>
              </p:cNvPr>
              <p:cNvPicPr/>
              <p:nvPr/>
            </p:nvPicPr>
            <p:blipFill>
              <a:blip r:embed="rId87"/>
              <a:stretch>
                <a:fillRect/>
              </a:stretch>
            </p:blipFill>
            <p:spPr>
              <a:xfrm>
                <a:off x="4116000" y="1829693"/>
                <a:ext cx="270752" cy="346303"/>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39" name="Ink 38">
                <a:extLst>
                  <a:ext uri="{FF2B5EF4-FFF2-40B4-BE49-F238E27FC236}">
                    <a16:creationId xmlns:a16="http://schemas.microsoft.com/office/drawing/2014/main" id="{BF120912-7EBE-422C-BDAA-B217487F00C0}"/>
                  </a:ext>
                </a:extLst>
              </p14:cNvPr>
              <p14:cNvContentPartPr/>
              <p14:nvPr/>
            </p14:nvContentPartPr>
            <p14:xfrm>
              <a:off x="3348690" y="1947610"/>
              <a:ext cx="210253" cy="174774"/>
            </p14:xfrm>
          </p:contentPart>
        </mc:Choice>
        <mc:Fallback xmlns="">
          <p:pic>
            <p:nvPicPr>
              <p:cNvPr id="39" name="Ink 38">
                <a:extLst>
                  <a:ext uri="{FF2B5EF4-FFF2-40B4-BE49-F238E27FC236}">
                    <a16:creationId xmlns:a16="http://schemas.microsoft.com/office/drawing/2014/main" id="{BF120912-7EBE-422C-BDAA-B217487F00C0}"/>
                  </a:ext>
                </a:extLst>
              </p:cNvPr>
              <p:cNvPicPr/>
              <p:nvPr/>
            </p:nvPicPr>
            <p:blipFill>
              <a:blip r:embed="rId89"/>
              <a:stretch>
                <a:fillRect/>
              </a:stretch>
            </p:blipFill>
            <p:spPr>
              <a:xfrm>
                <a:off x="3339689" y="1938944"/>
                <a:ext cx="227894" cy="192468"/>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40" name="Ink 39">
                <a:extLst>
                  <a:ext uri="{FF2B5EF4-FFF2-40B4-BE49-F238E27FC236}">
                    <a16:creationId xmlns:a16="http://schemas.microsoft.com/office/drawing/2014/main" id="{EFBDA8F1-9066-488D-89A2-8F142B7FC4FF}"/>
                  </a:ext>
                </a:extLst>
              </p14:cNvPr>
              <p14:cNvContentPartPr/>
              <p14:nvPr/>
            </p14:nvContentPartPr>
            <p14:xfrm>
              <a:off x="3174235" y="1804712"/>
              <a:ext cx="110924" cy="230835"/>
            </p14:xfrm>
          </p:contentPart>
        </mc:Choice>
        <mc:Fallback xmlns="">
          <p:pic>
            <p:nvPicPr>
              <p:cNvPr id="40" name="Ink 39">
                <a:extLst>
                  <a:ext uri="{FF2B5EF4-FFF2-40B4-BE49-F238E27FC236}">
                    <a16:creationId xmlns:a16="http://schemas.microsoft.com/office/drawing/2014/main" id="{EFBDA8F1-9066-488D-89A2-8F142B7FC4FF}"/>
                  </a:ext>
                </a:extLst>
              </p:cNvPr>
              <p:cNvPicPr/>
              <p:nvPr/>
            </p:nvPicPr>
            <p:blipFill>
              <a:blip r:embed="rId91"/>
              <a:stretch>
                <a:fillRect/>
              </a:stretch>
            </p:blipFill>
            <p:spPr>
              <a:xfrm>
                <a:off x="3165592" y="1795723"/>
                <a:ext cx="128571" cy="248453"/>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42" name="Ink 41">
                <a:extLst>
                  <a:ext uri="{FF2B5EF4-FFF2-40B4-BE49-F238E27FC236}">
                    <a16:creationId xmlns:a16="http://schemas.microsoft.com/office/drawing/2014/main" id="{6F73A21E-564B-47DE-87CC-00EC34AC9D7A}"/>
                  </a:ext>
                </a:extLst>
              </p14:cNvPr>
              <p14:cNvContentPartPr/>
              <p14:nvPr/>
            </p14:nvContentPartPr>
            <p14:xfrm>
              <a:off x="2566016" y="1967629"/>
              <a:ext cx="180505" cy="183018"/>
            </p14:xfrm>
          </p:contentPart>
        </mc:Choice>
        <mc:Fallback xmlns="">
          <p:pic>
            <p:nvPicPr>
              <p:cNvPr id="42" name="Ink 41">
                <a:extLst>
                  <a:ext uri="{FF2B5EF4-FFF2-40B4-BE49-F238E27FC236}">
                    <a16:creationId xmlns:a16="http://schemas.microsoft.com/office/drawing/2014/main" id="{6F73A21E-564B-47DE-87CC-00EC34AC9D7A}"/>
                  </a:ext>
                </a:extLst>
              </p:cNvPr>
              <p:cNvPicPr/>
              <p:nvPr/>
            </p:nvPicPr>
            <p:blipFill>
              <a:blip r:embed="rId93"/>
              <a:stretch>
                <a:fillRect/>
              </a:stretch>
            </p:blipFill>
            <p:spPr>
              <a:xfrm>
                <a:off x="2557369" y="1958622"/>
                <a:ext cx="198159" cy="200671"/>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43" name="Ink 42">
                <a:extLst>
                  <a:ext uri="{FF2B5EF4-FFF2-40B4-BE49-F238E27FC236}">
                    <a16:creationId xmlns:a16="http://schemas.microsoft.com/office/drawing/2014/main" id="{C2B47700-0DC9-45C1-9E91-93DA86C01345}"/>
                  </a:ext>
                </a:extLst>
              </p14:cNvPr>
              <p14:cNvContentPartPr/>
              <p14:nvPr/>
            </p14:nvContentPartPr>
            <p14:xfrm>
              <a:off x="2380470" y="1826932"/>
              <a:ext cx="106891" cy="232482"/>
            </p14:xfrm>
          </p:contentPart>
        </mc:Choice>
        <mc:Fallback xmlns="">
          <p:pic>
            <p:nvPicPr>
              <p:cNvPr id="43" name="Ink 42">
                <a:extLst>
                  <a:ext uri="{FF2B5EF4-FFF2-40B4-BE49-F238E27FC236}">
                    <a16:creationId xmlns:a16="http://schemas.microsoft.com/office/drawing/2014/main" id="{C2B47700-0DC9-45C1-9E91-93DA86C01345}"/>
                  </a:ext>
                </a:extLst>
              </p:cNvPr>
              <p:cNvPicPr/>
              <p:nvPr/>
            </p:nvPicPr>
            <p:blipFill>
              <a:blip r:embed="rId95"/>
              <a:stretch>
                <a:fillRect/>
              </a:stretch>
            </p:blipFill>
            <p:spPr>
              <a:xfrm>
                <a:off x="2371442" y="1817935"/>
                <a:ext cx="124586" cy="250116"/>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49" name="Ink 48">
                <a:extLst>
                  <a:ext uri="{FF2B5EF4-FFF2-40B4-BE49-F238E27FC236}">
                    <a16:creationId xmlns:a16="http://schemas.microsoft.com/office/drawing/2014/main" id="{5EF77963-BA56-4FEA-ADFC-973BF3E73291}"/>
                  </a:ext>
                </a:extLst>
              </p14:cNvPr>
              <p14:cNvContentPartPr/>
              <p14:nvPr/>
            </p14:nvContentPartPr>
            <p14:xfrm>
              <a:off x="8845863" y="4358760"/>
              <a:ext cx="30629" cy="100925"/>
            </p14:xfrm>
          </p:contentPart>
        </mc:Choice>
        <mc:Fallback xmlns="">
          <p:pic>
            <p:nvPicPr>
              <p:cNvPr id="49" name="Ink 48">
                <a:extLst>
                  <a:ext uri="{FF2B5EF4-FFF2-40B4-BE49-F238E27FC236}">
                    <a16:creationId xmlns:a16="http://schemas.microsoft.com/office/drawing/2014/main" id="{5EF77963-BA56-4FEA-ADFC-973BF3E73291}"/>
                  </a:ext>
                </a:extLst>
              </p:cNvPr>
              <p:cNvPicPr/>
              <p:nvPr/>
            </p:nvPicPr>
            <p:blipFill>
              <a:blip r:embed="rId97"/>
              <a:stretch>
                <a:fillRect/>
              </a:stretch>
            </p:blipFill>
            <p:spPr>
              <a:xfrm>
                <a:off x="8837215" y="4349749"/>
                <a:ext cx="48286" cy="118587"/>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53" name="Ink 52">
                <a:extLst>
                  <a:ext uri="{FF2B5EF4-FFF2-40B4-BE49-F238E27FC236}">
                    <a16:creationId xmlns:a16="http://schemas.microsoft.com/office/drawing/2014/main" id="{02DEE30A-3612-4FD5-9001-B12C50C97093}"/>
                  </a:ext>
                </a:extLst>
              </p14:cNvPr>
              <p14:cNvContentPartPr/>
              <p14:nvPr/>
            </p14:nvContentPartPr>
            <p14:xfrm>
              <a:off x="9525531" y="4147170"/>
              <a:ext cx="170550" cy="213825"/>
            </p14:xfrm>
          </p:contentPart>
        </mc:Choice>
        <mc:Fallback xmlns="">
          <p:pic>
            <p:nvPicPr>
              <p:cNvPr id="53" name="Ink 52">
                <a:extLst>
                  <a:ext uri="{FF2B5EF4-FFF2-40B4-BE49-F238E27FC236}">
                    <a16:creationId xmlns:a16="http://schemas.microsoft.com/office/drawing/2014/main" id="{02DEE30A-3612-4FD5-9001-B12C50C97093}"/>
                  </a:ext>
                </a:extLst>
              </p:cNvPr>
              <p:cNvPicPr/>
              <p:nvPr/>
            </p:nvPicPr>
            <p:blipFill>
              <a:blip r:embed="rId99"/>
              <a:stretch>
                <a:fillRect/>
              </a:stretch>
            </p:blipFill>
            <p:spPr>
              <a:xfrm>
                <a:off x="9516536" y="4138155"/>
                <a:ext cx="188181" cy="231494"/>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54" name="Ink 53">
                <a:extLst>
                  <a:ext uri="{FF2B5EF4-FFF2-40B4-BE49-F238E27FC236}">
                    <a16:creationId xmlns:a16="http://schemas.microsoft.com/office/drawing/2014/main" id="{586B59A4-BB97-484D-925C-EC8A857AD288}"/>
                  </a:ext>
                </a:extLst>
              </p14:cNvPr>
              <p14:cNvContentPartPr/>
              <p14:nvPr/>
            </p14:nvContentPartPr>
            <p14:xfrm>
              <a:off x="9804677" y="4330774"/>
              <a:ext cx="146882" cy="92943"/>
            </p14:xfrm>
          </p:contentPart>
        </mc:Choice>
        <mc:Fallback xmlns="">
          <p:pic>
            <p:nvPicPr>
              <p:cNvPr id="54" name="Ink 53">
                <a:extLst>
                  <a:ext uri="{FF2B5EF4-FFF2-40B4-BE49-F238E27FC236}">
                    <a16:creationId xmlns:a16="http://schemas.microsoft.com/office/drawing/2014/main" id="{586B59A4-BB97-484D-925C-EC8A857AD288}"/>
                  </a:ext>
                </a:extLst>
              </p:cNvPr>
              <p:cNvPicPr/>
              <p:nvPr/>
            </p:nvPicPr>
            <p:blipFill>
              <a:blip r:embed="rId101"/>
              <a:stretch>
                <a:fillRect/>
              </a:stretch>
            </p:blipFill>
            <p:spPr>
              <a:xfrm>
                <a:off x="9795994" y="4321733"/>
                <a:ext cx="164609" cy="110664"/>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55" name="Ink 54">
                <a:extLst>
                  <a:ext uri="{FF2B5EF4-FFF2-40B4-BE49-F238E27FC236}">
                    <a16:creationId xmlns:a16="http://schemas.microsoft.com/office/drawing/2014/main" id="{F0A4AAE0-7125-46FD-AE1E-E5648E1252E3}"/>
                  </a:ext>
                </a:extLst>
              </p14:cNvPr>
              <p14:cNvContentPartPr/>
              <p14:nvPr/>
            </p14:nvContentPartPr>
            <p14:xfrm>
              <a:off x="9183734" y="4122081"/>
              <a:ext cx="223456" cy="141410"/>
            </p14:xfrm>
          </p:contentPart>
        </mc:Choice>
        <mc:Fallback xmlns="">
          <p:pic>
            <p:nvPicPr>
              <p:cNvPr id="55" name="Ink 54">
                <a:extLst>
                  <a:ext uri="{FF2B5EF4-FFF2-40B4-BE49-F238E27FC236}">
                    <a16:creationId xmlns:a16="http://schemas.microsoft.com/office/drawing/2014/main" id="{F0A4AAE0-7125-46FD-AE1E-E5648E1252E3}"/>
                  </a:ext>
                </a:extLst>
              </p:cNvPr>
              <p:cNvPicPr/>
              <p:nvPr/>
            </p:nvPicPr>
            <p:blipFill>
              <a:blip r:embed="rId103"/>
              <a:stretch>
                <a:fillRect/>
              </a:stretch>
            </p:blipFill>
            <p:spPr>
              <a:xfrm>
                <a:off x="9175084" y="4113063"/>
                <a:ext cx="241116" cy="159086"/>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56" name="Ink 55">
                <a:extLst>
                  <a:ext uri="{FF2B5EF4-FFF2-40B4-BE49-F238E27FC236}">
                    <a16:creationId xmlns:a16="http://schemas.microsoft.com/office/drawing/2014/main" id="{E2285D8A-0A93-406B-8D06-225276B83608}"/>
                  </a:ext>
                </a:extLst>
              </p14:cNvPr>
              <p14:cNvContentPartPr/>
              <p14:nvPr/>
            </p14:nvContentPartPr>
            <p14:xfrm>
              <a:off x="8307063" y="4142083"/>
              <a:ext cx="421851" cy="220668"/>
            </p14:xfrm>
          </p:contentPart>
        </mc:Choice>
        <mc:Fallback xmlns="">
          <p:pic>
            <p:nvPicPr>
              <p:cNvPr id="56" name="Ink 55">
                <a:extLst>
                  <a:ext uri="{FF2B5EF4-FFF2-40B4-BE49-F238E27FC236}">
                    <a16:creationId xmlns:a16="http://schemas.microsoft.com/office/drawing/2014/main" id="{E2285D8A-0A93-406B-8D06-225276B83608}"/>
                  </a:ext>
                </a:extLst>
              </p:cNvPr>
              <p:cNvPicPr/>
              <p:nvPr/>
            </p:nvPicPr>
            <p:blipFill>
              <a:blip r:embed="rId105"/>
              <a:stretch>
                <a:fillRect/>
              </a:stretch>
            </p:blipFill>
            <p:spPr>
              <a:xfrm>
                <a:off x="8298417" y="4133443"/>
                <a:ext cx="439503" cy="238307"/>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59" name="Ink 58">
                <a:extLst>
                  <a:ext uri="{FF2B5EF4-FFF2-40B4-BE49-F238E27FC236}">
                    <a16:creationId xmlns:a16="http://schemas.microsoft.com/office/drawing/2014/main" id="{47C3E66B-91D6-453F-B82E-0C175C256901}"/>
                  </a:ext>
                </a:extLst>
              </p14:cNvPr>
              <p14:cNvContentPartPr/>
              <p14:nvPr/>
            </p14:nvContentPartPr>
            <p14:xfrm>
              <a:off x="8416245" y="1978385"/>
              <a:ext cx="133910" cy="166547"/>
            </p14:xfrm>
          </p:contentPart>
        </mc:Choice>
        <mc:Fallback xmlns="">
          <p:pic>
            <p:nvPicPr>
              <p:cNvPr id="59" name="Ink 58">
                <a:extLst>
                  <a:ext uri="{FF2B5EF4-FFF2-40B4-BE49-F238E27FC236}">
                    <a16:creationId xmlns:a16="http://schemas.microsoft.com/office/drawing/2014/main" id="{47C3E66B-91D6-453F-B82E-0C175C256901}"/>
                  </a:ext>
                </a:extLst>
              </p:cNvPr>
              <p:cNvPicPr/>
              <p:nvPr/>
            </p:nvPicPr>
            <p:blipFill>
              <a:blip r:embed="rId107"/>
              <a:stretch>
                <a:fillRect/>
              </a:stretch>
            </p:blipFill>
            <p:spPr>
              <a:xfrm>
                <a:off x="8407559" y="1969714"/>
                <a:ext cx="151644" cy="184249"/>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60" name="Ink 59">
                <a:extLst>
                  <a:ext uri="{FF2B5EF4-FFF2-40B4-BE49-F238E27FC236}">
                    <a16:creationId xmlns:a16="http://schemas.microsoft.com/office/drawing/2014/main" id="{5E7FE6B8-0217-4965-A642-01DC6B756A9A}"/>
                  </a:ext>
                </a:extLst>
              </p14:cNvPr>
              <p14:cNvContentPartPr/>
              <p14:nvPr/>
            </p14:nvContentPartPr>
            <p14:xfrm>
              <a:off x="8623774" y="2118761"/>
              <a:ext cx="41887" cy="80894"/>
            </p14:xfrm>
          </p:contentPart>
        </mc:Choice>
        <mc:Fallback xmlns="">
          <p:pic>
            <p:nvPicPr>
              <p:cNvPr id="60" name="Ink 59">
                <a:extLst>
                  <a:ext uri="{FF2B5EF4-FFF2-40B4-BE49-F238E27FC236}">
                    <a16:creationId xmlns:a16="http://schemas.microsoft.com/office/drawing/2014/main" id="{5E7FE6B8-0217-4965-A642-01DC6B756A9A}"/>
                  </a:ext>
                </a:extLst>
              </p:cNvPr>
              <p:cNvPicPr/>
              <p:nvPr/>
            </p:nvPicPr>
            <p:blipFill>
              <a:blip r:embed="rId109"/>
              <a:stretch>
                <a:fillRect/>
              </a:stretch>
            </p:blipFill>
            <p:spPr>
              <a:xfrm>
                <a:off x="8615032" y="2110055"/>
                <a:ext cx="59735" cy="98669"/>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64" name="Ink 63">
                <a:extLst>
                  <a:ext uri="{FF2B5EF4-FFF2-40B4-BE49-F238E27FC236}">
                    <a16:creationId xmlns:a16="http://schemas.microsoft.com/office/drawing/2014/main" id="{CDC033E9-E53C-4B31-81CE-DF73BC82B359}"/>
                  </a:ext>
                </a:extLst>
              </p14:cNvPr>
              <p14:cNvContentPartPr/>
              <p14:nvPr/>
            </p14:nvContentPartPr>
            <p14:xfrm>
              <a:off x="9538216" y="2101926"/>
              <a:ext cx="129468" cy="98144"/>
            </p14:xfrm>
          </p:contentPart>
        </mc:Choice>
        <mc:Fallback xmlns="">
          <p:pic>
            <p:nvPicPr>
              <p:cNvPr id="64" name="Ink 63">
                <a:extLst>
                  <a:ext uri="{FF2B5EF4-FFF2-40B4-BE49-F238E27FC236}">
                    <a16:creationId xmlns:a16="http://schemas.microsoft.com/office/drawing/2014/main" id="{CDC033E9-E53C-4B31-81CE-DF73BC82B359}"/>
                  </a:ext>
                </a:extLst>
              </p:cNvPr>
              <p:cNvPicPr/>
              <p:nvPr/>
            </p:nvPicPr>
            <p:blipFill>
              <a:blip r:embed="rId111"/>
              <a:stretch>
                <a:fillRect/>
              </a:stretch>
            </p:blipFill>
            <p:spPr>
              <a:xfrm>
                <a:off x="9529537" y="2092905"/>
                <a:ext cx="147188" cy="115824"/>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65" name="Ink 64">
                <a:extLst>
                  <a:ext uri="{FF2B5EF4-FFF2-40B4-BE49-F238E27FC236}">
                    <a16:creationId xmlns:a16="http://schemas.microsoft.com/office/drawing/2014/main" id="{F09EF954-8E67-4EF4-A735-50431FCDBA00}"/>
                  </a:ext>
                </a:extLst>
              </p14:cNvPr>
              <p14:cNvContentPartPr/>
              <p14:nvPr/>
            </p14:nvContentPartPr>
            <p14:xfrm>
              <a:off x="9139024" y="1887794"/>
              <a:ext cx="302726" cy="279562"/>
            </p14:xfrm>
          </p:contentPart>
        </mc:Choice>
        <mc:Fallback xmlns="">
          <p:pic>
            <p:nvPicPr>
              <p:cNvPr id="65" name="Ink 64">
                <a:extLst>
                  <a:ext uri="{FF2B5EF4-FFF2-40B4-BE49-F238E27FC236}">
                    <a16:creationId xmlns:a16="http://schemas.microsoft.com/office/drawing/2014/main" id="{F09EF954-8E67-4EF4-A735-50431FCDBA00}"/>
                  </a:ext>
                </a:extLst>
              </p:cNvPr>
              <p:cNvPicPr/>
              <p:nvPr/>
            </p:nvPicPr>
            <p:blipFill>
              <a:blip r:embed="rId113"/>
              <a:stretch>
                <a:fillRect/>
              </a:stretch>
            </p:blipFill>
            <p:spPr>
              <a:xfrm>
                <a:off x="9130025" y="1878787"/>
                <a:ext cx="320364" cy="297215"/>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66" name="Ink 65">
                <a:extLst>
                  <a:ext uri="{FF2B5EF4-FFF2-40B4-BE49-F238E27FC236}">
                    <a16:creationId xmlns:a16="http://schemas.microsoft.com/office/drawing/2014/main" id="{C077437A-2FB0-4D6A-A1C9-6964885C8D4C}"/>
                  </a:ext>
                </a:extLst>
              </p14:cNvPr>
              <p14:cNvContentPartPr/>
              <p14:nvPr/>
            </p14:nvContentPartPr>
            <p14:xfrm>
              <a:off x="8205543" y="1877267"/>
              <a:ext cx="132006" cy="223649"/>
            </p14:xfrm>
          </p:contentPart>
        </mc:Choice>
        <mc:Fallback xmlns="">
          <p:pic>
            <p:nvPicPr>
              <p:cNvPr id="66" name="Ink 65">
                <a:extLst>
                  <a:ext uri="{FF2B5EF4-FFF2-40B4-BE49-F238E27FC236}">
                    <a16:creationId xmlns:a16="http://schemas.microsoft.com/office/drawing/2014/main" id="{C077437A-2FB0-4D6A-A1C9-6964885C8D4C}"/>
                  </a:ext>
                </a:extLst>
              </p:cNvPr>
              <p:cNvPicPr/>
              <p:nvPr/>
            </p:nvPicPr>
            <p:blipFill>
              <a:blip r:embed="rId115"/>
              <a:stretch>
                <a:fillRect/>
              </a:stretch>
            </p:blipFill>
            <p:spPr>
              <a:xfrm>
                <a:off x="8196551" y="1868263"/>
                <a:ext cx="149631" cy="241296"/>
              </a:xfrm>
              <a:prstGeom prst="rect">
                <a:avLst/>
              </a:prstGeom>
            </p:spPr>
          </p:pic>
        </mc:Fallback>
      </mc:AlternateContent>
    </p:spTree>
    <p:custDataLst>
      <p:tags r:id="rId1"/>
    </p:custDataLst>
    <p:extLst>
      <p:ext uri="{BB962C8B-B14F-4D97-AF65-F5344CB8AC3E}">
        <p14:creationId xmlns:p14="http://schemas.microsoft.com/office/powerpoint/2010/main" val="370449874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advTm="41113">
        <p15:prstTrans prst="pageCurlDouble"/>
      </p:transition>
    </mc:Choice>
    <mc:Fallback xmlns="">
      <p:transition advTm="41113">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55"/>
                                        </p:tgtEl>
                                        <p:attrNameLst>
                                          <p:attrName>style.visibility</p:attrName>
                                        </p:attrNameLst>
                                      </p:cBhvr>
                                      <p:to>
                                        <p:strVal val="visible"/>
                                      </p:to>
                                    </p:set>
                                    <p:animEffect transition="in" filter="fade">
                                      <p:cBhvr>
                                        <p:cTn id="7" dur="500"/>
                                        <p:tgtEl>
                                          <p:spTgt spid="215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156"/>
                                        </p:tgtEl>
                                        <p:attrNameLst>
                                          <p:attrName>style.visibility</p:attrName>
                                        </p:attrNameLst>
                                      </p:cBhvr>
                                      <p:to>
                                        <p:strVal val="visible"/>
                                      </p:to>
                                    </p:set>
                                    <p:animEffect transition="in" filter="fade">
                                      <p:cBhvr>
                                        <p:cTn id="12" dur="500"/>
                                        <p:tgtEl>
                                          <p:spTgt spid="215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37"/>
                                        </p:tgtEl>
                                        <p:attrNameLst>
                                          <p:attrName>style.visibility</p:attrName>
                                        </p:attrNameLst>
                                      </p:cBhvr>
                                      <p:to>
                                        <p:strVal val="visible"/>
                                      </p:to>
                                    </p:set>
                                    <p:animEffect transition="in" filter="wipe(up)">
                                      <p:cBhvr>
                                        <p:cTn id="17" dur="500"/>
                                        <p:tgtEl>
                                          <p:spTgt spid="3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xit" presetSubtype="1" fill="hold" grpId="1" nodeType="clickEffect">
                                  <p:stCondLst>
                                    <p:cond delay="0"/>
                                  </p:stCondLst>
                                  <p:childTnLst>
                                    <p:animEffect transition="out" filter="wipe(up)">
                                      <p:cBhvr>
                                        <p:cTn id="21" dur="500"/>
                                        <p:tgtEl>
                                          <p:spTgt spid="37"/>
                                        </p:tgtEl>
                                      </p:cBhvr>
                                    </p:animEffect>
                                    <p:set>
                                      <p:cBhvr>
                                        <p:cTn id="22" dur="1" fill="hold">
                                          <p:stCondLst>
                                            <p:cond delay="499"/>
                                          </p:stCondLst>
                                        </p:cTn>
                                        <p:tgtEl>
                                          <p:spTgt spid="3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7" grpId="1"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EB776-73D0-4515-8719-C24BFB45BF4E}"/>
              </a:ext>
            </a:extLst>
          </p:cNvPr>
          <p:cNvSpPr>
            <a:spLocks noGrp="1"/>
          </p:cNvSpPr>
          <p:nvPr>
            <p:ph type="title"/>
          </p:nvPr>
        </p:nvSpPr>
        <p:spPr/>
        <p:txBody>
          <a:bodyPr/>
          <a:lstStyle/>
          <a:p>
            <a:r>
              <a:rPr lang="en-GB" dirty="0" err="1">
                <a:solidFill>
                  <a:schemeClr val="bg1">
                    <a:lumMod val="50000"/>
                  </a:schemeClr>
                </a:solidFill>
              </a:rPr>
              <a:t>Kitaev’s</a:t>
            </a:r>
            <a:r>
              <a:rPr lang="en-GB" dirty="0">
                <a:solidFill>
                  <a:schemeClr val="bg1">
                    <a:lumMod val="50000"/>
                  </a:schemeClr>
                </a:solidFill>
              </a:rPr>
              <a:t> Frameworks |</a:t>
            </a:r>
            <a:r>
              <a:rPr lang="en-GB" dirty="0"/>
              <a:t> </a:t>
            </a:r>
            <a:r>
              <a:rPr lang="en-GB" dirty="0">
                <a:solidFill>
                  <a:schemeClr val="bg1">
                    <a:lumMod val="50000"/>
                  </a:schemeClr>
                </a:solidFill>
              </a:rPr>
              <a:t>TDPG | </a:t>
            </a:r>
            <a:r>
              <a:rPr lang="en-GB" dirty="0"/>
              <a:t>Example</a:t>
            </a:r>
          </a:p>
        </p:txBody>
      </p:sp>
      <p:pic>
        <p:nvPicPr>
          <p:cNvPr id="2163" name="Picture 2162">
            <a:extLst>
              <a:ext uri="{FF2B5EF4-FFF2-40B4-BE49-F238E27FC236}">
                <a16:creationId xmlns:a16="http://schemas.microsoft.com/office/drawing/2014/main" id="{7A8B28A5-DF4E-4E6F-9BFC-0162D05974EC}"/>
              </a:ext>
            </a:extLst>
          </p:cNvPr>
          <p:cNvPicPr>
            <a:picLocks noChangeAspect="1"/>
          </p:cNvPicPr>
          <p:nvPr>
            <p:custDataLst>
              <p:tags r:id="rId2"/>
            </p:custDataLst>
          </p:nvPr>
        </p:nvPicPr>
        <p:blipFill>
          <a:blip r:embed="rId6">
            <a:extLst>
              <a:ext uri="{28A0092B-C50C-407E-A947-70E740481C1C}">
                <a14:useLocalDpi xmlns:a14="http://schemas.microsoft.com/office/drawing/2010/main" val="0"/>
              </a:ext>
            </a:extLst>
          </a:blip>
          <a:stretch>
            <a:fillRect/>
          </a:stretch>
        </p:blipFill>
        <p:spPr>
          <a:xfrm>
            <a:off x="838200" y="1690692"/>
            <a:ext cx="2732190" cy="4852571"/>
          </a:xfrm>
          <a:prstGeom prst="rect">
            <a:avLst/>
          </a:prstGeom>
        </p:spPr>
      </p:pic>
      <p:grpSp>
        <p:nvGrpSpPr>
          <p:cNvPr id="2072" name="Group 2071">
            <a:extLst>
              <a:ext uri="{FF2B5EF4-FFF2-40B4-BE49-F238E27FC236}">
                <a16:creationId xmlns:a16="http://schemas.microsoft.com/office/drawing/2014/main" id="{98C00B0F-4152-4021-9FE6-5C4088936AED}"/>
              </a:ext>
            </a:extLst>
          </p:cNvPr>
          <p:cNvGrpSpPr>
            <a:grpSpLocks noChangeAspect="1"/>
          </p:cNvGrpSpPr>
          <p:nvPr/>
        </p:nvGrpSpPr>
        <p:grpSpPr>
          <a:xfrm>
            <a:off x="4142770" y="2238895"/>
            <a:ext cx="7576436" cy="1928552"/>
            <a:chOff x="2540000" y="2540000"/>
            <a:chExt cx="1222376" cy="311151"/>
          </a:xfrm>
        </p:grpSpPr>
        <p:sp>
          <p:nvSpPr>
            <p:cNvPr id="23" name="Freeform 7">
              <a:extLst>
                <a:ext uri="{FF2B5EF4-FFF2-40B4-BE49-F238E27FC236}">
                  <a16:creationId xmlns:a16="http://schemas.microsoft.com/office/drawing/2014/main" id="{238D1802-8D99-453E-9071-CFA56D11A891}"/>
                </a:ext>
              </a:extLst>
            </p:cNvPr>
            <p:cNvSpPr>
              <a:spLocks/>
            </p:cNvSpPr>
            <p:nvPr/>
          </p:nvSpPr>
          <p:spPr bwMode="auto">
            <a:xfrm>
              <a:off x="2589213" y="2540000"/>
              <a:ext cx="244475" cy="249238"/>
            </a:xfrm>
            <a:custGeom>
              <a:avLst/>
              <a:gdLst>
                <a:gd name="T0" fmla="*/ 0 w 3563"/>
                <a:gd name="T1" fmla="*/ 0 h 3563"/>
                <a:gd name="T2" fmla="*/ 0 w 3563"/>
                <a:gd name="T3" fmla="*/ 3563 h 3563"/>
                <a:gd name="T4" fmla="*/ 3563 w 3563"/>
                <a:gd name="T5" fmla="*/ 3563 h 3563"/>
              </a:gdLst>
              <a:ahLst/>
              <a:cxnLst>
                <a:cxn ang="0">
                  <a:pos x="T0" y="T1"/>
                </a:cxn>
                <a:cxn ang="0">
                  <a:pos x="T2" y="T3"/>
                </a:cxn>
                <a:cxn ang="0">
                  <a:pos x="T4" y="T5"/>
                </a:cxn>
              </a:cxnLst>
              <a:rect l="0" t="0" r="r" b="b"/>
              <a:pathLst>
                <a:path w="3563" h="3563">
                  <a:moveTo>
                    <a:pt x="0" y="0"/>
                  </a:moveTo>
                  <a:lnTo>
                    <a:pt x="0" y="3563"/>
                  </a:lnTo>
                  <a:lnTo>
                    <a:pt x="3563" y="3563"/>
                  </a:lnTo>
                </a:path>
              </a:pathLst>
            </a:custGeom>
            <a:noFill/>
            <a:ln w="31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4" name="Oval 8">
              <a:extLst>
                <a:ext uri="{FF2B5EF4-FFF2-40B4-BE49-F238E27FC236}">
                  <a16:creationId xmlns:a16="http://schemas.microsoft.com/office/drawing/2014/main" id="{486A6502-F948-47BD-8840-CAD012BF53AF}"/>
                </a:ext>
              </a:extLst>
            </p:cNvPr>
            <p:cNvSpPr>
              <a:spLocks noChangeArrowheads="1"/>
            </p:cNvSpPr>
            <p:nvPr/>
          </p:nvSpPr>
          <p:spPr bwMode="auto">
            <a:xfrm>
              <a:off x="2582863" y="2587625"/>
              <a:ext cx="12700" cy="14288"/>
            </a:xfrm>
            <a:prstGeom prst="ellipse">
              <a:avLst/>
            </a:pr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5" name="Oval 9">
              <a:extLst>
                <a:ext uri="{FF2B5EF4-FFF2-40B4-BE49-F238E27FC236}">
                  <a16:creationId xmlns:a16="http://schemas.microsoft.com/office/drawing/2014/main" id="{002DFFAA-A82F-4131-B632-81452215FBFA}"/>
                </a:ext>
              </a:extLst>
            </p:cNvPr>
            <p:cNvSpPr>
              <a:spLocks noChangeArrowheads="1"/>
            </p:cNvSpPr>
            <p:nvPr/>
          </p:nvSpPr>
          <p:spPr bwMode="auto">
            <a:xfrm>
              <a:off x="2582863" y="2587625"/>
              <a:ext cx="12700" cy="14288"/>
            </a:xfrm>
            <a:prstGeom prst="ellipse">
              <a:avLst/>
            </a:prstGeom>
            <a:solidFill>
              <a:srgbClr val="00008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6" name="Oval 10">
              <a:extLst>
                <a:ext uri="{FF2B5EF4-FFF2-40B4-BE49-F238E27FC236}">
                  <a16:creationId xmlns:a16="http://schemas.microsoft.com/office/drawing/2014/main" id="{68F5EA81-D0B6-49C8-BC26-25947880A692}"/>
                </a:ext>
              </a:extLst>
            </p:cNvPr>
            <p:cNvSpPr>
              <a:spLocks noChangeArrowheads="1"/>
            </p:cNvSpPr>
            <p:nvPr/>
          </p:nvSpPr>
          <p:spPr bwMode="auto">
            <a:xfrm>
              <a:off x="2773363" y="2782888"/>
              <a:ext cx="12700" cy="12700"/>
            </a:xfrm>
            <a:prstGeom prst="ellipse">
              <a:avLst/>
            </a:prstGeom>
            <a:solidFill>
              <a:srgbClr val="00008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7" name="Freeform 11">
              <a:extLst>
                <a:ext uri="{FF2B5EF4-FFF2-40B4-BE49-F238E27FC236}">
                  <a16:creationId xmlns:a16="http://schemas.microsoft.com/office/drawing/2014/main" id="{3C90B31E-E5E3-45D5-A804-5ED895196797}"/>
                </a:ext>
              </a:extLst>
            </p:cNvPr>
            <p:cNvSpPr>
              <a:spLocks/>
            </p:cNvSpPr>
            <p:nvPr/>
          </p:nvSpPr>
          <p:spPr bwMode="auto">
            <a:xfrm>
              <a:off x="2771775" y="2813050"/>
              <a:ext cx="17463" cy="30163"/>
            </a:xfrm>
            <a:custGeom>
              <a:avLst/>
              <a:gdLst>
                <a:gd name="T0" fmla="*/ 236 w 236"/>
                <a:gd name="T1" fmla="*/ 437 h 437"/>
                <a:gd name="T2" fmla="*/ 0 w 236"/>
                <a:gd name="T3" fmla="*/ 437 h 437"/>
                <a:gd name="T4" fmla="*/ 0 w 236"/>
                <a:gd name="T5" fmla="*/ 393 h 437"/>
                <a:gd name="T6" fmla="*/ 91 w 236"/>
                <a:gd name="T7" fmla="*/ 393 h 437"/>
                <a:gd name="T8" fmla="*/ 91 w 236"/>
                <a:gd name="T9" fmla="*/ 101 h 437"/>
                <a:gd name="T10" fmla="*/ 0 w 236"/>
                <a:gd name="T11" fmla="*/ 101 h 437"/>
                <a:gd name="T12" fmla="*/ 0 w 236"/>
                <a:gd name="T13" fmla="*/ 61 h 437"/>
                <a:gd name="T14" fmla="*/ 39 w 236"/>
                <a:gd name="T15" fmla="*/ 58 h 437"/>
                <a:gd name="T16" fmla="*/ 71 w 236"/>
                <a:gd name="T17" fmla="*/ 49 h 437"/>
                <a:gd name="T18" fmla="*/ 92 w 236"/>
                <a:gd name="T19" fmla="*/ 30 h 437"/>
                <a:gd name="T20" fmla="*/ 101 w 236"/>
                <a:gd name="T21" fmla="*/ 0 h 437"/>
                <a:gd name="T22" fmla="*/ 147 w 236"/>
                <a:gd name="T23" fmla="*/ 0 h 437"/>
                <a:gd name="T24" fmla="*/ 147 w 236"/>
                <a:gd name="T25" fmla="*/ 393 h 437"/>
                <a:gd name="T26" fmla="*/ 236 w 236"/>
                <a:gd name="T27" fmla="*/ 393 h 437"/>
                <a:gd name="T28" fmla="*/ 236 w 236"/>
                <a:gd name="T29" fmla="*/ 437 h 4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6" h="437">
                  <a:moveTo>
                    <a:pt x="236" y="437"/>
                  </a:moveTo>
                  <a:lnTo>
                    <a:pt x="0" y="437"/>
                  </a:lnTo>
                  <a:lnTo>
                    <a:pt x="0" y="393"/>
                  </a:lnTo>
                  <a:lnTo>
                    <a:pt x="91" y="393"/>
                  </a:lnTo>
                  <a:lnTo>
                    <a:pt x="91" y="101"/>
                  </a:lnTo>
                  <a:lnTo>
                    <a:pt x="0" y="101"/>
                  </a:lnTo>
                  <a:lnTo>
                    <a:pt x="0" y="61"/>
                  </a:lnTo>
                  <a:cubicBezTo>
                    <a:pt x="12" y="61"/>
                    <a:pt x="25" y="60"/>
                    <a:pt x="39" y="58"/>
                  </a:cubicBezTo>
                  <a:cubicBezTo>
                    <a:pt x="53" y="56"/>
                    <a:pt x="64" y="53"/>
                    <a:pt x="71" y="49"/>
                  </a:cubicBezTo>
                  <a:cubicBezTo>
                    <a:pt x="80" y="44"/>
                    <a:pt x="87" y="38"/>
                    <a:pt x="92" y="30"/>
                  </a:cubicBezTo>
                  <a:cubicBezTo>
                    <a:pt x="98" y="23"/>
                    <a:pt x="100" y="12"/>
                    <a:pt x="101" y="0"/>
                  </a:cubicBezTo>
                  <a:lnTo>
                    <a:pt x="147" y="0"/>
                  </a:lnTo>
                  <a:lnTo>
                    <a:pt x="147" y="393"/>
                  </a:lnTo>
                  <a:lnTo>
                    <a:pt x="236" y="393"/>
                  </a:lnTo>
                  <a:lnTo>
                    <a:pt x="236" y="437"/>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8" name="Freeform 12">
              <a:extLst>
                <a:ext uri="{FF2B5EF4-FFF2-40B4-BE49-F238E27FC236}">
                  <a16:creationId xmlns:a16="http://schemas.microsoft.com/office/drawing/2014/main" id="{12F6C2DD-9995-4E29-ACF5-1CAEB2BF2CDA}"/>
                </a:ext>
              </a:extLst>
            </p:cNvPr>
            <p:cNvSpPr>
              <a:spLocks/>
            </p:cNvSpPr>
            <p:nvPr/>
          </p:nvSpPr>
          <p:spPr bwMode="auto">
            <a:xfrm>
              <a:off x="2540000" y="2581275"/>
              <a:ext cx="15875" cy="31750"/>
            </a:xfrm>
            <a:custGeom>
              <a:avLst/>
              <a:gdLst>
                <a:gd name="T0" fmla="*/ 236 w 236"/>
                <a:gd name="T1" fmla="*/ 438 h 438"/>
                <a:gd name="T2" fmla="*/ 0 w 236"/>
                <a:gd name="T3" fmla="*/ 438 h 438"/>
                <a:gd name="T4" fmla="*/ 0 w 236"/>
                <a:gd name="T5" fmla="*/ 393 h 438"/>
                <a:gd name="T6" fmla="*/ 91 w 236"/>
                <a:gd name="T7" fmla="*/ 393 h 438"/>
                <a:gd name="T8" fmla="*/ 91 w 236"/>
                <a:gd name="T9" fmla="*/ 101 h 438"/>
                <a:gd name="T10" fmla="*/ 0 w 236"/>
                <a:gd name="T11" fmla="*/ 101 h 438"/>
                <a:gd name="T12" fmla="*/ 0 w 236"/>
                <a:gd name="T13" fmla="*/ 61 h 438"/>
                <a:gd name="T14" fmla="*/ 40 w 236"/>
                <a:gd name="T15" fmla="*/ 58 h 438"/>
                <a:gd name="T16" fmla="*/ 71 w 236"/>
                <a:gd name="T17" fmla="*/ 49 h 438"/>
                <a:gd name="T18" fmla="*/ 93 w 236"/>
                <a:gd name="T19" fmla="*/ 31 h 438"/>
                <a:gd name="T20" fmla="*/ 102 w 236"/>
                <a:gd name="T21" fmla="*/ 0 h 438"/>
                <a:gd name="T22" fmla="*/ 147 w 236"/>
                <a:gd name="T23" fmla="*/ 0 h 438"/>
                <a:gd name="T24" fmla="*/ 147 w 236"/>
                <a:gd name="T25" fmla="*/ 393 h 438"/>
                <a:gd name="T26" fmla="*/ 236 w 236"/>
                <a:gd name="T27" fmla="*/ 393 h 438"/>
                <a:gd name="T28" fmla="*/ 236 w 236"/>
                <a:gd name="T29" fmla="*/ 438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6" h="438">
                  <a:moveTo>
                    <a:pt x="236" y="438"/>
                  </a:moveTo>
                  <a:lnTo>
                    <a:pt x="0" y="438"/>
                  </a:lnTo>
                  <a:lnTo>
                    <a:pt x="0" y="393"/>
                  </a:lnTo>
                  <a:lnTo>
                    <a:pt x="91" y="393"/>
                  </a:lnTo>
                  <a:lnTo>
                    <a:pt x="91" y="101"/>
                  </a:lnTo>
                  <a:lnTo>
                    <a:pt x="0" y="101"/>
                  </a:lnTo>
                  <a:lnTo>
                    <a:pt x="0" y="61"/>
                  </a:lnTo>
                  <a:cubicBezTo>
                    <a:pt x="12" y="61"/>
                    <a:pt x="25" y="60"/>
                    <a:pt x="40" y="58"/>
                  </a:cubicBezTo>
                  <a:cubicBezTo>
                    <a:pt x="54" y="56"/>
                    <a:pt x="64" y="53"/>
                    <a:pt x="71" y="49"/>
                  </a:cubicBezTo>
                  <a:cubicBezTo>
                    <a:pt x="80" y="44"/>
                    <a:pt x="87" y="38"/>
                    <a:pt x="93" y="31"/>
                  </a:cubicBezTo>
                  <a:cubicBezTo>
                    <a:pt x="98" y="23"/>
                    <a:pt x="101" y="13"/>
                    <a:pt x="102" y="0"/>
                  </a:cubicBezTo>
                  <a:lnTo>
                    <a:pt x="147" y="0"/>
                  </a:lnTo>
                  <a:lnTo>
                    <a:pt x="147" y="393"/>
                  </a:lnTo>
                  <a:lnTo>
                    <a:pt x="236" y="393"/>
                  </a:lnTo>
                  <a:lnTo>
                    <a:pt x="236" y="438"/>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9" name="Freeform 13">
              <a:extLst>
                <a:ext uri="{FF2B5EF4-FFF2-40B4-BE49-F238E27FC236}">
                  <a16:creationId xmlns:a16="http://schemas.microsoft.com/office/drawing/2014/main" id="{6FA1D83A-8FD5-48A4-9598-5ECCD88A8483}"/>
                </a:ext>
              </a:extLst>
            </p:cNvPr>
            <p:cNvSpPr>
              <a:spLocks noEditPoints="1"/>
            </p:cNvSpPr>
            <p:nvPr/>
          </p:nvSpPr>
          <p:spPr bwMode="auto">
            <a:xfrm>
              <a:off x="2619375" y="2562225"/>
              <a:ext cx="34925" cy="30163"/>
            </a:xfrm>
            <a:custGeom>
              <a:avLst/>
              <a:gdLst>
                <a:gd name="T0" fmla="*/ 109 w 517"/>
                <a:gd name="T1" fmla="*/ 271 h 438"/>
                <a:gd name="T2" fmla="*/ 61 w 517"/>
                <a:gd name="T3" fmla="*/ 271 h 438"/>
                <a:gd name="T4" fmla="*/ 61 w 517"/>
                <a:gd name="T5" fmla="*/ 72 h 438"/>
                <a:gd name="T6" fmla="*/ 0 w 517"/>
                <a:gd name="T7" fmla="*/ 72 h 438"/>
                <a:gd name="T8" fmla="*/ 0 w 517"/>
                <a:gd name="T9" fmla="*/ 38 h 438"/>
                <a:gd name="T10" fmla="*/ 48 w 517"/>
                <a:gd name="T11" fmla="*/ 31 h 438"/>
                <a:gd name="T12" fmla="*/ 69 w 517"/>
                <a:gd name="T13" fmla="*/ 0 h 438"/>
                <a:gd name="T14" fmla="*/ 109 w 517"/>
                <a:gd name="T15" fmla="*/ 0 h 438"/>
                <a:gd name="T16" fmla="*/ 109 w 517"/>
                <a:gd name="T17" fmla="*/ 271 h 438"/>
                <a:gd name="T18" fmla="*/ 361 w 517"/>
                <a:gd name="T19" fmla="*/ 1 h 438"/>
                <a:gd name="T20" fmla="*/ 133 w 517"/>
                <a:gd name="T21" fmla="*/ 437 h 438"/>
                <a:gd name="T22" fmla="*/ 84 w 517"/>
                <a:gd name="T23" fmla="*/ 437 h 438"/>
                <a:gd name="T24" fmla="*/ 313 w 517"/>
                <a:gd name="T25" fmla="*/ 1 h 438"/>
                <a:gd name="T26" fmla="*/ 361 w 517"/>
                <a:gd name="T27" fmla="*/ 1 h 438"/>
                <a:gd name="T28" fmla="*/ 517 w 517"/>
                <a:gd name="T29" fmla="*/ 438 h 438"/>
                <a:gd name="T30" fmla="*/ 315 w 517"/>
                <a:gd name="T31" fmla="*/ 438 h 438"/>
                <a:gd name="T32" fmla="*/ 315 w 517"/>
                <a:gd name="T33" fmla="*/ 395 h 438"/>
                <a:gd name="T34" fmla="*/ 362 w 517"/>
                <a:gd name="T35" fmla="*/ 359 h 438"/>
                <a:gd name="T36" fmla="*/ 393 w 517"/>
                <a:gd name="T37" fmla="*/ 333 h 438"/>
                <a:gd name="T38" fmla="*/ 434 w 517"/>
                <a:gd name="T39" fmla="*/ 287 h 438"/>
                <a:gd name="T40" fmla="*/ 443 w 517"/>
                <a:gd name="T41" fmla="*/ 247 h 438"/>
                <a:gd name="T42" fmla="*/ 431 w 517"/>
                <a:gd name="T43" fmla="*/ 216 h 438"/>
                <a:gd name="T44" fmla="*/ 395 w 517"/>
                <a:gd name="T45" fmla="*/ 205 h 438"/>
                <a:gd name="T46" fmla="*/ 354 w 517"/>
                <a:gd name="T47" fmla="*/ 213 h 438"/>
                <a:gd name="T48" fmla="*/ 321 w 517"/>
                <a:gd name="T49" fmla="*/ 232 h 438"/>
                <a:gd name="T50" fmla="*/ 317 w 517"/>
                <a:gd name="T51" fmla="*/ 232 h 438"/>
                <a:gd name="T52" fmla="*/ 317 w 517"/>
                <a:gd name="T53" fmla="*/ 179 h 438"/>
                <a:gd name="T54" fmla="*/ 358 w 517"/>
                <a:gd name="T55" fmla="*/ 166 h 438"/>
                <a:gd name="T56" fmla="*/ 402 w 517"/>
                <a:gd name="T57" fmla="*/ 161 h 438"/>
                <a:gd name="T58" fmla="*/ 473 w 517"/>
                <a:gd name="T59" fmla="*/ 184 h 438"/>
                <a:gd name="T60" fmla="*/ 498 w 517"/>
                <a:gd name="T61" fmla="*/ 243 h 438"/>
                <a:gd name="T62" fmla="*/ 486 w 517"/>
                <a:gd name="T63" fmla="*/ 292 h 438"/>
                <a:gd name="T64" fmla="*/ 443 w 517"/>
                <a:gd name="T65" fmla="*/ 342 h 438"/>
                <a:gd name="T66" fmla="*/ 408 w 517"/>
                <a:gd name="T67" fmla="*/ 370 h 438"/>
                <a:gd name="T68" fmla="*/ 371 w 517"/>
                <a:gd name="T69" fmla="*/ 397 h 438"/>
                <a:gd name="T70" fmla="*/ 517 w 517"/>
                <a:gd name="T71" fmla="*/ 397 h 438"/>
                <a:gd name="T72" fmla="*/ 517 w 517"/>
                <a:gd name="T73" fmla="*/ 438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17" h="438">
                  <a:moveTo>
                    <a:pt x="109" y="271"/>
                  </a:moveTo>
                  <a:lnTo>
                    <a:pt x="61" y="271"/>
                  </a:lnTo>
                  <a:lnTo>
                    <a:pt x="61" y="72"/>
                  </a:lnTo>
                  <a:lnTo>
                    <a:pt x="0" y="72"/>
                  </a:lnTo>
                  <a:lnTo>
                    <a:pt x="0" y="38"/>
                  </a:lnTo>
                  <a:cubicBezTo>
                    <a:pt x="20" y="38"/>
                    <a:pt x="36" y="36"/>
                    <a:pt x="48" y="31"/>
                  </a:cubicBezTo>
                  <a:cubicBezTo>
                    <a:pt x="60" y="27"/>
                    <a:pt x="67" y="16"/>
                    <a:pt x="69" y="0"/>
                  </a:cubicBezTo>
                  <a:lnTo>
                    <a:pt x="109" y="0"/>
                  </a:lnTo>
                  <a:lnTo>
                    <a:pt x="109" y="271"/>
                  </a:lnTo>
                  <a:close/>
                  <a:moveTo>
                    <a:pt x="361" y="1"/>
                  </a:moveTo>
                  <a:lnTo>
                    <a:pt x="133" y="437"/>
                  </a:lnTo>
                  <a:lnTo>
                    <a:pt x="84" y="437"/>
                  </a:lnTo>
                  <a:lnTo>
                    <a:pt x="313" y="1"/>
                  </a:lnTo>
                  <a:lnTo>
                    <a:pt x="361" y="1"/>
                  </a:lnTo>
                  <a:close/>
                  <a:moveTo>
                    <a:pt x="517" y="438"/>
                  </a:moveTo>
                  <a:lnTo>
                    <a:pt x="315" y="438"/>
                  </a:lnTo>
                  <a:lnTo>
                    <a:pt x="315" y="395"/>
                  </a:lnTo>
                  <a:cubicBezTo>
                    <a:pt x="333" y="381"/>
                    <a:pt x="349" y="369"/>
                    <a:pt x="362" y="359"/>
                  </a:cubicBezTo>
                  <a:cubicBezTo>
                    <a:pt x="375" y="349"/>
                    <a:pt x="385" y="340"/>
                    <a:pt x="393" y="333"/>
                  </a:cubicBezTo>
                  <a:cubicBezTo>
                    <a:pt x="414" y="313"/>
                    <a:pt x="428" y="298"/>
                    <a:pt x="434" y="287"/>
                  </a:cubicBezTo>
                  <a:cubicBezTo>
                    <a:pt x="440" y="276"/>
                    <a:pt x="443" y="263"/>
                    <a:pt x="443" y="247"/>
                  </a:cubicBezTo>
                  <a:cubicBezTo>
                    <a:pt x="443" y="233"/>
                    <a:pt x="439" y="223"/>
                    <a:pt x="431" y="216"/>
                  </a:cubicBezTo>
                  <a:cubicBezTo>
                    <a:pt x="422" y="208"/>
                    <a:pt x="410" y="205"/>
                    <a:pt x="395" y="205"/>
                  </a:cubicBezTo>
                  <a:cubicBezTo>
                    <a:pt x="382" y="205"/>
                    <a:pt x="368" y="208"/>
                    <a:pt x="354" y="213"/>
                  </a:cubicBezTo>
                  <a:cubicBezTo>
                    <a:pt x="340" y="219"/>
                    <a:pt x="329" y="225"/>
                    <a:pt x="321" y="232"/>
                  </a:cubicBezTo>
                  <a:lnTo>
                    <a:pt x="317" y="232"/>
                  </a:lnTo>
                  <a:lnTo>
                    <a:pt x="317" y="179"/>
                  </a:lnTo>
                  <a:cubicBezTo>
                    <a:pt x="329" y="174"/>
                    <a:pt x="343" y="170"/>
                    <a:pt x="358" y="166"/>
                  </a:cubicBezTo>
                  <a:cubicBezTo>
                    <a:pt x="372" y="163"/>
                    <a:pt x="387" y="161"/>
                    <a:pt x="402" y="161"/>
                  </a:cubicBezTo>
                  <a:cubicBezTo>
                    <a:pt x="433" y="161"/>
                    <a:pt x="457" y="169"/>
                    <a:pt x="473" y="184"/>
                  </a:cubicBezTo>
                  <a:cubicBezTo>
                    <a:pt x="490" y="200"/>
                    <a:pt x="498" y="219"/>
                    <a:pt x="498" y="243"/>
                  </a:cubicBezTo>
                  <a:cubicBezTo>
                    <a:pt x="498" y="262"/>
                    <a:pt x="494" y="278"/>
                    <a:pt x="486" y="292"/>
                  </a:cubicBezTo>
                  <a:cubicBezTo>
                    <a:pt x="478" y="307"/>
                    <a:pt x="464" y="323"/>
                    <a:pt x="443" y="342"/>
                  </a:cubicBezTo>
                  <a:cubicBezTo>
                    <a:pt x="433" y="350"/>
                    <a:pt x="422" y="359"/>
                    <a:pt x="408" y="370"/>
                  </a:cubicBezTo>
                  <a:cubicBezTo>
                    <a:pt x="394" y="380"/>
                    <a:pt x="382" y="389"/>
                    <a:pt x="371" y="397"/>
                  </a:cubicBezTo>
                  <a:lnTo>
                    <a:pt x="517" y="397"/>
                  </a:lnTo>
                  <a:lnTo>
                    <a:pt x="517" y="438"/>
                  </a:lnTo>
                  <a:close/>
                </a:path>
              </a:pathLst>
            </a:custGeom>
            <a:solidFill>
              <a:srgbClr val="00008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0" name="Freeform 14">
              <a:extLst>
                <a:ext uri="{FF2B5EF4-FFF2-40B4-BE49-F238E27FC236}">
                  <a16:creationId xmlns:a16="http://schemas.microsoft.com/office/drawing/2014/main" id="{25838D11-DFCF-4B53-A020-C2E72D1A583A}"/>
                </a:ext>
              </a:extLst>
            </p:cNvPr>
            <p:cNvSpPr>
              <a:spLocks noEditPoints="1"/>
            </p:cNvSpPr>
            <p:nvPr/>
          </p:nvSpPr>
          <p:spPr bwMode="auto">
            <a:xfrm>
              <a:off x="2798763" y="2719388"/>
              <a:ext cx="36513" cy="30163"/>
            </a:xfrm>
            <a:custGeom>
              <a:avLst/>
              <a:gdLst>
                <a:gd name="T0" fmla="*/ 109 w 517"/>
                <a:gd name="T1" fmla="*/ 272 h 438"/>
                <a:gd name="T2" fmla="*/ 61 w 517"/>
                <a:gd name="T3" fmla="*/ 272 h 438"/>
                <a:gd name="T4" fmla="*/ 61 w 517"/>
                <a:gd name="T5" fmla="*/ 72 h 438"/>
                <a:gd name="T6" fmla="*/ 0 w 517"/>
                <a:gd name="T7" fmla="*/ 72 h 438"/>
                <a:gd name="T8" fmla="*/ 0 w 517"/>
                <a:gd name="T9" fmla="*/ 38 h 438"/>
                <a:gd name="T10" fmla="*/ 48 w 517"/>
                <a:gd name="T11" fmla="*/ 31 h 438"/>
                <a:gd name="T12" fmla="*/ 69 w 517"/>
                <a:gd name="T13" fmla="*/ 0 h 438"/>
                <a:gd name="T14" fmla="*/ 109 w 517"/>
                <a:gd name="T15" fmla="*/ 0 h 438"/>
                <a:gd name="T16" fmla="*/ 109 w 517"/>
                <a:gd name="T17" fmla="*/ 272 h 438"/>
                <a:gd name="T18" fmla="*/ 361 w 517"/>
                <a:gd name="T19" fmla="*/ 1 h 438"/>
                <a:gd name="T20" fmla="*/ 133 w 517"/>
                <a:gd name="T21" fmla="*/ 437 h 438"/>
                <a:gd name="T22" fmla="*/ 84 w 517"/>
                <a:gd name="T23" fmla="*/ 437 h 438"/>
                <a:gd name="T24" fmla="*/ 313 w 517"/>
                <a:gd name="T25" fmla="*/ 1 h 438"/>
                <a:gd name="T26" fmla="*/ 361 w 517"/>
                <a:gd name="T27" fmla="*/ 1 h 438"/>
                <a:gd name="T28" fmla="*/ 517 w 517"/>
                <a:gd name="T29" fmla="*/ 438 h 438"/>
                <a:gd name="T30" fmla="*/ 315 w 517"/>
                <a:gd name="T31" fmla="*/ 438 h 438"/>
                <a:gd name="T32" fmla="*/ 315 w 517"/>
                <a:gd name="T33" fmla="*/ 395 h 438"/>
                <a:gd name="T34" fmla="*/ 362 w 517"/>
                <a:gd name="T35" fmla="*/ 359 h 438"/>
                <a:gd name="T36" fmla="*/ 393 w 517"/>
                <a:gd name="T37" fmla="*/ 333 h 438"/>
                <a:gd name="T38" fmla="*/ 434 w 517"/>
                <a:gd name="T39" fmla="*/ 287 h 438"/>
                <a:gd name="T40" fmla="*/ 443 w 517"/>
                <a:gd name="T41" fmla="*/ 247 h 438"/>
                <a:gd name="T42" fmla="*/ 431 w 517"/>
                <a:gd name="T43" fmla="*/ 216 h 438"/>
                <a:gd name="T44" fmla="*/ 395 w 517"/>
                <a:gd name="T45" fmla="*/ 205 h 438"/>
                <a:gd name="T46" fmla="*/ 354 w 517"/>
                <a:gd name="T47" fmla="*/ 214 h 438"/>
                <a:gd name="T48" fmla="*/ 321 w 517"/>
                <a:gd name="T49" fmla="*/ 232 h 438"/>
                <a:gd name="T50" fmla="*/ 317 w 517"/>
                <a:gd name="T51" fmla="*/ 232 h 438"/>
                <a:gd name="T52" fmla="*/ 317 w 517"/>
                <a:gd name="T53" fmla="*/ 179 h 438"/>
                <a:gd name="T54" fmla="*/ 358 w 517"/>
                <a:gd name="T55" fmla="*/ 166 h 438"/>
                <a:gd name="T56" fmla="*/ 402 w 517"/>
                <a:gd name="T57" fmla="*/ 161 h 438"/>
                <a:gd name="T58" fmla="*/ 473 w 517"/>
                <a:gd name="T59" fmla="*/ 185 h 438"/>
                <a:gd name="T60" fmla="*/ 498 w 517"/>
                <a:gd name="T61" fmla="*/ 243 h 438"/>
                <a:gd name="T62" fmla="*/ 486 w 517"/>
                <a:gd name="T63" fmla="*/ 292 h 438"/>
                <a:gd name="T64" fmla="*/ 443 w 517"/>
                <a:gd name="T65" fmla="*/ 342 h 438"/>
                <a:gd name="T66" fmla="*/ 408 w 517"/>
                <a:gd name="T67" fmla="*/ 370 h 438"/>
                <a:gd name="T68" fmla="*/ 371 w 517"/>
                <a:gd name="T69" fmla="*/ 397 h 438"/>
                <a:gd name="T70" fmla="*/ 517 w 517"/>
                <a:gd name="T71" fmla="*/ 397 h 438"/>
                <a:gd name="T72" fmla="*/ 517 w 517"/>
                <a:gd name="T73" fmla="*/ 438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17" h="438">
                  <a:moveTo>
                    <a:pt x="109" y="272"/>
                  </a:moveTo>
                  <a:lnTo>
                    <a:pt x="61" y="272"/>
                  </a:lnTo>
                  <a:lnTo>
                    <a:pt x="61" y="72"/>
                  </a:lnTo>
                  <a:lnTo>
                    <a:pt x="0" y="72"/>
                  </a:lnTo>
                  <a:lnTo>
                    <a:pt x="0" y="38"/>
                  </a:lnTo>
                  <a:cubicBezTo>
                    <a:pt x="20" y="38"/>
                    <a:pt x="36" y="36"/>
                    <a:pt x="48" y="31"/>
                  </a:cubicBezTo>
                  <a:cubicBezTo>
                    <a:pt x="60" y="27"/>
                    <a:pt x="67" y="17"/>
                    <a:pt x="69" y="0"/>
                  </a:cubicBezTo>
                  <a:lnTo>
                    <a:pt x="109" y="0"/>
                  </a:lnTo>
                  <a:lnTo>
                    <a:pt x="109" y="272"/>
                  </a:lnTo>
                  <a:close/>
                  <a:moveTo>
                    <a:pt x="361" y="1"/>
                  </a:moveTo>
                  <a:lnTo>
                    <a:pt x="133" y="437"/>
                  </a:lnTo>
                  <a:lnTo>
                    <a:pt x="84" y="437"/>
                  </a:lnTo>
                  <a:lnTo>
                    <a:pt x="313" y="1"/>
                  </a:lnTo>
                  <a:lnTo>
                    <a:pt x="361" y="1"/>
                  </a:lnTo>
                  <a:close/>
                  <a:moveTo>
                    <a:pt x="517" y="438"/>
                  </a:moveTo>
                  <a:lnTo>
                    <a:pt x="315" y="438"/>
                  </a:lnTo>
                  <a:lnTo>
                    <a:pt x="315" y="395"/>
                  </a:lnTo>
                  <a:cubicBezTo>
                    <a:pt x="333" y="381"/>
                    <a:pt x="349" y="369"/>
                    <a:pt x="362" y="359"/>
                  </a:cubicBezTo>
                  <a:cubicBezTo>
                    <a:pt x="375" y="349"/>
                    <a:pt x="385" y="340"/>
                    <a:pt x="393" y="333"/>
                  </a:cubicBezTo>
                  <a:cubicBezTo>
                    <a:pt x="414" y="313"/>
                    <a:pt x="428" y="298"/>
                    <a:pt x="434" y="287"/>
                  </a:cubicBezTo>
                  <a:cubicBezTo>
                    <a:pt x="440" y="276"/>
                    <a:pt x="443" y="263"/>
                    <a:pt x="443" y="247"/>
                  </a:cubicBezTo>
                  <a:cubicBezTo>
                    <a:pt x="443" y="233"/>
                    <a:pt x="439" y="223"/>
                    <a:pt x="431" y="216"/>
                  </a:cubicBezTo>
                  <a:cubicBezTo>
                    <a:pt x="422" y="208"/>
                    <a:pt x="410" y="205"/>
                    <a:pt x="395" y="205"/>
                  </a:cubicBezTo>
                  <a:cubicBezTo>
                    <a:pt x="382" y="205"/>
                    <a:pt x="368" y="208"/>
                    <a:pt x="354" y="214"/>
                  </a:cubicBezTo>
                  <a:cubicBezTo>
                    <a:pt x="340" y="219"/>
                    <a:pt x="329" y="225"/>
                    <a:pt x="321" y="232"/>
                  </a:cubicBezTo>
                  <a:lnTo>
                    <a:pt x="317" y="232"/>
                  </a:lnTo>
                  <a:lnTo>
                    <a:pt x="317" y="179"/>
                  </a:lnTo>
                  <a:cubicBezTo>
                    <a:pt x="329" y="174"/>
                    <a:pt x="343" y="170"/>
                    <a:pt x="358" y="166"/>
                  </a:cubicBezTo>
                  <a:cubicBezTo>
                    <a:pt x="372" y="163"/>
                    <a:pt x="387" y="161"/>
                    <a:pt x="402" y="161"/>
                  </a:cubicBezTo>
                  <a:cubicBezTo>
                    <a:pt x="433" y="161"/>
                    <a:pt x="457" y="169"/>
                    <a:pt x="473" y="185"/>
                  </a:cubicBezTo>
                  <a:cubicBezTo>
                    <a:pt x="490" y="200"/>
                    <a:pt x="498" y="220"/>
                    <a:pt x="498" y="243"/>
                  </a:cubicBezTo>
                  <a:cubicBezTo>
                    <a:pt x="498" y="262"/>
                    <a:pt x="494" y="278"/>
                    <a:pt x="486" y="292"/>
                  </a:cubicBezTo>
                  <a:cubicBezTo>
                    <a:pt x="478" y="307"/>
                    <a:pt x="464" y="323"/>
                    <a:pt x="443" y="342"/>
                  </a:cubicBezTo>
                  <a:cubicBezTo>
                    <a:pt x="433" y="350"/>
                    <a:pt x="422" y="359"/>
                    <a:pt x="408" y="370"/>
                  </a:cubicBezTo>
                  <a:cubicBezTo>
                    <a:pt x="394" y="380"/>
                    <a:pt x="382" y="389"/>
                    <a:pt x="371" y="397"/>
                  </a:cubicBezTo>
                  <a:lnTo>
                    <a:pt x="517" y="397"/>
                  </a:lnTo>
                  <a:lnTo>
                    <a:pt x="517" y="438"/>
                  </a:lnTo>
                  <a:close/>
                </a:path>
              </a:pathLst>
            </a:custGeom>
            <a:solidFill>
              <a:srgbClr val="00008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1" name="Freeform 15">
              <a:extLst>
                <a:ext uri="{FF2B5EF4-FFF2-40B4-BE49-F238E27FC236}">
                  <a16:creationId xmlns:a16="http://schemas.microsoft.com/office/drawing/2014/main" id="{CC74CC1A-5501-48E9-B832-F992F8B42CDF}"/>
                </a:ext>
              </a:extLst>
            </p:cNvPr>
            <p:cNvSpPr>
              <a:spLocks/>
            </p:cNvSpPr>
            <p:nvPr/>
          </p:nvSpPr>
          <p:spPr bwMode="auto">
            <a:xfrm>
              <a:off x="3027363" y="2540000"/>
              <a:ext cx="244475" cy="249238"/>
            </a:xfrm>
            <a:custGeom>
              <a:avLst/>
              <a:gdLst>
                <a:gd name="T0" fmla="*/ 0 w 3563"/>
                <a:gd name="T1" fmla="*/ 0 h 3563"/>
                <a:gd name="T2" fmla="*/ 0 w 3563"/>
                <a:gd name="T3" fmla="*/ 3563 h 3563"/>
                <a:gd name="T4" fmla="*/ 3563 w 3563"/>
                <a:gd name="T5" fmla="*/ 3563 h 3563"/>
              </a:gdLst>
              <a:ahLst/>
              <a:cxnLst>
                <a:cxn ang="0">
                  <a:pos x="T0" y="T1"/>
                </a:cxn>
                <a:cxn ang="0">
                  <a:pos x="T2" y="T3"/>
                </a:cxn>
                <a:cxn ang="0">
                  <a:pos x="T4" y="T5"/>
                </a:cxn>
              </a:cxnLst>
              <a:rect l="0" t="0" r="r" b="b"/>
              <a:pathLst>
                <a:path w="3563" h="3563">
                  <a:moveTo>
                    <a:pt x="0" y="0"/>
                  </a:moveTo>
                  <a:lnTo>
                    <a:pt x="0" y="3563"/>
                  </a:lnTo>
                  <a:lnTo>
                    <a:pt x="3563" y="3563"/>
                  </a:lnTo>
                </a:path>
              </a:pathLst>
            </a:custGeom>
            <a:noFill/>
            <a:ln w="31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48" name="Oval 16">
              <a:extLst>
                <a:ext uri="{FF2B5EF4-FFF2-40B4-BE49-F238E27FC236}">
                  <a16:creationId xmlns:a16="http://schemas.microsoft.com/office/drawing/2014/main" id="{62187829-1482-4B36-AB04-DBD031BEE05C}"/>
                </a:ext>
              </a:extLst>
            </p:cNvPr>
            <p:cNvSpPr>
              <a:spLocks noChangeArrowheads="1"/>
            </p:cNvSpPr>
            <p:nvPr/>
          </p:nvSpPr>
          <p:spPr bwMode="auto">
            <a:xfrm>
              <a:off x="3021013" y="2587625"/>
              <a:ext cx="12700" cy="14288"/>
            </a:xfrm>
            <a:prstGeom prst="ellipse">
              <a:avLst/>
            </a:pr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49" name="Oval 17">
              <a:extLst>
                <a:ext uri="{FF2B5EF4-FFF2-40B4-BE49-F238E27FC236}">
                  <a16:creationId xmlns:a16="http://schemas.microsoft.com/office/drawing/2014/main" id="{679593C0-A681-400D-A6DB-A345959487E9}"/>
                </a:ext>
              </a:extLst>
            </p:cNvPr>
            <p:cNvSpPr>
              <a:spLocks noChangeArrowheads="1"/>
            </p:cNvSpPr>
            <p:nvPr/>
          </p:nvSpPr>
          <p:spPr bwMode="auto">
            <a:xfrm>
              <a:off x="3021013" y="2587625"/>
              <a:ext cx="12700" cy="14288"/>
            </a:xfrm>
            <a:prstGeom prst="ellipse">
              <a:avLst/>
            </a:prstGeom>
            <a:solidFill>
              <a:srgbClr val="00008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50" name="Oval 18">
              <a:extLst>
                <a:ext uri="{FF2B5EF4-FFF2-40B4-BE49-F238E27FC236}">
                  <a16:creationId xmlns:a16="http://schemas.microsoft.com/office/drawing/2014/main" id="{6B95558C-19F7-453E-BF0E-C5D8536E9007}"/>
                </a:ext>
              </a:extLst>
            </p:cNvPr>
            <p:cNvSpPr>
              <a:spLocks noChangeArrowheads="1"/>
            </p:cNvSpPr>
            <p:nvPr/>
          </p:nvSpPr>
          <p:spPr bwMode="auto">
            <a:xfrm>
              <a:off x="3211513" y="2587625"/>
              <a:ext cx="12700" cy="14288"/>
            </a:xfrm>
            <a:prstGeom prst="ellipse">
              <a:avLst/>
            </a:prstGeom>
            <a:solidFill>
              <a:srgbClr val="00008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51" name="Freeform 19">
              <a:extLst>
                <a:ext uri="{FF2B5EF4-FFF2-40B4-BE49-F238E27FC236}">
                  <a16:creationId xmlns:a16="http://schemas.microsoft.com/office/drawing/2014/main" id="{70F8FB1E-CAE4-45E2-8314-7478DD4CF499}"/>
                </a:ext>
              </a:extLst>
            </p:cNvPr>
            <p:cNvSpPr>
              <a:spLocks/>
            </p:cNvSpPr>
            <p:nvPr/>
          </p:nvSpPr>
          <p:spPr bwMode="auto">
            <a:xfrm>
              <a:off x="3213100" y="2820988"/>
              <a:ext cx="17463" cy="30163"/>
            </a:xfrm>
            <a:custGeom>
              <a:avLst/>
              <a:gdLst>
                <a:gd name="T0" fmla="*/ 236 w 236"/>
                <a:gd name="T1" fmla="*/ 438 h 438"/>
                <a:gd name="T2" fmla="*/ 0 w 236"/>
                <a:gd name="T3" fmla="*/ 438 h 438"/>
                <a:gd name="T4" fmla="*/ 0 w 236"/>
                <a:gd name="T5" fmla="*/ 393 h 438"/>
                <a:gd name="T6" fmla="*/ 90 w 236"/>
                <a:gd name="T7" fmla="*/ 393 h 438"/>
                <a:gd name="T8" fmla="*/ 90 w 236"/>
                <a:gd name="T9" fmla="*/ 101 h 438"/>
                <a:gd name="T10" fmla="*/ 0 w 236"/>
                <a:gd name="T11" fmla="*/ 101 h 438"/>
                <a:gd name="T12" fmla="*/ 0 w 236"/>
                <a:gd name="T13" fmla="*/ 61 h 438"/>
                <a:gd name="T14" fmla="*/ 39 w 236"/>
                <a:gd name="T15" fmla="*/ 58 h 438"/>
                <a:gd name="T16" fmla="*/ 71 w 236"/>
                <a:gd name="T17" fmla="*/ 49 h 438"/>
                <a:gd name="T18" fmla="*/ 92 w 236"/>
                <a:gd name="T19" fmla="*/ 31 h 438"/>
                <a:gd name="T20" fmla="*/ 101 w 236"/>
                <a:gd name="T21" fmla="*/ 0 h 438"/>
                <a:gd name="T22" fmla="*/ 147 w 236"/>
                <a:gd name="T23" fmla="*/ 0 h 438"/>
                <a:gd name="T24" fmla="*/ 147 w 236"/>
                <a:gd name="T25" fmla="*/ 393 h 438"/>
                <a:gd name="T26" fmla="*/ 236 w 236"/>
                <a:gd name="T27" fmla="*/ 393 h 438"/>
                <a:gd name="T28" fmla="*/ 236 w 236"/>
                <a:gd name="T29" fmla="*/ 438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6" h="438">
                  <a:moveTo>
                    <a:pt x="236" y="438"/>
                  </a:moveTo>
                  <a:lnTo>
                    <a:pt x="0" y="438"/>
                  </a:lnTo>
                  <a:lnTo>
                    <a:pt x="0" y="393"/>
                  </a:lnTo>
                  <a:lnTo>
                    <a:pt x="90" y="393"/>
                  </a:lnTo>
                  <a:lnTo>
                    <a:pt x="90" y="101"/>
                  </a:lnTo>
                  <a:lnTo>
                    <a:pt x="0" y="101"/>
                  </a:lnTo>
                  <a:lnTo>
                    <a:pt x="0" y="61"/>
                  </a:lnTo>
                  <a:cubicBezTo>
                    <a:pt x="12" y="61"/>
                    <a:pt x="25" y="60"/>
                    <a:pt x="39" y="58"/>
                  </a:cubicBezTo>
                  <a:cubicBezTo>
                    <a:pt x="53" y="56"/>
                    <a:pt x="64" y="53"/>
                    <a:pt x="71" y="49"/>
                  </a:cubicBezTo>
                  <a:cubicBezTo>
                    <a:pt x="80" y="44"/>
                    <a:pt x="87" y="38"/>
                    <a:pt x="92" y="31"/>
                  </a:cubicBezTo>
                  <a:cubicBezTo>
                    <a:pt x="97" y="23"/>
                    <a:pt x="100" y="13"/>
                    <a:pt x="101" y="0"/>
                  </a:cubicBezTo>
                  <a:lnTo>
                    <a:pt x="147" y="0"/>
                  </a:lnTo>
                  <a:lnTo>
                    <a:pt x="147" y="393"/>
                  </a:lnTo>
                  <a:lnTo>
                    <a:pt x="236" y="393"/>
                  </a:lnTo>
                  <a:lnTo>
                    <a:pt x="236" y="438"/>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52" name="Freeform 20">
              <a:extLst>
                <a:ext uri="{FF2B5EF4-FFF2-40B4-BE49-F238E27FC236}">
                  <a16:creationId xmlns:a16="http://schemas.microsoft.com/office/drawing/2014/main" id="{FE6C62D5-A0A8-423C-AB6E-790A0F2219E1}"/>
                </a:ext>
              </a:extLst>
            </p:cNvPr>
            <p:cNvSpPr>
              <a:spLocks/>
            </p:cNvSpPr>
            <p:nvPr/>
          </p:nvSpPr>
          <p:spPr bwMode="auto">
            <a:xfrm>
              <a:off x="2986088" y="2581275"/>
              <a:ext cx="15875" cy="31750"/>
            </a:xfrm>
            <a:custGeom>
              <a:avLst/>
              <a:gdLst>
                <a:gd name="T0" fmla="*/ 236 w 236"/>
                <a:gd name="T1" fmla="*/ 438 h 438"/>
                <a:gd name="T2" fmla="*/ 0 w 236"/>
                <a:gd name="T3" fmla="*/ 438 h 438"/>
                <a:gd name="T4" fmla="*/ 0 w 236"/>
                <a:gd name="T5" fmla="*/ 393 h 438"/>
                <a:gd name="T6" fmla="*/ 91 w 236"/>
                <a:gd name="T7" fmla="*/ 393 h 438"/>
                <a:gd name="T8" fmla="*/ 91 w 236"/>
                <a:gd name="T9" fmla="*/ 101 h 438"/>
                <a:gd name="T10" fmla="*/ 0 w 236"/>
                <a:gd name="T11" fmla="*/ 101 h 438"/>
                <a:gd name="T12" fmla="*/ 0 w 236"/>
                <a:gd name="T13" fmla="*/ 61 h 438"/>
                <a:gd name="T14" fmla="*/ 40 w 236"/>
                <a:gd name="T15" fmla="*/ 58 h 438"/>
                <a:gd name="T16" fmla="*/ 72 w 236"/>
                <a:gd name="T17" fmla="*/ 49 h 438"/>
                <a:gd name="T18" fmla="*/ 93 w 236"/>
                <a:gd name="T19" fmla="*/ 31 h 438"/>
                <a:gd name="T20" fmla="*/ 102 w 236"/>
                <a:gd name="T21" fmla="*/ 0 h 438"/>
                <a:gd name="T22" fmla="*/ 147 w 236"/>
                <a:gd name="T23" fmla="*/ 0 h 438"/>
                <a:gd name="T24" fmla="*/ 147 w 236"/>
                <a:gd name="T25" fmla="*/ 393 h 438"/>
                <a:gd name="T26" fmla="*/ 236 w 236"/>
                <a:gd name="T27" fmla="*/ 393 h 438"/>
                <a:gd name="T28" fmla="*/ 236 w 236"/>
                <a:gd name="T29" fmla="*/ 438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6" h="438">
                  <a:moveTo>
                    <a:pt x="236" y="438"/>
                  </a:moveTo>
                  <a:lnTo>
                    <a:pt x="0" y="438"/>
                  </a:lnTo>
                  <a:lnTo>
                    <a:pt x="0" y="393"/>
                  </a:lnTo>
                  <a:lnTo>
                    <a:pt x="91" y="393"/>
                  </a:lnTo>
                  <a:lnTo>
                    <a:pt x="91" y="101"/>
                  </a:lnTo>
                  <a:lnTo>
                    <a:pt x="0" y="101"/>
                  </a:lnTo>
                  <a:lnTo>
                    <a:pt x="0" y="61"/>
                  </a:lnTo>
                  <a:cubicBezTo>
                    <a:pt x="12" y="61"/>
                    <a:pt x="26" y="60"/>
                    <a:pt x="40" y="58"/>
                  </a:cubicBezTo>
                  <a:cubicBezTo>
                    <a:pt x="54" y="56"/>
                    <a:pt x="64" y="53"/>
                    <a:pt x="72" y="49"/>
                  </a:cubicBezTo>
                  <a:cubicBezTo>
                    <a:pt x="81" y="44"/>
                    <a:pt x="88" y="38"/>
                    <a:pt x="93" y="31"/>
                  </a:cubicBezTo>
                  <a:cubicBezTo>
                    <a:pt x="98" y="23"/>
                    <a:pt x="101" y="13"/>
                    <a:pt x="102" y="0"/>
                  </a:cubicBezTo>
                  <a:lnTo>
                    <a:pt x="147" y="0"/>
                  </a:lnTo>
                  <a:lnTo>
                    <a:pt x="147" y="393"/>
                  </a:lnTo>
                  <a:lnTo>
                    <a:pt x="236" y="393"/>
                  </a:lnTo>
                  <a:lnTo>
                    <a:pt x="236" y="438"/>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53" name="Freeform 21">
              <a:extLst>
                <a:ext uri="{FF2B5EF4-FFF2-40B4-BE49-F238E27FC236}">
                  <a16:creationId xmlns:a16="http://schemas.microsoft.com/office/drawing/2014/main" id="{F1DA5DC8-4694-4ADE-A113-D2A0439AF950}"/>
                </a:ext>
              </a:extLst>
            </p:cNvPr>
            <p:cNvSpPr>
              <a:spLocks noEditPoints="1"/>
            </p:cNvSpPr>
            <p:nvPr/>
          </p:nvSpPr>
          <p:spPr bwMode="auto">
            <a:xfrm>
              <a:off x="3043238" y="2574925"/>
              <a:ext cx="36513" cy="30163"/>
            </a:xfrm>
            <a:custGeom>
              <a:avLst/>
              <a:gdLst>
                <a:gd name="T0" fmla="*/ 110 w 518"/>
                <a:gd name="T1" fmla="*/ 272 h 438"/>
                <a:gd name="T2" fmla="*/ 61 w 518"/>
                <a:gd name="T3" fmla="*/ 272 h 438"/>
                <a:gd name="T4" fmla="*/ 61 w 518"/>
                <a:gd name="T5" fmla="*/ 72 h 438"/>
                <a:gd name="T6" fmla="*/ 0 w 518"/>
                <a:gd name="T7" fmla="*/ 72 h 438"/>
                <a:gd name="T8" fmla="*/ 0 w 518"/>
                <a:gd name="T9" fmla="*/ 38 h 438"/>
                <a:gd name="T10" fmla="*/ 48 w 518"/>
                <a:gd name="T11" fmla="*/ 32 h 438"/>
                <a:gd name="T12" fmla="*/ 70 w 518"/>
                <a:gd name="T13" fmla="*/ 0 h 438"/>
                <a:gd name="T14" fmla="*/ 110 w 518"/>
                <a:gd name="T15" fmla="*/ 0 h 438"/>
                <a:gd name="T16" fmla="*/ 110 w 518"/>
                <a:gd name="T17" fmla="*/ 272 h 438"/>
                <a:gd name="T18" fmla="*/ 362 w 518"/>
                <a:gd name="T19" fmla="*/ 1 h 438"/>
                <a:gd name="T20" fmla="*/ 133 w 518"/>
                <a:gd name="T21" fmla="*/ 438 h 438"/>
                <a:gd name="T22" fmla="*/ 85 w 518"/>
                <a:gd name="T23" fmla="*/ 438 h 438"/>
                <a:gd name="T24" fmla="*/ 313 w 518"/>
                <a:gd name="T25" fmla="*/ 1 h 438"/>
                <a:gd name="T26" fmla="*/ 362 w 518"/>
                <a:gd name="T27" fmla="*/ 1 h 438"/>
                <a:gd name="T28" fmla="*/ 518 w 518"/>
                <a:gd name="T29" fmla="*/ 438 h 438"/>
                <a:gd name="T30" fmla="*/ 316 w 518"/>
                <a:gd name="T31" fmla="*/ 438 h 438"/>
                <a:gd name="T32" fmla="*/ 316 w 518"/>
                <a:gd name="T33" fmla="*/ 395 h 438"/>
                <a:gd name="T34" fmla="*/ 362 w 518"/>
                <a:gd name="T35" fmla="*/ 360 h 438"/>
                <a:gd name="T36" fmla="*/ 393 w 518"/>
                <a:gd name="T37" fmla="*/ 334 h 438"/>
                <a:gd name="T38" fmla="*/ 435 w 518"/>
                <a:gd name="T39" fmla="*/ 287 h 438"/>
                <a:gd name="T40" fmla="*/ 444 w 518"/>
                <a:gd name="T41" fmla="*/ 247 h 438"/>
                <a:gd name="T42" fmla="*/ 431 w 518"/>
                <a:gd name="T43" fmla="*/ 216 h 438"/>
                <a:gd name="T44" fmla="*/ 396 w 518"/>
                <a:gd name="T45" fmla="*/ 205 h 438"/>
                <a:gd name="T46" fmla="*/ 355 w 518"/>
                <a:gd name="T47" fmla="*/ 214 h 438"/>
                <a:gd name="T48" fmla="*/ 322 w 518"/>
                <a:gd name="T49" fmla="*/ 232 h 438"/>
                <a:gd name="T50" fmla="*/ 317 w 518"/>
                <a:gd name="T51" fmla="*/ 232 h 438"/>
                <a:gd name="T52" fmla="*/ 317 w 518"/>
                <a:gd name="T53" fmla="*/ 180 h 438"/>
                <a:gd name="T54" fmla="*/ 358 w 518"/>
                <a:gd name="T55" fmla="*/ 167 h 438"/>
                <a:gd name="T56" fmla="*/ 403 w 518"/>
                <a:gd name="T57" fmla="*/ 162 h 438"/>
                <a:gd name="T58" fmla="*/ 474 w 518"/>
                <a:gd name="T59" fmla="*/ 185 h 438"/>
                <a:gd name="T60" fmla="*/ 498 w 518"/>
                <a:gd name="T61" fmla="*/ 244 h 438"/>
                <a:gd name="T62" fmla="*/ 486 w 518"/>
                <a:gd name="T63" fmla="*/ 293 h 438"/>
                <a:gd name="T64" fmla="*/ 443 w 518"/>
                <a:gd name="T65" fmla="*/ 342 h 438"/>
                <a:gd name="T66" fmla="*/ 408 w 518"/>
                <a:gd name="T67" fmla="*/ 370 h 438"/>
                <a:gd name="T68" fmla="*/ 372 w 518"/>
                <a:gd name="T69" fmla="*/ 398 h 438"/>
                <a:gd name="T70" fmla="*/ 518 w 518"/>
                <a:gd name="T71" fmla="*/ 398 h 438"/>
                <a:gd name="T72" fmla="*/ 518 w 518"/>
                <a:gd name="T73" fmla="*/ 438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18" h="438">
                  <a:moveTo>
                    <a:pt x="110" y="272"/>
                  </a:moveTo>
                  <a:lnTo>
                    <a:pt x="61" y="272"/>
                  </a:lnTo>
                  <a:lnTo>
                    <a:pt x="61" y="72"/>
                  </a:lnTo>
                  <a:lnTo>
                    <a:pt x="0" y="72"/>
                  </a:lnTo>
                  <a:lnTo>
                    <a:pt x="0" y="38"/>
                  </a:lnTo>
                  <a:cubicBezTo>
                    <a:pt x="20" y="38"/>
                    <a:pt x="36" y="36"/>
                    <a:pt x="48" y="32"/>
                  </a:cubicBezTo>
                  <a:cubicBezTo>
                    <a:pt x="61" y="28"/>
                    <a:pt x="68" y="17"/>
                    <a:pt x="70" y="0"/>
                  </a:cubicBezTo>
                  <a:lnTo>
                    <a:pt x="110" y="0"/>
                  </a:lnTo>
                  <a:lnTo>
                    <a:pt x="110" y="272"/>
                  </a:lnTo>
                  <a:close/>
                  <a:moveTo>
                    <a:pt x="362" y="1"/>
                  </a:moveTo>
                  <a:lnTo>
                    <a:pt x="133" y="438"/>
                  </a:lnTo>
                  <a:lnTo>
                    <a:pt x="85" y="438"/>
                  </a:lnTo>
                  <a:lnTo>
                    <a:pt x="313" y="1"/>
                  </a:lnTo>
                  <a:lnTo>
                    <a:pt x="362" y="1"/>
                  </a:lnTo>
                  <a:close/>
                  <a:moveTo>
                    <a:pt x="518" y="438"/>
                  </a:moveTo>
                  <a:lnTo>
                    <a:pt x="316" y="438"/>
                  </a:lnTo>
                  <a:lnTo>
                    <a:pt x="316" y="395"/>
                  </a:lnTo>
                  <a:cubicBezTo>
                    <a:pt x="334" y="382"/>
                    <a:pt x="349" y="370"/>
                    <a:pt x="362" y="360"/>
                  </a:cubicBezTo>
                  <a:cubicBezTo>
                    <a:pt x="375" y="349"/>
                    <a:pt x="386" y="341"/>
                    <a:pt x="393" y="334"/>
                  </a:cubicBezTo>
                  <a:cubicBezTo>
                    <a:pt x="415" y="313"/>
                    <a:pt x="428" y="298"/>
                    <a:pt x="435" y="287"/>
                  </a:cubicBezTo>
                  <a:cubicBezTo>
                    <a:pt x="441" y="277"/>
                    <a:pt x="444" y="264"/>
                    <a:pt x="444" y="247"/>
                  </a:cubicBezTo>
                  <a:cubicBezTo>
                    <a:pt x="444" y="234"/>
                    <a:pt x="440" y="223"/>
                    <a:pt x="431" y="216"/>
                  </a:cubicBezTo>
                  <a:cubicBezTo>
                    <a:pt x="423" y="209"/>
                    <a:pt x="411" y="205"/>
                    <a:pt x="396" y="205"/>
                  </a:cubicBezTo>
                  <a:cubicBezTo>
                    <a:pt x="382" y="205"/>
                    <a:pt x="369" y="208"/>
                    <a:pt x="355" y="214"/>
                  </a:cubicBezTo>
                  <a:cubicBezTo>
                    <a:pt x="341" y="220"/>
                    <a:pt x="330" y="226"/>
                    <a:pt x="322" y="232"/>
                  </a:cubicBezTo>
                  <a:lnTo>
                    <a:pt x="317" y="232"/>
                  </a:lnTo>
                  <a:lnTo>
                    <a:pt x="317" y="180"/>
                  </a:lnTo>
                  <a:cubicBezTo>
                    <a:pt x="330" y="174"/>
                    <a:pt x="344" y="170"/>
                    <a:pt x="358" y="167"/>
                  </a:cubicBezTo>
                  <a:cubicBezTo>
                    <a:pt x="373" y="164"/>
                    <a:pt x="388" y="162"/>
                    <a:pt x="403" y="162"/>
                  </a:cubicBezTo>
                  <a:cubicBezTo>
                    <a:pt x="434" y="162"/>
                    <a:pt x="457" y="169"/>
                    <a:pt x="474" y="185"/>
                  </a:cubicBezTo>
                  <a:cubicBezTo>
                    <a:pt x="490" y="200"/>
                    <a:pt x="498" y="220"/>
                    <a:pt x="498" y="244"/>
                  </a:cubicBezTo>
                  <a:cubicBezTo>
                    <a:pt x="498" y="262"/>
                    <a:pt x="495" y="278"/>
                    <a:pt x="486" y="293"/>
                  </a:cubicBezTo>
                  <a:cubicBezTo>
                    <a:pt x="479" y="307"/>
                    <a:pt x="464" y="324"/>
                    <a:pt x="443" y="342"/>
                  </a:cubicBezTo>
                  <a:cubicBezTo>
                    <a:pt x="434" y="350"/>
                    <a:pt x="422" y="360"/>
                    <a:pt x="408" y="370"/>
                  </a:cubicBezTo>
                  <a:cubicBezTo>
                    <a:pt x="395" y="380"/>
                    <a:pt x="382" y="390"/>
                    <a:pt x="372" y="398"/>
                  </a:cubicBezTo>
                  <a:lnTo>
                    <a:pt x="518" y="398"/>
                  </a:lnTo>
                  <a:lnTo>
                    <a:pt x="518" y="438"/>
                  </a:lnTo>
                  <a:close/>
                </a:path>
              </a:pathLst>
            </a:custGeom>
            <a:solidFill>
              <a:srgbClr val="00008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54" name="Freeform 22">
              <a:extLst>
                <a:ext uri="{FF2B5EF4-FFF2-40B4-BE49-F238E27FC236}">
                  <a16:creationId xmlns:a16="http://schemas.microsoft.com/office/drawing/2014/main" id="{4A4B3E26-5194-43A4-8BCD-118B80BA2810}"/>
                </a:ext>
              </a:extLst>
            </p:cNvPr>
            <p:cNvSpPr>
              <a:spLocks noEditPoints="1"/>
            </p:cNvSpPr>
            <p:nvPr/>
          </p:nvSpPr>
          <p:spPr bwMode="auto">
            <a:xfrm>
              <a:off x="3236913" y="2574925"/>
              <a:ext cx="36513" cy="30163"/>
            </a:xfrm>
            <a:custGeom>
              <a:avLst/>
              <a:gdLst>
                <a:gd name="T0" fmla="*/ 110 w 518"/>
                <a:gd name="T1" fmla="*/ 272 h 438"/>
                <a:gd name="T2" fmla="*/ 62 w 518"/>
                <a:gd name="T3" fmla="*/ 272 h 438"/>
                <a:gd name="T4" fmla="*/ 62 w 518"/>
                <a:gd name="T5" fmla="*/ 72 h 438"/>
                <a:gd name="T6" fmla="*/ 0 w 518"/>
                <a:gd name="T7" fmla="*/ 72 h 438"/>
                <a:gd name="T8" fmla="*/ 0 w 518"/>
                <a:gd name="T9" fmla="*/ 38 h 438"/>
                <a:gd name="T10" fmla="*/ 49 w 518"/>
                <a:gd name="T11" fmla="*/ 32 h 438"/>
                <a:gd name="T12" fmla="*/ 70 w 518"/>
                <a:gd name="T13" fmla="*/ 0 h 438"/>
                <a:gd name="T14" fmla="*/ 110 w 518"/>
                <a:gd name="T15" fmla="*/ 0 h 438"/>
                <a:gd name="T16" fmla="*/ 110 w 518"/>
                <a:gd name="T17" fmla="*/ 272 h 438"/>
                <a:gd name="T18" fmla="*/ 362 w 518"/>
                <a:gd name="T19" fmla="*/ 1 h 438"/>
                <a:gd name="T20" fmla="*/ 133 w 518"/>
                <a:gd name="T21" fmla="*/ 438 h 438"/>
                <a:gd name="T22" fmla="*/ 85 w 518"/>
                <a:gd name="T23" fmla="*/ 438 h 438"/>
                <a:gd name="T24" fmla="*/ 314 w 518"/>
                <a:gd name="T25" fmla="*/ 1 h 438"/>
                <a:gd name="T26" fmla="*/ 362 w 518"/>
                <a:gd name="T27" fmla="*/ 1 h 438"/>
                <a:gd name="T28" fmla="*/ 518 w 518"/>
                <a:gd name="T29" fmla="*/ 438 h 438"/>
                <a:gd name="T30" fmla="*/ 316 w 518"/>
                <a:gd name="T31" fmla="*/ 438 h 438"/>
                <a:gd name="T32" fmla="*/ 316 w 518"/>
                <a:gd name="T33" fmla="*/ 395 h 438"/>
                <a:gd name="T34" fmla="*/ 362 w 518"/>
                <a:gd name="T35" fmla="*/ 360 h 438"/>
                <a:gd name="T36" fmla="*/ 394 w 518"/>
                <a:gd name="T37" fmla="*/ 334 h 438"/>
                <a:gd name="T38" fmla="*/ 435 w 518"/>
                <a:gd name="T39" fmla="*/ 287 h 438"/>
                <a:gd name="T40" fmla="*/ 444 w 518"/>
                <a:gd name="T41" fmla="*/ 247 h 438"/>
                <a:gd name="T42" fmla="*/ 431 w 518"/>
                <a:gd name="T43" fmla="*/ 216 h 438"/>
                <a:gd name="T44" fmla="*/ 396 w 518"/>
                <a:gd name="T45" fmla="*/ 205 h 438"/>
                <a:gd name="T46" fmla="*/ 355 w 518"/>
                <a:gd name="T47" fmla="*/ 214 h 438"/>
                <a:gd name="T48" fmla="*/ 322 w 518"/>
                <a:gd name="T49" fmla="*/ 232 h 438"/>
                <a:gd name="T50" fmla="*/ 317 w 518"/>
                <a:gd name="T51" fmla="*/ 232 h 438"/>
                <a:gd name="T52" fmla="*/ 317 w 518"/>
                <a:gd name="T53" fmla="*/ 180 h 438"/>
                <a:gd name="T54" fmla="*/ 359 w 518"/>
                <a:gd name="T55" fmla="*/ 167 h 438"/>
                <a:gd name="T56" fmla="*/ 403 w 518"/>
                <a:gd name="T57" fmla="*/ 162 h 438"/>
                <a:gd name="T58" fmla="*/ 474 w 518"/>
                <a:gd name="T59" fmla="*/ 185 h 438"/>
                <a:gd name="T60" fmla="*/ 499 w 518"/>
                <a:gd name="T61" fmla="*/ 244 h 438"/>
                <a:gd name="T62" fmla="*/ 487 w 518"/>
                <a:gd name="T63" fmla="*/ 293 h 438"/>
                <a:gd name="T64" fmla="*/ 444 w 518"/>
                <a:gd name="T65" fmla="*/ 342 h 438"/>
                <a:gd name="T66" fmla="*/ 409 w 518"/>
                <a:gd name="T67" fmla="*/ 370 h 438"/>
                <a:gd name="T68" fmla="*/ 372 w 518"/>
                <a:gd name="T69" fmla="*/ 398 h 438"/>
                <a:gd name="T70" fmla="*/ 518 w 518"/>
                <a:gd name="T71" fmla="*/ 398 h 438"/>
                <a:gd name="T72" fmla="*/ 518 w 518"/>
                <a:gd name="T73" fmla="*/ 438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18" h="438">
                  <a:moveTo>
                    <a:pt x="110" y="272"/>
                  </a:moveTo>
                  <a:lnTo>
                    <a:pt x="62" y="272"/>
                  </a:lnTo>
                  <a:lnTo>
                    <a:pt x="62" y="72"/>
                  </a:lnTo>
                  <a:lnTo>
                    <a:pt x="0" y="72"/>
                  </a:lnTo>
                  <a:lnTo>
                    <a:pt x="0" y="38"/>
                  </a:lnTo>
                  <a:cubicBezTo>
                    <a:pt x="20" y="38"/>
                    <a:pt x="36" y="36"/>
                    <a:pt x="49" y="32"/>
                  </a:cubicBezTo>
                  <a:cubicBezTo>
                    <a:pt x="61" y="28"/>
                    <a:pt x="68" y="17"/>
                    <a:pt x="70" y="0"/>
                  </a:cubicBezTo>
                  <a:lnTo>
                    <a:pt x="110" y="0"/>
                  </a:lnTo>
                  <a:lnTo>
                    <a:pt x="110" y="272"/>
                  </a:lnTo>
                  <a:close/>
                  <a:moveTo>
                    <a:pt x="362" y="1"/>
                  </a:moveTo>
                  <a:lnTo>
                    <a:pt x="133" y="438"/>
                  </a:lnTo>
                  <a:lnTo>
                    <a:pt x="85" y="438"/>
                  </a:lnTo>
                  <a:lnTo>
                    <a:pt x="314" y="1"/>
                  </a:lnTo>
                  <a:lnTo>
                    <a:pt x="362" y="1"/>
                  </a:lnTo>
                  <a:close/>
                  <a:moveTo>
                    <a:pt x="518" y="438"/>
                  </a:moveTo>
                  <a:lnTo>
                    <a:pt x="316" y="438"/>
                  </a:lnTo>
                  <a:lnTo>
                    <a:pt x="316" y="395"/>
                  </a:lnTo>
                  <a:cubicBezTo>
                    <a:pt x="334" y="382"/>
                    <a:pt x="349" y="370"/>
                    <a:pt x="362" y="360"/>
                  </a:cubicBezTo>
                  <a:cubicBezTo>
                    <a:pt x="376" y="349"/>
                    <a:pt x="386" y="341"/>
                    <a:pt x="394" y="334"/>
                  </a:cubicBezTo>
                  <a:cubicBezTo>
                    <a:pt x="415" y="313"/>
                    <a:pt x="429" y="298"/>
                    <a:pt x="435" y="287"/>
                  </a:cubicBezTo>
                  <a:cubicBezTo>
                    <a:pt x="441" y="277"/>
                    <a:pt x="444" y="264"/>
                    <a:pt x="444" y="247"/>
                  </a:cubicBezTo>
                  <a:cubicBezTo>
                    <a:pt x="444" y="234"/>
                    <a:pt x="440" y="223"/>
                    <a:pt x="431" y="216"/>
                  </a:cubicBezTo>
                  <a:cubicBezTo>
                    <a:pt x="423" y="209"/>
                    <a:pt x="411" y="205"/>
                    <a:pt x="396" y="205"/>
                  </a:cubicBezTo>
                  <a:cubicBezTo>
                    <a:pt x="383" y="205"/>
                    <a:pt x="369" y="208"/>
                    <a:pt x="355" y="214"/>
                  </a:cubicBezTo>
                  <a:cubicBezTo>
                    <a:pt x="341" y="220"/>
                    <a:pt x="330" y="226"/>
                    <a:pt x="322" y="232"/>
                  </a:cubicBezTo>
                  <a:lnTo>
                    <a:pt x="317" y="232"/>
                  </a:lnTo>
                  <a:lnTo>
                    <a:pt x="317" y="180"/>
                  </a:lnTo>
                  <a:cubicBezTo>
                    <a:pt x="330" y="174"/>
                    <a:pt x="344" y="170"/>
                    <a:pt x="359" y="167"/>
                  </a:cubicBezTo>
                  <a:cubicBezTo>
                    <a:pt x="373" y="164"/>
                    <a:pt x="388" y="162"/>
                    <a:pt x="403" y="162"/>
                  </a:cubicBezTo>
                  <a:cubicBezTo>
                    <a:pt x="434" y="162"/>
                    <a:pt x="457" y="169"/>
                    <a:pt x="474" y="185"/>
                  </a:cubicBezTo>
                  <a:cubicBezTo>
                    <a:pt x="490" y="200"/>
                    <a:pt x="499" y="220"/>
                    <a:pt x="499" y="244"/>
                  </a:cubicBezTo>
                  <a:cubicBezTo>
                    <a:pt x="499" y="262"/>
                    <a:pt x="495" y="278"/>
                    <a:pt x="487" y="293"/>
                  </a:cubicBezTo>
                  <a:cubicBezTo>
                    <a:pt x="479" y="307"/>
                    <a:pt x="464" y="324"/>
                    <a:pt x="444" y="342"/>
                  </a:cubicBezTo>
                  <a:cubicBezTo>
                    <a:pt x="434" y="350"/>
                    <a:pt x="422" y="360"/>
                    <a:pt x="409" y="370"/>
                  </a:cubicBezTo>
                  <a:cubicBezTo>
                    <a:pt x="395" y="380"/>
                    <a:pt x="383" y="390"/>
                    <a:pt x="372" y="398"/>
                  </a:cubicBezTo>
                  <a:lnTo>
                    <a:pt x="518" y="398"/>
                  </a:lnTo>
                  <a:lnTo>
                    <a:pt x="518" y="438"/>
                  </a:lnTo>
                  <a:close/>
                </a:path>
              </a:pathLst>
            </a:custGeom>
            <a:solidFill>
              <a:srgbClr val="00008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55" name="Line 23">
              <a:extLst>
                <a:ext uri="{FF2B5EF4-FFF2-40B4-BE49-F238E27FC236}">
                  <a16:creationId xmlns:a16="http://schemas.microsoft.com/office/drawing/2014/main" id="{842D78CC-17B5-4720-A45E-15B41D4DA2BF}"/>
                </a:ext>
              </a:extLst>
            </p:cNvPr>
            <p:cNvSpPr>
              <a:spLocks noChangeShapeType="1"/>
            </p:cNvSpPr>
            <p:nvPr/>
          </p:nvSpPr>
          <p:spPr bwMode="auto">
            <a:xfrm>
              <a:off x="3221038" y="2776538"/>
              <a:ext cx="0" cy="25400"/>
            </a:xfrm>
            <a:prstGeom prst="line">
              <a:avLst/>
            </a:prstGeom>
            <a:noFill/>
            <a:ln w="3175" cap="flat">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56" name="Freeform 24">
              <a:extLst>
                <a:ext uri="{FF2B5EF4-FFF2-40B4-BE49-F238E27FC236}">
                  <a16:creationId xmlns:a16="http://schemas.microsoft.com/office/drawing/2014/main" id="{C5E84AE2-9371-41A8-BE93-B42E83BAFDC7}"/>
                </a:ext>
              </a:extLst>
            </p:cNvPr>
            <p:cNvSpPr>
              <a:spLocks/>
            </p:cNvSpPr>
            <p:nvPr/>
          </p:nvSpPr>
          <p:spPr bwMode="auto">
            <a:xfrm>
              <a:off x="3516313" y="2540000"/>
              <a:ext cx="246063" cy="249238"/>
            </a:xfrm>
            <a:custGeom>
              <a:avLst/>
              <a:gdLst>
                <a:gd name="T0" fmla="*/ 0 w 3562"/>
                <a:gd name="T1" fmla="*/ 0 h 3563"/>
                <a:gd name="T2" fmla="*/ 0 w 3562"/>
                <a:gd name="T3" fmla="*/ 3563 h 3563"/>
                <a:gd name="T4" fmla="*/ 3562 w 3562"/>
                <a:gd name="T5" fmla="*/ 3563 h 3563"/>
              </a:gdLst>
              <a:ahLst/>
              <a:cxnLst>
                <a:cxn ang="0">
                  <a:pos x="T0" y="T1"/>
                </a:cxn>
                <a:cxn ang="0">
                  <a:pos x="T2" y="T3"/>
                </a:cxn>
                <a:cxn ang="0">
                  <a:pos x="T4" y="T5"/>
                </a:cxn>
              </a:cxnLst>
              <a:rect l="0" t="0" r="r" b="b"/>
              <a:pathLst>
                <a:path w="3562" h="3563">
                  <a:moveTo>
                    <a:pt x="0" y="0"/>
                  </a:moveTo>
                  <a:lnTo>
                    <a:pt x="0" y="3563"/>
                  </a:lnTo>
                  <a:lnTo>
                    <a:pt x="3562" y="3563"/>
                  </a:lnTo>
                </a:path>
              </a:pathLst>
            </a:custGeom>
            <a:noFill/>
            <a:ln w="31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57" name="Oval 25">
              <a:extLst>
                <a:ext uri="{FF2B5EF4-FFF2-40B4-BE49-F238E27FC236}">
                  <a16:creationId xmlns:a16="http://schemas.microsoft.com/office/drawing/2014/main" id="{0DF955BF-DF5C-4C69-8D29-78920BC454DB}"/>
                </a:ext>
              </a:extLst>
            </p:cNvPr>
            <p:cNvSpPr>
              <a:spLocks noChangeArrowheads="1"/>
            </p:cNvSpPr>
            <p:nvPr/>
          </p:nvSpPr>
          <p:spPr bwMode="auto">
            <a:xfrm>
              <a:off x="3603625" y="2587625"/>
              <a:ext cx="12700" cy="14288"/>
            </a:xfrm>
            <a:prstGeom prst="ellipse">
              <a:avLst/>
            </a:prstGeom>
            <a:solidFill>
              <a:srgbClr val="00008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58" name="Freeform 26">
              <a:extLst>
                <a:ext uri="{FF2B5EF4-FFF2-40B4-BE49-F238E27FC236}">
                  <a16:creationId xmlns:a16="http://schemas.microsoft.com/office/drawing/2014/main" id="{4357D6FE-664E-42A6-A946-BEA8D3E9FBC4}"/>
                </a:ext>
              </a:extLst>
            </p:cNvPr>
            <p:cNvSpPr>
              <a:spLocks/>
            </p:cNvSpPr>
            <p:nvPr/>
          </p:nvSpPr>
          <p:spPr bwMode="auto">
            <a:xfrm>
              <a:off x="3703638" y="2820988"/>
              <a:ext cx="15875" cy="30163"/>
            </a:xfrm>
            <a:custGeom>
              <a:avLst/>
              <a:gdLst>
                <a:gd name="T0" fmla="*/ 236 w 236"/>
                <a:gd name="T1" fmla="*/ 438 h 438"/>
                <a:gd name="T2" fmla="*/ 0 w 236"/>
                <a:gd name="T3" fmla="*/ 438 h 438"/>
                <a:gd name="T4" fmla="*/ 0 w 236"/>
                <a:gd name="T5" fmla="*/ 393 h 438"/>
                <a:gd name="T6" fmla="*/ 90 w 236"/>
                <a:gd name="T7" fmla="*/ 393 h 438"/>
                <a:gd name="T8" fmla="*/ 90 w 236"/>
                <a:gd name="T9" fmla="*/ 101 h 438"/>
                <a:gd name="T10" fmla="*/ 0 w 236"/>
                <a:gd name="T11" fmla="*/ 101 h 438"/>
                <a:gd name="T12" fmla="*/ 0 w 236"/>
                <a:gd name="T13" fmla="*/ 61 h 438"/>
                <a:gd name="T14" fmla="*/ 39 w 236"/>
                <a:gd name="T15" fmla="*/ 58 h 438"/>
                <a:gd name="T16" fmla="*/ 71 w 236"/>
                <a:gd name="T17" fmla="*/ 49 h 438"/>
                <a:gd name="T18" fmla="*/ 92 w 236"/>
                <a:gd name="T19" fmla="*/ 31 h 438"/>
                <a:gd name="T20" fmla="*/ 101 w 236"/>
                <a:gd name="T21" fmla="*/ 0 h 438"/>
                <a:gd name="T22" fmla="*/ 147 w 236"/>
                <a:gd name="T23" fmla="*/ 0 h 438"/>
                <a:gd name="T24" fmla="*/ 147 w 236"/>
                <a:gd name="T25" fmla="*/ 393 h 438"/>
                <a:gd name="T26" fmla="*/ 236 w 236"/>
                <a:gd name="T27" fmla="*/ 393 h 438"/>
                <a:gd name="T28" fmla="*/ 236 w 236"/>
                <a:gd name="T29" fmla="*/ 438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6" h="438">
                  <a:moveTo>
                    <a:pt x="236" y="438"/>
                  </a:moveTo>
                  <a:lnTo>
                    <a:pt x="0" y="438"/>
                  </a:lnTo>
                  <a:lnTo>
                    <a:pt x="0" y="393"/>
                  </a:lnTo>
                  <a:lnTo>
                    <a:pt x="90" y="393"/>
                  </a:lnTo>
                  <a:lnTo>
                    <a:pt x="90" y="101"/>
                  </a:lnTo>
                  <a:lnTo>
                    <a:pt x="0" y="101"/>
                  </a:lnTo>
                  <a:lnTo>
                    <a:pt x="0" y="61"/>
                  </a:lnTo>
                  <a:cubicBezTo>
                    <a:pt x="12" y="61"/>
                    <a:pt x="25" y="60"/>
                    <a:pt x="39" y="58"/>
                  </a:cubicBezTo>
                  <a:cubicBezTo>
                    <a:pt x="53" y="56"/>
                    <a:pt x="64" y="53"/>
                    <a:pt x="71" y="49"/>
                  </a:cubicBezTo>
                  <a:cubicBezTo>
                    <a:pt x="80" y="44"/>
                    <a:pt x="87" y="38"/>
                    <a:pt x="92" y="31"/>
                  </a:cubicBezTo>
                  <a:cubicBezTo>
                    <a:pt x="97" y="23"/>
                    <a:pt x="100" y="13"/>
                    <a:pt x="101" y="0"/>
                  </a:cubicBezTo>
                  <a:lnTo>
                    <a:pt x="147" y="0"/>
                  </a:lnTo>
                  <a:lnTo>
                    <a:pt x="147" y="393"/>
                  </a:lnTo>
                  <a:lnTo>
                    <a:pt x="236" y="393"/>
                  </a:lnTo>
                  <a:lnTo>
                    <a:pt x="236" y="438"/>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59" name="Freeform 27">
              <a:extLst>
                <a:ext uri="{FF2B5EF4-FFF2-40B4-BE49-F238E27FC236}">
                  <a16:creationId xmlns:a16="http://schemas.microsoft.com/office/drawing/2014/main" id="{7B08B0C7-964F-47F7-901D-E90C7AFDAC7C}"/>
                </a:ext>
              </a:extLst>
            </p:cNvPr>
            <p:cNvSpPr>
              <a:spLocks/>
            </p:cNvSpPr>
            <p:nvPr/>
          </p:nvSpPr>
          <p:spPr bwMode="auto">
            <a:xfrm>
              <a:off x="3475038" y="2581275"/>
              <a:ext cx="15875" cy="31750"/>
            </a:xfrm>
            <a:custGeom>
              <a:avLst/>
              <a:gdLst>
                <a:gd name="T0" fmla="*/ 236 w 236"/>
                <a:gd name="T1" fmla="*/ 438 h 438"/>
                <a:gd name="T2" fmla="*/ 0 w 236"/>
                <a:gd name="T3" fmla="*/ 438 h 438"/>
                <a:gd name="T4" fmla="*/ 0 w 236"/>
                <a:gd name="T5" fmla="*/ 393 h 438"/>
                <a:gd name="T6" fmla="*/ 91 w 236"/>
                <a:gd name="T7" fmla="*/ 393 h 438"/>
                <a:gd name="T8" fmla="*/ 91 w 236"/>
                <a:gd name="T9" fmla="*/ 101 h 438"/>
                <a:gd name="T10" fmla="*/ 0 w 236"/>
                <a:gd name="T11" fmla="*/ 101 h 438"/>
                <a:gd name="T12" fmla="*/ 0 w 236"/>
                <a:gd name="T13" fmla="*/ 61 h 438"/>
                <a:gd name="T14" fmla="*/ 40 w 236"/>
                <a:gd name="T15" fmla="*/ 58 h 438"/>
                <a:gd name="T16" fmla="*/ 72 w 236"/>
                <a:gd name="T17" fmla="*/ 49 h 438"/>
                <a:gd name="T18" fmla="*/ 93 w 236"/>
                <a:gd name="T19" fmla="*/ 31 h 438"/>
                <a:gd name="T20" fmla="*/ 102 w 236"/>
                <a:gd name="T21" fmla="*/ 0 h 438"/>
                <a:gd name="T22" fmla="*/ 147 w 236"/>
                <a:gd name="T23" fmla="*/ 0 h 438"/>
                <a:gd name="T24" fmla="*/ 147 w 236"/>
                <a:gd name="T25" fmla="*/ 393 h 438"/>
                <a:gd name="T26" fmla="*/ 236 w 236"/>
                <a:gd name="T27" fmla="*/ 393 h 438"/>
                <a:gd name="T28" fmla="*/ 236 w 236"/>
                <a:gd name="T29" fmla="*/ 438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6" h="438">
                  <a:moveTo>
                    <a:pt x="236" y="438"/>
                  </a:moveTo>
                  <a:lnTo>
                    <a:pt x="0" y="438"/>
                  </a:lnTo>
                  <a:lnTo>
                    <a:pt x="0" y="393"/>
                  </a:lnTo>
                  <a:lnTo>
                    <a:pt x="91" y="393"/>
                  </a:lnTo>
                  <a:lnTo>
                    <a:pt x="91" y="101"/>
                  </a:lnTo>
                  <a:lnTo>
                    <a:pt x="0" y="101"/>
                  </a:lnTo>
                  <a:lnTo>
                    <a:pt x="0" y="61"/>
                  </a:lnTo>
                  <a:cubicBezTo>
                    <a:pt x="12" y="61"/>
                    <a:pt x="26" y="60"/>
                    <a:pt x="40" y="58"/>
                  </a:cubicBezTo>
                  <a:cubicBezTo>
                    <a:pt x="54" y="56"/>
                    <a:pt x="64" y="53"/>
                    <a:pt x="72" y="49"/>
                  </a:cubicBezTo>
                  <a:cubicBezTo>
                    <a:pt x="81" y="44"/>
                    <a:pt x="88" y="38"/>
                    <a:pt x="93" y="31"/>
                  </a:cubicBezTo>
                  <a:cubicBezTo>
                    <a:pt x="98" y="23"/>
                    <a:pt x="101" y="13"/>
                    <a:pt x="102" y="0"/>
                  </a:cubicBezTo>
                  <a:lnTo>
                    <a:pt x="147" y="0"/>
                  </a:lnTo>
                  <a:lnTo>
                    <a:pt x="147" y="393"/>
                  </a:lnTo>
                  <a:lnTo>
                    <a:pt x="236" y="393"/>
                  </a:lnTo>
                  <a:lnTo>
                    <a:pt x="236" y="438"/>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60" name="Freeform 28">
              <a:extLst>
                <a:ext uri="{FF2B5EF4-FFF2-40B4-BE49-F238E27FC236}">
                  <a16:creationId xmlns:a16="http://schemas.microsoft.com/office/drawing/2014/main" id="{AEA07320-8228-4CDD-B63F-30DBDEE03D81}"/>
                </a:ext>
              </a:extLst>
            </p:cNvPr>
            <p:cNvSpPr>
              <a:spLocks/>
            </p:cNvSpPr>
            <p:nvPr/>
          </p:nvSpPr>
          <p:spPr bwMode="auto">
            <a:xfrm>
              <a:off x="3644900" y="2571750"/>
              <a:ext cx="15875" cy="30163"/>
            </a:xfrm>
            <a:custGeom>
              <a:avLst/>
              <a:gdLst>
                <a:gd name="T0" fmla="*/ 237 w 237"/>
                <a:gd name="T1" fmla="*/ 437 h 437"/>
                <a:gd name="T2" fmla="*/ 0 w 237"/>
                <a:gd name="T3" fmla="*/ 437 h 437"/>
                <a:gd name="T4" fmla="*/ 0 w 237"/>
                <a:gd name="T5" fmla="*/ 393 h 437"/>
                <a:gd name="T6" fmla="*/ 91 w 237"/>
                <a:gd name="T7" fmla="*/ 393 h 437"/>
                <a:gd name="T8" fmla="*/ 91 w 237"/>
                <a:gd name="T9" fmla="*/ 100 h 437"/>
                <a:gd name="T10" fmla="*/ 0 w 237"/>
                <a:gd name="T11" fmla="*/ 100 h 437"/>
                <a:gd name="T12" fmla="*/ 0 w 237"/>
                <a:gd name="T13" fmla="*/ 61 h 437"/>
                <a:gd name="T14" fmla="*/ 40 w 237"/>
                <a:gd name="T15" fmla="*/ 57 h 437"/>
                <a:gd name="T16" fmla="*/ 72 w 237"/>
                <a:gd name="T17" fmla="*/ 48 h 437"/>
                <a:gd name="T18" fmla="*/ 93 w 237"/>
                <a:gd name="T19" fmla="*/ 30 h 437"/>
                <a:gd name="T20" fmla="*/ 102 w 237"/>
                <a:gd name="T21" fmla="*/ 0 h 437"/>
                <a:gd name="T22" fmla="*/ 147 w 237"/>
                <a:gd name="T23" fmla="*/ 0 h 437"/>
                <a:gd name="T24" fmla="*/ 147 w 237"/>
                <a:gd name="T25" fmla="*/ 393 h 437"/>
                <a:gd name="T26" fmla="*/ 237 w 237"/>
                <a:gd name="T27" fmla="*/ 393 h 437"/>
                <a:gd name="T28" fmla="*/ 237 w 237"/>
                <a:gd name="T29" fmla="*/ 437 h 4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7" h="437">
                  <a:moveTo>
                    <a:pt x="237" y="437"/>
                  </a:moveTo>
                  <a:lnTo>
                    <a:pt x="0" y="437"/>
                  </a:lnTo>
                  <a:lnTo>
                    <a:pt x="0" y="393"/>
                  </a:lnTo>
                  <a:lnTo>
                    <a:pt x="91" y="393"/>
                  </a:lnTo>
                  <a:lnTo>
                    <a:pt x="91" y="100"/>
                  </a:lnTo>
                  <a:lnTo>
                    <a:pt x="0" y="100"/>
                  </a:lnTo>
                  <a:lnTo>
                    <a:pt x="0" y="61"/>
                  </a:lnTo>
                  <a:cubicBezTo>
                    <a:pt x="13" y="61"/>
                    <a:pt x="26" y="59"/>
                    <a:pt x="40" y="57"/>
                  </a:cubicBezTo>
                  <a:cubicBezTo>
                    <a:pt x="54" y="55"/>
                    <a:pt x="65" y="52"/>
                    <a:pt x="72" y="48"/>
                  </a:cubicBezTo>
                  <a:cubicBezTo>
                    <a:pt x="81" y="44"/>
                    <a:pt x="88" y="38"/>
                    <a:pt x="93" y="30"/>
                  </a:cubicBezTo>
                  <a:cubicBezTo>
                    <a:pt x="98" y="22"/>
                    <a:pt x="101" y="12"/>
                    <a:pt x="102" y="0"/>
                  </a:cubicBezTo>
                  <a:lnTo>
                    <a:pt x="147" y="0"/>
                  </a:lnTo>
                  <a:lnTo>
                    <a:pt x="147" y="393"/>
                  </a:lnTo>
                  <a:lnTo>
                    <a:pt x="237" y="393"/>
                  </a:lnTo>
                  <a:lnTo>
                    <a:pt x="237" y="437"/>
                  </a:lnTo>
                  <a:close/>
                </a:path>
              </a:pathLst>
            </a:custGeom>
            <a:solidFill>
              <a:srgbClr val="00008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61" name="Line 29">
              <a:extLst>
                <a:ext uri="{FF2B5EF4-FFF2-40B4-BE49-F238E27FC236}">
                  <a16:creationId xmlns:a16="http://schemas.microsoft.com/office/drawing/2014/main" id="{F4CCB367-BFB2-48B5-9927-8CEDD23A5D53}"/>
                </a:ext>
              </a:extLst>
            </p:cNvPr>
            <p:cNvSpPr>
              <a:spLocks noChangeShapeType="1"/>
            </p:cNvSpPr>
            <p:nvPr/>
          </p:nvSpPr>
          <p:spPr bwMode="auto">
            <a:xfrm>
              <a:off x="3709988" y="2776538"/>
              <a:ext cx="0" cy="25400"/>
            </a:xfrm>
            <a:prstGeom prst="line">
              <a:avLst/>
            </a:prstGeom>
            <a:noFill/>
            <a:ln w="3175" cap="flat">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62" name="Freeform 30">
              <a:extLst>
                <a:ext uri="{FF2B5EF4-FFF2-40B4-BE49-F238E27FC236}">
                  <a16:creationId xmlns:a16="http://schemas.microsoft.com/office/drawing/2014/main" id="{3071415B-D9A9-4878-909B-FD5A9448FA12}"/>
                </a:ext>
              </a:extLst>
            </p:cNvPr>
            <p:cNvSpPr>
              <a:spLocks noEditPoints="1"/>
            </p:cNvSpPr>
            <p:nvPr/>
          </p:nvSpPr>
          <p:spPr bwMode="auto">
            <a:xfrm>
              <a:off x="3587750" y="2816225"/>
              <a:ext cx="36513" cy="30163"/>
            </a:xfrm>
            <a:custGeom>
              <a:avLst/>
              <a:gdLst>
                <a:gd name="T0" fmla="*/ 110 w 517"/>
                <a:gd name="T1" fmla="*/ 272 h 438"/>
                <a:gd name="T2" fmla="*/ 61 w 517"/>
                <a:gd name="T3" fmla="*/ 272 h 438"/>
                <a:gd name="T4" fmla="*/ 61 w 517"/>
                <a:gd name="T5" fmla="*/ 72 h 438"/>
                <a:gd name="T6" fmla="*/ 0 w 517"/>
                <a:gd name="T7" fmla="*/ 72 h 438"/>
                <a:gd name="T8" fmla="*/ 0 w 517"/>
                <a:gd name="T9" fmla="*/ 38 h 438"/>
                <a:gd name="T10" fmla="*/ 48 w 517"/>
                <a:gd name="T11" fmla="*/ 32 h 438"/>
                <a:gd name="T12" fmla="*/ 69 w 517"/>
                <a:gd name="T13" fmla="*/ 0 h 438"/>
                <a:gd name="T14" fmla="*/ 110 w 517"/>
                <a:gd name="T15" fmla="*/ 0 h 438"/>
                <a:gd name="T16" fmla="*/ 110 w 517"/>
                <a:gd name="T17" fmla="*/ 272 h 438"/>
                <a:gd name="T18" fmla="*/ 362 w 517"/>
                <a:gd name="T19" fmla="*/ 1 h 438"/>
                <a:gd name="T20" fmla="*/ 133 w 517"/>
                <a:gd name="T21" fmla="*/ 437 h 438"/>
                <a:gd name="T22" fmla="*/ 85 w 517"/>
                <a:gd name="T23" fmla="*/ 437 h 438"/>
                <a:gd name="T24" fmla="*/ 313 w 517"/>
                <a:gd name="T25" fmla="*/ 1 h 438"/>
                <a:gd name="T26" fmla="*/ 362 w 517"/>
                <a:gd name="T27" fmla="*/ 1 h 438"/>
                <a:gd name="T28" fmla="*/ 517 w 517"/>
                <a:gd name="T29" fmla="*/ 438 h 438"/>
                <a:gd name="T30" fmla="*/ 316 w 517"/>
                <a:gd name="T31" fmla="*/ 438 h 438"/>
                <a:gd name="T32" fmla="*/ 316 w 517"/>
                <a:gd name="T33" fmla="*/ 395 h 438"/>
                <a:gd name="T34" fmla="*/ 362 w 517"/>
                <a:gd name="T35" fmla="*/ 359 h 438"/>
                <a:gd name="T36" fmla="*/ 393 w 517"/>
                <a:gd name="T37" fmla="*/ 333 h 438"/>
                <a:gd name="T38" fmla="*/ 435 w 517"/>
                <a:gd name="T39" fmla="*/ 287 h 438"/>
                <a:gd name="T40" fmla="*/ 444 w 517"/>
                <a:gd name="T41" fmla="*/ 247 h 438"/>
                <a:gd name="T42" fmla="*/ 431 w 517"/>
                <a:gd name="T43" fmla="*/ 216 h 438"/>
                <a:gd name="T44" fmla="*/ 396 w 517"/>
                <a:gd name="T45" fmla="*/ 205 h 438"/>
                <a:gd name="T46" fmla="*/ 354 w 517"/>
                <a:gd name="T47" fmla="*/ 214 h 438"/>
                <a:gd name="T48" fmla="*/ 321 w 517"/>
                <a:gd name="T49" fmla="*/ 232 h 438"/>
                <a:gd name="T50" fmla="*/ 317 w 517"/>
                <a:gd name="T51" fmla="*/ 232 h 438"/>
                <a:gd name="T52" fmla="*/ 317 w 517"/>
                <a:gd name="T53" fmla="*/ 180 h 438"/>
                <a:gd name="T54" fmla="*/ 358 w 517"/>
                <a:gd name="T55" fmla="*/ 167 h 438"/>
                <a:gd name="T56" fmla="*/ 403 w 517"/>
                <a:gd name="T57" fmla="*/ 162 h 438"/>
                <a:gd name="T58" fmla="*/ 474 w 517"/>
                <a:gd name="T59" fmla="*/ 185 h 438"/>
                <a:gd name="T60" fmla="*/ 498 w 517"/>
                <a:gd name="T61" fmla="*/ 244 h 438"/>
                <a:gd name="T62" fmla="*/ 486 w 517"/>
                <a:gd name="T63" fmla="*/ 293 h 438"/>
                <a:gd name="T64" fmla="*/ 443 w 517"/>
                <a:gd name="T65" fmla="*/ 342 h 438"/>
                <a:gd name="T66" fmla="*/ 408 w 517"/>
                <a:gd name="T67" fmla="*/ 370 h 438"/>
                <a:gd name="T68" fmla="*/ 372 w 517"/>
                <a:gd name="T69" fmla="*/ 397 h 438"/>
                <a:gd name="T70" fmla="*/ 517 w 517"/>
                <a:gd name="T71" fmla="*/ 397 h 438"/>
                <a:gd name="T72" fmla="*/ 517 w 517"/>
                <a:gd name="T73" fmla="*/ 438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17" h="438">
                  <a:moveTo>
                    <a:pt x="110" y="272"/>
                  </a:moveTo>
                  <a:lnTo>
                    <a:pt x="61" y="272"/>
                  </a:lnTo>
                  <a:lnTo>
                    <a:pt x="61" y="72"/>
                  </a:lnTo>
                  <a:lnTo>
                    <a:pt x="0" y="72"/>
                  </a:lnTo>
                  <a:lnTo>
                    <a:pt x="0" y="38"/>
                  </a:lnTo>
                  <a:cubicBezTo>
                    <a:pt x="20" y="38"/>
                    <a:pt x="36" y="36"/>
                    <a:pt x="48" y="32"/>
                  </a:cubicBezTo>
                  <a:cubicBezTo>
                    <a:pt x="61" y="27"/>
                    <a:pt x="68" y="17"/>
                    <a:pt x="69" y="0"/>
                  </a:cubicBezTo>
                  <a:lnTo>
                    <a:pt x="110" y="0"/>
                  </a:lnTo>
                  <a:lnTo>
                    <a:pt x="110" y="272"/>
                  </a:lnTo>
                  <a:close/>
                  <a:moveTo>
                    <a:pt x="362" y="1"/>
                  </a:moveTo>
                  <a:lnTo>
                    <a:pt x="133" y="437"/>
                  </a:lnTo>
                  <a:lnTo>
                    <a:pt x="85" y="437"/>
                  </a:lnTo>
                  <a:lnTo>
                    <a:pt x="313" y="1"/>
                  </a:lnTo>
                  <a:lnTo>
                    <a:pt x="362" y="1"/>
                  </a:lnTo>
                  <a:close/>
                  <a:moveTo>
                    <a:pt x="517" y="438"/>
                  </a:moveTo>
                  <a:lnTo>
                    <a:pt x="316" y="438"/>
                  </a:lnTo>
                  <a:lnTo>
                    <a:pt x="316" y="395"/>
                  </a:lnTo>
                  <a:cubicBezTo>
                    <a:pt x="334" y="381"/>
                    <a:pt x="349" y="370"/>
                    <a:pt x="362" y="359"/>
                  </a:cubicBezTo>
                  <a:cubicBezTo>
                    <a:pt x="375" y="349"/>
                    <a:pt x="386" y="341"/>
                    <a:pt x="393" y="333"/>
                  </a:cubicBezTo>
                  <a:cubicBezTo>
                    <a:pt x="414" y="313"/>
                    <a:pt x="428" y="298"/>
                    <a:pt x="435" y="287"/>
                  </a:cubicBezTo>
                  <a:cubicBezTo>
                    <a:pt x="441" y="277"/>
                    <a:pt x="444" y="263"/>
                    <a:pt x="444" y="247"/>
                  </a:cubicBezTo>
                  <a:cubicBezTo>
                    <a:pt x="444" y="234"/>
                    <a:pt x="440" y="223"/>
                    <a:pt x="431" y="216"/>
                  </a:cubicBezTo>
                  <a:cubicBezTo>
                    <a:pt x="423" y="209"/>
                    <a:pt x="411" y="205"/>
                    <a:pt x="396" y="205"/>
                  </a:cubicBezTo>
                  <a:cubicBezTo>
                    <a:pt x="382" y="205"/>
                    <a:pt x="368" y="208"/>
                    <a:pt x="354" y="214"/>
                  </a:cubicBezTo>
                  <a:cubicBezTo>
                    <a:pt x="340" y="220"/>
                    <a:pt x="330" y="226"/>
                    <a:pt x="321" y="232"/>
                  </a:cubicBezTo>
                  <a:lnTo>
                    <a:pt x="317" y="232"/>
                  </a:lnTo>
                  <a:lnTo>
                    <a:pt x="317" y="180"/>
                  </a:lnTo>
                  <a:cubicBezTo>
                    <a:pt x="330" y="174"/>
                    <a:pt x="343" y="170"/>
                    <a:pt x="358" y="167"/>
                  </a:cubicBezTo>
                  <a:cubicBezTo>
                    <a:pt x="373" y="163"/>
                    <a:pt x="388" y="162"/>
                    <a:pt x="403" y="162"/>
                  </a:cubicBezTo>
                  <a:cubicBezTo>
                    <a:pt x="434" y="162"/>
                    <a:pt x="457" y="169"/>
                    <a:pt x="474" y="185"/>
                  </a:cubicBezTo>
                  <a:cubicBezTo>
                    <a:pt x="490" y="200"/>
                    <a:pt x="498" y="220"/>
                    <a:pt x="498" y="244"/>
                  </a:cubicBezTo>
                  <a:cubicBezTo>
                    <a:pt x="498" y="262"/>
                    <a:pt x="494" y="278"/>
                    <a:pt x="486" y="293"/>
                  </a:cubicBezTo>
                  <a:cubicBezTo>
                    <a:pt x="478" y="307"/>
                    <a:pt x="464" y="323"/>
                    <a:pt x="443" y="342"/>
                  </a:cubicBezTo>
                  <a:cubicBezTo>
                    <a:pt x="434" y="350"/>
                    <a:pt x="422" y="360"/>
                    <a:pt x="408" y="370"/>
                  </a:cubicBezTo>
                  <a:cubicBezTo>
                    <a:pt x="395" y="380"/>
                    <a:pt x="382" y="389"/>
                    <a:pt x="372" y="397"/>
                  </a:cubicBezTo>
                  <a:lnTo>
                    <a:pt x="517" y="397"/>
                  </a:lnTo>
                  <a:lnTo>
                    <a:pt x="517" y="438"/>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63" name="Line 31">
              <a:extLst>
                <a:ext uri="{FF2B5EF4-FFF2-40B4-BE49-F238E27FC236}">
                  <a16:creationId xmlns:a16="http://schemas.microsoft.com/office/drawing/2014/main" id="{B9D6148D-59E3-4443-B65A-B674728DF56F}"/>
                </a:ext>
              </a:extLst>
            </p:cNvPr>
            <p:cNvSpPr>
              <a:spLocks noChangeShapeType="1"/>
            </p:cNvSpPr>
            <p:nvPr/>
          </p:nvSpPr>
          <p:spPr bwMode="auto">
            <a:xfrm>
              <a:off x="3606800" y="2776538"/>
              <a:ext cx="0" cy="25400"/>
            </a:xfrm>
            <a:prstGeom prst="line">
              <a:avLst/>
            </a:prstGeom>
            <a:noFill/>
            <a:ln w="3175" cap="flat">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64" name="Line 32">
              <a:extLst>
                <a:ext uri="{FF2B5EF4-FFF2-40B4-BE49-F238E27FC236}">
                  <a16:creationId xmlns:a16="http://schemas.microsoft.com/office/drawing/2014/main" id="{9D3F245A-A9DE-4B8F-A4C9-85A0552973E8}"/>
                </a:ext>
              </a:extLst>
            </p:cNvPr>
            <p:cNvSpPr>
              <a:spLocks noChangeShapeType="1"/>
            </p:cNvSpPr>
            <p:nvPr/>
          </p:nvSpPr>
          <p:spPr bwMode="auto">
            <a:xfrm>
              <a:off x="3503613" y="2592388"/>
              <a:ext cx="25400" cy="0"/>
            </a:xfrm>
            <a:prstGeom prst="line">
              <a:avLst/>
            </a:prstGeom>
            <a:noFill/>
            <a:ln w="3175" cap="flat">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65" name="Line 33">
              <a:extLst>
                <a:ext uri="{FF2B5EF4-FFF2-40B4-BE49-F238E27FC236}">
                  <a16:creationId xmlns:a16="http://schemas.microsoft.com/office/drawing/2014/main" id="{E9E6D3FE-9670-4C83-91BE-795AFE898C21}"/>
                </a:ext>
              </a:extLst>
            </p:cNvPr>
            <p:cNvSpPr>
              <a:spLocks noChangeShapeType="1"/>
            </p:cNvSpPr>
            <p:nvPr/>
          </p:nvSpPr>
          <p:spPr bwMode="auto">
            <a:xfrm>
              <a:off x="2873375" y="2671763"/>
              <a:ext cx="88900" cy="0"/>
            </a:xfrm>
            <a:prstGeom prst="line">
              <a:avLst/>
            </a:prstGeom>
            <a:noFill/>
            <a:ln w="3175" cap="flat">
              <a:solidFill>
                <a:srgbClr val="B3B3B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66" name="Freeform 34">
              <a:extLst>
                <a:ext uri="{FF2B5EF4-FFF2-40B4-BE49-F238E27FC236}">
                  <a16:creationId xmlns:a16="http://schemas.microsoft.com/office/drawing/2014/main" id="{EED35CB0-E476-418F-851F-9CDEF388F270}"/>
                </a:ext>
              </a:extLst>
            </p:cNvPr>
            <p:cNvSpPr>
              <a:spLocks/>
            </p:cNvSpPr>
            <p:nvPr/>
          </p:nvSpPr>
          <p:spPr bwMode="auto">
            <a:xfrm>
              <a:off x="2928938" y="2660650"/>
              <a:ext cx="33338" cy="20638"/>
            </a:xfrm>
            <a:custGeom>
              <a:avLst/>
              <a:gdLst>
                <a:gd name="T0" fmla="*/ 142 w 496"/>
                <a:gd name="T1" fmla="*/ 142 h 284"/>
                <a:gd name="T2" fmla="*/ 0 w 496"/>
                <a:gd name="T3" fmla="*/ 284 h 284"/>
                <a:gd name="T4" fmla="*/ 496 w 496"/>
                <a:gd name="T5" fmla="*/ 142 h 284"/>
                <a:gd name="T6" fmla="*/ 0 w 496"/>
                <a:gd name="T7" fmla="*/ 0 h 284"/>
                <a:gd name="T8" fmla="*/ 142 w 496"/>
                <a:gd name="T9" fmla="*/ 142 h 284"/>
              </a:gdLst>
              <a:ahLst/>
              <a:cxnLst>
                <a:cxn ang="0">
                  <a:pos x="T0" y="T1"/>
                </a:cxn>
                <a:cxn ang="0">
                  <a:pos x="T2" y="T3"/>
                </a:cxn>
                <a:cxn ang="0">
                  <a:pos x="T4" y="T5"/>
                </a:cxn>
                <a:cxn ang="0">
                  <a:pos x="T6" y="T7"/>
                </a:cxn>
                <a:cxn ang="0">
                  <a:pos x="T8" y="T9"/>
                </a:cxn>
              </a:cxnLst>
              <a:rect l="0" t="0" r="r" b="b"/>
              <a:pathLst>
                <a:path w="496" h="284">
                  <a:moveTo>
                    <a:pt x="142" y="142"/>
                  </a:moveTo>
                  <a:lnTo>
                    <a:pt x="0" y="284"/>
                  </a:lnTo>
                  <a:lnTo>
                    <a:pt x="496" y="142"/>
                  </a:lnTo>
                  <a:lnTo>
                    <a:pt x="0" y="0"/>
                  </a:lnTo>
                  <a:lnTo>
                    <a:pt x="142" y="142"/>
                  </a:lnTo>
                  <a:close/>
                </a:path>
              </a:pathLst>
            </a:custGeom>
            <a:solidFill>
              <a:srgbClr val="B3B3B3"/>
            </a:solidFill>
            <a:ln w="3175" cap="flat">
              <a:noFill/>
              <a:prstDash val="solid"/>
              <a:miter lim="800000"/>
              <a:headEnd/>
              <a:tailEnd/>
            </a:ln>
            <a:extLst>
              <a:ext uri="{91240B29-F687-4F45-9708-019B960494DF}">
                <a14:hiddenLine xmlns:a14="http://schemas.microsoft.com/office/drawing/2010/main" w="3175" cap="flat">
                  <a:solidFill>
                    <a:srgbClr val="B3B3B3"/>
                  </a:solidFill>
                  <a:prstDash val="solid"/>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67" name="Freeform 35">
              <a:extLst>
                <a:ext uri="{FF2B5EF4-FFF2-40B4-BE49-F238E27FC236}">
                  <a16:creationId xmlns:a16="http://schemas.microsoft.com/office/drawing/2014/main" id="{4F04E02E-ED17-462F-8FE9-32D88C163592}"/>
                </a:ext>
              </a:extLst>
            </p:cNvPr>
            <p:cNvSpPr>
              <a:spLocks/>
            </p:cNvSpPr>
            <p:nvPr/>
          </p:nvSpPr>
          <p:spPr bwMode="auto">
            <a:xfrm>
              <a:off x="2928938" y="2660650"/>
              <a:ext cx="33338" cy="20638"/>
            </a:xfrm>
            <a:custGeom>
              <a:avLst/>
              <a:gdLst>
                <a:gd name="T0" fmla="*/ 142 w 496"/>
                <a:gd name="T1" fmla="*/ 142 h 284"/>
                <a:gd name="T2" fmla="*/ 0 w 496"/>
                <a:gd name="T3" fmla="*/ 284 h 284"/>
                <a:gd name="T4" fmla="*/ 496 w 496"/>
                <a:gd name="T5" fmla="*/ 142 h 284"/>
                <a:gd name="T6" fmla="*/ 0 w 496"/>
                <a:gd name="T7" fmla="*/ 0 h 284"/>
                <a:gd name="T8" fmla="*/ 142 w 496"/>
                <a:gd name="T9" fmla="*/ 142 h 284"/>
              </a:gdLst>
              <a:ahLst/>
              <a:cxnLst>
                <a:cxn ang="0">
                  <a:pos x="T0" y="T1"/>
                </a:cxn>
                <a:cxn ang="0">
                  <a:pos x="T2" y="T3"/>
                </a:cxn>
                <a:cxn ang="0">
                  <a:pos x="T4" y="T5"/>
                </a:cxn>
                <a:cxn ang="0">
                  <a:pos x="T6" y="T7"/>
                </a:cxn>
                <a:cxn ang="0">
                  <a:pos x="T8" y="T9"/>
                </a:cxn>
              </a:cxnLst>
              <a:rect l="0" t="0" r="r" b="b"/>
              <a:pathLst>
                <a:path w="496" h="284">
                  <a:moveTo>
                    <a:pt x="142" y="142"/>
                  </a:moveTo>
                  <a:lnTo>
                    <a:pt x="0" y="284"/>
                  </a:lnTo>
                  <a:lnTo>
                    <a:pt x="496" y="142"/>
                  </a:lnTo>
                  <a:lnTo>
                    <a:pt x="0" y="0"/>
                  </a:lnTo>
                  <a:lnTo>
                    <a:pt x="142" y="142"/>
                  </a:lnTo>
                  <a:close/>
                </a:path>
              </a:pathLst>
            </a:custGeom>
            <a:noFill/>
            <a:ln w="3175" cap="flat">
              <a:solidFill>
                <a:srgbClr val="B3B3B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68" name="Line 36">
              <a:extLst>
                <a:ext uri="{FF2B5EF4-FFF2-40B4-BE49-F238E27FC236}">
                  <a16:creationId xmlns:a16="http://schemas.microsoft.com/office/drawing/2014/main" id="{7C35F7D0-BF80-4D9E-9128-064ADA651259}"/>
                </a:ext>
              </a:extLst>
            </p:cNvPr>
            <p:cNvSpPr>
              <a:spLocks noChangeShapeType="1"/>
            </p:cNvSpPr>
            <p:nvPr/>
          </p:nvSpPr>
          <p:spPr bwMode="auto">
            <a:xfrm>
              <a:off x="3336925" y="2671763"/>
              <a:ext cx="90488" cy="0"/>
            </a:xfrm>
            <a:prstGeom prst="line">
              <a:avLst/>
            </a:prstGeom>
            <a:noFill/>
            <a:ln w="3175" cap="flat">
              <a:solidFill>
                <a:srgbClr val="B3B3B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69" name="Freeform 37">
              <a:extLst>
                <a:ext uri="{FF2B5EF4-FFF2-40B4-BE49-F238E27FC236}">
                  <a16:creationId xmlns:a16="http://schemas.microsoft.com/office/drawing/2014/main" id="{A3E6D81E-5FA3-45A4-9F67-A20231F0B748}"/>
                </a:ext>
              </a:extLst>
            </p:cNvPr>
            <p:cNvSpPr>
              <a:spLocks/>
            </p:cNvSpPr>
            <p:nvPr/>
          </p:nvSpPr>
          <p:spPr bwMode="auto">
            <a:xfrm>
              <a:off x="3392488" y="2660650"/>
              <a:ext cx="34925" cy="20638"/>
            </a:xfrm>
            <a:custGeom>
              <a:avLst/>
              <a:gdLst>
                <a:gd name="T0" fmla="*/ 142 w 496"/>
                <a:gd name="T1" fmla="*/ 142 h 284"/>
                <a:gd name="T2" fmla="*/ 0 w 496"/>
                <a:gd name="T3" fmla="*/ 284 h 284"/>
                <a:gd name="T4" fmla="*/ 496 w 496"/>
                <a:gd name="T5" fmla="*/ 142 h 284"/>
                <a:gd name="T6" fmla="*/ 0 w 496"/>
                <a:gd name="T7" fmla="*/ 0 h 284"/>
                <a:gd name="T8" fmla="*/ 142 w 496"/>
                <a:gd name="T9" fmla="*/ 142 h 284"/>
              </a:gdLst>
              <a:ahLst/>
              <a:cxnLst>
                <a:cxn ang="0">
                  <a:pos x="T0" y="T1"/>
                </a:cxn>
                <a:cxn ang="0">
                  <a:pos x="T2" y="T3"/>
                </a:cxn>
                <a:cxn ang="0">
                  <a:pos x="T4" y="T5"/>
                </a:cxn>
                <a:cxn ang="0">
                  <a:pos x="T6" y="T7"/>
                </a:cxn>
                <a:cxn ang="0">
                  <a:pos x="T8" y="T9"/>
                </a:cxn>
              </a:cxnLst>
              <a:rect l="0" t="0" r="r" b="b"/>
              <a:pathLst>
                <a:path w="496" h="284">
                  <a:moveTo>
                    <a:pt x="142" y="142"/>
                  </a:moveTo>
                  <a:lnTo>
                    <a:pt x="0" y="284"/>
                  </a:lnTo>
                  <a:lnTo>
                    <a:pt x="496" y="142"/>
                  </a:lnTo>
                  <a:lnTo>
                    <a:pt x="0" y="0"/>
                  </a:lnTo>
                  <a:lnTo>
                    <a:pt x="142" y="142"/>
                  </a:lnTo>
                  <a:close/>
                </a:path>
              </a:pathLst>
            </a:custGeom>
            <a:solidFill>
              <a:srgbClr val="B3B3B3"/>
            </a:solidFill>
            <a:ln w="3175" cap="flat">
              <a:noFill/>
              <a:prstDash val="solid"/>
              <a:miter lim="800000"/>
              <a:headEnd/>
              <a:tailEnd/>
            </a:ln>
            <a:extLst>
              <a:ext uri="{91240B29-F687-4F45-9708-019B960494DF}">
                <a14:hiddenLine xmlns:a14="http://schemas.microsoft.com/office/drawing/2010/main" w="3175" cap="flat">
                  <a:solidFill>
                    <a:srgbClr val="B3B3B3"/>
                  </a:solidFill>
                  <a:prstDash val="solid"/>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70" name="Freeform 38">
              <a:extLst>
                <a:ext uri="{FF2B5EF4-FFF2-40B4-BE49-F238E27FC236}">
                  <a16:creationId xmlns:a16="http://schemas.microsoft.com/office/drawing/2014/main" id="{C62330CC-7101-49A4-9865-F3EDE82CE301}"/>
                </a:ext>
              </a:extLst>
            </p:cNvPr>
            <p:cNvSpPr>
              <a:spLocks/>
            </p:cNvSpPr>
            <p:nvPr/>
          </p:nvSpPr>
          <p:spPr bwMode="auto">
            <a:xfrm>
              <a:off x="3392488" y="2660650"/>
              <a:ext cx="34925" cy="20638"/>
            </a:xfrm>
            <a:custGeom>
              <a:avLst/>
              <a:gdLst>
                <a:gd name="T0" fmla="*/ 142 w 496"/>
                <a:gd name="T1" fmla="*/ 142 h 284"/>
                <a:gd name="T2" fmla="*/ 0 w 496"/>
                <a:gd name="T3" fmla="*/ 284 h 284"/>
                <a:gd name="T4" fmla="*/ 496 w 496"/>
                <a:gd name="T5" fmla="*/ 142 h 284"/>
                <a:gd name="T6" fmla="*/ 0 w 496"/>
                <a:gd name="T7" fmla="*/ 0 h 284"/>
                <a:gd name="T8" fmla="*/ 142 w 496"/>
                <a:gd name="T9" fmla="*/ 142 h 284"/>
              </a:gdLst>
              <a:ahLst/>
              <a:cxnLst>
                <a:cxn ang="0">
                  <a:pos x="T0" y="T1"/>
                </a:cxn>
                <a:cxn ang="0">
                  <a:pos x="T2" y="T3"/>
                </a:cxn>
                <a:cxn ang="0">
                  <a:pos x="T4" y="T5"/>
                </a:cxn>
                <a:cxn ang="0">
                  <a:pos x="T6" y="T7"/>
                </a:cxn>
                <a:cxn ang="0">
                  <a:pos x="T8" y="T9"/>
                </a:cxn>
              </a:cxnLst>
              <a:rect l="0" t="0" r="r" b="b"/>
              <a:pathLst>
                <a:path w="496" h="284">
                  <a:moveTo>
                    <a:pt x="142" y="142"/>
                  </a:moveTo>
                  <a:lnTo>
                    <a:pt x="0" y="284"/>
                  </a:lnTo>
                  <a:lnTo>
                    <a:pt x="496" y="142"/>
                  </a:lnTo>
                  <a:lnTo>
                    <a:pt x="0" y="0"/>
                  </a:lnTo>
                  <a:lnTo>
                    <a:pt x="142" y="142"/>
                  </a:lnTo>
                  <a:close/>
                </a:path>
              </a:pathLst>
            </a:custGeom>
            <a:noFill/>
            <a:ln w="3175" cap="flat">
              <a:solidFill>
                <a:srgbClr val="B3B3B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grpSp>
      <p:pic>
        <p:nvPicPr>
          <p:cNvPr id="2165" name="Picture 2164">
            <a:extLst>
              <a:ext uri="{FF2B5EF4-FFF2-40B4-BE49-F238E27FC236}">
                <a16:creationId xmlns:a16="http://schemas.microsoft.com/office/drawing/2014/main" id="{E144259E-EE72-4B5F-92A7-6B8AB2107BAF}"/>
              </a:ext>
            </a:extLst>
          </p:cNvPr>
          <p:cNvPicPr>
            <a:picLocks noChangeAspect="1"/>
          </p:cNvPicPr>
          <p:nvPr>
            <p:custDataLst>
              <p:tags r:id="rId3"/>
            </p:custDataLst>
          </p:nvPr>
        </p:nvPicPr>
        <p:blipFill>
          <a:blip r:embed="rId7">
            <a:extLst>
              <a:ext uri="{28A0092B-C50C-407E-A947-70E740481C1C}">
                <a14:useLocalDpi xmlns:a14="http://schemas.microsoft.com/office/drawing/2010/main" val="0"/>
              </a:ext>
            </a:extLst>
          </a:blip>
          <a:stretch>
            <a:fillRect/>
          </a:stretch>
        </p:blipFill>
        <p:spPr>
          <a:xfrm>
            <a:off x="6525392" y="5923411"/>
            <a:ext cx="3578667" cy="253105"/>
          </a:xfrm>
          <a:prstGeom prst="rect">
            <a:avLst/>
          </a:prstGeom>
        </p:spPr>
      </p:pic>
      <p:sp>
        <p:nvSpPr>
          <p:cNvPr id="38" name="Rectangle 37">
            <a:extLst>
              <a:ext uri="{FF2B5EF4-FFF2-40B4-BE49-F238E27FC236}">
                <a16:creationId xmlns:a16="http://schemas.microsoft.com/office/drawing/2014/main" id="{8A17D448-99C7-4648-8286-AF9DEECEEDC5}"/>
              </a:ext>
            </a:extLst>
          </p:cNvPr>
          <p:cNvSpPr/>
          <p:nvPr/>
        </p:nvSpPr>
        <p:spPr>
          <a:xfrm>
            <a:off x="670921" y="3538659"/>
            <a:ext cx="96715" cy="14238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Tree>
    <p:custDataLst>
      <p:tags r:id="rId1"/>
    </p:custDataLst>
    <p:extLst>
      <p:ext uri="{BB962C8B-B14F-4D97-AF65-F5344CB8AC3E}">
        <p14:creationId xmlns:p14="http://schemas.microsoft.com/office/powerpoint/2010/main" val="1219833154"/>
      </p:ext>
    </p:extLst>
  </p:cSld>
  <p:clrMapOvr>
    <a:masterClrMapping/>
  </p:clrMapOvr>
  <mc:AlternateContent xmlns:mc="http://schemas.openxmlformats.org/markup-compatibility/2006" xmlns:p14="http://schemas.microsoft.com/office/powerpoint/2010/main">
    <mc:Choice Requires="p14">
      <p:transition spd="med" p14:dur="700" advTm="67243">
        <p:fade/>
      </p:transition>
    </mc:Choice>
    <mc:Fallback xmlns="">
      <p:transition spd="med" advTm="67243">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7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6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grpId="0" nodeType="clickEffect">
                                  <p:stCondLst>
                                    <p:cond delay="0"/>
                                  </p:stCondLst>
                                  <p:childTnLst>
                                    <p:set>
                                      <p:cBhvr>
                                        <p:cTn id="14" dur="1" fill="hold">
                                          <p:stCondLst>
                                            <p:cond delay="0"/>
                                          </p:stCondLst>
                                        </p:cTn>
                                        <p:tgtEl>
                                          <p:spTgt spid="38"/>
                                        </p:tgtEl>
                                        <p:attrNameLst>
                                          <p:attrName>style.visibility</p:attrName>
                                        </p:attrNameLst>
                                      </p:cBhvr>
                                      <p:to>
                                        <p:strVal val="visible"/>
                                      </p:to>
                                    </p:set>
                                    <p:animEffect transition="in" filter="wipe(up)">
                                      <p:cBhvr>
                                        <p:cTn id="15" dur="500"/>
                                        <p:tgtEl>
                                          <p:spTgt spid="38"/>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xit" presetSubtype="1" fill="hold" grpId="1" nodeType="clickEffect">
                                  <p:stCondLst>
                                    <p:cond delay="0"/>
                                  </p:stCondLst>
                                  <p:childTnLst>
                                    <p:animEffect transition="out" filter="wipe(up)">
                                      <p:cBhvr>
                                        <p:cTn id="19" dur="500"/>
                                        <p:tgtEl>
                                          <p:spTgt spid="38"/>
                                        </p:tgtEl>
                                      </p:cBhvr>
                                    </p:animEffect>
                                    <p:set>
                                      <p:cBhvr>
                                        <p:cTn id="20" dur="1" fill="hold">
                                          <p:stCondLst>
                                            <p:cond delay="499"/>
                                          </p:stCondLst>
                                        </p:cTn>
                                        <p:tgtEl>
                                          <p:spTgt spid="3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38" grpId="1"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EB776-73D0-4515-8719-C24BFB45BF4E}"/>
              </a:ext>
            </a:extLst>
          </p:cNvPr>
          <p:cNvSpPr>
            <a:spLocks noGrp="1"/>
          </p:cNvSpPr>
          <p:nvPr>
            <p:ph type="title"/>
          </p:nvPr>
        </p:nvSpPr>
        <p:spPr/>
        <p:txBody>
          <a:bodyPr/>
          <a:lstStyle/>
          <a:p>
            <a:r>
              <a:rPr lang="en-GB" dirty="0" err="1">
                <a:solidFill>
                  <a:schemeClr val="bg1">
                    <a:lumMod val="50000"/>
                  </a:schemeClr>
                </a:solidFill>
              </a:rPr>
              <a:t>Kitaev’s</a:t>
            </a:r>
            <a:r>
              <a:rPr lang="en-GB" dirty="0">
                <a:solidFill>
                  <a:schemeClr val="bg1">
                    <a:lumMod val="50000"/>
                  </a:schemeClr>
                </a:solidFill>
              </a:rPr>
              <a:t> Frameworks |</a:t>
            </a:r>
            <a:r>
              <a:rPr lang="en-GB" dirty="0"/>
              <a:t> </a:t>
            </a:r>
            <a:r>
              <a:rPr lang="en-GB" dirty="0">
                <a:solidFill>
                  <a:schemeClr val="bg1">
                    <a:lumMod val="50000"/>
                  </a:schemeClr>
                </a:solidFill>
              </a:rPr>
              <a:t>TDPG | </a:t>
            </a:r>
            <a:r>
              <a:rPr lang="en-GB" dirty="0"/>
              <a:t>Example</a:t>
            </a:r>
          </a:p>
        </p:txBody>
      </p:sp>
      <p:pic>
        <p:nvPicPr>
          <p:cNvPr id="2108" name="Picture 2107">
            <a:extLst>
              <a:ext uri="{FF2B5EF4-FFF2-40B4-BE49-F238E27FC236}">
                <a16:creationId xmlns:a16="http://schemas.microsoft.com/office/drawing/2014/main" id="{EE2B7EAA-8AE3-40B5-BFCB-490DAB8FCEEC}"/>
              </a:ext>
            </a:extLst>
          </p:cNvPr>
          <p:cNvPicPr>
            <a:picLocks noChangeAspect="1"/>
          </p:cNvPicPr>
          <p:nvPr>
            <p:custDataLst>
              <p:tags r:id="rId2"/>
            </p:custDataLst>
          </p:nvPr>
        </p:nvPicPr>
        <p:blipFill>
          <a:blip r:embed="rId6">
            <a:extLst>
              <a:ext uri="{28A0092B-C50C-407E-A947-70E740481C1C}">
                <a14:useLocalDpi xmlns:a14="http://schemas.microsoft.com/office/drawing/2010/main" val="0"/>
              </a:ext>
            </a:extLst>
          </a:blip>
          <a:stretch>
            <a:fillRect/>
          </a:stretch>
        </p:blipFill>
        <p:spPr>
          <a:xfrm>
            <a:off x="5905959" y="5929517"/>
            <a:ext cx="4897828" cy="276572"/>
          </a:xfrm>
          <a:prstGeom prst="rect">
            <a:avLst/>
          </a:prstGeom>
        </p:spPr>
      </p:pic>
      <p:grpSp>
        <p:nvGrpSpPr>
          <p:cNvPr id="2104" name="Group 2103">
            <a:extLst>
              <a:ext uri="{FF2B5EF4-FFF2-40B4-BE49-F238E27FC236}">
                <a16:creationId xmlns:a16="http://schemas.microsoft.com/office/drawing/2014/main" id="{BE5C3B92-806B-4E08-8F9A-375D9CDA7147}"/>
              </a:ext>
            </a:extLst>
          </p:cNvPr>
          <p:cNvGrpSpPr>
            <a:grpSpLocks noChangeAspect="1"/>
          </p:cNvGrpSpPr>
          <p:nvPr/>
        </p:nvGrpSpPr>
        <p:grpSpPr>
          <a:xfrm>
            <a:off x="6596506" y="2014538"/>
            <a:ext cx="3583814" cy="2917837"/>
            <a:chOff x="2540000" y="2540000"/>
            <a:chExt cx="1187451" cy="966788"/>
          </a:xfrm>
        </p:grpSpPr>
        <p:sp>
          <p:nvSpPr>
            <p:cNvPr id="11" name="Line 7">
              <a:extLst>
                <a:ext uri="{FF2B5EF4-FFF2-40B4-BE49-F238E27FC236}">
                  <a16:creationId xmlns:a16="http://schemas.microsoft.com/office/drawing/2014/main" id="{8D979BEA-DFBA-4607-A252-8A376F7C5CD1}"/>
                </a:ext>
              </a:extLst>
            </p:cNvPr>
            <p:cNvSpPr>
              <a:spLocks noChangeShapeType="1"/>
            </p:cNvSpPr>
            <p:nvPr/>
          </p:nvSpPr>
          <p:spPr bwMode="auto">
            <a:xfrm>
              <a:off x="3087688" y="3228975"/>
              <a:ext cx="0" cy="41275"/>
            </a:xfrm>
            <a:prstGeom prst="line">
              <a:avLst/>
            </a:prstGeom>
            <a:noFill/>
            <a:ln w="3175" cap="flat">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2" name="Freeform 8">
              <a:extLst>
                <a:ext uri="{FF2B5EF4-FFF2-40B4-BE49-F238E27FC236}">
                  <a16:creationId xmlns:a16="http://schemas.microsoft.com/office/drawing/2014/main" id="{E1EB3914-C5E8-4A30-843A-291747A343DE}"/>
                </a:ext>
              </a:extLst>
            </p:cNvPr>
            <p:cNvSpPr>
              <a:spLocks/>
            </p:cNvSpPr>
            <p:nvPr/>
          </p:nvSpPr>
          <p:spPr bwMode="auto">
            <a:xfrm>
              <a:off x="2817813" y="2540000"/>
              <a:ext cx="909638" cy="704850"/>
            </a:xfrm>
            <a:custGeom>
              <a:avLst/>
              <a:gdLst>
                <a:gd name="T0" fmla="*/ 0 w 13243"/>
                <a:gd name="T1" fmla="*/ 0 h 10242"/>
                <a:gd name="T2" fmla="*/ 0 w 13243"/>
                <a:gd name="T3" fmla="*/ 10242 h 10242"/>
                <a:gd name="T4" fmla="*/ 13243 w 13243"/>
                <a:gd name="T5" fmla="*/ 10242 h 10242"/>
              </a:gdLst>
              <a:ahLst/>
              <a:cxnLst>
                <a:cxn ang="0">
                  <a:pos x="T0" y="T1"/>
                </a:cxn>
                <a:cxn ang="0">
                  <a:pos x="T2" y="T3"/>
                </a:cxn>
                <a:cxn ang="0">
                  <a:pos x="T4" y="T5"/>
                </a:cxn>
              </a:cxnLst>
              <a:rect l="0" t="0" r="r" b="b"/>
              <a:pathLst>
                <a:path w="13243" h="10242">
                  <a:moveTo>
                    <a:pt x="0" y="0"/>
                  </a:moveTo>
                  <a:lnTo>
                    <a:pt x="0" y="10242"/>
                  </a:lnTo>
                  <a:lnTo>
                    <a:pt x="13243" y="10242"/>
                  </a:lnTo>
                </a:path>
              </a:pathLst>
            </a:custGeom>
            <a:noFill/>
            <a:ln w="63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3" name="Oval 9">
              <a:extLst>
                <a:ext uri="{FF2B5EF4-FFF2-40B4-BE49-F238E27FC236}">
                  <a16:creationId xmlns:a16="http://schemas.microsoft.com/office/drawing/2014/main" id="{25EA98B9-E25A-42F7-A34D-7270195DCDB7}"/>
                </a:ext>
              </a:extLst>
            </p:cNvPr>
            <p:cNvSpPr>
              <a:spLocks noChangeArrowheads="1"/>
            </p:cNvSpPr>
            <p:nvPr/>
          </p:nvSpPr>
          <p:spPr bwMode="auto">
            <a:xfrm>
              <a:off x="2800350" y="2759075"/>
              <a:ext cx="33338" cy="33338"/>
            </a:xfrm>
            <a:prstGeom prst="ellipse">
              <a:avLst/>
            </a:pr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4" name="Oval 10">
              <a:extLst>
                <a:ext uri="{FF2B5EF4-FFF2-40B4-BE49-F238E27FC236}">
                  <a16:creationId xmlns:a16="http://schemas.microsoft.com/office/drawing/2014/main" id="{894BCD02-855D-4305-B23E-E1AA27D0D4EB}"/>
                </a:ext>
              </a:extLst>
            </p:cNvPr>
            <p:cNvSpPr>
              <a:spLocks noChangeArrowheads="1"/>
            </p:cNvSpPr>
            <p:nvPr/>
          </p:nvSpPr>
          <p:spPr bwMode="auto">
            <a:xfrm>
              <a:off x="2800350" y="2759075"/>
              <a:ext cx="33338" cy="33338"/>
            </a:xfrm>
            <a:prstGeom prst="ellipse">
              <a:avLst/>
            </a:prstGeom>
            <a:solidFill>
              <a:srgbClr val="00008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5" name="Freeform 11">
              <a:extLst>
                <a:ext uri="{FF2B5EF4-FFF2-40B4-BE49-F238E27FC236}">
                  <a16:creationId xmlns:a16="http://schemas.microsoft.com/office/drawing/2014/main" id="{06BF22DD-270F-468B-BF4F-4068EB573B33}"/>
                </a:ext>
              </a:extLst>
            </p:cNvPr>
            <p:cNvSpPr>
              <a:spLocks/>
            </p:cNvSpPr>
            <p:nvPr/>
          </p:nvSpPr>
          <p:spPr bwMode="auto">
            <a:xfrm>
              <a:off x="3267075" y="3302000"/>
              <a:ext cx="39688" cy="73025"/>
            </a:xfrm>
            <a:custGeom>
              <a:avLst/>
              <a:gdLst>
                <a:gd name="T0" fmla="*/ 580 w 580"/>
                <a:gd name="T1" fmla="*/ 1074 h 1074"/>
                <a:gd name="T2" fmla="*/ 0 w 580"/>
                <a:gd name="T3" fmla="*/ 1074 h 1074"/>
                <a:gd name="T4" fmla="*/ 0 w 580"/>
                <a:gd name="T5" fmla="*/ 965 h 1074"/>
                <a:gd name="T6" fmla="*/ 223 w 580"/>
                <a:gd name="T7" fmla="*/ 965 h 1074"/>
                <a:gd name="T8" fmla="*/ 223 w 580"/>
                <a:gd name="T9" fmla="*/ 248 h 1074"/>
                <a:gd name="T10" fmla="*/ 0 w 580"/>
                <a:gd name="T11" fmla="*/ 248 h 1074"/>
                <a:gd name="T12" fmla="*/ 0 w 580"/>
                <a:gd name="T13" fmla="*/ 150 h 1074"/>
                <a:gd name="T14" fmla="*/ 97 w 580"/>
                <a:gd name="T15" fmla="*/ 142 h 1074"/>
                <a:gd name="T16" fmla="*/ 176 w 580"/>
                <a:gd name="T17" fmla="*/ 120 h 1074"/>
                <a:gd name="T18" fmla="*/ 228 w 580"/>
                <a:gd name="T19" fmla="*/ 75 h 1074"/>
                <a:gd name="T20" fmla="*/ 250 w 580"/>
                <a:gd name="T21" fmla="*/ 0 h 1074"/>
                <a:gd name="T22" fmla="*/ 361 w 580"/>
                <a:gd name="T23" fmla="*/ 0 h 1074"/>
                <a:gd name="T24" fmla="*/ 361 w 580"/>
                <a:gd name="T25" fmla="*/ 965 h 1074"/>
                <a:gd name="T26" fmla="*/ 580 w 580"/>
                <a:gd name="T27" fmla="*/ 965 h 1074"/>
                <a:gd name="T28" fmla="*/ 580 w 580"/>
                <a:gd name="T29" fmla="*/ 1074 h 10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80" h="1074">
                  <a:moveTo>
                    <a:pt x="580" y="1074"/>
                  </a:moveTo>
                  <a:lnTo>
                    <a:pt x="0" y="1074"/>
                  </a:lnTo>
                  <a:lnTo>
                    <a:pt x="0" y="965"/>
                  </a:lnTo>
                  <a:lnTo>
                    <a:pt x="223" y="965"/>
                  </a:lnTo>
                  <a:lnTo>
                    <a:pt x="223" y="248"/>
                  </a:lnTo>
                  <a:lnTo>
                    <a:pt x="0" y="248"/>
                  </a:lnTo>
                  <a:lnTo>
                    <a:pt x="0" y="150"/>
                  </a:lnTo>
                  <a:cubicBezTo>
                    <a:pt x="31" y="150"/>
                    <a:pt x="63" y="147"/>
                    <a:pt x="97" y="142"/>
                  </a:cubicBezTo>
                  <a:cubicBezTo>
                    <a:pt x="132" y="137"/>
                    <a:pt x="158" y="130"/>
                    <a:pt x="176" y="120"/>
                  </a:cubicBezTo>
                  <a:cubicBezTo>
                    <a:pt x="198" y="109"/>
                    <a:pt x="215" y="93"/>
                    <a:pt x="228" y="75"/>
                  </a:cubicBezTo>
                  <a:cubicBezTo>
                    <a:pt x="240" y="56"/>
                    <a:pt x="248" y="32"/>
                    <a:pt x="250" y="0"/>
                  </a:cubicBezTo>
                  <a:lnTo>
                    <a:pt x="361" y="0"/>
                  </a:lnTo>
                  <a:lnTo>
                    <a:pt x="361" y="965"/>
                  </a:lnTo>
                  <a:lnTo>
                    <a:pt x="580" y="965"/>
                  </a:lnTo>
                  <a:lnTo>
                    <a:pt x="580" y="1074"/>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6" name="Freeform 12">
              <a:extLst>
                <a:ext uri="{FF2B5EF4-FFF2-40B4-BE49-F238E27FC236}">
                  <a16:creationId xmlns:a16="http://schemas.microsoft.com/office/drawing/2014/main" id="{1A2651EA-9E6E-42A4-BC2D-AA69370CF010}"/>
                </a:ext>
              </a:extLst>
            </p:cNvPr>
            <p:cNvSpPr>
              <a:spLocks/>
            </p:cNvSpPr>
            <p:nvPr/>
          </p:nvSpPr>
          <p:spPr bwMode="auto">
            <a:xfrm>
              <a:off x="2697163" y="2744788"/>
              <a:ext cx="39688" cy="73025"/>
            </a:xfrm>
            <a:custGeom>
              <a:avLst/>
              <a:gdLst>
                <a:gd name="T0" fmla="*/ 579 w 579"/>
                <a:gd name="T1" fmla="*/ 1074 h 1074"/>
                <a:gd name="T2" fmla="*/ 0 w 579"/>
                <a:gd name="T3" fmla="*/ 1074 h 1074"/>
                <a:gd name="T4" fmla="*/ 0 w 579"/>
                <a:gd name="T5" fmla="*/ 965 h 1074"/>
                <a:gd name="T6" fmla="*/ 222 w 579"/>
                <a:gd name="T7" fmla="*/ 965 h 1074"/>
                <a:gd name="T8" fmla="*/ 222 w 579"/>
                <a:gd name="T9" fmla="*/ 247 h 1074"/>
                <a:gd name="T10" fmla="*/ 0 w 579"/>
                <a:gd name="T11" fmla="*/ 247 h 1074"/>
                <a:gd name="T12" fmla="*/ 0 w 579"/>
                <a:gd name="T13" fmla="*/ 150 h 1074"/>
                <a:gd name="T14" fmla="*/ 97 w 579"/>
                <a:gd name="T15" fmla="*/ 142 h 1074"/>
                <a:gd name="T16" fmla="*/ 175 w 579"/>
                <a:gd name="T17" fmla="*/ 120 h 1074"/>
                <a:gd name="T18" fmla="*/ 227 w 579"/>
                <a:gd name="T19" fmla="*/ 74 h 1074"/>
                <a:gd name="T20" fmla="*/ 249 w 579"/>
                <a:gd name="T21" fmla="*/ 0 h 1074"/>
                <a:gd name="T22" fmla="*/ 360 w 579"/>
                <a:gd name="T23" fmla="*/ 0 h 1074"/>
                <a:gd name="T24" fmla="*/ 360 w 579"/>
                <a:gd name="T25" fmla="*/ 965 h 1074"/>
                <a:gd name="T26" fmla="*/ 579 w 579"/>
                <a:gd name="T27" fmla="*/ 965 h 1074"/>
                <a:gd name="T28" fmla="*/ 579 w 579"/>
                <a:gd name="T29" fmla="*/ 1074 h 10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9" h="1074">
                  <a:moveTo>
                    <a:pt x="579" y="1074"/>
                  </a:moveTo>
                  <a:lnTo>
                    <a:pt x="0" y="1074"/>
                  </a:lnTo>
                  <a:lnTo>
                    <a:pt x="0" y="965"/>
                  </a:lnTo>
                  <a:lnTo>
                    <a:pt x="222" y="965"/>
                  </a:lnTo>
                  <a:lnTo>
                    <a:pt x="222" y="247"/>
                  </a:lnTo>
                  <a:lnTo>
                    <a:pt x="0" y="247"/>
                  </a:lnTo>
                  <a:lnTo>
                    <a:pt x="0" y="150"/>
                  </a:lnTo>
                  <a:cubicBezTo>
                    <a:pt x="30" y="150"/>
                    <a:pt x="62" y="147"/>
                    <a:pt x="97" y="142"/>
                  </a:cubicBezTo>
                  <a:cubicBezTo>
                    <a:pt x="131" y="137"/>
                    <a:pt x="157" y="130"/>
                    <a:pt x="175" y="120"/>
                  </a:cubicBezTo>
                  <a:cubicBezTo>
                    <a:pt x="197" y="108"/>
                    <a:pt x="214" y="93"/>
                    <a:pt x="227" y="74"/>
                  </a:cubicBezTo>
                  <a:cubicBezTo>
                    <a:pt x="240" y="56"/>
                    <a:pt x="247" y="31"/>
                    <a:pt x="249" y="0"/>
                  </a:cubicBezTo>
                  <a:lnTo>
                    <a:pt x="360" y="0"/>
                  </a:lnTo>
                  <a:lnTo>
                    <a:pt x="360" y="965"/>
                  </a:lnTo>
                  <a:lnTo>
                    <a:pt x="579" y="965"/>
                  </a:lnTo>
                  <a:lnTo>
                    <a:pt x="579" y="1074"/>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7" name="Line 13">
              <a:extLst>
                <a:ext uri="{FF2B5EF4-FFF2-40B4-BE49-F238E27FC236}">
                  <a16:creationId xmlns:a16="http://schemas.microsoft.com/office/drawing/2014/main" id="{90807126-F569-490B-AEBB-9C1481E2D162}"/>
                </a:ext>
              </a:extLst>
            </p:cNvPr>
            <p:cNvSpPr>
              <a:spLocks noChangeShapeType="1"/>
            </p:cNvSpPr>
            <p:nvPr/>
          </p:nvSpPr>
          <p:spPr bwMode="auto">
            <a:xfrm>
              <a:off x="3270250" y="3243263"/>
              <a:ext cx="319088" cy="0"/>
            </a:xfrm>
            <a:prstGeom prst="line">
              <a:avLst/>
            </a:prstGeom>
            <a:noFill/>
            <a:ln w="3175" cap="flat">
              <a:solidFill>
                <a:srgbClr val="00008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8" name="Freeform 14">
              <a:extLst>
                <a:ext uri="{FF2B5EF4-FFF2-40B4-BE49-F238E27FC236}">
                  <a16:creationId xmlns:a16="http://schemas.microsoft.com/office/drawing/2014/main" id="{B2F6E2C8-6311-4037-B068-77C65541657E}"/>
                </a:ext>
              </a:extLst>
            </p:cNvPr>
            <p:cNvSpPr>
              <a:spLocks/>
            </p:cNvSpPr>
            <p:nvPr/>
          </p:nvSpPr>
          <p:spPr bwMode="auto">
            <a:xfrm>
              <a:off x="3535363" y="3227388"/>
              <a:ext cx="53975" cy="31750"/>
            </a:xfrm>
            <a:custGeom>
              <a:avLst/>
              <a:gdLst>
                <a:gd name="T0" fmla="*/ 225 w 787"/>
                <a:gd name="T1" fmla="*/ 225 h 450"/>
                <a:gd name="T2" fmla="*/ 0 w 787"/>
                <a:gd name="T3" fmla="*/ 450 h 450"/>
                <a:gd name="T4" fmla="*/ 787 w 787"/>
                <a:gd name="T5" fmla="*/ 225 h 450"/>
                <a:gd name="T6" fmla="*/ 0 w 787"/>
                <a:gd name="T7" fmla="*/ 0 h 450"/>
                <a:gd name="T8" fmla="*/ 225 w 787"/>
                <a:gd name="T9" fmla="*/ 225 h 450"/>
              </a:gdLst>
              <a:ahLst/>
              <a:cxnLst>
                <a:cxn ang="0">
                  <a:pos x="T0" y="T1"/>
                </a:cxn>
                <a:cxn ang="0">
                  <a:pos x="T2" y="T3"/>
                </a:cxn>
                <a:cxn ang="0">
                  <a:pos x="T4" y="T5"/>
                </a:cxn>
                <a:cxn ang="0">
                  <a:pos x="T6" y="T7"/>
                </a:cxn>
                <a:cxn ang="0">
                  <a:pos x="T8" y="T9"/>
                </a:cxn>
              </a:cxnLst>
              <a:rect l="0" t="0" r="r" b="b"/>
              <a:pathLst>
                <a:path w="787" h="450">
                  <a:moveTo>
                    <a:pt x="225" y="225"/>
                  </a:moveTo>
                  <a:lnTo>
                    <a:pt x="0" y="450"/>
                  </a:lnTo>
                  <a:lnTo>
                    <a:pt x="787" y="225"/>
                  </a:lnTo>
                  <a:lnTo>
                    <a:pt x="0" y="0"/>
                  </a:lnTo>
                  <a:lnTo>
                    <a:pt x="225" y="225"/>
                  </a:lnTo>
                  <a:close/>
                </a:path>
              </a:pathLst>
            </a:custGeom>
            <a:solidFill>
              <a:srgbClr val="000080"/>
            </a:solidFill>
            <a:ln w="4763" cap="flat">
              <a:noFill/>
              <a:prstDash val="solid"/>
              <a:miter lim="800000"/>
              <a:headEnd/>
              <a:tailEnd/>
            </a:ln>
            <a:extLst>
              <a:ext uri="{91240B29-F687-4F45-9708-019B960494DF}">
                <a14:hiddenLine xmlns:a14="http://schemas.microsoft.com/office/drawing/2010/main" w="4763" cap="flat">
                  <a:solidFill>
                    <a:srgbClr val="000080"/>
                  </a:solidFill>
                  <a:prstDash val="solid"/>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9" name="Freeform 15">
              <a:extLst>
                <a:ext uri="{FF2B5EF4-FFF2-40B4-BE49-F238E27FC236}">
                  <a16:creationId xmlns:a16="http://schemas.microsoft.com/office/drawing/2014/main" id="{FE4AEBD6-88C8-4937-83FE-0D60BA6A4BA3}"/>
                </a:ext>
              </a:extLst>
            </p:cNvPr>
            <p:cNvSpPr>
              <a:spLocks/>
            </p:cNvSpPr>
            <p:nvPr/>
          </p:nvSpPr>
          <p:spPr bwMode="auto">
            <a:xfrm>
              <a:off x="3535363" y="3227388"/>
              <a:ext cx="53975" cy="31750"/>
            </a:xfrm>
            <a:custGeom>
              <a:avLst/>
              <a:gdLst>
                <a:gd name="T0" fmla="*/ 225 w 787"/>
                <a:gd name="T1" fmla="*/ 225 h 450"/>
                <a:gd name="T2" fmla="*/ 0 w 787"/>
                <a:gd name="T3" fmla="*/ 450 h 450"/>
                <a:gd name="T4" fmla="*/ 787 w 787"/>
                <a:gd name="T5" fmla="*/ 225 h 450"/>
                <a:gd name="T6" fmla="*/ 0 w 787"/>
                <a:gd name="T7" fmla="*/ 0 h 450"/>
                <a:gd name="T8" fmla="*/ 225 w 787"/>
                <a:gd name="T9" fmla="*/ 225 h 450"/>
              </a:gdLst>
              <a:ahLst/>
              <a:cxnLst>
                <a:cxn ang="0">
                  <a:pos x="T0" y="T1"/>
                </a:cxn>
                <a:cxn ang="0">
                  <a:pos x="T2" y="T3"/>
                </a:cxn>
                <a:cxn ang="0">
                  <a:pos x="T4" y="T5"/>
                </a:cxn>
                <a:cxn ang="0">
                  <a:pos x="T6" y="T7"/>
                </a:cxn>
                <a:cxn ang="0">
                  <a:pos x="T8" y="T9"/>
                </a:cxn>
              </a:cxnLst>
              <a:rect l="0" t="0" r="r" b="b"/>
              <a:pathLst>
                <a:path w="787" h="450">
                  <a:moveTo>
                    <a:pt x="225" y="225"/>
                  </a:moveTo>
                  <a:lnTo>
                    <a:pt x="0" y="450"/>
                  </a:lnTo>
                  <a:lnTo>
                    <a:pt x="787" y="225"/>
                  </a:lnTo>
                  <a:lnTo>
                    <a:pt x="0" y="0"/>
                  </a:lnTo>
                  <a:lnTo>
                    <a:pt x="225" y="225"/>
                  </a:lnTo>
                  <a:close/>
                </a:path>
              </a:pathLst>
            </a:custGeom>
            <a:noFill/>
            <a:ln w="4763" cap="flat">
              <a:solidFill>
                <a:srgbClr val="000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 name="Line 16">
              <a:extLst>
                <a:ext uri="{FF2B5EF4-FFF2-40B4-BE49-F238E27FC236}">
                  <a16:creationId xmlns:a16="http://schemas.microsoft.com/office/drawing/2014/main" id="{A993A6F9-9A4C-4A2A-BC2E-BC39F2DE1279}"/>
                </a:ext>
              </a:extLst>
            </p:cNvPr>
            <p:cNvSpPr>
              <a:spLocks noChangeShapeType="1"/>
            </p:cNvSpPr>
            <p:nvPr/>
          </p:nvSpPr>
          <p:spPr bwMode="auto">
            <a:xfrm flipH="1">
              <a:off x="3095625" y="3243263"/>
              <a:ext cx="174625" cy="0"/>
            </a:xfrm>
            <a:prstGeom prst="line">
              <a:avLst/>
            </a:prstGeom>
            <a:noFill/>
            <a:ln w="3175" cap="flat">
              <a:solidFill>
                <a:srgbClr val="00008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1" name="Freeform 17">
              <a:extLst>
                <a:ext uri="{FF2B5EF4-FFF2-40B4-BE49-F238E27FC236}">
                  <a16:creationId xmlns:a16="http://schemas.microsoft.com/office/drawing/2014/main" id="{F0376601-B2CA-47D3-9D71-94EE2D1A53C6}"/>
                </a:ext>
              </a:extLst>
            </p:cNvPr>
            <p:cNvSpPr>
              <a:spLocks/>
            </p:cNvSpPr>
            <p:nvPr/>
          </p:nvSpPr>
          <p:spPr bwMode="auto">
            <a:xfrm>
              <a:off x="3095625" y="3227388"/>
              <a:ext cx="53975" cy="31750"/>
            </a:xfrm>
            <a:custGeom>
              <a:avLst/>
              <a:gdLst>
                <a:gd name="T0" fmla="*/ 562 w 787"/>
                <a:gd name="T1" fmla="*/ 225 h 450"/>
                <a:gd name="T2" fmla="*/ 787 w 787"/>
                <a:gd name="T3" fmla="*/ 0 h 450"/>
                <a:gd name="T4" fmla="*/ 0 w 787"/>
                <a:gd name="T5" fmla="*/ 225 h 450"/>
                <a:gd name="T6" fmla="*/ 787 w 787"/>
                <a:gd name="T7" fmla="*/ 450 h 450"/>
                <a:gd name="T8" fmla="*/ 562 w 787"/>
                <a:gd name="T9" fmla="*/ 225 h 450"/>
              </a:gdLst>
              <a:ahLst/>
              <a:cxnLst>
                <a:cxn ang="0">
                  <a:pos x="T0" y="T1"/>
                </a:cxn>
                <a:cxn ang="0">
                  <a:pos x="T2" y="T3"/>
                </a:cxn>
                <a:cxn ang="0">
                  <a:pos x="T4" y="T5"/>
                </a:cxn>
                <a:cxn ang="0">
                  <a:pos x="T6" y="T7"/>
                </a:cxn>
                <a:cxn ang="0">
                  <a:pos x="T8" y="T9"/>
                </a:cxn>
              </a:cxnLst>
              <a:rect l="0" t="0" r="r" b="b"/>
              <a:pathLst>
                <a:path w="787" h="450">
                  <a:moveTo>
                    <a:pt x="562" y="225"/>
                  </a:moveTo>
                  <a:lnTo>
                    <a:pt x="787" y="0"/>
                  </a:lnTo>
                  <a:lnTo>
                    <a:pt x="0" y="225"/>
                  </a:lnTo>
                  <a:lnTo>
                    <a:pt x="787" y="450"/>
                  </a:lnTo>
                  <a:lnTo>
                    <a:pt x="562" y="225"/>
                  </a:lnTo>
                  <a:close/>
                </a:path>
              </a:pathLst>
            </a:custGeom>
            <a:solidFill>
              <a:srgbClr val="000080"/>
            </a:solidFill>
            <a:ln w="4763" cap="flat">
              <a:noFill/>
              <a:prstDash val="solid"/>
              <a:miter lim="800000"/>
              <a:headEnd/>
              <a:tailEnd/>
            </a:ln>
            <a:extLst>
              <a:ext uri="{91240B29-F687-4F45-9708-019B960494DF}">
                <a14:hiddenLine xmlns:a14="http://schemas.microsoft.com/office/drawing/2010/main" w="4763" cap="flat">
                  <a:solidFill>
                    <a:srgbClr val="000080"/>
                  </a:solidFill>
                  <a:prstDash val="solid"/>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2" name="Freeform 18">
              <a:extLst>
                <a:ext uri="{FF2B5EF4-FFF2-40B4-BE49-F238E27FC236}">
                  <a16:creationId xmlns:a16="http://schemas.microsoft.com/office/drawing/2014/main" id="{F1B3244C-882D-48FB-81A7-516E71DC6B51}"/>
                </a:ext>
              </a:extLst>
            </p:cNvPr>
            <p:cNvSpPr>
              <a:spLocks/>
            </p:cNvSpPr>
            <p:nvPr/>
          </p:nvSpPr>
          <p:spPr bwMode="auto">
            <a:xfrm>
              <a:off x="3095625" y="3227388"/>
              <a:ext cx="53975" cy="31750"/>
            </a:xfrm>
            <a:custGeom>
              <a:avLst/>
              <a:gdLst>
                <a:gd name="T0" fmla="*/ 562 w 787"/>
                <a:gd name="T1" fmla="*/ 225 h 450"/>
                <a:gd name="T2" fmla="*/ 787 w 787"/>
                <a:gd name="T3" fmla="*/ 0 h 450"/>
                <a:gd name="T4" fmla="*/ 0 w 787"/>
                <a:gd name="T5" fmla="*/ 225 h 450"/>
                <a:gd name="T6" fmla="*/ 787 w 787"/>
                <a:gd name="T7" fmla="*/ 450 h 450"/>
                <a:gd name="T8" fmla="*/ 562 w 787"/>
                <a:gd name="T9" fmla="*/ 225 h 450"/>
              </a:gdLst>
              <a:ahLst/>
              <a:cxnLst>
                <a:cxn ang="0">
                  <a:pos x="T0" y="T1"/>
                </a:cxn>
                <a:cxn ang="0">
                  <a:pos x="T2" y="T3"/>
                </a:cxn>
                <a:cxn ang="0">
                  <a:pos x="T4" y="T5"/>
                </a:cxn>
                <a:cxn ang="0">
                  <a:pos x="T6" y="T7"/>
                </a:cxn>
                <a:cxn ang="0">
                  <a:pos x="T8" y="T9"/>
                </a:cxn>
              </a:cxnLst>
              <a:rect l="0" t="0" r="r" b="b"/>
              <a:pathLst>
                <a:path w="787" h="450">
                  <a:moveTo>
                    <a:pt x="562" y="225"/>
                  </a:moveTo>
                  <a:lnTo>
                    <a:pt x="787" y="0"/>
                  </a:lnTo>
                  <a:lnTo>
                    <a:pt x="0" y="225"/>
                  </a:lnTo>
                  <a:lnTo>
                    <a:pt x="787" y="450"/>
                  </a:lnTo>
                  <a:lnTo>
                    <a:pt x="562" y="225"/>
                  </a:lnTo>
                  <a:close/>
                </a:path>
              </a:pathLst>
            </a:custGeom>
            <a:noFill/>
            <a:ln w="4763" cap="flat">
              <a:solidFill>
                <a:srgbClr val="000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71" name="Freeform 19">
              <a:extLst>
                <a:ext uri="{FF2B5EF4-FFF2-40B4-BE49-F238E27FC236}">
                  <a16:creationId xmlns:a16="http://schemas.microsoft.com/office/drawing/2014/main" id="{39CEFCE7-F006-42F5-8B6F-E7206817EE67}"/>
                </a:ext>
              </a:extLst>
            </p:cNvPr>
            <p:cNvSpPr>
              <a:spLocks/>
            </p:cNvSpPr>
            <p:nvPr/>
          </p:nvSpPr>
          <p:spPr bwMode="auto">
            <a:xfrm>
              <a:off x="3589338" y="2778125"/>
              <a:ext cx="0" cy="709613"/>
            </a:xfrm>
            <a:custGeom>
              <a:avLst/>
              <a:gdLst>
                <a:gd name="T0" fmla="*/ 6764 h 10304"/>
                <a:gd name="T1" fmla="*/ 0 h 10304"/>
              </a:gdLst>
              <a:ahLst/>
              <a:cxnLst>
                <a:cxn ang="0">
                  <a:pos x="0" y="T0"/>
                </a:cxn>
                <a:cxn ang="0">
                  <a:pos x="0" y="T1"/>
                </a:cxn>
              </a:cxnLst>
              <a:rect l="0" t="0" r="r" b="b"/>
              <a:pathLst>
                <a:path h="10304">
                  <a:moveTo>
                    <a:pt x="0" y="6764"/>
                  </a:moveTo>
                  <a:cubicBezTo>
                    <a:pt x="0" y="4423"/>
                    <a:pt x="0" y="10304"/>
                    <a:pt x="0" y="0"/>
                  </a:cubicBezTo>
                </a:path>
              </a:pathLst>
            </a:custGeom>
            <a:noFill/>
            <a:ln w="3175" cap="flat">
              <a:solidFill>
                <a:srgbClr val="000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73" name="Freeform 20">
              <a:extLst>
                <a:ext uri="{FF2B5EF4-FFF2-40B4-BE49-F238E27FC236}">
                  <a16:creationId xmlns:a16="http://schemas.microsoft.com/office/drawing/2014/main" id="{036D0349-6B9B-4351-9142-AA7CC35417FD}"/>
                </a:ext>
              </a:extLst>
            </p:cNvPr>
            <p:cNvSpPr>
              <a:spLocks/>
            </p:cNvSpPr>
            <p:nvPr/>
          </p:nvSpPr>
          <p:spPr bwMode="auto">
            <a:xfrm>
              <a:off x="3575050" y="2778125"/>
              <a:ext cx="30163" cy="53975"/>
            </a:xfrm>
            <a:custGeom>
              <a:avLst/>
              <a:gdLst>
                <a:gd name="T0" fmla="*/ 225 w 450"/>
                <a:gd name="T1" fmla="*/ 562 h 787"/>
                <a:gd name="T2" fmla="*/ 450 w 450"/>
                <a:gd name="T3" fmla="*/ 787 h 787"/>
                <a:gd name="T4" fmla="*/ 225 w 450"/>
                <a:gd name="T5" fmla="*/ 0 h 787"/>
                <a:gd name="T6" fmla="*/ 0 w 450"/>
                <a:gd name="T7" fmla="*/ 787 h 787"/>
                <a:gd name="T8" fmla="*/ 225 w 450"/>
                <a:gd name="T9" fmla="*/ 562 h 787"/>
              </a:gdLst>
              <a:ahLst/>
              <a:cxnLst>
                <a:cxn ang="0">
                  <a:pos x="T0" y="T1"/>
                </a:cxn>
                <a:cxn ang="0">
                  <a:pos x="T2" y="T3"/>
                </a:cxn>
                <a:cxn ang="0">
                  <a:pos x="T4" y="T5"/>
                </a:cxn>
                <a:cxn ang="0">
                  <a:pos x="T6" y="T7"/>
                </a:cxn>
                <a:cxn ang="0">
                  <a:pos x="T8" y="T9"/>
                </a:cxn>
              </a:cxnLst>
              <a:rect l="0" t="0" r="r" b="b"/>
              <a:pathLst>
                <a:path w="450" h="787">
                  <a:moveTo>
                    <a:pt x="225" y="562"/>
                  </a:moveTo>
                  <a:lnTo>
                    <a:pt x="450" y="787"/>
                  </a:lnTo>
                  <a:lnTo>
                    <a:pt x="225" y="0"/>
                  </a:lnTo>
                  <a:lnTo>
                    <a:pt x="0" y="787"/>
                  </a:lnTo>
                  <a:lnTo>
                    <a:pt x="225" y="562"/>
                  </a:lnTo>
                  <a:close/>
                </a:path>
              </a:pathLst>
            </a:custGeom>
            <a:solidFill>
              <a:srgbClr val="000080"/>
            </a:solidFill>
            <a:ln w="4763" cap="flat">
              <a:noFill/>
              <a:prstDash val="solid"/>
              <a:miter lim="800000"/>
              <a:headEnd/>
              <a:tailEnd/>
            </a:ln>
            <a:extLst>
              <a:ext uri="{91240B29-F687-4F45-9708-019B960494DF}">
                <a14:hiddenLine xmlns:a14="http://schemas.microsoft.com/office/drawing/2010/main" w="4763" cap="flat">
                  <a:solidFill>
                    <a:srgbClr val="000080"/>
                  </a:solidFill>
                  <a:prstDash val="solid"/>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74" name="Freeform 21">
              <a:extLst>
                <a:ext uri="{FF2B5EF4-FFF2-40B4-BE49-F238E27FC236}">
                  <a16:creationId xmlns:a16="http://schemas.microsoft.com/office/drawing/2014/main" id="{8A2525D4-24ED-429A-A20A-9E0C9595C9EC}"/>
                </a:ext>
              </a:extLst>
            </p:cNvPr>
            <p:cNvSpPr>
              <a:spLocks/>
            </p:cNvSpPr>
            <p:nvPr/>
          </p:nvSpPr>
          <p:spPr bwMode="auto">
            <a:xfrm>
              <a:off x="3575050" y="2778125"/>
              <a:ext cx="30163" cy="53975"/>
            </a:xfrm>
            <a:custGeom>
              <a:avLst/>
              <a:gdLst>
                <a:gd name="T0" fmla="*/ 225 w 450"/>
                <a:gd name="T1" fmla="*/ 562 h 787"/>
                <a:gd name="T2" fmla="*/ 450 w 450"/>
                <a:gd name="T3" fmla="*/ 787 h 787"/>
                <a:gd name="T4" fmla="*/ 225 w 450"/>
                <a:gd name="T5" fmla="*/ 0 h 787"/>
                <a:gd name="T6" fmla="*/ 0 w 450"/>
                <a:gd name="T7" fmla="*/ 787 h 787"/>
                <a:gd name="T8" fmla="*/ 225 w 450"/>
                <a:gd name="T9" fmla="*/ 562 h 787"/>
              </a:gdLst>
              <a:ahLst/>
              <a:cxnLst>
                <a:cxn ang="0">
                  <a:pos x="T0" y="T1"/>
                </a:cxn>
                <a:cxn ang="0">
                  <a:pos x="T2" y="T3"/>
                </a:cxn>
                <a:cxn ang="0">
                  <a:pos x="T4" y="T5"/>
                </a:cxn>
                <a:cxn ang="0">
                  <a:pos x="T6" y="T7"/>
                </a:cxn>
                <a:cxn ang="0">
                  <a:pos x="T8" y="T9"/>
                </a:cxn>
              </a:cxnLst>
              <a:rect l="0" t="0" r="r" b="b"/>
              <a:pathLst>
                <a:path w="450" h="787">
                  <a:moveTo>
                    <a:pt x="225" y="562"/>
                  </a:moveTo>
                  <a:lnTo>
                    <a:pt x="450" y="787"/>
                  </a:lnTo>
                  <a:lnTo>
                    <a:pt x="225" y="0"/>
                  </a:lnTo>
                  <a:lnTo>
                    <a:pt x="0" y="787"/>
                  </a:lnTo>
                  <a:lnTo>
                    <a:pt x="225" y="562"/>
                  </a:lnTo>
                  <a:close/>
                </a:path>
              </a:pathLst>
            </a:custGeom>
            <a:noFill/>
            <a:ln w="4763" cap="flat">
              <a:solidFill>
                <a:srgbClr val="000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75" name="Line 22">
              <a:extLst>
                <a:ext uri="{FF2B5EF4-FFF2-40B4-BE49-F238E27FC236}">
                  <a16:creationId xmlns:a16="http://schemas.microsoft.com/office/drawing/2014/main" id="{3EDD12D8-5ADC-4256-9948-41D1D48784E3}"/>
                </a:ext>
              </a:extLst>
            </p:cNvPr>
            <p:cNvSpPr>
              <a:spLocks noChangeShapeType="1"/>
            </p:cNvSpPr>
            <p:nvPr/>
          </p:nvSpPr>
          <p:spPr bwMode="auto">
            <a:xfrm>
              <a:off x="2817813" y="2773363"/>
              <a:ext cx="258763" cy="0"/>
            </a:xfrm>
            <a:prstGeom prst="line">
              <a:avLst/>
            </a:prstGeom>
            <a:noFill/>
            <a:ln w="3175" cap="flat">
              <a:solidFill>
                <a:srgbClr val="00008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76" name="Freeform 23">
              <a:extLst>
                <a:ext uri="{FF2B5EF4-FFF2-40B4-BE49-F238E27FC236}">
                  <a16:creationId xmlns:a16="http://schemas.microsoft.com/office/drawing/2014/main" id="{87A49118-4C73-42B3-9F6F-F787F9E33D42}"/>
                </a:ext>
              </a:extLst>
            </p:cNvPr>
            <p:cNvSpPr>
              <a:spLocks/>
            </p:cNvSpPr>
            <p:nvPr/>
          </p:nvSpPr>
          <p:spPr bwMode="auto">
            <a:xfrm>
              <a:off x="3022600" y="2757488"/>
              <a:ext cx="53975" cy="31750"/>
            </a:xfrm>
            <a:custGeom>
              <a:avLst/>
              <a:gdLst>
                <a:gd name="T0" fmla="*/ 225 w 788"/>
                <a:gd name="T1" fmla="*/ 225 h 450"/>
                <a:gd name="T2" fmla="*/ 0 w 788"/>
                <a:gd name="T3" fmla="*/ 450 h 450"/>
                <a:gd name="T4" fmla="*/ 788 w 788"/>
                <a:gd name="T5" fmla="*/ 225 h 450"/>
                <a:gd name="T6" fmla="*/ 0 w 788"/>
                <a:gd name="T7" fmla="*/ 0 h 450"/>
                <a:gd name="T8" fmla="*/ 225 w 788"/>
                <a:gd name="T9" fmla="*/ 225 h 450"/>
              </a:gdLst>
              <a:ahLst/>
              <a:cxnLst>
                <a:cxn ang="0">
                  <a:pos x="T0" y="T1"/>
                </a:cxn>
                <a:cxn ang="0">
                  <a:pos x="T2" y="T3"/>
                </a:cxn>
                <a:cxn ang="0">
                  <a:pos x="T4" y="T5"/>
                </a:cxn>
                <a:cxn ang="0">
                  <a:pos x="T6" y="T7"/>
                </a:cxn>
                <a:cxn ang="0">
                  <a:pos x="T8" y="T9"/>
                </a:cxn>
              </a:cxnLst>
              <a:rect l="0" t="0" r="r" b="b"/>
              <a:pathLst>
                <a:path w="788" h="450">
                  <a:moveTo>
                    <a:pt x="225" y="225"/>
                  </a:moveTo>
                  <a:lnTo>
                    <a:pt x="0" y="450"/>
                  </a:lnTo>
                  <a:lnTo>
                    <a:pt x="788" y="225"/>
                  </a:lnTo>
                  <a:lnTo>
                    <a:pt x="0" y="0"/>
                  </a:lnTo>
                  <a:lnTo>
                    <a:pt x="225" y="225"/>
                  </a:lnTo>
                  <a:close/>
                </a:path>
              </a:pathLst>
            </a:custGeom>
            <a:solidFill>
              <a:srgbClr val="000080"/>
            </a:solidFill>
            <a:ln w="4763" cap="flat">
              <a:noFill/>
              <a:prstDash val="solid"/>
              <a:miter lim="800000"/>
              <a:headEnd/>
              <a:tailEnd/>
            </a:ln>
            <a:extLst>
              <a:ext uri="{91240B29-F687-4F45-9708-019B960494DF}">
                <a14:hiddenLine xmlns:a14="http://schemas.microsoft.com/office/drawing/2010/main" w="4763" cap="flat">
                  <a:solidFill>
                    <a:srgbClr val="000080"/>
                  </a:solidFill>
                  <a:prstDash val="solid"/>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77" name="Freeform 24">
              <a:extLst>
                <a:ext uri="{FF2B5EF4-FFF2-40B4-BE49-F238E27FC236}">
                  <a16:creationId xmlns:a16="http://schemas.microsoft.com/office/drawing/2014/main" id="{4F2A3E56-C25F-4502-A35C-9077C3286C89}"/>
                </a:ext>
              </a:extLst>
            </p:cNvPr>
            <p:cNvSpPr>
              <a:spLocks/>
            </p:cNvSpPr>
            <p:nvPr/>
          </p:nvSpPr>
          <p:spPr bwMode="auto">
            <a:xfrm>
              <a:off x="3022600" y="2757488"/>
              <a:ext cx="53975" cy="31750"/>
            </a:xfrm>
            <a:custGeom>
              <a:avLst/>
              <a:gdLst>
                <a:gd name="T0" fmla="*/ 225 w 788"/>
                <a:gd name="T1" fmla="*/ 225 h 450"/>
                <a:gd name="T2" fmla="*/ 0 w 788"/>
                <a:gd name="T3" fmla="*/ 450 h 450"/>
                <a:gd name="T4" fmla="*/ 788 w 788"/>
                <a:gd name="T5" fmla="*/ 225 h 450"/>
                <a:gd name="T6" fmla="*/ 0 w 788"/>
                <a:gd name="T7" fmla="*/ 0 h 450"/>
                <a:gd name="T8" fmla="*/ 225 w 788"/>
                <a:gd name="T9" fmla="*/ 225 h 450"/>
              </a:gdLst>
              <a:ahLst/>
              <a:cxnLst>
                <a:cxn ang="0">
                  <a:pos x="T0" y="T1"/>
                </a:cxn>
                <a:cxn ang="0">
                  <a:pos x="T2" y="T3"/>
                </a:cxn>
                <a:cxn ang="0">
                  <a:pos x="T4" y="T5"/>
                </a:cxn>
                <a:cxn ang="0">
                  <a:pos x="T6" y="T7"/>
                </a:cxn>
                <a:cxn ang="0">
                  <a:pos x="T8" y="T9"/>
                </a:cxn>
              </a:cxnLst>
              <a:rect l="0" t="0" r="r" b="b"/>
              <a:pathLst>
                <a:path w="788" h="450">
                  <a:moveTo>
                    <a:pt x="225" y="225"/>
                  </a:moveTo>
                  <a:lnTo>
                    <a:pt x="0" y="450"/>
                  </a:lnTo>
                  <a:lnTo>
                    <a:pt x="788" y="225"/>
                  </a:lnTo>
                  <a:lnTo>
                    <a:pt x="0" y="0"/>
                  </a:lnTo>
                  <a:lnTo>
                    <a:pt x="225" y="225"/>
                  </a:lnTo>
                  <a:close/>
                </a:path>
              </a:pathLst>
            </a:custGeom>
            <a:noFill/>
            <a:ln w="4763" cap="flat">
              <a:solidFill>
                <a:srgbClr val="000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78" name="Line 25">
              <a:extLst>
                <a:ext uri="{FF2B5EF4-FFF2-40B4-BE49-F238E27FC236}">
                  <a16:creationId xmlns:a16="http://schemas.microsoft.com/office/drawing/2014/main" id="{43741A8E-CB0B-4D68-9D46-75AA11E15F3D}"/>
                </a:ext>
              </a:extLst>
            </p:cNvPr>
            <p:cNvSpPr>
              <a:spLocks noChangeShapeType="1"/>
            </p:cNvSpPr>
            <p:nvPr/>
          </p:nvSpPr>
          <p:spPr bwMode="auto">
            <a:xfrm flipH="1">
              <a:off x="3092450" y="2773363"/>
              <a:ext cx="496888" cy="0"/>
            </a:xfrm>
            <a:prstGeom prst="line">
              <a:avLst/>
            </a:prstGeom>
            <a:noFill/>
            <a:ln w="3175" cap="flat">
              <a:solidFill>
                <a:srgbClr val="00008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79" name="Freeform 26">
              <a:extLst>
                <a:ext uri="{FF2B5EF4-FFF2-40B4-BE49-F238E27FC236}">
                  <a16:creationId xmlns:a16="http://schemas.microsoft.com/office/drawing/2014/main" id="{B266AD0D-6D12-42E2-B11B-BD6B98D5ABEF}"/>
                </a:ext>
              </a:extLst>
            </p:cNvPr>
            <p:cNvSpPr>
              <a:spLocks/>
            </p:cNvSpPr>
            <p:nvPr/>
          </p:nvSpPr>
          <p:spPr bwMode="auto">
            <a:xfrm>
              <a:off x="3092450" y="2757488"/>
              <a:ext cx="53975" cy="31750"/>
            </a:xfrm>
            <a:custGeom>
              <a:avLst/>
              <a:gdLst>
                <a:gd name="T0" fmla="*/ 563 w 788"/>
                <a:gd name="T1" fmla="*/ 225 h 450"/>
                <a:gd name="T2" fmla="*/ 788 w 788"/>
                <a:gd name="T3" fmla="*/ 0 h 450"/>
                <a:gd name="T4" fmla="*/ 0 w 788"/>
                <a:gd name="T5" fmla="*/ 225 h 450"/>
                <a:gd name="T6" fmla="*/ 788 w 788"/>
                <a:gd name="T7" fmla="*/ 450 h 450"/>
                <a:gd name="T8" fmla="*/ 563 w 788"/>
                <a:gd name="T9" fmla="*/ 225 h 450"/>
              </a:gdLst>
              <a:ahLst/>
              <a:cxnLst>
                <a:cxn ang="0">
                  <a:pos x="T0" y="T1"/>
                </a:cxn>
                <a:cxn ang="0">
                  <a:pos x="T2" y="T3"/>
                </a:cxn>
                <a:cxn ang="0">
                  <a:pos x="T4" y="T5"/>
                </a:cxn>
                <a:cxn ang="0">
                  <a:pos x="T6" y="T7"/>
                </a:cxn>
                <a:cxn ang="0">
                  <a:pos x="T8" y="T9"/>
                </a:cxn>
              </a:cxnLst>
              <a:rect l="0" t="0" r="r" b="b"/>
              <a:pathLst>
                <a:path w="788" h="450">
                  <a:moveTo>
                    <a:pt x="563" y="225"/>
                  </a:moveTo>
                  <a:lnTo>
                    <a:pt x="788" y="0"/>
                  </a:lnTo>
                  <a:lnTo>
                    <a:pt x="0" y="225"/>
                  </a:lnTo>
                  <a:lnTo>
                    <a:pt x="788" y="450"/>
                  </a:lnTo>
                  <a:lnTo>
                    <a:pt x="563" y="225"/>
                  </a:lnTo>
                  <a:close/>
                </a:path>
              </a:pathLst>
            </a:custGeom>
            <a:solidFill>
              <a:srgbClr val="000080"/>
            </a:solidFill>
            <a:ln w="4763" cap="flat">
              <a:noFill/>
              <a:prstDash val="solid"/>
              <a:miter lim="800000"/>
              <a:headEnd/>
              <a:tailEnd/>
            </a:ln>
            <a:extLst>
              <a:ext uri="{91240B29-F687-4F45-9708-019B960494DF}">
                <a14:hiddenLine xmlns:a14="http://schemas.microsoft.com/office/drawing/2010/main" w="4763" cap="flat">
                  <a:solidFill>
                    <a:srgbClr val="000080"/>
                  </a:solidFill>
                  <a:prstDash val="solid"/>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80" name="Freeform 27">
              <a:extLst>
                <a:ext uri="{FF2B5EF4-FFF2-40B4-BE49-F238E27FC236}">
                  <a16:creationId xmlns:a16="http://schemas.microsoft.com/office/drawing/2014/main" id="{52C32E7F-8C13-469B-B47F-5F13B6080E03}"/>
                </a:ext>
              </a:extLst>
            </p:cNvPr>
            <p:cNvSpPr>
              <a:spLocks/>
            </p:cNvSpPr>
            <p:nvPr/>
          </p:nvSpPr>
          <p:spPr bwMode="auto">
            <a:xfrm>
              <a:off x="3092450" y="2757488"/>
              <a:ext cx="53975" cy="31750"/>
            </a:xfrm>
            <a:custGeom>
              <a:avLst/>
              <a:gdLst>
                <a:gd name="T0" fmla="*/ 563 w 788"/>
                <a:gd name="T1" fmla="*/ 225 h 450"/>
                <a:gd name="T2" fmla="*/ 788 w 788"/>
                <a:gd name="T3" fmla="*/ 0 h 450"/>
                <a:gd name="T4" fmla="*/ 0 w 788"/>
                <a:gd name="T5" fmla="*/ 225 h 450"/>
                <a:gd name="T6" fmla="*/ 788 w 788"/>
                <a:gd name="T7" fmla="*/ 450 h 450"/>
                <a:gd name="T8" fmla="*/ 563 w 788"/>
                <a:gd name="T9" fmla="*/ 225 h 450"/>
              </a:gdLst>
              <a:ahLst/>
              <a:cxnLst>
                <a:cxn ang="0">
                  <a:pos x="T0" y="T1"/>
                </a:cxn>
                <a:cxn ang="0">
                  <a:pos x="T2" y="T3"/>
                </a:cxn>
                <a:cxn ang="0">
                  <a:pos x="T4" y="T5"/>
                </a:cxn>
                <a:cxn ang="0">
                  <a:pos x="T6" y="T7"/>
                </a:cxn>
                <a:cxn ang="0">
                  <a:pos x="T8" y="T9"/>
                </a:cxn>
              </a:cxnLst>
              <a:rect l="0" t="0" r="r" b="b"/>
              <a:pathLst>
                <a:path w="788" h="450">
                  <a:moveTo>
                    <a:pt x="563" y="225"/>
                  </a:moveTo>
                  <a:lnTo>
                    <a:pt x="788" y="0"/>
                  </a:lnTo>
                  <a:lnTo>
                    <a:pt x="0" y="225"/>
                  </a:lnTo>
                  <a:lnTo>
                    <a:pt x="788" y="450"/>
                  </a:lnTo>
                  <a:lnTo>
                    <a:pt x="563" y="225"/>
                  </a:lnTo>
                  <a:close/>
                </a:path>
              </a:pathLst>
            </a:custGeom>
            <a:noFill/>
            <a:ln w="4763" cap="flat">
              <a:solidFill>
                <a:srgbClr val="000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81" name="Line 28">
              <a:extLst>
                <a:ext uri="{FF2B5EF4-FFF2-40B4-BE49-F238E27FC236}">
                  <a16:creationId xmlns:a16="http://schemas.microsoft.com/office/drawing/2014/main" id="{DE9C6575-D5DB-4EB9-8D09-B7CD2E1FE98A}"/>
                </a:ext>
              </a:extLst>
            </p:cNvPr>
            <p:cNvSpPr>
              <a:spLocks noChangeShapeType="1"/>
            </p:cNvSpPr>
            <p:nvPr/>
          </p:nvSpPr>
          <p:spPr bwMode="auto">
            <a:xfrm>
              <a:off x="3086100" y="2773363"/>
              <a:ext cx="0" cy="222250"/>
            </a:xfrm>
            <a:prstGeom prst="line">
              <a:avLst/>
            </a:prstGeom>
            <a:noFill/>
            <a:ln w="3175" cap="flat">
              <a:solidFill>
                <a:srgbClr val="00008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82" name="Freeform 29">
              <a:extLst>
                <a:ext uri="{FF2B5EF4-FFF2-40B4-BE49-F238E27FC236}">
                  <a16:creationId xmlns:a16="http://schemas.microsoft.com/office/drawing/2014/main" id="{3E291DCA-3D6C-4A7A-8FA5-3D58B6389D86}"/>
                </a:ext>
              </a:extLst>
            </p:cNvPr>
            <p:cNvSpPr>
              <a:spLocks/>
            </p:cNvSpPr>
            <p:nvPr/>
          </p:nvSpPr>
          <p:spPr bwMode="auto">
            <a:xfrm>
              <a:off x="3071813" y="2941638"/>
              <a:ext cx="30163" cy="53975"/>
            </a:xfrm>
            <a:custGeom>
              <a:avLst/>
              <a:gdLst>
                <a:gd name="T0" fmla="*/ 225 w 450"/>
                <a:gd name="T1" fmla="*/ 225 h 787"/>
                <a:gd name="T2" fmla="*/ 0 w 450"/>
                <a:gd name="T3" fmla="*/ 0 h 787"/>
                <a:gd name="T4" fmla="*/ 225 w 450"/>
                <a:gd name="T5" fmla="*/ 787 h 787"/>
                <a:gd name="T6" fmla="*/ 450 w 450"/>
                <a:gd name="T7" fmla="*/ 0 h 787"/>
                <a:gd name="T8" fmla="*/ 225 w 450"/>
                <a:gd name="T9" fmla="*/ 225 h 787"/>
              </a:gdLst>
              <a:ahLst/>
              <a:cxnLst>
                <a:cxn ang="0">
                  <a:pos x="T0" y="T1"/>
                </a:cxn>
                <a:cxn ang="0">
                  <a:pos x="T2" y="T3"/>
                </a:cxn>
                <a:cxn ang="0">
                  <a:pos x="T4" y="T5"/>
                </a:cxn>
                <a:cxn ang="0">
                  <a:pos x="T6" y="T7"/>
                </a:cxn>
                <a:cxn ang="0">
                  <a:pos x="T8" y="T9"/>
                </a:cxn>
              </a:cxnLst>
              <a:rect l="0" t="0" r="r" b="b"/>
              <a:pathLst>
                <a:path w="450" h="787">
                  <a:moveTo>
                    <a:pt x="225" y="225"/>
                  </a:moveTo>
                  <a:lnTo>
                    <a:pt x="0" y="0"/>
                  </a:lnTo>
                  <a:lnTo>
                    <a:pt x="225" y="787"/>
                  </a:lnTo>
                  <a:lnTo>
                    <a:pt x="450" y="0"/>
                  </a:lnTo>
                  <a:lnTo>
                    <a:pt x="225" y="225"/>
                  </a:lnTo>
                  <a:close/>
                </a:path>
              </a:pathLst>
            </a:custGeom>
            <a:solidFill>
              <a:srgbClr val="000080"/>
            </a:solidFill>
            <a:ln w="4763" cap="flat">
              <a:noFill/>
              <a:prstDash val="solid"/>
              <a:miter lim="800000"/>
              <a:headEnd/>
              <a:tailEnd/>
            </a:ln>
            <a:extLst>
              <a:ext uri="{91240B29-F687-4F45-9708-019B960494DF}">
                <a14:hiddenLine xmlns:a14="http://schemas.microsoft.com/office/drawing/2010/main" w="4763" cap="flat">
                  <a:solidFill>
                    <a:srgbClr val="000080"/>
                  </a:solidFill>
                  <a:prstDash val="solid"/>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84" name="Freeform 30">
              <a:extLst>
                <a:ext uri="{FF2B5EF4-FFF2-40B4-BE49-F238E27FC236}">
                  <a16:creationId xmlns:a16="http://schemas.microsoft.com/office/drawing/2014/main" id="{B605040B-137E-42D4-B408-2624FE06A22A}"/>
                </a:ext>
              </a:extLst>
            </p:cNvPr>
            <p:cNvSpPr>
              <a:spLocks/>
            </p:cNvSpPr>
            <p:nvPr/>
          </p:nvSpPr>
          <p:spPr bwMode="auto">
            <a:xfrm>
              <a:off x="3071813" y="2941638"/>
              <a:ext cx="30163" cy="53975"/>
            </a:xfrm>
            <a:custGeom>
              <a:avLst/>
              <a:gdLst>
                <a:gd name="T0" fmla="*/ 225 w 450"/>
                <a:gd name="T1" fmla="*/ 225 h 787"/>
                <a:gd name="T2" fmla="*/ 0 w 450"/>
                <a:gd name="T3" fmla="*/ 0 h 787"/>
                <a:gd name="T4" fmla="*/ 225 w 450"/>
                <a:gd name="T5" fmla="*/ 787 h 787"/>
                <a:gd name="T6" fmla="*/ 450 w 450"/>
                <a:gd name="T7" fmla="*/ 0 h 787"/>
                <a:gd name="T8" fmla="*/ 225 w 450"/>
                <a:gd name="T9" fmla="*/ 225 h 787"/>
              </a:gdLst>
              <a:ahLst/>
              <a:cxnLst>
                <a:cxn ang="0">
                  <a:pos x="T0" y="T1"/>
                </a:cxn>
                <a:cxn ang="0">
                  <a:pos x="T2" y="T3"/>
                </a:cxn>
                <a:cxn ang="0">
                  <a:pos x="T4" y="T5"/>
                </a:cxn>
                <a:cxn ang="0">
                  <a:pos x="T6" y="T7"/>
                </a:cxn>
                <a:cxn ang="0">
                  <a:pos x="T8" y="T9"/>
                </a:cxn>
              </a:cxnLst>
              <a:rect l="0" t="0" r="r" b="b"/>
              <a:pathLst>
                <a:path w="450" h="787">
                  <a:moveTo>
                    <a:pt x="225" y="225"/>
                  </a:moveTo>
                  <a:lnTo>
                    <a:pt x="0" y="0"/>
                  </a:lnTo>
                  <a:lnTo>
                    <a:pt x="225" y="787"/>
                  </a:lnTo>
                  <a:lnTo>
                    <a:pt x="450" y="0"/>
                  </a:lnTo>
                  <a:lnTo>
                    <a:pt x="225" y="225"/>
                  </a:lnTo>
                  <a:close/>
                </a:path>
              </a:pathLst>
            </a:custGeom>
            <a:noFill/>
            <a:ln w="4763" cap="flat">
              <a:solidFill>
                <a:srgbClr val="000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85" name="Line 31">
              <a:extLst>
                <a:ext uri="{FF2B5EF4-FFF2-40B4-BE49-F238E27FC236}">
                  <a16:creationId xmlns:a16="http://schemas.microsoft.com/office/drawing/2014/main" id="{D669598E-5015-412E-AEC6-339CA70DA5D1}"/>
                </a:ext>
              </a:extLst>
            </p:cNvPr>
            <p:cNvSpPr>
              <a:spLocks noChangeShapeType="1"/>
            </p:cNvSpPr>
            <p:nvPr/>
          </p:nvSpPr>
          <p:spPr bwMode="auto">
            <a:xfrm flipV="1">
              <a:off x="3086100" y="3006725"/>
              <a:ext cx="0" cy="242888"/>
            </a:xfrm>
            <a:prstGeom prst="line">
              <a:avLst/>
            </a:prstGeom>
            <a:noFill/>
            <a:ln w="3175" cap="flat">
              <a:solidFill>
                <a:srgbClr val="00008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86" name="Freeform 32">
              <a:extLst>
                <a:ext uri="{FF2B5EF4-FFF2-40B4-BE49-F238E27FC236}">
                  <a16:creationId xmlns:a16="http://schemas.microsoft.com/office/drawing/2014/main" id="{1781B8A7-6872-4378-9805-DE7E65FFB245}"/>
                </a:ext>
              </a:extLst>
            </p:cNvPr>
            <p:cNvSpPr>
              <a:spLocks/>
            </p:cNvSpPr>
            <p:nvPr/>
          </p:nvSpPr>
          <p:spPr bwMode="auto">
            <a:xfrm>
              <a:off x="3071813" y="3006725"/>
              <a:ext cx="30163" cy="53975"/>
            </a:xfrm>
            <a:custGeom>
              <a:avLst/>
              <a:gdLst>
                <a:gd name="T0" fmla="*/ 225 w 450"/>
                <a:gd name="T1" fmla="*/ 563 h 788"/>
                <a:gd name="T2" fmla="*/ 450 w 450"/>
                <a:gd name="T3" fmla="*/ 788 h 788"/>
                <a:gd name="T4" fmla="*/ 225 w 450"/>
                <a:gd name="T5" fmla="*/ 0 h 788"/>
                <a:gd name="T6" fmla="*/ 0 w 450"/>
                <a:gd name="T7" fmla="*/ 788 h 788"/>
                <a:gd name="T8" fmla="*/ 225 w 450"/>
                <a:gd name="T9" fmla="*/ 563 h 788"/>
              </a:gdLst>
              <a:ahLst/>
              <a:cxnLst>
                <a:cxn ang="0">
                  <a:pos x="T0" y="T1"/>
                </a:cxn>
                <a:cxn ang="0">
                  <a:pos x="T2" y="T3"/>
                </a:cxn>
                <a:cxn ang="0">
                  <a:pos x="T4" y="T5"/>
                </a:cxn>
                <a:cxn ang="0">
                  <a:pos x="T6" y="T7"/>
                </a:cxn>
                <a:cxn ang="0">
                  <a:pos x="T8" y="T9"/>
                </a:cxn>
              </a:cxnLst>
              <a:rect l="0" t="0" r="r" b="b"/>
              <a:pathLst>
                <a:path w="450" h="788">
                  <a:moveTo>
                    <a:pt x="225" y="563"/>
                  </a:moveTo>
                  <a:lnTo>
                    <a:pt x="450" y="788"/>
                  </a:lnTo>
                  <a:lnTo>
                    <a:pt x="225" y="0"/>
                  </a:lnTo>
                  <a:lnTo>
                    <a:pt x="0" y="788"/>
                  </a:lnTo>
                  <a:lnTo>
                    <a:pt x="225" y="563"/>
                  </a:lnTo>
                  <a:close/>
                </a:path>
              </a:pathLst>
            </a:custGeom>
            <a:solidFill>
              <a:srgbClr val="000080"/>
            </a:solidFill>
            <a:ln w="4763" cap="flat">
              <a:noFill/>
              <a:prstDash val="solid"/>
              <a:miter lim="800000"/>
              <a:headEnd/>
              <a:tailEnd/>
            </a:ln>
            <a:extLst>
              <a:ext uri="{91240B29-F687-4F45-9708-019B960494DF}">
                <a14:hiddenLine xmlns:a14="http://schemas.microsoft.com/office/drawing/2010/main" w="4763" cap="flat">
                  <a:solidFill>
                    <a:srgbClr val="000080"/>
                  </a:solidFill>
                  <a:prstDash val="solid"/>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87" name="Freeform 33">
              <a:extLst>
                <a:ext uri="{FF2B5EF4-FFF2-40B4-BE49-F238E27FC236}">
                  <a16:creationId xmlns:a16="http://schemas.microsoft.com/office/drawing/2014/main" id="{5D39FF7D-03CE-4116-BAB6-0E0587031D17}"/>
                </a:ext>
              </a:extLst>
            </p:cNvPr>
            <p:cNvSpPr>
              <a:spLocks/>
            </p:cNvSpPr>
            <p:nvPr/>
          </p:nvSpPr>
          <p:spPr bwMode="auto">
            <a:xfrm>
              <a:off x="3071813" y="3006725"/>
              <a:ext cx="30163" cy="53975"/>
            </a:xfrm>
            <a:custGeom>
              <a:avLst/>
              <a:gdLst>
                <a:gd name="T0" fmla="*/ 225 w 450"/>
                <a:gd name="T1" fmla="*/ 563 h 788"/>
                <a:gd name="T2" fmla="*/ 450 w 450"/>
                <a:gd name="T3" fmla="*/ 788 h 788"/>
                <a:gd name="T4" fmla="*/ 225 w 450"/>
                <a:gd name="T5" fmla="*/ 0 h 788"/>
                <a:gd name="T6" fmla="*/ 0 w 450"/>
                <a:gd name="T7" fmla="*/ 788 h 788"/>
                <a:gd name="T8" fmla="*/ 225 w 450"/>
                <a:gd name="T9" fmla="*/ 563 h 788"/>
              </a:gdLst>
              <a:ahLst/>
              <a:cxnLst>
                <a:cxn ang="0">
                  <a:pos x="T0" y="T1"/>
                </a:cxn>
                <a:cxn ang="0">
                  <a:pos x="T2" y="T3"/>
                </a:cxn>
                <a:cxn ang="0">
                  <a:pos x="T4" y="T5"/>
                </a:cxn>
                <a:cxn ang="0">
                  <a:pos x="T6" y="T7"/>
                </a:cxn>
                <a:cxn ang="0">
                  <a:pos x="T8" y="T9"/>
                </a:cxn>
              </a:cxnLst>
              <a:rect l="0" t="0" r="r" b="b"/>
              <a:pathLst>
                <a:path w="450" h="788">
                  <a:moveTo>
                    <a:pt x="225" y="563"/>
                  </a:moveTo>
                  <a:lnTo>
                    <a:pt x="450" y="788"/>
                  </a:lnTo>
                  <a:lnTo>
                    <a:pt x="225" y="0"/>
                  </a:lnTo>
                  <a:lnTo>
                    <a:pt x="0" y="788"/>
                  </a:lnTo>
                  <a:lnTo>
                    <a:pt x="225" y="563"/>
                  </a:lnTo>
                  <a:close/>
                </a:path>
              </a:pathLst>
            </a:custGeom>
            <a:noFill/>
            <a:ln w="4763" cap="flat">
              <a:solidFill>
                <a:srgbClr val="000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88" name="Oval 34">
              <a:extLst>
                <a:ext uri="{FF2B5EF4-FFF2-40B4-BE49-F238E27FC236}">
                  <a16:creationId xmlns:a16="http://schemas.microsoft.com/office/drawing/2014/main" id="{A20AB1E3-F495-4D70-8021-83869013C313}"/>
                </a:ext>
              </a:extLst>
            </p:cNvPr>
            <p:cNvSpPr>
              <a:spLocks noChangeArrowheads="1"/>
            </p:cNvSpPr>
            <p:nvPr/>
          </p:nvSpPr>
          <p:spPr bwMode="auto">
            <a:xfrm>
              <a:off x="3262313" y="3227388"/>
              <a:ext cx="33338" cy="33338"/>
            </a:xfrm>
            <a:prstGeom prst="ellipse">
              <a:avLst/>
            </a:pr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89" name="Oval 35">
              <a:extLst>
                <a:ext uri="{FF2B5EF4-FFF2-40B4-BE49-F238E27FC236}">
                  <a16:creationId xmlns:a16="http://schemas.microsoft.com/office/drawing/2014/main" id="{7670CA4B-EB8F-4968-813D-7218682AB1E2}"/>
                </a:ext>
              </a:extLst>
            </p:cNvPr>
            <p:cNvSpPr>
              <a:spLocks noChangeArrowheads="1"/>
            </p:cNvSpPr>
            <p:nvPr/>
          </p:nvSpPr>
          <p:spPr bwMode="auto">
            <a:xfrm>
              <a:off x="3262313" y="3227388"/>
              <a:ext cx="33338" cy="33338"/>
            </a:xfrm>
            <a:prstGeom prst="ellipse">
              <a:avLst/>
            </a:prstGeom>
            <a:solidFill>
              <a:srgbClr val="00008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90" name="Oval 36">
              <a:extLst>
                <a:ext uri="{FF2B5EF4-FFF2-40B4-BE49-F238E27FC236}">
                  <a16:creationId xmlns:a16="http://schemas.microsoft.com/office/drawing/2014/main" id="{E9A00FDF-D27E-4823-8D17-3D5A114C1E96}"/>
                </a:ext>
              </a:extLst>
            </p:cNvPr>
            <p:cNvSpPr>
              <a:spLocks noChangeArrowheads="1"/>
            </p:cNvSpPr>
            <p:nvPr/>
          </p:nvSpPr>
          <p:spPr bwMode="auto">
            <a:xfrm>
              <a:off x="3071813" y="2986088"/>
              <a:ext cx="33338" cy="33338"/>
            </a:xfrm>
            <a:prstGeom prst="ellipse">
              <a:avLst/>
            </a:prstGeom>
            <a:solidFill>
              <a:srgbClr val="FFFFFF"/>
            </a:solidFill>
            <a:ln w="11113" cap="flat">
              <a:noFill/>
              <a:prstDash val="solid"/>
              <a:miter lim="800000"/>
              <a:headEnd/>
              <a:tailEnd/>
            </a:ln>
            <a:extLst>
              <a:ext uri="{91240B29-F687-4F45-9708-019B960494DF}">
                <a14:hiddenLine xmlns:a14="http://schemas.microsoft.com/office/drawing/2010/main" w="11113" cap="flat">
                  <a:solidFill>
                    <a:srgbClr val="000080"/>
                  </a:solidFill>
                  <a:prstDash val="solid"/>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91" name="Oval 37">
              <a:extLst>
                <a:ext uri="{FF2B5EF4-FFF2-40B4-BE49-F238E27FC236}">
                  <a16:creationId xmlns:a16="http://schemas.microsoft.com/office/drawing/2014/main" id="{7C082E0F-30EA-4474-8C7D-1CD9A6123772}"/>
                </a:ext>
              </a:extLst>
            </p:cNvPr>
            <p:cNvSpPr>
              <a:spLocks noChangeArrowheads="1"/>
            </p:cNvSpPr>
            <p:nvPr/>
          </p:nvSpPr>
          <p:spPr bwMode="auto">
            <a:xfrm>
              <a:off x="3071813" y="2986088"/>
              <a:ext cx="33338" cy="33338"/>
            </a:xfrm>
            <a:prstGeom prst="ellipse">
              <a:avLst/>
            </a:prstGeom>
            <a:noFill/>
            <a:ln w="11113" cap="flat">
              <a:solidFill>
                <a:srgbClr val="000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92" name="Line 38">
              <a:extLst>
                <a:ext uri="{FF2B5EF4-FFF2-40B4-BE49-F238E27FC236}">
                  <a16:creationId xmlns:a16="http://schemas.microsoft.com/office/drawing/2014/main" id="{F1883B1C-892D-48FD-8472-DD4479B8C175}"/>
                </a:ext>
              </a:extLst>
            </p:cNvPr>
            <p:cNvSpPr>
              <a:spLocks noChangeShapeType="1"/>
            </p:cNvSpPr>
            <p:nvPr/>
          </p:nvSpPr>
          <p:spPr bwMode="auto">
            <a:xfrm>
              <a:off x="2801938" y="3000375"/>
              <a:ext cx="30163" cy="0"/>
            </a:xfrm>
            <a:prstGeom prst="line">
              <a:avLst/>
            </a:prstGeom>
            <a:noFill/>
            <a:ln w="3175" cap="flat">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93" name="Freeform 39">
              <a:extLst>
                <a:ext uri="{FF2B5EF4-FFF2-40B4-BE49-F238E27FC236}">
                  <a16:creationId xmlns:a16="http://schemas.microsoft.com/office/drawing/2014/main" id="{7F5BE37E-E14B-4FC8-9684-E424D20B84C1}"/>
                </a:ext>
              </a:extLst>
            </p:cNvPr>
            <p:cNvSpPr>
              <a:spLocks/>
            </p:cNvSpPr>
            <p:nvPr/>
          </p:nvSpPr>
          <p:spPr bwMode="auto">
            <a:xfrm>
              <a:off x="2595563" y="2928938"/>
              <a:ext cx="34925" cy="63500"/>
            </a:xfrm>
            <a:custGeom>
              <a:avLst/>
              <a:gdLst>
                <a:gd name="T0" fmla="*/ 315 w 507"/>
                <a:gd name="T1" fmla="*/ 39 h 926"/>
                <a:gd name="T2" fmla="*/ 272 w 507"/>
                <a:gd name="T3" fmla="*/ 0 h 926"/>
                <a:gd name="T4" fmla="*/ 0 w 507"/>
                <a:gd name="T5" fmla="*/ 89 h 926"/>
                <a:gd name="T6" fmla="*/ 0 w 507"/>
                <a:gd name="T7" fmla="*/ 139 h 926"/>
                <a:gd name="T8" fmla="*/ 201 w 507"/>
                <a:gd name="T9" fmla="*/ 100 h 926"/>
                <a:gd name="T10" fmla="*/ 201 w 507"/>
                <a:gd name="T11" fmla="*/ 812 h 926"/>
                <a:gd name="T12" fmla="*/ 62 w 507"/>
                <a:gd name="T13" fmla="*/ 876 h 926"/>
                <a:gd name="T14" fmla="*/ 9 w 507"/>
                <a:gd name="T15" fmla="*/ 876 h 926"/>
                <a:gd name="T16" fmla="*/ 9 w 507"/>
                <a:gd name="T17" fmla="*/ 926 h 926"/>
                <a:gd name="T18" fmla="*/ 258 w 507"/>
                <a:gd name="T19" fmla="*/ 920 h 926"/>
                <a:gd name="T20" fmla="*/ 507 w 507"/>
                <a:gd name="T21" fmla="*/ 926 h 926"/>
                <a:gd name="T22" fmla="*/ 507 w 507"/>
                <a:gd name="T23" fmla="*/ 876 h 926"/>
                <a:gd name="T24" fmla="*/ 454 w 507"/>
                <a:gd name="T25" fmla="*/ 876 h 926"/>
                <a:gd name="T26" fmla="*/ 315 w 507"/>
                <a:gd name="T27" fmla="*/ 812 h 926"/>
                <a:gd name="T28" fmla="*/ 315 w 507"/>
                <a:gd name="T29" fmla="*/ 39 h 9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07" h="926">
                  <a:moveTo>
                    <a:pt x="315" y="39"/>
                  </a:moveTo>
                  <a:cubicBezTo>
                    <a:pt x="315" y="2"/>
                    <a:pt x="311" y="0"/>
                    <a:pt x="272" y="0"/>
                  </a:cubicBezTo>
                  <a:cubicBezTo>
                    <a:pt x="183" y="88"/>
                    <a:pt x="57" y="89"/>
                    <a:pt x="0" y="89"/>
                  </a:cubicBezTo>
                  <a:lnTo>
                    <a:pt x="0" y="139"/>
                  </a:lnTo>
                  <a:cubicBezTo>
                    <a:pt x="32" y="139"/>
                    <a:pt x="125" y="139"/>
                    <a:pt x="201" y="100"/>
                  </a:cubicBezTo>
                  <a:lnTo>
                    <a:pt x="201" y="812"/>
                  </a:lnTo>
                  <a:cubicBezTo>
                    <a:pt x="201" y="858"/>
                    <a:pt x="201" y="876"/>
                    <a:pt x="62" y="876"/>
                  </a:cubicBezTo>
                  <a:lnTo>
                    <a:pt x="9" y="876"/>
                  </a:lnTo>
                  <a:lnTo>
                    <a:pt x="9" y="926"/>
                  </a:lnTo>
                  <a:cubicBezTo>
                    <a:pt x="34" y="924"/>
                    <a:pt x="206" y="920"/>
                    <a:pt x="258" y="920"/>
                  </a:cubicBezTo>
                  <a:cubicBezTo>
                    <a:pt x="300" y="920"/>
                    <a:pt x="476" y="924"/>
                    <a:pt x="507" y="926"/>
                  </a:cubicBezTo>
                  <a:lnTo>
                    <a:pt x="507" y="876"/>
                  </a:lnTo>
                  <a:lnTo>
                    <a:pt x="454" y="876"/>
                  </a:lnTo>
                  <a:cubicBezTo>
                    <a:pt x="315" y="876"/>
                    <a:pt x="315" y="858"/>
                    <a:pt x="315" y="812"/>
                  </a:cubicBezTo>
                  <a:lnTo>
                    <a:pt x="315" y="39"/>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94" name="Line 40">
              <a:extLst>
                <a:ext uri="{FF2B5EF4-FFF2-40B4-BE49-F238E27FC236}">
                  <a16:creationId xmlns:a16="http://schemas.microsoft.com/office/drawing/2014/main" id="{D1220B03-69BD-42B4-865E-03E08B36767C}"/>
                </a:ext>
              </a:extLst>
            </p:cNvPr>
            <p:cNvSpPr>
              <a:spLocks noChangeShapeType="1"/>
            </p:cNvSpPr>
            <p:nvPr/>
          </p:nvSpPr>
          <p:spPr bwMode="auto">
            <a:xfrm>
              <a:off x="2540000" y="3013075"/>
              <a:ext cx="144463" cy="0"/>
            </a:xfrm>
            <a:prstGeom prst="line">
              <a:avLst/>
            </a:prstGeom>
            <a:noFill/>
            <a:ln w="4763" cap="flat">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95" name="Freeform 41">
              <a:extLst>
                <a:ext uri="{FF2B5EF4-FFF2-40B4-BE49-F238E27FC236}">
                  <a16:creationId xmlns:a16="http://schemas.microsoft.com/office/drawing/2014/main" id="{864F46DF-6A32-4B29-8BBA-AB800B1DB9DD}"/>
                </a:ext>
              </a:extLst>
            </p:cNvPr>
            <p:cNvSpPr>
              <a:spLocks/>
            </p:cNvSpPr>
            <p:nvPr/>
          </p:nvSpPr>
          <p:spPr bwMode="auto">
            <a:xfrm>
              <a:off x="2549525" y="3025775"/>
              <a:ext cx="82550" cy="95250"/>
            </a:xfrm>
            <a:custGeom>
              <a:avLst/>
              <a:gdLst>
                <a:gd name="T0" fmla="*/ 487 w 1210"/>
                <a:gd name="T1" fmla="*/ 1243 h 1395"/>
                <a:gd name="T2" fmla="*/ 214 w 1210"/>
                <a:gd name="T3" fmla="*/ 700 h 1395"/>
                <a:gd name="T4" fmla="*/ 191 w 1210"/>
                <a:gd name="T5" fmla="*/ 678 h 1395"/>
                <a:gd name="T6" fmla="*/ 169 w 1210"/>
                <a:gd name="T7" fmla="*/ 689 h 1395"/>
                <a:gd name="T8" fmla="*/ 20 w 1210"/>
                <a:gd name="T9" fmla="*/ 788 h 1395"/>
                <a:gd name="T10" fmla="*/ 0 w 1210"/>
                <a:gd name="T11" fmla="*/ 811 h 1395"/>
                <a:gd name="T12" fmla="*/ 20 w 1210"/>
                <a:gd name="T13" fmla="*/ 831 h 1395"/>
                <a:gd name="T14" fmla="*/ 46 w 1210"/>
                <a:gd name="T15" fmla="*/ 818 h 1395"/>
                <a:gd name="T16" fmla="*/ 119 w 1210"/>
                <a:gd name="T17" fmla="*/ 768 h 1395"/>
                <a:gd name="T18" fmla="*/ 424 w 1210"/>
                <a:gd name="T19" fmla="*/ 1371 h 1395"/>
                <a:gd name="T20" fmla="*/ 456 w 1210"/>
                <a:gd name="T21" fmla="*/ 1395 h 1395"/>
                <a:gd name="T22" fmla="*/ 498 w 1210"/>
                <a:gd name="T23" fmla="*/ 1368 h 1395"/>
                <a:gd name="T24" fmla="*/ 1200 w 1210"/>
                <a:gd name="T25" fmla="*/ 63 h 1395"/>
                <a:gd name="T26" fmla="*/ 1210 w 1210"/>
                <a:gd name="T27" fmla="*/ 35 h 1395"/>
                <a:gd name="T28" fmla="*/ 1177 w 1210"/>
                <a:gd name="T29" fmla="*/ 0 h 1395"/>
                <a:gd name="T30" fmla="*/ 1141 w 1210"/>
                <a:gd name="T31" fmla="*/ 29 h 1395"/>
                <a:gd name="T32" fmla="*/ 487 w 1210"/>
                <a:gd name="T33" fmla="*/ 1243 h 13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10" h="1395">
                  <a:moveTo>
                    <a:pt x="487" y="1243"/>
                  </a:moveTo>
                  <a:lnTo>
                    <a:pt x="214" y="700"/>
                  </a:lnTo>
                  <a:cubicBezTo>
                    <a:pt x="207" y="686"/>
                    <a:pt x="203" y="678"/>
                    <a:pt x="191" y="678"/>
                  </a:cubicBezTo>
                  <a:cubicBezTo>
                    <a:pt x="185" y="678"/>
                    <a:pt x="183" y="678"/>
                    <a:pt x="169" y="689"/>
                  </a:cubicBezTo>
                  <a:lnTo>
                    <a:pt x="20" y="788"/>
                  </a:lnTo>
                  <a:cubicBezTo>
                    <a:pt x="0" y="800"/>
                    <a:pt x="0" y="807"/>
                    <a:pt x="0" y="811"/>
                  </a:cubicBezTo>
                  <a:cubicBezTo>
                    <a:pt x="0" y="820"/>
                    <a:pt x="7" y="831"/>
                    <a:pt x="20" y="831"/>
                  </a:cubicBezTo>
                  <a:cubicBezTo>
                    <a:pt x="25" y="831"/>
                    <a:pt x="28" y="831"/>
                    <a:pt x="46" y="818"/>
                  </a:cubicBezTo>
                  <a:cubicBezTo>
                    <a:pt x="61" y="807"/>
                    <a:pt x="102" y="779"/>
                    <a:pt x="119" y="768"/>
                  </a:cubicBezTo>
                  <a:lnTo>
                    <a:pt x="424" y="1371"/>
                  </a:lnTo>
                  <a:cubicBezTo>
                    <a:pt x="434" y="1392"/>
                    <a:pt x="436" y="1395"/>
                    <a:pt x="456" y="1395"/>
                  </a:cubicBezTo>
                  <a:cubicBezTo>
                    <a:pt x="469" y="1395"/>
                    <a:pt x="484" y="1395"/>
                    <a:pt x="498" y="1368"/>
                  </a:cubicBezTo>
                  <a:lnTo>
                    <a:pt x="1200" y="63"/>
                  </a:lnTo>
                  <a:cubicBezTo>
                    <a:pt x="1210" y="45"/>
                    <a:pt x="1210" y="42"/>
                    <a:pt x="1210" y="35"/>
                  </a:cubicBezTo>
                  <a:cubicBezTo>
                    <a:pt x="1210" y="13"/>
                    <a:pt x="1193" y="0"/>
                    <a:pt x="1177" y="0"/>
                  </a:cubicBezTo>
                  <a:cubicBezTo>
                    <a:pt x="1157" y="0"/>
                    <a:pt x="1150" y="13"/>
                    <a:pt x="1141" y="29"/>
                  </a:cubicBezTo>
                  <a:lnTo>
                    <a:pt x="487" y="1243"/>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96" name="Line 42">
              <a:extLst>
                <a:ext uri="{FF2B5EF4-FFF2-40B4-BE49-F238E27FC236}">
                  <a16:creationId xmlns:a16="http://schemas.microsoft.com/office/drawing/2014/main" id="{1BF74E44-E5E3-49CE-9800-C2A9663CEDBE}"/>
                </a:ext>
              </a:extLst>
            </p:cNvPr>
            <p:cNvSpPr>
              <a:spLocks noChangeShapeType="1"/>
            </p:cNvSpPr>
            <p:nvPr/>
          </p:nvSpPr>
          <p:spPr bwMode="auto">
            <a:xfrm>
              <a:off x="2630488" y="3027363"/>
              <a:ext cx="53975" cy="0"/>
            </a:xfrm>
            <a:prstGeom prst="line">
              <a:avLst/>
            </a:prstGeom>
            <a:noFill/>
            <a:ln w="4763" cap="flat">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97" name="Freeform 43">
              <a:extLst>
                <a:ext uri="{FF2B5EF4-FFF2-40B4-BE49-F238E27FC236}">
                  <a16:creationId xmlns:a16="http://schemas.microsoft.com/office/drawing/2014/main" id="{4C144716-D0EB-4C21-A5E7-35B8A7263E12}"/>
                </a:ext>
              </a:extLst>
            </p:cNvPr>
            <p:cNvSpPr>
              <a:spLocks/>
            </p:cNvSpPr>
            <p:nvPr/>
          </p:nvSpPr>
          <p:spPr bwMode="auto">
            <a:xfrm>
              <a:off x="2635250" y="3046413"/>
              <a:ext cx="42863" cy="63500"/>
            </a:xfrm>
            <a:custGeom>
              <a:avLst/>
              <a:gdLst>
                <a:gd name="T0" fmla="*/ 616 w 616"/>
                <a:gd name="T1" fmla="*/ 672 h 926"/>
                <a:gd name="T2" fmla="*/ 569 w 616"/>
                <a:gd name="T3" fmla="*/ 672 h 926"/>
                <a:gd name="T4" fmla="*/ 532 w 616"/>
                <a:gd name="T5" fmla="*/ 799 h 926"/>
                <a:gd name="T6" fmla="*/ 395 w 616"/>
                <a:gd name="T7" fmla="*/ 807 h 926"/>
                <a:gd name="T8" fmla="*/ 138 w 616"/>
                <a:gd name="T9" fmla="*/ 807 h 926"/>
                <a:gd name="T10" fmla="*/ 417 w 616"/>
                <a:gd name="T11" fmla="*/ 572 h 926"/>
                <a:gd name="T12" fmla="*/ 616 w 616"/>
                <a:gd name="T13" fmla="*/ 272 h 926"/>
                <a:gd name="T14" fmla="*/ 290 w 616"/>
                <a:gd name="T15" fmla="*/ 0 h 926"/>
                <a:gd name="T16" fmla="*/ 0 w 616"/>
                <a:gd name="T17" fmla="*/ 249 h 926"/>
                <a:gd name="T18" fmla="*/ 74 w 616"/>
                <a:gd name="T19" fmla="*/ 327 h 926"/>
                <a:gd name="T20" fmla="*/ 148 w 616"/>
                <a:gd name="T21" fmla="*/ 254 h 926"/>
                <a:gd name="T22" fmla="*/ 65 w 616"/>
                <a:gd name="T23" fmla="*/ 180 h 926"/>
                <a:gd name="T24" fmla="*/ 269 w 616"/>
                <a:gd name="T25" fmla="*/ 50 h 926"/>
                <a:gd name="T26" fmla="*/ 481 w 616"/>
                <a:gd name="T27" fmla="*/ 272 h 926"/>
                <a:gd name="T28" fmla="*/ 350 w 616"/>
                <a:gd name="T29" fmla="*/ 540 h 926"/>
                <a:gd name="T30" fmla="*/ 14 w 616"/>
                <a:gd name="T31" fmla="*/ 871 h 926"/>
                <a:gd name="T32" fmla="*/ 0 w 616"/>
                <a:gd name="T33" fmla="*/ 926 h 926"/>
                <a:gd name="T34" fmla="*/ 575 w 616"/>
                <a:gd name="T35" fmla="*/ 926 h 926"/>
                <a:gd name="T36" fmla="*/ 616 w 616"/>
                <a:gd name="T37" fmla="*/ 672 h 9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16" h="926">
                  <a:moveTo>
                    <a:pt x="616" y="672"/>
                  </a:moveTo>
                  <a:lnTo>
                    <a:pt x="569" y="672"/>
                  </a:lnTo>
                  <a:cubicBezTo>
                    <a:pt x="564" y="702"/>
                    <a:pt x="551" y="785"/>
                    <a:pt x="532" y="799"/>
                  </a:cubicBezTo>
                  <a:cubicBezTo>
                    <a:pt x="521" y="807"/>
                    <a:pt x="414" y="807"/>
                    <a:pt x="395" y="807"/>
                  </a:cubicBezTo>
                  <a:lnTo>
                    <a:pt x="138" y="807"/>
                  </a:lnTo>
                  <a:cubicBezTo>
                    <a:pt x="285" y="677"/>
                    <a:pt x="333" y="638"/>
                    <a:pt x="417" y="572"/>
                  </a:cubicBezTo>
                  <a:cubicBezTo>
                    <a:pt x="520" y="490"/>
                    <a:pt x="616" y="404"/>
                    <a:pt x="616" y="272"/>
                  </a:cubicBezTo>
                  <a:cubicBezTo>
                    <a:pt x="616" y="103"/>
                    <a:pt x="468" y="0"/>
                    <a:pt x="290" y="0"/>
                  </a:cubicBezTo>
                  <a:cubicBezTo>
                    <a:pt x="117" y="0"/>
                    <a:pt x="0" y="121"/>
                    <a:pt x="0" y="249"/>
                  </a:cubicBezTo>
                  <a:cubicBezTo>
                    <a:pt x="0" y="320"/>
                    <a:pt x="60" y="327"/>
                    <a:pt x="74" y="327"/>
                  </a:cubicBezTo>
                  <a:cubicBezTo>
                    <a:pt x="107" y="327"/>
                    <a:pt x="148" y="304"/>
                    <a:pt x="148" y="254"/>
                  </a:cubicBezTo>
                  <a:cubicBezTo>
                    <a:pt x="148" y="228"/>
                    <a:pt x="138" y="180"/>
                    <a:pt x="65" y="180"/>
                  </a:cubicBezTo>
                  <a:cubicBezTo>
                    <a:pt x="109" y="80"/>
                    <a:pt x="203" y="50"/>
                    <a:pt x="269" y="50"/>
                  </a:cubicBezTo>
                  <a:cubicBezTo>
                    <a:pt x="408" y="50"/>
                    <a:pt x="481" y="158"/>
                    <a:pt x="481" y="272"/>
                  </a:cubicBezTo>
                  <a:cubicBezTo>
                    <a:pt x="481" y="393"/>
                    <a:pt x="395" y="489"/>
                    <a:pt x="350" y="540"/>
                  </a:cubicBezTo>
                  <a:lnTo>
                    <a:pt x="14" y="871"/>
                  </a:lnTo>
                  <a:cubicBezTo>
                    <a:pt x="0" y="883"/>
                    <a:pt x="0" y="887"/>
                    <a:pt x="0" y="926"/>
                  </a:cubicBezTo>
                  <a:lnTo>
                    <a:pt x="575" y="926"/>
                  </a:lnTo>
                  <a:lnTo>
                    <a:pt x="616" y="672"/>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98" name="Freeform 44">
              <a:extLst>
                <a:ext uri="{FF2B5EF4-FFF2-40B4-BE49-F238E27FC236}">
                  <a16:creationId xmlns:a16="http://schemas.microsoft.com/office/drawing/2014/main" id="{12FCAE9C-DA62-4302-857C-996E343AA220}"/>
                </a:ext>
              </a:extLst>
            </p:cNvPr>
            <p:cNvSpPr>
              <a:spLocks/>
            </p:cNvSpPr>
            <p:nvPr/>
          </p:nvSpPr>
          <p:spPr bwMode="auto">
            <a:xfrm>
              <a:off x="3076575" y="3314700"/>
              <a:ext cx="34925" cy="63500"/>
            </a:xfrm>
            <a:custGeom>
              <a:avLst/>
              <a:gdLst>
                <a:gd name="T0" fmla="*/ 315 w 507"/>
                <a:gd name="T1" fmla="*/ 39 h 926"/>
                <a:gd name="T2" fmla="*/ 273 w 507"/>
                <a:gd name="T3" fmla="*/ 0 h 926"/>
                <a:gd name="T4" fmla="*/ 0 w 507"/>
                <a:gd name="T5" fmla="*/ 89 h 926"/>
                <a:gd name="T6" fmla="*/ 0 w 507"/>
                <a:gd name="T7" fmla="*/ 139 h 926"/>
                <a:gd name="T8" fmla="*/ 202 w 507"/>
                <a:gd name="T9" fmla="*/ 100 h 926"/>
                <a:gd name="T10" fmla="*/ 202 w 507"/>
                <a:gd name="T11" fmla="*/ 812 h 926"/>
                <a:gd name="T12" fmla="*/ 63 w 507"/>
                <a:gd name="T13" fmla="*/ 876 h 926"/>
                <a:gd name="T14" fmla="*/ 10 w 507"/>
                <a:gd name="T15" fmla="*/ 876 h 926"/>
                <a:gd name="T16" fmla="*/ 10 w 507"/>
                <a:gd name="T17" fmla="*/ 926 h 926"/>
                <a:gd name="T18" fmla="*/ 258 w 507"/>
                <a:gd name="T19" fmla="*/ 921 h 926"/>
                <a:gd name="T20" fmla="*/ 507 w 507"/>
                <a:gd name="T21" fmla="*/ 926 h 926"/>
                <a:gd name="T22" fmla="*/ 507 w 507"/>
                <a:gd name="T23" fmla="*/ 876 h 926"/>
                <a:gd name="T24" fmla="*/ 454 w 507"/>
                <a:gd name="T25" fmla="*/ 876 h 926"/>
                <a:gd name="T26" fmla="*/ 315 w 507"/>
                <a:gd name="T27" fmla="*/ 812 h 926"/>
                <a:gd name="T28" fmla="*/ 315 w 507"/>
                <a:gd name="T29" fmla="*/ 39 h 9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07" h="926">
                  <a:moveTo>
                    <a:pt x="315" y="39"/>
                  </a:moveTo>
                  <a:cubicBezTo>
                    <a:pt x="315" y="2"/>
                    <a:pt x="312" y="0"/>
                    <a:pt x="273" y="0"/>
                  </a:cubicBezTo>
                  <a:cubicBezTo>
                    <a:pt x="184" y="88"/>
                    <a:pt x="57" y="89"/>
                    <a:pt x="0" y="89"/>
                  </a:cubicBezTo>
                  <a:lnTo>
                    <a:pt x="0" y="139"/>
                  </a:lnTo>
                  <a:cubicBezTo>
                    <a:pt x="33" y="139"/>
                    <a:pt x="125" y="139"/>
                    <a:pt x="202" y="100"/>
                  </a:cubicBezTo>
                  <a:lnTo>
                    <a:pt x="202" y="812"/>
                  </a:lnTo>
                  <a:cubicBezTo>
                    <a:pt x="202" y="858"/>
                    <a:pt x="202" y="876"/>
                    <a:pt x="63" y="876"/>
                  </a:cubicBezTo>
                  <a:lnTo>
                    <a:pt x="10" y="876"/>
                  </a:lnTo>
                  <a:lnTo>
                    <a:pt x="10" y="926"/>
                  </a:lnTo>
                  <a:cubicBezTo>
                    <a:pt x="35" y="925"/>
                    <a:pt x="207" y="921"/>
                    <a:pt x="258" y="921"/>
                  </a:cubicBezTo>
                  <a:cubicBezTo>
                    <a:pt x="301" y="921"/>
                    <a:pt x="477" y="925"/>
                    <a:pt x="507" y="926"/>
                  </a:cubicBezTo>
                  <a:lnTo>
                    <a:pt x="507" y="876"/>
                  </a:lnTo>
                  <a:lnTo>
                    <a:pt x="454" y="876"/>
                  </a:lnTo>
                  <a:cubicBezTo>
                    <a:pt x="315" y="876"/>
                    <a:pt x="315" y="858"/>
                    <a:pt x="315" y="812"/>
                  </a:cubicBezTo>
                  <a:lnTo>
                    <a:pt x="315" y="39"/>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99" name="Line 45">
              <a:extLst>
                <a:ext uri="{FF2B5EF4-FFF2-40B4-BE49-F238E27FC236}">
                  <a16:creationId xmlns:a16="http://schemas.microsoft.com/office/drawing/2014/main" id="{9C511BD7-C701-4858-96C8-AABF79760A09}"/>
                </a:ext>
              </a:extLst>
            </p:cNvPr>
            <p:cNvSpPr>
              <a:spLocks noChangeShapeType="1"/>
            </p:cNvSpPr>
            <p:nvPr/>
          </p:nvSpPr>
          <p:spPr bwMode="auto">
            <a:xfrm>
              <a:off x="3021013" y="3397250"/>
              <a:ext cx="144463" cy="0"/>
            </a:xfrm>
            <a:prstGeom prst="line">
              <a:avLst/>
            </a:prstGeom>
            <a:noFill/>
            <a:ln w="4763" cap="flat">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100" name="Freeform 46">
              <a:extLst>
                <a:ext uri="{FF2B5EF4-FFF2-40B4-BE49-F238E27FC236}">
                  <a16:creationId xmlns:a16="http://schemas.microsoft.com/office/drawing/2014/main" id="{1B04D0FB-CCE7-46F9-81D5-26A737DA036C}"/>
                </a:ext>
              </a:extLst>
            </p:cNvPr>
            <p:cNvSpPr>
              <a:spLocks/>
            </p:cNvSpPr>
            <p:nvPr/>
          </p:nvSpPr>
          <p:spPr bwMode="auto">
            <a:xfrm>
              <a:off x="3030538" y="3409950"/>
              <a:ext cx="82550" cy="96838"/>
            </a:xfrm>
            <a:custGeom>
              <a:avLst/>
              <a:gdLst>
                <a:gd name="T0" fmla="*/ 487 w 1210"/>
                <a:gd name="T1" fmla="*/ 1242 h 1394"/>
                <a:gd name="T2" fmla="*/ 213 w 1210"/>
                <a:gd name="T3" fmla="*/ 700 h 1394"/>
                <a:gd name="T4" fmla="*/ 191 w 1210"/>
                <a:gd name="T5" fmla="*/ 677 h 1394"/>
                <a:gd name="T6" fmla="*/ 169 w 1210"/>
                <a:gd name="T7" fmla="*/ 688 h 1394"/>
                <a:gd name="T8" fmla="*/ 19 w 1210"/>
                <a:gd name="T9" fmla="*/ 787 h 1394"/>
                <a:gd name="T10" fmla="*/ 0 w 1210"/>
                <a:gd name="T11" fmla="*/ 810 h 1394"/>
                <a:gd name="T12" fmla="*/ 19 w 1210"/>
                <a:gd name="T13" fmla="*/ 830 h 1394"/>
                <a:gd name="T14" fmla="*/ 46 w 1210"/>
                <a:gd name="T15" fmla="*/ 817 h 1394"/>
                <a:gd name="T16" fmla="*/ 119 w 1210"/>
                <a:gd name="T17" fmla="*/ 767 h 1394"/>
                <a:gd name="T18" fmla="*/ 423 w 1210"/>
                <a:gd name="T19" fmla="*/ 1370 h 1394"/>
                <a:gd name="T20" fmla="*/ 455 w 1210"/>
                <a:gd name="T21" fmla="*/ 1394 h 1394"/>
                <a:gd name="T22" fmla="*/ 498 w 1210"/>
                <a:gd name="T23" fmla="*/ 1367 h 1394"/>
                <a:gd name="T24" fmla="*/ 1199 w 1210"/>
                <a:gd name="T25" fmla="*/ 62 h 1394"/>
                <a:gd name="T26" fmla="*/ 1210 w 1210"/>
                <a:gd name="T27" fmla="*/ 34 h 1394"/>
                <a:gd name="T28" fmla="*/ 1177 w 1210"/>
                <a:gd name="T29" fmla="*/ 0 h 1394"/>
                <a:gd name="T30" fmla="*/ 1141 w 1210"/>
                <a:gd name="T31" fmla="*/ 28 h 1394"/>
                <a:gd name="T32" fmla="*/ 487 w 1210"/>
                <a:gd name="T33" fmla="*/ 1242 h 1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10" h="1394">
                  <a:moveTo>
                    <a:pt x="487" y="1242"/>
                  </a:moveTo>
                  <a:lnTo>
                    <a:pt x="213" y="700"/>
                  </a:lnTo>
                  <a:cubicBezTo>
                    <a:pt x="206" y="685"/>
                    <a:pt x="202" y="677"/>
                    <a:pt x="191" y="677"/>
                  </a:cubicBezTo>
                  <a:cubicBezTo>
                    <a:pt x="185" y="677"/>
                    <a:pt x="183" y="677"/>
                    <a:pt x="169" y="688"/>
                  </a:cubicBezTo>
                  <a:lnTo>
                    <a:pt x="19" y="787"/>
                  </a:lnTo>
                  <a:cubicBezTo>
                    <a:pt x="0" y="800"/>
                    <a:pt x="0" y="807"/>
                    <a:pt x="0" y="810"/>
                  </a:cubicBezTo>
                  <a:cubicBezTo>
                    <a:pt x="0" y="819"/>
                    <a:pt x="7" y="830"/>
                    <a:pt x="19" y="830"/>
                  </a:cubicBezTo>
                  <a:cubicBezTo>
                    <a:pt x="25" y="830"/>
                    <a:pt x="27" y="830"/>
                    <a:pt x="46" y="817"/>
                  </a:cubicBezTo>
                  <a:cubicBezTo>
                    <a:pt x="61" y="807"/>
                    <a:pt x="101" y="778"/>
                    <a:pt x="119" y="767"/>
                  </a:cubicBezTo>
                  <a:lnTo>
                    <a:pt x="423" y="1370"/>
                  </a:lnTo>
                  <a:cubicBezTo>
                    <a:pt x="434" y="1391"/>
                    <a:pt x="436" y="1394"/>
                    <a:pt x="455" y="1394"/>
                  </a:cubicBezTo>
                  <a:cubicBezTo>
                    <a:pt x="469" y="1394"/>
                    <a:pt x="484" y="1394"/>
                    <a:pt x="498" y="1367"/>
                  </a:cubicBezTo>
                  <a:lnTo>
                    <a:pt x="1199" y="62"/>
                  </a:lnTo>
                  <a:cubicBezTo>
                    <a:pt x="1210" y="44"/>
                    <a:pt x="1210" y="41"/>
                    <a:pt x="1210" y="34"/>
                  </a:cubicBezTo>
                  <a:cubicBezTo>
                    <a:pt x="1210" y="12"/>
                    <a:pt x="1192" y="0"/>
                    <a:pt x="1177" y="0"/>
                  </a:cubicBezTo>
                  <a:cubicBezTo>
                    <a:pt x="1156" y="0"/>
                    <a:pt x="1149" y="12"/>
                    <a:pt x="1141" y="28"/>
                  </a:cubicBezTo>
                  <a:lnTo>
                    <a:pt x="487" y="1242"/>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01" name="Line 47">
              <a:extLst>
                <a:ext uri="{FF2B5EF4-FFF2-40B4-BE49-F238E27FC236}">
                  <a16:creationId xmlns:a16="http://schemas.microsoft.com/office/drawing/2014/main" id="{784C2C2D-20FC-4F62-ABC4-D2A22FDC28D2}"/>
                </a:ext>
              </a:extLst>
            </p:cNvPr>
            <p:cNvSpPr>
              <a:spLocks noChangeShapeType="1"/>
            </p:cNvSpPr>
            <p:nvPr/>
          </p:nvSpPr>
          <p:spPr bwMode="auto">
            <a:xfrm>
              <a:off x="3111500" y="3413125"/>
              <a:ext cx="53975" cy="0"/>
            </a:xfrm>
            <a:prstGeom prst="line">
              <a:avLst/>
            </a:prstGeom>
            <a:noFill/>
            <a:ln w="4763" cap="flat">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102" name="Freeform 48">
              <a:extLst>
                <a:ext uri="{FF2B5EF4-FFF2-40B4-BE49-F238E27FC236}">
                  <a16:creationId xmlns:a16="http://schemas.microsoft.com/office/drawing/2014/main" id="{2FBE7146-5C3D-4FB6-8B8C-9B827713E26A}"/>
                </a:ext>
              </a:extLst>
            </p:cNvPr>
            <p:cNvSpPr>
              <a:spLocks/>
            </p:cNvSpPr>
            <p:nvPr/>
          </p:nvSpPr>
          <p:spPr bwMode="auto">
            <a:xfrm>
              <a:off x="3116263" y="3430588"/>
              <a:ext cx="42863" cy="63500"/>
            </a:xfrm>
            <a:custGeom>
              <a:avLst/>
              <a:gdLst>
                <a:gd name="T0" fmla="*/ 617 w 617"/>
                <a:gd name="T1" fmla="*/ 672 h 926"/>
                <a:gd name="T2" fmla="*/ 570 w 617"/>
                <a:gd name="T3" fmla="*/ 672 h 926"/>
                <a:gd name="T4" fmla="*/ 533 w 617"/>
                <a:gd name="T5" fmla="*/ 799 h 926"/>
                <a:gd name="T6" fmla="*/ 396 w 617"/>
                <a:gd name="T7" fmla="*/ 807 h 926"/>
                <a:gd name="T8" fmla="*/ 138 w 617"/>
                <a:gd name="T9" fmla="*/ 807 h 926"/>
                <a:gd name="T10" fmla="*/ 417 w 617"/>
                <a:gd name="T11" fmla="*/ 572 h 926"/>
                <a:gd name="T12" fmla="*/ 617 w 617"/>
                <a:gd name="T13" fmla="*/ 272 h 926"/>
                <a:gd name="T14" fmla="*/ 291 w 617"/>
                <a:gd name="T15" fmla="*/ 0 h 926"/>
                <a:gd name="T16" fmla="*/ 0 w 617"/>
                <a:gd name="T17" fmla="*/ 249 h 926"/>
                <a:gd name="T18" fmla="*/ 74 w 617"/>
                <a:gd name="T19" fmla="*/ 327 h 926"/>
                <a:gd name="T20" fmla="*/ 149 w 617"/>
                <a:gd name="T21" fmla="*/ 254 h 926"/>
                <a:gd name="T22" fmla="*/ 66 w 617"/>
                <a:gd name="T23" fmla="*/ 179 h 926"/>
                <a:gd name="T24" fmla="*/ 270 w 617"/>
                <a:gd name="T25" fmla="*/ 50 h 926"/>
                <a:gd name="T26" fmla="*/ 481 w 617"/>
                <a:gd name="T27" fmla="*/ 272 h 926"/>
                <a:gd name="T28" fmla="*/ 350 w 617"/>
                <a:gd name="T29" fmla="*/ 540 h 926"/>
                <a:gd name="T30" fmla="*/ 14 w 617"/>
                <a:gd name="T31" fmla="*/ 871 h 926"/>
                <a:gd name="T32" fmla="*/ 0 w 617"/>
                <a:gd name="T33" fmla="*/ 926 h 926"/>
                <a:gd name="T34" fmla="*/ 575 w 617"/>
                <a:gd name="T35" fmla="*/ 926 h 926"/>
                <a:gd name="T36" fmla="*/ 617 w 617"/>
                <a:gd name="T37" fmla="*/ 672 h 9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17" h="926">
                  <a:moveTo>
                    <a:pt x="617" y="672"/>
                  </a:moveTo>
                  <a:lnTo>
                    <a:pt x="570" y="672"/>
                  </a:lnTo>
                  <a:cubicBezTo>
                    <a:pt x="565" y="702"/>
                    <a:pt x="552" y="785"/>
                    <a:pt x="533" y="799"/>
                  </a:cubicBezTo>
                  <a:cubicBezTo>
                    <a:pt x="522" y="807"/>
                    <a:pt x="415" y="807"/>
                    <a:pt x="396" y="807"/>
                  </a:cubicBezTo>
                  <a:lnTo>
                    <a:pt x="138" y="807"/>
                  </a:lnTo>
                  <a:cubicBezTo>
                    <a:pt x="285" y="677"/>
                    <a:pt x="334" y="638"/>
                    <a:pt x="417" y="572"/>
                  </a:cubicBezTo>
                  <a:cubicBezTo>
                    <a:pt x="521" y="490"/>
                    <a:pt x="617" y="404"/>
                    <a:pt x="617" y="272"/>
                  </a:cubicBezTo>
                  <a:cubicBezTo>
                    <a:pt x="617" y="103"/>
                    <a:pt x="469" y="0"/>
                    <a:pt x="291" y="0"/>
                  </a:cubicBezTo>
                  <a:cubicBezTo>
                    <a:pt x="117" y="0"/>
                    <a:pt x="0" y="121"/>
                    <a:pt x="0" y="249"/>
                  </a:cubicBezTo>
                  <a:cubicBezTo>
                    <a:pt x="0" y="320"/>
                    <a:pt x="60" y="327"/>
                    <a:pt x="74" y="327"/>
                  </a:cubicBezTo>
                  <a:cubicBezTo>
                    <a:pt x="108" y="327"/>
                    <a:pt x="149" y="304"/>
                    <a:pt x="149" y="254"/>
                  </a:cubicBezTo>
                  <a:cubicBezTo>
                    <a:pt x="149" y="228"/>
                    <a:pt x="138" y="179"/>
                    <a:pt x="66" y="179"/>
                  </a:cubicBezTo>
                  <a:cubicBezTo>
                    <a:pt x="110" y="80"/>
                    <a:pt x="204" y="50"/>
                    <a:pt x="270" y="50"/>
                  </a:cubicBezTo>
                  <a:cubicBezTo>
                    <a:pt x="409" y="50"/>
                    <a:pt x="481" y="158"/>
                    <a:pt x="481" y="272"/>
                  </a:cubicBezTo>
                  <a:cubicBezTo>
                    <a:pt x="481" y="393"/>
                    <a:pt x="396" y="489"/>
                    <a:pt x="350" y="540"/>
                  </a:cubicBezTo>
                  <a:lnTo>
                    <a:pt x="14" y="871"/>
                  </a:lnTo>
                  <a:cubicBezTo>
                    <a:pt x="0" y="883"/>
                    <a:pt x="0" y="887"/>
                    <a:pt x="0" y="926"/>
                  </a:cubicBezTo>
                  <a:lnTo>
                    <a:pt x="575" y="926"/>
                  </a:lnTo>
                  <a:lnTo>
                    <a:pt x="617" y="672"/>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pic>
        <p:nvPicPr>
          <p:cNvPr id="92" name="Picture 91">
            <a:extLst>
              <a:ext uri="{FF2B5EF4-FFF2-40B4-BE49-F238E27FC236}">
                <a16:creationId xmlns:a16="http://schemas.microsoft.com/office/drawing/2014/main" id="{6337D129-F775-4A12-B2BA-DFF7E189312A}"/>
              </a:ext>
            </a:extLst>
          </p:cNvPr>
          <p:cNvPicPr>
            <a:picLocks noChangeAspect="1"/>
          </p:cNvPicPr>
          <p:nvPr>
            <p:custDataLst>
              <p:tags r:id="rId3"/>
            </p:custDataLst>
          </p:nvPr>
        </p:nvPicPr>
        <p:blipFill>
          <a:blip r:embed="rId7">
            <a:extLst>
              <a:ext uri="{28A0092B-C50C-407E-A947-70E740481C1C}">
                <a14:useLocalDpi xmlns:a14="http://schemas.microsoft.com/office/drawing/2010/main" val="0"/>
              </a:ext>
            </a:extLst>
          </a:blip>
          <a:stretch>
            <a:fillRect/>
          </a:stretch>
        </p:blipFill>
        <p:spPr>
          <a:xfrm>
            <a:off x="838200" y="1690692"/>
            <a:ext cx="2732190" cy="4852571"/>
          </a:xfrm>
          <a:prstGeom prst="rect">
            <a:avLst/>
          </a:prstGeom>
        </p:spPr>
      </p:pic>
      <p:sp>
        <p:nvSpPr>
          <p:cNvPr id="50" name="Rectangle 49">
            <a:extLst>
              <a:ext uri="{FF2B5EF4-FFF2-40B4-BE49-F238E27FC236}">
                <a16:creationId xmlns:a16="http://schemas.microsoft.com/office/drawing/2014/main" id="{51E0718B-B81E-43EB-8682-025A614C128C}"/>
              </a:ext>
            </a:extLst>
          </p:cNvPr>
          <p:cNvSpPr/>
          <p:nvPr/>
        </p:nvSpPr>
        <p:spPr>
          <a:xfrm>
            <a:off x="670921" y="3538659"/>
            <a:ext cx="96715" cy="14238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pic>
        <p:nvPicPr>
          <p:cNvPr id="3" name="Picture 2">
            <a:extLst>
              <a:ext uri="{FF2B5EF4-FFF2-40B4-BE49-F238E27FC236}">
                <a16:creationId xmlns:a16="http://schemas.microsoft.com/office/drawing/2014/main" id="{004C75B5-473C-473A-BB2F-A4F50639AB9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5577" y="1833749"/>
            <a:ext cx="6487927" cy="2557645"/>
          </a:xfrm>
          <a:prstGeom prst="rect">
            <a:avLst/>
          </a:prstGeom>
          <a:ln>
            <a:noFill/>
          </a:ln>
          <a:effectLst>
            <a:outerShdw blurRad="292100" dist="139700" dir="2700000" algn="tl" rotWithShape="0">
              <a:srgbClr val="333333">
                <a:alpha val="65000"/>
              </a:srgbClr>
            </a:outerShdw>
          </a:effectLst>
        </p:spPr>
      </p:pic>
    </p:spTree>
    <p:custDataLst>
      <p:tags r:id="rId1"/>
    </p:custDataLst>
    <p:extLst>
      <p:ext uri="{BB962C8B-B14F-4D97-AF65-F5344CB8AC3E}">
        <p14:creationId xmlns:p14="http://schemas.microsoft.com/office/powerpoint/2010/main" val="3988261050"/>
      </p:ext>
    </p:extLst>
  </p:cSld>
  <p:clrMapOvr>
    <a:masterClrMapping/>
  </p:clrMapOvr>
  <mc:AlternateContent xmlns:mc="http://schemas.openxmlformats.org/markup-compatibility/2006" xmlns:p14="http://schemas.microsoft.com/office/powerpoint/2010/main">
    <mc:Choice Requires="p14">
      <p:transition spd="med" p14:dur="700" advTm="63799">
        <p:fade/>
      </p:transition>
    </mc:Choice>
    <mc:Fallback xmlns="">
      <p:transition spd="med" advTm="63799">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3"/>
                                        </p:tgtEl>
                                      </p:cBhvr>
                                    </p:animEffect>
                                    <p:set>
                                      <p:cBhvr>
                                        <p:cTn id="12" dur="1" fill="hold">
                                          <p:stCondLst>
                                            <p:cond delay="499"/>
                                          </p:stCondLst>
                                        </p:cTn>
                                        <p:tgtEl>
                                          <p:spTgt spid="3"/>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50"/>
                                        </p:tgtEl>
                                        <p:attrNameLst>
                                          <p:attrName>style.visibility</p:attrName>
                                        </p:attrNameLst>
                                      </p:cBhvr>
                                      <p:to>
                                        <p:strVal val="visible"/>
                                      </p:to>
                                    </p:set>
                                    <p:animEffect transition="in" filter="wipe(up)">
                                      <p:cBhvr>
                                        <p:cTn id="17" dur="500"/>
                                        <p:tgtEl>
                                          <p:spTgt spid="5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xit" presetSubtype="1" fill="hold" grpId="1" nodeType="clickEffect">
                                  <p:stCondLst>
                                    <p:cond delay="0"/>
                                  </p:stCondLst>
                                  <p:childTnLst>
                                    <p:animEffect transition="out" filter="wipe(up)">
                                      <p:cBhvr>
                                        <p:cTn id="21" dur="500"/>
                                        <p:tgtEl>
                                          <p:spTgt spid="50"/>
                                        </p:tgtEl>
                                      </p:cBhvr>
                                    </p:animEffect>
                                    <p:set>
                                      <p:cBhvr>
                                        <p:cTn id="22" dur="1" fill="hold">
                                          <p:stCondLst>
                                            <p:cond delay="499"/>
                                          </p:stCondLst>
                                        </p:cTn>
                                        <p:tgtEl>
                                          <p:spTgt spid="5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0" grpId="1"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EB776-73D0-4515-8719-C24BFB45BF4E}"/>
              </a:ext>
            </a:extLst>
          </p:cNvPr>
          <p:cNvSpPr>
            <a:spLocks noGrp="1"/>
          </p:cNvSpPr>
          <p:nvPr>
            <p:ph type="title"/>
          </p:nvPr>
        </p:nvSpPr>
        <p:spPr/>
        <p:txBody>
          <a:bodyPr/>
          <a:lstStyle/>
          <a:p>
            <a:r>
              <a:rPr lang="en-GB" dirty="0" err="1">
                <a:solidFill>
                  <a:schemeClr val="bg1">
                    <a:lumMod val="50000"/>
                  </a:schemeClr>
                </a:solidFill>
              </a:rPr>
              <a:t>Kitaev’s</a:t>
            </a:r>
            <a:r>
              <a:rPr lang="en-GB" dirty="0">
                <a:solidFill>
                  <a:schemeClr val="bg1">
                    <a:lumMod val="50000"/>
                  </a:schemeClr>
                </a:solidFill>
              </a:rPr>
              <a:t> Frameworks |</a:t>
            </a:r>
            <a:r>
              <a:rPr lang="en-GB" dirty="0"/>
              <a:t> </a:t>
            </a:r>
            <a:r>
              <a:rPr lang="en-GB" dirty="0">
                <a:solidFill>
                  <a:schemeClr val="bg1">
                    <a:lumMod val="50000"/>
                  </a:schemeClr>
                </a:solidFill>
              </a:rPr>
              <a:t>TDPG | </a:t>
            </a:r>
            <a:r>
              <a:rPr lang="en-GB" dirty="0"/>
              <a:t>Example</a:t>
            </a:r>
          </a:p>
        </p:txBody>
      </p:sp>
      <p:pic>
        <p:nvPicPr>
          <p:cNvPr id="5" name="Picture 4">
            <a:extLst>
              <a:ext uri="{FF2B5EF4-FFF2-40B4-BE49-F238E27FC236}">
                <a16:creationId xmlns:a16="http://schemas.microsoft.com/office/drawing/2014/main" id="{584F91AB-70BB-482E-8169-A3E031F6ABEF}"/>
              </a:ext>
            </a:extLst>
          </p:cNvPr>
          <p:cNvPicPr>
            <a:picLocks noChangeAspect="1"/>
          </p:cNvPicPr>
          <p:nvPr>
            <p:custDataLst>
              <p:tags r:id="rId1"/>
            </p:custDataLst>
          </p:nvPr>
        </p:nvPicPr>
        <p:blipFill>
          <a:blip r:embed="rId5">
            <a:extLst>
              <a:ext uri="{28A0092B-C50C-407E-A947-70E740481C1C}">
                <a14:useLocalDpi xmlns:a14="http://schemas.microsoft.com/office/drawing/2010/main" val="0"/>
              </a:ext>
            </a:extLst>
          </a:blip>
          <a:stretch>
            <a:fillRect/>
          </a:stretch>
        </p:blipFill>
        <p:spPr>
          <a:xfrm>
            <a:off x="6226920" y="5611041"/>
            <a:ext cx="4450286" cy="595048"/>
          </a:xfrm>
          <a:prstGeom prst="rect">
            <a:avLst/>
          </a:prstGeom>
        </p:spPr>
      </p:pic>
      <p:grpSp>
        <p:nvGrpSpPr>
          <p:cNvPr id="2155" name="Group 2154">
            <a:extLst>
              <a:ext uri="{FF2B5EF4-FFF2-40B4-BE49-F238E27FC236}">
                <a16:creationId xmlns:a16="http://schemas.microsoft.com/office/drawing/2014/main" id="{7A263539-D057-4135-9DA3-39724899E87C}"/>
              </a:ext>
            </a:extLst>
          </p:cNvPr>
          <p:cNvGrpSpPr>
            <a:grpSpLocks noChangeAspect="1"/>
          </p:cNvGrpSpPr>
          <p:nvPr/>
        </p:nvGrpSpPr>
        <p:grpSpPr>
          <a:xfrm>
            <a:off x="6040582" y="1637234"/>
            <a:ext cx="4117877" cy="3492060"/>
            <a:chOff x="2540000" y="2540000"/>
            <a:chExt cx="1566863" cy="1328738"/>
          </a:xfrm>
        </p:grpSpPr>
        <p:sp>
          <p:nvSpPr>
            <p:cNvPr id="27" name="Line 7">
              <a:extLst>
                <a:ext uri="{FF2B5EF4-FFF2-40B4-BE49-F238E27FC236}">
                  <a16:creationId xmlns:a16="http://schemas.microsoft.com/office/drawing/2014/main" id="{037E92F8-3105-4ED6-92C4-E2DC723C8731}"/>
                </a:ext>
              </a:extLst>
            </p:cNvPr>
            <p:cNvSpPr>
              <a:spLocks noChangeShapeType="1"/>
            </p:cNvSpPr>
            <p:nvPr/>
          </p:nvSpPr>
          <p:spPr bwMode="auto">
            <a:xfrm>
              <a:off x="3035300" y="3633788"/>
              <a:ext cx="0" cy="41275"/>
            </a:xfrm>
            <a:prstGeom prst="line">
              <a:avLst/>
            </a:prstGeom>
            <a:noFill/>
            <a:ln w="3175" cap="flat">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8" name="Freeform 8">
              <a:extLst>
                <a:ext uri="{FF2B5EF4-FFF2-40B4-BE49-F238E27FC236}">
                  <a16:creationId xmlns:a16="http://schemas.microsoft.com/office/drawing/2014/main" id="{146440C7-3C1A-4CAC-9E7B-A7F454F2687E}"/>
                </a:ext>
              </a:extLst>
            </p:cNvPr>
            <p:cNvSpPr>
              <a:spLocks/>
            </p:cNvSpPr>
            <p:nvPr/>
          </p:nvSpPr>
          <p:spPr bwMode="auto">
            <a:xfrm>
              <a:off x="2836863" y="2540000"/>
              <a:ext cx="1270000" cy="1114425"/>
            </a:xfrm>
            <a:custGeom>
              <a:avLst/>
              <a:gdLst>
                <a:gd name="T0" fmla="*/ 0 w 18492"/>
                <a:gd name="T1" fmla="*/ 0 h 16243"/>
                <a:gd name="T2" fmla="*/ 0 w 18492"/>
                <a:gd name="T3" fmla="*/ 16243 h 16243"/>
                <a:gd name="T4" fmla="*/ 18492 w 18492"/>
                <a:gd name="T5" fmla="*/ 16243 h 16243"/>
              </a:gdLst>
              <a:ahLst/>
              <a:cxnLst>
                <a:cxn ang="0">
                  <a:pos x="T0" y="T1"/>
                </a:cxn>
                <a:cxn ang="0">
                  <a:pos x="T2" y="T3"/>
                </a:cxn>
                <a:cxn ang="0">
                  <a:pos x="T4" y="T5"/>
                </a:cxn>
              </a:cxnLst>
              <a:rect l="0" t="0" r="r" b="b"/>
              <a:pathLst>
                <a:path w="18492" h="16243">
                  <a:moveTo>
                    <a:pt x="0" y="0"/>
                  </a:moveTo>
                  <a:lnTo>
                    <a:pt x="0" y="16243"/>
                  </a:lnTo>
                  <a:lnTo>
                    <a:pt x="18492" y="16243"/>
                  </a:lnTo>
                </a:path>
              </a:pathLst>
            </a:custGeom>
            <a:noFill/>
            <a:ln w="63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9" name="Line 9">
              <a:extLst>
                <a:ext uri="{FF2B5EF4-FFF2-40B4-BE49-F238E27FC236}">
                  <a16:creationId xmlns:a16="http://schemas.microsoft.com/office/drawing/2014/main" id="{EEF8069F-C083-4A6E-83DE-8872EB778AB5}"/>
                </a:ext>
              </a:extLst>
            </p:cNvPr>
            <p:cNvSpPr>
              <a:spLocks noChangeShapeType="1"/>
            </p:cNvSpPr>
            <p:nvPr/>
          </p:nvSpPr>
          <p:spPr bwMode="auto">
            <a:xfrm>
              <a:off x="2820988" y="3455988"/>
              <a:ext cx="30163" cy="0"/>
            </a:xfrm>
            <a:prstGeom prst="line">
              <a:avLst/>
            </a:prstGeom>
            <a:noFill/>
            <a:ln w="3175" cap="flat">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0" name="Line 10">
              <a:extLst>
                <a:ext uri="{FF2B5EF4-FFF2-40B4-BE49-F238E27FC236}">
                  <a16:creationId xmlns:a16="http://schemas.microsoft.com/office/drawing/2014/main" id="{C4D3755E-541F-4CAD-894D-E9C11716D2C5}"/>
                </a:ext>
              </a:extLst>
            </p:cNvPr>
            <p:cNvSpPr>
              <a:spLocks noChangeShapeType="1"/>
            </p:cNvSpPr>
            <p:nvPr/>
          </p:nvSpPr>
          <p:spPr bwMode="auto">
            <a:xfrm flipV="1">
              <a:off x="4037013" y="2657475"/>
              <a:ext cx="0" cy="996950"/>
            </a:xfrm>
            <a:prstGeom prst="line">
              <a:avLst/>
            </a:prstGeom>
            <a:noFill/>
            <a:ln w="3175" cap="flat">
              <a:solidFill>
                <a:srgbClr val="00008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1" name="Freeform 11">
              <a:extLst>
                <a:ext uri="{FF2B5EF4-FFF2-40B4-BE49-F238E27FC236}">
                  <a16:creationId xmlns:a16="http://schemas.microsoft.com/office/drawing/2014/main" id="{F6029BD6-9972-4EA3-9258-4269B0E2C079}"/>
                </a:ext>
              </a:extLst>
            </p:cNvPr>
            <p:cNvSpPr>
              <a:spLocks/>
            </p:cNvSpPr>
            <p:nvPr/>
          </p:nvSpPr>
          <p:spPr bwMode="auto">
            <a:xfrm>
              <a:off x="4021138" y="2657475"/>
              <a:ext cx="31750" cy="53975"/>
            </a:xfrm>
            <a:custGeom>
              <a:avLst/>
              <a:gdLst>
                <a:gd name="T0" fmla="*/ 225 w 450"/>
                <a:gd name="T1" fmla="*/ 562 h 787"/>
                <a:gd name="T2" fmla="*/ 450 w 450"/>
                <a:gd name="T3" fmla="*/ 787 h 787"/>
                <a:gd name="T4" fmla="*/ 225 w 450"/>
                <a:gd name="T5" fmla="*/ 0 h 787"/>
                <a:gd name="T6" fmla="*/ 0 w 450"/>
                <a:gd name="T7" fmla="*/ 787 h 787"/>
                <a:gd name="T8" fmla="*/ 225 w 450"/>
                <a:gd name="T9" fmla="*/ 562 h 787"/>
              </a:gdLst>
              <a:ahLst/>
              <a:cxnLst>
                <a:cxn ang="0">
                  <a:pos x="T0" y="T1"/>
                </a:cxn>
                <a:cxn ang="0">
                  <a:pos x="T2" y="T3"/>
                </a:cxn>
                <a:cxn ang="0">
                  <a:pos x="T4" y="T5"/>
                </a:cxn>
                <a:cxn ang="0">
                  <a:pos x="T6" y="T7"/>
                </a:cxn>
                <a:cxn ang="0">
                  <a:pos x="T8" y="T9"/>
                </a:cxn>
              </a:cxnLst>
              <a:rect l="0" t="0" r="r" b="b"/>
              <a:pathLst>
                <a:path w="450" h="787">
                  <a:moveTo>
                    <a:pt x="225" y="562"/>
                  </a:moveTo>
                  <a:lnTo>
                    <a:pt x="450" y="787"/>
                  </a:lnTo>
                  <a:lnTo>
                    <a:pt x="225" y="0"/>
                  </a:lnTo>
                  <a:lnTo>
                    <a:pt x="0" y="787"/>
                  </a:lnTo>
                  <a:lnTo>
                    <a:pt x="225" y="562"/>
                  </a:lnTo>
                  <a:close/>
                </a:path>
              </a:pathLst>
            </a:custGeom>
            <a:solidFill>
              <a:srgbClr val="000080"/>
            </a:solidFill>
            <a:ln w="4763" cap="flat">
              <a:noFill/>
              <a:prstDash val="solid"/>
              <a:miter lim="800000"/>
              <a:headEnd/>
              <a:tailEnd/>
            </a:ln>
            <a:extLst>
              <a:ext uri="{91240B29-F687-4F45-9708-019B960494DF}">
                <a14:hiddenLine xmlns:a14="http://schemas.microsoft.com/office/drawing/2010/main" w="4763" cap="flat">
                  <a:solidFill>
                    <a:srgbClr val="000080"/>
                  </a:solidFill>
                  <a:prstDash val="solid"/>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48" name="Freeform 12">
              <a:extLst>
                <a:ext uri="{FF2B5EF4-FFF2-40B4-BE49-F238E27FC236}">
                  <a16:creationId xmlns:a16="http://schemas.microsoft.com/office/drawing/2014/main" id="{9F2D5962-6607-41E3-8433-291D13972501}"/>
                </a:ext>
              </a:extLst>
            </p:cNvPr>
            <p:cNvSpPr>
              <a:spLocks/>
            </p:cNvSpPr>
            <p:nvPr/>
          </p:nvSpPr>
          <p:spPr bwMode="auto">
            <a:xfrm>
              <a:off x="4021138" y="2657475"/>
              <a:ext cx="31750" cy="53975"/>
            </a:xfrm>
            <a:custGeom>
              <a:avLst/>
              <a:gdLst>
                <a:gd name="T0" fmla="*/ 225 w 450"/>
                <a:gd name="T1" fmla="*/ 562 h 787"/>
                <a:gd name="T2" fmla="*/ 450 w 450"/>
                <a:gd name="T3" fmla="*/ 787 h 787"/>
                <a:gd name="T4" fmla="*/ 225 w 450"/>
                <a:gd name="T5" fmla="*/ 0 h 787"/>
                <a:gd name="T6" fmla="*/ 0 w 450"/>
                <a:gd name="T7" fmla="*/ 787 h 787"/>
                <a:gd name="T8" fmla="*/ 225 w 450"/>
                <a:gd name="T9" fmla="*/ 562 h 787"/>
              </a:gdLst>
              <a:ahLst/>
              <a:cxnLst>
                <a:cxn ang="0">
                  <a:pos x="T0" y="T1"/>
                </a:cxn>
                <a:cxn ang="0">
                  <a:pos x="T2" y="T3"/>
                </a:cxn>
                <a:cxn ang="0">
                  <a:pos x="T4" y="T5"/>
                </a:cxn>
                <a:cxn ang="0">
                  <a:pos x="T6" y="T7"/>
                </a:cxn>
                <a:cxn ang="0">
                  <a:pos x="T8" y="T9"/>
                </a:cxn>
              </a:cxnLst>
              <a:rect l="0" t="0" r="r" b="b"/>
              <a:pathLst>
                <a:path w="450" h="787">
                  <a:moveTo>
                    <a:pt x="225" y="562"/>
                  </a:moveTo>
                  <a:lnTo>
                    <a:pt x="450" y="787"/>
                  </a:lnTo>
                  <a:lnTo>
                    <a:pt x="225" y="0"/>
                  </a:lnTo>
                  <a:lnTo>
                    <a:pt x="0" y="787"/>
                  </a:lnTo>
                  <a:lnTo>
                    <a:pt x="225" y="562"/>
                  </a:lnTo>
                  <a:close/>
                </a:path>
              </a:pathLst>
            </a:custGeom>
            <a:noFill/>
            <a:ln w="4763" cap="flat">
              <a:solidFill>
                <a:srgbClr val="000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49" name="Line 13">
              <a:extLst>
                <a:ext uri="{FF2B5EF4-FFF2-40B4-BE49-F238E27FC236}">
                  <a16:creationId xmlns:a16="http://schemas.microsoft.com/office/drawing/2014/main" id="{B270E92A-CA04-4F91-B4D7-605728F8391C}"/>
                </a:ext>
              </a:extLst>
            </p:cNvPr>
            <p:cNvSpPr>
              <a:spLocks noChangeShapeType="1"/>
            </p:cNvSpPr>
            <p:nvPr/>
          </p:nvSpPr>
          <p:spPr bwMode="auto">
            <a:xfrm>
              <a:off x="2836863" y="2657475"/>
              <a:ext cx="1000125" cy="0"/>
            </a:xfrm>
            <a:prstGeom prst="line">
              <a:avLst/>
            </a:prstGeom>
            <a:noFill/>
            <a:ln w="3175" cap="flat">
              <a:solidFill>
                <a:srgbClr val="00008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50" name="Freeform 14">
              <a:extLst>
                <a:ext uri="{FF2B5EF4-FFF2-40B4-BE49-F238E27FC236}">
                  <a16:creationId xmlns:a16="http://schemas.microsoft.com/office/drawing/2014/main" id="{19DF8C88-A78F-4684-A0C9-00A12BDBD808}"/>
                </a:ext>
              </a:extLst>
            </p:cNvPr>
            <p:cNvSpPr>
              <a:spLocks/>
            </p:cNvSpPr>
            <p:nvPr/>
          </p:nvSpPr>
          <p:spPr bwMode="auto">
            <a:xfrm>
              <a:off x="3783013" y="2641600"/>
              <a:ext cx="53975" cy="31750"/>
            </a:xfrm>
            <a:custGeom>
              <a:avLst/>
              <a:gdLst>
                <a:gd name="T0" fmla="*/ 225 w 788"/>
                <a:gd name="T1" fmla="*/ 225 h 450"/>
                <a:gd name="T2" fmla="*/ 0 w 788"/>
                <a:gd name="T3" fmla="*/ 450 h 450"/>
                <a:gd name="T4" fmla="*/ 788 w 788"/>
                <a:gd name="T5" fmla="*/ 225 h 450"/>
                <a:gd name="T6" fmla="*/ 0 w 788"/>
                <a:gd name="T7" fmla="*/ 0 h 450"/>
                <a:gd name="T8" fmla="*/ 225 w 788"/>
                <a:gd name="T9" fmla="*/ 225 h 450"/>
              </a:gdLst>
              <a:ahLst/>
              <a:cxnLst>
                <a:cxn ang="0">
                  <a:pos x="T0" y="T1"/>
                </a:cxn>
                <a:cxn ang="0">
                  <a:pos x="T2" y="T3"/>
                </a:cxn>
                <a:cxn ang="0">
                  <a:pos x="T4" y="T5"/>
                </a:cxn>
                <a:cxn ang="0">
                  <a:pos x="T6" y="T7"/>
                </a:cxn>
                <a:cxn ang="0">
                  <a:pos x="T8" y="T9"/>
                </a:cxn>
              </a:cxnLst>
              <a:rect l="0" t="0" r="r" b="b"/>
              <a:pathLst>
                <a:path w="788" h="450">
                  <a:moveTo>
                    <a:pt x="225" y="225"/>
                  </a:moveTo>
                  <a:lnTo>
                    <a:pt x="0" y="450"/>
                  </a:lnTo>
                  <a:lnTo>
                    <a:pt x="788" y="225"/>
                  </a:lnTo>
                  <a:lnTo>
                    <a:pt x="0" y="0"/>
                  </a:lnTo>
                  <a:lnTo>
                    <a:pt x="225" y="225"/>
                  </a:lnTo>
                  <a:close/>
                </a:path>
              </a:pathLst>
            </a:custGeom>
            <a:solidFill>
              <a:srgbClr val="000080"/>
            </a:solidFill>
            <a:ln w="4763" cap="flat">
              <a:noFill/>
              <a:prstDash val="solid"/>
              <a:miter lim="800000"/>
              <a:headEnd/>
              <a:tailEnd/>
            </a:ln>
            <a:extLst>
              <a:ext uri="{91240B29-F687-4F45-9708-019B960494DF}">
                <a14:hiddenLine xmlns:a14="http://schemas.microsoft.com/office/drawing/2010/main" w="4763" cap="flat">
                  <a:solidFill>
                    <a:srgbClr val="000080"/>
                  </a:solidFill>
                  <a:prstDash val="solid"/>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51" name="Freeform 15">
              <a:extLst>
                <a:ext uri="{FF2B5EF4-FFF2-40B4-BE49-F238E27FC236}">
                  <a16:creationId xmlns:a16="http://schemas.microsoft.com/office/drawing/2014/main" id="{97CFD8E0-909D-4A56-9E7B-D1802CA0E94A}"/>
                </a:ext>
              </a:extLst>
            </p:cNvPr>
            <p:cNvSpPr>
              <a:spLocks/>
            </p:cNvSpPr>
            <p:nvPr/>
          </p:nvSpPr>
          <p:spPr bwMode="auto">
            <a:xfrm>
              <a:off x="3783013" y="2641600"/>
              <a:ext cx="53975" cy="31750"/>
            </a:xfrm>
            <a:custGeom>
              <a:avLst/>
              <a:gdLst>
                <a:gd name="T0" fmla="*/ 225 w 788"/>
                <a:gd name="T1" fmla="*/ 225 h 450"/>
                <a:gd name="T2" fmla="*/ 0 w 788"/>
                <a:gd name="T3" fmla="*/ 450 h 450"/>
                <a:gd name="T4" fmla="*/ 788 w 788"/>
                <a:gd name="T5" fmla="*/ 225 h 450"/>
                <a:gd name="T6" fmla="*/ 0 w 788"/>
                <a:gd name="T7" fmla="*/ 0 h 450"/>
                <a:gd name="T8" fmla="*/ 225 w 788"/>
                <a:gd name="T9" fmla="*/ 225 h 450"/>
              </a:gdLst>
              <a:ahLst/>
              <a:cxnLst>
                <a:cxn ang="0">
                  <a:pos x="T0" y="T1"/>
                </a:cxn>
                <a:cxn ang="0">
                  <a:pos x="T2" y="T3"/>
                </a:cxn>
                <a:cxn ang="0">
                  <a:pos x="T4" y="T5"/>
                </a:cxn>
                <a:cxn ang="0">
                  <a:pos x="T6" y="T7"/>
                </a:cxn>
                <a:cxn ang="0">
                  <a:pos x="T8" y="T9"/>
                </a:cxn>
              </a:cxnLst>
              <a:rect l="0" t="0" r="r" b="b"/>
              <a:pathLst>
                <a:path w="788" h="450">
                  <a:moveTo>
                    <a:pt x="225" y="225"/>
                  </a:moveTo>
                  <a:lnTo>
                    <a:pt x="0" y="450"/>
                  </a:lnTo>
                  <a:lnTo>
                    <a:pt x="788" y="225"/>
                  </a:lnTo>
                  <a:lnTo>
                    <a:pt x="0" y="0"/>
                  </a:lnTo>
                  <a:lnTo>
                    <a:pt x="225" y="225"/>
                  </a:lnTo>
                  <a:close/>
                </a:path>
              </a:pathLst>
            </a:custGeom>
            <a:noFill/>
            <a:ln w="4763" cap="flat">
              <a:solidFill>
                <a:srgbClr val="000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52" name="Line 16">
              <a:extLst>
                <a:ext uri="{FF2B5EF4-FFF2-40B4-BE49-F238E27FC236}">
                  <a16:creationId xmlns:a16="http://schemas.microsoft.com/office/drawing/2014/main" id="{E3E70BF2-53AA-4A01-A961-60B7495C4850}"/>
                </a:ext>
              </a:extLst>
            </p:cNvPr>
            <p:cNvSpPr>
              <a:spLocks noChangeShapeType="1"/>
            </p:cNvSpPr>
            <p:nvPr/>
          </p:nvSpPr>
          <p:spPr bwMode="auto">
            <a:xfrm flipH="1">
              <a:off x="3836988" y="2657475"/>
              <a:ext cx="200025" cy="0"/>
            </a:xfrm>
            <a:prstGeom prst="line">
              <a:avLst/>
            </a:prstGeom>
            <a:noFill/>
            <a:ln w="3175" cap="flat">
              <a:solidFill>
                <a:srgbClr val="00008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53" name="Freeform 17">
              <a:extLst>
                <a:ext uri="{FF2B5EF4-FFF2-40B4-BE49-F238E27FC236}">
                  <a16:creationId xmlns:a16="http://schemas.microsoft.com/office/drawing/2014/main" id="{33B8DE66-73BF-44AD-94A6-8ADF744D4E9F}"/>
                </a:ext>
              </a:extLst>
            </p:cNvPr>
            <p:cNvSpPr>
              <a:spLocks/>
            </p:cNvSpPr>
            <p:nvPr/>
          </p:nvSpPr>
          <p:spPr bwMode="auto">
            <a:xfrm>
              <a:off x="3836988" y="2641600"/>
              <a:ext cx="53975" cy="31750"/>
            </a:xfrm>
            <a:custGeom>
              <a:avLst/>
              <a:gdLst>
                <a:gd name="T0" fmla="*/ 562 w 787"/>
                <a:gd name="T1" fmla="*/ 225 h 450"/>
                <a:gd name="T2" fmla="*/ 787 w 787"/>
                <a:gd name="T3" fmla="*/ 0 h 450"/>
                <a:gd name="T4" fmla="*/ 0 w 787"/>
                <a:gd name="T5" fmla="*/ 225 h 450"/>
                <a:gd name="T6" fmla="*/ 787 w 787"/>
                <a:gd name="T7" fmla="*/ 450 h 450"/>
                <a:gd name="T8" fmla="*/ 562 w 787"/>
                <a:gd name="T9" fmla="*/ 225 h 450"/>
              </a:gdLst>
              <a:ahLst/>
              <a:cxnLst>
                <a:cxn ang="0">
                  <a:pos x="T0" y="T1"/>
                </a:cxn>
                <a:cxn ang="0">
                  <a:pos x="T2" y="T3"/>
                </a:cxn>
                <a:cxn ang="0">
                  <a:pos x="T4" y="T5"/>
                </a:cxn>
                <a:cxn ang="0">
                  <a:pos x="T6" y="T7"/>
                </a:cxn>
                <a:cxn ang="0">
                  <a:pos x="T8" y="T9"/>
                </a:cxn>
              </a:cxnLst>
              <a:rect l="0" t="0" r="r" b="b"/>
              <a:pathLst>
                <a:path w="787" h="450">
                  <a:moveTo>
                    <a:pt x="562" y="225"/>
                  </a:moveTo>
                  <a:lnTo>
                    <a:pt x="787" y="0"/>
                  </a:lnTo>
                  <a:lnTo>
                    <a:pt x="0" y="225"/>
                  </a:lnTo>
                  <a:lnTo>
                    <a:pt x="787" y="450"/>
                  </a:lnTo>
                  <a:lnTo>
                    <a:pt x="562" y="225"/>
                  </a:lnTo>
                  <a:close/>
                </a:path>
              </a:pathLst>
            </a:custGeom>
            <a:solidFill>
              <a:srgbClr val="000080"/>
            </a:solidFill>
            <a:ln w="4763" cap="flat">
              <a:noFill/>
              <a:prstDash val="solid"/>
              <a:miter lim="800000"/>
              <a:headEnd/>
              <a:tailEnd/>
            </a:ln>
            <a:extLst>
              <a:ext uri="{91240B29-F687-4F45-9708-019B960494DF}">
                <a14:hiddenLine xmlns:a14="http://schemas.microsoft.com/office/drawing/2010/main" w="4763" cap="flat">
                  <a:solidFill>
                    <a:srgbClr val="000080"/>
                  </a:solidFill>
                  <a:prstDash val="solid"/>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54" name="Freeform 18">
              <a:extLst>
                <a:ext uri="{FF2B5EF4-FFF2-40B4-BE49-F238E27FC236}">
                  <a16:creationId xmlns:a16="http://schemas.microsoft.com/office/drawing/2014/main" id="{C1E953A7-EE2E-4CA3-811B-0FD9B01742A6}"/>
                </a:ext>
              </a:extLst>
            </p:cNvPr>
            <p:cNvSpPr>
              <a:spLocks/>
            </p:cNvSpPr>
            <p:nvPr/>
          </p:nvSpPr>
          <p:spPr bwMode="auto">
            <a:xfrm>
              <a:off x="3836988" y="2641600"/>
              <a:ext cx="53975" cy="31750"/>
            </a:xfrm>
            <a:custGeom>
              <a:avLst/>
              <a:gdLst>
                <a:gd name="T0" fmla="*/ 562 w 787"/>
                <a:gd name="T1" fmla="*/ 225 h 450"/>
                <a:gd name="T2" fmla="*/ 787 w 787"/>
                <a:gd name="T3" fmla="*/ 0 h 450"/>
                <a:gd name="T4" fmla="*/ 0 w 787"/>
                <a:gd name="T5" fmla="*/ 225 h 450"/>
                <a:gd name="T6" fmla="*/ 787 w 787"/>
                <a:gd name="T7" fmla="*/ 450 h 450"/>
                <a:gd name="T8" fmla="*/ 562 w 787"/>
                <a:gd name="T9" fmla="*/ 225 h 450"/>
              </a:gdLst>
              <a:ahLst/>
              <a:cxnLst>
                <a:cxn ang="0">
                  <a:pos x="T0" y="T1"/>
                </a:cxn>
                <a:cxn ang="0">
                  <a:pos x="T2" y="T3"/>
                </a:cxn>
                <a:cxn ang="0">
                  <a:pos x="T4" y="T5"/>
                </a:cxn>
                <a:cxn ang="0">
                  <a:pos x="T6" y="T7"/>
                </a:cxn>
                <a:cxn ang="0">
                  <a:pos x="T8" y="T9"/>
                </a:cxn>
              </a:cxnLst>
              <a:rect l="0" t="0" r="r" b="b"/>
              <a:pathLst>
                <a:path w="787" h="450">
                  <a:moveTo>
                    <a:pt x="562" y="225"/>
                  </a:moveTo>
                  <a:lnTo>
                    <a:pt x="787" y="0"/>
                  </a:lnTo>
                  <a:lnTo>
                    <a:pt x="0" y="225"/>
                  </a:lnTo>
                  <a:lnTo>
                    <a:pt x="787" y="450"/>
                  </a:lnTo>
                  <a:lnTo>
                    <a:pt x="562" y="225"/>
                  </a:lnTo>
                  <a:close/>
                </a:path>
              </a:pathLst>
            </a:custGeom>
            <a:noFill/>
            <a:ln w="4763" cap="flat">
              <a:solidFill>
                <a:srgbClr val="000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55" name="Line 19">
              <a:extLst>
                <a:ext uri="{FF2B5EF4-FFF2-40B4-BE49-F238E27FC236}">
                  <a16:creationId xmlns:a16="http://schemas.microsoft.com/office/drawing/2014/main" id="{858B7AA3-D8BF-417C-8B52-01DC19076574}"/>
                </a:ext>
              </a:extLst>
            </p:cNvPr>
            <p:cNvSpPr>
              <a:spLocks noChangeShapeType="1"/>
            </p:cNvSpPr>
            <p:nvPr/>
          </p:nvSpPr>
          <p:spPr bwMode="auto">
            <a:xfrm flipV="1">
              <a:off x="3836988" y="2857500"/>
              <a:ext cx="0" cy="796925"/>
            </a:xfrm>
            <a:prstGeom prst="line">
              <a:avLst/>
            </a:prstGeom>
            <a:noFill/>
            <a:ln w="3175" cap="flat">
              <a:solidFill>
                <a:srgbClr val="00008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56" name="Freeform 20">
              <a:extLst>
                <a:ext uri="{FF2B5EF4-FFF2-40B4-BE49-F238E27FC236}">
                  <a16:creationId xmlns:a16="http://schemas.microsoft.com/office/drawing/2014/main" id="{E289D9C9-C8CD-4D03-8138-583123BEDAC3}"/>
                </a:ext>
              </a:extLst>
            </p:cNvPr>
            <p:cNvSpPr>
              <a:spLocks/>
            </p:cNvSpPr>
            <p:nvPr/>
          </p:nvSpPr>
          <p:spPr bwMode="auto">
            <a:xfrm>
              <a:off x="3822700" y="2857500"/>
              <a:ext cx="30163" cy="53975"/>
            </a:xfrm>
            <a:custGeom>
              <a:avLst/>
              <a:gdLst>
                <a:gd name="T0" fmla="*/ 225 w 450"/>
                <a:gd name="T1" fmla="*/ 563 h 788"/>
                <a:gd name="T2" fmla="*/ 450 w 450"/>
                <a:gd name="T3" fmla="*/ 788 h 788"/>
                <a:gd name="T4" fmla="*/ 225 w 450"/>
                <a:gd name="T5" fmla="*/ 0 h 788"/>
                <a:gd name="T6" fmla="*/ 0 w 450"/>
                <a:gd name="T7" fmla="*/ 788 h 788"/>
                <a:gd name="T8" fmla="*/ 225 w 450"/>
                <a:gd name="T9" fmla="*/ 563 h 788"/>
              </a:gdLst>
              <a:ahLst/>
              <a:cxnLst>
                <a:cxn ang="0">
                  <a:pos x="T0" y="T1"/>
                </a:cxn>
                <a:cxn ang="0">
                  <a:pos x="T2" y="T3"/>
                </a:cxn>
                <a:cxn ang="0">
                  <a:pos x="T4" y="T5"/>
                </a:cxn>
                <a:cxn ang="0">
                  <a:pos x="T6" y="T7"/>
                </a:cxn>
                <a:cxn ang="0">
                  <a:pos x="T8" y="T9"/>
                </a:cxn>
              </a:cxnLst>
              <a:rect l="0" t="0" r="r" b="b"/>
              <a:pathLst>
                <a:path w="450" h="788">
                  <a:moveTo>
                    <a:pt x="225" y="563"/>
                  </a:moveTo>
                  <a:lnTo>
                    <a:pt x="450" y="788"/>
                  </a:lnTo>
                  <a:lnTo>
                    <a:pt x="225" y="0"/>
                  </a:lnTo>
                  <a:lnTo>
                    <a:pt x="0" y="788"/>
                  </a:lnTo>
                  <a:lnTo>
                    <a:pt x="225" y="563"/>
                  </a:lnTo>
                  <a:close/>
                </a:path>
              </a:pathLst>
            </a:custGeom>
            <a:solidFill>
              <a:srgbClr val="000080"/>
            </a:solidFill>
            <a:ln w="4763" cap="flat">
              <a:noFill/>
              <a:prstDash val="solid"/>
              <a:miter lim="800000"/>
              <a:headEnd/>
              <a:tailEnd/>
            </a:ln>
            <a:extLst>
              <a:ext uri="{91240B29-F687-4F45-9708-019B960494DF}">
                <a14:hiddenLine xmlns:a14="http://schemas.microsoft.com/office/drawing/2010/main" w="4763" cap="flat">
                  <a:solidFill>
                    <a:srgbClr val="000080"/>
                  </a:solidFill>
                  <a:prstDash val="solid"/>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57" name="Freeform 21">
              <a:extLst>
                <a:ext uri="{FF2B5EF4-FFF2-40B4-BE49-F238E27FC236}">
                  <a16:creationId xmlns:a16="http://schemas.microsoft.com/office/drawing/2014/main" id="{0DAE96F5-D6E5-4F56-B255-A9952A29A321}"/>
                </a:ext>
              </a:extLst>
            </p:cNvPr>
            <p:cNvSpPr>
              <a:spLocks/>
            </p:cNvSpPr>
            <p:nvPr/>
          </p:nvSpPr>
          <p:spPr bwMode="auto">
            <a:xfrm>
              <a:off x="3822700" y="2857500"/>
              <a:ext cx="30163" cy="53975"/>
            </a:xfrm>
            <a:custGeom>
              <a:avLst/>
              <a:gdLst>
                <a:gd name="T0" fmla="*/ 225 w 450"/>
                <a:gd name="T1" fmla="*/ 563 h 788"/>
                <a:gd name="T2" fmla="*/ 450 w 450"/>
                <a:gd name="T3" fmla="*/ 788 h 788"/>
                <a:gd name="T4" fmla="*/ 225 w 450"/>
                <a:gd name="T5" fmla="*/ 0 h 788"/>
                <a:gd name="T6" fmla="*/ 0 w 450"/>
                <a:gd name="T7" fmla="*/ 788 h 788"/>
                <a:gd name="T8" fmla="*/ 225 w 450"/>
                <a:gd name="T9" fmla="*/ 563 h 788"/>
              </a:gdLst>
              <a:ahLst/>
              <a:cxnLst>
                <a:cxn ang="0">
                  <a:pos x="T0" y="T1"/>
                </a:cxn>
                <a:cxn ang="0">
                  <a:pos x="T2" y="T3"/>
                </a:cxn>
                <a:cxn ang="0">
                  <a:pos x="T4" y="T5"/>
                </a:cxn>
                <a:cxn ang="0">
                  <a:pos x="T6" y="T7"/>
                </a:cxn>
                <a:cxn ang="0">
                  <a:pos x="T8" y="T9"/>
                </a:cxn>
              </a:cxnLst>
              <a:rect l="0" t="0" r="r" b="b"/>
              <a:pathLst>
                <a:path w="450" h="788">
                  <a:moveTo>
                    <a:pt x="225" y="563"/>
                  </a:moveTo>
                  <a:lnTo>
                    <a:pt x="450" y="788"/>
                  </a:lnTo>
                  <a:lnTo>
                    <a:pt x="225" y="0"/>
                  </a:lnTo>
                  <a:lnTo>
                    <a:pt x="0" y="788"/>
                  </a:lnTo>
                  <a:lnTo>
                    <a:pt x="225" y="563"/>
                  </a:lnTo>
                  <a:close/>
                </a:path>
              </a:pathLst>
            </a:custGeom>
            <a:noFill/>
            <a:ln w="4763" cap="flat">
              <a:solidFill>
                <a:srgbClr val="000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58" name="Line 22">
              <a:extLst>
                <a:ext uri="{FF2B5EF4-FFF2-40B4-BE49-F238E27FC236}">
                  <a16:creationId xmlns:a16="http://schemas.microsoft.com/office/drawing/2014/main" id="{86724424-1C02-413C-B14A-FC50C52195DD}"/>
                </a:ext>
              </a:extLst>
            </p:cNvPr>
            <p:cNvSpPr>
              <a:spLocks noChangeShapeType="1"/>
            </p:cNvSpPr>
            <p:nvPr/>
          </p:nvSpPr>
          <p:spPr bwMode="auto">
            <a:xfrm>
              <a:off x="3836988" y="2657475"/>
              <a:ext cx="0" cy="200025"/>
            </a:xfrm>
            <a:prstGeom prst="line">
              <a:avLst/>
            </a:prstGeom>
            <a:noFill/>
            <a:ln w="3175" cap="flat">
              <a:solidFill>
                <a:srgbClr val="00008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59" name="Freeform 23">
              <a:extLst>
                <a:ext uri="{FF2B5EF4-FFF2-40B4-BE49-F238E27FC236}">
                  <a16:creationId xmlns:a16="http://schemas.microsoft.com/office/drawing/2014/main" id="{D6DBD8CF-1A4D-438C-B8C5-37378EE6B54E}"/>
                </a:ext>
              </a:extLst>
            </p:cNvPr>
            <p:cNvSpPr>
              <a:spLocks/>
            </p:cNvSpPr>
            <p:nvPr/>
          </p:nvSpPr>
          <p:spPr bwMode="auto">
            <a:xfrm>
              <a:off x="3822700" y="2803525"/>
              <a:ext cx="30163" cy="53975"/>
            </a:xfrm>
            <a:custGeom>
              <a:avLst/>
              <a:gdLst>
                <a:gd name="T0" fmla="*/ 225 w 450"/>
                <a:gd name="T1" fmla="*/ 225 h 787"/>
                <a:gd name="T2" fmla="*/ 0 w 450"/>
                <a:gd name="T3" fmla="*/ 0 h 787"/>
                <a:gd name="T4" fmla="*/ 225 w 450"/>
                <a:gd name="T5" fmla="*/ 787 h 787"/>
                <a:gd name="T6" fmla="*/ 450 w 450"/>
                <a:gd name="T7" fmla="*/ 0 h 787"/>
                <a:gd name="T8" fmla="*/ 225 w 450"/>
                <a:gd name="T9" fmla="*/ 225 h 787"/>
              </a:gdLst>
              <a:ahLst/>
              <a:cxnLst>
                <a:cxn ang="0">
                  <a:pos x="T0" y="T1"/>
                </a:cxn>
                <a:cxn ang="0">
                  <a:pos x="T2" y="T3"/>
                </a:cxn>
                <a:cxn ang="0">
                  <a:pos x="T4" y="T5"/>
                </a:cxn>
                <a:cxn ang="0">
                  <a:pos x="T6" y="T7"/>
                </a:cxn>
                <a:cxn ang="0">
                  <a:pos x="T8" y="T9"/>
                </a:cxn>
              </a:cxnLst>
              <a:rect l="0" t="0" r="r" b="b"/>
              <a:pathLst>
                <a:path w="450" h="787">
                  <a:moveTo>
                    <a:pt x="225" y="225"/>
                  </a:moveTo>
                  <a:lnTo>
                    <a:pt x="0" y="0"/>
                  </a:lnTo>
                  <a:lnTo>
                    <a:pt x="225" y="787"/>
                  </a:lnTo>
                  <a:lnTo>
                    <a:pt x="450" y="0"/>
                  </a:lnTo>
                  <a:lnTo>
                    <a:pt x="225" y="225"/>
                  </a:lnTo>
                  <a:close/>
                </a:path>
              </a:pathLst>
            </a:custGeom>
            <a:solidFill>
              <a:srgbClr val="000080"/>
            </a:solidFill>
            <a:ln w="4763" cap="flat">
              <a:noFill/>
              <a:prstDash val="solid"/>
              <a:miter lim="800000"/>
              <a:headEnd/>
              <a:tailEnd/>
            </a:ln>
            <a:extLst>
              <a:ext uri="{91240B29-F687-4F45-9708-019B960494DF}">
                <a14:hiddenLine xmlns:a14="http://schemas.microsoft.com/office/drawing/2010/main" w="4763" cap="flat">
                  <a:solidFill>
                    <a:srgbClr val="000080"/>
                  </a:solidFill>
                  <a:prstDash val="solid"/>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60" name="Freeform 24">
              <a:extLst>
                <a:ext uri="{FF2B5EF4-FFF2-40B4-BE49-F238E27FC236}">
                  <a16:creationId xmlns:a16="http://schemas.microsoft.com/office/drawing/2014/main" id="{E4983E0B-459A-40A4-910D-952961227ADD}"/>
                </a:ext>
              </a:extLst>
            </p:cNvPr>
            <p:cNvSpPr>
              <a:spLocks/>
            </p:cNvSpPr>
            <p:nvPr/>
          </p:nvSpPr>
          <p:spPr bwMode="auto">
            <a:xfrm>
              <a:off x="3822700" y="2803525"/>
              <a:ext cx="30163" cy="53975"/>
            </a:xfrm>
            <a:custGeom>
              <a:avLst/>
              <a:gdLst>
                <a:gd name="T0" fmla="*/ 225 w 450"/>
                <a:gd name="T1" fmla="*/ 225 h 787"/>
                <a:gd name="T2" fmla="*/ 0 w 450"/>
                <a:gd name="T3" fmla="*/ 0 h 787"/>
                <a:gd name="T4" fmla="*/ 225 w 450"/>
                <a:gd name="T5" fmla="*/ 787 h 787"/>
                <a:gd name="T6" fmla="*/ 450 w 450"/>
                <a:gd name="T7" fmla="*/ 0 h 787"/>
                <a:gd name="T8" fmla="*/ 225 w 450"/>
                <a:gd name="T9" fmla="*/ 225 h 787"/>
              </a:gdLst>
              <a:ahLst/>
              <a:cxnLst>
                <a:cxn ang="0">
                  <a:pos x="T0" y="T1"/>
                </a:cxn>
                <a:cxn ang="0">
                  <a:pos x="T2" y="T3"/>
                </a:cxn>
                <a:cxn ang="0">
                  <a:pos x="T4" y="T5"/>
                </a:cxn>
                <a:cxn ang="0">
                  <a:pos x="T6" y="T7"/>
                </a:cxn>
                <a:cxn ang="0">
                  <a:pos x="T8" y="T9"/>
                </a:cxn>
              </a:cxnLst>
              <a:rect l="0" t="0" r="r" b="b"/>
              <a:pathLst>
                <a:path w="450" h="787">
                  <a:moveTo>
                    <a:pt x="225" y="225"/>
                  </a:moveTo>
                  <a:lnTo>
                    <a:pt x="0" y="0"/>
                  </a:lnTo>
                  <a:lnTo>
                    <a:pt x="225" y="787"/>
                  </a:lnTo>
                  <a:lnTo>
                    <a:pt x="450" y="0"/>
                  </a:lnTo>
                  <a:lnTo>
                    <a:pt x="225" y="225"/>
                  </a:lnTo>
                  <a:close/>
                </a:path>
              </a:pathLst>
            </a:custGeom>
            <a:noFill/>
            <a:ln w="4763" cap="flat">
              <a:solidFill>
                <a:srgbClr val="000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61" name="Line 25">
              <a:extLst>
                <a:ext uri="{FF2B5EF4-FFF2-40B4-BE49-F238E27FC236}">
                  <a16:creationId xmlns:a16="http://schemas.microsoft.com/office/drawing/2014/main" id="{14666B7A-175C-4C3D-958A-C2C9BE4BBBEF}"/>
                </a:ext>
              </a:extLst>
            </p:cNvPr>
            <p:cNvSpPr>
              <a:spLocks noChangeShapeType="1"/>
            </p:cNvSpPr>
            <p:nvPr/>
          </p:nvSpPr>
          <p:spPr bwMode="auto">
            <a:xfrm>
              <a:off x="2836863" y="2857500"/>
              <a:ext cx="801688" cy="0"/>
            </a:xfrm>
            <a:prstGeom prst="line">
              <a:avLst/>
            </a:prstGeom>
            <a:noFill/>
            <a:ln w="3175" cap="flat">
              <a:solidFill>
                <a:srgbClr val="00008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62" name="Freeform 26">
              <a:extLst>
                <a:ext uri="{FF2B5EF4-FFF2-40B4-BE49-F238E27FC236}">
                  <a16:creationId xmlns:a16="http://schemas.microsoft.com/office/drawing/2014/main" id="{8E708693-F228-4584-B57D-9A48399D4BFA}"/>
                </a:ext>
              </a:extLst>
            </p:cNvPr>
            <p:cNvSpPr>
              <a:spLocks/>
            </p:cNvSpPr>
            <p:nvPr/>
          </p:nvSpPr>
          <p:spPr bwMode="auto">
            <a:xfrm>
              <a:off x="3584575" y="2841625"/>
              <a:ext cx="53975" cy="31750"/>
            </a:xfrm>
            <a:custGeom>
              <a:avLst/>
              <a:gdLst>
                <a:gd name="T0" fmla="*/ 225 w 787"/>
                <a:gd name="T1" fmla="*/ 225 h 450"/>
                <a:gd name="T2" fmla="*/ 0 w 787"/>
                <a:gd name="T3" fmla="*/ 450 h 450"/>
                <a:gd name="T4" fmla="*/ 787 w 787"/>
                <a:gd name="T5" fmla="*/ 225 h 450"/>
                <a:gd name="T6" fmla="*/ 0 w 787"/>
                <a:gd name="T7" fmla="*/ 0 h 450"/>
                <a:gd name="T8" fmla="*/ 225 w 787"/>
                <a:gd name="T9" fmla="*/ 225 h 450"/>
              </a:gdLst>
              <a:ahLst/>
              <a:cxnLst>
                <a:cxn ang="0">
                  <a:pos x="T0" y="T1"/>
                </a:cxn>
                <a:cxn ang="0">
                  <a:pos x="T2" y="T3"/>
                </a:cxn>
                <a:cxn ang="0">
                  <a:pos x="T4" y="T5"/>
                </a:cxn>
                <a:cxn ang="0">
                  <a:pos x="T6" y="T7"/>
                </a:cxn>
                <a:cxn ang="0">
                  <a:pos x="T8" y="T9"/>
                </a:cxn>
              </a:cxnLst>
              <a:rect l="0" t="0" r="r" b="b"/>
              <a:pathLst>
                <a:path w="787" h="450">
                  <a:moveTo>
                    <a:pt x="225" y="225"/>
                  </a:moveTo>
                  <a:lnTo>
                    <a:pt x="0" y="450"/>
                  </a:lnTo>
                  <a:lnTo>
                    <a:pt x="787" y="225"/>
                  </a:lnTo>
                  <a:lnTo>
                    <a:pt x="0" y="0"/>
                  </a:lnTo>
                  <a:lnTo>
                    <a:pt x="225" y="225"/>
                  </a:lnTo>
                  <a:close/>
                </a:path>
              </a:pathLst>
            </a:custGeom>
            <a:solidFill>
              <a:srgbClr val="000080"/>
            </a:solidFill>
            <a:ln w="4763" cap="flat">
              <a:noFill/>
              <a:prstDash val="solid"/>
              <a:miter lim="800000"/>
              <a:headEnd/>
              <a:tailEnd/>
            </a:ln>
            <a:extLst>
              <a:ext uri="{91240B29-F687-4F45-9708-019B960494DF}">
                <a14:hiddenLine xmlns:a14="http://schemas.microsoft.com/office/drawing/2010/main" w="4763" cap="flat">
                  <a:solidFill>
                    <a:srgbClr val="000080"/>
                  </a:solidFill>
                  <a:prstDash val="solid"/>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63" name="Freeform 27">
              <a:extLst>
                <a:ext uri="{FF2B5EF4-FFF2-40B4-BE49-F238E27FC236}">
                  <a16:creationId xmlns:a16="http://schemas.microsoft.com/office/drawing/2014/main" id="{CF1C212B-2B5D-4E67-AEFD-78665A6D5BE4}"/>
                </a:ext>
              </a:extLst>
            </p:cNvPr>
            <p:cNvSpPr>
              <a:spLocks/>
            </p:cNvSpPr>
            <p:nvPr/>
          </p:nvSpPr>
          <p:spPr bwMode="auto">
            <a:xfrm>
              <a:off x="3584575" y="2841625"/>
              <a:ext cx="53975" cy="31750"/>
            </a:xfrm>
            <a:custGeom>
              <a:avLst/>
              <a:gdLst>
                <a:gd name="T0" fmla="*/ 225 w 787"/>
                <a:gd name="T1" fmla="*/ 225 h 450"/>
                <a:gd name="T2" fmla="*/ 0 w 787"/>
                <a:gd name="T3" fmla="*/ 450 h 450"/>
                <a:gd name="T4" fmla="*/ 787 w 787"/>
                <a:gd name="T5" fmla="*/ 225 h 450"/>
                <a:gd name="T6" fmla="*/ 0 w 787"/>
                <a:gd name="T7" fmla="*/ 0 h 450"/>
                <a:gd name="T8" fmla="*/ 225 w 787"/>
                <a:gd name="T9" fmla="*/ 225 h 450"/>
              </a:gdLst>
              <a:ahLst/>
              <a:cxnLst>
                <a:cxn ang="0">
                  <a:pos x="T0" y="T1"/>
                </a:cxn>
                <a:cxn ang="0">
                  <a:pos x="T2" y="T3"/>
                </a:cxn>
                <a:cxn ang="0">
                  <a:pos x="T4" y="T5"/>
                </a:cxn>
                <a:cxn ang="0">
                  <a:pos x="T6" y="T7"/>
                </a:cxn>
                <a:cxn ang="0">
                  <a:pos x="T8" y="T9"/>
                </a:cxn>
              </a:cxnLst>
              <a:rect l="0" t="0" r="r" b="b"/>
              <a:pathLst>
                <a:path w="787" h="450">
                  <a:moveTo>
                    <a:pt x="225" y="225"/>
                  </a:moveTo>
                  <a:lnTo>
                    <a:pt x="0" y="450"/>
                  </a:lnTo>
                  <a:lnTo>
                    <a:pt x="787" y="225"/>
                  </a:lnTo>
                  <a:lnTo>
                    <a:pt x="0" y="0"/>
                  </a:lnTo>
                  <a:lnTo>
                    <a:pt x="225" y="225"/>
                  </a:lnTo>
                  <a:close/>
                </a:path>
              </a:pathLst>
            </a:custGeom>
            <a:noFill/>
            <a:ln w="4763" cap="flat">
              <a:solidFill>
                <a:srgbClr val="000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64" name="Line 28">
              <a:extLst>
                <a:ext uri="{FF2B5EF4-FFF2-40B4-BE49-F238E27FC236}">
                  <a16:creationId xmlns:a16="http://schemas.microsoft.com/office/drawing/2014/main" id="{4A94C42A-993D-41EC-B582-E2B168AA2C0D}"/>
                </a:ext>
              </a:extLst>
            </p:cNvPr>
            <p:cNvSpPr>
              <a:spLocks noChangeShapeType="1"/>
            </p:cNvSpPr>
            <p:nvPr/>
          </p:nvSpPr>
          <p:spPr bwMode="auto">
            <a:xfrm flipH="1">
              <a:off x="3638550" y="2857500"/>
              <a:ext cx="198438" cy="0"/>
            </a:xfrm>
            <a:prstGeom prst="line">
              <a:avLst/>
            </a:prstGeom>
            <a:noFill/>
            <a:ln w="3175" cap="flat">
              <a:solidFill>
                <a:srgbClr val="00008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65" name="Freeform 29">
              <a:extLst>
                <a:ext uri="{FF2B5EF4-FFF2-40B4-BE49-F238E27FC236}">
                  <a16:creationId xmlns:a16="http://schemas.microsoft.com/office/drawing/2014/main" id="{5C5D3927-C988-4408-9503-CDC59766E248}"/>
                </a:ext>
              </a:extLst>
            </p:cNvPr>
            <p:cNvSpPr>
              <a:spLocks/>
            </p:cNvSpPr>
            <p:nvPr/>
          </p:nvSpPr>
          <p:spPr bwMode="auto">
            <a:xfrm>
              <a:off x="3638550" y="2841625"/>
              <a:ext cx="53975" cy="31750"/>
            </a:xfrm>
            <a:custGeom>
              <a:avLst/>
              <a:gdLst>
                <a:gd name="T0" fmla="*/ 563 w 788"/>
                <a:gd name="T1" fmla="*/ 225 h 450"/>
                <a:gd name="T2" fmla="*/ 788 w 788"/>
                <a:gd name="T3" fmla="*/ 0 h 450"/>
                <a:gd name="T4" fmla="*/ 0 w 788"/>
                <a:gd name="T5" fmla="*/ 225 h 450"/>
                <a:gd name="T6" fmla="*/ 788 w 788"/>
                <a:gd name="T7" fmla="*/ 450 h 450"/>
                <a:gd name="T8" fmla="*/ 563 w 788"/>
                <a:gd name="T9" fmla="*/ 225 h 450"/>
              </a:gdLst>
              <a:ahLst/>
              <a:cxnLst>
                <a:cxn ang="0">
                  <a:pos x="T0" y="T1"/>
                </a:cxn>
                <a:cxn ang="0">
                  <a:pos x="T2" y="T3"/>
                </a:cxn>
                <a:cxn ang="0">
                  <a:pos x="T4" y="T5"/>
                </a:cxn>
                <a:cxn ang="0">
                  <a:pos x="T6" y="T7"/>
                </a:cxn>
                <a:cxn ang="0">
                  <a:pos x="T8" y="T9"/>
                </a:cxn>
              </a:cxnLst>
              <a:rect l="0" t="0" r="r" b="b"/>
              <a:pathLst>
                <a:path w="788" h="450">
                  <a:moveTo>
                    <a:pt x="563" y="225"/>
                  </a:moveTo>
                  <a:lnTo>
                    <a:pt x="788" y="0"/>
                  </a:lnTo>
                  <a:lnTo>
                    <a:pt x="0" y="225"/>
                  </a:lnTo>
                  <a:lnTo>
                    <a:pt x="788" y="450"/>
                  </a:lnTo>
                  <a:lnTo>
                    <a:pt x="563" y="225"/>
                  </a:lnTo>
                  <a:close/>
                </a:path>
              </a:pathLst>
            </a:custGeom>
            <a:solidFill>
              <a:srgbClr val="000080"/>
            </a:solidFill>
            <a:ln w="4763" cap="flat">
              <a:noFill/>
              <a:prstDash val="solid"/>
              <a:miter lim="800000"/>
              <a:headEnd/>
              <a:tailEnd/>
            </a:ln>
            <a:extLst>
              <a:ext uri="{91240B29-F687-4F45-9708-019B960494DF}">
                <a14:hiddenLine xmlns:a14="http://schemas.microsoft.com/office/drawing/2010/main" w="4763" cap="flat">
                  <a:solidFill>
                    <a:srgbClr val="000080"/>
                  </a:solidFill>
                  <a:prstDash val="solid"/>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66" name="Freeform 30">
              <a:extLst>
                <a:ext uri="{FF2B5EF4-FFF2-40B4-BE49-F238E27FC236}">
                  <a16:creationId xmlns:a16="http://schemas.microsoft.com/office/drawing/2014/main" id="{6C2B6FC7-9EE5-465D-A2E2-969DB060BE99}"/>
                </a:ext>
              </a:extLst>
            </p:cNvPr>
            <p:cNvSpPr>
              <a:spLocks/>
            </p:cNvSpPr>
            <p:nvPr/>
          </p:nvSpPr>
          <p:spPr bwMode="auto">
            <a:xfrm>
              <a:off x="3638550" y="2841625"/>
              <a:ext cx="53975" cy="31750"/>
            </a:xfrm>
            <a:custGeom>
              <a:avLst/>
              <a:gdLst>
                <a:gd name="T0" fmla="*/ 563 w 788"/>
                <a:gd name="T1" fmla="*/ 225 h 450"/>
                <a:gd name="T2" fmla="*/ 788 w 788"/>
                <a:gd name="T3" fmla="*/ 0 h 450"/>
                <a:gd name="T4" fmla="*/ 0 w 788"/>
                <a:gd name="T5" fmla="*/ 225 h 450"/>
                <a:gd name="T6" fmla="*/ 788 w 788"/>
                <a:gd name="T7" fmla="*/ 450 h 450"/>
                <a:gd name="T8" fmla="*/ 563 w 788"/>
                <a:gd name="T9" fmla="*/ 225 h 450"/>
              </a:gdLst>
              <a:ahLst/>
              <a:cxnLst>
                <a:cxn ang="0">
                  <a:pos x="T0" y="T1"/>
                </a:cxn>
                <a:cxn ang="0">
                  <a:pos x="T2" y="T3"/>
                </a:cxn>
                <a:cxn ang="0">
                  <a:pos x="T4" y="T5"/>
                </a:cxn>
                <a:cxn ang="0">
                  <a:pos x="T6" y="T7"/>
                </a:cxn>
                <a:cxn ang="0">
                  <a:pos x="T8" y="T9"/>
                </a:cxn>
              </a:cxnLst>
              <a:rect l="0" t="0" r="r" b="b"/>
              <a:pathLst>
                <a:path w="788" h="450">
                  <a:moveTo>
                    <a:pt x="563" y="225"/>
                  </a:moveTo>
                  <a:lnTo>
                    <a:pt x="788" y="0"/>
                  </a:lnTo>
                  <a:lnTo>
                    <a:pt x="0" y="225"/>
                  </a:lnTo>
                  <a:lnTo>
                    <a:pt x="788" y="450"/>
                  </a:lnTo>
                  <a:lnTo>
                    <a:pt x="563" y="225"/>
                  </a:lnTo>
                  <a:close/>
                </a:path>
              </a:pathLst>
            </a:custGeom>
            <a:noFill/>
            <a:ln w="4763" cap="flat">
              <a:solidFill>
                <a:srgbClr val="000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67" name="Line 31">
              <a:extLst>
                <a:ext uri="{FF2B5EF4-FFF2-40B4-BE49-F238E27FC236}">
                  <a16:creationId xmlns:a16="http://schemas.microsoft.com/office/drawing/2014/main" id="{962A9BCA-2FD8-4BBF-A25F-2863202EC004}"/>
                </a:ext>
              </a:extLst>
            </p:cNvPr>
            <p:cNvSpPr>
              <a:spLocks noChangeShapeType="1"/>
            </p:cNvSpPr>
            <p:nvPr/>
          </p:nvSpPr>
          <p:spPr bwMode="auto">
            <a:xfrm>
              <a:off x="2836863" y="3055938"/>
              <a:ext cx="601663" cy="0"/>
            </a:xfrm>
            <a:prstGeom prst="line">
              <a:avLst/>
            </a:prstGeom>
            <a:noFill/>
            <a:ln w="3175" cap="flat">
              <a:solidFill>
                <a:srgbClr val="00008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68" name="Freeform 32">
              <a:extLst>
                <a:ext uri="{FF2B5EF4-FFF2-40B4-BE49-F238E27FC236}">
                  <a16:creationId xmlns:a16="http://schemas.microsoft.com/office/drawing/2014/main" id="{13DC2269-F6EA-483C-91F3-6CA65FD68F6B}"/>
                </a:ext>
              </a:extLst>
            </p:cNvPr>
            <p:cNvSpPr>
              <a:spLocks/>
            </p:cNvSpPr>
            <p:nvPr/>
          </p:nvSpPr>
          <p:spPr bwMode="auto">
            <a:xfrm>
              <a:off x="3384550" y="3041650"/>
              <a:ext cx="53975" cy="30163"/>
            </a:xfrm>
            <a:custGeom>
              <a:avLst/>
              <a:gdLst>
                <a:gd name="T0" fmla="*/ 225 w 788"/>
                <a:gd name="T1" fmla="*/ 225 h 450"/>
                <a:gd name="T2" fmla="*/ 0 w 788"/>
                <a:gd name="T3" fmla="*/ 450 h 450"/>
                <a:gd name="T4" fmla="*/ 788 w 788"/>
                <a:gd name="T5" fmla="*/ 225 h 450"/>
                <a:gd name="T6" fmla="*/ 0 w 788"/>
                <a:gd name="T7" fmla="*/ 0 h 450"/>
                <a:gd name="T8" fmla="*/ 225 w 788"/>
                <a:gd name="T9" fmla="*/ 225 h 450"/>
              </a:gdLst>
              <a:ahLst/>
              <a:cxnLst>
                <a:cxn ang="0">
                  <a:pos x="T0" y="T1"/>
                </a:cxn>
                <a:cxn ang="0">
                  <a:pos x="T2" y="T3"/>
                </a:cxn>
                <a:cxn ang="0">
                  <a:pos x="T4" y="T5"/>
                </a:cxn>
                <a:cxn ang="0">
                  <a:pos x="T6" y="T7"/>
                </a:cxn>
                <a:cxn ang="0">
                  <a:pos x="T8" y="T9"/>
                </a:cxn>
              </a:cxnLst>
              <a:rect l="0" t="0" r="r" b="b"/>
              <a:pathLst>
                <a:path w="788" h="450">
                  <a:moveTo>
                    <a:pt x="225" y="225"/>
                  </a:moveTo>
                  <a:lnTo>
                    <a:pt x="0" y="450"/>
                  </a:lnTo>
                  <a:lnTo>
                    <a:pt x="788" y="225"/>
                  </a:lnTo>
                  <a:lnTo>
                    <a:pt x="0" y="0"/>
                  </a:lnTo>
                  <a:lnTo>
                    <a:pt x="225" y="225"/>
                  </a:lnTo>
                  <a:close/>
                </a:path>
              </a:pathLst>
            </a:custGeom>
            <a:solidFill>
              <a:srgbClr val="000080"/>
            </a:solidFill>
            <a:ln w="4763" cap="flat">
              <a:noFill/>
              <a:prstDash val="solid"/>
              <a:miter lim="800000"/>
              <a:headEnd/>
              <a:tailEnd/>
            </a:ln>
            <a:extLst>
              <a:ext uri="{91240B29-F687-4F45-9708-019B960494DF}">
                <a14:hiddenLine xmlns:a14="http://schemas.microsoft.com/office/drawing/2010/main" w="4763" cap="flat">
                  <a:solidFill>
                    <a:srgbClr val="000080"/>
                  </a:solidFill>
                  <a:prstDash val="solid"/>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69" name="Freeform 33">
              <a:extLst>
                <a:ext uri="{FF2B5EF4-FFF2-40B4-BE49-F238E27FC236}">
                  <a16:creationId xmlns:a16="http://schemas.microsoft.com/office/drawing/2014/main" id="{D841CE35-E6C5-423D-B49D-84831B3289C1}"/>
                </a:ext>
              </a:extLst>
            </p:cNvPr>
            <p:cNvSpPr>
              <a:spLocks/>
            </p:cNvSpPr>
            <p:nvPr/>
          </p:nvSpPr>
          <p:spPr bwMode="auto">
            <a:xfrm>
              <a:off x="3384550" y="3041650"/>
              <a:ext cx="53975" cy="30163"/>
            </a:xfrm>
            <a:custGeom>
              <a:avLst/>
              <a:gdLst>
                <a:gd name="T0" fmla="*/ 225 w 788"/>
                <a:gd name="T1" fmla="*/ 225 h 450"/>
                <a:gd name="T2" fmla="*/ 0 w 788"/>
                <a:gd name="T3" fmla="*/ 450 h 450"/>
                <a:gd name="T4" fmla="*/ 788 w 788"/>
                <a:gd name="T5" fmla="*/ 225 h 450"/>
                <a:gd name="T6" fmla="*/ 0 w 788"/>
                <a:gd name="T7" fmla="*/ 0 h 450"/>
                <a:gd name="T8" fmla="*/ 225 w 788"/>
                <a:gd name="T9" fmla="*/ 225 h 450"/>
              </a:gdLst>
              <a:ahLst/>
              <a:cxnLst>
                <a:cxn ang="0">
                  <a:pos x="T0" y="T1"/>
                </a:cxn>
                <a:cxn ang="0">
                  <a:pos x="T2" y="T3"/>
                </a:cxn>
                <a:cxn ang="0">
                  <a:pos x="T4" y="T5"/>
                </a:cxn>
                <a:cxn ang="0">
                  <a:pos x="T6" y="T7"/>
                </a:cxn>
                <a:cxn ang="0">
                  <a:pos x="T8" y="T9"/>
                </a:cxn>
              </a:cxnLst>
              <a:rect l="0" t="0" r="r" b="b"/>
              <a:pathLst>
                <a:path w="788" h="450">
                  <a:moveTo>
                    <a:pt x="225" y="225"/>
                  </a:moveTo>
                  <a:lnTo>
                    <a:pt x="0" y="450"/>
                  </a:lnTo>
                  <a:lnTo>
                    <a:pt x="788" y="225"/>
                  </a:lnTo>
                  <a:lnTo>
                    <a:pt x="0" y="0"/>
                  </a:lnTo>
                  <a:lnTo>
                    <a:pt x="225" y="225"/>
                  </a:lnTo>
                  <a:close/>
                </a:path>
              </a:pathLst>
            </a:custGeom>
            <a:noFill/>
            <a:ln w="4763" cap="flat">
              <a:solidFill>
                <a:srgbClr val="000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70" name="Line 34">
              <a:extLst>
                <a:ext uri="{FF2B5EF4-FFF2-40B4-BE49-F238E27FC236}">
                  <a16:creationId xmlns:a16="http://schemas.microsoft.com/office/drawing/2014/main" id="{0C4DC4B5-9280-48D3-A0FE-118CFA22D76A}"/>
                </a:ext>
              </a:extLst>
            </p:cNvPr>
            <p:cNvSpPr>
              <a:spLocks noChangeShapeType="1"/>
            </p:cNvSpPr>
            <p:nvPr/>
          </p:nvSpPr>
          <p:spPr bwMode="auto">
            <a:xfrm flipV="1">
              <a:off x="3638550" y="3055938"/>
              <a:ext cx="0" cy="598488"/>
            </a:xfrm>
            <a:prstGeom prst="line">
              <a:avLst/>
            </a:prstGeom>
            <a:noFill/>
            <a:ln w="3175" cap="flat">
              <a:solidFill>
                <a:srgbClr val="00008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72" name="Freeform 35">
              <a:extLst>
                <a:ext uri="{FF2B5EF4-FFF2-40B4-BE49-F238E27FC236}">
                  <a16:creationId xmlns:a16="http://schemas.microsoft.com/office/drawing/2014/main" id="{DAD5D81C-9341-4FF8-B61E-B53C4A7E8372}"/>
                </a:ext>
              </a:extLst>
            </p:cNvPr>
            <p:cNvSpPr>
              <a:spLocks/>
            </p:cNvSpPr>
            <p:nvPr/>
          </p:nvSpPr>
          <p:spPr bwMode="auto">
            <a:xfrm>
              <a:off x="3622675" y="3055938"/>
              <a:ext cx="30163" cy="55563"/>
            </a:xfrm>
            <a:custGeom>
              <a:avLst/>
              <a:gdLst>
                <a:gd name="T0" fmla="*/ 225 w 450"/>
                <a:gd name="T1" fmla="*/ 562 h 787"/>
                <a:gd name="T2" fmla="*/ 450 w 450"/>
                <a:gd name="T3" fmla="*/ 787 h 787"/>
                <a:gd name="T4" fmla="*/ 225 w 450"/>
                <a:gd name="T5" fmla="*/ 0 h 787"/>
                <a:gd name="T6" fmla="*/ 0 w 450"/>
                <a:gd name="T7" fmla="*/ 787 h 787"/>
                <a:gd name="T8" fmla="*/ 225 w 450"/>
                <a:gd name="T9" fmla="*/ 562 h 787"/>
              </a:gdLst>
              <a:ahLst/>
              <a:cxnLst>
                <a:cxn ang="0">
                  <a:pos x="T0" y="T1"/>
                </a:cxn>
                <a:cxn ang="0">
                  <a:pos x="T2" y="T3"/>
                </a:cxn>
                <a:cxn ang="0">
                  <a:pos x="T4" y="T5"/>
                </a:cxn>
                <a:cxn ang="0">
                  <a:pos x="T6" y="T7"/>
                </a:cxn>
                <a:cxn ang="0">
                  <a:pos x="T8" y="T9"/>
                </a:cxn>
              </a:cxnLst>
              <a:rect l="0" t="0" r="r" b="b"/>
              <a:pathLst>
                <a:path w="450" h="787">
                  <a:moveTo>
                    <a:pt x="225" y="562"/>
                  </a:moveTo>
                  <a:lnTo>
                    <a:pt x="450" y="787"/>
                  </a:lnTo>
                  <a:lnTo>
                    <a:pt x="225" y="0"/>
                  </a:lnTo>
                  <a:lnTo>
                    <a:pt x="0" y="787"/>
                  </a:lnTo>
                  <a:lnTo>
                    <a:pt x="225" y="562"/>
                  </a:lnTo>
                  <a:close/>
                </a:path>
              </a:pathLst>
            </a:custGeom>
            <a:solidFill>
              <a:srgbClr val="000080"/>
            </a:solidFill>
            <a:ln w="4763" cap="flat">
              <a:noFill/>
              <a:prstDash val="solid"/>
              <a:miter lim="800000"/>
              <a:headEnd/>
              <a:tailEnd/>
            </a:ln>
            <a:extLst>
              <a:ext uri="{91240B29-F687-4F45-9708-019B960494DF}">
                <a14:hiddenLine xmlns:a14="http://schemas.microsoft.com/office/drawing/2010/main" w="4763" cap="flat">
                  <a:solidFill>
                    <a:srgbClr val="000080"/>
                  </a:solidFill>
                  <a:prstDash val="solid"/>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03" name="Freeform 36">
              <a:extLst>
                <a:ext uri="{FF2B5EF4-FFF2-40B4-BE49-F238E27FC236}">
                  <a16:creationId xmlns:a16="http://schemas.microsoft.com/office/drawing/2014/main" id="{1C377833-494D-4082-8AEF-D77A495CE7E4}"/>
                </a:ext>
              </a:extLst>
            </p:cNvPr>
            <p:cNvSpPr>
              <a:spLocks/>
            </p:cNvSpPr>
            <p:nvPr/>
          </p:nvSpPr>
          <p:spPr bwMode="auto">
            <a:xfrm>
              <a:off x="3622675" y="3055938"/>
              <a:ext cx="30163" cy="55563"/>
            </a:xfrm>
            <a:custGeom>
              <a:avLst/>
              <a:gdLst>
                <a:gd name="T0" fmla="*/ 225 w 450"/>
                <a:gd name="T1" fmla="*/ 562 h 787"/>
                <a:gd name="T2" fmla="*/ 450 w 450"/>
                <a:gd name="T3" fmla="*/ 787 h 787"/>
                <a:gd name="T4" fmla="*/ 225 w 450"/>
                <a:gd name="T5" fmla="*/ 0 h 787"/>
                <a:gd name="T6" fmla="*/ 0 w 450"/>
                <a:gd name="T7" fmla="*/ 787 h 787"/>
                <a:gd name="T8" fmla="*/ 225 w 450"/>
                <a:gd name="T9" fmla="*/ 562 h 787"/>
              </a:gdLst>
              <a:ahLst/>
              <a:cxnLst>
                <a:cxn ang="0">
                  <a:pos x="T0" y="T1"/>
                </a:cxn>
                <a:cxn ang="0">
                  <a:pos x="T2" y="T3"/>
                </a:cxn>
                <a:cxn ang="0">
                  <a:pos x="T4" y="T5"/>
                </a:cxn>
                <a:cxn ang="0">
                  <a:pos x="T6" y="T7"/>
                </a:cxn>
                <a:cxn ang="0">
                  <a:pos x="T8" y="T9"/>
                </a:cxn>
              </a:cxnLst>
              <a:rect l="0" t="0" r="r" b="b"/>
              <a:pathLst>
                <a:path w="450" h="787">
                  <a:moveTo>
                    <a:pt x="225" y="562"/>
                  </a:moveTo>
                  <a:lnTo>
                    <a:pt x="450" y="787"/>
                  </a:lnTo>
                  <a:lnTo>
                    <a:pt x="225" y="0"/>
                  </a:lnTo>
                  <a:lnTo>
                    <a:pt x="0" y="787"/>
                  </a:lnTo>
                  <a:lnTo>
                    <a:pt x="225" y="562"/>
                  </a:lnTo>
                  <a:close/>
                </a:path>
              </a:pathLst>
            </a:custGeom>
            <a:noFill/>
            <a:ln w="4763" cap="flat">
              <a:solidFill>
                <a:srgbClr val="000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105" name="Line 37">
              <a:extLst>
                <a:ext uri="{FF2B5EF4-FFF2-40B4-BE49-F238E27FC236}">
                  <a16:creationId xmlns:a16="http://schemas.microsoft.com/office/drawing/2014/main" id="{7962F72A-26B1-4971-9C41-D96FE74ED2BB}"/>
                </a:ext>
              </a:extLst>
            </p:cNvPr>
            <p:cNvSpPr>
              <a:spLocks noChangeShapeType="1"/>
            </p:cNvSpPr>
            <p:nvPr/>
          </p:nvSpPr>
          <p:spPr bwMode="auto">
            <a:xfrm>
              <a:off x="3638550" y="2857500"/>
              <a:ext cx="0" cy="198438"/>
            </a:xfrm>
            <a:prstGeom prst="line">
              <a:avLst/>
            </a:prstGeom>
            <a:noFill/>
            <a:ln w="3175" cap="flat">
              <a:solidFill>
                <a:srgbClr val="00008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107" name="Freeform 38">
              <a:extLst>
                <a:ext uri="{FF2B5EF4-FFF2-40B4-BE49-F238E27FC236}">
                  <a16:creationId xmlns:a16="http://schemas.microsoft.com/office/drawing/2014/main" id="{9B317BE9-34A7-47E0-8ABC-6501C9B8E496}"/>
                </a:ext>
              </a:extLst>
            </p:cNvPr>
            <p:cNvSpPr>
              <a:spLocks/>
            </p:cNvSpPr>
            <p:nvPr/>
          </p:nvSpPr>
          <p:spPr bwMode="auto">
            <a:xfrm>
              <a:off x="3622675" y="3001963"/>
              <a:ext cx="30163" cy="53975"/>
            </a:xfrm>
            <a:custGeom>
              <a:avLst/>
              <a:gdLst>
                <a:gd name="T0" fmla="*/ 225 w 450"/>
                <a:gd name="T1" fmla="*/ 225 h 788"/>
                <a:gd name="T2" fmla="*/ 0 w 450"/>
                <a:gd name="T3" fmla="*/ 0 h 788"/>
                <a:gd name="T4" fmla="*/ 225 w 450"/>
                <a:gd name="T5" fmla="*/ 788 h 788"/>
                <a:gd name="T6" fmla="*/ 450 w 450"/>
                <a:gd name="T7" fmla="*/ 0 h 788"/>
                <a:gd name="T8" fmla="*/ 225 w 450"/>
                <a:gd name="T9" fmla="*/ 225 h 788"/>
              </a:gdLst>
              <a:ahLst/>
              <a:cxnLst>
                <a:cxn ang="0">
                  <a:pos x="T0" y="T1"/>
                </a:cxn>
                <a:cxn ang="0">
                  <a:pos x="T2" y="T3"/>
                </a:cxn>
                <a:cxn ang="0">
                  <a:pos x="T4" y="T5"/>
                </a:cxn>
                <a:cxn ang="0">
                  <a:pos x="T6" y="T7"/>
                </a:cxn>
                <a:cxn ang="0">
                  <a:pos x="T8" y="T9"/>
                </a:cxn>
              </a:cxnLst>
              <a:rect l="0" t="0" r="r" b="b"/>
              <a:pathLst>
                <a:path w="450" h="788">
                  <a:moveTo>
                    <a:pt x="225" y="225"/>
                  </a:moveTo>
                  <a:lnTo>
                    <a:pt x="0" y="0"/>
                  </a:lnTo>
                  <a:lnTo>
                    <a:pt x="225" y="788"/>
                  </a:lnTo>
                  <a:lnTo>
                    <a:pt x="450" y="0"/>
                  </a:lnTo>
                  <a:lnTo>
                    <a:pt x="225" y="225"/>
                  </a:lnTo>
                  <a:close/>
                </a:path>
              </a:pathLst>
            </a:custGeom>
            <a:solidFill>
              <a:srgbClr val="000080"/>
            </a:solidFill>
            <a:ln w="4763" cap="flat">
              <a:noFill/>
              <a:prstDash val="solid"/>
              <a:miter lim="800000"/>
              <a:headEnd/>
              <a:tailEnd/>
            </a:ln>
            <a:extLst>
              <a:ext uri="{91240B29-F687-4F45-9708-019B960494DF}">
                <a14:hiddenLine xmlns:a14="http://schemas.microsoft.com/office/drawing/2010/main" w="4763" cap="flat">
                  <a:solidFill>
                    <a:srgbClr val="000080"/>
                  </a:solidFill>
                  <a:prstDash val="solid"/>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08" name="Freeform 39">
              <a:extLst>
                <a:ext uri="{FF2B5EF4-FFF2-40B4-BE49-F238E27FC236}">
                  <a16:creationId xmlns:a16="http://schemas.microsoft.com/office/drawing/2014/main" id="{5DFD8009-D136-42FC-9D44-FA9C19B81FD1}"/>
                </a:ext>
              </a:extLst>
            </p:cNvPr>
            <p:cNvSpPr>
              <a:spLocks/>
            </p:cNvSpPr>
            <p:nvPr/>
          </p:nvSpPr>
          <p:spPr bwMode="auto">
            <a:xfrm>
              <a:off x="3622675" y="3001963"/>
              <a:ext cx="30163" cy="53975"/>
            </a:xfrm>
            <a:custGeom>
              <a:avLst/>
              <a:gdLst>
                <a:gd name="T0" fmla="*/ 225 w 450"/>
                <a:gd name="T1" fmla="*/ 225 h 788"/>
                <a:gd name="T2" fmla="*/ 0 w 450"/>
                <a:gd name="T3" fmla="*/ 0 h 788"/>
                <a:gd name="T4" fmla="*/ 225 w 450"/>
                <a:gd name="T5" fmla="*/ 788 h 788"/>
                <a:gd name="T6" fmla="*/ 450 w 450"/>
                <a:gd name="T7" fmla="*/ 0 h 788"/>
                <a:gd name="T8" fmla="*/ 225 w 450"/>
                <a:gd name="T9" fmla="*/ 225 h 788"/>
              </a:gdLst>
              <a:ahLst/>
              <a:cxnLst>
                <a:cxn ang="0">
                  <a:pos x="T0" y="T1"/>
                </a:cxn>
                <a:cxn ang="0">
                  <a:pos x="T2" y="T3"/>
                </a:cxn>
                <a:cxn ang="0">
                  <a:pos x="T4" y="T5"/>
                </a:cxn>
                <a:cxn ang="0">
                  <a:pos x="T6" y="T7"/>
                </a:cxn>
                <a:cxn ang="0">
                  <a:pos x="T8" y="T9"/>
                </a:cxn>
              </a:cxnLst>
              <a:rect l="0" t="0" r="r" b="b"/>
              <a:pathLst>
                <a:path w="450" h="788">
                  <a:moveTo>
                    <a:pt x="225" y="225"/>
                  </a:moveTo>
                  <a:lnTo>
                    <a:pt x="0" y="0"/>
                  </a:lnTo>
                  <a:lnTo>
                    <a:pt x="225" y="788"/>
                  </a:lnTo>
                  <a:lnTo>
                    <a:pt x="450" y="0"/>
                  </a:lnTo>
                  <a:lnTo>
                    <a:pt x="225" y="225"/>
                  </a:lnTo>
                  <a:close/>
                </a:path>
              </a:pathLst>
            </a:custGeom>
            <a:noFill/>
            <a:ln w="4763" cap="flat">
              <a:solidFill>
                <a:srgbClr val="000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109" name="Line 40">
              <a:extLst>
                <a:ext uri="{FF2B5EF4-FFF2-40B4-BE49-F238E27FC236}">
                  <a16:creationId xmlns:a16="http://schemas.microsoft.com/office/drawing/2014/main" id="{C80AD520-5598-4A92-B6CB-1B08E4FCA95B}"/>
                </a:ext>
              </a:extLst>
            </p:cNvPr>
            <p:cNvSpPr>
              <a:spLocks noChangeShapeType="1"/>
            </p:cNvSpPr>
            <p:nvPr/>
          </p:nvSpPr>
          <p:spPr bwMode="auto">
            <a:xfrm flipH="1">
              <a:off x="3438525" y="3055938"/>
              <a:ext cx="200025" cy="0"/>
            </a:xfrm>
            <a:prstGeom prst="line">
              <a:avLst/>
            </a:prstGeom>
            <a:noFill/>
            <a:ln w="3175" cap="flat">
              <a:solidFill>
                <a:srgbClr val="00008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110" name="Freeform 41">
              <a:extLst>
                <a:ext uri="{FF2B5EF4-FFF2-40B4-BE49-F238E27FC236}">
                  <a16:creationId xmlns:a16="http://schemas.microsoft.com/office/drawing/2014/main" id="{0B735A80-EE22-46D5-999B-8D633535CB9E}"/>
                </a:ext>
              </a:extLst>
            </p:cNvPr>
            <p:cNvSpPr>
              <a:spLocks/>
            </p:cNvSpPr>
            <p:nvPr/>
          </p:nvSpPr>
          <p:spPr bwMode="auto">
            <a:xfrm>
              <a:off x="3438525" y="3041650"/>
              <a:ext cx="53975" cy="30163"/>
            </a:xfrm>
            <a:custGeom>
              <a:avLst/>
              <a:gdLst>
                <a:gd name="T0" fmla="*/ 562 w 787"/>
                <a:gd name="T1" fmla="*/ 225 h 450"/>
                <a:gd name="T2" fmla="*/ 787 w 787"/>
                <a:gd name="T3" fmla="*/ 0 h 450"/>
                <a:gd name="T4" fmla="*/ 0 w 787"/>
                <a:gd name="T5" fmla="*/ 225 h 450"/>
                <a:gd name="T6" fmla="*/ 787 w 787"/>
                <a:gd name="T7" fmla="*/ 450 h 450"/>
                <a:gd name="T8" fmla="*/ 562 w 787"/>
                <a:gd name="T9" fmla="*/ 225 h 450"/>
              </a:gdLst>
              <a:ahLst/>
              <a:cxnLst>
                <a:cxn ang="0">
                  <a:pos x="T0" y="T1"/>
                </a:cxn>
                <a:cxn ang="0">
                  <a:pos x="T2" y="T3"/>
                </a:cxn>
                <a:cxn ang="0">
                  <a:pos x="T4" y="T5"/>
                </a:cxn>
                <a:cxn ang="0">
                  <a:pos x="T6" y="T7"/>
                </a:cxn>
                <a:cxn ang="0">
                  <a:pos x="T8" y="T9"/>
                </a:cxn>
              </a:cxnLst>
              <a:rect l="0" t="0" r="r" b="b"/>
              <a:pathLst>
                <a:path w="787" h="450">
                  <a:moveTo>
                    <a:pt x="562" y="225"/>
                  </a:moveTo>
                  <a:lnTo>
                    <a:pt x="787" y="0"/>
                  </a:lnTo>
                  <a:lnTo>
                    <a:pt x="0" y="225"/>
                  </a:lnTo>
                  <a:lnTo>
                    <a:pt x="787" y="450"/>
                  </a:lnTo>
                  <a:lnTo>
                    <a:pt x="562" y="225"/>
                  </a:lnTo>
                  <a:close/>
                </a:path>
              </a:pathLst>
            </a:custGeom>
            <a:solidFill>
              <a:srgbClr val="000080"/>
            </a:solidFill>
            <a:ln w="4763" cap="flat">
              <a:noFill/>
              <a:prstDash val="solid"/>
              <a:miter lim="800000"/>
              <a:headEnd/>
              <a:tailEnd/>
            </a:ln>
            <a:extLst>
              <a:ext uri="{91240B29-F687-4F45-9708-019B960494DF}">
                <a14:hiddenLine xmlns:a14="http://schemas.microsoft.com/office/drawing/2010/main" w="4763" cap="flat">
                  <a:solidFill>
                    <a:srgbClr val="000080"/>
                  </a:solidFill>
                  <a:prstDash val="solid"/>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11" name="Freeform 42">
              <a:extLst>
                <a:ext uri="{FF2B5EF4-FFF2-40B4-BE49-F238E27FC236}">
                  <a16:creationId xmlns:a16="http://schemas.microsoft.com/office/drawing/2014/main" id="{0CD9B0D3-8E02-4840-B5C0-BC1EEE2751F6}"/>
                </a:ext>
              </a:extLst>
            </p:cNvPr>
            <p:cNvSpPr>
              <a:spLocks/>
            </p:cNvSpPr>
            <p:nvPr/>
          </p:nvSpPr>
          <p:spPr bwMode="auto">
            <a:xfrm>
              <a:off x="3438525" y="3041650"/>
              <a:ext cx="53975" cy="30163"/>
            </a:xfrm>
            <a:custGeom>
              <a:avLst/>
              <a:gdLst>
                <a:gd name="T0" fmla="*/ 562 w 787"/>
                <a:gd name="T1" fmla="*/ 225 h 450"/>
                <a:gd name="T2" fmla="*/ 787 w 787"/>
                <a:gd name="T3" fmla="*/ 0 h 450"/>
                <a:gd name="T4" fmla="*/ 0 w 787"/>
                <a:gd name="T5" fmla="*/ 225 h 450"/>
                <a:gd name="T6" fmla="*/ 787 w 787"/>
                <a:gd name="T7" fmla="*/ 450 h 450"/>
                <a:gd name="T8" fmla="*/ 562 w 787"/>
                <a:gd name="T9" fmla="*/ 225 h 450"/>
              </a:gdLst>
              <a:ahLst/>
              <a:cxnLst>
                <a:cxn ang="0">
                  <a:pos x="T0" y="T1"/>
                </a:cxn>
                <a:cxn ang="0">
                  <a:pos x="T2" y="T3"/>
                </a:cxn>
                <a:cxn ang="0">
                  <a:pos x="T4" y="T5"/>
                </a:cxn>
                <a:cxn ang="0">
                  <a:pos x="T6" y="T7"/>
                </a:cxn>
                <a:cxn ang="0">
                  <a:pos x="T8" y="T9"/>
                </a:cxn>
              </a:cxnLst>
              <a:rect l="0" t="0" r="r" b="b"/>
              <a:pathLst>
                <a:path w="787" h="450">
                  <a:moveTo>
                    <a:pt x="562" y="225"/>
                  </a:moveTo>
                  <a:lnTo>
                    <a:pt x="787" y="0"/>
                  </a:lnTo>
                  <a:lnTo>
                    <a:pt x="0" y="225"/>
                  </a:lnTo>
                  <a:lnTo>
                    <a:pt x="787" y="450"/>
                  </a:lnTo>
                  <a:lnTo>
                    <a:pt x="562" y="225"/>
                  </a:lnTo>
                  <a:close/>
                </a:path>
              </a:pathLst>
            </a:custGeom>
            <a:noFill/>
            <a:ln w="4763" cap="flat">
              <a:solidFill>
                <a:srgbClr val="000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112" name="Line 43">
              <a:extLst>
                <a:ext uri="{FF2B5EF4-FFF2-40B4-BE49-F238E27FC236}">
                  <a16:creationId xmlns:a16="http://schemas.microsoft.com/office/drawing/2014/main" id="{B2163F94-F975-4F21-9E02-5AD6D3F34413}"/>
                </a:ext>
              </a:extLst>
            </p:cNvPr>
            <p:cNvSpPr>
              <a:spLocks noChangeShapeType="1"/>
            </p:cNvSpPr>
            <p:nvPr/>
          </p:nvSpPr>
          <p:spPr bwMode="auto">
            <a:xfrm>
              <a:off x="3438525" y="3055938"/>
              <a:ext cx="0" cy="200025"/>
            </a:xfrm>
            <a:prstGeom prst="line">
              <a:avLst/>
            </a:prstGeom>
            <a:noFill/>
            <a:ln w="3175" cap="flat">
              <a:solidFill>
                <a:srgbClr val="00008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113" name="Freeform 44">
              <a:extLst>
                <a:ext uri="{FF2B5EF4-FFF2-40B4-BE49-F238E27FC236}">
                  <a16:creationId xmlns:a16="http://schemas.microsoft.com/office/drawing/2014/main" id="{CB9EBCC0-34C9-47A3-9A53-145263A831FA}"/>
                </a:ext>
              </a:extLst>
            </p:cNvPr>
            <p:cNvSpPr>
              <a:spLocks/>
            </p:cNvSpPr>
            <p:nvPr/>
          </p:nvSpPr>
          <p:spPr bwMode="auto">
            <a:xfrm>
              <a:off x="3422650" y="3201988"/>
              <a:ext cx="31750" cy="53975"/>
            </a:xfrm>
            <a:custGeom>
              <a:avLst/>
              <a:gdLst>
                <a:gd name="T0" fmla="*/ 225 w 450"/>
                <a:gd name="T1" fmla="*/ 225 h 787"/>
                <a:gd name="T2" fmla="*/ 0 w 450"/>
                <a:gd name="T3" fmla="*/ 0 h 787"/>
                <a:gd name="T4" fmla="*/ 225 w 450"/>
                <a:gd name="T5" fmla="*/ 787 h 787"/>
                <a:gd name="T6" fmla="*/ 450 w 450"/>
                <a:gd name="T7" fmla="*/ 0 h 787"/>
                <a:gd name="T8" fmla="*/ 225 w 450"/>
                <a:gd name="T9" fmla="*/ 225 h 787"/>
              </a:gdLst>
              <a:ahLst/>
              <a:cxnLst>
                <a:cxn ang="0">
                  <a:pos x="T0" y="T1"/>
                </a:cxn>
                <a:cxn ang="0">
                  <a:pos x="T2" y="T3"/>
                </a:cxn>
                <a:cxn ang="0">
                  <a:pos x="T4" y="T5"/>
                </a:cxn>
                <a:cxn ang="0">
                  <a:pos x="T6" y="T7"/>
                </a:cxn>
                <a:cxn ang="0">
                  <a:pos x="T8" y="T9"/>
                </a:cxn>
              </a:cxnLst>
              <a:rect l="0" t="0" r="r" b="b"/>
              <a:pathLst>
                <a:path w="450" h="787">
                  <a:moveTo>
                    <a:pt x="225" y="225"/>
                  </a:moveTo>
                  <a:lnTo>
                    <a:pt x="0" y="0"/>
                  </a:lnTo>
                  <a:lnTo>
                    <a:pt x="225" y="787"/>
                  </a:lnTo>
                  <a:lnTo>
                    <a:pt x="450" y="0"/>
                  </a:lnTo>
                  <a:lnTo>
                    <a:pt x="225" y="225"/>
                  </a:lnTo>
                  <a:close/>
                </a:path>
              </a:pathLst>
            </a:custGeom>
            <a:solidFill>
              <a:srgbClr val="000080"/>
            </a:solidFill>
            <a:ln w="4763" cap="flat">
              <a:noFill/>
              <a:prstDash val="solid"/>
              <a:miter lim="800000"/>
              <a:headEnd/>
              <a:tailEnd/>
            </a:ln>
            <a:extLst>
              <a:ext uri="{91240B29-F687-4F45-9708-019B960494DF}">
                <a14:hiddenLine xmlns:a14="http://schemas.microsoft.com/office/drawing/2010/main" w="4763" cap="flat">
                  <a:solidFill>
                    <a:srgbClr val="000080"/>
                  </a:solidFill>
                  <a:prstDash val="solid"/>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14" name="Freeform 45">
              <a:extLst>
                <a:ext uri="{FF2B5EF4-FFF2-40B4-BE49-F238E27FC236}">
                  <a16:creationId xmlns:a16="http://schemas.microsoft.com/office/drawing/2014/main" id="{CCEF1BFE-1B18-40FA-9DF5-73D5958DD7DB}"/>
                </a:ext>
              </a:extLst>
            </p:cNvPr>
            <p:cNvSpPr>
              <a:spLocks/>
            </p:cNvSpPr>
            <p:nvPr/>
          </p:nvSpPr>
          <p:spPr bwMode="auto">
            <a:xfrm>
              <a:off x="3422650" y="3201988"/>
              <a:ext cx="31750" cy="53975"/>
            </a:xfrm>
            <a:custGeom>
              <a:avLst/>
              <a:gdLst>
                <a:gd name="T0" fmla="*/ 225 w 450"/>
                <a:gd name="T1" fmla="*/ 225 h 787"/>
                <a:gd name="T2" fmla="*/ 0 w 450"/>
                <a:gd name="T3" fmla="*/ 0 h 787"/>
                <a:gd name="T4" fmla="*/ 225 w 450"/>
                <a:gd name="T5" fmla="*/ 787 h 787"/>
                <a:gd name="T6" fmla="*/ 450 w 450"/>
                <a:gd name="T7" fmla="*/ 0 h 787"/>
                <a:gd name="T8" fmla="*/ 225 w 450"/>
                <a:gd name="T9" fmla="*/ 225 h 787"/>
              </a:gdLst>
              <a:ahLst/>
              <a:cxnLst>
                <a:cxn ang="0">
                  <a:pos x="T0" y="T1"/>
                </a:cxn>
                <a:cxn ang="0">
                  <a:pos x="T2" y="T3"/>
                </a:cxn>
                <a:cxn ang="0">
                  <a:pos x="T4" y="T5"/>
                </a:cxn>
                <a:cxn ang="0">
                  <a:pos x="T6" y="T7"/>
                </a:cxn>
                <a:cxn ang="0">
                  <a:pos x="T8" y="T9"/>
                </a:cxn>
              </a:cxnLst>
              <a:rect l="0" t="0" r="r" b="b"/>
              <a:pathLst>
                <a:path w="450" h="787">
                  <a:moveTo>
                    <a:pt x="225" y="225"/>
                  </a:moveTo>
                  <a:lnTo>
                    <a:pt x="0" y="0"/>
                  </a:lnTo>
                  <a:lnTo>
                    <a:pt x="225" y="787"/>
                  </a:lnTo>
                  <a:lnTo>
                    <a:pt x="450" y="0"/>
                  </a:lnTo>
                  <a:lnTo>
                    <a:pt x="225" y="225"/>
                  </a:lnTo>
                  <a:close/>
                </a:path>
              </a:pathLst>
            </a:custGeom>
            <a:noFill/>
            <a:ln w="4763" cap="flat">
              <a:solidFill>
                <a:srgbClr val="000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115" name="Line 46">
              <a:extLst>
                <a:ext uri="{FF2B5EF4-FFF2-40B4-BE49-F238E27FC236}">
                  <a16:creationId xmlns:a16="http://schemas.microsoft.com/office/drawing/2014/main" id="{43673BD1-1F91-4AED-B146-67B41CD4568D}"/>
                </a:ext>
              </a:extLst>
            </p:cNvPr>
            <p:cNvSpPr>
              <a:spLocks noChangeShapeType="1"/>
            </p:cNvSpPr>
            <p:nvPr/>
          </p:nvSpPr>
          <p:spPr bwMode="auto">
            <a:xfrm flipV="1">
              <a:off x="3438525" y="3255963"/>
              <a:ext cx="0" cy="398463"/>
            </a:xfrm>
            <a:prstGeom prst="line">
              <a:avLst/>
            </a:prstGeom>
            <a:noFill/>
            <a:ln w="3175" cap="flat">
              <a:solidFill>
                <a:srgbClr val="00008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116" name="Freeform 47">
              <a:extLst>
                <a:ext uri="{FF2B5EF4-FFF2-40B4-BE49-F238E27FC236}">
                  <a16:creationId xmlns:a16="http://schemas.microsoft.com/office/drawing/2014/main" id="{6978A82E-5291-401A-907A-9A9CFEF0B3B4}"/>
                </a:ext>
              </a:extLst>
            </p:cNvPr>
            <p:cNvSpPr>
              <a:spLocks/>
            </p:cNvSpPr>
            <p:nvPr/>
          </p:nvSpPr>
          <p:spPr bwMode="auto">
            <a:xfrm>
              <a:off x="3422650" y="3255963"/>
              <a:ext cx="31750" cy="53975"/>
            </a:xfrm>
            <a:custGeom>
              <a:avLst/>
              <a:gdLst>
                <a:gd name="T0" fmla="*/ 225 w 450"/>
                <a:gd name="T1" fmla="*/ 563 h 788"/>
                <a:gd name="T2" fmla="*/ 450 w 450"/>
                <a:gd name="T3" fmla="*/ 788 h 788"/>
                <a:gd name="T4" fmla="*/ 225 w 450"/>
                <a:gd name="T5" fmla="*/ 0 h 788"/>
                <a:gd name="T6" fmla="*/ 0 w 450"/>
                <a:gd name="T7" fmla="*/ 788 h 788"/>
                <a:gd name="T8" fmla="*/ 225 w 450"/>
                <a:gd name="T9" fmla="*/ 563 h 788"/>
              </a:gdLst>
              <a:ahLst/>
              <a:cxnLst>
                <a:cxn ang="0">
                  <a:pos x="T0" y="T1"/>
                </a:cxn>
                <a:cxn ang="0">
                  <a:pos x="T2" y="T3"/>
                </a:cxn>
                <a:cxn ang="0">
                  <a:pos x="T4" y="T5"/>
                </a:cxn>
                <a:cxn ang="0">
                  <a:pos x="T6" y="T7"/>
                </a:cxn>
                <a:cxn ang="0">
                  <a:pos x="T8" y="T9"/>
                </a:cxn>
              </a:cxnLst>
              <a:rect l="0" t="0" r="r" b="b"/>
              <a:pathLst>
                <a:path w="450" h="788">
                  <a:moveTo>
                    <a:pt x="225" y="563"/>
                  </a:moveTo>
                  <a:lnTo>
                    <a:pt x="450" y="788"/>
                  </a:lnTo>
                  <a:lnTo>
                    <a:pt x="225" y="0"/>
                  </a:lnTo>
                  <a:lnTo>
                    <a:pt x="0" y="788"/>
                  </a:lnTo>
                  <a:lnTo>
                    <a:pt x="225" y="563"/>
                  </a:lnTo>
                  <a:close/>
                </a:path>
              </a:pathLst>
            </a:custGeom>
            <a:solidFill>
              <a:srgbClr val="000080"/>
            </a:solidFill>
            <a:ln w="4763" cap="flat">
              <a:noFill/>
              <a:prstDash val="solid"/>
              <a:miter lim="800000"/>
              <a:headEnd/>
              <a:tailEnd/>
            </a:ln>
            <a:extLst>
              <a:ext uri="{91240B29-F687-4F45-9708-019B960494DF}">
                <a14:hiddenLine xmlns:a14="http://schemas.microsoft.com/office/drawing/2010/main" w="4763" cap="flat">
                  <a:solidFill>
                    <a:srgbClr val="000080"/>
                  </a:solidFill>
                  <a:prstDash val="solid"/>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17" name="Freeform 48">
              <a:extLst>
                <a:ext uri="{FF2B5EF4-FFF2-40B4-BE49-F238E27FC236}">
                  <a16:creationId xmlns:a16="http://schemas.microsoft.com/office/drawing/2014/main" id="{6C6713FD-4735-4095-99B2-565663FE964B}"/>
                </a:ext>
              </a:extLst>
            </p:cNvPr>
            <p:cNvSpPr>
              <a:spLocks/>
            </p:cNvSpPr>
            <p:nvPr/>
          </p:nvSpPr>
          <p:spPr bwMode="auto">
            <a:xfrm>
              <a:off x="3422650" y="3255963"/>
              <a:ext cx="31750" cy="53975"/>
            </a:xfrm>
            <a:custGeom>
              <a:avLst/>
              <a:gdLst>
                <a:gd name="T0" fmla="*/ 225 w 450"/>
                <a:gd name="T1" fmla="*/ 563 h 788"/>
                <a:gd name="T2" fmla="*/ 450 w 450"/>
                <a:gd name="T3" fmla="*/ 788 h 788"/>
                <a:gd name="T4" fmla="*/ 225 w 450"/>
                <a:gd name="T5" fmla="*/ 0 h 788"/>
                <a:gd name="T6" fmla="*/ 0 w 450"/>
                <a:gd name="T7" fmla="*/ 788 h 788"/>
                <a:gd name="T8" fmla="*/ 225 w 450"/>
                <a:gd name="T9" fmla="*/ 563 h 788"/>
              </a:gdLst>
              <a:ahLst/>
              <a:cxnLst>
                <a:cxn ang="0">
                  <a:pos x="T0" y="T1"/>
                </a:cxn>
                <a:cxn ang="0">
                  <a:pos x="T2" y="T3"/>
                </a:cxn>
                <a:cxn ang="0">
                  <a:pos x="T4" y="T5"/>
                </a:cxn>
                <a:cxn ang="0">
                  <a:pos x="T6" y="T7"/>
                </a:cxn>
                <a:cxn ang="0">
                  <a:pos x="T8" y="T9"/>
                </a:cxn>
              </a:cxnLst>
              <a:rect l="0" t="0" r="r" b="b"/>
              <a:pathLst>
                <a:path w="450" h="788">
                  <a:moveTo>
                    <a:pt x="225" y="563"/>
                  </a:moveTo>
                  <a:lnTo>
                    <a:pt x="450" y="788"/>
                  </a:lnTo>
                  <a:lnTo>
                    <a:pt x="225" y="0"/>
                  </a:lnTo>
                  <a:lnTo>
                    <a:pt x="0" y="788"/>
                  </a:lnTo>
                  <a:lnTo>
                    <a:pt x="225" y="563"/>
                  </a:lnTo>
                  <a:close/>
                </a:path>
              </a:pathLst>
            </a:custGeom>
            <a:noFill/>
            <a:ln w="4763" cap="flat">
              <a:solidFill>
                <a:srgbClr val="000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118" name="Line 49">
              <a:extLst>
                <a:ext uri="{FF2B5EF4-FFF2-40B4-BE49-F238E27FC236}">
                  <a16:creationId xmlns:a16="http://schemas.microsoft.com/office/drawing/2014/main" id="{E58642BC-30E7-46DF-93BE-D0B28CC419C8}"/>
                </a:ext>
              </a:extLst>
            </p:cNvPr>
            <p:cNvSpPr>
              <a:spLocks noChangeShapeType="1"/>
            </p:cNvSpPr>
            <p:nvPr/>
          </p:nvSpPr>
          <p:spPr bwMode="auto">
            <a:xfrm>
              <a:off x="2836863" y="3255963"/>
              <a:ext cx="401638" cy="0"/>
            </a:xfrm>
            <a:prstGeom prst="line">
              <a:avLst/>
            </a:prstGeom>
            <a:noFill/>
            <a:ln w="3175" cap="flat">
              <a:solidFill>
                <a:srgbClr val="00008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119" name="Freeform 50">
              <a:extLst>
                <a:ext uri="{FF2B5EF4-FFF2-40B4-BE49-F238E27FC236}">
                  <a16:creationId xmlns:a16="http://schemas.microsoft.com/office/drawing/2014/main" id="{28F9F3CE-0299-464F-AEEB-72EBC79FA49B}"/>
                </a:ext>
              </a:extLst>
            </p:cNvPr>
            <p:cNvSpPr>
              <a:spLocks/>
            </p:cNvSpPr>
            <p:nvPr/>
          </p:nvSpPr>
          <p:spPr bwMode="auto">
            <a:xfrm>
              <a:off x="3184525" y="3240088"/>
              <a:ext cx="53975" cy="31750"/>
            </a:xfrm>
            <a:custGeom>
              <a:avLst/>
              <a:gdLst>
                <a:gd name="T0" fmla="*/ 225 w 787"/>
                <a:gd name="T1" fmla="*/ 225 h 450"/>
                <a:gd name="T2" fmla="*/ 0 w 787"/>
                <a:gd name="T3" fmla="*/ 450 h 450"/>
                <a:gd name="T4" fmla="*/ 787 w 787"/>
                <a:gd name="T5" fmla="*/ 225 h 450"/>
                <a:gd name="T6" fmla="*/ 0 w 787"/>
                <a:gd name="T7" fmla="*/ 0 h 450"/>
                <a:gd name="T8" fmla="*/ 225 w 787"/>
                <a:gd name="T9" fmla="*/ 225 h 450"/>
              </a:gdLst>
              <a:ahLst/>
              <a:cxnLst>
                <a:cxn ang="0">
                  <a:pos x="T0" y="T1"/>
                </a:cxn>
                <a:cxn ang="0">
                  <a:pos x="T2" y="T3"/>
                </a:cxn>
                <a:cxn ang="0">
                  <a:pos x="T4" y="T5"/>
                </a:cxn>
                <a:cxn ang="0">
                  <a:pos x="T6" y="T7"/>
                </a:cxn>
                <a:cxn ang="0">
                  <a:pos x="T8" y="T9"/>
                </a:cxn>
              </a:cxnLst>
              <a:rect l="0" t="0" r="r" b="b"/>
              <a:pathLst>
                <a:path w="787" h="450">
                  <a:moveTo>
                    <a:pt x="225" y="225"/>
                  </a:moveTo>
                  <a:lnTo>
                    <a:pt x="0" y="450"/>
                  </a:lnTo>
                  <a:lnTo>
                    <a:pt x="787" y="225"/>
                  </a:lnTo>
                  <a:lnTo>
                    <a:pt x="0" y="0"/>
                  </a:lnTo>
                  <a:lnTo>
                    <a:pt x="225" y="225"/>
                  </a:lnTo>
                  <a:close/>
                </a:path>
              </a:pathLst>
            </a:custGeom>
            <a:solidFill>
              <a:srgbClr val="000080"/>
            </a:solidFill>
            <a:ln w="4763" cap="flat">
              <a:noFill/>
              <a:prstDash val="solid"/>
              <a:miter lim="800000"/>
              <a:headEnd/>
              <a:tailEnd/>
            </a:ln>
            <a:extLst>
              <a:ext uri="{91240B29-F687-4F45-9708-019B960494DF}">
                <a14:hiddenLine xmlns:a14="http://schemas.microsoft.com/office/drawing/2010/main" w="4763" cap="flat">
                  <a:solidFill>
                    <a:srgbClr val="000080"/>
                  </a:solidFill>
                  <a:prstDash val="solid"/>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20" name="Freeform 51">
              <a:extLst>
                <a:ext uri="{FF2B5EF4-FFF2-40B4-BE49-F238E27FC236}">
                  <a16:creationId xmlns:a16="http://schemas.microsoft.com/office/drawing/2014/main" id="{6AB7DF0A-F440-476D-8A3C-B60D4A75B25C}"/>
                </a:ext>
              </a:extLst>
            </p:cNvPr>
            <p:cNvSpPr>
              <a:spLocks/>
            </p:cNvSpPr>
            <p:nvPr/>
          </p:nvSpPr>
          <p:spPr bwMode="auto">
            <a:xfrm>
              <a:off x="3184525" y="3240088"/>
              <a:ext cx="53975" cy="31750"/>
            </a:xfrm>
            <a:custGeom>
              <a:avLst/>
              <a:gdLst>
                <a:gd name="T0" fmla="*/ 225 w 787"/>
                <a:gd name="T1" fmla="*/ 225 h 450"/>
                <a:gd name="T2" fmla="*/ 0 w 787"/>
                <a:gd name="T3" fmla="*/ 450 h 450"/>
                <a:gd name="T4" fmla="*/ 787 w 787"/>
                <a:gd name="T5" fmla="*/ 225 h 450"/>
                <a:gd name="T6" fmla="*/ 0 w 787"/>
                <a:gd name="T7" fmla="*/ 0 h 450"/>
                <a:gd name="T8" fmla="*/ 225 w 787"/>
                <a:gd name="T9" fmla="*/ 225 h 450"/>
              </a:gdLst>
              <a:ahLst/>
              <a:cxnLst>
                <a:cxn ang="0">
                  <a:pos x="T0" y="T1"/>
                </a:cxn>
                <a:cxn ang="0">
                  <a:pos x="T2" y="T3"/>
                </a:cxn>
                <a:cxn ang="0">
                  <a:pos x="T4" y="T5"/>
                </a:cxn>
                <a:cxn ang="0">
                  <a:pos x="T6" y="T7"/>
                </a:cxn>
                <a:cxn ang="0">
                  <a:pos x="T8" y="T9"/>
                </a:cxn>
              </a:cxnLst>
              <a:rect l="0" t="0" r="r" b="b"/>
              <a:pathLst>
                <a:path w="787" h="450">
                  <a:moveTo>
                    <a:pt x="225" y="225"/>
                  </a:moveTo>
                  <a:lnTo>
                    <a:pt x="0" y="450"/>
                  </a:lnTo>
                  <a:lnTo>
                    <a:pt x="787" y="225"/>
                  </a:lnTo>
                  <a:lnTo>
                    <a:pt x="0" y="0"/>
                  </a:lnTo>
                  <a:lnTo>
                    <a:pt x="225" y="225"/>
                  </a:lnTo>
                  <a:close/>
                </a:path>
              </a:pathLst>
            </a:custGeom>
            <a:noFill/>
            <a:ln w="4763" cap="flat">
              <a:solidFill>
                <a:srgbClr val="000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121" name="Line 52">
              <a:extLst>
                <a:ext uri="{FF2B5EF4-FFF2-40B4-BE49-F238E27FC236}">
                  <a16:creationId xmlns:a16="http://schemas.microsoft.com/office/drawing/2014/main" id="{1B1CE6FA-E9FF-44E9-A1B8-31154A365C5F}"/>
                </a:ext>
              </a:extLst>
            </p:cNvPr>
            <p:cNvSpPr>
              <a:spLocks noChangeShapeType="1"/>
            </p:cNvSpPr>
            <p:nvPr/>
          </p:nvSpPr>
          <p:spPr bwMode="auto">
            <a:xfrm flipH="1">
              <a:off x="3238500" y="3255963"/>
              <a:ext cx="200025" cy="0"/>
            </a:xfrm>
            <a:prstGeom prst="line">
              <a:avLst/>
            </a:prstGeom>
            <a:noFill/>
            <a:ln w="3175" cap="flat">
              <a:solidFill>
                <a:srgbClr val="00008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122" name="Freeform 53">
              <a:extLst>
                <a:ext uri="{FF2B5EF4-FFF2-40B4-BE49-F238E27FC236}">
                  <a16:creationId xmlns:a16="http://schemas.microsoft.com/office/drawing/2014/main" id="{40E81095-5941-4143-8721-57AC8B67BC9F}"/>
                </a:ext>
              </a:extLst>
            </p:cNvPr>
            <p:cNvSpPr>
              <a:spLocks/>
            </p:cNvSpPr>
            <p:nvPr/>
          </p:nvSpPr>
          <p:spPr bwMode="auto">
            <a:xfrm>
              <a:off x="3238500" y="3240088"/>
              <a:ext cx="53975" cy="31750"/>
            </a:xfrm>
            <a:custGeom>
              <a:avLst/>
              <a:gdLst>
                <a:gd name="T0" fmla="*/ 563 w 788"/>
                <a:gd name="T1" fmla="*/ 225 h 450"/>
                <a:gd name="T2" fmla="*/ 788 w 788"/>
                <a:gd name="T3" fmla="*/ 0 h 450"/>
                <a:gd name="T4" fmla="*/ 0 w 788"/>
                <a:gd name="T5" fmla="*/ 225 h 450"/>
                <a:gd name="T6" fmla="*/ 788 w 788"/>
                <a:gd name="T7" fmla="*/ 450 h 450"/>
                <a:gd name="T8" fmla="*/ 563 w 788"/>
                <a:gd name="T9" fmla="*/ 225 h 450"/>
              </a:gdLst>
              <a:ahLst/>
              <a:cxnLst>
                <a:cxn ang="0">
                  <a:pos x="T0" y="T1"/>
                </a:cxn>
                <a:cxn ang="0">
                  <a:pos x="T2" y="T3"/>
                </a:cxn>
                <a:cxn ang="0">
                  <a:pos x="T4" y="T5"/>
                </a:cxn>
                <a:cxn ang="0">
                  <a:pos x="T6" y="T7"/>
                </a:cxn>
                <a:cxn ang="0">
                  <a:pos x="T8" y="T9"/>
                </a:cxn>
              </a:cxnLst>
              <a:rect l="0" t="0" r="r" b="b"/>
              <a:pathLst>
                <a:path w="788" h="450">
                  <a:moveTo>
                    <a:pt x="563" y="225"/>
                  </a:moveTo>
                  <a:lnTo>
                    <a:pt x="788" y="0"/>
                  </a:lnTo>
                  <a:lnTo>
                    <a:pt x="0" y="225"/>
                  </a:lnTo>
                  <a:lnTo>
                    <a:pt x="788" y="450"/>
                  </a:lnTo>
                  <a:lnTo>
                    <a:pt x="563" y="225"/>
                  </a:lnTo>
                  <a:close/>
                </a:path>
              </a:pathLst>
            </a:custGeom>
            <a:solidFill>
              <a:srgbClr val="000080"/>
            </a:solidFill>
            <a:ln w="4763" cap="flat">
              <a:noFill/>
              <a:prstDash val="solid"/>
              <a:miter lim="800000"/>
              <a:headEnd/>
              <a:tailEnd/>
            </a:ln>
            <a:extLst>
              <a:ext uri="{91240B29-F687-4F45-9708-019B960494DF}">
                <a14:hiddenLine xmlns:a14="http://schemas.microsoft.com/office/drawing/2010/main" w="4763" cap="flat">
                  <a:solidFill>
                    <a:srgbClr val="000080"/>
                  </a:solidFill>
                  <a:prstDash val="solid"/>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23" name="Freeform 54">
              <a:extLst>
                <a:ext uri="{FF2B5EF4-FFF2-40B4-BE49-F238E27FC236}">
                  <a16:creationId xmlns:a16="http://schemas.microsoft.com/office/drawing/2014/main" id="{93B958A0-BFCC-4178-BEA5-214781853926}"/>
                </a:ext>
              </a:extLst>
            </p:cNvPr>
            <p:cNvSpPr>
              <a:spLocks/>
            </p:cNvSpPr>
            <p:nvPr/>
          </p:nvSpPr>
          <p:spPr bwMode="auto">
            <a:xfrm>
              <a:off x="3238500" y="3240088"/>
              <a:ext cx="53975" cy="31750"/>
            </a:xfrm>
            <a:custGeom>
              <a:avLst/>
              <a:gdLst>
                <a:gd name="T0" fmla="*/ 563 w 788"/>
                <a:gd name="T1" fmla="*/ 225 h 450"/>
                <a:gd name="T2" fmla="*/ 788 w 788"/>
                <a:gd name="T3" fmla="*/ 0 h 450"/>
                <a:gd name="T4" fmla="*/ 0 w 788"/>
                <a:gd name="T5" fmla="*/ 225 h 450"/>
                <a:gd name="T6" fmla="*/ 788 w 788"/>
                <a:gd name="T7" fmla="*/ 450 h 450"/>
                <a:gd name="T8" fmla="*/ 563 w 788"/>
                <a:gd name="T9" fmla="*/ 225 h 450"/>
              </a:gdLst>
              <a:ahLst/>
              <a:cxnLst>
                <a:cxn ang="0">
                  <a:pos x="T0" y="T1"/>
                </a:cxn>
                <a:cxn ang="0">
                  <a:pos x="T2" y="T3"/>
                </a:cxn>
                <a:cxn ang="0">
                  <a:pos x="T4" y="T5"/>
                </a:cxn>
                <a:cxn ang="0">
                  <a:pos x="T6" y="T7"/>
                </a:cxn>
                <a:cxn ang="0">
                  <a:pos x="T8" y="T9"/>
                </a:cxn>
              </a:cxnLst>
              <a:rect l="0" t="0" r="r" b="b"/>
              <a:pathLst>
                <a:path w="788" h="450">
                  <a:moveTo>
                    <a:pt x="563" y="225"/>
                  </a:moveTo>
                  <a:lnTo>
                    <a:pt x="788" y="0"/>
                  </a:lnTo>
                  <a:lnTo>
                    <a:pt x="0" y="225"/>
                  </a:lnTo>
                  <a:lnTo>
                    <a:pt x="788" y="450"/>
                  </a:lnTo>
                  <a:lnTo>
                    <a:pt x="563" y="225"/>
                  </a:lnTo>
                  <a:close/>
                </a:path>
              </a:pathLst>
            </a:custGeom>
            <a:noFill/>
            <a:ln w="4763" cap="flat">
              <a:solidFill>
                <a:srgbClr val="000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124" name="Line 55">
              <a:extLst>
                <a:ext uri="{FF2B5EF4-FFF2-40B4-BE49-F238E27FC236}">
                  <a16:creationId xmlns:a16="http://schemas.microsoft.com/office/drawing/2014/main" id="{91E4AA1F-1B9C-4C26-8254-EE5A6687F099}"/>
                </a:ext>
              </a:extLst>
            </p:cNvPr>
            <p:cNvSpPr>
              <a:spLocks noChangeShapeType="1"/>
            </p:cNvSpPr>
            <p:nvPr/>
          </p:nvSpPr>
          <p:spPr bwMode="auto">
            <a:xfrm>
              <a:off x="3238500" y="3255963"/>
              <a:ext cx="0" cy="200025"/>
            </a:xfrm>
            <a:prstGeom prst="line">
              <a:avLst/>
            </a:prstGeom>
            <a:noFill/>
            <a:ln w="3175" cap="flat">
              <a:solidFill>
                <a:srgbClr val="00008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125" name="Freeform 56">
              <a:extLst>
                <a:ext uri="{FF2B5EF4-FFF2-40B4-BE49-F238E27FC236}">
                  <a16:creationId xmlns:a16="http://schemas.microsoft.com/office/drawing/2014/main" id="{C8425207-1B5F-48B1-8FF2-04D1FF4F0D74}"/>
                </a:ext>
              </a:extLst>
            </p:cNvPr>
            <p:cNvSpPr>
              <a:spLocks/>
            </p:cNvSpPr>
            <p:nvPr/>
          </p:nvSpPr>
          <p:spPr bwMode="auto">
            <a:xfrm>
              <a:off x="3222625" y="3402013"/>
              <a:ext cx="31750" cy="53975"/>
            </a:xfrm>
            <a:custGeom>
              <a:avLst/>
              <a:gdLst>
                <a:gd name="T0" fmla="*/ 225 w 450"/>
                <a:gd name="T1" fmla="*/ 226 h 788"/>
                <a:gd name="T2" fmla="*/ 0 w 450"/>
                <a:gd name="T3" fmla="*/ 0 h 788"/>
                <a:gd name="T4" fmla="*/ 225 w 450"/>
                <a:gd name="T5" fmla="*/ 788 h 788"/>
                <a:gd name="T6" fmla="*/ 450 w 450"/>
                <a:gd name="T7" fmla="*/ 0 h 788"/>
                <a:gd name="T8" fmla="*/ 225 w 450"/>
                <a:gd name="T9" fmla="*/ 226 h 788"/>
              </a:gdLst>
              <a:ahLst/>
              <a:cxnLst>
                <a:cxn ang="0">
                  <a:pos x="T0" y="T1"/>
                </a:cxn>
                <a:cxn ang="0">
                  <a:pos x="T2" y="T3"/>
                </a:cxn>
                <a:cxn ang="0">
                  <a:pos x="T4" y="T5"/>
                </a:cxn>
                <a:cxn ang="0">
                  <a:pos x="T6" y="T7"/>
                </a:cxn>
                <a:cxn ang="0">
                  <a:pos x="T8" y="T9"/>
                </a:cxn>
              </a:cxnLst>
              <a:rect l="0" t="0" r="r" b="b"/>
              <a:pathLst>
                <a:path w="450" h="788">
                  <a:moveTo>
                    <a:pt x="225" y="226"/>
                  </a:moveTo>
                  <a:lnTo>
                    <a:pt x="0" y="0"/>
                  </a:lnTo>
                  <a:lnTo>
                    <a:pt x="225" y="788"/>
                  </a:lnTo>
                  <a:lnTo>
                    <a:pt x="450" y="0"/>
                  </a:lnTo>
                  <a:lnTo>
                    <a:pt x="225" y="226"/>
                  </a:lnTo>
                  <a:close/>
                </a:path>
              </a:pathLst>
            </a:custGeom>
            <a:solidFill>
              <a:srgbClr val="000080"/>
            </a:solidFill>
            <a:ln w="4763" cap="flat">
              <a:noFill/>
              <a:prstDash val="solid"/>
              <a:miter lim="800000"/>
              <a:headEnd/>
              <a:tailEnd/>
            </a:ln>
            <a:extLst>
              <a:ext uri="{91240B29-F687-4F45-9708-019B960494DF}">
                <a14:hiddenLine xmlns:a14="http://schemas.microsoft.com/office/drawing/2010/main" w="4763" cap="flat">
                  <a:solidFill>
                    <a:srgbClr val="000080"/>
                  </a:solidFill>
                  <a:prstDash val="solid"/>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26" name="Freeform 57">
              <a:extLst>
                <a:ext uri="{FF2B5EF4-FFF2-40B4-BE49-F238E27FC236}">
                  <a16:creationId xmlns:a16="http://schemas.microsoft.com/office/drawing/2014/main" id="{0B9370DF-3E77-44F1-A587-6CC23BB8E141}"/>
                </a:ext>
              </a:extLst>
            </p:cNvPr>
            <p:cNvSpPr>
              <a:spLocks/>
            </p:cNvSpPr>
            <p:nvPr/>
          </p:nvSpPr>
          <p:spPr bwMode="auto">
            <a:xfrm>
              <a:off x="3222625" y="3402013"/>
              <a:ext cx="31750" cy="53975"/>
            </a:xfrm>
            <a:custGeom>
              <a:avLst/>
              <a:gdLst>
                <a:gd name="T0" fmla="*/ 225 w 450"/>
                <a:gd name="T1" fmla="*/ 226 h 788"/>
                <a:gd name="T2" fmla="*/ 0 w 450"/>
                <a:gd name="T3" fmla="*/ 0 h 788"/>
                <a:gd name="T4" fmla="*/ 225 w 450"/>
                <a:gd name="T5" fmla="*/ 788 h 788"/>
                <a:gd name="T6" fmla="*/ 450 w 450"/>
                <a:gd name="T7" fmla="*/ 0 h 788"/>
                <a:gd name="T8" fmla="*/ 225 w 450"/>
                <a:gd name="T9" fmla="*/ 226 h 788"/>
              </a:gdLst>
              <a:ahLst/>
              <a:cxnLst>
                <a:cxn ang="0">
                  <a:pos x="T0" y="T1"/>
                </a:cxn>
                <a:cxn ang="0">
                  <a:pos x="T2" y="T3"/>
                </a:cxn>
                <a:cxn ang="0">
                  <a:pos x="T4" y="T5"/>
                </a:cxn>
                <a:cxn ang="0">
                  <a:pos x="T6" y="T7"/>
                </a:cxn>
                <a:cxn ang="0">
                  <a:pos x="T8" y="T9"/>
                </a:cxn>
              </a:cxnLst>
              <a:rect l="0" t="0" r="r" b="b"/>
              <a:pathLst>
                <a:path w="450" h="788">
                  <a:moveTo>
                    <a:pt x="225" y="226"/>
                  </a:moveTo>
                  <a:lnTo>
                    <a:pt x="0" y="0"/>
                  </a:lnTo>
                  <a:lnTo>
                    <a:pt x="225" y="788"/>
                  </a:lnTo>
                  <a:lnTo>
                    <a:pt x="450" y="0"/>
                  </a:lnTo>
                  <a:lnTo>
                    <a:pt x="225" y="226"/>
                  </a:lnTo>
                  <a:close/>
                </a:path>
              </a:pathLst>
            </a:custGeom>
            <a:noFill/>
            <a:ln w="4763" cap="flat">
              <a:solidFill>
                <a:srgbClr val="000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127" name="Line 58">
              <a:extLst>
                <a:ext uri="{FF2B5EF4-FFF2-40B4-BE49-F238E27FC236}">
                  <a16:creationId xmlns:a16="http://schemas.microsoft.com/office/drawing/2014/main" id="{A4AC655F-482D-401E-844A-4A029B2D0F52}"/>
                </a:ext>
              </a:extLst>
            </p:cNvPr>
            <p:cNvSpPr>
              <a:spLocks noChangeShapeType="1"/>
            </p:cNvSpPr>
            <p:nvPr/>
          </p:nvSpPr>
          <p:spPr bwMode="auto">
            <a:xfrm flipV="1">
              <a:off x="3238500" y="3455988"/>
              <a:ext cx="0" cy="198438"/>
            </a:xfrm>
            <a:prstGeom prst="line">
              <a:avLst/>
            </a:prstGeom>
            <a:noFill/>
            <a:ln w="3175" cap="flat">
              <a:solidFill>
                <a:srgbClr val="00008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128" name="Freeform 59">
              <a:extLst>
                <a:ext uri="{FF2B5EF4-FFF2-40B4-BE49-F238E27FC236}">
                  <a16:creationId xmlns:a16="http://schemas.microsoft.com/office/drawing/2014/main" id="{EEDF0CBB-6D9D-424B-8FC7-F73ED291AD56}"/>
                </a:ext>
              </a:extLst>
            </p:cNvPr>
            <p:cNvSpPr>
              <a:spLocks/>
            </p:cNvSpPr>
            <p:nvPr/>
          </p:nvSpPr>
          <p:spPr bwMode="auto">
            <a:xfrm>
              <a:off x="3222625" y="3455988"/>
              <a:ext cx="31750" cy="53975"/>
            </a:xfrm>
            <a:custGeom>
              <a:avLst/>
              <a:gdLst>
                <a:gd name="T0" fmla="*/ 225 w 450"/>
                <a:gd name="T1" fmla="*/ 563 h 788"/>
                <a:gd name="T2" fmla="*/ 450 w 450"/>
                <a:gd name="T3" fmla="*/ 788 h 788"/>
                <a:gd name="T4" fmla="*/ 225 w 450"/>
                <a:gd name="T5" fmla="*/ 0 h 788"/>
                <a:gd name="T6" fmla="*/ 0 w 450"/>
                <a:gd name="T7" fmla="*/ 788 h 788"/>
                <a:gd name="T8" fmla="*/ 225 w 450"/>
                <a:gd name="T9" fmla="*/ 563 h 788"/>
              </a:gdLst>
              <a:ahLst/>
              <a:cxnLst>
                <a:cxn ang="0">
                  <a:pos x="T0" y="T1"/>
                </a:cxn>
                <a:cxn ang="0">
                  <a:pos x="T2" y="T3"/>
                </a:cxn>
                <a:cxn ang="0">
                  <a:pos x="T4" y="T5"/>
                </a:cxn>
                <a:cxn ang="0">
                  <a:pos x="T6" y="T7"/>
                </a:cxn>
                <a:cxn ang="0">
                  <a:pos x="T8" y="T9"/>
                </a:cxn>
              </a:cxnLst>
              <a:rect l="0" t="0" r="r" b="b"/>
              <a:pathLst>
                <a:path w="450" h="788">
                  <a:moveTo>
                    <a:pt x="225" y="563"/>
                  </a:moveTo>
                  <a:lnTo>
                    <a:pt x="450" y="788"/>
                  </a:lnTo>
                  <a:lnTo>
                    <a:pt x="225" y="0"/>
                  </a:lnTo>
                  <a:lnTo>
                    <a:pt x="0" y="788"/>
                  </a:lnTo>
                  <a:lnTo>
                    <a:pt x="225" y="563"/>
                  </a:lnTo>
                  <a:close/>
                </a:path>
              </a:pathLst>
            </a:custGeom>
            <a:solidFill>
              <a:srgbClr val="000080"/>
            </a:solidFill>
            <a:ln w="4763" cap="flat">
              <a:noFill/>
              <a:prstDash val="solid"/>
              <a:miter lim="800000"/>
              <a:headEnd/>
              <a:tailEnd/>
            </a:ln>
            <a:extLst>
              <a:ext uri="{91240B29-F687-4F45-9708-019B960494DF}">
                <a14:hiddenLine xmlns:a14="http://schemas.microsoft.com/office/drawing/2010/main" w="4763" cap="flat">
                  <a:solidFill>
                    <a:srgbClr val="000080"/>
                  </a:solidFill>
                  <a:prstDash val="solid"/>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29" name="Freeform 60">
              <a:extLst>
                <a:ext uri="{FF2B5EF4-FFF2-40B4-BE49-F238E27FC236}">
                  <a16:creationId xmlns:a16="http://schemas.microsoft.com/office/drawing/2014/main" id="{82C92A88-FDA5-4912-94D0-D9970B2659A5}"/>
                </a:ext>
              </a:extLst>
            </p:cNvPr>
            <p:cNvSpPr>
              <a:spLocks/>
            </p:cNvSpPr>
            <p:nvPr/>
          </p:nvSpPr>
          <p:spPr bwMode="auto">
            <a:xfrm>
              <a:off x="3222625" y="3455988"/>
              <a:ext cx="31750" cy="53975"/>
            </a:xfrm>
            <a:custGeom>
              <a:avLst/>
              <a:gdLst>
                <a:gd name="T0" fmla="*/ 225 w 450"/>
                <a:gd name="T1" fmla="*/ 563 h 788"/>
                <a:gd name="T2" fmla="*/ 450 w 450"/>
                <a:gd name="T3" fmla="*/ 788 h 788"/>
                <a:gd name="T4" fmla="*/ 225 w 450"/>
                <a:gd name="T5" fmla="*/ 0 h 788"/>
                <a:gd name="T6" fmla="*/ 0 w 450"/>
                <a:gd name="T7" fmla="*/ 788 h 788"/>
                <a:gd name="T8" fmla="*/ 225 w 450"/>
                <a:gd name="T9" fmla="*/ 563 h 788"/>
              </a:gdLst>
              <a:ahLst/>
              <a:cxnLst>
                <a:cxn ang="0">
                  <a:pos x="T0" y="T1"/>
                </a:cxn>
                <a:cxn ang="0">
                  <a:pos x="T2" y="T3"/>
                </a:cxn>
                <a:cxn ang="0">
                  <a:pos x="T4" y="T5"/>
                </a:cxn>
                <a:cxn ang="0">
                  <a:pos x="T6" y="T7"/>
                </a:cxn>
                <a:cxn ang="0">
                  <a:pos x="T8" y="T9"/>
                </a:cxn>
              </a:cxnLst>
              <a:rect l="0" t="0" r="r" b="b"/>
              <a:pathLst>
                <a:path w="450" h="788">
                  <a:moveTo>
                    <a:pt x="225" y="563"/>
                  </a:moveTo>
                  <a:lnTo>
                    <a:pt x="450" y="788"/>
                  </a:lnTo>
                  <a:lnTo>
                    <a:pt x="225" y="0"/>
                  </a:lnTo>
                  <a:lnTo>
                    <a:pt x="0" y="788"/>
                  </a:lnTo>
                  <a:lnTo>
                    <a:pt x="225" y="563"/>
                  </a:lnTo>
                  <a:close/>
                </a:path>
              </a:pathLst>
            </a:custGeom>
            <a:noFill/>
            <a:ln w="4763" cap="flat">
              <a:solidFill>
                <a:srgbClr val="000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130" name="Line 61">
              <a:extLst>
                <a:ext uri="{FF2B5EF4-FFF2-40B4-BE49-F238E27FC236}">
                  <a16:creationId xmlns:a16="http://schemas.microsoft.com/office/drawing/2014/main" id="{AD020346-6E78-4BC3-AB5F-1E141624490D}"/>
                </a:ext>
              </a:extLst>
            </p:cNvPr>
            <p:cNvSpPr>
              <a:spLocks noChangeShapeType="1"/>
            </p:cNvSpPr>
            <p:nvPr/>
          </p:nvSpPr>
          <p:spPr bwMode="auto">
            <a:xfrm>
              <a:off x="2836863" y="3455988"/>
              <a:ext cx="201613" cy="0"/>
            </a:xfrm>
            <a:prstGeom prst="line">
              <a:avLst/>
            </a:prstGeom>
            <a:noFill/>
            <a:ln w="3175" cap="flat">
              <a:solidFill>
                <a:srgbClr val="00008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131" name="Freeform 62">
              <a:extLst>
                <a:ext uri="{FF2B5EF4-FFF2-40B4-BE49-F238E27FC236}">
                  <a16:creationId xmlns:a16="http://schemas.microsoft.com/office/drawing/2014/main" id="{479DB5CE-B9A4-445B-850C-2E54BA1C2E16}"/>
                </a:ext>
              </a:extLst>
            </p:cNvPr>
            <p:cNvSpPr>
              <a:spLocks/>
            </p:cNvSpPr>
            <p:nvPr/>
          </p:nvSpPr>
          <p:spPr bwMode="auto">
            <a:xfrm>
              <a:off x="2984500" y="3440113"/>
              <a:ext cx="53975" cy="31750"/>
            </a:xfrm>
            <a:custGeom>
              <a:avLst/>
              <a:gdLst>
                <a:gd name="T0" fmla="*/ 225 w 788"/>
                <a:gd name="T1" fmla="*/ 225 h 450"/>
                <a:gd name="T2" fmla="*/ 0 w 788"/>
                <a:gd name="T3" fmla="*/ 450 h 450"/>
                <a:gd name="T4" fmla="*/ 788 w 788"/>
                <a:gd name="T5" fmla="*/ 225 h 450"/>
                <a:gd name="T6" fmla="*/ 0 w 788"/>
                <a:gd name="T7" fmla="*/ 0 h 450"/>
                <a:gd name="T8" fmla="*/ 225 w 788"/>
                <a:gd name="T9" fmla="*/ 225 h 450"/>
              </a:gdLst>
              <a:ahLst/>
              <a:cxnLst>
                <a:cxn ang="0">
                  <a:pos x="T0" y="T1"/>
                </a:cxn>
                <a:cxn ang="0">
                  <a:pos x="T2" y="T3"/>
                </a:cxn>
                <a:cxn ang="0">
                  <a:pos x="T4" y="T5"/>
                </a:cxn>
                <a:cxn ang="0">
                  <a:pos x="T6" y="T7"/>
                </a:cxn>
                <a:cxn ang="0">
                  <a:pos x="T8" y="T9"/>
                </a:cxn>
              </a:cxnLst>
              <a:rect l="0" t="0" r="r" b="b"/>
              <a:pathLst>
                <a:path w="788" h="450">
                  <a:moveTo>
                    <a:pt x="225" y="225"/>
                  </a:moveTo>
                  <a:lnTo>
                    <a:pt x="0" y="450"/>
                  </a:lnTo>
                  <a:lnTo>
                    <a:pt x="788" y="225"/>
                  </a:lnTo>
                  <a:lnTo>
                    <a:pt x="0" y="0"/>
                  </a:lnTo>
                  <a:lnTo>
                    <a:pt x="225" y="225"/>
                  </a:lnTo>
                  <a:close/>
                </a:path>
              </a:pathLst>
            </a:custGeom>
            <a:solidFill>
              <a:srgbClr val="000080"/>
            </a:solidFill>
            <a:ln w="4763" cap="flat">
              <a:noFill/>
              <a:prstDash val="solid"/>
              <a:miter lim="800000"/>
              <a:headEnd/>
              <a:tailEnd/>
            </a:ln>
            <a:extLst>
              <a:ext uri="{91240B29-F687-4F45-9708-019B960494DF}">
                <a14:hiddenLine xmlns:a14="http://schemas.microsoft.com/office/drawing/2010/main" w="4763" cap="flat">
                  <a:solidFill>
                    <a:srgbClr val="000080"/>
                  </a:solidFill>
                  <a:prstDash val="solid"/>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32" name="Freeform 63">
              <a:extLst>
                <a:ext uri="{FF2B5EF4-FFF2-40B4-BE49-F238E27FC236}">
                  <a16:creationId xmlns:a16="http://schemas.microsoft.com/office/drawing/2014/main" id="{ADCCECA2-E6D5-46B1-ABD2-FE22AF0BCE80}"/>
                </a:ext>
              </a:extLst>
            </p:cNvPr>
            <p:cNvSpPr>
              <a:spLocks/>
            </p:cNvSpPr>
            <p:nvPr/>
          </p:nvSpPr>
          <p:spPr bwMode="auto">
            <a:xfrm>
              <a:off x="2984500" y="3440113"/>
              <a:ext cx="53975" cy="31750"/>
            </a:xfrm>
            <a:custGeom>
              <a:avLst/>
              <a:gdLst>
                <a:gd name="T0" fmla="*/ 225 w 788"/>
                <a:gd name="T1" fmla="*/ 225 h 450"/>
                <a:gd name="T2" fmla="*/ 0 w 788"/>
                <a:gd name="T3" fmla="*/ 450 h 450"/>
                <a:gd name="T4" fmla="*/ 788 w 788"/>
                <a:gd name="T5" fmla="*/ 225 h 450"/>
                <a:gd name="T6" fmla="*/ 0 w 788"/>
                <a:gd name="T7" fmla="*/ 0 h 450"/>
                <a:gd name="T8" fmla="*/ 225 w 788"/>
                <a:gd name="T9" fmla="*/ 225 h 450"/>
              </a:gdLst>
              <a:ahLst/>
              <a:cxnLst>
                <a:cxn ang="0">
                  <a:pos x="T0" y="T1"/>
                </a:cxn>
                <a:cxn ang="0">
                  <a:pos x="T2" y="T3"/>
                </a:cxn>
                <a:cxn ang="0">
                  <a:pos x="T4" y="T5"/>
                </a:cxn>
                <a:cxn ang="0">
                  <a:pos x="T6" y="T7"/>
                </a:cxn>
                <a:cxn ang="0">
                  <a:pos x="T8" y="T9"/>
                </a:cxn>
              </a:cxnLst>
              <a:rect l="0" t="0" r="r" b="b"/>
              <a:pathLst>
                <a:path w="788" h="450">
                  <a:moveTo>
                    <a:pt x="225" y="225"/>
                  </a:moveTo>
                  <a:lnTo>
                    <a:pt x="0" y="450"/>
                  </a:lnTo>
                  <a:lnTo>
                    <a:pt x="788" y="225"/>
                  </a:lnTo>
                  <a:lnTo>
                    <a:pt x="0" y="0"/>
                  </a:lnTo>
                  <a:lnTo>
                    <a:pt x="225" y="225"/>
                  </a:lnTo>
                  <a:close/>
                </a:path>
              </a:pathLst>
            </a:custGeom>
            <a:noFill/>
            <a:ln w="4763" cap="flat">
              <a:solidFill>
                <a:srgbClr val="000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133" name="Line 64">
              <a:extLst>
                <a:ext uri="{FF2B5EF4-FFF2-40B4-BE49-F238E27FC236}">
                  <a16:creationId xmlns:a16="http://schemas.microsoft.com/office/drawing/2014/main" id="{84667A74-5A39-4B32-BFA2-D4FFC834A9E4}"/>
                </a:ext>
              </a:extLst>
            </p:cNvPr>
            <p:cNvSpPr>
              <a:spLocks noChangeShapeType="1"/>
            </p:cNvSpPr>
            <p:nvPr/>
          </p:nvSpPr>
          <p:spPr bwMode="auto">
            <a:xfrm flipH="1">
              <a:off x="3038475" y="3455988"/>
              <a:ext cx="200025" cy="0"/>
            </a:xfrm>
            <a:prstGeom prst="line">
              <a:avLst/>
            </a:prstGeom>
            <a:noFill/>
            <a:ln w="3175" cap="flat">
              <a:solidFill>
                <a:srgbClr val="00008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134" name="Freeform 65">
              <a:extLst>
                <a:ext uri="{FF2B5EF4-FFF2-40B4-BE49-F238E27FC236}">
                  <a16:creationId xmlns:a16="http://schemas.microsoft.com/office/drawing/2014/main" id="{6F425EFF-00CB-43D4-97FF-E941671A05C2}"/>
                </a:ext>
              </a:extLst>
            </p:cNvPr>
            <p:cNvSpPr>
              <a:spLocks/>
            </p:cNvSpPr>
            <p:nvPr/>
          </p:nvSpPr>
          <p:spPr bwMode="auto">
            <a:xfrm>
              <a:off x="3038475" y="3440113"/>
              <a:ext cx="53975" cy="31750"/>
            </a:xfrm>
            <a:custGeom>
              <a:avLst/>
              <a:gdLst>
                <a:gd name="T0" fmla="*/ 562 w 787"/>
                <a:gd name="T1" fmla="*/ 225 h 450"/>
                <a:gd name="T2" fmla="*/ 787 w 787"/>
                <a:gd name="T3" fmla="*/ 0 h 450"/>
                <a:gd name="T4" fmla="*/ 0 w 787"/>
                <a:gd name="T5" fmla="*/ 225 h 450"/>
                <a:gd name="T6" fmla="*/ 787 w 787"/>
                <a:gd name="T7" fmla="*/ 450 h 450"/>
                <a:gd name="T8" fmla="*/ 562 w 787"/>
                <a:gd name="T9" fmla="*/ 225 h 450"/>
              </a:gdLst>
              <a:ahLst/>
              <a:cxnLst>
                <a:cxn ang="0">
                  <a:pos x="T0" y="T1"/>
                </a:cxn>
                <a:cxn ang="0">
                  <a:pos x="T2" y="T3"/>
                </a:cxn>
                <a:cxn ang="0">
                  <a:pos x="T4" y="T5"/>
                </a:cxn>
                <a:cxn ang="0">
                  <a:pos x="T6" y="T7"/>
                </a:cxn>
                <a:cxn ang="0">
                  <a:pos x="T8" y="T9"/>
                </a:cxn>
              </a:cxnLst>
              <a:rect l="0" t="0" r="r" b="b"/>
              <a:pathLst>
                <a:path w="787" h="450">
                  <a:moveTo>
                    <a:pt x="562" y="225"/>
                  </a:moveTo>
                  <a:lnTo>
                    <a:pt x="787" y="0"/>
                  </a:lnTo>
                  <a:lnTo>
                    <a:pt x="0" y="225"/>
                  </a:lnTo>
                  <a:lnTo>
                    <a:pt x="787" y="450"/>
                  </a:lnTo>
                  <a:lnTo>
                    <a:pt x="562" y="225"/>
                  </a:lnTo>
                  <a:close/>
                </a:path>
              </a:pathLst>
            </a:custGeom>
            <a:solidFill>
              <a:srgbClr val="000080"/>
            </a:solidFill>
            <a:ln w="4763" cap="flat">
              <a:noFill/>
              <a:prstDash val="solid"/>
              <a:miter lim="800000"/>
              <a:headEnd/>
              <a:tailEnd/>
            </a:ln>
            <a:extLst>
              <a:ext uri="{91240B29-F687-4F45-9708-019B960494DF}">
                <a14:hiddenLine xmlns:a14="http://schemas.microsoft.com/office/drawing/2010/main" w="4763" cap="flat">
                  <a:solidFill>
                    <a:srgbClr val="000080"/>
                  </a:solidFill>
                  <a:prstDash val="solid"/>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35" name="Freeform 66">
              <a:extLst>
                <a:ext uri="{FF2B5EF4-FFF2-40B4-BE49-F238E27FC236}">
                  <a16:creationId xmlns:a16="http://schemas.microsoft.com/office/drawing/2014/main" id="{EC77733F-A02D-4B6F-8D6D-D30DC3B06C72}"/>
                </a:ext>
              </a:extLst>
            </p:cNvPr>
            <p:cNvSpPr>
              <a:spLocks/>
            </p:cNvSpPr>
            <p:nvPr/>
          </p:nvSpPr>
          <p:spPr bwMode="auto">
            <a:xfrm>
              <a:off x="3038475" y="3440113"/>
              <a:ext cx="53975" cy="31750"/>
            </a:xfrm>
            <a:custGeom>
              <a:avLst/>
              <a:gdLst>
                <a:gd name="T0" fmla="*/ 562 w 787"/>
                <a:gd name="T1" fmla="*/ 225 h 450"/>
                <a:gd name="T2" fmla="*/ 787 w 787"/>
                <a:gd name="T3" fmla="*/ 0 h 450"/>
                <a:gd name="T4" fmla="*/ 0 w 787"/>
                <a:gd name="T5" fmla="*/ 225 h 450"/>
                <a:gd name="T6" fmla="*/ 787 w 787"/>
                <a:gd name="T7" fmla="*/ 450 h 450"/>
                <a:gd name="T8" fmla="*/ 562 w 787"/>
                <a:gd name="T9" fmla="*/ 225 h 450"/>
              </a:gdLst>
              <a:ahLst/>
              <a:cxnLst>
                <a:cxn ang="0">
                  <a:pos x="T0" y="T1"/>
                </a:cxn>
                <a:cxn ang="0">
                  <a:pos x="T2" y="T3"/>
                </a:cxn>
                <a:cxn ang="0">
                  <a:pos x="T4" y="T5"/>
                </a:cxn>
                <a:cxn ang="0">
                  <a:pos x="T6" y="T7"/>
                </a:cxn>
                <a:cxn ang="0">
                  <a:pos x="T8" y="T9"/>
                </a:cxn>
              </a:cxnLst>
              <a:rect l="0" t="0" r="r" b="b"/>
              <a:pathLst>
                <a:path w="787" h="450">
                  <a:moveTo>
                    <a:pt x="562" y="225"/>
                  </a:moveTo>
                  <a:lnTo>
                    <a:pt x="787" y="0"/>
                  </a:lnTo>
                  <a:lnTo>
                    <a:pt x="0" y="225"/>
                  </a:lnTo>
                  <a:lnTo>
                    <a:pt x="787" y="450"/>
                  </a:lnTo>
                  <a:lnTo>
                    <a:pt x="562" y="225"/>
                  </a:lnTo>
                  <a:close/>
                </a:path>
              </a:pathLst>
            </a:custGeom>
            <a:noFill/>
            <a:ln w="4763" cap="flat">
              <a:solidFill>
                <a:srgbClr val="000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136" name="Oval 67">
              <a:extLst>
                <a:ext uri="{FF2B5EF4-FFF2-40B4-BE49-F238E27FC236}">
                  <a16:creationId xmlns:a16="http://schemas.microsoft.com/office/drawing/2014/main" id="{36513998-BA6D-4D5A-BCDE-799BC3FC63F7}"/>
                </a:ext>
              </a:extLst>
            </p:cNvPr>
            <p:cNvSpPr>
              <a:spLocks noChangeArrowheads="1"/>
            </p:cNvSpPr>
            <p:nvPr/>
          </p:nvSpPr>
          <p:spPr bwMode="auto">
            <a:xfrm>
              <a:off x="3021013" y="3440113"/>
              <a:ext cx="33338" cy="33338"/>
            </a:xfrm>
            <a:prstGeom prst="ellipse">
              <a:avLst/>
            </a:prstGeom>
            <a:solidFill>
              <a:srgbClr val="FFFFFF"/>
            </a:solidFill>
            <a:ln w="11113" cap="flat">
              <a:noFill/>
              <a:prstDash val="solid"/>
              <a:miter lim="800000"/>
              <a:headEnd/>
              <a:tailEnd/>
            </a:ln>
            <a:extLst>
              <a:ext uri="{91240B29-F687-4F45-9708-019B960494DF}">
                <a14:hiddenLine xmlns:a14="http://schemas.microsoft.com/office/drawing/2010/main" w="11113" cap="flat">
                  <a:solidFill>
                    <a:srgbClr val="000080"/>
                  </a:solidFill>
                  <a:prstDash val="solid"/>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37" name="Oval 68">
              <a:extLst>
                <a:ext uri="{FF2B5EF4-FFF2-40B4-BE49-F238E27FC236}">
                  <a16:creationId xmlns:a16="http://schemas.microsoft.com/office/drawing/2014/main" id="{6E5651A5-D08E-4CAA-8CCD-EC5E4E9D417D}"/>
                </a:ext>
              </a:extLst>
            </p:cNvPr>
            <p:cNvSpPr>
              <a:spLocks noChangeArrowheads="1"/>
            </p:cNvSpPr>
            <p:nvPr/>
          </p:nvSpPr>
          <p:spPr bwMode="auto">
            <a:xfrm>
              <a:off x="3021013" y="3440113"/>
              <a:ext cx="33338" cy="33338"/>
            </a:xfrm>
            <a:prstGeom prst="ellipse">
              <a:avLst/>
            </a:prstGeom>
            <a:noFill/>
            <a:ln w="11113" cap="flat">
              <a:solidFill>
                <a:srgbClr val="000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138" name="Freeform 69">
              <a:extLst>
                <a:ext uri="{FF2B5EF4-FFF2-40B4-BE49-F238E27FC236}">
                  <a16:creationId xmlns:a16="http://schemas.microsoft.com/office/drawing/2014/main" id="{7A07857C-4A73-4238-91BE-53C23F8AEB55}"/>
                </a:ext>
              </a:extLst>
            </p:cNvPr>
            <p:cNvSpPr>
              <a:spLocks noEditPoints="1"/>
            </p:cNvSpPr>
            <p:nvPr/>
          </p:nvSpPr>
          <p:spPr bwMode="auto">
            <a:xfrm>
              <a:off x="2989263" y="3752850"/>
              <a:ext cx="90488" cy="58738"/>
            </a:xfrm>
            <a:custGeom>
              <a:avLst/>
              <a:gdLst>
                <a:gd name="T0" fmla="*/ 1329 w 1329"/>
                <a:gd name="T1" fmla="*/ 62 h 851"/>
                <a:gd name="T2" fmla="*/ 1301 w 1329"/>
                <a:gd name="T3" fmla="*/ 2 h 851"/>
                <a:gd name="T4" fmla="*/ 1274 w 1329"/>
                <a:gd name="T5" fmla="*/ 56 h 851"/>
                <a:gd name="T6" fmla="*/ 996 w 1329"/>
                <a:gd name="T7" fmla="*/ 275 h 851"/>
                <a:gd name="T8" fmla="*/ 677 w 1329"/>
                <a:gd name="T9" fmla="*/ 144 h 851"/>
                <a:gd name="T10" fmla="*/ 333 w 1329"/>
                <a:gd name="T11" fmla="*/ 0 h 851"/>
                <a:gd name="T12" fmla="*/ 0 w 1329"/>
                <a:gd name="T13" fmla="*/ 325 h 851"/>
                <a:gd name="T14" fmla="*/ 28 w 1329"/>
                <a:gd name="T15" fmla="*/ 385 h 851"/>
                <a:gd name="T16" fmla="*/ 56 w 1329"/>
                <a:gd name="T17" fmla="*/ 339 h 851"/>
                <a:gd name="T18" fmla="*/ 333 w 1329"/>
                <a:gd name="T19" fmla="*/ 112 h 851"/>
                <a:gd name="T20" fmla="*/ 652 w 1329"/>
                <a:gd name="T21" fmla="*/ 243 h 851"/>
                <a:gd name="T22" fmla="*/ 996 w 1329"/>
                <a:gd name="T23" fmla="*/ 387 h 851"/>
                <a:gd name="T24" fmla="*/ 1329 w 1329"/>
                <a:gd name="T25" fmla="*/ 62 h 851"/>
                <a:gd name="T26" fmla="*/ 1329 w 1329"/>
                <a:gd name="T27" fmla="*/ 528 h 851"/>
                <a:gd name="T28" fmla="*/ 1301 w 1329"/>
                <a:gd name="T29" fmla="*/ 467 h 851"/>
                <a:gd name="T30" fmla="*/ 1274 w 1329"/>
                <a:gd name="T31" fmla="*/ 520 h 851"/>
                <a:gd name="T32" fmla="*/ 996 w 1329"/>
                <a:gd name="T33" fmla="*/ 739 h 851"/>
                <a:gd name="T34" fmla="*/ 677 w 1329"/>
                <a:gd name="T35" fmla="*/ 608 h 851"/>
                <a:gd name="T36" fmla="*/ 333 w 1329"/>
                <a:gd name="T37" fmla="*/ 464 h 851"/>
                <a:gd name="T38" fmla="*/ 0 w 1329"/>
                <a:gd name="T39" fmla="*/ 789 h 851"/>
                <a:gd name="T40" fmla="*/ 28 w 1329"/>
                <a:gd name="T41" fmla="*/ 849 h 851"/>
                <a:gd name="T42" fmla="*/ 56 w 1329"/>
                <a:gd name="T43" fmla="*/ 803 h 851"/>
                <a:gd name="T44" fmla="*/ 333 w 1329"/>
                <a:gd name="T45" fmla="*/ 576 h 851"/>
                <a:gd name="T46" fmla="*/ 652 w 1329"/>
                <a:gd name="T47" fmla="*/ 708 h 851"/>
                <a:gd name="T48" fmla="*/ 996 w 1329"/>
                <a:gd name="T49" fmla="*/ 851 h 851"/>
                <a:gd name="T50" fmla="*/ 1329 w 1329"/>
                <a:gd name="T51" fmla="*/ 528 h 8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329" h="851">
                  <a:moveTo>
                    <a:pt x="1329" y="62"/>
                  </a:moveTo>
                  <a:cubicBezTo>
                    <a:pt x="1329" y="20"/>
                    <a:pt x="1315" y="2"/>
                    <a:pt x="1301" y="2"/>
                  </a:cubicBezTo>
                  <a:cubicBezTo>
                    <a:pt x="1293" y="2"/>
                    <a:pt x="1275" y="10"/>
                    <a:pt x="1274" y="56"/>
                  </a:cubicBezTo>
                  <a:cubicBezTo>
                    <a:pt x="1266" y="194"/>
                    <a:pt x="1126" y="275"/>
                    <a:pt x="996" y="275"/>
                  </a:cubicBezTo>
                  <a:cubicBezTo>
                    <a:pt x="881" y="275"/>
                    <a:pt x="781" y="213"/>
                    <a:pt x="677" y="144"/>
                  </a:cubicBezTo>
                  <a:cubicBezTo>
                    <a:pt x="570" y="72"/>
                    <a:pt x="463" y="0"/>
                    <a:pt x="333" y="0"/>
                  </a:cubicBezTo>
                  <a:cubicBezTo>
                    <a:pt x="148" y="0"/>
                    <a:pt x="0" y="142"/>
                    <a:pt x="0" y="325"/>
                  </a:cubicBezTo>
                  <a:cubicBezTo>
                    <a:pt x="0" y="369"/>
                    <a:pt x="17" y="385"/>
                    <a:pt x="28" y="385"/>
                  </a:cubicBezTo>
                  <a:cubicBezTo>
                    <a:pt x="48" y="385"/>
                    <a:pt x="56" y="347"/>
                    <a:pt x="56" y="339"/>
                  </a:cubicBezTo>
                  <a:cubicBezTo>
                    <a:pt x="66" y="172"/>
                    <a:pt x="230" y="112"/>
                    <a:pt x="333" y="112"/>
                  </a:cubicBezTo>
                  <a:cubicBezTo>
                    <a:pt x="449" y="112"/>
                    <a:pt x="549" y="174"/>
                    <a:pt x="652" y="243"/>
                  </a:cubicBezTo>
                  <a:cubicBezTo>
                    <a:pt x="759" y="315"/>
                    <a:pt x="867" y="387"/>
                    <a:pt x="996" y="387"/>
                  </a:cubicBezTo>
                  <a:cubicBezTo>
                    <a:pt x="1181" y="387"/>
                    <a:pt x="1329" y="245"/>
                    <a:pt x="1329" y="62"/>
                  </a:cubicBezTo>
                  <a:close/>
                  <a:moveTo>
                    <a:pt x="1329" y="528"/>
                  </a:moveTo>
                  <a:cubicBezTo>
                    <a:pt x="1329" y="470"/>
                    <a:pt x="1306" y="467"/>
                    <a:pt x="1301" y="467"/>
                  </a:cubicBezTo>
                  <a:cubicBezTo>
                    <a:pt x="1293" y="467"/>
                    <a:pt x="1275" y="477"/>
                    <a:pt x="1274" y="520"/>
                  </a:cubicBezTo>
                  <a:cubicBezTo>
                    <a:pt x="1266" y="658"/>
                    <a:pt x="1126" y="739"/>
                    <a:pt x="996" y="739"/>
                  </a:cubicBezTo>
                  <a:cubicBezTo>
                    <a:pt x="881" y="739"/>
                    <a:pt x="781" y="677"/>
                    <a:pt x="677" y="608"/>
                  </a:cubicBezTo>
                  <a:cubicBezTo>
                    <a:pt x="570" y="536"/>
                    <a:pt x="463" y="464"/>
                    <a:pt x="333" y="464"/>
                  </a:cubicBezTo>
                  <a:cubicBezTo>
                    <a:pt x="148" y="464"/>
                    <a:pt x="0" y="606"/>
                    <a:pt x="0" y="789"/>
                  </a:cubicBezTo>
                  <a:cubicBezTo>
                    <a:pt x="0" y="833"/>
                    <a:pt x="17" y="849"/>
                    <a:pt x="28" y="849"/>
                  </a:cubicBezTo>
                  <a:cubicBezTo>
                    <a:pt x="48" y="849"/>
                    <a:pt x="56" y="811"/>
                    <a:pt x="56" y="803"/>
                  </a:cubicBezTo>
                  <a:cubicBezTo>
                    <a:pt x="66" y="636"/>
                    <a:pt x="230" y="576"/>
                    <a:pt x="333" y="576"/>
                  </a:cubicBezTo>
                  <a:cubicBezTo>
                    <a:pt x="449" y="576"/>
                    <a:pt x="549" y="638"/>
                    <a:pt x="652" y="708"/>
                  </a:cubicBezTo>
                  <a:cubicBezTo>
                    <a:pt x="759" y="779"/>
                    <a:pt x="867" y="851"/>
                    <a:pt x="996" y="851"/>
                  </a:cubicBezTo>
                  <a:cubicBezTo>
                    <a:pt x="1186" y="851"/>
                    <a:pt x="1329" y="703"/>
                    <a:pt x="1329" y="528"/>
                  </a:cubicBez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39" name="Freeform 70">
              <a:extLst>
                <a:ext uri="{FF2B5EF4-FFF2-40B4-BE49-F238E27FC236}">
                  <a16:creationId xmlns:a16="http://schemas.microsoft.com/office/drawing/2014/main" id="{583ECF65-EFCD-4EA4-A6A5-F13EB256EE18}"/>
                </a:ext>
              </a:extLst>
            </p:cNvPr>
            <p:cNvSpPr>
              <a:spLocks/>
            </p:cNvSpPr>
            <p:nvPr/>
          </p:nvSpPr>
          <p:spPr bwMode="auto">
            <a:xfrm>
              <a:off x="3148013" y="3702050"/>
              <a:ext cx="42863" cy="63500"/>
            </a:xfrm>
            <a:custGeom>
              <a:avLst/>
              <a:gdLst>
                <a:gd name="T0" fmla="*/ 616 w 616"/>
                <a:gd name="T1" fmla="*/ 672 h 926"/>
                <a:gd name="T2" fmla="*/ 569 w 616"/>
                <a:gd name="T3" fmla="*/ 672 h 926"/>
                <a:gd name="T4" fmla="*/ 532 w 616"/>
                <a:gd name="T5" fmla="*/ 800 h 926"/>
                <a:gd name="T6" fmla="*/ 395 w 616"/>
                <a:gd name="T7" fmla="*/ 807 h 926"/>
                <a:gd name="T8" fmla="*/ 138 w 616"/>
                <a:gd name="T9" fmla="*/ 807 h 926"/>
                <a:gd name="T10" fmla="*/ 417 w 616"/>
                <a:gd name="T11" fmla="*/ 573 h 926"/>
                <a:gd name="T12" fmla="*/ 616 w 616"/>
                <a:gd name="T13" fmla="*/ 272 h 926"/>
                <a:gd name="T14" fmla="*/ 290 w 616"/>
                <a:gd name="T15" fmla="*/ 0 h 926"/>
                <a:gd name="T16" fmla="*/ 0 w 616"/>
                <a:gd name="T17" fmla="*/ 250 h 926"/>
                <a:gd name="T18" fmla="*/ 74 w 616"/>
                <a:gd name="T19" fmla="*/ 328 h 926"/>
                <a:gd name="T20" fmla="*/ 148 w 616"/>
                <a:gd name="T21" fmla="*/ 254 h 926"/>
                <a:gd name="T22" fmla="*/ 65 w 616"/>
                <a:gd name="T23" fmla="*/ 180 h 926"/>
                <a:gd name="T24" fmla="*/ 269 w 616"/>
                <a:gd name="T25" fmla="*/ 50 h 926"/>
                <a:gd name="T26" fmla="*/ 481 w 616"/>
                <a:gd name="T27" fmla="*/ 272 h 926"/>
                <a:gd name="T28" fmla="*/ 350 w 616"/>
                <a:gd name="T29" fmla="*/ 540 h 926"/>
                <a:gd name="T30" fmla="*/ 14 w 616"/>
                <a:gd name="T31" fmla="*/ 872 h 926"/>
                <a:gd name="T32" fmla="*/ 0 w 616"/>
                <a:gd name="T33" fmla="*/ 926 h 926"/>
                <a:gd name="T34" fmla="*/ 575 w 616"/>
                <a:gd name="T35" fmla="*/ 926 h 926"/>
                <a:gd name="T36" fmla="*/ 616 w 616"/>
                <a:gd name="T37" fmla="*/ 672 h 9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16" h="926">
                  <a:moveTo>
                    <a:pt x="616" y="672"/>
                  </a:moveTo>
                  <a:lnTo>
                    <a:pt x="569" y="672"/>
                  </a:lnTo>
                  <a:cubicBezTo>
                    <a:pt x="564" y="703"/>
                    <a:pt x="551" y="786"/>
                    <a:pt x="532" y="800"/>
                  </a:cubicBezTo>
                  <a:cubicBezTo>
                    <a:pt x="521" y="807"/>
                    <a:pt x="414" y="807"/>
                    <a:pt x="395" y="807"/>
                  </a:cubicBezTo>
                  <a:lnTo>
                    <a:pt x="138" y="807"/>
                  </a:lnTo>
                  <a:cubicBezTo>
                    <a:pt x="285" y="678"/>
                    <a:pt x="333" y="639"/>
                    <a:pt x="417" y="573"/>
                  </a:cubicBezTo>
                  <a:cubicBezTo>
                    <a:pt x="520" y="491"/>
                    <a:pt x="616" y="404"/>
                    <a:pt x="616" y="272"/>
                  </a:cubicBezTo>
                  <a:cubicBezTo>
                    <a:pt x="616" y="104"/>
                    <a:pt x="468" y="0"/>
                    <a:pt x="290" y="0"/>
                  </a:cubicBezTo>
                  <a:cubicBezTo>
                    <a:pt x="117" y="0"/>
                    <a:pt x="0" y="122"/>
                    <a:pt x="0" y="250"/>
                  </a:cubicBezTo>
                  <a:cubicBezTo>
                    <a:pt x="0" y="321"/>
                    <a:pt x="60" y="328"/>
                    <a:pt x="74" y="328"/>
                  </a:cubicBezTo>
                  <a:cubicBezTo>
                    <a:pt x="107" y="328"/>
                    <a:pt x="148" y="304"/>
                    <a:pt x="148" y="254"/>
                  </a:cubicBezTo>
                  <a:cubicBezTo>
                    <a:pt x="148" y="229"/>
                    <a:pt x="138" y="180"/>
                    <a:pt x="65" y="180"/>
                  </a:cubicBezTo>
                  <a:cubicBezTo>
                    <a:pt x="109" y="81"/>
                    <a:pt x="204" y="50"/>
                    <a:pt x="269" y="50"/>
                  </a:cubicBezTo>
                  <a:cubicBezTo>
                    <a:pt x="408" y="50"/>
                    <a:pt x="481" y="159"/>
                    <a:pt x="481" y="272"/>
                  </a:cubicBezTo>
                  <a:cubicBezTo>
                    <a:pt x="481" y="393"/>
                    <a:pt x="395" y="489"/>
                    <a:pt x="350" y="540"/>
                  </a:cubicBezTo>
                  <a:lnTo>
                    <a:pt x="14" y="872"/>
                  </a:lnTo>
                  <a:cubicBezTo>
                    <a:pt x="0" y="884"/>
                    <a:pt x="0" y="887"/>
                    <a:pt x="0" y="926"/>
                  </a:cubicBezTo>
                  <a:lnTo>
                    <a:pt x="575" y="926"/>
                  </a:lnTo>
                  <a:lnTo>
                    <a:pt x="616" y="672"/>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40" name="Line 71">
              <a:extLst>
                <a:ext uri="{FF2B5EF4-FFF2-40B4-BE49-F238E27FC236}">
                  <a16:creationId xmlns:a16="http://schemas.microsoft.com/office/drawing/2014/main" id="{CA6EDFC2-9275-464A-9DA9-B0F623E40ED3}"/>
                </a:ext>
              </a:extLst>
            </p:cNvPr>
            <p:cNvSpPr>
              <a:spLocks noChangeShapeType="1"/>
            </p:cNvSpPr>
            <p:nvPr/>
          </p:nvSpPr>
          <p:spPr bwMode="auto">
            <a:xfrm>
              <a:off x="3143250" y="3786188"/>
              <a:ext cx="53975" cy="0"/>
            </a:xfrm>
            <a:prstGeom prst="line">
              <a:avLst/>
            </a:prstGeom>
            <a:noFill/>
            <a:ln w="4763" cap="flat">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141" name="Freeform 72">
              <a:extLst>
                <a:ext uri="{FF2B5EF4-FFF2-40B4-BE49-F238E27FC236}">
                  <a16:creationId xmlns:a16="http://schemas.microsoft.com/office/drawing/2014/main" id="{0C2408DC-ACFF-403F-911B-318CCAD6EDF9}"/>
                </a:ext>
              </a:extLst>
            </p:cNvPr>
            <p:cNvSpPr>
              <a:spLocks/>
            </p:cNvSpPr>
            <p:nvPr/>
          </p:nvSpPr>
          <p:spPr bwMode="auto">
            <a:xfrm>
              <a:off x="3148013" y="3803650"/>
              <a:ext cx="44450" cy="65088"/>
            </a:xfrm>
            <a:custGeom>
              <a:avLst/>
              <a:gdLst>
                <a:gd name="T0" fmla="*/ 306 w 642"/>
                <a:gd name="T1" fmla="*/ 460 h 954"/>
                <a:gd name="T2" fmla="*/ 492 w 642"/>
                <a:gd name="T3" fmla="*/ 684 h 954"/>
                <a:gd name="T4" fmla="*/ 311 w 642"/>
                <a:gd name="T5" fmla="*/ 909 h 954"/>
                <a:gd name="T6" fmla="*/ 74 w 642"/>
                <a:gd name="T7" fmla="*/ 812 h 954"/>
                <a:gd name="T8" fmla="*/ 156 w 642"/>
                <a:gd name="T9" fmla="*/ 734 h 954"/>
                <a:gd name="T10" fmla="*/ 78 w 642"/>
                <a:gd name="T11" fmla="*/ 656 h 954"/>
                <a:gd name="T12" fmla="*/ 0 w 642"/>
                <a:gd name="T13" fmla="*/ 738 h 954"/>
                <a:gd name="T14" fmla="*/ 314 w 642"/>
                <a:gd name="T15" fmla="*/ 954 h 954"/>
                <a:gd name="T16" fmla="*/ 642 w 642"/>
                <a:gd name="T17" fmla="*/ 684 h 954"/>
                <a:gd name="T18" fmla="*/ 399 w 642"/>
                <a:gd name="T19" fmla="*/ 435 h 954"/>
                <a:gd name="T20" fmla="*/ 599 w 642"/>
                <a:gd name="T21" fmla="*/ 192 h 954"/>
                <a:gd name="T22" fmla="*/ 317 w 642"/>
                <a:gd name="T23" fmla="*/ 0 h 954"/>
                <a:gd name="T24" fmla="*/ 44 w 642"/>
                <a:gd name="T25" fmla="*/ 187 h 954"/>
                <a:gd name="T26" fmla="*/ 117 w 642"/>
                <a:gd name="T27" fmla="*/ 261 h 954"/>
                <a:gd name="T28" fmla="*/ 188 w 642"/>
                <a:gd name="T29" fmla="*/ 190 h 954"/>
                <a:gd name="T30" fmla="*/ 117 w 642"/>
                <a:gd name="T31" fmla="*/ 117 h 954"/>
                <a:gd name="T32" fmla="*/ 313 w 642"/>
                <a:gd name="T33" fmla="*/ 41 h 954"/>
                <a:gd name="T34" fmla="*/ 463 w 642"/>
                <a:gd name="T35" fmla="*/ 192 h 954"/>
                <a:gd name="T36" fmla="*/ 408 w 642"/>
                <a:gd name="T37" fmla="*/ 359 h 954"/>
                <a:gd name="T38" fmla="*/ 252 w 642"/>
                <a:gd name="T39" fmla="*/ 418 h 954"/>
                <a:gd name="T40" fmla="*/ 208 w 642"/>
                <a:gd name="T41" fmla="*/ 423 h 954"/>
                <a:gd name="T42" fmla="*/ 195 w 642"/>
                <a:gd name="T43" fmla="*/ 441 h 954"/>
                <a:gd name="T44" fmla="*/ 231 w 642"/>
                <a:gd name="T45" fmla="*/ 460 h 954"/>
                <a:gd name="T46" fmla="*/ 306 w 642"/>
                <a:gd name="T47" fmla="*/ 460 h 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2" h="954">
                  <a:moveTo>
                    <a:pt x="306" y="460"/>
                  </a:moveTo>
                  <a:cubicBezTo>
                    <a:pt x="415" y="460"/>
                    <a:pt x="492" y="535"/>
                    <a:pt x="492" y="684"/>
                  </a:cubicBezTo>
                  <a:cubicBezTo>
                    <a:pt x="492" y="858"/>
                    <a:pt x="392" y="909"/>
                    <a:pt x="311" y="909"/>
                  </a:cubicBezTo>
                  <a:cubicBezTo>
                    <a:pt x="256" y="909"/>
                    <a:pt x="133" y="894"/>
                    <a:pt x="74" y="812"/>
                  </a:cubicBezTo>
                  <a:cubicBezTo>
                    <a:pt x="140" y="809"/>
                    <a:pt x="156" y="763"/>
                    <a:pt x="156" y="734"/>
                  </a:cubicBezTo>
                  <a:cubicBezTo>
                    <a:pt x="156" y="689"/>
                    <a:pt x="122" y="656"/>
                    <a:pt x="78" y="656"/>
                  </a:cubicBezTo>
                  <a:cubicBezTo>
                    <a:pt x="39" y="656"/>
                    <a:pt x="0" y="680"/>
                    <a:pt x="0" y="738"/>
                  </a:cubicBezTo>
                  <a:cubicBezTo>
                    <a:pt x="0" y="869"/>
                    <a:pt x="145" y="954"/>
                    <a:pt x="314" y="954"/>
                  </a:cubicBezTo>
                  <a:cubicBezTo>
                    <a:pt x="508" y="954"/>
                    <a:pt x="642" y="824"/>
                    <a:pt x="642" y="684"/>
                  </a:cubicBezTo>
                  <a:cubicBezTo>
                    <a:pt x="642" y="576"/>
                    <a:pt x="552" y="467"/>
                    <a:pt x="399" y="435"/>
                  </a:cubicBezTo>
                  <a:cubicBezTo>
                    <a:pt x="545" y="382"/>
                    <a:pt x="599" y="277"/>
                    <a:pt x="599" y="192"/>
                  </a:cubicBezTo>
                  <a:cubicBezTo>
                    <a:pt x="599" y="82"/>
                    <a:pt x="472" y="0"/>
                    <a:pt x="317" y="0"/>
                  </a:cubicBezTo>
                  <a:cubicBezTo>
                    <a:pt x="162" y="0"/>
                    <a:pt x="44" y="75"/>
                    <a:pt x="44" y="187"/>
                  </a:cubicBezTo>
                  <a:cubicBezTo>
                    <a:pt x="44" y="234"/>
                    <a:pt x="74" y="261"/>
                    <a:pt x="117" y="261"/>
                  </a:cubicBezTo>
                  <a:cubicBezTo>
                    <a:pt x="159" y="261"/>
                    <a:pt x="188" y="228"/>
                    <a:pt x="188" y="190"/>
                  </a:cubicBezTo>
                  <a:cubicBezTo>
                    <a:pt x="188" y="149"/>
                    <a:pt x="159" y="119"/>
                    <a:pt x="117" y="117"/>
                  </a:cubicBezTo>
                  <a:cubicBezTo>
                    <a:pt x="165" y="55"/>
                    <a:pt x="261" y="41"/>
                    <a:pt x="313" y="41"/>
                  </a:cubicBezTo>
                  <a:cubicBezTo>
                    <a:pt x="376" y="41"/>
                    <a:pt x="463" y="71"/>
                    <a:pt x="463" y="192"/>
                  </a:cubicBezTo>
                  <a:cubicBezTo>
                    <a:pt x="463" y="251"/>
                    <a:pt x="444" y="315"/>
                    <a:pt x="408" y="359"/>
                  </a:cubicBezTo>
                  <a:cubicBezTo>
                    <a:pt x="362" y="411"/>
                    <a:pt x="323" y="414"/>
                    <a:pt x="252" y="418"/>
                  </a:cubicBezTo>
                  <a:cubicBezTo>
                    <a:pt x="218" y="421"/>
                    <a:pt x="215" y="421"/>
                    <a:pt x="208" y="423"/>
                  </a:cubicBezTo>
                  <a:cubicBezTo>
                    <a:pt x="206" y="423"/>
                    <a:pt x="195" y="425"/>
                    <a:pt x="195" y="441"/>
                  </a:cubicBezTo>
                  <a:cubicBezTo>
                    <a:pt x="195" y="460"/>
                    <a:pt x="207" y="460"/>
                    <a:pt x="231" y="460"/>
                  </a:cubicBezTo>
                  <a:lnTo>
                    <a:pt x="306" y="460"/>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42" name="Freeform 73">
              <a:extLst>
                <a:ext uri="{FF2B5EF4-FFF2-40B4-BE49-F238E27FC236}">
                  <a16:creationId xmlns:a16="http://schemas.microsoft.com/office/drawing/2014/main" id="{A172F66A-FC98-42BB-95ED-FE55D28E34B0}"/>
                </a:ext>
              </a:extLst>
            </p:cNvPr>
            <p:cNvSpPr>
              <a:spLocks noEditPoints="1"/>
            </p:cNvSpPr>
            <p:nvPr/>
          </p:nvSpPr>
          <p:spPr bwMode="auto">
            <a:xfrm>
              <a:off x="3259138" y="3768725"/>
              <a:ext cx="90488" cy="33338"/>
            </a:xfrm>
            <a:custGeom>
              <a:avLst/>
              <a:gdLst>
                <a:gd name="T0" fmla="*/ 1257 w 1325"/>
                <a:gd name="T1" fmla="*/ 80 h 467"/>
                <a:gd name="T2" fmla="*/ 1325 w 1325"/>
                <a:gd name="T3" fmla="*/ 40 h 467"/>
                <a:gd name="T4" fmla="*/ 1258 w 1325"/>
                <a:gd name="T5" fmla="*/ 0 h 467"/>
                <a:gd name="T6" fmla="*/ 65 w 1325"/>
                <a:gd name="T7" fmla="*/ 0 h 467"/>
                <a:gd name="T8" fmla="*/ 0 w 1325"/>
                <a:gd name="T9" fmla="*/ 40 h 467"/>
                <a:gd name="T10" fmla="*/ 68 w 1325"/>
                <a:gd name="T11" fmla="*/ 80 h 467"/>
                <a:gd name="T12" fmla="*/ 1257 w 1325"/>
                <a:gd name="T13" fmla="*/ 80 h 467"/>
                <a:gd name="T14" fmla="*/ 1258 w 1325"/>
                <a:gd name="T15" fmla="*/ 467 h 467"/>
                <a:gd name="T16" fmla="*/ 1325 w 1325"/>
                <a:gd name="T17" fmla="*/ 427 h 467"/>
                <a:gd name="T18" fmla="*/ 1257 w 1325"/>
                <a:gd name="T19" fmla="*/ 387 h 467"/>
                <a:gd name="T20" fmla="*/ 68 w 1325"/>
                <a:gd name="T21" fmla="*/ 387 h 467"/>
                <a:gd name="T22" fmla="*/ 0 w 1325"/>
                <a:gd name="T23" fmla="*/ 427 h 467"/>
                <a:gd name="T24" fmla="*/ 65 w 1325"/>
                <a:gd name="T25" fmla="*/ 467 h 467"/>
                <a:gd name="T26" fmla="*/ 1258 w 1325"/>
                <a:gd name="T27" fmla="*/ 467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25" h="467">
                  <a:moveTo>
                    <a:pt x="1257" y="80"/>
                  </a:moveTo>
                  <a:cubicBezTo>
                    <a:pt x="1286" y="80"/>
                    <a:pt x="1325" y="80"/>
                    <a:pt x="1325" y="40"/>
                  </a:cubicBezTo>
                  <a:cubicBezTo>
                    <a:pt x="1325" y="0"/>
                    <a:pt x="1286" y="0"/>
                    <a:pt x="1258" y="0"/>
                  </a:cubicBezTo>
                  <a:lnTo>
                    <a:pt x="65" y="0"/>
                  </a:lnTo>
                  <a:cubicBezTo>
                    <a:pt x="37" y="0"/>
                    <a:pt x="0" y="0"/>
                    <a:pt x="0" y="40"/>
                  </a:cubicBezTo>
                  <a:cubicBezTo>
                    <a:pt x="0" y="80"/>
                    <a:pt x="37" y="80"/>
                    <a:pt x="68" y="80"/>
                  </a:cubicBezTo>
                  <a:lnTo>
                    <a:pt x="1257" y="80"/>
                  </a:lnTo>
                  <a:close/>
                  <a:moveTo>
                    <a:pt x="1258" y="467"/>
                  </a:moveTo>
                  <a:cubicBezTo>
                    <a:pt x="1286" y="467"/>
                    <a:pt x="1325" y="467"/>
                    <a:pt x="1325" y="427"/>
                  </a:cubicBezTo>
                  <a:cubicBezTo>
                    <a:pt x="1325" y="387"/>
                    <a:pt x="1286" y="387"/>
                    <a:pt x="1257" y="387"/>
                  </a:cubicBezTo>
                  <a:lnTo>
                    <a:pt x="68" y="387"/>
                  </a:lnTo>
                  <a:cubicBezTo>
                    <a:pt x="37" y="387"/>
                    <a:pt x="0" y="387"/>
                    <a:pt x="0" y="427"/>
                  </a:cubicBezTo>
                  <a:cubicBezTo>
                    <a:pt x="0" y="467"/>
                    <a:pt x="37" y="467"/>
                    <a:pt x="65" y="467"/>
                  </a:cubicBezTo>
                  <a:lnTo>
                    <a:pt x="1258" y="467"/>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43" name="Freeform 74">
              <a:extLst>
                <a:ext uri="{FF2B5EF4-FFF2-40B4-BE49-F238E27FC236}">
                  <a16:creationId xmlns:a16="http://schemas.microsoft.com/office/drawing/2014/main" id="{E60B212E-6459-40D1-B69D-9D9D718DDE97}"/>
                </a:ext>
              </a:extLst>
            </p:cNvPr>
            <p:cNvSpPr>
              <a:spLocks/>
            </p:cNvSpPr>
            <p:nvPr/>
          </p:nvSpPr>
          <p:spPr bwMode="auto">
            <a:xfrm>
              <a:off x="3422650" y="3702050"/>
              <a:ext cx="34925" cy="63500"/>
            </a:xfrm>
            <a:custGeom>
              <a:avLst/>
              <a:gdLst>
                <a:gd name="T0" fmla="*/ 314 w 507"/>
                <a:gd name="T1" fmla="*/ 39 h 926"/>
                <a:gd name="T2" fmla="*/ 272 w 507"/>
                <a:gd name="T3" fmla="*/ 0 h 926"/>
                <a:gd name="T4" fmla="*/ 0 w 507"/>
                <a:gd name="T5" fmla="*/ 89 h 926"/>
                <a:gd name="T6" fmla="*/ 0 w 507"/>
                <a:gd name="T7" fmla="*/ 139 h 926"/>
                <a:gd name="T8" fmla="*/ 201 w 507"/>
                <a:gd name="T9" fmla="*/ 100 h 926"/>
                <a:gd name="T10" fmla="*/ 201 w 507"/>
                <a:gd name="T11" fmla="*/ 812 h 926"/>
                <a:gd name="T12" fmla="*/ 62 w 507"/>
                <a:gd name="T13" fmla="*/ 876 h 926"/>
                <a:gd name="T14" fmla="*/ 9 w 507"/>
                <a:gd name="T15" fmla="*/ 876 h 926"/>
                <a:gd name="T16" fmla="*/ 9 w 507"/>
                <a:gd name="T17" fmla="*/ 926 h 926"/>
                <a:gd name="T18" fmla="*/ 257 w 507"/>
                <a:gd name="T19" fmla="*/ 921 h 926"/>
                <a:gd name="T20" fmla="*/ 507 w 507"/>
                <a:gd name="T21" fmla="*/ 926 h 926"/>
                <a:gd name="T22" fmla="*/ 507 w 507"/>
                <a:gd name="T23" fmla="*/ 876 h 926"/>
                <a:gd name="T24" fmla="*/ 453 w 507"/>
                <a:gd name="T25" fmla="*/ 876 h 926"/>
                <a:gd name="T26" fmla="*/ 314 w 507"/>
                <a:gd name="T27" fmla="*/ 812 h 926"/>
                <a:gd name="T28" fmla="*/ 314 w 507"/>
                <a:gd name="T29" fmla="*/ 39 h 9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07" h="926">
                  <a:moveTo>
                    <a:pt x="314" y="39"/>
                  </a:moveTo>
                  <a:cubicBezTo>
                    <a:pt x="314" y="2"/>
                    <a:pt x="311" y="0"/>
                    <a:pt x="272" y="0"/>
                  </a:cubicBezTo>
                  <a:cubicBezTo>
                    <a:pt x="183" y="88"/>
                    <a:pt x="57" y="89"/>
                    <a:pt x="0" y="89"/>
                  </a:cubicBezTo>
                  <a:lnTo>
                    <a:pt x="0" y="139"/>
                  </a:lnTo>
                  <a:cubicBezTo>
                    <a:pt x="32" y="139"/>
                    <a:pt x="125" y="139"/>
                    <a:pt x="201" y="100"/>
                  </a:cubicBezTo>
                  <a:lnTo>
                    <a:pt x="201" y="812"/>
                  </a:lnTo>
                  <a:cubicBezTo>
                    <a:pt x="201" y="858"/>
                    <a:pt x="201" y="876"/>
                    <a:pt x="62" y="876"/>
                  </a:cubicBezTo>
                  <a:lnTo>
                    <a:pt x="9" y="876"/>
                  </a:lnTo>
                  <a:lnTo>
                    <a:pt x="9" y="926"/>
                  </a:lnTo>
                  <a:cubicBezTo>
                    <a:pt x="34" y="925"/>
                    <a:pt x="206" y="921"/>
                    <a:pt x="257" y="921"/>
                  </a:cubicBezTo>
                  <a:cubicBezTo>
                    <a:pt x="300" y="921"/>
                    <a:pt x="476" y="925"/>
                    <a:pt x="507" y="926"/>
                  </a:cubicBezTo>
                  <a:lnTo>
                    <a:pt x="507" y="876"/>
                  </a:lnTo>
                  <a:lnTo>
                    <a:pt x="453" y="876"/>
                  </a:lnTo>
                  <a:cubicBezTo>
                    <a:pt x="314" y="876"/>
                    <a:pt x="314" y="858"/>
                    <a:pt x="314" y="812"/>
                  </a:cubicBezTo>
                  <a:lnTo>
                    <a:pt x="314" y="39"/>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44" name="Line 75">
              <a:extLst>
                <a:ext uri="{FF2B5EF4-FFF2-40B4-BE49-F238E27FC236}">
                  <a16:creationId xmlns:a16="http://schemas.microsoft.com/office/drawing/2014/main" id="{12DB50E6-064F-4770-9B72-C0A69AAFB70E}"/>
                </a:ext>
              </a:extLst>
            </p:cNvPr>
            <p:cNvSpPr>
              <a:spLocks noChangeShapeType="1"/>
            </p:cNvSpPr>
            <p:nvPr/>
          </p:nvSpPr>
          <p:spPr bwMode="auto">
            <a:xfrm>
              <a:off x="3413125" y="3786188"/>
              <a:ext cx="53975" cy="0"/>
            </a:xfrm>
            <a:prstGeom prst="line">
              <a:avLst/>
            </a:prstGeom>
            <a:noFill/>
            <a:ln w="4763" cap="flat">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145" name="Freeform 76">
              <a:extLst>
                <a:ext uri="{FF2B5EF4-FFF2-40B4-BE49-F238E27FC236}">
                  <a16:creationId xmlns:a16="http://schemas.microsoft.com/office/drawing/2014/main" id="{9D3C7498-6189-4485-B5E7-7D64A7E22257}"/>
                </a:ext>
              </a:extLst>
            </p:cNvPr>
            <p:cNvSpPr>
              <a:spLocks/>
            </p:cNvSpPr>
            <p:nvPr/>
          </p:nvSpPr>
          <p:spPr bwMode="auto">
            <a:xfrm>
              <a:off x="3417888" y="3803650"/>
              <a:ext cx="42863" cy="63500"/>
            </a:xfrm>
            <a:custGeom>
              <a:avLst/>
              <a:gdLst>
                <a:gd name="T0" fmla="*/ 616 w 616"/>
                <a:gd name="T1" fmla="*/ 672 h 926"/>
                <a:gd name="T2" fmla="*/ 569 w 616"/>
                <a:gd name="T3" fmla="*/ 672 h 926"/>
                <a:gd name="T4" fmla="*/ 533 w 616"/>
                <a:gd name="T5" fmla="*/ 799 h 926"/>
                <a:gd name="T6" fmla="*/ 395 w 616"/>
                <a:gd name="T7" fmla="*/ 807 h 926"/>
                <a:gd name="T8" fmla="*/ 138 w 616"/>
                <a:gd name="T9" fmla="*/ 807 h 926"/>
                <a:gd name="T10" fmla="*/ 417 w 616"/>
                <a:gd name="T11" fmla="*/ 573 h 926"/>
                <a:gd name="T12" fmla="*/ 616 w 616"/>
                <a:gd name="T13" fmla="*/ 272 h 926"/>
                <a:gd name="T14" fmla="*/ 290 w 616"/>
                <a:gd name="T15" fmla="*/ 0 h 926"/>
                <a:gd name="T16" fmla="*/ 0 w 616"/>
                <a:gd name="T17" fmla="*/ 249 h 926"/>
                <a:gd name="T18" fmla="*/ 74 w 616"/>
                <a:gd name="T19" fmla="*/ 327 h 926"/>
                <a:gd name="T20" fmla="*/ 148 w 616"/>
                <a:gd name="T21" fmla="*/ 254 h 926"/>
                <a:gd name="T22" fmla="*/ 65 w 616"/>
                <a:gd name="T23" fmla="*/ 180 h 926"/>
                <a:gd name="T24" fmla="*/ 269 w 616"/>
                <a:gd name="T25" fmla="*/ 50 h 926"/>
                <a:gd name="T26" fmla="*/ 481 w 616"/>
                <a:gd name="T27" fmla="*/ 272 h 926"/>
                <a:gd name="T28" fmla="*/ 350 w 616"/>
                <a:gd name="T29" fmla="*/ 540 h 926"/>
                <a:gd name="T30" fmla="*/ 14 w 616"/>
                <a:gd name="T31" fmla="*/ 871 h 926"/>
                <a:gd name="T32" fmla="*/ 0 w 616"/>
                <a:gd name="T33" fmla="*/ 926 h 926"/>
                <a:gd name="T34" fmla="*/ 575 w 616"/>
                <a:gd name="T35" fmla="*/ 926 h 926"/>
                <a:gd name="T36" fmla="*/ 616 w 616"/>
                <a:gd name="T37" fmla="*/ 672 h 9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16" h="926">
                  <a:moveTo>
                    <a:pt x="616" y="672"/>
                  </a:moveTo>
                  <a:lnTo>
                    <a:pt x="569" y="672"/>
                  </a:lnTo>
                  <a:cubicBezTo>
                    <a:pt x="565" y="702"/>
                    <a:pt x="551" y="785"/>
                    <a:pt x="533" y="799"/>
                  </a:cubicBezTo>
                  <a:cubicBezTo>
                    <a:pt x="522" y="807"/>
                    <a:pt x="415" y="807"/>
                    <a:pt x="395" y="807"/>
                  </a:cubicBezTo>
                  <a:lnTo>
                    <a:pt x="138" y="807"/>
                  </a:lnTo>
                  <a:cubicBezTo>
                    <a:pt x="285" y="677"/>
                    <a:pt x="333" y="638"/>
                    <a:pt x="417" y="573"/>
                  </a:cubicBezTo>
                  <a:cubicBezTo>
                    <a:pt x="520" y="491"/>
                    <a:pt x="616" y="404"/>
                    <a:pt x="616" y="272"/>
                  </a:cubicBezTo>
                  <a:cubicBezTo>
                    <a:pt x="616" y="103"/>
                    <a:pt x="468" y="0"/>
                    <a:pt x="290" y="0"/>
                  </a:cubicBezTo>
                  <a:cubicBezTo>
                    <a:pt x="117" y="0"/>
                    <a:pt x="0" y="121"/>
                    <a:pt x="0" y="249"/>
                  </a:cubicBezTo>
                  <a:cubicBezTo>
                    <a:pt x="0" y="320"/>
                    <a:pt x="60" y="327"/>
                    <a:pt x="74" y="327"/>
                  </a:cubicBezTo>
                  <a:cubicBezTo>
                    <a:pt x="108" y="327"/>
                    <a:pt x="148" y="304"/>
                    <a:pt x="148" y="254"/>
                  </a:cubicBezTo>
                  <a:cubicBezTo>
                    <a:pt x="148" y="228"/>
                    <a:pt x="138" y="180"/>
                    <a:pt x="65" y="180"/>
                  </a:cubicBezTo>
                  <a:cubicBezTo>
                    <a:pt x="109" y="80"/>
                    <a:pt x="204" y="50"/>
                    <a:pt x="269" y="50"/>
                  </a:cubicBezTo>
                  <a:cubicBezTo>
                    <a:pt x="408" y="50"/>
                    <a:pt x="481" y="159"/>
                    <a:pt x="481" y="272"/>
                  </a:cubicBezTo>
                  <a:cubicBezTo>
                    <a:pt x="481" y="393"/>
                    <a:pt x="395" y="489"/>
                    <a:pt x="350" y="540"/>
                  </a:cubicBezTo>
                  <a:lnTo>
                    <a:pt x="14" y="871"/>
                  </a:lnTo>
                  <a:cubicBezTo>
                    <a:pt x="0" y="884"/>
                    <a:pt x="0" y="887"/>
                    <a:pt x="0" y="926"/>
                  </a:cubicBezTo>
                  <a:lnTo>
                    <a:pt x="575" y="926"/>
                  </a:lnTo>
                  <a:lnTo>
                    <a:pt x="616" y="672"/>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46" name="Freeform 77">
              <a:extLst>
                <a:ext uri="{FF2B5EF4-FFF2-40B4-BE49-F238E27FC236}">
                  <a16:creationId xmlns:a16="http://schemas.microsoft.com/office/drawing/2014/main" id="{2B158986-6C18-412E-9525-0EA93882AA01}"/>
                </a:ext>
              </a:extLst>
            </p:cNvPr>
            <p:cNvSpPr>
              <a:spLocks/>
            </p:cNvSpPr>
            <p:nvPr/>
          </p:nvSpPr>
          <p:spPr bwMode="auto">
            <a:xfrm>
              <a:off x="3521075" y="3740150"/>
              <a:ext cx="92075" cy="90488"/>
            </a:xfrm>
            <a:custGeom>
              <a:avLst/>
              <a:gdLst>
                <a:gd name="T0" fmla="*/ 703 w 1325"/>
                <a:gd name="T1" fmla="*/ 703 h 1327"/>
                <a:gd name="T2" fmla="*/ 1259 w 1325"/>
                <a:gd name="T3" fmla="*/ 703 h 1327"/>
                <a:gd name="T4" fmla="*/ 1325 w 1325"/>
                <a:gd name="T5" fmla="*/ 663 h 1327"/>
                <a:gd name="T6" fmla="*/ 1259 w 1325"/>
                <a:gd name="T7" fmla="*/ 623 h 1327"/>
                <a:gd name="T8" fmla="*/ 703 w 1325"/>
                <a:gd name="T9" fmla="*/ 623 h 1327"/>
                <a:gd name="T10" fmla="*/ 703 w 1325"/>
                <a:gd name="T11" fmla="*/ 65 h 1327"/>
                <a:gd name="T12" fmla="*/ 663 w 1325"/>
                <a:gd name="T13" fmla="*/ 0 h 1327"/>
                <a:gd name="T14" fmla="*/ 624 w 1325"/>
                <a:gd name="T15" fmla="*/ 65 h 1327"/>
                <a:gd name="T16" fmla="*/ 624 w 1325"/>
                <a:gd name="T17" fmla="*/ 623 h 1327"/>
                <a:gd name="T18" fmla="*/ 66 w 1325"/>
                <a:gd name="T19" fmla="*/ 623 h 1327"/>
                <a:gd name="T20" fmla="*/ 0 w 1325"/>
                <a:gd name="T21" fmla="*/ 663 h 1327"/>
                <a:gd name="T22" fmla="*/ 66 w 1325"/>
                <a:gd name="T23" fmla="*/ 703 h 1327"/>
                <a:gd name="T24" fmla="*/ 624 w 1325"/>
                <a:gd name="T25" fmla="*/ 703 h 1327"/>
                <a:gd name="T26" fmla="*/ 624 w 1325"/>
                <a:gd name="T27" fmla="*/ 1262 h 1327"/>
                <a:gd name="T28" fmla="*/ 663 w 1325"/>
                <a:gd name="T29" fmla="*/ 1327 h 1327"/>
                <a:gd name="T30" fmla="*/ 703 w 1325"/>
                <a:gd name="T31" fmla="*/ 1262 h 1327"/>
                <a:gd name="T32" fmla="*/ 703 w 1325"/>
                <a:gd name="T33" fmla="*/ 703 h 1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25" h="1327">
                  <a:moveTo>
                    <a:pt x="703" y="703"/>
                  </a:moveTo>
                  <a:lnTo>
                    <a:pt x="1259" y="703"/>
                  </a:lnTo>
                  <a:cubicBezTo>
                    <a:pt x="1287" y="703"/>
                    <a:pt x="1325" y="703"/>
                    <a:pt x="1325" y="663"/>
                  </a:cubicBezTo>
                  <a:cubicBezTo>
                    <a:pt x="1325" y="623"/>
                    <a:pt x="1287" y="623"/>
                    <a:pt x="1259" y="623"/>
                  </a:cubicBezTo>
                  <a:lnTo>
                    <a:pt x="703" y="623"/>
                  </a:lnTo>
                  <a:lnTo>
                    <a:pt x="703" y="65"/>
                  </a:lnTo>
                  <a:cubicBezTo>
                    <a:pt x="703" y="38"/>
                    <a:pt x="703" y="0"/>
                    <a:pt x="663" y="0"/>
                  </a:cubicBezTo>
                  <a:cubicBezTo>
                    <a:pt x="624" y="0"/>
                    <a:pt x="624" y="38"/>
                    <a:pt x="624" y="65"/>
                  </a:cubicBezTo>
                  <a:lnTo>
                    <a:pt x="624" y="623"/>
                  </a:lnTo>
                  <a:lnTo>
                    <a:pt x="66" y="623"/>
                  </a:lnTo>
                  <a:cubicBezTo>
                    <a:pt x="38" y="623"/>
                    <a:pt x="0" y="623"/>
                    <a:pt x="0" y="663"/>
                  </a:cubicBezTo>
                  <a:cubicBezTo>
                    <a:pt x="0" y="703"/>
                    <a:pt x="38" y="703"/>
                    <a:pt x="66" y="703"/>
                  </a:cubicBezTo>
                  <a:lnTo>
                    <a:pt x="624" y="703"/>
                  </a:lnTo>
                  <a:lnTo>
                    <a:pt x="624" y="1262"/>
                  </a:lnTo>
                  <a:cubicBezTo>
                    <a:pt x="624" y="1289"/>
                    <a:pt x="624" y="1327"/>
                    <a:pt x="663" y="1327"/>
                  </a:cubicBezTo>
                  <a:cubicBezTo>
                    <a:pt x="703" y="1327"/>
                    <a:pt x="703" y="1289"/>
                    <a:pt x="703" y="1262"/>
                  </a:cubicBezTo>
                  <a:lnTo>
                    <a:pt x="703" y="703"/>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47" name="Freeform 78">
              <a:extLst>
                <a:ext uri="{FF2B5EF4-FFF2-40B4-BE49-F238E27FC236}">
                  <a16:creationId xmlns:a16="http://schemas.microsoft.com/office/drawing/2014/main" id="{DDFD7C34-FEFB-49E1-B9A2-B5D393BBBBFD}"/>
                </a:ext>
              </a:extLst>
            </p:cNvPr>
            <p:cNvSpPr>
              <a:spLocks/>
            </p:cNvSpPr>
            <p:nvPr/>
          </p:nvSpPr>
          <p:spPr bwMode="auto">
            <a:xfrm>
              <a:off x="3678238" y="3702050"/>
              <a:ext cx="34925" cy="63500"/>
            </a:xfrm>
            <a:custGeom>
              <a:avLst/>
              <a:gdLst>
                <a:gd name="T0" fmla="*/ 315 w 507"/>
                <a:gd name="T1" fmla="*/ 39 h 926"/>
                <a:gd name="T2" fmla="*/ 273 w 507"/>
                <a:gd name="T3" fmla="*/ 0 h 926"/>
                <a:gd name="T4" fmla="*/ 0 w 507"/>
                <a:gd name="T5" fmla="*/ 89 h 926"/>
                <a:gd name="T6" fmla="*/ 0 w 507"/>
                <a:gd name="T7" fmla="*/ 139 h 926"/>
                <a:gd name="T8" fmla="*/ 202 w 507"/>
                <a:gd name="T9" fmla="*/ 100 h 926"/>
                <a:gd name="T10" fmla="*/ 202 w 507"/>
                <a:gd name="T11" fmla="*/ 812 h 926"/>
                <a:gd name="T12" fmla="*/ 63 w 507"/>
                <a:gd name="T13" fmla="*/ 876 h 926"/>
                <a:gd name="T14" fmla="*/ 10 w 507"/>
                <a:gd name="T15" fmla="*/ 876 h 926"/>
                <a:gd name="T16" fmla="*/ 10 w 507"/>
                <a:gd name="T17" fmla="*/ 926 h 926"/>
                <a:gd name="T18" fmla="*/ 258 w 507"/>
                <a:gd name="T19" fmla="*/ 921 h 926"/>
                <a:gd name="T20" fmla="*/ 507 w 507"/>
                <a:gd name="T21" fmla="*/ 926 h 926"/>
                <a:gd name="T22" fmla="*/ 507 w 507"/>
                <a:gd name="T23" fmla="*/ 876 h 926"/>
                <a:gd name="T24" fmla="*/ 454 w 507"/>
                <a:gd name="T25" fmla="*/ 876 h 926"/>
                <a:gd name="T26" fmla="*/ 315 w 507"/>
                <a:gd name="T27" fmla="*/ 812 h 926"/>
                <a:gd name="T28" fmla="*/ 315 w 507"/>
                <a:gd name="T29" fmla="*/ 39 h 9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07" h="926">
                  <a:moveTo>
                    <a:pt x="315" y="39"/>
                  </a:moveTo>
                  <a:cubicBezTo>
                    <a:pt x="315" y="2"/>
                    <a:pt x="312" y="0"/>
                    <a:pt x="273" y="0"/>
                  </a:cubicBezTo>
                  <a:cubicBezTo>
                    <a:pt x="184" y="88"/>
                    <a:pt x="57" y="89"/>
                    <a:pt x="0" y="89"/>
                  </a:cubicBezTo>
                  <a:lnTo>
                    <a:pt x="0" y="139"/>
                  </a:lnTo>
                  <a:cubicBezTo>
                    <a:pt x="33" y="139"/>
                    <a:pt x="125" y="139"/>
                    <a:pt x="202" y="100"/>
                  </a:cubicBezTo>
                  <a:lnTo>
                    <a:pt x="202" y="812"/>
                  </a:lnTo>
                  <a:cubicBezTo>
                    <a:pt x="202" y="858"/>
                    <a:pt x="202" y="876"/>
                    <a:pt x="63" y="876"/>
                  </a:cubicBezTo>
                  <a:lnTo>
                    <a:pt x="10" y="876"/>
                  </a:lnTo>
                  <a:lnTo>
                    <a:pt x="10" y="926"/>
                  </a:lnTo>
                  <a:cubicBezTo>
                    <a:pt x="35" y="925"/>
                    <a:pt x="207" y="921"/>
                    <a:pt x="258" y="921"/>
                  </a:cubicBezTo>
                  <a:cubicBezTo>
                    <a:pt x="301" y="921"/>
                    <a:pt x="477" y="925"/>
                    <a:pt x="507" y="926"/>
                  </a:cubicBezTo>
                  <a:lnTo>
                    <a:pt x="507" y="876"/>
                  </a:lnTo>
                  <a:lnTo>
                    <a:pt x="454" y="876"/>
                  </a:lnTo>
                  <a:cubicBezTo>
                    <a:pt x="315" y="876"/>
                    <a:pt x="315" y="858"/>
                    <a:pt x="315" y="812"/>
                  </a:cubicBezTo>
                  <a:lnTo>
                    <a:pt x="315" y="39"/>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48" name="Line 79">
              <a:extLst>
                <a:ext uri="{FF2B5EF4-FFF2-40B4-BE49-F238E27FC236}">
                  <a16:creationId xmlns:a16="http://schemas.microsoft.com/office/drawing/2014/main" id="{ADAFCE1A-D759-4C07-86FD-F21BD4E2A39E}"/>
                </a:ext>
              </a:extLst>
            </p:cNvPr>
            <p:cNvSpPr>
              <a:spLocks noChangeShapeType="1"/>
            </p:cNvSpPr>
            <p:nvPr/>
          </p:nvSpPr>
          <p:spPr bwMode="auto">
            <a:xfrm>
              <a:off x="3667125" y="3786188"/>
              <a:ext cx="53975" cy="0"/>
            </a:xfrm>
            <a:prstGeom prst="line">
              <a:avLst/>
            </a:prstGeom>
            <a:noFill/>
            <a:ln w="4763" cap="flat">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149" name="Freeform 80">
              <a:extLst>
                <a:ext uri="{FF2B5EF4-FFF2-40B4-BE49-F238E27FC236}">
                  <a16:creationId xmlns:a16="http://schemas.microsoft.com/office/drawing/2014/main" id="{83034D47-7EBF-4637-9894-C00D0A300451}"/>
                </a:ext>
              </a:extLst>
            </p:cNvPr>
            <p:cNvSpPr>
              <a:spLocks noEditPoints="1"/>
            </p:cNvSpPr>
            <p:nvPr/>
          </p:nvSpPr>
          <p:spPr bwMode="auto">
            <a:xfrm>
              <a:off x="3671888" y="3803650"/>
              <a:ext cx="44450" cy="65088"/>
            </a:xfrm>
            <a:custGeom>
              <a:avLst/>
              <a:gdLst>
                <a:gd name="T0" fmla="*/ 134 w 641"/>
                <a:gd name="T1" fmla="*/ 469 h 954"/>
                <a:gd name="T2" fmla="*/ 197 w 641"/>
                <a:gd name="T3" fmla="*/ 167 h 954"/>
                <a:gd name="T4" fmla="*/ 409 w 641"/>
                <a:gd name="T5" fmla="*/ 41 h 954"/>
                <a:gd name="T6" fmla="*/ 534 w 641"/>
                <a:gd name="T7" fmla="*/ 89 h 954"/>
                <a:gd name="T8" fmla="*/ 470 w 641"/>
                <a:gd name="T9" fmla="*/ 156 h 954"/>
                <a:gd name="T10" fmla="*/ 536 w 641"/>
                <a:gd name="T11" fmla="*/ 222 h 954"/>
                <a:gd name="T12" fmla="*/ 603 w 641"/>
                <a:gd name="T13" fmla="*/ 153 h 954"/>
                <a:gd name="T14" fmla="*/ 406 w 641"/>
                <a:gd name="T15" fmla="*/ 0 h 954"/>
                <a:gd name="T16" fmla="*/ 0 w 641"/>
                <a:gd name="T17" fmla="*/ 484 h 954"/>
                <a:gd name="T18" fmla="*/ 324 w 641"/>
                <a:gd name="T19" fmla="*/ 954 h 954"/>
                <a:gd name="T20" fmla="*/ 641 w 641"/>
                <a:gd name="T21" fmla="*/ 641 h 954"/>
                <a:gd name="T22" fmla="*/ 338 w 641"/>
                <a:gd name="T23" fmla="*/ 333 h 954"/>
                <a:gd name="T24" fmla="*/ 134 w 641"/>
                <a:gd name="T25" fmla="*/ 469 h 954"/>
                <a:gd name="T26" fmla="*/ 324 w 641"/>
                <a:gd name="T27" fmla="*/ 909 h 954"/>
                <a:gd name="T28" fmla="*/ 170 w 641"/>
                <a:gd name="T29" fmla="*/ 807 h 954"/>
                <a:gd name="T30" fmla="*/ 138 w 641"/>
                <a:gd name="T31" fmla="*/ 612 h 954"/>
                <a:gd name="T32" fmla="*/ 331 w 641"/>
                <a:gd name="T33" fmla="*/ 372 h 954"/>
                <a:gd name="T34" fmla="*/ 473 w 641"/>
                <a:gd name="T35" fmla="*/ 449 h 954"/>
                <a:gd name="T36" fmla="*/ 508 w 641"/>
                <a:gd name="T37" fmla="*/ 641 h 954"/>
                <a:gd name="T38" fmla="*/ 470 w 641"/>
                <a:gd name="T39" fmla="*/ 834 h 954"/>
                <a:gd name="T40" fmla="*/ 324 w 641"/>
                <a:gd name="T41" fmla="*/ 909 h 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41" h="954">
                  <a:moveTo>
                    <a:pt x="134" y="469"/>
                  </a:moveTo>
                  <a:cubicBezTo>
                    <a:pt x="134" y="355"/>
                    <a:pt x="144" y="252"/>
                    <a:pt x="197" y="167"/>
                  </a:cubicBezTo>
                  <a:cubicBezTo>
                    <a:pt x="245" y="92"/>
                    <a:pt x="320" y="41"/>
                    <a:pt x="409" y="41"/>
                  </a:cubicBezTo>
                  <a:cubicBezTo>
                    <a:pt x="451" y="41"/>
                    <a:pt x="506" y="52"/>
                    <a:pt x="534" y="89"/>
                  </a:cubicBezTo>
                  <a:cubicBezTo>
                    <a:pt x="499" y="92"/>
                    <a:pt x="470" y="116"/>
                    <a:pt x="470" y="156"/>
                  </a:cubicBezTo>
                  <a:cubicBezTo>
                    <a:pt x="470" y="191"/>
                    <a:pt x="494" y="222"/>
                    <a:pt x="536" y="222"/>
                  </a:cubicBezTo>
                  <a:cubicBezTo>
                    <a:pt x="577" y="222"/>
                    <a:pt x="603" y="194"/>
                    <a:pt x="603" y="153"/>
                  </a:cubicBezTo>
                  <a:cubicBezTo>
                    <a:pt x="603" y="73"/>
                    <a:pt x="545" y="0"/>
                    <a:pt x="406" y="0"/>
                  </a:cubicBezTo>
                  <a:cubicBezTo>
                    <a:pt x="206" y="0"/>
                    <a:pt x="0" y="184"/>
                    <a:pt x="0" y="484"/>
                  </a:cubicBezTo>
                  <a:cubicBezTo>
                    <a:pt x="0" y="845"/>
                    <a:pt x="170" y="954"/>
                    <a:pt x="324" y="954"/>
                  </a:cubicBezTo>
                  <a:cubicBezTo>
                    <a:pt x="494" y="954"/>
                    <a:pt x="641" y="824"/>
                    <a:pt x="641" y="641"/>
                  </a:cubicBezTo>
                  <a:cubicBezTo>
                    <a:pt x="641" y="464"/>
                    <a:pt x="501" y="333"/>
                    <a:pt x="338" y="333"/>
                  </a:cubicBezTo>
                  <a:cubicBezTo>
                    <a:pt x="227" y="333"/>
                    <a:pt x="165" y="407"/>
                    <a:pt x="134" y="469"/>
                  </a:cubicBezTo>
                  <a:close/>
                  <a:moveTo>
                    <a:pt x="324" y="909"/>
                  </a:moveTo>
                  <a:cubicBezTo>
                    <a:pt x="254" y="909"/>
                    <a:pt x="200" y="869"/>
                    <a:pt x="170" y="807"/>
                  </a:cubicBezTo>
                  <a:cubicBezTo>
                    <a:pt x="149" y="766"/>
                    <a:pt x="138" y="695"/>
                    <a:pt x="138" y="612"/>
                  </a:cubicBezTo>
                  <a:cubicBezTo>
                    <a:pt x="138" y="477"/>
                    <a:pt x="220" y="372"/>
                    <a:pt x="331" y="372"/>
                  </a:cubicBezTo>
                  <a:cubicBezTo>
                    <a:pt x="395" y="372"/>
                    <a:pt x="438" y="397"/>
                    <a:pt x="473" y="449"/>
                  </a:cubicBezTo>
                  <a:cubicBezTo>
                    <a:pt x="506" y="502"/>
                    <a:pt x="508" y="560"/>
                    <a:pt x="508" y="641"/>
                  </a:cubicBezTo>
                  <a:cubicBezTo>
                    <a:pt x="508" y="721"/>
                    <a:pt x="508" y="780"/>
                    <a:pt x="470" y="834"/>
                  </a:cubicBezTo>
                  <a:cubicBezTo>
                    <a:pt x="437" y="883"/>
                    <a:pt x="392" y="909"/>
                    <a:pt x="324" y="909"/>
                  </a:cubicBez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50" name="Freeform 81">
              <a:extLst>
                <a:ext uri="{FF2B5EF4-FFF2-40B4-BE49-F238E27FC236}">
                  <a16:creationId xmlns:a16="http://schemas.microsoft.com/office/drawing/2014/main" id="{21BC8107-7B33-4FED-96A5-91F6E70F13EF}"/>
                </a:ext>
              </a:extLst>
            </p:cNvPr>
            <p:cNvSpPr>
              <a:spLocks noEditPoints="1"/>
            </p:cNvSpPr>
            <p:nvPr/>
          </p:nvSpPr>
          <p:spPr bwMode="auto">
            <a:xfrm>
              <a:off x="2540000" y="3422650"/>
              <a:ext cx="92075" cy="58738"/>
            </a:xfrm>
            <a:custGeom>
              <a:avLst/>
              <a:gdLst>
                <a:gd name="T0" fmla="*/ 1329 w 1329"/>
                <a:gd name="T1" fmla="*/ 62 h 851"/>
                <a:gd name="T2" fmla="*/ 1301 w 1329"/>
                <a:gd name="T3" fmla="*/ 3 h 851"/>
                <a:gd name="T4" fmla="*/ 1273 w 1329"/>
                <a:gd name="T5" fmla="*/ 56 h 851"/>
                <a:gd name="T6" fmla="*/ 996 w 1329"/>
                <a:gd name="T7" fmla="*/ 275 h 851"/>
                <a:gd name="T8" fmla="*/ 677 w 1329"/>
                <a:gd name="T9" fmla="*/ 144 h 851"/>
                <a:gd name="T10" fmla="*/ 333 w 1329"/>
                <a:gd name="T11" fmla="*/ 0 h 851"/>
                <a:gd name="T12" fmla="*/ 0 w 1329"/>
                <a:gd name="T13" fmla="*/ 325 h 851"/>
                <a:gd name="T14" fmla="*/ 28 w 1329"/>
                <a:gd name="T15" fmla="*/ 385 h 851"/>
                <a:gd name="T16" fmla="*/ 56 w 1329"/>
                <a:gd name="T17" fmla="*/ 339 h 851"/>
                <a:gd name="T18" fmla="*/ 333 w 1329"/>
                <a:gd name="T19" fmla="*/ 112 h 851"/>
                <a:gd name="T20" fmla="*/ 652 w 1329"/>
                <a:gd name="T21" fmla="*/ 243 h 851"/>
                <a:gd name="T22" fmla="*/ 996 w 1329"/>
                <a:gd name="T23" fmla="*/ 387 h 851"/>
                <a:gd name="T24" fmla="*/ 1329 w 1329"/>
                <a:gd name="T25" fmla="*/ 62 h 851"/>
                <a:gd name="T26" fmla="*/ 1329 w 1329"/>
                <a:gd name="T27" fmla="*/ 528 h 851"/>
                <a:gd name="T28" fmla="*/ 1301 w 1329"/>
                <a:gd name="T29" fmla="*/ 467 h 851"/>
                <a:gd name="T30" fmla="*/ 1273 w 1329"/>
                <a:gd name="T31" fmla="*/ 520 h 851"/>
                <a:gd name="T32" fmla="*/ 996 w 1329"/>
                <a:gd name="T33" fmla="*/ 739 h 851"/>
                <a:gd name="T34" fmla="*/ 677 w 1329"/>
                <a:gd name="T35" fmla="*/ 608 h 851"/>
                <a:gd name="T36" fmla="*/ 333 w 1329"/>
                <a:gd name="T37" fmla="*/ 464 h 851"/>
                <a:gd name="T38" fmla="*/ 0 w 1329"/>
                <a:gd name="T39" fmla="*/ 789 h 851"/>
                <a:gd name="T40" fmla="*/ 28 w 1329"/>
                <a:gd name="T41" fmla="*/ 849 h 851"/>
                <a:gd name="T42" fmla="*/ 56 w 1329"/>
                <a:gd name="T43" fmla="*/ 803 h 851"/>
                <a:gd name="T44" fmla="*/ 333 w 1329"/>
                <a:gd name="T45" fmla="*/ 576 h 851"/>
                <a:gd name="T46" fmla="*/ 652 w 1329"/>
                <a:gd name="T47" fmla="*/ 708 h 851"/>
                <a:gd name="T48" fmla="*/ 996 w 1329"/>
                <a:gd name="T49" fmla="*/ 851 h 851"/>
                <a:gd name="T50" fmla="*/ 1329 w 1329"/>
                <a:gd name="T51" fmla="*/ 528 h 8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329" h="851">
                  <a:moveTo>
                    <a:pt x="1329" y="62"/>
                  </a:moveTo>
                  <a:cubicBezTo>
                    <a:pt x="1329" y="20"/>
                    <a:pt x="1315" y="3"/>
                    <a:pt x="1301" y="3"/>
                  </a:cubicBezTo>
                  <a:cubicBezTo>
                    <a:pt x="1293" y="3"/>
                    <a:pt x="1275" y="10"/>
                    <a:pt x="1273" y="56"/>
                  </a:cubicBezTo>
                  <a:cubicBezTo>
                    <a:pt x="1266" y="194"/>
                    <a:pt x="1126" y="275"/>
                    <a:pt x="996" y="275"/>
                  </a:cubicBezTo>
                  <a:cubicBezTo>
                    <a:pt x="880" y="275"/>
                    <a:pt x="781" y="213"/>
                    <a:pt x="677" y="144"/>
                  </a:cubicBezTo>
                  <a:cubicBezTo>
                    <a:pt x="570" y="72"/>
                    <a:pt x="463" y="0"/>
                    <a:pt x="333" y="0"/>
                  </a:cubicBezTo>
                  <a:cubicBezTo>
                    <a:pt x="148" y="0"/>
                    <a:pt x="0" y="142"/>
                    <a:pt x="0" y="325"/>
                  </a:cubicBezTo>
                  <a:cubicBezTo>
                    <a:pt x="0" y="369"/>
                    <a:pt x="16" y="385"/>
                    <a:pt x="28" y="385"/>
                  </a:cubicBezTo>
                  <a:cubicBezTo>
                    <a:pt x="48" y="385"/>
                    <a:pt x="56" y="347"/>
                    <a:pt x="56" y="339"/>
                  </a:cubicBezTo>
                  <a:cubicBezTo>
                    <a:pt x="66" y="172"/>
                    <a:pt x="230" y="112"/>
                    <a:pt x="333" y="112"/>
                  </a:cubicBezTo>
                  <a:cubicBezTo>
                    <a:pt x="448" y="112"/>
                    <a:pt x="548" y="174"/>
                    <a:pt x="652" y="243"/>
                  </a:cubicBezTo>
                  <a:cubicBezTo>
                    <a:pt x="759" y="315"/>
                    <a:pt x="867" y="387"/>
                    <a:pt x="996" y="387"/>
                  </a:cubicBezTo>
                  <a:cubicBezTo>
                    <a:pt x="1181" y="387"/>
                    <a:pt x="1329" y="245"/>
                    <a:pt x="1329" y="62"/>
                  </a:cubicBezTo>
                  <a:close/>
                  <a:moveTo>
                    <a:pt x="1329" y="528"/>
                  </a:moveTo>
                  <a:cubicBezTo>
                    <a:pt x="1329" y="470"/>
                    <a:pt x="1305" y="467"/>
                    <a:pt x="1301" y="467"/>
                  </a:cubicBezTo>
                  <a:cubicBezTo>
                    <a:pt x="1293" y="467"/>
                    <a:pt x="1275" y="477"/>
                    <a:pt x="1273" y="520"/>
                  </a:cubicBezTo>
                  <a:cubicBezTo>
                    <a:pt x="1266" y="658"/>
                    <a:pt x="1126" y="739"/>
                    <a:pt x="996" y="739"/>
                  </a:cubicBezTo>
                  <a:cubicBezTo>
                    <a:pt x="880" y="739"/>
                    <a:pt x="781" y="678"/>
                    <a:pt x="677" y="608"/>
                  </a:cubicBezTo>
                  <a:cubicBezTo>
                    <a:pt x="570" y="536"/>
                    <a:pt x="463" y="464"/>
                    <a:pt x="333" y="464"/>
                  </a:cubicBezTo>
                  <a:cubicBezTo>
                    <a:pt x="148" y="464"/>
                    <a:pt x="0" y="606"/>
                    <a:pt x="0" y="789"/>
                  </a:cubicBezTo>
                  <a:cubicBezTo>
                    <a:pt x="0" y="833"/>
                    <a:pt x="16" y="849"/>
                    <a:pt x="28" y="849"/>
                  </a:cubicBezTo>
                  <a:cubicBezTo>
                    <a:pt x="48" y="849"/>
                    <a:pt x="56" y="811"/>
                    <a:pt x="56" y="803"/>
                  </a:cubicBezTo>
                  <a:cubicBezTo>
                    <a:pt x="66" y="636"/>
                    <a:pt x="230" y="576"/>
                    <a:pt x="333" y="576"/>
                  </a:cubicBezTo>
                  <a:cubicBezTo>
                    <a:pt x="448" y="576"/>
                    <a:pt x="548" y="638"/>
                    <a:pt x="652" y="708"/>
                  </a:cubicBezTo>
                  <a:cubicBezTo>
                    <a:pt x="759" y="779"/>
                    <a:pt x="867" y="851"/>
                    <a:pt x="996" y="851"/>
                  </a:cubicBezTo>
                  <a:cubicBezTo>
                    <a:pt x="1186" y="851"/>
                    <a:pt x="1329" y="703"/>
                    <a:pt x="1329" y="528"/>
                  </a:cubicBez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51" name="Freeform 82">
              <a:extLst>
                <a:ext uri="{FF2B5EF4-FFF2-40B4-BE49-F238E27FC236}">
                  <a16:creationId xmlns:a16="http://schemas.microsoft.com/office/drawing/2014/main" id="{B2788A83-5E72-40E0-82C0-0341EC4659B6}"/>
                </a:ext>
              </a:extLst>
            </p:cNvPr>
            <p:cNvSpPr>
              <a:spLocks/>
            </p:cNvSpPr>
            <p:nvPr/>
          </p:nvSpPr>
          <p:spPr bwMode="auto">
            <a:xfrm>
              <a:off x="2698750" y="3371850"/>
              <a:ext cx="42863" cy="63500"/>
            </a:xfrm>
            <a:custGeom>
              <a:avLst/>
              <a:gdLst>
                <a:gd name="T0" fmla="*/ 616 w 616"/>
                <a:gd name="T1" fmla="*/ 672 h 926"/>
                <a:gd name="T2" fmla="*/ 569 w 616"/>
                <a:gd name="T3" fmla="*/ 672 h 926"/>
                <a:gd name="T4" fmla="*/ 532 w 616"/>
                <a:gd name="T5" fmla="*/ 800 h 926"/>
                <a:gd name="T6" fmla="*/ 395 w 616"/>
                <a:gd name="T7" fmla="*/ 808 h 926"/>
                <a:gd name="T8" fmla="*/ 138 w 616"/>
                <a:gd name="T9" fmla="*/ 808 h 926"/>
                <a:gd name="T10" fmla="*/ 417 w 616"/>
                <a:gd name="T11" fmla="*/ 573 h 926"/>
                <a:gd name="T12" fmla="*/ 616 w 616"/>
                <a:gd name="T13" fmla="*/ 272 h 926"/>
                <a:gd name="T14" fmla="*/ 290 w 616"/>
                <a:gd name="T15" fmla="*/ 0 h 926"/>
                <a:gd name="T16" fmla="*/ 0 w 616"/>
                <a:gd name="T17" fmla="*/ 250 h 926"/>
                <a:gd name="T18" fmla="*/ 74 w 616"/>
                <a:gd name="T19" fmla="*/ 328 h 926"/>
                <a:gd name="T20" fmla="*/ 148 w 616"/>
                <a:gd name="T21" fmla="*/ 254 h 926"/>
                <a:gd name="T22" fmla="*/ 65 w 616"/>
                <a:gd name="T23" fmla="*/ 180 h 926"/>
                <a:gd name="T24" fmla="*/ 269 w 616"/>
                <a:gd name="T25" fmla="*/ 50 h 926"/>
                <a:gd name="T26" fmla="*/ 481 w 616"/>
                <a:gd name="T27" fmla="*/ 272 h 926"/>
                <a:gd name="T28" fmla="*/ 350 w 616"/>
                <a:gd name="T29" fmla="*/ 540 h 926"/>
                <a:gd name="T30" fmla="*/ 14 w 616"/>
                <a:gd name="T31" fmla="*/ 872 h 926"/>
                <a:gd name="T32" fmla="*/ 0 w 616"/>
                <a:gd name="T33" fmla="*/ 926 h 926"/>
                <a:gd name="T34" fmla="*/ 575 w 616"/>
                <a:gd name="T35" fmla="*/ 926 h 926"/>
                <a:gd name="T36" fmla="*/ 616 w 616"/>
                <a:gd name="T37" fmla="*/ 672 h 9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16" h="926">
                  <a:moveTo>
                    <a:pt x="616" y="672"/>
                  </a:moveTo>
                  <a:lnTo>
                    <a:pt x="569" y="672"/>
                  </a:lnTo>
                  <a:cubicBezTo>
                    <a:pt x="564" y="703"/>
                    <a:pt x="551" y="786"/>
                    <a:pt x="532" y="800"/>
                  </a:cubicBezTo>
                  <a:cubicBezTo>
                    <a:pt x="521" y="808"/>
                    <a:pt x="414" y="808"/>
                    <a:pt x="395" y="808"/>
                  </a:cubicBezTo>
                  <a:lnTo>
                    <a:pt x="138" y="808"/>
                  </a:lnTo>
                  <a:cubicBezTo>
                    <a:pt x="285" y="678"/>
                    <a:pt x="333" y="639"/>
                    <a:pt x="417" y="573"/>
                  </a:cubicBezTo>
                  <a:cubicBezTo>
                    <a:pt x="520" y="491"/>
                    <a:pt x="616" y="404"/>
                    <a:pt x="616" y="272"/>
                  </a:cubicBezTo>
                  <a:cubicBezTo>
                    <a:pt x="616" y="104"/>
                    <a:pt x="468" y="0"/>
                    <a:pt x="290" y="0"/>
                  </a:cubicBezTo>
                  <a:cubicBezTo>
                    <a:pt x="117" y="0"/>
                    <a:pt x="0" y="122"/>
                    <a:pt x="0" y="250"/>
                  </a:cubicBezTo>
                  <a:cubicBezTo>
                    <a:pt x="0" y="321"/>
                    <a:pt x="60" y="328"/>
                    <a:pt x="74" y="328"/>
                  </a:cubicBezTo>
                  <a:cubicBezTo>
                    <a:pt x="107" y="328"/>
                    <a:pt x="148" y="304"/>
                    <a:pt x="148" y="254"/>
                  </a:cubicBezTo>
                  <a:cubicBezTo>
                    <a:pt x="148" y="229"/>
                    <a:pt x="138" y="180"/>
                    <a:pt x="65" y="180"/>
                  </a:cubicBezTo>
                  <a:cubicBezTo>
                    <a:pt x="109" y="81"/>
                    <a:pt x="203" y="50"/>
                    <a:pt x="269" y="50"/>
                  </a:cubicBezTo>
                  <a:cubicBezTo>
                    <a:pt x="408" y="50"/>
                    <a:pt x="481" y="159"/>
                    <a:pt x="481" y="272"/>
                  </a:cubicBezTo>
                  <a:cubicBezTo>
                    <a:pt x="481" y="393"/>
                    <a:pt x="395" y="490"/>
                    <a:pt x="350" y="540"/>
                  </a:cubicBezTo>
                  <a:lnTo>
                    <a:pt x="14" y="872"/>
                  </a:lnTo>
                  <a:cubicBezTo>
                    <a:pt x="0" y="884"/>
                    <a:pt x="0" y="887"/>
                    <a:pt x="0" y="926"/>
                  </a:cubicBezTo>
                  <a:lnTo>
                    <a:pt x="575" y="926"/>
                  </a:lnTo>
                  <a:lnTo>
                    <a:pt x="616" y="672"/>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52" name="Line 83">
              <a:extLst>
                <a:ext uri="{FF2B5EF4-FFF2-40B4-BE49-F238E27FC236}">
                  <a16:creationId xmlns:a16="http://schemas.microsoft.com/office/drawing/2014/main" id="{480620BF-9833-4FA0-9FF7-A773F45B70AB}"/>
                </a:ext>
              </a:extLst>
            </p:cNvPr>
            <p:cNvSpPr>
              <a:spLocks noChangeShapeType="1"/>
            </p:cNvSpPr>
            <p:nvPr/>
          </p:nvSpPr>
          <p:spPr bwMode="auto">
            <a:xfrm>
              <a:off x="2693988" y="3454400"/>
              <a:ext cx="53975" cy="0"/>
            </a:xfrm>
            <a:prstGeom prst="line">
              <a:avLst/>
            </a:prstGeom>
            <a:noFill/>
            <a:ln w="4763" cap="flat">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153" name="Freeform 84">
              <a:extLst>
                <a:ext uri="{FF2B5EF4-FFF2-40B4-BE49-F238E27FC236}">
                  <a16:creationId xmlns:a16="http://schemas.microsoft.com/office/drawing/2014/main" id="{4B300756-3153-4079-A48B-91B44ECF3FEF}"/>
                </a:ext>
              </a:extLst>
            </p:cNvPr>
            <p:cNvSpPr>
              <a:spLocks/>
            </p:cNvSpPr>
            <p:nvPr/>
          </p:nvSpPr>
          <p:spPr bwMode="auto">
            <a:xfrm>
              <a:off x="2698750" y="3473450"/>
              <a:ext cx="44450" cy="65088"/>
            </a:xfrm>
            <a:custGeom>
              <a:avLst/>
              <a:gdLst>
                <a:gd name="T0" fmla="*/ 306 w 641"/>
                <a:gd name="T1" fmla="*/ 460 h 954"/>
                <a:gd name="T2" fmla="*/ 492 w 641"/>
                <a:gd name="T3" fmla="*/ 685 h 954"/>
                <a:gd name="T4" fmla="*/ 311 w 641"/>
                <a:gd name="T5" fmla="*/ 910 h 954"/>
                <a:gd name="T6" fmla="*/ 74 w 641"/>
                <a:gd name="T7" fmla="*/ 812 h 954"/>
                <a:gd name="T8" fmla="*/ 156 w 641"/>
                <a:gd name="T9" fmla="*/ 734 h 954"/>
                <a:gd name="T10" fmla="*/ 78 w 641"/>
                <a:gd name="T11" fmla="*/ 656 h 954"/>
                <a:gd name="T12" fmla="*/ 0 w 641"/>
                <a:gd name="T13" fmla="*/ 738 h 954"/>
                <a:gd name="T14" fmla="*/ 314 w 641"/>
                <a:gd name="T15" fmla="*/ 954 h 954"/>
                <a:gd name="T16" fmla="*/ 641 w 641"/>
                <a:gd name="T17" fmla="*/ 685 h 954"/>
                <a:gd name="T18" fmla="*/ 399 w 641"/>
                <a:gd name="T19" fmla="*/ 435 h 954"/>
                <a:gd name="T20" fmla="*/ 598 w 641"/>
                <a:gd name="T21" fmla="*/ 192 h 954"/>
                <a:gd name="T22" fmla="*/ 317 w 641"/>
                <a:gd name="T23" fmla="*/ 0 h 954"/>
                <a:gd name="T24" fmla="*/ 44 w 641"/>
                <a:gd name="T25" fmla="*/ 187 h 954"/>
                <a:gd name="T26" fmla="*/ 116 w 641"/>
                <a:gd name="T27" fmla="*/ 261 h 954"/>
                <a:gd name="T28" fmla="*/ 188 w 641"/>
                <a:gd name="T29" fmla="*/ 190 h 954"/>
                <a:gd name="T30" fmla="*/ 116 w 641"/>
                <a:gd name="T31" fmla="*/ 117 h 954"/>
                <a:gd name="T32" fmla="*/ 313 w 641"/>
                <a:gd name="T33" fmla="*/ 41 h 954"/>
                <a:gd name="T34" fmla="*/ 463 w 641"/>
                <a:gd name="T35" fmla="*/ 192 h 954"/>
                <a:gd name="T36" fmla="*/ 408 w 641"/>
                <a:gd name="T37" fmla="*/ 359 h 954"/>
                <a:gd name="T38" fmla="*/ 252 w 641"/>
                <a:gd name="T39" fmla="*/ 418 h 954"/>
                <a:gd name="T40" fmla="*/ 208 w 641"/>
                <a:gd name="T41" fmla="*/ 423 h 954"/>
                <a:gd name="T42" fmla="*/ 195 w 641"/>
                <a:gd name="T43" fmla="*/ 441 h 954"/>
                <a:gd name="T44" fmla="*/ 231 w 641"/>
                <a:gd name="T45" fmla="*/ 460 h 954"/>
                <a:gd name="T46" fmla="*/ 306 w 641"/>
                <a:gd name="T47" fmla="*/ 460 h 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1" h="954">
                  <a:moveTo>
                    <a:pt x="306" y="460"/>
                  </a:moveTo>
                  <a:cubicBezTo>
                    <a:pt x="415" y="460"/>
                    <a:pt x="492" y="535"/>
                    <a:pt x="492" y="685"/>
                  </a:cubicBezTo>
                  <a:cubicBezTo>
                    <a:pt x="492" y="858"/>
                    <a:pt x="392" y="910"/>
                    <a:pt x="311" y="910"/>
                  </a:cubicBezTo>
                  <a:cubicBezTo>
                    <a:pt x="256" y="910"/>
                    <a:pt x="133" y="894"/>
                    <a:pt x="74" y="812"/>
                  </a:cubicBezTo>
                  <a:cubicBezTo>
                    <a:pt x="140" y="809"/>
                    <a:pt x="156" y="763"/>
                    <a:pt x="156" y="734"/>
                  </a:cubicBezTo>
                  <a:cubicBezTo>
                    <a:pt x="156" y="689"/>
                    <a:pt x="122" y="656"/>
                    <a:pt x="78" y="656"/>
                  </a:cubicBezTo>
                  <a:cubicBezTo>
                    <a:pt x="39" y="656"/>
                    <a:pt x="0" y="681"/>
                    <a:pt x="0" y="738"/>
                  </a:cubicBezTo>
                  <a:cubicBezTo>
                    <a:pt x="0" y="869"/>
                    <a:pt x="145" y="954"/>
                    <a:pt x="314" y="954"/>
                  </a:cubicBezTo>
                  <a:cubicBezTo>
                    <a:pt x="508" y="954"/>
                    <a:pt x="641" y="824"/>
                    <a:pt x="641" y="685"/>
                  </a:cubicBezTo>
                  <a:cubicBezTo>
                    <a:pt x="641" y="576"/>
                    <a:pt x="552" y="467"/>
                    <a:pt x="399" y="435"/>
                  </a:cubicBezTo>
                  <a:cubicBezTo>
                    <a:pt x="545" y="382"/>
                    <a:pt x="598" y="278"/>
                    <a:pt x="598" y="192"/>
                  </a:cubicBezTo>
                  <a:cubicBezTo>
                    <a:pt x="598" y="82"/>
                    <a:pt x="472" y="0"/>
                    <a:pt x="317" y="0"/>
                  </a:cubicBezTo>
                  <a:cubicBezTo>
                    <a:pt x="162" y="0"/>
                    <a:pt x="44" y="75"/>
                    <a:pt x="44" y="187"/>
                  </a:cubicBezTo>
                  <a:cubicBezTo>
                    <a:pt x="44" y="235"/>
                    <a:pt x="74" y="261"/>
                    <a:pt x="116" y="261"/>
                  </a:cubicBezTo>
                  <a:cubicBezTo>
                    <a:pt x="159" y="261"/>
                    <a:pt x="188" y="228"/>
                    <a:pt x="188" y="190"/>
                  </a:cubicBezTo>
                  <a:cubicBezTo>
                    <a:pt x="188" y="149"/>
                    <a:pt x="159" y="120"/>
                    <a:pt x="116" y="117"/>
                  </a:cubicBezTo>
                  <a:cubicBezTo>
                    <a:pt x="165" y="56"/>
                    <a:pt x="261" y="41"/>
                    <a:pt x="313" y="41"/>
                  </a:cubicBezTo>
                  <a:cubicBezTo>
                    <a:pt x="376" y="41"/>
                    <a:pt x="463" y="71"/>
                    <a:pt x="463" y="192"/>
                  </a:cubicBezTo>
                  <a:cubicBezTo>
                    <a:pt x="463" y="251"/>
                    <a:pt x="444" y="315"/>
                    <a:pt x="408" y="359"/>
                  </a:cubicBezTo>
                  <a:cubicBezTo>
                    <a:pt x="362" y="411"/>
                    <a:pt x="323" y="414"/>
                    <a:pt x="252" y="418"/>
                  </a:cubicBezTo>
                  <a:cubicBezTo>
                    <a:pt x="218" y="421"/>
                    <a:pt x="215" y="421"/>
                    <a:pt x="208" y="423"/>
                  </a:cubicBezTo>
                  <a:cubicBezTo>
                    <a:pt x="206" y="423"/>
                    <a:pt x="195" y="425"/>
                    <a:pt x="195" y="441"/>
                  </a:cubicBezTo>
                  <a:cubicBezTo>
                    <a:pt x="195" y="460"/>
                    <a:pt x="207" y="460"/>
                    <a:pt x="231" y="460"/>
                  </a:cubicBezTo>
                  <a:lnTo>
                    <a:pt x="306" y="460"/>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pic>
        <p:nvPicPr>
          <p:cNvPr id="140" name="Picture 139">
            <a:extLst>
              <a:ext uri="{FF2B5EF4-FFF2-40B4-BE49-F238E27FC236}">
                <a16:creationId xmlns:a16="http://schemas.microsoft.com/office/drawing/2014/main" id="{E1DA580D-184B-4E9E-8B0D-06F8808B9993}"/>
              </a:ext>
            </a:extLst>
          </p:cNvPr>
          <p:cNvPicPr>
            <a:picLocks noChangeAspect="1"/>
          </p:cNvPicPr>
          <p:nvPr>
            <p:custDataLst>
              <p:tags r:id="rId2"/>
            </p:custDataLst>
          </p:nvPr>
        </p:nvPicPr>
        <p:blipFill>
          <a:blip r:embed="rId6">
            <a:extLst>
              <a:ext uri="{28A0092B-C50C-407E-A947-70E740481C1C}">
                <a14:useLocalDpi xmlns:a14="http://schemas.microsoft.com/office/drawing/2010/main" val="0"/>
              </a:ext>
            </a:extLst>
          </a:blip>
          <a:stretch>
            <a:fillRect/>
          </a:stretch>
        </p:blipFill>
        <p:spPr>
          <a:xfrm>
            <a:off x="838200" y="1690692"/>
            <a:ext cx="2732190" cy="4852571"/>
          </a:xfrm>
          <a:prstGeom prst="rect">
            <a:avLst/>
          </a:prstGeom>
        </p:spPr>
      </p:pic>
      <p:pic>
        <p:nvPicPr>
          <p:cNvPr id="84" name="Picture 83">
            <a:extLst>
              <a:ext uri="{FF2B5EF4-FFF2-40B4-BE49-F238E27FC236}">
                <a16:creationId xmlns:a16="http://schemas.microsoft.com/office/drawing/2014/main" id="{AD971FFB-93B7-4F6C-82F0-2849872F9225}"/>
              </a:ext>
            </a:extLst>
          </p:cNvPr>
          <p:cNvPicPr>
            <a:picLocks noChangeAspect="1"/>
          </p:cNvPicPr>
          <p:nvPr/>
        </p:nvPicPr>
        <p:blipFill>
          <a:blip r:embed="rId7"/>
          <a:stretch>
            <a:fillRect/>
          </a:stretch>
        </p:blipFill>
        <p:spPr>
          <a:xfrm>
            <a:off x="5171810" y="1785559"/>
            <a:ext cx="5486440" cy="3924329"/>
          </a:xfrm>
          <a:prstGeom prst="rect">
            <a:avLst/>
          </a:prstGeom>
          <a:ln>
            <a:noFill/>
          </a:ln>
          <a:effectLst>
            <a:outerShdw blurRad="292100" dist="139700" dir="2700000" algn="tl" rotWithShape="0">
              <a:srgbClr val="333333">
                <a:alpha val="65000"/>
              </a:srgbClr>
            </a:outerShdw>
          </a:effectLst>
        </p:spPr>
      </p:pic>
      <p:sp>
        <p:nvSpPr>
          <p:cNvPr id="85" name="Rectangle 84">
            <a:extLst>
              <a:ext uri="{FF2B5EF4-FFF2-40B4-BE49-F238E27FC236}">
                <a16:creationId xmlns:a16="http://schemas.microsoft.com/office/drawing/2014/main" id="{254D5FBB-BC97-44AC-A674-AA56FDFA4F3B}"/>
              </a:ext>
            </a:extLst>
          </p:cNvPr>
          <p:cNvSpPr/>
          <p:nvPr/>
        </p:nvSpPr>
        <p:spPr>
          <a:xfrm>
            <a:off x="5536777" y="3551279"/>
            <a:ext cx="96715" cy="21770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86" name="Rectangle 85">
            <a:extLst>
              <a:ext uri="{FF2B5EF4-FFF2-40B4-BE49-F238E27FC236}">
                <a16:creationId xmlns:a16="http://schemas.microsoft.com/office/drawing/2014/main" id="{751F341C-03E7-4291-8C8A-C58D07C0E972}"/>
              </a:ext>
            </a:extLst>
          </p:cNvPr>
          <p:cNvSpPr/>
          <p:nvPr/>
        </p:nvSpPr>
        <p:spPr>
          <a:xfrm>
            <a:off x="5536777" y="5125121"/>
            <a:ext cx="96715" cy="21770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Tree>
    <p:extLst>
      <p:ext uri="{BB962C8B-B14F-4D97-AF65-F5344CB8AC3E}">
        <p14:creationId xmlns:p14="http://schemas.microsoft.com/office/powerpoint/2010/main" val="3808970673"/>
      </p:ext>
    </p:extLst>
  </p:cSld>
  <p:clrMapOvr>
    <a:masterClrMapping/>
  </p:clrMapOvr>
  <mc:AlternateContent xmlns:mc="http://schemas.openxmlformats.org/markup-compatibility/2006" xmlns:p14="http://schemas.microsoft.com/office/powerpoint/2010/main">
    <mc:Choice Requires="p14">
      <p:transition spd="med" p14:dur="700" advTm="6134">
        <p:fade/>
      </p:transition>
    </mc:Choice>
    <mc:Fallback xmlns="">
      <p:transition spd="med" advTm="6134">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4"/>
                                        </p:tgtEl>
                                        <p:attrNameLst>
                                          <p:attrName>style.visibility</p:attrName>
                                        </p:attrNameLst>
                                      </p:cBhvr>
                                      <p:to>
                                        <p:strVal val="visible"/>
                                      </p:to>
                                    </p:set>
                                    <p:animEffect transition="in" filter="fade">
                                      <p:cBhvr>
                                        <p:cTn id="7" dur="500"/>
                                        <p:tgtEl>
                                          <p:spTgt spid="8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85"/>
                                        </p:tgtEl>
                                        <p:attrNameLst>
                                          <p:attrName>style.visibility</p:attrName>
                                        </p:attrNameLst>
                                      </p:cBhvr>
                                      <p:to>
                                        <p:strVal val="visible"/>
                                      </p:to>
                                    </p:set>
                                    <p:animEffect transition="in" filter="wipe(up)">
                                      <p:cBhvr>
                                        <p:cTn id="12" dur="500"/>
                                        <p:tgtEl>
                                          <p:spTgt spid="8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xit" presetSubtype="1" fill="hold" grpId="1" nodeType="clickEffect">
                                  <p:stCondLst>
                                    <p:cond delay="0"/>
                                  </p:stCondLst>
                                  <p:childTnLst>
                                    <p:animEffect transition="out" filter="wipe(up)">
                                      <p:cBhvr>
                                        <p:cTn id="16" dur="500"/>
                                        <p:tgtEl>
                                          <p:spTgt spid="85"/>
                                        </p:tgtEl>
                                      </p:cBhvr>
                                    </p:animEffect>
                                    <p:set>
                                      <p:cBhvr>
                                        <p:cTn id="17" dur="1" fill="hold">
                                          <p:stCondLst>
                                            <p:cond delay="499"/>
                                          </p:stCondLst>
                                        </p:cTn>
                                        <p:tgtEl>
                                          <p:spTgt spid="85"/>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86"/>
                                        </p:tgtEl>
                                        <p:attrNameLst>
                                          <p:attrName>style.visibility</p:attrName>
                                        </p:attrNameLst>
                                      </p:cBhvr>
                                      <p:to>
                                        <p:strVal val="visible"/>
                                      </p:to>
                                    </p:set>
                                    <p:animEffect transition="in" filter="wipe(up)">
                                      <p:cBhvr>
                                        <p:cTn id="22" dur="500"/>
                                        <p:tgtEl>
                                          <p:spTgt spid="8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xit" presetSubtype="1" fill="hold" grpId="1" nodeType="clickEffect">
                                  <p:stCondLst>
                                    <p:cond delay="0"/>
                                  </p:stCondLst>
                                  <p:childTnLst>
                                    <p:animEffect transition="out" filter="wipe(up)">
                                      <p:cBhvr>
                                        <p:cTn id="26" dur="500"/>
                                        <p:tgtEl>
                                          <p:spTgt spid="86"/>
                                        </p:tgtEl>
                                      </p:cBhvr>
                                    </p:animEffect>
                                    <p:set>
                                      <p:cBhvr>
                                        <p:cTn id="27" dur="1" fill="hold">
                                          <p:stCondLst>
                                            <p:cond delay="499"/>
                                          </p:stCondLst>
                                        </p:cTn>
                                        <p:tgtEl>
                                          <p:spTgt spid="8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 grpId="0" animBg="1"/>
      <p:bldP spid="85" grpId="1" animBg="1"/>
      <p:bldP spid="86" grpId="0" animBg="1"/>
      <p:bldP spid="86" grpId="1"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EB776-73D0-4515-8719-C24BFB45BF4E}"/>
              </a:ext>
            </a:extLst>
          </p:cNvPr>
          <p:cNvSpPr>
            <a:spLocks noGrp="1"/>
          </p:cNvSpPr>
          <p:nvPr>
            <p:ph type="title"/>
          </p:nvPr>
        </p:nvSpPr>
        <p:spPr/>
        <p:txBody>
          <a:bodyPr/>
          <a:lstStyle/>
          <a:p>
            <a:r>
              <a:rPr lang="en-GB" dirty="0" err="1">
                <a:solidFill>
                  <a:schemeClr val="bg1">
                    <a:lumMod val="50000"/>
                  </a:schemeClr>
                </a:solidFill>
              </a:rPr>
              <a:t>Kitaev’s</a:t>
            </a:r>
            <a:r>
              <a:rPr lang="en-GB" dirty="0">
                <a:solidFill>
                  <a:schemeClr val="bg1">
                    <a:lumMod val="50000"/>
                  </a:schemeClr>
                </a:solidFill>
              </a:rPr>
              <a:t> Frameworks |</a:t>
            </a:r>
            <a:r>
              <a:rPr lang="en-GB" dirty="0"/>
              <a:t> TIPG</a:t>
            </a:r>
          </a:p>
        </p:txBody>
      </p:sp>
      <p:pic>
        <p:nvPicPr>
          <p:cNvPr id="5" name="Picture 4">
            <a:extLst>
              <a:ext uri="{FF2B5EF4-FFF2-40B4-BE49-F238E27FC236}">
                <a16:creationId xmlns:a16="http://schemas.microsoft.com/office/drawing/2014/main" id="{3247B677-1862-4178-B71F-9F6B402CE1F6}"/>
              </a:ext>
            </a:extLst>
          </p:cNvPr>
          <p:cNvPicPr>
            <a:picLocks noChangeAspect="1"/>
          </p:cNvPicPr>
          <p:nvPr>
            <p:custDataLst>
              <p:tags r:id="rId2"/>
            </p:custDataLst>
          </p:nvPr>
        </p:nvPicPr>
        <p:blipFill>
          <a:blip r:embed="rId5">
            <a:extLst>
              <a:ext uri="{28A0092B-C50C-407E-A947-70E740481C1C}">
                <a14:useLocalDpi xmlns:a14="http://schemas.microsoft.com/office/drawing/2010/main" val="0"/>
              </a:ext>
            </a:extLst>
          </a:blip>
          <a:stretch>
            <a:fillRect/>
          </a:stretch>
        </p:blipFill>
        <p:spPr>
          <a:xfrm>
            <a:off x="1658286" y="2248767"/>
            <a:ext cx="8875427" cy="3603809"/>
          </a:xfrm>
          <a:prstGeom prst="rect">
            <a:avLst/>
          </a:prstGeom>
        </p:spPr>
      </p:pic>
      <p:sp>
        <p:nvSpPr>
          <p:cNvPr id="4" name="Rectangle 3">
            <a:extLst>
              <a:ext uri="{FF2B5EF4-FFF2-40B4-BE49-F238E27FC236}">
                <a16:creationId xmlns:a16="http://schemas.microsoft.com/office/drawing/2014/main" id="{A02A53CC-29F7-4C07-BC23-0472129D42E5}"/>
              </a:ext>
            </a:extLst>
          </p:cNvPr>
          <p:cNvSpPr/>
          <p:nvPr/>
        </p:nvSpPr>
        <p:spPr>
          <a:xfrm>
            <a:off x="1128121" y="2183057"/>
            <a:ext cx="96715" cy="105251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6" name="Rectangle 5">
            <a:extLst>
              <a:ext uri="{FF2B5EF4-FFF2-40B4-BE49-F238E27FC236}">
                <a16:creationId xmlns:a16="http://schemas.microsoft.com/office/drawing/2014/main" id="{05E5B044-B9EB-41C5-844A-4D40C6AF39D3}"/>
              </a:ext>
            </a:extLst>
          </p:cNvPr>
          <p:cNvSpPr/>
          <p:nvPr/>
        </p:nvSpPr>
        <p:spPr>
          <a:xfrm>
            <a:off x="1128120" y="3352432"/>
            <a:ext cx="96715" cy="128386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7" name="Rectangle 6">
            <a:extLst>
              <a:ext uri="{FF2B5EF4-FFF2-40B4-BE49-F238E27FC236}">
                <a16:creationId xmlns:a16="http://schemas.microsoft.com/office/drawing/2014/main" id="{0B0EC516-7F04-4E56-935F-9FA71660F782}"/>
              </a:ext>
            </a:extLst>
          </p:cNvPr>
          <p:cNvSpPr/>
          <p:nvPr/>
        </p:nvSpPr>
        <p:spPr>
          <a:xfrm>
            <a:off x="1128120" y="4800063"/>
            <a:ext cx="96715" cy="42598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10" name="Rectangle 9">
            <a:extLst>
              <a:ext uri="{FF2B5EF4-FFF2-40B4-BE49-F238E27FC236}">
                <a16:creationId xmlns:a16="http://schemas.microsoft.com/office/drawing/2014/main" id="{61FFD1BC-4353-48E4-A5AE-3C5E5CEF671C}"/>
              </a:ext>
            </a:extLst>
          </p:cNvPr>
          <p:cNvSpPr/>
          <p:nvPr/>
        </p:nvSpPr>
        <p:spPr>
          <a:xfrm>
            <a:off x="1128119" y="5479513"/>
            <a:ext cx="96715" cy="42598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Tree>
    <p:custDataLst>
      <p:tags r:id="rId1"/>
    </p:custDataLst>
    <p:extLst>
      <p:ext uri="{BB962C8B-B14F-4D97-AF65-F5344CB8AC3E}">
        <p14:creationId xmlns:p14="http://schemas.microsoft.com/office/powerpoint/2010/main" val="195456909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advTm="50763">
        <p15:prstTrans prst="pageCurlDouble"/>
      </p:transition>
    </mc:Choice>
    <mc:Fallback xmlns="">
      <p:transition advTm="50763">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xit" presetSubtype="1" fill="hold" grpId="1" nodeType="clickEffect">
                                  <p:stCondLst>
                                    <p:cond delay="0"/>
                                  </p:stCondLst>
                                  <p:childTnLst>
                                    <p:animEffect transition="out" filter="wipe(up)">
                                      <p:cBhvr>
                                        <p:cTn id="11" dur="500"/>
                                        <p:tgtEl>
                                          <p:spTgt spid="4"/>
                                        </p:tgtEl>
                                      </p:cBhvr>
                                    </p:animEffect>
                                    <p:set>
                                      <p:cBhvr>
                                        <p:cTn id="12" dur="1" fill="hold">
                                          <p:stCondLst>
                                            <p:cond delay="499"/>
                                          </p:stCondLst>
                                        </p:cTn>
                                        <p:tgtEl>
                                          <p:spTgt spid="4"/>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up)">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xit" presetSubtype="1" fill="hold" grpId="1" nodeType="clickEffect">
                                  <p:stCondLst>
                                    <p:cond delay="0"/>
                                  </p:stCondLst>
                                  <p:childTnLst>
                                    <p:animEffect transition="out" filter="wipe(up)">
                                      <p:cBhvr>
                                        <p:cTn id="21" dur="500"/>
                                        <p:tgtEl>
                                          <p:spTgt spid="6"/>
                                        </p:tgtEl>
                                      </p:cBhvr>
                                    </p:animEffect>
                                    <p:set>
                                      <p:cBhvr>
                                        <p:cTn id="22" dur="1" fill="hold">
                                          <p:stCondLst>
                                            <p:cond delay="499"/>
                                          </p:stCondLst>
                                        </p:cTn>
                                        <p:tgtEl>
                                          <p:spTgt spid="6"/>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ipe(up)">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xit" presetSubtype="1" fill="hold" grpId="1" nodeType="clickEffect">
                                  <p:stCondLst>
                                    <p:cond delay="0"/>
                                  </p:stCondLst>
                                  <p:childTnLst>
                                    <p:animEffect transition="out" filter="wipe(up)">
                                      <p:cBhvr>
                                        <p:cTn id="31" dur="500"/>
                                        <p:tgtEl>
                                          <p:spTgt spid="7"/>
                                        </p:tgtEl>
                                      </p:cBhvr>
                                    </p:animEffect>
                                    <p:set>
                                      <p:cBhvr>
                                        <p:cTn id="32" dur="1" fill="hold">
                                          <p:stCondLst>
                                            <p:cond delay="499"/>
                                          </p:stCondLst>
                                        </p:cTn>
                                        <p:tgtEl>
                                          <p:spTgt spid="7"/>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wipe(up)">
                                      <p:cBhvr>
                                        <p:cTn id="37" dur="500"/>
                                        <p:tgtEl>
                                          <p:spTgt spid="10"/>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xit" presetSubtype="1" fill="hold" grpId="1" nodeType="clickEffect">
                                  <p:stCondLst>
                                    <p:cond delay="0"/>
                                  </p:stCondLst>
                                  <p:childTnLst>
                                    <p:animEffect transition="out" filter="wipe(up)">
                                      <p:cBhvr>
                                        <p:cTn id="41" dur="500"/>
                                        <p:tgtEl>
                                          <p:spTgt spid="10"/>
                                        </p:tgtEl>
                                      </p:cBhvr>
                                    </p:animEffect>
                                    <p:set>
                                      <p:cBhvr>
                                        <p:cTn id="42" dur="1" fill="hold">
                                          <p:stCondLst>
                                            <p:cond delay="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6" grpId="0" animBg="1"/>
      <p:bldP spid="6" grpId="1" animBg="1"/>
      <p:bldP spid="7" grpId="0" animBg="1"/>
      <p:bldP spid="7" grpId="1" animBg="1"/>
      <p:bldP spid="10" grpId="0" animBg="1"/>
      <p:bldP spid="10" grpId="1"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EB776-73D0-4515-8719-C24BFB45BF4E}"/>
              </a:ext>
            </a:extLst>
          </p:cNvPr>
          <p:cNvSpPr>
            <a:spLocks noGrp="1"/>
          </p:cNvSpPr>
          <p:nvPr>
            <p:ph type="title"/>
          </p:nvPr>
        </p:nvSpPr>
        <p:spPr/>
        <p:txBody>
          <a:bodyPr/>
          <a:lstStyle/>
          <a:p>
            <a:r>
              <a:rPr lang="en-GB" dirty="0" err="1">
                <a:solidFill>
                  <a:schemeClr val="bg1">
                    <a:lumMod val="50000"/>
                  </a:schemeClr>
                </a:solidFill>
              </a:rPr>
              <a:t>Mochon</a:t>
            </a:r>
            <a:r>
              <a:rPr lang="en-GB" dirty="0">
                <a:solidFill>
                  <a:schemeClr val="bg1">
                    <a:lumMod val="50000"/>
                  </a:schemeClr>
                </a:solidFill>
              </a:rPr>
              <a:t> | </a:t>
            </a:r>
            <a:r>
              <a:rPr lang="en-GB" dirty="0"/>
              <a:t>Near-perfect WCF is possible</a:t>
            </a:r>
          </a:p>
        </p:txBody>
      </p:sp>
      <p:pic>
        <p:nvPicPr>
          <p:cNvPr id="6" name="Picture 5">
            <a:extLst>
              <a:ext uri="{FF2B5EF4-FFF2-40B4-BE49-F238E27FC236}">
                <a16:creationId xmlns:a16="http://schemas.microsoft.com/office/drawing/2014/main" id="{47644FD0-6A2F-4795-9B7B-D203DE6EF6D0}"/>
              </a:ext>
            </a:extLst>
          </p:cNvPr>
          <p:cNvPicPr>
            <a:picLocks noChangeAspect="1"/>
          </p:cNvPicPr>
          <p:nvPr/>
        </p:nvPicPr>
        <p:blipFill>
          <a:blip r:embed="rId6"/>
          <a:stretch>
            <a:fillRect/>
          </a:stretch>
        </p:blipFill>
        <p:spPr>
          <a:xfrm>
            <a:off x="8833658" y="1739052"/>
            <a:ext cx="3147753" cy="3072633"/>
          </a:xfrm>
          <a:prstGeom prst="rect">
            <a:avLst/>
          </a:prstGeom>
        </p:spPr>
      </p:pic>
      <p:pic>
        <p:nvPicPr>
          <p:cNvPr id="5" name="Picture 4">
            <a:extLst>
              <a:ext uri="{FF2B5EF4-FFF2-40B4-BE49-F238E27FC236}">
                <a16:creationId xmlns:a16="http://schemas.microsoft.com/office/drawing/2014/main" id="{848AAC08-F1BD-4D34-AA1E-93EDF922AE40}"/>
              </a:ext>
            </a:extLst>
          </p:cNvPr>
          <p:cNvPicPr>
            <a:picLocks noChangeAspect="1"/>
          </p:cNvPicPr>
          <p:nvPr>
            <p:custDataLst>
              <p:tags r:id="rId2"/>
            </p:custDataLst>
          </p:nvPr>
        </p:nvPicPr>
        <p:blipFill>
          <a:blip r:embed="rId7">
            <a:extLst>
              <a:ext uri="{28A0092B-C50C-407E-A947-70E740481C1C}">
                <a14:useLocalDpi xmlns:a14="http://schemas.microsoft.com/office/drawing/2010/main" val="0"/>
              </a:ext>
            </a:extLst>
          </a:blip>
          <a:stretch>
            <a:fillRect/>
          </a:stretch>
        </p:blipFill>
        <p:spPr>
          <a:xfrm>
            <a:off x="597814" y="2242258"/>
            <a:ext cx="7725562" cy="2918249"/>
          </a:xfrm>
          <a:prstGeom prst="rect">
            <a:avLst/>
          </a:prstGeom>
        </p:spPr>
      </p:pic>
      <p:pic>
        <p:nvPicPr>
          <p:cNvPr id="15" name="Picture 14">
            <a:extLst>
              <a:ext uri="{FF2B5EF4-FFF2-40B4-BE49-F238E27FC236}">
                <a16:creationId xmlns:a16="http://schemas.microsoft.com/office/drawing/2014/main" id="{C554A313-4970-4EE0-ABE4-FFC49219ED23}"/>
              </a:ext>
            </a:extLst>
          </p:cNvPr>
          <p:cNvPicPr>
            <a:picLocks noChangeAspect="1"/>
          </p:cNvPicPr>
          <p:nvPr>
            <p:custDataLst>
              <p:tags r:id="rId3"/>
            </p:custDataLst>
          </p:nvPr>
        </p:nvPicPr>
        <p:blipFill>
          <a:blip r:embed="rId8">
            <a:extLst>
              <a:ext uri="{28A0092B-C50C-407E-A947-70E740481C1C}">
                <a14:useLocalDpi xmlns:a14="http://schemas.microsoft.com/office/drawing/2010/main" val="0"/>
              </a:ext>
            </a:extLst>
          </a:blip>
          <a:stretch>
            <a:fillRect/>
          </a:stretch>
        </p:blipFill>
        <p:spPr>
          <a:xfrm>
            <a:off x="597814" y="6438341"/>
            <a:ext cx="4653100" cy="201142"/>
          </a:xfrm>
          <a:prstGeom prst="rect">
            <a:avLst/>
          </a:prstGeom>
        </p:spPr>
      </p:pic>
      <p:sp>
        <p:nvSpPr>
          <p:cNvPr id="7" name="Rectangle 6">
            <a:extLst>
              <a:ext uri="{FF2B5EF4-FFF2-40B4-BE49-F238E27FC236}">
                <a16:creationId xmlns:a16="http://schemas.microsoft.com/office/drawing/2014/main" id="{46116EEA-B217-409B-89C9-B07BCF917B3E}"/>
              </a:ext>
            </a:extLst>
          </p:cNvPr>
          <p:cNvSpPr/>
          <p:nvPr/>
        </p:nvSpPr>
        <p:spPr>
          <a:xfrm>
            <a:off x="294316" y="2130303"/>
            <a:ext cx="96715" cy="198767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8" name="Rectangle 7">
            <a:extLst>
              <a:ext uri="{FF2B5EF4-FFF2-40B4-BE49-F238E27FC236}">
                <a16:creationId xmlns:a16="http://schemas.microsoft.com/office/drawing/2014/main" id="{B35D35BE-9540-4B91-9E34-00A6D7060750}"/>
              </a:ext>
            </a:extLst>
          </p:cNvPr>
          <p:cNvSpPr/>
          <p:nvPr/>
        </p:nvSpPr>
        <p:spPr>
          <a:xfrm>
            <a:off x="294315" y="4248662"/>
            <a:ext cx="96715" cy="97103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3" name="Rectangle: Rounded Corners 2">
            <a:extLst>
              <a:ext uri="{FF2B5EF4-FFF2-40B4-BE49-F238E27FC236}">
                <a16:creationId xmlns:a16="http://schemas.microsoft.com/office/drawing/2014/main" id="{0D9A0884-F092-45B3-9F0D-E38C79748B6C}"/>
              </a:ext>
            </a:extLst>
          </p:cNvPr>
          <p:cNvSpPr/>
          <p:nvPr/>
        </p:nvSpPr>
        <p:spPr>
          <a:xfrm>
            <a:off x="10163908" y="2708031"/>
            <a:ext cx="123092" cy="1178169"/>
          </a:xfrm>
          <a:prstGeom prst="roundRect">
            <a:avLst/>
          </a:prstGeom>
          <a:noFill/>
          <a:ln w="38100">
            <a:solidFill>
              <a:schemeClr val="accent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pic>
        <p:nvPicPr>
          <p:cNvPr id="9" name="Picture 8">
            <a:extLst>
              <a:ext uri="{FF2B5EF4-FFF2-40B4-BE49-F238E27FC236}">
                <a16:creationId xmlns:a16="http://schemas.microsoft.com/office/drawing/2014/main" id="{01B4AAE4-F2EA-4CBE-9385-2042CB714A4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615157" y="2081087"/>
            <a:ext cx="5915002" cy="4073775"/>
          </a:xfrm>
          <a:prstGeom prst="rect">
            <a:avLst/>
          </a:prstGeom>
          <a:ln>
            <a:noFill/>
          </a:ln>
          <a:effectLst>
            <a:outerShdw blurRad="292100" dist="139700" dir="2700000" algn="tl" rotWithShape="0">
              <a:srgbClr val="333333">
                <a:alpha val="65000"/>
              </a:srgbClr>
            </a:outerShdw>
          </a:effectLst>
        </p:spPr>
      </p:pic>
    </p:spTree>
    <p:custDataLst>
      <p:tags r:id="rId1"/>
    </p:custDataLst>
    <p:extLst>
      <p:ext uri="{BB962C8B-B14F-4D97-AF65-F5344CB8AC3E}">
        <p14:creationId xmlns:p14="http://schemas.microsoft.com/office/powerpoint/2010/main" val="384051493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advTm="85105">
        <p15:prstTrans prst="pageCurlDouble"/>
      </p:transition>
    </mc:Choice>
    <mc:Fallback xmlns="">
      <p:transition advTm="85105">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1" nodeType="clickEffect">
                                  <p:stCondLst>
                                    <p:cond delay="0"/>
                                  </p:stCondLst>
                                  <p:childTnLst>
                                    <p:animEffect transition="out" filter="fade">
                                      <p:cBhvr>
                                        <p:cTn id="16" dur="500"/>
                                        <p:tgtEl>
                                          <p:spTgt spid="3"/>
                                        </p:tgtEl>
                                      </p:cBhvr>
                                    </p:animEffect>
                                    <p:set>
                                      <p:cBhvr>
                                        <p:cTn id="17" dur="1" fill="hold">
                                          <p:stCondLst>
                                            <p:cond delay="499"/>
                                          </p:stCondLst>
                                        </p:cTn>
                                        <p:tgtEl>
                                          <p:spTgt spid="3"/>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22" presetClass="exit" presetSubtype="1" fill="hold" grpId="1" nodeType="clickEffect">
                                  <p:stCondLst>
                                    <p:cond delay="0"/>
                                  </p:stCondLst>
                                  <p:childTnLst>
                                    <p:animEffect transition="out" filter="wipe(up)">
                                      <p:cBhvr>
                                        <p:cTn id="21" dur="500"/>
                                        <p:tgtEl>
                                          <p:spTgt spid="7"/>
                                        </p:tgtEl>
                                      </p:cBhvr>
                                    </p:animEffect>
                                    <p:set>
                                      <p:cBhvr>
                                        <p:cTn id="22" dur="1" fill="hold">
                                          <p:stCondLst>
                                            <p:cond delay="499"/>
                                          </p:stCondLst>
                                        </p:cTn>
                                        <p:tgtEl>
                                          <p:spTgt spid="7"/>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wipe(up)">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xit" presetSubtype="1" fill="hold" grpId="1" nodeType="clickEffect">
                                  <p:stCondLst>
                                    <p:cond delay="0"/>
                                  </p:stCondLst>
                                  <p:childTnLst>
                                    <p:animEffect transition="out" filter="wipe(up)">
                                      <p:cBhvr>
                                        <p:cTn id="31" dur="500"/>
                                        <p:tgtEl>
                                          <p:spTgt spid="8"/>
                                        </p:tgtEl>
                                      </p:cBhvr>
                                    </p:animEffect>
                                    <p:set>
                                      <p:cBhvr>
                                        <p:cTn id="32" dur="1" fill="hold">
                                          <p:stCondLst>
                                            <p:cond delay="499"/>
                                          </p:stCondLst>
                                        </p:cTn>
                                        <p:tgtEl>
                                          <p:spTgt spid="8"/>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fade">
                                      <p:cBhvr>
                                        <p:cTn id="3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8" grpId="0" animBg="1"/>
      <p:bldP spid="8" grpId="1" animBg="1"/>
      <p:bldP spid="3" grpId="0" animBg="1"/>
      <p:bldP spid="3" grpId="1"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085125-E32A-4041-A7C4-42082B1B769A}"/>
              </a:ext>
            </a:extLst>
          </p:cNvPr>
          <p:cNvSpPr>
            <a:spLocks noGrp="1"/>
          </p:cNvSpPr>
          <p:nvPr>
            <p:ph type="title"/>
          </p:nvPr>
        </p:nvSpPr>
        <p:spPr/>
        <p:txBody>
          <a:bodyPr/>
          <a:lstStyle/>
          <a:p>
            <a:r>
              <a:rPr lang="en-GB" dirty="0"/>
              <a:t>Acknowledgments</a:t>
            </a:r>
          </a:p>
        </p:txBody>
      </p:sp>
      <p:sp>
        <p:nvSpPr>
          <p:cNvPr id="3" name="Text Placeholder 2">
            <a:extLst>
              <a:ext uri="{FF2B5EF4-FFF2-40B4-BE49-F238E27FC236}">
                <a16:creationId xmlns:a16="http://schemas.microsoft.com/office/drawing/2014/main" id="{D8E4FDBC-4A07-4835-9ECC-1A1D741318B0}"/>
              </a:ext>
            </a:extLst>
          </p:cNvPr>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193909357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advTm="551">
        <p15:prstTrans prst="pageCurlDouble"/>
      </p:transition>
    </mc:Choice>
    <mc:Fallback xmlns="">
      <p:transition advTm="551">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A1577A8-EA39-4BE0-876A-9204023D79FF}"/>
              </a:ext>
            </a:extLst>
          </p:cNvPr>
          <p:cNvSpPr>
            <a:spLocks noGrp="1"/>
          </p:cNvSpPr>
          <p:nvPr>
            <p:ph type="title"/>
          </p:nvPr>
        </p:nvSpPr>
        <p:spPr/>
        <p:txBody>
          <a:bodyPr/>
          <a:lstStyle/>
          <a:p>
            <a:r>
              <a:rPr lang="en-GB" dirty="0"/>
              <a:t>Contribution</a:t>
            </a:r>
          </a:p>
        </p:txBody>
      </p:sp>
      <p:sp>
        <p:nvSpPr>
          <p:cNvPr id="5" name="Text Placeholder 4">
            <a:extLst>
              <a:ext uri="{FF2B5EF4-FFF2-40B4-BE49-F238E27FC236}">
                <a16:creationId xmlns:a16="http://schemas.microsoft.com/office/drawing/2014/main" id="{9F6BAB73-78AB-45AE-95CB-3A48600489C7}"/>
              </a:ext>
            </a:extLst>
          </p:cNvPr>
          <p:cNvSpPr>
            <a:spLocks noGrp="1"/>
          </p:cNvSpPr>
          <p:nvPr>
            <p:ph type="body" idx="1"/>
          </p:nvPr>
        </p:nvSpPr>
        <p:spPr/>
        <p:txBody>
          <a:bodyPr/>
          <a:lstStyle/>
          <a:p>
            <a:r>
              <a:rPr lang="en-GB" dirty="0"/>
              <a:t>TEF and 1/10, Elliptic-Monotone-Align (EMA) Algorithm, An Exact Solution</a:t>
            </a:r>
          </a:p>
        </p:txBody>
      </p:sp>
    </p:spTree>
    <p:extLst>
      <p:ext uri="{BB962C8B-B14F-4D97-AF65-F5344CB8AC3E}">
        <p14:creationId xmlns:p14="http://schemas.microsoft.com/office/powerpoint/2010/main" val="269756684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advTm="59">
        <p15:prstTrans prst="pageCurlDouble"/>
      </p:transition>
    </mc:Choice>
    <mc:Fallback xmlns="">
      <p:transition advTm="59">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796625E-1886-4755-85EC-B215C0902250}"/>
              </a:ext>
            </a:extLst>
          </p:cNvPr>
          <p:cNvSpPr>
            <a:spLocks noGrp="1"/>
          </p:cNvSpPr>
          <p:nvPr>
            <p:ph type="title"/>
          </p:nvPr>
        </p:nvSpPr>
        <p:spPr/>
        <p:txBody>
          <a:bodyPr/>
          <a:lstStyle/>
          <a:p>
            <a:r>
              <a:rPr lang="en-GB" dirty="0"/>
              <a:t>TEF</a:t>
            </a:r>
          </a:p>
        </p:txBody>
      </p:sp>
      <p:grpSp>
        <p:nvGrpSpPr>
          <p:cNvPr id="60" name="Group 59">
            <a:extLst>
              <a:ext uri="{FF2B5EF4-FFF2-40B4-BE49-F238E27FC236}">
                <a16:creationId xmlns:a16="http://schemas.microsoft.com/office/drawing/2014/main" id="{D95CFDC8-9E4E-4763-AFEC-18502FC90716}"/>
              </a:ext>
            </a:extLst>
          </p:cNvPr>
          <p:cNvGrpSpPr>
            <a:grpSpLocks noChangeAspect="1"/>
          </p:cNvGrpSpPr>
          <p:nvPr/>
        </p:nvGrpSpPr>
        <p:grpSpPr>
          <a:xfrm>
            <a:off x="4841215" y="847399"/>
            <a:ext cx="6512585" cy="1686578"/>
            <a:chOff x="2543175" y="2540000"/>
            <a:chExt cx="3273426" cy="847726"/>
          </a:xfrm>
        </p:grpSpPr>
        <p:sp>
          <p:nvSpPr>
            <p:cNvPr id="14" name="Freeform 7">
              <a:extLst>
                <a:ext uri="{FF2B5EF4-FFF2-40B4-BE49-F238E27FC236}">
                  <a16:creationId xmlns:a16="http://schemas.microsoft.com/office/drawing/2014/main" id="{FA35F057-70ED-400D-889B-74ACBDE311AC}"/>
                </a:ext>
              </a:extLst>
            </p:cNvPr>
            <p:cNvSpPr>
              <a:spLocks/>
            </p:cNvSpPr>
            <p:nvPr/>
          </p:nvSpPr>
          <p:spPr bwMode="auto">
            <a:xfrm>
              <a:off x="2543175" y="2540000"/>
              <a:ext cx="1268413" cy="603250"/>
            </a:xfrm>
            <a:custGeom>
              <a:avLst/>
              <a:gdLst>
                <a:gd name="T0" fmla="*/ 0 w 18492"/>
                <a:gd name="T1" fmla="*/ 0 h 8742"/>
                <a:gd name="T2" fmla="*/ 0 w 18492"/>
                <a:gd name="T3" fmla="*/ 8742 h 8742"/>
                <a:gd name="T4" fmla="*/ 18492 w 18492"/>
                <a:gd name="T5" fmla="*/ 8742 h 8742"/>
              </a:gdLst>
              <a:ahLst/>
              <a:cxnLst>
                <a:cxn ang="0">
                  <a:pos x="T0" y="T1"/>
                </a:cxn>
                <a:cxn ang="0">
                  <a:pos x="T2" y="T3"/>
                </a:cxn>
                <a:cxn ang="0">
                  <a:pos x="T4" y="T5"/>
                </a:cxn>
              </a:cxnLst>
              <a:rect l="0" t="0" r="r" b="b"/>
              <a:pathLst>
                <a:path w="18492" h="8742">
                  <a:moveTo>
                    <a:pt x="0" y="0"/>
                  </a:moveTo>
                  <a:lnTo>
                    <a:pt x="0" y="8742"/>
                  </a:lnTo>
                  <a:lnTo>
                    <a:pt x="18492" y="8742"/>
                  </a:lnTo>
                </a:path>
              </a:pathLst>
            </a:custGeom>
            <a:noFill/>
            <a:ln w="63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5" name="Oval 8">
              <a:extLst>
                <a:ext uri="{FF2B5EF4-FFF2-40B4-BE49-F238E27FC236}">
                  <a16:creationId xmlns:a16="http://schemas.microsoft.com/office/drawing/2014/main" id="{482A6716-C3D8-4DB9-B49F-D476463416B4}"/>
                </a:ext>
              </a:extLst>
            </p:cNvPr>
            <p:cNvSpPr>
              <a:spLocks noChangeArrowheads="1"/>
            </p:cNvSpPr>
            <p:nvPr/>
          </p:nvSpPr>
          <p:spPr bwMode="auto">
            <a:xfrm>
              <a:off x="2778125" y="2659063"/>
              <a:ext cx="33338" cy="33338"/>
            </a:xfrm>
            <a:prstGeom prst="ellipse">
              <a:avLst/>
            </a:prstGeom>
            <a:solidFill>
              <a:srgbClr val="00008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6" name="Oval 9">
              <a:extLst>
                <a:ext uri="{FF2B5EF4-FFF2-40B4-BE49-F238E27FC236}">
                  <a16:creationId xmlns:a16="http://schemas.microsoft.com/office/drawing/2014/main" id="{5D4A3D2F-0918-4960-9B88-96A3533B0738}"/>
                </a:ext>
              </a:extLst>
            </p:cNvPr>
            <p:cNvSpPr>
              <a:spLocks noChangeArrowheads="1"/>
            </p:cNvSpPr>
            <p:nvPr/>
          </p:nvSpPr>
          <p:spPr bwMode="auto">
            <a:xfrm>
              <a:off x="3167063" y="2654300"/>
              <a:ext cx="33338" cy="33338"/>
            </a:xfrm>
            <a:prstGeom prst="ellipse">
              <a:avLst/>
            </a:prstGeom>
            <a:solidFill>
              <a:srgbClr val="00008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7" name="Line 10">
              <a:extLst>
                <a:ext uri="{FF2B5EF4-FFF2-40B4-BE49-F238E27FC236}">
                  <a16:creationId xmlns:a16="http://schemas.microsoft.com/office/drawing/2014/main" id="{6189AD03-CE56-48AB-926B-D79A243FCD4F}"/>
                </a:ext>
              </a:extLst>
            </p:cNvPr>
            <p:cNvSpPr>
              <a:spLocks noChangeShapeType="1"/>
            </p:cNvSpPr>
            <p:nvPr/>
          </p:nvSpPr>
          <p:spPr bwMode="auto">
            <a:xfrm>
              <a:off x="4064000" y="2857500"/>
              <a:ext cx="220663" cy="0"/>
            </a:xfrm>
            <a:prstGeom prst="line">
              <a:avLst/>
            </a:prstGeom>
            <a:noFill/>
            <a:ln w="6350" cap="flat">
              <a:solidFill>
                <a:srgbClr val="B3B3B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8" name="Freeform 11">
              <a:extLst>
                <a:ext uri="{FF2B5EF4-FFF2-40B4-BE49-F238E27FC236}">
                  <a16:creationId xmlns:a16="http://schemas.microsoft.com/office/drawing/2014/main" id="{A0E1D9B9-265F-41E1-96A3-1A85604A2E48}"/>
                </a:ext>
              </a:extLst>
            </p:cNvPr>
            <p:cNvSpPr>
              <a:spLocks/>
            </p:cNvSpPr>
            <p:nvPr/>
          </p:nvSpPr>
          <p:spPr bwMode="auto">
            <a:xfrm>
              <a:off x="4202113" y="2833688"/>
              <a:ext cx="82550" cy="47625"/>
            </a:xfrm>
            <a:custGeom>
              <a:avLst/>
              <a:gdLst>
                <a:gd name="T0" fmla="*/ 348 w 1217"/>
                <a:gd name="T1" fmla="*/ 348 h 696"/>
                <a:gd name="T2" fmla="*/ 0 w 1217"/>
                <a:gd name="T3" fmla="*/ 696 h 696"/>
                <a:gd name="T4" fmla="*/ 1217 w 1217"/>
                <a:gd name="T5" fmla="*/ 348 h 696"/>
                <a:gd name="T6" fmla="*/ 0 w 1217"/>
                <a:gd name="T7" fmla="*/ 0 h 696"/>
                <a:gd name="T8" fmla="*/ 348 w 1217"/>
                <a:gd name="T9" fmla="*/ 348 h 696"/>
              </a:gdLst>
              <a:ahLst/>
              <a:cxnLst>
                <a:cxn ang="0">
                  <a:pos x="T0" y="T1"/>
                </a:cxn>
                <a:cxn ang="0">
                  <a:pos x="T2" y="T3"/>
                </a:cxn>
                <a:cxn ang="0">
                  <a:pos x="T4" y="T5"/>
                </a:cxn>
                <a:cxn ang="0">
                  <a:pos x="T6" y="T7"/>
                </a:cxn>
                <a:cxn ang="0">
                  <a:pos x="T8" y="T9"/>
                </a:cxn>
              </a:cxnLst>
              <a:rect l="0" t="0" r="r" b="b"/>
              <a:pathLst>
                <a:path w="1217" h="696">
                  <a:moveTo>
                    <a:pt x="348" y="348"/>
                  </a:moveTo>
                  <a:lnTo>
                    <a:pt x="0" y="696"/>
                  </a:lnTo>
                  <a:lnTo>
                    <a:pt x="1217" y="348"/>
                  </a:lnTo>
                  <a:lnTo>
                    <a:pt x="0" y="0"/>
                  </a:lnTo>
                  <a:lnTo>
                    <a:pt x="348" y="348"/>
                  </a:lnTo>
                  <a:close/>
                </a:path>
              </a:pathLst>
            </a:custGeom>
            <a:solidFill>
              <a:srgbClr val="B3B3B3"/>
            </a:solidFill>
            <a:ln w="6350" cap="flat">
              <a:noFill/>
              <a:prstDash val="solid"/>
              <a:miter lim="800000"/>
              <a:headEnd/>
              <a:tailEnd/>
            </a:ln>
            <a:extLst>
              <a:ext uri="{91240B29-F687-4F45-9708-019B960494DF}">
                <a14:hiddenLine xmlns:a14="http://schemas.microsoft.com/office/drawing/2010/main" w="6350" cap="flat">
                  <a:solidFill>
                    <a:srgbClr val="B3B3B3"/>
                  </a:solidFill>
                  <a:prstDash val="solid"/>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9" name="Freeform 12">
              <a:extLst>
                <a:ext uri="{FF2B5EF4-FFF2-40B4-BE49-F238E27FC236}">
                  <a16:creationId xmlns:a16="http://schemas.microsoft.com/office/drawing/2014/main" id="{10FFE879-55E9-4517-A1F8-FADDC707F67B}"/>
                </a:ext>
              </a:extLst>
            </p:cNvPr>
            <p:cNvSpPr>
              <a:spLocks/>
            </p:cNvSpPr>
            <p:nvPr/>
          </p:nvSpPr>
          <p:spPr bwMode="auto">
            <a:xfrm>
              <a:off x="4202113" y="2833688"/>
              <a:ext cx="82550" cy="47625"/>
            </a:xfrm>
            <a:custGeom>
              <a:avLst/>
              <a:gdLst>
                <a:gd name="T0" fmla="*/ 348 w 1217"/>
                <a:gd name="T1" fmla="*/ 348 h 696"/>
                <a:gd name="T2" fmla="*/ 0 w 1217"/>
                <a:gd name="T3" fmla="*/ 696 h 696"/>
                <a:gd name="T4" fmla="*/ 1217 w 1217"/>
                <a:gd name="T5" fmla="*/ 348 h 696"/>
                <a:gd name="T6" fmla="*/ 0 w 1217"/>
                <a:gd name="T7" fmla="*/ 0 h 696"/>
                <a:gd name="T8" fmla="*/ 348 w 1217"/>
                <a:gd name="T9" fmla="*/ 348 h 696"/>
              </a:gdLst>
              <a:ahLst/>
              <a:cxnLst>
                <a:cxn ang="0">
                  <a:pos x="T0" y="T1"/>
                </a:cxn>
                <a:cxn ang="0">
                  <a:pos x="T2" y="T3"/>
                </a:cxn>
                <a:cxn ang="0">
                  <a:pos x="T4" y="T5"/>
                </a:cxn>
                <a:cxn ang="0">
                  <a:pos x="T6" y="T7"/>
                </a:cxn>
                <a:cxn ang="0">
                  <a:pos x="T8" y="T9"/>
                </a:cxn>
              </a:cxnLst>
              <a:rect l="0" t="0" r="r" b="b"/>
              <a:pathLst>
                <a:path w="1217" h="696">
                  <a:moveTo>
                    <a:pt x="348" y="348"/>
                  </a:moveTo>
                  <a:lnTo>
                    <a:pt x="0" y="696"/>
                  </a:lnTo>
                  <a:lnTo>
                    <a:pt x="1217" y="348"/>
                  </a:lnTo>
                  <a:lnTo>
                    <a:pt x="0" y="0"/>
                  </a:lnTo>
                  <a:lnTo>
                    <a:pt x="348" y="348"/>
                  </a:lnTo>
                  <a:close/>
                </a:path>
              </a:pathLst>
            </a:custGeom>
            <a:noFill/>
            <a:ln w="6350" cap="flat">
              <a:solidFill>
                <a:srgbClr val="B3B3B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 name="Oval 13">
              <a:extLst>
                <a:ext uri="{FF2B5EF4-FFF2-40B4-BE49-F238E27FC236}">
                  <a16:creationId xmlns:a16="http://schemas.microsoft.com/office/drawing/2014/main" id="{19B5591D-FFB9-4543-8088-AC67B0A65E50}"/>
                </a:ext>
              </a:extLst>
            </p:cNvPr>
            <p:cNvSpPr>
              <a:spLocks noChangeArrowheads="1"/>
            </p:cNvSpPr>
            <p:nvPr/>
          </p:nvSpPr>
          <p:spPr bwMode="auto">
            <a:xfrm>
              <a:off x="3629025" y="2654300"/>
              <a:ext cx="33338" cy="33338"/>
            </a:xfrm>
            <a:prstGeom prst="ellipse">
              <a:avLst/>
            </a:prstGeom>
            <a:solidFill>
              <a:srgbClr val="00008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 name="Line 14">
              <a:extLst>
                <a:ext uri="{FF2B5EF4-FFF2-40B4-BE49-F238E27FC236}">
                  <a16:creationId xmlns:a16="http://schemas.microsoft.com/office/drawing/2014/main" id="{E93B0A78-DF74-4766-9377-056D14312778}"/>
                </a:ext>
              </a:extLst>
            </p:cNvPr>
            <p:cNvSpPr>
              <a:spLocks noChangeShapeType="1"/>
            </p:cNvSpPr>
            <p:nvPr/>
          </p:nvSpPr>
          <p:spPr bwMode="auto">
            <a:xfrm>
              <a:off x="2782888" y="3114675"/>
              <a:ext cx="0" cy="52388"/>
            </a:xfrm>
            <a:prstGeom prst="line">
              <a:avLst/>
            </a:prstGeom>
            <a:noFill/>
            <a:ln w="3175" cap="flat">
              <a:solidFill>
                <a:srgbClr val="1A1A1A"/>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2" name="Line 15">
              <a:extLst>
                <a:ext uri="{FF2B5EF4-FFF2-40B4-BE49-F238E27FC236}">
                  <a16:creationId xmlns:a16="http://schemas.microsoft.com/office/drawing/2014/main" id="{43C02545-1B58-41BE-B162-0CF90BF2E590}"/>
                </a:ext>
              </a:extLst>
            </p:cNvPr>
            <p:cNvSpPr>
              <a:spLocks noChangeShapeType="1"/>
            </p:cNvSpPr>
            <p:nvPr/>
          </p:nvSpPr>
          <p:spPr bwMode="auto">
            <a:xfrm>
              <a:off x="3194050" y="3114675"/>
              <a:ext cx="0" cy="52388"/>
            </a:xfrm>
            <a:prstGeom prst="line">
              <a:avLst/>
            </a:prstGeom>
            <a:noFill/>
            <a:ln w="3175" cap="flat">
              <a:solidFill>
                <a:srgbClr val="1A1A1A"/>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3" name="Line 16">
              <a:extLst>
                <a:ext uri="{FF2B5EF4-FFF2-40B4-BE49-F238E27FC236}">
                  <a16:creationId xmlns:a16="http://schemas.microsoft.com/office/drawing/2014/main" id="{4C052029-AACB-4C16-8CF7-05E14E10EC32}"/>
                </a:ext>
              </a:extLst>
            </p:cNvPr>
            <p:cNvSpPr>
              <a:spLocks noChangeShapeType="1"/>
            </p:cNvSpPr>
            <p:nvPr/>
          </p:nvSpPr>
          <p:spPr bwMode="auto">
            <a:xfrm>
              <a:off x="3657600" y="3114675"/>
              <a:ext cx="0" cy="52388"/>
            </a:xfrm>
            <a:prstGeom prst="line">
              <a:avLst/>
            </a:prstGeom>
            <a:noFill/>
            <a:ln w="3175" cap="flat">
              <a:solidFill>
                <a:srgbClr val="1A1A1A"/>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4" name="Freeform 17">
              <a:extLst>
                <a:ext uri="{FF2B5EF4-FFF2-40B4-BE49-F238E27FC236}">
                  <a16:creationId xmlns:a16="http://schemas.microsoft.com/office/drawing/2014/main" id="{F7081519-85E3-4E57-9CC1-06317B428154}"/>
                </a:ext>
              </a:extLst>
            </p:cNvPr>
            <p:cNvSpPr>
              <a:spLocks/>
            </p:cNvSpPr>
            <p:nvPr/>
          </p:nvSpPr>
          <p:spPr bwMode="auto">
            <a:xfrm>
              <a:off x="4548188" y="2540000"/>
              <a:ext cx="1268413" cy="603250"/>
            </a:xfrm>
            <a:custGeom>
              <a:avLst/>
              <a:gdLst>
                <a:gd name="T0" fmla="*/ 0 w 18492"/>
                <a:gd name="T1" fmla="*/ 0 h 8742"/>
                <a:gd name="T2" fmla="*/ 0 w 18492"/>
                <a:gd name="T3" fmla="*/ 8742 h 8742"/>
                <a:gd name="T4" fmla="*/ 18492 w 18492"/>
                <a:gd name="T5" fmla="*/ 8742 h 8742"/>
              </a:gdLst>
              <a:ahLst/>
              <a:cxnLst>
                <a:cxn ang="0">
                  <a:pos x="T0" y="T1"/>
                </a:cxn>
                <a:cxn ang="0">
                  <a:pos x="T2" y="T3"/>
                </a:cxn>
                <a:cxn ang="0">
                  <a:pos x="T4" y="T5"/>
                </a:cxn>
              </a:cxnLst>
              <a:rect l="0" t="0" r="r" b="b"/>
              <a:pathLst>
                <a:path w="18492" h="8742">
                  <a:moveTo>
                    <a:pt x="0" y="0"/>
                  </a:moveTo>
                  <a:lnTo>
                    <a:pt x="0" y="8742"/>
                  </a:lnTo>
                  <a:lnTo>
                    <a:pt x="18492" y="8742"/>
                  </a:lnTo>
                </a:path>
              </a:pathLst>
            </a:custGeom>
            <a:noFill/>
            <a:ln w="63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5" name="Oval 18">
              <a:extLst>
                <a:ext uri="{FF2B5EF4-FFF2-40B4-BE49-F238E27FC236}">
                  <a16:creationId xmlns:a16="http://schemas.microsoft.com/office/drawing/2014/main" id="{5C4D24D0-691D-48F0-B199-13091AFFC3B8}"/>
                </a:ext>
              </a:extLst>
            </p:cNvPr>
            <p:cNvSpPr>
              <a:spLocks noChangeArrowheads="1"/>
            </p:cNvSpPr>
            <p:nvPr/>
          </p:nvSpPr>
          <p:spPr bwMode="auto">
            <a:xfrm>
              <a:off x="4989513" y="2659063"/>
              <a:ext cx="33338" cy="33338"/>
            </a:xfrm>
            <a:prstGeom prst="ellipse">
              <a:avLst/>
            </a:prstGeom>
            <a:solidFill>
              <a:srgbClr val="00008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6" name="Oval 19">
              <a:extLst>
                <a:ext uri="{FF2B5EF4-FFF2-40B4-BE49-F238E27FC236}">
                  <a16:creationId xmlns:a16="http://schemas.microsoft.com/office/drawing/2014/main" id="{9A4F9392-8CC6-4858-8D67-A661469B2B72}"/>
                </a:ext>
              </a:extLst>
            </p:cNvPr>
            <p:cNvSpPr>
              <a:spLocks noChangeArrowheads="1"/>
            </p:cNvSpPr>
            <p:nvPr/>
          </p:nvSpPr>
          <p:spPr bwMode="auto">
            <a:xfrm>
              <a:off x="5378450" y="2654300"/>
              <a:ext cx="33338" cy="33338"/>
            </a:xfrm>
            <a:prstGeom prst="ellipse">
              <a:avLst/>
            </a:prstGeom>
            <a:solidFill>
              <a:srgbClr val="00008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7" name="Line 20">
              <a:extLst>
                <a:ext uri="{FF2B5EF4-FFF2-40B4-BE49-F238E27FC236}">
                  <a16:creationId xmlns:a16="http://schemas.microsoft.com/office/drawing/2014/main" id="{4DC867A5-CA21-4DE2-9BA8-63BE27477642}"/>
                </a:ext>
              </a:extLst>
            </p:cNvPr>
            <p:cNvSpPr>
              <a:spLocks noChangeShapeType="1"/>
            </p:cNvSpPr>
            <p:nvPr/>
          </p:nvSpPr>
          <p:spPr bwMode="auto">
            <a:xfrm>
              <a:off x="4994275" y="3114675"/>
              <a:ext cx="0" cy="52388"/>
            </a:xfrm>
            <a:prstGeom prst="line">
              <a:avLst/>
            </a:prstGeom>
            <a:noFill/>
            <a:ln w="3175" cap="flat">
              <a:solidFill>
                <a:srgbClr val="1A1A1A"/>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8" name="Line 21">
              <a:extLst>
                <a:ext uri="{FF2B5EF4-FFF2-40B4-BE49-F238E27FC236}">
                  <a16:creationId xmlns:a16="http://schemas.microsoft.com/office/drawing/2014/main" id="{D224EA0D-84B6-4048-93C0-BF4E381C5AB8}"/>
                </a:ext>
              </a:extLst>
            </p:cNvPr>
            <p:cNvSpPr>
              <a:spLocks noChangeShapeType="1"/>
            </p:cNvSpPr>
            <p:nvPr/>
          </p:nvSpPr>
          <p:spPr bwMode="auto">
            <a:xfrm>
              <a:off x="5405438" y="3114675"/>
              <a:ext cx="0" cy="52388"/>
            </a:xfrm>
            <a:prstGeom prst="line">
              <a:avLst/>
            </a:prstGeom>
            <a:noFill/>
            <a:ln w="3175" cap="flat">
              <a:solidFill>
                <a:srgbClr val="1A1A1A"/>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9" name="Freeform 22">
              <a:extLst>
                <a:ext uri="{FF2B5EF4-FFF2-40B4-BE49-F238E27FC236}">
                  <a16:creationId xmlns:a16="http://schemas.microsoft.com/office/drawing/2014/main" id="{D99057D7-3A9A-4700-AF29-6A220E27BCDB}"/>
                </a:ext>
              </a:extLst>
            </p:cNvPr>
            <p:cNvSpPr>
              <a:spLocks/>
            </p:cNvSpPr>
            <p:nvPr/>
          </p:nvSpPr>
          <p:spPr bwMode="auto">
            <a:xfrm>
              <a:off x="2733675" y="3286125"/>
              <a:ext cx="66675" cy="61913"/>
            </a:xfrm>
            <a:custGeom>
              <a:avLst/>
              <a:gdLst>
                <a:gd name="T0" fmla="*/ 608 w 992"/>
                <a:gd name="T1" fmla="*/ 279 h 903"/>
                <a:gd name="T2" fmla="*/ 805 w 992"/>
                <a:gd name="T3" fmla="*/ 44 h 903"/>
                <a:gd name="T4" fmla="*/ 905 w 992"/>
                <a:gd name="T5" fmla="*/ 70 h 903"/>
                <a:gd name="T6" fmla="*/ 808 w 992"/>
                <a:gd name="T7" fmla="*/ 178 h 903"/>
                <a:gd name="T8" fmla="*/ 884 w 992"/>
                <a:gd name="T9" fmla="*/ 247 h 903"/>
                <a:gd name="T10" fmla="*/ 992 w 992"/>
                <a:gd name="T11" fmla="*/ 131 h 903"/>
                <a:gd name="T12" fmla="*/ 807 w 992"/>
                <a:gd name="T13" fmla="*/ 0 h 903"/>
                <a:gd name="T14" fmla="*/ 598 w 992"/>
                <a:gd name="T15" fmla="*/ 152 h 903"/>
                <a:gd name="T16" fmla="*/ 383 w 992"/>
                <a:gd name="T17" fmla="*/ 0 h 903"/>
                <a:gd name="T18" fmla="*/ 62 w 992"/>
                <a:gd name="T19" fmla="*/ 307 h 903"/>
                <a:gd name="T20" fmla="*/ 86 w 992"/>
                <a:gd name="T21" fmla="*/ 327 h 903"/>
                <a:gd name="T22" fmla="*/ 112 w 992"/>
                <a:gd name="T23" fmla="*/ 305 h 903"/>
                <a:gd name="T24" fmla="*/ 378 w 992"/>
                <a:gd name="T25" fmla="*/ 44 h 903"/>
                <a:gd name="T26" fmla="*/ 486 w 992"/>
                <a:gd name="T27" fmla="*/ 178 h 903"/>
                <a:gd name="T28" fmla="*/ 378 w 992"/>
                <a:gd name="T29" fmla="*/ 652 h 903"/>
                <a:gd name="T30" fmla="*/ 189 w 992"/>
                <a:gd name="T31" fmla="*/ 859 h 903"/>
                <a:gd name="T32" fmla="*/ 90 w 992"/>
                <a:gd name="T33" fmla="*/ 833 h 903"/>
                <a:gd name="T34" fmla="*/ 183 w 992"/>
                <a:gd name="T35" fmla="*/ 725 h 903"/>
                <a:gd name="T36" fmla="*/ 109 w 992"/>
                <a:gd name="T37" fmla="*/ 656 h 903"/>
                <a:gd name="T38" fmla="*/ 0 w 992"/>
                <a:gd name="T39" fmla="*/ 771 h 903"/>
                <a:gd name="T40" fmla="*/ 187 w 992"/>
                <a:gd name="T41" fmla="*/ 903 h 903"/>
                <a:gd name="T42" fmla="*/ 396 w 992"/>
                <a:gd name="T43" fmla="*/ 751 h 903"/>
                <a:gd name="T44" fmla="*/ 612 w 992"/>
                <a:gd name="T45" fmla="*/ 903 h 903"/>
                <a:gd name="T46" fmla="*/ 930 w 992"/>
                <a:gd name="T47" fmla="*/ 595 h 903"/>
                <a:gd name="T48" fmla="*/ 906 w 992"/>
                <a:gd name="T49" fmla="*/ 576 h 903"/>
                <a:gd name="T50" fmla="*/ 880 w 992"/>
                <a:gd name="T51" fmla="*/ 598 h 903"/>
                <a:gd name="T52" fmla="*/ 616 w 992"/>
                <a:gd name="T53" fmla="*/ 859 h 903"/>
                <a:gd name="T54" fmla="*/ 506 w 992"/>
                <a:gd name="T55" fmla="*/ 728 h 903"/>
                <a:gd name="T56" fmla="*/ 540 w 992"/>
                <a:gd name="T57" fmla="*/ 552 h 903"/>
                <a:gd name="T58" fmla="*/ 608 w 992"/>
                <a:gd name="T59" fmla="*/ 279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92" h="903">
                  <a:moveTo>
                    <a:pt x="608" y="279"/>
                  </a:moveTo>
                  <a:cubicBezTo>
                    <a:pt x="619" y="228"/>
                    <a:pt x="666" y="44"/>
                    <a:pt x="805" y="44"/>
                  </a:cubicBezTo>
                  <a:cubicBezTo>
                    <a:pt x="815" y="44"/>
                    <a:pt x="862" y="44"/>
                    <a:pt x="905" y="70"/>
                  </a:cubicBezTo>
                  <a:cubicBezTo>
                    <a:pt x="848" y="80"/>
                    <a:pt x="808" y="130"/>
                    <a:pt x="808" y="178"/>
                  </a:cubicBezTo>
                  <a:cubicBezTo>
                    <a:pt x="808" y="210"/>
                    <a:pt x="830" y="247"/>
                    <a:pt x="884" y="247"/>
                  </a:cubicBezTo>
                  <a:cubicBezTo>
                    <a:pt x="928" y="247"/>
                    <a:pt x="992" y="211"/>
                    <a:pt x="992" y="131"/>
                  </a:cubicBezTo>
                  <a:cubicBezTo>
                    <a:pt x="992" y="28"/>
                    <a:pt x="874" y="0"/>
                    <a:pt x="807" y="0"/>
                  </a:cubicBezTo>
                  <a:cubicBezTo>
                    <a:pt x="691" y="0"/>
                    <a:pt x="622" y="106"/>
                    <a:pt x="598" y="152"/>
                  </a:cubicBezTo>
                  <a:cubicBezTo>
                    <a:pt x="548" y="20"/>
                    <a:pt x="441" y="0"/>
                    <a:pt x="383" y="0"/>
                  </a:cubicBezTo>
                  <a:cubicBezTo>
                    <a:pt x="175" y="0"/>
                    <a:pt x="62" y="257"/>
                    <a:pt x="62" y="307"/>
                  </a:cubicBezTo>
                  <a:cubicBezTo>
                    <a:pt x="62" y="327"/>
                    <a:pt x="82" y="327"/>
                    <a:pt x="86" y="327"/>
                  </a:cubicBezTo>
                  <a:cubicBezTo>
                    <a:pt x="101" y="327"/>
                    <a:pt x="108" y="323"/>
                    <a:pt x="112" y="305"/>
                  </a:cubicBezTo>
                  <a:cubicBezTo>
                    <a:pt x="179" y="94"/>
                    <a:pt x="311" y="44"/>
                    <a:pt x="378" y="44"/>
                  </a:cubicBezTo>
                  <a:cubicBezTo>
                    <a:pt x="416" y="44"/>
                    <a:pt x="486" y="62"/>
                    <a:pt x="486" y="178"/>
                  </a:cubicBezTo>
                  <a:cubicBezTo>
                    <a:pt x="486" y="239"/>
                    <a:pt x="452" y="373"/>
                    <a:pt x="378" y="652"/>
                  </a:cubicBezTo>
                  <a:cubicBezTo>
                    <a:pt x="347" y="775"/>
                    <a:pt x="276" y="859"/>
                    <a:pt x="189" y="859"/>
                  </a:cubicBezTo>
                  <a:cubicBezTo>
                    <a:pt x="177" y="859"/>
                    <a:pt x="131" y="859"/>
                    <a:pt x="90" y="833"/>
                  </a:cubicBezTo>
                  <a:cubicBezTo>
                    <a:pt x="139" y="823"/>
                    <a:pt x="183" y="781"/>
                    <a:pt x="183" y="725"/>
                  </a:cubicBezTo>
                  <a:cubicBezTo>
                    <a:pt x="183" y="671"/>
                    <a:pt x="139" y="656"/>
                    <a:pt x="109" y="656"/>
                  </a:cubicBezTo>
                  <a:cubicBezTo>
                    <a:pt x="50" y="656"/>
                    <a:pt x="0" y="707"/>
                    <a:pt x="0" y="771"/>
                  </a:cubicBezTo>
                  <a:cubicBezTo>
                    <a:pt x="0" y="863"/>
                    <a:pt x="99" y="903"/>
                    <a:pt x="187" y="903"/>
                  </a:cubicBezTo>
                  <a:cubicBezTo>
                    <a:pt x="319" y="903"/>
                    <a:pt x="391" y="763"/>
                    <a:pt x="396" y="751"/>
                  </a:cubicBezTo>
                  <a:cubicBezTo>
                    <a:pt x="420" y="825"/>
                    <a:pt x="492" y="903"/>
                    <a:pt x="612" y="903"/>
                  </a:cubicBezTo>
                  <a:cubicBezTo>
                    <a:pt x="816" y="903"/>
                    <a:pt x="930" y="645"/>
                    <a:pt x="930" y="595"/>
                  </a:cubicBezTo>
                  <a:cubicBezTo>
                    <a:pt x="930" y="576"/>
                    <a:pt x="912" y="576"/>
                    <a:pt x="906" y="576"/>
                  </a:cubicBezTo>
                  <a:cubicBezTo>
                    <a:pt x="888" y="576"/>
                    <a:pt x="884" y="584"/>
                    <a:pt x="880" y="598"/>
                  </a:cubicBezTo>
                  <a:cubicBezTo>
                    <a:pt x="815" y="811"/>
                    <a:pt x="680" y="859"/>
                    <a:pt x="616" y="859"/>
                  </a:cubicBezTo>
                  <a:cubicBezTo>
                    <a:pt x="537" y="859"/>
                    <a:pt x="506" y="795"/>
                    <a:pt x="506" y="728"/>
                  </a:cubicBezTo>
                  <a:cubicBezTo>
                    <a:pt x="506" y="684"/>
                    <a:pt x="518" y="639"/>
                    <a:pt x="540" y="552"/>
                  </a:cubicBezTo>
                  <a:lnTo>
                    <a:pt x="608" y="279"/>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0" name="Freeform 23">
              <a:extLst>
                <a:ext uri="{FF2B5EF4-FFF2-40B4-BE49-F238E27FC236}">
                  <a16:creationId xmlns:a16="http://schemas.microsoft.com/office/drawing/2014/main" id="{C80F12A2-FBF9-4755-95F2-F80A977402D1}"/>
                </a:ext>
              </a:extLst>
            </p:cNvPr>
            <p:cNvSpPr>
              <a:spLocks noEditPoints="1"/>
            </p:cNvSpPr>
            <p:nvPr/>
          </p:nvSpPr>
          <p:spPr bwMode="auto">
            <a:xfrm>
              <a:off x="2811463" y="3325813"/>
              <a:ext cx="47625" cy="61913"/>
            </a:xfrm>
            <a:custGeom>
              <a:avLst/>
              <a:gdLst>
                <a:gd name="T0" fmla="*/ 682 w 688"/>
                <a:gd name="T1" fmla="*/ 100 h 899"/>
                <a:gd name="T2" fmla="*/ 688 w 688"/>
                <a:gd name="T3" fmla="*/ 71 h 899"/>
                <a:gd name="T4" fmla="*/ 640 w 688"/>
                <a:gd name="T5" fmla="*/ 26 h 899"/>
                <a:gd name="T6" fmla="*/ 576 w 688"/>
                <a:gd name="T7" fmla="*/ 80 h 899"/>
                <a:gd name="T8" fmla="*/ 432 w 688"/>
                <a:gd name="T9" fmla="*/ 0 h 899"/>
                <a:gd name="T10" fmla="*/ 75 w 688"/>
                <a:gd name="T11" fmla="*/ 386 h 899"/>
                <a:gd name="T12" fmla="*/ 287 w 688"/>
                <a:gd name="T13" fmla="*/ 615 h 899"/>
                <a:gd name="T14" fmla="*/ 462 w 688"/>
                <a:gd name="T15" fmla="*/ 540 h 899"/>
                <a:gd name="T16" fmla="*/ 431 w 688"/>
                <a:gd name="T17" fmla="*/ 665 h 899"/>
                <a:gd name="T18" fmla="*/ 352 w 688"/>
                <a:gd name="T19" fmla="*/ 808 h 899"/>
                <a:gd name="T20" fmla="*/ 196 w 688"/>
                <a:gd name="T21" fmla="*/ 860 h 899"/>
                <a:gd name="T22" fmla="*/ 89 w 688"/>
                <a:gd name="T23" fmla="*/ 851 h 899"/>
                <a:gd name="T24" fmla="*/ 134 w 688"/>
                <a:gd name="T25" fmla="*/ 780 h 899"/>
                <a:gd name="T26" fmla="*/ 80 w 688"/>
                <a:gd name="T27" fmla="*/ 729 h 899"/>
                <a:gd name="T28" fmla="*/ 0 w 688"/>
                <a:gd name="T29" fmla="*/ 814 h 899"/>
                <a:gd name="T30" fmla="*/ 198 w 688"/>
                <a:gd name="T31" fmla="*/ 899 h 899"/>
                <a:gd name="T32" fmla="*/ 530 w 688"/>
                <a:gd name="T33" fmla="*/ 708 h 899"/>
                <a:gd name="T34" fmla="*/ 682 w 688"/>
                <a:gd name="T35" fmla="*/ 100 h 899"/>
                <a:gd name="T36" fmla="*/ 489 w 688"/>
                <a:gd name="T37" fmla="*/ 430 h 899"/>
                <a:gd name="T38" fmla="*/ 460 w 688"/>
                <a:gd name="T39" fmla="*/ 481 h 899"/>
                <a:gd name="T40" fmla="*/ 292 w 688"/>
                <a:gd name="T41" fmla="*/ 576 h 899"/>
                <a:gd name="T42" fmla="*/ 187 w 688"/>
                <a:gd name="T43" fmla="*/ 443 h 899"/>
                <a:gd name="T44" fmla="*/ 261 w 688"/>
                <a:gd name="T45" fmla="*/ 164 h 899"/>
                <a:gd name="T46" fmla="*/ 432 w 688"/>
                <a:gd name="T47" fmla="*/ 39 h 899"/>
                <a:gd name="T48" fmla="*/ 556 w 688"/>
                <a:gd name="T49" fmla="*/ 158 h 899"/>
                <a:gd name="T50" fmla="*/ 552 w 688"/>
                <a:gd name="T51" fmla="*/ 178 h 899"/>
                <a:gd name="T52" fmla="*/ 489 w 688"/>
                <a:gd name="T53" fmla="*/ 430 h 8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8" h="899">
                  <a:moveTo>
                    <a:pt x="682" y="100"/>
                  </a:moveTo>
                  <a:cubicBezTo>
                    <a:pt x="688" y="80"/>
                    <a:pt x="688" y="72"/>
                    <a:pt x="688" y="71"/>
                  </a:cubicBezTo>
                  <a:cubicBezTo>
                    <a:pt x="688" y="40"/>
                    <a:pt x="663" y="26"/>
                    <a:pt x="640" y="26"/>
                  </a:cubicBezTo>
                  <a:cubicBezTo>
                    <a:pt x="608" y="26"/>
                    <a:pt x="581" y="53"/>
                    <a:pt x="576" y="80"/>
                  </a:cubicBezTo>
                  <a:cubicBezTo>
                    <a:pt x="552" y="41"/>
                    <a:pt x="505" y="0"/>
                    <a:pt x="432" y="0"/>
                  </a:cubicBezTo>
                  <a:cubicBezTo>
                    <a:pt x="258" y="0"/>
                    <a:pt x="75" y="187"/>
                    <a:pt x="75" y="386"/>
                  </a:cubicBezTo>
                  <a:cubicBezTo>
                    <a:pt x="75" y="530"/>
                    <a:pt x="173" y="615"/>
                    <a:pt x="287" y="615"/>
                  </a:cubicBezTo>
                  <a:cubicBezTo>
                    <a:pt x="352" y="615"/>
                    <a:pt x="413" y="583"/>
                    <a:pt x="462" y="540"/>
                  </a:cubicBezTo>
                  <a:lnTo>
                    <a:pt x="431" y="665"/>
                  </a:lnTo>
                  <a:cubicBezTo>
                    <a:pt x="416" y="723"/>
                    <a:pt x="406" y="761"/>
                    <a:pt x="352" y="808"/>
                  </a:cubicBezTo>
                  <a:cubicBezTo>
                    <a:pt x="292" y="860"/>
                    <a:pt x="231" y="860"/>
                    <a:pt x="196" y="860"/>
                  </a:cubicBezTo>
                  <a:cubicBezTo>
                    <a:pt x="132" y="860"/>
                    <a:pt x="114" y="856"/>
                    <a:pt x="89" y="851"/>
                  </a:cubicBezTo>
                  <a:cubicBezTo>
                    <a:pt x="124" y="833"/>
                    <a:pt x="134" y="800"/>
                    <a:pt x="134" y="780"/>
                  </a:cubicBezTo>
                  <a:cubicBezTo>
                    <a:pt x="134" y="747"/>
                    <a:pt x="107" y="729"/>
                    <a:pt x="80" y="729"/>
                  </a:cubicBezTo>
                  <a:cubicBezTo>
                    <a:pt x="41" y="729"/>
                    <a:pt x="0" y="761"/>
                    <a:pt x="0" y="814"/>
                  </a:cubicBezTo>
                  <a:cubicBezTo>
                    <a:pt x="0" y="897"/>
                    <a:pt x="120" y="899"/>
                    <a:pt x="198" y="899"/>
                  </a:cubicBezTo>
                  <a:cubicBezTo>
                    <a:pt x="417" y="899"/>
                    <a:pt x="510" y="787"/>
                    <a:pt x="530" y="708"/>
                  </a:cubicBezTo>
                  <a:lnTo>
                    <a:pt x="682" y="100"/>
                  </a:lnTo>
                  <a:close/>
                  <a:moveTo>
                    <a:pt x="489" y="430"/>
                  </a:moveTo>
                  <a:cubicBezTo>
                    <a:pt x="484" y="450"/>
                    <a:pt x="484" y="453"/>
                    <a:pt x="460" y="481"/>
                  </a:cubicBezTo>
                  <a:cubicBezTo>
                    <a:pt x="411" y="540"/>
                    <a:pt x="345" y="576"/>
                    <a:pt x="292" y="576"/>
                  </a:cubicBezTo>
                  <a:cubicBezTo>
                    <a:pt x="220" y="576"/>
                    <a:pt x="187" y="515"/>
                    <a:pt x="187" y="443"/>
                  </a:cubicBezTo>
                  <a:cubicBezTo>
                    <a:pt x="187" y="382"/>
                    <a:pt x="224" y="226"/>
                    <a:pt x="261" y="164"/>
                  </a:cubicBezTo>
                  <a:cubicBezTo>
                    <a:pt x="320" y="66"/>
                    <a:pt x="384" y="39"/>
                    <a:pt x="432" y="39"/>
                  </a:cubicBezTo>
                  <a:cubicBezTo>
                    <a:pt x="530" y="39"/>
                    <a:pt x="556" y="144"/>
                    <a:pt x="556" y="158"/>
                  </a:cubicBezTo>
                  <a:cubicBezTo>
                    <a:pt x="556" y="160"/>
                    <a:pt x="556" y="163"/>
                    <a:pt x="552" y="178"/>
                  </a:cubicBezTo>
                  <a:lnTo>
                    <a:pt x="489" y="430"/>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1" name="Freeform 24">
              <a:extLst>
                <a:ext uri="{FF2B5EF4-FFF2-40B4-BE49-F238E27FC236}">
                  <a16:creationId xmlns:a16="http://schemas.microsoft.com/office/drawing/2014/main" id="{063EE5A5-2079-4D7B-BE6A-A48385E68FC8}"/>
                </a:ext>
              </a:extLst>
            </p:cNvPr>
            <p:cNvSpPr>
              <a:spLocks/>
            </p:cNvSpPr>
            <p:nvPr/>
          </p:nvSpPr>
          <p:spPr bwMode="auto">
            <a:xfrm>
              <a:off x="2870200" y="3335338"/>
              <a:ext cx="28575" cy="46038"/>
            </a:xfrm>
            <a:custGeom>
              <a:avLst/>
              <a:gdLst>
                <a:gd name="T0" fmla="*/ 254 w 410"/>
                <a:gd name="T1" fmla="*/ 29 h 663"/>
                <a:gd name="T2" fmla="*/ 219 w 410"/>
                <a:gd name="T3" fmla="*/ 0 h 663"/>
                <a:gd name="T4" fmla="*/ 18 w 410"/>
                <a:gd name="T5" fmla="*/ 63 h 663"/>
                <a:gd name="T6" fmla="*/ 0 w 410"/>
                <a:gd name="T7" fmla="*/ 63 h 663"/>
                <a:gd name="T8" fmla="*/ 0 w 410"/>
                <a:gd name="T9" fmla="*/ 107 h 663"/>
                <a:gd name="T10" fmla="*/ 18 w 410"/>
                <a:gd name="T11" fmla="*/ 107 h 663"/>
                <a:gd name="T12" fmla="*/ 163 w 410"/>
                <a:gd name="T13" fmla="*/ 79 h 663"/>
                <a:gd name="T14" fmla="*/ 163 w 410"/>
                <a:gd name="T15" fmla="*/ 577 h 663"/>
                <a:gd name="T16" fmla="*/ 58 w 410"/>
                <a:gd name="T17" fmla="*/ 619 h 663"/>
                <a:gd name="T18" fmla="*/ 8 w 410"/>
                <a:gd name="T19" fmla="*/ 619 h 663"/>
                <a:gd name="T20" fmla="*/ 8 w 410"/>
                <a:gd name="T21" fmla="*/ 663 h 663"/>
                <a:gd name="T22" fmla="*/ 209 w 410"/>
                <a:gd name="T23" fmla="*/ 659 h 663"/>
                <a:gd name="T24" fmla="*/ 410 w 410"/>
                <a:gd name="T25" fmla="*/ 663 h 663"/>
                <a:gd name="T26" fmla="*/ 410 w 410"/>
                <a:gd name="T27" fmla="*/ 619 h 663"/>
                <a:gd name="T28" fmla="*/ 361 w 410"/>
                <a:gd name="T29" fmla="*/ 619 h 663"/>
                <a:gd name="T30" fmla="*/ 254 w 410"/>
                <a:gd name="T31" fmla="*/ 577 h 663"/>
                <a:gd name="T32" fmla="*/ 254 w 410"/>
                <a:gd name="T33" fmla="*/ 29 h 6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10" h="663">
                  <a:moveTo>
                    <a:pt x="254" y="29"/>
                  </a:moveTo>
                  <a:cubicBezTo>
                    <a:pt x="254" y="0"/>
                    <a:pt x="252" y="0"/>
                    <a:pt x="219" y="0"/>
                  </a:cubicBezTo>
                  <a:cubicBezTo>
                    <a:pt x="148" y="63"/>
                    <a:pt x="37" y="63"/>
                    <a:pt x="18" y="63"/>
                  </a:cubicBezTo>
                  <a:lnTo>
                    <a:pt x="0" y="63"/>
                  </a:lnTo>
                  <a:lnTo>
                    <a:pt x="0" y="107"/>
                  </a:lnTo>
                  <a:lnTo>
                    <a:pt x="18" y="107"/>
                  </a:lnTo>
                  <a:cubicBezTo>
                    <a:pt x="40" y="107"/>
                    <a:pt x="105" y="104"/>
                    <a:pt x="163" y="79"/>
                  </a:cubicBezTo>
                  <a:lnTo>
                    <a:pt x="163" y="577"/>
                  </a:lnTo>
                  <a:cubicBezTo>
                    <a:pt x="163" y="608"/>
                    <a:pt x="163" y="619"/>
                    <a:pt x="58" y="619"/>
                  </a:cubicBezTo>
                  <a:lnTo>
                    <a:pt x="8" y="619"/>
                  </a:lnTo>
                  <a:lnTo>
                    <a:pt x="8" y="663"/>
                  </a:lnTo>
                  <a:cubicBezTo>
                    <a:pt x="62" y="659"/>
                    <a:pt x="151" y="659"/>
                    <a:pt x="209" y="659"/>
                  </a:cubicBezTo>
                  <a:cubicBezTo>
                    <a:pt x="267" y="659"/>
                    <a:pt x="355" y="659"/>
                    <a:pt x="410" y="663"/>
                  </a:cubicBezTo>
                  <a:lnTo>
                    <a:pt x="410" y="619"/>
                  </a:lnTo>
                  <a:lnTo>
                    <a:pt x="361" y="619"/>
                  </a:lnTo>
                  <a:cubicBezTo>
                    <a:pt x="254" y="619"/>
                    <a:pt x="254" y="608"/>
                    <a:pt x="254" y="577"/>
                  </a:cubicBezTo>
                  <a:lnTo>
                    <a:pt x="254" y="29"/>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2" name="Freeform 25">
              <a:extLst>
                <a:ext uri="{FF2B5EF4-FFF2-40B4-BE49-F238E27FC236}">
                  <a16:creationId xmlns:a16="http://schemas.microsoft.com/office/drawing/2014/main" id="{7BD1ADB1-D55F-43E0-8530-ECE6D2675723}"/>
                </a:ext>
              </a:extLst>
            </p:cNvPr>
            <p:cNvSpPr>
              <a:spLocks/>
            </p:cNvSpPr>
            <p:nvPr/>
          </p:nvSpPr>
          <p:spPr bwMode="auto">
            <a:xfrm>
              <a:off x="3144838" y="3286125"/>
              <a:ext cx="68263" cy="61913"/>
            </a:xfrm>
            <a:custGeom>
              <a:avLst/>
              <a:gdLst>
                <a:gd name="T0" fmla="*/ 608 w 992"/>
                <a:gd name="T1" fmla="*/ 279 h 903"/>
                <a:gd name="T2" fmla="*/ 805 w 992"/>
                <a:gd name="T3" fmla="*/ 44 h 903"/>
                <a:gd name="T4" fmla="*/ 905 w 992"/>
                <a:gd name="T5" fmla="*/ 70 h 903"/>
                <a:gd name="T6" fmla="*/ 809 w 992"/>
                <a:gd name="T7" fmla="*/ 178 h 903"/>
                <a:gd name="T8" fmla="*/ 884 w 992"/>
                <a:gd name="T9" fmla="*/ 247 h 903"/>
                <a:gd name="T10" fmla="*/ 992 w 992"/>
                <a:gd name="T11" fmla="*/ 131 h 903"/>
                <a:gd name="T12" fmla="*/ 807 w 992"/>
                <a:gd name="T13" fmla="*/ 0 h 903"/>
                <a:gd name="T14" fmla="*/ 598 w 992"/>
                <a:gd name="T15" fmla="*/ 152 h 903"/>
                <a:gd name="T16" fmla="*/ 383 w 992"/>
                <a:gd name="T17" fmla="*/ 0 h 903"/>
                <a:gd name="T18" fmla="*/ 62 w 992"/>
                <a:gd name="T19" fmla="*/ 307 h 903"/>
                <a:gd name="T20" fmla="*/ 86 w 992"/>
                <a:gd name="T21" fmla="*/ 327 h 903"/>
                <a:gd name="T22" fmla="*/ 112 w 992"/>
                <a:gd name="T23" fmla="*/ 305 h 903"/>
                <a:gd name="T24" fmla="*/ 378 w 992"/>
                <a:gd name="T25" fmla="*/ 44 h 903"/>
                <a:gd name="T26" fmla="*/ 486 w 992"/>
                <a:gd name="T27" fmla="*/ 178 h 903"/>
                <a:gd name="T28" fmla="*/ 378 w 992"/>
                <a:gd name="T29" fmla="*/ 652 h 903"/>
                <a:gd name="T30" fmla="*/ 189 w 992"/>
                <a:gd name="T31" fmla="*/ 859 h 903"/>
                <a:gd name="T32" fmla="*/ 90 w 992"/>
                <a:gd name="T33" fmla="*/ 833 h 903"/>
                <a:gd name="T34" fmla="*/ 184 w 992"/>
                <a:gd name="T35" fmla="*/ 725 h 903"/>
                <a:gd name="T36" fmla="*/ 109 w 992"/>
                <a:gd name="T37" fmla="*/ 656 h 903"/>
                <a:gd name="T38" fmla="*/ 0 w 992"/>
                <a:gd name="T39" fmla="*/ 771 h 903"/>
                <a:gd name="T40" fmla="*/ 187 w 992"/>
                <a:gd name="T41" fmla="*/ 903 h 903"/>
                <a:gd name="T42" fmla="*/ 396 w 992"/>
                <a:gd name="T43" fmla="*/ 751 h 903"/>
                <a:gd name="T44" fmla="*/ 612 w 992"/>
                <a:gd name="T45" fmla="*/ 903 h 903"/>
                <a:gd name="T46" fmla="*/ 930 w 992"/>
                <a:gd name="T47" fmla="*/ 595 h 903"/>
                <a:gd name="T48" fmla="*/ 906 w 992"/>
                <a:gd name="T49" fmla="*/ 576 h 903"/>
                <a:gd name="T50" fmla="*/ 880 w 992"/>
                <a:gd name="T51" fmla="*/ 598 h 903"/>
                <a:gd name="T52" fmla="*/ 616 w 992"/>
                <a:gd name="T53" fmla="*/ 859 h 903"/>
                <a:gd name="T54" fmla="*/ 506 w 992"/>
                <a:gd name="T55" fmla="*/ 728 h 903"/>
                <a:gd name="T56" fmla="*/ 540 w 992"/>
                <a:gd name="T57" fmla="*/ 552 h 903"/>
                <a:gd name="T58" fmla="*/ 608 w 992"/>
                <a:gd name="T59" fmla="*/ 279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92" h="903">
                  <a:moveTo>
                    <a:pt x="608" y="279"/>
                  </a:moveTo>
                  <a:cubicBezTo>
                    <a:pt x="620" y="228"/>
                    <a:pt x="666" y="44"/>
                    <a:pt x="805" y="44"/>
                  </a:cubicBezTo>
                  <a:cubicBezTo>
                    <a:pt x="815" y="44"/>
                    <a:pt x="862" y="44"/>
                    <a:pt x="905" y="70"/>
                  </a:cubicBezTo>
                  <a:cubicBezTo>
                    <a:pt x="848" y="80"/>
                    <a:pt x="809" y="130"/>
                    <a:pt x="809" y="178"/>
                  </a:cubicBezTo>
                  <a:cubicBezTo>
                    <a:pt x="809" y="210"/>
                    <a:pt x="830" y="247"/>
                    <a:pt x="884" y="247"/>
                  </a:cubicBezTo>
                  <a:cubicBezTo>
                    <a:pt x="928" y="247"/>
                    <a:pt x="992" y="211"/>
                    <a:pt x="992" y="131"/>
                  </a:cubicBezTo>
                  <a:cubicBezTo>
                    <a:pt x="992" y="28"/>
                    <a:pt x="874" y="0"/>
                    <a:pt x="807" y="0"/>
                  </a:cubicBezTo>
                  <a:cubicBezTo>
                    <a:pt x="691" y="0"/>
                    <a:pt x="622" y="106"/>
                    <a:pt x="598" y="152"/>
                  </a:cubicBezTo>
                  <a:cubicBezTo>
                    <a:pt x="548" y="20"/>
                    <a:pt x="441" y="0"/>
                    <a:pt x="383" y="0"/>
                  </a:cubicBezTo>
                  <a:cubicBezTo>
                    <a:pt x="175" y="0"/>
                    <a:pt x="62" y="257"/>
                    <a:pt x="62" y="307"/>
                  </a:cubicBezTo>
                  <a:cubicBezTo>
                    <a:pt x="62" y="327"/>
                    <a:pt x="82" y="327"/>
                    <a:pt x="86" y="327"/>
                  </a:cubicBezTo>
                  <a:cubicBezTo>
                    <a:pt x="102" y="327"/>
                    <a:pt x="108" y="323"/>
                    <a:pt x="112" y="305"/>
                  </a:cubicBezTo>
                  <a:cubicBezTo>
                    <a:pt x="179" y="94"/>
                    <a:pt x="311" y="44"/>
                    <a:pt x="378" y="44"/>
                  </a:cubicBezTo>
                  <a:cubicBezTo>
                    <a:pt x="416" y="44"/>
                    <a:pt x="486" y="62"/>
                    <a:pt x="486" y="178"/>
                  </a:cubicBezTo>
                  <a:cubicBezTo>
                    <a:pt x="486" y="239"/>
                    <a:pt x="452" y="373"/>
                    <a:pt x="378" y="652"/>
                  </a:cubicBezTo>
                  <a:cubicBezTo>
                    <a:pt x="347" y="775"/>
                    <a:pt x="277" y="859"/>
                    <a:pt x="189" y="859"/>
                  </a:cubicBezTo>
                  <a:cubicBezTo>
                    <a:pt x="177" y="859"/>
                    <a:pt x="131" y="859"/>
                    <a:pt x="90" y="833"/>
                  </a:cubicBezTo>
                  <a:cubicBezTo>
                    <a:pt x="139" y="823"/>
                    <a:pt x="184" y="781"/>
                    <a:pt x="184" y="725"/>
                  </a:cubicBezTo>
                  <a:cubicBezTo>
                    <a:pt x="184" y="671"/>
                    <a:pt x="139" y="656"/>
                    <a:pt x="109" y="656"/>
                  </a:cubicBezTo>
                  <a:cubicBezTo>
                    <a:pt x="50" y="656"/>
                    <a:pt x="0" y="707"/>
                    <a:pt x="0" y="771"/>
                  </a:cubicBezTo>
                  <a:cubicBezTo>
                    <a:pt x="0" y="863"/>
                    <a:pt x="99" y="903"/>
                    <a:pt x="187" y="903"/>
                  </a:cubicBezTo>
                  <a:cubicBezTo>
                    <a:pt x="319" y="903"/>
                    <a:pt x="391" y="763"/>
                    <a:pt x="396" y="751"/>
                  </a:cubicBezTo>
                  <a:cubicBezTo>
                    <a:pt x="420" y="825"/>
                    <a:pt x="492" y="903"/>
                    <a:pt x="612" y="903"/>
                  </a:cubicBezTo>
                  <a:cubicBezTo>
                    <a:pt x="816" y="903"/>
                    <a:pt x="930" y="645"/>
                    <a:pt x="930" y="595"/>
                  </a:cubicBezTo>
                  <a:cubicBezTo>
                    <a:pt x="930" y="576"/>
                    <a:pt x="912" y="576"/>
                    <a:pt x="906" y="576"/>
                  </a:cubicBezTo>
                  <a:cubicBezTo>
                    <a:pt x="888" y="576"/>
                    <a:pt x="884" y="584"/>
                    <a:pt x="880" y="598"/>
                  </a:cubicBezTo>
                  <a:cubicBezTo>
                    <a:pt x="815" y="811"/>
                    <a:pt x="680" y="859"/>
                    <a:pt x="616" y="859"/>
                  </a:cubicBezTo>
                  <a:cubicBezTo>
                    <a:pt x="537" y="859"/>
                    <a:pt x="506" y="795"/>
                    <a:pt x="506" y="728"/>
                  </a:cubicBezTo>
                  <a:cubicBezTo>
                    <a:pt x="506" y="684"/>
                    <a:pt x="518" y="639"/>
                    <a:pt x="540" y="552"/>
                  </a:cubicBezTo>
                  <a:lnTo>
                    <a:pt x="608" y="279"/>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3" name="Freeform 26">
              <a:extLst>
                <a:ext uri="{FF2B5EF4-FFF2-40B4-BE49-F238E27FC236}">
                  <a16:creationId xmlns:a16="http://schemas.microsoft.com/office/drawing/2014/main" id="{8648DED5-679E-408E-895D-8A2F66B9809A}"/>
                </a:ext>
              </a:extLst>
            </p:cNvPr>
            <p:cNvSpPr>
              <a:spLocks noEditPoints="1"/>
            </p:cNvSpPr>
            <p:nvPr/>
          </p:nvSpPr>
          <p:spPr bwMode="auto">
            <a:xfrm>
              <a:off x="3222625" y="3325813"/>
              <a:ext cx="47625" cy="61913"/>
            </a:xfrm>
            <a:custGeom>
              <a:avLst/>
              <a:gdLst>
                <a:gd name="T0" fmla="*/ 682 w 688"/>
                <a:gd name="T1" fmla="*/ 100 h 899"/>
                <a:gd name="T2" fmla="*/ 688 w 688"/>
                <a:gd name="T3" fmla="*/ 71 h 899"/>
                <a:gd name="T4" fmla="*/ 640 w 688"/>
                <a:gd name="T5" fmla="*/ 26 h 899"/>
                <a:gd name="T6" fmla="*/ 576 w 688"/>
                <a:gd name="T7" fmla="*/ 80 h 899"/>
                <a:gd name="T8" fmla="*/ 432 w 688"/>
                <a:gd name="T9" fmla="*/ 0 h 899"/>
                <a:gd name="T10" fmla="*/ 75 w 688"/>
                <a:gd name="T11" fmla="*/ 386 h 899"/>
                <a:gd name="T12" fmla="*/ 287 w 688"/>
                <a:gd name="T13" fmla="*/ 615 h 899"/>
                <a:gd name="T14" fmla="*/ 462 w 688"/>
                <a:gd name="T15" fmla="*/ 540 h 899"/>
                <a:gd name="T16" fmla="*/ 431 w 688"/>
                <a:gd name="T17" fmla="*/ 665 h 899"/>
                <a:gd name="T18" fmla="*/ 353 w 688"/>
                <a:gd name="T19" fmla="*/ 808 h 899"/>
                <a:gd name="T20" fmla="*/ 196 w 688"/>
                <a:gd name="T21" fmla="*/ 860 h 899"/>
                <a:gd name="T22" fmla="*/ 89 w 688"/>
                <a:gd name="T23" fmla="*/ 851 h 899"/>
                <a:gd name="T24" fmla="*/ 134 w 688"/>
                <a:gd name="T25" fmla="*/ 780 h 899"/>
                <a:gd name="T26" fmla="*/ 80 w 688"/>
                <a:gd name="T27" fmla="*/ 729 h 899"/>
                <a:gd name="T28" fmla="*/ 0 w 688"/>
                <a:gd name="T29" fmla="*/ 814 h 899"/>
                <a:gd name="T30" fmla="*/ 198 w 688"/>
                <a:gd name="T31" fmla="*/ 899 h 899"/>
                <a:gd name="T32" fmla="*/ 530 w 688"/>
                <a:gd name="T33" fmla="*/ 708 h 899"/>
                <a:gd name="T34" fmla="*/ 682 w 688"/>
                <a:gd name="T35" fmla="*/ 100 h 899"/>
                <a:gd name="T36" fmla="*/ 489 w 688"/>
                <a:gd name="T37" fmla="*/ 430 h 899"/>
                <a:gd name="T38" fmla="*/ 460 w 688"/>
                <a:gd name="T39" fmla="*/ 481 h 899"/>
                <a:gd name="T40" fmla="*/ 292 w 688"/>
                <a:gd name="T41" fmla="*/ 576 h 899"/>
                <a:gd name="T42" fmla="*/ 187 w 688"/>
                <a:gd name="T43" fmla="*/ 443 h 899"/>
                <a:gd name="T44" fmla="*/ 261 w 688"/>
                <a:gd name="T45" fmla="*/ 164 h 899"/>
                <a:gd name="T46" fmla="*/ 432 w 688"/>
                <a:gd name="T47" fmla="*/ 39 h 899"/>
                <a:gd name="T48" fmla="*/ 556 w 688"/>
                <a:gd name="T49" fmla="*/ 158 h 899"/>
                <a:gd name="T50" fmla="*/ 553 w 688"/>
                <a:gd name="T51" fmla="*/ 178 h 899"/>
                <a:gd name="T52" fmla="*/ 489 w 688"/>
                <a:gd name="T53" fmla="*/ 430 h 8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8" h="899">
                  <a:moveTo>
                    <a:pt x="682" y="100"/>
                  </a:moveTo>
                  <a:cubicBezTo>
                    <a:pt x="688" y="80"/>
                    <a:pt x="688" y="72"/>
                    <a:pt x="688" y="71"/>
                  </a:cubicBezTo>
                  <a:cubicBezTo>
                    <a:pt x="688" y="40"/>
                    <a:pt x="663" y="26"/>
                    <a:pt x="640" y="26"/>
                  </a:cubicBezTo>
                  <a:cubicBezTo>
                    <a:pt x="608" y="26"/>
                    <a:pt x="581" y="53"/>
                    <a:pt x="576" y="80"/>
                  </a:cubicBezTo>
                  <a:cubicBezTo>
                    <a:pt x="553" y="41"/>
                    <a:pt x="505" y="0"/>
                    <a:pt x="432" y="0"/>
                  </a:cubicBezTo>
                  <a:cubicBezTo>
                    <a:pt x="258" y="0"/>
                    <a:pt x="75" y="187"/>
                    <a:pt x="75" y="386"/>
                  </a:cubicBezTo>
                  <a:cubicBezTo>
                    <a:pt x="75" y="530"/>
                    <a:pt x="173" y="615"/>
                    <a:pt x="287" y="615"/>
                  </a:cubicBezTo>
                  <a:cubicBezTo>
                    <a:pt x="352" y="615"/>
                    <a:pt x="413" y="583"/>
                    <a:pt x="462" y="540"/>
                  </a:cubicBezTo>
                  <a:lnTo>
                    <a:pt x="431" y="665"/>
                  </a:lnTo>
                  <a:cubicBezTo>
                    <a:pt x="416" y="723"/>
                    <a:pt x="406" y="761"/>
                    <a:pt x="353" y="808"/>
                  </a:cubicBezTo>
                  <a:cubicBezTo>
                    <a:pt x="292" y="860"/>
                    <a:pt x="231" y="860"/>
                    <a:pt x="196" y="860"/>
                  </a:cubicBezTo>
                  <a:cubicBezTo>
                    <a:pt x="132" y="860"/>
                    <a:pt x="114" y="856"/>
                    <a:pt x="89" y="851"/>
                  </a:cubicBezTo>
                  <a:cubicBezTo>
                    <a:pt x="124" y="833"/>
                    <a:pt x="134" y="800"/>
                    <a:pt x="134" y="780"/>
                  </a:cubicBezTo>
                  <a:cubicBezTo>
                    <a:pt x="134" y="747"/>
                    <a:pt x="107" y="729"/>
                    <a:pt x="80" y="729"/>
                  </a:cubicBezTo>
                  <a:cubicBezTo>
                    <a:pt x="41" y="729"/>
                    <a:pt x="0" y="761"/>
                    <a:pt x="0" y="814"/>
                  </a:cubicBezTo>
                  <a:cubicBezTo>
                    <a:pt x="0" y="897"/>
                    <a:pt x="120" y="899"/>
                    <a:pt x="198" y="899"/>
                  </a:cubicBezTo>
                  <a:cubicBezTo>
                    <a:pt x="417" y="899"/>
                    <a:pt x="510" y="787"/>
                    <a:pt x="530" y="708"/>
                  </a:cubicBezTo>
                  <a:lnTo>
                    <a:pt x="682" y="100"/>
                  </a:lnTo>
                  <a:close/>
                  <a:moveTo>
                    <a:pt x="489" y="430"/>
                  </a:moveTo>
                  <a:cubicBezTo>
                    <a:pt x="484" y="450"/>
                    <a:pt x="484" y="453"/>
                    <a:pt x="460" y="481"/>
                  </a:cubicBezTo>
                  <a:cubicBezTo>
                    <a:pt x="411" y="540"/>
                    <a:pt x="345" y="576"/>
                    <a:pt x="292" y="576"/>
                  </a:cubicBezTo>
                  <a:cubicBezTo>
                    <a:pt x="221" y="576"/>
                    <a:pt x="187" y="515"/>
                    <a:pt x="187" y="443"/>
                  </a:cubicBezTo>
                  <a:cubicBezTo>
                    <a:pt x="187" y="382"/>
                    <a:pt x="224" y="226"/>
                    <a:pt x="261" y="164"/>
                  </a:cubicBezTo>
                  <a:cubicBezTo>
                    <a:pt x="320" y="66"/>
                    <a:pt x="385" y="39"/>
                    <a:pt x="432" y="39"/>
                  </a:cubicBezTo>
                  <a:cubicBezTo>
                    <a:pt x="530" y="39"/>
                    <a:pt x="556" y="144"/>
                    <a:pt x="556" y="158"/>
                  </a:cubicBezTo>
                  <a:cubicBezTo>
                    <a:pt x="556" y="160"/>
                    <a:pt x="556" y="163"/>
                    <a:pt x="553" y="178"/>
                  </a:cubicBezTo>
                  <a:lnTo>
                    <a:pt x="489" y="430"/>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4" name="Freeform 27">
              <a:extLst>
                <a:ext uri="{FF2B5EF4-FFF2-40B4-BE49-F238E27FC236}">
                  <a16:creationId xmlns:a16="http://schemas.microsoft.com/office/drawing/2014/main" id="{A4CFD5AB-26A9-46D3-B86A-F8EB1772D36A}"/>
                </a:ext>
              </a:extLst>
            </p:cNvPr>
            <p:cNvSpPr>
              <a:spLocks/>
            </p:cNvSpPr>
            <p:nvPr/>
          </p:nvSpPr>
          <p:spPr bwMode="auto">
            <a:xfrm>
              <a:off x="3278188" y="3335338"/>
              <a:ext cx="33338" cy="46038"/>
            </a:xfrm>
            <a:custGeom>
              <a:avLst/>
              <a:gdLst>
                <a:gd name="T0" fmla="*/ 496 w 496"/>
                <a:gd name="T1" fmla="*/ 471 h 663"/>
                <a:gd name="T2" fmla="*/ 454 w 496"/>
                <a:gd name="T3" fmla="*/ 471 h 663"/>
                <a:gd name="T4" fmla="*/ 425 w 496"/>
                <a:gd name="T5" fmla="*/ 561 h 663"/>
                <a:gd name="T6" fmla="*/ 319 w 496"/>
                <a:gd name="T7" fmla="*/ 568 h 663"/>
                <a:gd name="T8" fmla="*/ 124 w 496"/>
                <a:gd name="T9" fmla="*/ 568 h 663"/>
                <a:gd name="T10" fmla="*/ 323 w 496"/>
                <a:gd name="T11" fmla="*/ 423 h 663"/>
                <a:gd name="T12" fmla="*/ 496 w 496"/>
                <a:gd name="T13" fmla="*/ 198 h 663"/>
                <a:gd name="T14" fmla="*/ 233 w 496"/>
                <a:gd name="T15" fmla="*/ 0 h 663"/>
                <a:gd name="T16" fmla="*/ 0 w 496"/>
                <a:gd name="T17" fmla="*/ 175 h 663"/>
                <a:gd name="T18" fmla="*/ 58 w 496"/>
                <a:gd name="T19" fmla="*/ 236 h 663"/>
                <a:gd name="T20" fmla="*/ 116 w 496"/>
                <a:gd name="T21" fmla="*/ 177 h 663"/>
                <a:gd name="T22" fmla="*/ 60 w 496"/>
                <a:gd name="T23" fmla="*/ 118 h 663"/>
                <a:gd name="T24" fmla="*/ 213 w 496"/>
                <a:gd name="T25" fmla="*/ 43 h 663"/>
                <a:gd name="T26" fmla="*/ 390 w 496"/>
                <a:gd name="T27" fmla="*/ 199 h 663"/>
                <a:gd name="T28" fmla="*/ 255 w 496"/>
                <a:gd name="T29" fmla="*/ 411 h 663"/>
                <a:gd name="T30" fmla="*/ 12 w 496"/>
                <a:gd name="T31" fmla="*/ 617 h 663"/>
                <a:gd name="T32" fmla="*/ 0 w 496"/>
                <a:gd name="T33" fmla="*/ 633 h 663"/>
                <a:gd name="T34" fmla="*/ 0 w 496"/>
                <a:gd name="T35" fmla="*/ 663 h 663"/>
                <a:gd name="T36" fmla="*/ 463 w 496"/>
                <a:gd name="T37" fmla="*/ 663 h 663"/>
                <a:gd name="T38" fmla="*/ 496 w 496"/>
                <a:gd name="T39" fmla="*/ 471 h 6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6" h="663">
                  <a:moveTo>
                    <a:pt x="496" y="471"/>
                  </a:moveTo>
                  <a:lnTo>
                    <a:pt x="454" y="471"/>
                  </a:lnTo>
                  <a:cubicBezTo>
                    <a:pt x="452" y="489"/>
                    <a:pt x="441" y="551"/>
                    <a:pt x="425" y="561"/>
                  </a:cubicBezTo>
                  <a:cubicBezTo>
                    <a:pt x="417" y="568"/>
                    <a:pt x="334" y="568"/>
                    <a:pt x="319" y="568"/>
                  </a:cubicBezTo>
                  <a:lnTo>
                    <a:pt x="124" y="568"/>
                  </a:lnTo>
                  <a:cubicBezTo>
                    <a:pt x="189" y="518"/>
                    <a:pt x="263" y="463"/>
                    <a:pt x="323" y="423"/>
                  </a:cubicBezTo>
                  <a:cubicBezTo>
                    <a:pt x="413" y="361"/>
                    <a:pt x="496" y="304"/>
                    <a:pt x="496" y="198"/>
                  </a:cubicBezTo>
                  <a:cubicBezTo>
                    <a:pt x="496" y="70"/>
                    <a:pt x="376" y="0"/>
                    <a:pt x="233" y="0"/>
                  </a:cubicBezTo>
                  <a:cubicBezTo>
                    <a:pt x="99" y="0"/>
                    <a:pt x="0" y="77"/>
                    <a:pt x="0" y="175"/>
                  </a:cubicBezTo>
                  <a:cubicBezTo>
                    <a:pt x="0" y="227"/>
                    <a:pt x="44" y="236"/>
                    <a:pt x="58" y="236"/>
                  </a:cubicBezTo>
                  <a:cubicBezTo>
                    <a:pt x="84" y="236"/>
                    <a:pt x="116" y="218"/>
                    <a:pt x="116" y="177"/>
                  </a:cubicBezTo>
                  <a:cubicBezTo>
                    <a:pt x="116" y="141"/>
                    <a:pt x="91" y="121"/>
                    <a:pt x="60" y="118"/>
                  </a:cubicBezTo>
                  <a:cubicBezTo>
                    <a:pt x="88" y="73"/>
                    <a:pt x="145" y="43"/>
                    <a:pt x="213" y="43"/>
                  </a:cubicBezTo>
                  <a:cubicBezTo>
                    <a:pt x="309" y="43"/>
                    <a:pt x="390" y="101"/>
                    <a:pt x="390" y="199"/>
                  </a:cubicBezTo>
                  <a:cubicBezTo>
                    <a:pt x="390" y="282"/>
                    <a:pt x="332" y="346"/>
                    <a:pt x="255" y="411"/>
                  </a:cubicBezTo>
                  <a:lnTo>
                    <a:pt x="12" y="617"/>
                  </a:lnTo>
                  <a:cubicBezTo>
                    <a:pt x="2" y="626"/>
                    <a:pt x="1" y="626"/>
                    <a:pt x="0" y="633"/>
                  </a:cubicBezTo>
                  <a:lnTo>
                    <a:pt x="0" y="663"/>
                  </a:lnTo>
                  <a:lnTo>
                    <a:pt x="463" y="663"/>
                  </a:lnTo>
                  <a:lnTo>
                    <a:pt x="496" y="471"/>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5" name="Freeform 28">
              <a:extLst>
                <a:ext uri="{FF2B5EF4-FFF2-40B4-BE49-F238E27FC236}">
                  <a16:creationId xmlns:a16="http://schemas.microsoft.com/office/drawing/2014/main" id="{3B09C4D5-0B48-42E5-B5BF-73DCC7C75148}"/>
                </a:ext>
              </a:extLst>
            </p:cNvPr>
            <p:cNvSpPr>
              <a:spLocks/>
            </p:cNvSpPr>
            <p:nvPr/>
          </p:nvSpPr>
          <p:spPr bwMode="auto">
            <a:xfrm>
              <a:off x="3606800" y="3286125"/>
              <a:ext cx="68263" cy="61913"/>
            </a:xfrm>
            <a:custGeom>
              <a:avLst/>
              <a:gdLst>
                <a:gd name="T0" fmla="*/ 608 w 992"/>
                <a:gd name="T1" fmla="*/ 279 h 903"/>
                <a:gd name="T2" fmla="*/ 805 w 992"/>
                <a:gd name="T3" fmla="*/ 44 h 903"/>
                <a:gd name="T4" fmla="*/ 905 w 992"/>
                <a:gd name="T5" fmla="*/ 70 h 903"/>
                <a:gd name="T6" fmla="*/ 809 w 992"/>
                <a:gd name="T7" fmla="*/ 178 h 903"/>
                <a:gd name="T8" fmla="*/ 885 w 992"/>
                <a:gd name="T9" fmla="*/ 247 h 903"/>
                <a:gd name="T10" fmla="*/ 992 w 992"/>
                <a:gd name="T11" fmla="*/ 131 h 903"/>
                <a:gd name="T12" fmla="*/ 807 w 992"/>
                <a:gd name="T13" fmla="*/ 0 h 903"/>
                <a:gd name="T14" fmla="*/ 598 w 992"/>
                <a:gd name="T15" fmla="*/ 152 h 903"/>
                <a:gd name="T16" fmla="*/ 383 w 992"/>
                <a:gd name="T17" fmla="*/ 0 h 903"/>
                <a:gd name="T18" fmla="*/ 62 w 992"/>
                <a:gd name="T19" fmla="*/ 307 h 903"/>
                <a:gd name="T20" fmla="*/ 86 w 992"/>
                <a:gd name="T21" fmla="*/ 327 h 903"/>
                <a:gd name="T22" fmla="*/ 112 w 992"/>
                <a:gd name="T23" fmla="*/ 305 h 903"/>
                <a:gd name="T24" fmla="*/ 378 w 992"/>
                <a:gd name="T25" fmla="*/ 44 h 903"/>
                <a:gd name="T26" fmla="*/ 486 w 992"/>
                <a:gd name="T27" fmla="*/ 178 h 903"/>
                <a:gd name="T28" fmla="*/ 378 w 992"/>
                <a:gd name="T29" fmla="*/ 652 h 903"/>
                <a:gd name="T30" fmla="*/ 189 w 992"/>
                <a:gd name="T31" fmla="*/ 859 h 903"/>
                <a:gd name="T32" fmla="*/ 90 w 992"/>
                <a:gd name="T33" fmla="*/ 833 h 903"/>
                <a:gd name="T34" fmla="*/ 184 w 992"/>
                <a:gd name="T35" fmla="*/ 725 h 903"/>
                <a:gd name="T36" fmla="*/ 109 w 992"/>
                <a:gd name="T37" fmla="*/ 656 h 903"/>
                <a:gd name="T38" fmla="*/ 0 w 992"/>
                <a:gd name="T39" fmla="*/ 771 h 903"/>
                <a:gd name="T40" fmla="*/ 188 w 992"/>
                <a:gd name="T41" fmla="*/ 903 h 903"/>
                <a:gd name="T42" fmla="*/ 396 w 992"/>
                <a:gd name="T43" fmla="*/ 751 h 903"/>
                <a:gd name="T44" fmla="*/ 612 w 992"/>
                <a:gd name="T45" fmla="*/ 903 h 903"/>
                <a:gd name="T46" fmla="*/ 931 w 992"/>
                <a:gd name="T47" fmla="*/ 595 h 903"/>
                <a:gd name="T48" fmla="*/ 906 w 992"/>
                <a:gd name="T49" fmla="*/ 576 h 903"/>
                <a:gd name="T50" fmla="*/ 881 w 992"/>
                <a:gd name="T51" fmla="*/ 598 h 903"/>
                <a:gd name="T52" fmla="*/ 616 w 992"/>
                <a:gd name="T53" fmla="*/ 859 h 903"/>
                <a:gd name="T54" fmla="*/ 506 w 992"/>
                <a:gd name="T55" fmla="*/ 728 h 903"/>
                <a:gd name="T56" fmla="*/ 540 w 992"/>
                <a:gd name="T57" fmla="*/ 552 h 903"/>
                <a:gd name="T58" fmla="*/ 608 w 992"/>
                <a:gd name="T59" fmla="*/ 279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92" h="903">
                  <a:moveTo>
                    <a:pt x="608" y="279"/>
                  </a:moveTo>
                  <a:cubicBezTo>
                    <a:pt x="620" y="228"/>
                    <a:pt x="666" y="44"/>
                    <a:pt x="805" y="44"/>
                  </a:cubicBezTo>
                  <a:cubicBezTo>
                    <a:pt x="815" y="44"/>
                    <a:pt x="863" y="44"/>
                    <a:pt x="905" y="70"/>
                  </a:cubicBezTo>
                  <a:cubicBezTo>
                    <a:pt x="849" y="80"/>
                    <a:pt x="809" y="130"/>
                    <a:pt x="809" y="178"/>
                  </a:cubicBezTo>
                  <a:cubicBezTo>
                    <a:pt x="809" y="210"/>
                    <a:pt x="831" y="247"/>
                    <a:pt x="885" y="247"/>
                  </a:cubicBezTo>
                  <a:cubicBezTo>
                    <a:pt x="928" y="247"/>
                    <a:pt x="992" y="211"/>
                    <a:pt x="992" y="131"/>
                  </a:cubicBezTo>
                  <a:cubicBezTo>
                    <a:pt x="992" y="28"/>
                    <a:pt x="874" y="0"/>
                    <a:pt x="807" y="0"/>
                  </a:cubicBezTo>
                  <a:cubicBezTo>
                    <a:pt x="692" y="0"/>
                    <a:pt x="622" y="106"/>
                    <a:pt x="598" y="152"/>
                  </a:cubicBezTo>
                  <a:cubicBezTo>
                    <a:pt x="548" y="20"/>
                    <a:pt x="441" y="0"/>
                    <a:pt x="383" y="0"/>
                  </a:cubicBezTo>
                  <a:cubicBezTo>
                    <a:pt x="175" y="0"/>
                    <a:pt x="62" y="257"/>
                    <a:pt x="62" y="307"/>
                  </a:cubicBezTo>
                  <a:cubicBezTo>
                    <a:pt x="62" y="327"/>
                    <a:pt x="82" y="327"/>
                    <a:pt x="86" y="327"/>
                  </a:cubicBezTo>
                  <a:cubicBezTo>
                    <a:pt x="102" y="327"/>
                    <a:pt x="108" y="323"/>
                    <a:pt x="112" y="305"/>
                  </a:cubicBezTo>
                  <a:cubicBezTo>
                    <a:pt x="179" y="94"/>
                    <a:pt x="311" y="44"/>
                    <a:pt x="378" y="44"/>
                  </a:cubicBezTo>
                  <a:cubicBezTo>
                    <a:pt x="417" y="44"/>
                    <a:pt x="486" y="62"/>
                    <a:pt x="486" y="178"/>
                  </a:cubicBezTo>
                  <a:cubicBezTo>
                    <a:pt x="486" y="239"/>
                    <a:pt x="452" y="373"/>
                    <a:pt x="378" y="652"/>
                  </a:cubicBezTo>
                  <a:cubicBezTo>
                    <a:pt x="347" y="775"/>
                    <a:pt x="277" y="859"/>
                    <a:pt x="189" y="859"/>
                  </a:cubicBezTo>
                  <a:cubicBezTo>
                    <a:pt x="177" y="859"/>
                    <a:pt x="131" y="859"/>
                    <a:pt x="90" y="833"/>
                  </a:cubicBezTo>
                  <a:cubicBezTo>
                    <a:pt x="139" y="823"/>
                    <a:pt x="184" y="781"/>
                    <a:pt x="184" y="725"/>
                  </a:cubicBezTo>
                  <a:cubicBezTo>
                    <a:pt x="184" y="671"/>
                    <a:pt x="139" y="656"/>
                    <a:pt x="109" y="656"/>
                  </a:cubicBezTo>
                  <a:cubicBezTo>
                    <a:pt x="50" y="656"/>
                    <a:pt x="0" y="707"/>
                    <a:pt x="0" y="771"/>
                  </a:cubicBezTo>
                  <a:cubicBezTo>
                    <a:pt x="0" y="863"/>
                    <a:pt x="99" y="903"/>
                    <a:pt x="188" y="903"/>
                  </a:cubicBezTo>
                  <a:cubicBezTo>
                    <a:pt x="319" y="903"/>
                    <a:pt x="391" y="763"/>
                    <a:pt x="396" y="751"/>
                  </a:cubicBezTo>
                  <a:cubicBezTo>
                    <a:pt x="420" y="825"/>
                    <a:pt x="492" y="903"/>
                    <a:pt x="612" y="903"/>
                  </a:cubicBezTo>
                  <a:cubicBezTo>
                    <a:pt x="817" y="903"/>
                    <a:pt x="931" y="645"/>
                    <a:pt x="931" y="595"/>
                  </a:cubicBezTo>
                  <a:cubicBezTo>
                    <a:pt x="931" y="576"/>
                    <a:pt x="913" y="576"/>
                    <a:pt x="906" y="576"/>
                  </a:cubicBezTo>
                  <a:cubicBezTo>
                    <a:pt x="888" y="576"/>
                    <a:pt x="885" y="584"/>
                    <a:pt x="881" y="598"/>
                  </a:cubicBezTo>
                  <a:cubicBezTo>
                    <a:pt x="815" y="811"/>
                    <a:pt x="680" y="859"/>
                    <a:pt x="616" y="859"/>
                  </a:cubicBezTo>
                  <a:cubicBezTo>
                    <a:pt x="538" y="859"/>
                    <a:pt x="506" y="795"/>
                    <a:pt x="506" y="728"/>
                  </a:cubicBezTo>
                  <a:cubicBezTo>
                    <a:pt x="506" y="684"/>
                    <a:pt x="518" y="639"/>
                    <a:pt x="540" y="552"/>
                  </a:cubicBezTo>
                  <a:lnTo>
                    <a:pt x="608" y="279"/>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6" name="Freeform 29">
              <a:extLst>
                <a:ext uri="{FF2B5EF4-FFF2-40B4-BE49-F238E27FC236}">
                  <a16:creationId xmlns:a16="http://schemas.microsoft.com/office/drawing/2014/main" id="{31A5C2D6-6ADF-458D-8261-D46E6A00A180}"/>
                </a:ext>
              </a:extLst>
            </p:cNvPr>
            <p:cNvSpPr>
              <a:spLocks noEditPoints="1"/>
            </p:cNvSpPr>
            <p:nvPr/>
          </p:nvSpPr>
          <p:spPr bwMode="auto">
            <a:xfrm>
              <a:off x="3686175" y="3325813"/>
              <a:ext cx="46038" cy="61913"/>
            </a:xfrm>
            <a:custGeom>
              <a:avLst/>
              <a:gdLst>
                <a:gd name="T0" fmla="*/ 682 w 688"/>
                <a:gd name="T1" fmla="*/ 100 h 899"/>
                <a:gd name="T2" fmla="*/ 688 w 688"/>
                <a:gd name="T3" fmla="*/ 71 h 899"/>
                <a:gd name="T4" fmla="*/ 640 w 688"/>
                <a:gd name="T5" fmla="*/ 26 h 899"/>
                <a:gd name="T6" fmla="*/ 576 w 688"/>
                <a:gd name="T7" fmla="*/ 80 h 899"/>
                <a:gd name="T8" fmla="*/ 432 w 688"/>
                <a:gd name="T9" fmla="*/ 0 h 899"/>
                <a:gd name="T10" fmla="*/ 75 w 688"/>
                <a:gd name="T11" fmla="*/ 386 h 899"/>
                <a:gd name="T12" fmla="*/ 287 w 688"/>
                <a:gd name="T13" fmla="*/ 615 h 899"/>
                <a:gd name="T14" fmla="*/ 462 w 688"/>
                <a:gd name="T15" fmla="*/ 540 h 899"/>
                <a:gd name="T16" fmla="*/ 431 w 688"/>
                <a:gd name="T17" fmla="*/ 665 h 899"/>
                <a:gd name="T18" fmla="*/ 353 w 688"/>
                <a:gd name="T19" fmla="*/ 808 h 899"/>
                <a:gd name="T20" fmla="*/ 196 w 688"/>
                <a:gd name="T21" fmla="*/ 860 h 899"/>
                <a:gd name="T22" fmla="*/ 89 w 688"/>
                <a:gd name="T23" fmla="*/ 851 h 899"/>
                <a:gd name="T24" fmla="*/ 134 w 688"/>
                <a:gd name="T25" fmla="*/ 780 h 899"/>
                <a:gd name="T26" fmla="*/ 80 w 688"/>
                <a:gd name="T27" fmla="*/ 729 h 899"/>
                <a:gd name="T28" fmla="*/ 0 w 688"/>
                <a:gd name="T29" fmla="*/ 814 h 899"/>
                <a:gd name="T30" fmla="*/ 198 w 688"/>
                <a:gd name="T31" fmla="*/ 899 h 899"/>
                <a:gd name="T32" fmla="*/ 530 w 688"/>
                <a:gd name="T33" fmla="*/ 708 h 899"/>
                <a:gd name="T34" fmla="*/ 682 w 688"/>
                <a:gd name="T35" fmla="*/ 100 h 899"/>
                <a:gd name="T36" fmla="*/ 489 w 688"/>
                <a:gd name="T37" fmla="*/ 430 h 899"/>
                <a:gd name="T38" fmla="*/ 461 w 688"/>
                <a:gd name="T39" fmla="*/ 481 h 899"/>
                <a:gd name="T40" fmla="*/ 292 w 688"/>
                <a:gd name="T41" fmla="*/ 576 h 899"/>
                <a:gd name="T42" fmla="*/ 187 w 688"/>
                <a:gd name="T43" fmla="*/ 443 h 899"/>
                <a:gd name="T44" fmla="*/ 261 w 688"/>
                <a:gd name="T45" fmla="*/ 164 h 899"/>
                <a:gd name="T46" fmla="*/ 432 w 688"/>
                <a:gd name="T47" fmla="*/ 39 h 899"/>
                <a:gd name="T48" fmla="*/ 557 w 688"/>
                <a:gd name="T49" fmla="*/ 158 h 899"/>
                <a:gd name="T50" fmla="*/ 553 w 688"/>
                <a:gd name="T51" fmla="*/ 178 h 899"/>
                <a:gd name="T52" fmla="*/ 489 w 688"/>
                <a:gd name="T53" fmla="*/ 430 h 8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8" h="899">
                  <a:moveTo>
                    <a:pt x="682" y="100"/>
                  </a:moveTo>
                  <a:cubicBezTo>
                    <a:pt x="688" y="80"/>
                    <a:pt x="688" y="72"/>
                    <a:pt x="688" y="71"/>
                  </a:cubicBezTo>
                  <a:cubicBezTo>
                    <a:pt x="688" y="40"/>
                    <a:pt x="663" y="26"/>
                    <a:pt x="640" y="26"/>
                  </a:cubicBezTo>
                  <a:cubicBezTo>
                    <a:pt x="608" y="26"/>
                    <a:pt x="582" y="53"/>
                    <a:pt x="576" y="80"/>
                  </a:cubicBezTo>
                  <a:cubicBezTo>
                    <a:pt x="553" y="41"/>
                    <a:pt x="505" y="0"/>
                    <a:pt x="432" y="0"/>
                  </a:cubicBezTo>
                  <a:cubicBezTo>
                    <a:pt x="258" y="0"/>
                    <a:pt x="75" y="187"/>
                    <a:pt x="75" y="386"/>
                  </a:cubicBezTo>
                  <a:cubicBezTo>
                    <a:pt x="75" y="530"/>
                    <a:pt x="173" y="615"/>
                    <a:pt x="287" y="615"/>
                  </a:cubicBezTo>
                  <a:cubicBezTo>
                    <a:pt x="352" y="615"/>
                    <a:pt x="413" y="583"/>
                    <a:pt x="462" y="540"/>
                  </a:cubicBezTo>
                  <a:lnTo>
                    <a:pt x="431" y="665"/>
                  </a:lnTo>
                  <a:cubicBezTo>
                    <a:pt x="416" y="723"/>
                    <a:pt x="406" y="761"/>
                    <a:pt x="353" y="808"/>
                  </a:cubicBezTo>
                  <a:cubicBezTo>
                    <a:pt x="292" y="860"/>
                    <a:pt x="232" y="860"/>
                    <a:pt x="196" y="860"/>
                  </a:cubicBezTo>
                  <a:cubicBezTo>
                    <a:pt x="132" y="860"/>
                    <a:pt x="114" y="856"/>
                    <a:pt x="89" y="851"/>
                  </a:cubicBezTo>
                  <a:cubicBezTo>
                    <a:pt x="125" y="833"/>
                    <a:pt x="134" y="800"/>
                    <a:pt x="134" y="780"/>
                  </a:cubicBezTo>
                  <a:cubicBezTo>
                    <a:pt x="134" y="747"/>
                    <a:pt x="107" y="729"/>
                    <a:pt x="80" y="729"/>
                  </a:cubicBezTo>
                  <a:cubicBezTo>
                    <a:pt x="41" y="729"/>
                    <a:pt x="0" y="761"/>
                    <a:pt x="0" y="814"/>
                  </a:cubicBezTo>
                  <a:cubicBezTo>
                    <a:pt x="0" y="897"/>
                    <a:pt x="120" y="899"/>
                    <a:pt x="198" y="899"/>
                  </a:cubicBezTo>
                  <a:cubicBezTo>
                    <a:pt x="417" y="899"/>
                    <a:pt x="511" y="787"/>
                    <a:pt x="530" y="708"/>
                  </a:cubicBezTo>
                  <a:lnTo>
                    <a:pt x="682" y="100"/>
                  </a:lnTo>
                  <a:close/>
                  <a:moveTo>
                    <a:pt x="489" y="430"/>
                  </a:moveTo>
                  <a:cubicBezTo>
                    <a:pt x="484" y="450"/>
                    <a:pt x="484" y="453"/>
                    <a:pt x="461" y="481"/>
                  </a:cubicBezTo>
                  <a:cubicBezTo>
                    <a:pt x="411" y="540"/>
                    <a:pt x="345" y="576"/>
                    <a:pt x="292" y="576"/>
                  </a:cubicBezTo>
                  <a:cubicBezTo>
                    <a:pt x="221" y="576"/>
                    <a:pt x="187" y="515"/>
                    <a:pt x="187" y="443"/>
                  </a:cubicBezTo>
                  <a:cubicBezTo>
                    <a:pt x="187" y="382"/>
                    <a:pt x="225" y="226"/>
                    <a:pt x="261" y="164"/>
                  </a:cubicBezTo>
                  <a:cubicBezTo>
                    <a:pt x="320" y="66"/>
                    <a:pt x="385" y="39"/>
                    <a:pt x="432" y="39"/>
                  </a:cubicBezTo>
                  <a:cubicBezTo>
                    <a:pt x="530" y="39"/>
                    <a:pt x="557" y="144"/>
                    <a:pt x="557" y="158"/>
                  </a:cubicBezTo>
                  <a:cubicBezTo>
                    <a:pt x="557" y="160"/>
                    <a:pt x="557" y="163"/>
                    <a:pt x="553" y="178"/>
                  </a:cubicBezTo>
                  <a:lnTo>
                    <a:pt x="489" y="430"/>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7" name="Freeform 30">
              <a:extLst>
                <a:ext uri="{FF2B5EF4-FFF2-40B4-BE49-F238E27FC236}">
                  <a16:creationId xmlns:a16="http://schemas.microsoft.com/office/drawing/2014/main" id="{489888BC-EF2E-43E0-A3DC-3301F3D89568}"/>
                </a:ext>
              </a:extLst>
            </p:cNvPr>
            <p:cNvSpPr>
              <a:spLocks/>
            </p:cNvSpPr>
            <p:nvPr/>
          </p:nvSpPr>
          <p:spPr bwMode="auto">
            <a:xfrm>
              <a:off x="3740150" y="3335338"/>
              <a:ext cx="34925" cy="47625"/>
            </a:xfrm>
            <a:custGeom>
              <a:avLst/>
              <a:gdLst>
                <a:gd name="T0" fmla="*/ 249 w 518"/>
                <a:gd name="T1" fmla="*/ 333 h 685"/>
                <a:gd name="T2" fmla="*/ 402 w 518"/>
                <a:gd name="T3" fmla="*/ 489 h 685"/>
                <a:gd name="T4" fmla="*/ 250 w 518"/>
                <a:gd name="T5" fmla="*/ 644 h 685"/>
                <a:gd name="T6" fmla="*/ 70 w 518"/>
                <a:gd name="T7" fmla="*/ 592 h 685"/>
                <a:gd name="T8" fmla="*/ 123 w 518"/>
                <a:gd name="T9" fmla="*/ 532 h 685"/>
                <a:gd name="T10" fmla="*/ 62 w 518"/>
                <a:gd name="T11" fmla="*/ 471 h 685"/>
                <a:gd name="T12" fmla="*/ 0 w 518"/>
                <a:gd name="T13" fmla="*/ 533 h 685"/>
                <a:gd name="T14" fmla="*/ 253 w 518"/>
                <a:gd name="T15" fmla="*/ 685 h 685"/>
                <a:gd name="T16" fmla="*/ 518 w 518"/>
                <a:gd name="T17" fmla="*/ 489 h 685"/>
                <a:gd name="T18" fmla="*/ 332 w 518"/>
                <a:gd name="T19" fmla="*/ 312 h 685"/>
                <a:gd name="T20" fmla="*/ 483 w 518"/>
                <a:gd name="T21" fmla="*/ 142 h 685"/>
                <a:gd name="T22" fmla="*/ 256 w 518"/>
                <a:gd name="T23" fmla="*/ 0 h 685"/>
                <a:gd name="T24" fmla="*/ 35 w 518"/>
                <a:gd name="T25" fmla="*/ 141 h 685"/>
                <a:gd name="T26" fmla="*/ 92 w 518"/>
                <a:gd name="T27" fmla="*/ 200 h 685"/>
                <a:gd name="T28" fmla="*/ 149 w 518"/>
                <a:gd name="T29" fmla="*/ 143 h 685"/>
                <a:gd name="T30" fmla="*/ 101 w 518"/>
                <a:gd name="T31" fmla="*/ 86 h 685"/>
                <a:gd name="T32" fmla="*/ 253 w 518"/>
                <a:gd name="T33" fmla="*/ 37 h 685"/>
                <a:gd name="T34" fmla="*/ 378 w 518"/>
                <a:gd name="T35" fmla="*/ 142 h 685"/>
                <a:gd name="T36" fmla="*/ 235 w 518"/>
                <a:gd name="T37" fmla="*/ 296 h 685"/>
                <a:gd name="T38" fmla="*/ 178 w 518"/>
                <a:gd name="T39" fmla="*/ 300 h 685"/>
                <a:gd name="T40" fmla="*/ 156 w 518"/>
                <a:gd name="T41" fmla="*/ 316 h 685"/>
                <a:gd name="T42" fmla="*/ 184 w 518"/>
                <a:gd name="T43" fmla="*/ 333 h 685"/>
                <a:gd name="T44" fmla="*/ 249 w 518"/>
                <a:gd name="T45" fmla="*/ 333 h 6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18" h="685">
                  <a:moveTo>
                    <a:pt x="249" y="333"/>
                  </a:moveTo>
                  <a:cubicBezTo>
                    <a:pt x="341" y="333"/>
                    <a:pt x="402" y="390"/>
                    <a:pt x="402" y="489"/>
                  </a:cubicBezTo>
                  <a:cubicBezTo>
                    <a:pt x="402" y="590"/>
                    <a:pt x="339" y="644"/>
                    <a:pt x="250" y="644"/>
                  </a:cubicBezTo>
                  <a:cubicBezTo>
                    <a:pt x="239" y="644"/>
                    <a:pt x="121" y="644"/>
                    <a:pt x="70" y="592"/>
                  </a:cubicBezTo>
                  <a:cubicBezTo>
                    <a:pt x="111" y="586"/>
                    <a:pt x="123" y="555"/>
                    <a:pt x="123" y="532"/>
                  </a:cubicBezTo>
                  <a:cubicBezTo>
                    <a:pt x="123" y="495"/>
                    <a:pt x="95" y="471"/>
                    <a:pt x="62" y="471"/>
                  </a:cubicBezTo>
                  <a:cubicBezTo>
                    <a:pt x="30" y="471"/>
                    <a:pt x="0" y="492"/>
                    <a:pt x="0" y="533"/>
                  </a:cubicBezTo>
                  <a:cubicBezTo>
                    <a:pt x="0" y="637"/>
                    <a:pt x="117" y="685"/>
                    <a:pt x="253" y="685"/>
                  </a:cubicBezTo>
                  <a:cubicBezTo>
                    <a:pt x="417" y="685"/>
                    <a:pt x="518" y="586"/>
                    <a:pt x="518" y="489"/>
                  </a:cubicBezTo>
                  <a:cubicBezTo>
                    <a:pt x="518" y="408"/>
                    <a:pt x="446" y="338"/>
                    <a:pt x="332" y="312"/>
                  </a:cubicBezTo>
                  <a:cubicBezTo>
                    <a:pt x="452" y="273"/>
                    <a:pt x="483" y="198"/>
                    <a:pt x="483" y="142"/>
                  </a:cubicBezTo>
                  <a:cubicBezTo>
                    <a:pt x="483" y="61"/>
                    <a:pt x="381" y="0"/>
                    <a:pt x="256" y="0"/>
                  </a:cubicBezTo>
                  <a:cubicBezTo>
                    <a:pt x="134" y="0"/>
                    <a:pt x="35" y="51"/>
                    <a:pt x="35" y="141"/>
                  </a:cubicBezTo>
                  <a:cubicBezTo>
                    <a:pt x="35" y="188"/>
                    <a:pt x="73" y="200"/>
                    <a:pt x="92" y="200"/>
                  </a:cubicBezTo>
                  <a:cubicBezTo>
                    <a:pt x="121" y="200"/>
                    <a:pt x="149" y="179"/>
                    <a:pt x="149" y="143"/>
                  </a:cubicBezTo>
                  <a:cubicBezTo>
                    <a:pt x="149" y="120"/>
                    <a:pt x="137" y="92"/>
                    <a:pt x="101" y="86"/>
                  </a:cubicBezTo>
                  <a:cubicBezTo>
                    <a:pt x="144" y="40"/>
                    <a:pt x="232" y="37"/>
                    <a:pt x="253" y="37"/>
                  </a:cubicBezTo>
                  <a:cubicBezTo>
                    <a:pt x="326" y="37"/>
                    <a:pt x="378" y="74"/>
                    <a:pt x="378" y="142"/>
                  </a:cubicBezTo>
                  <a:cubicBezTo>
                    <a:pt x="378" y="200"/>
                    <a:pt x="340" y="290"/>
                    <a:pt x="235" y="296"/>
                  </a:cubicBezTo>
                  <a:cubicBezTo>
                    <a:pt x="207" y="297"/>
                    <a:pt x="203" y="298"/>
                    <a:pt x="178" y="300"/>
                  </a:cubicBezTo>
                  <a:cubicBezTo>
                    <a:pt x="167" y="300"/>
                    <a:pt x="156" y="301"/>
                    <a:pt x="156" y="316"/>
                  </a:cubicBezTo>
                  <a:cubicBezTo>
                    <a:pt x="156" y="333"/>
                    <a:pt x="166" y="333"/>
                    <a:pt x="184" y="333"/>
                  </a:cubicBezTo>
                  <a:lnTo>
                    <a:pt x="249" y="333"/>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8" name="Freeform 31">
              <a:extLst>
                <a:ext uri="{FF2B5EF4-FFF2-40B4-BE49-F238E27FC236}">
                  <a16:creationId xmlns:a16="http://schemas.microsoft.com/office/drawing/2014/main" id="{9F71E40E-48E9-489A-801E-9120DBA96008}"/>
                </a:ext>
              </a:extLst>
            </p:cNvPr>
            <p:cNvSpPr>
              <a:spLocks/>
            </p:cNvSpPr>
            <p:nvPr/>
          </p:nvSpPr>
          <p:spPr bwMode="auto">
            <a:xfrm>
              <a:off x="4943475" y="3286125"/>
              <a:ext cx="68263" cy="61913"/>
            </a:xfrm>
            <a:custGeom>
              <a:avLst/>
              <a:gdLst>
                <a:gd name="T0" fmla="*/ 608 w 993"/>
                <a:gd name="T1" fmla="*/ 279 h 903"/>
                <a:gd name="T2" fmla="*/ 805 w 993"/>
                <a:gd name="T3" fmla="*/ 44 h 903"/>
                <a:gd name="T4" fmla="*/ 905 w 993"/>
                <a:gd name="T5" fmla="*/ 70 h 903"/>
                <a:gd name="T6" fmla="*/ 809 w 993"/>
                <a:gd name="T7" fmla="*/ 178 h 903"/>
                <a:gd name="T8" fmla="*/ 885 w 993"/>
                <a:gd name="T9" fmla="*/ 247 h 903"/>
                <a:gd name="T10" fmla="*/ 993 w 993"/>
                <a:gd name="T11" fmla="*/ 131 h 903"/>
                <a:gd name="T12" fmla="*/ 808 w 993"/>
                <a:gd name="T13" fmla="*/ 0 h 903"/>
                <a:gd name="T14" fmla="*/ 598 w 993"/>
                <a:gd name="T15" fmla="*/ 152 h 903"/>
                <a:gd name="T16" fmla="*/ 383 w 993"/>
                <a:gd name="T17" fmla="*/ 0 h 903"/>
                <a:gd name="T18" fmla="*/ 62 w 993"/>
                <a:gd name="T19" fmla="*/ 307 h 903"/>
                <a:gd name="T20" fmla="*/ 86 w 993"/>
                <a:gd name="T21" fmla="*/ 327 h 903"/>
                <a:gd name="T22" fmla="*/ 112 w 993"/>
                <a:gd name="T23" fmla="*/ 305 h 903"/>
                <a:gd name="T24" fmla="*/ 379 w 993"/>
                <a:gd name="T25" fmla="*/ 44 h 903"/>
                <a:gd name="T26" fmla="*/ 486 w 993"/>
                <a:gd name="T27" fmla="*/ 178 h 903"/>
                <a:gd name="T28" fmla="*/ 379 w 993"/>
                <a:gd name="T29" fmla="*/ 652 h 903"/>
                <a:gd name="T30" fmla="*/ 190 w 993"/>
                <a:gd name="T31" fmla="*/ 859 h 903"/>
                <a:gd name="T32" fmla="*/ 90 w 993"/>
                <a:gd name="T33" fmla="*/ 833 h 903"/>
                <a:gd name="T34" fmla="*/ 184 w 993"/>
                <a:gd name="T35" fmla="*/ 725 h 903"/>
                <a:gd name="T36" fmla="*/ 110 w 993"/>
                <a:gd name="T37" fmla="*/ 656 h 903"/>
                <a:gd name="T38" fmla="*/ 0 w 993"/>
                <a:gd name="T39" fmla="*/ 771 h 903"/>
                <a:gd name="T40" fmla="*/ 188 w 993"/>
                <a:gd name="T41" fmla="*/ 903 h 903"/>
                <a:gd name="T42" fmla="*/ 397 w 993"/>
                <a:gd name="T43" fmla="*/ 751 h 903"/>
                <a:gd name="T44" fmla="*/ 612 w 993"/>
                <a:gd name="T45" fmla="*/ 903 h 903"/>
                <a:gd name="T46" fmla="*/ 931 w 993"/>
                <a:gd name="T47" fmla="*/ 595 h 903"/>
                <a:gd name="T48" fmla="*/ 907 w 993"/>
                <a:gd name="T49" fmla="*/ 576 h 903"/>
                <a:gd name="T50" fmla="*/ 881 w 993"/>
                <a:gd name="T51" fmla="*/ 598 h 903"/>
                <a:gd name="T52" fmla="*/ 616 w 993"/>
                <a:gd name="T53" fmla="*/ 859 h 903"/>
                <a:gd name="T54" fmla="*/ 507 w 993"/>
                <a:gd name="T55" fmla="*/ 728 h 903"/>
                <a:gd name="T56" fmla="*/ 540 w 993"/>
                <a:gd name="T57" fmla="*/ 552 h 903"/>
                <a:gd name="T58" fmla="*/ 608 w 993"/>
                <a:gd name="T59" fmla="*/ 279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93" h="903">
                  <a:moveTo>
                    <a:pt x="608" y="279"/>
                  </a:moveTo>
                  <a:cubicBezTo>
                    <a:pt x="620" y="228"/>
                    <a:pt x="666" y="44"/>
                    <a:pt x="805" y="44"/>
                  </a:cubicBezTo>
                  <a:cubicBezTo>
                    <a:pt x="815" y="44"/>
                    <a:pt x="863" y="44"/>
                    <a:pt x="905" y="70"/>
                  </a:cubicBezTo>
                  <a:cubicBezTo>
                    <a:pt x="849" y="80"/>
                    <a:pt x="809" y="130"/>
                    <a:pt x="809" y="178"/>
                  </a:cubicBezTo>
                  <a:cubicBezTo>
                    <a:pt x="809" y="210"/>
                    <a:pt x="831" y="247"/>
                    <a:pt x="885" y="247"/>
                  </a:cubicBezTo>
                  <a:cubicBezTo>
                    <a:pt x="929" y="247"/>
                    <a:pt x="993" y="211"/>
                    <a:pt x="993" y="131"/>
                  </a:cubicBezTo>
                  <a:cubicBezTo>
                    <a:pt x="993" y="28"/>
                    <a:pt x="875" y="0"/>
                    <a:pt x="808" y="0"/>
                  </a:cubicBezTo>
                  <a:cubicBezTo>
                    <a:pt x="692" y="0"/>
                    <a:pt x="622" y="106"/>
                    <a:pt x="598" y="152"/>
                  </a:cubicBezTo>
                  <a:cubicBezTo>
                    <a:pt x="548" y="20"/>
                    <a:pt x="441" y="0"/>
                    <a:pt x="383" y="0"/>
                  </a:cubicBezTo>
                  <a:cubicBezTo>
                    <a:pt x="175" y="0"/>
                    <a:pt x="62" y="257"/>
                    <a:pt x="62" y="307"/>
                  </a:cubicBezTo>
                  <a:cubicBezTo>
                    <a:pt x="62" y="327"/>
                    <a:pt x="83" y="327"/>
                    <a:pt x="86" y="327"/>
                  </a:cubicBezTo>
                  <a:cubicBezTo>
                    <a:pt x="102" y="327"/>
                    <a:pt x="108" y="323"/>
                    <a:pt x="112" y="305"/>
                  </a:cubicBezTo>
                  <a:cubicBezTo>
                    <a:pt x="179" y="94"/>
                    <a:pt x="311" y="44"/>
                    <a:pt x="379" y="44"/>
                  </a:cubicBezTo>
                  <a:cubicBezTo>
                    <a:pt x="417" y="44"/>
                    <a:pt x="486" y="62"/>
                    <a:pt x="486" y="178"/>
                  </a:cubicBezTo>
                  <a:cubicBezTo>
                    <a:pt x="486" y="239"/>
                    <a:pt x="453" y="373"/>
                    <a:pt x="379" y="652"/>
                  </a:cubicBezTo>
                  <a:cubicBezTo>
                    <a:pt x="347" y="775"/>
                    <a:pt x="277" y="859"/>
                    <a:pt x="190" y="859"/>
                  </a:cubicBezTo>
                  <a:cubicBezTo>
                    <a:pt x="178" y="859"/>
                    <a:pt x="132" y="859"/>
                    <a:pt x="90" y="833"/>
                  </a:cubicBezTo>
                  <a:cubicBezTo>
                    <a:pt x="140" y="823"/>
                    <a:pt x="184" y="781"/>
                    <a:pt x="184" y="725"/>
                  </a:cubicBezTo>
                  <a:cubicBezTo>
                    <a:pt x="184" y="671"/>
                    <a:pt x="140" y="656"/>
                    <a:pt x="110" y="656"/>
                  </a:cubicBezTo>
                  <a:cubicBezTo>
                    <a:pt x="50" y="656"/>
                    <a:pt x="0" y="707"/>
                    <a:pt x="0" y="771"/>
                  </a:cubicBezTo>
                  <a:cubicBezTo>
                    <a:pt x="0" y="863"/>
                    <a:pt x="100" y="903"/>
                    <a:pt x="188" y="903"/>
                  </a:cubicBezTo>
                  <a:cubicBezTo>
                    <a:pt x="319" y="903"/>
                    <a:pt x="391" y="763"/>
                    <a:pt x="397" y="751"/>
                  </a:cubicBezTo>
                  <a:cubicBezTo>
                    <a:pt x="421" y="825"/>
                    <a:pt x="493" y="903"/>
                    <a:pt x="612" y="903"/>
                  </a:cubicBezTo>
                  <a:cubicBezTo>
                    <a:pt x="817" y="903"/>
                    <a:pt x="931" y="645"/>
                    <a:pt x="931" y="595"/>
                  </a:cubicBezTo>
                  <a:cubicBezTo>
                    <a:pt x="931" y="576"/>
                    <a:pt x="913" y="576"/>
                    <a:pt x="907" y="576"/>
                  </a:cubicBezTo>
                  <a:cubicBezTo>
                    <a:pt x="889" y="576"/>
                    <a:pt x="885" y="584"/>
                    <a:pt x="881" y="598"/>
                  </a:cubicBezTo>
                  <a:cubicBezTo>
                    <a:pt x="815" y="811"/>
                    <a:pt x="680" y="859"/>
                    <a:pt x="616" y="859"/>
                  </a:cubicBezTo>
                  <a:cubicBezTo>
                    <a:pt x="538" y="859"/>
                    <a:pt x="507" y="795"/>
                    <a:pt x="507" y="728"/>
                  </a:cubicBezTo>
                  <a:cubicBezTo>
                    <a:pt x="507" y="684"/>
                    <a:pt x="518" y="639"/>
                    <a:pt x="540" y="552"/>
                  </a:cubicBezTo>
                  <a:lnTo>
                    <a:pt x="608" y="279"/>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9" name="Freeform 32">
              <a:extLst>
                <a:ext uri="{FF2B5EF4-FFF2-40B4-BE49-F238E27FC236}">
                  <a16:creationId xmlns:a16="http://schemas.microsoft.com/office/drawing/2014/main" id="{985AE427-8028-493B-9BCA-3A01DF4DB764}"/>
                </a:ext>
              </a:extLst>
            </p:cNvPr>
            <p:cNvSpPr>
              <a:spLocks/>
            </p:cNvSpPr>
            <p:nvPr/>
          </p:nvSpPr>
          <p:spPr bwMode="auto">
            <a:xfrm>
              <a:off x="5026025" y="3300413"/>
              <a:ext cx="50800" cy="68263"/>
            </a:xfrm>
            <a:custGeom>
              <a:avLst/>
              <a:gdLst>
                <a:gd name="T0" fmla="*/ 332 w 760"/>
                <a:gd name="T1" fmla="*/ 42 h 982"/>
                <a:gd name="T2" fmla="*/ 338 w 760"/>
                <a:gd name="T3" fmla="*/ 19 h 982"/>
                <a:gd name="T4" fmla="*/ 315 w 760"/>
                <a:gd name="T5" fmla="*/ 0 h 982"/>
                <a:gd name="T6" fmla="*/ 137 w 760"/>
                <a:gd name="T7" fmla="*/ 14 h 982"/>
                <a:gd name="T8" fmla="*/ 106 w 760"/>
                <a:gd name="T9" fmla="*/ 46 h 982"/>
                <a:gd name="T10" fmla="*/ 142 w 760"/>
                <a:gd name="T11" fmla="*/ 65 h 982"/>
                <a:gd name="T12" fmla="*/ 210 w 760"/>
                <a:gd name="T13" fmla="*/ 86 h 982"/>
                <a:gd name="T14" fmla="*/ 203 w 760"/>
                <a:gd name="T15" fmla="*/ 117 h 982"/>
                <a:gd name="T16" fmla="*/ 7 w 760"/>
                <a:gd name="T17" fmla="*/ 906 h 982"/>
                <a:gd name="T18" fmla="*/ 0 w 760"/>
                <a:gd name="T19" fmla="*/ 937 h 982"/>
                <a:gd name="T20" fmla="*/ 48 w 760"/>
                <a:gd name="T21" fmla="*/ 982 h 982"/>
                <a:gd name="T22" fmla="*/ 105 w 760"/>
                <a:gd name="T23" fmla="*/ 945 h 982"/>
                <a:gd name="T24" fmla="*/ 128 w 760"/>
                <a:gd name="T25" fmla="*/ 858 h 982"/>
                <a:gd name="T26" fmla="*/ 160 w 760"/>
                <a:gd name="T27" fmla="*/ 733 h 982"/>
                <a:gd name="T28" fmla="*/ 183 w 760"/>
                <a:gd name="T29" fmla="*/ 639 h 982"/>
                <a:gd name="T30" fmla="*/ 224 w 760"/>
                <a:gd name="T31" fmla="*/ 540 h 982"/>
                <a:gd name="T32" fmla="*/ 448 w 760"/>
                <a:gd name="T33" fmla="*/ 392 h 982"/>
                <a:gd name="T34" fmla="*/ 530 w 760"/>
                <a:gd name="T35" fmla="*/ 490 h 982"/>
                <a:gd name="T36" fmla="*/ 448 w 760"/>
                <a:gd name="T37" fmla="*/ 786 h 982"/>
                <a:gd name="T38" fmla="*/ 427 w 760"/>
                <a:gd name="T39" fmla="*/ 861 h 982"/>
                <a:gd name="T40" fmla="*/ 560 w 760"/>
                <a:gd name="T41" fmla="*/ 982 h 982"/>
                <a:gd name="T42" fmla="*/ 760 w 760"/>
                <a:gd name="T43" fmla="*/ 768 h 982"/>
                <a:gd name="T44" fmla="*/ 738 w 760"/>
                <a:gd name="T45" fmla="*/ 750 h 982"/>
                <a:gd name="T46" fmla="*/ 711 w 760"/>
                <a:gd name="T47" fmla="*/ 774 h 982"/>
                <a:gd name="T48" fmla="*/ 564 w 760"/>
                <a:gd name="T49" fmla="*/ 943 h 982"/>
                <a:gd name="T50" fmla="*/ 528 w 760"/>
                <a:gd name="T51" fmla="*/ 893 h 982"/>
                <a:gd name="T52" fmla="*/ 560 w 760"/>
                <a:gd name="T53" fmla="*/ 781 h 982"/>
                <a:gd name="T54" fmla="*/ 635 w 760"/>
                <a:gd name="T55" fmla="*/ 511 h 982"/>
                <a:gd name="T56" fmla="*/ 583 w 760"/>
                <a:gd name="T57" fmla="*/ 390 h 982"/>
                <a:gd name="T58" fmla="*/ 453 w 760"/>
                <a:gd name="T59" fmla="*/ 353 h 982"/>
                <a:gd name="T60" fmla="*/ 226 w 760"/>
                <a:gd name="T61" fmla="*/ 468 h 982"/>
                <a:gd name="T62" fmla="*/ 332 w 760"/>
                <a:gd name="T63" fmla="*/ 42 h 9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60" h="982">
                  <a:moveTo>
                    <a:pt x="332" y="42"/>
                  </a:moveTo>
                  <a:cubicBezTo>
                    <a:pt x="333" y="39"/>
                    <a:pt x="338" y="21"/>
                    <a:pt x="338" y="19"/>
                  </a:cubicBezTo>
                  <a:cubicBezTo>
                    <a:pt x="338" y="12"/>
                    <a:pt x="332" y="0"/>
                    <a:pt x="315" y="0"/>
                  </a:cubicBezTo>
                  <a:cubicBezTo>
                    <a:pt x="288" y="0"/>
                    <a:pt x="171" y="11"/>
                    <a:pt x="137" y="14"/>
                  </a:cubicBezTo>
                  <a:cubicBezTo>
                    <a:pt x="126" y="15"/>
                    <a:pt x="106" y="17"/>
                    <a:pt x="106" y="46"/>
                  </a:cubicBezTo>
                  <a:cubicBezTo>
                    <a:pt x="106" y="65"/>
                    <a:pt x="126" y="65"/>
                    <a:pt x="142" y="65"/>
                  </a:cubicBezTo>
                  <a:cubicBezTo>
                    <a:pt x="210" y="65"/>
                    <a:pt x="210" y="75"/>
                    <a:pt x="210" y="86"/>
                  </a:cubicBezTo>
                  <a:cubicBezTo>
                    <a:pt x="210" y="96"/>
                    <a:pt x="206" y="104"/>
                    <a:pt x="203" y="117"/>
                  </a:cubicBezTo>
                  <a:lnTo>
                    <a:pt x="7" y="906"/>
                  </a:lnTo>
                  <a:cubicBezTo>
                    <a:pt x="0" y="932"/>
                    <a:pt x="0" y="934"/>
                    <a:pt x="0" y="937"/>
                  </a:cubicBezTo>
                  <a:cubicBezTo>
                    <a:pt x="0" y="958"/>
                    <a:pt x="17" y="982"/>
                    <a:pt x="48" y="982"/>
                  </a:cubicBezTo>
                  <a:cubicBezTo>
                    <a:pt x="63" y="982"/>
                    <a:pt x="89" y="975"/>
                    <a:pt x="105" y="945"/>
                  </a:cubicBezTo>
                  <a:cubicBezTo>
                    <a:pt x="109" y="937"/>
                    <a:pt x="121" y="886"/>
                    <a:pt x="128" y="858"/>
                  </a:cubicBezTo>
                  <a:lnTo>
                    <a:pt x="160" y="733"/>
                  </a:lnTo>
                  <a:cubicBezTo>
                    <a:pt x="165" y="712"/>
                    <a:pt x="178" y="660"/>
                    <a:pt x="183" y="639"/>
                  </a:cubicBezTo>
                  <a:cubicBezTo>
                    <a:pt x="197" y="586"/>
                    <a:pt x="197" y="584"/>
                    <a:pt x="224" y="540"/>
                  </a:cubicBezTo>
                  <a:cubicBezTo>
                    <a:pt x="269" y="472"/>
                    <a:pt x="339" y="392"/>
                    <a:pt x="448" y="392"/>
                  </a:cubicBezTo>
                  <a:cubicBezTo>
                    <a:pt x="526" y="392"/>
                    <a:pt x="530" y="456"/>
                    <a:pt x="530" y="490"/>
                  </a:cubicBezTo>
                  <a:cubicBezTo>
                    <a:pt x="530" y="573"/>
                    <a:pt x="470" y="728"/>
                    <a:pt x="448" y="786"/>
                  </a:cubicBezTo>
                  <a:cubicBezTo>
                    <a:pt x="432" y="825"/>
                    <a:pt x="427" y="838"/>
                    <a:pt x="427" y="861"/>
                  </a:cubicBezTo>
                  <a:cubicBezTo>
                    <a:pt x="427" y="936"/>
                    <a:pt x="489" y="982"/>
                    <a:pt x="560" y="982"/>
                  </a:cubicBezTo>
                  <a:cubicBezTo>
                    <a:pt x="699" y="982"/>
                    <a:pt x="760" y="790"/>
                    <a:pt x="760" y="768"/>
                  </a:cubicBezTo>
                  <a:cubicBezTo>
                    <a:pt x="760" y="750"/>
                    <a:pt x="742" y="750"/>
                    <a:pt x="738" y="750"/>
                  </a:cubicBezTo>
                  <a:cubicBezTo>
                    <a:pt x="718" y="750"/>
                    <a:pt x="717" y="758"/>
                    <a:pt x="711" y="774"/>
                  </a:cubicBezTo>
                  <a:cubicBezTo>
                    <a:pt x="679" y="886"/>
                    <a:pt x="618" y="943"/>
                    <a:pt x="564" y="943"/>
                  </a:cubicBezTo>
                  <a:cubicBezTo>
                    <a:pt x="535" y="943"/>
                    <a:pt x="528" y="923"/>
                    <a:pt x="528" y="893"/>
                  </a:cubicBezTo>
                  <a:cubicBezTo>
                    <a:pt x="528" y="861"/>
                    <a:pt x="535" y="843"/>
                    <a:pt x="560" y="781"/>
                  </a:cubicBezTo>
                  <a:cubicBezTo>
                    <a:pt x="578" y="737"/>
                    <a:pt x="635" y="590"/>
                    <a:pt x="635" y="511"/>
                  </a:cubicBezTo>
                  <a:cubicBezTo>
                    <a:pt x="635" y="490"/>
                    <a:pt x="635" y="431"/>
                    <a:pt x="583" y="390"/>
                  </a:cubicBezTo>
                  <a:cubicBezTo>
                    <a:pt x="560" y="372"/>
                    <a:pt x="519" y="353"/>
                    <a:pt x="453" y="353"/>
                  </a:cubicBezTo>
                  <a:cubicBezTo>
                    <a:pt x="352" y="353"/>
                    <a:pt x="278" y="408"/>
                    <a:pt x="226" y="468"/>
                  </a:cubicBezTo>
                  <a:lnTo>
                    <a:pt x="332" y="42"/>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0" name="Freeform 33">
              <a:extLst>
                <a:ext uri="{FF2B5EF4-FFF2-40B4-BE49-F238E27FC236}">
                  <a16:creationId xmlns:a16="http://schemas.microsoft.com/office/drawing/2014/main" id="{955889DF-8498-41ED-AA31-127587AA3401}"/>
                </a:ext>
              </a:extLst>
            </p:cNvPr>
            <p:cNvSpPr>
              <a:spLocks/>
            </p:cNvSpPr>
            <p:nvPr/>
          </p:nvSpPr>
          <p:spPr bwMode="auto">
            <a:xfrm>
              <a:off x="5092700" y="3335338"/>
              <a:ext cx="26988" cy="46038"/>
            </a:xfrm>
            <a:custGeom>
              <a:avLst/>
              <a:gdLst>
                <a:gd name="T0" fmla="*/ 254 w 409"/>
                <a:gd name="T1" fmla="*/ 29 h 663"/>
                <a:gd name="T2" fmla="*/ 218 w 409"/>
                <a:gd name="T3" fmla="*/ 0 h 663"/>
                <a:gd name="T4" fmla="*/ 17 w 409"/>
                <a:gd name="T5" fmla="*/ 63 h 663"/>
                <a:gd name="T6" fmla="*/ 0 w 409"/>
                <a:gd name="T7" fmla="*/ 63 h 663"/>
                <a:gd name="T8" fmla="*/ 0 w 409"/>
                <a:gd name="T9" fmla="*/ 107 h 663"/>
                <a:gd name="T10" fmla="*/ 17 w 409"/>
                <a:gd name="T11" fmla="*/ 107 h 663"/>
                <a:gd name="T12" fmla="*/ 162 w 409"/>
                <a:gd name="T13" fmla="*/ 79 h 663"/>
                <a:gd name="T14" fmla="*/ 162 w 409"/>
                <a:gd name="T15" fmla="*/ 577 h 663"/>
                <a:gd name="T16" fmla="*/ 57 w 409"/>
                <a:gd name="T17" fmla="*/ 619 h 663"/>
                <a:gd name="T18" fmla="*/ 7 w 409"/>
                <a:gd name="T19" fmla="*/ 619 h 663"/>
                <a:gd name="T20" fmla="*/ 7 w 409"/>
                <a:gd name="T21" fmla="*/ 663 h 663"/>
                <a:gd name="T22" fmla="*/ 208 w 409"/>
                <a:gd name="T23" fmla="*/ 659 h 663"/>
                <a:gd name="T24" fmla="*/ 409 w 409"/>
                <a:gd name="T25" fmla="*/ 663 h 663"/>
                <a:gd name="T26" fmla="*/ 409 w 409"/>
                <a:gd name="T27" fmla="*/ 619 h 663"/>
                <a:gd name="T28" fmla="*/ 360 w 409"/>
                <a:gd name="T29" fmla="*/ 619 h 663"/>
                <a:gd name="T30" fmla="*/ 254 w 409"/>
                <a:gd name="T31" fmla="*/ 577 h 663"/>
                <a:gd name="T32" fmla="*/ 254 w 409"/>
                <a:gd name="T33" fmla="*/ 29 h 6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9" h="663">
                  <a:moveTo>
                    <a:pt x="254" y="29"/>
                  </a:moveTo>
                  <a:cubicBezTo>
                    <a:pt x="254" y="0"/>
                    <a:pt x="251" y="0"/>
                    <a:pt x="218" y="0"/>
                  </a:cubicBezTo>
                  <a:cubicBezTo>
                    <a:pt x="147" y="63"/>
                    <a:pt x="36" y="63"/>
                    <a:pt x="17" y="63"/>
                  </a:cubicBezTo>
                  <a:lnTo>
                    <a:pt x="0" y="63"/>
                  </a:lnTo>
                  <a:lnTo>
                    <a:pt x="0" y="107"/>
                  </a:lnTo>
                  <a:lnTo>
                    <a:pt x="17" y="107"/>
                  </a:lnTo>
                  <a:cubicBezTo>
                    <a:pt x="39" y="107"/>
                    <a:pt x="104" y="104"/>
                    <a:pt x="162" y="79"/>
                  </a:cubicBezTo>
                  <a:lnTo>
                    <a:pt x="162" y="577"/>
                  </a:lnTo>
                  <a:cubicBezTo>
                    <a:pt x="162" y="608"/>
                    <a:pt x="162" y="619"/>
                    <a:pt x="57" y="619"/>
                  </a:cubicBezTo>
                  <a:lnTo>
                    <a:pt x="7" y="619"/>
                  </a:lnTo>
                  <a:lnTo>
                    <a:pt x="7" y="663"/>
                  </a:lnTo>
                  <a:cubicBezTo>
                    <a:pt x="61" y="659"/>
                    <a:pt x="150" y="659"/>
                    <a:pt x="208" y="659"/>
                  </a:cubicBezTo>
                  <a:cubicBezTo>
                    <a:pt x="266" y="659"/>
                    <a:pt x="354" y="659"/>
                    <a:pt x="409" y="663"/>
                  </a:cubicBezTo>
                  <a:lnTo>
                    <a:pt x="409" y="619"/>
                  </a:lnTo>
                  <a:lnTo>
                    <a:pt x="360" y="619"/>
                  </a:lnTo>
                  <a:cubicBezTo>
                    <a:pt x="254" y="619"/>
                    <a:pt x="254" y="608"/>
                    <a:pt x="254" y="577"/>
                  </a:cubicBezTo>
                  <a:lnTo>
                    <a:pt x="254" y="29"/>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1" name="Freeform 34">
              <a:extLst>
                <a:ext uri="{FF2B5EF4-FFF2-40B4-BE49-F238E27FC236}">
                  <a16:creationId xmlns:a16="http://schemas.microsoft.com/office/drawing/2014/main" id="{0D2F2ED1-1735-4568-8FFE-636A5CFE2FA3}"/>
                </a:ext>
              </a:extLst>
            </p:cNvPr>
            <p:cNvSpPr>
              <a:spLocks/>
            </p:cNvSpPr>
            <p:nvPr/>
          </p:nvSpPr>
          <p:spPr bwMode="auto">
            <a:xfrm>
              <a:off x="5356225" y="3286125"/>
              <a:ext cx="66675" cy="61913"/>
            </a:xfrm>
            <a:custGeom>
              <a:avLst/>
              <a:gdLst>
                <a:gd name="T0" fmla="*/ 607 w 992"/>
                <a:gd name="T1" fmla="*/ 279 h 903"/>
                <a:gd name="T2" fmla="*/ 804 w 992"/>
                <a:gd name="T3" fmla="*/ 44 h 903"/>
                <a:gd name="T4" fmla="*/ 904 w 992"/>
                <a:gd name="T5" fmla="*/ 70 h 903"/>
                <a:gd name="T6" fmla="*/ 808 w 992"/>
                <a:gd name="T7" fmla="*/ 178 h 903"/>
                <a:gd name="T8" fmla="*/ 884 w 992"/>
                <a:gd name="T9" fmla="*/ 247 h 903"/>
                <a:gd name="T10" fmla="*/ 992 w 992"/>
                <a:gd name="T11" fmla="*/ 131 h 903"/>
                <a:gd name="T12" fmla="*/ 807 w 992"/>
                <a:gd name="T13" fmla="*/ 0 h 903"/>
                <a:gd name="T14" fmla="*/ 597 w 992"/>
                <a:gd name="T15" fmla="*/ 152 h 903"/>
                <a:gd name="T16" fmla="*/ 382 w 992"/>
                <a:gd name="T17" fmla="*/ 0 h 903"/>
                <a:gd name="T18" fmla="*/ 61 w 992"/>
                <a:gd name="T19" fmla="*/ 307 h 903"/>
                <a:gd name="T20" fmla="*/ 86 w 992"/>
                <a:gd name="T21" fmla="*/ 327 h 903"/>
                <a:gd name="T22" fmla="*/ 111 w 992"/>
                <a:gd name="T23" fmla="*/ 305 h 903"/>
                <a:gd name="T24" fmla="*/ 378 w 992"/>
                <a:gd name="T25" fmla="*/ 44 h 903"/>
                <a:gd name="T26" fmla="*/ 486 w 992"/>
                <a:gd name="T27" fmla="*/ 178 h 903"/>
                <a:gd name="T28" fmla="*/ 378 w 992"/>
                <a:gd name="T29" fmla="*/ 652 h 903"/>
                <a:gd name="T30" fmla="*/ 189 w 992"/>
                <a:gd name="T31" fmla="*/ 859 h 903"/>
                <a:gd name="T32" fmla="*/ 89 w 992"/>
                <a:gd name="T33" fmla="*/ 833 h 903"/>
                <a:gd name="T34" fmla="*/ 183 w 992"/>
                <a:gd name="T35" fmla="*/ 725 h 903"/>
                <a:gd name="T36" fmla="*/ 109 w 992"/>
                <a:gd name="T37" fmla="*/ 656 h 903"/>
                <a:gd name="T38" fmla="*/ 0 w 992"/>
                <a:gd name="T39" fmla="*/ 771 h 903"/>
                <a:gd name="T40" fmla="*/ 187 w 992"/>
                <a:gd name="T41" fmla="*/ 903 h 903"/>
                <a:gd name="T42" fmla="*/ 396 w 992"/>
                <a:gd name="T43" fmla="*/ 751 h 903"/>
                <a:gd name="T44" fmla="*/ 611 w 992"/>
                <a:gd name="T45" fmla="*/ 903 h 903"/>
                <a:gd name="T46" fmla="*/ 930 w 992"/>
                <a:gd name="T47" fmla="*/ 595 h 903"/>
                <a:gd name="T48" fmla="*/ 906 w 992"/>
                <a:gd name="T49" fmla="*/ 576 h 903"/>
                <a:gd name="T50" fmla="*/ 880 w 992"/>
                <a:gd name="T51" fmla="*/ 598 h 903"/>
                <a:gd name="T52" fmla="*/ 615 w 992"/>
                <a:gd name="T53" fmla="*/ 859 h 903"/>
                <a:gd name="T54" fmla="*/ 506 w 992"/>
                <a:gd name="T55" fmla="*/ 728 h 903"/>
                <a:gd name="T56" fmla="*/ 539 w 992"/>
                <a:gd name="T57" fmla="*/ 552 h 903"/>
                <a:gd name="T58" fmla="*/ 607 w 992"/>
                <a:gd name="T59" fmla="*/ 279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92" h="903">
                  <a:moveTo>
                    <a:pt x="607" y="279"/>
                  </a:moveTo>
                  <a:cubicBezTo>
                    <a:pt x="619" y="228"/>
                    <a:pt x="665" y="44"/>
                    <a:pt x="804" y="44"/>
                  </a:cubicBezTo>
                  <a:cubicBezTo>
                    <a:pt x="814" y="44"/>
                    <a:pt x="862" y="44"/>
                    <a:pt x="904" y="70"/>
                  </a:cubicBezTo>
                  <a:cubicBezTo>
                    <a:pt x="848" y="80"/>
                    <a:pt x="808" y="130"/>
                    <a:pt x="808" y="178"/>
                  </a:cubicBezTo>
                  <a:cubicBezTo>
                    <a:pt x="808" y="210"/>
                    <a:pt x="830" y="247"/>
                    <a:pt x="884" y="247"/>
                  </a:cubicBezTo>
                  <a:cubicBezTo>
                    <a:pt x="928" y="247"/>
                    <a:pt x="992" y="211"/>
                    <a:pt x="992" y="131"/>
                  </a:cubicBezTo>
                  <a:cubicBezTo>
                    <a:pt x="992" y="28"/>
                    <a:pt x="874" y="0"/>
                    <a:pt x="807" y="0"/>
                  </a:cubicBezTo>
                  <a:cubicBezTo>
                    <a:pt x="691" y="0"/>
                    <a:pt x="621" y="106"/>
                    <a:pt x="597" y="152"/>
                  </a:cubicBezTo>
                  <a:cubicBezTo>
                    <a:pt x="547" y="20"/>
                    <a:pt x="440" y="0"/>
                    <a:pt x="382" y="0"/>
                  </a:cubicBezTo>
                  <a:cubicBezTo>
                    <a:pt x="175" y="0"/>
                    <a:pt x="61" y="257"/>
                    <a:pt x="61" y="307"/>
                  </a:cubicBezTo>
                  <a:cubicBezTo>
                    <a:pt x="61" y="327"/>
                    <a:pt x="82" y="327"/>
                    <a:pt x="86" y="327"/>
                  </a:cubicBezTo>
                  <a:cubicBezTo>
                    <a:pt x="101" y="327"/>
                    <a:pt x="107" y="323"/>
                    <a:pt x="111" y="305"/>
                  </a:cubicBezTo>
                  <a:cubicBezTo>
                    <a:pt x="179" y="94"/>
                    <a:pt x="311" y="44"/>
                    <a:pt x="378" y="44"/>
                  </a:cubicBezTo>
                  <a:cubicBezTo>
                    <a:pt x="416" y="44"/>
                    <a:pt x="486" y="62"/>
                    <a:pt x="486" y="178"/>
                  </a:cubicBezTo>
                  <a:cubicBezTo>
                    <a:pt x="486" y="239"/>
                    <a:pt x="452" y="373"/>
                    <a:pt x="378" y="652"/>
                  </a:cubicBezTo>
                  <a:cubicBezTo>
                    <a:pt x="346" y="775"/>
                    <a:pt x="276" y="859"/>
                    <a:pt x="189" y="859"/>
                  </a:cubicBezTo>
                  <a:cubicBezTo>
                    <a:pt x="177" y="859"/>
                    <a:pt x="131" y="859"/>
                    <a:pt x="89" y="833"/>
                  </a:cubicBezTo>
                  <a:cubicBezTo>
                    <a:pt x="139" y="823"/>
                    <a:pt x="183" y="781"/>
                    <a:pt x="183" y="725"/>
                  </a:cubicBezTo>
                  <a:cubicBezTo>
                    <a:pt x="183" y="671"/>
                    <a:pt x="139" y="656"/>
                    <a:pt x="109" y="656"/>
                  </a:cubicBezTo>
                  <a:cubicBezTo>
                    <a:pt x="50" y="656"/>
                    <a:pt x="0" y="707"/>
                    <a:pt x="0" y="771"/>
                  </a:cubicBezTo>
                  <a:cubicBezTo>
                    <a:pt x="0" y="863"/>
                    <a:pt x="99" y="903"/>
                    <a:pt x="187" y="903"/>
                  </a:cubicBezTo>
                  <a:cubicBezTo>
                    <a:pt x="318" y="903"/>
                    <a:pt x="390" y="763"/>
                    <a:pt x="396" y="751"/>
                  </a:cubicBezTo>
                  <a:cubicBezTo>
                    <a:pt x="420" y="825"/>
                    <a:pt x="492" y="903"/>
                    <a:pt x="611" y="903"/>
                  </a:cubicBezTo>
                  <a:cubicBezTo>
                    <a:pt x="816" y="903"/>
                    <a:pt x="930" y="645"/>
                    <a:pt x="930" y="595"/>
                  </a:cubicBezTo>
                  <a:cubicBezTo>
                    <a:pt x="930" y="576"/>
                    <a:pt x="912" y="576"/>
                    <a:pt x="906" y="576"/>
                  </a:cubicBezTo>
                  <a:cubicBezTo>
                    <a:pt x="888" y="576"/>
                    <a:pt x="884" y="584"/>
                    <a:pt x="880" y="598"/>
                  </a:cubicBezTo>
                  <a:cubicBezTo>
                    <a:pt x="814" y="811"/>
                    <a:pt x="679" y="859"/>
                    <a:pt x="615" y="859"/>
                  </a:cubicBezTo>
                  <a:cubicBezTo>
                    <a:pt x="537" y="859"/>
                    <a:pt x="506" y="795"/>
                    <a:pt x="506" y="728"/>
                  </a:cubicBezTo>
                  <a:cubicBezTo>
                    <a:pt x="506" y="684"/>
                    <a:pt x="518" y="639"/>
                    <a:pt x="539" y="552"/>
                  </a:cubicBezTo>
                  <a:lnTo>
                    <a:pt x="607" y="279"/>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2" name="Freeform 35">
              <a:extLst>
                <a:ext uri="{FF2B5EF4-FFF2-40B4-BE49-F238E27FC236}">
                  <a16:creationId xmlns:a16="http://schemas.microsoft.com/office/drawing/2014/main" id="{9FDD2107-A595-4DB3-8FCB-2727A7E0B053}"/>
                </a:ext>
              </a:extLst>
            </p:cNvPr>
            <p:cNvSpPr>
              <a:spLocks/>
            </p:cNvSpPr>
            <p:nvPr/>
          </p:nvSpPr>
          <p:spPr bwMode="auto">
            <a:xfrm>
              <a:off x="5437188" y="3300413"/>
              <a:ext cx="52388" cy="68263"/>
            </a:xfrm>
            <a:custGeom>
              <a:avLst/>
              <a:gdLst>
                <a:gd name="T0" fmla="*/ 332 w 761"/>
                <a:gd name="T1" fmla="*/ 42 h 982"/>
                <a:gd name="T2" fmla="*/ 338 w 761"/>
                <a:gd name="T3" fmla="*/ 19 h 982"/>
                <a:gd name="T4" fmla="*/ 315 w 761"/>
                <a:gd name="T5" fmla="*/ 0 h 982"/>
                <a:gd name="T6" fmla="*/ 137 w 761"/>
                <a:gd name="T7" fmla="*/ 14 h 982"/>
                <a:gd name="T8" fmla="*/ 107 w 761"/>
                <a:gd name="T9" fmla="*/ 46 h 982"/>
                <a:gd name="T10" fmla="*/ 143 w 761"/>
                <a:gd name="T11" fmla="*/ 65 h 982"/>
                <a:gd name="T12" fmla="*/ 210 w 761"/>
                <a:gd name="T13" fmla="*/ 86 h 982"/>
                <a:gd name="T14" fmla="*/ 204 w 761"/>
                <a:gd name="T15" fmla="*/ 117 h 982"/>
                <a:gd name="T16" fmla="*/ 7 w 761"/>
                <a:gd name="T17" fmla="*/ 906 h 982"/>
                <a:gd name="T18" fmla="*/ 0 w 761"/>
                <a:gd name="T19" fmla="*/ 937 h 982"/>
                <a:gd name="T20" fmla="*/ 48 w 761"/>
                <a:gd name="T21" fmla="*/ 982 h 982"/>
                <a:gd name="T22" fmla="*/ 105 w 761"/>
                <a:gd name="T23" fmla="*/ 945 h 982"/>
                <a:gd name="T24" fmla="*/ 129 w 761"/>
                <a:gd name="T25" fmla="*/ 858 h 982"/>
                <a:gd name="T26" fmla="*/ 161 w 761"/>
                <a:gd name="T27" fmla="*/ 733 h 982"/>
                <a:gd name="T28" fmla="*/ 183 w 761"/>
                <a:gd name="T29" fmla="*/ 639 h 982"/>
                <a:gd name="T30" fmla="*/ 225 w 761"/>
                <a:gd name="T31" fmla="*/ 540 h 982"/>
                <a:gd name="T32" fmla="*/ 448 w 761"/>
                <a:gd name="T33" fmla="*/ 392 h 982"/>
                <a:gd name="T34" fmla="*/ 530 w 761"/>
                <a:gd name="T35" fmla="*/ 490 h 982"/>
                <a:gd name="T36" fmla="*/ 448 w 761"/>
                <a:gd name="T37" fmla="*/ 786 h 982"/>
                <a:gd name="T38" fmla="*/ 427 w 761"/>
                <a:gd name="T39" fmla="*/ 861 h 982"/>
                <a:gd name="T40" fmla="*/ 560 w 761"/>
                <a:gd name="T41" fmla="*/ 982 h 982"/>
                <a:gd name="T42" fmla="*/ 761 w 761"/>
                <a:gd name="T43" fmla="*/ 768 h 982"/>
                <a:gd name="T44" fmla="*/ 738 w 761"/>
                <a:gd name="T45" fmla="*/ 750 h 982"/>
                <a:gd name="T46" fmla="*/ 711 w 761"/>
                <a:gd name="T47" fmla="*/ 774 h 982"/>
                <a:gd name="T48" fmla="*/ 564 w 761"/>
                <a:gd name="T49" fmla="*/ 943 h 982"/>
                <a:gd name="T50" fmla="*/ 529 w 761"/>
                <a:gd name="T51" fmla="*/ 893 h 982"/>
                <a:gd name="T52" fmla="*/ 561 w 761"/>
                <a:gd name="T53" fmla="*/ 781 h 982"/>
                <a:gd name="T54" fmla="*/ 635 w 761"/>
                <a:gd name="T55" fmla="*/ 511 h 982"/>
                <a:gd name="T56" fmla="*/ 583 w 761"/>
                <a:gd name="T57" fmla="*/ 390 h 982"/>
                <a:gd name="T58" fmla="*/ 454 w 761"/>
                <a:gd name="T59" fmla="*/ 353 h 982"/>
                <a:gd name="T60" fmla="*/ 226 w 761"/>
                <a:gd name="T61" fmla="*/ 468 h 982"/>
                <a:gd name="T62" fmla="*/ 332 w 761"/>
                <a:gd name="T63" fmla="*/ 42 h 9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61" h="982">
                  <a:moveTo>
                    <a:pt x="332" y="42"/>
                  </a:moveTo>
                  <a:cubicBezTo>
                    <a:pt x="333" y="39"/>
                    <a:pt x="338" y="21"/>
                    <a:pt x="338" y="19"/>
                  </a:cubicBezTo>
                  <a:cubicBezTo>
                    <a:pt x="338" y="12"/>
                    <a:pt x="332" y="0"/>
                    <a:pt x="315" y="0"/>
                  </a:cubicBezTo>
                  <a:cubicBezTo>
                    <a:pt x="288" y="0"/>
                    <a:pt x="171" y="11"/>
                    <a:pt x="137" y="14"/>
                  </a:cubicBezTo>
                  <a:cubicBezTo>
                    <a:pt x="126" y="15"/>
                    <a:pt x="107" y="17"/>
                    <a:pt x="107" y="46"/>
                  </a:cubicBezTo>
                  <a:cubicBezTo>
                    <a:pt x="107" y="65"/>
                    <a:pt x="126" y="65"/>
                    <a:pt x="143" y="65"/>
                  </a:cubicBezTo>
                  <a:cubicBezTo>
                    <a:pt x="210" y="65"/>
                    <a:pt x="210" y="75"/>
                    <a:pt x="210" y="86"/>
                  </a:cubicBezTo>
                  <a:cubicBezTo>
                    <a:pt x="210" y="96"/>
                    <a:pt x="207" y="104"/>
                    <a:pt x="204" y="117"/>
                  </a:cubicBezTo>
                  <a:lnTo>
                    <a:pt x="7" y="906"/>
                  </a:lnTo>
                  <a:cubicBezTo>
                    <a:pt x="0" y="932"/>
                    <a:pt x="0" y="934"/>
                    <a:pt x="0" y="937"/>
                  </a:cubicBezTo>
                  <a:cubicBezTo>
                    <a:pt x="0" y="958"/>
                    <a:pt x="17" y="982"/>
                    <a:pt x="48" y="982"/>
                  </a:cubicBezTo>
                  <a:cubicBezTo>
                    <a:pt x="63" y="982"/>
                    <a:pt x="89" y="975"/>
                    <a:pt x="105" y="945"/>
                  </a:cubicBezTo>
                  <a:cubicBezTo>
                    <a:pt x="109" y="937"/>
                    <a:pt x="121" y="886"/>
                    <a:pt x="129" y="858"/>
                  </a:cubicBezTo>
                  <a:lnTo>
                    <a:pt x="161" y="733"/>
                  </a:lnTo>
                  <a:cubicBezTo>
                    <a:pt x="165" y="712"/>
                    <a:pt x="179" y="660"/>
                    <a:pt x="183" y="639"/>
                  </a:cubicBezTo>
                  <a:cubicBezTo>
                    <a:pt x="197" y="586"/>
                    <a:pt x="197" y="584"/>
                    <a:pt x="225" y="540"/>
                  </a:cubicBezTo>
                  <a:cubicBezTo>
                    <a:pt x="269" y="472"/>
                    <a:pt x="339" y="392"/>
                    <a:pt x="448" y="392"/>
                  </a:cubicBezTo>
                  <a:cubicBezTo>
                    <a:pt x="526" y="392"/>
                    <a:pt x="530" y="456"/>
                    <a:pt x="530" y="490"/>
                  </a:cubicBezTo>
                  <a:cubicBezTo>
                    <a:pt x="530" y="573"/>
                    <a:pt x="470" y="728"/>
                    <a:pt x="448" y="786"/>
                  </a:cubicBezTo>
                  <a:cubicBezTo>
                    <a:pt x="432" y="825"/>
                    <a:pt x="427" y="838"/>
                    <a:pt x="427" y="861"/>
                  </a:cubicBezTo>
                  <a:cubicBezTo>
                    <a:pt x="427" y="936"/>
                    <a:pt x="489" y="982"/>
                    <a:pt x="560" y="982"/>
                  </a:cubicBezTo>
                  <a:cubicBezTo>
                    <a:pt x="699" y="982"/>
                    <a:pt x="761" y="790"/>
                    <a:pt x="761" y="768"/>
                  </a:cubicBezTo>
                  <a:cubicBezTo>
                    <a:pt x="761" y="750"/>
                    <a:pt x="742" y="750"/>
                    <a:pt x="738" y="750"/>
                  </a:cubicBezTo>
                  <a:cubicBezTo>
                    <a:pt x="718" y="750"/>
                    <a:pt x="717" y="758"/>
                    <a:pt x="711" y="774"/>
                  </a:cubicBezTo>
                  <a:cubicBezTo>
                    <a:pt x="679" y="886"/>
                    <a:pt x="618" y="943"/>
                    <a:pt x="564" y="943"/>
                  </a:cubicBezTo>
                  <a:cubicBezTo>
                    <a:pt x="535" y="943"/>
                    <a:pt x="529" y="923"/>
                    <a:pt x="529" y="893"/>
                  </a:cubicBezTo>
                  <a:cubicBezTo>
                    <a:pt x="529" y="861"/>
                    <a:pt x="536" y="843"/>
                    <a:pt x="561" y="781"/>
                  </a:cubicBezTo>
                  <a:cubicBezTo>
                    <a:pt x="578" y="737"/>
                    <a:pt x="635" y="590"/>
                    <a:pt x="635" y="511"/>
                  </a:cubicBezTo>
                  <a:cubicBezTo>
                    <a:pt x="635" y="490"/>
                    <a:pt x="635" y="431"/>
                    <a:pt x="583" y="390"/>
                  </a:cubicBezTo>
                  <a:cubicBezTo>
                    <a:pt x="560" y="372"/>
                    <a:pt x="519" y="353"/>
                    <a:pt x="454" y="353"/>
                  </a:cubicBezTo>
                  <a:cubicBezTo>
                    <a:pt x="352" y="353"/>
                    <a:pt x="278" y="408"/>
                    <a:pt x="226" y="468"/>
                  </a:cubicBezTo>
                  <a:lnTo>
                    <a:pt x="332" y="42"/>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3" name="Freeform 36">
              <a:extLst>
                <a:ext uri="{FF2B5EF4-FFF2-40B4-BE49-F238E27FC236}">
                  <a16:creationId xmlns:a16="http://schemas.microsoft.com/office/drawing/2014/main" id="{B94A8062-1A46-4DC5-96B9-E2B1A3AAAD89}"/>
                </a:ext>
              </a:extLst>
            </p:cNvPr>
            <p:cNvSpPr>
              <a:spLocks/>
            </p:cNvSpPr>
            <p:nvPr/>
          </p:nvSpPr>
          <p:spPr bwMode="auto">
            <a:xfrm>
              <a:off x="5499100" y="3335338"/>
              <a:ext cx="34925" cy="46038"/>
            </a:xfrm>
            <a:custGeom>
              <a:avLst/>
              <a:gdLst>
                <a:gd name="T0" fmla="*/ 496 w 496"/>
                <a:gd name="T1" fmla="*/ 471 h 663"/>
                <a:gd name="T2" fmla="*/ 454 w 496"/>
                <a:gd name="T3" fmla="*/ 471 h 663"/>
                <a:gd name="T4" fmla="*/ 425 w 496"/>
                <a:gd name="T5" fmla="*/ 561 h 663"/>
                <a:gd name="T6" fmla="*/ 319 w 496"/>
                <a:gd name="T7" fmla="*/ 568 h 663"/>
                <a:gd name="T8" fmla="*/ 124 w 496"/>
                <a:gd name="T9" fmla="*/ 568 h 663"/>
                <a:gd name="T10" fmla="*/ 323 w 496"/>
                <a:gd name="T11" fmla="*/ 423 h 663"/>
                <a:gd name="T12" fmla="*/ 496 w 496"/>
                <a:gd name="T13" fmla="*/ 198 h 663"/>
                <a:gd name="T14" fmla="*/ 233 w 496"/>
                <a:gd name="T15" fmla="*/ 0 h 663"/>
                <a:gd name="T16" fmla="*/ 0 w 496"/>
                <a:gd name="T17" fmla="*/ 175 h 663"/>
                <a:gd name="T18" fmla="*/ 58 w 496"/>
                <a:gd name="T19" fmla="*/ 236 h 663"/>
                <a:gd name="T20" fmla="*/ 117 w 496"/>
                <a:gd name="T21" fmla="*/ 177 h 663"/>
                <a:gd name="T22" fmla="*/ 60 w 496"/>
                <a:gd name="T23" fmla="*/ 118 h 663"/>
                <a:gd name="T24" fmla="*/ 213 w 496"/>
                <a:gd name="T25" fmla="*/ 43 h 663"/>
                <a:gd name="T26" fmla="*/ 390 w 496"/>
                <a:gd name="T27" fmla="*/ 199 h 663"/>
                <a:gd name="T28" fmla="*/ 255 w 496"/>
                <a:gd name="T29" fmla="*/ 411 h 663"/>
                <a:gd name="T30" fmla="*/ 12 w 496"/>
                <a:gd name="T31" fmla="*/ 617 h 663"/>
                <a:gd name="T32" fmla="*/ 0 w 496"/>
                <a:gd name="T33" fmla="*/ 633 h 663"/>
                <a:gd name="T34" fmla="*/ 0 w 496"/>
                <a:gd name="T35" fmla="*/ 663 h 663"/>
                <a:gd name="T36" fmla="*/ 463 w 496"/>
                <a:gd name="T37" fmla="*/ 663 h 663"/>
                <a:gd name="T38" fmla="*/ 496 w 496"/>
                <a:gd name="T39" fmla="*/ 471 h 6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6" h="663">
                  <a:moveTo>
                    <a:pt x="496" y="471"/>
                  </a:moveTo>
                  <a:lnTo>
                    <a:pt x="454" y="471"/>
                  </a:lnTo>
                  <a:cubicBezTo>
                    <a:pt x="452" y="489"/>
                    <a:pt x="442" y="551"/>
                    <a:pt x="425" y="561"/>
                  </a:cubicBezTo>
                  <a:cubicBezTo>
                    <a:pt x="417" y="568"/>
                    <a:pt x="334" y="568"/>
                    <a:pt x="319" y="568"/>
                  </a:cubicBezTo>
                  <a:lnTo>
                    <a:pt x="124" y="568"/>
                  </a:lnTo>
                  <a:cubicBezTo>
                    <a:pt x="189" y="518"/>
                    <a:pt x="263" y="463"/>
                    <a:pt x="323" y="423"/>
                  </a:cubicBezTo>
                  <a:cubicBezTo>
                    <a:pt x="413" y="361"/>
                    <a:pt x="496" y="304"/>
                    <a:pt x="496" y="198"/>
                  </a:cubicBezTo>
                  <a:cubicBezTo>
                    <a:pt x="496" y="70"/>
                    <a:pt x="376" y="0"/>
                    <a:pt x="233" y="0"/>
                  </a:cubicBezTo>
                  <a:cubicBezTo>
                    <a:pt x="99" y="0"/>
                    <a:pt x="0" y="77"/>
                    <a:pt x="0" y="175"/>
                  </a:cubicBezTo>
                  <a:cubicBezTo>
                    <a:pt x="0" y="227"/>
                    <a:pt x="44" y="236"/>
                    <a:pt x="58" y="236"/>
                  </a:cubicBezTo>
                  <a:cubicBezTo>
                    <a:pt x="85" y="236"/>
                    <a:pt x="117" y="218"/>
                    <a:pt x="117" y="177"/>
                  </a:cubicBezTo>
                  <a:cubicBezTo>
                    <a:pt x="117" y="141"/>
                    <a:pt x="91" y="121"/>
                    <a:pt x="60" y="118"/>
                  </a:cubicBezTo>
                  <a:cubicBezTo>
                    <a:pt x="88" y="73"/>
                    <a:pt x="145" y="43"/>
                    <a:pt x="213" y="43"/>
                  </a:cubicBezTo>
                  <a:cubicBezTo>
                    <a:pt x="309" y="43"/>
                    <a:pt x="390" y="101"/>
                    <a:pt x="390" y="199"/>
                  </a:cubicBezTo>
                  <a:cubicBezTo>
                    <a:pt x="390" y="282"/>
                    <a:pt x="332" y="346"/>
                    <a:pt x="255" y="411"/>
                  </a:cubicBezTo>
                  <a:lnTo>
                    <a:pt x="12" y="617"/>
                  </a:lnTo>
                  <a:cubicBezTo>
                    <a:pt x="2" y="626"/>
                    <a:pt x="1" y="626"/>
                    <a:pt x="0" y="633"/>
                  </a:cubicBezTo>
                  <a:lnTo>
                    <a:pt x="0" y="663"/>
                  </a:lnTo>
                  <a:lnTo>
                    <a:pt x="463" y="663"/>
                  </a:lnTo>
                  <a:lnTo>
                    <a:pt x="496" y="471"/>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4" name="Freeform 37">
              <a:extLst>
                <a:ext uri="{FF2B5EF4-FFF2-40B4-BE49-F238E27FC236}">
                  <a16:creationId xmlns:a16="http://schemas.microsoft.com/office/drawing/2014/main" id="{441B5F81-CF71-47DF-8274-EB6B88F8EECE}"/>
                </a:ext>
              </a:extLst>
            </p:cNvPr>
            <p:cNvSpPr>
              <a:spLocks noEditPoints="1"/>
            </p:cNvSpPr>
            <p:nvPr/>
          </p:nvSpPr>
          <p:spPr bwMode="auto">
            <a:xfrm>
              <a:off x="2724150" y="2820988"/>
              <a:ext cx="71438" cy="87313"/>
            </a:xfrm>
            <a:custGeom>
              <a:avLst/>
              <a:gdLst>
                <a:gd name="T0" fmla="*/ 153 w 1040"/>
                <a:gd name="T1" fmla="*/ 1123 h 1267"/>
                <a:gd name="T2" fmla="*/ 46 w 1040"/>
                <a:gd name="T3" fmla="*/ 1205 h 1267"/>
                <a:gd name="T4" fmla="*/ 0 w 1040"/>
                <a:gd name="T5" fmla="*/ 1243 h 1267"/>
                <a:gd name="T6" fmla="*/ 26 w 1040"/>
                <a:gd name="T7" fmla="*/ 1267 h 1267"/>
                <a:gd name="T8" fmla="*/ 193 w 1040"/>
                <a:gd name="T9" fmla="*/ 1261 h 1267"/>
                <a:gd name="T10" fmla="*/ 390 w 1040"/>
                <a:gd name="T11" fmla="*/ 1267 h 1267"/>
                <a:gd name="T12" fmla="*/ 426 w 1040"/>
                <a:gd name="T13" fmla="*/ 1227 h 1267"/>
                <a:gd name="T14" fmla="*/ 378 w 1040"/>
                <a:gd name="T15" fmla="*/ 1205 h 1267"/>
                <a:gd name="T16" fmla="*/ 278 w 1040"/>
                <a:gd name="T17" fmla="*/ 1173 h 1267"/>
                <a:gd name="T18" fmla="*/ 376 w 1040"/>
                <a:gd name="T19" fmla="*/ 775 h 1267"/>
                <a:gd name="T20" fmla="*/ 560 w 1040"/>
                <a:gd name="T21" fmla="*/ 902 h 1267"/>
                <a:gd name="T22" fmla="*/ 1040 w 1040"/>
                <a:gd name="T23" fmla="*/ 319 h 1267"/>
                <a:gd name="T24" fmla="*/ 775 w 1040"/>
                <a:gd name="T25" fmla="*/ 0 h 1267"/>
                <a:gd name="T26" fmla="*/ 514 w 1040"/>
                <a:gd name="T27" fmla="*/ 149 h 1267"/>
                <a:gd name="T28" fmla="*/ 335 w 1040"/>
                <a:gd name="T29" fmla="*/ 0 h 1267"/>
                <a:gd name="T30" fmla="*/ 187 w 1040"/>
                <a:gd name="T31" fmla="*/ 113 h 1267"/>
                <a:gd name="T32" fmla="*/ 125 w 1040"/>
                <a:gd name="T33" fmla="*/ 307 h 1267"/>
                <a:gd name="T34" fmla="*/ 150 w 1040"/>
                <a:gd name="T35" fmla="*/ 326 h 1267"/>
                <a:gd name="T36" fmla="*/ 183 w 1040"/>
                <a:gd name="T37" fmla="*/ 280 h 1267"/>
                <a:gd name="T38" fmla="*/ 328 w 1040"/>
                <a:gd name="T39" fmla="*/ 44 h 1267"/>
                <a:gd name="T40" fmla="*/ 390 w 1040"/>
                <a:gd name="T41" fmla="*/ 135 h 1267"/>
                <a:gd name="T42" fmla="*/ 376 w 1040"/>
                <a:gd name="T43" fmla="*/ 237 h 1267"/>
                <a:gd name="T44" fmla="*/ 153 w 1040"/>
                <a:gd name="T45" fmla="*/ 1123 h 1267"/>
                <a:gd name="T46" fmla="*/ 504 w 1040"/>
                <a:gd name="T47" fmla="*/ 258 h 1267"/>
                <a:gd name="T48" fmla="*/ 607 w 1040"/>
                <a:gd name="T49" fmla="*/ 119 h 1267"/>
                <a:gd name="T50" fmla="*/ 769 w 1040"/>
                <a:gd name="T51" fmla="*/ 44 h 1267"/>
                <a:gd name="T52" fmla="*/ 896 w 1040"/>
                <a:gd name="T53" fmla="*/ 231 h 1267"/>
                <a:gd name="T54" fmla="*/ 795 w 1040"/>
                <a:gd name="T55" fmla="*/ 653 h 1267"/>
                <a:gd name="T56" fmla="*/ 557 w 1040"/>
                <a:gd name="T57" fmla="*/ 858 h 1267"/>
                <a:gd name="T58" fmla="*/ 400 w 1040"/>
                <a:gd name="T59" fmla="*/ 681 h 1267"/>
                <a:gd name="T60" fmla="*/ 407 w 1040"/>
                <a:gd name="T61" fmla="*/ 649 h 1267"/>
                <a:gd name="T62" fmla="*/ 504 w 1040"/>
                <a:gd name="T63" fmla="*/ 258 h 1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40" h="1267">
                  <a:moveTo>
                    <a:pt x="153" y="1123"/>
                  </a:moveTo>
                  <a:cubicBezTo>
                    <a:pt x="137" y="1191"/>
                    <a:pt x="133" y="1205"/>
                    <a:pt x="46" y="1205"/>
                  </a:cubicBezTo>
                  <a:cubicBezTo>
                    <a:pt x="21" y="1205"/>
                    <a:pt x="0" y="1205"/>
                    <a:pt x="0" y="1243"/>
                  </a:cubicBezTo>
                  <a:cubicBezTo>
                    <a:pt x="0" y="1259"/>
                    <a:pt x="10" y="1267"/>
                    <a:pt x="26" y="1267"/>
                  </a:cubicBezTo>
                  <a:cubicBezTo>
                    <a:pt x="79" y="1267"/>
                    <a:pt x="137" y="1261"/>
                    <a:pt x="193" y="1261"/>
                  </a:cubicBezTo>
                  <a:cubicBezTo>
                    <a:pt x="259" y="1261"/>
                    <a:pt x="327" y="1267"/>
                    <a:pt x="390" y="1267"/>
                  </a:cubicBezTo>
                  <a:cubicBezTo>
                    <a:pt x="400" y="1267"/>
                    <a:pt x="426" y="1267"/>
                    <a:pt x="426" y="1227"/>
                  </a:cubicBezTo>
                  <a:cubicBezTo>
                    <a:pt x="426" y="1205"/>
                    <a:pt x="407" y="1205"/>
                    <a:pt x="378" y="1205"/>
                  </a:cubicBezTo>
                  <a:cubicBezTo>
                    <a:pt x="278" y="1205"/>
                    <a:pt x="278" y="1191"/>
                    <a:pt x="278" y="1173"/>
                  </a:cubicBezTo>
                  <a:cubicBezTo>
                    <a:pt x="278" y="1149"/>
                    <a:pt x="363" y="825"/>
                    <a:pt x="376" y="775"/>
                  </a:cubicBezTo>
                  <a:cubicBezTo>
                    <a:pt x="403" y="833"/>
                    <a:pt x="458" y="902"/>
                    <a:pt x="560" y="902"/>
                  </a:cubicBezTo>
                  <a:cubicBezTo>
                    <a:pt x="791" y="902"/>
                    <a:pt x="1040" y="612"/>
                    <a:pt x="1040" y="319"/>
                  </a:cubicBezTo>
                  <a:cubicBezTo>
                    <a:pt x="1040" y="131"/>
                    <a:pt x="926" y="0"/>
                    <a:pt x="775" y="0"/>
                  </a:cubicBezTo>
                  <a:cubicBezTo>
                    <a:pt x="675" y="0"/>
                    <a:pt x="579" y="72"/>
                    <a:pt x="514" y="149"/>
                  </a:cubicBezTo>
                  <a:cubicBezTo>
                    <a:pt x="494" y="41"/>
                    <a:pt x="408" y="0"/>
                    <a:pt x="335" y="0"/>
                  </a:cubicBezTo>
                  <a:cubicBezTo>
                    <a:pt x="243" y="0"/>
                    <a:pt x="205" y="77"/>
                    <a:pt x="187" y="113"/>
                  </a:cubicBezTo>
                  <a:cubicBezTo>
                    <a:pt x="151" y="181"/>
                    <a:pt x="125" y="301"/>
                    <a:pt x="125" y="307"/>
                  </a:cubicBezTo>
                  <a:cubicBezTo>
                    <a:pt x="125" y="326"/>
                    <a:pt x="146" y="326"/>
                    <a:pt x="150" y="326"/>
                  </a:cubicBezTo>
                  <a:cubicBezTo>
                    <a:pt x="169" y="326"/>
                    <a:pt x="171" y="325"/>
                    <a:pt x="183" y="280"/>
                  </a:cubicBezTo>
                  <a:cubicBezTo>
                    <a:pt x="217" y="139"/>
                    <a:pt x="257" y="44"/>
                    <a:pt x="328" y="44"/>
                  </a:cubicBezTo>
                  <a:cubicBezTo>
                    <a:pt x="363" y="44"/>
                    <a:pt x="390" y="59"/>
                    <a:pt x="390" y="135"/>
                  </a:cubicBezTo>
                  <a:cubicBezTo>
                    <a:pt x="390" y="181"/>
                    <a:pt x="385" y="203"/>
                    <a:pt x="376" y="237"/>
                  </a:cubicBezTo>
                  <a:lnTo>
                    <a:pt x="153" y="1123"/>
                  </a:lnTo>
                  <a:close/>
                  <a:moveTo>
                    <a:pt x="504" y="258"/>
                  </a:moveTo>
                  <a:cubicBezTo>
                    <a:pt x="518" y="205"/>
                    <a:pt x="571" y="149"/>
                    <a:pt x="607" y="119"/>
                  </a:cubicBezTo>
                  <a:cubicBezTo>
                    <a:pt x="677" y="58"/>
                    <a:pt x="735" y="44"/>
                    <a:pt x="769" y="44"/>
                  </a:cubicBezTo>
                  <a:cubicBezTo>
                    <a:pt x="849" y="44"/>
                    <a:pt x="896" y="113"/>
                    <a:pt x="896" y="231"/>
                  </a:cubicBezTo>
                  <a:cubicBezTo>
                    <a:pt x="896" y="348"/>
                    <a:pt x="831" y="577"/>
                    <a:pt x="795" y="653"/>
                  </a:cubicBezTo>
                  <a:cubicBezTo>
                    <a:pt x="727" y="793"/>
                    <a:pt x="632" y="858"/>
                    <a:pt x="557" y="858"/>
                  </a:cubicBezTo>
                  <a:cubicBezTo>
                    <a:pt x="426" y="858"/>
                    <a:pt x="400" y="693"/>
                    <a:pt x="400" y="681"/>
                  </a:cubicBezTo>
                  <a:cubicBezTo>
                    <a:pt x="400" y="677"/>
                    <a:pt x="400" y="673"/>
                    <a:pt x="407" y="649"/>
                  </a:cubicBezTo>
                  <a:lnTo>
                    <a:pt x="504" y="258"/>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5" name="Freeform 38">
              <a:extLst>
                <a:ext uri="{FF2B5EF4-FFF2-40B4-BE49-F238E27FC236}">
                  <a16:creationId xmlns:a16="http://schemas.microsoft.com/office/drawing/2014/main" id="{490EADC4-8409-4AAD-95D5-24AE14E1CD25}"/>
                </a:ext>
              </a:extLst>
            </p:cNvPr>
            <p:cNvSpPr>
              <a:spLocks noEditPoints="1"/>
            </p:cNvSpPr>
            <p:nvPr/>
          </p:nvSpPr>
          <p:spPr bwMode="auto">
            <a:xfrm>
              <a:off x="2800350" y="2859088"/>
              <a:ext cx="47625" cy="61913"/>
            </a:xfrm>
            <a:custGeom>
              <a:avLst/>
              <a:gdLst>
                <a:gd name="T0" fmla="*/ 682 w 688"/>
                <a:gd name="T1" fmla="*/ 100 h 900"/>
                <a:gd name="T2" fmla="*/ 688 w 688"/>
                <a:gd name="T3" fmla="*/ 72 h 900"/>
                <a:gd name="T4" fmla="*/ 640 w 688"/>
                <a:gd name="T5" fmla="*/ 27 h 900"/>
                <a:gd name="T6" fmla="*/ 576 w 688"/>
                <a:gd name="T7" fmla="*/ 80 h 900"/>
                <a:gd name="T8" fmla="*/ 432 w 688"/>
                <a:gd name="T9" fmla="*/ 0 h 900"/>
                <a:gd name="T10" fmla="*/ 75 w 688"/>
                <a:gd name="T11" fmla="*/ 386 h 900"/>
                <a:gd name="T12" fmla="*/ 287 w 688"/>
                <a:gd name="T13" fmla="*/ 615 h 900"/>
                <a:gd name="T14" fmla="*/ 462 w 688"/>
                <a:gd name="T15" fmla="*/ 540 h 900"/>
                <a:gd name="T16" fmla="*/ 431 w 688"/>
                <a:gd name="T17" fmla="*/ 665 h 900"/>
                <a:gd name="T18" fmla="*/ 353 w 688"/>
                <a:gd name="T19" fmla="*/ 809 h 900"/>
                <a:gd name="T20" fmla="*/ 196 w 688"/>
                <a:gd name="T21" fmla="*/ 861 h 900"/>
                <a:gd name="T22" fmla="*/ 89 w 688"/>
                <a:gd name="T23" fmla="*/ 851 h 900"/>
                <a:gd name="T24" fmla="*/ 134 w 688"/>
                <a:gd name="T25" fmla="*/ 781 h 900"/>
                <a:gd name="T26" fmla="*/ 80 w 688"/>
                <a:gd name="T27" fmla="*/ 729 h 900"/>
                <a:gd name="T28" fmla="*/ 0 w 688"/>
                <a:gd name="T29" fmla="*/ 815 h 900"/>
                <a:gd name="T30" fmla="*/ 198 w 688"/>
                <a:gd name="T31" fmla="*/ 900 h 900"/>
                <a:gd name="T32" fmla="*/ 530 w 688"/>
                <a:gd name="T33" fmla="*/ 709 h 900"/>
                <a:gd name="T34" fmla="*/ 682 w 688"/>
                <a:gd name="T35" fmla="*/ 100 h 900"/>
                <a:gd name="T36" fmla="*/ 489 w 688"/>
                <a:gd name="T37" fmla="*/ 430 h 900"/>
                <a:gd name="T38" fmla="*/ 461 w 688"/>
                <a:gd name="T39" fmla="*/ 482 h 900"/>
                <a:gd name="T40" fmla="*/ 292 w 688"/>
                <a:gd name="T41" fmla="*/ 576 h 900"/>
                <a:gd name="T42" fmla="*/ 187 w 688"/>
                <a:gd name="T43" fmla="*/ 443 h 900"/>
                <a:gd name="T44" fmla="*/ 261 w 688"/>
                <a:gd name="T45" fmla="*/ 165 h 900"/>
                <a:gd name="T46" fmla="*/ 432 w 688"/>
                <a:gd name="T47" fmla="*/ 40 h 900"/>
                <a:gd name="T48" fmla="*/ 557 w 688"/>
                <a:gd name="T49" fmla="*/ 158 h 900"/>
                <a:gd name="T50" fmla="*/ 553 w 688"/>
                <a:gd name="T51" fmla="*/ 179 h 900"/>
                <a:gd name="T52" fmla="*/ 489 w 688"/>
                <a:gd name="T53" fmla="*/ 430 h 9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8" h="900">
                  <a:moveTo>
                    <a:pt x="682" y="100"/>
                  </a:moveTo>
                  <a:cubicBezTo>
                    <a:pt x="688" y="80"/>
                    <a:pt x="688" y="73"/>
                    <a:pt x="688" y="72"/>
                  </a:cubicBezTo>
                  <a:cubicBezTo>
                    <a:pt x="688" y="41"/>
                    <a:pt x="663" y="27"/>
                    <a:pt x="640" y="27"/>
                  </a:cubicBezTo>
                  <a:cubicBezTo>
                    <a:pt x="608" y="27"/>
                    <a:pt x="582" y="54"/>
                    <a:pt x="576" y="80"/>
                  </a:cubicBezTo>
                  <a:cubicBezTo>
                    <a:pt x="553" y="42"/>
                    <a:pt x="505" y="0"/>
                    <a:pt x="432" y="0"/>
                  </a:cubicBezTo>
                  <a:cubicBezTo>
                    <a:pt x="258" y="0"/>
                    <a:pt x="75" y="187"/>
                    <a:pt x="75" y="386"/>
                  </a:cubicBezTo>
                  <a:cubicBezTo>
                    <a:pt x="75" y="530"/>
                    <a:pt x="173" y="615"/>
                    <a:pt x="287" y="615"/>
                  </a:cubicBezTo>
                  <a:cubicBezTo>
                    <a:pt x="352" y="615"/>
                    <a:pt x="413" y="583"/>
                    <a:pt x="462" y="540"/>
                  </a:cubicBezTo>
                  <a:lnTo>
                    <a:pt x="431" y="665"/>
                  </a:lnTo>
                  <a:cubicBezTo>
                    <a:pt x="416" y="724"/>
                    <a:pt x="406" y="761"/>
                    <a:pt x="353" y="809"/>
                  </a:cubicBezTo>
                  <a:cubicBezTo>
                    <a:pt x="292" y="861"/>
                    <a:pt x="232" y="861"/>
                    <a:pt x="196" y="861"/>
                  </a:cubicBezTo>
                  <a:cubicBezTo>
                    <a:pt x="132" y="861"/>
                    <a:pt x="114" y="857"/>
                    <a:pt x="89" y="851"/>
                  </a:cubicBezTo>
                  <a:cubicBezTo>
                    <a:pt x="125" y="834"/>
                    <a:pt x="134" y="800"/>
                    <a:pt x="134" y="781"/>
                  </a:cubicBezTo>
                  <a:cubicBezTo>
                    <a:pt x="134" y="748"/>
                    <a:pt x="107" y="729"/>
                    <a:pt x="80" y="729"/>
                  </a:cubicBezTo>
                  <a:cubicBezTo>
                    <a:pt x="41" y="729"/>
                    <a:pt x="0" y="761"/>
                    <a:pt x="0" y="815"/>
                  </a:cubicBezTo>
                  <a:cubicBezTo>
                    <a:pt x="0" y="898"/>
                    <a:pt x="120" y="900"/>
                    <a:pt x="198" y="900"/>
                  </a:cubicBezTo>
                  <a:cubicBezTo>
                    <a:pt x="417" y="900"/>
                    <a:pt x="511" y="788"/>
                    <a:pt x="530" y="709"/>
                  </a:cubicBezTo>
                  <a:lnTo>
                    <a:pt x="682" y="100"/>
                  </a:lnTo>
                  <a:close/>
                  <a:moveTo>
                    <a:pt x="489" y="430"/>
                  </a:moveTo>
                  <a:cubicBezTo>
                    <a:pt x="484" y="450"/>
                    <a:pt x="484" y="454"/>
                    <a:pt x="461" y="482"/>
                  </a:cubicBezTo>
                  <a:cubicBezTo>
                    <a:pt x="411" y="540"/>
                    <a:pt x="345" y="576"/>
                    <a:pt x="292" y="576"/>
                  </a:cubicBezTo>
                  <a:cubicBezTo>
                    <a:pt x="221" y="576"/>
                    <a:pt x="187" y="516"/>
                    <a:pt x="187" y="443"/>
                  </a:cubicBezTo>
                  <a:cubicBezTo>
                    <a:pt x="187" y="382"/>
                    <a:pt x="225" y="226"/>
                    <a:pt x="261" y="165"/>
                  </a:cubicBezTo>
                  <a:cubicBezTo>
                    <a:pt x="320" y="67"/>
                    <a:pt x="385" y="40"/>
                    <a:pt x="432" y="40"/>
                  </a:cubicBezTo>
                  <a:cubicBezTo>
                    <a:pt x="530" y="40"/>
                    <a:pt x="557" y="144"/>
                    <a:pt x="557" y="158"/>
                  </a:cubicBezTo>
                  <a:cubicBezTo>
                    <a:pt x="557" y="161"/>
                    <a:pt x="557" y="164"/>
                    <a:pt x="553" y="179"/>
                  </a:cubicBezTo>
                  <a:lnTo>
                    <a:pt x="489" y="430"/>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6" name="Freeform 39">
              <a:extLst>
                <a:ext uri="{FF2B5EF4-FFF2-40B4-BE49-F238E27FC236}">
                  <a16:creationId xmlns:a16="http://schemas.microsoft.com/office/drawing/2014/main" id="{F63B45C7-A8C5-4C62-AC3D-ED28B27A4993}"/>
                </a:ext>
              </a:extLst>
            </p:cNvPr>
            <p:cNvSpPr>
              <a:spLocks/>
            </p:cNvSpPr>
            <p:nvPr/>
          </p:nvSpPr>
          <p:spPr bwMode="auto">
            <a:xfrm>
              <a:off x="2859088" y="2870200"/>
              <a:ext cx="28575" cy="46038"/>
            </a:xfrm>
            <a:custGeom>
              <a:avLst/>
              <a:gdLst>
                <a:gd name="T0" fmla="*/ 254 w 409"/>
                <a:gd name="T1" fmla="*/ 30 h 663"/>
                <a:gd name="T2" fmla="*/ 218 w 409"/>
                <a:gd name="T3" fmla="*/ 0 h 663"/>
                <a:gd name="T4" fmla="*/ 17 w 409"/>
                <a:gd name="T5" fmla="*/ 63 h 663"/>
                <a:gd name="T6" fmla="*/ 0 w 409"/>
                <a:gd name="T7" fmla="*/ 63 h 663"/>
                <a:gd name="T8" fmla="*/ 0 w 409"/>
                <a:gd name="T9" fmla="*/ 108 h 663"/>
                <a:gd name="T10" fmla="*/ 17 w 409"/>
                <a:gd name="T11" fmla="*/ 108 h 663"/>
                <a:gd name="T12" fmla="*/ 162 w 409"/>
                <a:gd name="T13" fmla="*/ 80 h 663"/>
                <a:gd name="T14" fmla="*/ 162 w 409"/>
                <a:gd name="T15" fmla="*/ 577 h 663"/>
                <a:gd name="T16" fmla="*/ 57 w 409"/>
                <a:gd name="T17" fmla="*/ 620 h 663"/>
                <a:gd name="T18" fmla="*/ 7 w 409"/>
                <a:gd name="T19" fmla="*/ 620 h 663"/>
                <a:gd name="T20" fmla="*/ 7 w 409"/>
                <a:gd name="T21" fmla="*/ 663 h 663"/>
                <a:gd name="T22" fmla="*/ 208 w 409"/>
                <a:gd name="T23" fmla="*/ 659 h 663"/>
                <a:gd name="T24" fmla="*/ 409 w 409"/>
                <a:gd name="T25" fmla="*/ 663 h 663"/>
                <a:gd name="T26" fmla="*/ 409 w 409"/>
                <a:gd name="T27" fmla="*/ 620 h 663"/>
                <a:gd name="T28" fmla="*/ 360 w 409"/>
                <a:gd name="T29" fmla="*/ 620 h 663"/>
                <a:gd name="T30" fmla="*/ 254 w 409"/>
                <a:gd name="T31" fmla="*/ 577 h 663"/>
                <a:gd name="T32" fmla="*/ 254 w 409"/>
                <a:gd name="T33" fmla="*/ 30 h 6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9" h="663">
                  <a:moveTo>
                    <a:pt x="254" y="30"/>
                  </a:moveTo>
                  <a:cubicBezTo>
                    <a:pt x="254" y="0"/>
                    <a:pt x="251" y="0"/>
                    <a:pt x="218" y="0"/>
                  </a:cubicBezTo>
                  <a:cubicBezTo>
                    <a:pt x="147" y="63"/>
                    <a:pt x="36" y="63"/>
                    <a:pt x="17" y="63"/>
                  </a:cubicBezTo>
                  <a:lnTo>
                    <a:pt x="0" y="63"/>
                  </a:lnTo>
                  <a:lnTo>
                    <a:pt x="0" y="108"/>
                  </a:lnTo>
                  <a:lnTo>
                    <a:pt x="17" y="108"/>
                  </a:lnTo>
                  <a:cubicBezTo>
                    <a:pt x="40" y="108"/>
                    <a:pt x="104" y="105"/>
                    <a:pt x="162" y="80"/>
                  </a:cubicBezTo>
                  <a:lnTo>
                    <a:pt x="162" y="577"/>
                  </a:lnTo>
                  <a:cubicBezTo>
                    <a:pt x="162" y="609"/>
                    <a:pt x="162" y="620"/>
                    <a:pt x="57" y="620"/>
                  </a:cubicBezTo>
                  <a:lnTo>
                    <a:pt x="7" y="620"/>
                  </a:lnTo>
                  <a:lnTo>
                    <a:pt x="7" y="663"/>
                  </a:lnTo>
                  <a:cubicBezTo>
                    <a:pt x="61" y="659"/>
                    <a:pt x="151" y="659"/>
                    <a:pt x="208" y="659"/>
                  </a:cubicBezTo>
                  <a:cubicBezTo>
                    <a:pt x="266" y="659"/>
                    <a:pt x="354" y="659"/>
                    <a:pt x="409" y="663"/>
                  </a:cubicBezTo>
                  <a:lnTo>
                    <a:pt x="409" y="620"/>
                  </a:lnTo>
                  <a:lnTo>
                    <a:pt x="360" y="620"/>
                  </a:lnTo>
                  <a:cubicBezTo>
                    <a:pt x="254" y="620"/>
                    <a:pt x="254" y="609"/>
                    <a:pt x="254" y="577"/>
                  </a:cubicBezTo>
                  <a:lnTo>
                    <a:pt x="254" y="30"/>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7" name="Freeform 40">
              <a:extLst>
                <a:ext uri="{FF2B5EF4-FFF2-40B4-BE49-F238E27FC236}">
                  <a16:creationId xmlns:a16="http://schemas.microsoft.com/office/drawing/2014/main" id="{1007A1E4-044E-42D9-9BF6-0B641EED8CDB}"/>
                </a:ext>
              </a:extLst>
            </p:cNvPr>
            <p:cNvSpPr>
              <a:spLocks noEditPoints="1"/>
            </p:cNvSpPr>
            <p:nvPr/>
          </p:nvSpPr>
          <p:spPr bwMode="auto">
            <a:xfrm>
              <a:off x="3136900" y="2820988"/>
              <a:ext cx="71438" cy="87313"/>
            </a:xfrm>
            <a:custGeom>
              <a:avLst/>
              <a:gdLst>
                <a:gd name="T0" fmla="*/ 154 w 1041"/>
                <a:gd name="T1" fmla="*/ 1123 h 1267"/>
                <a:gd name="T2" fmla="*/ 46 w 1041"/>
                <a:gd name="T3" fmla="*/ 1205 h 1267"/>
                <a:gd name="T4" fmla="*/ 0 w 1041"/>
                <a:gd name="T5" fmla="*/ 1243 h 1267"/>
                <a:gd name="T6" fmla="*/ 27 w 1041"/>
                <a:gd name="T7" fmla="*/ 1267 h 1267"/>
                <a:gd name="T8" fmla="*/ 194 w 1041"/>
                <a:gd name="T9" fmla="*/ 1261 h 1267"/>
                <a:gd name="T10" fmla="*/ 391 w 1041"/>
                <a:gd name="T11" fmla="*/ 1267 h 1267"/>
                <a:gd name="T12" fmla="*/ 427 w 1041"/>
                <a:gd name="T13" fmla="*/ 1227 h 1267"/>
                <a:gd name="T14" fmla="*/ 379 w 1041"/>
                <a:gd name="T15" fmla="*/ 1205 h 1267"/>
                <a:gd name="T16" fmla="*/ 279 w 1041"/>
                <a:gd name="T17" fmla="*/ 1173 h 1267"/>
                <a:gd name="T18" fmla="*/ 377 w 1041"/>
                <a:gd name="T19" fmla="*/ 775 h 1267"/>
                <a:gd name="T20" fmla="*/ 560 w 1041"/>
                <a:gd name="T21" fmla="*/ 902 h 1267"/>
                <a:gd name="T22" fmla="*/ 1041 w 1041"/>
                <a:gd name="T23" fmla="*/ 319 h 1267"/>
                <a:gd name="T24" fmla="*/ 775 w 1041"/>
                <a:gd name="T25" fmla="*/ 0 h 1267"/>
                <a:gd name="T26" fmla="*/ 514 w 1041"/>
                <a:gd name="T27" fmla="*/ 149 h 1267"/>
                <a:gd name="T28" fmla="*/ 335 w 1041"/>
                <a:gd name="T29" fmla="*/ 0 h 1267"/>
                <a:gd name="T30" fmla="*/ 188 w 1041"/>
                <a:gd name="T31" fmla="*/ 113 h 1267"/>
                <a:gd name="T32" fmla="*/ 126 w 1041"/>
                <a:gd name="T33" fmla="*/ 307 h 1267"/>
                <a:gd name="T34" fmla="*/ 150 w 1041"/>
                <a:gd name="T35" fmla="*/ 326 h 1267"/>
                <a:gd name="T36" fmla="*/ 184 w 1041"/>
                <a:gd name="T37" fmla="*/ 280 h 1267"/>
                <a:gd name="T38" fmla="*/ 329 w 1041"/>
                <a:gd name="T39" fmla="*/ 44 h 1267"/>
                <a:gd name="T40" fmla="*/ 391 w 1041"/>
                <a:gd name="T41" fmla="*/ 135 h 1267"/>
                <a:gd name="T42" fmla="*/ 377 w 1041"/>
                <a:gd name="T43" fmla="*/ 237 h 1267"/>
                <a:gd name="T44" fmla="*/ 154 w 1041"/>
                <a:gd name="T45" fmla="*/ 1123 h 1267"/>
                <a:gd name="T46" fmla="*/ 505 w 1041"/>
                <a:gd name="T47" fmla="*/ 258 h 1267"/>
                <a:gd name="T48" fmla="*/ 608 w 1041"/>
                <a:gd name="T49" fmla="*/ 119 h 1267"/>
                <a:gd name="T50" fmla="*/ 770 w 1041"/>
                <a:gd name="T51" fmla="*/ 44 h 1267"/>
                <a:gd name="T52" fmla="*/ 897 w 1041"/>
                <a:gd name="T53" fmla="*/ 231 h 1267"/>
                <a:gd name="T54" fmla="*/ 795 w 1041"/>
                <a:gd name="T55" fmla="*/ 653 h 1267"/>
                <a:gd name="T56" fmla="*/ 558 w 1041"/>
                <a:gd name="T57" fmla="*/ 858 h 1267"/>
                <a:gd name="T58" fmla="*/ 401 w 1041"/>
                <a:gd name="T59" fmla="*/ 681 h 1267"/>
                <a:gd name="T60" fmla="*/ 407 w 1041"/>
                <a:gd name="T61" fmla="*/ 649 h 1267"/>
                <a:gd name="T62" fmla="*/ 505 w 1041"/>
                <a:gd name="T63" fmla="*/ 258 h 1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41" h="1267">
                  <a:moveTo>
                    <a:pt x="154" y="1123"/>
                  </a:moveTo>
                  <a:cubicBezTo>
                    <a:pt x="138" y="1191"/>
                    <a:pt x="134" y="1205"/>
                    <a:pt x="46" y="1205"/>
                  </a:cubicBezTo>
                  <a:cubicBezTo>
                    <a:pt x="22" y="1205"/>
                    <a:pt x="0" y="1205"/>
                    <a:pt x="0" y="1243"/>
                  </a:cubicBezTo>
                  <a:cubicBezTo>
                    <a:pt x="0" y="1259"/>
                    <a:pt x="10" y="1267"/>
                    <a:pt x="27" y="1267"/>
                  </a:cubicBezTo>
                  <a:cubicBezTo>
                    <a:pt x="80" y="1267"/>
                    <a:pt x="138" y="1261"/>
                    <a:pt x="194" y="1261"/>
                  </a:cubicBezTo>
                  <a:cubicBezTo>
                    <a:pt x="259" y="1261"/>
                    <a:pt x="327" y="1267"/>
                    <a:pt x="391" y="1267"/>
                  </a:cubicBezTo>
                  <a:cubicBezTo>
                    <a:pt x="401" y="1267"/>
                    <a:pt x="427" y="1267"/>
                    <a:pt x="427" y="1227"/>
                  </a:cubicBezTo>
                  <a:cubicBezTo>
                    <a:pt x="427" y="1205"/>
                    <a:pt x="407" y="1205"/>
                    <a:pt x="379" y="1205"/>
                  </a:cubicBezTo>
                  <a:cubicBezTo>
                    <a:pt x="279" y="1205"/>
                    <a:pt x="279" y="1191"/>
                    <a:pt x="279" y="1173"/>
                  </a:cubicBezTo>
                  <a:cubicBezTo>
                    <a:pt x="279" y="1149"/>
                    <a:pt x="363" y="825"/>
                    <a:pt x="377" y="775"/>
                  </a:cubicBezTo>
                  <a:cubicBezTo>
                    <a:pt x="403" y="833"/>
                    <a:pt x="459" y="902"/>
                    <a:pt x="560" y="902"/>
                  </a:cubicBezTo>
                  <a:cubicBezTo>
                    <a:pt x="792" y="902"/>
                    <a:pt x="1041" y="612"/>
                    <a:pt x="1041" y="319"/>
                  </a:cubicBezTo>
                  <a:cubicBezTo>
                    <a:pt x="1041" y="131"/>
                    <a:pt x="927" y="0"/>
                    <a:pt x="775" y="0"/>
                  </a:cubicBezTo>
                  <a:cubicBezTo>
                    <a:pt x="676" y="0"/>
                    <a:pt x="580" y="72"/>
                    <a:pt x="514" y="149"/>
                  </a:cubicBezTo>
                  <a:cubicBezTo>
                    <a:pt x="495" y="41"/>
                    <a:pt x="409" y="0"/>
                    <a:pt x="335" y="0"/>
                  </a:cubicBezTo>
                  <a:cubicBezTo>
                    <a:pt x="244" y="0"/>
                    <a:pt x="206" y="77"/>
                    <a:pt x="188" y="113"/>
                  </a:cubicBezTo>
                  <a:cubicBezTo>
                    <a:pt x="152" y="181"/>
                    <a:pt x="126" y="301"/>
                    <a:pt x="126" y="307"/>
                  </a:cubicBezTo>
                  <a:cubicBezTo>
                    <a:pt x="126" y="326"/>
                    <a:pt x="146" y="326"/>
                    <a:pt x="150" y="326"/>
                  </a:cubicBezTo>
                  <a:cubicBezTo>
                    <a:pt x="170" y="326"/>
                    <a:pt x="172" y="325"/>
                    <a:pt x="184" y="280"/>
                  </a:cubicBezTo>
                  <a:cubicBezTo>
                    <a:pt x="217" y="139"/>
                    <a:pt x="257" y="44"/>
                    <a:pt x="329" y="44"/>
                  </a:cubicBezTo>
                  <a:cubicBezTo>
                    <a:pt x="363" y="44"/>
                    <a:pt x="391" y="59"/>
                    <a:pt x="391" y="135"/>
                  </a:cubicBezTo>
                  <a:cubicBezTo>
                    <a:pt x="391" y="181"/>
                    <a:pt x="385" y="203"/>
                    <a:pt x="377" y="237"/>
                  </a:cubicBezTo>
                  <a:lnTo>
                    <a:pt x="154" y="1123"/>
                  </a:lnTo>
                  <a:close/>
                  <a:moveTo>
                    <a:pt x="505" y="258"/>
                  </a:moveTo>
                  <a:cubicBezTo>
                    <a:pt x="518" y="205"/>
                    <a:pt x="572" y="149"/>
                    <a:pt x="608" y="119"/>
                  </a:cubicBezTo>
                  <a:cubicBezTo>
                    <a:pt x="677" y="58"/>
                    <a:pt x="735" y="44"/>
                    <a:pt x="770" y="44"/>
                  </a:cubicBezTo>
                  <a:cubicBezTo>
                    <a:pt x="849" y="44"/>
                    <a:pt x="897" y="113"/>
                    <a:pt x="897" y="231"/>
                  </a:cubicBezTo>
                  <a:cubicBezTo>
                    <a:pt x="897" y="348"/>
                    <a:pt x="831" y="577"/>
                    <a:pt x="795" y="653"/>
                  </a:cubicBezTo>
                  <a:cubicBezTo>
                    <a:pt x="727" y="793"/>
                    <a:pt x="632" y="858"/>
                    <a:pt x="558" y="858"/>
                  </a:cubicBezTo>
                  <a:cubicBezTo>
                    <a:pt x="427" y="858"/>
                    <a:pt x="401" y="693"/>
                    <a:pt x="401" y="681"/>
                  </a:cubicBezTo>
                  <a:cubicBezTo>
                    <a:pt x="401" y="677"/>
                    <a:pt x="401" y="673"/>
                    <a:pt x="407" y="649"/>
                  </a:cubicBezTo>
                  <a:lnTo>
                    <a:pt x="505" y="258"/>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8" name="Freeform 41">
              <a:extLst>
                <a:ext uri="{FF2B5EF4-FFF2-40B4-BE49-F238E27FC236}">
                  <a16:creationId xmlns:a16="http://schemas.microsoft.com/office/drawing/2014/main" id="{141CD966-6ABC-4C42-AA0E-46F5960A71B4}"/>
                </a:ext>
              </a:extLst>
            </p:cNvPr>
            <p:cNvSpPr>
              <a:spLocks noEditPoints="1"/>
            </p:cNvSpPr>
            <p:nvPr/>
          </p:nvSpPr>
          <p:spPr bwMode="auto">
            <a:xfrm>
              <a:off x="3214688" y="2859088"/>
              <a:ext cx="47625" cy="61913"/>
            </a:xfrm>
            <a:custGeom>
              <a:avLst/>
              <a:gdLst>
                <a:gd name="T0" fmla="*/ 682 w 688"/>
                <a:gd name="T1" fmla="*/ 100 h 900"/>
                <a:gd name="T2" fmla="*/ 688 w 688"/>
                <a:gd name="T3" fmla="*/ 72 h 900"/>
                <a:gd name="T4" fmla="*/ 640 w 688"/>
                <a:gd name="T5" fmla="*/ 27 h 900"/>
                <a:gd name="T6" fmla="*/ 576 w 688"/>
                <a:gd name="T7" fmla="*/ 80 h 900"/>
                <a:gd name="T8" fmla="*/ 432 w 688"/>
                <a:gd name="T9" fmla="*/ 0 h 900"/>
                <a:gd name="T10" fmla="*/ 75 w 688"/>
                <a:gd name="T11" fmla="*/ 386 h 900"/>
                <a:gd name="T12" fmla="*/ 287 w 688"/>
                <a:gd name="T13" fmla="*/ 615 h 900"/>
                <a:gd name="T14" fmla="*/ 462 w 688"/>
                <a:gd name="T15" fmla="*/ 540 h 900"/>
                <a:gd name="T16" fmla="*/ 431 w 688"/>
                <a:gd name="T17" fmla="*/ 665 h 900"/>
                <a:gd name="T18" fmla="*/ 352 w 688"/>
                <a:gd name="T19" fmla="*/ 809 h 900"/>
                <a:gd name="T20" fmla="*/ 196 w 688"/>
                <a:gd name="T21" fmla="*/ 861 h 900"/>
                <a:gd name="T22" fmla="*/ 89 w 688"/>
                <a:gd name="T23" fmla="*/ 851 h 900"/>
                <a:gd name="T24" fmla="*/ 134 w 688"/>
                <a:gd name="T25" fmla="*/ 781 h 900"/>
                <a:gd name="T26" fmla="*/ 80 w 688"/>
                <a:gd name="T27" fmla="*/ 729 h 900"/>
                <a:gd name="T28" fmla="*/ 0 w 688"/>
                <a:gd name="T29" fmla="*/ 815 h 900"/>
                <a:gd name="T30" fmla="*/ 198 w 688"/>
                <a:gd name="T31" fmla="*/ 900 h 900"/>
                <a:gd name="T32" fmla="*/ 530 w 688"/>
                <a:gd name="T33" fmla="*/ 709 h 900"/>
                <a:gd name="T34" fmla="*/ 682 w 688"/>
                <a:gd name="T35" fmla="*/ 100 h 900"/>
                <a:gd name="T36" fmla="*/ 489 w 688"/>
                <a:gd name="T37" fmla="*/ 430 h 900"/>
                <a:gd name="T38" fmla="*/ 460 w 688"/>
                <a:gd name="T39" fmla="*/ 482 h 900"/>
                <a:gd name="T40" fmla="*/ 291 w 688"/>
                <a:gd name="T41" fmla="*/ 576 h 900"/>
                <a:gd name="T42" fmla="*/ 187 w 688"/>
                <a:gd name="T43" fmla="*/ 443 h 900"/>
                <a:gd name="T44" fmla="*/ 261 w 688"/>
                <a:gd name="T45" fmla="*/ 165 h 900"/>
                <a:gd name="T46" fmla="*/ 432 w 688"/>
                <a:gd name="T47" fmla="*/ 40 h 900"/>
                <a:gd name="T48" fmla="*/ 556 w 688"/>
                <a:gd name="T49" fmla="*/ 158 h 900"/>
                <a:gd name="T50" fmla="*/ 552 w 688"/>
                <a:gd name="T51" fmla="*/ 179 h 900"/>
                <a:gd name="T52" fmla="*/ 489 w 688"/>
                <a:gd name="T53" fmla="*/ 430 h 9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8" h="900">
                  <a:moveTo>
                    <a:pt x="682" y="100"/>
                  </a:moveTo>
                  <a:cubicBezTo>
                    <a:pt x="688" y="80"/>
                    <a:pt x="688" y="73"/>
                    <a:pt x="688" y="72"/>
                  </a:cubicBezTo>
                  <a:cubicBezTo>
                    <a:pt x="688" y="41"/>
                    <a:pt x="663" y="27"/>
                    <a:pt x="640" y="27"/>
                  </a:cubicBezTo>
                  <a:cubicBezTo>
                    <a:pt x="608" y="27"/>
                    <a:pt x="581" y="54"/>
                    <a:pt x="576" y="80"/>
                  </a:cubicBezTo>
                  <a:cubicBezTo>
                    <a:pt x="552" y="42"/>
                    <a:pt x="505" y="0"/>
                    <a:pt x="432" y="0"/>
                  </a:cubicBezTo>
                  <a:cubicBezTo>
                    <a:pt x="258" y="0"/>
                    <a:pt x="75" y="187"/>
                    <a:pt x="75" y="386"/>
                  </a:cubicBezTo>
                  <a:cubicBezTo>
                    <a:pt x="75" y="530"/>
                    <a:pt x="173" y="615"/>
                    <a:pt x="287" y="615"/>
                  </a:cubicBezTo>
                  <a:cubicBezTo>
                    <a:pt x="352" y="615"/>
                    <a:pt x="413" y="583"/>
                    <a:pt x="462" y="540"/>
                  </a:cubicBezTo>
                  <a:lnTo>
                    <a:pt x="431" y="665"/>
                  </a:lnTo>
                  <a:cubicBezTo>
                    <a:pt x="416" y="724"/>
                    <a:pt x="406" y="761"/>
                    <a:pt x="352" y="809"/>
                  </a:cubicBezTo>
                  <a:cubicBezTo>
                    <a:pt x="291" y="861"/>
                    <a:pt x="231" y="861"/>
                    <a:pt x="196" y="861"/>
                  </a:cubicBezTo>
                  <a:cubicBezTo>
                    <a:pt x="132" y="861"/>
                    <a:pt x="114" y="857"/>
                    <a:pt x="89" y="851"/>
                  </a:cubicBezTo>
                  <a:cubicBezTo>
                    <a:pt x="124" y="834"/>
                    <a:pt x="134" y="800"/>
                    <a:pt x="134" y="781"/>
                  </a:cubicBezTo>
                  <a:cubicBezTo>
                    <a:pt x="134" y="748"/>
                    <a:pt x="107" y="729"/>
                    <a:pt x="80" y="729"/>
                  </a:cubicBezTo>
                  <a:cubicBezTo>
                    <a:pt x="41" y="729"/>
                    <a:pt x="0" y="761"/>
                    <a:pt x="0" y="815"/>
                  </a:cubicBezTo>
                  <a:cubicBezTo>
                    <a:pt x="0" y="898"/>
                    <a:pt x="120" y="900"/>
                    <a:pt x="198" y="900"/>
                  </a:cubicBezTo>
                  <a:cubicBezTo>
                    <a:pt x="416" y="900"/>
                    <a:pt x="510" y="788"/>
                    <a:pt x="530" y="709"/>
                  </a:cubicBezTo>
                  <a:lnTo>
                    <a:pt x="682" y="100"/>
                  </a:lnTo>
                  <a:close/>
                  <a:moveTo>
                    <a:pt x="489" y="430"/>
                  </a:moveTo>
                  <a:cubicBezTo>
                    <a:pt x="484" y="450"/>
                    <a:pt x="484" y="454"/>
                    <a:pt x="460" y="482"/>
                  </a:cubicBezTo>
                  <a:cubicBezTo>
                    <a:pt x="411" y="540"/>
                    <a:pt x="345" y="576"/>
                    <a:pt x="291" y="576"/>
                  </a:cubicBezTo>
                  <a:cubicBezTo>
                    <a:pt x="220" y="576"/>
                    <a:pt x="187" y="516"/>
                    <a:pt x="187" y="443"/>
                  </a:cubicBezTo>
                  <a:cubicBezTo>
                    <a:pt x="187" y="382"/>
                    <a:pt x="224" y="226"/>
                    <a:pt x="261" y="165"/>
                  </a:cubicBezTo>
                  <a:cubicBezTo>
                    <a:pt x="320" y="67"/>
                    <a:pt x="384" y="40"/>
                    <a:pt x="432" y="40"/>
                  </a:cubicBezTo>
                  <a:cubicBezTo>
                    <a:pt x="530" y="40"/>
                    <a:pt x="556" y="144"/>
                    <a:pt x="556" y="158"/>
                  </a:cubicBezTo>
                  <a:cubicBezTo>
                    <a:pt x="556" y="161"/>
                    <a:pt x="556" y="164"/>
                    <a:pt x="552" y="179"/>
                  </a:cubicBezTo>
                  <a:lnTo>
                    <a:pt x="489" y="430"/>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9" name="Freeform 42">
              <a:extLst>
                <a:ext uri="{FF2B5EF4-FFF2-40B4-BE49-F238E27FC236}">
                  <a16:creationId xmlns:a16="http://schemas.microsoft.com/office/drawing/2014/main" id="{E4FC05C8-315C-4B7C-B288-42C93F9EA9A7}"/>
                </a:ext>
              </a:extLst>
            </p:cNvPr>
            <p:cNvSpPr>
              <a:spLocks/>
            </p:cNvSpPr>
            <p:nvPr/>
          </p:nvSpPr>
          <p:spPr bwMode="auto">
            <a:xfrm>
              <a:off x="3270250" y="2870200"/>
              <a:ext cx="33338" cy="46038"/>
            </a:xfrm>
            <a:custGeom>
              <a:avLst/>
              <a:gdLst>
                <a:gd name="T0" fmla="*/ 496 w 496"/>
                <a:gd name="T1" fmla="*/ 471 h 663"/>
                <a:gd name="T2" fmla="*/ 454 w 496"/>
                <a:gd name="T3" fmla="*/ 471 h 663"/>
                <a:gd name="T4" fmla="*/ 425 w 496"/>
                <a:gd name="T5" fmla="*/ 562 h 663"/>
                <a:gd name="T6" fmla="*/ 318 w 496"/>
                <a:gd name="T7" fmla="*/ 568 h 663"/>
                <a:gd name="T8" fmla="*/ 123 w 496"/>
                <a:gd name="T9" fmla="*/ 568 h 663"/>
                <a:gd name="T10" fmla="*/ 322 w 496"/>
                <a:gd name="T11" fmla="*/ 423 h 663"/>
                <a:gd name="T12" fmla="*/ 496 w 496"/>
                <a:gd name="T13" fmla="*/ 198 h 663"/>
                <a:gd name="T14" fmla="*/ 233 w 496"/>
                <a:gd name="T15" fmla="*/ 0 h 663"/>
                <a:gd name="T16" fmla="*/ 0 w 496"/>
                <a:gd name="T17" fmla="*/ 175 h 663"/>
                <a:gd name="T18" fmla="*/ 58 w 496"/>
                <a:gd name="T19" fmla="*/ 236 h 663"/>
                <a:gd name="T20" fmla="*/ 116 w 496"/>
                <a:gd name="T21" fmla="*/ 177 h 663"/>
                <a:gd name="T22" fmla="*/ 60 w 496"/>
                <a:gd name="T23" fmla="*/ 119 h 663"/>
                <a:gd name="T24" fmla="*/ 212 w 496"/>
                <a:gd name="T25" fmla="*/ 44 h 663"/>
                <a:gd name="T26" fmla="*/ 390 w 496"/>
                <a:gd name="T27" fmla="*/ 199 h 663"/>
                <a:gd name="T28" fmla="*/ 254 w 496"/>
                <a:gd name="T29" fmla="*/ 411 h 663"/>
                <a:gd name="T30" fmla="*/ 11 w 496"/>
                <a:gd name="T31" fmla="*/ 617 h 663"/>
                <a:gd name="T32" fmla="*/ 0 w 496"/>
                <a:gd name="T33" fmla="*/ 634 h 663"/>
                <a:gd name="T34" fmla="*/ 0 w 496"/>
                <a:gd name="T35" fmla="*/ 663 h 663"/>
                <a:gd name="T36" fmla="*/ 463 w 496"/>
                <a:gd name="T37" fmla="*/ 663 h 663"/>
                <a:gd name="T38" fmla="*/ 496 w 496"/>
                <a:gd name="T39" fmla="*/ 471 h 6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6" h="663">
                  <a:moveTo>
                    <a:pt x="496" y="471"/>
                  </a:moveTo>
                  <a:lnTo>
                    <a:pt x="454" y="471"/>
                  </a:lnTo>
                  <a:cubicBezTo>
                    <a:pt x="451" y="490"/>
                    <a:pt x="441" y="552"/>
                    <a:pt x="425" y="562"/>
                  </a:cubicBezTo>
                  <a:cubicBezTo>
                    <a:pt x="417" y="568"/>
                    <a:pt x="333" y="568"/>
                    <a:pt x="318" y="568"/>
                  </a:cubicBezTo>
                  <a:lnTo>
                    <a:pt x="123" y="568"/>
                  </a:lnTo>
                  <a:cubicBezTo>
                    <a:pt x="189" y="519"/>
                    <a:pt x="263" y="463"/>
                    <a:pt x="322" y="423"/>
                  </a:cubicBezTo>
                  <a:cubicBezTo>
                    <a:pt x="412" y="362"/>
                    <a:pt x="496" y="304"/>
                    <a:pt x="496" y="198"/>
                  </a:cubicBezTo>
                  <a:cubicBezTo>
                    <a:pt x="496" y="70"/>
                    <a:pt x="376" y="0"/>
                    <a:pt x="233" y="0"/>
                  </a:cubicBezTo>
                  <a:cubicBezTo>
                    <a:pt x="98" y="0"/>
                    <a:pt x="0" y="77"/>
                    <a:pt x="0" y="175"/>
                  </a:cubicBezTo>
                  <a:cubicBezTo>
                    <a:pt x="0" y="227"/>
                    <a:pt x="43" y="236"/>
                    <a:pt x="58" y="236"/>
                  </a:cubicBezTo>
                  <a:cubicBezTo>
                    <a:pt x="84" y="236"/>
                    <a:pt x="116" y="218"/>
                    <a:pt x="116" y="177"/>
                  </a:cubicBezTo>
                  <a:cubicBezTo>
                    <a:pt x="116" y="141"/>
                    <a:pt x="90" y="121"/>
                    <a:pt x="60" y="119"/>
                  </a:cubicBezTo>
                  <a:cubicBezTo>
                    <a:pt x="87" y="73"/>
                    <a:pt x="145" y="44"/>
                    <a:pt x="212" y="44"/>
                  </a:cubicBezTo>
                  <a:cubicBezTo>
                    <a:pt x="308" y="44"/>
                    <a:pt x="390" y="102"/>
                    <a:pt x="390" y="199"/>
                  </a:cubicBezTo>
                  <a:cubicBezTo>
                    <a:pt x="390" y="283"/>
                    <a:pt x="332" y="347"/>
                    <a:pt x="254" y="411"/>
                  </a:cubicBezTo>
                  <a:lnTo>
                    <a:pt x="11" y="617"/>
                  </a:lnTo>
                  <a:cubicBezTo>
                    <a:pt x="2" y="627"/>
                    <a:pt x="1" y="627"/>
                    <a:pt x="0" y="634"/>
                  </a:cubicBezTo>
                  <a:lnTo>
                    <a:pt x="0" y="663"/>
                  </a:lnTo>
                  <a:lnTo>
                    <a:pt x="463" y="663"/>
                  </a:lnTo>
                  <a:lnTo>
                    <a:pt x="496" y="471"/>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0" name="Freeform 43">
              <a:extLst>
                <a:ext uri="{FF2B5EF4-FFF2-40B4-BE49-F238E27FC236}">
                  <a16:creationId xmlns:a16="http://schemas.microsoft.com/office/drawing/2014/main" id="{8EB72E0B-B0E7-4044-8784-77D4AC4C4D04}"/>
                </a:ext>
              </a:extLst>
            </p:cNvPr>
            <p:cNvSpPr>
              <a:spLocks noEditPoints="1"/>
            </p:cNvSpPr>
            <p:nvPr/>
          </p:nvSpPr>
          <p:spPr bwMode="auto">
            <a:xfrm>
              <a:off x="3595688" y="2820988"/>
              <a:ext cx="71438" cy="87313"/>
            </a:xfrm>
            <a:custGeom>
              <a:avLst/>
              <a:gdLst>
                <a:gd name="T0" fmla="*/ 154 w 1041"/>
                <a:gd name="T1" fmla="*/ 1123 h 1267"/>
                <a:gd name="T2" fmla="*/ 46 w 1041"/>
                <a:gd name="T3" fmla="*/ 1205 h 1267"/>
                <a:gd name="T4" fmla="*/ 0 w 1041"/>
                <a:gd name="T5" fmla="*/ 1243 h 1267"/>
                <a:gd name="T6" fmla="*/ 27 w 1041"/>
                <a:gd name="T7" fmla="*/ 1267 h 1267"/>
                <a:gd name="T8" fmla="*/ 194 w 1041"/>
                <a:gd name="T9" fmla="*/ 1261 h 1267"/>
                <a:gd name="T10" fmla="*/ 391 w 1041"/>
                <a:gd name="T11" fmla="*/ 1267 h 1267"/>
                <a:gd name="T12" fmla="*/ 427 w 1041"/>
                <a:gd name="T13" fmla="*/ 1227 h 1267"/>
                <a:gd name="T14" fmla="*/ 379 w 1041"/>
                <a:gd name="T15" fmla="*/ 1205 h 1267"/>
                <a:gd name="T16" fmla="*/ 279 w 1041"/>
                <a:gd name="T17" fmla="*/ 1173 h 1267"/>
                <a:gd name="T18" fmla="*/ 377 w 1041"/>
                <a:gd name="T19" fmla="*/ 775 h 1267"/>
                <a:gd name="T20" fmla="*/ 560 w 1041"/>
                <a:gd name="T21" fmla="*/ 902 h 1267"/>
                <a:gd name="T22" fmla="*/ 1041 w 1041"/>
                <a:gd name="T23" fmla="*/ 319 h 1267"/>
                <a:gd name="T24" fmla="*/ 775 w 1041"/>
                <a:gd name="T25" fmla="*/ 0 h 1267"/>
                <a:gd name="T26" fmla="*/ 514 w 1041"/>
                <a:gd name="T27" fmla="*/ 149 h 1267"/>
                <a:gd name="T28" fmla="*/ 335 w 1041"/>
                <a:gd name="T29" fmla="*/ 0 h 1267"/>
                <a:gd name="T30" fmla="*/ 188 w 1041"/>
                <a:gd name="T31" fmla="*/ 113 h 1267"/>
                <a:gd name="T32" fmla="*/ 126 w 1041"/>
                <a:gd name="T33" fmla="*/ 307 h 1267"/>
                <a:gd name="T34" fmla="*/ 150 w 1041"/>
                <a:gd name="T35" fmla="*/ 326 h 1267"/>
                <a:gd name="T36" fmla="*/ 184 w 1041"/>
                <a:gd name="T37" fmla="*/ 280 h 1267"/>
                <a:gd name="T38" fmla="*/ 329 w 1041"/>
                <a:gd name="T39" fmla="*/ 44 h 1267"/>
                <a:gd name="T40" fmla="*/ 391 w 1041"/>
                <a:gd name="T41" fmla="*/ 135 h 1267"/>
                <a:gd name="T42" fmla="*/ 377 w 1041"/>
                <a:gd name="T43" fmla="*/ 237 h 1267"/>
                <a:gd name="T44" fmla="*/ 154 w 1041"/>
                <a:gd name="T45" fmla="*/ 1123 h 1267"/>
                <a:gd name="T46" fmla="*/ 505 w 1041"/>
                <a:gd name="T47" fmla="*/ 258 h 1267"/>
                <a:gd name="T48" fmla="*/ 608 w 1041"/>
                <a:gd name="T49" fmla="*/ 119 h 1267"/>
                <a:gd name="T50" fmla="*/ 770 w 1041"/>
                <a:gd name="T51" fmla="*/ 44 h 1267"/>
                <a:gd name="T52" fmla="*/ 897 w 1041"/>
                <a:gd name="T53" fmla="*/ 231 h 1267"/>
                <a:gd name="T54" fmla="*/ 795 w 1041"/>
                <a:gd name="T55" fmla="*/ 653 h 1267"/>
                <a:gd name="T56" fmla="*/ 558 w 1041"/>
                <a:gd name="T57" fmla="*/ 858 h 1267"/>
                <a:gd name="T58" fmla="*/ 401 w 1041"/>
                <a:gd name="T59" fmla="*/ 681 h 1267"/>
                <a:gd name="T60" fmla="*/ 407 w 1041"/>
                <a:gd name="T61" fmla="*/ 649 h 1267"/>
                <a:gd name="T62" fmla="*/ 505 w 1041"/>
                <a:gd name="T63" fmla="*/ 258 h 1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41" h="1267">
                  <a:moveTo>
                    <a:pt x="154" y="1123"/>
                  </a:moveTo>
                  <a:cubicBezTo>
                    <a:pt x="138" y="1191"/>
                    <a:pt x="134" y="1205"/>
                    <a:pt x="46" y="1205"/>
                  </a:cubicBezTo>
                  <a:cubicBezTo>
                    <a:pt x="22" y="1205"/>
                    <a:pt x="0" y="1205"/>
                    <a:pt x="0" y="1243"/>
                  </a:cubicBezTo>
                  <a:cubicBezTo>
                    <a:pt x="0" y="1259"/>
                    <a:pt x="10" y="1267"/>
                    <a:pt x="27" y="1267"/>
                  </a:cubicBezTo>
                  <a:cubicBezTo>
                    <a:pt x="80" y="1267"/>
                    <a:pt x="138" y="1261"/>
                    <a:pt x="194" y="1261"/>
                  </a:cubicBezTo>
                  <a:cubicBezTo>
                    <a:pt x="259" y="1261"/>
                    <a:pt x="327" y="1267"/>
                    <a:pt x="391" y="1267"/>
                  </a:cubicBezTo>
                  <a:cubicBezTo>
                    <a:pt x="401" y="1267"/>
                    <a:pt x="427" y="1267"/>
                    <a:pt x="427" y="1227"/>
                  </a:cubicBezTo>
                  <a:cubicBezTo>
                    <a:pt x="427" y="1205"/>
                    <a:pt x="407" y="1205"/>
                    <a:pt x="379" y="1205"/>
                  </a:cubicBezTo>
                  <a:cubicBezTo>
                    <a:pt x="279" y="1205"/>
                    <a:pt x="279" y="1191"/>
                    <a:pt x="279" y="1173"/>
                  </a:cubicBezTo>
                  <a:cubicBezTo>
                    <a:pt x="279" y="1149"/>
                    <a:pt x="363" y="825"/>
                    <a:pt x="377" y="775"/>
                  </a:cubicBezTo>
                  <a:cubicBezTo>
                    <a:pt x="403" y="833"/>
                    <a:pt x="459" y="902"/>
                    <a:pt x="560" y="902"/>
                  </a:cubicBezTo>
                  <a:cubicBezTo>
                    <a:pt x="792" y="902"/>
                    <a:pt x="1041" y="612"/>
                    <a:pt x="1041" y="319"/>
                  </a:cubicBezTo>
                  <a:cubicBezTo>
                    <a:pt x="1041" y="131"/>
                    <a:pt x="927" y="0"/>
                    <a:pt x="775" y="0"/>
                  </a:cubicBezTo>
                  <a:cubicBezTo>
                    <a:pt x="676" y="0"/>
                    <a:pt x="580" y="72"/>
                    <a:pt x="514" y="149"/>
                  </a:cubicBezTo>
                  <a:cubicBezTo>
                    <a:pt x="495" y="41"/>
                    <a:pt x="409" y="0"/>
                    <a:pt x="335" y="0"/>
                  </a:cubicBezTo>
                  <a:cubicBezTo>
                    <a:pt x="244" y="0"/>
                    <a:pt x="206" y="77"/>
                    <a:pt x="188" y="113"/>
                  </a:cubicBezTo>
                  <a:cubicBezTo>
                    <a:pt x="152" y="181"/>
                    <a:pt x="126" y="301"/>
                    <a:pt x="126" y="307"/>
                  </a:cubicBezTo>
                  <a:cubicBezTo>
                    <a:pt x="126" y="326"/>
                    <a:pt x="146" y="326"/>
                    <a:pt x="150" y="326"/>
                  </a:cubicBezTo>
                  <a:cubicBezTo>
                    <a:pt x="170" y="326"/>
                    <a:pt x="172" y="325"/>
                    <a:pt x="184" y="280"/>
                  </a:cubicBezTo>
                  <a:cubicBezTo>
                    <a:pt x="217" y="139"/>
                    <a:pt x="257" y="44"/>
                    <a:pt x="329" y="44"/>
                  </a:cubicBezTo>
                  <a:cubicBezTo>
                    <a:pt x="363" y="44"/>
                    <a:pt x="391" y="59"/>
                    <a:pt x="391" y="135"/>
                  </a:cubicBezTo>
                  <a:cubicBezTo>
                    <a:pt x="391" y="181"/>
                    <a:pt x="385" y="203"/>
                    <a:pt x="377" y="237"/>
                  </a:cubicBezTo>
                  <a:lnTo>
                    <a:pt x="154" y="1123"/>
                  </a:lnTo>
                  <a:close/>
                  <a:moveTo>
                    <a:pt x="505" y="258"/>
                  </a:moveTo>
                  <a:cubicBezTo>
                    <a:pt x="518" y="205"/>
                    <a:pt x="572" y="149"/>
                    <a:pt x="608" y="119"/>
                  </a:cubicBezTo>
                  <a:cubicBezTo>
                    <a:pt x="677" y="58"/>
                    <a:pt x="735" y="44"/>
                    <a:pt x="770" y="44"/>
                  </a:cubicBezTo>
                  <a:cubicBezTo>
                    <a:pt x="849" y="44"/>
                    <a:pt x="897" y="113"/>
                    <a:pt x="897" y="231"/>
                  </a:cubicBezTo>
                  <a:cubicBezTo>
                    <a:pt x="897" y="348"/>
                    <a:pt x="831" y="577"/>
                    <a:pt x="795" y="653"/>
                  </a:cubicBezTo>
                  <a:cubicBezTo>
                    <a:pt x="727" y="793"/>
                    <a:pt x="632" y="858"/>
                    <a:pt x="558" y="858"/>
                  </a:cubicBezTo>
                  <a:cubicBezTo>
                    <a:pt x="427" y="858"/>
                    <a:pt x="401" y="693"/>
                    <a:pt x="401" y="681"/>
                  </a:cubicBezTo>
                  <a:cubicBezTo>
                    <a:pt x="401" y="677"/>
                    <a:pt x="401" y="673"/>
                    <a:pt x="407" y="649"/>
                  </a:cubicBezTo>
                  <a:lnTo>
                    <a:pt x="505" y="258"/>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1" name="Freeform 44">
              <a:extLst>
                <a:ext uri="{FF2B5EF4-FFF2-40B4-BE49-F238E27FC236}">
                  <a16:creationId xmlns:a16="http://schemas.microsoft.com/office/drawing/2014/main" id="{D8C47AD4-11E5-499C-BDA5-B354B8561886}"/>
                </a:ext>
              </a:extLst>
            </p:cNvPr>
            <p:cNvSpPr>
              <a:spLocks noEditPoints="1"/>
            </p:cNvSpPr>
            <p:nvPr/>
          </p:nvSpPr>
          <p:spPr bwMode="auto">
            <a:xfrm>
              <a:off x="3673475" y="2859088"/>
              <a:ext cx="46038" cy="61913"/>
            </a:xfrm>
            <a:custGeom>
              <a:avLst/>
              <a:gdLst>
                <a:gd name="T0" fmla="*/ 682 w 687"/>
                <a:gd name="T1" fmla="*/ 100 h 900"/>
                <a:gd name="T2" fmla="*/ 687 w 687"/>
                <a:gd name="T3" fmla="*/ 72 h 900"/>
                <a:gd name="T4" fmla="*/ 640 w 687"/>
                <a:gd name="T5" fmla="*/ 27 h 900"/>
                <a:gd name="T6" fmla="*/ 576 w 687"/>
                <a:gd name="T7" fmla="*/ 80 h 900"/>
                <a:gd name="T8" fmla="*/ 432 w 687"/>
                <a:gd name="T9" fmla="*/ 0 h 900"/>
                <a:gd name="T10" fmla="*/ 75 w 687"/>
                <a:gd name="T11" fmla="*/ 386 h 900"/>
                <a:gd name="T12" fmla="*/ 287 w 687"/>
                <a:gd name="T13" fmla="*/ 615 h 900"/>
                <a:gd name="T14" fmla="*/ 462 w 687"/>
                <a:gd name="T15" fmla="*/ 540 h 900"/>
                <a:gd name="T16" fmla="*/ 430 w 687"/>
                <a:gd name="T17" fmla="*/ 665 h 900"/>
                <a:gd name="T18" fmla="*/ 352 w 687"/>
                <a:gd name="T19" fmla="*/ 809 h 900"/>
                <a:gd name="T20" fmla="*/ 196 w 687"/>
                <a:gd name="T21" fmla="*/ 861 h 900"/>
                <a:gd name="T22" fmla="*/ 89 w 687"/>
                <a:gd name="T23" fmla="*/ 851 h 900"/>
                <a:gd name="T24" fmla="*/ 133 w 687"/>
                <a:gd name="T25" fmla="*/ 781 h 900"/>
                <a:gd name="T26" fmla="*/ 80 w 687"/>
                <a:gd name="T27" fmla="*/ 729 h 900"/>
                <a:gd name="T28" fmla="*/ 0 w 687"/>
                <a:gd name="T29" fmla="*/ 815 h 900"/>
                <a:gd name="T30" fmla="*/ 198 w 687"/>
                <a:gd name="T31" fmla="*/ 900 h 900"/>
                <a:gd name="T32" fmla="*/ 530 w 687"/>
                <a:gd name="T33" fmla="*/ 709 h 900"/>
                <a:gd name="T34" fmla="*/ 682 w 687"/>
                <a:gd name="T35" fmla="*/ 100 h 900"/>
                <a:gd name="T36" fmla="*/ 489 w 687"/>
                <a:gd name="T37" fmla="*/ 430 h 900"/>
                <a:gd name="T38" fmla="*/ 460 w 687"/>
                <a:gd name="T39" fmla="*/ 482 h 900"/>
                <a:gd name="T40" fmla="*/ 291 w 687"/>
                <a:gd name="T41" fmla="*/ 576 h 900"/>
                <a:gd name="T42" fmla="*/ 187 w 687"/>
                <a:gd name="T43" fmla="*/ 443 h 900"/>
                <a:gd name="T44" fmla="*/ 261 w 687"/>
                <a:gd name="T45" fmla="*/ 165 h 900"/>
                <a:gd name="T46" fmla="*/ 432 w 687"/>
                <a:gd name="T47" fmla="*/ 40 h 900"/>
                <a:gd name="T48" fmla="*/ 556 w 687"/>
                <a:gd name="T49" fmla="*/ 158 h 900"/>
                <a:gd name="T50" fmla="*/ 552 w 687"/>
                <a:gd name="T51" fmla="*/ 179 h 900"/>
                <a:gd name="T52" fmla="*/ 489 w 687"/>
                <a:gd name="T53" fmla="*/ 430 h 9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7" h="900">
                  <a:moveTo>
                    <a:pt x="682" y="100"/>
                  </a:moveTo>
                  <a:cubicBezTo>
                    <a:pt x="687" y="80"/>
                    <a:pt x="687" y="73"/>
                    <a:pt x="687" y="72"/>
                  </a:cubicBezTo>
                  <a:cubicBezTo>
                    <a:pt x="687" y="41"/>
                    <a:pt x="662" y="27"/>
                    <a:pt x="640" y="27"/>
                  </a:cubicBezTo>
                  <a:cubicBezTo>
                    <a:pt x="608" y="27"/>
                    <a:pt x="581" y="54"/>
                    <a:pt x="576" y="80"/>
                  </a:cubicBezTo>
                  <a:cubicBezTo>
                    <a:pt x="552" y="42"/>
                    <a:pt x="505" y="0"/>
                    <a:pt x="432" y="0"/>
                  </a:cubicBezTo>
                  <a:cubicBezTo>
                    <a:pt x="258" y="0"/>
                    <a:pt x="75" y="187"/>
                    <a:pt x="75" y="386"/>
                  </a:cubicBezTo>
                  <a:cubicBezTo>
                    <a:pt x="75" y="530"/>
                    <a:pt x="173" y="615"/>
                    <a:pt x="287" y="615"/>
                  </a:cubicBezTo>
                  <a:cubicBezTo>
                    <a:pt x="351" y="615"/>
                    <a:pt x="412" y="583"/>
                    <a:pt x="462" y="540"/>
                  </a:cubicBezTo>
                  <a:lnTo>
                    <a:pt x="430" y="665"/>
                  </a:lnTo>
                  <a:cubicBezTo>
                    <a:pt x="415" y="724"/>
                    <a:pt x="405" y="761"/>
                    <a:pt x="352" y="809"/>
                  </a:cubicBezTo>
                  <a:cubicBezTo>
                    <a:pt x="291" y="861"/>
                    <a:pt x="231" y="861"/>
                    <a:pt x="196" y="861"/>
                  </a:cubicBezTo>
                  <a:cubicBezTo>
                    <a:pt x="132" y="861"/>
                    <a:pt x="114" y="857"/>
                    <a:pt x="89" y="851"/>
                  </a:cubicBezTo>
                  <a:cubicBezTo>
                    <a:pt x="124" y="834"/>
                    <a:pt x="133" y="800"/>
                    <a:pt x="133" y="781"/>
                  </a:cubicBezTo>
                  <a:cubicBezTo>
                    <a:pt x="133" y="748"/>
                    <a:pt x="107" y="729"/>
                    <a:pt x="80" y="729"/>
                  </a:cubicBezTo>
                  <a:cubicBezTo>
                    <a:pt x="40" y="729"/>
                    <a:pt x="0" y="761"/>
                    <a:pt x="0" y="815"/>
                  </a:cubicBezTo>
                  <a:cubicBezTo>
                    <a:pt x="0" y="898"/>
                    <a:pt x="119" y="900"/>
                    <a:pt x="198" y="900"/>
                  </a:cubicBezTo>
                  <a:cubicBezTo>
                    <a:pt x="416" y="900"/>
                    <a:pt x="510" y="788"/>
                    <a:pt x="530" y="709"/>
                  </a:cubicBezTo>
                  <a:lnTo>
                    <a:pt x="682" y="100"/>
                  </a:lnTo>
                  <a:close/>
                  <a:moveTo>
                    <a:pt x="489" y="430"/>
                  </a:moveTo>
                  <a:cubicBezTo>
                    <a:pt x="483" y="450"/>
                    <a:pt x="483" y="454"/>
                    <a:pt x="460" y="482"/>
                  </a:cubicBezTo>
                  <a:cubicBezTo>
                    <a:pt x="411" y="540"/>
                    <a:pt x="344" y="576"/>
                    <a:pt x="291" y="576"/>
                  </a:cubicBezTo>
                  <a:cubicBezTo>
                    <a:pt x="220" y="576"/>
                    <a:pt x="187" y="516"/>
                    <a:pt x="187" y="443"/>
                  </a:cubicBezTo>
                  <a:cubicBezTo>
                    <a:pt x="187" y="382"/>
                    <a:pt x="224" y="226"/>
                    <a:pt x="261" y="165"/>
                  </a:cubicBezTo>
                  <a:cubicBezTo>
                    <a:pt x="319" y="67"/>
                    <a:pt x="384" y="40"/>
                    <a:pt x="432" y="40"/>
                  </a:cubicBezTo>
                  <a:cubicBezTo>
                    <a:pt x="530" y="40"/>
                    <a:pt x="556" y="144"/>
                    <a:pt x="556" y="158"/>
                  </a:cubicBezTo>
                  <a:cubicBezTo>
                    <a:pt x="556" y="161"/>
                    <a:pt x="556" y="164"/>
                    <a:pt x="552" y="179"/>
                  </a:cubicBezTo>
                  <a:lnTo>
                    <a:pt x="489" y="430"/>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2" name="Freeform 45">
              <a:extLst>
                <a:ext uri="{FF2B5EF4-FFF2-40B4-BE49-F238E27FC236}">
                  <a16:creationId xmlns:a16="http://schemas.microsoft.com/office/drawing/2014/main" id="{DD3A5ED7-89AE-4367-A0C2-E419FF807D95}"/>
                </a:ext>
              </a:extLst>
            </p:cNvPr>
            <p:cNvSpPr>
              <a:spLocks/>
            </p:cNvSpPr>
            <p:nvPr/>
          </p:nvSpPr>
          <p:spPr bwMode="auto">
            <a:xfrm>
              <a:off x="3727450" y="2870200"/>
              <a:ext cx="36513" cy="47625"/>
            </a:xfrm>
            <a:custGeom>
              <a:avLst/>
              <a:gdLst>
                <a:gd name="T0" fmla="*/ 249 w 518"/>
                <a:gd name="T1" fmla="*/ 334 h 685"/>
                <a:gd name="T2" fmla="*/ 401 w 518"/>
                <a:gd name="T3" fmla="*/ 489 h 685"/>
                <a:gd name="T4" fmla="*/ 250 w 518"/>
                <a:gd name="T5" fmla="*/ 645 h 685"/>
                <a:gd name="T6" fmla="*/ 69 w 518"/>
                <a:gd name="T7" fmla="*/ 592 h 685"/>
                <a:gd name="T8" fmla="*/ 122 w 518"/>
                <a:gd name="T9" fmla="*/ 532 h 685"/>
                <a:gd name="T10" fmla="*/ 61 w 518"/>
                <a:gd name="T11" fmla="*/ 471 h 685"/>
                <a:gd name="T12" fmla="*/ 0 w 518"/>
                <a:gd name="T13" fmla="*/ 534 h 685"/>
                <a:gd name="T14" fmla="*/ 253 w 518"/>
                <a:gd name="T15" fmla="*/ 685 h 685"/>
                <a:gd name="T16" fmla="*/ 518 w 518"/>
                <a:gd name="T17" fmla="*/ 490 h 685"/>
                <a:gd name="T18" fmla="*/ 332 w 518"/>
                <a:gd name="T19" fmla="*/ 313 h 685"/>
                <a:gd name="T20" fmla="*/ 482 w 518"/>
                <a:gd name="T21" fmla="*/ 142 h 685"/>
                <a:gd name="T22" fmla="*/ 256 w 518"/>
                <a:gd name="T23" fmla="*/ 0 h 685"/>
                <a:gd name="T24" fmla="*/ 35 w 518"/>
                <a:gd name="T25" fmla="*/ 141 h 685"/>
                <a:gd name="T26" fmla="*/ 91 w 518"/>
                <a:gd name="T27" fmla="*/ 200 h 685"/>
                <a:gd name="T28" fmla="*/ 148 w 518"/>
                <a:gd name="T29" fmla="*/ 143 h 685"/>
                <a:gd name="T30" fmla="*/ 100 w 518"/>
                <a:gd name="T31" fmla="*/ 87 h 685"/>
                <a:gd name="T32" fmla="*/ 253 w 518"/>
                <a:gd name="T33" fmla="*/ 38 h 685"/>
                <a:gd name="T34" fmla="*/ 377 w 518"/>
                <a:gd name="T35" fmla="*/ 142 h 685"/>
                <a:gd name="T36" fmla="*/ 235 w 518"/>
                <a:gd name="T37" fmla="*/ 297 h 685"/>
                <a:gd name="T38" fmla="*/ 177 w 518"/>
                <a:gd name="T39" fmla="*/ 300 h 685"/>
                <a:gd name="T40" fmla="*/ 155 w 518"/>
                <a:gd name="T41" fmla="*/ 316 h 685"/>
                <a:gd name="T42" fmla="*/ 183 w 518"/>
                <a:gd name="T43" fmla="*/ 334 h 685"/>
                <a:gd name="T44" fmla="*/ 249 w 518"/>
                <a:gd name="T45" fmla="*/ 334 h 6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18" h="685">
                  <a:moveTo>
                    <a:pt x="249" y="334"/>
                  </a:moveTo>
                  <a:cubicBezTo>
                    <a:pt x="340" y="334"/>
                    <a:pt x="401" y="391"/>
                    <a:pt x="401" y="489"/>
                  </a:cubicBezTo>
                  <a:cubicBezTo>
                    <a:pt x="401" y="591"/>
                    <a:pt x="338" y="645"/>
                    <a:pt x="250" y="645"/>
                  </a:cubicBezTo>
                  <a:cubicBezTo>
                    <a:pt x="239" y="645"/>
                    <a:pt x="120" y="645"/>
                    <a:pt x="69" y="592"/>
                  </a:cubicBezTo>
                  <a:cubicBezTo>
                    <a:pt x="110" y="587"/>
                    <a:pt x="122" y="555"/>
                    <a:pt x="122" y="532"/>
                  </a:cubicBezTo>
                  <a:cubicBezTo>
                    <a:pt x="122" y="495"/>
                    <a:pt x="94" y="471"/>
                    <a:pt x="61" y="471"/>
                  </a:cubicBezTo>
                  <a:cubicBezTo>
                    <a:pt x="29" y="471"/>
                    <a:pt x="0" y="492"/>
                    <a:pt x="0" y="534"/>
                  </a:cubicBezTo>
                  <a:cubicBezTo>
                    <a:pt x="0" y="638"/>
                    <a:pt x="117" y="685"/>
                    <a:pt x="253" y="685"/>
                  </a:cubicBezTo>
                  <a:cubicBezTo>
                    <a:pt x="416" y="685"/>
                    <a:pt x="518" y="587"/>
                    <a:pt x="518" y="490"/>
                  </a:cubicBezTo>
                  <a:cubicBezTo>
                    <a:pt x="518" y="409"/>
                    <a:pt x="445" y="338"/>
                    <a:pt x="332" y="313"/>
                  </a:cubicBezTo>
                  <a:cubicBezTo>
                    <a:pt x="451" y="273"/>
                    <a:pt x="482" y="198"/>
                    <a:pt x="482" y="142"/>
                  </a:cubicBezTo>
                  <a:cubicBezTo>
                    <a:pt x="482" y="61"/>
                    <a:pt x="381" y="0"/>
                    <a:pt x="256" y="0"/>
                  </a:cubicBezTo>
                  <a:cubicBezTo>
                    <a:pt x="133" y="0"/>
                    <a:pt x="35" y="52"/>
                    <a:pt x="35" y="141"/>
                  </a:cubicBezTo>
                  <a:cubicBezTo>
                    <a:pt x="35" y="188"/>
                    <a:pt x="72" y="200"/>
                    <a:pt x="91" y="200"/>
                  </a:cubicBezTo>
                  <a:cubicBezTo>
                    <a:pt x="120" y="200"/>
                    <a:pt x="148" y="179"/>
                    <a:pt x="148" y="143"/>
                  </a:cubicBezTo>
                  <a:cubicBezTo>
                    <a:pt x="148" y="120"/>
                    <a:pt x="136" y="92"/>
                    <a:pt x="100" y="87"/>
                  </a:cubicBezTo>
                  <a:cubicBezTo>
                    <a:pt x="143" y="41"/>
                    <a:pt x="232" y="38"/>
                    <a:pt x="253" y="38"/>
                  </a:cubicBezTo>
                  <a:cubicBezTo>
                    <a:pt x="325" y="38"/>
                    <a:pt x="377" y="74"/>
                    <a:pt x="377" y="142"/>
                  </a:cubicBezTo>
                  <a:cubicBezTo>
                    <a:pt x="377" y="200"/>
                    <a:pt x="339" y="291"/>
                    <a:pt x="235" y="297"/>
                  </a:cubicBezTo>
                  <a:cubicBezTo>
                    <a:pt x="207" y="298"/>
                    <a:pt x="203" y="298"/>
                    <a:pt x="177" y="300"/>
                  </a:cubicBezTo>
                  <a:cubicBezTo>
                    <a:pt x="166" y="301"/>
                    <a:pt x="155" y="302"/>
                    <a:pt x="155" y="316"/>
                  </a:cubicBezTo>
                  <a:cubicBezTo>
                    <a:pt x="155" y="334"/>
                    <a:pt x="165" y="334"/>
                    <a:pt x="183" y="334"/>
                  </a:cubicBezTo>
                  <a:lnTo>
                    <a:pt x="249" y="334"/>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3" name="Freeform 46">
              <a:extLst>
                <a:ext uri="{FF2B5EF4-FFF2-40B4-BE49-F238E27FC236}">
                  <a16:creationId xmlns:a16="http://schemas.microsoft.com/office/drawing/2014/main" id="{F9B44081-1D75-4FF9-A8E3-F086239B0F67}"/>
                </a:ext>
              </a:extLst>
            </p:cNvPr>
            <p:cNvSpPr>
              <a:spLocks noEditPoints="1"/>
            </p:cNvSpPr>
            <p:nvPr/>
          </p:nvSpPr>
          <p:spPr bwMode="auto">
            <a:xfrm>
              <a:off x="4929188" y="2820988"/>
              <a:ext cx="71438" cy="87313"/>
            </a:xfrm>
            <a:custGeom>
              <a:avLst/>
              <a:gdLst>
                <a:gd name="T0" fmla="*/ 154 w 1041"/>
                <a:gd name="T1" fmla="*/ 1123 h 1267"/>
                <a:gd name="T2" fmla="*/ 46 w 1041"/>
                <a:gd name="T3" fmla="*/ 1205 h 1267"/>
                <a:gd name="T4" fmla="*/ 0 w 1041"/>
                <a:gd name="T5" fmla="*/ 1243 h 1267"/>
                <a:gd name="T6" fmla="*/ 26 w 1041"/>
                <a:gd name="T7" fmla="*/ 1267 h 1267"/>
                <a:gd name="T8" fmla="*/ 194 w 1041"/>
                <a:gd name="T9" fmla="*/ 1261 h 1267"/>
                <a:gd name="T10" fmla="*/ 391 w 1041"/>
                <a:gd name="T11" fmla="*/ 1267 h 1267"/>
                <a:gd name="T12" fmla="*/ 426 w 1041"/>
                <a:gd name="T13" fmla="*/ 1227 h 1267"/>
                <a:gd name="T14" fmla="*/ 379 w 1041"/>
                <a:gd name="T15" fmla="*/ 1205 h 1267"/>
                <a:gd name="T16" fmla="*/ 279 w 1041"/>
                <a:gd name="T17" fmla="*/ 1173 h 1267"/>
                <a:gd name="T18" fmla="*/ 376 w 1041"/>
                <a:gd name="T19" fmla="*/ 775 h 1267"/>
                <a:gd name="T20" fmla="*/ 560 w 1041"/>
                <a:gd name="T21" fmla="*/ 902 h 1267"/>
                <a:gd name="T22" fmla="*/ 1041 w 1041"/>
                <a:gd name="T23" fmla="*/ 319 h 1267"/>
                <a:gd name="T24" fmla="*/ 775 w 1041"/>
                <a:gd name="T25" fmla="*/ 0 h 1267"/>
                <a:gd name="T26" fmla="*/ 514 w 1041"/>
                <a:gd name="T27" fmla="*/ 149 h 1267"/>
                <a:gd name="T28" fmla="*/ 335 w 1041"/>
                <a:gd name="T29" fmla="*/ 0 h 1267"/>
                <a:gd name="T30" fmla="*/ 187 w 1041"/>
                <a:gd name="T31" fmla="*/ 113 h 1267"/>
                <a:gd name="T32" fmla="*/ 126 w 1041"/>
                <a:gd name="T33" fmla="*/ 307 h 1267"/>
                <a:gd name="T34" fmla="*/ 150 w 1041"/>
                <a:gd name="T35" fmla="*/ 326 h 1267"/>
                <a:gd name="T36" fmla="*/ 184 w 1041"/>
                <a:gd name="T37" fmla="*/ 280 h 1267"/>
                <a:gd name="T38" fmla="*/ 329 w 1041"/>
                <a:gd name="T39" fmla="*/ 44 h 1267"/>
                <a:gd name="T40" fmla="*/ 391 w 1041"/>
                <a:gd name="T41" fmla="*/ 135 h 1267"/>
                <a:gd name="T42" fmla="*/ 376 w 1041"/>
                <a:gd name="T43" fmla="*/ 237 h 1267"/>
                <a:gd name="T44" fmla="*/ 154 w 1041"/>
                <a:gd name="T45" fmla="*/ 1123 h 1267"/>
                <a:gd name="T46" fmla="*/ 505 w 1041"/>
                <a:gd name="T47" fmla="*/ 258 h 1267"/>
                <a:gd name="T48" fmla="*/ 608 w 1041"/>
                <a:gd name="T49" fmla="*/ 119 h 1267"/>
                <a:gd name="T50" fmla="*/ 769 w 1041"/>
                <a:gd name="T51" fmla="*/ 44 h 1267"/>
                <a:gd name="T52" fmla="*/ 897 w 1041"/>
                <a:gd name="T53" fmla="*/ 231 h 1267"/>
                <a:gd name="T54" fmla="*/ 795 w 1041"/>
                <a:gd name="T55" fmla="*/ 653 h 1267"/>
                <a:gd name="T56" fmla="*/ 558 w 1041"/>
                <a:gd name="T57" fmla="*/ 858 h 1267"/>
                <a:gd name="T58" fmla="*/ 401 w 1041"/>
                <a:gd name="T59" fmla="*/ 681 h 1267"/>
                <a:gd name="T60" fmla="*/ 407 w 1041"/>
                <a:gd name="T61" fmla="*/ 649 h 1267"/>
                <a:gd name="T62" fmla="*/ 505 w 1041"/>
                <a:gd name="T63" fmla="*/ 258 h 1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41" h="1267">
                  <a:moveTo>
                    <a:pt x="154" y="1123"/>
                  </a:moveTo>
                  <a:cubicBezTo>
                    <a:pt x="137" y="1191"/>
                    <a:pt x="134" y="1205"/>
                    <a:pt x="46" y="1205"/>
                  </a:cubicBezTo>
                  <a:cubicBezTo>
                    <a:pt x="22" y="1205"/>
                    <a:pt x="0" y="1205"/>
                    <a:pt x="0" y="1243"/>
                  </a:cubicBezTo>
                  <a:cubicBezTo>
                    <a:pt x="0" y="1259"/>
                    <a:pt x="10" y="1267"/>
                    <a:pt x="26" y="1267"/>
                  </a:cubicBezTo>
                  <a:cubicBezTo>
                    <a:pt x="80" y="1267"/>
                    <a:pt x="137" y="1261"/>
                    <a:pt x="194" y="1261"/>
                  </a:cubicBezTo>
                  <a:cubicBezTo>
                    <a:pt x="259" y="1261"/>
                    <a:pt x="327" y="1267"/>
                    <a:pt x="391" y="1267"/>
                  </a:cubicBezTo>
                  <a:cubicBezTo>
                    <a:pt x="401" y="1267"/>
                    <a:pt x="426" y="1267"/>
                    <a:pt x="426" y="1227"/>
                  </a:cubicBezTo>
                  <a:cubicBezTo>
                    <a:pt x="426" y="1205"/>
                    <a:pt x="407" y="1205"/>
                    <a:pt x="379" y="1205"/>
                  </a:cubicBezTo>
                  <a:cubicBezTo>
                    <a:pt x="279" y="1205"/>
                    <a:pt x="279" y="1191"/>
                    <a:pt x="279" y="1173"/>
                  </a:cubicBezTo>
                  <a:cubicBezTo>
                    <a:pt x="279" y="1149"/>
                    <a:pt x="363" y="825"/>
                    <a:pt x="376" y="775"/>
                  </a:cubicBezTo>
                  <a:cubicBezTo>
                    <a:pt x="403" y="833"/>
                    <a:pt x="459" y="902"/>
                    <a:pt x="560" y="902"/>
                  </a:cubicBezTo>
                  <a:cubicBezTo>
                    <a:pt x="791" y="902"/>
                    <a:pt x="1041" y="612"/>
                    <a:pt x="1041" y="319"/>
                  </a:cubicBezTo>
                  <a:cubicBezTo>
                    <a:pt x="1041" y="131"/>
                    <a:pt x="926" y="0"/>
                    <a:pt x="775" y="0"/>
                  </a:cubicBezTo>
                  <a:cubicBezTo>
                    <a:pt x="676" y="0"/>
                    <a:pt x="580" y="72"/>
                    <a:pt x="514" y="149"/>
                  </a:cubicBezTo>
                  <a:cubicBezTo>
                    <a:pt x="494" y="41"/>
                    <a:pt x="409" y="0"/>
                    <a:pt x="335" y="0"/>
                  </a:cubicBezTo>
                  <a:cubicBezTo>
                    <a:pt x="244" y="0"/>
                    <a:pt x="205" y="77"/>
                    <a:pt x="187" y="113"/>
                  </a:cubicBezTo>
                  <a:cubicBezTo>
                    <a:pt x="151" y="181"/>
                    <a:pt x="126" y="301"/>
                    <a:pt x="126" y="307"/>
                  </a:cubicBezTo>
                  <a:cubicBezTo>
                    <a:pt x="126" y="326"/>
                    <a:pt x="146" y="326"/>
                    <a:pt x="150" y="326"/>
                  </a:cubicBezTo>
                  <a:cubicBezTo>
                    <a:pt x="169" y="326"/>
                    <a:pt x="172" y="325"/>
                    <a:pt x="184" y="280"/>
                  </a:cubicBezTo>
                  <a:cubicBezTo>
                    <a:pt x="217" y="139"/>
                    <a:pt x="257" y="44"/>
                    <a:pt x="329" y="44"/>
                  </a:cubicBezTo>
                  <a:cubicBezTo>
                    <a:pt x="363" y="44"/>
                    <a:pt x="391" y="59"/>
                    <a:pt x="391" y="135"/>
                  </a:cubicBezTo>
                  <a:cubicBezTo>
                    <a:pt x="391" y="181"/>
                    <a:pt x="385" y="203"/>
                    <a:pt x="376" y="237"/>
                  </a:cubicBezTo>
                  <a:lnTo>
                    <a:pt x="154" y="1123"/>
                  </a:lnTo>
                  <a:close/>
                  <a:moveTo>
                    <a:pt x="505" y="258"/>
                  </a:moveTo>
                  <a:cubicBezTo>
                    <a:pt x="518" y="205"/>
                    <a:pt x="572" y="149"/>
                    <a:pt x="608" y="119"/>
                  </a:cubicBezTo>
                  <a:cubicBezTo>
                    <a:pt x="677" y="58"/>
                    <a:pt x="735" y="44"/>
                    <a:pt x="769" y="44"/>
                  </a:cubicBezTo>
                  <a:cubicBezTo>
                    <a:pt x="849" y="44"/>
                    <a:pt x="897" y="113"/>
                    <a:pt x="897" y="231"/>
                  </a:cubicBezTo>
                  <a:cubicBezTo>
                    <a:pt x="897" y="348"/>
                    <a:pt x="831" y="577"/>
                    <a:pt x="795" y="653"/>
                  </a:cubicBezTo>
                  <a:cubicBezTo>
                    <a:pt x="727" y="793"/>
                    <a:pt x="632" y="858"/>
                    <a:pt x="558" y="858"/>
                  </a:cubicBezTo>
                  <a:cubicBezTo>
                    <a:pt x="426" y="858"/>
                    <a:pt x="401" y="693"/>
                    <a:pt x="401" y="681"/>
                  </a:cubicBezTo>
                  <a:cubicBezTo>
                    <a:pt x="401" y="677"/>
                    <a:pt x="401" y="673"/>
                    <a:pt x="407" y="649"/>
                  </a:cubicBezTo>
                  <a:lnTo>
                    <a:pt x="505" y="258"/>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4" name="Freeform 47">
              <a:extLst>
                <a:ext uri="{FF2B5EF4-FFF2-40B4-BE49-F238E27FC236}">
                  <a16:creationId xmlns:a16="http://schemas.microsoft.com/office/drawing/2014/main" id="{8A169C1F-B688-4CF6-8CF8-85E6766AEB83}"/>
                </a:ext>
              </a:extLst>
            </p:cNvPr>
            <p:cNvSpPr>
              <a:spLocks/>
            </p:cNvSpPr>
            <p:nvPr/>
          </p:nvSpPr>
          <p:spPr bwMode="auto">
            <a:xfrm>
              <a:off x="5008563" y="2835275"/>
              <a:ext cx="52388" cy="68263"/>
            </a:xfrm>
            <a:custGeom>
              <a:avLst/>
              <a:gdLst>
                <a:gd name="T0" fmla="*/ 332 w 760"/>
                <a:gd name="T1" fmla="*/ 43 h 982"/>
                <a:gd name="T2" fmla="*/ 338 w 760"/>
                <a:gd name="T3" fmla="*/ 20 h 982"/>
                <a:gd name="T4" fmla="*/ 315 w 760"/>
                <a:gd name="T5" fmla="*/ 0 h 982"/>
                <a:gd name="T6" fmla="*/ 137 w 760"/>
                <a:gd name="T7" fmla="*/ 14 h 982"/>
                <a:gd name="T8" fmla="*/ 106 w 760"/>
                <a:gd name="T9" fmla="*/ 46 h 982"/>
                <a:gd name="T10" fmla="*/ 142 w 760"/>
                <a:gd name="T11" fmla="*/ 66 h 982"/>
                <a:gd name="T12" fmla="*/ 210 w 760"/>
                <a:gd name="T13" fmla="*/ 87 h 982"/>
                <a:gd name="T14" fmla="*/ 203 w 760"/>
                <a:gd name="T15" fmla="*/ 118 h 982"/>
                <a:gd name="T16" fmla="*/ 7 w 760"/>
                <a:gd name="T17" fmla="*/ 907 h 982"/>
                <a:gd name="T18" fmla="*/ 0 w 760"/>
                <a:gd name="T19" fmla="*/ 938 h 982"/>
                <a:gd name="T20" fmla="*/ 48 w 760"/>
                <a:gd name="T21" fmla="*/ 982 h 982"/>
                <a:gd name="T22" fmla="*/ 105 w 760"/>
                <a:gd name="T23" fmla="*/ 946 h 982"/>
                <a:gd name="T24" fmla="*/ 128 w 760"/>
                <a:gd name="T25" fmla="*/ 858 h 982"/>
                <a:gd name="T26" fmla="*/ 160 w 760"/>
                <a:gd name="T27" fmla="*/ 734 h 982"/>
                <a:gd name="T28" fmla="*/ 183 w 760"/>
                <a:gd name="T29" fmla="*/ 639 h 982"/>
                <a:gd name="T30" fmla="*/ 224 w 760"/>
                <a:gd name="T31" fmla="*/ 540 h 982"/>
                <a:gd name="T32" fmla="*/ 448 w 760"/>
                <a:gd name="T33" fmla="*/ 393 h 982"/>
                <a:gd name="T34" fmla="*/ 530 w 760"/>
                <a:gd name="T35" fmla="*/ 490 h 982"/>
                <a:gd name="T36" fmla="*/ 448 w 760"/>
                <a:gd name="T37" fmla="*/ 787 h 982"/>
                <a:gd name="T38" fmla="*/ 427 w 760"/>
                <a:gd name="T39" fmla="*/ 862 h 982"/>
                <a:gd name="T40" fmla="*/ 560 w 760"/>
                <a:gd name="T41" fmla="*/ 982 h 982"/>
                <a:gd name="T42" fmla="*/ 760 w 760"/>
                <a:gd name="T43" fmla="*/ 769 h 982"/>
                <a:gd name="T44" fmla="*/ 738 w 760"/>
                <a:gd name="T45" fmla="*/ 751 h 982"/>
                <a:gd name="T46" fmla="*/ 711 w 760"/>
                <a:gd name="T47" fmla="*/ 775 h 982"/>
                <a:gd name="T48" fmla="*/ 564 w 760"/>
                <a:gd name="T49" fmla="*/ 943 h 982"/>
                <a:gd name="T50" fmla="*/ 528 w 760"/>
                <a:gd name="T51" fmla="*/ 894 h 982"/>
                <a:gd name="T52" fmla="*/ 560 w 760"/>
                <a:gd name="T53" fmla="*/ 782 h 982"/>
                <a:gd name="T54" fmla="*/ 635 w 760"/>
                <a:gd name="T55" fmla="*/ 512 h 982"/>
                <a:gd name="T56" fmla="*/ 583 w 760"/>
                <a:gd name="T57" fmla="*/ 391 h 982"/>
                <a:gd name="T58" fmla="*/ 453 w 760"/>
                <a:gd name="T59" fmla="*/ 353 h 982"/>
                <a:gd name="T60" fmla="*/ 226 w 760"/>
                <a:gd name="T61" fmla="*/ 469 h 982"/>
                <a:gd name="T62" fmla="*/ 332 w 760"/>
                <a:gd name="T63" fmla="*/ 43 h 9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60" h="982">
                  <a:moveTo>
                    <a:pt x="332" y="43"/>
                  </a:moveTo>
                  <a:cubicBezTo>
                    <a:pt x="333" y="39"/>
                    <a:pt x="338" y="21"/>
                    <a:pt x="338" y="20"/>
                  </a:cubicBezTo>
                  <a:cubicBezTo>
                    <a:pt x="338" y="13"/>
                    <a:pt x="332" y="0"/>
                    <a:pt x="315" y="0"/>
                  </a:cubicBezTo>
                  <a:cubicBezTo>
                    <a:pt x="288" y="0"/>
                    <a:pt x="171" y="11"/>
                    <a:pt x="137" y="14"/>
                  </a:cubicBezTo>
                  <a:cubicBezTo>
                    <a:pt x="126" y="16"/>
                    <a:pt x="106" y="18"/>
                    <a:pt x="106" y="46"/>
                  </a:cubicBezTo>
                  <a:cubicBezTo>
                    <a:pt x="106" y="66"/>
                    <a:pt x="126" y="66"/>
                    <a:pt x="142" y="66"/>
                  </a:cubicBezTo>
                  <a:cubicBezTo>
                    <a:pt x="210" y="66"/>
                    <a:pt x="210" y="76"/>
                    <a:pt x="210" y="87"/>
                  </a:cubicBezTo>
                  <a:cubicBezTo>
                    <a:pt x="210" y="96"/>
                    <a:pt x="206" y="105"/>
                    <a:pt x="203" y="118"/>
                  </a:cubicBezTo>
                  <a:lnTo>
                    <a:pt x="7" y="907"/>
                  </a:lnTo>
                  <a:cubicBezTo>
                    <a:pt x="0" y="932"/>
                    <a:pt x="0" y="935"/>
                    <a:pt x="0" y="938"/>
                  </a:cubicBezTo>
                  <a:cubicBezTo>
                    <a:pt x="0" y="959"/>
                    <a:pt x="17" y="982"/>
                    <a:pt x="48" y="982"/>
                  </a:cubicBezTo>
                  <a:cubicBezTo>
                    <a:pt x="63" y="982"/>
                    <a:pt x="89" y="975"/>
                    <a:pt x="105" y="946"/>
                  </a:cubicBezTo>
                  <a:cubicBezTo>
                    <a:pt x="109" y="938"/>
                    <a:pt x="121" y="887"/>
                    <a:pt x="128" y="858"/>
                  </a:cubicBezTo>
                  <a:lnTo>
                    <a:pt x="160" y="734"/>
                  </a:lnTo>
                  <a:cubicBezTo>
                    <a:pt x="165" y="713"/>
                    <a:pt x="178" y="660"/>
                    <a:pt x="183" y="639"/>
                  </a:cubicBezTo>
                  <a:cubicBezTo>
                    <a:pt x="197" y="586"/>
                    <a:pt x="197" y="585"/>
                    <a:pt x="224" y="540"/>
                  </a:cubicBezTo>
                  <a:cubicBezTo>
                    <a:pt x="269" y="472"/>
                    <a:pt x="339" y="393"/>
                    <a:pt x="448" y="393"/>
                  </a:cubicBezTo>
                  <a:cubicBezTo>
                    <a:pt x="526" y="393"/>
                    <a:pt x="530" y="457"/>
                    <a:pt x="530" y="490"/>
                  </a:cubicBezTo>
                  <a:cubicBezTo>
                    <a:pt x="530" y="574"/>
                    <a:pt x="470" y="728"/>
                    <a:pt x="448" y="787"/>
                  </a:cubicBezTo>
                  <a:cubicBezTo>
                    <a:pt x="432" y="826"/>
                    <a:pt x="427" y="839"/>
                    <a:pt x="427" y="862"/>
                  </a:cubicBezTo>
                  <a:cubicBezTo>
                    <a:pt x="427" y="936"/>
                    <a:pt x="489" y="982"/>
                    <a:pt x="560" y="982"/>
                  </a:cubicBezTo>
                  <a:cubicBezTo>
                    <a:pt x="699" y="982"/>
                    <a:pt x="760" y="790"/>
                    <a:pt x="760" y="769"/>
                  </a:cubicBezTo>
                  <a:cubicBezTo>
                    <a:pt x="760" y="751"/>
                    <a:pt x="742" y="751"/>
                    <a:pt x="738" y="751"/>
                  </a:cubicBezTo>
                  <a:cubicBezTo>
                    <a:pt x="718" y="751"/>
                    <a:pt x="717" y="759"/>
                    <a:pt x="711" y="775"/>
                  </a:cubicBezTo>
                  <a:cubicBezTo>
                    <a:pt x="679" y="886"/>
                    <a:pt x="618" y="943"/>
                    <a:pt x="564" y="943"/>
                  </a:cubicBezTo>
                  <a:cubicBezTo>
                    <a:pt x="535" y="943"/>
                    <a:pt x="528" y="924"/>
                    <a:pt x="528" y="894"/>
                  </a:cubicBezTo>
                  <a:cubicBezTo>
                    <a:pt x="528" y="862"/>
                    <a:pt x="535" y="844"/>
                    <a:pt x="560" y="782"/>
                  </a:cubicBezTo>
                  <a:cubicBezTo>
                    <a:pt x="578" y="738"/>
                    <a:pt x="635" y="590"/>
                    <a:pt x="635" y="512"/>
                  </a:cubicBezTo>
                  <a:cubicBezTo>
                    <a:pt x="635" y="490"/>
                    <a:pt x="635" y="432"/>
                    <a:pt x="583" y="391"/>
                  </a:cubicBezTo>
                  <a:cubicBezTo>
                    <a:pt x="560" y="373"/>
                    <a:pt x="519" y="353"/>
                    <a:pt x="453" y="353"/>
                  </a:cubicBezTo>
                  <a:cubicBezTo>
                    <a:pt x="352" y="353"/>
                    <a:pt x="278" y="409"/>
                    <a:pt x="226" y="469"/>
                  </a:cubicBezTo>
                  <a:lnTo>
                    <a:pt x="332" y="43"/>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5" name="Freeform 48">
              <a:extLst>
                <a:ext uri="{FF2B5EF4-FFF2-40B4-BE49-F238E27FC236}">
                  <a16:creationId xmlns:a16="http://schemas.microsoft.com/office/drawing/2014/main" id="{571FCFB1-05C0-4417-AE4C-0F4ABDCDE321}"/>
                </a:ext>
              </a:extLst>
            </p:cNvPr>
            <p:cNvSpPr>
              <a:spLocks/>
            </p:cNvSpPr>
            <p:nvPr/>
          </p:nvSpPr>
          <p:spPr bwMode="auto">
            <a:xfrm>
              <a:off x="5075238" y="2870200"/>
              <a:ext cx="28575" cy="46038"/>
            </a:xfrm>
            <a:custGeom>
              <a:avLst/>
              <a:gdLst>
                <a:gd name="T0" fmla="*/ 253 w 409"/>
                <a:gd name="T1" fmla="*/ 30 h 663"/>
                <a:gd name="T2" fmla="*/ 218 w 409"/>
                <a:gd name="T3" fmla="*/ 0 h 663"/>
                <a:gd name="T4" fmla="*/ 17 w 409"/>
                <a:gd name="T5" fmla="*/ 63 h 663"/>
                <a:gd name="T6" fmla="*/ 0 w 409"/>
                <a:gd name="T7" fmla="*/ 63 h 663"/>
                <a:gd name="T8" fmla="*/ 0 w 409"/>
                <a:gd name="T9" fmla="*/ 108 h 663"/>
                <a:gd name="T10" fmla="*/ 17 w 409"/>
                <a:gd name="T11" fmla="*/ 108 h 663"/>
                <a:gd name="T12" fmla="*/ 162 w 409"/>
                <a:gd name="T13" fmla="*/ 80 h 663"/>
                <a:gd name="T14" fmla="*/ 162 w 409"/>
                <a:gd name="T15" fmla="*/ 577 h 663"/>
                <a:gd name="T16" fmla="*/ 57 w 409"/>
                <a:gd name="T17" fmla="*/ 620 h 663"/>
                <a:gd name="T18" fmla="*/ 7 w 409"/>
                <a:gd name="T19" fmla="*/ 620 h 663"/>
                <a:gd name="T20" fmla="*/ 7 w 409"/>
                <a:gd name="T21" fmla="*/ 663 h 663"/>
                <a:gd name="T22" fmla="*/ 208 w 409"/>
                <a:gd name="T23" fmla="*/ 659 h 663"/>
                <a:gd name="T24" fmla="*/ 409 w 409"/>
                <a:gd name="T25" fmla="*/ 663 h 663"/>
                <a:gd name="T26" fmla="*/ 409 w 409"/>
                <a:gd name="T27" fmla="*/ 620 h 663"/>
                <a:gd name="T28" fmla="*/ 360 w 409"/>
                <a:gd name="T29" fmla="*/ 620 h 663"/>
                <a:gd name="T30" fmla="*/ 253 w 409"/>
                <a:gd name="T31" fmla="*/ 577 h 663"/>
                <a:gd name="T32" fmla="*/ 253 w 409"/>
                <a:gd name="T33" fmla="*/ 30 h 6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9" h="663">
                  <a:moveTo>
                    <a:pt x="253" y="30"/>
                  </a:moveTo>
                  <a:cubicBezTo>
                    <a:pt x="253" y="0"/>
                    <a:pt x="251" y="0"/>
                    <a:pt x="218" y="0"/>
                  </a:cubicBezTo>
                  <a:cubicBezTo>
                    <a:pt x="147" y="63"/>
                    <a:pt x="36" y="63"/>
                    <a:pt x="17" y="63"/>
                  </a:cubicBezTo>
                  <a:lnTo>
                    <a:pt x="0" y="63"/>
                  </a:lnTo>
                  <a:lnTo>
                    <a:pt x="0" y="108"/>
                  </a:lnTo>
                  <a:lnTo>
                    <a:pt x="17" y="108"/>
                  </a:lnTo>
                  <a:cubicBezTo>
                    <a:pt x="39" y="108"/>
                    <a:pt x="104" y="105"/>
                    <a:pt x="162" y="80"/>
                  </a:cubicBezTo>
                  <a:lnTo>
                    <a:pt x="162" y="577"/>
                  </a:lnTo>
                  <a:cubicBezTo>
                    <a:pt x="162" y="609"/>
                    <a:pt x="162" y="620"/>
                    <a:pt x="57" y="620"/>
                  </a:cubicBezTo>
                  <a:lnTo>
                    <a:pt x="7" y="620"/>
                  </a:lnTo>
                  <a:lnTo>
                    <a:pt x="7" y="663"/>
                  </a:lnTo>
                  <a:cubicBezTo>
                    <a:pt x="61" y="659"/>
                    <a:pt x="150" y="659"/>
                    <a:pt x="208" y="659"/>
                  </a:cubicBezTo>
                  <a:cubicBezTo>
                    <a:pt x="266" y="659"/>
                    <a:pt x="354" y="659"/>
                    <a:pt x="409" y="663"/>
                  </a:cubicBezTo>
                  <a:lnTo>
                    <a:pt x="409" y="620"/>
                  </a:lnTo>
                  <a:lnTo>
                    <a:pt x="360" y="620"/>
                  </a:lnTo>
                  <a:cubicBezTo>
                    <a:pt x="253" y="620"/>
                    <a:pt x="253" y="609"/>
                    <a:pt x="253" y="577"/>
                  </a:cubicBezTo>
                  <a:lnTo>
                    <a:pt x="253" y="30"/>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6" name="Freeform 49">
              <a:extLst>
                <a:ext uri="{FF2B5EF4-FFF2-40B4-BE49-F238E27FC236}">
                  <a16:creationId xmlns:a16="http://schemas.microsoft.com/office/drawing/2014/main" id="{20BA27D5-19F8-4053-8E4C-31D0F76C2206}"/>
                </a:ext>
              </a:extLst>
            </p:cNvPr>
            <p:cNvSpPr>
              <a:spLocks noEditPoints="1"/>
            </p:cNvSpPr>
            <p:nvPr/>
          </p:nvSpPr>
          <p:spPr bwMode="auto">
            <a:xfrm>
              <a:off x="5341938" y="2820988"/>
              <a:ext cx="71438" cy="87313"/>
            </a:xfrm>
            <a:custGeom>
              <a:avLst/>
              <a:gdLst>
                <a:gd name="T0" fmla="*/ 154 w 1041"/>
                <a:gd name="T1" fmla="*/ 1123 h 1267"/>
                <a:gd name="T2" fmla="*/ 47 w 1041"/>
                <a:gd name="T3" fmla="*/ 1205 h 1267"/>
                <a:gd name="T4" fmla="*/ 0 w 1041"/>
                <a:gd name="T5" fmla="*/ 1243 h 1267"/>
                <a:gd name="T6" fmla="*/ 27 w 1041"/>
                <a:gd name="T7" fmla="*/ 1267 h 1267"/>
                <a:gd name="T8" fmla="*/ 194 w 1041"/>
                <a:gd name="T9" fmla="*/ 1261 h 1267"/>
                <a:gd name="T10" fmla="*/ 391 w 1041"/>
                <a:gd name="T11" fmla="*/ 1267 h 1267"/>
                <a:gd name="T12" fmla="*/ 427 w 1041"/>
                <a:gd name="T13" fmla="*/ 1227 h 1267"/>
                <a:gd name="T14" fmla="*/ 379 w 1041"/>
                <a:gd name="T15" fmla="*/ 1205 h 1267"/>
                <a:gd name="T16" fmla="*/ 279 w 1041"/>
                <a:gd name="T17" fmla="*/ 1173 h 1267"/>
                <a:gd name="T18" fmla="*/ 377 w 1041"/>
                <a:gd name="T19" fmla="*/ 775 h 1267"/>
                <a:gd name="T20" fmla="*/ 561 w 1041"/>
                <a:gd name="T21" fmla="*/ 902 h 1267"/>
                <a:gd name="T22" fmla="*/ 1041 w 1041"/>
                <a:gd name="T23" fmla="*/ 319 h 1267"/>
                <a:gd name="T24" fmla="*/ 775 w 1041"/>
                <a:gd name="T25" fmla="*/ 0 h 1267"/>
                <a:gd name="T26" fmla="*/ 515 w 1041"/>
                <a:gd name="T27" fmla="*/ 149 h 1267"/>
                <a:gd name="T28" fmla="*/ 336 w 1041"/>
                <a:gd name="T29" fmla="*/ 0 h 1267"/>
                <a:gd name="T30" fmla="*/ 188 w 1041"/>
                <a:gd name="T31" fmla="*/ 113 h 1267"/>
                <a:gd name="T32" fmla="*/ 126 w 1041"/>
                <a:gd name="T33" fmla="*/ 307 h 1267"/>
                <a:gd name="T34" fmla="*/ 150 w 1041"/>
                <a:gd name="T35" fmla="*/ 326 h 1267"/>
                <a:gd name="T36" fmla="*/ 184 w 1041"/>
                <a:gd name="T37" fmla="*/ 280 h 1267"/>
                <a:gd name="T38" fmla="*/ 329 w 1041"/>
                <a:gd name="T39" fmla="*/ 44 h 1267"/>
                <a:gd name="T40" fmla="*/ 391 w 1041"/>
                <a:gd name="T41" fmla="*/ 135 h 1267"/>
                <a:gd name="T42" fmla="*/ 377 w 1041"/>
                <a:gd name="T43" fmla="*/ 237 h 1267"/>
                <a:gd name="T44" fmla="*/ 154 w 1041"/>
                <a:gd name="T45" fmla="*/ 1123 h 1267"/>
                <a:gd name="T46" fmla="*/ 505 w 1041"/>
                <a:gd name="T47" fmla="*/ 258 h 1267"/>
                <a:gd name="T48" fmla="*/ 608 w 1041"/>
                <a:gd name="T49" fmla="*/ 119 h 1267"/>
                <a:gd name="T50" fmla="*/ 770 w 1041"/>
                <a:gd name="T51" fmla="*/ 44 h 1267"/>
                <a:gd name="T52" fmla="*/ 897 w 1041"/>
                <a:gd name="T53" fmla="*/ 231 h 1267"/>
                <a:gd name="T54" fmla="*/ 796 w 1041"/>
                <a:gd name="T55" fmla="*/ 653 h 1267"/>
                <a:gd name="T56" fmla="*/ 558 w 1041"/>
                <a:gd name="T57" fmla="*/ 858 h 1267"/>
                <a:gd name="T58" fmla="*/ 401 w 1041"/>
                <a:gd name="T59" fmla="*/ 681 h 1267"/>
                <a:gd name="T60" fmla="*/ 407 w 1041"/>
                <a:gd name="T61" fmla="*/ 649 h 1267"/>
                <a:gd name="T62" fmla="*/ 505 w 1041"/>
                <a:gd name="T63" fmla="*/ 258 h 1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41" h="1267">
                  <a:moveTo>
                    <a:pt x="154" y="1123"/>
                  </a:moveTo>
                  <a:cubicBezTo>
                    <a:pt x="138" y="1191"/>
                    <a:pt x="134" y="1205"/>
                    <a:pt x="47" y="1205"/>
                  </a:cubicBezTo>
                  <a:cubicBezTo>
                    <a:pt x="22" y="1205"/>
                    <a:pt x="0" y="1205"/>
                    <a:pt x="0" y="1243"/>
                  </a:cubicBezTo>
                  <a:cubicBezTo>
                    <a:pt x="0" y="1259"/>
                    <a:pt x="11" y="1267"/>
                    <a:pt x="27" y="1267"/>
                  </a:cubicBezTo>
                  <a:cubicBezTo>
                    <a:pt x="80" y="1267"/>
                    <a:pt x="138" y="1261"/>
                    <a:pt x="194" y="1261"/>
                  </a:cubicBezTo>
                  <a:cubicBezTo>
                    <a:pt x="260" y="1261"/>
                    <a:pt x="328" y="1267"/>
                    <a:pt x="391" y="1267"/>
                  </a:cubicBezTo>
                  <a:cubicBezTo>
                    <a:pt x="401" y="1267"/>
                    <a:pt x="427" y="1267"/>
                    <a:pt x="427" y="1227"/>
                  </a:cubicBezTo>
                  <a:cubicBezTo>
                    <a:pt x="427" y="1205"/>
                    <a:pt x="407" y="1205"/>
                    <a:pt x="379" y="1205"/>
                  </a:cubicBezTo>
                  <a:cubicBezTo>
                    <a:pt x="279" y="1205"/>
                    <a:pt x="279" y="1191"/>
                    <a:pt x="279" y="1173"/>
                  </a:cubicBezTo>
                  <a:cubicBezTo>
                    <a:pt x="279" y="1149"/>
                    <a:pt x="364" y="825"/>
                    <a:pt x="377" y="775"/>
                  </a:cubicBezTo>
                  <a:cubicBezTo>
                    <a:pt x="404" y="833"/>
                    <a:pt x="459" y="902"/>
                    <a:pt x="561" y="902"/>
                  </a:cubicBezTo>
                  <a:cubicBezTo>
                    <a:pt x="792" y="902"/>
                    <a:pt x="1041" y="612"/>
                    <a:pt x="1041" y="319"/>
                  </a:cubicBezTo>
                  <a:cubicBezTo>
                    <a:pt x="1041" y="131"/>
                    <a:pt x="927" y="0"/>
                    <a:pt x="775" y="0"/>
                  </a:cubicBezTo>
                  <a:cubicBezTo>
                    <a:pt x="676" y="0"/>
                    <a:pt x="580" y="72"/>
                    <a:pt x="515" y="149"/>
                  </a:cubicBezTo>
                  <a:cubicBezTo>
                    <a:pt x="495" y="41"/>
                    <a:pt x="409" y="0"/>
                    <a:pt x="336" y="0"/>
                  </a:cubicBezTo>
                  <a:cubicBezTo>
                    <a:pt x="244" y="0"/>
                    <a:pt x="206" y="77"/>
                    <a:pt x="188" y="113"/>
                  </a:cubicBezTo>
                  <a:cubicBezTo>
                    <a:pt x="152" y="181"/>
                    <a:pt x="126" y="301"/>
                    <a:pt x="126" y="307"/>
                  </a:cubicBezTo>
                  <a:cubicBezTo>
                    <a:pt x="126" y="326"/>
                    <a:pt x="147" y="326"/>
                    <a:pt x="150" y="326"/>
                  </a:cubicBezTo>
                  <a:cubicBezTo>
                    <a:pt x="170" y="326"/>
                    <a:pt x="172" y="325"/>
                    <a:pt x="184" y="280"/>
                  </a:cubicBezTo>
                  <a:cubicBezTo>
                    <a:pt x="218" y="139"/>
                    <a:pt x="257" y="44"/>
                    <a:pt x="329" y="44"/>
                  </a:cubicBezTo>
                  <a:cubicBezTo>
                    <a:pt x="364" y="44"/>
                    <a:pt x="391" y="59"/>
                    <a:pt x="391" y="135"/>
                  </a:cubicBezTo>
                  <a:cubicBezTo>
                    <a:pt x="391" y="181"/>
                    <a:pt x="386" y="203"/>
                    <a:pt x="377" y="237"/>
                  </a:cubicBezTo>
                  <a:lnTo>
                    <a:pt x="154" y="1123"/>
                  </a:lnTo>
                  <a:close/>
                  <a:moveTo>
                    <a:pt x="505" y="258"/>
                  </a:moveTo>
                  <a:cubicBezTo>
                    <a:pt x="518" y="205"/>
                    <a:pt x="572" y="149"/>
                    <a:pt x="608" y="119"/>
                  </a:cubicBezTo>
                  <a:cubicBezTo>
                    <a:pt x="678" y="58"/>
                    <a:pt x="736" y="44"/>
                    <a:pt x="770" y="44"/>
                  </a:cubicBezTo>
                  <a:cubicBezTo>
                    <a:pt x="850" y="44"/>
                    <a:pt x="897" y="113"/>
                    <a:pt x="897" y="231"/>
                  </a:cubicBezTo>
                  <a:cubicBezTo>
                    <a:pt x="897" y="348"/>
                    <a:pt x="832" y="577"/>
                    <a:pt x="796" y="653"/>
                  </a:cubicBezTo>
                  <a:cubicBezTo>
                    <a:pt x="728" y="793"/>
                    <a:pt x="632" y="858"/>
                    <a:pt x="558" y="858"/>
                  </a:cubicBezTo>
                  <a:cubicBezTo>
                    <a:pt x="427" y="858"/>
                    <a:pt x="401" y="693"/>
                    <a:pt x="401" y="681"/>
                  </a:cubicBezTo>
                  <a:cubicBezTo>
                    <a:pt x="401" y="677"/>
                    <a:pt x="401" y="673"/>
                    <a:pt x="407" y="649"/>
                  </a:cubicBezTo>
                  <a:lnTo>
                    <a:pt x="505" y="258"/>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7" name="Freeform 50">
              <a:extLst>
                <a:ext uri="{FF2B5EF4-FFF2-40B4-BE49-F238E27FC236}">
                  <a16:creationId xmlns:a16="http://schemas.microsoft.com/office/drawing/2014/main" id="{8CC13DFC-FAAD-41BD-867F-876658F9916E}"/>
                </a:ext>
              </a:extLst>
            </p:cNvPr>
            <p:cNvSpPr>
              <a:spLocks/>
            </p:cNvSpPr>
            <p:nvPr/>
          </p:nvSpPr>
          <p:spPr bwMode="auto">
            <a:xfrm>
              <a:off x="5422900" y="2835275"/>
              <a:ext cx="52388" cy="68263"/>
            </a:xfrm>
            <a:custGeom>
              <a:avLst/>
              <a:gdLst>
                <a:gd name="T0" fmla="*/ 332 w 760"/>
                <a:gd name="T1" fmla="*/ 43 h 982"/>
                <a:gd name="T2" fmla="*/ 337 w 760"/>
                <a:gd name="T3" fmla="*/ 20 h 982"/>
                <a:gd name="T4" fmla="*/ 315 w 760"/>
                <a:gd name="T5" fmla="*/ 0 h 982"/>
                <a:gd name="T6" fmla="*/ 137 w 760"/>
                <a:gd name="T7" fmla="*/ 14 h 982"/>
                <a:gd name="T8" fmla="*/ 106 w 760"/>
                <a:gd name="T9" fmla="*/ 46 h 982"/>
                <a:gd name="T10" fmla="*/ 142 w 760"/>
                <a:gd name="T11" fmla="*/ 66 h 982"/>
                <a:gd name="T12" fmla="*/ 209 w 760"/>
                <a:gd name="T13" fmla="*/ 87 h 982"/>
                <a:gd name="T14" fmla="*/ 203 w 760"/>
                <a:gd name="T15" fmla="*/ 118 h 982"/>
                <a:gd name="T16" fmla="*/ 7 w 760"/>
                <a:gd name="T17" fmla="*/ 907 h 982"/>
                <a:gd name="T18" fmla="*/ 0 w 760"/>
                <a:gd name="T19" fmla="*/ 938 h 982"/>
                <a:gd name="T20" fmla="*/ 48 w 760"/>
                <a:gd name="T21" fmla="*/ 982 h 982"/>
                <a:gd name="T22" fmla="*/ 105 w 760"/>
                <a:gd name="T23" fmla="*/ 946 h 982"/>
                <a:gd name="T24" fmla="*/ 128 w 760"/>
                <a:gd name="T25" fmla="*/ 858 h 982"/>
                <a:gd name="T26" fmla="*/ 160 w 760"/>
                <a:gd name="T27" fmla="*/ 734 h 982"/>
                <a:gd name="T28" fmla="*/ 183 w 760"/>
                <a:gd name="T29" fmla="*/ 639 h 982"/>
                <a:gd name="T30" fmla="*/ 224 w 760"/>
                <a:gd name="T31" fmla="*/ 540 h 982"/>
                <a:gd name="T32" fmla="*/ 448 w 760"/>
                <a:gd name="T33" fmla="*/ 393 h 982"/>
                <a:gd name="T34" fmla="*/ 530 w 760"/>
                <a:gd name="T35" fmla="*/ 490 h 982"/>
                <a:gd name="T36" fmla="*/ 448 w 760"/>
                <a:gd name="T37" fmla="*/ 787 h 982"/>
                <a:gd name="T38" fmla="*/ 427 w 760"/>
                <a:gd name="T39" fmla="*/ 862 h 982"/>
                <a:gd name="T40" fmla="*/ 559 w 760"/>
                <a:gd name="T41" fmla="*/ 982 h 982"/>
                <a:gd name="T42" fmla="*/ 760 w 760"/>
                <a:gd name="T43" fmla="*/ 769 h 982"/>
                <a:gd name="T44" fmla="*/ 737 w 760"/>
                <a:gd name="T45" fmla="*/ 751 h 982"/>
                <a:gd name="T46" fmla="*/ 711 w 760"/>
                <a:gd name="T47" fmla="*/ 775 h 982"/>
                <a:gd name="T48" fmla="*/ 563 w 760"/>
                <a:gd name="T49" fmla="*/ 943 h 982"/>
                <a:gd name="T50" fmla="*/ 528 w 760"/>
                <a:gd name="T51" fmla="*/ 894 h 982"/>
                <a:gd name="T52" fmla="*/ 560 w 760"/>
                <a:gd name="T53" fmla="*/ 782 h 982"/>
                <a:gd name="T54" fmla="*/ 634 w 760"/>
                <a:gd name="T55" fmla="*/ 512 h 982"/>
                <a:gd name="T56" fmla="*/ 583 w 760"/>
                <a:gd name="T57" fmla="*/ 391 h 982"/>
                <a:gd name="T58" fmla="*/ 453 w 760"/>
                <a:gd name="T59" fmla="*/ 353 h 982"/>
                <a:gd name="T60" fmla="*/ 226 w 760"/>
                <a:gd name="T61" fmla="*/ 469 h 982"/>
                <a:gd name="T62" fmla="*/ 332 w 760"/>
                <a:gd name="T63" fmla="*/ 43 h 9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60" h="982">
                  <a:moveTo>
                    <a:pt x="332" y="43"/>
                  </a:moveTo>
                  <a:cubicBezTo>
                    <a:pt x="333" y="39"/>
                    <a:pt x="337" y="21"/>
                    <a:pt x="337" y="20"/>
                  </a:cubicBezTo>
                  <a:cubicBezTo>
                    <a:pt x="337" y="13"/>
                    <a:pt x="332" y="0"/>
                    <a:pt x="315" y="0"/>
                  </a:cubicBezTo>
                  <a:cubicBezTo>
                    <a:pt x="287" y="0"/>
                    <a:pt x="171" y="11"/>
                    <a:pt x="137" y="14"/>
                  </a:cubicBezTo>
                  <a:cubicBezTo>
                    <a:pt x="126" y="16"/>
                    <a:pt x="106" y="18"/>
                    <a:pt x="106" y="46"/>
                  </a:cubicBezTo>
                  <a:cubicBezTo>
                    <a:pt x="106" y="66"/>
                    <a:pt x="126" y="66"/>
                    <a:pt x="142" y="66"/>
                  </a:cubicBezTo>
                  <a:cubicBezTo>
                    <a:pt x="209" y="66"/>
                    <a:pt x="209" y="76"/>
                    <a:pt x="209" y="87"/>
                  </a:cubicBezTo>
                  <a:cubicBezTo>
                    <a:pt x="209" y="96"/>
                    <a:pt x="206" y="105"/>
                    <a:pt x="203" y="118"/>
                  </a:cubicBezTo>
                  <a:lnTo>
                    <a:pt x="7" y="907"/>
                  </a:lnTo>
                  <a:cubicBezTo>
                    <a:pt x="0" y="932"/>
                    <a:pt x="0" y="935"/>
                    <a:pt x="0" y="938"/>
                  </a:cubicBezTo>
                  <a:cubicBezTo>
                    <a:pt x="0" y="959"/>
                    <a:pt x="16" y="982"/>
                    <a:pt x="48" y="982"/>
                  </a:cubicBezTo>
                  <a:cubicBezTo>
                    <a:pt x="62" y="982"/>
                    <a:pt x="89" y="975"/>
                    <a:pt x="105" y="946"/>
                  </a:cubicBezTo>
                  <a:cubicBezTo>
                    <a:pt x="109" y="938"/>
                    <a:pt x="121" y="887"/>
                    <a:pt x="128" y="858"/>
                  </a:cubicBezTo>
                  <a:lnTo>
                    <a:pt x="160" y="734"/>
                  </a:lnTo>
                  <a:cubicBezTo>
                    <a:pt x="165" y="713"/>
                    <a:pt x="178" y="660"/>
                    <a:pt x="183" y="639"/>
                  </a:cubicBezTo>
                  <a:cubicBezTo>
                    <a:pt x="197" y="586"/>
                    <a:pt x="197" y="585"/>
                    <a:pt x="224" y="540"/>
                  </a:cubicBezTo>
                  <a:cubicBezTo>
                    <a:pt x="269" y="472"/>
                    <a:pt x="339" y="393"/>
                    <a:pt x="448" y="393"/>
                  </a:cubicBezTo>
                  <a:cubicBezTo>
                    <a:pt x="526" y="393"/>
                    <a:pt x="530" y="457"/>
                    <a:pt x="530" y="490"/>
                  </a:cubicBezTo>
                  <a:cubicBezTo>
                    <a:pt x="530" y="574"/>
                    <a:pt x="470" y="728"/>
                    <a:pt x="448" y="787"/>
                  </a:cubicBezTo>
                  <a:cubicBezTo>
                    <a:pt x="432" y="826"/>
                    <a:pt x="427" y="839"/>
                    <a:pt x="427" y="862"/>
                  </a:cubicBezTo>
                  <a:cubicBezTo>
                    <a:pt x="427" y="936"/>
                    <a:pt x="488" y="982"/>
                    <a:pt x="559" y="982"/>
                  </a:cubicBezTo>
                  <a:cubicBezTo>
                    <a:pt x="698" y="982"/>
                    <a:pt x="760" y="790"/>
                    <a:pt x="760" y="769"/>
                  </a:cubicBezTo>
                  <a:cubicBezTo>
                    <a:pt x="760" y="751"/>
                    <a:pt x="741" y="751"/>
                    <a:pt x="737" y="751"/>
                  </a:cubicBezTo>
                  <a:cubicBezTo>
                    <a:pt x="718" y="751"/>
                    <a:pt x="716" y="759"/>
                    <a:pt x="711" y="775"/>
                  </a:cubicBezTo>
                  <a:cubicBezTo>
                    <a:pt x="679" y="886"/>
                    <a:pt x="618" y="943"/>
                    <a:pt x="563" y="943"/>
                  </a:cubicBezTo>
                  <a:cubicBezTo>
                    <a:pt x="534" y="943"/>
                    <a:pt x="528" y="924"/>
                    <a:pt x="528" y="894"/>
                  </a:cubicBezTo>
                  <a:cubicBezTo>
                    <a:pt x="528" y="862"/>
                    <a:pt x="535" y="844"/>
                    <a:pt x="560" y="782"/>
                  </a:cubicBezTo>
                  <a:cubicBezTo>
                    <a:pt x="577" y="738"/>
                    <a:pt x="634" y="590"/>
                    <a:pt x="634" y="512"/>
                  </a:cubicBezTo>
                  <a:cubicBezTo>
                    <a:pt x="634" y="490"/>
                    <a:pt x="634" y="432"/>
                    <a:pt x="583" y="391"/>
                  </a:cubicBezTo>
                  <a:cubicBezTo>
                    <a:pt x="559" y="373"/>
                    <a:pt x="519" y="353"/>
                    <a:pt x="453" y="353"/>
                  </a:cubicBezTo>
                  <a:cubicBezTo>
                    <a:pt x="352" y="353"/>
                    <a:pt x="277" y="409"/>
                    <a:pt x="226" y="469"/>
                  </a:cubicBezTo>
                  <a:lnTo>
                    <a:pt x="332" y="43"/>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8" name="Freeform 51">
              <a:extLst>
                <a:ext uri="{FF2B5EF4-FFF2-40B4-BE49-F238E27FC236}">
                  <a16:creationId xmlns:a16="http://schemas.microsoft.com/office/drawing/2014/main" id="{328BD077-814E-4121-911D-4D6A63055677}"/>
                </a:ext>
              </a:extLst>
            </p:cNvPr>
            <p:cNvSpPr>
              <a:spLocks/>
            </p:cNvSpPr>
            <p:nvPr/>
          </p:nvSpPr>
          <p:spPr bwMode="auto">
            <a:xfrm>
              <a:off x="5484813" y="2870200"/>
              <a:ext cx="34925" cy="46038"/>
            </a:xfrm>
            <a:custGeom>
              <a:avLst/>
              <a:gdLst>
                <a:gd name="T0" fmla="*/ 496 w 496"/>
                <a:gd name="T1" fmla="*/ 471 h 663"/>
                <a:gd name="T2" fmla="*/ 454 w 496"/>
                <a:gd name="T3" fmla="*/ 471 h 663"/>
                <a:gd name="T4" fmla="*/ 425 w 496"/>
                <a:gd name="T5" fmla="*/ 562 h 663"/>
                <a:gd name="T6" fmla="*/ 318 w 496"/>
                <a:gd name="T7" fmla="*/ 568 h 663"/>
                <a:gd name="T8" fmla="*/ 123 w 496"/>
                <a:gd name="T9" fmla="*/ 568 h 663"/>
                <a:gd name="T10" fmla="*/ 322 w 496"/>
                <a:gd name="T11" fmla="*/ 423 h 663"/>
                <a:gd name="T12" fmla="*/ 496 w 496"/>
                <a:gd name="T13" fmla="*/ 198 h 663"/>
                <a:gd name="T14" fmla="*/ 233 w 496"/>
                <a:gd name="T15" fmla="*/ 0 h 663"/>
                <a:gd name="T16" fmla="*/ 0 w 496"/>
                <a:gd name="T17" fmla="*/ 175 h 663"/>
                <a:gd name="T18" fmla="*/ 58 w 496"/>
                <a:gd name="T19" fmla="*/ 236 h 663"/>
                <a:gd name="T20" fmla="*/ 116 w 496"/>
                <a:gd name="T21" fmla="*/ 177 h 663"/>
                <a:gd name="T22" fmla="*/ 60 w 496"/>
                <a:gd name="T23" fmla="*/ 119 h 663"/>
                <a:gd name="T24" fmla="*/ 212 w 496"/>
                <a:gd name="T25" fmla="*/ 44 h 663"/>
                <a:gd name="T26" fmla="*/ 390 w 496"/>
                <a:gd name="T27" fmla="*/ 199 h 663"/>
                <a:gd name="T28" fmla="*/ 254 w 496"/>
                <a:gd name="T29" fmla="*/ 411 h 663"/>
                <a:gd name="T30" fmla="*/ 11 w 496"/>
                <a:gd name="T31" fmla="*/ 617 h 663"/>
                <a:gd name="T32" fmla="*/ 0 w 496"/>
                <a:gd name="T33" fmla="*/ 634 h 663"/>
                <a:gd name="T34" fmla="*/ 0 w 496"/>
                <a:gd name="T35" fmla="*/ 663 h 663"/>
                <a:gd name="T36" fmla="*/ 463 w 496"/>
                <a:gd name="T37" fmla="*/ 663 h 663"/>
                <a:gd name="T38" fmla="*/ 496 w 496"/>
                <a:gd name="T39" fmla="*/ 471 h 6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6" h="663">
                  <a:moveTo>
                    <a:pt x="496" y="471"/>
                  </a:moveTo>
                  <a:lnTo>
                    <a:pt x="454" y="471"/>
                  </a:lnTo>
                  <a:cubicBezTo>
                    <a:pt x="451" y="490"/>
                    <a:pt x="441" y="552"/>
                    <a:pt x="425" y="562"/>
                  </a:cubicBezTo>
                  <a:cubicBezTo>
                    <a:pt x="417" y="568"/>
                    <a:pt x="333" y="568"/>
                    <a:pt x="318" y="568"/>
                  </a:cubicBezTo>
                  <a:lnTo>
                    <a:pt x="123" y="568"/>
                  </a:lnTo>
                  <a:cubicBezTo>
                    <a:pt x="189" y="519"/>
                    <a:pt x="263" y="463"/>
                    <a:pt x="322" y="423"/>
                  </a:cubicBezTo>
                  <a:cubicBezTo>
                    <a:pt x="412" y="362"/>
                    <a:pt x="496" y="304"/>
                    <a:pt x="496" y="198"/>
                  </a:cubicBezTo>
                  <a:cubicBezTo>
                    <a:pt x="496" y="70"/>
                    <a:pt x="376" y="0"/>
                    <a:pt x="233" y="0"/>
                  </a:cubicBezTo>
                  <a:cubicBezTo>
                    <a:pt x="98" y="0"/>
                    <a:pt x="0" y="77"/>
                    <a:pt x="0" y="175"/>
                  </a:cubicBezTo>
                  <a:cubicBezTo>
                    <a:pt x="0" y="227"/>
                    <a:pt x="43" y="236"/>
                    <a:pt x="58" y="236"/>
                  </a:cubicBezTo>
                  <a:cubicBezTo>
                    <a:pt x="84" y="236"/>
                    <a:pt x="116" y="218"/>
                    <a:pt x="116" y="177"/>
                  </a:cubicBezTo>
                  <a:cubicBezTo>
                    <a:pt x="116" y="141"/>
                    <a:pt x="90" y="121"/>
                    <a:pt x="60" y="119"/>
                  </a:cubicBezTo>
                  <a:cubicBezTo>
                    <a:pt x="87" y="73"/>
                    <a:pt x="145" y="44"/>
                    <a:pt x="212" y="44"/>
                  </a:cubicBezTo>
                  <a:cubicBezTo>
                    <a:pt x="308" y="44"/>
                    <a:pt x="390" y="102"/>
                    <a:pt x="390" y="199"/>
                  </a:cubicBezTo>
                  <a:cubicBezTo>
                    <a:pt x="390" y="283"/>
                    <a:pt x="332" y="347"/>
                    <a:pt x="254" y="411"/>
                  </a:cubicBezTo>
                  <a:lnTo>
                    <a:pt x="11" y="617"/>
                  </a:lnTo>
                  <a:cubicBezTo>
                    <a:pt x="2" y="627"/>
                    <a:pt x="1" y="627"/>
                    <a:pt x="0" y="634"/>
                  </a:cubicBezTo>
                  <a:lnTo>
                    <a:pt x="0" y="663"/>
                  </a:lnTo>
                  <a:lnTo>
                    <a:pt x="463" y="663"/>
                  </a:lnTo>
                  <a:lnTo>
                    <a:pt x="496" y="471"/>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pic>
        <p:nvPicPr>
          <p:cNvPr id="85" name="Picture 84">
            <a:extLst>
              <a:ext uri="{FF2B5EF4-FFF2-40B4-BE49-F238E27FC236}">
                <a16:creationId xmlns:a16="http://schemas.microsoft.com/office/drawing/2014/main" id="{FE8B4A0C-5964-4D06-AF12-D169349032A7}"/>
              </a:ext>
            </a:extLst>
          </p:cNvPr>
          <p:cNvPicPr>
            <a:picLocks noChangeAspect="1"/>
          </p:cNvPicPr>
          <p:nvPr>
            <p:custDataLst>
              <p:tags r:id="rId2"/>
            </p:custDataLst>
          </p:nvPr>
        </p:nvPicPr>
        <p:blipFill>
          <a:blip r:embed="rId5">
            <a:extLst>
              <a:ext uri="{28A0092B-C50C-407E-A947-70E740481C1C}">
                <a14:useLocalDpi xmlns:a14="http://schemas.microsoft.com/office/drawing/2010/main" val="0"/>
              </a:ext>
            </a:extLst>
          </a:blip>
          <a:stretch>
            <a:fillRect/>
          </a:stretch>
        </p:blipFill>
        <p:spPr>
          <a:xfrm>
            <a:off x="838200" y="2969958"/>
            <a:ext cx="7894864" cy="3680918"/>
          </a:xfrm>
          <a:prstGeom prst="rect">
            <a:avLst/>
          </a:prstGeom>
        </p:spPr>
      </p:pic>
      <p:sp>
        <p:nvSpPr>
          <p:cNvPr id="59" name="Rectangle 58">
            <a:extLst>
              <a:ext uri="{FF2B5EF4-FFF2-40B4-BE49-F238E27FC236}">
                <a16:creationId xmlns:a16="http://schemas.microsoft.com/office/drawing/2014/main" id="{BD161EB9-57CD-4F06-9603-1CA6943D78DB}"/>
              </a:ext>
            </a:extLst>
          </p:cNvPr>
          <p:cNvSpPr/>
          <p:nvPr/>
        </p:nvSpPr>
        <p:spPr>
          <a:xfrm>
            <a:off x="459906" y="2841198"/>
            <a:ext cx="96715" cy="51874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61" name="Rectangle 60">
            <a:extLst>
              <a:ext uri="{FF2B5EF4-FFF2-40B4-BE49-F238E27FC236}">
                <a16:creationId xmlns:a16="http://schemas.microsoft.com/office/drawing/2014/main" id="{07FD07F0-B1F6-4A9D-9848-DFB6A2216F14}"/>
              </a:ext>
            </a:extLst>
          </p:cNvPr>
          <p:cNvSpPr/>
          <p:nvPr/>
        </p:nvSpPr>
        <p:spPr>
          <a:xfrm>
            <a:off x="459905" y="3570959"/>
            <a:ext cx="96715" cy="145506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62" name="Rectangle 61">
            <a:extLst>
              <a:ext uri="{FF2B5EF4-FFF2-40B4-BE49-F238E27FC236}">
                <a16:creationId xmlns:a16="http://schemas.microsoft.com/office/drawing/2014/main" id="{57D104E4-33C7-4569-AB93-14C16B8D2F1F}"/>
              </a:ext>
            </a:extLst>
          </p:cNvPr>
          <p:cNvSpPr/>
          <p:nvPr/>
        </p:nvSpPr>
        <p:spPr>
          <a:xfrm rot="16200000">
            <a:off x="3361529" y="4812377"/>
            <a:ext cx="96715" cy="52400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63" name="Rectangle 62">
            <a:extLst>
              <a:ext uri="{FF2B5EF4-FFF2-40B4-BE49-F238E27FC236}">
                <a16:creationId xmlns:a16="http://schemas.microsoft.com/office/drawing/2014/main" id="{BAECF8F1-D10E-45F5-AEF4-4CA898FFB1A8}"/>
              </a:ext>
            </a:extLst>
          </p:cNvPr>
          <p:cNvSpPr/>
          <p:nvPr/>
        </p:nvSpPr>
        <p:spPr>
          <a:xfrm rot="16200000">
            <a:off x="10152610" y="2095723"/>
            <a:ext cx="96715" cy="132935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64" name="Rectangle 63">
            <a:extLst>
              <a:ext uri="{FF2B5EF4-FFF2-40B4-BE49-F238E27FC236}">
                <a16:creationId xmlns:a16="http://schemas.microsoft.com/office/drawing/2014/main" id="{E105A636-AAA6-428A-A5EA-63662341BB5F}"/>
              </a:ext>
            </a:extLst>
          </p:cNvPr>
          <p:cNvSpPr/>
          <p:nvPr/>
        </p:nvSpPr>
        <p:spPr>
          <a:xfrm rot="16200000">
            <a:off x="5500335" y="4812376"/>
            <a:ext cx="96715" cy="52400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65" name="Rectangle 64">
            <a:extLst>
              <a:ext uri="{FF2B5EF4-FFF2-40B4-BE49-F238E27FC236}">
                <a16:creationId xmlns:a16="http://schemas.microsoft.com/office/drawing/2014/main" id="{5E73434F-A33F-4693-94D4-64C7D86D32AB}"/>
              </a:ext>
            </a:extLst>
          </p:cNvPr>
          <p:cNvSpPr/>
          <p:nvPr/>
        </p:nvSpPr>
        <p:spPr>
          <a:xfrm rot="16200000">
            <a:off x="6203145" y="1633969"/>
            <a:ext cx="96715" cy="222652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67" name="Rectangle 66">
            <a:extLst>
              <a:ext uri="{FF2B5EF4-FFF2-40B4-BE49-F238E27FC236}">
                <a16:creationId xmlns:a16="http://schemas.microsoft.com/office/drawing/2014/main" id="{DF130430-4159-4636-AF7A-658E25729BF1}"/>
              </a:ext>
            </a:extLst>
          </p:cNvPr>
          <p:cNvSpPr/>
          <p:nvPr/>
        </p:nvSpPr>
        <p:spPr>
          <a:xfrm>
            <a:off x="459905" y="5675984"/>
            <a:ext cx="96715" cy="97489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68" name="Rectangle 67">
            <a:extLst>
              <a:ext uri="{FF2B5EF4-FFF2-40B4-BE49-F238E27FC236}">
                <a16:creationId xmlns:a16="http://schemas.microsoft.com/office/drawing/2014/main" id="{F34272A9-2B07-4A28-B3B8-3074B4FD6376}"/>
              </a:ext>
            </a:extLst>
          </p:cNvPr>
          <p:cNvSpPr/>
          <p:nvPr/>
        </p:nvSpPr>
        <p:spPr>
          <a:xfrm rot="16200000">
            <a:off x="4737274" y="5949783"/>
            <a:ext cx="96715" cy="52400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69" name="Rectangle 68">
            <a:extLst>
              <a:ext uri="{FF2B5EF4-FFF2-40B4-BE49-F238E27FC236}">
                <a16:creationId xmlns:a16="http://schemas.microsoft.com/office/drawing/2014/main" id="{CCB40B03-8198-4B7A-AD98-0AD798E85B12}"/>
              </a:ext>
            </a:extLst>
          </p:cNvPr>
          <p:cNvSpPr/>
          <p:nvPr/>
        </p:nvSpPr>
        <p:spPr>
          <a:xfrm rot="16200000">
            <a:off x="6176228" y="713121"/>
            <a:ext cx="96715" cy="213593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70" name="Rectangle 69">
            <a:extLst>
              <a:ext uri="{FF2B5EF4-FFF2-40B4-BE49-F238E27FC236}">
                <a16:creationId xmlns:a16="http://schemas.microsoft.com/office/drawing/2014/main" id="{5EC05B55-31A2-460D-81B7-2A8916DF19E6}"/>
              </a:ext>
            </a:extLst>
          </p:cNvPr>
          <p:cNvSpPr/>
          <p:nvPr/>
        </p:nvSpPr>
        <p:spPr>
          <a:xfrm rot="16200000">
            <a:off x="6724349" y="5949782"/>
            <a:ext cx="96715" cy="52400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71" name="Rectangle 70">
            <a:extLst>
              <a:ext uri="{FF2B5EF4-FFF2-40B4-BE49-F238E27FC236}">
                <a16:creationId xmlns:a16="http://schemas.microsoft.com/office/drawing/2014/main" id="{266C602E-C43B-442E-A898-2596200A4B55}"/>
              </a:ext>
            </a:extLst>
          </p:cNvPr>
          <p:cNvSpPr/>
          <p:nvPr/>
        </p:nvSpPr>
        <p:spPr>
          <a:xfrm rot="16200000">
            <a:off x="10179713" y="1046879"/>
            <a:ext cx="96715" cy="147515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73" name="Rectangle 72">
            <a:extLst>
              <a:ext uri="{FF2B5EF4-FFF2-40B4-BE49-F238E27FC236}">
                <a16:creationId xmlns:a16="http://schemas.microsoft.com/office/drawing/2014/main" id="{862316CF-0E37-4547-B168-21217E30E54A}"/>
              </a:ext>
            </a:extLst>
          </p:cNvPr>
          <p:cNvSpPr/>
          <p:nvPr/>
        </p:nvSpPr>
        <p:spPr>
          <a:xfrm>
            <a:off x="4426912" y="6410325"/>
            <a:ext cx="96715" cy="33237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74" name="Rectangle 73">
            <a:extLst>
              <a:ext uri="{FF2B5EF4-FFF2-40B4-BE49-F238E27FC236}">
                <a16:creationId xmlns:a16="http://schemas.microsoft.com/office/drawing/2014/main" id="{5A14161D-E03A-467B-A533-2F52CFB79B8E}"/>
              </a:ext>
            </a:extLst>
          </p:cNvPr>
          <p:cNvSpPr/>
          <p:nvPr/>
        </p:nvSpPr>
        <p:spPr>
          <a:xfrm>
            <a:off x="6369874" y="6410325"/>
            <a:ext cx="96715" cy="33237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Tree>
    <p:custDataLst>
      <p:tags r:id="rId1"/>
    </p:custDataLst>
    <p:extLst>
      <p:ext uri="{BB962C8B-B14F-4D97-AF65-F5344CB8AC3E}">
        <p14:creationId xmlns:p14="http://schemas.microsoft.com/office/powerpoint/2010/main" val="45092330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advTm="2392">
        <p15:prstTrans prst="pageCurlDouble"/>
      </p:transition>
    </mc:Choice>
    <mc:Fallback xmlns="">
      <p:transition advTm="2392">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wipe(up)">
                                      <p:cBhvr>
                                        <p:cTn id="7" dur="500"/>
                                        <p:tgtEl>
                                          <p:spTgt spid="5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xit" presetSubtype="1" fill="hold" grpId="1" nodeType="clickEffect">
                                  <p:stCondLst>
                                    <p:cond delay="0"/>
                                  </p:stCondLst>
                                  <p:childTnLst>
                                    <p:animEffect transition="out" filter="wipe(up)">
                                      <p:cBhvr>
                                        <p:cTn id="11" dur="500"/>
                                        <p:tgtEl>
                                          <p:spTgt spid="59"/>
                                        </p:tgtEl>
                                      </p:cBhvr>
                                    </p:animEffect>
                                    <p:set>
                                      <p:cBhvr>
                                        <p:cTn id="12" dur="1" fill="hold">
                                          <p:stCondLst>
                                            <p:cond delay="499"/>
                                          </p:stCondLst>
                                        </p:cTn>
                                        <p:tgtEl>
                                          <p:spTgt spid="59"/>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61"/>
                                        </p:tgtEl>
                                        <p:attrNameLst>
                                          <p:attrName>style.visibility</p:attrName>
                                        </p:attrNameLst>
                                      </p:cBhvr>
                                      <p:to>
                                        <p:strVal val="visible"/>
                                      </p:to>
                                    </p:set>
                                    <p:animEffect transition="in" filter="wipe(up)">
                                      <p:cBhvr>
                                        <p:cTn id="17" dur="500"/>
                                        <p:tgtEl>
                                          <p:spTgt spid="6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62"/>
                                        </p:tgtEl>
                                        <p:attrNameLst>
                                          <p:attrName>style.visibility</p:attrName>
                                        </p:attrNameLst>
                                      </p:cBhvr>
                                      <p:to>
                                        <p:strVal val="visible"/>
                                      </p:to>
                                    </p:set>
                                    <p:animEffect transition="in" filter="wipe(left)">
                                      <p:cBhvr>
                                        <p:cTn id="22" dur="500"/>
                                        <p:tgtEl>
                                          <p:spTgt spid="6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63"/>
                                        </p:tgtEl>
                                        <p:attrNameLst>
                                          <p:attrName>style.visibility</p:attrName>
                                        </p:attrNameLst>
                                      </p:cBhvr>
                                      <p:to>
                                        <p:strVal val="visible"/>
                                      </p:to>
                                    </p:set>
                                    <p:animEffect transition="in" filter="wipe(left)">
                                      <p:cBhvr>
                                        <p:cTn id="27" dur="500"/>
                                        <p:tgtEl>
                                          <p:spTgt spid="63"/>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xit" presetSubtype="8" fill="hold" grpId="1" nodeType="clickEffect">
                                  <p:stCondLst>
                                    <p:cond delay="0"/>
                                  </p:stCondLst>
                                  <p:childTnLst>
                                    <p:animEffect transition="out" filter="wipe(left)">
                                      <p:cBhvr>
                                        <p:cTn id="31" dur="500"/>
                                        <p:tgtEl>
                                          <p:spTgt spid="63"/>
                                        </p:tgtEl>
                                      </p:cBhvr>
                                    </p:animEffect>
                                    <p:set>
                                      <p:cBhvr>
                                        <p:cTn id="32" dur="1" fill="hold">
                                          <p:stCondLst>
                                            <p:cond delay="499"/>
                                          </p:stCondLst>
                                        </p:cTn>
                                        <p:tgtEl>
                                          <p:spTgt spid="63"/>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22" presetClass="exit" presetSubtype="8" fill="hold" grpId="1" nodeType="clickEffect">
                                  <p:stCondLst>
                                    <p:cond delay="0"/>
                                  </p:stCondLst>
                                  <p:childTnLst>
                                    <p:animEffect transition="out" filter="wipe(left)">
                                      <p:cBhvr>
                                        <p:cTn id="36" dur="500"/>
                                        <p:tgtEl>
                                          <p:spTgt spid="62"/>
                                        </p:tgtEl>
                                      </p:cBhvr>
                                    </p:animEffect>
                                    <p:set>
                                      <p:cBhvr>
                                        <p:cTn id="37" dur="1" fill="hold">
                                          <p:stCondLst>
                                            <p:cond delay="499"/>
                                          </p:stCondLst>
                                        </p:cTn>
                                        <p:tgtEl>
                                          <p:spTgt spid="62"/>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64"/>
                                        </p:tgtEl>
                                        <p:attrNameLst>
                                          <p:attrName>style.visibility</p:attrName>
                                        </p:attrNameLst>
                                      </p:cBhvr>
                                      <p:to>
                                        <p:strVal val="visible"/>
                                      </p:to>
                                    </p:set>
                                    <p:animEffect transition="in" filter="wipe(left)">
                                      <p:cBhvr>
                                        <p:cTn id="42" dur="500"/>
                                        <p:tgtEl>
                                          <p:spTgt spid="64"/>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65"/>
                                        </p:tgtEl>
                                        <p:attrNameLst>
                                          <p:attrName>style.visibility</p:attrName>
                                        </p:attrNameLst>
                                      </p:cBhvr>
                                      <p:to>
                                        <p:strVal val="visible"/>
                                      </p:to>
                                    </p:set>
                                    <p:animEffect transition="in" filter="wipe(left)">
                                      <p:cBhvr>
                                        <p:cTn id="47" dur="500"/>
                                        <p:tgtEl>
                                          <p:spTgt spid="65"/>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xit" presetSubtype="8" fill="hold" grpId="1" nodeType="clickEffect">
                                  <p:stCondLst>
                                    <p:cond delay="0"/>
                                  </p:stCondLst>
                                  <p:childTnLst>
                                    <p:animEffect transition="out" filter="wipe(left)">
                                      <p:cBhvr>
                                        <p:cTn id="51" dur="500"/>
                                        <p:tgtEl>
                                          <p:spTgt spid="65"/>
                                        </p:tgtEl>
                                      </p:cBhvr>
                                    </p:animEffect>
                                    <p:set>
                                      <p:cBhvr>
                                        <p:cTn id="52" dur="1" fill="hold">
                                          <p:stCondLst>
                                            <p:cond delay="499"/>
                                          </p:stCondLst>
                                        </p:cTn>
                                        <p:tgtEl>
                                          <p:spTgt spid="65"/>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22" presetClass="exit" presetSubtype="8" fill="hold" grpId="1" nodeType="clickEffect">
                                  <p:stCondLst>
                                    <p:cond delay="0"/>
                                  </p:stCondLst>
                                  <p:childTnLst>
                                    <p:animEffect transition="out" filter="wipe(left)">
                                      <p:cBhvr>
                                        <p:cTn id="56" dur="500"/>
                                        <p:tgtEl>
                                          <p:spTgt spid="64"/>
                                        </p:tgtEl>
                                      </p:cBhvr>
                                    </p:animEffect>
                                    <p:set>
                                      <p:cBhvr>
                                        <p:cTn id="57" dur="1" fill="hold">
                                          <p:stCondLst>
                                            <p:cond delay="499"/>
                                          </p:stCondLst>
                                        </p:cTn>
                                        <p:tgtEl>
                                          <p:spTgt spid="64"/>
                                        </p:tgtEl>
                                        <p:attrNameLst>
                                          <p:attrName>style.visibility</p:attrName>
                                        </p:attrNameLst>
                                      </p:cBhvr>
                                      <p:to>
                                        <p:strVal val="hidden"/>
                                      </p:to>
                                    </p:set>
                                  </p:childTnLst>
                                </p:cTn>
                              </p:par>
                            </p:childTnLst>
                          </p:cTn>
                        </p:par>
                      </p:childTnLst>
                    </p:cTn>
                  </p:par>
                  <p:par>
                    <p:cTn id="58" fill="hold">
                      <p:stCondLst>
                        <p:cond delay="indefinite"/>
                      </p:stCondLst>
                      <p:childTnLst>
                        <p:par>
                          <p:cTn id="59" fill="hold">
                            <p:stCondLst>
                              <p:cond delay="0"/>
                            </p:stCondLst>
                            <p:childTnLst>
                              <p:par>
                                <p:cTn id="60" presetID="22" presetClass="exit" presetSubtype="1" fill="hold" grpId="1" nodeType="clickEffect">
                                  <p:stCondLst>
                                    <p:cond delay="0"/>
                                  </p:stCondLst>
                                  <p:childTnLst>
                                    <p:animEffect transition="out" filter="wipe(up)">
                                      <p:cBhvr>
                                        <p:cTn id="61" dur="500"/>
                                        <p:tgtEl>
                                          <p:spTgt spid="61"/>
                                        </p:tgtEl>
                                      </p:cBhvr>
                                    </p:animEffect>
                                    <p:set>
                                      <p:cBhvr>
                                        <p:cTn id="62" dur="1" fill="hold">
                                          <p:stCondLst>
                                            <p:cond delay="499"/>
                                          </p:stCondLst>
                                        </p:cTn>
                                        <p:tgtEl>
                                          <p:spTgt spid="61"/>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22" presetClass="entr" presetSubtype="1" fill="hold" grpId="0" nodeType="clickEffect">
                                  <p:stCondLst>
                                    <p:cond delay="0"/>
                                  </p:stCondLst>
                                  <p:childTnLst>
                                    <p:set>
                                      <p:cBhvr>
                                        <p:cTn id="66" dur="1" fill="hold">
                                          <p:stCondLst>
                                            <p:cond delay="0"/>
                                          </p:stCondLst>
                                        </p:cTn>
                                        <p:tgtEl>
                                          <p:spTgt spid="67"/>
                                        </p:tgtEl>
                                        <p:attrNameLst>
                                          <p:attrName>style.visibility</p:attrName>
                                        </p:attrNameLst>
                                      </p:cBhvr>
                                      <p:to>
                                        <p:strVal val="visible"/>
                                      </p:to>
                                    </p:set>
                                    <p:animEffect transition="in" filter="wipe(up)">
                                      <p:cBhvr>
                                        <p:cTn id="67" dur="500"/>
                                        <p:tgtEl>
                                          <p:spTgt spid="67"/>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68"/>
                                        </p:tgtEl>
                                        <p:attrNameLst>
                                          <p:attrName>style.visibility</p:attrName>
                                        </p:attrNameLst>
                                      </p:cBhvr>
                                      <p:to>
                                        <p:strVal val="visible"/>
                                      </p:to>
                                    </p:set>
                                    <p:animEffect transition="in" filter="wipe(left)">
                                      <p:cBhvr>
                                        <p:cTn id="72" dur="500"/>
                                        <p:tgtEl>
                                          <p:spTgt spid="68"/>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grpId="0" nodeType="clickEffect">
                                  <p:stCondLst>
                                    <p:cond delay="0"/>
                                  </p:stCondLst>
                                  <p:childTnLst>
                                    <p:set>
                                      <p:cBhvr>
                                        <p:cTn id="76" dur="1" fill="hold">
                                          <p:stCondLst>
                                            <p:cond delay="0"/>
                                          </p:stCondLst>
                                        </p:cTn>
                                        <p:tgtEl>
                                          <p:spTgt spid="69"/>
                                        </p:tgtEl>
                                        <p:attrNameLst>
                                          <p:attrName>style.visibility</p:attrName>
                                        </p:attrNameLst>
                                      </p:cBhvr>
                                      <p:to>
                                        <p:strVal val="visible"/>
                                      </p:to>
                                    </p:set>
                                    <p:animEffect transition="in" filter="wipe(left)">
                                      <p:cBhvr>
                                        <p:cTn id="77" dur="500"/>
                                        <p:tgtEl>
                                          <p:spTgt spid="69"/>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xit" presetSubtype="8" fill="hold" grpId="1" nodeType="clickEffect">
                                  <p:stCondLst>
                                    <p:cond delay="0"/>
                                  </p:stCondLst>
                                  <p:childTnLst>
                                    <p:animEffect transition="out" filter="wipe(left)">
                                      <p:cBhvr>
                                        <p:cTn id="81" dur="500"/>
                                        <p:tgtEl>
                                          <p:spTgt spid="69"/>
                                        </p:tgtEl>
                                      </p:cBhvr>
                                    </p:animEffect>
                                    <p:set>
                                      <p:cBhvr>
                                        <p:cTn id="82" dur="1" fill="hold">
                                          <p:stCondLst>
                                            <p:cond delay="499"/>
                                          </p:stCondLst>
                                        </p:cTn>
                                        <p:tgtEl>
                                          <p:spTgt spid="69"/>
                                        </p:tgtEl>
                                        <p:attrNameLst>
                                          <p:attrName>style.visibility</p:attrName>
                                        </p:attrNameLst>
                                      </p:cBhvr>
                                      <p:to>
                                        <p:strVal val="hidden"/>
                                      </p:to>
                                    </p:set>
                                  </p:childTnLst>
                                </p:cTn>
                              </p:par>
                            </p:childTnLst>
                          </p:cTn>
                        </p:par>
                      </p:childTnLst>
                    </p:cTn>
                  </p:par>
                  <p:par>
                    <p:cTn id="83" fill="hold">
                      <p:stCondLst>
                        <p:cond delay="indefinite"/>
                      </p:stCondLst>
                      <p:childTnLst>
                        <p:par>
                          <p:cTn id="84" fill="hold">
                            <p:stCondLst>
                              <p:cond delay="0"/>
                            </p:stCondLst>
                            <p:childTnLst>
                              <p:par>
                                <p:cTn id="85" presetID="22" presetClass="exit" presetSubtype="8" fill="hold" grpId="1" nodeType="clickEffect">
                                  <p:stCondLst>
                                    <p:cond delay="0"/>
                                  </p:stCondLst>
                                  <p:childTnLst>
                                    <p:animEffect transition="out" filter="wipe(left)">
                                      <p:cBhvr>
                                        <p:cTn id="86" dur="500"/>
                                        <p:tgtEl>
                                          <p:spTgt spid="68"/>
                                        </p:tgtEl>
                                      </p:cBhvr>
                                    </p:animEffect>
                                    <p:set>
                                      <p:cBhvr>
                                        <p:cTn id="87" dur="1" fill="hold">
                                          <p:stCondLst>
                                            <p:cond delay="499"/>
                                          </p:stCondLst>
                                        </p:cTn>
                                        <p:tgtEl>
                                          <p:spTgt spid="68"/>
                                        </p:tgtEl>
                                        <p:attrNameLst>
                                          <p:attrName>style.visibility</p:attrName>
                                        </p:attrNameLst>
                                      </p:cBhvr>
                                      <p:to>
                                        <p:strVal val="hidden"/>
                                      </p:to>
                                    </p:set>
                                  </p:childTnLst>
                                </p:cTn>
                              </p:par>
                            </p:childTnLst>
                          </p:cTn>
                        </p:par>
                      </p:childTnLst>
                    </p:cTn>
                  </p:par>
                  <p:par>
                    <p:cTn id="88" fill="hold">
                      <p:stCondLst>
                        <p:cond delay="indefinite"/>
                      </p:stCondLst>
                      <p:childTnLst>
                        <p:par>
                          <p:cTn id="89" fill="hold">
                            <p:stCondLst>
                              <p:cond delay="0"/>
                            </p:stCondLst>
                            <p:childTnLst>
                              <p:par>
                                <p:cTn id="90" presetID="22" presetClass="entr" presetSubtype="8" fill="hold" grpId="0" nodeType="clickEffect">
                                  <p:stCondLst>
                                    <p:cond delay="0"/>
                                  </p:stCondLst>
                                  <p:childTnLst>
                                    <p:set>
                                      <p:cBhvr>
                                        <p:cTn id="91" dur="1" fill="hold">
                                          <p:stCondLst>
                                            <p:cond delay="0"/>
                                          </p:stCondLst>
                                        </p:cTn>
                                        <p:tgtEl>
                                          <p:spTgt spid="70"/>
                                        </p:tgtEl>
                                        <p:attrNameLst>
                                          <p:attrName>style.visibility</p:attrName>
                                        </p:attrNameLst>
                                      </p:cBhvr>
                                      <p:to>
                                        <p:strVal val="visible"/>
                                      </p:to>
                                    </p:set>
                                    <p:animEffect transition="in" filter="wipe(left)">
                                      <p:cBhvr>
                                        <p:cTn id="92" dur="500"/>
                                        <p:tgtEl>
                                          <p:spTgt spid="70"/>
                                        </p:tgtEl>
                                      </p:cBhvr>
                                    </p:animEffect>
                                  </p:childTnLst>
                                </p:cTn>
                              </p:par>
                            </p:childTnLst>
                          </p:cTn>
                        </p:par>
                      </p:childTnLst>
                    </p:cTn>
                  </p:par>
                  <p:par>
                    <p:cTn id="93" fill="hold">
                      <p:stCondLst>
                        <p:cond delay="indefinite"/>
                      </p:stCondLst>
                      <p:childTnLst>
                        <p:par>
                          <p:cTn id="94" fill="hold">
                            <p:stCondLst>
                              <p:cond delay="0"/>
                            </p:stCondLst>
                            <p:childTnLst>
                              <p:par>
                                <p:cTn id="95" presetID="22" presetClass="entr" presetSubtype="8" fill="hold" grpId="0" nodeType="clickEffect">
                                  <p:stCondLst>
                                    <p:cond delay="0"/>
                                  </p:stCondLst>
                                  <p:childTnLst>
                                    <p:set>
                                      <p:cBhvr>
                                        <p:cTn id="96" dur="1" fill="hold">
                                          <p:stCondLst>
                                            <p:cond delay="0"/>
                                          </p:stCondLst>
                                        </p:cTn>
                                        <p:tgtEl>
                                          <p:spTgt spid="71"/>
                                        </p:tgtEl>
                                        <p:attrNameLst>
                                          <p:attrName>style.visibility</p:attrName>
                                        </p:attrNameLst>
                                      </p:cBhvr>
                                      <p:to>
                                        <p:strVal val="visible"/>
                                      </p:to>
                                    </p:set>
                                    <p:animEffect transition="in" filter="wipe(left)">
                                      <p:cBhvr>
                                        <p:cTn id="97" dur="500"/>
                                        <p:tgtEl>
                                          <p:spTgt spid="71"/>
                                        </p:tgtEl>
                                      </p:cBhvr>
                                    </p:animEffect>
                                  </p:childTnLst>
                                </p:cTn>
                              </p:par>
                            </p:childTnLst>
                          </p:cTn>
                        </p:par>
                      </p:childTnLst>
                    </p:cTn>
                  </p:par>
                  <p:par>
                    <p:cTn id="98" fill="hold">
                      <p:stCondLst>
                        <p:cond delay="indefinite"/>
                      </p:stCondLst>
                      <p:childTnLst>
                        <p:par>
                          <p:cTn id="99" fill="hold">
                            <p:stCondLst>
                              <p:cond delay="0"/>
                            </p:stCondLst>
                            <p:childTnLst>
                              <p:par>
                                <p:cTn id="100" presetID="22" presetClass="exit" presetSubtype="8" fill="hold" grpId="1" nodeType="clickEffect">
                                  <p:stCondLst>
                                    <p:cond delay="0"/>
                                  </p:stCondLst>
                                  <p:childTnLst>
                                    <p:animEffect transition="out" filter="wipe(left)">
                                      <p:cBhvr>
                                        <p:cTn id="101" dur="500"/>
                                        <p:tgtEl>
                                          <p:spTgt spid="71"/>
                                        </p:tgtEl>
                                      </p:cBhvr>
                                    </p:animEffect>
                                    <p:set>
                                      <p:cBhvr>
                                        <p:cTn id="102" dur="1" fill="hold">
                                          <p:stCondLst>
                                            <p:cond delay="499"/>
                                          </p:stCondLst>
                                        </p:cTn>
                                        <p:tgtEl>
                                          <p:spTgt spid="71"/>
                                        </p:tgtEl>
                                        <p:attrNameLst>
                                          <p:attrName>style.visibility</p:attrName>
                                        </p:attrNameLst>
                                      </p:cBhvr>
                                      <p:to>
                                        <p:strVal val="hidden"/>
                                      </p:to>
                                    </p:set>
                                  </p:childTnLst>
                                </p:cTn>
                              </p:par>
                            </p:childTnLst>
                          </p:cTn>
                        </p:par>
                      </p:childTnLst>
                    </p:cTn>
                  </p:par>
                  <p:par>
                    <p:cTn id="103" fill="hold">
                      <p:stCondLst>
                        <p:cond delay="indefinite"/>
                      </p:stCondLst>
                      <p:childTnLst>
                        <p:par>
                          <p:cTn id="104" fill="hold">
                            <p:stCondLst>
                              <p:cond delay="0"/>
                            </p:stCondLst>
                            <p:childTnLst>
                              <p:par>
                                <p:cTn id="105" presetID="22" presetClass="exit" presetSubtype="8" fill="hold" grpId="1" nodeType="clickEffect">
                                  <p:stCondLst>
                                    <p:cond delay="0"/>
                                  </p:stCondLst>
                                  <p:childTnLst>
                                    <p:animEffect transition="out" filter="wipe(left)">
                                      <p:cBhvr>
                                        <p:cTn id="106" dur="500"/>
                                        <p:tgtEl>
                                          <p:spTgt spid="70"/>
                                        </p:tgtEl>
                                      </p:cBhvr>
                                    </p:animEffect>
                                    <p:set>
                                      <p:cBhvr>
                                        <p:cTn id="107" dur="1" fill="hold">
                                          <p:stCondLst>
                                            <p:cond delay="499"/>
                                          </p:stCondLst>
                                        </p:cTn>
                                        <p:tgtEl>
                                          <p:spTgt spid="70"/>
                                        </p:tgtEl>
                                        <p:attrNameLst>
                                          <p:attrName>style.visibility</p:attrName>
                                        </p:attrNameLst>
                                      </p:cBhvr>
                                      <p:to>
                                        <p:strVal val="hidden"/>
                                      </p:to>
                                    </p:set>
                                  </p:childTnLst>
                                </p:cTn>
                              </p:par>
                            </p:childTnLst>
                          </p:cTn>
                        </p:par>
                      </p:childTnLst>
                    </p:cTn>
                  </p:par>
                  <p:par>
                    <p:cTn id="108" fill="hold">
                      <p:stCondLst>
                        <p:cond delay="indefinite"/>
                      </p:stCondLst>
                      <p:childTnLst>
                        <p:par>
                          <p:cTn id="109" fill="hold">
                            <p:stCondLst>
                              <p:cond delay="0"/>
                            </p:stCondLst>
                            <p:childTnLst>
                              <p:par>
                                <p:cTn id="110" presetID="22" presetClass="entr" presetSubtype="1" fill="hold" grpId="0" nodeType="clickEffect">
                                  <p:stCondLst>
                                    <p:cond delay="0"/>
                                  </p:stCondLst>
                                  <p:childTnLst>
                                    <p:set>
                                      <p:cBhvr>
                                        <p:cTn id="111" dur="1" fill="hold">
                                          <p:stCondLst>
                                            <p:cond delay="0"/>
                                          </p:stCondLst>
                                        </p:cTn>
                                        <p:tgtEl>
                                          <p:spTgt spid="73"/>
                                        </p:tgtEl>
                                        <p:attrNameLst>
                                          <p:attrName>style.visibility</p:attrName>
                                        </p:attrNameLst>
                                      </p:cBhvr>
                                      <p:to>
                                        <p:strVal val="visible"/>
                                      </p:to>
                                    </p:set>
                                    <p:animEffect transition="in" filter="wipe(up)">
                                      <p:cBhvr>
                                        <p:cTn id="112" dur="500"/>
                                        <p:tgtEl>
                                          <p:spTgt spid="73"/>
                                        </p:tgtEl>
                                      </p:cBhvr>
                                    </p:animEffect>
                                  </p:childTnLst>
                                </p:cTn>
                              </p:par>
                            </p:childTnLst>
                          </p:cTn>
                        </p:par>
                      </p:childTnLst>
                    </p:cTn>
                  </p:par>
                  <p:par>
                    <p:cTn id="113" fill="hold">
                      <p:stCondLst>
                        <p:cond delay="indefinite"/>
                      </p:stCondLst>
                      <p:childTnLst>
                        <p:par>
                          <p:cTn id="114" fill="hold">
                            <p:stCondLst>
                              <p:cond delay="0"/>
                            </p:stCondLst>
                            <p:childTnLst>
                              <p:par>
                                <p:cTn id="115" presetID="22" presetClass="exit" presetSubtype="1" fill="hold" grpId="1" nodeType="clickEffect">
                                  <p:stCondLst>
                                    <p:cond delay="0"/>
                                  </p:stCondLst>
                                  <p:childTnLst>
                                    <p:animEffect transition="out" filter="wipe(up)">
                                      <p:cBhvr>
                                        <p:cTn id="116" dur="500"/>
                                        <p:tgtEl>
                                          <p:spTgt spid="73"/>
                                        </p:tgtEl>
                                      </p:cBhvr>
                                    </p:animEffect>
                                    <p:set>
                                      <p:cBhvr>
                                        <p:cTn id="117" dur="1" fill="hold">
                                          <p:stCondLst>
                                            <p:cond delay="499"/>
                                          </p:stCondLst>
                                        </p:cTn>
                                        <p:tgtEl>
                                          <p:spTgt spid="73"/>
                                        </p:tgtEl>
                                        <p:attrNameLst>
                                          <p:attrName>style.visibility</p:attrName>
                                        </p:attrNameLst>
                                      </p:cBhvr>
                                      <p:to>
                                        <p:strVal val="hidden"/>
                                      </p:to>
                                    </p:set>
                                  </p:childTnLst>
                                </p:cTn>
                              </p:par>
                            </p:childTnLst>
                          </p:cTn>
                        </p:par>
                      </p:childTnLst>
                    </p:cTn>
                  </p:par>
                  <p:par>
                    <p:cTn id="118" fill="hold">
                      <p:stCondLst>
                        <p:cond delay="indefinite"/>
                      </p:stCondLst>
                      <p:childTnLst>
                        <p:par>
                          <p:cTn id="119" fill="hold">
                            <p:stCondLst>
                              <p:cond delay="0"/>
                            </p:stCondLst>
                            <p:childTnLst>
                              <p:par>
                                <p:cTn id="120" presetID="22" presetClass="entr" presetSubtype="1" fill="hold" grpId="0" nodeType="clickEffect">
                                  <p:stCondLst>
                                    <p:cond delay="0"/>
                                  </p:stCondLst>
                                  <p:childTnLst>
                                    <p:set>
                                      <p:cBhvr>
                                        <p:cTn id="121" dur="1" fill="hold">
                                          <p:stCondLst>
                                            <p:cond delay="0"/>
                                          </p:stCondLst>
                                        </p:cTn>
                                        <p:tgtEl>
                                          <p:spTgt spid="74"/>
                                        </p:tgtEl>
                                        <p:attrNameLst>
                                          <p:attrName>style.visibility</p:attrName>
                                        </p:attrNameLst>
                                      </p:cBhvr>
                                      <p:to>
                                        <p:strVal val="visible"/>
                                      </p:to>
                                    </p:set>
                                    <p:animEffect transition="in" filter="wipe(up)">
                                      <p:cBhvr>
                                        <p:cTn id="122" dur="500"/>
                                        <p:tgtEl>
                                          <p:spTgt spid="74"/>
                                        </p:tgtEl>
                                      </p:cBhvr>
                                    </p:animEffect>
                                  </p:childTnLst>
                                </p:cTn>
                              </p:par>
                            </p:childTnLst>
                          </p:cTn>
                        </p:par>
                      </p:childTnLst>
                    </p:cTn>
                  </p:par>
                  <p:par>
                    <p:cTn id="123" fill="hold">
                      <p:stCondLst>
                        <p:cond delay="indefinite"/>
                      </p:stCondLst>
                      <p:childTnLst>
                        <p:par>
                          <p:cTn id="124" fill="hold">
                            <p:stCondLst>
                              <p:cond delay="0"/>
                            </p:stCondLst>
                            <p:childTnLst>
                              <p:par>
                                <p:cTn id="125" presetID="22" presetClass="exit" presetSubtype="1" fill="hold" grpId="1" nodeType="clickEffect">
                                  <p:stCondLst>
                                    <p:cond delay="0"/>
                                  </p:stCondLst>
                                  <p:childTnLst>
                                    <p:animEffect transition="out" filter="wipe(up)">
                                      <p:cBhvr>
                                        <p:cTn id="126" dur="500"/>
                                        <p:tgtEl>
                                          <p:spTgt spid="74"/>
                                        </p:tgtEl>
                                      </p:cBhvr>
                                    </p:animEffect>
                                    <p:set>
                                      <p:cBhvr>
                                        <p:cTn id="127" dur="1" fill="hold">
                                          <p:stCondLst>
                                            <p:cond delay="499"/>
                                          </p:stCondLst>
                                        </p:cTn>
                                        <p:tgtEl>
                                          <p:spTgt spid="74"/>
                                        </p:tgtEl>
                                        <p:attrNameLst>
                                          <p:attrName>style.visibility</p:attrName>
                                        </p:attrNameLst>
                                      </p:cBhvr>
                                      <p:to>
                                        <p:strVal val="hidden"/>
                                      </p:to>
                                    </p:set>
                                  </p:childTnLst>
                                </p:cTn>
                              </p:par>
                            </p:childTnLst>
                          </p:cTn>
                        </p:par>
                      </p:childTnLst>
                    </p:cTn>
                  </p:par>
                  <p:par>
                    <p:cTn id="128" fill="hold">
                      <p:stCondLst>
                        <p:cond delay="indefinite"/>
                      </p:stCondLst>
                      <p:childTnLst>
                        <p:par>
                          <p:cTn id="129" fill="hold">
                            <p:stCondLst>
                              <p:cond delay="0"/>
                            </p:stCondLst>
                            <p:childTnLst>
                              <p:par>
                                <p:cTn id="130" presetID="22" presetClass="exit" presetSubtype="1" fill="hold" grpId="1" nodeType="clickEffect">
                                  <p:stCondLst>
                                    <p:cond delay="0"/>
                                  </p:stCondLst>
                                  <p:childTnLst>
                                    <p:animEffect transition="out" filter="wipe(up)">
                                      <p:cBhvr>
                                        <p:cTn id="131" dur="500"/>
                                        <p:tgtEl>
                                          <p:spTgt spid="67"/>
                                        </p:tgtEl>
                                      </p:cBhvr>
                                    </p:animEffect>
                                    <p:set>
                                      <p:cBhvr>
                                        <p:cTn id="132" dur="1" fill="hold">
                                          <p:stCondLst>
                                            <p:cond delay="499"/>
                                          </p:stCondLst>
                                        </p:cTn>
                                        <p:tgtEl>
                                          <p:spTgt spid="6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59" grpId="1" animBg="1"/>
      <p:bldP spid="61" grpId="0" animBg="1"/>
      <p:bldP spid="61" grpId="1" animBg="1"/>
      <p:bldP spid="62" grpId="0" animBg="1"/>
      <p:bldP spid="62" grpId="1" animBg="1"/>
      <p:bldP spid="63" grpId="0" animBg="1"/>
      <p:bldP spid="63" grpId="1" animBg="1"/>
      <p:bldP spid="64" grpId="0" animBg="1"/>
      <p:bldP spid="64" grpId="1" animBg="1"/>
      <p:bldP spid="65" grpId="0" animBg="1"/>
      <p:bldP spid="65" grpId="1" animBg="1"/>
      <p:bldP spid="67" grpId="0" animBg="1"/>
      <p:bldP spid="67" grpId="1" animBg="1"/>
      <p:bldP spid="68" grpId="0" animBg="1"/>
      <p:bldP spid="68" grpId="1" animBg="1"/>
      <p:bldP spid="69" grpId="0" animBg="1"/>
      <p:bldP spid="69" grpId="1" animBg="1"/>
      <p:bldP spid="70" grpId="0" animBg="1"/>
      <p:bldP spid="70" grpId="1" animBg="1"/>
      <p:bldP spid="71" grpId="0" animBg="1"/>
      <p:bldP spid="71" grpId="1" animBg="1"/>
      <p:bldP spid="73" grpId="0" animBg="1"/>
      <p:bldP spid="73" grpId="1" animBg="1"/>
      <p:bldP spid="74" grpId="0" animBg="1"/>
      <p:bldP spid="74" grpId="1"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CA903C-5CF5-4C54-9958-C1BC2C1DD08B}"/>
              </a:ext>
            </a:extLst>
          </p:cNvPr>
          <p:cNvSpPr>
            <a:spLocks noGrp="1"/>
          </p:cNvSpPr>
          <p:nvPr>
            <p:ph type="title"/>
          </p:nvPr>
        </p:nvSpPr>
        <p:spPr/>
        <p:txBody>
          <a:bodyPr/>
          <a:lstStyle/>
          <a:p>
            <a:r>
              <a:rPr lang="en-GB" dirty="0">
                <a:solidFill>
                  <a:schemeClr val="bg1">
                    <a:lumMod val="65000"/>
                  </a:schemeClr>
                </a:solidFill>
              </a:rPr>
              <a:t>TEF |</a:t>
            </a:r>
            <a:r>
              <a:rPr lang="en-GB" dirty="0"/>
              <a:t> Blinkered </a:t>
            </a:r>
            <a:r>
              <a:rPr lang="en-GB" dirty="0" err="1"/>
              <a:t>Unitaries</a:t>
            </a:r>
            <a:endParaRPr lang="en-GB" dirty="0"/>
          </a:p>
        </p:txBody>
      </p:sp>
      <p:pic>
        <p:nvPicPr>
          <p:cNvPr id="7" name="Picture 6">
            <a:extLst>
              <a:ext uri="{FF2B5EF4-FFF2-40B4-BE49-F238E27FC236}">
                <a16:creationId xmlns:a16="http://schemas.microsoft.com/office/drawing/2014/main" id="{37C2308B-1CDC-4625-A26E-0A34BBFDC207}"/>
              </a:ext>
            </a:extLst>
          </p:cNvPr>
          <p:cNvPicPr>
            <a:picLocks noChangeAspect="1"/>
          </p:cNvPicPr>
          <p:nvPr>
            <p:custDataLst>
              <p:tags r:id="rId2"/>
            </p:custDataLst>
          </p:nvPr>
        </p:nvPicPr>
        <p:blipFill>
          <a:blip r:embed="rId5">
            <a:extLst>
              <a:ext uri="{28A0092B-C50C-407E-A947-70E740481C1C}">
                <a14:useLocalDpi xmlns:a14="http://schemas.microsoft.com/office/drawing/2010/main" val="0"/>
              </a:ext>
            </a:extLst>
          </a:blip>
          <a:stretch>
            <a:fillRect/>
          </a:stretch>
        </p:blipFill>
        <p:spPr>
          <a:xfrm>
            <a:off x="1689300" y="2556626"/>
            <a:ext cx="8813409" cy="2713752"/>
          </a:xfrm>
          <a:prstGeom prst="rect">
            <a:avLst/>
          </a:prstGeom>
        </p:spPr>
      </p:pic>
      <p:sp>
        <p:nvSpPr>
          <p:cNvPr id="4" name="Rectangle 3">
            <a:extLst>
              <a:ext uri="{FF2B5EF4-FFF2-40B4-BE49-F238E27FC236}">
                <a16:creationId xmlns:a16="http://schemas.microsoft.com/office/drawing/2014/main" id="{7027A57B-110E-4974-AA4F-27F501097FDB}"/>
              </a:ext>
            </a:extLst>
          </p:cNvPr>
          <p:cNvSpPr/>
          <p:nvPr/>
        </p:nvSpPr>
        <p:spPr>
          <a:xfrm>
            <a:off x="1193331" y="2450673"/>
            <a:ext cx="96715" cy="159745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5" name="Rectangle 4">
            <a:extLst>
              <a:ext uri="{FF2B5EF4-FFF2-40B4-BE49-F238E27FC236}">
                <a16:creationId xmlns:a16="http://schemas.microsoft.com/office/drawing/2014/main" id="{C4D1996B-C445-443B-A632-D64891A5AFDF}"/>
              </a:ext>
            </a:extLst>
          </p:cNvPr>
          <p:cNvSpPr/>
          <p:nvPr/>
        </p:nvSpPr>
        <p:spPr>
          <a:xfrm>
            <a:off x="1193330" y="4188033"/>
            <a:ext cx="96715" cy="48159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6" name="Rectangle 5">
            <a:extLst>
              <a:ext uri="{FF2B5EF4-FFF2-40B4-BE49-F238E27FC236}">
                <a16:creationId xmlns:a16="http://schemas.microsoft.com/office/drawing/2014/main" id="{A3561C0F-63F1-415D-90E5-D15F81C591A5}"/>
              </a:ext>
            </a:extLst>
          </p:cNvPr>
          <p:cNvSpPr/>
          <p:nvPr/>
        </p:nvSpPr>
        <p:spPr>
          <a:xfrm>
            <a:off x="1193330" y="4923839"/>
            <a:ext cx="96715" cy="48159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Tree>
    <p:custDataLst>
      <p:tags r:id="rId1"/>
    </p:custDataLst>
    <p:extLst>
      <p:ext uri="{BB962C8B-B14F-4D97-AF65-F5344CB8AC3E}">
        <p14:creationId xmlns:p14="http://schemas.microsoft.com/office/powerpoint/2010/main" val="113164051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advTm="289">
        <p15:prstTrans prst="pageCurlDouble"/>
      </p:transition>
    </mc:Choice>
    <mc:Fallback xmlns="">
      <p:transition advTm="289">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xit" presetSubtype="1" fill="hold" grpId="1" nodeType="clickEffect">
                                  <p:stCondLst>
                                    <p:cond delay="0"/>
                                  </p:stCondLst>
                                  <p:childTnLst>
                                    <p:animEffect transition="out" filter="wipe(up)">
                                      <p:cBhvr>
                                        <p:cTn id="11" dur="500"/>
                                        <p:tgtEl>
                                          <p:spTgt spid="4"/>
                                        </p:tgtEl>
                                      </p:cBhvr>
                                    </p:animEffect>
                                    <p:set>
                                      <p:cBhvr>
                                        <p:cTn id="12" dur="1" fill="hold">
                                          <p:stCondLst>
                                            <p:cond delay="499"/>
                                          </p:stCondLst>
                                        </p:cTn>
                                        <p:tgtEl>
                                          <p:spTgt spid="4"/>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up)">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xit" presetSubtype="1" fill="hold" grpId="1" nodeType="clickEffect">
                                  <p:stCondLst>
                                    <p:cond delay="0"/>
                                  </p:stCondLst>
                                  <p:childTnLst>
                                    <p:animEffect transition="out" filter="wipe(up)">
                                      <p:cBhvr>
                                        <p:cTn id="21" dur="500"/>
                                        <p:tgtEl>
                                          <p:spTgt spid="5"/>
                                        </p:tgtEl>
                                      </p:cBhvr>
                                    </p:animEffect>
                                    <p:set>
                                      <p:cBhvr>
                                        <p:cTn id="22" dur="1" fill="hold">
                                          <p:stCondLst>
                                            <p:cond delay="499"/>
                                          </p:stCondLst>
                                        </p:cTn>
                                        <p:tgtEl>
                                          <p:spTgt spid="5"/>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wipe(up)">
                                      <p:cBhvr>
                                        <p:cTn id="27" dur="5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xit" presetSubtype="1" fill="hold" grpId="1" nodeType="clickEffect">
                                  <p:stCondLst>
                                    <p:cond delay="0"/>
                                  </p:stCondLst>
                                  <p:childTnLst>
                                    <p:animEffect transition="out" filter="wipe(up)">
                                      <p:cBhvr>
                                        <p:cTn id="31" dur="500"/>
                                        <p:tgtEl>
                                          <p:spTgt spid="6"/>
                                        </p:tgtEl>
                                      </p:cBhvr>
                                    </p:animEffect>
                                    <p:set>
                                      <p:cBhvr>
                                        <p:cTn id="32"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animBg="1"/>
      <p:bldP spid="5" grpId="1" animBg="1"/>
      <p:bldP spid="6" grpId="0" animBg="1"/>
      <p:bldP spid="6" grpId="1"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3E62A8-8F29-466A-92BD-90C1A61E8103}"/>
              </a:ext>
            </a:extLst>
          </p:cNvPr>
          <p:cNvSpPr>
            <a:spLocks noGrp="1"/>
          </p:cNvSpPr>
          <p:nvPr>
            <p:ph type="title"/>
          </p:nvPr>
        </p:nvSpPr>
        <p:spPr/>
        <p:txBody>
          <a:bodyPr/>
          <a:lstStyle/>
          <a:p>
            <a:r>
              <a:rPr lang="en-GB" dirty="0">
                <a:solidFill>
                  <a:schemeClr val="bg1">
                    <a:lumMod val="65000"/>
                  </a:schemeClr>
                </a:solidFill>
              </a:rPr>
              <a:t>TEF |</a:t>
            </a:r>
            <a:r>
              <a:rPr lang="en-GB" dirty="0"/>
              <a:t> 1/10 Explicit</a:t>
            </a:r>
          </a:p>
        </p:txBody>
      </p:sp>
      <p:grpSp>
        <p:nvGrpSpPr>
          <p:cNvPr id="224" name="Group 223">
            <a:extLst>
              <a:ext uri="{FF2B5EF4-FFF2-40B4-BE49-F238E27FC236}">
                <a16:creationId xmlns:a16="http://schemas.microsoft.com/office/drawing/2014/main" id="{31BD163E-608C-4CF0-915D-B0DAC4E4D92F}"/>
              </a:ext>
            </a:extLst>
          </p:cNvPr>
          <p:cNvGrpSpPr>
            <a:grpSpLocks noChangeAspect="1"/>
          </p:cNvGrpSpPr>
          <p:nvPr/>
        </p:nvGrpSpPr>
        <p:grpSpPr>
          <a:xfrm>
            <a:off x="7426036" y="442710"/>
            <a:ext cx="4299973" cy="4105741"/>
            <a:chOff x="2789237" y="2682875"/>
            <a:chExt cx="1019175" cy="973138"/>
          </a:xfrm>
        </p:grpSpPr>
        <p:sp>
          <p:nvSpPr>
            <p:cNvPr id="24" name="Rectangle 7">
              <a:extLst>
                <a:ext uri="{FF2B5EF4-FFF2-40B4-BE49-F238E27FC236}">
                  <a16:creationId xmlns:a16="http://schemas.microsoft.com/office/drawing/2014/main" id="{426860C1-CA0B-42C7-AC1A-09EDAEFE4889}"/>
                </a:ext>
              </a:extLst>
            </p:cNvPr>
            <p:cNvSpPr>
              <a:spLocks noChangeArrowheads="1"/>
            </p:cNvSpPr>
            <p:nvPr/>
          </p:nvSpPr>
          <p:spPr bwMode="auto">
            <a:xfrm>
              <a:off x="2894012" y="2682875"/>
              <a:ext cx="914400" cy="9128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25" name="Line 8">
              <a:extLst>
                <a:ext uri="{FF2B5EF4-FFF2-40B4-BE49-F238E27FC236}">
                  <a16:creationId xmlns:a16="http://schemas.microsoft.com/office/drawing/2014/main" id="{81E02D0E-697F-4F25-A472-8BB21B3D586E}"/>
                </a:ext>
              </a:extLst>
            </p:cNvPr>
            <p:cNvSpPr>
              <a:spLocks noChangeShapeType="1"/>
            </p:cNvSpPr>
            <p:nvPr/>
          </p:nvSpPr>
          <p:spPr bwMode="auto">
            <a:xfrm flipV="1">
              <a:off x="2894012" y="2682875"/>
              <a:ext cx="0" cy="912813"/>
            </a:xfrm>
            <a:prstGeom prst="line">
              <a:avLst/>
            </a:prstGeom>
            <a:noFill/>
            <a:ln w="0" cap="sq">
              <a:solidFill>
                <a:srgbClr val="FF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26" name="Line 9">
              <a:extLst>
                <a:ext uri="{FF2B5EF4-FFF2-40B4-BE49-F238E27FC236}">
                  <a16:creationId xmlns:a16="http://schemas.microsoft.com/office/drawing/2014/main" id="{ED10AA2B-0DB9-491E-849A-B2FB653CCEEC}"/>
                </a:ext>
              </a:extLst>
            </p:cNvPr>
            <p:cNvSpPr>
              <a:spLocks noChangeShapeType="1"/>
            </p:cNvSpPr>
            <p:nvPr/>
          </p:nvSpPr>
          <p:spPr bwMode="auto">
            <a:xfrm flipV="1">
              <a:off x="2894012" y="3582988"/>
              <a:ext cx="0" cy="12700"/>
            </a:xfrm>
            <a:prstGeom prst="line">
              <a:avLst/>
            </a:prstGeom>
            <a:noFill/>
            <a:ln w="31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27" name="Line 10">
              <a:extLst>
                <a:ext uri="{FF2B5EF4-FFF2-40B4-BE49-F238E27FC236}">
                  <a16:creationId xmlns:a16="http://schemas.microsoft.com/office/drawing/2014/main" id="{A65B37B6-1B1D-431F-B4A8-54493B191EAF}"/>
                </a:ext>
              </a:extLst>
            </p:cNvPr>
            <p:cNvSpPr>
              <a:spLocks noChangeShapeType="1"/>
            </p:cNvSpPr>
            <p:nvPr/>
          </p:nvSpPr>
          <p:spPr bwMode="auto">
            <a:xfrm flipV="1">
              <a:off x="2963862" y="2682875"/>
              <a:ext cx="0" cy="912813"/>
            </a:xfrm>
            <a:prstGeom prst="line">
              <a:avLst/>
            </a:prstGeom>
            <a:noFill/>
            <a:ln w="0" cap="sq">
              <a:solidFill>
                <a:srgbClr val="FF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28" name="Line 11">
              <a:extLst>
                <a:ext uri="{FF2B5EF4-FFF2-40B4-BE49-F238E27FC236}">
                  <a16:creationId xmlns:a16="http://schemas.microsoft.com/office/drawing/2014/main" id="{C4534B53-BCD2-4CF0-A10B-98B875BC8F8B}"/>
                </a:ext>
              </a:extLst>
            </p:cNvPr>
            <p:cNvSpPr>
              <a:spLocks noChangeShapeType="1"/>
            </p:cNvSpPr>
            <p:nvPr/>
          </p:nvSpPr>
          <p:spPr bwMode="auto">
            <a:xfrm flipV="1">
              <a:off x="2963862" y="3582988"/>
              <a:ext cx="0" cy="12700"/>
            </a:xfrm>
            <a:prstGeom prst="line">
              <a:avLst/>
            </a:prstGeom>
            <a:noFill/>
            <a:ln w="31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29" name="Line 12">
              <a:extLst>
                <a:ext uri="{FF2B5EF4-FFF2-40B4-BE49-F238E27FC236}">
                  <a16:creationId xmlns:a16="http://schemas.microsoft.com/office/drawing/2014/main" id="{8CC26B33-5736-4BF0-A6DE-82AA6CEBC92A}"/>
                </a:ext>
              </a:extLst>
            </p:cNvPr>
            <p:cNvSpPr>
              <a:spLocks noChangeShapeType="1"/>
            </p:cNvSpPr>
            <p:nvPr/>
          </p:nvSpPr>
          <p:spPr bwMode="auto">
            <a:xfrm flipV="1">
              <a:off x="3035300" y="2682875"/>
              <a:ext cx="0" cy="912813"/>
            </a:xfrm>
            <a:prstGeom prst="line">
              <a:avLst/>
            </a:prstGeom>
            <a:noFill/>
            <a:ln w="0" cap="sq">
              <a:solidFill>
                <a:srgbClr val="FF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30" name="Line 13">
              <a:extLst>
                <a:ext uri="{FF2B5EF4-FFF2-40B4-BE49-F238E27FC236}">
                  <a16:creationId xmlns:a16="http://schemas.microsoft.com/office/drawing/2014/main" id="{6B011AE5-7AC3-4548-B453-1C37135A9FE1}"/>
                </a:ext>
              </a:extLst>
            </p:cNvPr>
            <p:cNvSpPr>
              <a:spLocks noChangeShapeType="1"/>
            </p:cNvSpPr>
            <p:nvPr/>
          </p:nvSpPr>
          <p:spPr bwMode="auto">
            <a:xfrm flipV="1">
              <a:off x="3035300" y="3582988"/>
              <a:ext cx="0" cy="12700"/>
            </a:xfrm>
            <a:prstGeom prst="line">
              <a:avLst/>
            </a:prstGeom>
            <a:noFill/>
            <a:ln w="31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31" name="Line 14">
              <a:extLst>
                <a:ext uri="{FF2B5EF4-FFF2-40B4-BE49-F238E27FC236}">
                  <a16:creationId xmlns:a16="http://schemas.microsoft.com/office/drawing/2014/main" id="{30C96DF2-9F1B-4B41-80CB-6919132496B3}"/>
                </a:ext>
              </a:extLst>
            </p:cNvPr>
            <p:cNvSpPr>
              <a:spLocks noChangeShapeType="1"/>
            </p:cNvSpPr>
            <p:nvPr/>
          </p:nvSpPr>
          <p:spPr bwMode="auto">
            <a:xfrm flipV="1">
              <a:off x="3105150" y="2682875"/>
              <a:ext cx="0" cy="912813"/>
            </a:xfrm>
            <a:prstGeom prst="line">
              <a:avLst/>
            </a:prstGeom>
            <a:noFill/>
            <a:ln w="0" cap="sq">
              <a:solidFill>
                <a:srgbClr val="FF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32" name="Line 15">
              <a:extLst>
                <a:ext uri="{FF2B5EF4-FFF2-40B4-BE49-F238E27FC236}">
                  <a16:creationId xmlns:a16="http://schemas.microsoft.com/office/drawing/2014/main" id="{89CA538D-D548-4403-A54A-7CE8D28AD279}"/>
                </a:ext>
              </a:extLst>
            </p:cNvPr>
            <p:cNvSpPr>
              <a:spLocks noChangeShapeType="1"/>
            </p:cNvSpPr>
            <p:nvPr/>
          </p:nvSpPr>
          <p:spPr bwMode="auto">
            <a:xfrm flipV="1">
              <a:off x="3105150" y="3582988"/>
              <a:ext cx="0" cy="12700"/>
            </a:xfrm>
            <a:prstGeom prst="line">
              <a:avLst/>
            </a:prstGeom>
            <a:noFill/>
            <a:ln w="31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33" name="Line 16">
              <a:extLst>
                <a:ext uri="{FF2B5EF4-FFF2-40B4-BE49-F238E27FC236}">
                  <a16:creationId xmlns:a16="http://schemas.microsoft.com/office/drawing/2014/main" id="{5029E1F0-C31C-4301-9674-F31138D59CED}"/>
                </a:ext>
              </a:extLst>
            </p:cNvPr>
            <p:cNvSpPr>
              <a:spLocks noChangeShapeType="1"/>
            </p:cNvSpPr>
            <p:nvPr/>
          </p:nvSpPr>
          <p:spPr bwMode="auto">
            <a:xfrm flipV="1">
              <a:off x="3175000" y="2682875"/>
              <a:ext cx="0" cy="912813"/>
            </a:xfrm>
            <a:prstGeom prst="line">
              <a:avLst/>
            </a:prstGeom>
            <a:noFill/>
            <a:ln w="0" cap="sq">
              <a:solidFill>
                <a:srgbClr val="FF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34" name="Line 17">
              <a:extLst>
                <a:ext uri="{FF2B5EF4-FFF2-40B4-BE49-F238E27FC236}">
                  <a16:creationId xmlns:a16="http://schemas.microsoft.com/office/drawing/2014/main" id="{BB47E021-49CA-4AF0-B5F8-CFBC9A41EC7E}"/>
                </a:ext>
              </a:extLst>
            </p:cNvPr>
            <p:cNvSpPr>
              <a:spLocks noChangeShapeType="1"/>
            </p:cNvSpPr>
            <p:nvPr/>
          </p:nvSpPr>
          <p:spPr bwMode="auto">
            <a:xfrm flipV="1">
              <a:off x="3175000" y="3582988"/>
              <a:ext cx="0" cy="12700"/>
            </a:xfrm>
            <a:prstGeom prst="line">
              <a:avLst/>
            </a:prstGeom>
            <a:noFill/>
            <a:ln w="31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35" name="Line 18">
              <a:extLst>
                <a:ext uri="{FF2B5EF4-FFF2-40B4-BE49-F238E27FC236}">
                  <a16:creationId xmlns:a16="http://schemas.microsoft.com/office/drawing/2014/main" id="{EFA594B0-A319-492F-9BF5-B4144D4E2B1B}"/>
                </a:ext>
              </a:extLst>
            </p:cNvPr>
            <p:cNvSpPr>
              <a:spLocks noChangeShapeType="1"/>
            </p:cNvSpPr>
            <p:nvPr/>
          </p:nvSpPr>
          <p:spPr bwMode="auto">
            <a:xfrm flipV="1">
              <a:off x="3246437" y="2682875"/>
              <a:ext cx="0" cy="912813"/>
            </a:xfrm>
            <a:prstGeom prst="line">
              <a:avLst/>
            </a:prstGeom>
            <a:noFill/>
            <a:ln w="0" cap="sq">
              <a:solidFill>
                <a:srgbClr val="FF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36" name="Line 19">
              <a:extLst>
                <a:ext uri="{FF2B5EF4-FFF2-40B4-BE49-F238E27FC236}">
                  <a16:creationId xmlns:a16="http://schemas.microsoft.com/office/drawing/2014/main" id="{3599A116-5C96-4A33-A035-5369A326AACD}"/>
                </a:ext>
              </a:extLst>
            </p:cNvPr>
            <p:cNvSpPr>
              <a:spLocks noChangeShapeType="1"/>
            </p:cNvSpPr>
            <p:nvPr/>
          </p:nvSpPr>
          <p:spPr bwMode="auto">
            <a:xfrm flipV="1">
              <a:off x="3246437" y="3582988"/>
              <a:ext cx="0" cy="12700"/>
            </a:xfrm>
            <a:prstGeom prst="line">
              <a:avLst/>
            </a:prstGeom>
            <a:noFill/>
            <a:ln w="31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37" name="Line 20">
              <a:extLst>
                <a:ext uri="{FF2B5EF4-FFF2-40B4-BE49-F238E27FC236}">
                  <a16:creationId xmlns:a16="http://schemas.microsoft.com/office/drawing/2014/main" id="{8811D21A-19B2-42F5-9C2A-1F409F4D5EE2}"/>
                </a:ext>
              </a:extLst>
            </p:cNvPr>
            <p:cNvSpPr>
              <a:spLocks noChangeShapeType="1"/>
            </p:cNvSpPr>
            <p:nvPr/>
          </p:nvSpPr>
          <p:spPr bwMode="auto">
            <a:xfrm flipV="1">
              <a:off x="3316287" y="2682875"/>
              <a:ext cx="0" cy="912813"/>
            </a:xfrm>
            <a:prstGeom prst="line">
              <a:avLst/>
            </a:prstGeom>
            <a:noFill/>
            <a:ln w="0" cap="sq">
              <a:solidFill>
                <a:srgbClr val="FF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38" name="Line 21">
              <a:extLst>
                <a:ext uri="{FF2B5EF4-FFF2-40B4-BE49-F238E27FC236}">
                  <a16:creationId xmlns:a16="http://schemas.microsoft.com/office/drawing/2014/main" id="{FA457120-2A1E-4213-8AB4-C63135BD4EFC}"/>
                </a:ext>
              </a:extLst>
            </p:cNvPr>
            <p:cNvSpPr>
              <a:spLocks noChangeShapeType="1"/>
            </p:cNvSpPr>
            <p:nvPr/>
          </p:nvSpPr>
          <p:spPr bwMode="auto">
            <a:xfrm flipV="1">
              <a:off x="3316287" y="3582988"/>
              <a:ext cx="0" cy="12700"/>
            </a:xfrm>
            <a:prstGeom prst="line">
              <a:avLst/>
            </a:prstGeom>
            <a:noFill/>
            <a:ln w="31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39" name="Line 22">
              <a:extLst>
                <a:ext uri="{FF2B5EF4-FFF2-40B4-BE49-F238E27FC236}">
                  <a16:creationId xmlns:a16="http://schemas.microsoft.com/office/drawing/2014/main" id="{6B002B9E-89BA-4E61-AC33-C26600C07F54}"/>
                </a:ext>
              </a:extLst>
            </p:cNvPr>
            <p:cNvSpPr>
              <a:spLocks noChangeShapeType="1"/>
            </p:cNvSpPr>
            <p:nvPr/>
          </p:nvSpPr>
          <p:spPr bwMode="auto">
            <a:xfrm flipV="1">
              <a:off x="3386137" y="2682875"/>
              <a:ext cx="0" cy="912813"/>
            </a:xfrm>
            <a:prstGeom prst="line">
              <a:avLst/>
            </a:prstGeom>
            <a:noFill/>
            <a:ln w="0" cap="sq">
              <a:solidFill>
                <a:srgbClr val="FF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40" name="Line 23">
              <a:extLst>
                <a:ext uri="{FF2B5EF4-FFF2-40B4-BE49-F238E27FC236}">
                  <a16:creationId xmlns:a16="http://schemas.microsoft.com/office/drawing/2014/main" id="{AF4CF5B1-D67A-4D20-B001-36E1C89E6924}"/>
                </a:ext>
              </a:extLst>
            </p:cNvPr>
            <p:cNvSpPr>
              <a:spLocks noChangeShapeType="1"/>
            </p:cNvSpPr>
            <p:nvPr/>
          </p:nvSpPr>
          <p:spPr bwMode="auto">
            <a:xfrm flipV="1">
              <a:off x="3386137" y="3582988"/>
              <a:ext cx="0" cy="12700"/>
            </a:xfrm>
            <a:prstGeom prst="line">
              <a:avLst/>
            </a:prstGeom>
            <a:noFill/>
            <a:ln w="31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41" name="Line 24">
              <a:extLst>
                <a:ext uri="{FF2B5EF4-FFF2-40B4-BE49-F238E27FC236}">
                  <a16:creationId xmlns:a16="http://schemas.microsoft.com/office/drawing/2014/main" id="{2572A802-995D-4074-936A-9B3666F2A63A}"/>
                </a:ext>
              </a:extLst>
            </p:cNvPr>
            <p:cNvSpPr>
              <a:spLocks noChangeShapeType="1"/>
            </p:cNvSpPr>
            <p:nvPr/>
          </p:nvSpPr>
          <p:spPr bwMode="auto">
            <a:xfrm flipV="1">
              <a:off x="3455987" y="2682875"/>
              <a:ext cx="0" cy="912813"/>
            </a:xfrm>
            <a:prstGeom prst="line">
              <a:avLst/>
            </a:prstGeom>
            <a:noFill/>
            <a:ln w="0" cap="sq">
              <a:solidFill>
                <a:srgbClr val="FF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42" name="Line 25">
              <a:extLst>
                <a:ext uri="{FF2B5EF4-FFF2-40B4-BE49-F238E27FC236}">
                  <a16:creationId xmlns:a16="http://schemas.microsoft.com/office/drawing/2014/main" id="{AD628BFF-CCDE-49E2-A84E-EC70AC872E32}"/>
                </a:ext>
              </a:extLst>
            </p:cNvPr>
            <p:cNvSpPr>
              <a:spLocks noChangeShapeType="1"/>
            </p:cNvSpPr>
            <p:nvPr/>
          </p:nvSpPr>
          <p:spPr bwMode="auto">
            <a:xfrm flipV="1">
              <a:off x="3455987" y="3582988"/>
              <a:ext cx="0" cy="12700"/>
            </a:xfrm>
            <a:prstGeom prst="line">
              <a:avLst/>
            </a:prstGeom>
            <a:noFill/>
            <a:ln w="31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43" name="Line 26">
              <a:extLst>
                <a:ext uri="{FF2B5EF4-FFF2-40B4-BE49-F238E27FC236}">
                  <a16:creationId xmlns:a16="http://schemas.microsoft.com/office/drawing/2014/main" id="{E9F5B3EA-23FF-4BA3-A2AA-683F5A340F1B}"/>
                </a:ext>
              </a:extLst>
            </p:cNvPr>
            <p:cNvSpPr>
              <a:spLocks noChangeShapeType="1"/>
            </p:cNvSpPr>
            <p:nvPr/>
          </p:nvSpPr>
          <p:spPr bwMode="auto">
            <a:xfrm flipV="1">
              <a:off x="3527425" y="2682875"/>
              <a:ext cx="0" cy="912813"/>
            </a:xfrm>
            <a:prstGeom prst="line">
              <a:avLst/>
            </a:prstGeom>
            <a:noFill/>
            <a:ln w="0" cap="sq">
              <a:solidFill>
                <a:srgbClr val="FF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44" name="Line 27">
              <a:extLst>
                <a:ext uri="{FF2B5EF4-FFF2-40B4-BE49-F238E27FC236}">
                  <a16:creationId xmlns:a16="http://schemas.microsoft.com/office/drawing/2014/main" id="{2DEF1B69-87F7-4D33-9BB1-819F9442BA5E}"/>
                </a:ext>
              </a:extLst>
            </p:cNvPr>
            <p:cNvSpPr>
              <a:spLocks noChangeShapeType="1"/>
            </p:cNvSpPr>
            <p:nvPr/>
          </p:nvSpPr>
          <p:spPr bwMode="auto">
            <a:xfrm flipV="1">
              <a:off x="3527425" y="3582988"/>
              <a:ext cx="0" cy="12700"/>
            </a:xfrm>
            <a:prstGeom prst="line">
              <a:avLst/>
            </a:prstGeom>
            <a:noFill/>
            <a:ln w="31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45" name="Line 28">
              <a:extLst>
                <a:ext uri="{FF2B5EF4-FFF2-40B4-BE49-F238E27FC236}">
                  <a16:creationId xmlns:a16="http://schemas.microsoft.com/office/drawing/2014/main" id="{B38F00D9-9EDE-4AEB-8CE5-64808403DA7C}"/>
                </a:ext>
              </a:extLst>
            </p:cNvPr>
            <p:cNvSpPr>
              <a:spLocks noChangeShapeType="1"/>
            </p:cNvSpPr>
            <p:nvPr/>
          </p:nvSpPr>
          <p:spPr bwMode="auto">
            <a:xfrm flipV="1">
              <a:off x="3597275" y="2682875"/>
              <a:ext cx="0" cy="912813"/>
            </a:xfrm>
            <a:prstGeom prst="line">
              <a:avLst/>
            </a:prstGeom>
            <a:noFill/>
            <a:ln w="0" cap="sq">
              <a:solidFill>
                <a:srgbClr val="FF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46" name="Line 29">
              <a:extLst>
                <a:ext uri="{FF2B5EF4-FFF2-40B4-BE49-F238E27FC236}">
                  <a16:creationId xmlns:a16="http://schemas.microsoft.com/office/drawing/2014/main" id="{5737EE01-2A25-49ED-BEB5-20F997C68995}"/>
                </a:ext>
              </a:extLst>
            </p:cNvPr>
            <p:cNvSpPr>
              <a:spLocks noChangeShapeType="1"/>
            </p:cNvSpPr>
            <p:nvPr/>
          </p:nvSpPr>
          <p:spPr bwMode="auto">
            <a:xfrm flipV="1">
              <a:off x="3597275" y="3582988"/>
              <a:ext cx="0" cy="12700"/>
            </a:xfrm>
            <a:prstGeom prst="line">
              <a:avLst/>
            </a:prstGeom>
            <a:noFill/>
            <a:ln w="31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47" name="Line 30">
              <a:extLst>
                <a:ext uri="{FF2B5EF4-FFF2-40B4-BE49-F238E27FC236}">
                  <a16:creationId xmlns:a16="http://schemas.microsoft.com/office/drawing/2014/main" id="{0EE242D2-7BFD-4B2B-9335-F7DD26881057}"/>
                </a:ext>
              </a:extLst>
            </p:cNvPr>
            <p:cNvSpPr>
              <a:spLocks noChangeShapeType="1"/>
            </p:cNvSpPr>
            <p:nvPr/>
          </p:nvSpPr>
          <p:spPr bwMode="auto">
            <a:xfrm flipV="1">
              <a:off x="3667125" y="2682875"/>
              <a:ext cx="0" cy="912813"/>
            </a:xfrm>
            <a:prstGeom prst="line">
              <a:avLst/>
            </a:prstGeom>
            <a:noFill/>
            <a:ln w="0" cap="sq">
              <a:solidFill>
                <a:srgbClr val="FF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48" name="Line 31">
              <a:extLst>
                <a:ext uri="{FF2B5EF4-FFF2-40B4-BE49-F238E27FC236}">
                  <a16:creationId xmlns:a16="http://schemas.microsoft.com/office/drawing/2014/main" id="{EB0E5A1A-872A-4623-B3D3-A6DBE74BAD5D}"/>
                </a:ext>
              </a:extLst>
            </p:cNvPr>
            <p:cNvSpPr>
              <a:spLocks noChangeShapeType="1"/>
            </p:cNvSpPr>
            <p:nvPr/>
          </p:nvSpPr>
          <p:spPr bwMode="auto">
            <a:xfrm flipV="1">
              <a:off x="3667125" y="3582988"/>
              <a:ext cx="0" cy="12700"/>
            </a:xfrm>
            <a:prstGeom prst="line">
              <a:avLst/>
            </a:prstGeom>
            <a:noFill/>
            <a:ln w="31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49" name="Line 32">
              <a:extLst>
                <a:ext uri="{FF2B5EF4-FFF2-40B4-BE49-F238E27FC236}">
                  <a16:creationId xmlns:a16="http://schemas.microsoft.com/office/drawing/2014/main" id="{70B25E01-FB09-485E-8B6A-FC2714FE7C2A}"/>
                </a:ext>
              </a:extLst>
            </p:cNvPr>
            <p:cNvSpPr>
              <a:spLocks noChangeShapeType="1"/>
            </p:cNvSpPr>
            <p:nvPr/>
          </p:nvSpPr>
          <p:spPr bwMode="auto">
            <a:xfrm flipV="1">
              <a:off x="3738562" y="2682875"/>
              <a:ext cx="0" cy="912813"/>
            </a:xfrm>
            <a:prstGeom prst="line">
              <a:avLst/>
            </a:prstGeom>
            <a:noFill/>
            <a:ln w="0" cap="sq">
              <a:solidFill>
                <a:srgbClr val="FF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50" name="Line 33">
              <a:extLst>
                <a:ext uri="{FF2B5EF4-FFF2-40B4-BE49-F238E27FC236}">
                  <a16:creationId xmlns:a16="http://schemas.microsoft.com/office/drawing/2014/main" id="{3ABD2FD4-AD0D-474D-90C1-B2A671BE71A0}"/>
                </a:ext>
              </a:extLst>
            </p:cNvPr>
            <p:cNvSpPr>
              <a:spLocks noChangeShapeType="1"/>
            </p:cNvSpPr>
            <p:nvPr/>
          </p:nvSpPr>
          <p:spPr bwMode="auto">
            <a:xfrm flipV="1">
              <a:off x="3738562" y="3582988"/>
              <a:ext cx="0" cy="12700"/>
            </a:xfrm>
            <a:prstGeom prst="line">
              <a:avLst/>
            </a:prstGeom>
            <a:noFill/>
            <a:ln w="31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51" name="Line 34">
              <a:extLst>
                <a:ext uri="{FF2B5EF4-FFF2-40B4-BE49-F238E27FC236}">
                  <a16:creationId xmlns:a16="http://schemas.microsoft.com/office/drawing/2014/main" id="{CA5E0186-F972-4EA9-BCFA-5D3E1A501E4B}"/>
                </a:ext>
              </a:extLst>
            </p:cNvPr>
            <p:cNvSpPr>
              <a:spLocks noChangeShapeType="1"/>
            </p:cNvSpPr>
            <p:nvPr/>
          </p:nvSpPr>
          <p:spPr bwMode="auto">
            <a:xfrm>
              <a:off x="2894012" y="3595688"/>
              <a:ext cx="914400" cy="0"/>
            </a:xfrm>
            <a:prstGeom prst="line">
              <a:avLst/>
            </a:prstGeom>
            <a:noFill/>
            <a:ln w="0" cap="sq">
              <a:solidFill>
                <a:srgbClr val="FF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52" name="Line 35">
              <a:extLst>
                <a:ext uri="{FF2B5EF4-FFF2-40B4-BE49-F238E27FC236}">
                  <a16:creationId xmlns:a16="http://schemas.microsoft.com/office/drawing/2014/main" id="{9B9322EA-7F43-46D6-B739-C58DA184D8FE}"/>
                </a:ext>
              </a:extLst>
            </p:cNvPr>
            <p:cNvSpPr>
              <a:spLocks noChangeShapeType="1"/>
            </p:cNvSpPr>
            <p:nvPr/>
          </p:nvSpPr>
          <p:spPr bwMode="auto">
            <a:xfrm>
              <a:off x="2894012" y="3595688"/>
              <a:ext cx="12700" cy="0"/>
            </a:xfrm>
            <a:prstGeom prst="line">
              <a:avLst/>
            </a:prstGeom>
            <a:noFill/>
            <a:ln w="31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53" name="Line 36">
              <a:extLst>
                <a:ext uri="{FF2B5EF4-FFF2-40B4-BE49-F238E27FC236}">
                  <a16:creationId xmlns:a16="http://schemas.microsoft.com/office/drawing/2014/main" id="{11A65921-4C75-476B-9648-C22896F15878}"/>
                </a:ext>
              </a:extLst>
            </p:cNvPr>
            <p:cNvSpPr>
              <a:spLocks noChangeShapeType="1"/>
            </p:cNvSpPr>
            <p:nvPr/>
          </p:nvSpPr>
          <p:spPr bwMode="auto">
            <a:xfrm>
              <a:off x="2894012" y="3525838"/>
              <a:ext cx="914400" cy="0"/>
            </a:xfrm>
            <a:prstGeom prst="line">
              <a:avLst/>
            </a:prstGeom>
            <a:noFill/>
            <a:ln w="0" cap="sq">
              <a:solidFill>
                <a:srgbClr val="FF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54" name="Line 37">
              <a:extLst>
                <a:ext uri="{FF2B5EF4-FFF2-40B4-BE49-F238E27FC236}">
                  <a16:creationId xmlns:a16="http://schemas.microsoft.com/office/drawing/2014/main" id="{5BC71EF1-B869-4C30-A5C9-0A105B73E2D1}"/>
                </a:ext>
              </a:extLst>
            </p:cNvPr>
            <p:cNvSpPr>
              <a:spLocks noChangeShapeType="1"/>
            </p:cNvSpPr>
            <p:nvPr/>
          </p:nvSpPr>
          <p:spPr bwMode="auto">
            <a:xfrm>
              <a:off x="2894012" y="3525838"/>
              <a:ext cx="12700" cy="0"/>
            </a:xfrm>
            <a:prstGeom prst="line">
              <a:avLst/>
            </a:prstGeom>
            <a:noFill/>
            <a:ln w="31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55" name="Line 38">
              <a:extLst>
                <a:ext uri="{FF2B5EF4-FFF2-40B4-BE49-F238E27FC236}">
                  <a16:creationId xmlns:a16="http://schemas.microsoft.com/office/drawing/2014/main" id="{990C8E94-FEAD-4EB5-B514-FD7667065680}"/>
                </a:ext>
              </a:extLst>
            </p:cNvPr>
            <p:cNvSpPr>
              <a:spLocks noChangeShapeType="1"/>
            </p:cNvSpPr>
            <p:nvPr/>
          </p:nvSpPr>
          <p:spPr bwMode="auto">
            <a:xfrm>
              <a:off x="2894012" y="3454400"/>
              <a:ext cx="914400" cy="0"/>
            </a:xfrm>
            <a:prstGeom prst="line">
              <a:avLst/>
            </a:prstGeom>
            <a:noFill/>
            <a:ln w="0" cap="sq">
              <a:solidFill>
                <a:srgbClr val="FF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56" name="Line 39">
              <a:extLst>
                <a:ext uri="{FF2B5EF4-FFF2-40B4-BE49-F238E27FC236}">
                  <a16:creationId xmlns:a16="http://schemas.microsoft.com/office/drawing/2014/main" id="{7E91FCF7-385F-491F-9114-97693886A313}"/>
                </a:ext>
              </a:extLst>
            </p:cNvPr>
            <p:cNvSpPr>
              <a:spLocks noChangeShapeType="1"/>
            </p:cNvSpPr>
            <p:nvPr/>
          </p:nvSpPr>
          <p:spPr bwMode="auto">
            <a:xfrm>
              <a:off x="2894012" y="3454400"/>
              <a:ext cx="12700" cy="0"/>
            </a:xfrm>
            <a:prstGeom prst="line">
              <a:avLst/>
            </a:prstGeom>
            <a:noFill/>
            <a:ln w="31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57" name="Line 40">
              <a:extLst>
                <a:ext uri="{FF2B5EF4-FFF2-40B4-BE49-F238E27FC236}">
                  <a16:creationId xmlns:a16="http://schemas.microsoft.com/office/drawing/2014/main" id="{0283127B-51BB-4596-8733-01455DE69345}"/>
                </a:ext>
              </a:extLst>
            </p:cNvPr>
            <p:cNvSpPr>
              <a:spLocks noChangeShapeType="1"/>
            </p:cNvSpPr>
            <p:nvPr/>
          </p:nvSpPr>
          <p:spPr bwMode="auto">
            <a:xfrm>
              <a:off x="2894012" y="3384550"/>
              <a:ext cx="914400" cy="0"/>
            </a:xfrm>
            <a:prstGeom prst="line">
              <a:avLst/>
            </a:prstGeom>
            <a:noFill/>
            <a:ln w="0" cap="sq">
              <a:solidFill>
                <a:srgbClr val="FF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58" name="Line 41">
              <a:extLst>
                <a:ext uri="{FF2B5EF4-FFF2-40B4-BE49-F238E27FC236}">
                  <a16:creationId xmlns:a16="http://schemas.microsoft.com/office/drawing/2014/main" id="{C94DE76D-6968-49A1-8797-0407C762BF37}"/>
                </a:ext>
              </a:extLst>
            </p:cNvPr>
            <p:cNvSpPr>
              <a:spLocks noChangeShapeType="1"/>
            </p:cNvSpPr>
            <p:nvPr/>
          </p:nvSpPr>
          <p:spPr bwMode="auto">
            <a:xfrm>
              <a:off x="2894012" y="3384550"/>
              <a:ext cx="12700" cy="0"/>
            </a:xfrm>
            <a:prstGeom prst="line">
              <a:avLst/>
            </a:prstGeom>
            <a:noFill/>
            <a:ln w="31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59" name="Line 42">
              <a:extLst>
                <a:ext uri="{FF2B5EF4-FFF2-40B4-BE49-F238E27FC236}">
                  <a16:creationId xmlns:a16="http://schemas.microsoft.com/office/drawing/2014/main" id="{C13FD4C4-ADFD-46A4-AD24-3E5E35F81D22}"/>
                </a:ext>
              </a:extLst>
            </p:cNvPr>
            <p:cNvSpPr>
              <a:spLocks noChangeShapeType="1"/>
            </p:cNvSpPr>
            <p:nvPr/>
          </p:nvSpPr>
          <p:spPr bwMode="auto">
            <a:xfrm>
              <a:off x="2894012" y="3314700"/>
              <a:ext cx="914400" cy="0"/>
            </a:xfrm>
            <a:prstGeom prst="line">
              <a:avLst/>
            </a:prstGeom>
            <a:noFill/>
            <a:ln w="0" cap="sq">
              <a:solidFill>
                <a:srgbClr val="FF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60" name="Line 43">
              <a:extLst>
                <a:ext uri="{FF2B5EF4-FFF2-40B4-BE49-F238E27FC236}">
                  <a16:creationId xmlns:a16="http://schemas.microsoft.com/office/drawing/2014/main" id="{806BB635-C631-4183-A42A-87F18B6A0F82}"/>
                </a:ext>
              </a:extLst>
            </p:cNvPr>
            <p:cNvSpPr>
              <a:spLocks noChangeShapeType="1"/>
            </p:cNvSpPr>
            <p:nvPr/>
          </p:nvSpPr>
          <p:spPr bwMode="auto">
            <a:xfrm>
              <a:off x="2894012" y="3314700"/>
              <a:ext cx="12700" cy="0"/>
            </a:xfrm>
            <a:prstGeom prst="line">
              <a:avLst/>
            </a:prstGeom>
            <a:noFill/>
            <a:ln w="31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61" name="Line 44">
              <a:extLst>
                <a:ext uri="{FF2B5EF4-FFF2-40B4-BE49-F238E27FC236}">
                  <a16:creationId xmlns:a16="http://schemas.microsoft.com/office/drawing/2014/main" id="{D5A9E767-4CBE-4581-8C72-1D4A6DFB6B46}"/>
                </a:ext>
              </a:extLst>
            </p:cNvPr>
            <p:cNvSpPr>
              <a:spLocks noChangeShapeType="1"/>
            </p:cNvSpPr>
            <p:nvPr/>
          </p:nvSpPr>
          <p:spPr bwMode="auto">
            <a:xfrm>
              <a:off x="2894012" y="3244850"/>
              <a:ext cx="914400" cy="0"/>
            </a:xfrm>
            <a:prstGeom prst="line">
              <a:avLst/>
            </a:prstGeom>
            <a:noFill/>
            <a:ln w="0" cap="sq">
              <a:solidFill>
                <a:srgbClr val="FF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62" name="Line 45">
              <a:extLst>
                <a:ext uri="{FF2B5EF4-FFF2-40B4-BE49-F238E27FC236}">
                  <a16:creationId xmlns:a16="http://schemas.microsoft.com/office/drawing/2014/main" id="{3BA37044-4A8B-4017-A9A3-BBEE909681A7}"/>
                </a:ext>
              </a:extLst>
            </p:cNvPr>
            <p:cNvSpPr>
              <a:spLocks noChangeShapeType="1"/>
            </p:cNvSpPr>
            <p:nvPr/>
          </p:nvSpPr>
          <p:spPr bwMode="auto">
            <a:xfrm>
              <a:off x="2894012" y="3244850"/>
              <a:ext cx="12700" cy="0"/>
            </a:xfrm>
            <a:prstGeom prst="line">
              <a:avLst/>
            </a:prstGeom>
            <a:noFill/>
            <a:ln w="31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63" name="Line 46">
              <a:extLst>
                <a:ext uri="{FF2B5EF4-FFF2-40B4-BE49-F238E27FC236}">
                  <a16:creationId xmlns:a16="http://schemas.microsoft.com/office/drawing/2014/main" id="{B18ABA49-F2B7-426B-A1DD-9E7568EA31AA}"/>
                </a:ext>
              </a:extLst>
            </p:cNvPr>
            <p:cNvSpPr>
              <a:spLocks noChangeShapeType="1"/>
            </p:cNvSpPr>
            <p:nvPr/>
          </p:nvSpPr>
          <p:spPr bwMode="auto">
            <a:xfrm>
              <a:off x="2894012" y="3173413"/>
              <a:ext cx="914400" cy="0"/>
            </a:xfrm>
            <a:prstGeom prst="line">
              <a:avLst/>
            </a:prstGeom>
            <a:noFill/>
            <a:ln w="0" cap="sq">
              <a:solidFill>
                <a:srgbClr val="FF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64" name="Line 47">
              <a:extLst>
                <a:ext uri="{FF2B5EF4-FFF2-40B4-BE49-F238E27FC236}">
                  <a16:creationId xmlns:a16="http://schemas.microsoft.com/office/drawing/2014/main" id="{3E0BB3A7-C756-4590-A030-CEC747A5A002}"/>
                </a:ext>
              </a:extLst>
            </p:cNvPr>
            <p:cNvSpPr>
              <a:spLocks noChangeShapeType="1"/>
            </p:cNvSpPr>
            <p:nvPr/>
          </p:nvSpPr>
          <p:spPr bwMode="auto">
            <a:xfrm>
              <a:off x="2894012" y="3173413"/>
              <a:ext cx="12700" cy="0"/>
            </a:xfrm>
            <a:prstGeom prst="line">
              <a:avLst/>
            </a:prstGeom>
            <a:noFill/>
            <a:ln w="31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65" name="Line 48">
              <a:extLst>
                <a:ext uri="{FF2B5EF4-FFF2-40B4-BE49-F238E27FC236}">
                  <a16:creationId xmlns:a16="http://schemas.microsoft.com/office/drawing/2014/main" id="{4CFE2EB3-F0A3-492E-B841-DE7F16163AC8}"/>
                </a:ext>
              </a:extLst>
            </p:cNvPr>
            <p:cNvSpPr>
              <a:spLocks noChangeShapeType="1"/>
            </p:cNvSpPr>
            <p:nvPr/>
          </p:nvSpPr>
          <p:spPr bwMode="auto">
            <a:xfrm>
              <a:off x="2894012" y="3103563"/>
              <a:ext cx="914400" cy="0"/>
            </a:xfrm>
            <a:prstGeom prst="line">
              <a:avLst/>
            </a:prstGeom>
            <a:noFill/>
            <a:ln w="0" cap="sq">
              <a:solidFill>
                <a:srgbClr val="FF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66" name="Line 49">
              <a:extLst>
                <a:ext uri="{FF2B5EF4-FFF2-40B4-BE49-F238E27FC236}">
                  <a16:creationId xmlns:a16="http://schemas.microsoft.com/office/drawing/2014/main" id="{25580162-EEC4-4B60-86A6-27EAC0D8D18F}"/>
                </a:ext>
              </a:extLst>
            </p:cNvPr>
            <p:cNvSpPr>
              <a:spLocks noChangeShapeType="1"/>
            </p:cNvSpPr>
            <p:nvPr/>
          </p:nvSpPr>
          <p:spPr bwMode="auto">
            <a:xfrm>
              <a:off x="2894012" y="3103563"/>
              <a:ext cx="12700" cy="0"/>
            </a:xfrm>
            <a:prstGeom prst="line">
              <a:avLst/>
            </a:prstGeom>
            <a:noFill/>
            <a:ln w="31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67" name="Line 50">
              <a:extLst>
                <a:ext uri="{FF2B5EF4-FFF2-40B4-BE49-F238E27FC236}">
                  <a16:creationId xmlns:a16="http://schemas.microsoft.com/office/drawing/2014/main" id="{1F2038C1-83E3-4039-8080-D02A3AEB12C7}"/>
                </a:ext>
              </a:extLst>
            </p:cNvPr>
            <p:cNvSpPr>
              <a:spLocks noChangeShapeType="1"/>
            </p:cNvSpPr>
            <p:nvPr/>
          </p:nvSpPr>
          <p:spPr bwMode="auto">
            <a:xfrm>
              <a:off x="2894012" y="3033713"/>
              <a:ext cx="914400" cy="0"/>
            </a:xfrm>
            <a:prstGeom prst="line">
              <a:avLst/>
            </a:prstGeom>
            <a:noFill/>
            <a:ln w="0" cap="sq">
              <a:solidFill>
                <a:srgbClr val="FF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68" name="Line 51">
              <a:extLst>
                <a:ext uri="{FF2B5EF4-FFF2-40B4-BE49-F238E27FC236}">
                  <a16:creationId xmlns:a16="http://schemas.microsoft.com/office/drawing/2014/main" id="{94812FCA-48F9-4CF8-8FBC-BB5300C52A4D}"/>
                </a:ext>
              </a:extLst>
            </p:cNvPr>
            <p:cNvSpPr>
              <a:spLocks noChangeShapeType="1"/>
            </p:cNvSpPr>
            <p:nvPr/>
          </p:nvSpPr>
          <p:spPr bwMode="auto">
            <a:xfrm>
              <a:off x="2894012" y="3033713"/>
              <a:ext cx="12700" cy="0"/>
            </a:xfrm>
            <a:prstGeom prst="line">
              <a:avLst/>
            </a:prstGeom>
            <a:noFill/>
            <a:ln w="31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69" name="Line 52">
              <a:extLst>
                <a:ext uri="{FF2B5EF4-FFF2-40B4-BE49-F238E27FC236}">
                  <a16:creationId xmlns:a16="http://schemas.microsoft.com/office/drawing/2014/main" id="{4F120B26-FA9A-485A-810A-8EF6710DE01C}"/>
                </a:ext>
              </a:extLst>
            </p:cNvPr>
            <p:cNvSpPr>
              <a:spLocks noChangeShapeType="1"/>
            </p:cNvSpPr>
            <p:nvPr/>
          </p:nvSpPr>
          <p:spPr bwMode="auto">
            <a:xfrm>
              <a:off x="2894012" y="2963863"/>
              <a:ext cx="914400" cy="0"/>
            </a:xfrm>
            <a:prstGeom prst="line">
              <a:avLst/>
            </a:prstGeom>
            <a:noFill/>
            <a:ln w="0" cap="sq">
              <a:solidFill>
                <a:srgbClr val="FF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70" name="Line 53">
              <a:extLst>
                <a:ext uri="{FF2B5EF4-FFF2-40B4-BE49-F238E27FC236}">
                  <a16:creationId xmlns:a16="http://schemas.microsoft.com/office/drawing/2014/main" id="{91963F86-4F58-4175-8B79-79741DB3A970}"/>
                </a:ext>
              </a:extLst>
            </p:cNvPr>
            <p:cNvSpPr>
              <a:spLocks noChangeShapeType="1"/>
            </p:cNvSpPr>
            <p:nvPr/>
          </p:nvSpPr>
          <p:spPr bwMode="auto">
            <a:xfrm>
              <a:off x="2894012" y="2963863"/>
              <a:ext cx="12700" cy="0"/>
            </a:xfrm>
            <a:prstGeom prst="line">
              <a:avLst/>
            </a:prstGeom>
            <a:noFill/>
            <a:ln w="31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71" name="Line 54">
              <a:extLst>
                <a:ext uri="{FF2B5EF4-FFF2-40B4-BE49-F238E27FC236}">
                  <a16:creationId xmlns:a16="http://schemas.microsoft.com/office/drawing/2014/main" id="{9CA6E91F-BFBE-424A-A369-28876328C98E}"/>
                </a:ext>
              </a:extLst>
            </p:cNvPr>
            <p:cNvSpPr>
              <a:spLocks noChangeShapeType="1"/>
            </p:cNvSpPr>
            <p:nvPr/>
          </p:nvSpPr>
          <p:spPr bwMode="auto">
            <a:xfrm>
              <a:off x="2894012" y="2892425"/>
              <a:ext cx="914400" cy="0"/>
            </a:xfrm>
            <a:prstGeom prst="line">
              <a:avLst/>
            </a:prstGeom>
            <a:noFill/>
            <a:ln w="0" cap="sq">
              <a:solidFill>
                <a:srgbClr val="FF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72" name="Line 55">
              <a:extLst>
                <a:ext uri="{FF2B5EF4-FFF2-40B4-BE49-F238E27FC236}">
                  <a16:creationId xmlns:a16="http://schemas.microsoft.com/office/drawing/2014/main" id="{3D7CA78D-B1DD-434D-85DF-2E293CFE78EB}"/>
                </a:ext>
              </a:extLst>
            </p:cNvPr>
            <p:cNvSpPr>
              <a:spLocks noChangeShapeType="1"/>
            </p:cNvSpPr>
            <p:nvPr/>
          </p:nvSpPr>
          <p:spPr bwMode="auto">
            <a:xfrm>
              <a:off x="2894012" y="2892425"/>
              <a:ext cx="12700" cy="0"/>
            </a:xfrm>
            <a:prstGeom prst="line">
              <a:avLst/>
            </a:prstGeom>
            <a:noFill/>
            <a:ln w="31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73" name="Line 56">
              <a:extLst>
                <a:ext uri="{FF2B5EF4-FFF2-40B4-BE49-F238E27FC236}">
                  <a16:creationId xmlns:a16="http://schemas.microsoft.com/office/drawing/2014/main" id="{E9639C93-8FE6-4175-90F2-DBE0DFA0033F}"/>
                </a:ext>
              </a:extLst>
            </p:cNvPr>
            <p:cNvSpPr>
              <a:spLocks noChangeShapeType="1"/>
            </p:cNvSpPr>
            <p:nvPr/>
          </p:nvSpPr>
          <p:spPr bwMode="auto">
            <a:xfrm>
              <a:off x="2894012" y="2822575"/>
              <a:ext cx="914400" cy="0"/>
            </a:xfrm>
            <a:prstGeom prst="line">
              <a:avLst/>
            </a:prstGeom>
            <a:noFill/>
            <a:ln w="0" cap="sq">
              <a:solidFill>
                <a:srgbClr val="FF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74" name="Line 57">
              <a:extLst>
                <a:ext uri="{FF2B5EF4-FFF2-40B4-BE49-F238E27FC236}">
                  <a16:creationId xmlns:a16="http://schemas.microsoft.com/office/drawing/2014/main" id="{BEF0785C-273A-4146-92DD-F97F8BD68054}"/>
                </a:ext>
              </a:extLst>
            </p:cNvPr>
            <p:cNvSpPr>
              <a:spLocks noChangeShapeType="1"/>
            </p:cNvSpPr>
            <p:nvPr/>
          </p:nvSpPr>
          <p:spPr bwMode="auto">
            <a:xfrm>
              <a:off x="2894012" y="2822575"/>
              <a:ext cx="12700" cy="0"/>
            </a:xfrm>
            <a:prstGeom prst="line">
              <a:avLst/>
            </a:prstGeom>
            <a:noFill/>
            <a:ln w="31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75" name="Line 58">
              <a:extLst>
                <a:ext uri="{FF2B5EF4-FFF2-40B4-BE49-F238E27FC236}">
                  <a16:creationId xmlns:a16="http://schemas.microsoft.com/office/drawing/2014/main" id="{79DF1836-3867-44B0-89B7-E60E1C40731F}"/>
                </a:ext>
              </a:extLst>
            </p:cNvPr>
            <p:cNvSpPr>
              <a:spLocks noChangeShapeType="1"/>
            </p:cNvSpPr>
            <p:nvPr/>
          </p:nvSpPr>
          <p:spPr bwMode="auto">
            <a:xfrm>
              <a:off x="2894012" y="2752725"/>
              <a:ext cx="914400" cy="0"/>
            </a:xfrm>
            <a:prstGeom prst="line">
              <a:avLst/>
            </a:prstGeom>
            <a:noFill/>
            <a:ln w="0" cap="sq">
              <a:solidFill>
                <a:srgbClr val="FF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76" name="Line 59">
              <a:extLst>
                <a:ext uri="{FF2B5EF4-FFF2-40B4-BE49-F238E27FC236}">
                  <a16:creationId xmlns:a16="http://schemas.microsoft.com/office/drawing/2014/main" id="{2A1F8EF6-AD5C-4D57-9F27-EA704B67B4B5}"/>
                </a:ext>
              </a:extLst>
            </p:cNvPr>
            <p:cNvSpPr>
              <a:spLocks noChangeShapeType="1"/>
            </p:cNvSpPr>
            <p:nvPr/>
          </p:nvSpPr>
          <p:spPr bwMode="auto">
            <a:xfrm>
              <a:off x="2894012" y="2752725"/>
              <a:ext cx="12700" cy="0"/>
            </a:xfrm>
            <a:prstGeom prst="line">
              <a:avLst/>
            </a:prstGeom>
            <a:noFill/>
            <a:ln w="31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77" name="Freeform 60">
              <a:extLst>
                <a:ext uri="{FF2B5EF4-FFF2-40B4-BE49-F238E27FC236}">
                  <a16:creationId xmlns:a16="http://schemas.microsoft.com/office/drawing/2014/main" id="{153DF580-C687-41C3-972B-6132E7451128}"/>
                </a:ext>
              </a:extLst>
            </p:cNvPr>
            <p:cNvSpPr>
              <a:spLocks/>
            </p:cNvSpPr>
            <p:nvPr/>
          </p:nvSpPr>
          <p:spPr bwMode="auto">
            <a:xfrm>
              <a:off x="3165475" y="3584575"/>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90"/>
                    <a:pt x="300" y="150"/>
                  </a:cubicBezTo>
                  <a:cubicBezTo>
                    <a:pt x="300" y="110"/>
                    <a:pt x="284" y="72"/>
                    <a:pt x="256" y="44"/>
                  </a:cubicBezTo>
                  <a:cubicBezTo>
                    <a:pt x="228" y="16"/>
                    <a:pt x="190" y="0"/>
                    <a:pt x="150" y="0"/>
                  </a:cubicBezTo>
                  <a:cubicBezTo>
                    <a:pt x="110" y="0"/>
                    <a:pt x="72" y="16"/>
                    <a:pt x="44" y="44"/>
                  </a:cubicBezTo>
                  <a:cubicBezTo>
                    <a:pt x="16" y="72"/>
                    <a:pt x="0" y="110"/>
                    <a:pt x="0" y="150"/>
                  </a:cubicBezTo>
                  <a:cubicBezTo>
                    <a:pt x="0" y="190"/>
                    <a:pt x="16" y="228"/>
                    <a:pt x="44" y="256"/>
                  </a:cubicBezTo>
                  <a:cubicBezTo>
                    <a:pt x="72" y="284"/>
                    <a:pt x="110" y="300"/>
                    <a:pt x="150" y="300"/>
                  </a:cubicBezTo>
                  <a:close/>
                </a:path>
              </a:pathLst>
            </a:custGeom>
            <a:solidFill>
              <a:srgbClr val="FFFFFF"/>
            </a:solidFill>
            <a:ln w="3175" cap="flat">
              <a:noFill/>
              <a:prstDash val="solid"/>
              <a:round/>
              <a:headEnd/>
              <a:tailEnd/>
            </a:ln>
            <a:extLst>
              <a:ext uri="{91240B29-F687-4F45-9708-019B960494DF}">
                <a14:hiddenLine xmlns:a14="http://schemas.microsoft.com/office/drawing/2010/main" w="3175" cap="flat">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78" name="Freeform 61">
              <a:extLst>
                <a:ext uri="{FF2B5EF4-FFF2-40B4-BE49-F238E27FC236}">
                  <a16:creationId xmlns:a16="http://schemas.microsoft.com/office/drawing/2014/main" id="{C7757027-03F2-407A-88B2-3A9295C1A3FF}"/>
                </a:ext>
              </a:extLst>
            </p:cNvPr>
            <p:cNvSpPr>
              <a:spLocks/>
            </p:cNvSpPr>
            <p:nvPr/>
          </p:nvSpPr>
          <p:spPr bwMode="auto">
            <a:xfrm>
              <a:off x="3165475" y="3584575"/>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90"/>
                    <a:pt x="300" y="150"/>
                  </a:cubicBezTo>
                  <a:cubicBezTo>
                    <a:pt x="300" y="110"/>
                    <a:pt x="284" y="72"/>
                    <a:pt x="256" y="44"/>
                  </a:cubicBezTo>
                  <a:cubicBezTo>
                    <a:pt x="228" y="16"/>
                    <a:pt x="190" y="0"/>
                    <a:pt x="150" y="0"/>
                  </a:cubicBezTo>
                  <a:cubicBezTo>
                    <a:pt x="110" y="0"/>
                    <a:pt x="72" y="16"/>
                    <a:pt x="44" y="44"/>
                  </a:cubicBezTo>
                  <a:cubicBezTo>
                    <a:pt x="16" y="72"/>
                    <a:pt x="0" y="110"/>
                    <a:pt x="0" y="150"/>
                  </a:cubicBezTo>
                  <a:cubicBezTo>
                    <a:pt x="0" y="190"/>
                    <a:pt x="16" y="228"/>
                    <a:pt x="44" y="256"/>
                  </a:cubicBezTo>
                  <a:cubicBezTo>
                    <a:pt x="72" y="284"/>
                    <a:pt x="110" y="300"/>
                    <a:pt x="150" y="300"/>
                  </a:cubicBezTo>
                  <a:close/>
                </a:path>
              </a:pathLst>
            </a:custGeom>
            <a:noFill/>
            <a:ln w="317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79" name="Freeform 62">
              <a:extLst>
                <a:ext uri="{FF2B5EF4-FFF2-40B4-BE49-F238E27FC236}">
                  <a16:creationId xmlns:a16="http://schemas.microsoft.com/office/drawing/2014/main" id="{582132B0-54FF-402E-BA99-1F777A2F2636}"/>
                </a:ext>
              </a:extLst>
            </p:cNvPr>
            <p:cNvSpPr>
              <a:spLocks/>
            </p:cNvSpPr>
            <p:nvPr/>
          </p:nvSpPr>
          <p:spPr bwMode="auto">
            <a:xfrm>
              <a:off x="3235325" y="3584575"/>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90"/>
                    <a:pt x="300" y="150"/>
                  </a:cubicBezTo>
                  <a:cubicBezTo>
                    <a:pt x="300" y="110"/>
                    <a:pt x="284" y="72"/>
                    <a:pt x="256" y="44"/>
                  </a:cubicBezTo>
                  <a:cubicBezTo>
                    <a:pt x="228" y="16"/>
                    <a:pt x="190" y="0"/>
                    <a:pt x="150" y="0"/>
                  </a:cubicBezTo>
                  <a:cubicBezTo>
                    <a:pt x="110" y="0"/>
                    <a:pt x="72" y="16"/>
                    <a:pt x="44" y="44"/>
                  </a:cubicBezTo>
                  <a:cubicBezTo>
                    <a:pt x="16" y="72"/>
                    <a:pt x="0" y="110"/>
                    <a:pt x="0" y="150"/>
                  </a:cubicBezTo>
                  <a:cubicBezTo>
                    <a:pt x="0" y="190"/>
                    <a:pt x="16" y="228"/>
                    <a:pt x="44" y="256"/>
                  </a:cubicBezTo>
                  <a:cubicBezTo>
                    <a:pt x="72" y="284"/>
                    <a:pt x="110" y="300"/>
                    <a:pt x="150" y="300"/>
                  </a:cubicBezTo>
                  <a:close/>
                </a:path>
              </a:pathLst>
            </a:custGeom>
            <a:solidFill>
              <a:srgbClr val="FFFFFF"/>
            </a:solidFill>
            <a:ln w="3175" cap="flat">
              <a:noFill/>
              <a:prstDash val="solid"/>
              <a:round/>
              <a:headEnd/>
              <a:tailEnd/>
            </a:ln>
            <a:extLst>
              <a:ext uri="{91240B29-F687-4F45-9708-019B960494DF}">
                <a14:hiddenLine xmlns:a14="http://schemas.microsoft.com/office/drawing/2010/main" w="3175" cap="flat">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80" name="Freeform 63">
              <a:extLst>
                <a:ext uri="{FF2B5EF4-FFF2-40B4-BE49-F238E27FC236}">
                  <a16:creationId xmlns:a16="http://schemas.microsoft.com/office/drawing/2014/main" id="{694B670E-3B61-48E5-B36D-4237C057536A}"/>
                </a:ext>
              </a:extLst>
            </p:cNvPr>
            <p:cNvSpPr>
              <a:spLocks/>
            </p:cNvSpPr>
            <p:nvPr/>
          </p:nvSpPr>
          <p:spPr bwMode="auto">
            <a:xfrm>
              <a:off x="3235325" y="3584575"/>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90"/>
                    <a:pt x="300" y="150"/>
                  </a:cubicBezTo>
                  <a:cubicBezTo>
                    <a:pt x="300" y="110"/>
                    <a:pt x="284" y="72"/>
                    <a:pt x="256" y="44"/>
                  </a:cubicBezTo>
                  <a:cubicBezTo>
                    <a:pt x="228" y="16"/>
                    <a:pt x="190" y="0"/>
                    <a:pt x="150" y="0"/>
                  </a:cubicBezTo>
                  <a:cubicBezTo>
                    <a:pt x="110" y="0"/>
                    <a:pt x="72" y="16"/>
                    <a:pt x="44" y="44"/>
                  </a:cubicBezTo>
                  <a:cubicBezTo>
                    <a:pt x="16" y="72"/>
                    <a:pt x="0" y="110"/>
                    <a:pt x="0" y="150"/>
                  </a:cubicBezTo>
                  <a:cubicBezTo>
                    <a:pt x="0" y="190"/>
                    <a:pt x="16" y="228"/>
                    <a:pt x="44" y="256"/>
                  </a:cubicBezTo>
                  <a:cubicBezTo>
                    <a:pt x="72" y="284"/>
                    <a:pt x="110" y="300"/>
                    <a:pt x="150" y="300"/>
                  </a:cubicBezTo>
                  <a:close/>
                </a:path>
              </a:pathLst>
            </a:custGeom>
            <a:noFill/>
            <a:ln w="317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81" name="Freeform 64">
              <a:extLst>
                <a:ext uri="{FF2B5EF4-FFF2-40B4-BE49-F238E27FC236}">
                  <a16:creationId xmlns:a16="http://schemas.microsoft.com/office/drawing/2014/main" id="{912A8E29-3CD5-4BDD-BE0A-2DD376FCF5AD}"/>
                </a:ext>
              </a:extLst>
            </p:cNvPr>
            <p:cNvSpPr>
              <a:spLocks/>
            </p:cNvSpPr>
            <p:nvPr/>
          </p:nvSpPr>
          <p:spPr bwMode="auto">
            <a:xfrm>
              <a:off x="3305175" y="3584575"/>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90"/>
                    <a:pt x="300" y="150"/>
                  </a:cubicBezTo>
                  <a:cubicBezTo>
                    <a:pt x="300" y="110"/>
                    <a:pt x="284" y="72"/>
                    <a:pt x="256" y="44"/>
                  </a:cubicBezTo>
                  <a:cubicBezTo>
                    <a:pt x="228" y="16"/>
                    <a:pt x="190" y="0"/>
                    <a:pt x="150" y="0"/>
                  </a:cubicBezTo>
                  <a:cubicBezTo>
                    <a:pt x="110" y="0"/>
                    <a:pt x="72" y="16"/>
                    <a:pt x="44" y="44"/>
                  </a:cubicBezTo>
                  <a:cubicBezTo>
                    <a:pt x="16" y="72"/>
                    <a:pt x="0" y="110"/>
                    <a:pt x="0" y="150"/>
                  </a:cubicBezTo>
                  <a:cubicBezTo>
                    <a:pt x="0" y="190"/>
                    <a:pt x="16" y="228"/>
                    <a:pt x="44" y="256"/>
                  </a:cubicBezTo>
                  <a:cubicBezTo>
                    <a:pt x="72" y="284"/>
                    <a:pt x="110" y="300"/>
                    <a:pt x="150" y="300"/>
                  </a:cubicBezTo>
                  <a:close/>
                </a:path>
              </a:pathLst>
            </a:custGeom>
            <a:solidFill>
              <a:srgbClr val="FFFFFF"/>
            </a:solidFill>
            <a:ln w="3175" cap="flat">
              <a:noFill/>
              <a:prstDash val="solid"/>
              <a:round/>
              <a:headEnd/>
              <a:tailEnd/>
            </a:ln>
            <a:extLst>
              <a:ext uri="{91240B29-F687-4F45-9708-019B960494DF}">
                <a14:hiddenLine xmlns:a14="http://schemas.microsoft.com/office/drawing/2010/main" w="3175" cap="flat">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82" name="Freeform 65">
              <a:extLst>
                <a:ext uri="{FF2B5EF4-FFF2-40B4-BE49-F238E27FC236}">
                  <a16:creationId xmlns:a16="http://schemas.microsoft.com/office/drawing/2014/main" id="{0BFC2874-508D-46E5-A282-307FBBA95E94}"/>
                </a:ext>
              </a:extLst>
            </p:cNvPr>
            <p:cNvSpPr>
              <a:spLocks/>
            </p:cNvSpPr>
            <p:nvPr/>
          </p:nvSpPr>
          <p:spPr bwMode="auto">
            <a:xfrm>
              <a:off x="3305175" y="3584575"/>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90"/>
                    <a:pt x="300" y="150"/>
                  </a:cubicBezTo>
                  <a:cubicBezTo>
                    <a:pt x="300" y="110"/>
                    <a:pt x="284" y="72"/>
                    <a:pt x="256" y="44"/>
                  </a:cubicBezTo>
                  <a:cubicBezTo>
                    <a:pt x="228" y="16"/>
                    <a:pt x="190" y="0"/>
                    <a:pt x="150" y="0"/>
                  </a:cubicBezTo>
                  <a:cubicBezTo>
                    <a:pt x="110" y="0"/>
                    <a:pt x="72" y="16"/>
                    <a:pt x="44" y="44"/>
                  </a:cubicBezTo>
                  <a:cubicBezTo>
                    <a:pt x="16" y="72"/>
                    <a:pt x="0" y="110"/>
                    <a:pt x="0" y="150"/>
                  </a:cubicBezTo>
                  <a:cubicBezTo>
                    <a:pt x="0" y="190"/>
                    <a:pt x="16" y="228"/>
                    <a:pt x="44" y="256"/>
                  </a:cubicBezTo>
                  <a:cubicBezTo>
                    <a:pt x="72" y="284"/>
                    <a:pt x="110" y="300"/>
                    <a:pt x="150" y="300"/>
                  </a:cubicBezTo>
                  <a:close/>
                </a:path>
              </a:pathLst>
            </a:custGeom>
            <a:noFill/>
            <a:ln w="317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83" name="Freeform 66">
              <a:extLst>
                <a:ext uri="{FF2B5EF4-FFF2-40B4-BE49-F238E27FC236}">
                  <a16:creationId xmlns:a16="http://schemas.microsoft.com/office/drawing/2014/main" id="{834F294E-2A88-4813-AA92-C1B50F191C41}"/>
                </a:ext>
              </a:extLst>
            </p:cNvPr>
            <p:cNvSpPr>
              <a:spLocks/>
            </p:cNvSpPr>
            <p:nvPr/>
          </p:nvSpPr>
          <p:spPr bwMode="auto">
            <a:xfrm>
              <a:off x="3376612" y="3584575"/>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90"/>
                    <a:pt x="300" y="150"/>
                  </a:cubicBezTo>
                  <a:cubicBezTo>
                    <a:pt x="300" y="110"/>
                    <a:pt x="284" y="72"/>
                    <a:pt x="256" y="44"/>
                  </a:cubicBezTo>
                  <a:cubicBezTo>
                    <a:pt x="228" y="16"/>
                    <a:pt x="190" y="0"/>
                    <a:pt x="150" y="0"/>
                  </a:cubicBezTo>
                  <a:cubicBezTo>
                    <a:pt x="110" y="0"/>
                    <a:pt x="72" y="16"/>
                    <a:pt x="44" y="44"/>
                  </a:cubicBezTo>
                  <a:cubicBezTo>
                    <a:pt x="16" y="72"/>
                    <a:pt x="0" y="110"/>
                    <a:pt x="0" y="150"/>
                  </a:cubicBezTo>
                  <a:cubicBezTo>
                    <a:pt x="0" y="190"/>
                    <a:pt x="16" y="228"/>
                    <a:pt x="44" y="256"/>
                  </a:cubicBezTo>
                  <a:cubicBezTo>
                    <a:pt x="72" y="284"/>
                    <a:pt x="110" y="300"/>
                    <a:pt x="150" y="300"/>
                  </a:cubicBezTo>
                  <a:close/>
                </a:path>
              </a:pathLst>
            </a:custGeom>
            <a:solidFill>
              <a:srgbClr val="FFFFFF"/>
            </a:solidFill>
            <a:ln w="3175" cap="flat">
              <a:noFill/>
              <a:prstDash val="solid"/>
              <a:round/>
              <a:headEnd/>
              <a:tailEnd/>
            </a:ln>
            <a:extLst>
              <a:ext uri="{91240B29-F687-4F45-9708-019B960494DF}">
                <a14:hiddenLine xmlns:a14="http://schemas.microsoft.com/office/drawing/2010/main" w="3175" cap="flat">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84" name="Freeform 67">
              <a:extLst>
                <a:ext uri="{FF2B5EF4-FFF2-40B4-BE49-F238E27FC236}">
                  <a16:creationId xmlns:a16="http://schemas.microsoft.com/office/drawing/2014/main" id="{EBA51B44-C5DD-4A66-901F-92E6285FA02F}"/>
                </a:ext>
              </a:extLst>
            </p:cNvPr>
            <p:cNvSpPr>
              <a:spLocks/>
            </p:cNvSpPr>
            <p:nvPr/>
          </p:nvSpPr>
          <p:spPr bwMode="auto">
            <a:xfrm>
              <a:off x="3376612" y="3584575"/>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90"/>
                    <a:pt x="300" y="150"/>
                  </a:cubicBezTo>
                  <a:cubicBezTo>
                    <a:pt x="300" y="110"/>
                    <a:pt x="284" y="72"/>
                    <a:pt x="256" y="44"/>
                  </a:cubicBezTo>
                  <a:cubicBezTo>
                    <a:pt x="228" y="16"/>
                    <a:pt x="190" y="0"/>
                    <a:pt x="150" y="0"/>
                  </a:cubicBezTo>
                  <a:cubicBezTo>
                    <a:pt x="110" y="0"/>
                    <a:pt x="72" y="16"/>
                    <a:pt x="44" y="44"/>
                  </a:cubicBezTo>
                  <a:cubicBezTo>
                    <a:pt x="16" y="72"/>
                    <a:pt x="0" y="110"/>
                    <a:pt x="0" y="150"/>
                  </a:cubicBezTo>
                  <a:cubicBezTo>
                    <a:pt x="0" y="190"/>
                    <a:pt x="16" y="228"/>
                    <a:pt x="44" y="256"/>
                  </a:cubicBezTo>
                  <a:cubicBezTo>
                    <a:pt x="72" y="284"/>
                    <a:pt x="110" y="300"/>
                    <a:pt x="150" y="300"/>
                  </a:cubicBezTo>
                  <a:close/>
                </a:path>
              </a:pathLst>
            </a:custGeom>
            <a:noFill/>
            <a:ln w="317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85" name="Freeform 68">
              <a:extLst>
                <a:ext uri="{FF2B5EF4-FFF2-40B4-BE49-F238E27FC236}">
                  <a16:creationId xmlns:a16="http://schemas.microsoft.com/office/drawing/2014/main" id="{34896D25-661C-4752-B329-2BE14D726975}"/>
                </a:ext>
              </a:extLst>
            </p:cNvPr>
            <p:cNvSpPr>
              <a:spLocks/>
            </p:cNvSpPr>
            <p:nvPr/>
          </p:nvSpPr>
          <p:spPr bwMode="auto">
            <a:xfrm>
              <a:off x="3446462" y="3584575"/>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5" y="228"/>
                    <a:pt x="300" y="190"/>
                    <a:pt x="300" y="150"/>
                  </a:cubicBezTo>
                  <a:cubicBezTo>
                    <a:pt x="300" y="110"/>
                    <a:pt x="285" y="72"/>
                    <a:pt x="256" y="44"/>
                  </a:cubicBezTo>
                  <a:cubicBezTo>
                    <a:pt x="228" y="16"/>
                    <a:pt x="190" y="0"/>
                    <a:pt x="150" y="0"/>
                  </a:cubicBezTo>
                  <a:cubicBezTo>
                    <a:pt x="111" y="0"/>
                    <a:pt x="72" y="16"/>
                    <a:pt x="44" y="44"/>
                  </a:cubicBezTo>
                  <a:cubicBezTo>
                    <a:pt x="16" y="72"/>
                    <a:pt x="0" y="110"/>
                    <a:pt x="0" y="150"/>
                  </a:cubicBezTo>
                  <a:cubicBezTo>
                    <a:pt x="0" y="190"/>
                    <a:pt x="16" y="228"/>
                    <a:pt x="44" y="256"/>
                  </a:cubicBezTo>
                  <a:cubicBezTo>
                    <a:pt x="72" y="284"/>
                    <a:pt x="111" y="300"/>
                    <a:pt x="150" y="300"/>
                  </a:cubicBezTo>
                  <a:close/>
                </a:path>
              </a:pathLst>
            </a:custGeom>
            <a:solidFill>
              <a:srgbClr val="FFFFFF"/>
            </a:solidFill>
            <a:ln w="3175" cap="flat">
              <a:noFill/>
              <a:prstDash val="solid"/>
              <a:round/>
              <a:headEnd/>
              <a:tailEnd/>
            </a:ln>
            <a:extLst>
              <a:ext uri="{91240B29-F687-4F45-9708-019B960494DF}">
                <a14:hiddenLine xmlns:a14="http://schemas.microsoft.com/office/drawing/2010/main" w="3175" cap="flat">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86" name="Freeform 69">
              <a:extLst>
                <a:ext uri="{FF2B5EF4-FFF2-40B4-BE49-F238E27FC236}">
                  <a16:creationId xmlns:a16="http://schemas.microsoft.com/office/drawing/2014/main" id="{C0F444EC-F520-4663-9959-A78C717C89A1}"/>
                </a:ext>
              </a:extLst>
            </p:cNvPr>
            <p:cNvSpPr>
              <a:spLocks/>
            </p:cNvSpPr>
            <p:nvPr/>
          </p:nvSpPr>
          <p:spPr bwMode="auto">
            <a:xfrm>
              <a:off x="3446462" y="3584575"/>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5" y="228"/>
                    <a:pt x="300" y="190"/>
                    <a:pt x="300" y="150"/>
                  </a:cubicBezTo>
                  <a:cubicBezTo>
                    <a:pt x="300" y="110"/>
                    <a:pt x="285" y="72"/>
                    <a:pt x="256" y="44"/>
                  </a:cubicBezTo>
                  <a:cubicBezTo>
                    <a:pt x="228" y="16"/>
                    <a:pt x="190" y="0"/>
                    <a:pt x="150" y="0"/>
                  </a:cubicBezTo>
                  <a:cubicBezTo>
                    <a:pt x="111" y="0"/>
                    <a:pt x="72" y="16"/>
                    <a:pt x="44" y="44"/>
                  </a:cubicBezTo>
                  <a:cubicBezTo>
                    <a:pt x="16" y="72"/>
                    <a:pt x="0" y="110"/>
                    <a:pt x="0" y="150"/>
                  </a:cubicBezTo>
                  <a:cubicBezTo>
                    <a:pt x="0" y="190"/>
                    <a:pt x="16" y="228"/>
                    <a:pt x="44" y="256"/>
                  </a:cubicBezTo>
                  <a:cubicBezTo>
                    <a:pt x="72" y="284"/>
                    <a:pt x="111" y="300"/>
                    <a:pt x="150" y="300"/>
                  </a:cubicBezTo>
                  <a:close/>
                </a:path>
              </a:pathLst>
            </a:custGeom>
            <a:noFill/>
            <a:ln w="317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87" name="Freeform 70">
              <a:extLst>
                <a:ext uri="{FF2B5EF4-FFF2-40B4-BE49-F238E27FC236}">
                  <a16:creationId xmlns:a16="http://schemas.microsoft.com/office/drawing/2014/main" id="{8EE8A206-6F69-4B79-8717-4C54EBFDAA03}"/>
                </a:ext>
              </a:extLst>
            </p:cNvPr>
            <p:cNvSpPr>
              <a:spLocks/>
            </p:cNvSpPr>
            <p:nvPr/>
          </p:nvSpPr>
          <p:spPr bwMode="auto">
            <a:xfrm>
              <a:off x="3516312" y="3584575"/>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90"/>
                    <a:pt x="300" y="150"/>
                  </a:cubicBezTo>
                  <a:cubicBezTo>
                    <a:pt x="300" y="110"/>
                    <a:pt x="284" y="72"/>
                    <a:pt x="256" y="44"/>
                  </a:cubicBezTo>
                  <a:cubicBezTo>
                    <a:pt x="228" y="16"/>
                    <a:pt x="190" y="0"/>
                    <a:pt x="150" y="0"/>
                  </a:cubicBezTo>
                  <a:cubicBezTo>
                    <a:pt x="110" y="0"/>
                    <a:pt x="72" y="16"/>
                    <a:pt x="44" y="44"/>
                  </a:cubicBezTo>
                  <a:cubicBezTo>
                    <a:pt x="16" y="72"/>
                    <a:pt x="0" y="110"/>
                    <a:pt x="0" y="150"/>
                  </a:cubicBezTo>
                  <a:cubicBezTo>
                    <a:pt x="0" y="190"/>
                    <a:pt x="16" y="228"/>
                    <a:pt x="44" y="256"/>
                  </a:cubicBezTo>
                  <a:cubicBezTo>
                    <a:pt x="72" y="284"/>
                    <a:pt x="110" y="300"/>
                    <a:pt x="150" y="300"/>
                  </a:cubicBezTo>
                  <a:close/>
                </a:path>
              </a:pathLst>
            </a:custGeom>
            <a:solidFill>
              <a:srgbClr val="FFFFFF"/>
            </a:solidFill>
            <a:ln w="3175" cap="flat">
              <a:noFill/>
              <a:prstDash val="solid"/>
              <a:round/>
              <a:headEnd/>
              <a:tailEnd/>
            </a:ln>
            <a:extLst>
              <a:ext uri="{91240B29-F687-4F45-9708-019B960494DF}">
                <a14:hiddenLine xmlns:a14="http://schemas.microsoft.com/office/drawing/2010/main" w="3175" cap="flat">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88" name="Freeform 71">
              <a:extLst>
                <a:ext uri="{FF2B5EF4-FFF2-40B4-BE49-F238E27FC236}">
                  <a16:creationId xmlns:a16="http://schemas.microsoft.com/office/drawing/2014/main" id="{93999C8F-D76C-44DB-ABD7-C37E67FAB7DD}"/>
                </a:ext>
              </a:extLst>
            </p:cNvPr>
            <p:cNvSpPr>
              <a:spLocks/>
            </p:cNvSpPr>
            <p:nvPr/>
          </p:nvSpPr>
          <p:spPr bwMode="auto">
            <a:xfrm>
              <a:off x="3516312" y="3584575"/>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90"/>
                    <a:pt x="300" y="150"/>
                  </a:cubicBezTo>
                  <a:cubicBezTo>
                    <a:pt x="300" y="110"/>
                    <a:pt x="284" y="72"/>
                    <a:pt x="256" y="44"/>
                  </a:cubicBezTo>
                  <a:cubicBezTo>
                    <a:pt x="228" y="16"/>
                    <a:pt x="190" y="0"/>
                    <a:pt x="150" y="0"/>
                  </a:cubicBezTo>
                  <a:cubicBezTo>
                    <a:pt x="110" y="0"/>
                    <a:pt x="72" y="16"/>
                    <a:pt x="44" y="44"/>
                  </a:cubicBezTo>
                  <a:cubicBezTo>
                    <a:pt x="16" y="72"/>
                    <a:pt x="0" y="110"/>
                    <a:pt x="0" y="150"/>
                  </a:cubicBezTo>
                  <a:cubicBezTo>
                    <a:pt x="0" y="190"/>
                    <a:pt x="16" y="228"/>
                    <a:pt x="44" y="256"/>
                  </a:cubicBezTo>
                  <a:cubicBezTo>
                    <a:pt x="72" y="284"/>
                    <a:pt x="110" y="300"/>
                    <a:pt x="150" y="300"/>
                  </a:cubicBezTo>
                  <a:close/>
                </a:path>
              </a:pathLst>
            </a:custGeom>
            <a:noFill/>
            <a:ln w="317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89" name="Freeform 72">
              <a:extLst>
                <a:ext uri="{FF2B5EF4-FFF2-40B4-BE49-F238E27FC236}">
                  <a16:creationId xmlns:a16="http://schemas.microsoft.com/office/drawing/2014/main" id="{C65C0123-8116-4F70-9C8D-243F6EB9065A}"/>
                </a:ext>
              </a:extLst>
            </p:cNvPr>
            <p:cNvSpPr>
              <a:spLocks/>
            </p:cNvSpPr>
            <p:nvPr/>
          </p:nvSpPr>
          <p:spPr bwMode="auto">
            <a:xfrm>
              <a:off x="3586162" y="3584575"/>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90"/>
                    <a:pt x="300" y="150"/>
                  </a:cubicBezTo>
                  <a:cubicBezTo>
                    <a:pt x="300" y="110"/>
                    <a:pt x="284" y="72"/>
                    <a:pt x="256" y="44"/>
                  </a:cubicBezTo>
                  <a:cubicBezTo>
                    <a:pt x="228" y="16"/>
                    <a:pt x="190" y="0"/>
                    <a:pt x="150" y="0"/>
                  </a:cubicBezTo>
                  <a:cubicBezTo>
                    <a:pt x="111" y="0"/>
                    <a:pt x="72" y="16"/>
                    <a:pt x="44" y="44"/>
                  </a:cubicBezTo>
                  <a:cubicBezTo>
                    <a:pt x="16" y="72"/>
                    <a:pt x="0" y="110"/>
                    <a:pt x="0" y="150"/>
                  </a:cubicBezTo>
                  <a:cubicBezTo>
                    <a:pt x="0" y="190"/>
                    <a:pt x="16" y="228"/>
                    <a:pt x="44" y="256"/>
                  </a:cubicBezTo>
                  <a:cubicBezTo>
                    <a:pt x="72" y="284"/>
                    <a:pt x="111" y="300"/>
                    <a:pt x="150" y="300"/>
                  </a:cubicBezTo>
                  <a:close/>
                </a:path>
              </a:pathLst>
            </a:custGeom>
            <a:solidFill>
              <a:srgbClr val="FFFFFF"/>
            </a:solidFill>
            <a:ln w="3175" cap="flat">
              <a:noFill/>
              <a:prstDash val="solid"/>
              <a:round/>
              <a:headEnd/>
              <a:tailEnd/>
            </a:ln>
            <a:extLst>
              <a:ext uri="{91240B29-F687-4F45-9708-019B960494DF}">
                <a14:hiddenLine xmlns:a14="http://schemas.microsoft.com/office/drawing/2010/main" w="3175" cap="flat">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90" name="Freeform 73">
              <a:extLst>
                <a:ext uri="{FF2B5EF4-FFF2-40B4-BE49-F238E27FC236}">
                  <a16:creationId xmlns:a16="http://schemas.microsoft.com/office/drawing/2014/main" id="{646B0C99-759C-47AC-8541-5D9AF211FCE8}"/>
                </a:ext>
              </a:extLst>
            </p:cNvPr>
            <p:cNvSpPr>
              <a:spLocks/>
            </p:cNvSpPr>
            <p:nvPr/>
          </p:nvSpPr>
          <p:spPr bwMode="auto">
            <a:xfrm>
              <a:off x="3586162" y="3584575"/>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90"/>
                    <a:pt x="300" y="150"/>
                  </a:cubicBezTo>
                  <a:cubicBezTo>
                    <a:pt x="300" y="110"/>
                    <a:pt x="284" y="72"/>
                    <a:pt x="256" y="44"/>
                  </a:cubicBezTo>
                  <a:cubicBezTo>
                    <a:pt x="228" y="16"/>
                    <a:pt x="190" y="0"/>
                    <a:pt x="150" y="0"/>
                  </a:cubicBezTo>
                  <a:cubicBezTo>
                    <a:pt x="111" y="0"/>
                    <a:pt x="72" y="16"/>
                    <a:pt x="44" y="44"/>
                  </a:cubicBezTo>
                  <a:cubicBezTo>
                    <a:pt x="16" y="72"/>
                    <a:pt x="0" y="110"/>
                    <a:pt x="0" y="150"/>
                  </a:cubicBezTo>
                  <a:cubicBezTo>
                    <a:pt x="0" y="190"/>
                    <a:pt x="16" y="228"/>
                    <a:pt x="44" y="256"/>
                  </a:cubicBezTo>
                  <a:cubicBezTo>
                    <a:pt x="72" y="284"/>
                    <a:pt x="111" y="300"/>
                    <a:pt x="150" y="300"/>
                  </a:cubicBezTo>
                  <a:close/>
                </a:path>
              </a:pathLst>
            </a:custGeom>
            <a:noFill/>
            <a:ln w="317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91" name="Freeform 74">
              <a:extLst>
                <a:ext uri="{FF2B5EF4-FFF2-40B4-BE49-F238E27FC236}">
                  <a16:creationId xmlns:a16="http://schemas.microsoft.com/office/drawing/2014/main" id="{ECFCBFBA-B949-4BB5-8B0A-8D5ACED0694D}"/>
                </a:ext>
              </a:extLst>
            </p:cNvPr>
            <p:cNvSpPr>
              <a:spLocks/>
            </p:cNvSpPr>
            <p:nvPr/>
          </p:nvSpPr>
          <p:spPr bwMode="auto">
            <a:xfrm>
              <a:off x="3657600" y="3584575"/>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90"/>
                    <a:pt x="300" y="150"/>
                  </a:cubicBezTo>
                  <a:cubicBezTo>
                    <a:pt x="300" y="110"/>
                    <a:pt x="284" y="72"/>
                    <a:pt x="256" y="44"/>
                  </a:cubicBezTo>
                  <a:cubicBezTo>
                    <a:pt x="228" y="16"/>
                    <a:pt x="190" y="0"/>
                    <a:pt x="150" y="0"/>
                  </a:cubicBezTo>
                  <a:cubicBezTo>
                    <a:pt x="110" y="0"/>
                    <a:pt x="72" y="16"/>
                    <a:pt x="44" y="44"/>
                  </a:cubicBezTo>
                  <a:cubicBezTo>
                    <a:pt x="16" y="72"/>
                    <a:pt x="0" y="110"/>
                    <a:pt x="0" y="150"/>
                  </a:cubicBezTo>
                  <a:cubicBezTo>
                    <a:pt x="0" y="190"/>
                    <a:pt x="16" y="228"/>
                    <a:pt x="44" y="256"/>
                  </a:cubicBezTo>
                  <a:cubicBezTo>
                    <a:pt x="72" y="284"/>
                    <a:pt x="110" y="300"/>
                    <a:pt x="150" y="300"/>
                  </a:cubicBezTo>
                  <a:close/>
                </a:path>
              </a:pathLst>
            </a:custGeom>
            <a:solidFill>
              <a:srgbClr val="FFFFFF"/>
            </a:solidFill>
            <a:ln w="3175" cap="flat">
              <a:noFill/>
              <a:prstDash val="solid"/>
              <a:round/>
              <a:headEnd/>
              <a:tailEnd/>
            </a:ln>
            <a:extLst>
              <a:ext uri="{91240B29-F687-4F45-9708-019B960494DF}">
                <a14:hiddenLine xmlns:a14="http://schemas.microsoft.com/office/drawing/2010/main" w="3175" cap="flat">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92" name="Freeform 75">
              <a:extLst>
                <a:ext uri="{FF2B5EF4-FFF2-40B4-BE49-F238E27FC236}">
                  <a16:creationId xmlns:a16="http://schemas.microsoft.com/office/drawing/2014/main" id="{AA44135B-7AAF-4AA6-9E78-066DAAD74927}"/>
                </a:ext>
              </a:extLst>
            </p:cNvPr>
            <p:cNvSpPr>
              <a:spLocks/>
            </p:cNvSpPr>
            <p:nvPr/>
          </p:nvSpPr>
          <p:spPr bwMode="auto">
            <a:xfrm>
              <a:off x="3657600" y="3584575"/>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90"/>
                    <a:pt x="300" y="150"/>
                  </a:cubicBezTo>
                  <a:cubicBezTo>
                    <a:pt x="300" y="110"/>
                    <a:pt x="284" y="72"/>
                    <a:pt x="256" y="44"/>
                  </a:cubicBezTo>
                  <a:cubicBezTo>
                    <a:pt x="228" y="16"/>
                    <a:pt x="190" y="0"/>
                    <a:pt x="150" y="0"/>
                  </a:cubicBezTo>
                  <a:cubicBezTo>
                    <a:pt x="110" y="0"/>
                    <a:pt x="72" y="16"/>
                    <a:pt x="44" y="44"/>
                  </a:cubicBezTo>
                  <a:cubicBezTo>
                    <a:pt x="16" y="72"/>
                    <a:pt x="0" y="110"/>
                    <a:pt x="0" y="150"/>
                  </a:cubicBezTo>
                  <a:cubicBezTo>
                    <a:pt x="0" y="190"/>
                    <a:pt x="16" y="228"/>
                    <a:pt x="44" y="256"/>
                  </a:cubicBezTo>
                  <a:cubicBezTo>
                    <a:pt x="72" y="284"/>
                    <a:pt x="110" y="300"/>
                    <a:pt x="150" y="300"/>
                  </a:cubicBezTo>
                  <a:close/>
                </a:path>
              </a:pathLst>
            </a:custGeom>
            <a:noFill/>
            <a:ln w="317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93" name="Freeform 76">
              <a:extLst>
                <a:ext uri="{FF2B5EF4-FFF2-40B4-BE49-F238E27FC236}">
                  <a16:creationId xmlns:a16="http://schemas.microsoft.com/office/drawing/2014/main" id="{1D7EFC72-8785-4BAC-860B-10FDD151EF8D}"/>
                </a:ext>
              </a:extLst>
            </p:cNvPr>
            <p:cNvSpPr>
              <a:spLocks/>
            </p:cNvSpPr>
            <p:nvPr/>
          </p:nvSpPr>
          <p:spPr bwMode="auto">
            <a:xfrm>
              <a:off x="3727450" y="3584575"/>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5" y="228"/>
                    <a:pt x="300" y="190"/>
                    <a:pt x="300" y="150"/>
                  </a:cubicBezTo>
                  <a:cubicBezTo>
                    <a:pt x="300" y="110"/>
                    <a:pt x="285" y="72"/>
                    <a:pt x="256" y="44"/>
                  </a:cubicBezTo>
                  <a:cubicBezTo>
                    <a:pt x="228" y="16"/>
                    <a:pt x="190" y="0"/>
                    <a:pt x="150" y="0"/>
                  </a:cubicBezTo>
                  <a:cubicBezTo>
                    <a:pt x="110" y="0"/>
                    <a:pt x="72" y="16"/>
                    <a:pt x="44" y="44"/>
                  </a:cubicBezTo>
                  <a:cubicBezTo>
                    <a:pt x="16" y="72"/>
                    <a:pt x="0" y="110"/>
                    <a:pt x="0" y="150"/>
                  </a:cubicBezTo>
                  <a:cubicBezTo>
                    <a:pt x="0" y="190"/>
                    <a:pt x="16" y="228"/>
                    <a:pt x="44" y="256"/>
                  </a:cubicBezTo>
                  <a:cubicBezTo>
                    <a:pt x="72" y="284"/>
                    <a:pt x="110" y="300"/>
                    <a:pt x="150" y="300"/>
                  </a:cubicBezTo>
                  <a:close/>
                </a:path>
              </a:pathLst>
            </a:custGeom>
            <a:solidFill>
              <a:srgbClr val="FFFFFF"/>
            </a:solidFill>
            <a:ln w="3175" cap="flat">
              <a:noFill/>
              <a:prstDash val="solid"/>
              <a:round/>
              <a:headEnd/>
              <a:tailEnd/>
            </a:ln>
            <a:extLst>
              <a:ext uri="{91240B29-F687-4F45-9708-019B960494DF}">
                <a14:hiddenLine xmlns:a14="http://schemas.microsoft.com/office/drawing/2010/main" w="3175" cap="flat">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94" name="Freeform 77">
              <a:extLst>
                <a:ext uri="{FF2B5EF4-FFF2-40B4-BE49-F238E27FC236}">
                  <a16:creationId xmlns:a16="http://schemas.microsoft.com/office/drawing/2014/main" id="{A0FF74AC-41AD-4777-8180-A60069CF7B97}"/>
                </a:ext>
              </a:extLst>
            </p:cNvPr>
            <p:cNvSpPr>
              <a:spLocks/>
            </p:cNvSpPr>
            <p:nvPr/>
          </p:nvSpPr>
          <p:spPr bwMode="auto">
            <a:xfrm>
              <a:off x="3727450" y="3584575"/>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5" y="228"/>
                    <a:pt x="300" y="190"/>
                    <a:pt x="300" y="150"/>
                  </a:cubicBezTo>
                  <a:cubicBezTo>
                    <a:pt x="300" y="110"/>
                    <a:pt x="285" y="72"/>
                    <a:pt x="256" y="44"/>
                  </a:cubicBezTo>
                  <a:cubicBezTo>
                    <a:pt x="228" y="16"/>
                    <a:pt x="190" y="0"/>
                    <a:pt x="150" y="0"/>
                  </a:cubicBezTo>
                  <a:cubicBezTo>
                    <a:pt x="110" y="0"/>
                    <a:pt x="72" y="16"/>
                    <a:pt x="44" y="44"/>
                  </a:cubicBezTo>
                  <a:cubicBezTo>
                    <a:pt x="16" y="72"/>
                    <a:pt x="0" y="110"/>
                    <a:pt x="0" y="150"/>
                  </a:cubicBezTo>
                  <a:cubicBezTo>
                    <a:pt x="0" y="190"/>
                    <a:pt x="16" y="228"/>
                    <a:pt x="44" y="256"/>
                  </a:cubicBezTo>
                  <a:cubicBezTo>
                    <a:pt x="72" y="284"/>
                    <a:pt x="110" y="300"/>
                    <a:pt x="150" y="300"/>
                  </a:cubicBezTo>
                  <a:close/>
                </a:path>
              </a:pathLst>
            </a:custGeom>
            <a:noFill/>
            <a:ln w="317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95" name="Freeform 78">
              <a:extLst>
                <a:ext uri="{FF2B5EF4-FFF2-40B4-BE49-F238E27FC236}">
                  <a16:creationId xmlns:a16="http://schemas.microsoft.com/office/drawing/2014/main" id="{72AE0802-E9BE-4CA0-BAC4-AD5E567C7BEB}"/>
                </a:ext>
              </a:extLst>
            </p:cNvPr>
            <p:cNvSpPr>
              <a:spLocks/>
            </p:cNvSpPr>
            <p:nvPr/>
          </p:nvSpPr>
          <p:spPr bwMode="auto">
            <a:xfrm>
              <a:off x="2884487" y="3303588"/>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90"/>
                    <a:pt x="300" y="150"/>
                  </a:cubicBezTo>
                  <a:cubicBezTo>
                    <a:pt x="300" y="110"/>
                    <a:pt x="284" y="72"/>
                    <a:pt x="256" y="44"/>
                  </a:cubicBezTo>
                  <a:cubicBezTo>
                    <a:pt x="228" y="16"/>
                    <a:pt x="190" y="0"/>
                    <a:pt x="150" y="0"/>
                  </a:cubicBezTo>
                  <a:cubicBezTo>
                    <a:pt x="110" y="0"/>
                    <a:pt x="72" y="16"/>
                    <a:pt x="44" y="44"/>
                  </a:cubicBezTo>
                  <a:cubicBezTo>
                    <a:pt x="16" y="72"/>
                    <a:pt x="0" y="110"/>
                    <a:pt x="0" y="150"/>
                  </a:cubicBezTo>
                  <a:cubicBezTo>
                    <a:pt x="0" y="190"/>
                    <a:pt x="16" y="228"/>
                    <a:pt x="44" y="256"/>
                  </a:cubicBezTo>
                  <a:cubicBezTo>
                    <a:pt x="72" y="284"/>
                    <a:pt x="110" y="300"/>
                    <a:pt x="150" y="300"/>
                  </a:cubicBezTo>
                  <a:close/>
                </a:path>
              </a:pathLst>
            </a:custGeom>
            <a:solidFill>
              <a:srgbClr val="000000"/>
            </a:solidFill>
            <a:ln w="3175" cap="flat">
              <a:noFill/>
              <a:prstDash val="solid"/>
              <a:round/>
              <a:headEnd/>
              <a:tailEnd/>
            </a:ln>
            <a:extLst>
              <a:ext uri="{91240B29-F687-4F45-9708-019B960494DF}">
                <a14:hiddenLine xmlns:a14="http://schemas.microsoft.com/office/drawing/2010/main" w="3175" cap="flat">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96" name="Freeform 79">
              <a:extLst>
                <a:ext uri="{FF2B5EF4-FFF2-40B4-BE49-F238E27FC236}">
                  <a16:creationId xmlns:a16="http://schemas.microsoft.com/office/drawing/2014/main" id="{69807572-7A7D-4353-9D8E-32D84ADAFE79}"/>
                </a:ext>
              </a:extLst>
            </p:cNvPr>
            <p:cNvSpPr>
              <a:spLocks/>
            </p:cNvSpPr>
            <p:nvPr/>
          </p:nvSpPr>
          <p:spPr bwMode="auto">
            <a:xfrm>
              <a:off x="2884487" y="3303588"/>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90"/>
                    <a:pt x="300" y="150"/>
                  </a:cubicBezTo>
                  <a:cubicBezTo>
                    <a:pt x="300" y="110"/>
                    <a:pt x="284" y="72"/>
                    <a:pt x="256" y="44"/>
                  </a:cubicBezTo>
                  <a:cubicBezTo>
                    <a:pt x="228" y="16"/>
                    <a:pt x="190" y="0"/>
                    <a:pt x="150" y="0"/>
                  </a:cubicBezTo>
                  <a:cubicBezTo>
                    <a:pt x="110" y="0"/>
                    <a:pt x="72" y="16"/>
                    <a:pt x="44" y="44"/>
                  </a:cubicBezTo>
                  <a:cubicBezTo>
                    <a:pt x="16" y="72"/>
                    <a:pt x="0" y="110"/>
                    <a:pt x="0" y="150"/>
                  </a:cubicBezTo>
                  <a:cubicBezTo>
                    <a:pt x="0" y="190"/>
                    <a:pt x="16" y="228"/>
                    <a:pt x="44" y="256"/>
                  </a:cubicBezTo>
                  <a:cubicBezTo>
                    <a:pt x="72" y="284"/>
                    <a:pt x="110" y="300"/>
                    <a:pt x="150" y="300"/>
                  </a:cubicBezTo>
                  <a:close/>
                </a:path>
              </a:pathLst>
            </a:custGeom>
            <a:noFill/>
            <a:ln w="317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97" name="Freeform 80">
              <a:extLst>
                <a:ext uri="{FF2B5EF4-FFF2-40B4-BE49-F238E27FC236}">
                  <a16:creationId xmlns:a16="http://schemas.microsoft.com/office/drawing/2014/main" id="{EF4B3F90-BEDA-452A-B98D-95B6F2C66E14}"/>
                </a:ext>
              </a:extLst>
            </p:cNvPr>
            <p:cNvSpPr>
              <a:spLocks/>
            </p:cNvSpPr>
            <p:nvPr/>
          </p:nvSpPr>
          <p:spPr bwMode="auto">
            <a:xfrm>
              <a:off x="2884487" y="3233738"/>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5"/>
                    <a:pt x="256" y="256"/>
                  </a:cubicBezTo>
                  <a:cubicBezTo>
                    <a:pt x="284" y="228"/>
                    <a:pt x="300" y="190"/>
                    <a:pt x="300" y="150"/>
                  </a:cubicBezTo>
                  <a:cubicBezTo>
                    <a:pt x="300" y="110"/>
                    <a:pt x="284" y="72"/>
                    <a:pt x="256" y="44"/>
                  </a:cubicBezTo>
                  <a:cubicBezTo>
                    <a:pt x="228" y="16"/>
                    <a:pt x="190" y="0"/>
                    <a:pt x="150" y="0"/>
                  </a:cubicBezTo>
                  <a:cubicBezTo>
                    <a:pt x="110" y="0"/>
                    <a:pt x="72" y="16"/>
                    <a:pt x="44" y="44"/>
                  </a:cubicBezTo>
                  <a:cubicBezTo>
                    <a:pt x="16" y="72"/>
                    <a:pt x="0" y="110"/>
                    <a:pt x="0" y="150"/>
                  </a:cubicBezTo>
                  <a:cubicBezTo>
                    <a:pt x="0" y="190"/>
                    <a:pt x="16" y="228"/>
                    <a:pt x="44" y="256"/>
                  </a:cubicBezTo>
                  <a:cubicBezTo>
                    <a:pt x="72" y="285"/>
                    <a:pt x="110" y="300"/>
                    <a:pt x="150" y="300"/>
                  </a:cubicBezTo>
                  <a:close/>
                </a:path>
              </a:pathLst>
            </a:custGeom>
            <a:solidFill>
              <a:srgbClr val="000000"/>
            </a:solidFill>
            <a:ln w="3175" cap="flat">
              <a:noFill/>
              <a:prstDash val="solid"/>
              <a:round/>
              <a:headEnd/>
              <a:tailEnd/>
            </a:ln>
            <a:extLst>
              <a:ext uri="{91240B29-F687-4F45-9708-019B960494DF}">
                <a14:hiddenLine xmlns:a14="http://schemas.microsoft.com/office/drawing/2010/main" w="3175" cap="flat">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98" name="Freeform 81">
              <a:extLst>
                <a:ext uri="{FF2B5EF4-FFF2-40B4-BE49-F238E27FC236}">
                  <a16:creationId xmlns:a16="http://schemas.microsoft.com/office/drawing/2014/main" id="{2779D1B3-6FBE-41DD-8094-434FD40AC56E}"/>
                </a:ext>
              </a:extLst>
            </p:cNvPr>
            <p:cNvSpPr>
              <a:spLocks/>
            </p:cNvSpPr>
            <p:nvPr/>
          </p:nvSpPr>
          <p:spPr bwMode="auto">
            <a:xfrm>
              <a:off x="2884487" y="3233738"/>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5"/>
                    <a:pt x="256" y="256"/>
                  </a:cubicBezTo>
                  <a:cubicBezTo>
                    <a:pt x="284" y="228"/>
                    <a:pt x="300" y="190"/>
                    <a:pt x="300" y="150"/>
                  </a:cubicBezTo>
                  <a:cubicBezTo>
                    <a:pt x="300" y="110"/>
                    <a:pt x="284" y="72"/>
                    <a:pt x="256" y="44"/>
                  </a:cubicBezTo>
                  <a:cubicBezTo>
                    <a:pt x="228" y="16"/>
                    <a:pt x="190" y="0"/>
                    <a:pt x="150" y="0"/>
                  </a:cubicBezTo>
                  <a:cubicBezTo>
                    <a:pt x="110" y="0"/>
                    <a:pt x="72" y="16"/>
                    <a:pt x="44" y="44"/>
                  </a:cubicBezTo>
                  <a:cubicBezTo>
                    <a:pt x="16" y="72"/>
                    <a:pt x="0" y="110"/>
                    <a:pt x="0" y="150"/>
                  </a:cubicBezTo>
                  <a:cubicBezTo>
                    <a:pt x="0" y="190"/>
                    <a:pt x="16" y="228"/>
                    <a:pt x="44" y="256"/>
                  </a:cubicBezTo>
                  <a:cubicBezTo>
                    <a:pt x="72" y="285"/>
                    <a:pt x="110" y="300"/>
                    <a:pt x="150" y="300"/>
                  </a:cubicBezTo>
                  <a:close/>
                </a:path>
              </a:pathLst>
            </a:custGeom>
            <a:noFill/>
            <a:ln w="317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99" name="Freeform 82">
              <a:extLst>
                <a:ext uri="{FF2B5EF4-FFF2-40B4-BE49-F238E27FC236}">
                  <a16:creationId xmlns:a16="http://schemas.microsoft.com/office/drawing/2014/main" id="{2CAB653A-2BEC-4500-9BC6-7CAB10E87301}"/>
                </a:ext>
              </a:extLst>
            </p:cNvPr>
            <p:cNvSpPr>
              <a:spLocks/>
            </p:cNvSpPr>
            <p:nvPr/>
          </p:nvSpPr>
          <p:spPr bwMode="auto">
            <a:xfrm>
              <a:off x="2884487" y="3163888"/>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89"/>
                    <a:pt x="300" y="150"/>
                  </a:cubicBezTo>
                  <a:cubicBezTo>
                    <a:pt x="300" y="110"/>
                    <a:pt x="284" y="72"/>
                    <a:pt x="256" y="44"/>
                  </a:cubicBezTo>
                  <a:cubicBezTo>
                    <a:pt x="228" y="15"/>
                    <a:pt x="190" y="0"/>
                    <a:pt x="150" y="0"/>
                  </a:cubicBezTo>
                  <a:cubicBezTo>
                    <a:pt x="110" y="0"/>
                    <a:pt x="72" y="15"/>
                    <a:pt x="44" y="44"/>
                  </a:cubicBezTo>
                  <a:cubicBezTo>
                    <a:pt x="16" y="72"/>
                    <a:pt x="0" y="110"/>
                    <a:pt x="0" y="150"/>
                  </a:cubicBezTo>
                  <a:cubicBezTo>
                    <a:pt x="0" y="189"/>
                    <a:pt x="16" y="228"/>
                    <a:pt x="44" y="256"/>
                  </a:cubicBezTo>
                  <a:cubicBezTo>
                    <a:pt x="72" y="284"/>
                    <a:pt x="110" y="300"/>
                    <a:pt x="150" y="300"/>
                  </a:cubicBezTo>
                  <a:close/>
                </a:path>
              </a:pathLst>
            </a:custGeom>
            <a:solidFill>
              <a:srgbClr val="000000"/>
            </a:solidFill>
            <a:ln w="3175" cap="flat">
              <a:noFill/>
              <a:prstDash val="solid"/>
              <a:round/>
              <a:headEnd/>
              <a:tailEnd/>
            </a:ln>
            <a:extLst>
              <a:ext uri="{91240B29-F687-4F45-9708-019B960494DF}">
                <a14:hiddenLine xmlns:a14="http://schemas.microsoft.com/office/drawing/2010/main" w="3175" cap="flat">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00" name="Freeform 83">
              <a:extLst>
                <a:ext uri="{FF2B5EF4-FFF2-40B4-BE49-F238E27FC236}">
                  <a16:creationId xmlns:a16="http://schemas.microsoft.com/office/drawing/2014/main" id="{70E7C483-4E4C-45D3-BAF1-2C16CD51AC38}"/>
                </a:ext>
              </a:extLst>
            </p:cNvPr>
            <p:cNvSpPr>
              <a:spLocks/>
            </p:cNvSpPr>
            <p:nvPr/>
          </p:nvSpPr>
          <p:spPr bwMode="auto">
            <a:xfrm>
              <a:off x="2884487" y="3163888"/>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89"/>
                    <a:pt x="300" y="150"/>
                  </a:cubicBezTo>
                  <a:cubicBezTo>
                    <a:pt x="300" y="110"/>
                    <a:pt x="284" y="72"/>
                    <a:pt x="256" y="44"/>
                  </a:cubicBezTo>
                  <a:cubicBezTo>
                    <a:pt x="228" y="15"/>
                    <a:pt x="190" y="0"/>
                    <a:pt x="150" y="0"/>
                  </a:cubicBezTo>
                  <a:cubicBezTo>
                    <a:pt x="110" y="0"/>
                    <a:pt x="72" y="15"/>
                    <a:pt x="44" y="44"/>
                  </a:cubicBezTo>
                  <a:cubicBezTo>
                    <a:pt x="16" y="72"/>
                    <a:pt x="0" y="110"/>
                    <a:pt x="0" y="150"/>
                  </a:cubicBezTo>
                  <a:cubicBezTo>
                    <a:pt x="0" y="189"/>
                    <a:pt x="16" y="228"/>
                    <a:pt x="44" y="256"/>
                  </a:cubicBezTo>
                  <a:cubicBezTo>
                    <a:pt x="72" y="284"/>
                    <a:pt x="110" y="300"/>
                    <a:pt x="150" y="300"/>
                  </a:cubicBezTo>
                  <a:close/>
                </a:path>
              </a:pathLst>
            </a:custGeom>
            <a:noFill/>
            <a:ln w="317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101" name="Freeform 84">
              <a:extLst>
                <a:ext uri="{FF2B5EF4-FFF2-40B4-BE49-F238E27FC236}">
                  <a16:creationId xmlns:a16="http://schemas.microsoft.com/office/drawing/2014/main" id="{9E4DE073-3609-46DE-ACDD-F5004B6CAA89}"/>
                </a:ext>
              </a:extLst>
            </p:cNvPr>
            <p:cNvSpPr>
              <a:spLocks/>
            </p:cNvSpPr>
            <p:nvPr/>
          </p:nvSpPr>
          <p:spPr bwMode="auto">
            <a:xfrm>
              <a:off x="2884487" y="3094038"/>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90"/>
                    <a:pt x="300" y="150"/>
                  </a:cubicBezTo>
                  <a:cubicBezTo>
                    <a:pt x="300" y="110"/>
                    <a:pt x="284" y="72"/>
                    <a:pt x="256" y="44"/>
                  </a:cubicBezTo>
                  <a:cubicBezTo>
                    <a:pt x="228" y="16"/>
                    <a:pt x="190" y="0"/>
                    <a:pt x="150" y="0"/>
                  </a:cubicBezTo>
                  <a:cubicBezTo>
                    <a:pt x="110" y="0"/>
                    <a:pt x="72" y="16"/>
                    <a:pt x="44" y="44"/>
                  </a:cubicBezTo>
                  <a:cubicBezTo>
                    <a:pt x="16" y="72"/>
                    <a:pt x="0" y="110"/>
                    <a:pt x="0" y="150"/>
                  </a:cubicBezTo>
                  <a:cubicBezTo>
                    <a:pt x="0" y="190"/>
                    <a:pt x="16" y="228"/>
                    <a:pt x="44" y="256"/>
                  </a:cubicBezTo>
                  <a:cubicBezTo>
                    <a:pt x="72" y="284"/>
                    <a:pt x="110" y="300"/>
                    <a:pt x="150" y="300"/>
                  </a:cubicBezTo>
                  <a:close/>
                </a:path>
              </a:pathLst>
            </a:custGeom>
            <a:solidFill>
              <a:srgbClr val="000000"/>
            </a:solidFill>
            <a:ln w="3175" cap="flat">
              <a:noFill/>
              <a:prstDash val="solid"/>
              <a:round/>
              <a:headEnd/>
              <a:tailEnd/>
            </a:ln>
            <a:extLst>
              <a:ext uri="{91240B29-F687-4F45-9708-019B960494DF}">
                <a14:hiddenLine xmlns:a14="http://schemas.microsoft.com/office/drawing/2010/main" w="3175" cap="flat">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02" name="Freeform 85">
              <a:extLst>
                <a:ext uri="{FF2B5EF4-FFF2-40B4-BE49-F238E27FC236}">
                  <a16:creationId xmlns:a16="http://schemas.microsoft.com/office/drawing/2014/main" id="{DEE914E9-8A74-4048-9C2B-10958367BB41}"/>
                </a:ext>
              </a:extLst>
            </p:cNvPr>
            <p:cNvSpPr>
              <a:spLocks/>
            </p:cNvSpPr>
            <p:nvPr/>
          </p:nvSpPr>
          <p:spPr bwMode="auto">
            <a:xfrm>
              <a:off x="2884487" y="3094038"/>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90"/>
                    <a:pt x="300" y="150"/>
                  </a:cubicBezTo>
                  <a:cubicBezTo>
                    <a:pt x="300" y="110"/>
                    <a:pt x="284" y="72"/>
                    <a:pt x="256" y="44"/>
                  </a:cubicBezTo>
                  <a:cubicBezTo>
                    <a:pt x="228" y="16"/>
                    <a:pt x="190" y="0"/>
                    <a:pt x="150" y="0"/>
                  </a:cubicBezTo>
                  <a:cubicBezTo>
                    <a:pt x="110" y="0"/>
                    <a:pt x="72" y="16"/>
                    <a:pt x="44" y="44"/>
                  </a:cubicBezTo>
                  <a:cubicBezTo>
                    <a:pt x="16" y="72"/>
                    <a:pt x="0" y="110"/>
                    <a:pt x="0" y="150"/>
                  </a:cubicBezTo>
                  <a:cubicBezTo>
                    <a:pt x="0" y="190"/>
                    <a:pt x="16" y="228"/>
                    <a:pt x="44" y="256"/>
                  </a:cubicBezTo>
                  <a:cubicBezTo>
                    <a:pt x="72" y="284"/>
                    <a:pt x="110" y="300"/>
                    <a:pt x="150" y="300"/>
                  </a:cubicBezTo>
                  <a:close/>
                </a:path>
              </a:pathLst>
            </a:custGeom>
            <a:noFill/>
            <a:ln w="317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103" name="Freeform 86">
              <a:extLst>
                <a:ext uri="{FF2B5EF4-FFF2-40B4-BE49-F238E27FC236}">
                  <a16:creationId xmlns:a16="http://schemas.microsoft.com/office/drawing/2014/main" id="{BD23924B-F294-4F72-824B-78E1C8CEB2E8}"/>
                </a:ext>
              </a:extLst>
            </p:cNvPr>
            <p:cNvSpPr>
              <a:spLocks/>
            </p:cNvSpPr>
            <p:nvPr/>
          </p:nvSpPr>
          <p:spPr bwMode="auto">
            <a:xfrm>
              <a:off x="2884487" y="3022600"/>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89"/>
                    <a:pt x="300" y="150"/>
                  </a:cubicBezTo>
                  <a:cubicBezTo>
                    <a:pt x="300" y="110"/>
                    <a:pt x="284" y="72"/>
                    <a:pt x="256" y="44"/>
                  </a:cubicBezTo>
                  <a:cubicBezTo>
                    <a:pt x="228" y="15"/>
                    <a:pt x="190" y="0"/>
                    <a:pt x="150" y="0"/>
                  </a:cubicBezTo>
                  <a:cubicBezTo>
                    <a:pt x="110" y="0"/>
                    <a:pt x="72" y="15"/>
                    <a:pt x="44" y="44"/>
                  </a:cubicBezTo>
                  <a:cubicBezTo>
                    <a:pt x="16" y="72"/>
                    <a:pt x="0" y="110"/>
                    <a:pt x="0" y="150"/>
                  </a:cubicBezTo>
                  <a:cubicBezTo>
                    <a:pt x="0" y="189"/>
                    <a:pt x="16" y="228"/>
                    <a:pt x="44" y="256"/>
                  </a:cubicBezTo>
                  <a:cubicBezTo>
                    <a:pt x="72" y="284"/>
                    <a:pt x="110" y="300"/>
                    <a:pt x="150" y="300"/>
                  </a:cubicBezTo>
                  <a:close/>
                </a:path>
              </a:pathLst>
            </a:custGeom>
            <a:solidFill>
              <a:srgbClr val="000000"/>
            </a:solidFill>
            <a:ln w="3175" cap="flat">
              <a:noFill/>
              <a:prstDash val="solid"/>
              <a:round/>
              <a:headEnd/>
              <a:tailEnd/>
            </a:ln>
            <a:extLst>
              <a:ext uri="{91240B29-F687-4F45-9708-019B960494DF}">
                <a14:hiddenLine xmlns:a14="http://schemas.microsoft.com/office/drawing/2010/main" w="3175" cap="flat">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04" name="Freeform 87">
              <a:extLst>
                <a:ext uri="{FF2B5EF4-FFF2-40B4-BE49-F238E27FC236}">
                  <a16:creationId xmlns:a16="http://schemas.microsoft.com/office/drawing/2014/main" id="{4A6B2823-3A21-4760-97A0-934D1201DC55}"/>
                </a:ext>
              </a:extLst>
            </p:cNvPr>
            <p:cNvSpPr>
              <a:spLocks/>
            </p:cNvSpPr>
            <p:nvPr/>
          </p:nvSpPr>
          <p:spPr bwMode="auto">
            <a:xfrm>
              <a:off x="2884487" y="3022600"/>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89"/>
                    <a:pt x="300" y="150"/>
                  </a:cubicBezTo>
                  <a:cubicBezTo>
                    <a:pt x="300" y="110"/>
                    <a:pt x="284" y="72"/>
                    <a:pt x="256" y="44"/>
                  </a:cubicBezTo>
                  <a:cubicBezTo>
                    <a:pt x="228" y="15"/>
                    <a:pt x="190" y="0"/>
                    <a:pt x="150" y="0"/>
                  </a:cubicBezTo>
                  <a:cubicBezTo>
                    <a:pt x="110" y="0"/>
                    <a:pt x="72" y="15"/>
                    <a:pt x="44" y="44"/>
                  </a:cubicBezTo>
                  <a:cubicBezTo>
                    <a:pt x="16" y="72"/>
                    <a:pt x="0" y="110"/>
                    <a:pt x="0" y="150"/>
                  </a:cubicBezTo>
                  <a:cubicBezTo>
                    <a:pt x="0" y="189"/>
                    <a:pt x="16" y="228"/>
                    <a:pt x="44" y="256"/>
                  </a:cubicBezTo>
                  <a:cubicBezTo>
                    <a:pt x="72" y="284"/>
                    <a:pt x="110" y="300"/>
                    <a:pt x="150" y="300"/>
                  </a:cubicBezTo>
                  <a:close/>
                </a:path>
              </a:pathLst>
            </a:custGeom>
            <a:noFill/>
            <a:ln w="317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105" name="Freeform 88">
              <a:extLst>
                <a:ext uri="{FF2B5EF4-FFF2-40B4-BE49-F238E27FC236}">
                  <a16:creationId xmlns:a16="http://schemas.microsoft.com/office/drawing/2014/main" id="{EC92CB85-B205-4B3A-B83E-6ADBC12DEF60}"/>
                </a:ext>
              </a:extLst>
            </p:cNvPr>
            <p:cNvSpPr>
              <a:spLocks/>
            </p:cNvSpPr>
            <p:nvPr/>
          </p:nvSpPr>
          <p:spPr bwMode="auto">
            <a:xfrm>
              <a:off x="2884487" y="2952750"/>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90"/>
                    <a:pt x="300" y="150"/>
                  </a:cubicBezTo>
                  <a:cubicBezTo>
                    <a:pt x="300" y="110"/>
                    <a:pt x="284" y="72"/>
                    <a:pt x="256" y="44"/>
                  </a:cubicBezTo>
                  <a:cubicBezTo>
                    <a:pt x="228" y="16"/>
                    <a:pt x="190" y="0"/>
                    <a:pt x="150" y="0"/>
                  </a:cubicBezTo>
                  <a:cubicBezTo>
                    <a:pt x="110" y="0"/>
                    <a:pt x="72" y="16"/>
                    <a:pt x="44" y="44"/>
                  </a:cubicBezTo>
                  <a:cubicBezTo>
                    <a:pt x="16" y="72"/>
                    <a:pt x="0" y="110"/>
                    <a:pt x="0" y="150"/>
                  </a:cubicBezTo>
                  <a:cubicBezTo>
                    <a:pt x="0" y="190"/>
                    <a:pt x="16" y="228"/>
                    <a:pt x="44" y="256"/>
                  </a:cubicBezTo>
                  <a:cubicBezTo>
                    <a:pt x="72" y="284"/>
                    <a:pt x="110" y="300"/>
                    <a:pt x="150" y="300"/>
                  </a:cubicBezTo>
                  <a:close/>
                </a:path>
              </a:pathLst>
            </a:custGeom>
            <a:solidFill>
              <a:srgbClr val="000000"/>
            </a:solidFill>
            <a:ln w="3175" cap="flat">
              <a:noFill/>
              <a:prstDash val="solid"/>
              <a:round/>
              <a:headEnd/>
              <a:tailEnd/>
            </a:ln>
            <a:extLst>
              <a:ext uri="{91240B29-F687-4F45-9708-019B960494DF}">
                <a14:hiddenLine xmlns:a14="http://schemas.microsoft.com/office/drawing/2010/main" w="3175" cap="flat">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06" name="Freeform 89">
              <a:extLst>
                <a:ext uri="{FF2B5EF4-FFF2-40B4-BE49-F238E27FC236}">
                  <a16:creationId xmlns:a16="http://schemas.microsoft.com/office/drawing/2014/main" id="{9A37855E-3A2E-4129-831A-B0F4D40EA704}"/>
                </a:ext>
              </a:extLst>
            </p:cNvPr>
            <p:cNvSpPr>
              <a:spLocks/>
            </p:cNvSpPr>
            <p:nvPr/>
          </p:nvSpPr>
          <p:spPr bwMode="auto">
            <a:xfrm>
              <a:off x="2884487" y="2952750"/>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90"/>
                    <a:pt x="300" y="150"/>
                  </a:cubicBezTo>
                  <a:cubicBezTo>
                    <a:pt x="300" y="110"/>
                    <a:pt x="284" y="72"/>
                    <a:pt x="256" y="44"/>
                  </a:cubicBezTo>
                  <a:cubicBezTo>
                    <a:pt x="228" y="16"/>
                    <a:pt x="190" y="0"/>
                    <a:pt x="150" y="0"/>
                  </a:cubicBezTo>
                  <a:cubicBezTo>
                    <a:pt x="110" y="0"/>
                    <a:pt x="72" y="16"/>
                    <a:pt x="44" y="44"/>
                  </a:cubicBezTo>
                  <a:cubicBezTo>
                    <a:pt x="16" y="72"/>
                    <a:pt x="0" y="110"/>
                    <a:pt x="0" y="150"/>
                  </a:cubicBezTo>
                  <a:cubicBezTo>
                    <a:pt x="0" y="190"/>
                    <a:pt x="16" y="228"/>
                    <a:pt x="44" y="256"/>
                  </a:cubicBezTo>
                  <a:cubicBezTo>
                    <a:pt x="72" y="284"/>
                    <a:pt x="110" y="300"/>
                    <a:pt x="150" y="300"/>
                  </a:cubicBezTo>
                  <a:close/>
                </a:path>
              </a:pathLst>
            </a:custGeom>
            <a:noFill/>
            <a:ln w="317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107" name="Freeform 90">
              <a:extLst>
                <a:ext uri="{FF2B5EF4-FFF2-40B4-BE49-F238E27FC236}">
                  <a16:creationId xmlns:a16="http://schemas.microsoft.com/office/drawing/2014/main" id="{1F0F22E9-32DC-41C0-A2BC-2FE8148FE88E}"/>
                </a:ext>
              </a:extLst>
            </p:cNvPr>
            <p:cNvSpPr>
              <a:spLocks/>
            </p:cNvSpPr>
            <p:nvPr/>
          </p:nvSpPr>
          <p:spPr bwMode="auto">
            <a:xfrm>
              <a:off x="2884487" y="2882900"/>
              <a:ext cx="20638" cy="20638"/>
            </a:xfrm>
            <a:custGeom>
              <a:avLst/>
              <a:gdLst>
                <a:gd name="T0" fmla="*/ 150 w 300"/>
                <a:gd name="T1" fmla="*/ 300 h 300"/>
                <a:gd name="T2" fmla="*/ 256 w 300"/>
                <a:gd name="T3" fmla="*/ 257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7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5"/>
                    <a:pt x="256" y="257"/>
                  </a:cubicBezTo>
                  <a:cubicBezTo>
                    <a:pt x="284" y="228"/>
                    <a:pt x="300" y="190"/>
                    <a:pt x="300" y="150"/>
                  </a:cubicBezTo>
                  <a:cubicBezTo>
                    <a:pt x="300" y="111"/>
                    <a:pt x="284" y="72"/>
                    <a:pt x="256" y="44"/>
                  </a:cubicBezTo>
                  <a:cubicBezTo>
                    <a:pt x="228" y="16"/>
                    <a:pt x="190" y="0"/>
                    <a:pt x="150" y="0"/>
                  </a:cubicBezTo>
                  <a:cubicBezTo>
                    <a:pt x="110" y="0"/>
                    <a:pt x="72" y="16"/>
                    <a:pt x="44" y="44"/>
                  </a:cubicBezTo>
                  <a:cubicBezTo>
                    <a:pt x="16" y="72"/>
                    <a:pt x="0" y="111"/>
                    <a:pt x="0" y="150"/>
                  </a:cubicBezTo>
                  <a:cubicBezTo>
                    <a:pt x="0" y="190"/>
                    <a:pt x="16" y="228"/>
                    <a:pt x="44" y="257"/>
                  </a:cubicBezTo>
                  <a:cubicBezTo>
                    <a:pt x="72" y="285"/>
                    <a:pt x="110" y="300"/>
                    <a:pt x="150" y="300"/>
                  </a:cubicBezTo>
                  <a:close/>
                </a:path>
              </a:pathLst>
            </a:custGeom>
            <a:solidFill>
              <a:srgbClr val="000000"/>
            </a:solidFill>
            <a:ln w="3175" cap="flat">
              <a:noFill/>
              <a:prstDash val="solid"/>
              <a:round/>
              <a:headEnd/>
              <a:tailEnd/>
            </a:ln>
            <a:extLst>
              <a:ext uri="{91240B29-F687-4F45-9708-019B960494DF}">
                <a14:hiddenLine xmlns:a14="http://schemas.microsoft.com/office/drawing/2010/main" w="3175" cap="flat">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08" name="Freeform 91">
              <a:extLst>
                <a:ext uri="{FF2B5EF4-FFF2-40B4-BE49-F238E27FC236}">
                  <a16:creationId xmlns:a16="http://schemas.microsoft.com/office/drawing/2014/main" id="{FD3FDCAC-DC7E-4D62-9007-3BF35E2F070D}"/>
                </a:ext>
              </a:extLst>
            </p:cNvPr>
            <p:cNvSpPr>
              <a:spLocks/>
            </p:cNvSpPr>
            <p:nvPr/>
          </p:nvSpPr>
          <p:spPr bwMode="auto">
            <a:xfrm>
              <a:off x="2884487" y="2882900"/>
              <a:ext cx="20638" cy="20638"/>
            </a:xfrm>
            <a:custGeom>
              <a:avLst/>
              <a:gdLst>
                <a:gd name="T0" fmla="*/ 150 w 300"/>
                <a:gd name="T1" fmla="*/ 300 h 300"/>
                <a:gd name="T2" fmla="*/ 256 w 300"/>
                <a:gd name="T3" fmla="*/ 257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7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5"/>
                    <a:pt x="256" y="257"/>
                  </a:cubicBezTo>
                  <a:cubicBezTo>
                    <a:pt x="284" y="228"/>
                    <a:pt x="300" y="190"/>
                    <a:pt x="300" y="150"/>
                  </a:cubicBezTo>
                  <a:cubicBezTo>
                    <a:pt x="300" y="111"/>
                    <a:pt x="284" y="72"/>
                    <a:pt x="256" y="44"/>
                  </a:cubicBezTo>
                  <a:cubicBezTo>
                    <a:pt x="228" y="16"/>
                    <a:pt x="190" y="0"/>
                    <a:pt x="150" y="0"/>
                  </a:cubicBezTo>
                  <a:cubicBezTo>
                    <a:pt x="110" y="0"/>
                    <a:pt x="72" y="16"/>
                    <a:pt x="44" y="44"/>
                  </a:cubicBezTo>
                  <a:cubicBezTo>
                    <a:pt x="16" y="72"/>
                    <a:pt x="0" y="111"/>
                    <a:pt x="0" y="150"/>
                  </a:cubicBezTo>
                  <a:cubicBezTo>
                    <a:pt x="0" y="190"/>
                    <a:pt x="16" y="228"/>
                    <a:pt x="44" y="257"/>
                  </a:cubicBezTo>
                  <a:cubicBezTo>
                    <a:pt x="72" y="285"/>
                    <a:pt x="110" y="300"/>
                    <a:pt x="150" y="300"/>
                  </a:cubicBezTo>
                  <a:close/>
                </a:path>
              </a:pathLst>
            </a:custGeom>
            <a:noFill/>
            <a:ln w="317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109" name="Freeform 92">
              <a:extLst>
                <a:ext uri="{FF2B5EF4-FFF2-40B4-BE49-F238E27FC236}">
                  <a16:creationId xmlns:a16="http://schemas.microsoft.com/office/drawing/2014/main" id="{46CA0446-9F32-4793-9074-A2710B5042DC}"/>
                </a:ext>
              </a:extLst>
            </p:cNvPr>
            <p:cNvSpPr>
              <a:spLocks/>
            </p:cNvSpPr>
            <p:nvPr/>
          </p:nvSpPr>
          <p:spPr bwMode="auto">
            <a:xfrm>
              <a:off x="2884487" y="2813050"/>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90"/>
                    <a:pt x="300" y="150"/>
                  </a:cubicBezTo>
                  <a:cubicBezTo>
                    <a:pt x="300" y="110"/>
                    <a:pt x="284" y="72"/>
                    <a:pt x="256" y="44"/>
                  </a:cubicBezTo>
                  <a:cubicBezTo>
                    <a:pt x="228" y="16"/>
                    <a:pt x="190" y="0"/>
                    <a:pt x="150" y="0"/>
                  </a:cubicBezTo>
                  <a:cubicBezTo>
                    <a:pt x="110" y="0"/>
                    <a:pt x="72" y="16"/>
                    <a:pt x="44" y="44"/>
                  </a:cubicBezTo>
                  <a:cubicBezTo>
                    <a:pt x="16" y="72"/>
                    <a:pt x="0" y="110"/>
                    <a:pt x="0" y="150"/>
                  </a:cubicBezTo>
                  <a:cubicBezTo>
                    <a:pt x="0" y="190"/>
                    <a:pt x="16" y="228"/>
                    <a:pt x="44" y="256"/>
                  </a:cubicBezTo>
                  <a:cubicBezTo>
                    <a:pt x="72" y="284"/>
                    <a:pt x="110" y="300"/>
                    <a:pt x="150" y="300"/>
                  </a:cubicBezTo>
                  <a:close/>
                </a:path>
              </a:pathLst>
            </a:custGeom>
            <a:solidFill>
              <a:srgbClr val="000000"/>
            </a:solidFill>
            <a:ln w="3175" cap="flat">
              <a:noFill/>
              <a:prstDash val="solid"/>
              <a:round/>
              <a:headEnd/>
              <a:tailEnd/>
            </a:ln>
            <a:extLst>
              <a:ext uri="{91240B29-F687-4F45-9708-019B960494DF}">
                <a14:hiddenLine xmlns:a14="http://schemas.microsoft.com/office/drawing/2010/main" w="3175" cap="flat">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10" name="Freeform 93">
              <a:extLst>
                <a:ext uri="{FF2B5EF4-FFF2-40B4-BE49-F238E27FC236}">
                  <a16:creationId xmlns:a16="http://schemas.microsoft.com/office/drawing/2014/main" id="{94ACAF5C-E6A4-4DD2-94D8-800CD1C0CF5F}"/>
                </a:ext>
              </a:extLst>
            </p:cNvPr>
            <p:cNvSpPr>
              <a:spLocks/>
            </p:cNvSpPr>
            <p:nvPr/>
          </p:nvSpPr>
          <p:spPr bwMode="auto">
            <a:xfrm>
              <a:off x="2884487" y="2813050"/>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90"/>
                    <a:pt x="300" y="150"/>
                  </a:cubicBezTo>
                  <a:cubicBezTo>
                    <a:pt x="300" y="110"/>
                    <a:pt x="284" y="72"/>
                    <a:pt x="256" y="44"/>
                  </a:cubicBezTo>
                  <a:cubicBezTo>
                    <a:pt x="228" y="16"/>
                    <a:pt x="190" y="0"/>
                    <a:pt x="150" y="0"/>
                  </a:cubicBezTo>
                  <a:cubicBezTo>
                    <a:pt x="110" y="0"/>
                    <a:pt x="72" y="16"/>
                    <a:pt x="44" y="44"/>
                  </a:cubicBezTo>
                  <a:cubicBezTo>
                    <a:pt x="16" y="72"/>
                    <a:pt x="0" y="110"/>
                    <a:pt x="0" y="150"/>
                  </a:cubicBezTo>
                  <a:cubicBezTo>
                    <a:pt x="0" y="190"/>
                    <a:pt x="16" y="228"/>
                    <a:pt x="44" y="256"/>
                  </a:cubicBezTo>
                  <a:cubicBezTo>
                    <a:pt x="72" y="284"/>
                    <a:pt x="110" y="300"/>
                    <a:pt x="150" y="300"/>
                  </a:cubicBezTo>
                  <a:close/>
                </a:path>
              </a:pathLst>
            </a:custGeom>
            <a:noFill/>
            <a:ln w="317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111" name="Freeform 94">
              <a:extLst>
                <a:ext uri="{FF2B5EF4-FFF2-40B4-BE49-F238E27FC236}">
                  <a16:creationId xmlns:a16="http://schemas.microsoft.com/office/drawing/2014/main" id="{0B85F3F3-9044-4803-8DAC-EEC9C67686CF}"/>
                </a:ext>
              </a:extLst>
            </p:cNvPr>
            <p:cNvSpPr>
              <a:spLocks/>
            </p:cNvSpPr>
            <p:nvPr/>
          </p:nvSpPr>
          <p:spPr bwMode="auto">
            <a:xfrm>
              <a:off x="2884487" y="2741613"/>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90"/>
                    <a:pt x="300" y="150"/>
                  </a:cubicBezTo>
                  <a:cubicBezTo>
                    <a:pt x="300" y="111"/>
                    <a:pt x="284" y="72"/>
                    <a:pt x="256" y="44"/>
                  </a:cubicBezTo>
                  <a:cubicBezTo>
                    <a:pt x="228" y="16"/>
                    <a:pt x="190" y="0"/>
                    <a:pt x="150" y="0"/>
                  </a:cubicBezTo>
                  <a:cubicBezTo>
                    <a:pt x="110" y="0"/>
                    <a:pt x="72" y="16"/>
                    <a:pt x="44" y="44"/>
                  </a:cubicBezTo>
                  <a:cubicBezTo>
                    <a:pt x="16" y="72"/>
                    <a:pt x="0" y="111"/>
                    <a:pt x="0" y="150"/>
                  </a:cubicBezTo>
                  <a:cubicBezTo>
                    <a:pt x="0" y="190"/>
                    <a:pt x="16" y="228"/>
                    <a:pt x="44" y="256"/>
                  </a:cubicBezTo>
                  <a:cubicBezTo>
                    <a:pt x="72" y="284"/>
                    <a:pt x="110" y="300"/>
                    <a:pt x="150" y="300"/>
                  </a:cubicBezTo>
                  <a:close/>
                </a:path>
              </a:pathLst>
            </a:custGeom>
            <a:solidFill>
              <a:srgbClr val="000000"/>
            </a:solidFill>
            <a:ln w="3175" cap="flat">
              <a:noFill/>
              <a:prstDash val="solid"/>
              <a:round/>
              <a:headEnd/>
              <a:tailEnd/>
            </a:ln>
            <a:extLst>
              <a:ext uri="{91240B29-F687-4F45-9708-019B960494DF}">
                <a14:hiddenLine xmlns:a14="http://schemas.microsoft.com/office/drawing/2010/main" w="3175" cap="flat">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12" name="Freeform 95">
              <a:extLst>
                <a:ext uri="{FF2B5EF4-FFF2-40B4-BE49-F238E27FC236}">
                  <a16:creationId xmlns:a16="http://schemas.microsoft.com/office/drawing/2014/main" id="{6C4A92FC-B18D-47B9-9141-98C920177399}"/>
                </a:ext>
              </a:extLst>
            </p:cNvPr>
            <p:cNvSpPr>
              <a:spLocks/>
            </p:cNvSpPr>
            <p:nvPr/>
          </p:nvSpPr>
          <p:spPr bwMode="auto">
            <a:xfrm>
              <a:off x="2884487" y="2741613"/>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90"/>
                    <a:pt x="300" y="150"/>
                  </a:cubicBezTo>
                  <a:cubicBezTo>
                    <a:pt x="300" y="111"/>
                    <a:pt x="284" y="72"/>
                    <a:pt x="256" y="44"/>
                  </a:cubicBezTo>
                  <a:cubicBezTo>
                    <a:pt x="228" y="16"/>
                    <a:pt x="190" y="0"/>
                    <a:pt x="150" y="0"/>
                  </a:cubicBezTo>
                  <a:cubicBezTo>
                    <a:pt x="110" y="0"/>
                    <a:pt x="72" y="16"/>
                    <a:pt x="44" y="44"/>
                  </a:cubicBezTo>
                  <a:cubicBezTo>
                    <a:pt x="16" y="72"/>
                    <a:pt x="0" y="111"/>
                    <a:pt x="0" y="150"/>
                  </a:cubicBezTo>
                  <a:cubicBezTo>
                    <a:pt x="0" y="190"/>
                    <a:pt x="16" y="228"/>
                    <a:pt x="44" y="256"/>
                  </a:cubicBezTo>
                  <a:cubicBezTo>
                    <a:pt x="72" y="284"/>
                    <a:pt x="110" y="300"/>
                    <a:pt x="150" y="300"/>
                  </a:cubicBezTo>
                  <a:close/>
                </a:path>
              </a:pathLst>
            </a:custGeom>
            <a:noFill/>
            <a:ln w="317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113" name="Freeform 96">
              <a:extLst>
                <a:ext uri="{FF2B5EF4-FFF2-40B4-BE49-F238E27FC236}">
                  <a16:creationId xmlns:a16="http://schemas.microsoft.com/office/drawing/2014/main" id="{55483047-D658-4938-A811-C6F5B29C45DC}"/>
                </a:ext>
              </a:extLst>
            </p:cNvPr>
            <p:cNvSpPr>
              <a:spLocks/>
            </p:cNvSpPr>
            <p:nvPr/>
          </p:nvSpPr>
          <p:spPr bwMode="auto">
            <a:xfrm>
              <a:off x="3165475" y="3233738"/>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5"/>
                    <a:pt x="256" y="256"/>
                  </a:cubicBezTo>
                  <a:cubicBezTo>
                    <a:pt x="284" y="228"/>
                    <a:pt x="300" y="190"/>
                    <a:pt x="300" y="150"/>
                  </a:cubicBezTo>
                  <a:cubicBezTo>
                    <a:pt x="300" y="110"/>
                    <a:pt x="284" y="72"/>
                    <a:pt x="256" y="44"/>
                  </a:cubicBezTo>
                  <a:cubicBezTo>
                    <a:pt x="228" y="16"/>
                    <a:pt x="190" y="0"/>
                    <a:pt x="150" y="0"/>
                  </a:cubicBezTo>
                  <a:cubicBezTo>
                    <a:pt x="110" y="0"/>
                    <a:pt x="72" y="16"/>
                    <a:pt x="44" y="44"/>
                  </a:cubicBezTo>
                  <a:cubicBezTo>
                    <a:pt x="16" y="72"/>
                    <a:pt x="0" y="110"/>
                    <a:pt x="0" y="150"/>
                  </a:cubicBezTo>
                  <a:cubicBezTo>
                    <a:pt x="0" y="190"/>
                    <a:pt x="16" y="228"/>
                    <a:pt x="44" y="256"/>
                  </a:cubicBezTo>
                  <a:cubicBezTo>
                    <a:pt x="72" y="285"/>
                    <a:pt x="110" y="300"/>
                    <a:pt x="150" y="300"/>
                  </a:cubicBezTo>
                  <a:close/>
                </a:path>
              </a:pathLst>
            </a:custGeom>
            <a:solidFill>
              <a:srgbClr val="FFFFFF"/>
            </a:solidFill>
            <a:ln w="3175" cap="flat">
              <a:noFill/>
              <a:prstDash val="solid"/>
              <a:round/>
              <a:headEnd/>
              <a:tailEnd/>
            </a:ln>
            <a:extLst>
              <a:ext uri="{91240B29-F687-4F45-9708-019B960494DF}">
                <a14:hiddenLine xmlns:a14="http://schemas.microsoft.com/office/drawing/2010/main" w="3175" cap="flat">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14" name="Freeform 97">
              <a:extLst>
                <a:ext uri="{FF2B5EF4-FFF2-40B4-BE49-F238E27FC236}">
                  <a16:creationId xmlns:a16="http://schemas.microsoft.com/office/drawing/2014/main" id="{E926A790-28F6-49AE-9313-265F05FCBCC9}"/>
                </a:ext>
              </a:extLst>
            </p:cNvPr>
            <p:cNvSpPr>
              <a:spLocks/>
            </p:cNvSpPr>
            <p:nvPr/>
          </p:nvSpPr>
          <p:spPr bwMode="auto">
            <a:xfrm>
              <a:off x="3165475" y="3233738"/>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5"/>
                    <a:pt x="256" y="256"/>
                  </a:cubicBezTo>
                  <a:cubicBezTo>
                    <a:pt x="284" y="228"/>
                    <a:pt x="300" y="190"/>
                    <a:pt x="300" y="150"/>
                  </a:cubicBezTo>
                  <a:cubicBezTo>
                    <a:pt x="300" y="110"/>
                    <a:pt x="284" y="72"/>
                    <a:pt x="256" y="44"/>
                  </a:cubicBezTo>
                  <a:cubicBezTo>
                    <a:pt x="228" y="16"/>
                    <a:pt x="190" y="0"/>
                    <a:pt x="150" y="0"/>
                  </a:cubicBezTo>
                  <a:cubicBezTo>
                    <a:pt x="110" y="0"/>
                    <a:pt x="72" y="16"/>
                    <a:pt x="44" y="44"/>
                  </a:cubicBezTo>
                  <a:cubicBezTo>
                    <a:pt x="16" y="72"/>
                    <a:pt x="0" y="110"/>
                    <a:pt x="0" y="150"/>
                  </a:cubicBezTo>
                  <a:cubicBezTo>
                    <a:pt x="0" y="190"/>
                    <a:pt x="16" y="228"/>
                    <a:pt x="44" y="256"/>
                  </a:cubicBezTo>
                  <a:cubicBezTo>
                    <a:pt x="72" y="285"/>
                    <a:pt x="110" y="300"/>
                    <a:pt x="150" y="300"/>
                  </a:cubicBezTo>
                  <a:close/>
                </a:path>
              </a:pathLst>
            </a:custGeom>
            <a:noFill/>
            <a:ln w="317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115" name="Freeform 98">
              <a:extLst>
                <a:ext uri="{FF2B5EF4-FFF2-40B4-BE49-F238E27FC236}">
                  <a16:creationId xmlns:a16="http://schemas.microsoft.com/office/drawing/2014/main" id="{A9256B40-FCAC-471C-8199-C83EBBF17071}"/>
                </a:ext>
              </a:extLst>
            </p:cNvPr>
            <p:cNvSpPr>
              <a:spLocks/>
            </p:cNvSpPr>
            <p:nvPr/>
          </p:nvSpPr>
          <p:spPr bwMode="auto">
            <a:xfrm>
              <a:off x="3235325" y="3163888"/>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89"/>
                    <a:pt x="300" y="150"/>
                  </a:cubicBezTo>
                  <a:cubicBezTo>
                    <a:pt x="300" y="110"/>
                    <a:pt x="284" y="72"/>
                    <a:pt x="256" y="44"/>
                  </a:cubicBezTo>
                  <a:cubicBezTo>
                    <a:pt x="228" y="15"/>
                    <a:pt x="190" y="0"/>
                    <a:pt x="150" y="0"/>
                  </a:cubicBezTo>
                  <a:cubicBezTo>
                    <a:pt x="110" y="0"/>
                    <a:pt x="72" y="15"/>
                    <a:pt x="44" y="44"/>
                  </a:cubicBezTo>
                  <a:cubicBezTo>
                    <a:pt x="16" y="72"/>
                    <a:pt x="0" y="110"/>
                    <a:pt x="0" y="150"/>
                  </a:cubicBezTo>
                  <a:cubicBezTo>
                    <a:pt x="0" y="189"/>
                    <a:pt x="16" y="228"/>
                    <a:pt x="44" y="256"/>
                  </a:cubicBezTo>
                  <a:cubicBezTo>
                    <a:pt x="72" y="284"/>
                    <a:pt x="110" y="300"/>
                    <a:pt x="150" y="300"/>
                  </a:cubicBezTo>
                  <a:close/>
                </a:path>
              </a:pathLst>
            </a:custGeom>
            <a:solidFill>
              <a:srgbClr val="FFFFFF"/>
            </a:solidFill>
            <a:ln w="3175" cap="flat">
              <a:noFill/>
              <a:prstDash val="solid"/>
              <a:round/>
              <a:headEnd/>
              <a:tailEnd/>
            </a:ln>
            <a:extLst>
              <a:ext uri="{91240B29-F687-4F45-9708-019B960494DF}">
                <a14:hiddenLine xmlns:a14="http://schemas.microsoft.com/office/drawing/2010/main" w="3175" cap="flat">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16" name="Freeform 99">
              <a:extLst>
                <a:ext uri="{FF2B5EF4-FFF2-40B4-BE49-F238E27FC236}">
                  <a16:creationId xmlns:a16="http://schemas.microsoft.com/office/drawing/2014/main" id="{6FCACBF6-4EC9-4F15-8738-D26E863A9A83}"/>
                </a:ext>
              </a:extLst>
            </p:cNvPr>
            <p:cNvSpPr>
              <a:spLocks/>
            </p:cNvSpPr>
            <p:nvPr/>
          </p:nvSpPr>
          <p:spPr bwMode="auto">
            <a:xfrm>
              <a:off x="3235325" y="3163888"/>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89"/>
                    <a:pt x="300" y="150"/>
                  </a:cubicBezTo>
                  <a:cubicBezTo>
                    <a:pt x="300" y="110"/>
                    <a:pt x="284" y="72"/>
                    <a:pt x="256" y="44"/>
                  </a:cubicBezTo>
                  <a:cubicBezTo>
                    <a:pt x="228" y="15"/>
                    <a:pt x="190" y="0"/>
                    <a:pt x="150" y="0"/>
                  </a:cubicBezTo>
                  <a:cubicBezTo>
                    <a:pt x="110" y="0"/>
                    <a:pt x="72" y="15"/>
                    <a:pt x="44" y="44"/>
                  </a:cubicBezTo>
                  <a:cubicBezTo>
                    <a:pt x="16" y="72"/>
                    <a:pt x="0" y="110"/>
                    <a:pt x="0" y="150"/>
                  </a:cubicBezTo>
                  <a:cubicBezTo>
                    <a:pt x="0" y="189"/>
                    <a:pt x="16" y="228"/>
                    <a:pt x="44" y="256"/>
                  </a:cubicBezTo>
                  <a:cubicBezTo>
                    <a:pt x="72" y="284"/>
                    <a:pt x="110" y="300"/>
                    <a:pt x="150" y="300"/>
                  </a:cubicBezTo>
                  <a:close/>
                </a:path>
              </a:pathLst>
            </a:custGeom>
            <a:noFill/>
            <a:ln w="317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117" name="Freeform 100">
              <a:extLst>
                <a:ext uri="{FF2B5EF4-FFF2-40B4-BE49-F238E27FC236}">
                  <a16:creationId xmlns:a16="http://schemas.microsoft.com/office/drawing/2014/main" id="{B651F7B6-8EDF-492A-9F58-413FD3EBB707}"/>
                </a:ext>
              </a:extLst>
            </p:cNvPr>
            <p:cNvSpPr>
              <a:spLocks/>
            </p:cNvSpPr>
            <p:nvPr/>
          </p:nvSpPr>
          <p:spPr bwMode="auto">
            <a:xfrm>
              <a:off x="3305175" y="3094038"/>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90"/>
                    <a:pt x="300" y="150"/>
                  </a:cubicBezTo>
                  <a:cubicBezTo>
                    <a:pt x="300" y="110"/>
                    <a:pt x="284" y="72"/>
                    <a:pt x="256" y="44"/>
                  </a:cubicBezTo>
                  <a:cubicBezTo>
                    <a:pt x="228" y="16"/>
                    <a:pt x="190" y="0"/>
                    <a:pt x="150" y="0"/>
                  </a:cubicBezTo>
                  <a:cubicBezTo>
                    <a:pt x="110" y="0"/>
                    <a:pt x="72" y="16"/>
                    <a:pt x="44" y="44"/>
                  </a:cubicBezTo>
                  <a:cubicBezTo>
                    <a:pt x="16" y="72"/>
                    <a:pt x="0" y="110"/>
                    <a:pt x="0" y="150"/>
                  </a:cubicBezTo>
                  <a:cubicBezTo>
                    <a:pt x="0" y="190"/>
                    <a:pt x="16" y="228"/>
                    <a:pt x="44" y="256"/>
                  </a:cubicBezTo>
                  <a:cubicBezTo>
                    <a:pt x="72" y="284"/>
                    <a:pt x="110" y="300"/>
                    <a:pt x="150" y="300"/>
                  </a:cubicBezTo>
                  <a:close/>
                </a:path>
              </a:pathLst>
            </a:custGeom>
            <a:solidFill>
              <a:srgbClr val="FFFFFF"/>
            </a:solidFill>
            <a:ln w="3175" cap="flat">
              <a:noFill/>
              <a:prstDash val="solid"/>
              <a:round/>
              <a:headEnd/>
              <a:tailEnd/>
            </a:ln>
            <a:extLst>
              <a:ext uri="{91240B29-F687-4F45-9708-019B960494DF}">
                <a14:hiddenLine xmlns:a14="http://schemas.microsoft.com/office/drawing/2010/main" w="3175" cap="flat">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18" name="Freeform 101">
              <a:extLst>
                <a:ext uri="{FF2B5EF4-FFF2-40B4-BE49-F238E27FC236}">
                  <a16:creationId xmlns:a16="http://schemas.microsoft.com/office/drawing/2014/main" id="{195D5AEE-06CA-4E63-AD77-AF6BF2CE8B13}"/>
                </a:ext>
              </a:extLst>
            </p:cNvPr>
            <p:cNvSpPr>
              <a:spLocks/>
            </p:cNvSpPr>
            <p:nvPr/>
          </p:nvSpPr>
          <p:spPr bwMode="auto">
            <a:xfrm>
              <a:off x="3305175" y="3094038"/>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90"/>
                    <a:pt x="300" y="150"/>
                  </a:cubicBezTo>
                  <a:cubicBezTo>
                    <a:pt x="300" y="110"/>
                    <a:pt x="284" y="72"/>
                    <a:pt x="256" y="44"/>
                  </a:cubicBezTo>
                  <a:cubicBezTo>
                    <a:pt x="228" y="16"/>
                    <a:pt x="190" y="0"/>
                    <a:pt x="150" y="0"/>
                  </a:cubicBezTo>
                  <a:cubicBezTo>
                    <a:pt x="110" y="0"/>
                    <a:pt x="72" y="16"/>
                    <a:pt x="44" y="44"/>
                  </a:cubicBezTo>
                  <a:cubicBezTo>
                    <a:pt x="16" y="72"/>
                    <a:pt x="0" y="110"/>
                    <a:pt x="0" y="150"/>
                  </a:cubicBezTo>
                  <a:cubicBezTo>
                    <a:pt x="0" y="190"/>
                    <a:pt x="16" y="228"/>
                    <a:pt x="44" y="256"/>
                  </a:cubicBezTo>
                  <a:cubicBezTo>
                    <a:pt x="72" y="284"/>
                    <a:pt x="110" y="300"/>
                    <a:pt x="150" y="300"/>
                  </a:cubicBezTo>
                  <a:close/>
                </a:path>
              </a:pathLst>
            </a:custGeom>
            <a:noFill/>
            <a:ln w="317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119" name="Freeform 102">
              <a:extLst>
                <a:ext uri="{FF2B5EF4-FFF2-40B4-BE49-F238E27FC236}">
                  <a16:creationId xmlns:a16="http://schemas.microsoft.com/office/drawing/2014/main" id="{7C1813D3-C0F2-436D-ADC4-976E1F669560}"/>
                </a:ext>
              </a:extLst>
            </p:cNvPr>
            <p:cNvSpPr>
              <a:spLocks/>
            </p:cNvSpPr>
            <p:nvPr/>
          </p:nvSpPr>
          <p:spPr bwMode="auto">
            <a:xfrm>
              <a:off x="3376612" y="3022600"/>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89"/>
                    <a:pt x="300" y="150"/>
                  </a:cubicBezTo>
                  <a:cubicBezTo>
                    <a:pt x="300" y="110"/>
                    <a:pt x="284" y="72"/>
                    <a:pt x="256" y="44"/>
                  </a:cubicBezTo>
                  <a:cubicBezTo>
                    <a:pt x="228" y="15"/>
                    <a:pt x="190" y="0"/>
                    <a:pt x="150" y="0"/>
                  </a:cubicBezTo>
                  <a:cubicBezTo>
                    <a:pt x="110" y="0"/>
                    <a:pt x="72" y="15"/>
                    <a:pt x="44" y="44"/>
                  </a:cubicBezTo>
                  <a:cubicBezTo>
                    <a:pt x="16" y="72"/>
                    <a:pt x="0" y="110"/>
                    <a:pt x="0" y="150"/>
                  </a:cubicBezTo>
                  <a:cubicBezTo>
                    <a:pt x="0" y="189"/>
                    <a:pt x="16" y="228"/>
                    <a:pt x="44" y="256"/>
                  </a:cubicBezTo>
                  <a:cubicBezTo>
                    <a:pt x="72" y="284"/>
                    <a:pt x="110" y="300"/>
                    <a:pt x="150" y="300"/>
                  </a:cubicBezTo>
                  <a:close/>
                </a:path>
              </a:pathLst>
            </a:custGeom>
            <a:solidFill>
              <a:srgbClr val="FFFFFF"/>
            </a:solidFill>
            <a:ln w="3175" cap="flat">
              <a:noFill/>
              <a:prstDash val="solid"/>
              <a:round/>
              <a:headEnd/>
              <a:tailEnd/>
            </a:ln>
            <a:extLst>
              <a:ext uri="{91240B29-F687-4F45-9708-019B960494DF}">
                <a14:hiddenLine xmlns:a14="http://schemas.microsoft.com/office/drawing/2010/main" w="3175" cap="flat">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20" name="Freeform 103">
              <a:extLst>
                <a:ext uri="{FF2B5EF4-FFF2-40B4-BE49-F238E27FC236}">
                  <a16:creationId xmlns:a16="http://schemas.microsoft.com/office/drawing/2014/main" id="{264EF570-3B67-4205-965A-97909BD779A6}"/>
                </a:ext>
              </a:extLst>
            </p:cNvPr>
            <p:cNvSpPr>
              <a:spLocks/>
            </p:cNvSpPr>
            <p:nvPr/>
          </p:nvSpPr>
          <p:spPr bwMode="auto">
            <a:xfrm>
              <a:off x="3376612" y="3022600"/>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89"/>
                    <a:pt x="300" y="150"/>
                  </a:cubicBezTo>
                  <a:cubicBezTo>
                    <a:pt x="300" y="110"/>
                    <a:pt x="284" y="72"/>
                    <a:pt x="256" y="44"/>
                  </a:cubicBezTo>
                  <a:cubicBezTo>
                    <a:pt x="228" y="15"/>
                    <a:pt x="190" y="0"/>
                    <a:pt x="150" y="0"/>
                  </a:cubicBezTo>
                  <a:cubicBezTo>
                    <a:pt x="110" y="0"/>
                    <a:pt x="72" y="15"/>
                    <a:pt x="44" y="44"/>
                  </a:cubicBezTo>
                  <a:cubicBezTo>
                    <a:pt x="16" y="72"/>
                    <a:pt x="0" y="110"/>
                    <a:pt x="0" y="150"/>
                  </a:cubicBezTo>
                  <a:cubicBezTo>
                    <a:pt x="0" y="189"/>
                    <a:pt x="16" y="228"/>
                    <a:pt x="44" y="256"/>
                  </a:cubicBezTo>
                  <a:cubicBezTo>
                    <a:pt x="72" y="284"/>
                    <a:pt x="110" y="300"/>
                    <a:pt x="150" y="300"/>
                  </a:cubicBezTo>
                  <a:close/>
                </a:path>
              </a:pathLst>
            </a:custGeom>
            <a:noFill/>
            <a:ln w="317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121" name="Freeform 104">
              <a:extLst>
                <a:ext uri="{FF2B5EF4-FFF2-40B4-BE49-F238E27FC236}">
                  <a16:creationId xmlns:a16="http://schemas.microsoft.com/office/drawing/2014/main" id="{4B87098B-2A2F-4653-ABF7-F5AD3469D9B8}"/>
                </a:ext>
              </a:extLst>
            </p:cNvPr>
            <p:cNvSpPr>
              <a:spLocks/>
            </p:cNvSpPr>
            <p:nvPr/>
          </p:nvSpPr>
          <p:spPr bwMode="auto">
            <a:xfrm>
              <a:off x="3446462" y="2952750"/>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5" y="228"/>
                    <a:pt x="300" y="190"/>
                    <a:pt x="300" y="150"/>
                  </a:cubicBezTo>
                  <a:cubicBezTo>
                    <a:pt x="300" y="110"/>
                    <a:pt x="285" y="72"/>
                    <a:pt x="256" y="44"/>
                  </a:cubicBezTo>
                  <a:cubicBezTo>
                    <a:pt x="228" y="16"/>
                    <a:pt x="190" y="0"/>
                    <a:pt x="150" y="0"/>
                  </a:cubicBezTo>
                  <a:cubicBezTo>
                    <a:pt x="111" y="0"/>
                    <a:pt x="72" y="16"/>
                    <a:pt x="44" y="44"/>
                  </a:cubicBezTo>
                  <a:cubicBezTo>
                    <a:pt x="16" y="72"/>
                    <a:pt x="0" y="110"/>
                    <a:pt x="0" y="150"/>
                  </a:cubicBezTo>
                  <a:cubicBezTo>
                    <a:pt x="0" y="190"/>
                    <a:pt x="16" y="228"/>
                    <a:pt x="44" y="256"/>
                  </a:cubicBezTo>
                  <a:cubicBezTo>
                    <a:pt x="72" y="284"/>
                    <a:pt x="111" y="300"/>
                    <a:pt x="150" y="300"/>
                  </a:cubicBezTo>
                  <a:close/>
                </a:path>
              </a:pathLst>
            </a:custGeom>
            <a:solidFill>
              <a:srgbClr val="FFFFFF"/>
            </a:solidFill>
            <a:ln w="3175" cap="flat">
              <a:noFill/>
              <a:prstDash val="solid"/>
              <a:round/>
              <a:headEnd/>
              <a:tailEnd/>
            </a:ln>
            <a:extLst>
              <a:ext uri="{91240B29-F687-4F45-9708-019B960494DF}">
                <a14:hiddenLine xmlns:a14="http://schemas.microsoft.com/office/drawing/2010/main" w="3175" cap="flat">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22" name="Freeform 105">
              <a:extLst>
                <a:ext uri="{FF2B5EF4-FFF2-40B4-BE49-F238E27FC236}">
                  <a16:creationId xmlns:a16="http://schemas.microsoft.com/office/drawing/2014/main" id="{BE711756-9738-46ED-9A6C-6B32E9F2BDEB}"/>
                </a:ext>
              </a:extLst>
            </p:cNvPr>
            <p:cNvSpPr>
              <a:spLocks/>
            </p:cNvSpPr>
            <p:nvPr/>
          </p:nvSpPr>
          <p:spPr bwMode="auto">
            <a:xfrm>
              <a:off x="3446462" y="2952750"/>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5" y="228"/>
                    <a:pt x="300" y="190"/>
                    <a:pt x="300" y="150"/>
                  </a:cubicBezTo>
                  <a:cubicBezTo>
                    <a:pt x="300" y="110"/>
                    <a:pt x="285" y="72"/>
                    <a:pt x="256" y="44"/>
                  </a:cubicBezTo>
                  <a:cubicBezTo>
                    <a:pt x="228" y="16"/>
                    <a:pt x="190" y="0"/>
                    <a:pt x="150" y="0"/>
                  </a:cubicBezTo>
                  <a:cubicBezTo>
                    <a:pt x="111" y="0"/>
                    <a:pt x="72" y="16"/>
                    <a:pt x="44" y="44"/>
                  </a:cubicBezTo>
                  <a:cubicBezTo>
                    <a:pt x="16" y="72"/>
                    <a:pt x="0" y="110"/>
                    <a:pt x="0" y="150"/>
                  </a:cubicBezTo>
                  <a:cubicBezTo>
                    <a:pt x="0" y="190"/>
                    <a:pt x="16" y="228"/>
                    <a:pt x="44" y="256"/>
                  </a:cubicBezTo>
                  <a:cubicBezTo>
                    <a:pt x="72" y="284"/>
                    <a:pt x="111" y="300"/>
                    <a:pt x="150" y="300"/>
                  </a:cubicBezTo>
                  <a:close/>
                </a:path>
              </a:pathLst>
            </a:custGeom>
            <a:noFill/>
            <a:ln w="317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123" name="Freeform 106">
              <a:extLst>
                <a:ext uri="{FF2B5EF4-FFF2-40B4-BE49-F238E27FC236}">
                  <a16:creationId xmlns:a16="http://schemas.microsoft.com/office/drawing/2014/main" id="{521E54A3-C247-493C-BC6C-22A03DBCD21F}"/>
                </a:ext>
              </a:extLst>
            </p:cNvPr>
            <p:cNvSpPr>
              <a:spLocks/>
            </p:cNvSpPr>
            <p:nvPr/>
          </p:nvSpPr>
          <p:spPr bwMode="auto">
            <a:xfrm>
              <a:off x="3516312" y="2882900"/>
              <a:ext cx="20638" cy="20638"/>
            </a:xfrm>
            <a:custGeom>
              <a:avLst/>
              <a:gdLst>
                <a:gd name="T0" fmla="*/ 150 w 300"/>
                <a:gd name="T1" fmla="*/ 300 h 300"/>
                <a:gd name="T2" fmla="*/ 256 w 300"/>
                <a:gd name="T3" fmla="*/ 257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7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5"/>
                    <a:pt x="256" y="257"/>
                  </a:cubicBezTo>
                  <a:cubicBezTo>
                    <a:pt x="284" y="228"/>
                    <a:pt x="300" y="190"/>
                    <a:pt x="300" y="150"/>
                  </a:cubicBezTo>
                  <a:cubicBezTo>
                    <a:pt x="300" y="111"/>
                    <a:pt x="284" y="72"/>
                    <a:pt x="256" y="44"/>
                  </a:cubicBezTo>
                  <a:cubicBezTo>
                    <a:pt x="228" y="16"/>
                    <a:pt x="190" y="0"/>
                    <a:pt x="150" y="0"/>
                  </a:cubicBezTo>
                  <a:cubicBezTo>
                    <a:pt x="110" y="0"/>
                    <a:pt x="72" y="16"/>
                    <a:pt x="44" y="44"/>
                  </a:cubicBezTo>
                  <a:cubicBezTo>
                    <a:pt x="16" y="72"/>
                    <a:pt x="0" y="111"/>
                    <a:pt x="0" y="150"/>
                  </a:cubicBezTo>
                  <a:cubicBezTo>
                    <a:pt x="0" y="190"/>
                    <a:pt x="16" y="228"/>
                    <a:pt x="44" y="257"/>
                  </a:cubicBezTo>
                  <a:cubicBezTo>
                    <a:pt x="72" y="285"/>
                    <a:pt x="110" y="300"/>
                    <a:pt x="150" y="300"/>
                  </a:cubicBezTo>
                  <a:close/>
                </a:path>
              </a:pathLst>
            </a:custGeom>
            <a:solidFill>
              <a:srgbClr val="FFFFFF"/>
            </a:solidFill>
            <a:ln w="3175" cap="flat">
              <a:noFill/>
              <a:prstDash val="solid"/>
              <a:round/>
              <a:headEnd/>
              <a:tailEnd/>
            </a:ln>
            <a:extLst>
              <a:ext uri="{91240B29-F687-4F45-9708-019B960494DF}">
                <a14:hiddenLine xmlns:a14="http://schemas.microsoft.com/office/drawing/2010/main" w="3175" cap="flat">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24" name="Freeform 107">
              <a:extLst>
                <a:ext uri="{FF2B5EF4-FFF2-40B4-BE49-F238E27FC236}">
                  <a16:creationId xmlns:a16="http://schemas.microsoft.com/office/drawing/2014/main" id="{B8F903B9-7141-44B6-8F32-E7FE77885522}"/>
                </a:ext>
              </a:extLst>
            </p:cNvPr>
            <p:cNvSpPr>
              <a:spLocks/>
            </p:cNvSpPr>
            <p:nvPr/>
          </p:nvSpPr>
          <p:spPr bwMode="auto">
            <a:xfrm>
              <a:off x="3516312" y="2882900"/>
              <a:ext cx="20638" cy="20638"/>
            </a:xfrm>
            <a:custGeom>
              <a:avLst/>
              <a:gdLst>
                <a:gd name="T0" fmla="*/ 150 w 300"/>
                <a:gd name="T1" fmla="*/ 300 h 300"/>
                <a:gd name="T2" fmla="*/ 256 w 300"/>
                <a:gd name="T3" fmla="*/ 257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7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5"/>
                    <a:pt x="256" y="257"/>
                  </a:cubicBezTo>
                  <a:cubicBezTo>
                    <a:pt x="284" y="228"/>
                    <a:pt x="300" y="190"/>
                    <a:pt x="300" y="150"/>
                  </a:cubicBezTo>
                  <a:cubicBezTo>
                    <a:pt x="300" y="111"/>
                    <a:pt x="284" y="72"/>
                    <a:pt x="256" y="44"/>
                  </a:cubicBezTo>
                  <a:cubicBezTo>
                    <a:pt x="228" y="16"/>
                    <a:pt x="190" y="0"/>
                    <a:pt x="150" y="0"/>
                  </a:cubicBezTo>
                  <a:cubicBezTo>
                    <a:pt x="110" y="0"/>
                    <a:pt x="72" y="16"/>
                    <a:pt x="44" y="44"/>
                  </a:cubicBezTo>
                  <a:cubicBezTo>
                    <a:pt x="16" y="72"/>
                    <a:pt x="0" y="111"/>
                    <a:pt x="0" y="150"/>
                  </a:cubicBezTo>
                  <a:cubicBezTo>
                    <a:pt x="0" y="190"/>
                    <a:pt x="16" y="228"/>
                    <a:pt x="44" y="257"/>
                  </a:cubicBezTo>
                  <a:cubicBezTo>
                    <a:pt x="72" y="285"/>
                    <a:pt x="110" y="300"/>
                    <a:pt x="150" y="300"/>
                  </a:cubicBezTo>
                  <a:close/>
                </a:path>
              </a:pathLst>
            </a:custGeom>
            <a:noFill/>
            <a:ln w="317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125" name="Freeform 108">
              <a:extLst>
                <a:ext uri="{FF2B5EF4-FFF2-40B4-BE49-F238E27FC236}">
                  <a16:creationId xmlns:a16="http://schemas.microsoft.com/office/drawing/2014/main" id="{FD87DB6E-9666-41DF-B327-91A95C4469CE}"/>
                </a:ext>
              </a:extLst>
            </p:cNvPr>
            <p:cNvSpPr>
              <a:spLocks/>
            </p:cNvSpPr>
            <p:nvPr/>
          </p:nvSpPr>
          <p:spPr bwMode="auto">
            <a:xfrm>
              <a:off x="3586162" y="2813050"/>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90"/>
                    <a:pt x="300" y="150"/>
                  </a:cubicBezTo>
                  <a:cubicBezTo>
                    <a:pt x="300" y="110"/>
                    <a:pt x="284" y="72"/>
                    <a:pt x="256" y="44"/>
                  </a:cubicBezTo>
                  <a:cubicBezTo>
                    <a:pt x="228" y="16"/>
                    <a:pt x="190" y="0"/>
                    <a:pt x="150" y="0"/>
                  </a:cubicBezTo>
                  <a:cubicBezTo>
                    <a:pt x="111" y="0"/>
                    <a:pt x="72" y="16"/>
                    <a:pt x="44" y="44"/>
                  </a:cubicBezTo>
                  <a:cubicBezTo>
                    <a:pt x="16" y="72"/>
                    <a:pt x="0" y="110"/>
                    <a:pt x="0" y="150"/>
                  </a:cubicBezTo>
                  <a:cubicBezTo>
                    <a:pt x="0" y="190"/>
                    <a:pt x="16" y="228"/>
                    <a:pt x="44" y="256"/>
                  </a:cubicBezTo>
                  <a:cubicBezTo>
                    <a:pt x="72" y="284"/>
                    <a:pt x="111" y="300"/>
                    <a:pt x="150" y="300"/>
                  </a:cubicBezTo>
                  <a:close/>
                </a:path>
              </a:pathLst>
            </a:custGeom>
            <a:solidFill>
              <a:srgbClr val="FFFFFF"/>
            </a:solidFill>
            <a:ln w="3175" cap="flat">
              <a:noFill/>
              <a:prstDash val="solid"/>
              <a:round/>
              <a:headEnd/>
              <a:tailEnd/>
            </a:ln>
            <a:extLst>
              <a:ext uri="{91240B29-F687-4F45-9708-019B960494DF}">
                <a14:hiddenLine xmlns:a14="http://schemas.microsoft.com/office/drawing/2010/main" w="3175" cap="flat">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26" name="Freeform 109">
              <a:extLst>
                <a:ext uri="{FF2B5EF4-FFF2-40B4-BE49-F238E27FC236}">
                  <a16:creationId xmlns:a16="http://schemas.microsoft.com/office/drawing/2014/main" id="{35D1B102-5A69-4EBB-B2AC-E414F322B383}"/>
                </a:ext>
              </a:extLst>
            </p:cNvPr>
            <p:cNvSpPr>
              <a:spLocks/>
            </p:cNvSpPr>
            <p:nvPr/>
          </p:nvSpPr>
          <p:spPr bwMode="auto">
            <a:xfrm>
              <a:off x="3586162" y="2813050"/>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90"/>
                    <a:pt x="300" y="150"/>
                  </a:cubicBezTo>
                  <a:cubicBezTo>
                    <a:pt x="300" y="110"/>
                    <a:pt x="284" y="72"/>
                    <a:pt x="256" y="44"/>
                  </a:cubicBezTo>
                  <a:cubicBezTo>
                    <a:pt x="228" y="16"/>
                    <a:pt x="190" y="0"/>
                    <a:pt x="150" y="0"/>
                  </a:cubicBezTo>
                  <a:cubicBezTo>
                    <a:pt x="111" y="0"/>
                    <a:pt x="72" y="16"/>
                    <a:pt x="44" y="44"/>
                  </a:cubicBezTo>
                  <a:cubicBezTo>
                    <a:pt x="16" y="72"/>
                    <a:pt x="0" y="110"/>
                    <a:pt x="0" y="150"/>
                  </a:cubicBezTo>
                  <a:cubicBezTo>
                    <a:pt x="0" y="190"/>
                    <a:pt x="16" y="228"/>
                    <a:pt x="44" y="256"/>
                  </a:cubicBezTo>
                  <a:cubicBezTo>
                    <a:pt x="72" y="284"/>
                    <a:pt x="111" y="300"/>
                    <a:pt x="150" y="300"/>
                  </a:cubicBezTo>
                  <a:close/>
                </a:path>
              </a:pathLst>
            </a:custGeom>
            <a:noFill/>
            <a:ln w="317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127" name="Freeform 110">
              <a:extLst>
                <a:ext uri="{FF2B5EF4-FFF2-40B4-BE49-F238E27FC236}">
                  <a16:creationId xmlns:a16="http://schemas.microsoft.com/office/drawing/2014/main" id="{53C87723-9A1F-4F88-BDC1-E56EF56A1932}"/>
                </a:ext>
              </a:extLst>
            </p:cNvPr>
            <p:cNvSpPr>
              <a:spLocks/>
            </p:cNvSpPr>
            <p:nvPr/>
          </p:nvSpPr>
          <p:spPr bwMode="auto">
            <a:xfrm>
              <a:off x="3657600" y="2741613"/>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90"/>
                    <a:pt x="300" y="150"/>
                  </a:cubicBezTo>
                  <a:cubicBezTo>
                    <a:pt x="300" y="111"/>
                    <a:pt x="284" y="72"/>
                    <a:pt x="256" y="44"/>
                  </a:cubicBezTo>
                  <a:cubicBezTo>
                    <a:pt x="228" y="16"/>
                    <a:pt x="190" y="0"/>
                    <a:pt x="150" y="0"/>
                  </a:cubicBezTo>
                  <a:cubicBezTo>
                    <a:pt x="110" y="0"/>
                    <a:pt x="72" y="16"/>
                    <a:pt x="44" y="44"/>
                  </a:cubicBezTo>
                  <a:cubicBezTo>
                    <a:pt x="16" y="72"/>
                    <a:pt x="0" y="111"/>
                    <a:pt x="0" y="150"/>
                  </a:cubicBezTo>
                  <a:cubicBezTo>
                    <a:pt x="0" y="190"/>
                    <a:pt x="16" y="228"/>
                    <a:pt x="44" y="256"/>
                  </a:cubicBezTo>
                  <a:cubicBezTo>
                    <a:pt x="72" y="284"/>
                    <a:pt x="110" y="300"/>
                    <a:pt x="150" y="300"/>
                  </a:cubicBezTo>
                  <a:close/>
                </a:path>
              </a:pathLst>
            </a:custGeom>
            <a:solidFill>
              <a:srgbClr val="FFFFFF"/>
            </a:solidFill>
            <a:ln w="3175" cap="flat">
              <a:noFill/>
              <a:prstDash val="solid"/>
              <a:round/>
              <a:headEnd/>
              <a:tailEnd/>
            </a:ln>
            <a:extLst>
              <a:ext uri="{91240B29-F687-4F45-9708-019B960494DF}">
                <a14:hiddenLine xmlns:a14="http://schemas.microsoft.com/office/drawing/2010/main" w="3175" cap="flat">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28" name="Freeform 111">
              <a:extLst>
                <a:ext uri="{FF2B5EF4-FFF2-40B4-BE49-F238E27FC236}">
                  <a16:creationId xmlns:a16="http://schemas.microsoft.com/office/drawing/2014/main" id="{AFC16E78-267A-416D-97FA-95911DE68612}"/>
                </a:ext>
              </a:extLst>
            </p:cNvPr>
            <p:cNvSpPr>
              <a:spLocks/>
            </p:cNvSpPr>
            <p:nvPr/>
          </p:nvSpPr>
          <p:spPr bwMode="auto">
            <a:xfrm>
              <a:off x="3657600" y="2741613"/>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90"/>
                    <a:pt x="300" y="150"/>
                  </a:cubicBezTo>
                  <a:cubicBezTo>
                    <a:pt x="300" y="111"/>
                    <a:pt x="284" y="72"/>
                    <a:pt x="256" y="44"/>
                  </a:cubicBezTo>
                  <a:cubicBezTo>
                    <a:pt x="228" y="16"/>
                    <a:pt x="190" y="0"/>
                    <a:pt x="150" y="0"/>
                  </a:cubicBezTo>
                  <a:cubicBezTo>
                    <a:pt x="110" y="0"/>
                    <a:pt x="72" y="16"/>
                    <a:pt x="44" y="44"/>
                  </a:cubicBezTo>
                  <a:cubicBezTo>
                    <a:pt x="16" y="72"/>
                    <a:pt x="0" y="111"/>
                    <a:pt x="0" y="150"/>
                  </a:cubicBezTo>
                  <a:cubicBezTo>
                    <a:pt x="0" y="190"/>
                    <a:pt x="16" y="228"/>
                    <a:pt x="44" y="256"/>
                  </a:cubicBezTo>
                  <a:cubicBezTo>
                    <a:pt x="72" y="284"/>
                    <a:pt x="110" y="300"/>
                    <a:pt x="150" y="300"/>
                  </a:cubicBezTo>
                  <a:close/>
                </a:path>
              </a:pathLst>
            </a:custGeom>
            <a:noFill/>
            <a:ln w="317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129" name="Freeform 112">
              <a:extLst>
                <a:ext uri="{FF2B5EF4-FFF2-40B4-BE49-F238E27FC236}">
                  <a16:creationId xmlns:a16="http://schemas.microsoft.com/office/drawing/2014/main" id="{18BB051A-43DA-4B3A-B05C-BBE999771225}"/>
                </a:ext>
              </a:extLst>
            </p:cNvPr>
            <p:cNvSpPr>
              <a:spLocks/>
            </p:cNvSpPr>
            <p:nvPr/>
          </p:nvSpPr>
          <p:spPr bwMode="auto">
            <a:xfrm>
              <a:off x="3235325" y="3303588"/>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90"/>
                    <a:pt x="300" y="150"/>
                  </a:cubicBezTo>
                  <a:cubicBezTo>
                    <a:pt x="300" y="110"/>
                    <a:pt x="284" y="72"/>
                    <a:pt x="256" y="44"/>
                  </a:cubicBezTo>
                  <a:cubicBezTo>
                    <a:pt x="228" y="16"/>
                    <a:pt x="190" y="0"/>
                    <a:pt x="150" y="0"/>
                  </a:cubicBezTo>
                  <a:cubicBezTo>
                    <a:pt x="110" y="0"/>
                    <a:pt x="72" y="16"/>
                    <a:pt x="44" y="44"/>
                  </a:cubicBezTo>
                  <a:cubicBezTo>
                    <a:pt x="16" y="72"/>
                    <a:pt x="0" y="110"/>
                    <a:pt x="0" y="150"/>
                  </a:cubicBezTo>
                  <a:cubicBezTo>
                    <a:pt x="0" y="190"/>
                    <a:pt x="16" y="228"/>
                    <a:pt x="44" y="256"/>
                  </a:cubicBezTo>
                  <a:cubicBezTo>
                    <a:pt x="72" y="284"/>
                    <a:pt x="110" y="300"/>
                    <a:pt x="150" y="300"/>
                  </a:cubicBezTo>
                  <a:close/>
                </a:path>
              </a:pathLst>
            </a:custGeom>
            <a:solidFill>
              <a:srgbClr val="000000"/>
            </a:solidFill>
            <a:ln w="3175" cap="flat">
              <a:noFill/>
              <a:prstDash val="solid"/>
              <a:round/>
              <a:headEnd/>
              <a:tailEnd/>
            </a:ln>
            <a:extLst>
              <a:ext uri="{91240B29-F687-4F45-9708-019B960494DF}">
                <a14:hiddenLine xmlns:a14="http://schemas.microsoft.com/office/drawing/2010/main" w="3175" cap="flat">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30" name="Freeform 113">
              <a:extLst>
                <a:ext uri="{FF2B5EF4-FFF2-40B4-BE49-F238E27FC236}">
                  <a16:creationId xmlns:a16="http://schemas.microsoft.com/office/drawing/2014/main" id="{32DDCF86-959A-4595-9016-D086FDA3FAF1}"/>
                </a:ext>
              </a:extLst>
            </p:cNvPr>
            <p:cNvSpPr>
              <a:spLocks/>
            </p:cNvSpPr>
            <p:nvPr/>
          </p:nvSpPr>
          <p:spPr bwMode="auto">
            <a:xfrm>
              <a:off x="3235325" y="3303588"/>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90"/>
                    <a:pt x="300" y="150"/>
                  </a:cubicBezTo>
                  <a:cubicBezTo>
                    <a:pt x="300" y="110"/>
                    <a:pt x="284" y="72"/>
                    <a:pt x="256" y="44"/>
                  </a:cubicBezTo>
                  <a:cubicBezTo>
                    <a:pt x="228" y="16"/>
                    <a:pt x="190" y="0"/>
                    <a:pt x="150" y="0"/>
                  </a:cubicBezTo>
                  <a:cubicBezTo>
                    <a:pt x="110" y="0"/>
                    <a:pt x="72" y="16"/>
                    <a:pt x="44" y="44"/>
                  </a:cubicBezTo>
                  <a:cubicBezTo>
                    <a:pt x="16" y="72"/>
                    <a:pt x="0" y="110"/>
                    <a:pt x="0" y="150"/>
                  </a:cubicBezTo>
                  <a:cubicBezTo>
                    <a:pt x="0" y="190"/>
                    <a:pt x="16" y="228"/>
                    <a:pt x="44" y="256"/>
                  </a:cubicBezTo>
                  <a:cubicBezTo>
                    <a:pt x="72" y="284"/>
                    <a:pt x="110" y="300"/>
                    <a:pt x="150" y="300"/>
                  </a:cubicBezTo>
                  <a:close/>
                </a:path>
              </a:pathLst>
            </a:custGeom>
            <a:noFill/>
            <a:ln w="317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131" name="Freeform 114">
              <a:extLst>
                <a:ext uri="{FF2B5EF4-FFF2-40B4-BE49-F238E27FC236}">
                  <a16:creationId xmlns:a16="http://schemas.microsoft.com/office/drawing/2014/main" id="{0846EE09-B597-4025-B3A4-866C5E7E6116}"/>
                </a:ext>
              </a:extLst>
            </p:cNvPr>
            <p:cNvSpPr>
              <a:spLocks/>
            </p:cNvSpPr>
            <p:nvPr/>
          </p:nvSpPr>
          <p:spPr bwMode="auto">
            <a:xfrm>
              <a:off x="3305175" y="3233738"/>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5"/>
                    <a:pt x="256" y="256"/>
                  </a:cubicBezTo>
                  <a:cubicBezTo>
                    <a:pt x="284" y="228"/>
                    <a:pt x="300" y="190"/>
                    <a:pt x="300" y="150"/>
                  </a:cubicBezTo>
                  <a:cubicBezTo>
                    <a:pt x="300" y="110"/>
                    <a:pt x="284" y="72"/>
                    <a:pt x="256" y="44"/>
                  </a:cubicBezTo>
                  <a:cubicBezTo>
                    <a:pt x="228" y="16"/>
                    <a:pt x="190" y="0"/>
                    <a:pt x="150" y="0"/>
                  </a:cubicBezTo>
                  <a:cubicBezTo>
                    <a:pt x="110" y="0"/>
                    <a:pt x="72" y="16"/>
                    <a:pt x="44" y="44"/>
                  </a:cubicBezTo>
                  <a:cubicBezTo>
                    <a:pt x="16" y="72"/>
                    <a:pt x="0" y="110"/>
                    <a:pt x="0" y="150"/>
                  </a:cubicBezTo>
                  <a:cubicBezTo>
                    <a:pt x="0" y="190"/>
                    <a:pt x="16" y="228"/>
                    <a:pt x="44" y="256"/>
                  </a:cubicBezTo>
                  <a:cubicBezTo>
                    <a:pt x="72" y="285"/>
                    <a:pt x="110" y="300"/>
                    <a:pt x="150" y="300"/>
                  </a:cubicBezTo>
                  <a:close/>
                </a:path>
              </a:pathLst>
            </a:custGeom>
            <a:solidFill>
              <a:srgbClr val="000000"/>
            </a:solidFill>
            <a:ln w="3175" cap="flat">
              <a:noFill/>
              <a:prstDash val="solid"/>
              <a:round/>
              <a:headEnd/>
              <a:tailEnd/>
            </a:ln>
            <a:extLst>
              <a:ext uri="{91240B29-F687-4F45-9708-019B960494DF}">
                <a14:hiddenLine xmlns:a14="http://schemas.microsoft.com/office/drawing/2010/main" w="3175" cap="flat">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32" name="Freeform 115">
              <a:extLst>
                <a:ext uri="{FF2B5EF4-FFF2-40B4-BE49-F238E27FC236}">
                  <a16:creationId xmlns:a16="http://schemas.microsoft.com/office/drawing/2014/main" id="{610E56E0-4B2F-4030-8290-6CDFE9E190F2}"/>
                </a:ext>
              </a:extLst>
            </p:cNvPr>
            <p:cNvSpPr>
              <a:spLocks/>
            </p:cNvSpPr>
            <p:nvPr/>
          </p:nvSpPr>
          <p:spPr bwMode="auto">
            <a:xfrm>
              <a:off x="3305175" y="3233738"/>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5"/>
                    <a:pt x="256" y="256"/>
                  </a:cubicBezTo>
                  <a:cubicBezTo>
                    <a:pt x="284" y="228"/>
                    <a:pt x="300" y="190"/>
                    <a:pt x="300" y="150"/>
                  </a:cubicBezTo>
                  <a:cubicBezTo>
                    <a:pt x="300" y="110"/>
                    <a:pt x="284" y="72"/>
                    <a:pt x="256" y="44"/>
                  </a:cubicBezTo>
                  <a:cubicBezTo>
                    <a:pt x="228" y="16"/>
                    <a:pt x="190" y="0"/>
                    <a:pt x="150" y="0"/>
                  </a:cubicBezTo>
                  <a:cubicBezTo>
                    <a:pt x="110" y="0"/>
                    <a:pt x="72" y="16"/>
                    <a:pt x="44" y="44"/>
                  </a:cubicBezTo>
                  <a:cubicBezTo>
                    <a:pt x="16" y="72"/>
                    <a:pt x="0" y="110"/>
                    <a:pt x="0" y="150"/>
                  </a:cubicBezTo>
                  <a:cubicBezTo>
                    <a:pt x="0" y="190"/>
                    <a:pt x="16" y="228"/>
                    <a:pt x="44" y="256"/>
                  </a:cubicBezTo>
                  <a:cubicBezTo>
                    <a:pt x="72" y="285"/>
                    <a:pt x="110" y="300"/>
                    <a:pt x="150" y="300"/>
                  </a:cubicBezTo>
                  <a:close/>
                </a:path>
              </a:pathLst>
            </a:custGeom>
            <a:noFill/>
            <a:ln w="317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133" name="Freeform 116">
              <a:extLst>
                <a:ext uri="{FF2B5EF4-FFF2-40B4-BE49-F238E27FC236}">
                  <a16:creationId xmlns:a16="http://schemas.microsoft.com/office/drawing/2014/main" id="{9BBDCC4A-6244-4C6D-B098-684FBFE7900A}"/>
                </a:ext>
              </a:extLst>
            </p:cNvPr>
            <p:cNvSpPr>
              <a:spLocks/>
            </p:cNvSpPr>
            <p:nvPr/>
          </p:nvSpPr>
          <p:spPr bwMode="auto">
            <a:xfrm>
              <a:off x="3376612" y="3163888"/>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89"/>
                    <a:pt x="300" y="150"/>
                  </a:cubicBezTo>
                  <a:cubicBezTo>
                    <a:pt x="300" y="110"/>
                    <a:pt x="284" y="72"/>
                    <a:pt x="256" y="44"/>
                  </a:cubicBezTo>
                  <a:cubicBezTo>
                    <a:pt x="228" y="15"/>
                    <a:pt x="190" y="0"/>
                    <a:pt x="150" y="0"/>
                  </a:cubicBezTo>
                  <a:cubicBezTo>
                    <a:pt x="110" y="0"/>
                    <a:pt x="72" y="15"/>
                    <a:pt x="44" y="44"/>
                  </a:cubicBezTo>
                  <a:cubicBezTo>
                    <a:pt x="16" y="72"/>
                    <a:pt x="0" y="110"/>
                    <a:pt x="0" y="150"/>
                  </a:cubicBezTo>
                  <a:cubicBezTo>
                    <a:pt x="0" y="189"/>
                    <a:pt x="16" y="228"/>
                    <a:pt x="44" y="256"/>
                  </a:cubicBezTo>
                  <a:cubicBezTo>
                    <a:pt x="72" y="284"/>
                    <a:pt x="110" y="300"/>
                    <a:pt x="150" y="300"/>
                  </a:cubicBezTo>
                  <a:close/>
                </a:path>
              </a:pathLst>
            </a:custGeom>
            <a:solidFill>
              <a:srgbClr val="000000"/>
            </a:solidFill>
            <a:ln w="3175" cap="flat">
              <a:noFill/>
              <a:prstDash val="solid"/>
              <a:round/>
              <a:headEnd/>
              <a:tailEnd/>
            </a:ln>
            <a:extLst>
              <a:ext uri="{91240B29-F687-4F45-9708-019B960494DF}">
                <a14:hiddenLine xmlns:a14="http://schemas.microsoft.com/office/drawing/2010/main" w="3175" cap="flat">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34" name="Freeform 117">
              <a:extLst>
                <a:ext uri="{FF2B5EF4-FFF2-40B4-BE49-F238E27FC236}">
                  <a16:creationId xmlns:a16="http://schemas.microsoft.com/office/drawing/2014/main" id="{B9CEFF5A-3288-45DC-A1C8-08C2BC933AC0}"/>
                </a:ext>
              </a:extLst>
            </p:cNvPr>
            <p:cNvSpPr>
              <a:spLocks/>
            </p:cNvSpPr>
            <p:nvPr/>
          </p:nvSpPr>
          <p:spPr bwMode="auto">
            <a:xfrm>
              <a:off x="3376612" y="3163888"/>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89"/>
                    <a:pt x="300" y="150"/>
                  </a:cubicBezTo>
                  <a:cubicBezTo>
                    <a:pt x="300" y="110"/>
                    <a:pt x="284" y="72"/>
                    <a:pt x="256" y="44"/>
                  </a:cubicBezTo>
                  <a:cubicBezTo>
                    <a:pt x="228" y="15"/>
                    <a:pt x="190" y="0"/>
                    <a:pt x="150" y="0"/>
                  </a:cubicBezTo>
                  <a:cubicBezTo>
                    <a:pt x="110" y="0"/>
                    <a:pt x="72" y="15"/>
                    <a:pt x="44" y="44"/>
                  </a:cubicBezTo>
                  <a:cubicBezTo>
                    <a:pt x="16" y="72"/>
                    <a:pt x="0" y="110"/>
                    <a:pt x="0" y="150"/>
                  </a:cubicBezTo>
                  <a:cubicBezTo>
                    <a:pt x="0" y="189"/>
                    <a:pt x="16" y="228"/>
                    <a:pt x="44" y="256"/>
                  </a:cubicBezTo>
                  <a:cubicBezTo>
                    <a:pt x="72" y="284"/>
                    <a:pt x="110" y="300"/>
                    <a:pt x="150" y="300"/>
                  </a:cubicBezTo>
                  <a:close/>
                </a:path>
              </a:pathLst>
            </a:custGeom>
            <a:noFill/>
            <a:ln w="317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135" name="Freeform 118">
              <a:extLst>
                <a:ext uri="{FF2B5EF4-FFF2-40B4-BE49-F238E27FC236}">
                  <a16:creationId xmlns:a16="http://schemas.microsoft.com/office/drawing/2014/main" id="{DE43E2AE-72C2-44F0-98C4-983DD19136EE}"/>
                </a:ext>
              </a:extLst>
            </p:cNvPr>
            <p:cNvSpPr>
              <a:spLocks/>
            </p:cNvSpPr>
            <p:nvPr/>
          </p:nvSpPr>
          <p:spPr bwMode="auto">
            <a:xfrm>
              <a:off x="3446462" y="3094038"/>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5" y="228"/>
                    <a:pt x="300" y="190"/>
                    <a:pt x="300" y="150"/>
                  </a:cubicBezTo>
                  <a:cubicBezTo>
                    <a:pt x="300" y="110"/>
                    <a:pt x="285" y="72"/>
                    <a:pt x="256" y="44"/>
                  </a:cubicBezTo>
                  <a:cubicBezTo>
                    <a:pt x="228" y="16"/>
                    <a:pt x="190" y="0"/>
                    <a:pt x="150" y="0"/>
                  </a:cubicBezTo>
                  <a:cubicBezTo>
                    <a:pt x="111" y="0"/>
                    <a:pt x="72" y="16"/>
                    <a:pt x="44" y="44"/>
                  </a:cubicBezTo>
                  <a:cubicBezTo>
                    <a:pt x="16" y="72"/>
                    <a:pt x="0" y="110"/>
                    <a:pt x="0" y="150"/>
                  </a:cubicBezTo>
                  <a:cubicBezTo>
                    <a:pt x="0" y="190"/>
                    <a:pt x="16" y="228"/>
                    <a:pt x="44" y="256"/>
                  </a:cubicBezTo>
                  <a:cubicBezTo>
                    <a:pt x="72" y="284"/>
                    <a:pt x="111" y="300"/>
                    <a:pt x="150" y="300"/>
                  </a:cubicBezTo>
                  <a:close/>
                </a:path>
              </a:pathLst>
            </a:custGeom>
            <a:solidFill>
              <a:srgbClr val="000000"/>
            </a:solidFill>
            <a:ln w="3175" cap="flat">
              <a:noFill/>
              <a:prstDash val="solid"/>
              <a:round/>
              <a:headEnd/>
              <a:tailEnd/>
            </a:ln>
            <a:extLst>
              <a:ext uri="{91240B29-F687-4F45-9708-019B960494DF}">
                <a14:hiddenLine xmlns:a14="http://schemas.microsoft.com/office/drawing/2010/main" w="3175" cap="flat">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36" name="Freeform 119">
              <a:extLst>
                <a:ext uri="{FF2B5EF4-FFF2-40B4-BE49-F238E27FC236}">
                  <a16:creationId xmlns:a16="http://schemas.microsoft.com/office/drawing/2014/main" id="{AA6A4107-A18E-4AA0-AEBA-E9F3072AF5AE}"/>
                </a:ext>
              </a:extLst>
            </p:cNvPr>
            <p:cNvSpPr>
              <a:spLocks/>
            </p:cNvSpPr>
            <p:nvPr/>
          </p:nvSpPr>
          <p:spPr bwMode="auto">
            <a:xfrm>
              <a:off x="3446462" y="3094038"/>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5" y="228"/>
                    <a:pt x="300" y="190"/>
                    <a:pt x="300" y="150"/>
                  </a:cubicBezTo>
                  <a:cubicBezTo>
                    <a:pt x="300" y="110"/>
                    <a:pt x="285" y="72"/>
                    <a:pt x="256" y="44"/>
                  </a:cubicBezTo>
                  <a:cubicBezTo>
                    <a:pt x="228" y="16"/>
                    <a:pt x="190" y="0"/>
                    <a:pt x="150" y="0"/>
                  </a:cubicBezTo>
                  <a:cubicBezTo>
                    <a:pt x="111" y="0"/>
                    <a:pt x="72" y="16"/>
                    <a:pt x="44" y="44"/>
                  </a:cubicBezTo>
                  <a:cubicBezTo>
                    <a:pt x="16" y="72"/>
                    <a:pt x="0" y="110"/>
                    <a:pt x="0" y="150"/>
                  </a:cubicBezTo>
                  <a:cubicBezTo>
                    <a:pt x="0" y="190"/>
                    <a:pt x="16" y="228"/>
                    <a:pt x="44" y="256"/>
                  </a:cubicBezTo>
                  <a:cubicBezTo>
                    <a:pt x="72" y="284"/>
                    <a:pt x="111" y="300"/>
                    <a:pt x="150" y="300"/>
                  </a:cubicBezTo>
                  <a:close/>
                </a:path>
              </a:pathLst>
            </a:custGeom>
            <a:noFill/>
            <a:ln w="317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137" name="Freeform 120">
              <a:extLst>
                <a:ext uri="{FF2B5EF4-FFF2-40B4-BE49-F238E27FC236}">
                  <a16:creationId xmlns:a16="http://schemas.microsoft.com/office/drawing/2014/main" id="{778A80BA-11EC-4813-A3EF-8BF7543249F5}"/>
                </a:ext>
              </a:extLst>
            </p:cNvPr>
            <p:cNvSpPr>
              <a:spLocks/>
            </p:cNvSpPr>
            <p:nvPr/>
          </p:nvSpPr>
          <p:spPr bwMode="auto">
            <a:xfrm>
              <a:off x="3516312" y="3022600"/>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89"/>
                    <a:pt x="300" y="150"/>
                  </a:cubicBezTo>
                  <a:cubicBezTo>
                    <a:pt x="300" y="110"/>
                    <a:pt x="284" y="72"/>
                    <a:pt x="256" y="44"/>
                  </a:cubicBezTo>
                  <a:cubicBezTo>
                    <a:pt x="228" y="15"/>
                    <a:pt x="190" y="0"/>
                    <a:pt x="150" y="0"/>
                  </a:cubicBezTo>
                  <a:cubicBezTo>
                    <a:pt x="110" y="0"/>
                    <a:pt x="72" y="15"/>
                    <a:pt x="44" y="44"/>
                  </a:cubicBezTo>
                  <a:cubicBezTo>
                    <a:pt x="16" y="72"/>
                    <a:pt x="0" y="110"/>
                    <a:pt x="0" y="150"/>
                  </a:cubicBezTo>
                  <a:cubicBezTo>
                    <a:pt x="0" y="189"/>
                    <a:pt x="16" y="228"/>
                    <a:pt x="44" y="256"/>
                  </a:cubicBezTo>
                  <a:cubicBezTo>
                    <a:pt x="72" y="284"/>
                    <a:pt x="110" y="300"/>
                    <a:pt x="150" y="300"/>
                  </a:cubicBezTo>
                  <a:close/>
                </a:path>
              </a:pathLst>
            </a:custGeom>
            <a:solidFill>
              <a:srgbClr val="000000"/>
            </a:solidFill>
            <a:ln w="3175" cap="flat">
              <a:noFill/>
              <a:prstDash val="solid"/>
              <a:round/>
              <a:headEnd/>
              <a:tailEnd/>
            </a:ln>
            <a:extLst>
              <a:ext uri="{91240B29-F687-4F45-9708-019B960494DF}">
                <a14:hiddenLine xmlns:a14="http://schemas.microsoft.com/office/drawing/2010/main" w="3175" cap="flat">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38" name="Freeform 121">
              <a:extLst>
                <a:ext uri="{FF2B5EF4-FFF2-40B4-BE49-F238E27FC236}">
                  <a16:creationId xmlns:a16="http://schemas.microsoft.com/office/drawing/2014/main" id="{0C318D08-632B-424F-A0AA-6365DEC8A9EA}"/>
                </a:ext>
              </a:extLst>
            </p:cNvPr>
            <p:cNvSpPr>
              <a:spLocks/>
            </p:cNvSpPr>
            <p:nvPr/>
          </p:nvSpPr>
          <p:spPr bwMode="auto">
            <a:xfrm>
              <a:off x="3516312" y="3022600"/>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89"/>
                    <a:pt x="300" y="150"/>
                  </a:cubicBezTo>
                  <a:cubicBezTo>
                    <a:pt x="300" y="110"/>
                    <a:pt x="284" y="72"/>
                    <a:pt x="256" y="44"/>
                  </a:cubicBezTo>
                  <a:cubicBezTo>
                    <a:pt x="228" y="15"/>
                    <a:pt x="190" y="0"/>
                    <a:pt x="150" y="0"/>
                  </a:cubicBezTo>
                  <a:cubicBezTo>
                    <a:pt x="110" y="0"/>
                    <a:pt x="72" y="15"/>
                    <a:pt x="44" y="44"/>
                  </a:cubicBezTo>
                  <a:cubicBezTo>
                    <a:pt x="16" y="72"/>
                    <a:pt x="0" y="110"/>
                    <a:pt x="0" y="150"/>
                  </a:cubicBezTo>
                  <a:cubicBezTo>
                    <a:pt x="0" y="189"/>
                    <a:pt x="16" y="228"/>
                    <a:pt x="44" y="256"/>
                  </a:cubicBezTo>
                  <a:cubicBezTo>
                    <a:pt x="72" y="284"/>
                    <a:pt x="110" y="300"/>
                    <a:pt x="150" y="300"/>
                  </a:cubicBezTo>
                  <a:close/>
                </a:path>
              </a:pathLst>
            </a:custGeom>
            <a:noFill/>
            <a:ln w="317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139" name="Freeform 122">
              <a:extLst>
                <a:ext uri="{FF2B5EF4-FFF2-40B4-BE49-F238E27FC236}">
                  <a16:creationId xmlns:a16="http://schemas.microsoft.com/office/drawing/2014/main" id="{7C4C10F9-6403-45FC-9796-0E82D722513D}"/>
                </a:ext>
              </a:extLst>
            </p:cNvPr>
            <p:cNvSpPr>
              <a:spLocks/>
            </p:cNvSpPr>
            <p:nvPr/>
          </p:nvSpPr>
          <p:spPr bwMode="auto">
            <a:xfrm>
              <a:off x="3586162" y="2952750"/>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90"/>
                    <a:pt x="300" y="150"/>
                  </a:cubicBezTo>
                  <a:cubicBezTo>
                    <a:pt x="300" y="110"/>
                    <a:pt x="284" y="72"/>
                    <a:pt x="256" y="44"/>
                  </a:cubicBezTo>
                  <a:cubicBezTo>
                    <a:pt x="228" y="16"/>
                    <a:pt x="190" y="0"/>
                    <a:pt x="150" y="0"/>
                  </a:cubicBezTo>
                  <a:cubicBezTo>
                    <a:pt x="111" y="0"/>
                    <a:pt x="72" y="16"/>
                    <a:pt x="44" y="44"/>
                  </a:cubicBezTo>
                  <a:cubicBezTo>
                    <a:pt x="16" y="72"/>
                    <a:pt x="0" y="110"/>
                    <a:pt x="0" y="150"/>
                  </a:cubicBezTo>
                  <a:cubicBezTo>
                    <a:pt x="0" y="190"/>
                    <a:pt x="16" y="228"/>
                    <a:pt x="44" y="256"/>
                  </a:cubicBezTo>
                  <a:cubicBezTo>
                    <a:pt x="72" y="284"/>
                    <a:pt x="111" y="300"/>
                    <a:pt x="150" y="300"/>
                  </a:cubicBezTo>
                  <a:close/>
                </a:path>
              </a:pathLst>
            </a:custGeom>
            <a:solidFill>
              <a:srgbClr val="000000"/>
            </a:solidFill>
            <a:ln w="3175" cap="flat">
              <a:noFill/>
              <a:prstDash val="solid"/>
              <a:round/>
              <a:headEnd/>
              <a:tailEnd/>
            </a:ln>
            <a:extLst>
              <a:ext uri="{91240B29-F687-4F45-9708-019B960494DF}">
                <a14:hiddenLine xmlns:a14="http://schemas.microsoft.com/office/drawing/2010/main" w="3175" cap="flat">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40" name="Freeform 123">
              <a:extLst>
                <a:ext uri="{FF2B5EF4-FFF2-40B4-BE49-F238E27FC236}">
                  <a16:creationId xmlns:a16="http://schemas.microsoft.com/office/drawing/2014/main" id="{BA7EF06D-A4B0-4AB5-8A68-17D1F101E60E}"/>
                </a:ext>
              </a:extLst>
            </p:cNvPr>
            <p:cNvSpPr>
              <a:spLocks/>
            </p:cNvSpPr>
            <p:nvPr/>
          </p:nvSpPr>
          <p:spPr bwMode="auto">
            <a:xfrm>
              <a:off x="3586162" y="2952750"/>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90"/>
                    <a:pt x="300" y="150"/>
                  </a:cubicBezTo>
                  <a:cubicBezTo>
                    <a:pt x="300" y="110"/>
                    <a:pt x="284" y="72"/>
                    <a:pt x="256" y="44"/>
                  </a:cubicBezTo>
                  <a:cubicBezTo>
                    <a:pt x="228" y="16"/>
                    <a:pt x="190" y="0"/>
                    <a:pt x="150" y="0"/>
                  </a:cubicBezTo>
                  <a:cubicBezTo>
                    <a:pt x="111" y="0"/>
                    <a:pt x="72" y="16"/>
                    <a:pt x="44" y="44"/>
                  </a:cubicBezTo>
                  <a:cubicBezTo>
                    <a:pt x="16" y="72"/>
                    <a:pt x="0" y="110"/>
                    <a:pt x="0" y="150"/>
                  </a:cubicBezTo>
                  <a:cubicBezTo>
                    <a:pt x="0" y="190"/>
                    <a:pt x="16" y="228"/>
                    <a:pt x="44" y="256"/>
                  </a:cubicBezTo>
                  <a:cubicBezTo>
                    <a:pt x="72" y="284"/>
                    <a:pt x="111" y="300"/>
                    <a:pt x="150" y="300"/>
                  </a:cubicBezTo>
                  <a:close/>
                </a:path>
              </a:pathLst>
            </a:custGeom>
            <a:noFill/>
            <a:ln w="317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141" name="Freeform 124">
              <a:extLst>
                <a:ext uri="{FF2B5EF4-FFF2-40B4-BE49-F238E27FC236}">
                  <a16:creationId xmlns:a16="http://schemas.microsoft.com/office/drawing/2014/main" id="{F71087CF-3027-4198-856D-9F4571B0A6EF}"/>
                </a:ext>
              </a:extLst>
            </p:cNvPr>
            <p:cNvSpPr>
              <a:spLocks/>
            </p:cNvSpPr>
            <p:nvPr/>
          </p:nvSpPr>
          <p:spPr bwMode="auto">
            <a:xfrm>
              <a:off x="3657600" y="2882900"/>
              <a:ext cx="20638" cy="20638"/>
            </a:xfrm>
            <a:custGeom>
              <a:avLst/>
              <a:gdLst>
                <a:gd name="T0" fmla="*/ 150 w 300"/>
                <a:gd name="T1" fmla="*/ 300 h 300"/>
                <a:gd name="T2" fmla="*/ 256 w 300"/>
                <a:gd name="T3" fmla="*/ 257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7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5"/>
                    <a:pt x="256" y="257"/>
                  </a:cubicBezTo>
                  <a:cubicBezTo>
                    <a:pt x="284" y="228"/>
                    <a:pt x="300" y="190"/>
                    <a:pt x="300" y="150"/>
                  </a:cubicBezTo>
                  <a:cubicBezTo>
                    <a:pt x="300" y="111"/>
                    <a:pt x="284" y="72"/>
                    <a:pt x="256" y="44"/>
                  </a:cubicBezTo>
                  <a:cubicBezTo>
                    <a:pt x="228" y="16"/>
                    <a:pt x="190" y="0"/>
                    <a:pt x="150" y="0"/>
                  </a:cubicBezTo>
                  <a:cubicBezTo>
                    <a:pt x="110" y="0"/>
                    <a:pt x="72" y="16"/>
                    <a:pt x="44" y="44"/>
                  </a:cubicBezTo>
                  <a:cubicBezTo>
                    <a:pt x="16" y="72"/>
                    <a:pt x="0" y="111"/>
                    <a:pt x="0" y="150"/>
                  </a:cubicBezTo>
                  <a:cubicBezTo>
                    <a:pt x="0" y="190"/>
                    <a:pt x="16" y="228"/>
                    <a:pt x="44" y="257"/>
                  </a:cubicBezTo>
                  <a:cubicBezTo>
                    <a:pt x="72" y="285"/>
                    <a:pt x="110" y="300"/>
                    <a:pt x="150" y="300"/>
                  </a:cubicBezTo>
                  <a:close/>
                </a:path>
              </a:pathLst>
            </a:custGeom>
            <a:solidFill>
              <a:srgbClr val="000000"/>
            </a:solidFill>
            <a:ln w="3175" cap="flat">
              <a:noFill/>
              <a:prstDash val="solid"/>
              <a:round/>
              <a:headEnd/>
              <a:tailEnd/>
            </a:ln>
            <a:extLst>
              <a:ext uri="{91240B29-F687-4F45-9708-019B960494DF}">
                <a14:hiddenLine xmlns:a14="http://schemas.microsoft.com/office/drawing/2010/main" w="3175" cap="flat">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42" name="Freeform 125">
              <a:extLst>
                <a:ext uri="{FF2B5EF4-FFF2-40B4-BE49-F238E27FC236}">
                  <a16:creationId xmlns:a16="http://schemas.microsoft.com/office/drawing/2014/main" id="{FFC7DF5D-0C49-4CDA-A175-3F049D2E756D}"/>
                </a:ext>
              </a:extLst>
            </p:cNvPr>
            <p:cNvSpPr>
              <a:spLocks/>
            </p:cNvSpPr>
            <p:nvPr/>
          </p:nvSpPr>
          <p:spPr bwMode="auto">
            <a:xfrm>
              <a:off x="3657600" y="2882900"/>
              <a:ext cx="20638" cy="20638"/>
            </a:xfrm>
            <a:custGeom>
              <a:avLst/>
              <a:gdLst>
                <a:gd name="T0" fmla="*/ 150 w 300"/>
                <a:gd name="T1" fmla="*/ 300 h 300"/>
                <a:gd name="T2" fmla="*/ 256 w 300"/>
                <a:gd name="T3" fmla="*/ 257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7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5"/>
                    <a:pt x="256" y="257"/>
                  </a:cubicBezTo>
                  <a:cubicBezTo>
                    <a:pt x="284" y="228"/>
                    <a:pt x="300" y="190"/>
                    <a:pt x="300" y="150"/>
                  </a:cubicBezTo>
                  <a:cubicBezTo>
                    <a:pt x="300" y="111"/>
                    <a:pt x="284" y="72"/>
                    <a:pt x="256" y="44"/>
                  </a:cubicBezTo>
                  <a:cubicBezTo>
                    <a:pt x="228" y="16"/>
                    <a:pt x="190" y="0"/>
                    <a:pt x="150" y="0"/>
                  </a:cubicBezTo>
                  <a:cubicBezTo>
                    <a:pt x="110" y="0"/>
                    <a:pt x="72" y="16"/>
                    <a:pt x="44" y="44"/>
                  </a:cubicBezTo>
                  <a:cubicBezTo>
                    <a:pt x="16" y="72"/>
                    <a:pt x="0" y="111"/>
                    <a:pt x="0" y="150"/>
                  </a:cubicBezTo>
                  <a:cubicBezTo>
                    <a:pt x="0" y="190"/>
                    <a:pt x="16" y="228"/>
                    <a:pt x="44" y="257"/>
                  </a:cubicBezTo>
                  <a:cubicBezTo>
                    <a:pt x="72" y="285"/>
                    <a:pt x="110" y="300"/>
                    <a:pt x="150" y="300"/>
                  </a:cubicBezTo>
                  <a:close/>
                </a:path>
              </a:pathLst>
            </a:custGeom>
            <a:noFill/>
            <a:ln w="317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143" name="Freeform 126">
              <a:extLst>
                <a:ext uri="{FF2B5EF4-FFF2-40B4-BE49-F238E27FC236}">
                  <a16:creationId xmlns:a16="http://schemas.microsoft.com/office/drawing/2014/main" id="{9336437F-BCDB-4839-BDBC-14EF885A1E1B}"/>
                </a:ext>
              </a:extLst>
            </p:cNvPr>
            <p:cNvSpPr>
              <a:spLocks/>
            </p:cNvSpPr>
            <p:nvPr/>
          </p:nvSpPr>
          <p:spPr bwMode="auto">
            <a:xfrm>
              <a:off x="3727450" y="2813050"/>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5" y="228"/>
                    <a:pt x="300" y="190"/>
                    <a:pt x="300" y="150"/>
                  </a:cubicBezTo>
                  <a:cubicBezTo>
                    <a:pt x="300" y="110"/>
                    <a:pt x="285" y="72"/>
                    <a:pt x="256" y="44"/>
                  </a:cubicBezTo>
                  <a:cubicBezTo>
                    <a:pt x="228" y="16"/>
                    <a:pt x="190" y="0"/>
                    <a:pt x="150" y="0"/>
                  </a:cubicBezTo>
                  <a:cubicBezTo>
                    <a:pt x="110" y="0"/>
                    <a:pt x="72" y="16"/>
                    <a:pt x="44" y="44"/>
                  </a:cubicBezTo>
                  <a:cubicBezTo>
                    <a:pt x="16" y="72"/>
                    <a:pt x="0" y="110"/>
                    <a:pt x="0" y="150"/>
                  </a:cubicBezTo>
                  <a:cubicBezTo>
                    <a:pt x="0" y="190"/>
                    <a:pt x="16" y="228"/>
                    <a:pt x="44" y="256"/>
                  </a:cubicBezTo>
                  <a:cubicBezTo>
                    <a:pt x="72" y="284"/>
                    <a:pt x="110" y="300"/>
                    <a:pt x="150" y="300"/>
                  </a:cubicBezTo>
                  <a:close/>
                </a:path>
              </a:pathLst>
            </a:custGeom>
            <a:solidFill>
              <a:srgbClr val="000000"/>
            </a:solidFill>
            <a:ln w="3175" cap="flat">
              <a:noFill/>
              <a:prstDash val="solid"/>
              <a:round/>
              <a:headEnd/>
              <a:tailEnd/>
            </a:ln>
            <a:extLst>
              <a:ext uri="{91240B29-F687-4F45-9708-019B960494DF}">
                <a14:hiddenLine xmlns:a14="http://schemas.microsoft.com/office/drawing/2010/main" w="3175" cap="flat">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44" name="Freeform 127">
              <a:extLst>
                <a:ext uri="{FF2B5EF4-FFF2-40B4-BE49-F238E27FC236}">
                  <a16:creationId xmlns:a16="http://schemas.microsoft.com/office/drawing/2014/main" id="{4CEEF4F5-C42B-4021-A1A2-BEA9D704C258}"/>
                </a:ext>
              </a:extLst>
            </p:cNvPr>
            <p:cNvSpPr>
              <a:spLocks/>
            </p:cNvSpPr>
            <p:nvPr/>
          </p:nvSpPr>
          <p:spPr bwMode="auto">
            <a:xfrm>
              <a:off x="3727450" y="2813050"/>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5" y="228"/>
                    <a:pt x="300" y="190"/>
                    <a:pt x="300" y="150"/>
                  </a:cubicBezTo>
                  <a:cubicBezTo>
                    <a:pt x="300" y="110"/>
                    <a:pt x="285" y="72"/>
                    <a:pt x="256" y="44"/>
                  </a:cubicBezTo>
                  <a:cubicBezTo>
                    <a:pt x="228" y="16"/>
                    <a:pt x="190" y="0"/>
                    <a:pt x="150" y="0"/>
                  </a:cubicBezTo>
                  <a:cubicBezTo>
                    <a:pt x="110" y="0"/>
                    <a:pt x="72" y="16"/>
                    <a:pt x="44" y="44"/>
                  </a:cubicBezTo>
                  <a:cubicBezTo>
                    <a:pt x="16" y="72"/>
                    <a:pt x="0" y="110"/>
                    <a:pt x="0" y="150"/>
                  </a:cubicBezTo>
                  <a:cubicBezTo>
                    <a:pt x="0" y="190"/>
                    <a:pt x="16" y="228"/>
                    <a:pt x="44" y="256"/>
                  </a:cubicBezTo>
                  <a:cubicBezTo>
                    <a:pt x="72" y="284"/>
                    <a:pt x="110" y="300"/>
                    <a:pt x="150" y="300"/>
                  </a:cubicBezTo>
                  <a:close/>
                </a:path>
              </a:pathLst>
            </a:custGeom>
            <a:noFill/>
            <a:ln w="317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145" name="Freeform 128">
              <a:extLst>
                <a:ext uri="{FF2B5EF4-FFF2-40B4-BE49-F238E27FC236}">
                  <a16:creationId xmlns:a16="http://schemas.microsoft.com/office/drawing/2014/main" id="{B7F91167-B077-4E97-A29A-4D8CAB0EC489}"/>
                </a:ext>
              </a:extLst>
            </p:cNvPr>
            <p:cNvSpPr>
              <a:spLocks/>
            </p:cNvSpPr>
            <p:nvPr/>
          </p:nvSpPr>
          <p:spPr bwMode="auto">
            <a:xfrm>
              <a:off x="3305175" y="3303588"/>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90"/>
                    <a:pt x="300" y="150"/>
                  </a:cubicBezTo>
                  <a:cubicBezTo>
                    <a:pt x="300" y="110"/>
                    <a:pt x="284" y="72"/>
                    <a:pt x="256" y="44"/>
                  </a:cubicBezTo>
                  <a:cubicBezTo>
                    <a:pt x="228" y="16"/>
                    <a:pt x="190" y="0"/>
                    <a:pt x="150" y="0"/>
                  </a:cubicBezTo>
                  <a:cubicBezTo>
                    <a:pt x="110" y="0"/>
                    <a:pt x="72" y="16"/>
                    <a:pt x="44" y="44"/>
                  </a:cubicBezTo>
                  <a:cubicBezTo>
                    <a:pt x="16" y="72"/>
                    <a:pt x="0" y="110"/>
                    <a:pt x="0" y="150"/>
                  </a:cubicBezTo>
                  <a:cubicBezTo>
                    <a:pt x="0" y="190"/>
                    <a:pt x="16" y="228"/>
                    <a:pt x="44" y="256"/>
                  </a:cubicBezTo>
                  <a:cubicBezTo>
                    <a:pt x="72" y="284"/>
                    <a:pt x="110" y="300"/>
                    <a:pt x="150" y="300"/>
                  </a:cubicBezTo>
                  <a:close/>
                </a:path>
              </a:pathLst>
            </a:custGeom>
            <a:solidFill>
              <a:srgbClr val="FFFFFF"/>
            </a:solidFill>
            <a:ln w="3175" cap="flat">
              <a:noFill/>
              <a:prstDash val="solid"/>
              <a:round/>
              <a:headEnd/>
              <a:tailEnd/>
            </a:ln>
            <a:extLst>
              <a:ext uri="{91240B29-F687-4F45-9708-019B960494DF}">
                <a14:hiddenLine xmlns:a14="http://schemas.microsoft.com/office/drawing/2010/main" w="3175" cap="flat">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46" name="Freeform 129">
              <a:extLst>
                <a:ext uri="{FF2B5EF4-FFF2-40B4-BE49-F238E27FC236}">
                  <a16:creationId xmlns:a16="http://schemas.microsoft.com/office/drawing/2014/main" id="{0483D903-5FDC-42BC-8657-E99735E5193D}"/>
                </a:ext>
              </a:extLst>
            </p:cNvPr>
            <p:cNvSpPr>
              <a:spLocks/>
            </p:cNvSpPr>
            <p:nvPr/>
          </p:nvSpPr>
          <p:spPr bwMode="auto">
            <a:xfrm>
              <a:off x="3305175" y="3303588"/>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90"/>
                    <a:pt x="300" y="150"/>
                  </a:cubicBezTo>
                  <a:cubicBezTo>
                    <a:pt x="300" y="110"/>
                    <a:pt x="284" y="72"/>
                    <a:pt x="256" y="44"/>
                  </a:cubicBezTo>
                  <a:cubicBezTo>
                    <a:pt x="228" y="16"/>
                    <a:pt x="190" y="0"/>
                    <a:pt x="150" y="0"/>
                  </a:cubicBezTo>
                  <a:cubicBezTo>
                    <a:pt x="110" y="0"/>
                    <a:pt x="72" y="16"/>
                    <a:pt x="44" y="44"/>
                  </a:cubicBezTo>
                  <a:cubicBezTo>
                    <a:pt x="16" y="72"/>
                    <a:pt x="0" y="110"/>
                    <a:pt x="0" y="150"/>
                  </a:cubicBezTo>
                  <a:cubicBezTo>
                    <a:pt x="0" y="190"/>
                    <a:pt x="16" y="228"/>
                    <a:pt x="44" y="256"/>
                  </a:cubicBezTo>
                  <a:cubicBezTo>
                    <a:pt x="72" y="284"/>
                    <a:pt x="110" y="300"/>
                    <a:pt x="150" y="300"/>
                  </a:cubicBezTo>
                  <a:close/>
                </a:path>
              </a:pathLst>
            </a:custGeom>
            <a:noFill/>
            <a:ln w="317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147" name="Freeform 130">
              <a:extLst>
                <a:ext uri="{FF2B5EF4-FFF2-40B4-BE49-F238E27FC236}">
                  <a16:creationId xmlns:a16="http://schemas.microsoft.com/office/drawing/2014/main" id="{4DC5ADB9-C1D1-4ADA-9C87-FA5488F11370}"/>
                </a:ext>
              </a:extLst>
            </p:cNvPr>
            <p:cNvSpPr>
              <a:spLocks/>
            </p:cNvSpPr>
            <p:nvPr/>
          </p:nvSpPr>
          <p:spPr bwMode="auto">
            <a:xfrm>
              <a:off x="3376612" y="3233738"/>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5"/>
                    <a:pt x="256" y="256"/>
                  </a:cubicBezTo>
                  <a:cubicBezTo>
                    <a:pt x="284" y="228"/>
                    <a:pt x="300" y="190"/>
                    <a:pt x="300" y="150"/>
                  </a:cubicBezTo>
                  <a:cubicBezTo>
                    <a:pt x="300" y="110"/>
                    <a:pt x="284" y="72"/>
                    <a:pt x="256" y="44"/>
                  </a:cubicBezTo>
                  <a:cubicBezTo>
                    <a:pt x="228" y="16"/>
                    <a:pt x="190" y="0"/>
                    <a:pt x="150" y="0"/>
                  </a:cubicBezTo>
                  <a:cubicBezTo>
                    <a:pt x="110" y="0"/>
                    <a:pt x="72" y="16"/>
                    <a:pt x="44" y="44"/>
                  </a:cubicBezTo>
                  <a:cubicBezTo>
                    <a:pt x="16" y="72"/>
                    <a:pt x="0" y="110"/>
                    <a:pt x="0" y="150"/>
                  </a:cubicBezTo>
                  <a:cubicBezTo>
                    <a:pt x="0" y="190"/>
                    <a:pt x="16" y="228"/>
                    <a:pt x="44" y="256"/>
                  </a:cubicBezTo>
                  <a:cubicBezTo>
                    <a:pt x="72" y="285"/>
                    <a:pt x="110" y="300"/>
                    <a:pt x="150" y="300"/>
                  </a:cubicBezTo>
                  <a:close/>
                </a:path>
              </a:pathLst>
            </a:custGeom>
            <a:solidFill>
              <a:srgbClr val="FFFFFF"/>
            </a:solidFill>
            <a:ln w="3175" cap="flat">
              <a:noFill/>
              <a:prstDash val="solid"/>
              <a:round/>
              <a:headEnd/>
              <a:tailEnd/>
            </a:ln>
            <a:extLst>
              <a:ext uri="{91240B29-F687-4F45-9708-019B960494DF}">
                <a14:hiddenLine xmlns:a14="http://schemas.microsoft.com/office/drawing/2010/main" w="3175" cap="flat">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48" name="Freeform 131">
              <a:extLst>
                <a:ext uri="{FF2B5EF4-FFF2-40B4-BE49-F238E27FC236}">
                  <a16:creationId xmlns:a16="http://schemas.microsoft.com/office/drawing/2014/main" id="{6C77CC29-696F-4BA4-B294-4D89B7C76A8D}"/>
                </a:ext>
              </a:extLst>
            </p:cNvPr>
            <p:cNvSpPr>
              <a:spLocks/>
            </p:cNvSpPr>
            <p:nvPr/>
          </p:nvSpPr>
          <p:spPr bwMode="auto">
            <a:xfrm>
              <a:off x="3376612" y="3233738"/>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5"/>
                    <a:pt x="256" y="256"/>
                  </a:cubicBezTo>
                  <a:cubicBezTo>
                    <a:pt x="284" y="228"/>
                    <a:pt x="300" y="190"/>
                    <a:pt x="300" y="150"/>
                  </a:cubicBezTo>
                  <a:cubicBezTo>
                    <a:pt x="300" y="110"/>
                    <a:pt x="284" y="72"/>
                    <a:pt x="256" y="44"/>
                  </a:cubicBezTo>
                  <a:cubicBezTo>
                    <a:pt x="228" y="16"/>
                    <a:pt x="190" y="0"/>
                    <a:pt x="150" y="0"/>
                  </a:cubicBezTo>
                  <a:cubicBezTo>
                    <a:pt x="110" y="0"/>
                    <a:pt x="72" y="16"/>
                    <a:pt x="44" y="44"/>
                  </a:cubicBezTo>
                  <a:cubicBezTo>
                    <a:pt x="16" y="72"/>
                    <a:pt x="0" y="110"/>
                    <a:pt x="0" y="150"/>
                  </a:cubicBezTo>
                  <a:cubicBezTo>
                    <a:pt x="0" y="190"/>
                    <a:pt x="16" y="228"/>
                    <a:pt x="44" y="256"/>
                  </a:cubicBezTo>
                  <a:cubicBezTo>
                    <a:pt x="72" y="285"/>
                    <a:pt x="110" y="300"/>
                    <a:pt x="150" y="300"/>
                  </a:cubicBezTo>
                  <a:close/>
                </a:path>
              </a:pathLst>
            </a:custGeom>
            <a:noFill/>
            <a:ln w="317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149" name="Freeform 132">
              <a:extLst>
                <a:ext uri="{FF2B5EF4-FFF2-40B4-BE49-F238E27FC236}">
                  <a16:creationId xmlns:a16="http://schemas.microsoft.com/office/drawing/2014/main" id="{D76CB1A6-FD18-416D-A607-5921F33B1146}"/>
                </a:ext>
              </a:extLst>
            </p:cNvPr>
            <p:cNvSpPr>
              <a:spLocks/>
            </p:cNvSpPr>
            <p:nvPr/>
          </p:nvSpPr>
          <p:spPr bwMode="auto">
            <a:xfrm>
              <a:off x="3446462" y="3163888"/>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5" y="228"/>
                    <a:pt x="300" y="189"/>
                    <a:pt x="300" y="150"/>
                  </a:cubicBezTo>
                  <a:cubicBezTo>
                    <a:pt x="300" y="110"/>
                    <a:pt x="285" y="72"/>
                    <a:pt x="256" y="44"/>
                  </a:cubicBezTo>
                  <a:cubicBezTo>
                    <a:pt x="228" y="15"/>
                    <a:pt x="190" y="0"/>
                    <a:pt x="150" y="0"/>
                  </a:cubicBezTo>
                  <a:cubicBezTo>
                    <a:pt x="111" y="0"/>
                    <a:pt x="72" y="15"/>
                    <a:pt x="44" y="44"/>
                  </a:cubicBezTo>
                  <a:cubicBezTo>
                    <a:pt x="16" y="72"/>
                    <a:pt x="0" y="110"/>
                    <a:pt x="0" y="150"/>
                  </a:cubicBezTo>
                  <a:cubicBezTo>
                    <a:pt x="0" y="189"/>
                    <a:pt x="16" y="228"/>
                    <a:pt x="44" y="256"/>
                  </a:cubicBezTo>
                  <a:cubicBezTo>
                    <a:pt x="72" y="284"/>
                    <a:pt x="111" y="300"/>
                    <a:pt x="150" y="300"/>
                  </a:cubicBezTo>
                  <a:close/>
                </a:path>
              </a:pathLst>
            </a:custGeom>
            <a:solidFill>
              <a:srgbClr val="FFFFFF"/>
            </a:solidFill>
            <a:ln w="3175" cap="flat">
              <a:noFill/>
              <a:prstDash val="solid"/>
              <a:round/>
              <a:headEnd/>
              <a:tailEnd/>
            </a:ln>
            <a:extLst>
              <a:ext uri="{91240B29-F687-4F45-9708-019B960494DF}">
                <a14:hiddenLine xmlns:a14="http://schemas.microsoft.com/office/drawing/2010/main" w="3175" cap="flat">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50" name="Freeform 133">
              <a:extLst>
                <a:ext uri="{FF2B5EF4-FFF2-40B4-BE49-F238E27FC236}">
                  <a16:creationId xmlns:a16="http://schemas.microsoft.com/office/drawing/2014/main" id="{C1C38371-B81A-46B2-BF89-4B3BA5AE0B68}"/>
                </a:ext>
              </a:extLst>
            </p:cNvPr>
            <p:cNvSpPr>
              <a:spLocks/>
            </p:cNvSpPr>
            <p:nvPr/>
          </p:nvSpPr>
          <p:spPr bwMode="auto">
            <a:xfrm>
              <a:off x="3446462" y="3163888"/>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5" y="228"/>
                    <a:pt x="300" y="189"/>
                    <a:pt x="300" y="150"/>
                  </a:cubicBezTo>
                  <a:cubicBezTo>
                    <a:pt x="300" y="110"/>
                    <a:pt x="285" y="72"/>
                    <a:pt x="256" y="44"/>
                  </a:cubicBezTo>
                  <a:cubicBezTo>
                    <a:pt x="228" y="15"/>
                    <a:pt x="190" y="0"/>
                    <a:pt x="150" y="0"/>
                  </a:cubicBezTo>
                  <a:cubicBezTo>
                    <a:pt x="111" y="0"/>
                    <a:pt x="72" y="15"/>
                    <a:pt x="44" y="44"/>
                  </a:cubicBezTo>
                  <a:cubicBezTo>
                    <a:pt x="16" y="72"/>
                    <a:pt x="0" y="110"/>
                    <a:pt x="0" y="150"/>
                  </a:cubicBezTo>
                  <a:cubicBezTo>
                    <a:pt x="0" y="189"/>
                    <a:pt x="16" y="228"/>
                    <a:pt x="44" y="256"/>
                  </a:cubicBezTo>
                  <a:cubicBezTo>
                    <a:pt x="72" y="284"/>
                    <a:pt x="111" y="300"/>
                    <a:pt x="150" y="300"/>
                  </a:cubicBezTo>
                  <a:close/>
                </a:path>
              </a:pathLst>
            </a:custGeom>
            <a:noFill/>
            <a:ln w="317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151" name="Freeform 134">
              <a:extLst>
                <a:ext uri="{FF2B5EF4-FFF2-40B4-BE49-F238E27FC236}">
                  <a16:creationId xmlns:a16="http://schemas.microsoft.com/office/drawing/2014/main" id="{0DF2D7C1-52A7-4F14-9B2E-D45DC3EE38B2}"/>
                </a:ext>
              </a:extLst>
            </p:cNvPr>
            <p:cNvSpPr>
              <a:spLocks/>
            </p:cNvSpPr>
            <p:nvPr/>
          </p:nvSpPr>
          <p:spPr bwMode="auto">
            <a:xfrm>
              <a:off x="3516312" y="3094038"/>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90"/>
                    <a:pt x="300" y="150"/>
                  </a:cubicBezTo>
                  <a:cubicBezTo>
                    <a:pt x="300" y="110"/>
                    <a:pt x="284" y="72"/>
                    <a:pt x="256" y="44"/>
                  </a:cubicBezTo>
                  <a:cubicBezTo>
                    <a:pt x="228" y="16"/>
                    <a:pt x="190" y="0"/>
                    <a:pt x="150" y="0"/>
                  </a:cubicBezTo>
                  <a:cubicBezTo>
                    <a:pt x="110" y="0"/>
                    <a:pt x="72" y="16"/>
                    <a:pt x="44" y="44"/>
                  </a:cubicBezTo>
                  <a:cubicBezTo>
                    <a:pt x="16" y="72"/>
                    <a:pt x="0" y="110"/>
                    <a:pt x="0" y="150"/>
                  </a:cubicBezTo>
                  <a:cubicBezTo>
                    <a:pt x="0" y="190"/>
                    <a:pt x="16" y="228"/>
                    <a:pt x="44" y="256"/>
                  </a:cubicBezTo>
                  <a:cubicBezTo>
                    <a:pt x="72" y="284"/>
                    <a:pt x="110" y="300"/>
                    <a:pt x="150" y="300"/>
                  </a:cubicBezTo>
                  <a:close/>
                </a:path>
              </a:pathLst>
            </a:custGeom>
            <a:solidFill>
              <a:srgbClr val="FFFFFF"/>
            </a:solidFill>
            <a:ln w="3175" cap="flat">
              <a:noFill/>
              <a:prstDash val="solid"/>
              <a:round/>
              <a:headEnd/>
              <a:tailEnd/>
            </a:ln>
            <a:extLst>
              <a:ext uri="{91240B29-F687-4F45-9708-019B960494DF}">
                <a14:hiddenLine xmlns:a14="http://schemas.microsoft.com/office/drawing/2010/main" w="3175" cap="flat">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52" name="Freeform 135">
              <a:extLst>
                <a:ext uri="{FF2B5EF4-FFF2-40B4-BE49-F238E27FC236}">
                  <a16:creationId xmlns:a16="http://schemas.microsoft.com/office/drawing/2014/main" id="{3515E0BE-DCEE-4A1E-BA83-73155FD927EB}"/>
                </a:ext>
              </a:extLst>
            </p:cNvPr>
            <p:cNvSpPr>
              <a:spLocks/>
            </p:cNvSpPr>
            <p:nvPr/>
          </p:nvSpPr>
          <p:spPr bwMode="auto">
            <a:xfrm>
              <a:off x="3516312" y="3094038"/>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90"/>
                    <a:pt x="300" y="150"/>
                  </a:cubicBezTo>
                  <a:cubicBezTo>
                    <a:pt x="300" y="110"/>
                    <a:pt x="284" y="72"/>
                    <a:pt x="256" y="44"/>
                  </a:cubicBezTo>
                  <a:cubicBezTo>
                    <a:pt x="228" y="16"/>
                    <a:pt x="190" y="0"/>
                    <a:pt x="150" y="0"/>
                  </a:cubicBezTo>
                  <a:cubicBezTo>
                    <a:pt x="110" y="0"/>
                    <a:pt x="72" y="16"/>
                    <a:pt x="44" y="44"/>
                  </a:cubicBezTo>
                  <a:cubicBezTo>
                    <a:pt x="16" y="72"/>
                    <a:pt x="0" y="110"/>
                    <a:pt x="0" y="150"/>
                  </a:cubicBezTo>
                  <a:cubicBezTo>
                    <a:pt x="0" y="190"/>
                    <a:pt x="16" y="228"/>
                    <a:pt x="44" y="256"/>
                  </a:cubicBezTo>
                  <a:cubicBezTo>
                    <a:pt x="72" y="284"/>
                    <a:pt x="110" y="300"/>
                    <a:pt x="150" y="300"/>
                  </a:cubicBezTo>
                  <a:close/>
                </a:path>
              </a:pathLst>
            </a:custGeom>
            <a:noFill/>
            <a:ln w="317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153" name="Freeform 136">
              <a:extLst>
                <a:ext uri="{FF2B5EF4-FFF2-40B4-BE49-F238E27FC236}">
                  <a16:creationId xmlns:a16="http://schemas.microsoft.com/office/drawing/2014/main" id="{CA780382-406A-4576-A01A-3F4CC6251566}"/>
                </a:ext>
              </a:extLst>
            </p:cNvPr>
            <p:cNvSpPr>
              <a:spLocks/>
            </p:cNvSpPr>
            <p:nvPr/>
          </p:nvSpPr>
          <p:spPr bwMode="auto">
            <a:xfrm>
              <a:off x="3586162" y="3022600"/>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89"/>
                    <a:pt x="300" y="150"/>
                  </a:cubicBezTo>
                  <a:cubicBezTo>
                    <a:pt x="300" y="110"/>
                    <a:pt x="284" y="72"/>
                    <a:pt x="256" y="44"/>
                  </a:cubicBezTo>
                  <a:cubicBezTo>
                    <a:pt x="228" y="15"/>
                    <a:pt x="190" y="0"/>
                    <a:pt x="150" y="0"/>
                  </a:cubicBezTo>
                  <a:cubicBezTo>
                    <a:pt x="111" y="0"/>
                    <a:pt x="72" y="15"/>
                    <a:pt x="44" y="44"/>
                  </a:cubicBezTo>
                  <a:cubicBezTo>
                    <a:pt x="16" y="72"/>
                    <a:pt x="0" y="110"/>
                    <a:pt x="0" y="150"/>
                  </a:cubicBezTo>
                  <a:cubicBezTo>
                    <a:pt x="0" y="189"/>
                    <a:pt x="16" y="228"/>
                    <a:pt x="44" y="256"/>
                  </a:cubicBezTo>
                  <a:cubicBezTo>
                    <a:pt x="72" y="284"/>
                    <a:pt x="111" y="300"/>
                    <a:pt x="150" y="300"/>
                  </a:cubicBezTo>
                  <a:close/>
                </a:path>
              </a:pathLst>
            </a:custGeom>
            <a:solidFill>
              <a:srgbClr val="FFFFFF"/>
            </a:solidFill>
            <a:ln w="3175" cap="flat">
              <a:noFill/>
              <a:prstDash val="solid"/>
              <a:round/>
              <a:headEnd/>
              <a:tailEnd/>
            </a:ln>
            <a:extLst>
              <a:ext uri="{91240B29-F687-4F45-9708-019B960494DF}">
                <a14:hiddenLine xmlns:a14="http://schemas.microsoft.com/office/drawing/2010/main" w="3175" cap="flat">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54" name="Freeform 137">
              <a:extLst>
                <a:ext uri="{FF2B5EF4-FFF2-40B4-BE49-F238E27FC236}">
                  <a16:creationId xmlns:a16="http://schemas.microsoft.com/office/drawing/2014/main" id="{9A3FD373-61DD-48CF-933E-AAA566AE67EB}"/>
                </a:ext>
              </a:extLst>
            </p:cNvPr>
            <p:cNvSpPr>
              <a:spLocks/>
            </p:cNvSpPr>
            <p:nvPr/>
          </p:nvSpPr>
          <p:spPr bwMode="auto">
            <a:xfrm>
              <a:off x="3586162" y="3022600"/>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89"/>
                    <a:pt x="300" y="150"/>
                  </a:cubicBezTo>
                  <a:cubicBezTo>
                    <a:pt x="300" y="110"/>
                    <a:pt x="284" y="72"/>
                    <a:pt x="256" y="44"/>
                  </a:cubicBezTo>
                  <a:cubicBezTo>
                    <a:pt x="228" y="15"/>
                    <a:pt x="190" y="0"/>
                    <a:pt x="150" y="0"/>
                  </a:cubicBezTo>
                  <a:cubicBezTo>
                    <a:pt x="111" y="0"/>
                    <a:pt x="72" y="15"/>
                    <a:pt x="44" y="44"/>
                  </a:cubicBezTo>
                  <a:cubicBezTo>
                    <a:pt x="16" y="72"/>
                    <a:pt x="0" y="110"/>
                    <a:pt x="0" y="150"/>
                  </a:cubicBezTo>
                  <a:cubicBezTo>
                    <a:pt x="0" y="189"/>
                    <a:pt x="16" y="228"/>
                    <a:pt x="44" y="256"/>
                  </a:cubicBezTo>
                  <a:cubicBezTo>
                    <a:pt x="72" y="284"/>
                    <a:pt x="111" y="300"/>
                    <a:pt x="150" y="300"/>
                  </a:cubicBezTo>
                  <a:close/>
                </a:path>
              </a:pathLst>
            </a:custGeom>
            <a:noFill/>
            <a:ln w="317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155" name="Freeform 138">
              <a:extLst>
                <a:ext uri="{FF2B5EF4-FFF2-40B4-BE49-F238E27FC236}">
                  <a16:creationId xmlns:a16="http://schemas.microsoft.com/office/drawing/2014/main" id="{3B88228E-F156-4562-9B54-2D48B468F5F7}"/>
                </a:ext>
              </a:extLst>
            </p:cNvPr>
            <p:cNvSpPr>
              <a:spLocks/>
            </p:cNvSpPr>
            <p:nvPr/>
          </p:nvSpPr>
          <p:spPr bwMode="auto">
            <a:xfrm>
              <a:off x="3657600" y="2952750"/>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90"/>
                    <a:pt x="300" y="150"/>
                  </a:cubicBezTo>
                  <a:cubicBezTo>
                    <a:pt x="300" y="110"/>
                    <a:pt x="284" y="72"/>
                    <a:pt x="256" y="44"/>
                  </a:cubicBezTo>
                  <a:cubicBezTo>
                    <a:pt x="228" y="16"/>
                    <a:pt x="190" y="0"/>
                    <a:pt x="150" y="0"/>
                  </a:cubicBezTo>
                  <a:cubicBezTo>
                    <a:pt x="110" y="0"/>
                    <a:pt x="72" y="16"/>
                    <a:pt x="44" y="44"/>
                  </a:cubicBezTo>
                  <a:cubicBezTo>
                    <a:pt x="16" y="72"/>
                    <a:pt x="0" y="110"/>
                    <a:pt x="0" y="150"/>
                  </a:cubicBezTo>
                  <a:cubicBezTo>
                    <a:pt x="0" y="190"/>
                    <a:pt x="16" y="228"/>
                    <a:pt x="44" y="256"/>
                  </a:cubicBezTo>
                  <a:cubicBezTo>
                    <a:pt x="72" y="284"/>
                    <a:pt x="110" y="300"/>
                    <a:pt x="150" y="300"/>
                  </a:cubicBezTo>
                  <a:close/>
                </a:path>
              </a:pathLst>
            </a:custGeom>
            <a:solidFill>
              <a:srgbClr val="FFFFFF"/>
            </a:solidFill>
            <a:ln w="3175" cap="flat">
              <a:noFill/>
              <a:prstDash val="solid"/>
              <a:round/>
              <a:headEnd/>
              <a:tailEnd/>
            </a:ln>
            <a:extLst>
              <a:ext uri="{91240B29-F687-4F45-9708-019B960494DF}">
                <a14:hiddenLine xmlns:a14="http://schemas.microsoft.com/office/drawing/2010/main" w="3175" cap="flat">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56" name="Freeform 139">
              <a:extLst>
                <a:ext uri="{FF2B5EF4-FFF2-40B4-BE49-F238E27FC236}">
                  <a16:creationId xmlns:a16="http://schemas.microsoft.com/office/drawing/2014/main" id="{73A0CFEA-AD02-4C42-BE87-9D7089992DBE}"/>
                </a:ext>
              </a:extLst>
            </p:cNvPr>
            <p:cNvSpPr>
              <a:spLocks/>
            </p:cNvSpPr>
            <p:nvPr/>
          </p:nvSpPr>
          <p:spPr bwMode="auto">
            <a:xfrm>
              <a:off x="3657600" y="2952750"/>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90"/>
                    <a:pt x="300" y="150"/>
                  </a:cubicBezTo>
                  <a:cubicBezTo>
                    <a:pt x="300" y="110"/>
                    <a:pt x="284" y="72"/>
                    <a:pt x="256" y="44"/>
                  </a:cubicBezTo>
                  <a:cubicBezTo>
                    <a:pt x="228" y="16"/>
                    <a:pt x="190" y="0"/>
                    <a:pt x="150" y="0"/>
                  </a:cubicBezTo>
                  <a:cubicBezTo>
                    <a:pt x="110" y="0"/>
                    <a:pt x="72" y="16"/>
                    <a:pt x="44" y="44"/>
                  </a:cubicBezTo>
                  <a:cubicBezTo>
                    <a:pt x="16" y="72"/>
                    <a:pt x="0" y="110"/>
                    <a:pt x="0" y="150"/>
                  </a:cubicBezTo>
                  <a:cubicBezTo>
                    <a:pt x="0" y="190"/>
                    <a:pt x="16" y="228"/>
                    <a:pt x="44" y="256"/>
                  </a:cubicBezTo>
                  <a:cubicBezTo>
                    <a:pt x="72" y="284"/>
                    <a:pt x="110" y="300"/>
                    <a:pt x="150" y="300"/>
                  </a:cubicBezTo>
                  <a:close/>
                </a:path>
              </a:pathLst>
            </a:custGeom>
            <a:noFill/>
            <a:ln w="317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157" name="Freeform 140">
              <a:extLst>
                <a:ext uri="{FF2B5EF4-FFF2-40B4-BE49-F238E27FC236}">
                  <a16:creationId xmlns:a16="http://schemas.microsoft.com/office/drawing/2014/main" id="{98F9B1D9-8CA5-4AD8-8686-36E3A4B531E7}"/>
                </a:ext>
              </a:extLst>
            </p:cNvPr>
            <p:cNvSpPr>
              <a:spLocks/>
            </p:cNvSpPr>
            <p:nvPr/>
          </p:nvSpPr>
          <p:spPr bwMode="auto">
            <a:xfrm>
              <a:off x="3727450" y="2882900"/>
              <a:ext cx="20638" cy="20638"/>
            </a:xfrm>
            <a:custGeom>
              <a:avLst/>
              <a:gdLst>
                <a:gd name="T0" fmla="*/ 150 w 300"/>
                <a:gd name="T1" fmla="*/ 300 h 300"/>
                <a:gd name="T2" fmla="*/ 256 w 300"/>
                <a:gd name="T3" fmla="*/ 257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7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5"/>
                    <a:pt x="256" y="257"/>
                  </a:cubicBezTo>
                  <a:cubicBezTo>
                    <a:pt x="285" y="228"/>
                    <a:pt x="300" y="190"/>
                    <a:pt x="300" y="150"/>
                  </a:cubicBezTo>
                  <a:cubicBezTo>
                    <a:pt x="300" y="111"/>
                    <a:pt x="285" y="72"/>
                    <a:pt x="256" y="44"/>
                  </a:cubicBezTo>
                  <a:cubicBezTo>
                    <a:pt x="228" y="16"/>
                    <a:pt x="190" y="0"/>
                    <a:pt x="150" y="0"/>
                  </a:cubicBezTo>
                  <a:cubicBezTo>
                    <a:pt x="110" y="0"/>
                    <a:pt x="72" y="16"/>
                    <a:pt x="44" y="44"/>
                  </a:cubicBezTo>
                  <a:cubicBezTo>
                    <a:pt x="16" y="72"/>
                    <a:pt x="0" y="111"/>
                    <a:pt x="0" y="150"/>
                  </a:cubicBezTo>
                  <a:cubicBezTo>
                    <a:pt x="0" y="190"/>
                    <a:pt x="16" y="228"/>
                    <a:pt x="44" y="257"/>
                  </a:cubicBezTo>
                  <a:cubicBezTo>
                    <a:pt x="72" y="285"/>
                    <a:pt x="110" y="300"/>
                    <a:pt x="150" y="300"/>
                  </a:cubicBezTo>
                  <a:close/>
                </a:path>
              </a:pathLst>
            </a:custGeom>
            <a:solidFill>
              <a:srgbClr val="FFFFFF"/>
            </a:solidFill>
            <a:ln w="3175" cap="flat">
              <a:noFill/>
              <a:prstDash val="solid"/>
              <a:round/>
              <a:headEnd/>
              <a:tailEnd/>
            </a:ln>
            <a:extLst>
              <a:ext uri="{91240B29-F687-4F45-9708-019B960494DF}">
                <a14:hiddenLine xmlns:a14="http://schemas.microsoft.com/office/drawing/2010/main" w="3175" cap="flat">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58" name="Freeform 141">
              <a:extLst>
                <a:ext uri="{FF2B5EF4-FFF2-40B4-BE49-F238E27FC236}">
                  <a16:creationId xmlns:a16="http://schemas.microsoft.com/office/drawing/2014/main" id="{A6A004AF-7F9F-48AD-8C38-078F014963F4}"/>
                </a:ext>
              </a:extLst>
            </p:cNvPr>
            <p:cNvSpPr>
              <a:spLocks/>
            </p:cNvSpPr>
            <p:nvPr/>
          </p:nvSpPr>
          <p:spPr bwMode="auto">
            <a:xfrm>
              <a:off x="3727450" y="2882900"/>
              <a:ext cx="20638" cy="20638"/>
            </a:xfrm>
            <a:custGeom>
              <a:avLst/>
              <a:gdLst>
                <a:gd name="T0" fmla="*/ 150 w 300"/>
                <a:gd name="T1" fmla="*/ 300 h 300"/>
                <a:gd name="T2" fmla="*/ 256 w 300"/>
                <a:gd name="T3" fmla="*/ 257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7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5"/>
                    <a:pt x="256" y="257"/>
                  </a:cubicBezTo>
                  <a:cubicBezTo>
                    <a:pt x="285" y="228"/>
                    <a:pt x="300" y="190"/>
                    <a:pt x="300" y="150"/>
                  </a:cubicBezTo>
                  <a:cubicBezTo>
                    <a:pt x="300" y="111"/>
                    <a:pt x="285" y="72"/>
                    <a:pt x="256" y="44"/>
                  </a:cubicBezTo>
                  <a:cubicBezTo>
                    <a:pt x="228" y="16"/>
                    <a:pt x="190" y="0"/>
                    <a:pt x="150" y="0"/>
                  </a:cubicBezTo>
                  <a:cubicBezTo>
                    <a:pt x="110" y="0"/>
                    <a:pt x="72" y="16"/>
                    <a:pt x="44" y="44"/>
                  </a:cubicBezTo>
                  <a:cubicBezTo>
                    <a:pt x="16" y="72"/>
                    <a:pt x="0" y="111"/>
                    <a:pt x="0" y="150"/>
                  </a:cubicBezTo>
                  <a:cubicBezTo>
                    <a:pt x="0" y="190"/>
                    <a:pt x="16" y="228"/>
                    <a:pt x="44" y="257"/>
                  </a:cubicBezTo>
                  <a:cubicBezTo>
                    <a:pt x="72" y="285"/>
                    <a:pt x="110" y="300"/>
                    <a:pt x="150" y="300"/>
                  </a:cubicBezTo>
                  <a:close/>
                </a:path>
              </a:pathLst>
            </a:custGeom>
            <a:noFill/>
            <a:ln w="317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159" name="Freeform 142">
              <a:extLst>
                <a:ext uri="{FF2B5EF4-FFF2-40B4-BE49-F238E27FC236}">
                  <a16:creationId xmlns:a16="http://schemas.microsoft.com/office/drawing/2014/main" id="{0D79A9B2-3A79-4638-92B7-970BA12E3A32}"/>
                </a:ext>
              </a:extLst>
            </p:cNvPr>
            <p:cNvSpPr>
              <a:spLocks/>
            </p:cNvSpPr>
            <p:nvPr/>
          </p:nvSpPr>
          <p:spPr bwMode="auto">
            <a:xfrm>
              <a:off x="3165475" y="3163888"/>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89"/>
                    <a:pt x="300" y="150"/>
                  </a:cubicBezTo>
                  <a:cubicBezTo>
                    <a:pt x="300" y="110"/>
                    <a:pt x="284" y="72"/>
                    <a:pt x="256" y="44"/>
                  </a:cubicBezTo>
                  <a:cubicBezTo>
                    <a:pt x="228" y="15"/>
                    <a:pt x="190" y="0"/>
                    <a:pt x="150" y="0"/>
                  </a:cubicBezTo>
                  <a:cubicBezTo>
                    <a:pt x="110" y="0"/>
                    <a:pt x="72" y="15"/>
                    <a:pt x="44" y="44"/>
                  </a:cubicBezTo>
                  <a:cubicBezTo>
                    <a:pt x="16" y="72"/>
                    <a:pt x="0" y="110"/>
                    <a:pt x="0" y="150"/>
                  </a:cubicBezTo>
                  <a:cubicBezTo>
                    <a:pt x="0" y="189"/>
                    <a:pt x="16" y="228"/>
                    <a:pt x="44" y="256"/>
                  </a:cubicBezTo>
                  <a:cubicBezTo>
                    <a:pt x="72" y="284"/>
                    <a:pt x="110" y="300"/>
                    <a:pt x="150" y="300"/>
                  </a:cubicBezTo>
                  <a:close/>
                </a:path>
              </a:pathLst>
            </a:custGeom>
            <a:solidFill>
              <a:srgbClr val="000000"/>
            </a:solidFill>
            <a:ln w="3175" cap="flat">
              <a:noFill/>
              <a:prstDash val="solid"/>
              <a:round/>
              <a:headEnd/>
              <a:tailEnd/>
            </a:ln>
            <a:extLst>
              <a:ext uri="{91240B29-F687-4F45-9708-019B960494DF}">
                <a14:hiddenLine xmlns:a14="http://schemas.microsoft.com/office/drawing/2010/main" w="3175" cap="flat">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60" name="Freeform 143">
              <a:extLst>
                <a:ext uri="{FF2B5EF4-FFF2-40B4-BE49-F238E27FC236}">
                  <a16:creationId xmlns:a16="http://schemas.microsoft.com/office/drawing/2014/main" id="{530DDB79-EA2D-4C1D-B97C-00792F540B8C}"/>
                </a:ext>
              </a:extLst>
            </p:cNvPr>
            <p:cNvSpPr>
              <a:spLocks/>
            </p:cNvSpPr>
            <p:nvPr/>
          </p:nvSpPr>
          <p:spPr bwMode="auto">
            <a:xfrm>
              <a:off x="3165475" y="3163888"/>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89"/>
                    <a:pt x="300" y="150"/>
                  </a:cubicBezTo>
                  <a:cubicBezTo>
                    <a:pt x="300" y="110"/>
                    <a:pt x="284" y="72"/>
                    <a:pt x="256" y="44"/>
                  </a:cubicBezTo>
                  <a:cubicBezTo>
                    <a:pt x="228" y="15"/>
                    <a:pt x="190" y="0"/>
                    <a:pt x="150" y="0"/>
                  </a:cubicBezTo>
                  <a:cubicBezTo>
                    <a:pt x="110" y="0"/>
                    <a:pt x="72" y="15"/>
                    <a:pt x="44" y="44"/>
                  </a:cubicBezTo>
                  <a:cubicBezTo>
                    <a:pt x="16" y="72"/>
                    <a:pt x="0" y="110"/>
                    <a:pt x="0" y="150"/>
                  </a:cubicBezTo>
                  <a:cubicBezTo>
                    <a:pt x="0" y="189"/>
                    <a:pt x="16" y="228"/>
                    <a:pt x="44" y="256"/>
                  </a:cubicBezTo>
                  <a:cubicBezTo>
                    <a:pt x="72" y="284"/>
                    <a:pt x="110" y="300"/>
                    <a:pt x="150" y="300"/>
                  </a:cubicBezTo>
                  <a:close/>
                </a:path>
              </a:pathLst>
            </a:custGeom>
            <a:noFill/>
            <a:ln w="317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161" name="Freeform 144">
              <a:extLst>
                <a:ext uri="{FF2B5EF4-FFF2-40B4-BE49-F238E27FC236}">
                  <a16:creationId xmlns:a16="http://schemas.microsoft.com/office/drawing/2014/main" id="{869864DD-18EC-402E-8CAA-4A3355099D02}"/>
                </a:ext>
              </a:extLst>
            </p:cNvPr>
            <p:cNvSpPr>
              <a:spLocks/>
            </p:cNvSpPr>
            <p:nvPr/>
          </p:nvSpPr>
          <p:spPr bwMode="auto">
            <a:xfrm>
              <a:off x="3235325" y="3094038"/>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90"/>
                    <a:pt x="300" y="150"/>
                  </a:cubicBezTo>
                  <a:cubicBezTo>
                    <a:pt x="300" y="110"/>
                    <a:pt x="284" y="72"/>
                    <a:pt x="256" y="44"/>
                  </a:cubicBezTo>
                  <a:cubicBezTo>
                    <a:pt x="228" y="16"/>
                    <a:pt x="190" y="0"/>
                    <a:pt x="150" y="0"/>
                  </a:cubicBezTo>
                  <a:cubicBezTo>
                    <a:pt x="110" y="0"/>
                    <a:pt x="72" y="16"/>
                    <a:pt x="44" y="44"/>
                  </a:cubicBezTo>
                  <a:cubicBezTo>
                    <a:pt x="16" y="72"/>
                    <a:pt x="0" y="110"/>
                    <a:pt x="0" y="150"/>
                  </a:cubicBezTo>
                  <a:cubicBezTo>
                    <a:pt x="0" y="190"/>
                    <a:pt x="16" y="228"/>
                    <a:pt x="44" y="256"/>
                  </a:cubicBezTo>
                  <a:cubicBezTo>
                    <a:pt x="72" y="284"/>
                    <a:pt x="110" y="300"/>
                    <a:pt x="150" y="300"/>
                  </a:cubicBezTo>
                  <a:close/>
                </a:path>
              </a:pathLst>
            </a:custGeom>
            <a:solidFill>
              <a:srgbClr val="000000"/>
            </a:solidFill>
            <a:ln w="3175" cap="flat">
              <a:noFill/>
              <a:prstDash val="solid"/>
              <a:round/>
              <a:headEnd/>
              <a:tailEnd/>
            </a:ln>
            <a:extLst>
              <a:ext uri="{91240B29-F687-4F45-9708-019B960494DF}">
                <a14:hiddenLine xmlns:a14="http://schemas.microsoft.com/office/drawing/2010/main" w="3175" cap="flat">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62" name="Freeform 145">
              <a:extLst>
                <a:ext uri="{FF2B5EF4-FFF2-40B4-BE49-F238E27FC236}">
                  <a16:creationId xmlns:a16="http://schemas.microsoft.com/office/drawing/2014/main" id="{D1124DCE-AFB1-4A5D-B414-49B8A7F91B64}"/>
                </a:ext>
              </a:extLst>
            </p:cNvPr>
            <p:cNvSpPr>
              <a:spLocks/>
            </p:cNvSpPr>
            <p:nvPr/>
          </p:nvSpPr>
          <p:spPr bwMode="auto">
            <a:xfrm>
              <a:off x="3235325" y="3094038"/>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90"/>
                    <a:pt x="300" y="150"/>
                  </a:cubicBezTo>
                  <a:cubicBezTo>
                    <a:pt x="300" y="110"/>
                    <a:pt x="284" y="72"/>
                    <a:pt x="256" y="44"/>
                  </a:cubicBezTo>
                  <a:cubicBezTo>
                    <a:pt x="228" y="16"/>
                    <a:pt x="190" y="0"/>
                    <a:pt x="150" y="0"/>
                  </a:cubicBezTo>
                  <a:cubicBezTo>
                    <a:pt x="110" y="0"/>
                    <a:pt x="72" y="16"/>
                    <a:pt x="44" y="44"/>
                  </a:cubicBezTo>
                  <a:cubicBezTo>
                    <a:pt x="16" y="72"/>
                    <a:pt x="0" y="110"/>
                    <a:pt x="0" y="150"/>
                  </a:cubicBezTo>
                  <a:cubicBezTo>
                    <a:pt x="0" y="190"/>
                    <a:pt x="16" y="228"/>
                    <a:pt x="44" y="256"/>
                  </a:cubicBezTo>
                  <a:cubicBezTo>
                    <a:pt x="72" y="284"/>
                    <a:pt x="110" y="300"/>
                    <a:pt x="150" y="300"/>
                  </a:cubicBezTo>
                  <a:close/>
                </a:path>
              </a:pathLst>
            </a:custGeom>
            <a:noFill/>
            <a:ln w="317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163" name="Freeform 146">
              <a:extLst>
                <a:ext uri="{FF2B5EF4-FFF2-40B4-BE49-F238E27FC236}">
                  <a16:creationId xmlns:a16="http://schemas.microsoft.com/office/drawing/2014/main" id="{EAA01B88-16EB-459C-ABCE-0B3BC88A5A82}"/>
                </a:ext>
              </a:extLst>
            </p:cNvPr>
            <p:cNvSpPr>
              <a:spLocks/>
            </p:cNvSpPr>
            <p:nvPr/>
          </p:nvSpPr>
          <p:spPr bwMode="auto">
            <a:xfrm>
              <a:off x="3305175" y="3022600"/>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89"/>
                    <a:pt x="300" y="150"/>
                  </a:cubicBezTo>
                  <a:cubicBezTo>
                    <a:pt x="300" y="110"/>
                    <a:pt x="284" y="72"/>
                    <a:pt x="256" y="44"/>
                  </a:cubicBezTo>
                  <a:cubicBezTo>
                    <a:pt x="228" y="15"/>
                    <a:pt x="190" y="0"/>
                    <a:pt x="150" y="0"/>
                  </a:cubicBezTo>
                  <a:cubicBezTo>
                    <a:pt x="110" y="0"/>
                    <a:pt x="72" y="15"/>
                    <a:pt x="44" y="44"/>
                  </a:cubicBezTo>
                  <a:cubicBezTo>
                    <a:pt x="16" y="72"/>
                    <a:pt x="0" y="110"/>
                    <a:pt x="0" y="150"/>
                  </a:cubicBezTo>
                  <a:cubicBezTo>
                    <a:pt x="0" y="189"/>
                    <a:pt x="16" y="228"/>
                    <a:pt x="44" y="256"/>
                  </a:cubicBezTo>
                  <a:cubicBezTo>
                    <a:pt x="72" y="284"/>
                    <a:pt x="110" y="300"/>
                    <a:pt x="150" y="300"/>
                  </a:cubicBezTo>
                  <a:close/>
                </a:path>
              </a:pathLst>
            </a:custGeom>
            <a:solidFill>
              <a:srgbClr val="000000"/>
            </a:solidFill>
            <a:ln w="3175" cap="flat">
              <a:noFill/>
              <a:prstDash val="solid"/>
              <a:round/>
              <a:headEnd/>
              <a:tailEnd/>
            </a:ln>
            <a:extLst>
              <a:ext uri="{91240B29-F687-4F45-9708-019B960494DF}">
                <a14:hiddenLine xmlns:a14="http://schemas.microsoft.com/office/drawing/2010/main" w="3175" cap="flat">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64" name="Freeform 147">
              <a:extLst>
                <a:ext uri="{FF2B5EF4-FFF2-40B4-BE49-F238E27FC236}">
                  <a16:creationId xmlns:a16="http://schemas.microsoft.com/office/drawing/2014/main" id="{2817272F-F77C-4FE1-9E5C-3D8E5EA275BE}"/>
                </a:ext>
              </a:extLst>
            </p:cNvPr>
            <p:cNvSpPr>
              <a:spLocks/>
            </p:cNvSpPr>
            <p:nvPr/>
          </p:nvSpPr>
          <p:spPr bwMode="auto">
            <a:xfrm>
              <a:off x="3305175" y="3022600"/>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89"/>
                    <a:pt x="300" y="150"/>
                  </a:cubicBezTo>
                  <a:cubicBezTo>
                    <a:pt x="300" y="110"/>
                    <a:pt x="284" y="72"/>
                    <a:pt x="256" y="44"/>
                  </a:cubicBezTo>
                  <a:cubicBezTo>
                    <a:pt x="228" y="15"/>
                    <a:pt x="190" y="0"/>
                    <a:pt x="150" y="0"/>
                  </a:cubicBezTo>
                  <a:cubicBezTo>
                    <a:pt x="110" y="0"/>
                    <a:pt x="72" y="15"/>
                    <a:pt x="44" y="44"/>
                  </a:cubicBezTo>
                  <a:cubicBezTo>
                    <a:pt x="16" y="72"/>
                    <a:pt x="0" y="110"/>
                    <a:pt x="0" y="150"/>
                  </a:cubicBezTo>
                  <a:cubicBezTo>
                    <a:pt x="0" y="189"/>
                    <a:pt x="16" y="228"/>
                    <a:pt x="44" y="256"/>
                  </a:cubicBezTo>
                  <a:cubicBezTo>
                    <a:pt x="72" y="284"/>
                    <a:pt x="110" y="300"/>
                    <a:pt x="150" y="300"/>
                  </a:cubicBezTo>
                  <a:close/>
                </a:path>
              </a:pathLst>
            </a:custGeom>
            <a:noFill/>
            <a:ln w="317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165" name="Freeform 148">
              <a:extLst>
                <a:ext uri="{FF2B5EF4-FFF2-40B4-BE49-F238E27FC236}">
                  <a16:creationId xmlns:a16="http://schemas.microsoft.com/office/drawing/2014/main" id="{9B7F2F10-3A65-4310-BC1B-E0623B997842}"/>
                </a:ext>
              </a:extLst>
            </p:cNvPr>
            <p:cNvSpPr>
              <a:spLocks/>
            </p:cNvSpPr>
            <p:nvPr/>
          </p:nvSpPr>
          <p:spPr bwMode="auto">
            <a:xfrm>
              <a:off x="3376612" y="2952750"/>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90"/>
                    <a:pt x="300" y="150"/>
                  </a:cubicBezTo>
                  <a:cubicBezTo>
                    <a:pt x="300" y="110"/>
                    <a:pt x="284" y="72"/>
                    <a:pt x="256" y="44"/>
                  </a:cubicBezTo>
                  <a:cubicBezTo>
                    <a:pt x="228" y="16"/>
                    <a:pt x="190" y="0"/>
                    <a:pt x="150" y="0"/>
                  </a:cubicBezTo>
                  <a:cubicBezTo>
                    <a:pt x="110" y="0"/>
                    <a:pt x="72" y="16"/>
                    <a:pt x="44" y="44"/>
                  </a:cubicBezTo>
                  <a:cubicBezTo>
                    <a:pt x="16" y="72"/>
                    <a:pt x="0" y="110"/>
                    <a:pt x="0" y="150"/>
                  </a:cubicBezTo>
                  <a:cubicBezTo>
                    <a:pt x="0" y="190"/>
                    <a:pt x="16" y="228"/>
                    <a:pt x="44" y="256"/>
                  </a:cubicBezTo>
                  <a:cubicBezTo>
                    <a:pt x="72" y="284"/>
                    <a:pt x="110" y="300"/>
                    <a:pt x="150" y="300"/>
                  </a:cubicBezTo>
                  <a:close/>
                </a:path>
              </a:pathLst>
            </a:custGeom>
            <a:solidFill>
              <a:srgbClr val="000000"/>
            </a:solidFill>
            <a:ln w="3175" cap="flat">
              <a:noFill/>
              <a:prstDash val="solid"/>
              <a:round/>
              <a:headEnd/>
              <a:tailEnd/>
            </a:ln>
            <a:extLst>
              <a:ext uri="{91240B29-F687-4F45-9708-019B960494DF}">
                <a14:hiddenLine xmlns:a14="http://schemas.microsoft.com/office/drawing/2010/main" w="3175" cap="flat">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66" name="Freeform 149">
              <a:extLst>
                <a:ext uri="{FF2B5EF4-FFF2-40B4-BE49-F238E27FC236}">
                  <a16:creationId xmlns:a16="http://schemas.microsoft.com/office/drawing/2014/main" id="{CC962B7A-CCF7-4B7E-BBE0-480099AACAF6}"/>
                </a:ext>
              </a:extLst>
            </p:cNvPr>
            <p:cNvSpPr>
              <a:spLocks/>
            </p:cNvSpPr>
            <p:nvPr/>
          </p:nvSpPr>
          <p:spPr bwMode="auto">
            <a:xfrm>
              <a:off x="3376612" y="2952750"/>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90"/>
                    <a:pt x="300" y="150"/>
                  </a:cubicBezTo>
                  <a:cubicBezTo>
                    <a:pt x="300" y="110"/>
                    <a:pt x="284" y="72"/>
                    <a:pt x="256" y="44"/>
                  </a:cubicBezTo>
                  <a:cubicBezTo>
                    <a:pt x="228" y="16"/>
                    <a:pt x="190" y="0"/>
                    <a:pt x="150" y="0"/>
                  </a:cubicBezTo>
                  <a:cubicBezTo>
                    <a:pt x="110" y="0"/>
                    <a:pt x="72" y="16"/>
                    <a:pt x="44" y="44"/>
                  </a:cubicBezTo>
                  <a:cubicBezTo>
                    <a:pt x="16" y="72"/>
                    <a:pt x="0" y="110"/>
                    <a:pt x="0" y="150"/>
                  </a:cubicBezTo>
                  <a:cubicBezTo>
                    <a:pt x="0" y="190"/>
                    <a:pt x="16" y="228"/>
                    <a:pt x="44" y="256"/>
                  </a:cubicBezTo>
                  <a:cubicBezTo>
                    <a:pt x="72" y="284"/>
                    <a:pt x="110" y="300"/>
                    <a:pt x="150" y="300"/>
                  </a:cubicBezTo>
                  <a:close/>
                </a:path>
              </a:pathLst>
            </a:custGeom>
            <a:noFill/>
            <a:ln w="317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167" name="Freeform 150">
              <a:extLst>
                <a:ext uri="{FF2B5EF4-FFF2-40B4-BE49-F238E27FC236}">
                  <a16:creationId xmlns:a16="http://schemas.microsoft.com/office/drawing/2014/main" id="{18E5F307-EEFB-46DE-B2C9-0C260C5401E1}"/>
                </a:ext>
              </a:extLst>
            </p:cNvPr>
            <p:cNvSpPr>
              <a:spLocks/>
            </p:cNvSpPr>
            <p:nvPr/>
          </p:nvSpPr>
          <p:spPr bwMode="auto">
            <a:xfrm>
              <a:off x="3446462" y="2882900"/>
              <a:ext cx="20638" cy="20638"/>
            </a:xfrm>
            <a:custGeom>
              <a:avLst/>
              <a:gdLst>
                <a:gd name="T0" fmla="*/ 150 w 300"/>
                <a:gd name="T1" fmla="*/ 300 h 300"/>
                <a:gd name="T2" fmla="*/ 256 w 300"/>
                <a:gd name="T3" fmla="*/ 257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7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5"/>
                    <a:pt x="256" y="257"/>
                  </a:cubicBezTo>
                  <a:cubicBezTo>
                    <a:pt x="285" y="228"/>
                    <a:pt x="300" y="190"/>
                    <a:pt x="300" y="150"/>
                  </a:cubicBezTo>
                  <a:cubicBezTo>
                    <a:pt x="300" y="111"/>
                    <a:pt x="285" y="72"/>
                    <a:pt x="256" y="44"/>
                  </a:cubicBezTo>
                  <a:cubicBezTo>
                    <a:pt x="228" y="16"/>
                    <a:pt x="190" y="0"/>
                    <a:pt x="150" y="0"/>
                  </a:cubicBezTo>
                  <a:cubicBezTo>
                    <a:pt x="111" y="0"/>
                    <a:pt x="72" y="16"/>
                    <a:pt x="44" y="44"/>
                  </a:cubicBezTo>
                  <a:cubicBezTo>
                    <a:pt x="16" y="72"/>
                    <a:pt x="0" y="111"/>
                    <a:pt x="0" y="150"/>
                  </a:cubicBezTo>
                  <a:cubicBezTo>
                    <a:pt x="0" y="190"/>
                    <a:pt x="16" y="228"/>
                    <a:pt x="44" y="257"/>
                  </a:cubicBezTo>
                  <a:cubicBezTo>
                    <a:pt x="72" y="285"/>
                    <a:pt x="111" y="300"/>
                    <a:pt x="150" y="300"/>
                  </a:cubicBezTo>
                  <a:close/>
                </a:path>
              </a:pathLst>
            </a:custGeom>
            <a:solidFill>
              <a:srgbClr val="000000"/>
            </a:solidFill>
            <a:ln w="3175" cap="flat">
              <a:noFill/>
              <a:prstDash val="solid"/>
              <a:round/>
              <a:headEnd/>
              <a:tailEnd/>
            </a:ln>
            <a:extLst>
              <a:ext uri="{91240B29-F687-4F45-9708-019B960494DF}">
                <a14:hiddenLine xmlns:a14="http://schemas.microsoft.com/office/drawing/2010/main" w="3175" cap="flat">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68" name="Freeform 151">
              <a:extLst>
                <a:ext uri="{FF2B5EF4-FFF2-40B4-BE49-F238E27FC236}">
                  <a16:creationId xmlns:a16="http://schemas.microsoft.com/office/drawing/2014/main" id="{55E0DE81-BA4A-463A-9EB7-ECBBD55BD317}"/>
                </a:ext>
              </a:extLst>
            </p:cNvPr>
            <p:cNvSpPr>
              <a:spLocks/>
            </p:cNvSpPr>
            <p:nvPr/>
          </p:nvSpPr>
          <p:spPr bwMode="auto">
            <a:xfrm>
              <a:off x="3446462" y="2882900"/>
              <a:ext cx="20638" cy="20638"/>
            </a:xfrm>
            <a:custGeom>
              <a:avLst/>
              <a:gdLst>
                <a:gd name="T0" fmla="*/ 150 w 300"/>
                <a:gd name="T1" fmla="*/ 300 h 300"/>
                <a:gd name="T2" fmla="*/ 256 w 300"/>
                <a:gd name="T3" fmla="*/ 257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7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5"/>
                    <a:pt x="256" y="257"/>
                  </a:cubicBezTo>
                  <a:cubicBezTo>
                    <a:pt x="285" y="228"/>
                    <a:pt x="300" y="190"/>
                    <a:pt x="300" y="150"/>
                  </a:cubicBezTo>
                  <a:cubicBezTo>
                    <a:pt x="300" y="111"/>
                    <a:pt x="285" y="72"/>
                    <a:pt x="256" y="44"/>
                  </a:cubicBezTo>
                  <a:cubicBezTo>
                    <a:pt x="228" y="16"/>
                    <a:pt x="190" y="0"/>
                    <a:pt x="150" y="0"/>
                  </a:cubicBezTo>
                  <a:cubicBezTo>
                    <a:pt x="111" y="0"/>
                    <a:pt x="72" y="16"/>
                    <a:pt x="44" y="44"/>
                  </a:cubicBezTo>
                  <a:cubicBezTo>
                    <a:pt x="16" y="72"/>
                    <a:pt x="0" y="111"/>
                    <a:pt x="0" y="150"/>
                  </a:cubicBezTo>
                  <a:cubicBezTo>
                    <a:pt x="0" y="190"/>
                    <a:pt x="16" y="228"/>
                    <a:pt x="44" y="257"/>
                  </a:cubicBezTo>
                  <a:cubicBezTo>
                    <a:pt x="72" y="285"/>
                    <a:pt x="111" y="300"/>
                    <a:pt x="150" y="300"/>
                  </a:cubicBezTo>
                  <a:close/>
                </a:path>
              </a:pathLst>
            </a:custGeom>
            <a:noFill/>
            <a:ln w="317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169" name="Freeform 152">
              <a:extLst>
                <a:ext uri="{FF2B5EF4-FFF2-40B4-BE49-F238E27FC236}">
                  <a16:creationId xmlns:a16="http://schemas.microsoft.com/office/drawing/2014/main" id="{2D78BE0B-19B5-4F31-A0CB-49AE161F99D5}"/>
                </a:ext>
              </a:extLst>
            </p:cNvPr>
            <p:cNvSpPr>
              <a:spLocks/>
            </p:cNvSpPr>
            <p:nvPr/>
          </p:nvSpPr>
          <p:spPr bwMode="auto">
            <a:xfrm>
              <a:off x="3516312" y="2813050"/>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90"/>
                    <a:pt x="300" y="150"/>
                  </a:cubicBezTo>
                  <a:cubicBezTo>
                    <a:pt x="300" y="110"/>
                    <a:pt x="284" y="72"/>
                    <a:pt x="256" y="44"/>
                  </a:cubicBezTo>
                  <a:cubicBezTo>
                    <a:pt x="228" y="16"/>
                    <a:pt x="190" y="0"/>
                    <a:pt x="150" y="0"/>
                  </a:cubicBezTo>
                  <a:cubicBezTo>
                    <a:pt x="110" y="0"/>
                    <a:pt x="72" y="16"/>
                    <a:pt x="44" y="44"/>
                  </a:cubicBezTo>
                  <a:cubicBezTo>
                    <a:pt x="16" y="72"/>
                    <a:pt x="0" y="110"/>
                    <a:pt x="0" y="150"/>
                  </a:cubicBezTo>
                  <a:cubicBezTo>
                    <a:pt x="0" y="190"/>
                    <a:pt x="16" y="228"/>
                    <a:pt x="44" y="256"/>
                  </a:cubicBezTo>
                  <a:cubicBezTo>
                    <a:pt x="72" y="284"/>
                    <a:pt x="110" y="300"/>
                    <a:pt x="150" y="300"/>
                  </a:cubicBezTo>
                  <a:close/>
                </a:path>
              </a:pathLst>
            </a:custGeom>
            <a:solidFill>
              <a:srgbClr val="000000"/>
            </a:solidFill>
            <a:ln w="3175" cap="flat">
              <a:noFill/>
              <a:prstDash val="solid"/>
              <a:round/>
              <a:headEnd/>
              <a:tailEnd/>
            </a:ln>
            <a:extLst>
              <a:ext uri="{91240B29-F687-4F45-9708-019B960494DF}">
                <a14:hiddenLine xmlns:a14="http://schemas.microsoft.com/office/drawing/2010/main" w="3175" cap="flat">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70" name="Freeform 153">
              <a:extLst>
                <a:ext uri="{FF2B5EF4-FFF2-40B4-BE49-F238E27FC236}">
                  <a16:creationId xmlns:a16="http://schemas.microsoft.com/office/drawing/2014/main" id="{285E8B7B-D658-43D3-B4A2-2330C1325357}"/>
                </a:ext>
              </a:extLst>
            </p:cNvPr>
            <p:cNvSpPr>
              <a:spLocks/>
            </p:cNvSpPr>
            <p:nvPr/>
          </p:nvSpPr>
          <p:spPr bwMode="auto">
            <a:xfrm>
              <a:off x="3516312" y="2813050"/>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90"/>
                    <a:pt x="300" y="150"/>
                  </a:cubicBezTo>
                  <a:cubicBezTo>
                    <a:pt x="300" y="110"/>
                    <a:pt x="284" y="72"/>
                    <a:pt x="256" y="44"/>
                  </a:cubicBezTo>
                  <a:cubicBezTo>
                    <a:pt x="228" y="16"/>
                    <a:pt x="190" y="0"/>
                    <a:pt x="150" y="0"/>
                  </a:cubicBezTo>
                  <a:cubicBezTo>
                    <a:pt x="110" y="0"/>
                    <a:pt x="72" y="16"/>
                    <a:pt x="44" y="44"/>
                  </a:cubicBezTo>
                  <a:cubicBezTo>
                    <a:pt x="16" y="72"/>
                    <a:pt x="0" y="110"/>
                    <a:pt x="0" y="150"/>
                  </a:cubicBezTo>
                  <a:cubicBezTo>
                    <a:pt x="0" y="190"/>
                    <a:pt x="16" y="228"/>
                    <a:pt x="44" y="256"/>
                  </a:cubicBezTo>
                  <a:cubicBezTo>
                    <a:pt x="72" y="284"/>
                    <a:pt x="110" y="300"/>
                    <a:pt x="150" y="300"/>
                  </a:cubicBezTo>
                  <a:close/>
                </a:path>
              </a:pathLst>
            </a:custGeom>
            <a:noFill/>
            <a:ln w="317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171" name="Freeform 154">
              <a:extLst>
                <a:ext uri="{FF2B5EF4-FFF2-40B4-BE49-F238E27FC236}">
                  <a16:creationId xmlns:a16="http://schemas.microsoft.com/office/drawing/2014/main" id="{6FDEA757-7517-4A67-871F-F9F6FFC7E23C}"/>
                </a:ext>
              </a:extLst>
            </p:cNvPr>
            <p:cNvSpPr>
              <a:spLocks/>
            </p:cNvSpPr>
            <p:nvPr/>
          </p:nvSpPr>
          <p:spPr bwMode="auto">
            <a:xfrm>
              <a:off x="3586162" y="2741613"/>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90"/>
                    <a:pt x="300" y="150"/>
                  </a:cubicBezTo>
                  <a:cubicBezTo>
                    <a:pt x="300" y="111"/>
                    <a:pt x="284" y="72"/>
                    <a:pt x="256" y="44"/>
                  </a:cubicBezTo>
                  <a:cubicBezTo>
                    <a:pt x="228" y="16"/>
                    <a:pt x="190" y="0"/>
                    <a:pt x="150" y="0"/>
                  </a:cubicBezTo>
                  <a:cubicBezTo>
                    <a:pt x="111" y="0"/>
                    <a:pt x="72" y="16"/>
                    <a:pt x="44" y="44"/>
                  </a:cubicBezTo>
                  <a:cubicBezTo>
                    <a:pt x="16" y="72"/>
                    <a:pt x="0" y="111"/>
                    <a:pt x="0" y="150"/>
                  </a:cubicBezTo>
                  <a:cubicBezTo>
                    <a:pt x="0" y="190"/>
                    <a:pt x="16" y="228"/>
                    <a:pt x="44" y="256"/>
                  </a:cubicBezTo>
                  <a:cubicBezTo>
                    <a:pt x="72" y="284"/>
                    <a:pt x="111" y="300"/>
                    <a:pt x="150" y="300"/>
                  </a:cubicBezTo>
                  <a:close/>
                </a:path>
              </a:pathLst>
            </a:custGeom>
            <a:solidFill>
              <a:srgbClr val="000000"/>
            </a:solidFill>
            <a:ln w="3175" cap="flat">
              <a:noFill/>
              <a:prstDash val="solid"/>
              <a:round/>
              <a:headEnd/>
              <a:tailEnd/>
            </a:ln>
            <a:extLst>
              <a:ext uri="{91240B29-F687-4F45-9708-019B960494DF}">
                <a14:hiddenLine xmlns:a14="http://schemas.microsoft.com/office/drawing/2010/main" w="3175" cap="flat">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72" name="Freeform 155">
              <a:extLst>
                <a:ext uri="{FF2B5EF4-FFF2-40B4-BE49-F238E27FC236}">
                  <a16:creationId xmlns:a16="http://schemas.microsoft.com/office/drawing/2014/main" id="{9F9C923C-BB6A-476F-B26C-2A9432802644}"/>
                </a:ext>
              </a:extLst>
            </p:cNvPr>
            <p:cNvSpPr>
              <a:spLocks/>
            </p:cNvSpPr>
            <p:nvPr/>
          </p:nvSpPr>
          <p:spPr bwMode="auto">
            <a:xfrm>
              <a:off x="3586162" y="2741613"/>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90"/>
                    <a:pt x="300" y="150"/>
                  </a:cubicBezTo>
                  <a:cubicBezTo>
                    <a:pt x="300" y="111"/>
                    <a:pt x="284" y="72"/>
                    <a:pt x="256" y="44"/>
                  </a:cubicBezTo>
                  <a:cubicBezTo>
                    <a:pt x="228" y="16"/>
                    <a:pt x="190" y="0"/>
                    <a:pt x="150" y="0"/>
                  </a:cubicBezTo>
                  <a:cubicBezTo>
                    <a:pt x="111" y="0"/>
                    <a:pt x="72" y="16"/>
                    <a:pt x="44" y="44"/>
                  </a:cubicBezTo>
                  <a:cubicBezTo>
                    <a:pt x="16" y="72"/>
                    <a:pt x="0" y="111"/>
                    <a:pt x="0" y="150"/>
                  </a:cubicBezTo>
                  <a:cubicBezTo>
                    <a:pt x="0" y="190"/>
                    <a:pt x="16" y="228"/>
                    <a:pt x="44" y="256"/>
                  </a:cubicBezTo>
                  <a:cubicBezTo>
                    <a:pt x="72" y="284"/>
                    <a:pt x="111" y="300"/>
                    <a:pt x="150" y="300"/>
                  </a:cubicBezTo>
                  <a:close/>
                </a:path>
              </a:pathLst>
            </a:custGeom>
            <a:noFill/>
            <a:ln w="317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173" name="Freeform 156">
              <a:extLst>
                <a:ext uri="{FF2B5EF4-FFF2-40B4-BE49-F238E27FC236}">
                  <a16:creationId xmlns:a16="http://schemas.microsoft.com/office/drawing/2014/main" id="{94FB2A1B-984C-46F4-8EE5-013D3D693E9E}"/>
                </a:ext>
              </a:extLst>
            </p:cNvPr>
            <p:cNvSpPr>
              <a:spLocks/>
            </p:cNvSpPr>
            <p:nvPr/>
          </p:nvSpPr>
          <p:spPr bwMode="auto">
            <a:xfrm>
              <a:off x="3024187" y="3303588"/>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90"/>
                    <a:pt x="300" y="150"/>
                  </a:cubicBezTo>
                  <a:cubicBezTo>
                    <a:pt x="300" y="110"/>
                    <a:pt x="284" y="72"/>
                    <a:pt x="256" y="44"/>
                  </a:cubicBezTo>
                  <a:cubicBezTo>
                    <a:pt x="228" y="16"/>
                    <a:pt x="190" y="0"/>
                    <a:pt x="150" y="0"/>
                  </a:cubicBezTo>
                  <a:cubicBezTo>
                    <a:pt x="111" y="0"/>
                    <a:pt x="72" y="16"/>
                    <a:pt x="44" y="44"/>
                  </a:cubicBezTo>
                  <a:cubicBezTo>
                    <a:pt x="16" y="72"/>
                    <a:pt x="0" y="110"/>
                    <a:pt x="0" y="150"/>
                  </a:cubicBezTo>
                  <a:cubicBezTo>
                    <a:pt x="0" y="190"/>
                    <a:pt x="16" y="228"/>
                    <a:pt x="44" y="256"/>
                  </a:cubicBezTo>
                  <a:cubicBezTo>
                    <a:pt x="72" y="284"/>
                    <a:pt x="111" y="300"/>
                    <a:pt x="150" y="300"/>
                  </a:cubicBezTo>
                  <a:close/>
                </a:path>
              </a:pathLst>
            </a:custGeom>
            <a:solidFill>
              <a:srgbClr val="FFFFFF"/>
            </a:solidFill>
            <a:ln w="3175" cap="flat">
              <a:noFill/>
              <a:prstDash val="solid"/>
              <a:round/>
              <a:headEnd/>
              <a:tailEnd/>
            </a:ln>
            <a:extLst>
              <a:ext uri="{91240B29-F687-4F45-9708-019B960494DF}">
                <a14:hiddenLine xmlns:a14="http://schemas.microsoft.com/office/drawing/2010/main" w="3175" cap="flat">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74" name="Freeform 157">
              <a:extLst>
                <a:ext uri="{FF2B5EF4-FFF2-40B4-BE49-F238E27FC236}">
                  <a16:creationId xmlns:a16="http://schemas.microsoft.com/office/drawing/2014/main" id="{1C399876-ED06-4036-92E9-D13CB3A4A9EF}"/>
                </a:ext>
              </a:extLst>
            </p:cNvPr>
            <p:cNvSpPr>
              <a:spLocks/>
            </p:cNvSpPr>
            <p:nvPr/>
          </p:nvSpPr>
          <p:spPr bwMode="auto">
            <a:xfrm>
              <a:off x="3024187" y="3303588"/>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90"/>
                    <a:pt x="300" y="150"/>
                  </a:cubicBezTo>
                  <a:cubicBezTo>
                    <a:pt x="300" y="110"/>
                    <a:pt x="284" y="72"/>
                    <a:pt x="256" y="44"/>
                  </a:cubicBezTo>
                  <a:cubicBezTo>
                    <a:pt x="228" y="16"/>
                    <a:pt x="190" y="0"/>
                    <a:pt x="150" y="0"/>
                  </a:cubicBezTo>
                  <a:cubicBezTo>
                    <a:pt x="111" y="0"/>
                    <a:pt x="72" y="16"/>
                    <a:pt x="44" y="44"/>
                  </a:cubicBezTo>
                  <a:cubicBezTo>
                    <a:pt x="16" y="72"/>
                    <a:pt x="0" y="110"/>
                    <a:pt x="0" y="150"/>
                  </a:cubicBezTo>
                  <a:cubicBezTo>
                    <a:pt x="0" y="190"/>
                    <a:pt x="16" y="228"/>
                    <a:pt x="44" y="256"/>
                  </a:cubicBezTo>
                  <a:cubicBezTo>
                    <a:pt x="72" y="284"/>
                    <a:pt x="111" y="300"/>
                    <a:pt x="150" y="300"/>
                  </a:cubicBezTo>
                  <a:close/>
                </a:path>
              </a:pathLst>
            </a:custGeom>
            <a:noFill/>
            <a:ln w="317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175" name="Freeform 158">
              <a:extLst>
                <a:ext uri="{FF2B5EF4-FFF2-40B4-BE49-F238E27FC236}">
                  <a16:creationId xmlns:a16="http://schemas.microsoft.com/office/drawing/2014/main" id="{F2540E14-13E2-4D2A-9FB7-E2219009FA66}"/>
                </a:ext>
              </a:extLst>
            </p:cNvPr>
            <p:cNvSpPr>
              <a:spLocks/>
            </p:cNvSpPr>
            <p:nvPr/>
          </p:nvSpPr>
          <p:spPr bwMode="auto">
            <a:xfrm>
              <a:off x="3165475" y="3444875"/>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90"/>
                    <a:pt x="300" y="150"/>
                  </a:cubicBezTo>
                  <a:cubicBezTo>
                    <a:pt x="300" y="110"/>
                    <a:pt x="284" y="72"/>
                    <a:pt x="256" y="44"/>
                  </a:cubicBezTo>
                  <a:cubicBezTo>
                    <a:pt x="228" y="16"/>
                    <a:pt x="190" y="0"/>
                    <a:pt x="150" y="0"/>
                  </a:cubicBezTo>
                  <a:cubicBezTo>
                    <a:pt x="110" y="0"/>
                    <a:pt x="72" y="16"/>
                    <a:pt x="44" y="44"/>
                  </a:cubicBezTo>
                  <a:cubicBezTo>
                    <a:pt x="16" y="72"/>
                    <a:pt x="0" y="110"/>
                    <a:pt x="0" y="150"/>
                  </a:cubicBezTo>
                  <a:cubicBezTo>
                    <a:pt x="0" y="190"/>
                    <a:pt x="16" y="228"/>
                    <a:pt x="44" y="256"/>
                  </a:cubicBezTo>
                  <a:cubicBezTo>
                    <a:pt x="72" y="284"/>
                    <a:pt x="110" y="300"/>
                    <a:pt x="150" y="300"/>
                  </a:cubicBezTo>
                  <a:close/>
                </a:path>
              </a:pathLst>
            </a:custGeom>
            <a:solidFill>
              <a:srgbClr val="000000"/>
            </a:solidFill>
            <a:ln w="3175" cap="flat">
              <a:noFill/>
              <a:prstDash val="solid"/>
              <a:round/>
              <a:headEnd/>
              <a:tailEnd/>
            </a:ln>
            <a:extLst>
              <a:ext uri="{91240B29-F687-4F45-9708-019B960494DF}">
                <a14:hiddenLine xmlns:a14="http://schemas.microsoft.com/office/drawing/2010/main" w="3175" cap="flat">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76" name="Freeform 159">
              <a:extLst>
                <a:ext uri="{FF2B5EF4-FFF2-40B4-BE49-F238E27FC236}">
                  <a16:creationId xmlns:a16="http://schemas.microsoft.com/office/drawing/2014/main" id="{685D2A3F-C4EA-408B-84D7-EE09B1AAA25A}"/>
                </a:ext>
              </a:extLst>
            </p:cNvPr>
            <p:cNvSpPr>
              <a:spLocks/>
            </p:cNvSpPr>
            <p:nvPr/>
          </p:nvSpPr>
          <p:spPr bwMode="auto">
            <a:xfrm>
              <a:off x="3165475" y="3444875"/>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90"/>
                    <a:pt x="300" y="150"/>
                  </a:cubicBezTo>
                  <a:cubicBezTo>
                    <a:pt x="300" y="110"/>
                    <a:pt x="284" y="72"/>
                    <a:pt x="256" y="44"/>
                  </a:cubicBezTo>
                  <a:cubicBezTo>
                    <a:pt x="228" y="16"/>
                    <a:pt x="190" y="0"/>
                    <a:pt x="150" y="0"/>
                  </a:cubicBezTo>
                  <a:cubicBezTo>
                    <a:pt x="110" y="0"/>
                    <a:pt x="72" y="16"/>
                    <a:pt x="44" y="44"/>
                  </a:cubicBezTo>
                  <a:cubicBezTo>
                    <a:pt x="16" y="72"/>
                    <a:pt x="0" y="110"/>
                    <a:pt x="0" y="150"/>
                  </a:cubicBezTo>
                  <a:cubicBezTo>
                    <a:pt x="0" y="190"/>
                    <a:pt x="16" y="228"/>
                    <a:pt x="44" y="256"/>
                  </a:cubicBezTo>
                  <a:cubicBezTo>
                    <a:pt x="72" y="284"/>
                    <a:pt x="110" y="300"/>
                    <a:pt x="150" y="300"/>
                  </a:cubicBezTo>
                  <a:close/>
                </a:path>
              </a:pathLst>
            </a:custGeom>
            <a:noFill/>
            <a:ln w="317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177" name="Line 160">
              <a:extLst>
                <a:ext uri="{FF2B5EF4-FFF2-40B4-BE49-F238E27FC236}">
                  <a16:creationId xmlns:a16="http://schemas.microsoft.com/office/drawing/2014/main" id="{43730D21-2C6E-4FD2-98B3-6F7FEAEB0719}"/>
                </a:ext>
              </a:extLst>
            </p:cNvPr>
            <p:cNvSpPr>
              <a:spLocks noChangeShapeType="1"/>
            </p:cNvSpPr>
            <p:nvPr/>
          </p:nvSpPr>
          <p:spPr bwMode="auto">
            <a:xfrm flipV="1">
              <a:off x="2894012" y="2682875"/>
              <a:ext cx="0" cy="912813"/>
            </a:xfrm>
            <a:prstGeom prst="line">
              <a:avLst/>
            </a:prstGeom>
            <a:noFill/>
            <a:ln w="3175" cap="sq">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178" name="Line 161">
              <a:extLst>
                <a:ext uri="{FF2B5EF4-FFF2-40B4-BE49-F238E27FC236}">
                  <a16:creationId xmlns:a16="http://schemas.microsoft.com/office/drawing/2014/main" id="{3BDFEC65-B829-4796-87C4-2BA54FAB5517}"/>
                </a:ext>
              </a:extLst>
            </p:cNvPr>
            <p:cNvSpPr>
              <a:spLocks noChangeShapeType="1"/>
            </p:cNvSpPr>
            <p:nvPr/>
          </p:nvSpPr>
          <p:spPr bwMode="auto">
            <a:xfrm>
              <a:off x="2894012" y="3595688"/>
              <a:ext cx="914400" cy="0"/>
            </a:xfrm>
            <a:prstGeom prst="line">
              <a:avLst/>
            </a:prstGeom>
            <a:noFill/>
            <a:ln w="3175" cap="sq">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179" name="Freeform 162">
              <a:extLst>
                <a:ext uri="{FF2B5EF4-FFF2-40B4-BE49-F238E27FC236}">
                  <a16:creationId xmlns:a16="http://schemas.microsoft.com/office/drawing/2014/main" id="{BC380B66-7D27-40CD-94B3-C889A37B7545}"/>
                </a:ext>
              </a:extLst>
            </p:cNvPr>
            <p:cNvSpPr>
              <a:spLocks noEditPoints="1"/>
            </p:cNvSpPr>
            <p:nvPr/>
          </p:nvSpPr>
          <p:spPr bwMode="auto">
            <a:xfrm>
              <a:off x="3549650" y="3233738"/>
              <a:ext cx="14288" cy="22225"/>
            </a:xfrm>
            <a:custGeom>
              <a:avLst/>
              <a:gdLst>
                <a:gd name="T0" fmla="*/ 214 w 214"/>
                <a:gd name="T1" fmla="*/ 99 h 327"/>
                <a:gd name="T2" fmla="*/ 206 w 214"/>
                <a:gd name="T3" fmla="*/ 139 h 327"/>
                <a:gd name="T4" fmla="*/ 185 w 214"/>
                <a:gd name="T5" fmla="*/ 172 h 327"/>
                <a:gd name="T6" fmla="*/ 145 w 214"/>
                <a:gd name="T7" fmla="*/ 197 h 327"/>
                <a:gd name="T8" fmla="*/ 87 w 214"/>
                <a:gd name="T9" fmla="*/ 206 h 327"/>
                <a:gd name="T10" fmla="*/ 43 w 214"/>
                <a:gd name="T11" fmla="*/ 206 h 327"/>
                <a:gd name="T12" fmla="*/ 43 w 214"/>
                <a:gd name="T13" fmla="*/ 327 h 327"/>
                <a:gd name="T14" fmla="*/ 0 w 214"/>
                <a:gd name="T15" fmla="*/ 327 h 327"/>
                <a:gd name="T16" fmla="*/ 0 w 214"/>
                <a:gd name="T17" fmla="*/ 0 h 327"/>
                <a:gd name="T18" fmla="*/ 88 w 214"/>
                <a:gd name="T19" fmla="*/ 0 h 327"/>
                <a:gd name="T20" fmla="*/ 138 w 214"/>
                <a:gd name="T21" fmla="*/ 5 h 327"/>
                <a:gd name="T22" fmla="*/ 174 w 214"/>
                <a:gd name="T23" fmla="*/ 21 h 327"/>
                <a:gd name="T24" fmla="*/ 203 w 214"/>
                <a:gd name="T25" fmla="*/ 52 h 327"/>
                <a:gd name="T26" fmla="*/ 214 w 214"/>
                <a:gd name="T27" fmla="*/ 99 h 327"/>
                <a:gd name="T28" fmla="*/ 168 w 214"/>
                <a:gd name="T29" fmla="*/ 100 h 327"/>
                <a:gd name="T30" fmla="*/ 162 w 214"/>
                <a:gd name="T31" fmla="*/ 71 h 327"/>
                <a:gd name="T32" fmla="*/ 144 w 214"/>
                <a:gd name="T33" fmla="*/ 50 h 327"/>
                <a:gd name="T34" fmla="*/ 120 w 214"/>
                <a:gd name="T35" fmla="*/ 41 h 327"/>
                <a:gd name="T36" fmla="*/ 86 w 214"/>
                <a:gd name="T37" fmla="*/ 38 h 327"/>
                <a:gd name="T38" fmla="*/ 43 w 214"/>
                <a:gd name="T39" fmla="*/ 38 h 327"/>
                <a:gd name="T40" fmla="*/ 43 w 214"/>
                <a:gd name="T41" fmla="*/ 168 h 327"/>
                <a:gd name="T42" fmla="*/ 80 w 214"/>
                <a:gd name="T43" fmla="*/ 168 h 327"/>
                <a:gd name="T44" fmla="*/ 123 w 214"/>
                <a:gd name="T45" fmla="*/ 164 h 327"/>
                <a:gd name="T46" fmla="*/ 149 w 214"/>
                <a:gd name="T47" fmla="*/ 149 h 327"/>
                <a:gd name="T48" fmla="*/ 164 w 214"/>
                <a:gd name="T49" fmla="*/ 126 h 327"/>
                <a:gd name="T50" fmla="*/ 168 w 214"/>
                <a:gd name="T51" fmla="*/ 100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14" h="327">
                  <a:moveTo>
                    <a:pt x="214" y="99"/>
                  </a:moveTo>
                  <a:cubicBezTo>
                    <a:pt x="214" y="114"/>
                    <a:pt x="211" y="127"/>
                    <a:pt x="206" y="139"/>
                  </a:cubicBezTo>
                  <a:cubicBezTo>
                    <a:pt x="201" y="152"/>
                    <a:pt x="194" y="163"/>
                    <a:pt x="185" y="172"/>
                  </a:cubicBezTo>
                  <a:cubicBezTo>
                    <a:pt x="174" y="183"/>
                    <a:pt x="160" y="191"/>
                    <a:pt x="145" y="197"/>
                  </a:cubicBezTo>
                  <a:cubicBezTo>
                    <a:pt x="129" y="203"/>
                    <a:pt x="110" y="206"/>
                    <a:pt x="87" y="206"/>
                  </a:cubicBezTo>
                  <a:lnTo>
                    <a:pt x="43" y="206"/>
                  </a:lnTo>
                  <a:lnTo>
                    <a:pt x="43" y="327"/>
                  </a:lnTo>
                  <a:lnTo>
                    <a:pt x="0" y="327"/>
                  </a:lnTo>
                  <a:lnTo>
                    <a:pt x="0" y="0"/>
                  </a:lnTo>
                  <a:lnTo>
                    <a:pt x="88" y="0"/>
                  </a:lnTo>
                  <a:cubicBezTo>
                    <a:pt x="108" y="0"/>
                    <a:pt x="125" y="2"/>
                    <a:pt x="138" y="5"/>
                  </a:cubicBezTo>
                  <a:cubicBezTo>
                    <a:pt x="152" y="9"/>
                    <a:pt x="164" y="14"/>
                    <a:pt x="174" y="21"/>
                  </a:cubicBezTo>
                  <a:cubicBezTo>
                    <a:pt x="187" y="29"/>
                    <a:pt x="197" y="39"/>
                    <a:pt x="203" y="52"/>
                  </a:cubicBezTo>
                  <a:cubicBezTo>
                    <a:pt x="210" y="64"/>
                    <a:pt x="214" y="80"/>
                    <a:pt x="214" y="99"/>
                  </a:cubicBezTo>
                  <a:close/>
                  <a:moveTo>
                    <a:pt x="168" y="100"/>
                  </a:moveTo>
                  <a:cubicBezTo>
                    <a:pt x="168" y="89"/>
                    <a:pt x="166" y="79"/>
                    <a:pt x="162" y="71"/>
                  </a:cubicBezTo>
                  <a:cubicBezTo>
                    <a:pt x="158" y="62"/>
                    <a:pt x="152" y="56"/>
                    <a:pt x="144" y="50"/>
                  </a:cubicBezTo>
                  <a:cubicBezTo>
                    <a:pt x="137" y="46"/>
                    <a:pt x="129" y="43"/>
                    <a:pt x="120" y="41"/>
                  </a:cubicBezTo>
                  <a:cubicBezTo>
                    <a:pt x="111" y="39"/>
                    <a:pt x="100" y="38"/>
                    <a:pt x="86" y="38"/>
                  </a:cubicBezTo>
                  <a:lnTo>
                    <a:pt x="43" y="38"/>
                  </a:lnTo>
                  <a:lnTo>
                    <a:pt x="43" y="168"/>
                  </a:lnTo>
                  <a:lnTo>
                    <a:pt x="80" y="168"/>
                  </a:lnTo>
                  <a:cubicBezTo>
                    <a:pt x="97" y="168"/>
                    <a:pt x="112" y="167"/>
                    <a:pt x="123" y="164"/>
                  </a:cubicBezTo>
                  <a:cubicBezTo>
                    <a:pt x="134" y="161"/>
                    <a:pt x="142" y="156"/>
                    <a:pt x="149" y="149"/>
                  </a:cubicBezTo>
                  <a:cubicBezTo>
                    <a:pt x="156" y="142"/>
                    <a:pt x="161" y="134"/>
                    <a:pt x="164" y="126"/>
                  </a:cubicBezTo>
                  <a:cubicBezTo>
                    <a:pt x="167" y="119"/>
                    <a:pt x="168" y="110"/>
                    <a:pt x="168" y="100"/>
                  </a:cubicBez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80" name="Freeform 163">
              <a:extLst>
                <a:ext uri="{FF2B5EF4-FFF2-40B4-BE49-F238E27FC236}">
                  <a16:creationId xmlns:a16="http://schemas.microsoft.com/office/drawing/2014/main" id="{9AC63655-6B59-4A2B-908F-878D44619F9F}"/>
                </a:ext>
              </a:extLst>
            </p:cNvPr>
            <p:cNvSpPr>
              <a:spLocks/>
            </p:cNvSpPr>
            <p:nvPr/>
          </p:nvSpPr>
          <p:spPr bwMode="auto">
            <a:xfrm>
              <a:off x="3567112" y="3248025"/>
              <a:ext cx="9525" cy="14288"/>
            </a:xfrm>
            <a:custGeom>
              <a:avLst/>
              <a:gdLst>
                <a:gd name="T0" fmla="*/ 144 w 144"/>
                <a:gd name="T1" fmla="*/ 217 h 217"/>
                <a:gd name="T2" fmla="*/ 0 w 144"/>
                <a:gd name="T3" fmla="*/ 217 h 217"/>
                <a:gd name="T4" fmla="*/ 0 w 144"/>
                <a:gd name="T5" fmla="*/ 188 h 217"/>
                <a:gd name="T6" fmla="*/ 30 w 144"/>
                <a:gd name="T7" fmla="*/ 162 h 217"/>
                <a:gd name="T8" fmla="*/ 58 w 144"/>
                <a:gd name="T9" fmla="*/ 136 h 217"/>
                <a:gd name="T10" fmla="*/ 96 w 144"/>
                <a:gd name="T11" fmla="*/ 94 h 217"/>
                <a:gd name="T12" fmla="*/ 106 w 144"/>
                <a:gd name="T13" fmla="*/ 60 h 217"/>
                <a:gd name="T14" fmla="*/ 95 w 144"/>
                <a:gd name="T15" fmla="*/ 34 h 217"/>
                <a:gd name="T16" fmla="*/ 65 w 144"/>
                <a:gd name="T17" fmla="*/ 25 h 217"/>
                <a:gd name="T18" fmla="*/ 36 w 144"/>
                <a:gd name="T19" fmla="*/ 30 h 217"/>
                <a:gd name="T20" fmla="*/ 7 w 144"/>
                <a:gd name="T21" fmla="*/ 44 h 217"/>
                <a:gd name="T22" fmla="*/ 5 w 144"/>
                <a:gd name="T23" fmla="*/ 44 h 217"/>
                <a:gd name="T24" fmla="*/ 5 w 144"/>
                <a:gd name="T25" fmla="*/ 14 h 217"/>
                <a:gd name="T26" fmla="*/ 33 w 144"/>
                <a:gd name="T27" fmla="*/ 5 h 217"/>
                <a:gd name="T28" fmla="*/ 65 w 144"/>
                <a:gd name="T29" fmla="*/ 0 h 217"/>
                <a:gd name="T30" fmla="*/ 117 w 144"/>
                <a:gd name="T31" fmla="*/ 16 h 217"/>
                <a:gd name="T32" fmla="*/ 135 w 144"/>
                <a:gd name="T33" fmla="*/ 59 h 217"/>
                <a:gd name="T34" fmla="*/ 132 w 144"/>
                <a:gd name="T35" fmla="*/ 82 h 217"/>
                <a:gd name="T36" fmla="*/ 123 w 144"/>
                <a:gd name="T37" fmla="*/ 101 h 217"/>
                <a:gd name="T38" fmla="*/ 110 w 144"/>
                <a:gd name="T39" fmla="*/ 119 h 217"/>
                <a:gd name="T40" fmla="*/ 92 w 144"/>
                <a:gd name="T41" fmla="*/ 138 h 217"/>
                <a:gd name="T42" fmla="*/ 60 w 144"/>
                <a:gd name="T43" fmla="*/ 167 h 217"/>
                <a:gd name="T44" fmla="*/ 30 w 144"/>
                <a:gd name="T45" fmla="*/ 193 h 217"/>
                <a:gd name="T46" fmla="*/ 144 w 144"/>
                <a:gd name="T47" fmla="*/ 193 h 217"/>
                <a:gd name="T48" fmla="*/ 144 w 144"/>
                <a:gd name="T49" fmla="*/ 217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4" h="217">
                  <a:moveTo>
                    <a:pt x="144" y="217"/>
                  </a:moveTo>
                  <a:lnTo>
                    <a:pt x="0" y="217"/>
                  </a:lnTo>
                  <a:lnTo>
                    <a:pt x="0" y="188"/>
                  </a:lnTo>
                  <a:cubicBezTo>
                    <a:pt x="10" y="179"/>
                    <a:pt x="20" y="170"/>
                    <a:pt x="30" y="162"/>
                  </a:cubicBezTo>
                  <a:cubicBezTo>
                    <a:pt x="40" y="153"/>
                    <a:pt x="50" y="145"/>
                    <a:pt x="58" y="136"/>
                  </a:cubicBezTo>
                  <a:cubicBezTo>
                    <a:pt x="77" y="119"/>
                    <a:pt x="89" y="105"/>
                    <a:pt x="96" y="94"/>
                  </a:cubicBezTo>
                  <a:cubicBezTo>
                    <a:pt x="103" y="84"/>
                    <a:pt x="106" y="72"/>
                    <a:pt x="106" y="60"/>
                  </a:cubicBezTo>
                  <a:cubicBezTo>
                    <a:pt x="106" y="49"/>
                    <a:pt x="102" y="41"/>
                    <a:pt x="95" y="34"/>
                  </a:cubicBezTo>
                  <a:cubicBezTo>
                    <a:pt x="88" y="28"/>
                    <a:pt x="78" y="25"/>
                    <a:pt x="65" y="25"/>
                  </a:cubicBezTo>
                  <a:cubicBezTo>
                    <a:pt x="56" y="25"/>
                    <a:pt x="47" y="27"/>
                    <a:pt x="36" y="30"/>
                  </a:cubicBezTo>
                  <a:cubicBezTo>
                    <a:pt x="26" y="33"/>
                    <a:pt x="17" y="37"/>
                    <a:pt x="7" y="44"/>
                  </a:cubicBezTo>
                  <a:lnTo>
                    <a:pt x="5" y="44"/>
                  </a:lnTo>
                  <a:lnTo>
                    <a:pt x="5" y="14"/>
                  </a:lnTo>
                  <a:cubicBezTo>
                    <a:pt x="12" y="10"/>
                    <a:pt x="21" y="7"/>
                    <a:pt x="33" y="5"/>
                  </a:cubicBezTo>
                  <a:cubicBezTo>
                    <a:pt x="44" y="2"/>
                    <a:pt x="55" y="0"/>
                    <a:pt x="65" y="0"/>
                  </a:cubicBezTo>
                  <a:cubicBezTo>
                    <a:pt x="87" y="0"/>
                    <a:pt x="104" y="6"/>
                    <a:pt x="117" y="16"/>
                  </a:cubicBezTo>
                  <a:cubicBezTo>
                    <a:pt x="129" y="27"/>
                    <a:pt x="135" y="41"/>
                    <a:pt x="135" y="59"/>
                  </a:cubicBezTo>
                  <a:cubicBezTo>
                    <a:pt x="135" y="67"/>
                    <a:pt x="134" y="75"/>
                    <a:pt x="132" y="82"/>
                  </a:cubicBezTo>
                  <a:cubicBezTo>
                    <a:pt x="130" y="89"/>
                    <a:pt x="127" y="95"/>
                    <a:pt x="123" y="101"/>
                  </a:cubicBezTo>
                  <a:cubicBezTo>
                    <a:pt x="119" y="107"/>
                    <a:pt x="115" y="113"/>
                    <a:pt x="110" y="119"/>
                  </a:cubicBezTo>
                  <a:cubicBezTo>
                    <a:pt x="105" y="125"/>
                    <a:pt x="99" y="131"/>
                    <a:pt x="92" y="138"/>
                  </a:cubicBezTo>
                  <a:cubicBezTo>
                    <a:pt x="82" y="148"/>
                    <a:pt x="71" y="158"/>
                    <a:pt x="60" y="167"/>
                  </a:cubicBezTo>
                  <a:cubicBezTo>
                    <a:pt x="49" y="176"/>
                    <a:pt x="39" y="185"/>
                    <a:pt x="30" y="193"/>
                  </a:cubicBezTo>
                  <a:lnTo>
                    <a:pt x="144" y="193"/>
                  </a:lnTo>
                  <a:lnTo>
                    <a:pt x="144" y="217"/>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81" name="Freeform 164">
              <a:extLst>
                <a:ext uri="{FF2B5EF4-FFF2-40B4-BE49-F238E27FC236}">
                  <a16:creationId xmlns:a16="http://schemas.microsoft.com/office/drawing/2014/main" id="{360142F5-F7F3-4B62-82DD-063B528F8C24}"/>
                </a:ext>
              </a:extLst>
            </p:cNvPr>
            <p:cNvSpPr>
              <a:spLocks/>
            </p:cNvSpPr>
            <p:nvPr/>
          </p:nvSpPr>
          <p:spPr bwMode="auto">
            <a:xfrm>
              <a:off x="3581400" y="3233738"/>
              <a:ext cx="7938" cy="28575"/>
            </a:xfrm>
            <a:custGeom>
              <a:avLst/>
              <a:gdLst>
                <a:gd name="T0" fmla="*/ 132 w 132"/>
                <a:gd name="T1" fmla="*/ 432 h 432"/>
                <a:gd name="T2" fmla="*/ 82 w 132"/>
                <a:gd name="T3" fmla="*/ 432 h 432"/>
                <a:gd name="T4" fmla="*/ 22 w 132"/>
                <a:gd name="T5" fmla="*/ 335 h 432"/>
                <a:gd name="T6" fmla="*/ 0 w 132"/>
                <a:gd name="T7" fmla="*/ 216 h 432"/>
                <a:gd name="T8" fmla="*/ 22 w 132"/>
                <a:gd name="T9" fmla="*/ 97 h 432"/>
                <a:gd name="T10" fmla="*/ 82 w 132"/>
                <a:gd name="T11" fmla="*/ 0 h 432"/>
                <a:gd name="T12" fmla="*/ 132 w 132"/>
                <a:gd name="T13" fmla="*/ 0 h 432"/>
                <a:gd name="T14" fmla="*/ 132 w 132"/>
                <a:gd name="T15" fmla="*/ 2 h 432"/>
                <a:gd name="T16" fmla="*/ 99 w 132"/>
                <a:gd name="T17" fmla="*/ 39 h 432"/>
                <a:gd name="T18" fmla="*/ 69 w 132"/>
                <a:gd name="T19" fmla="*/ 88 h 432"/>
                <a:gd name="T20" fmla="*/ 47 w 132"/>
                <a:gd name="T21" fmla="*/ 147 h 432"/>
                <a:gd name="T22" fmla="*/ 39 w 132"/>
                <a:gd name="T23" fmla="*/ 216 h 432"/>
                <a:gd name="T24" fmla="*/ 47 w 132"/>
                <a:gd name="T25" fmla="*/ 285 h 432"/>
                <a:gd name="T26" fmla="*/ 69 w 132"/>
                <a:gd name="T27" fmla="*/ 344 h 432"/>
                <a:gd name="T28" fmla="*/ 99 w 132"/>
                <a:gd name="T29" fmla="*/ 393 h 432"/>
                <a:gd name="T30" fmla="*/ 132 w 132"/>
                <a:gd name="T31" fmla="*/ 430 h 432"/>
                <a:gd name="T32" fmla="*/ 132 w 132"/>
                <a:gd name="T33" fmla="*/ 43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2" h="432">
                  <a:moveTo>
                    <a:pt x="132" y="432"/>
                  </a:moveTo>
                  <a:lnTo>
                    <a:pt x="82" y="432"/>
                  </a:lnTo>
                  <a:cubicBezTo>
                    <a:pt x="56" y="402"/>
                    <a:pt x="36" y="370"/>
                    <a:pt x="22" y="335"/>
                  </a:cubicBezTo>
                  <a:cubicBezTo>
                    <a:pt x="7" y="299"/>
                    <a:pt x="0" y="260"/>
                    <a:pt x="0" y="216"/>
                  </a:cubicBezTo>
                  <a:cubicBezTo>
                    <a:pt x="0" y="172"/>
                    <a:pt x="7" y="132"/>
                    <a:pt x="22" y="97"/>
                  </a:cubicBezTo>
                  <a:cubicBezTo>
                    <a:pt x="36" y="62"/>
                    <a:pt x="56" y="29"/>
                    <a:pt x="82" y="0"/>
                  </a:cubicBezTo>
                  <a:lnTo>
                    <a:pt x="132" y="0"/>
                  </a:lnTo>
                  <a:lnTo>
                    <a:pt x="132" y="2"/>
                  </a:lnTo>
                  <a:cubicBezTo>
                    <a:pt x="121" y="12"/>
                    <a:pt x="109" y="25"/>
                    <a:pt x="99" y="39"/>
                  </a:cubicBezTo>
                  <a:cubicBezTo>
                    <a:pt x="88" y="53"/>
                    <a:pt x="78" y="69"/>
                    <a:pt x="69" y="88"/>
                  </a:cubicBezTo>
                  <a:cubicBezTo>
                    <a:pt x="60" y="106"/>
                    <a:pt x="53" y="125"/>
                    <a:pt x="47" y="147"/>
                  </a:cubicBezTo>
                  <a:cubicBezTo>
                    <a:pt x="42" y="169"/>
                    <a:pt x="39" y="192"/>
                    <a:pt x="39" y="216"/>
                  </a:cubicBezTo>
                  <a:cubicBezTo>
                    <a:pt x="39" y="241"/>
                    <a:pt x="41" y="264"/>
                    <a:pt x="47" y="285"/>
                  </a:cubicBezTo>
                  <a:cubicBezTo>
                    <a:pt x="52" y="305"/>
                    <a:pt x="59" y="325"/>
                    <a:pt x="69" y="344"/>
                  </a:cubicBezTo>
                  <a:cubicBezTo>
                    <a:pt x="77" y="362"/>
                    <a:pt x="87" y="378"/>
                    <a:pt x="99" y="393"/>
                  </a:cubicBezTo>
                  <a:cubicBezTo>
                    <a:pt x="110" y="407"/>
                    <a:pt x="121" y="420"/>
                    <a:pt x="132" y="430"/>
                  </a:cubicBezTo>
                  <a:lnTo>
                    <a:pt x="132" y="432"/>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82" name="Freeform 165">
              <a:extLst>
                <a:ext uri="{FF2B5EF4-FFF2-40B4-BE49-F238E27FC236}">
                  <a16:creationId xmlns:a16="http://schemas.microsoft.com/office/drawing/2014/main" id="{1307B080-08DE-4848-9E86-D0270E6A3F56}"/>
                </a:ext>
              </a:extLst>
            </p:cNvPr>
            <p:cNvSpPr>
              <a:spLocks/>
            </p:cNvSpPr>
            <p:nvPr/>
          </p:nvSpPr>
          <p:spPr bwMode="auto">
            <a:xfrm>
              <a:off x="3592512" y="3240088"/>
              <a:ext cx="17463" cy="15875"/>
            </a:xfrm>
            <a:custGeom>
              <a:avLst/>
              <a:gdLst>
                <a:gd name="T0" fmla="*/ 240 w 240"/>
                <a:gd name="T1" fmla="*/ 245 h 245"/>
                <a:gd name="T2" fmla="*/ 188 w 240"/>
                <a:gd name="T3" fmla="*/ 245 h 245"/>
                <a:gd name="T4" fmla="*/ 118 w 240"/>
                <a:gd name="T5" fmla="*/ 151 h 245"/>
                <a:gd name="T6" fmla="*/ 48 w 240"/>
                <a:gd name="T7" fmla="*/ 245 h 245"/>
                <a:gd name="T8" fmla="*/ 0 w 240"/>
                <a:gd name="T9" fmla="*/ 245 h 245"/>
                <a:gd name="T10" fmla="*/ 96 w 240"/>
                <a:gd name="T11" fmla="*/ 123 h 245"/>
                <a:gd name="T12" fmla="*/ 1 w 240"/>
                <a:gd name="T13" fmla="*/ 0 h 245"/>
                <a:gd name="T14" fmla="*/ 53 w 240"/>
                <a:gd name="T15" fmla="*/ 0 h 245"/>
                <a:gd name="T16" fmla="*/ 122 w 240"/>
                <a:gd name="T17" fmla="*/ 93 h 245"/>
                <a:gd name="T18" fmla="*/ 191 w 240"/>
                <a:gd name="T19" fmla="*/ 0 h 245"/>
                <a:gd name="T20" fmla="*/ 240 w 240"/>
                <a:gd name="T21" fmla="*/ 0 h 245"/>
                <a:gd name="T22" fmla="*/ 143 w 240"/>
                <a:gd name="T23" fmla="*/ 121 h 245"/>
                <a:gd name="T24" fmla="*/ 240 w 240"/>
                <a:gd name="T25" fmla="*/ 245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0" h="245">
                  <a:moveTo>
                    <a:pt x="240" y="245"/>
                  </a:moveTo>
                  <a:lnTo>
                    <a:pt x="188" y="245"/>
                  </a:lnTo>
                  <a:lnTo>
                    <a:pt x="118" y="151"/>
                  </a:lnTo>
                  <a:lnTo>
                    <a:pt x="48" y="245"/>
                  </a:lnTo>
                  <a:lnTo>
                    <a:pt x="0" y="245"/>
                  </a:lnTo>
                  <a:lnTo>
                    <a:pt x="96" y="123"/>
                  </a:lnTo>
                  <a:lnTo>
                    <a:pt x="1" y="0"/>
                  </a:lnTo>
                  <a:lnTo>
                    <a:pt x="53" y="0"/>
                  </a:lnTo>
                  <a:lnTo>
                    <a:pt x="122" y="93"/>
                  </a:lnTo>
                  <a:lnTo>
                    <a:pt x="191" y="0"/>
                  </a:lnTo>
                  <a:lnTo>
                    <a:pt x="240" y="0"/>
                  </a:lnTo>
                  <a:lnTo>
                    <a:pt x="143" y="121"/>
                  </a:lnTo>
                  <a:lnTo>
                    <a:pt x="240" y="245"/>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83" name="Freeform 166">
              <a:extLst>
                <a:ext uri="{FF2B5EF4-FFF2-40B4-BE49-F238E27FC236}">
                  <a16:creationId xmlns:a16="http://schemas.microsoft.com/office/drawing/2014/main" id="{F3021311-FBE9-4E46-BBB8-4E83C5DE86DE}"/>
                </a:ext>
              </a:extLst>
            </p:cNvPr>
            <p:cNvSpPr>
              <a:spLocks noEditPoints="1"/>
            </p:cNvSpPr>
            <p:nvPr/>
          </p:nvSpPr>
          <p:spPr bwMode="auto">
            <a:xfrm>
              <a:off x="3609975" y="3248025"/>
              <a:ext cx="6350" cy="19050"/>
            </a:xfrm>
            <a:custGeom>
              <a:avLst/>
              <a:gdLst>
                <a:gd name="T0" fmla="*/ 85 w 85"/>
                <a:gd name="T1" fmla="*/ 28 h 275"/>
                <a:gd name="T2" fmla="*/ 54 w 85"/>
                <a:gd name="T3" fmla="*/ 28 h 275"/>
                <a:gd name="T4" fmla="*/ 54 w 85"/>
                <a:gd name="T5" fmla="*/ 0 h 275"/>
                <a:gd name="T6" fmla="*/ 85 w 85"/>
                <a:gd name="T7" fmla="*/ 0 h 275"/>
                <a:gd name="T8" fmla="*/ 85 w 85"/>
                <a:gd name="T9" fmla="*/ 28 h 275"/>
                <a:gd name="T10" fmla="*/ 83 w 85"/>
                <a:gd name="T11" fmla="*/ 218 h 275"/>
                <a:gd name="T12" fmla="*/ 69 w 85"/>
                <a:gd name="T13" fmla="*/ 261 h 275"/>
                <a:gd name="T14" fmla="*/ 30 w 85"/>
                <a:gd name="T15" fmla="*/ 275 h 275"/>
                <a:gd name="T16" fmla="*/ 15 w 85"/>
                <a:gd name="T17" fmla="*/ 274 h 275"/>
                <a:gd name="T18" fmla="*/ 0 w 85"/>
                <a:gd name="T19" fmla="*/ 271 h 275"/>
                <a:gd name="T20" fmla="*/ 0 w 85"/>
                <a:gd name="T21" fmla="*/ 245 h 275"/>
                <a:gd name="T22" fmla="*/ 1 w 85"/>
                <a:gd name="T23" fmla="*/ 245 h 275"/>
                <a:gd name="T24" fmla="*/ 12 w 85"/>
                <a:gd name="T25" fmla="*/ 249 h 275"/>
                <a:gd name="T26" fmla="*/ 25 w 85"/>
                <a:gd name="T27" fmla="*/ 251 h 275"/>
                <a:gd name="T28" fmla="*/ 42 w 85"/>
                <a:gd name="T29" fmla="*/ 248 h 275"/>
                <a:gd name="T30" fmla="*/ 51 w 85"/>
                <a:gd name="T31" fmla="*/ 239 h 275"/>
                <a:gd name="T32" fmla="*/ 55 w 85"/>
                <a:gd name="T33" fmla="*/ 226 h 275"/>
                <a:gd name="T34" fmla="*/ 56 w 85"/>
                <a:gd name="T35" fmla="*/ 206 h 275"/>
                <a:gd name="T36" fmla="*/ 56 w 85"/>
                <a:gd name="T37" fmla="*/ 77 h 275"/>
                <a:gd name="T38" fmla="*/ 23 w 85"/>
                <a:gd name="T39" fmla="*/ 77 h 275"/>
                <a:gd name="T40" fmla="*/ 23 w 85"/>
                <a:gd name="T41" fmla="*/ 55 h 275"/>
                <a:gd name="T42" fmla="*/ 83 w 85"/>
                <a:gd name="T43" fmla="*/ 55 h 275"/>
                <a:gd name="T44" fmla="*/ 83 w 85"/>
                <a:gd name="T45" fmla="*/ 218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5" h="275">
                  <a:moveTo>
                    <a:pt x="85" y="28"/>
                  </a:moveTo>
                  <a:lnTo>
                    <a:pt x="54" y="28"/>
                  </a:lnTo>
                  <a:lnTo>
                    <a:pt x="54" y="0"/>
                  </a:lnTo>
                  <a:lnTo>
                    <a:pt x="85" y="0"/>
                  </a:lnTo>
                  <a:lnTo>
                    <a:pt x="85" y="28"/>
                  </a:lnTo>
                  <a:close/>
                  <a:moveTo>
                    <a:pt x="83" y="218"/>
                  </a:moveTo>
                  <a:cubicBezTo>
                    <a:pt x="83" y="237"/>
                    <a:pt x="78" y="251"/>
                    <a:pt x="69" y="261"/>
                  </a:cubicBezTo>
                  <a:cubicBezTo>
                    <a:pt x="59" y="270"/>
                    <a:pt x="46" y="275"/>
                    <a:pt x="30" y="275"/>
                  </a:cubicBezTo>
                  <a:cubicBezTo>
                    <a:pt x="27" y="275"/>
                    <a:pt x="22" y="275"/>
                    <a:pt x="15" y="274"/>
                  </a:cubicBezTo>
                  <a:cubicBezTo>
                    <a:pt x="9" y="273"/>
                    <a:pt x="4" y="272"/>
                    <a:pt x="0" y="271"/>
                  </a:cubicBezTo>
                  <a:lnTo>
                    <a:pt x="0" y="245"/>
                  </a:lnTo>
                  <a:lnTo>
                    <a:pt x="1" y="245"/>
                  </a:lnTo>
                  <a:cubicBezTo>
                    <a:pt x="4" y="246"/>
                    <a:pt x="7" y="248"/>
                    <a:pt x="12" y="249"/>
                  </a:cubicBezTo>
                  <a:cubicBezTo>
                    <a:pt x="16" y="250"/>
                    <a:pt x="21" y="251"/>
                    <a:pt x="25" y="251"/>
                  </a:cubicBezTo>
                  <a:cubicBezTo>
                    <a:pt x="32" y="251"/>
                    <a:pt x="37" y="250"/>
                    <a:pt x="42" y="248"/>
                  </a:cubicBezTo>
                  <a:cubicBezTo>
                    <a:pt x="46" y="246"/>
                    <a:pt x="49" y="243"/>
                    <a:pt x="51" y="239"/>
                  </a:cubicBezTo>
                  <a:cubicBezTo>
                    <a:pt x="53" y="236"/>
                    <a:pt x="54" y="231"/>
                    <a:pt x="55" y="226"/>
                  </a:cubicBezTo>
                  <a:cubicBezTo>
                    <a:pt x="56" y="220"/>
                    <a:pt x="56" y="214"/>
                    <a:pt x="56" y="206"/>
                  </a:cubicBezTo>
                  <a:lnTo>
                    <a:pt x="56" y="77"/>
                  </a:lnTo>
                  <a:lnTo>
                    <a:pt x="23" y="77"/>
                  </a:lnTo>
                  <a:lnTo>
                    <a:pt x="23" y="55"/>
                  </a:lnTo>
                  <a:lnTo>
                    <a:pt x="83" y="55"/>
                  </a:lnTo>
                  <a:lnTo>
                    <a:pt x="83" y="218"/>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84" name="Freeform 167">
              <a:extLst>
                <a:ext uri="{FF2B5EF4-FFF2-40B4-BE49-F238E27FC236}">
                  <a16:creationId xmlns:a16="http://schemas.microsoft.com/office/drawing/2014/main" id="{D1D5FAE4-3AD2-44D6-9666-3C9F208F25D1}"/>
                </a:ext>
              </a:extLst>
            </p:cNvPr>
            <p:cNvSpPr>
              <a:spLocks/>
            </p:cNvSpPr>
            <p:nvPr/>
          </p:nvSpPr>
          <p:spPr bwMode="auto">
            <a:xfrm>
              <a:off x="3619500" y="3233738"/>
              <a:ext cx="9525" cy="28575"/>
            </a:xfrm>
            <a:custGeom>
              <a:avLst/>
              <a:gdLst>
                <a:gd name="T0" fmla="*/ 133 w 133"/>
                <a:gd name="T1" fmla="*/ 216 h 432"/>
                <a:gd name="T2" fmla="*/ 111 w 133"/>
                <a:gd name="T3" fmla="*/ 335 h 432"/>
                <a:gd name="T4" fmla="*/ 51 w 133"/>
                <a:gd name="T5" fmla="*/ 432 h 432"/>
                <a:gd name="T6" fmla="*/ 0 w 133"/>
                <a:gd name="T7" fmla="*/ 432 h 432"/>
                <a:gd name="T8" fmla="*/ 0 w 133"/>
                <a:gd name="T9" fmla="*/ 430 h 432"/>
                <a:gd name="T10" fmla="*/ 34 w 133"/>
                <a:gd name="T11" fmla="*/ 393 h 432"/>
                <a:gd name="T12" fmla="*/ 64 w 133"/>
                <a:gd name="T13" fmla="*/ 344 h 432"/>
                <a:gd name="T14" fmla="*/ 86 w 133"/>
                <a:gd name="T15" fmla="*/ 285 h 432"/>
                <a:gd name="T16" fmla="*/ 94 w 133"/>
                <a:gd name="T17" fmla="*/ 216 h 432"/>
                <a:gd name="T18" fmla="*/ 86 w 133"/>
                <a:gd name="T19" fmla="*/ 147 h 432"/>
                <a:gd name="T20" fmla="*/ 64 w 133"/>
                <a:gd name="T21" fmla="*/ 88 h 432"/>
                <a:gd name="T22" fmla="*/ 34 w 133"/>
                <a:gd name="T23" fmla="*/ 39 h 432"/>
                <a:gd name="T24" fmla="*/ 0 w 133"/>
                <a:gd name="T25" fmla="*/ 2 h 432"/>
                <a:gd name="T26" fmla="*/ 0 w 133"/>
                <a:gd name="T27" fmla="*/ 0 h 432"/>
                <a:gd name="T28" fmla="*/ 51 w 133"/>
                <a:gd name="T29" fmla="*/ 0 h 432"/>
                <a:gd name="T30" fmla="*/ 111 w 133"/>
                <a:gd name="T31" fmla="*/ 97 h 432"/>
                <a:gd name="T32" fmla="*/ 133 w 133"/>
                <a:gd name="T33" fmla="*/ 216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3" h="432">
                  <a:moveTo>
                    <a:pt x="133" y="216"/>
                  </a:moveTo>
                  <a:cubicBezTo>
                    <a:pt x="133" y="260"/>
                    <a:pt x="125" y="299"/>
                    <a:pt x="111" y="335"/>
                  </a:cubicBezTo>
                  <a:cubicBezTo>
                    <a:pt x="97" y="370"/>
                    <a:pt x="77" y="402"/>
                    <a:pt x="51" y="432"/>
                  </a:cubicBezTo>
                  <a:lnTo>
                    <a:pt x="0" y="432"/>
                  </a:lnTo>
                  <a:lnTo>
                    <a:pt x="0" y="430"/>
                  </a:lnTo>
                  <a:cubicBezTo>
                    <a:pt x="12" y="420"/>
                    <a:pt x="23" y="407"/>
                    <a:pt x="34" y="393"/>
                  </a:cubicBezTo>
                  <a:cubicBezTo>
                    <a:pt x="46" y="378"/>
                    <a:pt x="56" y="362"/>
                    <a:pt x="64" y="344"/>
                  </a:cubicBezTo>
                  <a:cubicBezTo>
                    <a:pt x="73" y="325"/>
                    <a:pt x="81" y="305"/>
                    <a:pt x="86" y="285"/>
                  </a:cubicBezTo>
                  <a:cubicBezTo>
                    <a:pt x="91" y="264"/>
                    <a:pt x="94" y="241"/>
                    <a:pt x="94" y="216"/>
                  </a:cubicBezTo>
                  <a:cubicBezTo>
                    <a:pt x="94" y="192"/>
                    <a:pt x="91" y="169"/>
                    <a:pt x="86" y="147"/>
                  </a:cubicBezTo>
                  <a:cubicBezTo>
                    <a:pt x="80" y="126"/>
                    <a:pt x="73" y="106"/>
                    <a:pt x="64" y="88"/>
                  </a:cubicBezTo>
                  <a:cubicBezTo>
                    <a:pt x="55" y="69"/>
                    <a:pt x="45" y="53"/>
                    <a:pt x="34" y="39"/>
                  </a:cubicBezTo>
                  <a:cubicBezTo>
                    <a:pt x="24" y="25"/>
                    <a:pt x="12" y="13"/>
                    <a:pt x="0" y="2"/>
                  </a:cubicBezTo>
                  <a:lnTo>
                    <a:pt x="0" y="0"/>
                  </a:lnTo>
                  <a:lnTo>
                    <a:pt x="51" y="0"/>
                  </a:lnTo>
                  <a:cubicBezTo>
                    <a:pt x="77" y="29"/>
                    <a:pt x="97" y="62"/>
                    <a:pt x="111" y="97"/>
                  </a:cubicBezTo>
                  <a:cubicBezTo>
                    <a:pt x="125" y="132"/>
                    <a:pt x="133" y="172"/>
                    <a:pt x="133" y="216"/>
                  </a:cubicBez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85" name="Freeform 168">
              <a:extLst>
                <a:ext uri="{FF2B5EF4-FFF2-40B4-BE49-F238E27FC236}">
                  <a16:creationId xmlns:a16="http://schemas.microsoft.com/office/drawing/2014/main" id="{2DF1C5F2-42DB-4A73-9E74-E6D42B97425B}"/>
                </a:ext>
              </a:extLst>
            </p:cNvPr>
            <p:cNvSpPr>
              <a:spLocks noEditPoints="1"/>
            </p:cNvSpPr>
            <p:nvPr/>
          </p:nvSpPr>
          <p:spPr bwMode="auto">
            <a:xfrm>
              <a:off x="3367087" y="3532188"/>
              <a:ext cx="15875" cy="22225"/>
            </a:xfrm>
            <a:custGeom>
              <a:avLst/>
              <a:gdLst>
                <a:gd name="T0" fmla="*/ 214 w 214"/>
                <a:gd name="T1" fmla="*/ 99 h 327"/>
                <a:gd name="T2" fmla="*/ 206 w 214"/>
                <a:gd name="T3" fmla="*/ 139 h 327"/>
                <a:gd name="T4" fmla="*/ 185 w 214"/>
                <a:gd name="T5" fmla="*/ 171 h 327"/>
                <a:gd name="T6" fmla="*/ 145 w 214"/>
                <a:gd name="T7" fmla="*/ 196 h 327"/>
                <a:gd name="T8" fmla="*/ 87 w 214"/>
                <a:gd name="T9" fmla="*/ 205 h 327"/>
                <a:gd name="T10" fmla="*/ 43 w 214"/>
                <a:gd name="T11" fmla="*/ 205 h 327"/>
                <a:gd name="T12" fmla="*/ 43 w 214"/>
                <a:gd name="T13" fmla="*/ 327 h 327"/>
                <a:gd name="T14" fmla="*/ 0 w 214"/>
                <a:gd name="T15" fmla="*/ 327 h 327"/>
                <a:gd name="T16" fmla="*/ 0 w 214"/>
                <a:gd name="T17" fmla="*/ 0 h 327"/>
                <a:gd name="T18" fmla="*/ 88 w 214"/>
                <a:gd name="T19" fmla="*/ 0 h 327"/>
                <a:gd name="T20" fmla="*/ 138 w 214"/>
                <a:gd name="T21" fmla="*/ 5 h 327"/>
                <a:gd name="T22" fmla="*/ 175 w 214"/>
                <a:gd name="T23" fmla="*/ 20 h 327"/>
                <a:gd name="T24" fmla="*/ 204 w 214"/>
                <a:gd name="T25" fmla="*/ 51 h 327"/>
                <a:gd name="T26" fmla="*/ 214 w 214"/>
                <a:gd name="T27" fmla="*/ 99 h 327"/>
                <a:gd name="T28" fmla="*/ 168 w 214"/>
                <a:gd name="T29" fmla="*/ 100 h 327"/>
                <a:gd name="T30" fmla="*/ 163 w 214"/>
                <a:gd name="T31" fmla="*/ 70 h 327"/>
                <a:gd name="T32" fmla="*/ 145 w 214"/>
                <a:gd name="T33" fmla="*/ 50 h 327"/>
                <a:gd name="T34" fmla="*/ 120 w 214"/>
                <a:gd name="T35" fmla="*/ 40 h 327"/>
                <a:gd name="T36" fmla="*/ 86 w 214"/>
                <a:gd name="T37" fmla="*/ 37 h 327"/>
                <a:gd name="T38" fmla="*/ 43 w 214"/>
                <a:gd name="T39" fmla="*/ 37 h 327"/>
                <a:gd name="T40" fmla="*/ 43 w 214"/>
                <a:gd name="T41" fmla="*/ 168 h 327"/>
                <a:gd name="T42" fmla="*/ 80 w 214"/>
                <a:gd name="T43" fmla="*/ 168 h 327"/>
                <a:gd name="T44" fmla="*/ 123 w 214"/>
                <a:gd name="T45" fmla="*/ 163 h 327"/>
                <a:gd name="T46" fmla="*/ 150 w 214"/>
                <a:gd name="T47" fmla="*/ 148 h 327"/>
                <a:gd name="T48" fmla="*/ 164 w 214"/>
                <a:gd name="T49" fmla="*/ 126 h 327"/>
                <a:gd name="T50" fmla="*/ 168 w 214"/>
                <a:gd name="T51" fmla="*/ 100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14" h="327">
                  <a:moveTo>
                    <a:pt x="214" y="99"/>
                  </a:moveTo>
                  <a:cubicBezTo>
                    <a:pt x="214" y="113"/>
                    <a:pt x="211" y="127"/>
                    <a:pt x="206" y="139"/>
                  </a:cubicBezTo>
                  <a:cubicBezTo>
                    <a:pt x="201" y="151"/>
                    <a:pt x="194" y="162"/>
                    <a:pt x="185" y="171"/>
                  </a:cubicBezTo>
                  <a:cubicBezTo>
                    <a:pt x="174" y="182"/>
                    <a:pt x="160" y="191"/>
                    <a:pt x="145" y="196"/>
                  </a:cubicBezTo>
                  <a:cubicBezTo>
                    <a:pt x="130" y="202"/>
                    <a:pt x="110" y="205"/>
                    <a:pt x="87" y="205"/>
                  </a:cubicBezTo>
                  <a:lnTo>
                    <a:pt x="43" y="205"/>
                  </a:lnTo>
                  <a:lnTo>
                    <a:pt x="43" y="327"/>
                  </a:lnTo>
                  <a:lnTo>
                    <a:pt x="0" y="327"/>
                  </a:lnTo>
                  <a:lnTo>
                    <a:pt x="0" y="0"/>
                  </a:lnTo>
                  <a:lnTo>
                    <a:pt x="88" y="0"/>
                  </a:lnTo>
                  <a:cubicBezTo>
                    <a:pt x="108" y="0"/>
                    <a:pt x="125" y="1"/>
                    <a:pt x="138" y="5"/>
                  </a:cubicBezTo>
                  <a:cubicBezTo>
                    <a:pt x="152" y="8"/>
                    <a:pt x="164" y="13"/>
                    <a:pt x="175" y="20"/>
                  </a:cubicBezTo>
                  <a:cubicBezTo>
                    <a:pt x="187" y="29"/>
                    <a:pt x="197" y="39"/>
                    <a:pt x="204" y="51"/>
                  </a:cubicBezTo>
                  <a:cubicBezTo>
                    <a:pt x="210" y="64"/>
                    <a:pt x="214" y="79"/>
                    <a:pt x="214" y="99"/>
                  </a:cubicBezTo>
                  <a:close/>
                  <a:moveTo>
                    <a:pt x="168" y="100"/>
                  </a:moveTo>
                  <a:cubicBezTo>
                    <a:pt x="168" y="88"/>
                    <a:pt x="166" y="79"/>
                    <a:pt x="163" y="70"/>
                  </a:cubicBezTo>
                  <a:cubicBezTo>
                    <a:pt x="159" y="62"/>
                    <a:pt x="153" y="55"/>
                    <a:pt x="145" y="50"/>
                  </a:cubicBezTo>
                  <a:cubicBezTo>
                    <a:pt x="137" y="45"/>
                    <a:pt x="129" y="42"/>
                    <a:pt x="120" y="40"/>
                  </a:cubicBezTo>
                  <a:cubicBezTo>
                    <a:pt x="111" y="38"/>
                    <a:pt x="100" y="37"/>
                    <a:pt x="86" y="37"/>
                  </a:cubicBezTo>
                  <a:lnTo>
                    <a:pt x="43" y="37"/>
                  </a:lnTo>
                  <a:lnTo>
                    <a:pt x="43" y="168"/>
                  </a:lnTo>
                  <a:lnTo>
                    <a:pt x="80" y="168"/>
                  </a:lnTo>
                  <a:cubicBezTo>
                    <a:pt x="97" y="168"/>
                    <a:pt x="112" y="166"/>
                    <a:pt x="123" y="163"/>
                  </a:cubicBezTo>
                  <a:cubicBezTo>
                    <a:pt x="134" y="160"/>
                    <a:pt x="143" y="155"/>
                    <a:pt x="150" y="148"/>
                  </a:cubicBezTo>
                  <a:cubicBezTo>
                    <a:pt x="156" y="141"/>
                    <a:pt x="161" y="134"/>
                    <a:pt x="164" y="126"/>
                  </a:cubicBezTo>
                  <a:cubicBezTo>
                    <a:pt x="167" y="118"/>
                    <a:pt x="168" y="109"/>
                    <a:pt x="168" y="100"/>
                  </a:cubicBez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86" name="Freeform 169">
              <a:extLst>
                <a:ext uri="{FF2B5EF4-FFF2-40B4-BE49-F238E27FC236}">
                  <a16:creationId xmlns:a16="http://schemas.microsoft.com/office/drawing/2014/main" id="{757733BD-0A57-4DE8-9E4B-8481C47BE532}"/>
                </a:ext>
              </a:extLst>
            </p:cNvPr>
            <p:cNvSpPr>
              <a:spLocks/>
            </p:cNvSpPr>
            <p:nvPr/>
          </p:nvSpPr>
          <p:spPr bwMode="auto">
            <a:xfrm>
              <a:off x="3386137" y="3530600"/>
              <a:ext cx="9525" cy="30163"/>
            </a:xfrm>
            <a:custGeom>
              <a:avLst/>
              <a:gdLst>
                <a:gd name="T0" fmla="*/ 132 w 132"/>
                <a:gd name="T1" fmla="*/ 432 h 432"/>
                <a:gd name="T2" fmla="*/ 82 w 132"/>
                <a:gd name="T3" fmla="*/ 432 h 432"/>
                <a:gd name="T4" fmla="*/ 21 w 132"/>
                <a:gd name="T5" fmla="*/ 335 h 432"/>
                <a:gd name="T6" fmla="*/ 0 w 132"/>
                <a:gd name="T7" fmla="*/ 216 h 432"/>
                <a:gd name="T8" fmla="*/ 21 w 132"/>
                <a:gd name="T9" fmla="*/ 97 h 432"/>
                <a:gd name="T10" fmla="*/ 82 w 132"/>
                <a:gd name="T11" fmla="*/ 0 h 432"/>
                <a:gd name="T12" fmla="*/ 132 w 132"/>
                <a:gd name="T13" fmla="*/ 0 h 432"/>
                <a:gd name="T14" fmla="*/ 132 w 132"/>
                <a:gd name="T15" fmla="*/ 2 h 432"/>
                <a:gd name="T16" fmla="*/ 98 w 132"/>
                <a:gd name="T17" fmla="*/ 39 h 432"/>
                <a:gd name="T18" fmla="*/ 68 w 132"/>
                <a:gd name="T19" fmla="*/ 88 h 432"/>
                <a:gd name="T20" fmla="*/ 47 w 132"/>
                <a:gd name="T21" fmla="*/ 148 h 432"/>
                <a:gd name="T22" fmla="*/ 39 w 132"/>
                <a:gd name="T23" fmla="*/ 216 h 432"/>
                <a:gd name="T24" fmla="*/ 47 w 132"/>
                <a:gd name="T25" fmla="*/ 285 h 432"/>
                <a:gd name="T26" fmla="*/ 68 w 132"/>
                <a:gd name="T27" fmla="*/ 344 h 432"/>
                <a:gd name="T28" fmla="*/ 98 w 132"/>
                <a:gd name="T29" fmla="*/ 393 h 432"/>
                <a:gd name="T30" fmla="*/ 132 w 132"/>
                <a:gd name="T31" fmla="*/ 430 h 432"/>
                <a:gd name="T32" fmla="*/ 132 w 132"/>
                <a:gd name="T33" fmla="*/ 43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2" h="432">
                  <a:moveTo>
                    <a:pt x="132" y="432"/>
                  </a:moveTo>
                  <a:lnTo>
                    <a:pt x="82" y="432"/>
                  </a:lnTo>
                  <a:cubicBezTo>
                    <a:pt x="56" y="403"/>
                    <a:pt x="36" y="370"/>
                    <a:pt x="21" y="335"/>
                  </a:cubicBezTo>
                  <a:cubicBezTo>
                    <a:pt x="7" y="300"/>
                    <a:pt x="0" y="260"/>
                    <a:pt x="0" y="216"/>
                  </a:cubicBezTo>
                  <a:cubicBezTo>
                    <a:pt x="0" y="172"/>
                    <a:pt x="7" y="133"/>
                    <a:pt x="21" y="97"/>
                  </a:cubicBezTo>
                  <a:cubicBezTo>
                    <a:pt x="36" y="62"/>
                    <a:pt x="56" y="30"/>
                    <a:pt x="82" y="0"/>
                  </a:cubicBezTo>
                  <a:lnTo>
                    <a:pt x="132" y="0"/>
                  </a:lnTo>
                  <a:lnTo>
                    <a:pt x="132" y="2"/>
                  </a:lnTo>
                  <a:cubicBezTo>
                    <a:pt x="120" y="13"/>
                    <a:pt x="109" y="25"/>
                    <a:pt x="98" y="39"/>
                  </a:cubicBezTo>
                  <a:cubicBezTo>
                    <a:pt x="87" y="53"/>
                    <a:pt x="77" y="69"/>
                    <a:pt x="68" y="88"/>
                  </a:cubicBezTo>
                  <a:cubicBezTo>
                    <a:pt x="59" y="106"/>
                    <a:pt x="52" y="126"/>
                    <a:pt x="47" y="148"/>
                  </a:cubicBezTo>
                  <a:cubicBezTo>
                    <a:pt x="41" y="169"/>
                    <a:pt x="39" y="192"/>
                    <a:pt x="39" y="216"/>
                  </a:cubicBezTo>
                  <a:cubicBezTo>
                    <a:pt x="39" y="241"/>
                    <a:pt x="41" y="264"/>
                    <a:pt x="47" y="285"/>
                  </a:cubicBezTo>
                  <a:cubicBezTo>
                    <a:pt x="52" y="306"/>
                    <a:pt x="59" y="326"/>
                    <a:pt x="68" y="344"/>
                  </a:cubicBezTo>
                  <a:cubicBezTo>
                    <a:pt x="77" y="362"/>
                    <a:pt x="87" y="379"/>
                    <a:pt x="98" y="393"/>
                  </a:cubicBezTo>
                  <a:cubicBezTo>
                    <a:pt x="110" y="408"/>
                    <a:pt x="121" y="420"/>
                    <a:pt x="132" y="430"/>
                  </a:cubicBezTo>
                  <a:lnTo>
                    <a:pt x="132" y="432"/>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87" name="Freeform 170">
              <a:extLst>
                <a:ext uri="{FF2B5EF4-FFF2-40B4-BE49-F238E27FC236}">
                  <a16:creationId xmlns:a16="http://schemas.microsoft.com/office/drawing/2014/main" id="{C7B6EF4E-7B74-4357-ACEB-8089A3DEDAF9}"/>
                </a:ext>
              </a:extLst>
            </p:cNvPr>
            <p:cNvSpPr>
              <a:spLocks/>
            </p:cNvSpPr>
            <p:nvPr/>
          </p:nvSpPr>
          <p:spPr bwMode="auto">
            <a:xfrm>
              <a:off x="3398837" y="3536950"/>
              <a:ext cx="15875" cy="17463"/>
            </a:xfrm>
            <a:custGeom>
              <a:avLst/>
              <a:gdLst>
                <a:gd name="T0" fmla="*/ 240 w 240"/>
                <a:gd name="T1" fmla="*/ 246 h 246"/>
                <a:gd name="T2" fmla="*/ 187 w 240"/>
                <a:gd name="T3" fmla="*/ 246 h 246"/>
                <a:gd name="T4" fmla="*/ 118 w 240"/>
                <a:gd name="T5" fmla="*/ 152 h 246"/>
                <a:gd name="T6" fmla="*/ 48 w 240"/>
                <a:gd name="T7" fmla="*/ 246 h 246"/>
                <a:gd name="T8" fmla="*/ 0 w 240"/>
                <a:gd name="T9" fmla="*/ 246 h 246"/>
                <a:gd name="T10" fmla="*/ 95 w 240"/>
                <a:gd name="T11" fmla="*/ 124 h 246"/>
                <a:gd name="T12" fmla="*/ 0 w 240"/>
                <a:gd name="T13" fmla="*/ 0 h 246"/>
                <a:gd name="T14" fmla="*/ 53 w 240"/>
                <a:gd name="T15" fmla="*/ 0 h 246"/>
                <a:gd name="T16" fmla="*/ 122 w 240"/>
                <a:gd name="T17" fmla="*/ 93 h 246"/>
                <a:gd name="T18" fmla="*/ 191 w 240"/>
                <a:gd name="T19" fmla="*/ 0 h 246"/>
                <a:gd name="T20" fmla="*/ 240 w 240"/>
                <a:gd name="T21" fmla="*/ 0 h 246"/>
                <a:gd name="T22" fmla="*/ 143 w 240"/>
                <a:gd name="T23" fmla="*/ 121 h 246"/>
                <a:gd name="T24" fmla="*/ 240 w 240"/>
                <a:gd name="T25"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0" h="246">
                  <a:moveTo>
                    <a:pt x="240" y="246"/>
                  </a:moveTo>
                  <a:lnTo>
                    <a:pt x="187" y="246"/>
                  </a:lnTo>
                  <a:lnTo>
                    <a:pt x="118" y="152"/>
                  </a:lnTo>
                  <a:lnTo>
                    <a:pt x="48" y="246"/>
                  </a:lnTo>
                  <a:lnTo>
                    <a:pt x="0" y="246"/>
                  </a:lnTo>
                  <a:lnTo>
                    <a:pt x="95" y="124"/>
                  </a:lnTo>
                  <a:lnTo>
                    <a:pt x="0" y="0"/>
                  </a:lnTo>
                  <a:lnTo>
                    <a:pt x="53" y="0"/>
                  </a:lnTo>
                  <a:lnTo>
                    <a:pt x="122" y="93"/>
                  </a:lnTo>
                  <a:lnTo>
                    <a:pt x="191" y="0"/>
                  </a:lnTo>
                  <a:lnTo>
                    <a:pt x="240" y="0"/>
                  </a:lnTo>
                  <a:lnTo>
                    <a:pt x="143" y="121"/>
                  </a:lnTo>
                  <a:lnTo>
                    <a:pt x="240" y="246"/>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88" name="Freeform 171">
              <a:extLst>
                <a:ext uri="{FF2B5EF4-FFF2-40B4-BE49-F238E27FC236}">
                  <a16:creationId xmlns:a16="http://schemas.microsoft.com/office/drawing/2014/main" id="{3D5F259E-4911-4DD9-A1DF-FB75E3A62657}"/>
                </a:ext>
              </a:extLst>
            </p:cNvPr>
            <p:cNvSpPr>
              <a:spLocks noEditPoints="1"/>
            </p:cNvSpPr>
            <p:nvPr/>
          </p:nvSpPr>
          <p:spPr bwMode="auto">
            <a:xfrm>
              <a:off x="3414712" y="3546475"/>
              <a:ext cx="6350" cy="19050"/>
            </a:xfrm>
            <a:custGeom>
              <a:avLst/>
              <a:gdLst>
                <a:gd name="T0" fmla="*/ 85 w 85"/>
                <a:gd name="T1" fmla="*/ 28 h 274"/>
                <a:gd name="T2" fmla="*/ 54 w 85"/>
                <a:gd name="T3" fmla="*/ 28 h 274"/>
                <a:gd name="T4" fmla="*/ 54 w 85"/>
                <a:gd name="T5" fmla="*/ 0 h 274"/>
                <a:gd name="T6" fmla="*/ 85 w 85"/>
                <a:gd name="T7" fmla="*/ 0 h 274"/>
                <a:gd name="T8" fmla="*/ 85 w 85"/>
                <a:gd name="T9" fmla="*/ 28 h 274"/>
                <a:gd name="T10" fmla="*/ 83 w 85"/>
                <a:gd name="T11" fmla="*/ 218 h 274"/>
                <a:gd name="T12" fmla="*/ 69 w 85"/>
                <a:gd name="T13" fmla="*/ 260 h 274"/>
                <a:gd name="T14" fmla="*/ 30 w 85"/>
                <a:gd name="T15" fmla="*/ 274 h 274"/>
                <a:gd name="T16" fmla="*/ 15 w 85"/>
                <a:gd name="T17" fmla="*/ 273 h 274"/>
                <a:gd name="T18" fmla="*/ 0 w 85"/>
                <a:gd name="T19" fmla="*/ 270 h 274"/>
                <a:gd name="T20" fmla="*/ 0 w 85"/>
                <a:gd name="T21" fmla="*/ 245 h 274"/>
                <a:gd name="T22" fmla="*/ 1 w 85"/>
                <a:gd name="T23" fmla="*/ 245 h 274"/>
                <a:gd name="T24" fmla="*/ 12 w 85"/>
                <a:gd name="T25" fmla="*/ 248 h 274"/>
                <a:gd name="T26" fmla="*/ 25 w 85"/>
                <a:gd name="T27" fmla="*/ 250 h 274"/>
                <a:gd name="T28" fmla="*/ 42 w 85"/>
                <a:gd name="T29" fmla="*/ 247 h 274"/>
                <a:gd name="T30" fmla="*/ 51 w 85"/>
                <a:gd name="T31" fmla="*/ 239 h 274"/>
                <a:gd name="T32" fmla="*/ 55 w 85"/>
                <a:gd name="T33" fmla="*/ 225 h 274"/>
                <a:gd name="T34" fmla="*/ 56 w 85"/>
                <a:gd name="T35" fmla="*/ 205 h 274"/>
                <a:gd name="T36" fmla="*/ 56 w 85"/>
                <a:gd name="T37" fmla="*/ 77 h 274"/>
                <a:gd name="T38" fmla="*/ 23 w 85"/>
                <a:gd name="T39" fmla="*/ 77 h 274"/>
                <a:gd name="T40" fmla="*/ 23 w 85"/>
                <a:gd name="T41" fmla="*/ 54 h 274"/>
                <a:gd name="T42" fmla="*/ 83 w 85"/>
                <a:gd name="T43" fmla="*/ 54 h 274"/>
                <a:gd name="T44" fmla="*/ 83 w 85"/>
                <a:gd name="T45" fmla="*/ 218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5" h="274">
                  <a:moveTo>
                    <a:pt x="85" y="28"/>
                  </a:moveTo>
                  <a:lnTo>
                    <a:pt x="54" y="28"/>
                  </a:lnTo>
                  <a:lnTo>
                    <a:pt x="54" y="0"/>
                  </a:lnTo>
                  <a:lnTo>
                    <a:pt x="85" y="0"/>
                  </a:lnTo>
                  <a:lnTo>
                    <a:pt x="85" y="28"/>
                  </a:lnTo>
                  <a:close/>
                  <a:moveTo>
                    <a:pt x="83" y="218"/>
                  </a:moveTo>
                  <a:cubicBezTo>
                    <a:pt x="83" y="236"/>
                    <a:pt x="78" y="250"/>
                    <a:pt x="69" y="260"/>
                  </a:cubicBezTo>
                  <a:cubicBezTo>
                    <a:pt x="59" y="270"/>
                    <a:pt x="46" y="274"/>
                    <a:pt x="30" y="274"/>
                  </a:cubicBezTo>
                  <a:cubicBezTo>
                    <a:pt x="27" y="274"/>
                    <a:pt x="22" y="274"/>
                    <a:pt x="15" y="273"/>
                  </a:cubicBezTo>
                  <a:cubicBezTo>
                    <a:pt x="9" y="272"/>
                    <a:pt x="4" y="271"/>
                    <a:pt x="0" y="270"/>
                  </a:cubicBezTo>
                  <a:lnTo>
                    <a:pt x="0" y="245"/>
                  </a:lnTo>
                  <a:lnTo>
                    <a:pt x="1" y="245"/>
                  </a:lnTo>
                  <a:cubicBezTo>
                    <a:pt x="4" y="246"/>
                    <a:pt x="7" y="247"/>
                    <a:pt x="12" y="248"/>
                  </a:cubicBezTo>
                  <a:cubicBezTo>
                    <a:pt x="16" y="250"/>
                    <a:pt x="21" y="250"/>
                    <a:pt x="25" y="250"/>
                  </a:cubicBezTo>
                  <a:cubicBezTo>
                    <a:pt x="32" y="250"/>
                    <a:pt x="37" y="249"/>
                    <a:pt x="42" y="247"/>
                  </a:cubicBezTo>
                  <a:cubicBezTo>
                    <a:pt x="46" y="246"/>
                    <a:pt x="49" y="243"/>
                    <a:pt x="51" y="239"/>
                  </a:cubicBezTo>
                  <a:cubicBezTo>
                    <a:pt x="53" y="235"/>
                    <a:pt x="54" y="231"/>
                    <a:pt x="55" y="225"/>
                  </a:cubicBezTo>
                  <a:cubicBezTo>
                    <a:pt x="56" y="220"/>
                    <a:pt x="56" y="213"/>
                    <a:pt x="56" y="205"/>
                  </a:cubicBezTo>
                  <a:lnTo>
                    <a:pt x="56" y="77"/>
                  </a:lnTo>
                  <a:lnTo>
                    <a:pt x="23" y="77"/>
                  </a:lnTo>
                  <a:lnTo>
                    <a:pt x="23" y="54"/>
                  </a:lnTo>
                  <a:lnTo>
                    <a:pt x="83" y="54"/>
                  </a:lnTo>
                  <a:lnTo>
                    <a:pt x="83" y="218"/>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89" name="Freeform 172">
              <a:extLst>
                <a:ext uri="{FF2B5EF4-FFF2-40B4-BE49-F238E27FC236}">
                  <a16:creationId xmlns:a16="http://schemas.microsoft.com/office/drawing/2014/main" id="{4182C210-DB2D-4444-909E-9D42945A7F32}"/>
                </a:ext>
              </a:extLst>
            </p:cNvPr>
            <p:cNvSpPr>
              <a:spLocks/>
            </p:cNvSpPr>
            <p:nvPr/>
          </p:nvSpPr>
          <p:spPr bwMode="auto">
            <a:xfrm>
              <a:off x="3424237" y="3530600"/>
              <a:ext cx="9525" cy="30163"/>
            </a:xfrm>
            <a:custGeom>
              <a:avLst/>
              <a:gdLst>
                <a:gd name="T0" fmla="*/ 133 w 133"/>
                <a:gd name="T1" fmla="*/ 216 h 432"/>
                <a:gd name="T2" fmla="*/ 111 w 133"/>
                <a:gd name="T3" fmla="*/ 335 h 432"/>
                <a:gd name="T4" fmla="*/ 51 w 133"/>
                <a:gd name="T5" fmla="*/ 432 h 432"/>
                <a:gd name="T6" fmla="*/ 0 w 133"/>
                <a:gd name="T7" fmla="*/ 432 h 432"/>
                <a:gd name="T8" fmla="*/ 0 w 133"/>
                <a:gd name="T9" fmla="*/ 430 h 432"/>
                <a:gd name="T10" fmla="*/ 34 w 133"/>
                <a:gd name="T11" fmla="*/ 393 h 432"/>
                <a:gd name="T12" fmla="*/ 64 w 133"/>
                <a:gd name="T13" fmla="*/ 344 h 432"/>
                <a:gd name="T14" fmla="*/ 86 w 133"/>
                <a:gd name="T15" fmla="*/ 285 h 432"/>
                <a:gd name="T16" fmla="*/ 94 w 133"/>
                <a:gd name="T17" fmla="*/ 216 h 432"/>
                <a:gd name="T18" fmla="*/ 86 w 133"/>
                <a:gd name="T19" fmla="*/ 148 h 432"/>
                <a:gd name="T20" fmla="*/ 64 w 133"/>
                <a:gd name="T21" fmla="*/ 88 h 432"/>
                <a:gd name="T22" fmla="*/ 34 w 133"/>
                <a:gd name="T23" fmla="*/ 39 h 432"/>
                <a:gd name="T24" fmla="*/ 0 w 133"/>
                <a:gd name="T25" fmla="*/ 2 h 432"/>
                <a:gd name="T26" fmla="*/ 0 w 133"/>
                <a:gd name="T27" fmla="*/ 0 h 432"/>
                <a:gd name="T28" fmla="*/ 51 w 133"/>
                <a:gd name="T29" fmla="*/ 0 h 432"/>
                <a:gd name="T30" fmla="*/ 111 w 133"/>
                <a:gd name="T31" fmla="*/ 97 h 432"/>
                <a:gd name="T32" fmla="*/ 133 w 133"/>
                <a:gd name="T33" fmla="*/ 216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3" h="432">
                  <a:moveTo>
                    <a:pt x="133" y="216"/>
                  </a:moveTo>
                  <a:cubicBezTo>
                    <a:pt x="133" y="260"/>
                    <a:pt x="125" y="300"/>
                    <a:pt x="111" y="335"/>
                  </a:cubicBezTo>
                  <a:cubicBezTo>
                    <a:pt x="97" y="370"/>
                    <a:pt x="77" y="403"/>
                    <a:pt x="51" y="432"/>
                  </a:cubicBezTo>
                  <a:lnTo>
                    <a:pt x="0" y="432"/>
                  </a:lnTo>
                  <a:lnTo>
                    <a:pt x="0" y="430"/>
                  </a:lnTo>
                  <a:cubicBezTo>
                    <a:pt x="12" y="420"/>
                    <a:pt x="23" y="408"/>
                    <a:pt x="34" y="393"/>
                  </a:cubicBezTo>
                  <a:cubicBezTo>
                    <a:pt x="46" y="379"/>
                    <a:pt x="56" y="362"/>
                    <a:pt x="64" y="344"/>
                  </a:cubicBezTo>
                  <a:cubicBezTo>
                    <a:pt x="73" y="326"/>
                    <a:pt x="80" y="306"/>
                    <a:pt x="86" y="285"/>
                  </a:cubicBezTo>
                  <a:cubicBezTo>
                    <a:pt x="91" y="264"/>
                    <a:pt x="94" y="241"/>
                    <a:pt x="94" y="216"/>
                  </a:cubicBezTo>
                  <a:cubicBezTo>
                    <a:pt x="94" y="192"/>
                    <a:pt x="91" y="169"/>
                    <a:pt x="86" y="148"/>
                  </a:cubicBezTo>
                  <a:cubicBezTo>
                    <a:pt x="80" y="126"/>
                    <a:pt x="73" y="106"/>
                    <a:pt x="64" y="88"/>
                  </a:cubicBezTo>
                  <a:cubicBezTo>
                    <a:pt x="55" y="70"/>
                    <a:pt x="45" y="53"/>
                    <a:pt x="34" y="39"/>
                  </a:cubicBezTo>
                  <a:cubicBezTo>
                    <a:pt x="23" y="25"/>
                    <a:pt x="12" y="13"/>
                    <a:pt x="0" y="2"/>
                  </a:cubicBezTo>
                  <a:lnTo>
                    <a:pt x="0" y="0"/>
                  </a:lnTo>
                  <a:lnTo>
                    <a:pt x="51" y="0"/>
                  </a:lnTo>
                  <a:cubicBezTo>
                    <a:pt x="77" y="30"/>
                    <a:pt x="97" y="62"/>
                    <a:pt x="111" y="97"/>
                  </a:cubicBezTo>
                  <a:cubicBezTo>
                    <a:pt x="125" y="133"/>
                    <a:pt x="133" y="172"/>
                    <a:pt x="133" y="216"/>
                  </a:cubicBez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90" name="Freeform 173">
              <a:extLst>
                <a:ext uri="{FF2B5EF4-FFF2-40B4-BE49-F238E27FC236}">
                  <a16:creationId xmlns:a16="http://schemas.microsoft.com/office/drawing/2014/main" id="{F166515F-D706-46EF-94E9-BF9687C07D64}"/>
                </a:ext>
              </a:extLst>
            </p:cNvPr>
            <p:cNvSpPr>
              <a:spLocks noEditPoints="1"/>
            </p:cNvSpPr>
            <p:nvPr/>
          </p:nvSpPr>
          <p:spPr bwMode="auto">
            <a:xfrm>
              <a:off x="3648075" y="3127375"/>
              <a:ext cx="14288" cy="23813"/>
            </a:xfrm>
            <a:custGeom>
              <a:avLst/>
              <a:gdLst>
                <a:gd name="T0" fmla="*/ 214 w 214"/>
                <a:gd name="T1" fmla="*/ 99 h 328"/>
                <a:gd name="T2" fmla="*/ 207 w 214"/>
                <a:gd name="T3" fmla="*/ 140 h 328"/>
                <a:gd name="T4" fmla="*/ 185 w 214"/>
                <a:gd name="T5" fmla="*/ 172 h 328"/>
                <a:gd name="T6" fmla="*/ 145 w 214"/>
                <a:gd name="T7" fmla="*/ 197 h 328"/>
                <a:gd name="T8" fmla="*/ 87 w 214"/>
                <a:gd name="T9" fmla="*/ 206 h 328"/>
                <a:gd name="T10" fmla="*/ 44 w 214"/>
                <a:gd name="T11" fmla="*/ 206 h 328"/>
                <a:gd name="T12" fmla="*/ 44 w 214"/>
                <a:gd name="T13" fmla="*/ 328 h 328"/>
                <a:gd name="T14" fmla="*/ 0 w 214"/>
                <a:gd name="T15" fmla="*/ 328 h 328"/>
                <a:gd name="T16" fmla="*/ 0 w 214"/>
                <a:gd name="T17" fmla="*/ 0 h 328"/>
                <a:gd name="T18" fmla="*/ 89 w 214"/>
                <a:gd name="T19" fmla="*/ 0 h 328"/>
                <a:gd name="T20" fmla="*/ 139 w 214"/>
                <a:gd name="T21" fmla="*/ 5 h 328"/>
                <a:gd name="T22" fmla="*/ 175 w 214"/>
                <a:gd name="T23" fmla="*/ 21 h 328"/>
                <a:gd name="T24" fmla="*/ 204 w 214"/>
                <a:gd name="T25" fmla="*/ 52 h 328"/>
                <a:gd name="T26" fmla="*/ 214 w 214"/>
                <a:gd name="T27" fmla="*/ 99 h 328"/>
                <a:gd name="T28" fmla="*/ 169 w 214"/>
                <a:gd name="T29" fmla="*/ 100 h 328"/>
                <a:gd name="T30" fmla="*/ 163 w 214"/>
                <a:gd name="T31" fmla="*/ 71 h 328"/>
                <a:gd name="T32" fmla="*/ 145 w 214"/>
                <a:gd name="T33" fmla="*/ 51 h 328"/>
                <a:gd name="T34" fmla="*/ 121 w 214"/>
                <a:gd name="T35" fmla="*/ 41 h 328"/>
                <a:gd name="T36" fmla="*/ 87 w 214"/>
                <a:gd name="T37" fmla="*/ 38 h 328"/>
                <a:gd name="T38" fmla="*/ 44 w 214"/>
                <a:gd name="T39" fmla="*/ 38 h 328"/>
                <a:gd name="T40" fmla="*/ 44 w 214"/>
                <a:gd name="T41" fmla="*/ 169 h 328"/>
                <a:gd name="T42" fmla="*/ 80 w 214"/>
                <a:gd name="T43" fmla="*/ 169 h 328"/>
                <a:gd name="T44" fmla="*/ 123 w 214"/>
                <a:gd name="T45" fmla="*/ 164 h 328"/>
                <a:gd name="T46" fmla="*/ 150 w 214"/>
                <a:gd name="T47" fmla="*/ 149 h 328"/>
                <a:gd name="T48" fmla="*/ 165 w 214"/>
                <a:gd name="T49" fmla="*/ 127 h 328"/>
                <a:gd name="T50" fmla="*/ 169 w 214"/>
                <a:gd name="T51" fmla="*/ 100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14" h="328">
                  <a:moveTo>
                    <a:pt x="214" y="99"/>
                  </a:moveTo>
                  <a:cubicBezTo>
                    <a:pt x="214" y="114"/>
                    <a:pt x="212" y="127"/>
                    <a:pt x="207" y="140"/>
                  </a:cubicBezTo>
                  <a:cubicBezTo>
                    <a:pt x="202" y="152"/>
                    <a:pt x="195" y="163"/>
                    <a:pt x="185" y="172"/>
                  </a:cubicBezTo>
                  <a:cubicBezTo>
                    <a:pt x="174" y="183"/>
                    <a:pt x="161" y="192"/>
                    <a:pt x="145" y="197"/>
                  </a:cubicBezTo>
                  <a:cubicBezTo>
                    <a:pt x="130" y="203"/>
                    <a:pt x="111" y="206"/>
                    <a:pt x="87" y="206"/>
                  </a:cubicBezTo>
                  <a:lnTo>
                    <a:pt x="44" y="206"/>
                  </a:lnTo>
                  <a:lnTo>
                    <a:pt x="44" y="328"/>
                  </a:lnTo>
                  <a:lnTo>
                    <a:pt x="0" y="328"/>
                  </a:lnTo>
                  <a:lnTo>
                    <a:pt x="0" y="0"/>
                  </a:lnTo>
                  <a:lnTo>
                    <a:pt x="89" y="0"/>
                  </a:lnTo>
                  <a:cubicBezTo>
                    <a:pt x="109" y="0"/>
                    <a:pt x="125" y="2"/>
                    <a:pt x="139" y="5"/>
                  </a:cubicBezTo>
                  <a:cubicBezTo>
                    <a:pt x="152" y="9"/>
                    <a:pt x="165" y="14"/>
                    <a:pt x="175" y="21"/>
                  </a:cubicBezTo>
                  <a:cubicBezTo>
                    <a:pt x="188" y="29"/>
                    <a:pt x="197" y="40"/>
                    <a:pt x="204" y="52"/>
                  </a:cubicBezTo>
                  <a:cubicBezTo>
                    <a:pt x="211" y="65"/>
                    <a:pt x="214" y="80"/>
                    <a:pt x="214" y="99"/>
                  </a:cubicBezTo>
                  <a:close/>
                  <a:moveTo>
                    <a:pt x="169" y="100"/>
                  </a:moveTo>
                  <a:cubicBezTo>
                    <a:pt x="169" y="89"/>
                    <a:pt x="167" y="79"/>
                    <a:pt x="163" y="71"/>
                  </a:cubicBezTo>
                  <a:cubicBezTo>
                    <a:pt x="159" y="63"/>
                    <a:pt x="153" y="56"/>
                    <a:pt x="145" y="51"/>
                  </a:cubicBezTo>
                  <a:cubicBezTo>
                    <a:pt x="138" y="46"/>
                    <a:pt x="130" y="43"/>
                    <a:pt x="121" y="41"/>
                  </a:cubicBezTo>
                  <a:cubicBezTo>
                    <a:pt x="112" y="39"/>
                    <a:pt x="101" y="38"/>
                    <a:pt x="87" y="38"/>
                  </a:cubicBezTo>
                  <a:lnTo>
                    <a:pt x="44" y="38"/>
                  </a:lnTo>
                  <a:lnTo>
                    <a:pt x="44" y="169"/>
                  </a:lnTo>
                  <a:lnTo>
                    <a:pt x="80" y="169"/>
                  </a:lnTo>
                  <a:cubicBezTo>
                    <a:pt x="98" y="169"/>
                    <a:pt x="112" y="167"/>
                    <a:pt x="123" y="164"/>
                  </a:cubicBezTo>
                  <a:cubicBezTo>
                    <a:pt x="134" y="161"/>
                    <a:pt x="143" y="156"/>
                    <a:pt x="150" y="149"/>
                  </a:cubicBezTo>
                  <a:cubicBezTo>
                    <a:pt x="157" y="142"/>
                    <a:pt x="162" y="134"/>
                    <a:pt x="165" y="127"/>
                  </a:cubicBezTo>
                  <a:cubicBezTo>
                    <a:pt x="168" y="119"/>
                    <a:pt x="169" y="110"/>
                    <a:pt x="169" y="100"/>
                  </a:cubicBez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91" name="Freeform 174">
              <a:extLst>
                <a:ext uri="{FF2B5EF4-FFF2-40B4-BE49-F238E27FC236}">
                  <a16:creationId xmlns:a16="http://schemas.microsoft.com/office/drawing/2014/main" id="{4369FF3C-28F7-4292-BA92-7A9B1718C6AF}"/>
                </a:ext>
              </a:extLst>
            </p:cNvPr>
            <p:cNvSpPr>
              <a:spLocks/>
            </p:cNvSpPr>
            <p:nvPr/>
          </p:nvSpPr>
          <p:spPr bwMode="auto">
            <a:xfrm>
              <a:off x="3667125" y="3141663"/>
              <a:ext cx="7938" cy="14288"/>
            </a:xfrm>
            <a:custGeom>
              <a:avLst/>
              <a:gdLst>
                <a:gd name="T0" fmla="*/ 115 w 115"/>
                <a:gd name="T1" fmla="*/ 214 h 214"/>
                <a:gd name="T2" fmla="*/ 0 w 115"/>
                <a:gd name="T3" fmla="*/ 214 h 214"/>
                <a:gd name="T4" fmla="*/ 0 w 115"/>
                <a:gd name="T5" fmla="*/ 192 h 214"/>
                <a:gd name="T6" fmla="*/ 44 w 115"/>
                <a:gd name="T7" fmla="*/ 192 h 214"/>
                <a:gd name="T8" fmla="*/ 44 w 115"/>
                <a:gd name="T9" fmla="*/ 49 h 214"/>
                <a:gd name="T10" fmla="*/ 0 w 115"/>
                <a:gd name="T11" fmla="*/ 49 h 214"/>
                <a:gd name="T12" fmla="*/ 0 w 115"/>
                <a:gd name="T13" fmla="*/ 30 h 214"/>
                <a:gd name="T14" fmla="*/ 19 w 115"/>
                <a:gd name="T15" fmla="*/ 29 h 214"/>
                <a:gd name="T16" fmla="*/ 34 w 115"/>
                <a:gd name="T17" fmla="*/ 24 h 214"/>
                <a:gd name="T18" fmla="*/ 45 w 115"/>
                <a:gd name="T19" fmla="*/ 15 h 214"/>
                <a:gd name="T20" fmla="*/ 49 w 115"/>
                <a:gd name="T21" fmla="*/ 0 h 214"/>
                <a:gd name="T22" fmla="*/ 71 w 115"/>
                <a:gd name="T23" fmla="*/ 0 h 214"/>
                <a:gd name="T24" fmla="*/ 71 w 115"/>
                <a:gd name="T25" fmla="*/ 192 h 214"/>
                <a:gd name="T26" fmla="*/ 115 w 115"/>
                <a:gd name="T27" fmla="*/ 192 h 214"/>
                <a:gd name="T28" fmla="*/ 115 w 115"/>
                <a:gd name="T29" fmla="*/ 21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5" h="214">
                  <a:moveTo>
                    <a:pt x="115" y="214"/>
                  </a:moveTo>
                  <a:lnTo>
                    <a:pt x="0" y="214"/>
                  </a:lnTo>
                  <a:lnTo>
                    <a:pt x="0" y="192"/>
                  </a:lnTo>
                  <a:lnTo>
                    <a:pt x="44" y="192"/>
                  </a:lnTo>
                  <a:lnTo>
                    <a:pt x="44" y="49"/>
                  </a:lnTo>
                  <a:lnTo>
                    <a:pt x="0" y="49"/>
                  </a:lnTo>
                  <a:lnTo>
                    <a:pt x="0" y="30"/>
                  </a:lnTo>
                  <a:cubicBezTo>
                    <a:pt x="6" y="30"/>
                    <a:pt x="12" y="30"/>
                    <a:pt x="19" y="29"/>
                  </a:cubicBezTo>
                  <a:cubicBezTo>
                    <a:pt x="26" y="28"/>
                    <a:pt x="31" y="26"/>
                    <a:pt x="34" y="24"/>
                  </a:cubicBezTo>
                  <a:cubicBezTo>
                    <a:pt x="39" y="22"/>
                    <a:pt x="42" y="19"/>
                    <a:pt x="45" y="15"/>
                  </a:cubicBezTo>
                  <a:cubicBezTo>
                    <a:pt x="47" y="11"/>
                    <a:pt x="49" y="7"/>
                    <a:pt x="49" y="0"/>
                  </a:cubicBezTo>
                  <a:lnTo>
                    <a:pt x="71" y="0"/>
                  </a:lnTo>
                  <a:lnTo>
                    <a:pt x="71" y="192"/>
                  </a:lnTo>
                  <a:lnTo>
                    <a:pt x="115" y="192"/>
                  </a:lnTo>
                  <a:lnTo>
                    <a:pt x="115" y="214"/>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92" name="Freeform 175">
              <a:extLst>
                <a:ext uri="{FF2B5EF4-FFF2-40B4-BE49-F238E27FC236}">
                  <a16:creationId xmlns:a16="http://schemas.microsoft.com/office/drawing/2014/main" id="{489544A1-D601-4163-94AF-CA39B96D7344}"/>
                </a:ext>
              </a:extLst>
            </p:cNvPr>
            <p:cNvSpPr>
              <a:spLocks/>
            </p:cNvSpPr>
            <p:nvPr/>
          </p:nvSpPr>
          <p:spPr bwMode="auto">
            <a:xfrm>
              <a:off x="3679825" y="3127375"/>
              <a:ext cx="7938" cy="28575"/>
            </a:xfrm>
            <a:custGeom>
              <a:avLst/>
              <a:gdLst>
                <a:gd name="T0" fmla="*/ 132 w 132"/>
                <a:gd name="T1" fmla="*/ 432 h 432"/>
                <a:gd name="T2" fmla="*/ 82 w 132"/>
                <a:gd name="T3" fmla="*/ 432 h 432"/>
                <a:gd name="T4" fmla="*/ 21 w 132"/>
                <a:gd name="T5" fmla="*/ 335 h 432"/>
                <a:gd name="T6" fmla="*/ 0 w 132"/>
                <a:gd name="T7" fmla="*/ 216 h 432"/>
                <a:gd name="T8" fmla="*/ 21 w 132"/>
                <a:gd name="T9" fmla="*/ 97 h 432"/>
                <a:gd name="T10" fmla="*/ 82 w 132"/>
                <a:gd name="T11" fmla="*/ 0 h 432"/>
                <a:gd name="T12" fmla="*/ 132 w 132"/>
                <a:gd name="T13" fmla="*/ 0 h 432"/>
                <a:gd name="T14" fmla="*/ 132 w 132"/>
                <a:gd name="T15" fmla="*/ 2 h 432"/>
                <a:gd name="T16" fmla="*/ 98 w 132"/>
                <a:gd name="T17" fmla="*/ 39 h 432"/>
                <a:gd name="T18" fmla="*/ 68 w 132"/>
                <a:gd name="T19" fmla="*/ 88 h 432"/>
                <a:gd name="T20" fmla="*/ 47 w 132"/>
                <a:gd name="T21" fmla="*/ 147 h 432"/>
                <a:gd name="T22" fmla="*/ 39 w 132"/>
                <a:gd name="T23" fmla="*/ 216 h 432"/>
                <a:gd name="T24" fmla="*/ 47 w 132"/>
                <a:gd name="T25" fmla="*/ 285 h 432"/>
                <a:gd name="T26" fmla="*/ 68 w 132"/>
                <a:gd name="T27" fmla="*/ 344 h 432"/>
                <a:gd name="T28" fmla="*/ 98 w 132"/>
                <a:gd name="T29" fmla="*/ 393 h 432"/>
                <a:gd name="T30" fmla="*/ 132 w 132"/>
                <a:gd name="T31" fmla="*/ 430 h 432"/>
                <a:gd name="T32" fmla="*/ 132 w 132"/>
                <a:gd name="T33" fmla="*/ 43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2" h="432">
                  <a:moveTo>
                    <a:pt x="132" y="432"/>
                  </a:moveTo>
                  <a:lnTo>
                    <a:pt x="82" y="432"/>
                  </a:lnTo>
                  <a:cubicBezTo>
                    <a:pt x="56" y="403"/>
                    <a:pt x="36" y="370"/>
                    <a:pt x="21" y="335"/>
                  </a:cubicBezTo>
                  <a:cubicBezTo>
                    <a:pt x="7" y="300"/>
                    <a:pt x="0" y="260"/>
                    <a:pt x="0" y="216"/>
                  </a:cubicBezTo>
                  <a:cubicBezTo>
                    <a:pt x="0" y="172"/>
                    <a:pt x="7" y="132"/>
                    <a:pt x="21" y="97"/>
                  </a:cubicBezTo>
                  <a:cubicBezTo>
                    <a:pt x="36" y="62"/>
                    <a:pt x="56" y="30"/>
                    <a:pt x="82" y="0"/>
                  </a:cubicBezTo>
                  <a:lnTo>
                    <a:pt x="132" y="0"/>
                  </a:lnTo>
                  <a:lnTo>
                    <a:pt x="132" y="2"/>
                  </a:lnTo>
                  <a:cubicBezTo>
                    <a:pt x="120" y="13"/>
                    <a:pt x="109" y="25"/>
                    <a:pt x="98" y="39"/>
                  </a:cubicBezTo>
                  <a:cubicBezTo>
                    <a:pt x="87" y="53"/>
                    <a:pt x="77" y="69"/>
                    <a:pt x="68" y="88"/>
                  </a:cubicBezTo>
                  <a:cubicBezTo>
                    <a:pt x="59" y="106"/>
                    <a:pt x="52" y="126"/>
                    <a:pt x="47" y="147"/>
                  </a:cubicBezTo>
                  <a:cubicBezTo>
                    <a:pt x="41" y="169"/>
                    <a:pt x="39" y="192"/>
                    <a:pt x="39" y="216"/>
                  </a:cubicBezTo>
                  <a:cubicBezTo>
                    <a:pt x="39" y="241"/>
                    <a:pt x="41" y="264"/>
                    <a:pt x="47" y="285"/>
                  </a:cubicBezTo>
                  <a:cubicBezTo>
                    <a:pt x="52" y="306"/>
                    <a:pt x="59" y="325"/>
                    <a:pt x="68" y="344"/>
                  </a:cubicBezTo>
                  <a:cubicBezTo>
                    <a:pt x="77" y="362"/>
                    <a:pt x="87" y="378"/>
                    <a:pt x="98" y="393"/>
                  </a:cubicBezTo>
                  <a:cubicBezTo>
                    <a:pt x="109" y="407"/>
                    <a:pt x="121" y="420"/>
                    <a:pt x="132" y="430"/>
                  </a:cubicBezTo>
                  <a:lnTo>
                    <a:pt x="132" y="432"/>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93" name="Freeform 176">
              <a:extLst>
                <a:ext uri="{FF2B5EF4-FFF2-40B4-BE49-F238E27FC236}">
                  <a16:creationId xmlns:a16="http://schemas.microsoft.com/office/drawing/2014/main" id="{C38B5105-A660-48FA-B2CE-F1E3B6B25ABB}"/>
                </a:ext>
              </a:extLst>
            </p:cNvPr>
            <p:cNvSpPr>
              <a:spLocks/>
            </p:cNvSpPr>
            <p:nvPr/>
          </p:nvSpPr>
          <p:spPr bwMode="auto">
            <a:xfrm>
              <a:off x="3690937" y="3133725"/>
              <a:ext cx="17463" cy="17463"/>
            </a:xfrm>
            <a:custGeom>
              <a:avLst/>
              <a:gdLst>
                <a:gd name="T0" fmla="*/ 240 w 240"/>
                <a:gd name="T1" fmla="*/ 246 h 246"/>
                <a:gd name="T2" fmla="*/ 187 w 240"/>
                <a:gd name="T3" fmla="*/ 246 h 246"/>
                <a:gd name="T4" fmla="*/ 118 w 240"/>
                <a:gd name="T5" fmla="*/ 151 h 246"/>
                <a:gd name="T6" fmla="*/ 48 w 240"/>
                <a:gd name="T7" fmla="*/ 246 h 246"/>
                <a:gd name="T8" fmla="*/ 0 w 240"/>
                <a:gd name="T9" fmla="*/ 246 h 246"/>
                <a:gd name="T10" fmla="*/ 95 w 240"/>
                <a:gd name="T11" fmla="*/ 123 h 246"/>
                <a:gd name="T12" fmla="*/ 0 w 240"/>
                <a:gd name="T13" fmla="*/ 0 h 246"/>
                <a:gd name="T14" fmla="*/ 53 w 240"/>
                <a:gd name="T15" fmla="*/ 0 h 246"/>
                <a:gd name="T16" fmla="*/ 122 w 240"/>
                <a:gd name="T17" fmla="*/ 93 h 246"/>
                <a:gd name="T18" fmla="*/ 191 w 240"/>
                <a:gd name="T19" fmla="*/ 0 h 246"/>
                <a:gd name="T20" fmla="*/ 240 w 240"/>
                <a:gd name="T21" fmla="*/ 0 h 246"/>
                <a:gd name="T22" fmla="*/ 143 w 240"/>
                <a:gd name="T23" fmla="*/ 121 h 246"/>
                <a:gd name="T24" fmla="*/ 240 w 240"/>
                <a:gd name="T25"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0" h="246">
                  <a:moveTo>
                    <a:pt x="240" y="246"/>
                  </a:moveTo>
                  <a:lnTo>
                    <a:pt x="187" y="246"/>
                  </a:lnTo>
                  <a:lnTo>
                    <a:pt x="118" y="151"/>
                  </a:lnTo>
                  <a:lnTo>
                    <a:pt x="48" y="246"/>
                  </a:lnTo>
                  <a:lnTo>
                    <a:pt x="0" y="246"/>
                  </a:lnTo>
                  <a:lnTo>
                    <a:pt x="95" y="123"/>
                  </a:lnTo>
                  <a:lnTo>
                    <a:pt x="0" y="0"/>
                  </a:lnTo>
                  <a:lnTo>
                    <a:pt x="53" y="0"/>
                  </a:lnTo>
                  <a:lnTo>
                    <a:pt x="122" y="93"/>
                  </a:lnTo>
                  <a:lnTo>
                    <a:pt x="191" y="0"/>
                  </a:lnTo>
                  <a:lnTo>
                    <a:pt x="240" y="0"/>
                  </a:lnTo>
                  <a:lnTo>
                    <a:pt x="143" y="121"/>
                  </a:lnTo>
                  <a:lnTo>
                    <a:pt x="240" y="246"/>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94" name="Freeform 177">
              <a:extLst>
                <a:ext uri="{FF2B5EF4-FFF2-40B4-BE49-F238E27FC236}">
                  <a16:creationId xmlns:a16="http://schemas.microsoft.com/office/drawing/2014/main" id="{42B882A6-3955-40DF-BFEB-17AB44AC49CC}"/>
                </a:ext>
              </a:extLst>
            </p:cNvPr>
            <p:cNvSpPr>
              <a:spLocks noEditPoints="1"/>
            </p:cNvSpPr>
            <p:nvPr/>
          </p:nvSpPr>
          <p:spPr bwMode="auto">
            <a:xfrm>
              <a:off x="3708400" y="3141663"/>
              <a:ext cx="6350" cy="19050"/>
            </a:xfrm>
            <a:custGeom>
              <a:avLst/>
              <a:gdLst>
                <a:gd name="T0" fmla="*/ 85 w 85"/>
                <a:gd name="T1" fmla="*/ 27 h 274"/>
                <a:gd name="T2" fmla="*/ 55 w 85"/>
                <a:gd name="T3" fmla="*/ 27 h 274"/>
                <a:gd name="T4" fmla="*/ 55 w 85"/>
                <a:gd name="T5" fmla="*/ 0 h 274"/>
                <a:gd name="T6" fmla="*/ 85 w 85"/>
                <a:gd name="T7" fmla="*/ 0 h 274"/>
                <a:gd name="T8" fmla="*/ 85 w 85"/>
                <a:gd name="T9" fmla="*/ 27 h 274"/>
                <a:gd name="T10" fmla="*/ 84 w 85"/>
                <a:gd name="T11" fmla="*/ 218 h 274"/>
                <a:gd name="T12" fmla="*/ 69 w 85"/>
                <a:gd name="T13" fmla="*/ 260 h 274"/>
                <a:gd name="T14" fmla="*/ 31 w 85"/>
                <a:gd name="T15" fmla="*/ 274 h 274"/>
                <a:gd name="T16" fmla="*/ 16 w 85"/>
                <a:gd name="T17" fmla="*/ 273 h 274"/>
                <a:gd name="T18" fmla="*/ 0 w 85"/>
                <a:gd name="T19" fmla="*/ 270 h 274"/>
                <a:gd name="T20" fmla="*/ 0 w 85"/>
                <a:gd name="T21" fmla="*/ 245 h 274"/>
                <a:gd name="T22" fmla="*/ 2 w 85"/>
                <a:gd name="T23" fmla="*/ 245 h 274"/>
                <a:gd name="T24" fmla="*/ 13 w 85"/>
                <a:gd name="T25" fmla="*/ 248 h 274"/>
                <a:gd name="T26" fmla="*/ 26 w 85"/>
                <a:gd name="T27" fmla="*/ 250 h 274"/>
                <a:gd name="T28" fmla="*/ 42 w 85"/>
                <a:gd name="T29" fmla="*/ 247 h 274"/>
                <a:gd name="T30" fmla="*/ 52 w 85"/>
                <a:gd name="T31" fmla="*/ 239 h 274"/>
                <a:gd name="T32" fmla="*/ 56 w 85"/>
                <a:gd name="T33" fmla="*/ 225 h 274"/>
                <a:gd name="T34" fmla="*/ 57 w 85"/>
                <a:gd name="T35" fmla="*/ 205 h 274"/>
                <a:gd name="T36" fmla="*/ 57 w 85"/>
                <a:gd name="T37" fmla="*/ 77 h 274"/>
                <a:gd name="T38" fmla="*/ 23 w 85"/>
                <a:gd name="T39" fmla="*/ 77 h 274"/>
                <a:gd name="T40" fmla="*/ 23 w 85"/>
                <a:gd name="T41" fmla="*/ 54 h 274"/>
                <a:gd name="T42" fmla="*/ 84 w 85"/>
                <a:gd name="T43" fmla="*/ 54 h 274"/>
                <a:gd name="T44" fmla="*/ 84 w 85"/>
                <a:gd name="T45" fmla="*/ 218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5" h="274">
                  <a:moveTo>
                    <a:pt x="85" y="27"/>
                  </a:moveTo>
                  <a:lnTo>
                    <a:pt x="55" y="27"/>
                  </a:lnTo>
                  <a:lnTo>
                    <a:pt x="55" y="0"/>
                  </a:lnTo>
                  <a:lnTo>
                    <a:pt x="85" y="0"/>
                  </a:lnTo>
                  <a:lnTo>
                    <a:pt x="85" y="27"/>
                  </a:lnTo>
                  <a:close/>
                  <a:moveTo>
                    <a:pt x="84" y="218"/>
                  </a:moveTo>
                  <a:cubicBezTo>
                    <a:pt x="84" y="236"/>
                    <a:pt x="79" y="250"/>
                    <a:pt x="69" y="260"/>
                  </a:cubicBezTo>
                  <a:cubicBezTo>
                    <a:pt x="60" y="269"/>
                    <a:pt x="47" y="274"/>
                    <a:pt x="31" y="274"/>
                  </a:cubicBezTo>
                  <a:cubicBezTo>
                    <a:pt x="27" y="274"/>
                    <a:pt x="22" y="274"/>
                    <a:pt x="16" y="273"/>
                  </a:cubicBezTo>
                  <a:cubicBezTo>
                    <a:pt x="10" y="272"/>
                    <a:pt x="5" y="271"/>
                    <a:pt x="0" y="270"/>
                  </a:cubicBezTo>
                  <a:lnTo>
                    <a:pt x="0" y="245"/>
                  </a:lnTo>
                  <a:lnTo>
                    <a:pt x="2" y="245"/>
                  </a:lnTo>
                  <a:cubicBezTo>
                    <a:pt x="4" y="246"/>
                    <a:pt x="8" y="247"/>
                    <a:pt x="13" y="248"/>
                  </a:cubicBezTo>
                  <a:cubicBezTo>
                    <a:pt x="17" y="249"/>
                    <a:pt x="21" y="250"/>
                    <a:pt x="26" y="250"/>
                  </a:cubicBezTo>
                  <a:cubicBezTo>
                    <a:pt x="33" y="250"/>
                    <a:pt x="38" y="249"/>
                    <a:pt x="42" y="247"/>
                  </a:cubicBezTo>
                  <a:cubicBezTo>
                    <a:pt x="46" y="245"/>
                    <a:pt x="50" y="243"/>
                    <a:pt x="52" y="239"/>
                  </a:cubicBezTo>
                  <a:cubicBezTo>
                    <a:pt x="54" y="235"/>
                    <a:pt x="55" y="230"/>
                    <a:pt x="56" y="225"/>
                  </a:cubicBezTo>
                  <a:cubicBezTo>
                    <a:pt x="56" y="220"/>
                    <a:pt x="57" y="213"/>
                    <a:pt x="57" y="205"/>
                  </a:cubicBezTo>
                  <a:lnTo>
                    <a:pt x="57" y="77"/>
                  </a:lnTo>
                  <a:lnTo>
                    <a:pt x="23" y="77"/>
                  </a:lnTo>
                  <a:lnTo>
                    <a:pt x="23" y="54"/>
                  </a:lnTo>
                  <a:lnTo>
                    <a:pt x="84" y="54"/>
                  </a:lnTo>
                  <a:lnTo>
                    <a:pt x="84" y="218"/>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95" name="Freeform 178">
              <a:extLst>
                <a:ext uri="{FF2B5EF4-FFF2-40B4-BE49-F238E27FC236}">
                  <a16:creationId xmlns:a16="http://schemas.microsoft.com/office/drawing/2014/main" id="{2C5A09CA-D688-465C-ACD9-DAD2574B2A01}"/>
                </a:ext>
              </a:extLst>
            </p:cNvPr>
            <p:cNvSpPr>
              <a:spLocks/>
            </p:cNvSpPr>
            <p:nvPr/>
          </p:nvSpPr>
          <p:spPr bwMode="auto">
            <a:xfrm>
              <a:off x="3717925" y="3127375"/>
              <a:ext cx="9525" cy="28575"/>
            </a:xfrm>
            <a:custGeom>
              <a:avLst/>
              <a:gdLst>
                <a:gd name="T0" fmla="*/ 132 w 132"/>
                <a:gd name="T1" fmla="*/ 216 h 432"/>
                <a:gd name="T2" fmla="*/ 111 w 132"/>
                <a:gd name="T3" fmla="*/ 335 h 432"/>
                <a:gd name="T4" fmla="*/ 50 w 132"/>
                <a:gd name="T5" fmla="*/ 432 h 432"/>
                <a:gd name="T6" fmla="*/ 0 w 132"/>
                <a:gd name="T7" fmla="*/ 432 h 432"/>
                <a:gd name="T8" fmla="*/ 0 w 132"/>
                <a:gd name="T9" fmla="*/ 430 h 432"/>
                <a:gd name="T10" fmla="*/ 34 w 132"/>
                <a:gd name="T11" fmla="*/ 393 h 432"/>
                <a:gd name="T12" fmla="*/ 64 w 132"/>
                <a:gd name="T13" fmla="*/ 344 h 432"/>
                <a:gd name="T14" fmla="*/ 86 w 132"/>
                <a:gd name="T15" fmla="*/ 285 h 432"/>
                <a:gd name="T16" fmla="*/ 94 w 132"/>
                <a:gd name="T17" fmla="*/ 216 h 432"/>
                <a:gd name="T18" fmla="*/ 85 w 132"/>
                <a:gd name="T19" fmla="*/ 147 h 432"/>
                <a:gd name="T20" fmla="*/ 64 w 132"/>
                <a:gd name="T21" fmla="*/ 88 h 432"/>
                <a:gd name="T22" fmla="*/ 34 w 132"/>
                <a:gd name="T23" fmla="*/ 39 h 432"/>
                <a:gd name="T24" fmla="*/ 0 w 132"/>
                <a:gd name="T25" fmla="*/ 2 h 432"/>
                <a:gd name="T26" fmla="*/ 0 w 132"/>
                <a:gd name="T27" fmla="*/ 0 h 432"/>
                <a:gd name="T28" fmla="*/ 50 w 132"/>
                <a:gd name="T29" fmla="*/ 0 h 432"/>
                <a:gd name="T30" fmla="*/ 111 w 132"/>
                <a:gd name="T31" fmla="*/ 97 h 432"/>
                <a:gd name="T32" fmla="*/ 132 w 132"/>
                <a:gd name="T33" fmla="*/ 216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2" h="432">
                  <a:moveTo>
                    <a:pt x="132" y="216"/>
                  </a:moveTo>
                  <a:cubicBezTo>
                    <a:pt x="132" y="260"/>
                    <a:pt x="125" y="300"/>
                    <a:pt x="111" y="335"/>
                  </a:cubicBezTo>
                  <a:cubicBezTo>
                    <a:pt x="96" y="370"/>
                    <a:pt x="76" y="402"/>
                    <a:pt x="50" y="432"/>
                  </a:cubicBezTo>
                  <a:lnTo>
                    <a:pt x="0" y="432"/>
                  </a:lnTo>
                  <a:lnTo>
                    <a:pt x="0" y="430"/>
                  </a:lnTo>
                  <a:cubicBezTo>
                    <a:pt x="11" y="420"/>
                    <a:pt x="23" y="408"/>
                    <a:pt x="34" y="393"/>
                  </a:cubicBezTo>
                  <a:cubicBezTo>
                    <a:pt x="45" y="378"/>
                    <a:pt x="55" y="362"/>
                    <a:pt x="64" y="344"/>
                  </a:cubicBezTo>
                  <a:cubicBezTo>
                    <a:pt x="73" y="325"/>
                    <a:pt x="80" y="306"/>
                    <a:pt x="86" y="285"/>
                  </a:cubicBezTo>
                  <a:cubicBezTo>
                    <a:pt x="91" y="264"/>
                    <a:pt x="94" y="241"/>
                    <a:pt x="94" y="216"/>
                  </a:cubicBezTo>
                  <a:cubicBezTo>
                    <a:pt x="94" y="192"/>
                    <a:pt x="91" y="169"/>
                    <a:pt x="85" y="147"/>
                  </a:cubicBezTo>
                  <a:cubicBezTo>
                    <a:pt x="80" y="126"/>
                    <a:pt x="73" y="106"/>
                    <a:pt x="64" y="88"/>
                  </a:cubicBezTo>
                  <a:cubicBezTo>
                    <a:pt x="55" y="69"/>
                    <a:pt x="45" y="53"/>
                    <a:pt x="34" y="39"/>
                  </a:cubicBezTo>
                  <a:cubicBezTo>
                    <a:pt x="23" y="25"/>
                    <a:pt x="12" y="13"/>
                    <a:pt x="0" y="2"/>
                  </a:cubicBezTo>
                  <a:lnTo>
                    <a:pt x="0" y="0"/>
                  </a:lnTo>
                  <a:lnTo>
                    <a:pt x="50" y="0"/>
                  </a:lnTo>
                  <a:cubicBezTo>
                    <a:pt x="76" y="29"/>
                    <a:pt x="96" y="62"/>
                    <a:pt x="111" y="97"/>
                  </a:cubicBezTo>
                  <a:cubicBezTo>
                    <a:pt x="125" y="132"/>
                    <a:pt x="132" y="172"/>
                    <a:pt x="132" y="216"/>
                  </a:cubicBez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96" name="Freeform 179">
              <a:extLst>
                <a:ext uri="{FF2B5EF4-FFF2-40B4-BE49-F238E27FC236}">
                  <a16:creationId xmlns:a16="http://schemas.microsoft.com/office/drawing/2014/main" id="{9C6065D3-B11C-458D-BE7C-B83AB4C60253}"/>
                </a:ext>
              </a:extLst>
            </p:cNvPr>
            <p:cNvSpPr>
              <a:spLocks noEditPoints="1"/>
            </p:cNvSpPr>
            <p:nvPr/>
          </p:nvSpPr>
          <p:spPr bwMode="auto">
            <a:xfrm>
              <a:off x="3109912" y="2992438"/>
              <a:ext cx="14288" cy="22225"/>
            </a:xfrm>
            <a:custGeom>
              <a:avLst/>
              <a:gdLst>
                <a:gd name="T0" fmla="*/ 214 w 214"/>
                <a:gd name="T1" fmla="*/ 99 h 327"/>
                <a:gd name="T2" fmla="*/ 206 w 214"/>
                <a:gd name="T3" fmla="*/ 139 h 327"/>
                <a:gd name="T4" fmla="*/ 185 w 214"/>
                <a:gd name="T5" fmla="*/ 172 h 327"/>
                <a:gd name="T6" fmla="*/ 145 w 214"/>
                <a:gd name="T7" fmla="*/ 197 h 327"/>
                <a:gd name="T8" fmla="*/ 87 w 214"/>
                <a:gd name="T9" fmla="*/ 205 h 327"/>
                <a:gd name="T10" fmla="*/ 43 w 214"/>
                <a:gd name="T11" fmla="*/ 205 h 327"/>
                <a:gd name="T12" fmla="*/ 43 w 214"/>
                <a:gd name="T13" fmla="*/ 327 h 327"/>
                <a:gd name="T14" fmla="*/ 0 w 214"/>
                <a:gd name="T15" fmla="*/ 327 h 327"/>
                <a:gd name="T16" fmla="*/ 0 w 214"/>
                <a:gd name="T17" fmla="*/ 0 h 327"/>
                <a:gd name="T18" fmla="*/ 88 w 214"/>
                <a:gd name="T19" fmla="*/ 0 h 327"/>
                <a:gd name="T20" fmla="*/ 138 w 214"/>
                <a:gd name="T21" fmla="*/ 5 h 327"/>
                <a:gd name="T22" fmla="*/ 174 w 214"/>
                <a:gd name="T23" fmla="*/ 21 h 327"/>
                <a:gd name="T24" fmla="*/ 203 w 214"/>
                <a:gd name="T25" fmla="*/ 52 h 327"/>
                <a:gd name="T26" fmla="*/ 214 w 214"/>
                <a:gd name="T27" fmla="*/ 99 h 327"/>
                <a:gd name="T28" fmla="*/ 168 w 214"/>
                <a:gd name="T29" fmla="*/ 100 h 327"/>
                <a:gd name="T30" fmla="*/ 162 w 214"/>
                <a:gd name="T31" fmla="*/ 71 h 327"/>
                <a:gd name="T32" fmla="*/ 144 w 214"/>
                <a:gd name="T33" fmla="*/ 50 h 327"/>
                <a:gd name="T34" fmla="*/ 120 w 214"/>
                <a:gd name="T35" fmla="*/ 41 h 327"/>
                <a:gd name="T36" fmla="*/ 86 w 214"/>
                <a:gd name="T37" fmla="*/ 38 h 327"/>
                <a:gd name="T38" fmla="*/ 43 w 214"/>
                <a:gd name="T39" fmla="*/ 38 h 327"/>
                <a:gd name="T40" fmla="*/ 43 w 214"/>
                <a:gd name="T41" fmla="*/ 168 h 327"/>
                <a:gd name="T42" fmla="*/ 80 w 214"/>
                <a:gd name="T43" fmla="*/ 168 h 327"/>
                <a:gd name="T44" fmla="*/ 123 w 214"/>
                <a:gd name="T45" fmla="*/ 164 h 327"/>
                <a:gd name="T46" fmla="*/ 149 w 214"/>
                <a:gd name="T47" fmla="*/ 149 h 327"/>
                <a:gd name="T48" fmla="*/ 164 w 214"/>
                <a:gd name="T49" fmla="*/ 126 h 327"/>
                <a:gd name="T50" fmla="*/ 168 w 214"/>
                <a:gd name="T51" fmla="*/ 100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14" h="327">
                  <a:moveTo>
                    <a:pt x="214" y="99"/>
                  </a:moveTo>
                  <a:cubicBezTo>
                    <a:pt x="214" y="114"/>
                    <a:pt x="211" y="127"/>
                    <a:pt x="206" y="139"/>
                  </a:cubicBezTo>
                  <a:cubicBezTo>
                    <a:pt x="201" y="152"/>
                    <a:pt x="194" y="162"/>
                    <a:pt x="185" y="172"/>
                  </a:cubicBezTo>
                  <a:cubicBezTo>
                    <a:pt x="174" y="183"/>
                    <a:pt x="160" y="191"/>
                    <a:pt x="145" y="197"/>
                  </a:cubicBezTo>
                  <a:cubicBezTo>
                    <a:pt x="129" y="203"/>
                    <a:pt x="110" y="205"/>
                    <a:pt x="87" y="205"/>
                  </a:cubicBezTo>
                  <a:lnTo>
                    <a:pt x="43" y="205"/>
                  </a:lnTo>
                  <a:lnTo>
                    <a:pt x="43" y="327"/>
                  </a:lnTo>
                  <a:lnTo>
                    <a:pt x="0" y="327"/>
                  </a:lnTo>
                  <a:lnTo>
                    <a:pt x="0" y="0"/>
                  </a:lnTo>
                  <a:lnTo>
                    <a:pt x="88" y="0"/>
                  </a:lnTo>
                  <a:cubicBezTo>
                    <a:pt x="108" y="0"/>
                    <a:pt x="125" y="2"/>
                    <a:pt x="138" y="5"/>
                  </a:cubicBezTo>
                  <a:cubicBezTo>
                    <a:pt x="152" y="8"/>
                    <a:pt x="164" y="14"/>
                    <a:pt x="174" y="21"/>
                  </a:cubicBezTo>
                  <a:cubicBezTo>
                    <a:pt x="187" y="29"/>
                    <a:pt x="197" y="39"/>
                    <a:pt x="203" y="52"/>
                  </a:cubicBezTo>
                  <a:cubicBezTo>
                    <a:pt x="210" y="64"/>
                    <a:pt x="214" y="80"/>
                    <a:pt x="214" y="99"/>
                  </a:cubicBezTo>
                  <a:close/>
                  <a:moveTo>
                    <a:pt x="168" y="100"/>
                  </a:moveTo>
                  <a:cubicBezTo>
                    <a:pt x="168" y="89"/>
                    <a:pt x="166" y="79"/>
                    <a:pt x="162" y="71"/>
                  </a:cubicBezTo>
                  <a:cubicBezTo>
                    <a:pt x="158" y="62"/>
                    <a:pt x="153" y="56"/>
                    <a:pt x="144" y="50"/>
                  </a:cubicBezTo>
                  <a:cubicBezTo>
                    <a:pt x="137" y="46"/>
                    <a:pt x="129" y="42"/>
                    <a:pt x="120" y="41"/>
                  </a:cubicBezTo>
                  <a:cubicBezTo>
                    <a:pt x="111" y="39"/>
                    <a:pt x="100" y="38"/>
                    <a:pt x="86" y="38"/>
                  </a:cubicBezTo>
                  <a:lnTo>
                    <a:pt x="43" y="38"/>
                  </a:lnTo>
                  <a:lnTo>
                    <a:pt x="43" y="168"/>
                  </a:lnTo>
                  <a:lnTo>
                    <a:pt x="80" y="168"/>
                  </a:lnTo>
                  <a:cubicBezTo>
                    <a:pt x="97" y="168"/>
                    <a:pt x="112" y="167"/>
                    <a:pt x="123" y="164"/>
                  </a:cubicBezTo>
                  <a:cubicBezTo>
                    <a:pt x="134" y="160"/>
                    <a:pt x="143" y="155"/>
                    <a:pt x="149" y="149"/>
                  </a:cubicBezTo>
                  <a:cubicBezTo>
                    <a:pt x="156" y="141"/>
                    <a:pt x="161" y="134"/>
                    <a:pt x="164" y="126"/>
                  </a:cubicBezTo>
                  <a:cubicBezTo>
                    <a:pt x="167" y="119"/>
                    <a:pt x="168" y="110"/>
                    <a:pt x="168" y="100"/>
                  </a:cubicBez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97" name="Freeform 180">
              <a:extLst>
                <a:ext uri="{FF2B5EF4-FFF2-40B4-BE49-F238E27FC236}">
                  <a16:creationId xmlns:a16="http://schemas.microsoft.com/office/drawing/2014/main" id="{1E53FD60-B057-4F27-9AFC-364232FC3552}"/>
                </a:ext>
              </a:extLst>
            </p:cNvPr>
            <p:cNvSpPr>
              <a:spLocks/>
            </p:cNvSpPr>
            <p:nvPr/>
          </p:nvSpPr>
          <p:spPr bwMode="auto">
            <a:xfrm>
              <a:off x="3128962" y="3006725"/>
              <a:ext cx="7938" cy="14288"/>
            </a:xfrm>
            <a:custGeom>
              <a:avLst/>
              <a:gdLst>
                <a:gd name="T0" fmla="*/ 115 w 115"/>
                <a:gd name="T1" fmla="*/ 213 h 213"/>
                <a:gd name="T2" fmla="*/ 0 w 115"/>
                <a:gd name="T3" fmla="*/ 213 h 213"/>
                <a:gd name="T4" fmla="*/ 0 w 115"/>
                <a:gd name="T5" fmla="*/ 192 h 213"/>
                <a:gd name="T6" fmla="*/ 44 w 115"/>
                <a:gd name="T7" fmla="*/ 192 h 213"/>
                <a:gd name="T8" fmla="*/ 44 w 115"/>
                <a:gd name="T9" fmla="*/ 49 h 213"/>
                <a:gd name="T10" fmla="*/ 0 w 115"/>
                <a:gd name="T11" fmla="*/ 49 h 213"/>
                <a:gd name="T12" fmla="*/ 0 w 115"/>
                <a:gd name="T13" fmla="*/ 30 h 213"/>
                <a:gd name="T14" fmla="*/ 19 w 115"/>
                <a:gd name="T15" fmla="*/ 28 h 213"/>
                <a:gd name="T16" fmla="*/ 35 w 115"/>
                <a:gd name="T17" fmla="*/ 24 h 213"/>
                <a:gd name="T18" fmla="*/ 45 w 115"/>
                <a:gd name="T19" fmla="*/ 15 h 213"/>
                <a:gd name="T20" fmla="*/ 49 w 115"/>
                <a:gd name="T21" fmla="*/ 0 h 213"/>
                <a:gd name="T22" fmla="*/ 72 w 115"/>
                <a:gd name="T23" fmla="*/ 0 h 213"/>
                <a:gd name="T24" fmla="*/ 72 w 115"/>
                <a:gd name="T25" fmla="*/ 192 h 213"/>
                <a:gd name="T26" fmla="*/ 115 w 115"/>
                <a:gd name="T27" fmla="*/ 192 h 213"/>
                <a:gd name="T28" fmla="*/ 115 w 115"/>
                <a:gd name="T29" fmla="*/ 213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5" h="213">
                  <a:moveTo>
                    <a:pt x="115" y="213"/>
                  </a:moveTo>
                  <a:lnTo>
                    <a:pt x="0" y="213"/>
                  </a:lnTo>
                  <a:lnTo>
                    <a:pt x="0" y="192"/>
                  </a:lnTo>
                  <a:lnTo>
                    <a:pt x="44" y="192"/>
                  </a:lnTo>
                  <a:lnTo>
                    <a:pt x="44" y="49"/>
                  </a:lnTo>
                  <a:lnTo>
                    <a:pt x="0" y="49"/>
                  </a:lnTo>
                  <a:lnTo>
                    <a:pt x="0" y="30"/>
                  </a:lnTo>
                  <a:cubicBezTo>
                    <a:pt x="6" y="30"/>
                    <a:pt x="12" y="29"/>
                    <a:pt x="19" y="28"/>
                  </a:cubicBezTo>
                  <a:cubicBezTo>
                    <a:pt x="26" y="27"/>
                    <a:pt x="31" y="26"/>
                    <a:pt x="35" y="24"/>
                  </a:cubicBezTo>
                  <a:cubicBezTo>
                    <a:pt x="39" y="21"/>
                    <a:pt x="43" y="18"/>
                    <a:pt x="45" y="15"/>
                  </a:cubicBezTo>
                  <a:cubicBezTo>
                    <a:pt x="48" y="11"/>
                    <a:pt x="49" y="6"/>
                    <a:pt x="49" y="0"/>
                  </a:cubicBezTo>
                  <a:lnTo>
                    <a:pt x="72" y="0"/>
                  </a:lnTo>
                  <a:lnTo>
                    <a:pt x="72" y="192"/>
                  </a:lnTo>
                  <a:lnTo>
                    <a:pt x="115" y="192"/>
                  </a:lnTo>
                  <a:lnTo>
                    <a:pt x="115" y="213"/>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98" name="Freeform 181">
              <a:extLst>
                <a:ext uri="{FF2B5EF4-FFF2-40B4-BE49-F238E27FC236}">
                  <a16:creationId xmlns:a16="http://schemas.microsoft.com/office/drawing/2014/main" id="{1D52E9E2-D2F5-498B-A81E-27FB2346FD73}"/>
                </a:ext>
              </a:extLst>
            </p:cNvPr>
            <p:cNvSpPr>
              <a:spLocks/>
            </p:cNvSpPr>
            <p:nvPr/>
          </p:nvSpPr>
          <p:spPr bwMode="auto">
            <a:xfrm>
              <a:off x="3141662" y="2992438"/>
              <a:ext cx="9525" cy="28575"/>
            </a:xfrm>
            <a:custGeom>
              <a:avLst/>
              <a:gdLst>
                <a:gd name="T0" fmla="*/ 133 w 133"/>
                <a:gd name="T1" fmla="*/ 433 h 433"/>
                <a:gd name="T2" fmla="*/ 82 w 133"/>
                <a:gd name="T3" fmla="*/ 433 h 433"/>
                <a:gd name="T4" fmla="*/ 22 w 133"/>
                <a:gd name="T5" fmla="*/ 336 h 433"/>
                <a:gd name="T6" fmla="*/ 0 w 133"/>
                <a:gd name="T7" fmla="*/ 217 h 433"/>
                <a:gd name="T8" fmla="*/ 22 w 133"/>
                <a:gd name="T9" fmla="*/ 98 h 433"/>
                <a:gd name="T10" fmla="*/ 82 w 133"/>
                <a:gd name="T11" fmla="*/ 0 h 433"/>
                <a:gd name="T12" fmla="*/ 133 w 133"/>
                <a:gd name="T13" fmla="*/ 0 h 433"/>
                <a:gd name="T14" fmla="*/ 133 w 133"/>
                <a:gd name="T15" fmla="*/ 3 h 433"/>
                <a:gd name="T16" fmla="*/ 99 w 133"/>
                <a:gd name="T17" fmla="*/ 40 h 433"/>
                <a:gd name="T18" fmla="*/ 69 w 133"/>
                <a:gd name="T19" fmla="*/ 89 h 433"/>
                <a:gd name="T20" fmla="*/ 47 w 133"/>
                <a:gd name="T21" fmla="*/ 148 h 433"/>
                <a:gd name="T22" fmla="*/ 39 w 133"/>
                <a:gd name="T23" fmla="*/ 217 h 433"/>
                <a:gd name="T24" fmla="*/ 47 w 133"/>
                <a:gd name="T25" fmla="*/ 285 h 433"/>
                <a:gd name="T26" fmla="*/ 69 w 133"/>
                <a:gd name="T27" fmla="*/ 345 h 433"/>
                <a:gd name="T28" fmla="*/ 99 w 133"/>
                <a:gd name="T29" fmla="*/ 394 h 433"/>
                <a:gd name="T30" fmla="*/ 133 w 133"/>
                <a:gd name="T31" fmla="*/ 431 h 433"/>
                <a:gd name="T32" fmla="*/ 133 w 133"/>
                <a:gd name="T33" fmla="*/ 433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3" h="433">
                  <a:moveTo>
                    <a:pt x="133" y="433"/>
                  </a:moveTo>
                  <a:lnTo>
                    <a:pt x="82" y="433"/>
                  </a:lnTo>
                  <a:cubicBezTo>
                    <a:pt x="56" y="403"/>
                    <a:pt x="36" y="371"/>
                    <a:pt x="22" y="336"/>
                  </a:cubicBezTo>
                  <a:cubicBezTo>
                    <a:pt x="7" y="300"/>
                    <a:pt x="0" y="261"/>
                    <a:pt x="0" y="217"/>
                  </a:cubicBezTo>
                  <a:cubicBezTo>
                    <a:pt x="0" y="173"/>
                    <a:pt x="7" y="133"/>
                    <a:pt x="22" y="98"/>
                  </a:cubicBezTo>
                  <a:cubicBezTo>
                    <a:pt x="36" y="63"/>
                    <a:pt x="56" y="30"/>
                    <a:pt x="82" y="0"/>
                  </a:cubicBezTo>
                  <a:lnTo>
                    <a:pt x="133" y="0"/>
                  </a:lnTo>
                  <a:lnTo>
                    <a:pt x="133" y="3"/>
                  </a:lnTo>
                  <a:cubicBezTo>
                    <a:pt x="121" y="13"/>
                    <a:pt x="109" y="26"/>
                    <a:pt x="99" y="40"/>
                  </a:cubicBezTo>
                  <a:cubicBezTo>
                    <a:pt x="88" y="54"/>
                    <a:pt x="78" y="70"/>
                    <a:pt x="69" y="89"/>
                  </a:cubicBezTo>
                  <a:cubicBezTo>
                    <a:pt x="60" y="107"/>
                    <a:pt x="53" y="126"/>
                    <a:pt x="47" y="148"/>
                  </a:cubicBezTo>
                  <a:cubicBezTo>
                    <a:pt x="42" y="170"/>
                    <a:pt x="39" y="193"/>
                    <a:pt x="39" y="217"/>
                  </a:cubicBezTo>
                  <a:cubicBezTo>
                    <a:pt x="39" y="242"/>
                    <a:pt x="42" y="265"/>
                    <a:pt x="47" y="285"/>
                  </a:cubicBezTo>
                  <a:cubicBezTo>
                    <a:pt x="52" y="306"/>
                    <a:pt x="59" y="326"/>
                    <a:pt x="69" y="345"/>
                  </a:cubicBezTo>
                  <a:cubicBezTo>
                    <a:pt x="77" y="363"/>
                    <a:pt x="87" y="379"/>
                    <a:pt x="99" y="394"/>
                  </a:cubicBezTo>
                  <a:cubicBezTo>
                    <a:pt x="110" y="408"/>
                    <a:pt x="121" y="421"/>
                    <a:pt x="133" y="431"/>
                  </a:cubicBezTo>
                  <a:lnTo>
                    <a:pt x="133" y="433"/>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99" name="Freeform 182">
              <a:extLst>
                <a:ext uri="{FF2B5EF4-FFF2-40B4-BE49-F238E27FC236}">
                  <a16:creationId xmlns:a16="http://schemas.microsoft.com/office/drawing/2014/main" id="{32588799-4209-4983-B6E9-E3F5441F773D}"/>
                </a:ext>
              </a:extLst>
            </p:cNvPr>
            <p:cNvSpPr>
              <a:spLocks/>
            </p:cNvSpPr>
            <p:nvPr/>
          </p:nvSpPr>
          <p:spPr bwMode="auto">
            <a:xfrm>
              <a:off x="3154362" y="2998788"/>
              <a:ext cx="15875" cy="22225"/>
            </a:xfrm>
            <a:custGeom>
              <a:avLst/>
              <a:gdLst>
                <a:gd name="T0" fmla="*/ 240 w 240"/>
                <a:gd name="T1" fmla="*/ 0 h 336"/>
                <a:gd name="T2" fmla="*/ 96 w 240"/>
                <a:gd name="T3" fmla="*/ 336 h 336"/>
                <a:gd name="T4" fmla="*/ 52 w 240"/>
                <a:gd name="T5" fmla="*/ 336 h 336"/>
                <a:gd name="T6" fmla="*/ 98 w 240"/>
                <a:gd name="T7" fmla="*/ 234 h 336"/>
                <a:gd name="T8" fmla="*/ 0 w 240"/>
                <a:gd name="T9" fmla="*/ 0 h 336"/>
                <a:gd name="T10" fmla="*/ 45 w 240"/>
                <a:gd name="T11" fmla="*/ 0 h 336"/>
                <a:gd name="T12" fmla="*/ 120 w 240"/>
                <a:gd name="T13" fmla="*/ 182 h 336"/>
                <a:gd name="T14" fmla="*/ 196 w 240"/>
                <a:gd name="T15" fmla="*/ 0 h 336"/>
                <a:gd name="T16" fmla="*/ 240 w 240"/>
                <a:gd name="T17" fmla="*/ 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0" h="336">
                  <a:moveTo>
                    <a:pt x="240" y="0"/>
                  </a:moveTo>
                  <a:lnTo>
                    <a:pt x="96" y="336"/>
                  </a:lnTo>
                  <a:lnTo>
                    <a:pt x="52" y="336"/>
                  </a:lnTo>
                  <a:lnTo>
                    <a:pt x="98" y="234"/>
                  </a:lnTo>
                  <a:lnTo>
                    <a:pt x="0" y="0"/>
                  </a:lnTo>
                  <a:lnTo>
                    <a:pt x="45" y="0"/>
                  </a:lnTo>
                  <a:lnTo>
                    <a:pt x="120" y="182"/>
                  </a:lnTo>
                  <a:lnTo>
                    <a:pt x="196" y="0"/>
                  </a:lnTo>
                  <a:lnTo>
                    <a:pt x="240" y="0"/>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200" name="Freeform 183">
              <a:extLst>
                <a:ext uri="{FF2B5EF4-FFF2-40B4-BE49-F238E27FC236}">
                  <a16:creationId xmlns:a16="http://schemas.microsoft.com/office/drawing/2014/main" id="{95F88EB8-B415-4BAC-B294-7A7274125C1B}"/>
                </a:ext>
              </a:extLst>
            </p:cNvPr>
            <p:cNvSpPr>
              <a:spLocks noEditPoints="1"/>
            </p:cNvSpPr>
            <p:nvPr/>
          </p:nvSpPr>
          <p:spPr bwMode="auto">
            <a:xfrm>
              <a:off x="3170237" y="3006725"/>
              <a:ext cx="6350" cy="19050"/>
            </a:xfrm>
            <a:custGeom>
              <a:avLst/>
              <a:gdLst>
                <a:gd name="T0" fmla="*/ 85 w 85"/>
                <a:gd name="T1" fmla="*/ 28 h 275"/>
                <a:gd name="T2" fmla="*/ 54 w 85"/>
                <a:gd name="T3" fmla="*/ 28 h 275"/>
                <a:gd name="T4" fmla="*/ 54 w 85"/>
                <a:gd name="T5" fmla="*/ 0 h 275"/>
                <a:gd name="T6" fmla="*/ 85 w 85"/>
                <a:gd name="T7" fmla="*/ 0 h 275"/>
                <a:gd name="T8" fmla="*/ 85 w 85"/>
                <a:gd name="T9" fmla="*/ 28 h 275"/>
                <a:gd name="T10" fmla="*/ 83 w 85"/>
                <a:gd name="T11" fmla="*/ 218 h 275"/>
                <a:gd name="T12" fmla="*/ 69 w 85"/>
                <a:gd name="T13" fmla="*/ 261 h 275"/>
                <a:gd name="T14" fmla="*/ 30 w 85"/>
                <a:gd name="T15" fmla="*/ 275 h 275"/>
                <a:gd name="T16" fmla="*/ 15 w 85"/>
                <a:gd name="T17" fmla="*/ 274 h 275"/>
                <a:gd name="T18" fmla="*/ 0 w 85"/>
                <a:gd name="T19" fmla="*/ 271 h 275"/>
                <a:gd name="T20" fmla="*/ 0 w 85"/>
                <a:gd name="T21" fmla="*/ 245 h 275"/>
                <a:gd name="T22" fmla="*/ 1 w 85"/>
                <a:gd name="T23" fmla="*/ 245 h 275"/>
                <a:gd name="T24" fmla="*/ 12 w 85"/>
                <a:gd name="T25" fmla="*/ 249 h 275"/>
                <a:gd name="T26" fmla="*/ 25 w 85"/>
                <a:gd name="T27" fmla="*/ 251 h 275"/>
                <a:gd name="T28" fmla="*/ 42 w 85"/>
                <a:gd name="T29" fmla="*/ 248 h 275"/>
                <a:gd name="T30" fmla="*/ 51 w 85"/>
                <a:gd name="T31" fmla="*/ 239 h 275"/>
                <a:gd name="T32" fmla="*/ 55 w 85"/>
                <a:gd name="T33" fmla="*/ 226 h 275"/>
                <a:gd name="T34" fmla="*/ 56 w 85"/>
                <a:gd name="T35" fmla="*/ 206 h 275"/>
                <a:gd name="T36" fmla="*/ 56 w 85"/>
                <a:gd name="T37" fmla="*/ 77 h 275"/>
                <a:gd name="T38" fmla="*/ 23 w 85"/>
                <a:gd name="T39" fmla="*/ 77 h 275"/>
                <a:gd name="T40" fmla="*/ 23 w 85"/>
                <a:gd name="T41" fmla="*/ 55 h 275"/>
                <a:gd name="T42" fmla="*/ 83 w 85"/>
                <a:gd name="T43" fmla="*/ 55 h 275"/>
                <a:gd name="T44" fmla="*/ 83 w 85"/>
                <a:gd name="T45" fmla="*/ 218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5" h="275">
                  <a:moveTo>
                    <a:pt x="85" y="28"/>
                  </a:moveTo>
                  <a:lnTo>
                    <a:pt x="54" y="28"/>
                  </a:lnTo>
                  <a:lnTo>
                    <a:pt x="54" y="0"/>
                  </a:lnTo>
                  <a:lnTo>
                    <a:pt x="85" y="0"/>
                  </a:lnTo>
                  <a:lnTo>
                    <a:pt x="85" y="28"/>
                  </a:lnTo>
                  <a:close/>
                  <a:moveTo>
                    <a:pt x="83" y="218"/>
                  </a:moveTo>
                  <a:cubicBezTo>
                    <a:pt x="83" y="237"/>
                    <a:pt x="78" y="251"/>
                    <a:pt x="69" y="261"/>
                  </a:cubicBezTo>
                  <a:cubicBezTo>
                    <a:pt x="59" y="270"/>
                    <a:pt x="46" y="275"/>
                    <a:pt x="30" y="275"/>
                  </a:cubicBezTo>
                  <a:cubicBezTo>
                    <a:pt x="27" y="275"/>
                    <a:pt x="22" y="274"/>
                    <a:pt x="15" y="274"/>
                  </a:cubicBezTo>
                  <a:cubicBezTo>
                    <a:pt x="9" y="273"/>
                    <a:pt x="4" y="272"/>
                    <a:pt x="0" y="271"/>
                  </a:cubicBezTo>
                  <a:lnTo>
                    <a:pt x="0" y="245"/>
                  </a:lnTo>
                  <a:lnTo>
                    <a:pt x="1" y="245"/>
                  </a:lnTo>
                  <a:cubicBezTo>
                    <a:pt x="4" y="246"/>
                    <a:pt x="7" y="247"/>
                    <a:pt x="12" y="249"/>
                  </a:cubicBezTo>
                  <a:cubicBezTo>
                    <a:pt x="16" y="250"/>
                    <a:pt x="21" y="251"/>
                    <a:pt x="25" y="251"/>
                  </a:cubicBezTo>
                  <a:cubicBezTo>
                    <a:pt x="32" y="251"/>
                    <a:pt x="37" y="250"/>
                    <a:pt x="42" y="248"/>
                  </a:cubicBezTo>
                  <a:cubicBezTo>
                    <a:pt x="46" y="246"/>
                    <a:pt x="49" y="243"/>
                    <a:pt x="51" y="239"/>
                  </a:cubicBezTo>
                  <a:cubicBezTo>
                    <a:pt x="53" y="236"/>
                    <a:pt x="55" y="231"/>
                    <a:pt x="55" y="226"/>
                  </a:cubicBezTo>
                  <a:cubicBezTo>
                    <a:pt x="56" y="220"/>
                    <a:pt x="56" y="214"/>
                    <a:pt x="56" y="206"/>
                  </a:cubicBezTo>
                  <a:lnTo>
                    <a:pt x="56" y="77"/>
                  </a:lnTo>
                  <a:lnTo>
                    <a:pt x="23" y="77"/>
                  </a:lnTo>
                  <a:lnTo>
                    <a:pt x="23" y="55"/>
                  </a:lnTo>
                  <a:lnTo>
                    <a:pt x="83" y="55"/>
                  </a:lnTo>
                  <a:lnTo>
                    <a:pt x="83" y="218"/>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201" name="Freeform 184">
              <a:extLst>
                <a:ext uri="{FF2B5EF4-FFF2-40B4-BE49-F238E27FC236}">
                  <a16:creationId xmlns:a16="http://schemas.microsoft.com/office/drawing/2014/main" id="{69920E30-B3B6-4372-86C3-3C746BAA9176}"/>
                </a:ext>
              </a:extLst>
            </p:cNvPr>
            <p:cNvSpPr>
              <a:spLocks/>
            </p:cNvSpPr>
            <p:nvPr/>
          </p:nvSpPr>
          <p:spPr bwMode="auto">
            <a:xfrm>
              <a:off x="3179762" y="3008313"/>
              <a:ext cx="12700" cy="12700"/>
            </a:xfrm>
            <a:custGeom>
              <a:avLst/>
              <a:gdLst>
                <a:gd name="T0" fmla="*/ 180 w 180"/>
                <a:gd name="T1" fmla="*/ 101 h 179"/>
                <a:gd name="T2" fmla="*/ 102 w 180"/>
                <a:gd name="T3" fmla="*/ 101 h 179"/>
                <a:gd name="T4" fmla="*/ 102 w 180"/>
                <a:gd name="T5" fmla="*/ 179 h 179"/>
                <a:gd name="T6" fmla="*/ 78 w 180"/>
                <a:gd name="T7" fmla="*/ 179 h 179"/>
                <a:gd name="T8" fmla="*/ 78 w 180"/>
                <a:gd name="T9" fmla="*/ 101 h 179"/>
                <a:gd name="T10" fmla="*/ 0 w 180"/>
                <a:gd name="T11" fmla="*/ 101 h 179"/>
                <a:gd name="T12" fmla="*/ 0 w 180"/>
                <a:gd name="T13" fmla="*/ 78 h 179"/>
                <a:gd name="T14" fmla="*/ 78 w 180"/>
                <a:gd name="T15" fmla="*/ 78 h 179"/>
                <a:gd name="T16" fmla="*/ 78 w 180"/>
                <a:gd name="T17" fmla="*/ 0 h 179"/>
                <a:gd name="T18" fmla="*/ 102 w 180"/>
                <a:gd name="T19" fmla="*/ 0 h 179"/>
                <a:gd name="T20" fmla="*/ 102 w 180"/>
                <a:gd name="T21" fmla="*/ 78 h 179"/>
                <a:gd name="T22" fmla="*/ 180 w 180"/>
                <a:gd name="T23" fmla="*/ 78 h 179"/>
                <a:gd name="T24" fmla="*/ 180 w 180"/>
                <a:gd name="T25" fmla="*/ 101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0" h="179">
                  <a:moveTo>
                    <a:pt x="180" y="101"/>
                  </a:moveTo>
                  <a:lnTo>
                    <a:pt x="102" y="101"/>
                  </a:lnTo>
                  <a:lnTo>
                    <a:pt x="102" y="179"/>
                  </a:lnTo>
                  <a:lnTo>
                    <a:pt x="78" y="179"/>
                  </a:lnTo>
                  <a:lnTo>
                    <a:pt x="78" y="101"/>
                  </a:lnTo>
                  <a:lnTo>
                    <a:pt x="0" y="101"/>
                  </a:lnTo>
                  <a:lnTo>
                    <a:pt x="0" y="78"/>
                  </a:lnTo>
                  <a:lnTo>
                    <a:pt x="78" y="78"/>
                  </a:lnTo>
                  <a:lnTo>
                    <a:pt x="78" y="0"/>
                  </a:lnTo>
                  <a:lnTo>
                    <a:pt x="102" y="0"/>
                  </a:lnTo>
                  <a:lnTo>
                    <a:pt x="102" y="78"/>
                  </a:lnTo>
                  <a:lnTo>
                    <a:pt x="180" y="78"/>
                  </a:lnTo>
                  <a:lnTo>
                    <a:pt x="180" y="101"/>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202" name="Freeform 185">
              <a:extLst>
                <a:ext uri="{FF2B5EF4-FFF2-40B4-BE49-F238E27FC236}">
                  <a16:creationId xmlns:a16="http://schemas.microsoft.com/office/drawing/2014/main" id="{6160DD6E-02F8-42D8-88D4-4CED18F3D59B}"/>
                </a:ext>
              </a:extLst>
            </p:cNvPr>
            <p:cNvSpPr>
              <a:spLocks/>
            </p:cNvSpPr>
            <p:nvPr/>
          </p:nvSpPr>
          <p:spPr bwMode="auto">
            <a:xfrm>
              <a:off x="3197225" y="3006725"/>
              <a:ext cx="7938" cy="14288"/>
            </a:xfrm>
            <a:custGeom>
              <a:avLst/>
              <a:gdLst>
                <a:gd name="T0" fmla="*/ 115 w 115"/>
                <a:gd name="T1" fmla="*/ 213 h 213"/>
                <a:gd name="T2" fmla="*/ 0 w 115"/>
                <a:gd name="T3" fmla="*/ 213 h 213"/>
                <a:gd name="T4" fmla="*/ 0 w 115"/>
                <a:gd name="T5" fmla="*/ 192 h 213"/>
                <a:gd name="T6" fmla="*/ 44 w 115"/>
                <a:gd name="T7" fmla="*/ 192 h 213"/>
                <a:gd name="T8" fmla="*/ 44 w 115"/>
                <a:gd name="T9" fmla="*/ 49 h 213"/>
                <a:gd name="T10" fmla="*/ 0 w 115"/>
                <a:gd name="T11" fmla="*/ 49 h 213"/>
                <a:gd name="T12" fmla="*/ 0 w 115"/>
                <a:gd name="T13" fmla="*/ 30 h 213"/>
                <a:gd name="T14" fmla="*/ 19 w 115"/>
                <a:gd name="T15" fmla="*/ 28 h 213"/>
                <a:gd name="T16" fmla="*/ 35 w 115"/>
                <a:gd name="T17" fmla="*/ 24 h 213"/>
                <a:gd name="T18" fmla="*/ 45 w 115"/>
                <a:gd name="T19" fmla="*/ 15 h 213"/>
                <a:gd name="T20" fmla="*/ 50 w 115"/>
                <a:gd name="T21" fmla="*/ 0 h 213"/>
                <a:gd name="T22" fmla="*/ 72 w 115"/>
                <a:gd name="T23" fmla="*/ 0 h 213"/>
                <a:gd name="T24" fmla="*/ 72 w 115"/>
                <a:gd name="T25" fmla="*/ 192 h 213"/>
                <a:gd name="T26" fmla="*/ 115 w 115"/>
                <a:gd name="T27" fmla="*/ 192 h 213"/>
                <a:gd name="T28" fmla="*/ 115 w 115"/>
                <a:gd name="T29" fmla="*/ 213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5" h="213">
                  <a:moveTo>
                    <a:pt x="115" y="213"/>
                  </a:moveTo>
                  <a:lnTo>
                    <a:pt x="0" y="213"/>
                  </a:lnTo>
                  <a:lnTo>
                    <a:pt x="0" y="192"/>
                  </a:lnTo>
                  <a:lnTo>
                    <a:pt x="44" y="192"/>
                  </a:lnTo>
                  <a:lnTo>
                    <a:pt x="44" y="49"/>
                  </a:lnTo>
                  <a:lnTo>
                    <a:pt x="0" y="49"/>
                  </a:lnTo>
                  <a:lnTo>
                    <a:pt x="0" y="30"/>
                  </a:lnTo>
                  <a:cubicBezTo>
                    <a:pt x="6" y="30"/>
                    <a:pt x="13" y="29"/>
                    <a:pt x="19" y="28"/>
                  </a:cubicBezTo>
                  <a:cubicBezTo>
                    <a:pt x="26" y="27"/>
                    <a:pt x="31" y="26"/>
                    <a:pt x="35" y="24"/>
                  </a:cubicBezTo>
                  <a:cubicBezTo>
                    <a:pt x="39" y="21"/>
                    <a:pt x="43" y="18"/>
                    <a:pt x="45" y="15"/>
                  </a:cubicBezTo>
                  <a:cubicBezTo>
                    <a:pt x="48" y="11"/>
                    <a:pt x="49" y="6"/>
                    <a:pt x="50" y="0"/>
                  </a:cubicBezTo>
                  <a:lnTo>
                    <a:pt x="72" y="0"/>
                  </a:lnTo>
                  <a:lnTo>
                    <a:pt x="72" y="192"/>
                  </a:lnTo>
                  <a:lnTo>
                    <a:pt x="115" y="192"/>
                  </a:lnTo>
                  <a:lnTo>
                    <a:pt x="115" y="213"/>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203" name="Freeform 186">
              <a:extLst>
                <a:ext uri="{FF2B5EF4-FFF2-40B4-BE49-F238E27FC236}">
                  <a16:creationId xmlns:a16="http://schemas.microsoft.com/office/drawing/2014/main" id="{0671E1E8-7097-4010-9B98-80EF245C13AD}"/>
                </a:ext>
              </a:extLst>
            </p:cNvPr>
            <p:cNvSpPr>
              <a:spLocks/>
            </p:cNvSpPr>
            <p:nvPr/>
          </p:nvSpPr>
          <p:spPr bwMode="auto">
            <a:xfrm>
              <a:off x="3209925" y="2992438"/>
              <a:ext cx="7938" cy="28575"/>
            </a:xfrm>
            <a:custGeom>
              <a:avLst/>
              <a:gdLst>
                <a:gd name="T0" fmla="*/ 132 w 132"/>
                <a:gd name="T1" fmla="*/ 217 h 433"/>
                <a:gd name="T2" fmla="*/ 111 w 132"/>
                <a:gd name="T3" fmla="*/ 336 h 433"/>
                <a:gd name="T4" fmla="*/ 50 w 132"/>
                <a:gd name="T5" fmla="*/ 433 h 433"/>
                <a:gd name="T6" fmla="*/ 0 w 132"/>
                <a:gd name="T7" fmla="*/ 433 h 433"/>
                <a:gd name="T8" fmla="*/ 0 w 132"/>
                <a:gd name="T9" fmla="*/ 431 h 433"/>
                <a:gd name="T10" fmla="*/ 34 w 132"/>
                <a:gd name="T11" fmla="*/ 394 h 433"/>
                <a:gd name="T12" fmla="*/ 64 w 132"/>
                <a:gd name="T13" fmla="*/ 345 h 433"/>
                <a:gd name="T14" fmla="*/ 86 w 132"/>
                <a:gd name="T15" fmla="*/ 285 h 433"/>
                <a:gd name="T16" fmla="*/ 94 w 132"/>
                <a:gd name="T17" fmla="*/ 217 h 433"/>
                <a:gd name="T18" fmla="*/ 85 w 132"/>
                <a:gd name="T19" fmla="*/ 148 h 433"/>
                <a:gd name="T20" fmla="*/ 64 w 132"/>
                <a:gd name="T21" fmla="*/ 89 h 433"/>
                <a:gd name="T22" fmla="*/ 34 w 132"/>
                <a:gd name="T23" fmla="*/ 40 h 433"/>
                <a:gd name="T24" fmla="*/ 0 w 132"/>
                <a:gd name="T25" fmla="*/ 3 h 433"/>
                <a:gd name="T26" fmla="*/ 0 w 132"/>
                <a:gd name="T27" fmla="*/ 0 h 433"/>
                <a:gd name="T28" fmla="*/ 50 w 132"/>
                <a:gd name="T29" fmla="*/ 0 h 433"/>
                <a:gd name="T30" fmla="*/ 111 w 132"/>
                <a:gd name="T31" fmla="*/ 98 h 433"/>
                <a:gd name="T32" fmla="*/ 132 w 132"/>
                <a:gd name="T33" fmla="*/ 217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2" h="433">
                  <a:moveTo>
                    <a:pt x="132" y="217"/>
                  </a:moveTo>
                  <a:cubicBezTo>
                    <a:pt x="132" y="261"/>
                    <a:pt x="125" y="300"/>
                    <a:pt x="111" y="336"/>
                  </a:cubicBezTo>
                  <a:cubicBezTo>
                    <a:pt x="96" y="371"/>
                    <a:pt x="76" y="403"/>
                    <a:pt x="50" y="433"/>
                  </a:cubicBezTo>
                  <a:lnTo>
                    <a:pt x="0" y="433"/>
                  </a:lnTo>
                  <a:lnTo>
                    <a:pt x="0" y="431"/>
                  </a:lnTo>
                  <a:cubicBezTo>
                    <a:pt x="11" y="421"/>
                    <a:pt x="23" y="408"/>
                    <a:pt x="34" y="394"/>
                  </a:cubicBezTo>
                  <a:cubicBezTo>
                    <a:pt x="45" y="379"/>
                    <a:pt x="55" y="363"/>
                    <a:pt x="64" y="345"/>
                  </a:cubicBezTo>
                  <a:cubicBezTo>
                    <a:pt x="73" y="326"/>
                    <a:pt x="80" y="306"/>
                    <a:pt x="86" y="285"/>
                  </a:cubicBezTo>
                  <a:cubicBezTo>
                    <a:pt x="91" y="265"/>
                    <a:pt x="94" y="242"/>
                    <a:pt x="94" y="217"/>
                  </a:cubicBezTo>
                  <a:cubicBezTo>
                    <a:pt x="94" y="193"/>
                    <a:pt x="91" y="170"/>
                    <a:pt x="85" y="148"/>
                  </a:cubicBezTo>
                  <a:cubicBezTo>
                    <a:pt x="80" y="126"/>
                    <a:pt x="73" y="107"/>
                    <a:pt x="64" y="89"/>
                  </a:cubicBezTo>
                  <a:cubicBezTo>
                    <a:pt x="55" y="70"/>
                    <a:pt x="45" y="54"/>
                    <a:pt x="34" y="40"/>
                  </a:cubicBezTo>
                  <a:cubicBezTo>
                    <a:pt x="23" y="26"/>
                    <a:pt x="12" y="13"/>
                    <a:pt x="0" y="3"/>
                  </a:cubicBezTo>
                  <a:lnTo>
                    <a:pt x="0" y="0"/>
                  </a:lnTo>
                  <a:lnTo>
                    <a:pt x="50" y="0"/>
                  </a:lnTo>
                  <a:cubicBezTo>
                    <a:pt x="76" y="30"/>
                    <a:pt x="96" y="63"/>
                    <a:pt x="111" y="98"/>
                  </a:cubicBezTo>
                  <a:cubicBezTo>
                    <a:pt x="125" y="133"/>
                    <a:pt x="132" y="173"/>
                    <a:pt x="132" y="217"/>
                  </a:cubicBez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204" name="Freeform 187">
              <a:extLst>
                <a:ext uri="{FF2B5EF4-FFF2-40B4-BE49-F238E27FC236}">
                  <a16:creationId xmlns:a16="http://schemas.microsoft.com/office/drawing/2014/main" id="{56E1DC79-82E7-4856-BED7-7FF9324716FF}"/>
                </a:ext>
              </a:extLst>
            </p:cNvPr>
            <p:cNvSpPr>
              <a:spLocks noEditPoints="1"/>
            </p:cNvSpPr>
            <p:nvPr/>
          </p:nvSpPr>
          <p:spPr bwMode="auto">
            <a:xfrm>
              <a:off x="3111500" y="2930525"/>
              <a:ext cx="14288" cy="22225"/>
            </a:xfrm>
            <a:custGeom>
              <a:avLst/>
              <a:gdLst>
                <a:gd name="T0" fmla="*/ 215 w 215"/>
                <a:gd name="T1" fmla="*/ 99 h 327"/>
                <a:gd name="T2" fmla="*/ 207 w 215"/>
                <a:gd name="T3" fmla="*/ 139 h 327"/>
                <a:gd name="T4" fmla="*/ 186 w 215"/>
                <a:gd name="T5" fmla="*/ 171 h 327"/>
                <a:gd name="T6" fmla="*/ 146 w 215"/>
                <a:gd name="T7" fmla="*/ 197 h 327"/>
                <a:gd name="T8" fmla="*/ 88 w 215"/>
                <a:gd name="T9" fmla="*/ 205 h 327"/>
                <a:gd name="T10" fmla="*/ 44 w 215"/>
                <a:gd name="T11" fmla="*/ 205 h 327"/>
                <a:gd name="T12" fmla="*/ 44 w 215"/>
                <a:gd name="T13" fmla="*/ 327 h 327"/>
                <a:gd name="T14" fmla="*/ 0 w 215"/>
                <a:gd name="T15" fmla="*/ 327 h 327"/>
                <a:gd name="T16" fmla="*/ 0 w 215"/>
                <a:gd name="T17" fmla="*/ 0 h 327"/>
                <a:gd name="T18" fmla="*/ 89 w 215"/>
                <a:gd name="T19" fmla="*/ 0 h 327"/>
                <a:gd name="T20" fmla="*/ 139 w 215"/>
                <a:gd name="T21" fmla="*/ 5 h 327"/>
                <a:gd name="T22" fmla="*/ 175 w 215"/>
                <a:gd name="T23" fmla="*/ 20 h 327"/>
                <a:gd name="T24" fmla="*/ 204 w 215"/>
                <a:gd name="T25" fmla="*/ 51 h 327"/>
                <a:gd name="T26" fmla="*/ 215 w 215"/>
                <a:gd name="T27" fmla="*/ 99 h 327"/>
                <a:gd name="T28" fmla="*/ 169 w 215"/>
                <a:gd name="T29" fmla="*/ 100 h 327"/>
                <a:gd name="T30" fmla="*/ 163 w 215"/>
                <a:gd name="T31" fmla="*/ 70 h 327"/>
                <a:gd name="T32" fmla="*/ 145 w 215"/>
                <a:gd name="T33" fmla="*/ 50 h 327"/>
                <a:gd name="T34" fmla="*/ 121 w 215"/>
                <a:gd name="T35" fmla="*/ 40 h 327"/>
                <a:gd name="T36" fmla="*/ 87 w 215"/>
                <a:gd name="T37" fmla="*/ 37 h 327"/>
                <a:gd name="T38" fmla="*/ 44 w 215"/>
                <a:gd name="T39" fmla="*/ 37 h 327"/>
                <a:gd name="T40" fmla="*/ 44 w 215"/>
                <a:gd name="T41" fmla="*/ 168 h 327"/>
                <a:gd name="T42" fmla="*/ 81 w 215"/>
                <a:gd name="T43" fmla="*/ 168 h 327"/>
                <a:gd name="T44" fmla="*/ 124 w 215"/>
                <a:gd name="T45" fmla="*/ 163 h 327"/>
                <a:gd name="T46" fmla="*/ 150 w 215"/>
                <a:gd name="T47" fmla="*/ 148 h 327"/>
                <a:gd name="T48" fmla="*/ 165 w 215"/>
                <a:gd name="T49" fmla="*/ 126 h 327"/>
                <a:gd name="T50" fmla="*/ 169 w 215"/>
                <a:gd name="T51" fmla="*/ 100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15" h="327">
                  <a:moveTo>
                    <a:pt x="215" y="99"/>
                  </a:moveTo>
                  <a:cubicBezTo>
                    <a:pt x="215" y="113"/>
                    <a:pt x="212" y="127"/>
                    <a:pt x="207" y="139"/>
                  </a:cubicBezTo>
                  <a:cubicBezTo>
                    <a:pt x="202" y="151"/>
                    <a:pt x="195" y="162"/>
                    <a:pt x="186" y="171"/>
                  </a:cubicBezTo>
                  <a:cubicBezTo>
                    <a:pt x="175" y="182"/>
                    <a:pt x="161" y="191"/>
                    <a:pt x="146" y="197"/>
                  </a:cubicBezTo>
                  <a:cubicBezTo>
                    <a:pt x="130" y="202"/>
                    <a:pt x="111" y="205"/>
                    <a:pt x="88" y="205"/>
                  </a:cubicBezTo>
                  <a:lnTo>
                    <a:pt x="44" y="205"/>
                  </a:lnTo>
                  <a:lnTo>
                    <a:pt x="44" y="327"/>
                  </a:lnTo>
                  <a:lnTo>
                    <a:pt x="0" y="327"/>
                  </a:lnTo>
                  <a:lnTo>
                    <a:pt x="0" y="0"/>
                  </a:lnTo>
                  <a:lnTo>
                    <a:pt x="89" y="0"/>
                  </a:lnTo>
                  <a:cubicBezTo>
                    <a:pt x="109" y="0"/>
                    <a:pt x="126" y="1"/>
                    <a:pt x="139" y="5"/>
                  </a:cubicBezTo>
                  <a:cubicBezTo>
                    <a:pt x="153" y="8"/>
                    <a:pt x="165" y="13"/>
                    <a:pt x="175" y="20"/>
                  </a:cubicBezTo>
                  <a:cubicBezTo>
                    <a:pt x="188" y="29"/>
                    <a:pt x="197" y="39"/>
                    <a:pt x="204" y="51"/>
                  </a:cubicBezTo>
                  <a:cubicBezTo>
                    <a:pt x="211" y="64"/>
                    <a:pt x="215" y="79"/>
                    <a:pt x="215" y="99"/>
                  </a:cubicBezTo>
                  <a:close/>
                  <a:moveTo>
                    <a:pt x="169" y="100"/>
                  </a:moveTo>
                  <a:cubicBezTo>
                    <a:pt x="169" y="89"/>
                    <a:pt x="167" y="79"/>
                    <a:pt x="163" y="70"/>
                  </a:cubicBezTo>
                  <a:cubicBezTo>
                    <a:pt x="159" y="62"/>
                    <a:pt x="153" y="55"/>
                    <a:pt x="145" y="50"/>
                  </a:cubicBezTo>
                  <a:cubicBezTo>
                    <a:pt x="138" y="45"/>
                    <a:pt x="130" y="42"/>
                    <a:pt x="121" y="40"/>
                  </a:cubicBezTo>
                  <a:cubicBezTo>
                    <a:pt x="112" y="38"/>
                    <a:pt x="101" y="37"/>
                    <a:pt x="87" y="37"/>
                  </a:cubicBezTo>
                  <a:lnTo>
                    <a:pt x="44" y="37"/>
                  </a:lnTo>
                  <a:lnTo>
                    <a:pt x="44" y="168"/>
                  </a:lnTo>
                  <a:lnTo>
                    <a:pt x="81" y="168"/>
                  </a:lnTo>
                  <a:cubicBezTo>
                    <a:pt x="98" y="168"/>
                    <a:pt x="113" y="166"/>
                    <a:pt x="124" y="163"/>
                  </a:cubicBezTo>
                  <a:cubicBezTo>
                    <a:pt x="135" y="160"/>
                    <a:pt x="143" y="155"/>
                    <a:pt x="150" y="148"/>
                  </a:cubicBezTo>
                  <a:cubicBezTo>
                    <a:pt x="157" y="141"/>
                    <a:pt x="162" y="134"/>
                    <a:pt x="165" y="126"/>
                  </a:cubicBezTo>
                  <a:cubicBezTo>
                    <a:pt x="168" y="118"/>
                    <a:pt x="169" y="109"/>
                    <a:pt x="169" y="100"/>
                  </a:cubicBez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205" name="Freeform 188">
              <a:extLst>
                <a:ext uri="{FF2B5EF4-FFF2-40B4-BE49-F238E27FC236}">
                  <a16:creationId xmlns:a16="http://schemas.microsoft.com/office/drawing/2014/main" id="{2C028AF4-64E1-4301-BB11-1365D975DBD1}"/>
                </a:ext>
              </a:extLst>
            </p:cNvPr>
            <p:cNvSpPr>
              <a:spLocks/>
            </p:cNvSpPr>
            <p:nvPr/>
          </p:nvSpPr>
          <p:spPr bwMode="auto">
            <a:xfrm>
              <a:off x="3128962" y="2943225"/>
              <a:ext cx="9525" cy="15875"/>
            </a:xfrm>
            <a:custGeom>
              <a:avLst/>
              <a:gdLst>
                <a:gd name="T0" fmla="*/ 144 w 144"/>
                <a:gd name="T1" fmla="*/ 217 h 217"/>
                <a:gd name="T2" fmla="*/ 0 w 144"/>
                <a:gd name="T3" fmla="*/ 217 h 217"/>
                <a:gd name="T4" fmla="*/ 0 w 144"/>
                <a:gd name="T5" fmla="*/ 187 h 217"/>
                <a:gd name="T6" fmla="*/ 30 w 144"/>
                <a:gd name="T7" fmla="*/ 161 h 217"/>
                <a:gd name="T8" fmla="*/ 58 w 144"/>
                <a:gd name="T9" fmla="*/ 136 h 217"/>
                <a:gd name="T10" fmla="*/ 96 w 144"/>
                <a:gd name="T11" fmla="*/ 94 h 217"/>
                <a:gd name="T12" fmla="*/ 106 w 144"/>
                <a:gd name="T13" fmla="*/ 60 h 217"/>
                <a:gd name="T14" fmla="*/ 95 w 144"/>
                <a:gd name="T15" fmla="*/ 34 h 217"/>
                <a:gd name="T16" fmla="*/ 65 w 144"/>
                <a:gd name="T17" fmla="*/ 25 h 217"/>
                <a:gd name="T18" fmla="*/ 36 w 144"/>
                <a:gd name="T19" fmla="*/ 29 h 217"/>
                <a:gd name="T20" fmla="*/ 7 w 144"/>
                <a:gd name="T21" fmla="*/ 43 h 217"/>
                <a:gd name="T22" fmla="*/ 5 w 144"/>
                <a:gd name="T23" fmla="*/ 43 h 217"/>
                <a:gd name="T24" fmla="*/ 5 w 144"/>
                <a:gd name="T25" fmla="*/ 13 h 217"/>
                <a:gd name="T26" fmla="*/ 32 w 144"/>
                <a:gd name="T27" fmla="*/ 4 h 217"/>
                <a:gd name="T28" fmla="*/ 65 w 144"/>
                <a:gd name="T29" fmla="*/ 0 h 217"/>
                <a:gd name="T30" fmla="*/ 117 w 144"/>
                <a:gd name="T31" fmla="*/ 16 h 217"/>
                <a:gd name="T32" fmla="*/ 135 w 144"/>
                <a:gd name="T33" fmla="*/ 58 h 217"/>
                <a:gd name="T34" fmla="*/ 132 w 144"/>
                <a:gd name="T35" fmla="*/ 81 h 217"/>
                <a:gd name="T36" fmla="*/ 123 w 144"/>
                <a:gd name="T37" fmla="*/ 101 h 217"/>
                <a:gd name="T38" fmla="*/ 110 w 144"/>
                <a:gd name="T39" fmla="*/ 118 h 217"/>
                <a:gd name="T40" fmla="*/ 92 w 144"/>
                <a:gd name="T41" fmla="*/ 137 h 217"/>
                <a:gd name="T42" fmla="*/ 60 w 144"/>
                <a:gd name="T43" fmla="*/ 166 h 217"/>
                <a:gd name="T44" fmla="*/ 30 w 144"/>
                <a:gd name="T45" fmla="*/ 193 h 217"/>
                <a:gd name="T46" fmla="*/ 144 w 144"/>
                <a:gd name="T47" fmla="*/ 193 h 217"/>
                <a:gd name="T48" fmla="*/ 144 w 144"/>
                <a:gd name="T49" fmla="*/ 217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4" h="217">
                  <a:moveTo>
                    <a:pt x="144" y="217"/>
                  </a:moveTo>
                  <a:lnTo>
                    <a:pt x="0" y="217"/>
                  </a:lnTo>
                  <a:lnTo>
                    <a:pt x="0" y="187"/>
                  </a:lnTo>
                  <a:cubicBezTo>
                    <a:pt x="10" y="179"/>
                    <a:pt x="20" y="170"/>
                    <a:pt x="30" y="161"/>
                  </a:cubicBezTo>
                  <a:cubicBezTo>
                    <a:pt x="40" y="153"/>
                    <a:pt x="50" y="144"/>
                    <a:pt x="58" y="136"/>
                  </a:cubicBezTo>
                  <a:cubicBezTo>
                    <a:pt x="77" y="118"/>
                    <a:pt x="89" y="104"/>
                    <a:pt x="96" y="94"/>
                  </a:cubicBezTo>
                  <a:cubicBezTo>
                    <a:pt x="103" y="83"/>
                    <a:pt x="106" y="72"/>
                    <a:pt x="106" y="60"/>
                  </a:cubicBezTo>
                  <a:cubicBezTo>
                    <a:pt x="106" y="49"/>
                    <a:pt x="102" y="40"/>
                    <a:pt x="95" y="34"/>
                  </a:cubicBezTo>
                  <a:cubicBezTo>
                    <a:pt x="88" y="28"/>
                    <a:pt x="78" y="25"/>
                    <a:pt x="65" y="25"/>
                  </a:cubicBezTo>
                  <a:cubicBezTo>
                    <a:pt x="56" y="25"/>
                    <a:pt x="47" y="26"/>
                    <a:pt x="36" y="29"/>
                  </a:cubicBezTo>
                  <a:cubicBezTo>
                    <a:pt x="26" y="32"/>
                    <a:pt x="16" y="37"/>
                    <a:pt x="7" y="43"/>
                  </a:cubicBezTo>
                  <a:lnTo>
                    <a:pt x="5" y="43"/>
                  </a:lnTo>
                  <a:lnTo>
                    <a:pt x="5" y="13"/>
                  </a:lnTo>
                  <a:cubicBezTo>
                    <a:pt x="12" y="10"/>
                    <a:pt x="21" y="7"/>
                    <a:pt x="32" y="4"/>
                  </a:cubicBezTo>
                  <a:cubicBezTo>
                    <a:pt x="44" y="1"/>
                    <a:pt x="55" y="0"/>
                    <a:pt x="65" y="0"/>
                  </a:cubicBezTo>
                  <a:cubicBezTo>
                    <a:pt x="87" y="0"/>
                    <a:pt x="104" y="5"/>
                    <a:pt x="117" y="16"/>
                  </a:cubicBezTo>
                  <a:cubicBezTo>
                    <a:pt x="129" y="26"/>
                    <a:pt x="135" y="40"/>
                    <a:pt x="135" y="58"/>
                  </a:cubicBezTo>
                  <a:cubicBezTo>
                    <a:pt x="135" y="66"/>
                    <a:pt x="134" y="74"/>
                    <a:pt x="132" y="81"/>
                  </a:cubicBezTo>
                  <a:cubicBezTo>
                    <a:pt x="130" y="88"/>
                    <a:pt x="127" y="95"/>
                    <a:pt x="123" y="101"/>
                  </a:cubicBezTo>
                  <a:cubicBezTo>
                    <a:pt x="119" y="107"/>
                    <a:pt x="115" y="113"/>
                    <a:pt x="110" y="118"/>
                  </a:cubicBezTo>
                  <a:cubicBezTo>
                    <a:pt x="105" y="124"/>
                    <a:pt x="99" y="130"/>
                    <a:pt x="92" y="137"/>
                  </a:cubicBezTo>
                  <a:cubicBezTo>
                    <a:pt x="82" y="147"/>
                    <a:pt x="71" y="157"/>
                    <a:pt x="60" y="166"/>
                  </a:cubicBezTo>
                  <a:cubicBezTo>
                    <a:pt x="49" y="176"/>
                    <a:pt x="39" y="185"/>
                    <a:pt x="30" y="193"/>
                  </a:cubicBezTo>
                  <a:lnTo>
                    <a:pt x="144" y="193"/>
                  </a:lnTo>
                  <a:lnTo>
                    <a:pt x="144" y="217"/>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206" name="Freeform 189">
              <a:extLst>
                <a:ext uri="{FF2B5EF4-FFF2-40B4-BE49-F238E27FC236}">
                  <a16:creationId xmlns:a16="http://schemas.microsoft.com/office/drawing/2014/main" id="{0A6E52D5-20D4-4970-9DBB-ABD20AF45713}"/>
                </a:ext>
              </a:extLst>
            </p:cNvPr>
            <p:cNvSpPr>
              <a:spLocks/>
            </p:cNvSpPr>
            <p:nvPr/>
          </p:nvSpPr>
          <p:spPr bwMode="auto">
            <a:xfrm>
              <a:off x="3141662" y="2928938"/>
              <a:ext cx="9525" cy="30163"/>
            </a:xfrm>
            <a:custGeom>
              <a:avLst/>
              <a:gdLst>
                <a:gd name="T0" fmla="*/ 132 w 132"/>
                <a:gd name="T1" fmla="*/ 432 h 432"/>
                <a:gd name="T2" fmla="*/ 82 w 132"/>
                <a:gd name="T3" fmla="*/ 432 h 432"/>
                <a:gd name="T4" fmla="*/ 22 w 132"/>
                <a:gd name="T5" fmla="*/ 335 h 432"/>
                <a:gd name="T6" fmla="*/ 0 w 132"/>
                <a:gd name="T7" fmla="*/ 216 h 432"/>
                <a:gd name="T8" fmla="*/ 22 w 132"/>
                <a:gd name="T9" fmla="*/ 97 h 432"/>
                <a:gd name="T10" fmla="*/ 82 w 132"/>
                <a:gd name="T11" fmla="*/ 0 h 432"/>
                <a:gd name="T12" fmla="*/ 132 w 132"/>
                <a:gd name="T13" fmla="*/ 0 h 432"/>
                <a:gd name="T14" fmla="*/ 132 w 132"/>
                <a:gd name="T15" fmla="*/ 2 h 432"/>
                <a:gd name="T16" fmla="*/ 98 w 132"/>
                <a:gd name="T17" fmla="*/ 39 h 432"/>
                <a:gd name="T18" fmla="*/ 68 w 132"/>
                <a:gd name="T19" fmla="*/ 88 h 432"/>
                <a:gd name="T20" fmla="*/ 47 w 132"/>
                <a:gd name="T21" fmla="*/ 148 h 432"/>
                <a:gd name="T22" fmla="*/ 39 w 132"/>
                <a:gd name="T23" fmla="*/ 216 h 432"/>
                <a:gd name="T24" fmla="*/ 47 w 132"/>
                <a:gd name="T25" fmla="*/ 285 h 432"/>
                <a:gd name="T26" fmla="*/ 68 w 132"/>
                <a:gd name="T27" fmla="*/ 344 h 432"/>
                <a:gd name="T28" fmla="*/ 99 w 132"/>
                <a:gd name="T29" fmla="*/ 393 h 432"/>
                <a:gd name="T30" fmla="*/ 132 w 132"/>
                <a:gd name="T31" fmla="*/ 430 h 432"/>
                <a:gd name="T32" fmla="*/ 132 w 132"/>
                <a:gd name="T33" fmla="*/ 43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2" h="432">
                  <a:moveTo>
                    <a:pt x="132" y="432"/>
                  </a:moveTo>
                  <a:lnTo>
                    <a:pt x="82" y="432"/>
                  </a:lnTo>
                  <a:cubicBezTo>
                    <a:pt x="56" y="403"/>
                    <a:pt x="36" y="370"/>
                    <a:pt x="22" y="335"/>
                  </a:cubicBezTo>
                  <a:cubicBezTo>
                    <a:pt x="7" y="300"/>
                    <a:pt x="0" y="260"/>
                    <a:pt x="0" y="216"/>
                  </a:cubicBezTo>
                  <a:cubicBezTo>
                    <a:pt x="0" y="172"/>
                    <a:pt x="7" y="133"/>
                    <a:pt x="22" y="97"/>
                  </a:cubicBezTo>
                  <a:cubicBezTo>
                    <a:pt x="36" y="62"/>
                    <a:pt x="56" y="30"/>
                    <a:pt x="82" y="0"/>
                  </a:cubicBezTo>
                  <a:lnTo>
                    <a:pt x="132" y="0"/>
                  </a:lnTo>
                  <a:lnTo>
                    <a:pt x="132" y="2"/>
                  </a:lnTo>
                  <a:cubicBezTo>
                    <a:pt x="121" y="13"/>
                    <a:pt x="109" y="25"/>
                    <a:pt x="98" y="39"/>
                  </a:cubicBezTo>
                  <a:cubicBezTo>
                    <a:pt x="88" y="53"/>
                    <a:pt x="78" y="69"/>
                    <a:pt x="68" y="88"/>
                  </a:cubicBezTo>
                  <a:cubicBezTo>
                    <a:pt x="60" y="106"/>
                    <a:pt x="53" y="126"/>
                    <a:pt x="47" y="148"/>
                  </a:cubicBezTo>
                  <a:cubicBezTo>
                    <a:pt x="42" y="169"/>
                    <a:pt x="39" y="192"/>
                    <a:pt x="39" y="216"/>
                  </a:cubicBezTo>
                  <a:cubicBezTo>
                    <a:pt x="39" y="241"/>
                    <a:pt x="41" y="264"/>
                    <a:pt x="47" y="285"/>
                  </a:cubicBezTo>
                  <a:cubicBezTo>
                    <a:pt x="52" y="306"/>
                    <a:pt x="59" y="326"/>
                    <a:pt x="68" y="344"/>
                  </a:cubicBezTo>
                  <a:cubicBezTo>
                    <a:pt x="77" y="362"/>
                    <a:pt x="87" y="379"/>
                    <a:pt x="99" y="393"/>
                  </a:cubicBezTo>
                  <a:cubicBezTo>
                    <a:pt x="110" y="408"/>
                    <a:pt x="121" y="420"/>
                    <a:pt x="132" y="430"/>
                  </a:cubicBezTo>
                  <a:lnTo>
                    <a:pt x="132" y="432"/>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207" name="Freeform 190">
              <a:extLst>
                <a:ext uri="{FF2B5EF4-FFF2-40B4-BE49-F238E27FC236}">
                  <a16:creationId xmlns:a16="http://schemas.microsoft.com/office/drawing/2014/main" id="{CC6E6451-0AFE-4207-9B41-D4B27354DA2B}"/>
                </a:ext>
              </a:extLst>
            </p:cNvPr>
            <p:cNvSpPr>
              <a:spLocks/>
            </p:cNvSpPr>
            <p:nvPr/>
          </p:nvSpPr>
          <p:spPr bwMode="auto">
            <a:xfrm>
              <a:off x="3154362" y="2935288"/>
              <a:ext cx="15875" cy="23813"/>
            </a:xfrm>
            <a:custGeom>
              <a:avLst/>
              <a:gdLst>
                <a:gd name="T0" fmla="*/ 240 w 240"/>
                <a:gd name="T1" fmla="*/ 0 h 336"/>
                <a:gd name="T2" fmla="*/ 96 w 240"/>
                <a:gd name="T3" fmla="*/ 336 h 336"/>
                <a:gd name="T4" fmla="*/ 52 w 240"/>
                <a:gd name="T5" fmla="*/ 336 h 336"/>
                <a:gd name="T6" fmla="*/ 98 w 240"/>
                <a:gd name="T7" fmla="*/ 234 h 336"/>
                <a:gd name="T8" fmla="*/ 0 w 240"/>
                <a:gd name="T9" fmla="*/ 0 h 336"/>
                <a:gd name="T10" fmla="*/ 45 w 240"/>
                <a:gd name="T11" fmla="*/ 0 h 336"/>
                <a:gd name="T12" fmla="*/ 120 w 240"/>
                <a:gd name="T13" fmla="*/ 182 h 336"/>
                <a:gd name="T14" fmla="*/ 196 w 240"/>
                <a:gd name="T15" fmla="*/ 0 h 336"/>
                <a:gd name="T16" fmla="*/ 240 w 240"/>
                <a:gd name="T17" fmla="*/ 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0" h="336">
                  <a:moveTo>
                    <a:pt x="240" y="0"/>
                  </a:moveTo>
                  <a:lnTo>
                    <a:pt x="96" y="336"/>
                  </a:lnTo>
                  <a:lnTo>
                    <a:pt x="52" y="336"/>
                  </a:lnTo>
                  <a:lnTo>
                    <a:pt x="98" y="234"/>
                  </a:lnTo>
                  <a:lnTo>
                    <a:pt x="0" y="0"/>
                  </a:lnTo>
                  <a:lnTo>
                    <a:pt x="45" y="0"/>
                  </a:lnTo>
                  <a:lnTo>
                    <a:pt x="120" y="182"/>
                  </a:lnTo>
                  <a:lnTo>
                    <a:pt x="196" y="0"/>
                  </a:lnTo>
                  <a:lnTo>
                    <a:pt x="240" y="0"/>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208" name="Freeform 191">
              <a:extLst>
                <a:ext uri="{FF2B5EF4-FFF2-40B4-BE49-F238E27FC236}">
                  <a16:creationId xmlns:a16="http://schemas.microsoft.com/office/drawing/2014/main" id="{EDE27961-16B6-4374-9085-5F43F7CC352D}"/>
                </a:ext>
              </a:extLst>
            </p:cNvPr>
            <p:cNvSpPr>
              <a:spLocks noEditPoints="1"/>
            </p:cNvSpPr>
            <p:nvPr/>
          </p:nvSpPr>
          <p:spPr bwMode="auto">
            <a:xfrm>
              <a:off x="3171825" y="2943225"/>
              <a:ext cx="4763" cy="19050"/>
            </a:xfrm>
            <a:custGeom>
              <a:avLst/>
              <a:gdLst>
                <a:gd name="T0" fmla="*/ 85 w 85"/>
                <a:gd name="T1" fmla="*/ 28 h 274"/>
                <a:gd name="T2" fmla="*/ 54 w 85"/>
                <a:gd name="T3" fmla="*/ 28 h 274"/>
                <a:gd name="T4" fmla="*/ 54 w 85"/>
                <a:gd name="T5" fmla="*/ 0 h 274"/>
                <a:gd name="T6" fmla="*/ 85 w 85"/>
                <a:gd name="T7" fmla="*/ 0 h 274"/>
                <a:gd name="T8" fmla="*/ 85 w 85"/>
                <a:gd name="T9" fmla="*/ 28 h 274"/>
                <a:gd name="T10" fmla="*/ 83 w 85"/>
                <a:gd name="T11" fmla="*/ 218 h 274"/>
                <a:gd name="T12" fmla="*/ 69 w 85"/>
                <a:gd name="T13" fmla="*/ 260 h 274"/>
                <a:gd name="T14" fmla="*/ 30 w 85"/>
                <a:gd name="T15" fmla="*/ 274 h 274"/>
                <a:gd name="T16" fmla="*/ 15 w 85"/>
                <a:gd name="T17" fmla="*/ 273 h 274"/>
                <a:gd name="T18" fmla="*/ 0 w 85"/>
                <a:gd name="T19" fmla="*/ 270 h 274"/>
                <a:gd name="T20" fmla="*/ 0 w 85"/>
                <a:gd name="T21" fmla="*/ 245 h 274"/>
                <a:gd name="T22" fmla="*/ 1 w 85"/>
                <a:gd name="T23" fmla="*/ 245 h 274"/>
                <a:gd name="T24" fmla="*/ 12 w 85"/>
                <a:gd name="T25" fmla="*/ 248 h 274"/>
                <a:gd name="T26" fmla="*/ 25 w 85"/>
                <a:gd name="T27" fmla="*/ 250 h 274"/>
                <a:gd name="T28" fmla="*/ 42 w 85"/>
                <a:gd name="T29" fmla="*/ 247 h 274"/>
                <a:gd name="T30" fmla="*/ 51 w 85"/>
                <a:gd name="T31" fmla="*/ 239 h 274"/>
                <a:gd name="T32" fmla="*/ 55 w 85"/>
                <a:gd name="T33" fmla="*/ 225 h 274"/>
                <a:gd name="T34" fmla="*/ 56 w 85"/>
                <a:gd name="T35" fmla="*/ 206 h 274"/>
                <a:gd name="T36" fmla="*/ 56 w 85"/>
                <a:gd name="T37" fmla="*/ 77 h 274"/>
                <a:gd name="T38" fmla="*/ 23 w 85"/>
                <a:gd name="T39" fmla="*/ 77 h 274"/>
                <a:gd name="T40" fmla="*/ 23 w 85"/>
                <a:gd name="T41" fmla="*/ 54 h 274"/>
                <a:gd name="T42" fmla="*/ 83 w 85"/>
                <a:gd name="T43" fmla="*/ 54 h 274"/>
                <a:gd name="T44" fmla="*/ 83 w 85"/>
                <a:gd name="T45" fmla="*/ 218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5" h="274">
                  <a:moveTo>
                    <a:pt x="85" y="28"/>
                  </a:moveTo>
                  <a:lnTo>
                    <a:pt x="54" y="28"/>
                  </a:lnTo>
                  <a:lnTo>
                    <a:pt x="54" y="0"/>
                  </a:lnTo>
                  <a:lnTo>
                    <a:pt x="85" y="0"/>
                  </a:lnTo>
                  <a:lnTo>
                    <a:pt x="85" y="28"/>
                  </a:lnTo>
                  <a:close/>
                  <a:moveTo>
                    <a:pt x="83" y="218"/>
                  </a:moveTo>
                  <a:cubicBezTo>
                    <a:pt x="83" y="236"/>
                    <a:pt x="78" y="250"/>
                    <a:pt x="69" y="260"/>
                  </a:cubicBezTo>
                  <a:cubicBezTo>
                    <a:pt x="59" y="270"/>
                    <a:pt x="46" y="274"/>
                    <a:pt x="30" y="274"/>
                  </a:cubicBezTo>
                  <a:cubicBezTo>
                    <a:pt x="27" y="274"/>
                    <a:pt x="22" y="274"/>
                    <a:pt x="15" y="273"/>
                  </a:cubicBezTo>
                  <a:cubicBezTo>
                    <a:pt x="9" y="272"/>
                    <a:pt x="4" y="271"/>
                    <a:pt x="0" y="270"/>
                  </a:cubicBezTo>
                  <a:lnTo>
                    <a:pt x="0" y="245"/>
                  </a:lnTo>
                  <a:lnTo>
                    <a:pt x="1" y="245"/>
                  </a:lnTo>
                  <a:cubicBezTo>
                    <a:pt x="4" y="246"/>
                    <a:pt x="7" y="247"/>
                    <a:pt x="12" y="248"/>
                  </a:cubicBezTo>
                  <a:cubicBezTo>
                    <a:pt x="16" y="250"/>
                    <a:pt x="21" y="250"/>
                    <a:pt x="25" y="250"/>
                  </a:cubicBezTo>
                  <a:cubicBezTo>
                    <a:pt x="32" y="250"/>
                    <a:pt x="37" y="249"/>
                    <a:pt x="42" y="247"/>
                  </a:cubicBezTo>
                  <a:cubicBezTo>
                    <a:pt x="46" y="246"/>
                    <a:pt x="49" y="243"/>
                    <a:pt x="51" y="239"/>
                  </a:cubicBezTo>
                  <a:cubicBezTo>
                    <a:pt x="53" y="235"/>
                    <a:pt x="54" y="231"/>
                    <a:pt x="55" y="225"/>
                  </a:cubicBezTo>
                  <a:cubicBezTo>
                    <a:pt x="56" y="220"/>
                    <a:pt x="56" y="213"/>
                    <a:pt x="56" y="206"/>
                  </a:cubicBezTo>
                  <a:lnTo>
                    <a:pt x="56" y="77"/>
                  </a:lnTo>
                  <a:lnTo>
                    <a:pt x="23" y="77"/>
                  </a:lnTo>
                  <a:lnTo>
                    <a:pt x="23" y="54"/>
                  </a:lnTo>
                  <a:lnTo>
                    <a:pt x="83" y="54"/>
                  </a:lnTo>
                  <a:lnTo>
                    <a:pt x="83" y="218"/>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209" name="Freeform 192">
              <a:extLst>
                <a:ext uri="{FF2B5EF4-FFF2-40B4-BE49-F238E27FC236}">
                  <a16:creationId xmlns:a16="http://schemas.microsoft.com/office/drawing/2014/main" id="{492F6C57-5A0A-4B4C-94E2-DF61E528CD6F}"/>
                </a:ext>
              </a:extLst>
            </p:cNvPr>
            <p:cNvSpPr>
              <a:spLocks/>
            </p:cNvSpPr>
            <p:nvPr/>
          </p:nvSpPr>
          <p:spPr bwMode="auto">
            <a:xfrm>
              <a:off x="3181350" y="2946400"/>
              <a:ext cx="11113" cy="12700"/>
            </a:xfrm>
            <a:custGeom>
              <a:avLst/>
              <a:gdLst>
                <a:gd name="T0" fmla="*/ 179 w 179"/>
                <a:gd name="T1" fmla="*/ 100 h 178"/>
                <a:gd name="T2" fmla="*/ 102 w 179"/>
                <a:gd name="T3" fmla="*/ 100 h 178"/>
                <a:gd name="T4" fmla="*/ 102 w 179"/>
                <a:gd name="T5" fmla="*/ 178 h 178"/>
                <a:gd name="T6" fmla="*/ 78 w 179"/>
                <a:gd name="T7" fmla="*/ 178 h 178"/>
                <a:gd name="T8" fmla="*/ 78 w 179"/>
                <a:gd name="T9" fmla="*/ 100 h 178"/>
                <a:gd name="T10" fmla="*/ 0 w 179"/>
                <a:gd name="T11" fmla="*/ 100 h 178"/>
                <a:gd name="T12" fmla="*/ 0 w 179"/>
                <a:gd name="T13" fmla="*/ 77 h 178"/>
                <a:gd name="T14" fmla="*/ 78 w 179"/>
                <a:gd name="T15" fmla="*/ 77 h 178"/>
                <a:gd name="T16" fmla="*/ 78 w 179"/>
                <a:gd name="T17" fmla="*/ 0 h 178"/>
                <a:gd name="T18" fmla="*/ 102 w 179"/>
                <a:gd name="T19" fmla="*/ 0 h 178"/>
                <a:gd name="T20" fmla="*/ 102 w 179"/>
                <a:gd name="T21" fmla="*/ 77 h 178"/>
                <a:gd name="T22" fmla="*/ 179 w 179"/>
                <a:gd name="T23" fmla="*/ 77 h 178"/>
                <a:gd name="T24" fmla="*/ 179 w 179"/>
                <a:gd name="T25" fmla="*/ 10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178">
                  <a:moveTo>
                    <a:pt x="179" y="100"/>
                  </a:moveTo>
                  <a:lnTo>
                    <a:pt x="102" y="100"/>
                  </a:lnTo>
                  <a:lnTo>
                    <a:pt x="102" y="178"/>
                  </a:lnTo>
                  <a:lnTo>
                    <a:pt x="78" y="178"/>
                  </a:lnTo>
                  <a:lnTo>
                    <a:pt x="78" y="100"/>
                  </a:lnTo>
                  <a:lnTo>
                    <a:pt x="0" y="100"/>
                  </a:lnTo>
                  <a:lnTo>
                    <a:pt x="0" y="77"/>
                  </a:lnTo>
                  <a:lnTo>
                    <a:pt x="78" y="77"/>
                  </a:lnTo>
                  <a:lnTo>
                    <a:pt x="78" y="0"/>
                  </a:lnTo>
                  <a:lnTo>
                    <a:pt x="102" y="0"/>
                  </a:lnTo>
                  <a:lnTo>
                    <a:pt x="102" y="77"/>
                  </a:lnTo>
                  <a:lnTo>
                    <a:pt x="179" y="77"/>
                  </a:lnTo>
                  <a:lnTo>
                    <a:pt x="179" y="100"/>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210" name="Freeform 193">
              <a:extLst>
                <a:ext uri="{FF2B5EF4-FFF2-40B4-BE49-F238E27FC236}">
                  <a16:creationId xmlns:a16="http://schemas.microsoft.com/office/drawing/2014/main" id="{DAEF94AD-3B7A-4C54-8677-5F569E91FB12}"/>
                </a:ext>
              </a:extLst>
            </p:cNvPr>
            <p:cNvSpPr>
              <a:spLocks/>
            </p:cNvSpPr>
            <p:nvPr/>
          </p:nvSpPr>
          <p:spPr bwMode="auto">
            <a:xfrm>
              <a:off x="3197225" y="2943225"/>
              <a:ext cx="9525" cy="15875"/>
            </a:xfrm>
            <a:custGeom>
              <a:avLst/>
              <a:gdLst>
                <a:gd name="T0" fmla="*/ 144 w 144"/>
                <a:gd name="T1" fmla="*/ 217 h 217"/>
                <a:gd name="T2" fmla="*/ 0 w 144"/>
                <a:gd name="T3" fmla="*/ 217 h 217"/>
                <a:gd name="T4" fmla="*/ 0 w 144"/>
                <a:gd name="T5" fmla="*/ 187 h 217"/>
                <a:gd name="T6" fmla="*/ 30 w 144"/>
                <a:gd name="T7" fmla="*/ 161 h 217"/>
                <a:gd name="T8" fmla="*/ 58 w 144"/>
                <a:gd name="T9" fmla="*/ 136 h 217"/>
                <a:gd name="T10" fmla="*/ 96 w 144"/>
                <a:gd name="T11" fmla="*/ 94 h 217"/>
                <a:gd name="T12" fmla="*/ 106 w 144"/>
                <a:gd name="T13" fmla="*/ 60 h 217"/>
                <a:gd name="T14" fmla="*/ 95 w 144"/>
                <a:gd name="T15" fmla="*/ 34 h 217"/>
                <a:gd name="T16" fmla="*/ 65 w 144"/>
                <a:gd name="T17" fmla="*/ 25 h 217"/>
                <a:gd name="T18" fmla="*/ 37 w 144"/>
                <a:gd name="T19" fmla="*/ 29 h 217"/>
                <a:gd name="T20" fmla="*/ 7 w 144"/>
                <a:gd name="T21" fmla="*/ 43 h 217"/>
                <a:gd name="T22" fmla="*/ 6 w 144"/>
                <a:gd name="T23" fmla="*/ 43 h 217"/>
                <a:gd name="T24" fmla="*/ 6 w 144"/>
                <a:gd name="T25" fmla="*/ 13 h 217"/>
                <a:gd name="T26" fmla="*/ 33 w 144"/>
                <a:gd name="T27" fmla="*/ 4 h 217"/>
                <a:gd name="T28" fmla="*/ 65 w 144"/>
                <a:gd name="T29" fmla="*/ 0 h 217"/>
                <a:gd name="T30" fmla="*/ 117 w 144"/>
                <a:gd name="T31" fmla="*/ 16 h 217"/>
                <a:gd name="T32" fmla="*/ 135 w 144"/>
                <a:gd name="T33" fmla="*/ 58 h 217"/>
                <a:gd name="T34" fmla="*/ 132 w 144"/>
                <a:gd name="T35" fmla="*/ 81 h 217"/>
                <a:gd name="T36" fmla="*/ 123 w 144"/>
                <a:gd name="T37" fmla="*/ 101 h 217"/>
                <a:gd name="T38" fmla="*/ 110 w 144"/>
                <a:gd name="T39" fmla="*/ 118 h 217"/>
                <a:gd name="T40" fmla="*/ 92 w 144"/>
                <a:gd name="T41" fmla="*/ 137 h 217"/>
                <a:gd name="T42" fmla="*/ 60 w 144"/>
                <a:gd name="T43" fmla="*/ 166 h 217"/>
                <a:gd name="T44" fmla="*/ 30 w 144"/>
                <a:gd name="T45" fmla="*/ 193 h 217"/>
                <a:gd name="T46" fmla="*/ 144 w 144"/>
                <a:gd name="T47" fmla="*/ 193 h 217"/>
                <a:gd name="T48" fmla="*/ 144 w 144"/>
                <a:gd name="T49" fmla="*/ 217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4" h="217">
                  <a:moveTo>
                    <a:pt x="144" y="217"/>
                  </a:moveTo>
                  <a:lnTo>
                    <a:pt x="0" y="217"/>
                  </a:lnTo>
                  <a:lnTo>
                    <a:pt x="0" y="187"/>
                  </a:lnTo>
                  <a:cubicBezTo>
                    <a:pt x="10" y="179"/>
                    <a:pt x="20" y="170"/>
                    <a:pt x="30" y="161"/>
                  </a:cubicBezTo>
                  <a:cubicBezTo>
                    <a:pt x="40" y="153"/>
                    <a:pt x="50" y="144"/>
                    <a:pt x="58" y="136"/>
                  </a:cubicBezTo>
                  <a:cubicBezTo>
                    <a:pt x="77" y="118"/>
                    <a:pt x="89" y="104"/>
                    <a:pt x="96" y="94"/>
                  </a:cubicBezTo>
                  <a:cubicBezTo>
                    <a:pt x="103" y="83"/>
                    <a:pt x="106" y="72"/>
                    <a:pt x="106" y="60"/>
                  </a:cubicBezTo>
                  <a:cubicBezTo>
                    <a:pt x="106" y="49"/>
                    <a:pt x="103" y="40"/>
                    <a:pt x="95" y="34"/>
                  </a:cubicBezTo>
                  <a:cubicBezTo>
                    <a:pt x="88" y="28"/>
                    <a:pt x="78" y="25"/>
                    <a:pt x="65" y="25"/>
                  </a:cubicBezTo>
                  <a:cubicBezTo>
                    <a:pt x="56" y="25"/>
                    <a:pt x="47" y="26"/>
                    <a:pt x="37" y="29"/>
                  </a:cubicBezTo>
                  <a:cubicBezTo>
                    <a:pt x="27" y="32"/>
                    <a:pt x="17" y="37"/>
                    <a:pt x="7" y="43"/>
                  </a:cubicBezTo>
                  <a:lnTo>
                    <a:pt x="6" y="43"/>
                  </a:lnTo>
                  <a:lnTo>
                    <a:pt x="6" y="13"/>
                  </a:lnTo>
                  <a:cubicBezTo>
                    <a:pt x="12" y="10"/>
                    <a:pt x="21" y="7"/>
                    <a:pt x="33" y="4"/>
                  </a:cubicBezTo>
                  <a:cubicBezTo>
                    <a:pt x="44" y="1"/>
                    <a:pt x="55" y="0"/>
                    <a:pt x="65" y="0"/>
                  </a:cubicBezTo>
                  <a:cubicBezTo>
                    <a:pt x="87" y="0"/>
                    <a:pt x="104" y="5"/>
                    <a:pt x="117" y="16"/>
                  </a:cubicBezTo>
                  <a:cubicBezTo>
                    <a:pt x="129" y="26"/>
                    <a:pt x="135" y="40"/>
                    <a:pt x="135" y="58"/>
                  </a:cubicBezTo>
                  <a:cubicBezTo>
                    <a:pt x="135" y="66"/>
                    <a:pt x="134" y="74"/>
                    <a:pt x="132" y="81"/>
                  </a:cubicBezTo>
                  <a:cubicBezTo>
                    <a:pt x="130" y="88"/>
                    <a:pt x="127" y="95"/>
                    <a:pt x="123" y="101"/>
                  </a:cubicBezTo>
                  <a:cubicBezTo>
                    <a:pt x="119" y="107"/>
                    <a:pt x="115" y="113"/>
                    <a:pt x="110" y="118"/>
                  </a:cubicBezTo>
                  <a:cubicBezTo>
                    <a:pt x="105" y="124"/>
                    <a:pt x="99" y="130"/>
                    <a:pt x="92" y="137"/>
                  </a:cubicBezTo>
                  <a:cubicBezTo>
                    <a:pt x="82" y="147"/>
                    <a:pt x="71" y="157"/>
                    <a:pt x="60" y="166"/>
                  </a:cubicBezTo>
                  <a:cubicBezTo>
                    <a:pt x="49" y="176"/>
                    <a:pt x="39" y="185"/>
                    <a:pt x="30" y="193"/>
                  </a:cubicBezTo>
                  <a:lnTo>
                    <a:pt x="144" y="193"/>
                  </a:lnTo>
                  <a:lnTo>
                    <a:pt x="144" y="217"/>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211" name="Freeform 194">
              <a:extLst>
                <a:ext uri="{FF2B5EF4-FFF2-40B4-BE49-F238E27FC236}">
                  <a16:creationId xmlns:a16="http://schemas.microsoft.com/office/drawing/2014/main" id="{0AD5A18F-86F2-4ABC-83C0-17FD6648DAC0}"/>
                </a:ext>
              </a:extLst>
            </p:cNvPr>
            <p:cNvSpPr>
              <a:spLocks/>
            </p:cNvSpPr>
            <p:nvPr/>
          </p:nvSpPr>
          <p:spPr bwMode="auto">
            <a:xfrm>
              <a:off x="3209925" y="2928938"/>
              <a:ext cx="9525" cy="30163"/>
            </a:xfrm>
            <a:custGeom>
              <a:avLst/>
              <a:gdLst>
                <a:gd name="T0" fmla="*/ 132 w 132"/>
                <a:gd name="T1" fmla="*/ 216 h 432"/>
                <a:gd name="T2" fmla="*/ 111 w 132"/>
                <a:gd name="T3" fmla="*/ 335 h 432"/>
                <a:gd name="T4" fmla="*/ 50 w 132"/>
                <a:gd name="T5" fmla="*/ 432 h 432"/>
                <a:gd name="T6" fmla="*/ 0 w 132"/>
                <a:gd name="T7" fmla="*/ 432 h 432"/>
                <a:gd name="T8" fmla="*/ 0 w 132"/>
                <a:gd name="T9" fmla="*/ 430 h 432"/>
                <a:gd name="T10" fmla="*/ 34 w 132"/>
                <a:gd name="T11" fmla="*/ 393 h 432"/>
                <a:gd name="T12" fmla="*/ 64 w 132"/>
                <a:gd name="T13" fmla="*/ 344 h 432"/>
                <a:gd name="T14" fmla="*/ 86 w 132"/>
                <a:gd name="T15" fmla="*/ 285 h 432"/>
                <a:gd name="T16" fmla="*/ 94 w 132"/>
                <a:gd name="T17" fmla="*/ 216 h 432"/>
                <a:gd name="T18" fmla="*/ 85 w 132"/>
                <a:gd name="T19" fmla="*/ 148 h 432"/>
                <a:gd name="T20" fmla="*/ 64 w 132"/>
                <a:gd name="T21" fmla="*/ 88 h 432"/>
                <a:gd name="T22" fmla="*/ 34 w 132"/>
                <a:gd name="T23" fmla="*/ 39 h 432"/>
                <a:gd name="T24" fmla="*/ 0 w 132"/>
                <a:gd name="T25" fmla="*/ 2 h 432"/>
                <a:gd name="T26" fmla="*/ 0 w 132"/>
                <a:gd name="T27" fmla="*/ 0 h 432"/>
                <a:gd name="T28" fmla="*/ 50 w 132"/>
                <a:gd name="T29" fmla="*/ 0 h 432"/>
                <a:gd name="T30" fmla="*/ 111 w 132"/>
                <a:gd name="T31" fmla="*/ 97 h 432"/>
                <a:gd name="T32" fmla="*/ 132 w 132"/>
                <a:gd name="T33" fmla="*/ 216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2" h="432">
                  <a:moveTo>
                    <a:pt x="132" y="216"/>
                  </a:moveTo>
                  <a:cubicBezTo>
                    <a:pt x="132" y="260"/>
                    <a:pt x="125" y="300"/>
                    <a:pt x="111" y="335"/>
                  </a:cubicBezTo>
                  <a:cubicBezTo>
                    <a:pt x="96" y="370"/>
                    <a:pt x="76" y="403"/>
                    <a:pt x="50" y="432"/>
                  </a:cubicBezTo>
                  <a:lnTo>
                    <a:pt x="0" y="432"/>
                  </a:lnTo>
                  <a:lnTo>
                    <a:pt x="0" y="430"/>
                  </a:lnTo>
                  <a:cubicBezTo>
                    <a:pt x="11" y="420"/>
                    <a:pt x="22" y="408"/>
                    <a:pt x="34" y="393"/>
                  </a:cubicBezTo>
                  <a:cubicBezTo>
                    <a:pt x="45" y="379"/>
                    <a:pt x="55" y="362"/>
                    <a:pt x="64" y="344"/>
                  </a:cubicBezTo>
                  <a:cubicBezTo>
                    <a:pt x="73" y="326"/>
                    <a:pt x="80" y="306"/>
                    <a:pt x="86" y="285"/>
                  </a:cubicBezTo>
                  <a:cubicBezTo>
                    <a:pt x="91" y="264"/>
                    <a:pt x="94" y="241"/>
                    <a:pt x="94" y="216"/>
                  </a:cubicBezTo>
                  <a:cubicBezTo>
                    <a:pt x="94" y="192"/>
                    <a:pt x="91" y="169"/>
                    <a:pt x="85" y="148"/>
                  </a:cubicBezTo>
                  <a:cubicBezTo>
                    <a:pt x="80" y="126"/>
                    <a:pt x="73" y="106"/>
                    <a:pt x="64" y="88"/>
                  </a:cubicBezTo>
                  <a:cubicBezTo>
                    <a:pt x="55" y="70"/>
                    <a:pt x="45" y="53"/>
                    <a:pt x="34" y="39"/>
                  </a:cubicBezTo>
                  <a:cubicBezTo>
                    <a:pt x="23" y="25"/>
                    <a:pt x="12" y="13"/>
                    <a:pt x="0" y="2"/>
                  </a:cubicBezTo>
                  <a:lnTo>
                    <a:pt x="0" y="0"/>
                  </a:lnTo>
                  <a:lnTo>
                    <a:pt x="50" y="0"/>
                  </a:lnTo>
                  <a:cubicBezTo>
                    <a:pt x="76" y="30"/>
                    <a:pt x="96" y="62"/>
                    <a:pt x="111" y="97"/>
                  </a:cubicBezTo>
                  <a:cubicBezTo>
                    <a:pt x="125" y="133"/>
                    <a:pt x="132" y="172"/>
                    <a:pt x="132" y="216"/>
                  </a:cubicBez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212" name="Freeform 195">
              <a:extLst>
                <a:ext uri="{FF2B5EF4-FFF2-40B4-BE49-F238E27FC236}">
                  <a16:creationId xmlns:a16="http://schemas.microsoft.com/office/drawing/2014/main" id="{BBCA370F-3319-4C0A-B3B5-3733EFA404DE}"/>
                </a:ext>
              </a:extLst>
            </p:cNvPr>
            <p:cNvSpPr>
              <a:spLocks/>
            </p:cNvSpPr>
            <p:nvPr/>
          </p:nvSpPr>
          <p:spPr bwMode="auto">
            <a:xfrm>
              <a:off x="3411537" y="3240088"/>
              <a:ext cx="127000" cy="12700"/>
            </a:xfrm>
            <a:custGeom>
              <a:avLst/>
              <a:gdLst>
                <a:gd name="T0" fmla="*/ 0 w 1854"/>
                <a:gd name="T1" fmla="*/ 0 h 201"/>
                <a:gd name="T2" fmla="*/ 1854 w 1854"/>
                <a:gd name="T3" fmla="*/ 201 h 201"/>
              </a:gdLst>
              <a:ahLst/>
              <a:cxnLst>
                <a:cxn ang="0">
                  <a:pos x="T0" y="T1"/>
                </a:cxn>
                <a:cxn ang="0">
                  <a:pos x="T2" y="T3"/>
                </a:cxn>
              </a:cxnLst>
              <a:rect l="0" t="0" r="r" b="b"/>
              <a:pathLst>
                <a:path w="1854" h="201">
                  <a:moveTo>
                    <a:pt x="0" y="0"/>
                  </a:moveTo>
                  <a:cubicBezTo>
                    <a:pt x="1013" y="57"/>
                    <a:pt x="1605" y="21"/>
                    <a:pt x="1854" y="201"/>
                  </a:cubicBezTo>
                </a:path>
              </a:pathLst>
            </a:custGeom>
            <a:noFill/>
            <a:ln w="1588" cap="flat">
              <a:solidFill>
                <a:srgbClr val="999999"/>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213" name="Freeform 196">
              <a:extLst>
                <a:ext uri="{FF2B5EF4-FFF2-40B4-BE49-F238E27FC236}">
                  <a16:creationId xmlns:a16="http://schemas.microsoft.com/office/drawing/2014/main" id="{061EF765-9A6C-4AED-A0EB-9832CDFACA2C}"/>
                </a:ext>
              </a:extLst>
            </p:cNvPr>
            <p:cNvSpPr>
              <a:spLocks/>
            </p:cNvSpPr>
            <p:nvPr/>
          </p:nvSpPr>
          <p:spPr bwMode="auto">
            <a:xfrm>
              <a:off x="3411537" y="3233738"/>
              <a:ext cx="26988" cy="14288"/>
            </a:xfrm>
            <a:custGeom>
              <a:avLst/>
              <a:gdLst>
                <a:gd name="T0" fmla="*/ 280 w 399"/>
                <a:gd name="T1" fmla="*/ 106 h 224"/>
                <a:gd name="T2" fmla="*/ 399 w 399"/>
                <a:gd name="T3" fmla="*/ 0 h 224"/>
                <a:gd name="T4" fmla="*/ 0 w 399"/>
                <a:gd name="T5" fmla="*/ 90 h 224"/>
                <a:gd name="T6" fmla="*/ 386 w 399"/>
                <a:gd name="T7" fmla="*/ 224 h 224"/>
                <a:gd name="T8" fmla="*/ 280 w 399"/>
                <a:gd name="T9" fmla="*/ 106 h 224"/>
              </a:gdLst>
              <a:ahLst/>
              <a:cxnLst>
                <a:cxn ang="0">
                  <a:pos x="T0" y="T1"/>
                </a:cxn>
                <a:cxn ang="0">
                  <a:pos x="T2" y="T3"/>
                </a:cxn>
                <a:cxn ang="0">
                  <a:pos x="T4" y="T5"/>
                </a:cxn>
                <a:cxn ang="0">
                  <a:pos x="T6" y="T7"/>
                </a:cxn>
                <a:cxn ang="0">
                  <a:pos x="T8" y="T9"/>
                </a:cxn>
              </a:cxnLst>
              <a:rect l="0" t="0" r="r" b="b"/>
              <a:pathLst>
                <a:path w="399" h="224">
                  <a:moveTo>
                    <a:pt x="280" y="106"/>
                  </a:moveTo>
                  <a:lnTo>
                    <a:pt x="399" y="0"/>
                  </a:lnTo>
                  <a:lnTo>
                    <a:pt x="0" y="90"/>
                  </a:lnTo>
                  <a:lnTo>
                    <a:pt x="386" y="224"/>
                  </a:lnTo>
                  <a:lnTo>
                    <a:pt x="280" y="106"/>
                  </a:lnTo>
                  <a:close/>
                </a:path>
              </a:pathLst>
            </a:custGeom>
            <a:solidFill>
              <a:srgbClr val="999999"/>
            </a:solidFill>
            <a:ln w="1588" cap="flat">
              <a:noFill/>
              <a:prstDash val="solid"/>
              <a:round/>
              <a:headEnd/>
              <a:tailEnd/>
            </a:ln>
            <a:extLst>
              <a:ext uri="{91240B29-F687-4F45-9708-019B960494DF}">
                <a14:hiddenLine xmlns:a14="http://schemas.microsoft.com/office/drawing/2010/main" w="1588" cap="flat">
                  <a:solidFill>
                    <a:srgbClr val="999999"/>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214" name="Freeform 197">
              <a:extLst>
                <a:ext uri="{FF2B5EF4-FFF2-40B4-BE49-F238E27FC236}">
                  <a16:creationId xmlns:a16="http://schemas.microsoft.com/office/drawing/2014/main" id="{3A288E8B-656F-46CB-90ED-2B61D2E007BF}"/>
                </a:ext>
              </a:extLst>
            </p:cNvPr>
            <p:cNvSpPr>
              <a:spLocks/>
            </p:cNvSpPr>
            <p:nvPr/>
          </p:nvSpPr>
          <p:spPr bwMode="auto">
            <a:xfrm>
              <a:off x="3411537" y="3233738"/>
              <a:ext cx="26988" cy="14288"/>
            </a:xfrm>
            <a:custGeom>
              <a:avLst/>
              <a:gdLst>
                <a:gd name="T0" fmla="*/ 280 w 399"/>
                <a:gd name="T1" fmla="*/ 106 h 224"/>
                <a:gd name="T2" fmla="*/ 399 w 399"/>
                <a:gd name="T3" fmla="*/ 0 h 224"/>
                <a:gd name="T4" fmla="*/ 0 w 399"/>
                <a:gd name="T5" fmla="*/ 90 h 224"/>
                <a:gd name="T6" fmla="*/ 386 w 399"/>
                <a:gd name="T7" fmla="*/ 224 h 224"/>
                <a:gd name="T8" fmla="*/ 280 w 399"/>
                <a:gd name="T9" fmla="*/ 106 h 224"/>
              </a:gdLst>
              <a:ahLst/>
              <a:cxnLst>
                <a:cxn ang="0">
                  <a:pos x="T0" y="T1"/>
                </a:cxn>
                <a:cxn ang="0">
                  <a:pos x="T2" y="T3"/>
                </a:cxn>
                <a:cxn ang="0">
                  <a:pos x="T4" y="T5"/>
                </a:cxn>
                <a:cxn ang="0">
                  <a:pos x="T6" y="T7"/>
                </a:cxn>
                <a:cxn ang="0">
                  <a:pos x="T8" y="T9"/>
                </a:cxn>
              </a:cxnLst>
              <a:rect l="0" t="0" r="r" b="b"/>
              <a:pathLst>
                <a:path w="399" h="224">
                  <a:moveTo>
                    <a:pt x="280" y="106"/>
                  </a:moveTo>
                  <a:lnTo>
                    <a:pt x="399" y="0"/>
                  </a:lnTo>
                  <a:lnTo>
                    <a:pt x="0" y="90"/>
                  </a:lnTo>
                  <a:lnTo>
                    <a:pt x="386" y="224"/>
                  </a:lnTo>
                  <a:lnTo>
                    <a:pt x="280" y="106"/>
                  </a:lnTo>
                  <a:close/>
                </a:path>
              </a:pathLst>
            </a:custGeom>
            <a:noFill/>
            <a:ln w="1588" cap="flat">
              <a:solidFill>
                <a:srgbClr val="999999"/>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215" name="Freeform 198">
              <a:extLst>
                <a:ext uri="{FF2B5EF4-FFF2-40B4-BE49-F238E27FC236}">
                  <a16:creationId xmlns:a16="http://schemas.microsoft.com/office/drawing/2014/main" id="{1F53E51D-3E9E-40CD-8918-B406C72C4856}"/>
                </a:ext>
              </a:extLst>
            </p:cNvPr>
            <p:cNvSpPr>
              <a:spLocks/>
            </p:cNvSpPr>
            <p:nvPr/>
          </p:nvSpPr>
          <p:spPr bwMode="auto">
            <a:xfrm>
              <a:off x="3406775" y="3157538"/>
              <a:ext cx="241300" cy="77788"/>
            </a:xfrm>
            <a:custGeom>
              <a:avLst/>
              <a:gdLst>
                <a:gd name="T0" fmla="*/ 0 w 3526"/>
                <a:gd name="T1" fmla="*/ 293 h 1133"/>
                <a:gd name="T2" fmla="*/ 3526 w 3526"/>
                <a:gd name="T3" fmla="*/ 0 h 1133"/>
              </a:gdLst>
              <a:ahLst/>
              <a:cxnLst>
                <a:cxn ang="0">
                  <a:pos x="T0" y="T1"/>
                </a:cxn>
                <a:cxn ang="0">
                  <a:pos x="T2" y="T3"/>
                </a:cxn>
              </a:cxnLst>
              <a:rect l="0" t="0" r="r" b="b"/>
              <a:pathLst>
                <a:path w="3526" h="1133">
                  <a:moveTo>
                    <a:pt x="0" y="293"/>
                  </a:moveTo>
                  <a:cubicBezTo>
                    <a:pt x="2849" y="1133"/>
                    <a:pt x="2882" y="559"/>
                    <a:pt x="3526" y="0"/>
                  </a:cubicBezTo>
                </a:path>
              </a:pathLst>
            </a:custGeom>
            <a:noFill/>
            <a:ln w="1588" cap="flat">
              <a:solidFill>
                <a:srgbClr val="999999"/>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216" name="Freeform 199">
              <a:extLst>
                <a:ext uri="{FF2B5EF4-FFF2-40B4-BE49-F238E27FC236}">
                  <a16:creationId xmlns:a16="http://schemas.microsoft.com/office/drawing/2014/main" id="{589D9FFE-9F14-4C8E-8FE0-EAE3ACBA1897}"/>
                </a:ext>
              </a:extLst>
            </p:cNvPr>
            <p:cNvSpPr>
              <a:spLocks/>
            </p:cNvSpPr>
            <p:nvPr/>
          </p:nvSpPr>
          <p:spPr bwMode="auto">
            <a:xfrm>
              <a:off x="3406775" y="3178175"/>
              <a:ext cx="26988" cy="14288"/>
            </a:xfrm>
            <a:custGeom>
              <a:avLst/>
              <a:gdLst>
                <a:gd name="T0" fmla="*/ 269 w 409"/>
                <a:gd name="T1" fmla="*/ 79 h 219"/>
                <a:gd name="T2" fmla="*/ 409 w 409"/>
                <a:gd name="T3" fmla="*/ 3 h 219"/>
                <a:gd name="T4" fmla="*/ 0 w 409"/>
                <a:gd name="T5" fmla="*/ 0 h 219"/>
                <a:gd name="T6" fmla="*/ 345 w 409"/>
                <a:gd name="T7" fmla="*/ 219 h 219"/>
                <a:gd name="T8" fmla="*/ 269 w 409"/>
                <a:gd name="T9" fmla="*/ 79 h 219"/>
              </a:gdLst>
              <a:ahLst/>
              <a:cxnLst>
                <a:cxn ang="0">
                  <a:pos x="T0" y="T1"/>
                </a:cxn>
                <a:cxn ang="0">
                  <a:pos x="T2" y="T3"/>
                </a:cxn>
                <a:cxn ang="0">
                  <a:pos x="T4" y="T5"/>
                </a:cxn>
                <a:cxn ang="0">
                  <a:pos x="T6" y="T7"/>
                </a:cxn>
                <a:cxn ang="0">
                  <a:pos x="T8" y="T9"/>
                </a:cxn>
              </a:cxnLst>
              <a:rect l="0" t="0" r="r" b="b"/>
              <a:pathLst>
                <a:path w="409" h="219">
                  <a:moveTo>
                    <a:pt x="269" y="79"/>
                  </a:moveTo>
                  <a:lnTo>
                    <a:pt x="409" y="3"/>
                  </a:lnTo>
                  <a:lnTo>
                    <a:pt x="0" y="0"/>
                  </a:lnTo>
                  <a:lnTo>
                    <a:pt x="345" y="219"/>
                  </a:lnTo>
                  <a:lnTo>
                    <a:pt x="269" y="79"/>
                  </a:lnTo>
                  <a:close/>
                </a:path>
              </a:pathLst>
            </a:custGeom>
            <a:solidFill>
              <a:srgbClr val="999999"/>
            </a:solidFill>
            <a:ln w="1588" cap="flat">
              <a:noFill/>
              <a:prstDash val="solid"/>
              <a:round/>
              <a:headEnd/>
              <a:tailEnd/>
            </a:ln>
            <a:extLst>
              <a:ext uri="{91240B29-F687-4F45-9708-019B960494DF}">
                <a14:hiddenLine xmlns:a14="http://schemas.microsoft.com/office/drawing/2010/main" w="1588" cap="flat">
                  <a:solidFill>
                    <a:srgbClr val="999999"/>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217" name="Freeform 200">
              <a:extLst>
                <a:ext uri="{FF2B5EF4-FFF2-40B4-BE49-F238E27FC236}">
                  <a16:creationId xmlns:a16="http://schemas.microsoft.com/office/drawing/2014/main" id="{F32326F0-9E9B-4D56-BDDF-4643753FE8EC}"/>
                </a:ext>
              </a:extLst>
            </p:cNvPr>
            <p:cNvSpPr>
              <a:spLocks/>
            </p:cNvSpPr>
            <p:nvPr/>
          </p:nvSpPr>
          <p:spPr bwMode="auto">
            <a:xfrm>
              <a:off x="3406775" y="3178175"/>
              <a:ext cx="26988" cy="14288"/>
            </a:xfrm>
            <a:custGeom>
              <a:avLst/>
              <a:gdLst>
                <a:gd name="T0" fmla="*/ 269 w 409"/>
                <a:gd name="T1" fmla="*/ 79 h 219"/>
                <a:gd name="T2" fmla="*/ 409 w 409"/>
                <a:gd name="T3" fmla="*/ 3 h 219"/>
                <a:gd name="T4" fmla="*/ 0 w 409"/>
                <a:gd name="T5" fmla="*/ 0 h 219"/>
                <a:gd name="T6" fmla="*/ 345 w 409"/>
                <a:gd name="T7" fmla="*/ 219 h 219"/>
                <a:gd name="T8" fmla="*/ 269 w 409"/>
                <a:gd name="T9" fmla="*/ 79 h 219"/>
              </a:gdLst>
              <a:ahLst/>
              <a:cxnLst>
                <a:cxn ang="0">
                  <a:pos x="T0" y="T1"/>
                </a:cxn>
                <a:cxn ang="0">
                  <a:pos x="T2" y="T3"/>
                </a:cxn>
                <a:cxn ang="0">
                  <a:pos x="T4" y="T5"/>
                </a:cxn>
                <a:cxn ang="0">
                  <a:pos x="T6" y="T7"/>
                </a:cxn>
                <a:cxn ang="0">
                  <a:pos x="T8" y="T9"/>
                </a:cxn>
              </a:cxnLst>
              <a:rect l="0" t="0" r="r" b="b"/>
              <a:pathLst>
                <a:path w="409" h="219">
                  <a:moveTo>
                    <a:pt x="269" y="79"/>
                  </a:moveTo>
                  <a:lnTo>
                    <a:pt x="409" y="3"/>
                  </a:lnTo>
                  <a:lnTo>
                    <a:pt x="0" y="0"/>
                  </a:lnTo>
                  <a:lnTo>
                    <a:pt x="345" y="219"/>
                  </a:lnTo>
                  <a:lnTo>
                    <a:pt x="269" y="79"/>
                  </a:lnTo>
                  <a:close/>
                </a:path>
              </a:pathLst>
            </a:custGeom>
            <a:noFill/>
            <a:ln w="1588" cap="flat">
              <a:solidFill>
                <a:srgbClr val="999999"/>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218" name="Freeform 201">
              <a:extLst>
                <a:ext uri="{FF2B5EF4-FFF2-40B4-BE49-F238E27FC236}">
                  <a16:creationId xmlns:a16="http://schemas.microsoft.com/office/drawing/2014/main" id="{46E91252-F867-471A-9852-4CB3E0CFE4A5}"/>
                </a:ext>
              </a:extLst>
            </p:cNvPr>
            <p:cNvSpPr>
              <a:spLocks/>
            </p:cNvSpPr>
            <p:nvPr/>
          </p:nvSpPr>
          <p:spPr bwMode="auto">
            <a:xfrm>
              <a:off x="3230562" y="2967038"/>
              <a:ext cx="144463" cy="50800"/>
            </a:xfrm>
            <a:custGeom>
              <a:avLst/>
              <a:gdLst>
                <a:gd name="T0" fmla="*/ 2093 w 2093"/>
                <a:gd name="T1" fmla="*/ 726 h 726"/>
                <a:gd name="T2" fmla="*/ 0 w 2093"/>
                <a:gd name="T3" fmla="*/ 525 h 726"/>
              </a:gdLst>
              <a:ahLst/>
              <a:cxnLst>
                <a:cxn ang="0">
                  <a:pos x="T0" y="T1"/>
                </a:cxn>
                <a:cxn ang="0">
                  <a:pos x="T2" y="T3"/>
                </a:cxn>
              </a:cxnLst>
              <a:rect l="0" t="0" r="r" b="b"/>
              <a:pathLst>
                <a:path w="2093" h="726">
                  <a:moveTo>
                    <a:pt x="2093" y="726"/>
                  </a:moveTo>
                  <a:cubicBezTo>
                    <a:pt x="1251" y="487"/>
                    <a:pt x="799" y="0"/>
                    <a:pt x="0" y="525"/>
                  </a:cubicBezTo>
                </a:path>
              </a:pathLst>
            </a:custGeom>
            <a:noFill/>
            <a:ln w="1588" cap="flat">
              <a:solidFill>
                <a:srgbClr val="999999"/>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219" name="Freeform 202">
              <a:extLst>
                <a:ext uri="{FF2B5EF4-FFF2-40B4-BE49-F238E27FC236}">
                  <a16:creationId xmlns:a16="http://schemas.microsoft.com/office/drawing/2014/main" id="{0A22C44A-30D8-4829-8296-C6BFAEFBDAA4}"/>
                </a:ext>
              </a:extLst>
            </p:cNvPr>
            <p:cNvSpPr>
              <a:spLocks/>
            </p:cNvSpPr>
            <p:nvPr/>
          </p:nvSpPr>
          <p:spPr bwMode="auto">
            <a:xfrm>
              <a:off x="3346450" y="3003550"/>
              <a:ext cx="28575" cy="14288"/>
            </a:xfrm>
            <a:custGeom>
              <a:avLst/>
              <a:gdLst>
                <a:gd name="T0" fmla="*/ 139 w 410"/>
                <a:gd name="T1" fmla="*/ 138 h 216"/>
                <a:gd name="T2" fmla="*/ 0 w 410"/>
                <a:gd name="T3" fmla="*/ 216 h 216"/>
                <a:gd name="T4" fmla="*/ 410 w 410"/>
                <a:gd name="T5" fmla="*/ 215 h 216"/>
                <a:gd name="T6" fmla="*/ 62 w 410"/>
                <a:gd name="T7" fmla="*/ 0 h 216"/>
                <a:gd name="T8" fmla="*/ 139 w 410"/>
                <a:gd name="T9" fmla="*/ 138 h 216"/>
              </a:gdLst>
              <a:ahLst/>
              <a:cxnLst>
                <a:cxn ang="0">
                  <a:pos x="T0" y="T1"/>
                </a:cxn>
                <a:cxn ang="0">
                  <a:pos x="T2" y="T3"/>
                </a:cxn>
                <a:cxn ang="0">
                  <a:pos x="T4" y="T5"/>
                </a:cxn>
                <a:cxn ang="0">
                  <a:pos x="T6" y="T7"/>
                </a:cxn>
                <a:cxn ang="0">
                  <a:pos x="T8" y="T9"/>
                </a:cxn>
              </a:cxnLst>
              <a:rect l="0" t="0" r="r" b="b"/>
              <a:pathLst>
                <a:path w="410" h="216">
                  <a:moveTo>
                    <a:pt x="139" y="138"/>
                  </a:moveTo>
                  <a:lnTo>
                    <a:pt x="0" y="216"/>
                  </a:lnTo>
                  <a:lnTo>
                    <a:pt x="410" y="215"/>
                  </a:lnTo>
                  <a:lnTo>
                    <a:pt x="62" y="0"/>
                  </a:lnTo>
                  <a:lnTo>
                    <a:pt x="139" y="138"/>
                  </a:lnTo>
                  <a:close/>
                </a:path>
              </a:pathLst>
            </a:custGeom>
            <a:solidFill>
              <a:srgbClr val="999999"/>
            </a:solidFill>
            <a:ln w="1588" cap="flat">
              <a:noFill/>
              <a:prstDash val="solid"/>
              <a:round/>
              <a:headEnd/>
              <a:tailEnd/>
            </a:ln>
            <a:extLst>
              <a:ext uri="{91240B29-F687-4F45-9708-019B960494DF}">
                <a14:hiddenLine xmlns:a14="http://schemas.microsoft.com/office/drawing/2010/main" w="1588" cap="flat">
                  <a:solidFill>
                    <a:srgbClr val="999999"/>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220" name="Freeform 203">
              <a:extLst>
                <a:ext uri="{FF2B5EF4-FFF2-40B4-BE49-F238E27FC236}">
                  <a16:creationId xmlns:a16="http://schemas.microsoft.com/office/drawing/2014/main" id="{FC0A4438-C539-4AE5-99A1-860C27CFA71B}"/>
                </a:ext>
              </a:extLst>
            </p:cNvPr>
            <p:cNvSpPr>
              <a:spLocks/>
            </p:cNvSpPr>
            <p:nvPr/>
          </p:nvSpPr>
          <p:spPr bwMode="auto">
            <a:xfrm>
              <a:off x="3346450" y="3003550"/>
              <a:ext cx="28575" cy="14288"/>
            </a:xfrm>
            <a:custGeom>
              <a:avLst/>
              <a:gdLst>
                <a:gd name="T0" fmla="*/ 139 w 410"/>
                <a:gd name="T1" fmla="*/ 138 h 216"/>
                <a:gd name="T2" fmla="*/ 0 w 410"/>
                <a:gd name="T3" fmla="*/ 216 h 216"/>
                <a:gd name="T4" fmla="*/ 410 w 410"/>
                <a:gd name="T5" fmla="*/ 215 h 216"/>
                <a:gd name="T6" fmla="*/ 62 w 410"/>
                <a:gd name="T7" fmla="*/ 0 h 216"/>
                <a:gd name="T8" fmla="*/ 139 w 410"/>
                <a:gd name="T9" fmla="*/ 138 h 216"/>
              </a:gdLst>
              <a:ahLst/>
              <a:cxnLst>
                <a:cxn ang="0">
                  <a:pos x="T0" y="T1"/>
                </a:cxn>
                <a:cxn ang="0">
                  <a:pos x="T2" y="T3"/>
                </a:cxn>
                <a:cxn ang="0">
                  <a:pos x="T4" y="T5"/>
                </a:cxn>
                <a:cxn ang="0">
                  <a:pos x="T6" y="T7"/>
                </a:cxn>
                <a:cxn ang="0">
                  <a:pos x="T8" y="T9"/>
                </a:cxn>
              </a:cxnLst>
              <a:rect l="0" t="0" r="r" b="b"/>
              <a:pathLst>
                <a:path w="410" h="216">
                  <a:moveTo>
                    <a:pt x="139" y="138"/>
                  </a:moveTo>
                  <a:lnTo>
                    <a:pt x="0" y="216"/>
                  </a:lnTo>
                  <a:lnTo>
                    <a:pt x="410" y="215"/>
                  </a:lnTo>
                  <a:lnTo>
                    <a:pt x="62" y="0"/>
                  </a:lnTo>
                  <a:lnTo>
                    <a:pt x="139" y="138"/>
                  </a:lnTo>
                  <a:close/>
                </a:path>
              </a:pathLst>
            </a:custGeom>
            <a:noFill/>
            <a:ln w="1588" cap="flat">
              <a:solidFill>
                <a:srgbClr val="999999"/>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221" name="Freeform 204">
              <a:extLst>
                <a:ext uri="{FF2B5EF4-FFF2-40B4-BE49-F238E27FC236}">
                  <a16:creationId xmlns:a16="http://schemas.microsoft.com/office/drawing/2014/main" id="{549194BC-60A8-49BB-BF27-A581507AC635}"/>
                </a:ext>
              </a:extLst>
            </p:cNvPr>
            <p:cNvSpPr>
              <a:spLocks/>
            </p:cNvSpPr>
            <p:nvPr/>
          </p:nvSpPr>
          <p:spPr bwMode="auto">
            <a:xfrm>
              <a:off x="3225800" y="2921000"/>
              <a:ext cx="144463" cy="22225"/>
            </a:xfrm>
            <a:custGeom>
              <a:avLst/>
              <a:gdLst>
                <a:gd name="T0" fmla="*/ 2102 w 2102"/>
                <a:gd name="T1" fmla="*/ 320 h 320"/>
                <a:gd name="T2" fmla="*/ 0 w 2102"/>
                <a:gd name="T3" fmla="*/ 311 h 320"/>
              </a:gdLst>
              <a:ahLst/>
              <a:cxnLst>
                <a:cxn ang="0">
                  <a:pos x="T0" y="T1"/>
                </a:cxn>
                <a:cxn ang="0">
                  <a:pos x="T2" y="T3"/>
                </a:cxn>
              </a:cxnLst>
              <a:rect l="0" t="0" r="r" b="b"/>
              <a:pathLst>
                <a:path w="2102" h="320">
                  <a:moveTo>
                    <a:pt x="2102" y="320"/>
                  </a:moveTo>
                  <a:cubicBezTo>
                    <a:pt x="1163" y="23"/>
                    <a:pt x="573" y="0"/>
                    <a:pt x="0" y="311"/>
                  </a:cubicBezTo>
                </a:path>
              </a:pathLst>
            </a:custGeom>
            <a:noFill/>
            <a:ln w="1588" cap="flat">
              <a:solidFill>
                <a:srgbClr val="999999"/>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222" name="Freeform 205">
              <a:extLst>
                <a:ext uri="{FF2B5EF4-FFF2-40B4-BE49-F238E27FC236}">
                  <a16:creationId xmlns:a16="http://schemas.microsoft.com/office/drawing/2014/main" id="{6508E14D-A87D-4754-82AC-418F72807398}"/>
                </a:ext>
              </a:extLst>
            </p:cNvPr>
            <p:cNvSpPr>
              <a:spLocks/>
            </p:cNvSpPr>
            <p:nvPr/>
          </p:nvSpPr>
          <p:spPr bwMode="auto">
            <a:xfrm>
              <a:off x="3341687" y="2927350"/>
              <a:ext cx="28575" cy="15875"/>
            </a:xfrm>
            <a:custGeom>
              <a:avLst/>
              <a:gdLst>
                <a:gd name="T0" fmla="*/ 141 w 410"/>
                <a:gd name="T1" fmla="*/ 141 h 226"/>
                <a:gd name="T2" fmla="*/ 0 w 410"/>
                <a:gd name="T3" fmla="*/ 215 h 226"/>
                <a:gd name="T4" fmla="*/ 410 w 410"/>
                <a:gd name="T5" fmla="*/ 226 h 226"/>
                <a:gd name="T6" fmla="*/ 68 w 410"/>
                <a:gd name="T7" fmla="*/ 0 h 226"/>
                <a:gd name="T8" fmla="*/ 141 w 410"/>
                <a:gd name="T9" fmla="*/ 141 h 226"/>
              </a:gdLst>
              <a:ahLst/>
              <a:cxnLst>
                <a:cxn ang="0">
                  <a:pos x="T0" y="T1"/>
                </a:cxn>
                <a:cxn ang="0">
                  <a:pos x="T2" y="T3"/>
                </a:cxn>
                <a:cxn ang="0">
                  <a:pos x="T4" y="T5"/>
                </a:cxn>
                <a:cxn ang="0">
                  <a:pos x="T6" y="T7"/>
                </a:cxn>
                <a:cxn ang="0">
                  <a:pos x="T8" y="T9"/>
                </a:cxn>
              </a:cxnLst>
              <a:rect l="0" t="0" r="r" b="b"/>
              <a:pathLst>
                <a:path w="410" h="226">
                  <a:moveTo>
                    <a:pt x="141" y="141"/>
                  </a:moveTo>
                  <a:lnTo>
                    <a:pt x="0" y="215"/>
                  </a:lnTo>
                  <a:lnTo>
                    <a:pt x="410" y="226"/>
                  </a:lnTo>
                  <a:lnTo>
                    <a:pt x="68" y="0"/>
                  </a:lnTo>
                  <a:lnTo>
                    <a:pt x="141" y="141"/>
                  </a:lnTo>
                  <a:close/>
                </a:path>
              </a:pathLst>
            </a:custGeom>
            <a:solidFill>
              <a:srgbClr val="999999"/>
            </a:solidFill>
            <a:ln w="1588" cap="flat">
              <a:noFill/>
              <a:prstDash val="solid"/>
              <a:round/>
              <a:headEnd/>
              <a:tailEnd/>
            </a:ln>
            <a:extLst>
              <a:ext uri="{91240B29-F687-4F45-9708-019B960494DF}">
                <a14:hiddenLine xmlns:a14="http://schemas.microsoft.com/office/drawing/2010/main" w="1588" cap="flat">
                  <a:solidFill>
                    <a:srgbClr val="999999"/>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2" name="Freeform 207">
              <a:extLst>
                <a:ext uri="{FF2B5EF4-FFF2-40B4-BE49-F238E27FC236}">
                  <a16:creationId xmlns:a16="http://schemas.microsoft.com/office/drawing/2014/main" id="{E5511D05-DF11-4A94-9C78-3CA96C0F8371}"/>
                </a:ext>
              </a:extLst>
            </p:cNvPr>
            <p:cNvSpPr>
              <a:spLocks/>
            </p:cNvSpPr>
            <p:nvPr/>
          </p:nvSpPr>
          <p:spPr bwMode="auto">
            <a:xfrm>
              <a:off x="3341687" y="2927350"/>
              <a:ext cx="28575" cy="15875"/>
            </a:xfrm>
            <a:custGeom>
              <a:avLst/>
              <a:gdLst>
                <a:gd name="T0" fmla="*/ 141 w 410"/>
                <a:gd name="T1" fmla="*/ 141 h 226"/>
                <a:gd name="T2" fmla="*/ 0 w 410"/>
                <a:gd name="T3" fmla="*/ 215 h 226"/>
                <a:gd name="T4" fmla="*/ 410 w 410"/>
                <a:gd name="T5" fmla="*/ 226 h 226"/>
                <a:gd name="T6" fmla="*/ 68 w 410"/>
                <a:gd name="T7" fmla="*/ 0 h 226"/>
                <a:gd name="T8" fmla="*/ 141 w 410"/>
                <a:gd name="T9" fmla="*/ 141 h 226"/>
              </a:gdLst>
              <a:ahLst/>
              <a:cxnLst>
                <a:cxn ang="0">
                  <a:pos x="T0" y="T1"/>
                </a:cxn>
                <a:cxn ang="0">
                  <a:pos x="T2" y="T3"/>
                </a:cxn>
                <a:cxn ang="0">
                  <a:pos x="T4" y="T5"/>
                </a:cxn>
                <a:cxn ang="0">
                  <a:pos x="T6" y="T7"/>
                </a:cxn>
                <a:cxn ang="0">
                  <a:pos x="T8" y="T9"/>
                </a:cxn>
              </a:cxnLst>
              <a:rect l="0" t="0" r="r" b="b"/>
              <a:pathLst>
                <a:path w="410" h="226">
                  <a:moveTo>
                    <a:pt x="141" y="141"/>
                  </a:moveTo>
                  <a:lnTo>
                    <a:pt x="0" y="215"/>
                  </a:lnTo>
                  <a:lnTo>
                    <a:pt x="410" y="226"/>
                  </a:lnTo>
                  <a:lnTo>
                    <a:pt x="68" y="0"/>
                  </a:lnTo>
                  <a:lnTo>
                    <a:pt x="141" y="141"/>
                  </a:lnTo>
                  <a:close/>
                </a:path>
              </a:pathLst>
            </a:custGeom>
            <a:noFill/>
            <a:ln w="1588" cap="flat">
              <a:solidFill>
                <a:srgbClr val="999999"/>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13" name="Freeform 208">
              <a:extLst>
                <a:ext uri="{FF2B5EF4-FFF2-40B4-BE49-F238E27FC236}">
                  <a16:creationId xmlns:a16="http://schemas.microsoft.com/office/drawing/2014/main" id="{74D9C1C0-BC17-4B5B-8C3A-4AC8DA493E46}"/>
                </a:ext>
              </a:extLst>
            </p:cNvPr>
            <p:cNvSpPr>
              <a:spLocks/>
            </p:cNvSpPr>
            <p:nvPr/>
          </p:nvSpPr>
          <p:spPr bwMode="auto">
            <a:xfrm>
              <a:off x="3375025" y="3629025"/>
              <a:ext cx="17463" cy="17463"/>
            </a:xfrm>
            <a:custGeom>
              <a:avLst/>
              <a:gdLst>
                <a:gd name="T0" fmla="*/ 240 w 240"/>
                <a:gd name="T1" fmla="*/ 246 h 246"/>
                <a:gd name="T2" fmla="*/ 188 w 240"/>
                <a:gd name="T3" fmla="*/ 246 h 246"/>
                <a:gd name="T4" fmla="*/ 118 w 240"/>
                <a:gd name="T5" fmla="*/ 152 h 246"/>
                <a:gd name="T6" fmla="*/ 48 w 240"/>
                <a:gd name="T7" fmla="*/ 246 h 246"/>
                <a:gd name="T8" fmla="*/ 0 w 240"/>
                <a:gd name="T9" fmla="*/ 246 h 246"/>
                <a:gd name="T10" fmla="*/ 96 w 240"/>
                <a:gd name="T11" fmla="*/ 123 h 246"/>
                <a:gd name="T12" fmla="*/ 1 w 240"/>
                <a:gd name="T13" fmla="*/ 0 h 246"/>
                <a:gd name="T14" fmla="*/ 53 w 240"/>
                <a:gd name="T15" fmla="*/ 0 h 246"/>
                <a:gd name="T16" fmla="*/ 122 w 240"/>
                <a:gd name="T17" fmla="*/ 93 h 246"/>
                <a:gd name="T18" fmla="*/ 192 w 240"/>
                <a:gd name="T19" fmla="*/ 0 h 246"/>
                <a:gd name="T20" fmla="*/ 240 w 240"/>
                <a:gd name="T21" fmla="*/ 0 h 246"/>
                <a:gd name="T22" fmla="*/ 144 w 240"/>
                <a:gd name="T23" fmla="*/ 121 h 246"/>
                <a:gd name="T24" fmla="*/ 240 w 240"/>
                <a:gd name="T25"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0" h="246">
                  <a:moveTo>
                    <a:pt x="240" y="246"/>
                  </a:moveTo>
                  <a:lnTo>
                    <a:pt x="188" y="246"/>
                  </a:lnTo>
                  <a:lnTo>
                    <a:pt x="118" y="152"/>
                  </a:lnTo>
                  <a:lnTo>
                    <a:pt x="48" y="246"/>
                  </a:lnTo>
                  <a:lnTo>
                    <a:pt x="0" y="246"/>
                  </a:lnTo>
                  <a:lnTo>
                    <a:pt x="96" y="123"/>
                  </a:lnTo>
                  <a:lnTo>
                    <a:pt x="1" y="0"/>
                  </a:lnTo>
                  <a:lnTo>
                    <a:pt x="53" y="0"/>
                  </a:lnTo>
                  <a:lnTo>
                    <a:pt x="122" y="93"/>
                  </a:lnTo>
                  <a:lnTo>
                    <a:pt x="192" y="0"/>
                  </a:lnTo>
                  <a:lnTo>
                    <a:pt x="240" y="0"/>
                  </a:lnTo>
                  <a:lnTo>
                    <a:pt x="144" y="121"/>
                  </a:lnTo>
                  <a:lnTo>
                    <a:pt x="240" y="246"/>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4" name="Freeform 209">
              <a:extLst>
                <a:ext uri="{FF2B5EF4-FFF2-40B4-BE49-F238E27FC236}">
                  <a16:creationId xmlns:a16="http://schemas.microsoft.com/office/drawing/2014/main" id="{9943ED59-86A3-4183-B08C-D99D35C40B11}"/>
                </a:ext>
              </a:extLst>
            </p:cNvPr>
            <p:cNvSpPr>
              <a:spLocks noEditPoints="1"/>
            </p:cNvSpPr>
            <p:nvPr/>
          </p:nvSpPr>
          <p:spPr bwMode="auto">
            <a:xfrm>
              <a:off x="3392487" y="3636963"/>
              <a:ext cx="4763" cy="19050"/>
            </a:xfrm>
            <a:custGeom>
              <a:avLst/>
              <a:gdLst>
                <a:gd name="T0" fmla="*/ 85 w 85"/>
                <a:gd name="T1" fmla="*/ 28 h 274"/>
                <a:gd name="T2" fmla="*/ 55 w 85"/>
                <a:gd name="T3" fmla="*/ 28 h 274"/>
                <a:gd name="T4" fmla="*/ 55 w 85"/>
                <a:gd name="T5" fmla="*/ 0 h 274"/>
                <a:gd name="T6" fmla="*/ 85 w 85"/>
                <a:gd name="T7" fmla="*/ 0 h 274"/>
                <a:gd name="T8" fmla="*/ 85 w 85"/>
                <a:gd name="T9" fmla="*/ 28 h 274"/>
                <a:gd name="T10" fmla="*/ 84 w 85"/>
                <a:gd name="T11" fmla="*/ 218 h 274"/>
                <a:gd name="T12" fmla="*/ 69 w 85"/>
                <a:gd name="T13" fmla="*/ 260 h 274"/>
                <a:gd name="T14" fmla="*/ 31 w 85"/>
                <a:gd name="T15" fmla="*/ 274 h 274"/>
                <a:gd name="T16" fmla="*/ 16 w 85"/>
                <a:gd name="T17" fmla="*/ 273 h 274"/>
                <a:gd name="T18" fmla="*/ 0 w 85"/>
                <a:gd name="T19" fmla="*/ 270 h 274"/>
                <a:gd name="T20" fmla="*/ 0 w 85"/>
                <a:gd name="T21" fmla="*/ 245 h 274"/>
                <a:gd name="T22" fmla="*/ 2 w 85"/>
                <a:gd name="T23" fmla="*/ 245 h 274"/>
                <a:gd name="T24" fmla="*/ 13 w 85"/>
                <a:gd name="T25" fmla="*/ 248 h 274"/>
                <a:gd name="T26" fmla="*/ 26 w 85"/>
                <a:gd name="T27" fmla="*/ 250 h 274"/>
                <a:gd name="T28" fmla="*/ 42 w 85"/>
                <a:gd name="T29" fmla="*/ 247 h 274"/>
                <a:gd name="T30" fmla="*/ 52 w 85"/>
                <a:gd name="T31" fmla="*/ 239 h 274"/>
                <a:gd name="T32" fmla="*/ 56 w 85"/>
                <a:gd name="T33" fmla="*/ 225 h 274"/>
                <a:gd name="T34" fmla="*/ 57 w 85"/>
                <a:gd name="T35" fmla="*/ 205 h 274"/>
                <a:gd name="T36" fmla="*/ 57 w 85"/>
                <a:gd name="T37" fmla="*/ 77 h 274"/>
                <a:gd name="T38" fmla="*/ 23 w 85"/>
                <a:gd name="T39" fmla="*/ 77 h 274"/>
                <a:gd name="T40" fmla="*/ 23 w 85"/>
                <a:gd name="T41" fmla="*/ 54 h 274"/>
                <a:gd name="T42" fmla="*/ 84 w 85"/>
                <a:gd name="T43" fmla="*/ 54 h 274"/>
                <a:gd name="T44" fmla="*/ 84 w 85"/>
                <a:gd name="T45" fmla="*/ 218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5" h="274">
                  <a:moveTo>
                    <a:pt x="85" y="28"/>
                  </a:moveTo>
                  <a:lnTo>
                    <a:pt x="55" y="28"/>
                  </a:lnTo>
                  <a:lnTo>
                    <a:pt x="55" y="0"/>
                  </a:lnTo>
                  <a:lnTo>
                    <a:pt x="85" y="0"/>
                  </a:lnTo>
                  <a:lnTo>
                    <a:pt x="85" y="28"/>
                  </a:lnTo>
                  <a:close/>
                  <a:moveTo>
                    <a:pt x="84" y="218"/>
                  </a:moveTo>
                  <a:cubicBezTo>
                    <a:pt x="84" y="236"/>
                    <a:pt x="79" y="250"/>
                    <a:pt x="69" y="260"/>
                  </a:cubicBezTo>
                  <a:cubicBezTo>
                    <a:pt x="60" y="270"/>
                    <a:pt x="47" y="274"/>
                    <a:pt x="31" y="274"/>
                  </a:cubicBezTo>
                  <a:cubicBezTo>
                    <a:pt x="27" y="274"/>
                    <a:pt x="22" y="274"/>
                    <a:pt x="16" y="273"/>
                  </a:cubicBezTo>
                  <a:cubicBezTo>
                    <a:pt x="10" y="272"/>
                    <a:pt x="5" y="271"/>
                    <a:pt x="0" y="270"/>
                  </a:cubicBezTo>
                  <a:lnTo>
                    <a:pt x="0" y="245"/>
                  </a:lnTo>
                  <a:lnTo>
                    <a:pt x="2" y="245"/>
                  </a:lnTo>
                  <a:cubicBezTo>
                    <a:pt x="4" y="246"/>
                    <a:pt x="8" y="247"/>
                    <a:pt x="13" y="248"/>
                  </a:cubicBezTo>
                  <a:cubicBezTo>
                    <a:pt x="17" y="250"/>
                    <a:pt x="21" y="250"/>
                    <a:pt x="26" y="250"/>
                  </a:cubicBezTo>
                  <a:cubicBezTo>
                    <a:pt x="33" y="250"/>
                    <a:pt x="38" y="249"/>
                    <a:pt x="42" y="247"/>
                  </a:cubicBezTo>
                  <a:cubicBezTo>
                    <a:pt x="46" y="246"/>
                    <a:pt x="50" y="243"/>
                    <a:pt x="52" y="239"/>
                  </a:cubicBezTo>
                  <a:cubicBezTo>
                    <a:pt x="54" y="235"/>
                    <a:pt x="55" y="231"/>
                    <a:pt x="56" y="225"/>
                  </a:cubicBezTo>
                  <a:cubicBezTo>
                    <a:pt x="56" y="220"/>
                    <a:pt x="57" y="213"/>
                    <a:pt x="57" y="205"/>
                  </a:cubicBezTo>
                  <a:lnTo>
                    <a:pt x="57" y="77"/>
                  </a:lnTo>
                  <a:lnTo>
                    <a:pt x="23" y="77"/>
                  </a:lnTo>
                  <a:lnTo>
                    <a:pt x="23" y="54"/>
                  </a:lnTo>
                  <a:lnTo>
                    <a:pt x="84" y="54"/>
                  </a:lnTo>
                  <a:lnTo>
                    <a:pt x="84" y="218"/>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5" name="Freeform 210">
              <a:extLst>
                <a:ext uri="{FF2B5EF4-FFF2-40B4-BE49-F238E27FC236}">
                  <a16:creationId xmlns:a16="http://schemas.microsoft.com/office/drawing/2014/main" id="{65C19F7C-3C6D-4C54-BE0E-8F3186F1A83E}"/>
                </a:ext>
              </a:extLst>
            </p:cNvPr>
            <p:cNvSpPr>
              <a:spLocks/>
            </p:cNvSpPr>
            <p:nvPr/>
          </p:nvSpPr>
          <p:spPr bwMode="auto">
            <a:xfrm>
              <a:off x="2790825" y="3022600"/>
              <a:ext cx="17463" cy="23813"/>
            </a:xfrm>
            <a:custGeom>
              <a:avLst/>
              <a:gdLst>
                <a:gd name="T0" fmla="*/ 240 w 240"/>
                <a:gd name="T1" fmla="*/ 0 h 336"/>
                <a:gd name="T2" fmla="*/ 96 w 240"/>
                <a:gd name="T3" fmla="*/ 336 h 336"/>
                <a:gd name="T4" fmla="*/ 52 w 240"/>
                <a:gd name="T5" fmla="*/ 336 h 336"/>
                <a:gd name="T6" fmla="*/ 98 w 240"/>
                <a:gd name="T7" fmla="*/ 233 h 336"/>
                <a:gd name="T8" fmla="*/ 0 w 240"/>
                <a:gd name="T9" fmla="*/ 0 h 336"/>
                <a:gd name="T10" fmla="*/ 45 w 240"/>
                <a:gd name="T11" fmla="*/ 0 h 336"/>
                <a:gd name="T12" fmla="*/ 120 w 240"/>
                <a:gd name="T13" fmla="*/ 182 h 336"/>
                <a:gd name="T14" fmla="*/ 196 w 240"/>
                <a:gd name="T15" fmla="*/ 0 h 336"/>
                <a:gd name="T16" fmla="*/ 240 w 240"/>
                <a:gd name="T17" fmla="*/ 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0" h="336">
                  <a:moveTo>
                    <a:pt x="240" y="0"/>
                  </a:moveTo>
                  <a:lnTo>
                    <a:pt x="96" y="336"/>
                  </a:lnTo>
                  <a:lnTo>
                    <a:pt x="52" y="336"/>
                  </a:lnTo>
                  <a:lnTo>
                    <a:pt x="98" y="233"/>
                  </a:lnTo>
                  <a:lnTo>
                    <a:pt x="0" y="0"/>
                  </a:lnTo>
                  <a:lnTo>
                    <a:pt x="45" y="0"/>
                  </a:lnTo>
                  <a:lnTo>
                    <a:pt x="120" y="182"/>
                  </a:lnTo>
                  <a:lnTo>
                    <a:pt x="196" y="0"/>
                  </a:lnTo>
                  <a:lnTo>
                    <a:pt x="240" y="0"/>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6" name="Freeform 211">
              <a:extLst>
                <a:ext uri="{FF2B5EF4-FFF2-40B4-BE49-F238E27FC236}">
                  <a16:creationId xmlns:a16="http://schemas.microsoft.com/office/drawing/2014/main" id="{6DE3E5C3-206F-46CA-861E-CF0265638222}"/>
                </a:ext>
              </a:extLst>
            </p:cNvPr>
            <p:cNvSpPr>
              <a:spLocks noEditPoints="1"/>
            </p:cNvSpPr>
            <p:nvPr/>
          </p:nvSpPr>
          <p:spPr bwMode="auto">
            <a:xfrm>
              <a:off x="2808287" y="3032125"/>
              <a:ext cx="4763" cy="19050"/>
            </a:xfrm>
            <a:custGeom>
              <a:avLst/>
              <a:gdLst>
                <a:gd name="T0" fmla="*/ 85 w 85"/>
                <a:gd name="T1" fmla="*/ 28 h 275"/>
                <a:gd name="T2" fmla="*/ 55 w 85"/>
                <a:gd name="T3" fmla="*/ 28 h 275"/>
                <a:gd name="T4" fmla="*/ 55 w 85"/>
                <a:gd name="T5" fmla="*/ 0 h 275"/>
                <a:gd name="T6" fmla="*/ 85 w 85"/>
                <a:gd name="T7" fmla="*/ 0 h 275"/>
                <a:gd name="T8" fmla="*/ 85 w 85"/>
                <a:gd name="T9" fmla="*/ 28 h 275"/>
                <a:gd name="T10" fmla="*/ 83 w 85"/>
                <a:gd name="T11" fmla="*/ 218 h 275"/>
                <a:gd name="T12" fmla="*/ 69 w 85"/>
                <a:gd name="T13" fmla="*/ 260 h 275"/>
                <a:gd name="T14" fmla="*/ 31 w 85"/>
                <a:gd name="T15" fmla="*/ 275 h 275"/>
                <a:gd name="T16" fmla="*/ 16 w 85"/>
                <a:gd name="T17" fmla="*/ 273 h 275"/>
                <a:gd name="T18" fmla="*/ 0 w 85"/>
                <a:gd name="T19" fmla="*/ 271 h 275"/>
                <a:gd name="T20" fmla="*/ 0 w 85"/>
                <a:gd name="T21" fmla="*/ 245 h 275"/>
                <a:gd name="T22" fmla="*/ 2 w 85"/>
                <a:gd name="T23" fmla="*/ 245 h 275"/>
                <a:gd name="T24" fmla="*/ 12 w 85"/>
                <a:gd name="T25" fmla="*/ 249 h 275"/>
                <a:gd name="T26" fmla="*/ 26 w 85"/>
                <a:gd name="T27" fmla="*/ 251 h 275"/>
                <a:gd name="T28" fmla="*/ 42 w 85"/>
                <a:gd name="T29" fmla="*/ 248 h 275"/>
                <a:gd name="T30" fmla="*/ 52 w 85"/>
                <a:gd name="T31" fmla="*/ 239 h 275"/>
                <a:gd name="T32" fmla="*/ 56 w 85"/>
                <a:gd name="T33" fmla="*/ 225 h 275"/>
                <a:gd name="T34" fmla="*/ 57 w 85"/>
                <a:gd name="T35" fmla="*/ 206 h 275"/>
                <a:gd name="T36" fmla="*/ 57 w 85"/>
                <a:gd name="T37" fmla="*/ 77 h 275"/>
                <a:gd name="T38" fmla="*/ 23 w 85"/>
                <a:gd name="T39" fmla="*/ 77 h 275"/>
                <a:gd name="T40" fmla="*/ 23 w 85"/>
                <a:gd name="T41" fmla="*/ 55 h 275"/>
                <a:gd name="T42" fmla="*/ 83 w 85"/>
                <a:gd name="T43" fmla="*/ 55 h 275"/>
                <a:gd name="T44" fmla="*/ 83 w 85"/>
                <a:gd name="T45" fmla="*/ 218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5" h="275">
                  <a:moveTo>
                    <a:pt x="85" y="28"/>
                  </a:moveTo>
                  <a:lnTo>
                    <a:pt x="55" y="28"/>
                  </a:lnTo>
                  <a:lnTo>
                    <a:pt x="55" y="0"/>
                  </a:lnTo>
                  <a:lnTo>
                    <a:pt x="85" y="0"/>
                  </a:lnTo>
                  <a:lnTo>
                    <a:pt x="85" y="28"/>
                  </a:lnTo>
                  <a:close/>
                  <a:moveTo>
                    <a:pt x="83" y="218"/>
                  </a:moveTo>
                  <a:cubicBezTo>
                    <a:pt x="83" y="237"/>
                    <a:pt x="79" y="251"/>
                    <a:pt x="69" y="260"/>
                  </a:cubicBezTo>
                  <a:cubicBezTo>
                    <a:pt x="60" y="270"/>
                    <a:pt x="47" y="275"/>
                    <a:pt x="31" y="275"/>
                  </a:cubicBezTo>
                  <a:cubicBezTo>
                    <a:pt x="27" y="275"/>
                    <a:pt x="22" y="274"/>
                    <a:pt x="16" y="273"/>
                  </a:cubicBezTo>
                  <a:cubicBezTo>
                    <a:pt x="10" y="273"/>
                    <a:pt x="4" y="272"/>
                    <a:pt x="0" y="271"/>
                  </a:cubicBezTo>
                  <a:lnTo>
                    <a:pt x="0" y="245"/>
                  </a:lnTo>
                  <a:lnTo>
                    <a:pt x="2" y="245"/>
                  </a:lnTo>
                  <a:cubicBezTo>
                    <a:pt x="4" y="246"/>
                    <a:pt x="8" y="247"/>
                    <a:pt x="12" y="249"/>
                  </a:cubicBezTo>
                  <a:cubicBezTo>
                    <a:pt x="17" y="250"/>
                    <a:pt x="21" y="251"/>
                    <a:pt x="26" y="251"/>
                  </a:cubicBezTo>
                  <a:cubicBezTo>
                    <a:pt x="33" y="251"/>
                    <a:pt x="38" y="250"/>
                    <a:pt x="42" y="248"/>
                  </a:cubicBezTo>
                  <a:cubicBezTo>
                    <a:pt x="46" y="246"/>
                    <a:pt x="49" y="243"/>
                    <a:pt x="52" y="239"/>
                  </a:cubicBezTo>
                  <a:cubicBezTo>
                    <a:pt x="54" y="235"/>
                    <a:pt x="55" y="231"/>
                    <a:pt x="56" y="225"/>
                  </a:cubicBezTo>
                  <a:cubicBezTo>
                    <a:pt x="56" y="220"/>
                    <a:pt x="57" y="213"/>
                    <a:pt x="57" y="206"/>
                  </a:cubicBezTo>
                  <a:lnTo>
                    <a:pt x="57" y="77"/>
                  </a:lnTo>
                  <a:lnTo>
                    <a:pt x="23" y="77"/>
                  </a:lnTo>
                  <a:lnTo>
                    <a:pt x="23" y="55"/>
                  </a:lnTo>
                  <a:lnTo>
                    <a:pt x="83" y="55"/>
                  </a:lnTo>
                  <a:lnTo>
                    <a:pt x="83" y="218"/>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7" name="Freeform 212">
              <a:extLst>
                <a:ext uri="{FF2B5EF4-FFF2-40B4-BE49-F238E27FC236}">
                  <a16:creationId xmlns:a16="http://schemas.microsoft.com/office/drawing/2014/main" id="{DFDEE6E3-1BE7-4461-B4FD-8CC180BA3053}"/>
                </a:ext>
              </a:extLst>
            </p:cNvPr>
            <p:cNvSpPr>
              <a:spLocks/>
            </p:cNvSpPr>
            <p:nvPr/>
          </p:nvSpPr>
          <p:spPr bwMode="auto">
            <a:xfrm>
              <a:off x="2817812" y="3033713"/>
              <a:ext cx="12700" cy="12700"/>
            </a:xfrm>
            <a:custGeom>
              <a:avLst/>
              <a:gdLst>
                <a:gd name="T0" fmla="*/ 179 w 179"/>
                <a:gd name="T1" fmla="*/ 101 h 178"/>
                <a:gd name="T2" fmla="*/ 101 w 179"/>
                <a:gd name="T3" fmla="*/ 101 h 178"/>
                <a:gd name="T4" fmla="*/ 101 w 179"/>
                <a:gd name="T5" fmla="*/ 178 h 178"/>
                <a:gd name="T6" fmla="*/ 78 w 179"/>
                <a:gd name="T7" fmla="*/ 178 h 178"/>
                <a:gd name="T8" fmla="*/ 78 w 179"/>
                <a:gd name="T9" fmla="*/ 101 h 178"/>
                <a:gd name="T10" fmla="*/ 0 w 179"/>
                <a:gd name="T11" fmla="*/ 101 h 178"/>
                <a:gd name="T12" fmla="*/ 0 w 179"/>
                <a:gd name="T13" fmla="*/ 78 h 178"/>
                <a:gd name="T14" fmla="*/ 78 w 179"/>
                <a:gd name="T15" fmla="*/ 78 h 178"/>
                <a:gd name="T16" fmla="*/ 78 w 179"/>
                <a:gd name="T17" fmla="*/ 0 h 178"/>
                <a:gd name="T18" fmla="*/ 101 w 179"/>
                <a:gd name="T19" fmla="*/ 0 h 178"/>
                <a:gd name="T20" fmla="*/ 101 w 179"/>
                <a:gd name="T21" fmla="*/ 78 h 178"/>
                <a:gd name="T22" fmla="*/ 179 w 179"/>
                <a:gd name="T23" fmla="*/ 78 h 178"/>
                <a:gd name="T24" fmla="*/ 179 w 179"/>
                <a:gd name="T25" fmla="*/ 101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178">
                  <a:moveTo>
                    <a:pt x="179" y="101"/>
                  </a:moveTo>
                  <a:lnTo>
                    <a:pt x="101" y="101"/>
                  </a:lnTo>
                  <a:lnTo>
                    <a:pt x="101" y="178"/>
                  </a:lnTo>
                  <a:lnTo>
                    <a:pt x="78" y="178"/>
                  </a:lnTo>
                  <a:lnTo>
                    <a:pt x="78" y="101"/>
                  </a:lnTo>
                  <a:lnTo>
                    <a:pt x="0" y="101"/>
                  </a:lnTo>
                  <a:lnTo>
                    <a:pt x="0" y="78"/>
                  </a:lnTo>
                  <a:lnTo>
                    <a:pt x="78" y="78"/>
                  </a:lnTo>
                  <a:lnTo>
                    <a:pt x="78" y="0"/>
                  </a:lnTo>
                  <a:lnTo>
                    <a:pt x="101" y="0"/>
                  </a:lnTo>
                  <a:lnTo>
                    <a:pt x="101" y="78"/>
                  </a:lnTo>
                  <a:lnTo>
                    <a:pt x="179" y="78"/>
                  </a:lnTo>
                  <a:lnTo>
                    <a:pt x="179" y="101"/>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8" name="Freeform 213">
              <a:extLst>
                <a:ext uri="{FF2B5EF4-FFF2-40B4-BE49-F238E27FC236}">
                  <a16:creationId xmlns:a16="http://schemas.microsoft.com/office/drawing/2014/main" id="{E9ACF1FE-6FFD-43B0-BD69-A8FB04BD6078}"/>
                </a:ext>
              </a:extLst>
            </p:cNvPr>
            <p:cNvSpPr>
              <a:spLocks/>
            </p:cNvSpPr>
            <p:nvPr/>
          </p:nvSpPr>
          <p:spPr bwMode="auto">
            <a:xfrm>
              <a:off x="2835275" y="3032125"/>
              <a:ext cx="7938" cy="14288"/>
            </a:xfrm>
            <a:custGeom>
              <a:avLst/>
              <a:gdLst>
                <a:gd name="T0" fmla="*/ 115 w 115"/>
                <a:gd name="T1" fmla="*/ 213 h 213"/>
                <a:gd name="T2" fmla="*/ 0 w 115"/>
                <a:gd name="T3" fmla="*/ 213 h 213"/>
                <a:gd name="T4" fmla="*/ 0 w 115"/>
                <a:gd name="T5" fmla="*/ 191 h 213"/>
                <a:gd name="T6" fmla="*/ 44 w 115"/>
                <a:gd name="T7" fmla="*/ 191 h 213"/>
                <a:gd name="T8" fmla="*/ 44 w 115"/>
                <a:gd name="T9" fmla="*/ 49 h 213"/>
                <a:gd name="T10" fmla="*/ 0 w 115"/>
                <a:gd name="T11" fmla="*/ 49 h 213"/>
                <a:gd name="T12" fmla="*/ 0 w 115"/>
                <a:gd name="T13" fmla="*/ 30 h 213"/>
                <a:gd name="T14" fmla="*/ 19 w 115"/>
                <a:gd name="T15" fmla="*/ 28 h 213"/>
                <a:gd name="T16" fmla="*/ 35 w 115"/>
                <a:gd name="T17" fmla="*/ 24 h 213"/>
                <a:gd name="T18" fmla="*/ 45 w 115"/>
                <a:gd name="T19" fmla="*/ 15 h 213"/>
                <a:gd name="T20" fmla="*/ 49 w 115"/>
                <a:gd name="T21" fmla="*/ 0 h 213"/>
                <a:gd name="T22" fmla="*/ 71 w 115"/>
                <a:gd name="T23" fmla="*/ 0 h 213"/>
                <a:gd name="T24" fmla="*/ 71 w 115"/>
                <a:gd name="T25" fmla="*/ 191 h 213"/>
                <a:gd name="T26" fmla="*/ 115 w 115"/>
                <a:gd name="T27" fmla="*/ 191 h 213"/>
                <a:gd name="T28" fmla="*/ 115 w 115"/>
                <a:gd name="T29" fmla="*/ 213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5" h="213">
                  <a:moveTo>
                    <a:pt x="115" y="213"/>
                  </a:moveTo>
                  <a:lnTo>
                    <a:pt x="0" y="213"/>
                  </a:lnTo>
                  <a:lnTo>
                    <a:pt x="0" y="191"/>
                  </a:lnTo>
                  <a:lnTo>
                    <a:pt x="44" y="191"/>
                  </a:lnTo>
                  <a:lnTo>
                    <a:pt x="44" y="49"/>
                  </a:lnTo>
                  <a:lnTo>
                    <a:pt x="0" y="49"/>
                  </a:lnTo>
                  <a:lnTo>
                    <a:pt x="0" y="30"/>
                  </a:lnTo>
                  <a:cubicBezTo>
                    <a:pt x="6" y="30"/>
                    <a:pt x="12" y="29"/>
                    <a:pt x="19" y="28"/>
                  </a:cubicBezTo>
                  <a:cubicBezTo>
                    <a:pt x="26" y="27"/>
                    <a:pt x="31" y="26"/>
                    <a:pt x="35" y="24"/>
                  </a:cubicBezTo>
                  <a:cubicBezTo>
                    <a:pt x="39" y="21"/>
                    <a:pt x="42" y="18"/>
                    <a:pt x="45" y="15"/>
                  </a:cubicBezTo>
                  <a:cubicBezTo>
                    <a:pt x="47" y="11"/>
                    <a:pt x="49" y="6"/>
                    <a:pt x="49" y="0"/>
                  </a:cubicBezTo>
                  <a:lnTo>
                    <a:pt x="71" y="0"/>
                  </a:lnTo>
                  <a:lnTo>
                    <a:pt x="71" y="191"/>
                  </a:lnTo>
                  <a:lnTo>
                    <a:pt x="115" y="191"/>
                  </a:lnTo>
                  <a:lnTo>
                    <a:pt x="115" y="213"/>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9" name="Freeform 214">
              <a:extLst>
                <a:ext uri="{FF2B5EF4-FFF2-40B4-BE49-F238E27FC236}">
                  <a16:creationId xmlns:a16="http://schemas.microsoft.com/office/drawing/2014/main" id="{FD09AA7E-BA08-476C-B88B-11681AC5656A}"/>
                </a:ext>
              </a:extLst>
            </p:cNvPr>
            <p:cNvSpPr>
              <a:spLocks/>
            </p:cNvSpPr>
            <p:nvPr/>
          </p:nvSpPr>
          <p:spPr bwMode="auto">
            <a:xfrm>
              <a:off x="2789237" y="2951163"/>
              <a:ext cx="17463" cy="23813"/>
            </a:xfrm>
            <a:custGeom>
              <a:avLst/>
              <a:gdLst>
                <a:gd name="T0" fmla="*/ 240 w 240"/>
                <a:gd name="T1" fmla="*/ 0 h 336"/>
                <a:gd name="T2" fmla="*/ 97 w 240"/>
                <a:gd name="T3" fmla="*/ 336 h 336"/>
                <a:gd name="T4" fmla="*/ 52 w 240"/>
                <a:gd name="T5" fmla="*/ 336 h 336"/>
                <a:gd name="T6" fmla="*/ 98 w 240"/>
                <a:gd name="T7" fmla="*/ 234 h 336"/>
                <a:gd name="T8" fmla="*/ 0 w 240"/>
                <a:gd name="T9" fmla="*/ 0 h 336"/>
                <a:gd name="T10" fmla="*/ 45 w 240"/>
                <a:gd name="T11" fmla="*/ 0 h 336"/>
                <a:gd name="T12" fmla="*/ 121 w 240"/>
                <a:gd name="T13" fmla="*/ 182 h 336"/>
                <a:gd name="T14" fmla="*/ 197 w 240"/>
                <a:gd name="T15" fmla="*/ 0 h 336"/>
                <a:gd name="T16" fmla="*/ 240 w 240"/>
                <a:gd name="T17" fmla="*/ 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0" h="336">
                  <a:moveTo>
                    <a:pt x="240" y="0"/>
                  </a:moveTo>
                  <a:lnTo>
                    <a:pt x="97" y="336"/>
                  </a:lnTo>
                  <a:lnTo>
                    <a:pt x="52" y="336"/>
                  </a:lnTo>
                  <a:lnTo>
                    <a:pt x="98" y="234"/>
                  </a:lnTo>
                  <a:lnTo>
                    <a:pt x="0" y="0"/>
                  </a:lnTo>
                  <a:lnTo>
                    <a:pt x="45" y="0"/>
                  </a:lnTo>
                  <a:lnTo>
                    <a:pt x="121" y="182"/>
                  </a:lnTo>
                  <a:lnTo>
                    <a:pt x="197" y="0"/>
                  </a:lnTo>
                  <a:lnTo>
                    <a:pt x="240" y="0"/>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20" name="Freeform 215">
              <a:extLst>
                <a:ext uri="{FF2B5EF4-FFF2-40B4-BE49-F238E27FC236}">
                  <a16:creationId xmlns:a16="http://schemas.microsoft.com/office/drawing/2014/main" id="{3FC49DF1-D512-4C24-8902-C600D4634863}"/>
                </a:ext>
              </a:extLst>
            </p:cNvPr>
            <p:cNvSpPr>
              <a:spLocks noEditPoints="1"/>
            </p:cNvSpPr>
            <p:nvPr/>
          </p:nvSpPr>
          <p:spPr bwMode="auto">
            <a:xfrm>
              <a:off x="2806700" y="2959100"/>
              <a:ext cx="4763" cy="19050"/>
            </a:xfrm>
            <a:custGeom>
              <a:avLst/>
              <a:gdLst>
                <a:gd name="T0" fmla="*/ 85 w 85"/>
                <a:gd name="T1" fmla="*/ 28 h 275"/>
                <a:gd name="T2" fmla="*/ 55 w 85"/>
                <a:gd name="T3" fmla="*/ 28 h 275"/>
                <a:gd name="T4" fmla="*/ 55 w 85"/>
                <a:gd name="T5" fmla="*/ 0 h 275"/>
                <a:gd name="T6" fmla="*/ 85 w 85"/>
                <a:gd name="T7" fmla="*/ 0 h 275"/>
                <a:gd name="T8" fmla="*/ 85 w 85"/>
                <a:gd name="T9" fmla="*/ 28 h 275"/>
                <a:gd name="T10" fmla="*/ 84 w 85"/>
                <a:gd name="T11" fmla="*/ 218 h 275"/>
                <a:gd name="T12" fmla="*/ 69 w 85"/>
                <a:gd name="T13" fmla="*/ 261 h 275"/>
                <a:gd name="T14" fmla="*/ 31 w 85"/>
                <a:gd name="T15" fmla="*/ 275 h 275"/>
                <a:gd name="T16" fmla="*/ 16 w 85"/>
                <a:gd name="T17" fmla="*/ 274 h 275"/>
                <a:gd name="T18" fmla="*/ 0 w 85"/>
                <a:gd name="T19" fmla="*/ 271 h 275"/>
                <a:gd name="T20" fmla="*/ 0 w 85"/>
                <a:gd name="T21" fmla="*/ 245 h 275"/>
                <a:gd name="T22" fmla="*/ 2 w 85"/>
                <a:gd name="T23" fmla="*/ 245 h 275"/>
                <a:gd name="T24" fmla="*/ 13 w 85"/>
                <a:gd name="T25" fmla="*/ 249 h 275"/>
                <a:gd name="T26" fmla="*/ 26 w 85"/>
                <a:gd name="T27" fmla="*/ 251 h 275"/>
                <a:gd name="T28" fmla="*/ 42 w 85"/>
                <a:gd name="T29" fmla="*/ 248 h 275"/>
                <a:gd name="T30" fmla="*/ 52 w 85"/>
                <a:gd name="T31" fmla="*/ 240 h 275"/>
                <a:gd name="T32" fmla="*/ 56 w 85"/>
                <a:gd name="T33" fmla="*/ 226 h 275"/>
                <a:gd name="T34" fmla="*/ 57 w 85"/>
                <a:gd name="T35" fmla="*/ 206 h 275"/>
                <a:gd name="T36" fmla="*/ 57 w 85"/>
                <a:gd name="T37" fmla="*/ 78 h 275"/>
                <a:gd name="T38" fmla="*/ 24 w 85"/>
                <a:gd name="T39" fmla="*/ 78 h 275"/>
                <a:gd name="T40" fmla="*/ 24 w 85"/>
                <a:gd name="T41" fmla="*/ 55 h 275"/>
                <a:gd name="T42" fmla="*/ 84 w 85"/>
                <a:gd name="T43" fmla="*/ 55 h 275"/>
                <a:gd name="T44" fmla="*/ 84 w 85"/>
                <a:gd name="T45" fmla="*/ 218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5" h="275">
                  <a:moveTo>
                    <a:pt x="85" y="28"/>
                  </a:moveTo>
                  <a:lnTo>
                    <a:pt x="55" y="28"/>
                  </a:lnTo>
                  <a:lnTo>
                    <a:pt x="55" y="0"/>
                  </a:lnTo>
                  <a:lnTo>
                    <a:pt x="85" y="0"/>
                  </a:lnTo>
                  <a:lnTo>
                    <a:pt x="85" y="28"/>
                  </a:lnTo>
                  <a:close/>
                  <a:moveTo>
                    <a:pt x="84" y="218"/>
                  </a:moveTo>
                  <a:cubicBezTo>
                    <a:pt x="84" y="237"/>
                    <a:pt x="79" y="251"/>
                    <a:pt x="69" y="261"/>
                  </a:cubicBezTo>
                  <a:cubicBezTo>
                    <a:pt x="60" y="270"/>
                    <a:pt x="47" y="275"/>
                    <a:pt x="31" y="275"/>
                  </a:cubicBezTo>
                  <a:cubicBezTo>
                    <a:pt x="27" y="275"/>
                    <a:pt x="22" y="275"/>
                    <a:pt x="16" y="274"/>
                  </a:cubicBezTo>
                  <a:cubicBezTo>
                    <a:pt x="10" y="273"/>
                    <a:pt x="5" y="272"/>
                    <a:pt x="0" y="271"/>
                  </a:cubicBezTo>
                  <a:lnTo>
                    <a:pt x="0" y="245"/>
                  </a:lnTo>
                  <a:lnTo>
                    <a:pt x="2" y="245"/>
                  </a:lnTo>
                  <a:cubicBezTo>
                    <a:pt x="4" y="246"/>
                    <a:pt x="8" y="248"/>
                    <a:pt x="13" y="249"/>
                  </a:cubicBezTo>
                  <a:cubicBezTo>
                    <a:pt x="17" y="250"/>
                    <a:pt x="22" y="251"/>
                    <a:pt x="26" y="251"/>
                  </a:cubicBezTo>
                  <a:cubicBezTo>
                    <a:pt x="33" y="251"/>
                    <a:pt x="38" y="250"/>
                    <a:pt x="42" y="248"/>
                  </a:cubicBezTo>
                  <a:cubicBezTo>
                    <a:pt x="47" y="246"/>
                    <a:pt x="50" y="243"/>
                    <a:pt x="52" y="240"/>
                  </a:cubicBezTo>
                  <a:cubicBezTo>
                    <a:pt x="54" y="236"/>
                    <a:pt x="55" y="231"/>
                    <a:pt x="56" y="226"/>
                  </a:cubicBezTo>
                  <a:cubicBezTo>
                    <a:pt x="56" y="220"/>
                    <a:pt x="57" y="214"/>
                    <a:pt x="57" y="206"/>
                  </a:cubicBezTo>
                  <a:lnTo>
                    <a:pt x="57" y="78"/>
                  </a:lnTo>
                  <a:lnTo>
                    <a:pt x="24" y="78"/>
                  </a:lnTo>
                  <a:lnTo>
                    <a:pt x="24" y="55"/>
                  </a:lnTo>
                  <a:lnTo>
                    <a:pt x="84" y="55"/>
                  </a:lnTo>
                  <a:lnTo>
                    <a:pt x="84" y="218"/>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21" name="Freeform 216">
              <a:extLst>
                <a:ext uri="{FF2B5EF4-FFF2-40B4-BE49-F238E27FC236}">
                  <a16:creationId xmlns:a16="http://schemas.microsoft.com/office/drawing/2014/main" id="{0E9D1EDA-EDCA-47BF-B1B6-9FEBF34816C9}"/>
                </a:ext>
              </a:extLst>
            </p:cNvPr>
            <p:cNvSpPr>
              <a:spLocks/>
            </p:cNvSpPr>
            <p:nvPr/>
          </p:nvSpPr>
          <p:spPr bwMode="auto">
            <a:xfrm>
              <a:off x="2816225" y="2962275"/>
              <a:ext cx="11113" cy="12700"/>
            </a:xfrm>
            <a:custGeom>
              <a:avLst/>
              <a:gdLst>
                <a:gd name="T0" fmla="*/ 179 w 179"/>
                <a:gd name="T1" fmla="*/ 101 h 179"/>
                <a:gd name="T2" fmla="*/ 101 w 179"/>
                <a:gd name="T3" fmla="*/ 101 h 179"/>
                <a:gd name="T4" fmla="*/ 101 w 179"/>
                <a:gd name="T5" fmla="*/ 179 h 179"/>
                <a:gd name="T6" fmla="*/ 78 w 179"/>
                <a:gd name="T7" fmla="*/ 179 h 179"/>
                <a:gd name="T8" fmla="*/ 78 w 179"/>
                <a:gd name="T9" fmla="*/ 101 h 179"/>
                <a:gd name="T10" fmla="*/ 0 w 179"/>
                <a:gd name="T11" fmla="*/ 101 h 179"/>
                <a:gd name="T12" fmla="*/ 0 w 179"/>
                <a:gd name="T13" fmla="*/ 78 h 179"/>
                <a:gd name="T14" fmla="*/ 78 w 179"/>
                <a:gd name="T15" fmla="*/ 78 h 179"/>
                <a:gd name="T16" fmla="*/ 78 w 179"/>
                <a:gd name="T17" fmla="*/ 0 h 179"/>
                <a:gd name="T18" fmla="*/ 101 w 179"/>
                <a:gd name="T19" fmla="*/ 0 h 179"/>
                <a:gd name="T20" fmla="*/ 101 w 179"/>
                <a:gd name="T21" fmla="*/ 78 h 179"/>
                <a:gd name="T22" fmla="*/ 179 w 179"/>
                <a:gd name="T23" fmla="*/ 78 h 179"/>
                <a:gd name="T24" fmla="*/ 179 w 179"/>
                <a:gd name="T25" fmla="*/ 101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179">
                  <a:moveTo>
                    <a:pt x="179" y="101"/>
                  </a:moveTo>
                  <a:lnTo>
                    <a:pt x="101" y="101"/>
                  </a:lnTo>
                  <a:lnTo>
                    <a:pt x="101" y="179"/>
                  </a:lnTo>
                  <a:lnTo>
                    <a:pt x="78" y="179"/>
                  </a:lnTo>
                  <a:lnTo>
                    <a:pt x="78" y="101"/>
                  </a:lnTo>
                  <a:lnTo>
                    <a:pt x="0" y="101"/>
                  </a:lnTo>
                  <a:lnTo>
                    <a:pt x="0" y="78"/>
                  </a:lnTo>
                  <a:lnTo>
                    <a:pt x="78" y="78"/>
                  </a:lnTo>
                  <a:lnTo>
                    <a:pt x="78" y="0"/>
                  </a:lnTo>
                  <a:lnTo>
                    <a:pt x="101" y="0"/>
                  </a:lnTo>
                  <a:lnTo>
                    <a:pt x="101" y="78"/>
                  </a:lnTo>
                  <a:lnTo>
                    <a:pt x="179" y="78"/>
                  </a:lnTo>
                  <a:lnTo>
                    <a:pt x="179" y="101"/>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22" name="Freeform 217">
              <a:extLst>
                <a:ext uri="{FF2B5EF4-FFF2-40B4-BE49-F238E27FC236}">
                  <a16:creationId xmlns:a16="http://schemas.microsoft.com/office/drawing/2014/main" id="{54A2E40E-E26C-43D5-ACEC-EC6FD1FA6CA3}"/>
                </a:ext>
              </a:extLst>
            </p:cNvPr>
            <p:cNvSpPr>
              <a:spLocks/>
            </p:cNvSpPr>
            <p:nvPr/>
          </p:nvSpPr>
          <p:spPr bwMode="auto">
            <a:xfrm>
              <a:off x="2832100" y="2959100"/>
              <a:ext cx="9525" cy="15875"/>
            </a:xfrm>
            <a:custGeom>
              <a:avLst/>
              <a:gdLst>
                <a:gd name="T0" fmla="*/ 144 w 144"/>
                <a:gd name="T1" fmla="*/ 218 h 218"/>
                <a:gd name="T2" fmla="*/ 0 w 144"/>
                <a:gd name="T3" fmla="*/ 218 h 218"/>
                <a:gd name="T4" fmla="*/ 0 w 144"/>
                <a:gd name="T5" fmla="*/ 188 h 218"/>
                <a:gd name="T6" fmla="*/ 30 w 144"/>
                <a:gd name="T7" fmla="*/ 162 h 218"/>
                <a:gd name="T8" fmla="*/ 58 w 144"/>
                <a:gd name="T9" fmla="*/ 136 h 218"/>
                <a:gd name="T10" fmla="*/ 96 w 144"/>
                <a:gd name="T11" fmla="*/ 94 h 218"/>
                <a:gd name="T12" fmla="*/ 106 w 144"/>
                <a:gd name="T13" fmla="*/ 60 h 218"/>
                <a:gd name="T14" fmla="*/ 95 w 144"/>
                <a:gd name="T15" fmla="*/ 34 h 218"/>
                <a:gd name="T16" fmla="*/ 65 w 144"/>
                <a:gd name="T17" fmla="*/ 25 h 218"/>
                <a:gd name="T18" fmla="*/ 36 w 144"/>
                <a:gd name="T19" fmla="*/ 30 h 218"/>
                <a:gd name="T20" fmla="*/ 7 w 144"/>
                <a:gd name="T21" fmla="*/ 44 h 218"/>
                <a:gd name="T22" fmla="*/ 5 w 144"/>
                <a:gd name="T23" fmla="*/ 44 h 218"/>
                <a:gd name="T24" fmla="*/ 5 w 144"/>
                <a:gd name="T25" fmla="*/ 14 h 218"/>
                <a:gd name="T26" fmla="*/ 32 w 144"/>
                <a:gd name="T27" fmla="*/ 5 h 218"/>
                <a:gd name="T28" fmla="*/ 65 w 144"/>
                <a:gd name="T29" fmla="*/ 0 h 218"/>
                <a:gd name="T30" fmla="*/ 117 w 144"/>
                <a:gd name="T31" fmla="*/ 16 h 218"/>
                <a:gd name="T32" fmla="*/ 135 w 144"/>
                <a:gd name="T33" fmla="*/ 59 h 218"/>
                <a:gd name="T34" fmla="*/ 132 w 144"/>
                <a:gd name="T35" fmla="*/ 82 h 218"/>
                <a:gd name="T36" fmla="*/ 123 w 144"/>
                <a:gd name="T37" fmla="*/ 102 h 218"/>
                <a:gd name="T38" fmla="*/ 110 w 144"/>
                <a:gd name="T39" fmla="*/ 119 h 218"/>
                <a:gd name="T40" fmla="*/ 92 w 144"/>
                <a:gd name="T41" fmla="*/ 138 h 218"/>
                <a:gd name="T42" fmla="*/ 60 w 144"/>
                <a:gd name="T43" fmla="*/ 167 h 218"/>
                <a:gd name="T44" fmla="*/ 30 w 144"/>
                <a:gd name="T45" fmla="*/ 193 h 218"/>
                <a:gd name="T46" fmla="*/ 144 w 144"/>
                <a:gd name="T47" fmla="*/ 193 h 218"/>
                <a:gd name="T48" fmla="*/ 144 w 144"/>
                <a:gd name="T49" fmla="*/ 218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4" h="218">
                  <a:moveTo>
                    <a:pt x="144" y="218"/>
                  </a:moveTo>
                  <a:lnTo>
                    <a:pt x="0" y="218"/>
                  </a:lnTo>
                  <a:lnTo>
                    <a:pt x="0" y="188"/>
                  </a:lnTo>
                  <a:cubicBezTo>
                    <a:pt x="10" y="179"/>
                    <a:pt x="20" y="171"/>
                    <a:pt x="30" y="162"/>
                  </a:cubicBezTo>
                  <a:cubicBezTo>
                    <a:pt x="40" y="153"/>
                    <a:pt x="50" y="145"/>
                    <a:pt x="58" y="136"/>
                  </a:cubicBezTo>
                  <a:cubicBezTo>
                    <a:pt x="77" y="119"/>
                    <a:pt x="89" y="105"/>
                    <a:pt x="96" y="94"/>
                  </a:cubicBezTo>
                  <a:cubicBezTo>
                    <a:pt x="103" y="84"/>
                    <a:pt x="106" y="73"/>
                    <a:pt x="106" y="60"/>
                  </a:cubicBezTo>
                  <a:cubicBezTo>
                    <a:pt x="106" y="49"/>
                    <a:pt x="102" y="41"/>
                    <a:pt x="95" y="34"/>
                  </a:cubicBezTo>
                  <a:cubicBezTo>
                    <a:pt x="88" y="28"/>
                    <a:pt x="78" y="25"/>
                    <a:pt x="65" y="25"/>
                  </a:cubicBezTo>
                  <a:cubicBezTo>
                    <a:pt x="56" y="25"/>
                    <a:pt x="47" y="27"/>
                    <a:pt x="36" y="30"/>
                  </a:cubicBezTo>
                  <a:cubicBezTo>
                    <a:pt x="26" y="33"/>
                    <a:pt x="16" y="37"/>
                    <a:pt x="7" y="44"/>
                  </a:cubicBezTo>
                  <a:lnTo>
                    <a:pt x="5" y="44"/>
                  </a:lnTo>
                  <a:lnTo>
                    <a:pt x="5" y="14"/>
                  </a:lnTo>
                  <a:cubicBezTo>
                    <a:pt x="12" y="10"/>
                    <a:pt x="21" y="7"/>
                    <a:pt x="32" y="5"/>
                  </a:cubicBezTo>
                  <a:cubicBezTo>
                    <a:pt x="44" y="2"/>
                    <a:pt x="55" y="0"/>
                    <a:pt x="65" y="0"/>
                  </a:cubicBezTo>
                  <a:cubicBezTo>
                    <a:pt x="87" y="0"/>
                    <a:pt x="104" y="6"/>
                    <a:pt x="117" y="16"/>
                  </a:cubicBezTo>
                  <a:cubicBezTo>
                    <a:pt x="129" y="27"/>
                    <a:pt x="135" y="41"/>
                    <a:pt x="135" y="59"/>
                  </a:cubicBezTo>
                  <a:cubicBezTo>
                    <a:pt x="135" y="67"/>
                    <a:pt x="134" y="75"/>
                    <a:pt x="132" y="82"/>
                  </a:cubicBezTo>
                  <a:cubicBezTo>
                    <a:pt x="130" y="89"/>
                    <a:pt x="127" y="95"/>
                    <a:pt x="123" y="102"/>
                  </a:cubicBezTo>
                  <a:cubicBezTo>
                    <a:pt x="119" y="107"/>
                    <a:pt x="115" y="113"/>
                    <a:pt x="110" y="119"/>
                  </a:cubicBezTo>
                  <a:cubicBezTo>
                    <a:pt x="105" y="125"/>
                    <a:pt x="99" y="131"/>
                    <a:pt x="92" y="138"/>
                  </a:cubicBezTo>
                  <a:cubicBezTo>
                    <a:pt x="82" y="148"/>
                    <a:pt x="71" y="158"/>
                    <a:pt x="60" y="167"/>
                  </a:cubicBezTo>
                  <a:cubicBezTo>
                    <a:pt x="49" y="176"/>
                    <a:pt x="39" y="185"/>
                    <a:pt x="30" y="193"/>
                  </a:cubicBezTo>
                  <a:lnTo>
                    <a:pt x="144" y="193"/>
                  </a:lnTo>
                  <a:lnTo>
                    <a:pt x="144" y="218"/>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grpSp>
      <mc:AlternateContent xmlns:mc="http://schemas.openxmlformats.org/markup-compatibility/2006" xmlns:p14="http://schemas.microsoft.com/office/powerpoint/2010/main">
        <mc:Choice Requires="p14">
          <p:contentPart p14:bwMode="auto" r:id="rId6">
            <p14:nvContentPartPr>
              <p14:cNvPr id="234" name="Ink 233">
                <a:extLst>
                  <a:ext uri="{FF2B5EF4-FFF2-40B4-BE49-F238E27FC236}">
                    <a16:creationId xmlns:a16="http://schemas.microsoft.com/office/drawing/2014/main" id="{09F7285E-6680-420A-9ACE-DFED7F2C6AEE}"/>
                  </a:ext>
                </a:extLst>
              </p14:cNvPr>
              <p14:cNvContentPartPr/>
              <p14:nvPr/>
            </p14:nvContentPartPr>
            <p14:xfrm>
              <a:off x="9814798" y="1461754"/>
              <a:ext cx="685910" cy="3226939"/>
            </p14:xfrm>
          </p:contentPart>
        </mc:Choice>
        <mc:Fallback xmlns="">
          <p:pic>
            <p:nvPicPr>
              <p:cNvPr id="234" name="Ink 233">
                <a:extLst>
                  <a:ext uri="{FF2B5EF4-FFF2-40B4-BE49-F238E27FC236}">
                    <a16:creationId xmlns:a16="http://schemas.microsoft.com/office/drawing/2014/main" id="{09F7285E-6680-420A-9ACE-DFED7F2C6AEE}"/>
                  </a:ext>
                </a:extLst>
              </p:cNvPr>
              <p:cNvPicPr/>
              <p:nvPr/>
            </p:nvPicPr>
            <p:blipFill>
              <a:blip r:embed="rId7"/>
              <a:stretch>
                <a:fillRect/>
              </a:stretch>
            </p:blipFill>
            <p:spPr>
              <a:xfrm>
                <a:off x="9805797" y="1452752"/>
                <a:ext cx="703553" cy="3244582"/>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42" name="Ink 241">
                <a:extLst>
                  <a:ext uri="{FF2B5EF4-FFF2-40B4-BE49-F238E27FC236}">
                    <a16:creationId xmlns:a16="http://schemas.microsoft.com/office/drawing/2014/main" id="{ABAF7D2C-98D2-4145-8B7D-268D5B7CD93D}"/>
                  </a:ext>
                </a:extLst>
              </p14:cNvPr>
              <p14:cNvContentPartPr/>
              <p14:nvPr/>
            </p14:nvContentPartPr>
            <p14:xfrm>
              <a:off x="8718737" y="2051607"/>
              <a:ext cx="837193" cy="2675250"/>
            </p14:xfrm>
          </p:contentPart>
        </mc:Choice>
        <mc:Fallback xmlns="">
          <p:pic>
            <p:nvPicPr>
              <p:cNvPr id="242" name="Ink 241">
                <a:extLst>
                  <a:ext uri="{FF2B5EF4-FFF2-40B4-BE49-F238E27FC236}">
                    <a16:creationId xmlns:a16="http://schemas.microsoft.com/office/drawing/2014/main" id="{ABAF7D2C-98D2-4145-8B7D-268D5B7CD93D}"/>
                  </a:ext>
                </a:extLst>
              </p:cNvPr>
              <p:cNvPicPr/>
              <p:nvPr/>
            </p:nvPicPr>
            <p:blipFill>
              <a:blip r:embed="rId9"/>
              <a:stretch>
                <a:fillRect/>
              </a:stretch>
            </p:blipFill>
            <p:spPr>
              <a:xfrm>
                <a:off x="8709739" y="2042607"/>
                <a:ext cx="854829" cy="2692891"/>
              </a:xfrm>
              <a:prstGeom prst="rect">
                <a:avLst/>
              </a:prstGeom>
            </p:spPr>
          </p:pic>
        </mc:Fallback>
      </mc:AlternateContent>
      <p:pic>
        <p:nvPicPr>
          <p:cNvPr id="225" name="Picture 224">
            <a:extLst>
              <a:ext uri="{FF2B5EF4-FFF2-40B4-BE49-F238E27FC236}">
                <a16:creationId xmlns:a16="http://schemas.microsoft.com/office/drawing/2014/main" id="{7A09CB7F-D20E-4332-B92B-86581C3C976D}"/>
              </a:ext>
            </a:extLst>
          </p:cNvPr>
          <p:cNvPicPr>
            <a:picLocks noChangeAspect="1"/>
          </p:cNvPicPr>
          <p:nvPr>
            <p:custDataLst>
              <p:tags r:id="rId2"/>
            </p:custDataLst>
          </p:nvPr>
        </p:nvPicPr>
        <p:blipFill>
          <a:blip r:embed="rId10">
            <a:extLst>
              <a:ext uri="{28A0092B-C50C-407E-A947-70E740481C1C}">
                <a14:useLocalDpi xmlns:a14="http://schemas.microsoft.com/office/drawing/2010/main" val="0"/>
              </a:ext>
            </a:extLst>
          </a:blip>
          <a:stretch>
            <a:fillRect/>
          </a:stretch>
        </p:blipFill>
        <p:spPr>
          <a:xfrm>
            <a:off x="901459" y="5327157"/>
            <a:ext cx="9338055" cy="947049"/>
          </a:xfrm>
          <a:prstGeom prst="rect">
            <a:avLst/>
          </a:prstGeom>
        </p:spPr>
      </p:pic>
      <p:pic>
        <p:nvPicPr>
          <p:cNvPr id="232" name="Picture 231">
            <a:extLst>
              <a:ext uri="{FF2B5EF4-FFF2-40B4-BE49-F238E27FC236}">
                <a16:creationId xmlns:a16="http://schemas.microsoft.com/office/drawing/2014/main" id="{680D6B57-8018-498A-9128-6A45F7A584B2}"/>
              </a:ext>
            </a:extLst>
          </p:cNvPr>
          <p:cNvPicPr>
            <a:picLocks noChangeAspect="1"/>
          </p:cNvPicPr>
          <p:nvPr>
            <p:custDataLst>
              <p:tags r:id="rId3"/>
            </p:custDataLst>
          </p:nvPr>
        </p:nvPicPr>
        <p:blipFill>
          <a:blip r:embed="rId11">
            <a:extLst>
              <a:ext uri="{28A0092B-C50C-407E-A947-70E740481C1C}">
                <a14:useLocalDpi xmlns:a14="http://schemas.microsoft.com/office/drawing/2010/main" val="0"/>
              </a:ext>
            </a:extLst>
          </a:blip>
          <a:stretch>
            <a:fillRect/>
          </a:stretch>
        </p:blipFill>
        <p:spPr>
          <a:xfrm>
            <a:off x="814797" y="1773847"/>
            <a:ext cx="6433220" cy="2978591"/>
          </a:xfrm>
          <a:prstGeom prst="rect">
            <a:avLst/>
          </a:prstGeom>
        </p:spPr>
      </p:pic>
      <p:sp>
        <p:nvSpPr>
          <p:cNvPr id="223" name="Rectangle 222">
            <a:extLst>
              <a:ext uri="{FF2B5EF4-FFF2-40B4-BE49-F238E27FC236}">
                <a16:creationId xmlns:a16="http://schemas.microsoft.com/office/drawing/2014/main" id="{CC917BC2-E401-465B-B710-C2B0CB70E1CA}"/>
              </a:ext>
            </a:extLst>
          </p:cNvPr>
          <p:cNvSpPr/>
          <p:nvPr/>
        </p:nvSpPr>
        <p:spPr>
          <a:xfrm>
            <a:off x="470146" y="1717129"/>
            <a:ext cx="96715" cy="154042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226" name="Rectangle 225">
            <a:extLst>
              <a:ext uri="{FF2B5EF4-FFF2-40B4-BE49-F238E27FC236}">
                <a16:creationId xmlns:a16="http://schemas.microsoft.com/office/drawing/2014/main" id="{C96EAD49-B3D5-4176-BA1A-8DDA977E7C24}"/>
              </a:ext>
            </a:extLst>
          </p:cNvPr>
          <p:cNvSpPr/>
          <p:nvPr/>
        </p:nvSpPr>
        <p:spPr>
          <a:xfrm>
            <a:off x="470146" y="3396464"/>
            <a:ext cx="96715" cy="84388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227" name="Rectangle 226">
            <a:extLst>
              <a:ext uri="{FF2B5EF4-FFF2-40B4-BE49-F238E27FC236}">
                <a16:creationId xmlns:a16="http://schemas.microsoft.com/office/drawing/2014/main" id="{141B2C5D-EC15-4176-8A41-9B0950658107}"/>
              </a:ext>
            </a:extLst>
          </p:cNvPr>
          <p:cNvSpPr/>
          <p:nvPr/>
        </p:nvSpPr>
        <p:spPr>
          <a:xfrm>
            <a:off x="470146" y="4334123"/>
            <a:ext cx="96715" cy="55537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228" name="Rectangle 227">
            <a:extLst>
              <a:ext uri="{FF2B5EF4-FFF2-40B4-BE49-F238E27FC236}">
                <a16:creationId xmlns:a16="http://schemas.microsoft.com/office/drawing/2014/main" id="{7C9AD648-D677-43F3-BB31-28F2E89827C5}"/>
              </a:ext>
            </a:extLst>
          </p:cNvPr>
          <p:cNvSpPr/>
          <p:nvPr/>
        </p:nvSpPr>
        <p:spPr>
          <a:xfrm>
            <a:off x="470146" y="5194548"/>
            <a:ext cx="96715" cy="55537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229" name="Rectangle 228">
            <a:extLst>
              <a:ext uri="{FF2B5EF4-FFF2-40B4-BE49-F238E27FC236}">
                <a16:creationId xmlns:a16="http://schemas.microsoft.com/office/drawing/2014/main" id="{FEDF0165-3BEB-4A4F-BDEA-EB820CF68865}"/>
              </a:ext>
            </a:extLst>
          </p:cNvPr>
          <p:cNvSpPr/>
          <p:nvPr/>
        </p:nvSpPr>
        <p:spPr>
          <a:xfrm>
            <a:off x="470145" y="5854948"/>
            <a:ext cx="96715" cy="55537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pic>
        <p:nvPicPr>
          <p:cNvPr id="230" name="Picture 229">
            <a:extLst>
              <a:ext uri="{FF2B5EF4-FFF2-40B4-BE49-F238E27FC236}">
                <a16:creationId xmlns:a16="http://schemas.microsoft.com/office/drawing/2014/main" id="{28DCB901-4B49-40D3-B395-727865105365}"/>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909285" y="2478839"/>
            <a:ext cx="6487927" cy="2557645"/>
          </a:xfrm>
          <a:prstGeom prst="rect">
            <a:avLst/>
          </a:prstGeom>
          <a:ln>
            <a:noFill/>
          </a:ln>
          <a:effectLst>
            <a:outerShdw blurRad="292100" dist="139700" dir="2700000" algn="tl" rotWithShape="0">
              <a:srgbClr val="333333">
                <a:alpha val="65000"/>
              </a:srgbClr>
            </a:outerShdw>
          </a:effectLst>
        </p:spPr>
      </p:pic>
      <p:sp>
        <p:nvSpPr>
          <p:cNvPr id="231" name="Rectangle 230">
            <a:extLst>
              <a:ext uri="{FF2B5EF4-FFF2-40B4-BE49-F238E27FC236}">
                <a16:creationId xmlns:a16="http://schemas.microsoft.com/office/drawing/2014/main" id="{65A518FA-9027-4736-9685-DC0E1BF1F798}"/>
              </a:ext>
            </a:extLst>
          </p:cNvPr>
          <p:cNvSpPr/>
          <p:nvPr/>
        </p:nvSpPr>
        <p:spPr>
          <a:xfrm>
            <a:off x="6461371" y="4321108"/>
            <a:ext cx="96715" cy="55537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233" name="Rectangle 232">
            <a:extLst>
              <a:ext uri="{FF2B5EF4-FFF2-40B4-BE49-F238E27FC236}">
                <a16:creationId xmlns:a16="http://schemas.microsoft.com/office/drawing/2014/main" id="{681C1597-CEBF-45DB-BC7E-68D70686A905}"/>
              </a:ext>
            </a:extLst>
          </p:cNvPr>
          <p:cNvSpPr/>
          <p:nvPr/>
        </p:nvSpPr>
        <p:spPr>
          <a:xfrm>
            <a:off x="4043617" y="4322782"/>
            <a:ext cx="96715" cy="55537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Tree>
    <p:custDataLst>
      <p:tags r:id="rId1"/>
    </p:custDataLst>
    <p:extLst>
      <p:ext uri="{BB962C8B-B14F-4D97-AF65-F5344CB8AC3E}">
        <p14:creationId xmlns:p14="http://schemas.microsoft.com/office/powerpoint/2010/main" val="116480852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advTm="1250">
        <p15:prstTrans prst="pageCurlDouble"/>
      </p:transition>
    </mc:Choice>
    <mc:Fallback xmlns="">
      <p:transition advTm="125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23"/>
                                        </p:tgtEl>
                                        <p:attrNameLst>
                                          <p:attrName>style.visibility</p:attrName>
                                        </p:attrNameLst>
                                      </p:cBhvr>
                                      <p:to>
                                        <p:strVal val="visible"/>
                                      </p:to>
                                    </p:set>
                                    <p:animEffect transition="in" filter="wipe(up)">
                                      <p:cBhvr>
                                        <p:cTn id="7" dur="500"/>
                                        <p:tgtEl>
                                          <p:spTgt spid="22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xit" presetSubtype="1" fill="hold" grpId="1" nodeType="clickEffect">
                                  <p:stCondLst>
                                    <p:cond delay="0"/>
                                  </p:stCondLst>
                                  <p:childTnLst>
                                    <p:animEffect transition="out" filter="wipe(up)">
                                      <p:cBhvr>
                                        <p:cTn id="11" dur="500"/>
                                        <p:tgtEl>
                                          <p:spTgt spid="223"/>
                                        </p:tgtEl>
                                      </p:cBhvr>
                                    </p:animEffect>
                                    <p:set>
                                      <p:cBhvr>
                                        <p:cTn id="12" dur="1" fill="hold">
                                          <p:stCondLst>
                                            <p:cond delay="499"/>
                                          </p:stCondLst>
                                        </p:cTn>
                                        <p:tgtEl>
                                          <p:spTgt spid="223"/>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226"/>
                                        </p:tgtEl>
                                        <p:attrNameLst>
                                          <p:attrName>style.visibility</p:attrName>
                                        </p:attrNameLst>
                                      </p:cBhvr>
                                      <p:to>
                                        <p:strVal val="visible"/>
                                      </p:to>
                                    </p:set>
                                    <p:animEffect transition="in" filter="wipe(up)">
                                      <p:cBhvr>
                                        <p:cTn id="17" dur="500"/>
                                        <p:tgtEl>
                                          <p:spTgt spid="226"/>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234"/>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grpId="0" nodeType="clickEffect">
                                  <p:stCondLst>
                                    <p:cond delay="0"/>
                                  </p:stCondLst>
                                  <p:childTnLst>
                                    <p:set>
                                      <p:cBhvr>
                                        <p:cTn id="25" dur="1" fill="hold">
                                          <p:stCondLst>
                                            <p:cond delay="0"/>
                                          </p:stCondLst>
                                        </p:cTn>
                                        <p:tgtEl>
                                          <p:spTgt spid="228"/>
                                        </p:tgtEl>
                                        <p:attrNameLst>
                                          <p:attrName>style.visibility</p:attrName>
                                        </p:attrNameLst>
                                      </p:cBhvr>
                                      <p:to>
                                        <p:strVal val="visible"/>
                                      </p:to>
                                    </p:set>
                                    <p:animEffect transition="in" filter="wipe(up)">
                                      <p:cBhvr>
                                        <p:cTn id="26" dur="500"/>
                                        <p:tgtEl>
                                          <p:spTgt spid="228"/>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xit" presetSubtype="1" fill="hold" grpId="1" nodeType="clickEffect">
                                  <p:stCondLst>
                                    <p:cond delay="0"/>
                                  </p:stCondLst>
                                  <p:childTnLst>
                                    <p:animEffect transition="out" filter="wipe(up)">
                                      <p:cBhvr>
                                        <p:cTn id="30" dur="500"/>
                                        <p:tgtEl>
                                          <p:spTgt spid="228"/>
                                        </p:tgtEl>
                                      </p:cBhvr>
                                    </p:animEffect>
                                    <p:set>
                                      <p:cBhvr>
                                        <p:cTn id="31" dur="1" fill="hold">
                                          <p:stCondLst>
                                            <p:cond delay="499"/>
                                          </p:stCondLst>
                                        </p:cTn>
                                        <p:tgtEl>
                                          <p:spTgt spid="228"/>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22" presetClass="exit" presetSubtype="1" fill="hold" grpId="1" nodeType="clickEffect">
                                  <p:stCondLst>
                                    <p:cond delay="0"/>
                                  </p:stCondLst>
                                  <p:childTnLst>
                                    <p:animEffect transition="out" filter="wipe(up)">
                                      <p:cBhvr>
                                        <p:cTn id="35" dur="500"/>
                                        <p:tgtEl>
                                          <p:spTgt spid="226"/>
                                        </p:tgtEl>
                                      </p:cBhvr>
                                    </p:animEffect>
                                    <p:set>
                                      <p:cBhvr>
                                        <p:cTn id="36" dur="1" fill="hold">
                                          <p:stCondLst>
                                            <p:cond delay="499"/>
                                          </p:stCondLst>
                                        </p:cTn>
                                        <p:tgtEl>
                                          <p:spTgt spid="226"/>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22" presetClass="entr" presetSubtype="1" fill="hold" grpId="0" nodeType="clickEffect">
                                  <p:stCondLst>
                                    <p:cond delay="0"/>
                                  </p:stCondLst>
                                  <p:childTnLst>
                                    <p:set>
                                      <p:cBhvr>
                                        <p:cTn id="40" dur="1" fill="hold">
                                          <p:stCondLst>
                                            <p:cond delay="0"/>
                                          </p:stCondLst>
                                        </p:cTn>
                                        <p:tgtEl>
                                          <p:spTgt spid="227"/>
                                        </p:tgtEl>
                                        <p:attrNameLst>
                                          <p:attrName>style.visibility</p:attrName>
                                        </p:attrNameLst>
                                      </p:cBhvr>
                                      <p:to>
                                        <p:strVal val="visible"/>
                                      </p:to>
                                    </p:set>
                                    <p:animEffect transition="in" filter="wipe(up)">
                                      <p:cBhvr>
                                        <p:cTn id="41" dur="500"/>
                                        <p:tgtEl>
                                          <p:spTgt spid="227"/>
                                        </p:tgtEl>
                                      </p:cBhvr>
                                    </p:animEffec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nodeType="clickEffect">
                                  <p:stCondLst>
                                    <p:cond delay="0"/>
                                  </p:stCondLst>
                                  <p:childTnLst>
                                    <p:set>
                                      <p:cBhvr>
                                        <p:cTn id="45" dur="1" fill="hold">
                                          <p:stCondLst>
                                            <p:cond delay="0"/>
                                          </p:stCondLst>
                                        </p:cTn>
                                        <p:tgtEl>
                                          <p:spTgt spid="242"/>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22" presetClass="entr" presetSubtype="1" fill="hold" grpId="0" nodeType="clickEffect">
                                  <p:stCondLst>
                                    <p:cond delay="0"/>
                                  </p:stCondLst>
                                  <p:childTnLst>
                                    <p:set>
                                      <p:cBhvr>
                                        <p:cTn id="49" dur="1" fill="hold">
                                          <p:stCondLst>
                                            <p:cond delay="0"/>
                                          </p:stCondLst>
                                        </p:cTn>
                                        <p:tgtEl>
                                          <p:spTgt spid="229"/>
                                        </p:tgtEl>
                                        <p:attrNameLst>
                                          <p:attrName>style.visibility</p:attrName>
                                        </p:attrNameLst>
                                      </p:cBhvr>
                                      <p:to>
                                        <p:strVal val="visible"/>
                                      </p:to>
                                    </p:set>
                                    <p:animEffect transition="in" filter="wipe(up)">
                                      <p:cBhvr>
                                        <p:cTn id="50" dur="500"/>
                                        <p:tgtEl>
                                          <p:spTgt spid="229"/>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xit" presetSubtype="1" fill="hold" grpId="1" nodeType="clickEffect">
                                  <p:stCondLst>
                                    <p:cond delay="0"/>
                                  </p:stCondLst>
                                  <p:childTnLst>
                                    <p:animEffect transition="out" filter="wipe(up)">
                                      <p:cBhvr>
                                        <p:cTn id="54" dur="500"/>
                                        <p:tgtEl>
                                          <p:spTgt spid="229"/>
                                        </p:tgtEl>
                                      </p:cBhvr>
                                    </p:animEffect>
                                    <p:set>
                                      <p:cBhvr>
                                        <p:cTn id="55" dur="1" fill="hold">
                                          <p:stCondLst>
                                            <p:cond delay="499"/>
                                          </p:stCondLst>
                                        </p:cTn>
                                        <p:tgtEl>
                                          <p:spTgt spid="229"/>
                                        </p:tgtEl>
                                        <p:attrNameLst>
                                          <p:attrName>style.visibility</p:attrName>
                                        </p:attrNameLst>
                                      </p:cBhvr>
                                      <p:to>
                                        <p:strVal val="hidden"/>
                                      </p:to>
                                    </p:set>
                                  </p:childTnLst>
                                </p:cTn>
                              </p:par>
                            </p:childTnLst>
                          </p:cTn>
                        </p:par>
                      </p:childTnLst>
                    </p:cTn>
                  </p:par>
                  <p:par>
                    <p:cTn id="56" fill="hold">
                      <p:stCondLst>
                        <p:cond delay="indefinite"/>
                      </p:stCondLst>
                      <p:childTnLst>
                        <p:par>
                          <p:cTn id="57" fill="hold">
                            <p:stCondLst>
                              <p:cond delay="0"/>
                            </p:stCondLst>
                            <p:childTnLst>
                              <p:par>
                                <p:cTn id="58" presetID="22" presetClass="exit" presetSubtype="1" fill="hold" grpId="1" nodeType="clickEffect">
                                  <p:stCondLst>
                                    <p:cond delay="0"/>
                                  </p:stCondLst>
                                  <p:childTnLst>
                                    <p:animEffect transition="out" filter="wipe(up)">
                                      <p:cBhvr>
                                        <p:cTn id="59" dur="500"/>
                                        <p:tgtEl>
                                          <p:spTgt spid="227"/>
                                        </p:tgtEl>
                                      </p:cBhvr>
                                    </p:animEffect>
                                    <p:set>
                                      <p:cBhvr>
                                        <p:cTn id="60" dur="1" fill="hold">
                                          <p:stCondLst>
                                            <p:cond delay="499"/>
                                          </p:stCondLst>
                                        </p:cTn>
                                        <p:tgtEl>
                                          <p:spTgt spid="227"/>
                                        </p:tgtEl>
                                        <p:attrNameLst>
                                          <p:attrName>style.visibility</p:attrName>
                                        </p:attrNameLst>
                                      </p:cBhvr>
                                      <p:to>
                                        <p:strVal val="hidden"/>
                                      </p:to>
                                    </p:se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230"/>
                                        </p:tgtEl>
                                        <p:attrNameLst>
                                          <p:attrName>style.visibility</p:attrName>
                                        </p:attrNameLst>
                                      </p:cBhvr>
                                      <p:to>
                                        <p:strVal val="visible"/>
                                      </p:to>
                                    </p:set>
                                    <p:animEffect transition="in" filter="fade">
                                      <p:cBhvr>
                                        <p:cTn id="65" dur="500"/>
                                        <p:tgtEl>
                                          <p:spTgt spid="230"/>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1" fill="hold" grpId="0" nodeType="clickEffect">
                                  <p:stCondLst>
                                    <p:cond delay="0"/>
                                  </p:stCondLst>
                                  <p:childTnLst>
                                    <p:set>
                                      <p:cBhvr>
                                        <p:cTn id="69" dur="1" fill="hold">
                                          <p:stCondLst>
                                            <p:cond delay="0"/>
                                          </p:stCondLst>
                                        </p:cTn>
                                        <p:tgtEl>
                                          <p:spTgt spid="231"/>
                                        </p:tgtEl>
                                        <p:attrNameLst>
                                          <p:attrName>style.visibility</p:attrName>
                                        </p:attrNameLst>
                                      </p:cBhvr>
                                      <p:to>
                                        <p:strVal val="visible"/>
                                      </p:to>
                                    </p:set>
                                    <p:animEffect transition="in" filter="wipe(up)">
                                      <p:cBhvr>
                                        <p:cTn id="70" dur="500"/>
                                        <p:tgtEl>
                                          <p:spTgt spid="231"/>
                                        </p:tgtEl>
                                      </p:cBhvr>
                                    </p:animEffect>
                                  </p:childTnLst>
                                </p:cTn>
                              </p:par>
                            </p:childTnLst>
                          </p:cTn>
                        </p:par>
                      </p:childTnLst>
                    </p:cTn>
                  </p:par>
                  <p:par>
                    <p:cTn id="71" fill="hold">
                      <p:stCondLst>
                        <p:cond delay="indefinite"/>
                      </p:stCondLst>
                      <p:childTnLst>
                        <p:par>
                          <p:cTn id="72" fill="hold">
                            <p:stCondLst>
                              <p:cond delay="0"/>
                            </p:stCondLst>
                            <p:childTnLst>
                              <p:par>
                                <p:cTn id="73" presetID="22" presetClass="exit" presetSubtype="1" fill="hold" grpId="1" nodeType="clickEffect">
                                  <p:stCondLst>
                                    <p:cond delay="0"/>
                                  </p:stCondLst>
                                  <p:childTnLst>
                                    <p:animEffect transition="out" filter="wipe(up)">
                                      <p:cBhvr>
                                        <p:cTn id="74" dur="500"/>
                                        <p:tgtEl>
                                          <p:spTgt spid="231"/>
                                        </p:tgtEl>
                                      </p:cBhvr>
                                    </p:animEffect>
                                    <p:set>
                                      <p:cBhvr>
                                        <p:cTn id="75" dur="1" fill="hold">
                                          <p:stCondLst>
                                            <p:cond delay="499"/>
                                          </p:stCondLst>
                                        </p:cTn>
                                        <p:tgtEl>
                                          <p:spTgt spid="231"/>
                                        </p:tgtEl>
                                        <p:attrNameLst>
                                          <p:attrName>style.visibility</p:attrName>
                                        </p:attrNameLst>
                                      </p:cBhvr>
                                      <p:to>
                                        <p:strVal val="hidden"/>
                                      </p:to>
                                    </p:set>
                                  </p:childTnLst>
                                </p:cTn>
                              </p:par>
                            </p:childTnLst>
                          </p:cTn>
                        </p:par>
                      </p:childTnLst>
                    </p:cTn>
                  </p:par>
                  <p:par>
                    <p:cTn id="76" fill="hold">
                      <p:stCondLst>
                        <p:cond delay="indefinite"/>
                      </p:stCondLst>
                      <p:childTnLst>
                        <p:par>
                          <p:cTn id="77" fill="hold">
                            <p:stCondLst>
                              <p:cond delay="0"/>
                            </p:stCondLst>
                            <p:childTnLst>
                              <p:par>
                                <p:cTn id="78" presetID="22" presetClass="entr" presetSubtype="1" fill="hold" grpId="0" nodeType="clickEffect">
                                  <p:stCondLst>
                                    <p:cond delay="0"/>
                                  </p:stCondLst>
                                  <p:childTnLst>
                                    <p:set>
                                      <p:cBhvr>
                                        <p:cTn id="79" dur="1" fill="hold">
                                          <p:stCondLst>
                                            <p:cond delay="0"/>
                                          </p:stCondLst>
                                        </p:cTn>
                                        <p:tgtEl>
                                          <p:spTgt spid="233"/>
                                        </p:tgtEl>
                                        <p:attrNameLst>
                                          <p:attrName>style.visibility</p:attrName>
                                        </p:attrNameLst>
                                      </p:cBhvr>
                                      <p:to>
                                        <p:strVal val="visible"/>
                                      </p:to>
                                    </p:set>
                                    <p:animEffect transition="in" filter="wipe(up)">
                                      <p:cBhvr>
                                        <p:cTn id="80" dur="500"/>
                                        <p:tgtEl>
                                          <p:spTgt spid="233"/>
                                        </p:tgtEl>
                                      </p:cBhvr>
                                    </p:animEffect>
                                  </p:childTnLst>
                                </p:cTn>
                              </p:par>
                            </p:childTnLst>
                          </p:cTn>
                        </p:par>
                      </p:childTnLst>
                    </p:cTn>
                  </p:par>
                  <p:par>
                    <p:cTn id="81" fill="hold">
                      <p:stCondLst>
                        <p:cond delay="indefinite"/>
                      </p:stCondLst>
                      <p:childTnLst>
                        <p:par>
                          <p:cTn id="82" fill="hold">
                            <p:stCondLst>
                              <p:cond delay="0"/>
                            </p:stCondLst>
                            <p:childTnLst>
                              <p:par>
                                <p:cTn id="83" presetID="22" presetClass="exit" presetSubtype="1" fill="hold" grpId="1" nodeType="clickEffect">
                                  <p:stCondLst>
                                    <p:cond delay="0"/>
                                  </p:stCondLst>
                                  <p:childTnLst>
                                    <p:animEffect transition="out" filter="wipe(up)">
                                      <p:cBhvr>
                                        <p:cTn id="84" dur="500"/>
                                        <p:tgtEl>
                                          <p:spTgt spid="233"/>
                                        </p:tgtEl>
                                      </p:cBhvr>
                                    </p:animEffect>
                                    <p:set>
                                      <p:cBhvr>
                                        <p:cTn id="85" dur="1" fill="hold">
                                          <p:stCondLst>
                                            <p:cond delay="499"/>
                                          </p:stCondLst>
                                        </p:cTn>
                                        <p:tgtEl>
                                          <p:spTgt spid="233"/>
                                        </p:tgtEl>
                                        <p:attrNameLst>
                                          <p:attrName>style.visibility</p:attrName>
                                        </p:attrNameLst>
                                      </p:cBhvr>
                                      <p:to>
                                        <p:strVal val="hidden"/>
                                      </p:to>
                                    </p:set>
                                  </p:childTnLst>
                                </p:cTn>
                              </p:par>
                            </p:childTnLst>
                          </p:cTn>
                        </p:par>
                      </p:childTnLst>
                    </p:cTn>
                  </p:par>
                  <p:par>
                    <p:cTn id="86" fill="hold">
                      <p:stCondLst>
                        <p:cond delay="indefinite"/>
                      </p:stCondLst>
                      <p:childTnLst>
                        <p:par>
                          <p:cTn id="87" fill="hold">
                            <p:stCondLst>
                              <p:cond delay="0"/>
                            </p:stCondLst>
                            <p:childTnLst>
                              <p:par>
                                <p:cTn id="88" presetID="10" presetClass="exit" presetSubtype="0" fill="hold" nodeType="clickEffect">
                                  <p:stCondLst>
                                    <p:cond delay="0"/>
                                  </p:stCondLst>
                                  <p:childTnLst>
                                    <p:animEffect transition="out" filter="fade">
                                      <p:cBhvr>
                                        <p:cTn id="89" dur="500"/>
                                        <p:tgtEl>
                                          <p:spTgt spid="230"/>
                                        </p:tgtEl>
                                      </p:cBhvr>
                                    </p:animEffect>
                                    <p:set>
                                      <p:cBhvr>
                                        <p:cTn id="90" dur="1" fill="hold">
                                          <p:stCondLst>
                                            <p:cond delay="499"/>
                                          </p:stCondLst>
                                        </p:cTn>
                                        <p:tgtEl>
                                          <p:spTgt spid="23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3" grpId="0" animBg="1"/>
      <p:bldP spid="223" grpId="1" animBg="1"/>
      <p:bldP spid="226" grpId="0" animBg="1"/>
      <p:bldP spid="226" grpId="1" animBg="1"/>
      <p:bldP spid="227" grpId="0" animBg="1"/>
      <p:bldP spid="227" grpId="1" animBg="1"/>
      <p:bldP spid="228" grpId="0" animBg="1"/>
      <p:bldP spid="228" grpId="1" animBg="1"/>
      <p:bldP spid="229" grpId="0" animBg="1"/>
      <p:bldP spid="229" grpId="1" animBg="1"/>
      <p:bldP spid="231" grpId="0" animBg="1"/>
      <p:bldP spid="231" grpId="1" animBg="1"/>
      <p:bldP spid="233" grpId="0" animBg="1"/>
      <p:bldP spid="233" grpId="1"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796625E-1886-4755-85EC-B215C0902250}"/>
              </a:ext>
            </a:extLst>
          </p:cNvPr>
          <p:cNvSpPr>
            <a:spLocks noGrp="1"/>
          </p:cNvSpPr>
          <p:nvPr>
            <p:ph type="title"/>
          </p:nvPr>
        </p:nvSpPr>
        <p:spPr/>
        <p:txBody>
          <a:bodyPr/>
          <a:lstStyle/>
          <a:p>
            <a:r>
              <a:rPr lang="en-GB" dirty="0"/>
              <a:t>Elliptic Monotone Align (EMA) Algorithm</a:t>
            </a:r>
          </a:p>
        </p:txBody>
      </p:sp>
      <p:grpSp>
        <p:nvGrpSpPr>
          <p:cNvPr id="60" name="Group 59">
            <a:extLst>
              <a:ext uri="{FF2B5EF4-FFF2-40B4-BE49-F238E27FC236}">
                <a16:creationId xmlns:a16="http://schemas.microsoft.com/office/drawing/2014/main" id="{D95CFDC8-9E4E-4763-AFEC-18502FC90716}"/>
              </a:ext>
            </a:extLst>
          </p:cNvPr>
          <p:cNvGrpSpPr>
            <a:grpSpLocks noChangeAspect="1"/>
          </p:cNvGrpSpPr>
          <p:nvPr/>
        </p:nvGrpSpPr>
        <p:grpSpPr>
          <a:xfrm>
            <a:off x="4841215" y="1599201"/>
            <a:ext cx="6512585" cy="1686578"/>
            <a:chOff x="2543175" y="2540000"/>
            <a:chExt cx="3273426" cy="847726"/>
          </a:xfrm>
        </p:grpSpPr>
        <p:sp>
          <p:nvSpPr>
            <p:cNvPr id="14" name="Freeform 7">
              <a:extLst>
                <a:ext uri="{FF2B5EF4-FFF2-40B4-BE49-F238E27FC236}">
                  <a16:creationId xmlns:a16="http://schemas.microsoft.com/office/drawing/2014/main" id="{FA35F057-70ED-400D-889B-74ACBDE311AC}"/>
                </a:ext>
              </a:extLst>
            </p:cNvPr>
            <p:cNvSpPr>
              <a:spLocks/>
            </p:cNvSpPr>
            <p:nvPr/>
          </p:nvSpPr>
          <p:spPr bwMode="auto">
            <a:xfrm>
              <a:off x="2543175" y="2540000"/>
              <a:ext cx="1268413" cy="603250"/>
            </a:xfrm>
            <a:custGeom>
              <a:avLst/>
              <a:gdLst>
                <a:gd name="T0" fmla="*/ 0 w 18492"/>
                <a:gd name="T1" fmla="*/ 0 h 8742"/>
                <a:gd name="T2" fmla="*/ 0 w 18492"/>
                <a:gd name="T3" fmla="*/ 8742 h 8742"/>
                <a:gd name="T4" fmla="*/ 18492 w 18492"/>
                <a:gd name="T5" fmla="*/ 8742 h 8742"/>
              </a:gdLst>
              <a:ahLst/>
              <a:cxnLst>
                <a:cxn ang="0">
                  <a:pos x="T0" y="T1"/>
                </a:cxn>
                <a:cxn ang="0">
                  <a:pos x="T2" y="T3"/>
                </a:cxn>
                <a:cxn ang="0">
                  <a:pos x="T4" y="T5"/>
                </a:cxn>
              </a:cxnLst>
              <a:rect l="0" t="0" r="r" b="b"/>
              <a:pathLst>
                <a:path w="18492" h="8742">
                  <a:moveTo>
                    <a:pt x="0" y="0"/>
                  </a:moveTo>
                  <a:lnTo>
                    <a:pt x="0" y="8742"/>
                  </a:lnTo>
                  <a:lnTo>
                    <a:pt x="18492" y="8742"/>
                  </a:lnTo>
                </a:path>
              </a:pathLst>
            </a:custGeom>
            <a:noFill/>
            <a:ln w="63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5" name="Oval 8">
              <a:extLst>
                <a:ext uri="{FF2B5EF4-FFF2-40B4-BE49-F238E27FC236}">
                  <a16:creationId xmlns:a16="http://schemas.microsoft.com/office/drawing/2014/main" id="{482A6716-C3D8-4DB9-B49F-D476463416B4}"/>
                </a:ext>
              </a:extLst>
            </p:cNvPr>
            <p:cNvSpPr>
              <a:spLocks noChangeArrowheads="1"/>
            </p:cNvSpPr>
            <p:nvPr/>
          </p:nvSpPr>
          <p:spPr bwMode="auto">
            <a:xfrm>
              <a:off x="2778125" y="2659063"/>
              <a:ext cx="33338" cy="33338"/>
            </a:xfrm>
            <a:prstGeom prst="ellipse">
              <a:avLst/>
            </a:prstGeom>
            <a:solidFill>
              <a:srgbClr val="00008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6" name="Oval 9">
              <a:extLst>
                <a:ext uri="{FF2B5EF4-FFF2-40B4-BE49-F238E27FC236}">
                  <a16:creationId xmlns:a16="http://schemas.microsoft.com/office/drawing/2014/main" id="{5D4A3D2F-0918-4960-9B88-96A3533B0738}"/>
                </a:ext>
              </a:extLst>
            </p:cNvPr>
            <p:cNvSpPr>
              <a:spLocks noChangeArrowheads="1"/>
            </p:cNvSpPr>
            <p:nvPr/>
          </p:nvSpPr>
          <p:spPr bwMode="auto">
            <a:xfrm>
              <a:off x="3167063" y="2654300"/>
              <a:ext cx="33338" cy="33338"/>
            </a:xfrm>
            <a:prstGeom prst="ellipse">
              <a:avLst/>
            </a:prstGeom>
            <a:solidFill>
              <a:srgbClr val="00008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7" name="Line 10">
              <a:extLst>
                <a:ext uri="{FF2B5EF4-FFF2-40B4-BE49-F238E27FC236}">
                  <a16:creationId xmlns:a16="http://schemas.microsoft.com/office/drawing/2014/main" id="{6189AD03-CE56-48AB-926B-D79A243FCD4F}"/>
                </a:ext>
              </a:extLst>
            </p:cNvPr>
            <p:cNvSpPr>
              <a:spLocks noChangeShapeType="1"/>
            </p:cNvSpPr>
            <p:nvPr/>
          </p:nvSpPr>
          <p:spPr bwMode="auto">
            <a:xfrm>
              <a:off x="4064000" y="2857500"/>
              <a:ext cx="220663" cy="0"/>
            </a:xfrm>
            <a:prstGeom prst="line">
              <a:avLst/>
            </a:prstGeom>
            <a:noFill/>
            <a:ln w="6350" cap="flat">
              <a:solidFill>
                <a:srgbClr val="B3B3B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8" name="Freeform 11">
              <a:extLst>
                <a:ext uri="{FF2B5EF4-FFF2-40B4-BE49-F238E27FC236}">
                  <a16:creationId xmlns:a16="http://schemas.microsoft.com/office/drawing/2014/main" id="{A0E1D9B9-265F-41E1-96A3-1A85604A2E48}"/>
                </a:ext>
              </a:extLst>
            </p:cNvPr>
            <p:cNvSpPr>
              <a:spLocks/>
            </p:cNvSpPr>
            <p:nvPr/>
          </p:nvSpPr>
          <p:spPr bwMode="auto">
            <a:xfrm>
              <a:off x="4202113" y="2833688"/>
              <a:ext cx="82550" cy="47625"/>
            </a:xfrm>
            <a:custGeom>
              <a:avLst/>
              <a:gdLst>
                <a:gd name="T0" fmla="*/ 348 w 1217"/>
                <a:gd name="T1" fmla="*/ 348 h 696"/>
                <a:gd name="T2" fmla="*/ 0 w 1217"/>
                <a:gd name="T3" fmla="*/ 696 h 696"/>
                <a:gd name="T4" fmla="*/ 1217 w 1217"/>
                <a:gd name="T5" fmla="*/ 348 h 696"/>
                <a:gd name="T6" fmla="*/ 0 w 1217"/>
                <a:gd name="T7" fmla="*/ 0 h 696"/>
                <a:gd name="T8" fmla="*/ 348 w 1217"/>
                <a:gd name="T9" fmla="*/ 348 h 696"/>
              </a:gdLst>
              <a:ahLst/>
              <a:cxnLst>
                <a:cxn ang="0">
                  <a:pos x="T0" y="T1"/>
                </a:cxn>
                <a:cxn ang="0">
                  <a:pos x="T2" y="T3"/>
                </a:cxn>
                <a:cxn ang="0">
                  <a:pos x="T4" y="T5"/>
                </a:cxn>
                <a:cxn ang="0">
                  <a:pos x="T6" y="T7"/>
                </a:cxn>
                <a:cxn ang="0">
                  <a:pos x="T8" y="T9"/>
                </a:cxn>
              </a:cxnLst>
              <a:rect l="0" t="0" r="r" b="b"/>
              <a:pathLst>
                <a:path w="1217" h="696">
                  <a:moveTo>
                    <a:pt x="348" y="348"/>
                  </a:moveTo>
                  <a:lnTo>
                    <a:pt x="0" y="696"/>
                  </a:lnTo>
                  <a:lnTo>
                    <a:pt x="1217" y="348"/>
                  </a:lnTo>
                  <a:lnTo>
                    <a:pt x="0" y="0"/>
                  </a:lnTo>
                  <a:lnTo>
                    <a:pt x="348" y="348"/>
                  </a:lnTo>
                  <a:close/>
                </a:path>
              </a:pathLst>
            </a:custGeom>
            <a:solidFill>
              <a:srgbClr val="B3B3B3"/>
            </a:solidFill>
            <a:ln w="6350" cap="flat">
              <a:noFill/>
              <a:prstDash val="solid"/>
              <a:miter lim="800000"/>
              <a:headEnd/>
              <a:tailEnd/>
            </a:ln>
            <a:extLst>
              <a:ext uri="{91240B29-F687-4F45-9708-019B960494DF}">
                <a14:hiddenLine xmlns:a14="http://schemas.microsoft.com/office/drawing/2010/main" w="6350" cap="flat">
                  <a:solidFill>
                    <a:srgbClr val="B3B3B3"/>
                  </a:solidFill>
                  <a:prstDash val="solid"/>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9" name="Freeform 12">
              <a:extLst>
                <a:ext uri="{FF2B5EF4-FFF2-40B4-BE49-F238E27FC236}">
                  <a16:creationId xmlns:a16="http://schemas.microsoft.com/office/drawing/2014/main" id="{10FFE879-55E9-4517-A1F8-FADDC707F67B}"/>
                </a:ext>
              </a:extLst>
            </p:cNvPr>
            <p:cNvSpPr>
              <a:spLocks/>
            </p:cNvSpPr>
            <p:nvPr/>
          </p:nvSpPr>
          <p:spPr bwMode="auto">
            <a:xfrm>
              <a:off x="4202113" y="2833688"/>
              <a:ext cx="82550" cy="47625"/>
            </a:xfrm>
            <a:custGeom>
              <a:avLst/>
              <a:gdLst>
                <a:gd name="T0" fmla="*/ 348 w 1217"/>
                <a:gd name="T1" fmla="*/ 348 h 696"/>
                <a:gd name="T2" fmla="*/ 0 w 1217"/>
                <a:gd name="T3" fmla="*/ 696 h 696"/>
                <a:gd name="T4" fmla="*/ 1217 w 1217"/>
                <a:gd name="T5" fmla="*/ 348 h 696"/>
                <a:gd name="T6" fmla="*/ 0 w 1217"/>
                <a:gd name="T7" fmla="*/ 0 h 696"/>
                <a:gd name="T8" fmla="*/ 348 w 1217"/>
                <a:gd name="T9" fmla="*/ 348 h 696"/>
              </a:gdLst>
              <a:ahLst/>
              <a:cxnLst>
                <a:cxn ang="0">
                  <a:pos x="T0" y="T1"/>
                </a:cxn>
                <a:cxn ang="0">
                  <a:pos x="T2" y="T3"/>
                </a:cxn>
                <a:cxn ang="0">
                  <a:pos x="T4" y="T5"/>
                </a:cxn>
                <a:cxn ang="0">
                  <a:pos x="T6" y="T7"/>
                </a:cxn>
                <a:cxn ang="0">
                  <a:pos x="T8" y="T9"/>
                </a:cxn>
              </a:cxnLst>
              <a:rect l="0" t="0" r="r" b="b"/>
              <a:pathLst>
                <a:path w="1217" h="696">
                  <a:moveTo>
                    <a:pt x="348" y="348"/>
                  </a:moveTo>
                  <a:lnTo>
                    <a:pt x="0" y="696"/>
                  </a:lnTo>
                  <a:lnTo>
                    <a:pt x="1217" y="348"/>
                  </a:lnTo>
                  <a:lnTo>
                    <a:pt x="0" y="0"/>
                  </a:lnTo>
                  <a:lnTo>
                    <a:pt x="348" y="348"/>
                  </a:lnTo>
                  <a:close/>
                </a:path>
              </a:pathLst>
            </a:custGeom>
            <a:noFill/>
            <a:ln w="6350" cap="flat">
              <a:solidFill>
                <a:srgbClr val="B3B3B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 name="Oval 13">
              <a:extLst>
                <a:ext uri="{FF2B5EF4-FFF2-40B4-BE49-F238E27FC236}">
                  <a16:creationId xmlns:a16="http://schemas.microsoft.com/office/drawing/2014/main" id="{19B5591D-FFB9-4543-8088-AC67B0A65E50}"/>
                </a:ext>
              </a:extLst>
            </p:cNvPr>
            <p:cNvSpPr>
              <a:spLocks noChangeArrowheads="1"/>
            </p:cNvSpPr>
            <p:nvPr/>
          </p:nvSpPr>
          <p:spPr bwMode="auto">
            <a:xfrm>
              <a:off x="3629025" y="2654300"/>
              <a:ext cx="33338" cy="33338"/>
            </a:xfrm>
            <a:prstGeom prst="ellipse">
              <a:avLst/>
            </a:prstGeom>
            <a:solidFill>
              <a:srgbClr val="00008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 name="Line 14">
              <a:extLst>
                <a:ext uri="{FF2B5EF4-FFF2-40B4-BE49-F238E27FC236}">
                  <a16:creationId xmlns:a16="http://schemas.microsoft.com/office/drawing/2014/main" id="{E93B0A78-DF74-4766-9377-056D14312778}"/>
                </a:ext>
              </a:extLst>
            </p:cNvPr>
            <p:cNvSpPr>
              <a:spLocks noChangeShapeType="1"/>
            </p:cNvSpPr>
            <p:nvPr/>
          </p:nvSpPr>
          <p:spPr bwMode="auto">
            <a:xfrm>
              <a:off x="2782888" y="3114675"/>
              <a:ext cx="0" cy="52388"/>
            </a:xfrm>
            <a:prstGeom prst="line">
              <a:avLst/>
            </a:prstGeom>
            <a:noFill/>
            <a:ln w="3175" cap="flat">
              <a:solidFill>
                <a:srgbClr val="1A1A1A"/>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2" name="Line 15">
              <a:extLst>
                <a:ext uri="{FF2B5EF4-FFF2-40B4-BE49-F238E27FC236}">
                  <a16:creationId xmlns:a16="http://schemas.microsoft.com/office/drawing/2014/main" id="{43C02545-1B58-41BE-B162-0CF90BF2E590}"/>
                </a:ext>
              </a:extLst>
            </p:cNvPr>
            <p:cNvSpPr>
              <a:spLocks noChangeShapeType="1"/>
            </p:cNvSpPr>
            <p:nvPr/>
          </p:nvSpPr>
          <p:spPr bwMode="auto">
            <a:xfrm>
              <a:off x="3194050" y="3114675"/>
              <a:ext cx="0" cy="52388"/>
            </a:xfrm>
            <a:prstGeom prst="line">
              <a:avLst/>
            </a:prstGeom>
            <a:noFill/>
            <a:ln w="3175" cap="flat">
              <a:solidFill>
                <a:srgbClr val="1A1A1A"/>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3" name="Line 16">
              <a:extLst>
                <a:ext uri="{FF2B5EF4-FFF2-40B4-BE49-F238E27FC236}">
                  <a16:creationId xmlns:a16="http://schemas.microsoft.com/office/drawing/2014/main" id="{4C052029-AACB-4C16-8CF7-05E14E10EC32}"/>
                </a:ext>
              </a:extLst>
            </p:cNvPr>
            <p:cNvSpPr>
              <a:spLocks noChangeShapeType="1"/>
            </p:cNvSpPr>
            <p:nvPr/>
          </p:nvSpPr>
          <p:spPr bwMode="auto">
            <a:xfrm>
              <a:off x="3657600" y="3114675"/>
              <a:ext cx="0" cy="52388"/>
            </a:xfrm>
            <a:prstGeom prst="line">
              <a:avLst/>
            </a:prstGeom>
            <a:noFill/>
            <a:ln w="3175" cap="flat">
              <a:solidFill>
                <a:srgbClr val="1A1A1A"/>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4" name="Freeform 17">
              <a:extLst>
                <a:ext uri="{FF2B5EF4-FFF2-40B4-BE49-F238E27FC236}">
                  <a16:creationId xmlns:a16="http://schemas.microsoft.com/office/drawing/2014/main" id="{F7081519-85E3-4E57-9CC1-06317B428154}"/>
                </a:ext>
              </a:extLst>
            </p:cNvPr>
            <p:cNvSpPr>
              <a:spLocks/>
            </p:cNvSpPr>
            <p:nvPr/>
          </p:nvSpPr>
          <p:spPr bwMode="auto">
            <a:xfrm>
              <a:off x="4548188" y="2540000"/>
              <a:ext cx="1268413" cy="603250"/>
            </a:xfrm>
            <a:custGeom>
              <a:avLst/>
              <a:gdLst>
                <a:gd name="T0" fmla="*/ 0 w 18492"/>
                <a:gd name="T1" fmla="*/ 0 h 8742"/>
                <a:gd name="T2" fmla="*/ 0 w 18492"/>
                <a:gd name="T3" fmla="*/ 8742 h 8742"/>
                <a:gd name="T4" fmla="*/ 18492 w 18492"/>
                <a:gd name="T5" fmla="*/ 8742 h 8742"/>
              </a:gdLst>
              <a:ahLst/>
              <a:cxnLst>
                <a:cxn ang="0">
                  <a:pos x="T0" y="T1"/>
                </a:cxn>
                <a:cxn ang="0">
                  <a:pos x="T2" y="T3"/>
                </a:cxn>
                <a:cxn ang="0">
                  <a:pos x="T4" y="T5"/>
                </a:cxn>
              </a:cxnLst>
              <a:rect l="0" t="0" r="r" b="b"/>
              <a:pathLst>
                <a:path w="18492" h="8742">
                  <a:moveTo>
                    <a:pt x="0" y="0"/>
                  </a:moveTo>
                  <a:lnTo>
                    <a:pt x="0" y="8742"/>
                  </a:lnTo>
                  <a:lnTo>
                    <a:pt x="18492" y="8742"/>
                  </a:lnTo>
                </a:path>
              </a:pathLst>
            </a:custGeom>
            <a:noFill/>
            <a:ln w="63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5" name="Oval 18">
              <a:extLst>
                <a:ext uri="{FF2B5EF4-FFF2-40B4-BE49-F238E27FC236}">
                  <a16:creationId xmlns:a16="http://schemas.microsoft.com/office/drawing/2014/main" id="{5C4D24D0-691D-48F0-B199-13091AFFC3B8}"/>
                </a:ext>
              </a:extLst>
            </p:cNvPr>
            <p:cNvSpPr>
              <a:spLocks noChangeArrowheads="1"/>
            </p:cNvSpPr>
            <p:nvPr/>
          </p:nvSpPr>
          <p:spPr bwMode="auto">
            <a:xfrm>
              <a:off x="4989513" y="2659063"/>
              <a:ext cx="33338" cy="33338"/>
            </a:xfrm>
            <a:prstGeom prst="ellipse">
              <a:avLst/>
            </a:prstGeom>
            <a:solidFill>
              <a:srgbClr val="00008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6" name="Oval 19">
              <a:extLst>
                <a:ext uri="{FF2B5EF4-FFF2-40B4-BE49-F238E27FC236}">
                  <a16:creationId xmlns:a16="http://schemas.microsoft.com/office/drawing/2014/main" id="{9A4F9392-8CC6-4858-8D67-A661469B2B72}"/>
                </a:ext>
              </a:extLst>
            </p:cNvPr>
            <p:cNvSpPr>
              <a:spLocks noChangeArrowheads="1"/>
            </p:cNvSpPr>
            <p:nvPr/>
          </p:nvSpPr>
          <p:spPr bwMode="auto">
            <a:xfrm>
              <a:off x="5378450" y="2654300"/>
              <a:ext cx="33338" cy="33338"/>
            </a:xfrm>
            <a:prstGeom prst="ellipse">
              <a:avLst/>
            </a:prstGeom>
            <a:solidFill>
              <a:srgbClr val="00008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7" name="Line 20">
              <a:extLst>
                <a:ext uri="{FF2B5EF4-FFF2-40B4-BE49-F238E27FC236}">
                  <a16:creationId xmlns:a16="http://schemas.microsoft.com/office/drawing/2014/main" id="{4DC867A5-CA21-4DE2-9BA8-63BE27477642}"/>
                </a:ext>
              </a:extLst>
            </p:cNvPr>
            <p:cNvSpPr>
              <a:spLocks noChangeShapeType="1"/>
            </p:cNvSpPr>
            <p:nvPr/>
          </p:nvSpPr>
          <p:spPr bwMode="auto">
            <a:xfrm>
              <a:off x="4994275" y="3114675"/>
              <a:ext cx="0" cy="52388"/>
            </a:xfrm>
            <a:prstGeom prst="line">
              <a:avLst/>
            </a:prstGeom>
            <a:noFill/>
            <a:ln w="3175" cap="flat">
              <a:solidFill>
                <a:srgbClr val="1A1A1A"/>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8" name="Line 21">
              <a:extLst>
                <a:ext uri="{FF2B5EF4-FFF2-40B4-BE49-F238E27FC236}">
                  <a16:creationId xmlns:a16="http://schemas.microsoft.com/office/drawing/2014/main" id="{D224EA0D-84B6-4048-93C0-BF4E381C5AB8}"/>
                </a:ext>
              </a:extLst>
            </p:cNvPr>
            <p:cNvSpPr>
              <a:spLocks noChangeShapeType="1"/>
            </p:cNvSpPr>
            <p:nvPr/>
          </p:nvSpPr>
          <p:spPr bwMode="auto">
            <a:xfrm>
              <a:off x="5405438" y="3114675"/>
              <a:ext cx="0" cy="52388"/>
            </a:xfrm>
            <a:prstGeom prst="line">
              <a:avLst/>
            </a:prstGeom>
            <a:noFill/>
            <a:ln w="3175" cap="flat">
              <a:solidFill>
                <a:srgbClr val="1A1A1A"/>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9" name="Freeform 22">
              <a:extLst>
                <a:ext uri="{FF2B5EF4-FFF2-40B4-BE49-F238E27FC236}">
                  <a16:creationId xmlns:a16="http://schemas.microsoft.com/office/drawing/2014/main" id="{D99057D7-3A9A-4700-AF29-6A220E27BCDB}"/>
                </a:ext>
              </a:extLst>
            </p:cNvPr>
            <p:cNvSpPr>
              <a:spLocks/>
            </p:cNvSpPr>
            <p:nvPr/>
          </p:nvSpPr>
          <p:spPr bwMode="auto">
            <a:xfrm>
              <a:off x="2733675" y="3286125"/>
              <a:ext cx="66675" cy="61913"/>
            </a:xfrm>
            <a:custGeom>
              <a:avLst/>
              <a:gdLst>
                <a:gd name="T0" fmla="*/ 608 w 992"/>
                <a:gd name="T1" fmla="*/ 279 h 903"/>
                <a:gd name="T2" fmla="*/ 805 w 992"/>
                <a:gd name="T3" fmla="*/ 44 h 903"/>
                <a:gd name="T4" fmla="*/ 905 w 992"/>
                <a:gd name="T5" fmla="*/ 70 h 903"/>
                <a:gd name="T6" fmla="*/ 808 w 992"/>
                <a:gd name="T7" fmla="*/ 178 h 903"/>
                <a:gd name="T8" fmla="*/ 884 w 992"/>
                <a:gd name="T9" fmla="*/ 247 h 903"/>
                <a:gd name="T10" fmla="*/ 992 w 992"/>
                <a:gd name="T11" fmla="*/ 131 h 903"/>
                <a:gd name="T12" fmla="*/ 807 w 992"/>
                <a:gd name="T13" fmla="*/ 0 h 903"/>
                <a:gd name="T14" fmla="*/ 598 w 992"/>
                <a:gd name="T15" fmla="*/ 152 h 903"/>
                <a:gd name="T16" fmla="*/ 383 w 992"/>
                <a:gd name="T17" fmla="*/ 0 h 903"/>
                <a:gd name="T18" fmla="*/ 62 w 992"/>
                <a:gd name="T19" fmla="*/ 307 h 903"/>
                <a:gd name="T20" fmla="*/ 86 w 992"/>
                <a:gd name="T21" fmla="*/ 327 h 903"/>
                <a:gd name="T22" fmla="*/ 112 w 992"/>
                <a:gd name="T23" fmla="*/ 305 h 903"/>
                <a:gd name="T24" fmla="*/ 378 w 992"/>
                <a:gd name="T25" fmla="*/ 44 h 903"/>
                <a:gd name="T26" fmla="*/ 486 w 992"/>
                <a:gd name="T27" fmla="*/ 178 h 903"/>
                <a:gd name="T28" fmla="*/ 378 w 992"/>
                <a:gd name="T29" fmla="*/ 652 h 903"/>
                <a:gd name="T30" fmla="*/ 189 w 992"/>
                <a:gd name="T31" fmla="*/ 859 h 903"/>
                <a:gd name="T32" fmla="*/ 90 w 992"/>
                <a:gd name="T33" fmla="*/ 833 h 903"/>
                <a:gd name="T34" fmla="*/ 183 w 992"/>
                <a:gd name="T35" fmla="*/ 725 h 903"/>
                <a:gd name="T36" fmla="*/ 109 w 992"/>
                <a:gd name="T37" fmla="*/ 656 h 903"/>
                <a:gd name="T38" fmla="*/ 0 w 992"/>
                <a:gd name="T39" fmla="*/ 771 h 903"/>
                <a:gd name="T40" fmla="*/ 187 w 992"/>
                <a:gd name="T41" fmla="*/ 903 h 903"/>
                <a:gd name="T42" fmla="*/ 396 w 992"/>
                <a:gd name="T43" fmla="*/ 751 h 903"/>
                <a:gd name="T44" fmla="*/ 612 w 992"/>
                <a:gd name="T45" fmla="*/ 903 h 903"/>
                <a:gd name="T46" fmla="*/ 930 w 992"/>
                <a:gd name="T47" fmla="*/ 595 h 903"/>
                <a:gd name="T48" fmla="*/ 906 w 992"/>
                <a:gd name="T49" fmla="*/ 576 h 903"/>
                <a:gd name="T50" fmla="*/ 880 w 992"/>
                <a:gd name="T51" fmla="*/ 598 h 903"/>
                <a:gd name="T52" fmla="*/ 616 w 992"/>
                <a:gd name="T53" fmla="*/ 859 h 903"/>
                <a:gd name="T54" fmla="*/ 506 w 992"/>
                <a:gd name="T55" fmla="*/ 728 h 903"/>
                <a:gd name="T56" fmla="*/ 540 w 992"/>
                <a:gd name="T57" fmla="*/ 552 h 903"/>
                <a:gd name="T58" fmla="*/ 608 w 992"/>
                <a:gd name="T59" fmla="*/ 279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92" h="903">
                  <a:moveTo>
                    <a:pt x="608" y="279"/>
                  </a:moveTo>
                  <a:cubicBezTo>
                    <a:pt x="619" y="228"/>
                    <a:pt x="666" y="44"/>
                    <a:pt x="805" y="44"/>
                  </a:cubicBezTo>
                  <a:cubicBezTo>
                    <a:pt x="815" y="44"/>
                    <a:pt x="862" y="44"/>
                    <a:pt x="905" y="70"/>
                  </a:cubicBezTo>
                  <a:cubicBezTo>
                    <a:pt x="848" y="80"/>
                    <a:pt x="808" y="130"/>
                    <a:pt x="808" y="178"/>
                  </a:cubicBezTo>
                  <a:cubicBezTo>
                    <a:pt x="808" y="210"/>
                    <a:pt x="830" y="247"/>
                    <a:pt x="884" y="247"/>
                  </a:cubicBezTo>
                  <a:cubicBezTo>
                    <a:pt x="928" y="247"/>
                    <a:pt x="992" y="211"/>
                    <a:pt x="992" y="131"/>
                  </a:cubicBezTo>
                  <a:cubicBezTo>
                    <a:pt x="992" y="28"/>
                    <a:pt x="874" y="0"/>
                    <a:pt x="807" y="0"/>
                  </a:cubicBezTo>
                  <a:cubicBezTo>
                    <a:pt x="691" y="0"/>
                    <a:pt x="622" y="106"/>
                    <a:pt x="598" y="152"/>
                  </a:cubicBezTo>
                  <a:cubicBezTo>
                    <a:pt x="548" y="20"/>
                    <a:pt x="441" y="0"/>
                    <a:pt x="383" y="0"/>
                  </a:cubicBezTo>
                  <a:cubicBezTo>
                    <a:pt x="175" y="0"/>
                    <a:pt x="62" y="257"/>
                    <a:pt x="62" y="307"/>
                  </a:cubicBezTo>
                  <a:cubicBezTo>
                    <a:pt x="62" y="327"/>
                    <a:pt x="82" y="327"/>
                    <a:pt x="86" y="327"/>
                  </a:cubicBezTo>
                  <a:cubicBezTo>
                    <a:pt x="101" y="327"/>
                    <a:pt x="108" y="323"/>
                    <a:pt x="112" y="305"/>
                  </a:cubicBezTo>
                  <a:cubicBezTo>
                    <a:pt x="179" y="94"/>
                    <a:pt x="311" y="44"/>
                    <a:pt x="378" y="44"/>
                  </a:cubicBezTo>
                  <a:cubicBezTo>
                    <a:pt x="416" y="44"/>
                    <a:pt x="486" y="62"/>
                    <a:pt x="486" y="178"/>
                  </a:cubicBezTo>
                  <a:cubicBezTo>
                    <a:pt x="486" y="239"/>
                    <a:pt x="452" y="373"/>
                    <a:pt x="378" y="652"/>
                  </a:cubicBezTo>
                  <a:cubicBezTo>
                    <a:pt x="347" y="775"/>
                    <a:pt x="276" y="859"/>
                    <a:pt x="189" y="859"/>
                  </a:cubicBezTo>
                  <a:cubicBezTo>
                    <a:pt x="177" y="859"/>
                    <a:pt x="131" y="859"/>
                    <a:pt x="90" y="833"/>
                  </a:cubicBezTo>
                  <a:cubicBezTo>
                    <a:pt x="139" y="823"/>
                    <a:pt x="183" y="781"/>
                    <a:pt x="183" y="725"/>
                  </a:cubicBezTo>
                  <a:cubicBezTo>
                    <a:pt x="183" y="671"/>
                    <a:pt x="139" y="656"/>
                    <a:pt x="109" y="656"/>
                  </a:cubicBezTo>
                  <a:cubicBezTo>
                    <a:pt x="50" y="656"/>
                    <a:pt x="0" y="707"/>
                    <a:pt x="0" y="771"/>
                  </a:cubicBezTo>
                  <a:cubicBezTo>
                    <a:pt x="0" y="863"/>
                    <a:pt x="99" y="903"/>
                    <a:pt x="187" y="903"/>
                  </a:cubicBezTo>
                  <a:cubicBezTo>
                    <a:pt x="319" y="903"/>
                    <a:pt x="391" y="763"/>
                    <a:pt x="396" y="751"/>
                  </a:cubicBezTo>
                  <a:cubicBezTo>
                    <a:pt x="420" y="825"/>
                    <a:pt x="492" y="903"/>
                    <a:pt x="612" y="903"/>
                  </a:cubicBezTo>
                  <a:cubicBezTo>
                    <a:pt x="816" y="903"/>
                    <a:pt x="930" y="645"/>
                    <a:pt x="930" y="595"/>
                  </a:cubicBezTo>
                  <a:cubicBezTo>
                    <a:pt x="930" y="576"/>
                    <a:pt x="912" y="576"/>
                    <a:pt x="906" y="576"/>
                  </a:cubicBezTo>
                  <a:cubicBezTo>
                    <a:pt x="888" y="576"/>
                    <a:pt x="884" y="584"/>
                    <a:pt x="880" y="598"/>
                  </a:cubicBezTo>
                  <a:cubicBezTo>
                    <a:pt x="815" y="811"/>
                    <a:pt x="680" y="859"/>
                    <a:pt x="616" y="859"/>
                  </a:cubicBezTo>
                  <a:cubicBezTo>
                    <a:pt x="537" y="859"/>
                    <a:pt x="506" y="795"/>
                    <a:pt x="506" y="728"/>
                  </a:cubicBezTo>
                  <a:cubicBezTo>
                    <a:pt x="506" y="684"/>
                    <a:pt x="518" y="639"/>
                    <a:pt x="540" y="552"/>
                  </a:cubicBezTo>
                  <a:lnTo>
                    <a:pt x="608" y="279"/>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0" name="Freeform 23">
              <a:extLst>
                <a:ext uri="{FF2B5EF4-FFF2-40B4-BE49-F238E27FC236}">
                  <a16:creationId xmlns:a16="http://schemas.microsoft.com/office/drawing/2014/main" id="{C80F12A2-FBF9-4755-95F2-F80A977402D1}"/>
                </a:ext>
              </a:extLst>
            </p:cNvPr>
            <p:cNvSpPr>
              <a:spLocks noEditPoints="1"/>
            </p:cNvSpPr>
            <p:nvPr/>
          </p:nvSpPr>
          <p:spPr bwMode="auto">
            <a:xfrm>
              <a:off x="2811463" y="3325813"/>
              <a:ext cx="47625" cy="61913"/>
            </a:xfrm>
            <a:custGeom>
              <a:avLst/>
              <a:gdLst>
                <a:gd name="T0" fmla="*/ 682 w 688"/>
                <a:gd name="T1" fmla="*/ 100 h 899"/>
                <a:gd name="T2" fmla="*/ 688 w 688"/>
                <a:gd name="T3" fmla="*/ 71 h 899"/>
                <a:gd name="T4" fmla="*/ 640 w 688"/>
                <a:gd name="T5" fmla="*/ 26 h 899"/>
                <a:gd name="T6" fmla="*/ 576 w 688"/>
                <a:gd name="T7" fmla="*/ 80 h 899"/>
                <a:gd name="T8" fmla="*/ 432 w 688"/>
                <a:gd name="T9" fmla="*/ 0 h 899"/>
                <a:gd name="T10" fmla="*/ 75 w 688"/>
                <a:gd name="T11" fmla="*/ 386 h 899"/>
                <a:gd name="T12" fmla="*/ 287 w 688"/>
                <a:gd name="T13" fmla="*/ 615 h 899"/>
                <a:gd name="T14" fmla="*/ 462 w 688"/>
                <a:gd name="T15" fmla="*/ 540 h 899"/>
                <a:gd name="T16" fmla="*/ 431 w 688"/>
                <a:gd name="T17" fmla="*/ 665 h 899"/>
                <a:gd name="T18" fmla="*/ 352 w 688"/>
                <a:gd name="T19" fmla="*/ 808 h 899"/>
                <a:gd name="T20" fmla="*/ 196 w 688"/>
                <a:gd name="T21" fmla="*/ 860 h 899"/>
                <a:gd name="T22" fmla="*/ 89 w 688"/>
                <a:gd name="T23" fmla="*/ 851 h 899"/>
                <a:gd name="T24" fmla="*/ 134 w 688"/>
                <a:gd name="T25" fmla="*/ 780 h 899"/>
                <a:gd name="T26" fmla="*/ 80 w 688"/>
                <a:gd name="T27" fmla="*/ 729 h 899"/>
                <a:gd name="T28" fmla="*/ 0 w 688"/>
                <a:gd name="T29" fmla="*/ 814 h 899"/>
                <a:gd name="T30" fmla="*/ 198 w 688"/>
                <a:gd name="T31" fmla="*/ 899 h 899"/>
                <a:gd name="T32" fmla="*/ 530 w 688"/>
                <a:gd name="T33" fmla="*/ 708 h 899"/>
                <a:gd name="T34" fmla="*/ 682 w 688"/>
                <a:gd name="T35" fmla="*/ 100 h 899"/>
                <a:gd name="T36" fmla="*/ 489 w 688"/>
                <a:gd name="T37" fmla="*/ 430 h 899"/>
                <a:gd name="T38" fmla="*/ 460 w 688"/>
                <a:gd name="T39" fmla="*/ 481 h 899"/>
                <a:gd name="T40" fmla="*/ 292 w 688"/>
                <a:gd name="T41" fmla="*/ 576 h 899"/>
                <a:gd name="T42" fmla="*/ 187 w 688"/>
                <a:gd name="T43" fmla="*/ 443 h 899"/>
                <a:gd name="T44" fmla="*/ 261 w 688"/>
                <a:gd name="T45" fmla="*/ 164 h 899"/>
                <a:gd name="T46" fmla="*/ 432 w 688"/>
                <a:gd name="T47" fmla="*/ 39 h 899"/>
                <a:gd name="T48" fmla="*/ 556 w 688"/>
                <a:gd name="T49" fmla="*/ 158 h 899"/>
                <a:gd name="T50" fmla="*/ 552 w 688"/>
                <a:gd name="T51" fmla="*/ 178 h 899"/>
                <a:gd name="T52" fmla="*/ 489 w 688"/>
                <a:gd name="T53" fmla="*/ 430 h 8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8" h="899">
                  <a:moveTo>
                    <a:pt x="682" y="100"/>
                  </a:moveTo>
                  <a:cubicBezTo>
                    <a:pt x="688" y="80"/>
                    <a:pt x="688" y="72"/>
                    <a:pt x="688" y="71"/>
                  </a:cubicBezTo>
                  <a:cubicBezTo>
                    <a:pt x="688" y="40"/>
                    <a:pt x="663" y="26"/>
                    <a:pt x="640" y="26"/>
                  </a:cubicBezTo>
                  <a:cubicBezTo>
                    <a:pt x="608" y="26"/>
                    <a:pt x="581" y="53"/>
                    <a:pt x="576" y="80"/>
                  </a:cubicBezTo>
                  <a:cubicBezTo>
                    <a:pt x="552" y="41"/>
                    <a:pt x="505" y="0"/>
                    <a:pt x="432" y="0"/>
                  </a:cubicBezTo>
                  <a:cubicBezTo>
                    <a:pt x="258" y="0"/>
                    <a:pt x="75" y="187"/>
                    <a:pt x="75" y="386"/>
                  </a:cubicBezTo>
                  <a:cubicBezTo>
                    <a:pt x="75" y="530"/>
                    <a:pt x="173" y="615"/>
                    <a:pt x="287" y="615"/>
                  </a:cubicBezTo>
                  <a:cubicBezTo>
                    <a:pt x="352" y="615"/>
                    <a:pt x="413" y="583"/>
                    <a:pt x="462" y="540"/>
                  </a:cubicBezTo>
                  <a:lnTo>
                    <a:pt x="431" y="665"/>
                  </a:lnTo>
                  <a:cubicBezTo>
                    <a:pt x="416" y="723"/>
                    <a:pt x="406" y="761"/>
                    <a:pt x="352" y="808"/>
                  </a:cubicBezTo>
                  <a:cubicBezTo>
                    <a:pt x="292" y="860"/>
                    <a:pt x="231" y="860"/>
                    <a:pt x="196" y="860"/>
                  </a:cubicBezTo>
                  <a:cubicBezTo>
                    <a:pt x="132" y="860"/>
                    <a:pt x="114" y="856"/>
                    <a:pt x="89" y="851"/>
                  </a:cubicBezTo>
                  <a:cubicBezTo>
                    <a:pt x="124" y="833"/>
                    <a:pt x="134" y="800"/>
                    <a:pt x="134" y="780"/>
                  </a:cubicBezTo>
                  <a:cubicBezTo>
                    <a:pt x="134" y="747"/>
                    <a:pt x="107" y="729"/>
                    <a:pt x="80" y="729"/>
                  </a:cubicBezTo>
                  <a:cubicBezTo>
                    <a:pt x="41" y="729"/>
                    <a:pt x="0" y="761"/>
                    <a:pt x="0" y="814"/>
                  </a:cubicBezTo>
                  <a:cubicBezTo>
                    <a:pt x="0" y="897"/>
                    <a:pt x="120" y="899"/>
                    <a:pt x="198" y="899"/>
                  </a:cubicBezTo>
                  <a:cubicBezTo>
                    <a:pt x="417" y="899"/>
                    <a:pt x="510" y="787"/>
                    <a:pt x="530" y="708"/>
                  </a:cubicBezTo>
                  <a:lnTo>
                    <a:pt x="682" y="100"/>
                  </a:lnTo>
                  <a:close/>
                  <a:moveTo>
                    <a:pt x="489" y="430"/>
                  </a:moveTo>
                  <a:cubicBezTo>
                    <a:pt x="484" y="450"/>
                    <a:pt x="484" y="453"/>
                    <a:pt x="460" y="481"/>
                  </a:cubicBezTo>
                  <a:cubicBezTo>
                    <a:pt x="411" y="540"/>
                    <a:pt x="345" y="576"/>
                    <a:pt x="292" y="576"/>
                  </a:cubicBezTo>
                  <a:cubicBezTo>
                    <a:pt x="220" y="576"/>
                    <a:pt x="187" y="515"/>
                    <a:pt x="187" y="443"/>
                  </a:cubicBezTo>
                  <a:cubicBezTo>
                    <a:pt x="187" y="382"/>
                    <a:pt x="224" y="226"/>
                    <a:pt x="261" y="164"/>
                  </a:cubicBezTo>
                  <a:cubicBezTo>
                    <a:pt x="320" y="66"/>
                    <a:pt x="384" y="39"/>
                    <a:pt x="432" y="39"/>
                  </a:cubicBezTo>
                  <a:cubicBezTo>
                    <a:pt x="530" y="39"/>
                    <a:pt x="556" y="144"/>
                    <a:pt x="556" y="158"/>
                  </a:cubicBezTo>
                  <a:cubicBezTo>
                    <a:pt x="556" y="160"/>
                    <a:pt x="556" y="163"/>
                    <a:pt x="552" y="178"/>
                  </a:cubicBezTo>
                  <a:lnTo>
                    <a:pt x="489" y="430"/>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1" name="Freeform 24">
              <a:extLst>
                <a:ext uri="{FF2B5EF4-FFF2-40B4-BE49-F238E27FC236}">
                  <a16:creationId xmlns:a16="http://schemas.microsoft.com/office/drawing/2014/main" id="{063EE5A5-2079-4D7B-BE6A-A48385E68FC8}"/>
                </a:ext>
              </a:extLst>
            </p:cNvPr>
            <p:cNvSpPr>
              <a:spLocks/>
            </p:cNvSpPr>
            <p:nvPr/>
          </p:nvSpPr>
          <p:spPr bwMode="auto">
            <a:xfrm>
              <a:off x="2870200" y="3335338"/>
              <a:ext cx="28575" cy="46038"/>
            </a:xfrm>
            <a:custGeom>
              <a:avLst/>
              <a:gdLst>
                <a:gd name="T0" fmla="*/ 254 w 410"/>
                <a:gd name="T1" fmla="*/ 29 h 663"/>
                <a:gd name="T2" fmla="*/ 219 w 410"/>
                <a:gd name="T3" fmla="*/ 0 h 663"/>
                <a:gd name="T4" fmla="*/ 18 w 410"/>
                <a:gd name="T5" fmla="*/ 63 h 663"/>
                <a:gd name="T6" fmla="*/ 0 w 410"/>
                <a:gd name="T7" fmla="*/ 63 h 663"/>
                <a:gd name="T8" fmla="*/ 0 w 410"/>
                <a:gd name="T9" fmla="*/ 107 h 663"/>
                <a:gd name="T10" fmla="*/ 18 w 410"/>
                <a:gd name="T11" fmla="*/ 107 h 663"/>
                <a:gd name="T12" fmla="*/ 163 w 410"/>
                <a:gd name="T13" fmla="*/ 79 h 663"/>
                <a:gd name="T14" fmla="*/ 163 w 410"/>
                <a:gd name="T15" fmla="*/ 577 h 663"/>
                <a:gd name="T16" fmla="*/ 58 w 410"/>
                <a:gd name="T17" fmla="*/ 619 h 663"/>
                <a:gd name="T18" fmla="*/ 8 w 410"/>
                <a:gd name="T19" fmla="*/ 619 h 663"/>
                <a:gd name="T20" fmla="*/ 8 w 410"/>
                <a:gd name="T21" fmla="*/ 663 h 663"/>
                <a:gd name="T22" fmla="*/ 209 w 410"/>
                <a:gd name="T23" fmla="*/ 659 h 663"/>
                <a:gd name="T24" fmla="*/ 410 w 410"/>
                <a:gd name="T25" fmla="*/ 663 h 663"/>
                <a:gd name="T26" fmla="*/ 410 w 410"/>
                <a:gd name="T27" fmla="*/ 619 h 663"/>
                <a:gd name="T28" fmla="*/ 361 w 410"/>
                <a:gd name="T29" fmla="*/ 619 h 663"/>
                <a:gd name="T30" fmla="*/ 254 w 410"/>
                <a:gd name="T31" fmla="*/ 577 h 663"/>
                <a:gd name="T32" fmla="*/ 254 w 410"/>
                <a:gd name="T33" fmla="*/ 29 h 6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10" h="663">
                  <a:moveTo>
                    <a:pt x="254" y="29"/>
                  </a:moveTo>
                  <a:cubicBezTo>
                    <a:pt x="254" y="0"/>
                    <a:pt x="252" y="0"/>
                    <a:pt x="219" y="0"/>
                  </a:cubicBezTo>
                  <a:cubicBezTo>
                    <a:pt x="148" y="63"/>
                    <a:pt x="37" y="63"/>
                    <a:pt x="18" y="63"/>
                  </a:cubicBezTo>
                  <a:lnTo>
                    <a:pt x="0" y="63"/>
                  </a:lnTo>
                  <a:lnTo>
                    <a:pt x="0" y="107"/>
                  </a:lnTo>
                  <a:lnTo>
                    <a:pt x="18" y="107"/>
                  </a:lnTo>
                  <a:cubicBezTo>
                    <a:pt x="40" y="107"/>
                    <a:pt x="105" y="104"/>
                    <a:pt x="163" y="79"/>
                  </a:cubicBezTo>
                  <a:lnTo>
                    <a:pt x="163" y="577"/>
                  </a:lnTo>
                  <a:cubicBezTo>
                    <a:pt x="163" y="608"/>
                    <a:pt x="163" y="619"/>
                    <a:pt x="58" y="619"/>
                  </a:cubicBezTo>
                  <a:lnTo>
                    <a:pt x="8" y="619"/>
                  </a:lnTo>
                  <a:lnTo>
                    <a:pt x="8" y="663"/>
                  </a:lnTo>
                  <a:cubicBezTo>
                    <a:pt x="62" y="659"/>
                    <a:pt x="151" y="659"/>
                    <a:pt x="209" y="659"/>
                  </a:cubicBezTo>
                  <a:cubicBezTo>
                    <a:pt x="267" y="659"/>
                    <a:pt x="355" y="659"/>
                    <a:pt x="410" y="663"/>
                  </a:cubicBezTo>
                  <a:lnTo>
                    <a:pt x="410" y="619"/>
                  </a:lnTo>
                  <a:lnTo>
                    <a:pt x="361" y="619"/>
                  </a:lnTo>
                  <a:cubicBezTo>
                    <a:pt x="254" y="619"/>
                    <a:pt x="254" y="608"/>
                    <a:pt x="254" y="577"/>
                  </a:cubicBezTo>
                  <a:lnTo>
                    <a:pt x="254" y="29"/>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2" name="Freeform 25">
              <a:extLst>
                <a:ext uri="{FF2B5EF4-FFF2-40B4-BE49-F238E27FC236}">
                  <a16:creationId xmlns:a16="http://schemas.microsoft.com/office/drawing/2014/main" id="{7BD1ADB1-D55F-43E0-8530-ECE6D2675723}"/>
                </a:ext>
              </a:extLst>
            </p:cNvPr>
            <p:cNvSpPr>
              <a:spLocks/>
            </p:cNvSpPr>
            <p:nvPr/>
          </p:nvSpPr>
          <p:spPr bwMode="auto">
            <a:xfrm>
              <a:off x="3144838" y="3286125"/>
              <a:ext cx="68263" cy="61913"/>
            </a:xfrm>
            <a:custGeom>
              <a:avLst/>
              <a:gdLst>
                <a:gd name="T0" fmla="*/ 608 w 992"/>
                <a:gd name="T1" fmla="*/ 279 h 903"/>
                <a:gd name="T2" fmla="*/ 805 w 992"/>
                <a:gd name="T3" fmla="*/ 44 h 903"/>
                <a:gd name="T4" fmla="*/ 905 w 992"/>
                <a:gd name="T5" fmla="*/ 70 h 903"/>
                <a:gd name="T6" fmla="*/ 809 w 992"/>
                <a:gd name="T7" fmla="*/ 178 h 903"/>
                <a:gd name="T8" fmla="*/ 884 w 992"/>
                <a:gd name="T9" fmla="*/ 247 h 903"/>
                <a:gd name="T10" fmla="*/ 992 w 992"/>
                <a:gd name="T11" fmla="*/ 131 h 903"/>
                <a:gd name="T12" fmla="*/ 807 w 992"/>
                <a:gd name="T13" fmla="*/ 0 h 903"/>
                <a:gd name="T14" fmla="*/ 598 w 992"/>
                <a:gd name="T15" fmla="*/ 152 h 903"/>
                <a:gd name="T16" fmla="*/ 383 w 992"/>
                <a:gd name="T17" fmla="*/ 0 h 903"/>
                <a:gd name="T18" fmla="*/ 62 w 992"/>
                <a:gd name="T19" fmla="*/ 307 h 903"/>
                <a:gd name="T20" fmla="*/ 86 w 992"/>
                <a:gd name="T21" fmla="*/ 327 h 903"/>
                <a:gd name="T22" fmla="*/ 112 w 992"/>
                <a:gd name="T23" fmla="*/ 305 h 903"/>
                <a:gd name="T24" fmla="*/ 378 w 992"/>
                <a:gd name="T25" fmla="*/ 44 h 903"/>
                <a:gd name="T26" fmla="*/ 486 w 992"/>
                <a:gd name="T27" fmla="*/ 178 h 903"/>
                <a:gd name="T28" fmla="*/ 378 w 992"/>
                <a:gd name="T29" fmla="*/ 652 h 903"/>
                <a:gd name="T30" fmla="*/ 189 w 992"/>
                <a:gd name="T31" fmla="*/ 859 h 903"/>
                <a:gd name="T32" fmla="*/ 90 w 992"/>
                <a:gd name="T33" fmla="*/ 833 h 903"/>
                <a:gd name="T34" fmla="*/ 184 w 992"/>
                <a:gd name="T35" fmla="*/ 725 h 903"/>
                <a:gd name="T36" fmla="*/ 109 w 992"/>
                <a:gd name="T37" fmla="*/ 656 h 903"/>
                <a:gd name="T38" fmla="*/ 0 w 992"/>
                <a:gd name="T39" fmla="*/ 771 h 903"/>
                <a:gd name="T40" fmla="*/ 187 w 992"/>
                <a:gd name="T41" fmla="*/ 903 h 903"/>
                <a:gd name="T42" fmla="*/ 396 w 992"/>
                <a:gd name="T43" fmla="*/ 751 h 903"/>
                <a:gd name="T44" fmla="*/ 612 w 992"/>
                <a:gd name="T45" fmla="*/ 903 h 903"/>
                <a:gd name="T46" fmla="*/ 930 w 992"/>
                <a:gd name="T47" fmla="*/ 595 h 903"/>
                <a:gd name="T48" fmla="*/ 906 w 992"/>
                <a:gd name="T49" fmla="*/ 576 h 903"/>
                <a:gd name="T50" fmla="*/ 880 w 992"/>
                <a:gd name="T51" fmla="*/ 598 h 903"/>
                <a:gd name="T52" fmla="*/ 616 w 992"/>
                <a:gd name="T53" fmla="*/ 859 h 903"/>
                <a:gd name="T54" fmla="*/ 506 w 992"/>
                <a:gd name="T55" fmla="*/ 728 h 903"/>
                <a:gd name="T56" fmla="*/ 540 w 992"/>
                <a:gd name="T57" fmla="*/ 552 h 903"/>
                <a:gd name="T58" fmla="*/ 608 w 992"/>
                <a:gd name="T59" fmla="*/ 279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92" h="903">
                  <a:moveTo>
                    <a:pt x="608" y="279"/>
                  </a:moveTo>
                  <a:cubicBezTo>
                    <a:pt x="620" y="228"/>
                    <a:pt x="666" y="44"/>
                    <a:pt x="805" y="44"/>
                  </a:cubicBezTo>
                  <a:cubicBezTo>
                    <a:pt x="815" y="44"/>
                    <a:pt x="862" y="44"/>
                    <a:pt x="905" y="70"/>
                  </a:cubicBezTo>
                  <a:cubicBezTo>
                    <a:pt x="848" y="80"/>
                    <a:pt x="809" y="130"/>
                    <a:pt x="809" y="178"/>
                  </a:cubicBezTo>
                  <a:cubicBezTo>
                    <a:pt x="809" y="210"/>
                    <a:pt x="830" y="247"/>
                    <a:pt x="884" y="247"/>
                  </a:cubicBezTo>
                  <a:cubicBezTo>
                    <a:pt x="928" y="247"/>
                    <a:pt x="992" y="211"/>
                    <a:pt x="992" y="131"/>
                  </a:cubicBezTo>
                  <a:cubicBezTo>
                    <a:pt x="992" y="28"/>
                    <a:pt x="874" y="0"/>
                    <a:pt x="807" y="0"/>
                  </a:cubicBezTo>
                  <a:cubicBezTo>
                    <a:pt x="691" y="0"/>
                    <a:pt x="622" y="106"/>
                    <a:pt x="598" y="152"/>
                  </a:cubicBezTo>
                  <a:cubicBezTo>
                    <a:pt x="548" y="20"/>
                    <a:pt x="441" y="0"/>
                    <a:pt x="383" y="0"/>
                  </a:cubicBezTo>
                  <a:cubicBezTo>
                    <a:pt x="175" y="0"/>
                    <a:pt x="62" y="257"/>
                    <a:pt x="62" y="307"/>
                  </a:cubicBezTo>
                  <a:cubicBezTo>
                    <a:pt x="62" y="327"/>
                    <a:pt x="82" y="327"/>
                    <a:pt x="86" y="327"/>
                  </a:cubicBezTo>
                  <a:cubicBezTo>
                    <a:pt x="102" y="327"/>
                    <a:pt x="108" y="323"/>
                    <a:pt x="112" y="305"/>
                  </a:cubicBezTo>
                  <a:cubicBezTo>
                    <a:pt x="179" y="94"/>
                    <a:pt x="311" y="44"/>
                    <a:pt x="378" y="44"/>
                  </a:cubicBezTo>
                  <a:cubicBezTo>
                    <a:pt x="416" y="44"/>
                    <a:pt x="486" y="62"/>
                    <a:pt x="486" y="178"/>
                  </a:cubicBezTo>
                  <a:cubicBezTo>
                    <a:pt x="486" y="239"/>
                    <a:pt x="452" y="373"/>
                    <a:pt x="378" y="652"/>
                  </a:cubicBezTo>
                  <a:cubicBezTo>
                    <a:pt x="347" y="775"/>
                    <a:pt x="277" y="859"/>
                    <a:pt x="189" y="859"/>
                  </a:cubicBezTo>
                  <a:cubicBezTo>
                    <a:pt x="177" y="859"/>
                    <a:pt x="131" y="859"/>
                    <a:pt x="90" y="833"/>
                  </a:cubicBezTo>
                  <a:cubicBezTo>
                    <a:pt x="139" y="823"/>
                    <a:pt x="184" y="781"/>
                    <a:pt x="184" y="725"/>
                  </a:cubicBezTo>
                  <a:cubicBezTo>
                    <a:pt x="184" y="671"/>
                    <a:pt x="139" y="656"/>
                    <a:pt x="109" y="656"/>
                  </a:cubicBezTo>
                  <a:cubicBezTo>
                    <a:pt x="50" y="656"/>
                    <a:pt x="0" y="707"/>
                    <a:pt x="0" y="771"/>
                  </a:cubicBezTo>
                  <a:cubicBezTo>
                    <a:pt x="0" y="863"/>
                    <a:pt x="99" y="903"/>
                    <a:pt x="187" y="903"/>
                  </a:cubicBezTo>
                  <a:cubicBezTo>
                    <a:pt x="319" y="903"/>
                    <a:pt x="391" y="763"/>
                    <a:pt x="396" y="751"/>
                  </a:cubicBezTo>
                  <a:cubicBezTo>
                    <a:pt x="420" y="825"/>
                    <a:pt x="492" y="903"/>
                    <a:pt x="612" y="903"/>
                  </a:cubicBezTo>
                  <a:cubicBezTo>
                    <a:pt x="816" y="903"/>
                    <a:pt x="930" y="645"/>
                    <a:pt x="930" y="595"/>
                  </a:cubicBezTo>
                  <a:cubicBezTo>
                    <a:pt x="930" y="576"/>
                    <a:pt x="912" y="576"/>
                    <a:pt x="906" y="576"/>
                  </a:cubicBezTo>
                  <a:cubicBezTo>
                    <a:pt x="888" y="576"/>
                    <a:pt x="884" y="584"/>
                    <a:pt x="880" y="598"/>
                  </a:cubicBezTo>
                  <a:cubicBezTo>
                    <a:pt x="815" y="811"/>
                    <a:pt x="680" y="859"/>
                    <a:pt x="616" y="859"/>
                  </a:cubicBezTo>
                  <a:cubicBezTo>
                    <a:pt x="537" y="859"/>
                    <a:pt x="506" y="795"/>
                    <a:pt x="506" y="728"/>
                  </a:cubicBezTo>
                  <a:cubicBezTo>
                    <a:pt x="506" y="684"/>
                    <a:pt x="518" y="639"/>
                    <a:pt x="540" y="552"/>
                  </a:cubicBezTo>
                  <a:lnTo>
                    <a:pt x="608" y="279"/>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3" name="Freeform 26">
              <a:extLst>
                <a:ext uri="{FF2B5EF4-FFF2-40B4-BE49-F238E27FC236}">
                  <a16:creationId xmlns:a16="http://schemas.microsoft.com/office/drawing/2014/main" id="{8648DED5-679E-408E-895D-8A2F66B9809A}"/>
                </a:ext>
              </a:extLst>
            </p:cNvPr>
            <p:cNvSpPr>
              <a:spLocks noEditPoints="1"/>
            </p:cNvSpPr>
            <p:nvPr/>
          </p:nvSpPr>
          <p:spPr bwMode="auto">
            <a:xfrm>
              <a:off x="3222625" y="3325813"/>
              <a:ext cx="47625" cy="61913"/>
            </a:xfrm>
            <a:custGeom>
              <a:avLst/>
              <a:gdLst>
                <a:gd name="T0" fmla="*/ 682 w 688"/>
                <a:gd name="T1" fmla="*/ 100 h 899"/>
                <a:gd name="T2" fmla="*/ 688 w 688"/>
                <a:gd name="T3" fmla="*/ 71 h 899"/>
                <a:gd name="T4" fmla="*/ 640 w 688"/>
                <a:gd name="T5" fmla="*/ 26 h 899"/>
                <a:gd name="T6" fmla="*/ 576 w 688"/>
                <a:gd name="T7" fmla="*/ 80 h 899"/>
                <a:gd name="T8" fmla="*/ 432 w 688"/>
                <a:gd name="T9" fmla="*/ 0 h 899"/>
                <a:gd name="T10" fmla="*/ 75 w 688"/>
                <a:gd name="T11" fmla="*/ 386 h 899"/>
                <a:gd name="T12" fmla="*/ 287 w 688"/>
                <a:gd name="T13" fmla="*/ 615 h 899"/>
                <a:gd name="T14" fmla="*/ 462 w 688"/>
                <a:gd name="T15" fmla="*/ 540 h 899"/>
                <a:gd name="T16" fmla="*/ 431 w 688"/>
                <a:gd name="T17" fmla="*/ 665 h 899"/>
                <a:gd name="T18" fmla="*/ 353 w 688"/>
                <a:gd name="T19" fmla="*/ 808 h 899"/>
                <a:gd name="T20" fmla="*/ 196 w 688"/>
                <a:gd name="T21" fmla="*/ 860 h 899"/>
                <a:gd name="T22" fmla="*/ 89 w 688"/>
                <a:gd name="T23" fmla="*/ 851 h 899"/>
                <a:gd name="T24" fmla="*/ 134 w 688"/>
                <a:gd name="T25" fmla="*/ 780 h 899"/>
                <a:gd name="T26" fmla="*/ 80 w 688"/>
                <a:gd name="T27" fmla="*/ 729 h 899"/>
                <a:gd name="T28" fmla="*/ 0 w 688"/>
                <a:gd name="T29" fmla="*/ 814 h 899"/>
                <a:gd name="T30" fmla="*/ 198 w 688"/>
                <a:gd name="T31" fmla="*/ 899 h 899"/>
                <a:gd name="T32" fmla="*/ 530 w 688"/>
                <a:gd name="T33" fmla="*/ 708 h 899"/>
                <a:gd name="T34" fmla="*/ 682 w 688"/>
                <a:gd name="T35" fmla="*/ 100 h 899"/>
                <a:gd name="T36" fmla="*/ 489 w 688"/>
                <a:gd name="T37" fmla="*/ 430 h 899"/>
                <a:gd name="T38" fmla="*/ 460 w 688"/>
                <a:gd name="T39" fmla="*/ 481 h 899"/>
                <a:gd name="T40" fmla="*/ 292 w 688"/>
                <a:gd name="T41" fmla="*/ 576 h 899"/>
                <a:gd name="T42" fmla="*/ 187 w 688"/>
                <a:gd name="T43" fmla="*/ 443 h 899"/>
                <a:gd name="T44" fmla="*/ 261 w 688"/>
                <a:gd name="T45" fmla="*/ 164 h 899"/>
                <a:gd name="T46" fmla="*/ 432 w 688"/>
                <a:gd name="T47" fmla="*/ 39 h 899"/>
                <a:gd name="T48" fmla="*/ 556 w 688"/>
                <a:gd name="T49" fmla="*/ 158 h 899"/>
                <a:gd name="T50" fmla="*/ 553 w 688"/>
                <a:gd name="T51" fmla="*/ 178 h 899"/>
                <a:gd name="T52" fmla="*/ 489 w 688"/>
                <a:gd name="T53" fmla="*/ 430 h 8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8" h="899">
                  <a:moveTo>
                    <a:pt x="682" y="100"/>
                  </a:moveTo>
                  <a:cubicBezTo>
                    <a:pt x="688" y="80"/>
                    <a:pt x="688" y="72"/>
                    <a:pt x="688" y="71"/>
                  </a:cubicBezTo>
                  <a:cubicBezTo>
                    <a:pt x="688" y="40"/>
                    <a:pt x="663" y="26"/>
                    <a:pt x="640" y="26"/>
                  </a:cubicBezTo>
                  <a:cubicBezTo>
                    <a:pt x="608" y="26"/>
                    <a:pt x="581" y="53"/>
                    <a:pt x="576" y="80"/>
                  </a:cubicBezTo>
                  <a:cubicBezTo>
                    <a:pt x="553" y="41"/>
                    <a:pt x="505" y="0"/>
                    <a:pt x="432" y="0"/>
                  </a:cubicBezTo>
                  <a:cubicBezTo>
                    <a:pt x="258" y="0"/>
                    <a:pt x="75" y="187"/>
                    <a:pt x="75" y="386"/>
                  </a:cubicBezTo>
                  <a:cubicBezTo>
                    <a:pt x="75" y="530"/>
                    <a:pt x="173" y="615"/>
                    <a:pt x="287" y="615"/>
                  </a:cubicBezTo>
                  <a:cubicBezTo>
                    <a:pt x="352" y="615"/>
                    <a:pt x="413" y="583"/>
                    <a:pt x="462" y="540"/>
                  </a:cubicBezTo>
                  <a:lnTo>
                    <a:pt x="431" y="665"/>
                  </a:lnTo>
                  <a:cubicBezTo>
                    <a:pt x="416" y="723"/>
                    <a:pt x="406" y="761"/>
                    <a:pt x="353" y="808"/>
                  </a:cubicBezTo>
                  <a:cubicBezTo>
                    <a:pt x="292" y="860"/>
                    <a:pt x="231" y="860"/>
                    <a:pt x="196" y="860"/>
                  </a:cubicBezTo>
                  <a:cubicBezTo>
                    <a:pt x="132" y="860"/>
                    <a:pt x="114" y="856"/>
                    <a:pt x="89" y="851"/>
                  </a:cubicBezTo>
                  <a:cubicBezTo>
                    <a:pt x="124" y="833"/>
                    <a:pt x="134" y="800"/>
                    <a:pt x="134" y="780"/>
                  </a:cubicBezTo>
                  <a:cubicBezTo>
                    <a:pt x="134" y="747"/>
                    <a:pt x="107" y="729"/>
                    <a:pt x="80" y="729"/>
                  </a:cubicBezTo>
                  <a:cubicBezTo>
                    <a:pt x="41" y="729"/>
                    <a:pt x="0" y="761"/>
                    <a:pt x="0" y="814"/>
                  </a:cubicBezTo>
                  <a:cubicBezTo>
                    <a:pt x="0" y="897"/>
                    <a:pt x="120" y="899"/>
                    <a:pt x="198" y="899"/>
                  </a:cubicBezTo>
                  <a:cubicBezTo>
                    <a:pt x="417" y="899"/>
                    <a:pt x="510" y="787"/>
                    <a:pt x="530" y="708"/>
                  </a:cubicBezTo>
                  <a:lnTo>
                    <a:pt x="682" y="100"/>
                  </a:lnTo>
                  <a:close/>
                  <a:moveTo>
                    <a:pt x="489" y="430"/>
                  </a:moveTo>
                  <a:cubicBezTo>
                    <a:pt x="484" y="450"/>
                    <a:pt x="484" y="453"/>
                    <a:pt x="460" y="481"/>
                  </a:cubicBezTo>
                  <a:cubicBezTo>
                    <a:pt x="411" y="540"/>
                    <a:pt x="345" y="576"/>
                    <a:pt x="292" y="576"/>
                  </a:cubicBezTo>
                  <a:cubicBezTo>
                    <a:pt x="221" y="576"/>
                    <a:pt x="187" y="515"/>
                    <a:pt x="187" y="443"/>
                  </a:cubicBezTo>
                  <a:cubicBezTo>
                    <a:pt x="187" y="382"/>
                    <a:pt x="224" y="226"/>
                    <a:pt x="261" y="164"/>
                  </a:cubicBezTo>
                  <a:cubicBezTo>
                    <a:pt x="320" y="66"/>
                    <a:pt x="385" y="39"/>
                    <a:pt x="432" y="39"/>
                  </a:cubicBezTo>
                  <a:cubicBezTo>
                    <a:pt x="530" y="39"/>
                    <a:pt x="556" y="144"/>
                    <a:pt x="556" y="158"/>
                  </a:cubicBezTo>
                  <a:cubicBezTo>
                    <a:pt x="556" y="160"/>
                    <a:pt x="556" y="163"/>
                    <a:pt x="553" y="178"/>
                  </a:cubicBezTo>
                  <a:lnTo>
                    <a:pt x="489" y="430"/>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4" name="Freeform 27">
              <a:extLst>
                <a:ext uri="{FF2B5EF4-FFF2-40B4-BE49-F238E27FC236}">
                  <a16:creationId xmlns:a16="http://schemas.microsoft.com/office/drawing/2014/main" id="{A4CFD5AB-26A9-46D3-B86A-F8EB1772D36A}"/>
                </a:ext>
              </a:extLst>
            </p:cNvPr>
            <p:cNvSpPr>
              <a:spLocks/>
            </p:cNvSpPr>
            <p:nvPr/>
          </p:nvSpPr>
          <p:spPr bwMode="auto">
            <a:xfrm>
              <a:off x="3278188" y="3335338"/>
              <a:ext cx="33338" cy="46038"/>
            </a:xfrm>
            <a:custGeom>
              <a:avLst/>
              <a:gdLst>
                <a:gd name="T0" fmla="*/ 496 w 496"/>
                <a:gd name="T1" fmla="*/ 471 h 663"/>
                <a:gd name="T2" fmla="*/ 454 w 496"/>
                <a:gd name="T3" fmla="*/ 471 h 663"/>
                <a:gd name="T4" fmla="*/ 425 w 496"/>
                <a:gd name="T5" fmla="*/ 561 h 663"/>
                <a:gd name="T6" fmla="*/ 319 w 496"/>
                <a:gd name="T7" fmla="*/ 568 h 663"/>
                <a:gd name="T8" fmla="*/ 124 w 496"/>
                <a:gd name="T9" fmla="*/ 568 h 663"/>
                <a:gd name="T10" fmla="*/ 323 w 496"/>
                <a:gd name="T11" fmla="*/ 423 h 663"/>
                <a:gd name="T12" fmla="*/ 496 w 496"/>
                <a:gd name="T13" fmla="*/ 198 h 663"/>
                <a:gd name="T14" fmla="*/ 233 w 496"/>
                <a:gd name="T15" fmla="*/ 0 h 663"/>
                <a:gd name="T16" fmla="*/ 0 w 496"/>
                <a:gd name="T17" fmla="*/ 175 h 663"/>
                <a:gd name="T18" fmla="*/ 58 w 496"/>
                <a:gd name="T19" fmla="*/ 236 h 663"/>
                <a:gd name="T20" fmla="*/ 116 w 496"/>
                <a:gd name="T21" fmla="*/ 177 h 663"/>
                <a:gd name="T22" fmla="*/ 60 w 496"/>
                <a:gd name="T23" fmla="*/ 118 h 663"/>
                <a:gd name="T24" fmla="*/ 213 w 496"/>
                <a:gd name="T25" fmla="*/ 43 h 663"/>
                <a:gd name="T26" fmla="*/ 390 w 496"/>
                <a:gd name="T27" fmla="*/ 199 h 663"/>
                <a:gd name="T28" fmla="*/ 255 w 496"/>
                <a:gd name="T29" fmla="*/ 411 h 663"/>
                <a:gd name="T30" fmla="*/ 12 w 496"/>
                <a:gd name="T31" fmla="*/ 617 h 663"/>
                <a:gd name="T32" fmla="*/ 0 w 496"/>
                <a:gd name="T33" fmla="*/ 633 h 663"/>
                <a:gd name="T34" fmla="*/ 0 w 496"/>
                <a:gd name="T35" fmla="*/ 663 h 663"/>
                <a:gd name="T36" fmla="*/ 463 w 496"/>
                <a:gd name="T37" fmla="*/ 663 h 663"/>
                <a:gd name="T38" fmla="*/ 496 w 496"/>
                <a:gd name="T39" fmla="*/ 471 h 6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6" h="663">
                  <a:moveTo>
                    <a:pt x="496" y="471"/>
                  </a:moveTo>
                  <a:lnTo>
                    <a:pt x="454" y="471"/>
                  </a:lnTo>
                  <a:cubicBezTo>
                    <a:pt x="452" y="489"/>
                    <a:pt x="441" y="551"/>
                    <a:pt x="425" y="561"/>
                  </a:cubicBezTo>
                  <a:cubicBezTo>
                    <a:pt x="417" y="568"/>
                    <a:pt x="334" y="568"/>
                    <a:pt x="319" y="568"/>
                  </a:cubicBezTo>
                  <a:lnTo>
                    <a:pt x="124" y="568"/>
                  </a:lnTo>
                  <a:cubicBezTo>
                    <a:pt x="189" y="518"/>
                    <a:pt x="263" y="463"/>
                    <a:pt x="323" y="423"/>
                  </a:cubicBezTo>
                  <a:cubicBezTo>
                    <a:pt x="413" y="361"/>
                    <a:pt x="496" y="304"/>
                    <a:pt x="496" y="198"/>
                  </a:cubicBezTo>
                  <a:cubicBezTo>
                    <a:pt x="496" y="70"/>
                    <a:pt x="376" y="0"/>
                    <a:pt x="233" y="0"/>
                  </a:cubicBezTo>
                  <a:cubicBezTo>
                    <a:pt x="99" y="0"/>
                    <a:pt x="0" y="77"/>
                    <a:pt x="0" y="175"/>
                  </a:cubicBezTo>
                  <a:cubicBezTo>
                    <a:pt x="0" y="227"/>
                    <a:pt x="44" y="236"/>
                    <a:pt x="58" y="236"/>
                  </a:cubicBezTo>
                  <a:cubicBezTo>
                    <a:pt x="84" y="236"/>
                    <a:pt x="116" y="218"/>
                    <a:pt x="116" y="177"/>
                  </a:cubicBezTo>
                  <a:cubicBezTo>
                    <a:pt x="116" y="141"/>
                    <a:pt x="91" y="121"/>
                    <a:pt x="60" y="118"/>
                  </a:cubicBezTo>
                  <a:cubicBezTo>
                    <a:pt x="88" y="73"/>
                    <a:pt x="145" y="43"/>
                    <a:pt x="213" y="43"/>
                  </a:cubicBezTo>
                  <a:cubicBezTo>
                    <a:pt x="309" y="43"/>
                    <a:pt x="390" y="101"/>
                    <a:pt x="390" y="199"/>
                  </a:cubicBezTo>
                  <a:cubicBezTo>
                    <a:pt x="390" y="282"/>
                    <a:pt x="332" y="346"/>
                    <a:pt x="255" y="411"/>
                  </a:cubicBezTo>
                  <a:lnTo>
                    <a:pt x="12" y="617"/>
                  </a:lnTo>
                  <a:cubicBezTo>
                    <a:pt x="2" y="626"/>
                    <a:pt x="1" y="626"/>
                    <a:pt x="0" y="633"/>
                  </a:cubicBezTo>
                  <a:lnTo>
                    <a:pt x="0" y="663"/>
                  </a:lnTo>
                  <a:lnTo>
                    <a:pt x="463" y="663"/>
                  </a:lnTo>
                  <a:lnTo>
                    <a:pt x="496" y="471"/>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5" name="Freeform 28">
              <a:extLst>
                <a:ext uri="{FF2B5EF4-FFF2-40B4-BE49-F238E27FC236}">
                  <a16:creationId xmlns:a16="http://schemas.microsoft.com/office/drawing/2014/main" id="{3B09C4D5-0B48-42E5-B5BF-73DCC7C75148}"/>
                </a:ext>
              </a:extLst>
            </p:cNvPr>
            <p:cNvSpPr>
              <a:spLocks/>
            </p:cNvSpPr>
            <p:nvPr/>
          </p:nvSpPr>
          <p:spPr bwMode="auto">
            <a:xfrm>
              <a:off x="3606800" y="3286125"/>
              <a:ext cx="68263" cy="61913"/>
            </a:xfrm>
            <a:custGeom>
              <a:avLst/>
              <a:gdLst>
                <a:gd name="T0" fmla="*/ 608 w 992"/>
                <a:gd name="T1" fmla="*/ 279 h 903"/>
                <a:gd name="T2" fmla="*/ 805 w 992"/>
                <a:gd name="T3" fmla="*/ 44 h 903"/>
                <a:gd name="T4" fmla="*/ 905 w 992"/>
                <a:gd name="T5" fmla="*/ 70 h 903"/>
                <a:gd name="T6" fmla="*/ 809 w 992"/>
                <a:gd name="T7" fmla="*/ 178 h 903"/>
                <a:gd name="T8" fmla="*/ 885 w 992"/>
                <a:gd name="T9" fmla="*/ 247 h 903"/>
                <a:gd name="T10" fmla="*/ 992 w 992"/>
                <a:gd name="T11" fmla="*/ 131 h 903"/>
                <a:gd name="T12" fmla="*/ 807 w 992"/>
                <a:gd name="T13" fmla="*/ 0 h 903"/>
                <a:gd name="T14" fmla="*/ 598 w 992"/>
                <a:gd name="T15" fmla="*/ 152 h 903"/>
                <a:gd name="T16" fmla="*/ 383 w 992"/>
                <a:gd name="T17" fmla="*/ 0 h 903"/>
                <a:gd name="T18" fmla="*/ 62 w 992"/>
                <a:gd name="T19" fmla="*/ 307 h 903"/>
                <a:gd name="T20" fmla="*/ 86 w 992"/>
                <a:gd name="T21" fmla="*/ 327 h 903"/>
                <a:gd name="T22" fmla="*/ 112 w 992"/>
                <a:gd name="T23" fmla="*/ 305 h 903"/>
                <a:gd name="T24" fmla="*/ 378 w 992"/>
                <a:gd name="T25" fmla="*/ 44 h 903"/>
                <a:gd name="T26" fmla="*/ 486 w 992"/>
                <a:gd name="T27" fmla="*/ 178 h 903"/>
                <a:gd name="T28" fmla="*/ 378 w 992"/>
                <a:gd name="T29" fmla="*/ 652 h 903"/>
                <a:gd name="T30" fmla="*/ 189 w 992"/>
                <a:gd name="T31" fmla="*/ 859 h 903"/>
                <a:gd name="T32" fmla="*/ 90 w 992"/>
                <a:gd name="T33" fmla="*/ 833 h 903"/>
                <a:gd name="T34" fmla="*/ 184 w 992"/>
                <a:gd name="T35" fmla="*/ 725 h 903"/>
                <a:gd name="T36" fmla="*/ 109 w 992"/>
                <a:gd name="T37" fmla="*/ 656 h 903"/>
                <a:gd name="T38" fmla="*/ 0 w 992"/>
                <a:gd name="T39" fmla="*/ 771 h 903"/>
                <a:gd name="T40" fmla="*/ 188 w 992"/>
                <a:gd name="T41" fmla="*/ 903 h 903"/>
                <a:gd name="T42" fmla="*/ 396 w 992"/>
                <a:gd name="T43" fmla="*/ 751 h 903"/>
                <a:gd name="T44" fmla="*/ 612 w 992"/>
                <a:gd name="T45" fmla="*/ 903 h 903"/>
                <a:gd name="T46" fmla="*/ 931 w 992"/>
                <a:gd name="T47" fmla="*/ 595 h 903"/>
                <a:gd name="T48" fmla="*/ 906 w 992"/>
                <a:gd name="T49" fmla="*/ 576 h 903"/>
                <a:gd name="T50" fmla="*/ 881 w 992"/>
                <a:gd name="T51" fmla="*/ 598 h 903"/>
                <a:gd name="T52" fmla="*/ 616 w 992"/>
                <a:gd name="T53" fmla="*/ 859 h 903"/>
                <a:gd name="T54" fmla="*/ 506 w 992"/>
                <a:gd name="T55" fmla="*/ 728 h 903"/>
                <a:gd name="T56" fmla="*/ 540 w 992"/>
                <a:gd name="T57" fmla="*/ 552 h 903"/>
                <a:gd name="T58" fmla="*/ 608 w 992"/>
                <a:gd name="T59" fmla="*/ 279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92" h="903">
                  <a:moveTo>
                    <a:pt x="608" y="279"/>
                  </a:moveTo>
                  <a:cubicBezTo>
                    <a:pt x="620" y="228"/>
                    <a:pt x="666" y="44"/>
                    <a:pt x="805" y="44"/>
                  </a:cubicBezTo>
                  <a:cubicBezTo>
                    <a:pt x="815" y="44"/>
                    <a:pt x="863" y="44"/>
                    <a:pt x="905" y="70"/>
                  </a:cubicBezTo>
                  <a:cubicBezTo>
                    <a:pt x="849" y="80"/>
                    <a:pt x="809" y="130"/>
                    <a:pt x="809" y="178"/>
                  </a:cubicBezTo>
                  <a:cubicBezTo>
                    <a:pt x="809" y="210"/>
                    <a:pt x="831" y="247"/>
                    <a:pt x="885" y="247"/>
                  </a:cubicBezTo>
                  <a:cubicBezTo>
                    <a:pt x="928" y="247"/>
                    <a:pt x="992" y="211"/>
                    <a:pt x="992" y="131"/>
                  </a:cubicBezTo>
                  <a:cubicBezTo>
                    <a:pt x="992" y="28"/>
                    <a:pt x="874" y="0"/>
                    <a:pt x="807" y="0"/>
                  </a:cubicBezTo>
                  <a:cubicBezTo>
                    <a:pt x="692" y="0"/>
                    <a:pt x="622" y="106"/>
                    <a:pt x="598" y="152"/>
                  </a:cubicBezTo>
                  <a:cubicBezTo>
                    <a:pt x="548" y="20"/>
                    <a:pt x="441" y="0"/>
                    <a:pt x="383" y="0"/>
                  </a:cubicBezTo>
                  <a:cubicBezTo>
                    <a:pt x="175" y="0"/>
                    <a:pt x="62" y="257"/>
                    <a:pt x="62" y="307"/>
                  </a:cubicBezTo>
                  <a:cubicBezTo>
                    <a:pt x="62" y="327"/>
                    <a:pt x="82" y="327"/>
                    <a:pt x="86" y="327"/>
                  </a:cubicBezTo>
                  <a:cubicBezTo>
                    <a:pt x="102" y="327"/>
                    <a:pt x="108" y="323"/>
                    <a:pt x="112" y="305"/>
                  </a:cubicBezTo>
                  <a:cubicBezTo>
                    <a:pt x="179" y="94"/>
                    <a:pt x="311" y="44"/>
                    <a:pt x="378" y="44"/>
                  </a:cubicBezTo>
                  <a:cubicBezTo>
                    <a:pt x="417" y="44"/>
                    <a:pt x="486" y="62"/>
                    <a:pt x="486" y="178"/>
                  </a:cubicBezTo>
                  <a:cubicBezTo>
                    <a:pt x="486" y="239"/>
                    <a:pt x="452" y="373"/>
                    <a:pt x="378" y="652"/>
                  </a:cubicBezTo>
                  <a:cubicBezTo>
                    <a:pt x="347" y="775"/>
                    <a:pt x="277" y="859"/>
                    <a:pt x="189" y="859"/>
                  </a:cubicBezTo>
                  <a:cubicBezTo>
                    <a:pt x="177" y="859"/>
                    <a:pt x="131" y="859"/>
                    <a:pt x="90" y="833"/>
                  </a:cubicBezTo>
                  <a:cubicBezTo>
                    <a:pt x="139" y="823"/>
                    <a:pt x="184" y="781"/>
                    <a:pt x="184" y="725"/>
                  </a:cubicBezTo>
                  <a:cubicBezTo>
                    <a:pt x="184" y="671"/>
                    <a:pt x="139" y="656"/>
                    <a:pt x="109" y="656"/>
                  </a:cubicBezTo>
                  <a:cubicBezTo>
                    <a:pt x="50" y="656"/>
                    <a:pt x="0" y="707"/>
                    <a:pt x="0" y="771"/>
                  </a:cubicBezTo>
                  <a:cubicBezTo>
                    <a:pt x="0" y="863"/>
                    <a:pt x="99" y="903"/>
                    <a:pt x="188" y="903"/>
                  </a:cubicBezTo>
                  <a:cubicBezTo>
                    <a:pt x="319" y="903"/>
                    <a:pt x="391" y="763"/>
                    <a:pt x="396" y="751"/>
                  </a:cubicBezTo>
                  <a:cubicBezTo>
                    <a:pt x="420" y="825"/>
                    <a:pt x="492" y="903"/>
                    <a:pt x="612" y="903"/>
                  </a:cubicBezTo>
                  <a:cubicBezTo>
                    <a:pt x="817" y="903"/>
                    <a:pt x="931" y="645"/>
                    <a:pt x="931" y="595"/>
                  </a:cubicBezTo>
                  <a:cubicBezTo>
                    <a:pt x="931" y="576"/>
                    <a:pt x="913" y="576"/>
                    <a:pt x="906" y="576"/>
                  </a:cubicBezTo>
                  <a:cubicBezTo>
                    <a:pt x="888" y="576"/>
                    <a:pt x="885" y="584"/>
                    <a:pt x="881" y="598"/>
                  </a:cubicBezTo>
                  <a:cubicBezTo>
                    <a:pt x="815" y="811"/>
                    <a:pt x="680" y="859"/>
                    <a:pt x="616" y="859"/>
                  </a:cubicBezTo>
                  <a:cubicBezTo>
                    <a:pt x="538" y="859"/>
                    <a:pt x="506" y="795"/>
                    <a:pt x="506" y="728"/>
                  </a:cubicBezTo>
                  <a:cubicBezTo>
                    <a:pt x="506" y="684"/>
                    <a:pt x="518" y="639"/>
                    <a:pt x="540" y="552"/>
                  </a:cubicBezTo>
                  <a:lnTo>
                    <a:pt x="608" y="279"/>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6" name="Freeform 29">
              <a:extLst>
                <a:ext uri="{FF2B5EF4-FFF2-40B4-BE49-F238E27FC236}">
                  <a16:creationId xmlns:a16="http://schemas.microsoft.com/office/drawing/2014/main" id="{31A5C2D6-6ADF-458D-8261-D46E6A00A180}"/>
                </a:ext>
              </a:extLst>
            </p:cNvPr>
            <p:cNvSpPr>
              <a:spLocks noEditPoints="1"/>
            </p:cNvSpPr>
            <p:nvPr/>
          </p:nvSpPr>
          <p:spPr bwMode="auto">
            <a:xfrm>
              <a:off x="3686175" y="3325813"/>
              <a:ext cx="46038" cy="61913"/>
            </a:xfrm>
            <a:custGeom>
              <a:avLst/>
              <a:gdLst>
                <a:gd name="T0" fmla="*/ 682 w 688"/>
                <a:gd name="T1" fmla="*/ 100 h 899"/>
                <a:gd name="T2" fmla="*/ 688 w 688"/>
                <a:gd name="T3" fmla="*/ 71 h 899"/>
                <a:gd name="T4" fmla="*/ 640 w 688"/>
                <a:gd name="T5" fmla="*/ 26 h 899"/>
                <a:gd name="T6" fmla="*/ 576 w 688"/>
                <a:gd name="T7" fmla="*/ 80 h 899"/>
                <a:gd name="T8" fmla="*/ 432 w 688"/>
                <a:gd name="T9" fmla="*/ 0 h 899"/>
                <a:gd name="T10" fmla="*/ 75 w 688"/>
                <a:gd name="T11" fmla="*/ 386 h 899"/>
                <a:gd name="T12" fmla="*/ 287 w 688"/>
                <a:gd name="T13" fmla="*/ 615 h 899"/>
                <a:gd name="T14" fmla="*/ 462 w 688"/>
                <a:gd name="T15" fmla="*/ 540 h 899"/>
                <a:gd name="T16" fmla="*/ 431 w 688"/>
                <a:gd name="T17" fmla="*/ 665 h 899"/>
                <a:gd name="T18" fmla="*/ 353 w 688"/>
                <a:gd name="T19" fmla="*/ 808 h 899"/>
                <a:gd name="T20" fmla="*/ 196 w 688"/>
                <a:gd name="T21" fmla="*/ 860 h 899"/>
                <a:gd name="T22" fmla="*/ 89 w 688"/>
                <a:gd name="T23" fmla="*/ 851 h 899"/>
                <a:gd name="T24" fmla="*/ 134 w 688"/>
                <a:gd name="T25" fmla="*/ 780 h 899"/>
                <a:gd name="T26" fmla="*/ 80 w 688"/>
                <a:gd name="T27" fmla="*/ 729 h 899"/>
                <a:gd name="T28" fmla="*/ 0 w 688"/>
                <a:gd name="T29" fmla="*/ 814 h 899"/>
                <a:gd name="T30" fmla="*/ 198 w 688"/>
                <a:gd name="T31" fmla="*/ 899 h 899"/>
                <a:gd name="T32" fmla="*/ 530 w 688"/>
                <a:gd name="T33" fmla="*/ 708 h 899"/>
                <a:gd name="T34" fmla="*/ 682 w 688"/>
                <a:gd name="T35" fmla="*/ 100 h 899"/>
                <a:gd name="T36" fmla="*/ 489 w 688"/>
                <a:gd name="T37" fmla="*/ 430 h 899"/>
                <a:gd name="T38" fmla="*/ 461 w 688"/>
                <a:gd name="T39" fmla="*/ 481 h 899"/>
                <a:gd name="T40" fmla="*/ 292 w 688"/>
                <a:gd name="T41" fmla="*/ 576 h 899"/>
                <a:gd name="T42" fmla="*/ 187 w 688"/>
                <a:gd name="T43" fmla="*/ 443 h 899"/>
                <a:gd name="T44" fmla="*/ 261 w 688"/>
                <a:gd name="T45" fmla="*/ 164 h 899"/>
                <a:gd name="T46" fmla="*/ 432 w 688"/>
                <a:gd name="T47" fmla="*/ 39 h 899"/>
                <a:gd name="T48" fmla="*/ 557 w 688"/>
                <a:gd name="T49" fmla="*/ 158 h 899"/>
                <a:gd name="T50" fmla="*/ 553 w 688"/>
                <a:gd name="T51" fmla="*/ 178 h 899"/>
                <a:gd name="T52" fmla="*/ 489 w 688"/>
                <a:gd name="T53" fmla="*/ 430 h 8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8" h="899">
                  <a:moveTo>
                    <a:pt x="682" y="100"/>
                  </a:moveTo>
                  <a:cubicBezTo>
                    <a:pt x="688" y="80"/>
                    <a:pt x="688" y="72"/>
                    <a:pt x="688" y="71"/>
                  </a:cubicBezTo>
                  <a:cubicBezTo>
                    <a:pt x="688" y="40"/>
                    <a:pt x="663" y="26"/>
                    <a:pt x="640" y="26"/>
                  </a:cubicBezTo>
                  <a:cubicBezTo>
                    <a:pt x="608" y="26"/>
                    <a:pt x="582" y="53"/>
                    <a:pt x="576" y="80"/>
                  </a:cubicBezTo>
                  <a:cubicBezTo>
                    <a:pt x="553" y="41"/>
                    <a:pt x="505" y="0"/>
                    <a:pt x="432" y="0"/>
                  </a:cubicBezTo>
                  <a:cubicBezTo>
                    <a:pt x="258" y="0"/>
                    <a:pt x="75" y="187"/>
                    <a:pt x="75" y="386"/>
                  </a:cubicBezTo>
                  <a:cubicBezTo>
                    <a:pt x="75" y="530"/>
                    <a:pt x="173" y="615"/>
                    <a:pt x="287" y="615"/>
                  </a:cubicBezTo>
                  <a:cubicBezTo>
                    <a:pt x="352" y="615"/>
                    <a:pt x="413" y="583"/>
                    <a:pt x="462" y="540"/>
                  </a:cubicBezTo>
                  <a:lnTo>
                    <a:pt x="431" y="665"/>
                  </a:lnTo>
                  <a:cubicBezTo>
                    <a:pt x="416" y="723"/>
                    <a:pt x="406" y="761"/>
                    <a:pt x="353" y="808"/>
                  </a:cubicBezTo>
                  <a:cubicBezTo>
                    <a:pt x="292" y="860"/>
                    <a:pt x="232" y="860"/>
                    <a:pt x="196" y="860"/>
                  </a:cubicBezTo>
                  <a:cubicBezTo>
                    <a:pt x="132" y="860"/>
                    <a:pt x="114" y="856"/>
                    <a:pt x="89" y="851"/>
                  </a:cubicBezTo>
                  <a:cubicBezTo>
                    <a:pt x="125" y="833"/>
                    <a:pt x="134" y="800"/>
                    <a:pt x="134" y="780"/>
                  </a:cubicBezTo>
                  <a:cubicBezTo>
                    <a:pt x="134" y="747"/>
                    <a:pt x="107" y="729"/>
                    <a:pt x="80" y="729"/>
                  </a:cubicBezTo>
                  <a:cubicBezTo>
                    <a:pt x="41" y="729"/>
                    <a:pt x="0" y="761"/>
                    <a:pt x="0" y="814"/>
                  </a:cubicBezTo>
                  <a:cubicBezTo>
                    <a:pt x="0" y="897"/>
                    <a:pt x="120" y="899"/>
                    <a:pt x="198" y="899"/>
                  </a:cubicBezTo>
                  <a:cubicBezTo>
                    <a:pt x="417" y="899"/>
                    <a:pt x="511" y="787"/>
                    <a:pt x="530" y="708"/>
                  </a:cubicBezTo>
                  <a:lnTo>
                    <a:pt x="682" y="100"/>
                  </a:lnTo>
                  <a:close/>
                  <a:moveTo>
                    <a:pt x="489" y="430"/>
                  </a:moveTo>
                  <a:cubicBezTo>
                    <a:pt x="484" y="450"/>
                    <a:pt x="484" y="453"/>
                    <a:pt x="461" y="481"/>
                  </a:cubicBezTo>
                  <a:cubicBezTo>
                    <a:pt x="411" y="540"/>
                    <a:pt x="345" y="576"/>
                    <a:pt x="292" y="576"/>
                  </a:cubicBezTo>
                  <a:cubicBezTo>
                    <a:pt x="221" y="576"/>
                    <a:pt x="187" y="515"/>
                    <a:pt x="187" y="443"/>
                  </a:cubicBezTo>
                  <a:cubicBezTo>
                    <a:pt x="187" y="382"/>
                    <a:pt x="225" y="226"/>
                    <a:pt x="261" y="164"/>
                  </a:cubicBezTo>
                  <a:cubicBezTo>
                    <a:pt x="320" y="66"/>
                    <a:pt x="385" y="39"/>
                    <a:pt x="432" y="39"/>
                  </a:cubicBezTo>
                  <a:cubicBezTo>
                    <a:pt x="530" y="39"/>
                    <a:pt x="557" y="144"/>
                    <a:pt x="557" y="158"/>
                  </a:cubicBezTo>
                  <a:cubicBezTo>
                    <a:pt x="557" y="160"/>
                    <a:pt x="557" y="163"/>
                    <a:pt x="553" y="178"/>
                  </a:cubicBezTo>
                  <a:lnTo>
                    <a:pt x="489" y="430"/>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7" name="Freeform 30">
              <a:extLst>
                <a:ext uri="{FF2B5EF4-FFF2-40B4-BE49-F238E27FC236}">
                  <a16:creationId xmlns:a16="http://schemas.microsoft.com/office/drawing/2014/main" id="{489888BC-EF2E-43E0-A3DC-3301F3D89568}"/>
                </a:ext>
              </a:extLst>
            </p:cNvPr>
            <p:cNvSpPr>
              <a:spLocks/>
            </p:cNvSpPr>
            <p:nvPr/>
          </p:nvSpPr>
          <p:spPr bwMode="auto">
            <a:xfrm>
              <a:off x="3740150" y="3335338"/>
              <a:ext cx="34925" cy="47625"/>
            </a:xfrm>
            <a:custGeom>
              <a:avLst/>
              <a:gdLst>
                <a:gd name="T0" fmla="*/ 249 w 518"/>
                <a:gd name="T1" fmla="*/ 333 h 685"/>
                <a:gd name="T2" fmla="*/ 402 w 518"/>
                <a:gd name="T3" fmla="*/ 489 h 685"/>
                <a:gd name="T4" fmla="*/ 250 w 518"/>
                <a:gd name="T5" fmla="*/ 644 h 685"/>
                <a:gd name="T6" fmla="*/ 70 w 518"/>
                <a:gd name="T7" fmla="*/ 592 h 685"/>
                <a:gd name="T8" fmla="*/ 123 w 518"/>
                <a:gd name="T9" fmla="*/ 532 h 685"/>
                <a:gd name="T10" fmla="*/ 62 w 518"/>
                <a:gd name="T11" fmla="*/ 471 h 685"/>
                <a:gd name="T12" fmla="*/ 0 w 518"/>
                <a:gd name="T13" fmla="*/ 533 h 685"/>
                <a:gd name="T14" fmla="*/ 253 w 518"/>
                <a:gd name="T15" fmla="*/ 685 h 685"/>
                <a:gd name="T16" fmla="*/ 518 w 518"/>
                <a:gd name="T17" fmla="*/ 489 h 685"/>
                <a:gd name="T18" fmla="*/ 332 w 518"/>
                <a:gd name="T19" fmla="*/ 312 h 685"/>
                <a:gd name="T20" fmla="*/ 483 w 518"/>
                <a:gd name="T21" fmla="*/ 142 h 685"/>
                <a:gd name="T22" fmla="*/ 256 w 518"/>
                <a:gd name="T23" fmla="*/ 0 h 685"/>
                <a:gd name="T24" fmla="*/ 35 w 518"/>
                <a:gd name="T25" fmla="*/ 141 h 685"/>
                <a:gd name="T26" fmla="*/ 92 w 518"/>
                <a:gd name="T27" fmla="*/ 200 h 685"/>
                <a:gd name="T28" fmla="*/ 149 w 518"/>
                <a:gd name="T29" fmla="*/ 143 h 685"/>
                <a:gd name="T30" fmla="*/ 101 w 518"/>
                <a:gd name="T31" fmla="*/ 86 h 685"/>
                <a:gd name="T32" fmla="*/ 253 w 518"/>
                <a:gd name="T33" fmla="*/ 37 h 685"/>
                <a:gd name="T34" fmla="*/ 378 w 518"/>
                <a:gd name="T35" fmla="*/ 142 h 685"/>
                <a:gd name="T36" fmla="*/ 235 w 518"/>
                <a:gd name="T37" fmla="*/ 296 h 685"/>
                <a:gd name="T38" fmla="*/ 178 w 518"/>
                <a:gd name="T39" fmla="*/ 300 h 685"/>
                <a:gd name="T40" fmla="*/ 156 w 518"/>
                <a:gd name="T41" fmla="*/ 316 h 685"/>
                <a:gd name="T42" fmla="*/ 184 w 518"/>
                <a:gd name="T43" fmla="*/ 333 h 685"/>
                <a:gd name="T44" fmla="*/ 249 w 518"/>
                <a:gd name="T45" fmla="*/ 333 h 6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18" h="685">
                  <a:moveTo>
                    <a:pt x="249" y="333"/>
                  </a:moveTo>
                  <a:cubicBezTo>
                    <a:pt x="341" y="333"/>
                    <a:pt x="402" y="390"/>
                    <a:pt x="402" y="489"/>
                  </a:cubicBezTo>
                  <a:cubicBezTo>
                    <a:pt x="402" y="590"/>
                    <a:pt x="339" y="644"/>
                    <a:pt x="250" y="644"/>
                  </a:cubicBezTo>
                  <a:cubicBezTo>
                    <a:pt x="239" y="644"/>
                    <a:pt x="121" y="644"/>
                    <a:pt x="70" y="592"/>
                  </a:cubicBezTo>
                  <a:cubicBezTo>
                    <a:pt x="111" y="586"/>
                    <a:pt x="123" y="555"/>
                    <a:pt x="123" y="532"/>
                  </a:cubicBezTo>
                  <a:cubicBezTo>
                    <a:pt x="123" y="495"/>
                    <a:pt x="95" y="471"/>
                    <a:pt x="62" y="471"/>
                  </a:cubicBezTo>
                  <a:cubicBezTo>
                    <a:pt x="30" y="471"/>
                    <a:pt x="0" y="492"/>
                    <a:pt x="0" y="533"/>
                  </a:cubicBezTo>
                  <a:cubicBezTo>
                    <a:pt x="0" y="637"/>
                    <a:pt x="117" y="685"/>
                    <a:pt x="253" y="685"/>
                  </a:cubicBezTo>
                  <a:cubicBezTo>
                    <a:pt x="417" y="685"/>
                    <a:pt x="518" y="586"/>
                    <a:pt x="518" y="489"/>
                  </a:cubicBezTo>
                  <a:cubicBezTo>
                    <a:pt x="518" y="408"/>
                    <a:pt x="446" y="338"/>
                    <a:pt x="332" y="312"/>
                  </a:cubicBezTo>
                  <a:cubicBezTo>
                    <a:pt x="452" y="273"/>
                    <a:pt x="483" y="198"/>
                    <a:pt x="483" y="142"/>
                  </a:cubicBezTo>
                  <a:cubicBezTo>
                    <a:pt x="483" y="61"/>
                    <a:pt x="381" y="0"/>
                    <a:pt x="256" y="0"/>
                  </a:cubicBezTo>
                  <a:cubicBezTo>
                    <a:pt x="134" y="0"/>
                    <a:pt x="35" y="51"/>
                    <a:pt x="35" y="141"/>
                  </a:cubicBezTo>
                  <a:cubicBezTo>
                    <a:pt x="35" y="188"/>
                    <a:pt x="73" y="200"/>
                    <a:pt x="92" y="200"/>
                  </a:cubicBezTo>
                  <a:cubicBezTo>
                    <a:pt x="121" y="200"/>
                    <a:pt x="149" y="179"/>
                    <a:pt x="149" y="143"/>
                  </a:cubicBezTo>
                  <a:cubicBezTo>
                    <a:pt x="149" y="120"/>
                    <a:pt x="137" y="92"/>
                    <a:pt x="101" y="86"/>
                  </a:cubicBezTo>
                  <a:cubicBezTo>
                    <a:pt x="144" y="40"/>
                    <a:pt x="232" y="37"/>
                    <a:pt x="253" y="37"/>
                  </a:cubicBezTo>
                  <a:cubicBezTo>
                    <a:pt x="326" y="37"/>
                    <a:pt x="378" y="74"/>
                    <a:pt x="378" y="142"/>
                  </a:cubicBezTo>
                  <a:cubicBezTo>
                    <a:pt x="378" y="200"/>
                    <a:pt x="340" y="290"/>
                    <a:pt x="235" y="296"/>
                  </a:cubicBezTo>
                  <a:cubicBezTo>
                    <a:pt x="207" y="297"/>
                    <a:pt x="203" y="298"/>
                    <a:pt x="178" y="300"/>
                  </a:cubicBezTo>
                  <a:cubicBezTo>
                    <a:pt x="167" y="300"/>
                    <a:pt x="156" y="301"/>
                    <a:pt x="156" y="316"/>
                  </a:cubicBezTo>
                  <a:cubicBezTo>
                    <a:pt x="156" y="333"/>
                    <a:pt x="166" y="333"/>
                    <a:pt x="184" y="333"/>
                  </a:cubicBezTo>
                  <a:lnTo>
                    <a:pt x="249" y="333"/>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8" name="Freeform 31">
              <a:extLst>
                <a:ext uri="{FF2B5EF4-FFF2-40B4-BE49-F238E27FC236}">
                  <a16:creationId xmlns:a16="http://schemas.microsoft.com/office/drawing/2014/main" id="{9F71E40E-48E9-489A-801E-9120DBA96008}"/>
                </a:ext>
              </a:extLst>
            </p:cNvPr>
            <p:cNvSpPr>
              <a:spLocks/>
            </p:cNvSpPr>
            <p:nvPr/>
          </p:nvSpPr>
          <p:spPr bwMode="auto">
            <a:xfrm>
              <a:off x="4943475" y="3286125"/>
              <a:ext cx="68263" cy="61913"/>
            </a:xfrm>
            <a:custGeom>
              <a:avLst/>
              <a:gdLst>
                <a:gd name="T0" fmla="*/ 608 w 993"/>
                <a:gd name="T1" fmla="*/ 279 h 903"/>
                <a:gd name="T2" fmla="*/ 805 w 993"/>
                <a:gd name="T3" fmla="*/ 44 h 903"/>
                <a:gd name="T4" fmla="*/ 905 w 993"/>
                <a:gd name="T5" fmla="*/ 70 h 903"/>
                <a:gd name="T6" fmla="*/ 809 w 993"/>
                <a:gd name="T7" fmla="*/ 178 h 903"/>
                <a:gd name="T8" fmla="*/ 885 w 993"/>
                <a:gd name="T9" fmla="*/ 247 h 903"/>
                <a:gd name="T10" fmla="*/ 993 w 993"/>
                <a:gd name="T11" fmla="*/ 131 h 903"/>
                <a:gd name="T12" fmla="*/ 808 w 993"/>
                <a:gd name="T13" fmla="*/ 0 h 903"/>
                <a:gd name="T14" fmla="*/ 598 w 993"/>
                <a:gd name="T15" fmla="*/ 152 h 903"/>
                <a:gd name="T16" fmla="*/ 383 w 993"/>
                <a:gd name="T17" fmla="*/ 0 h 903"/>
                <a:gd name="T18" fmla="*/ 62 w 993"/>
                <a:gd name="T19" fmla="*/ 307 h 903"/>
                <a:gd name="T20" fmla="*/ 86 w 993"/>
                <a:gd name="T21" fmla="*/ 327 h 903"/>
                <a:gd name="T22" fmla="*/ 112 w 993"/>
                <a:gd name="T23" fmla="*/ 305 h 903"/>
                <a:gd name="T24" fmla="*/ 379 w 993"/>
                <a:gd name="T25" fmla="*/ 44 h 903"/>
                <a:gd name="T26" fmla="*/ 486 w 993"/>
                <a:gd name="T27" fmla="*/ 178 h 903"/>
                <a:gd name="T28" fmla="*/ 379 w 993"/>
                <a:gd name="T29" fmla="*/ 652 h 903"/>
                <a:gd name="T30" fmla="*/ 190 w 993"/>
                <a:gd name="T31" fmla="*/ 859 h 903"/>
                <a:gd name="T32" fmla="*/ 90 w 993"/>
                <a:gd name="T33" fmla="*/ 833 h 903"/>
                <a:gd name="T34" fmla="*/ 184 w 993"/>
                <a:gd name="T35" fmla="*/ 725 h 903"/>
                <a:gd name="T36" fmla="*/ 110 w 993"/>
                <a:gd name="T37" fmla="*/ 656 h 903"/>
                <a:gd name="T38" fmla="*/ 0 w 993"/>
                <a:gd name="T39" fmla="*/ 771 h 903"/>
                <a:gd name="T40" fmla="*/ 188 w 993"/>
                <a:gd name="T41" fmla="*/ 903 h 903"/>
                <a:gd name="T42" fmla="*/ 397 w 993"/>
                <a:gd name="T43" fmla="*/ 751 h 903"/>
                <a:gd name="T44" fmla="*/ 612 w 993"/>
                <a:gd name="T45" fmla="*/ 903 h 903"/>
                <a:gd name="T46" fmla="*/ 931 w 993"/>
                <a:gd name="T47" fmla="*/ 595 h 903"/>
                <a:gd name="T48" fmla="*/ 907 w 993"/>
                <a:gd name="T49" fmla="*/ 576 h 903"/>
                <a:gd name="T50" fmla="*/ 881 w 993"/>
                <a:gd name="T51" fmla="*/ 598 h 903"/>
                <a:gd name="T52" fmla="*/ 616 w 993"/>
                <a:gd name="T53" fmla="*/ 859 h 903"/>
                <a:gd name="T54" fmla="*/ 507 w 993"/>
                <a:gd name="T55" fmla="*/ 728 h 903"/>
                <a:gd name="T56" fmla="*/ 540 w 993"/>
                <a:gd name="T57" fmla="*/ 552 h 903"/>
                <a:gd name="T58" fmla="*/ 608 w 993"/>
                <a:gd name="T59" fmla="*/ 279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93" h="903">
                  <a:moveTo>
                    <a:pt x="608" y="279"/>
                  </a:moveTo>
                  <a:cubicBezTo>
                    <a:pt x="620" y="228"/>
                    <a:pt x="666" y="44"/>
                    <a:pt x="805" y="44"/>
                  </a:cubicBezTo>
                  <a:cubicBezTo>
                    <a:pt x="815" y="44"/>
                    <a:pt x="863" y="44"/>
                    <a:pt x="905" y="70"/>
                  </a:cubicBezTo>
                  <a:cubicBezTo>
                    <a:pt x="849" y="80"/>
                    <a:pt x="809" y="130"/>
                    <a:pt x="809" y="178"/>
                  </a:cubicBezTo>
                  <a:cubicBezTo>
                    <a:pt x="809" y="210"/>
                    <a:pt x="831" y="247"/>
                    <a:pt x="885" y="247"/>
                  </a:cubicBezTo>
                  <a:cubicBezTo>
                    <a:pt x="929" y="247"/>
                    <a:pt x="993" y="211"/>
                    <a:pt x="993" y="131"/>
                  </a:cubicBezTo>
                  <a:cubicBezTo>
                    <a:pt x="993" y="28"/>
                    <a:pt x="875" y="0"/>
                    <a:pt x="808" y="0"/>
                  </a:cubicBezTo>
                  <a:cubicBezTo>
                    <a:pt x="692" y="0"/>
                    <a:pt x="622" y="106"/>
                    <a:pt x="598" y="152"/>
                  </a:cubicBezTo>
                  <a:cubicBezTo>
                    <a:pt x="548" y="20"/>
                    <a:pt x="441" y="0"/>
                    <a:pt x="383" y="0"/>
                  </a:cubicBezTo>
                  <a:cubicBezTo>
                    <a:pt x="175" y="0"/>
                    <a:pt x="62" y="257"/>
                    <a:pt x="62" y="307"/>
                  </a:cubicBezTo>
                  <a:cubicBezTo>
                    <a:pt x="62" y="327"/>
                    <a:pt x="83" y="327"/>
                    <a:pt x="86" y="327"/>
                  </a:cubicBezTo>
                  <a:cubicBezTo>
                    <a:pt x="102" y="327"/>
                    <a:pt x="108" y="323"/>
                    <a:pt x="112" y="305"/>
                  </a:cubicBezTo>
                  <a:cubicBezTo>
                    <a:pt x="179" y="94"/>
                    <a:pt x="311" y="44"/>
                    <a:pt x="379" y="44"/>
                  </a:cubicBezTo>
                  <a:cubicBezTo>
                    <a:pt x="417" y="44"/>
                    <a:pt x="486" y="62"/>
                    <a:pt x="486" y="178"/>
                  </a:cubicBezTo>
                  <a:cubicBezTo>
                    <a:pt x="486" y="239"/>
                    <a:pt x="453" y="373"/>
                    <a:pt x="379" y="652"/>
                  </a:cubicBezTo>
                  <a:cubicBezTo>
                    <a:pt x="347" y="775"/>
                    <a:pt x="277" y="859"/>
                    <a:pt x="190" y="859"/>
                  </a:cubicBezTo>
                  <a:cubicBezTo>
                    <a:pt x="178" y="859"/>
                    <a:pt x="132" y="859"/>
                    <a:pt x="90" y="833"/>
                  </a:cubicBezTo>
                  <a:cubicBezTo>
                    <a:pt x="140" y="823"/>
                    <a:pt x="184" y="781"/>
                    <a:pt x="184" y="725"/>
                  </a:cubicBezTo>
                  <a:cubicBezTo>
                    <a:pt x="184" y="671"/>
                    <a:pt x="140" y="656"/>
                    <a:pt x="110" y="656"/>
                  </a:cubicBezTo>
                  <a:cubicBezTo>
                    <a:pt x="50" y="656"/>
                    <a:pt x="0" y="707"/>
                    <a:pt x="0" y="771"/>
                  </a:cubicBezTo>
                  <a:cubicBezTo>
                    <a:pt x="0" y="863"/>
                    <a:pt x="100" y="903"/>
                    <a:pt x="188" y="903"/>
                  </a:cubicBezTo>
                  <a:cubicBezTo>
                    <a:pt x="319" y="903"/>
                    <a:pt x="391" y="763"/>
                    <a:pt x="397" y="751"/>
                  </a:cubicBezTo>
                  <a:cubicBezTo>
                    <a:pt x="421" y="825"/>
                    <a:pt x="493" y="903"/>
                    <a:pt x="612" y="903"/>
                  </a:cubicBezTo>
                  <a:cubicBezTo>
                    <a:pt x="817" y="903"/>
                    <a:pt x="931" y="645"/>
                    <a:pt x="931" y="595"/>
                  </a:cubicBezTo>
                  <a:cubicBezTo>
                    <a:pt x="931" y="576"/>
                    <a:pt x="913" y="576"/>
                    <a:pt x="907" y="576"/>
                  </a:cubicBezTo>
                  <a:cubicBezTo>
                    <a:pt x="889" y="576"/>
                    <a:pt x="885" y="584"/>
                    <a:pt x="881" y="598"/>
                  </a:cubicBezTo>
                  <a:cubicBezTo>
                    <a:pt x="815" y="811"/>
                    <a:pt x="680" y="859"/>
                    <a:pt x="616" y="859"/>
                  </a:cubicBezTo>
                  <a:cubicBezTo>
                    <a:pt x="538" y="859"/>
                    <a:pt x="507" y="795"/>
                    <a:pt x="507" y="728"/>
                  </a:cubicBezTo>
                  <a:cubicBezTo>
                    <a:pt x="507" y="684"/>
                    <a:pt x="518" y="639"/>
                    <a:pt x="540" y="552"/>
                  </a:cubicBezTo>
                  <a:lnTo>
                    <a:pt x="608" y="279"/>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9" name="Freeform 32">
              <a:extLst>
                <a:ext uri="{FF2B5EF4-FFF2-40B4-BE49-F238E27FC236}">
                  <a16:creationId xmlns:a16="http://schemas.microsoft.com/office/drawing/2014/main" id="{985AE427-8028-493B-9BCA-3A01DF4DB764}"/>
                </a:ext>
              </a:extLst>
            </p:cNvPr>
            <p:cNvSpPr>
              <a:spLocks/>
            </p:cNvSpPr>
            <p:nvPr/>
          </p:nvSpPr>
          <p:spPr bwMode="auto">
            <a:xfrm>
              <a:off x="5026025" y="3300413"/>
              <a:ext cx="50800" cy="68263"/>
            </a:xfrm>
            <a:custGeom>
              <a:avLst/>
              <a:gdLst>
                <a:gd name="T0" fmla="*/ 332 w 760"/>
                <a:gd name="T1" fmla="*/ 42 h 982"/>
                <a:gd name="T2" fmla="*/ 338 w 760"/>
                <a:gd name="T3" fmla="*/ 19 h 982"/>
                <a:gd name="T4" fmla="*/ 315 w 760"/>
                <a:gd name="T5" fmla="*/ 0 h 982"/>
                <a:gd name="T6" fmla="*/ 137 w 760"/>
                <a:gd name="T7" fmla="*/ 14 h 982"/>
                <a:gd name="T8" fmla="*/ 106 w 760"/>
                <a:gd name="T9" fmla="*/ 46 h 982"/>
                <a:gd name="T10" fmla="*/ 142 w 760"/>
                <a:gd name="T11" fmla="*/ 65 h 982"/>
                <a:gd name="T12" fmla="*/ 210 w 760"/>
                <a:gd name="T13" fmla="*/ 86 h 982"/>
                <a:gd name="T14" fmla="*/ 203 w 760"/>
                <a:gd name="T15" fmla="*/ 117 h 982"/>
                <a:gd name="T16" fmla="*/ 7 w 760"/>
                <a:gd name="T17" fmla="*/ 906 h 982"/>
                <a:gd name="T18" fmla="*/ 0 w 760"/>
                <a:gd name="T19" fmla="*/ 937 h 982"/>
                <a:gd name="T20" fmla="*/ 48 w 760"/>
                <a:gd name="T21" fmla="*/ 982 h 982"/>
                <a:gd name="T22" fmla="*/ 105 w 760"/>
                <a:gd name="T23" fmla="*/ 945 h 982"/>
                <a:gd name="T24" fmla="*/ 128 w 760"/>
                <a:gd name="T25" fmla="*/ 858 h 982"/>
                <a:gd name="T26" fmla="*/ 160 w 760"/>
                <a:gd name="T27" fmla="*/ 733 h 982"/>
                <a:gd name="T28" fmla="*/ 183 w 760"/>
                <a:gd name="T29" fmla="*/ 639 h 982"/>
                <a:gd name="T30" fmla="*/ 224 w 760"/>
                <a:gd name="T31" fmla="*/ 540 h 982"/>
                <a:gd name="T32" fmla="*/ 448 w 760"/>
                <a:gd name="T33" fmla="*/ 392 h 982"/>
                <a:gd name="T34" fmla="*/ 530 w 760"/>
                <a:gd name="T35" fmla="*/ 490 h 982"/>
                <a:gd name="T36" fmla="*/ 448 w 760"/>
                <a:gd name="T37" fmla="*/ 786 h 982"/>
                <a:gd name="T38" fmla="*/ 427 w 760"/>
                <a:gd name="T39" fmla="*/ 861 h 982"/>
                <a:gd name="T40" fmla="*/ 560 w 760"/>
                <a:gd name="T41" fmla="*/ 982 h 982"/>
                <a:gd name="T42" fmla="*/ 760 w 760"/>
                <a:gd name="T43" fmla="*/ 768 h 982"/>
                <a:gd name="T44" fmla="*/ 738 w 760"/>
                <a:gd name="T45" fmla="*/ 750 h 982"/>
                <a:gd name="T46" fmla="*/ 711 w 760"/>
                <a:gd name="T47" fmla="*/ 774 h 982"/>
                <a:gd name="T48" fmla="*/ 564 w 760"/>
                <a:gd name="T49" fmla="*/ 943 h 982"/>
                <a:gd name="T50" fmla="*/ 528 w 760"/>
                <a:gd name="T51" fmla="*/ 893 h 982"/>
                <a:gd name="T52" fmla="*/ 560 w 760"/>
                <a:gd name="T53" fmla="*/ 781 h 982"/>
                <a:gd name="T54" fmla="*/ 635 w 760"/>
                <a:gd name="T55" fmla="*/ 511 h 982"/>
                <a:gd name="T56" fmla="*/ 583 w 760"/>
                <a:gd name="T57" fmla="*/ 390 h 982"/>
                <a:gd name="T58" fmla="*/ 453 w 760"/>
                <a:gd name="T59" fmla="*/ 353 h 982"/>
                <a:gd name="T60" fmla="*/ 226 w 760"/>
                <a:gd name="T61" fmla="*/ 468 h 982"/>
                <a:gd name="T62" fmla="*/ 332 w 760"/>
                <a:gd name="T63" fmla="*/ 42 h 9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60" h="982">
                  <a:moveTo>
                    <a:pt x="332" y="42"/>
                  </a:moveTo>
                  <a:cubicBezTo>
                    <a:pt x="333" y="39"/>
                    <a:pt x="338" y="21"/>
                    <a:pt x="338" y="19"/>
                  </a:cubicBezTo>
                  <a:cubicBezTo>
                    <a:pt x="338" y="12"/>
                    <a:pt x="332" y="0"/>
                    <a:pt x="315" y="0"/>
                  </a:cubicBezTo>
                  <a:cubicBezTo>
                    <a:pt x="288" y="0"/>
                    <a:pt x="171" y="11"/>
                    <a:pt x="137" y="14"/>
                  </a:cubicBezTo>
                  <a:cubicBezTo>
                    <a:pt x="126" y="15"/>
                    <a:pt x="106" y="17"/>
                    <a:pt x="106" y="46"/>
                  </a:cubicBezTo>
                  <a:cubicBezTo>
                    <a:pt x="106" y="65"/>
                    <a:pt x="126" y="65"/>
                    <a:pt x="142" y="65"/>
                  </a:cubicBezTo>
                  <a:cubicBezTo>
                    <a:pt x="210" y="65"/>
                    <a:pt x="210" y="75"/>
                    <a:pt x="210" y="86"/>
                  </a:cubicBezTo>
                  <a:cubicBezTo>
                    <a:pt x="210" y="96"/>
                    <a:pt x="206" y="104"/>
                    <a:pt x="203" y="117"/>
                  </a:cubicBezTo>
                  <a:lnTo>
                    <a:pt x="7" y="906"/>
                  </a:lnTo>
                  <a:cubicBezTo>
                    <a:pt x="0" y="932"/>
                    <a:pt x="0" y="934"/>
                    <a:pt x="0" y="937"/>
                  </a:cubicBezTo>
                  <a:cubicBezTo>
                    <a:pt x="0" y="958"/>
                    <a:pt x="17" y="982"/>
                    <a:pt x="48" y="982"/>
                  </a:cubicBezTo>
                  <a:cubicBezTo>
                    <a:pt x="63" y="982"/>
                    <a:pt x="89" y="975"/>
                    <a:pt x="105" y="945"/>
                  </a:cubicBezTo>
                  <a:cubicBezTo>
                    <a:pt x="109" y="937"/>
                    <a:pt x="121" y="886"/>
                    <a:pt x="128" y="858"/>
                  </a:cubicBezTo>
                  <a:lnTo>
                    <a:pt x="160" y="733"/>
                  </a:lnTo>
                  <a:cubicBezTo>
                    <a:pt x="165" y="712"/>
                    <a:pt x="178" y="660"/>
                    <a:pt x="183" y="639"/>
                  </a:cubicBezTo>
                  <a:cubicBezTo>
                    <a:pt x="197" y="586"/>
                    <a:pt x="197" y="584"/>
                    <a:pt x="224" y="540"/>
                  </a:cubicBezTo>
                  <a:cubicBezTo>
                    <a:pt x="269" y="472"/>
                    <a:pt x="339" y="392"/>
                    <a:pt x="448" y="392"/>
                  </a:cubicBezTo>
                  <a:cubicBezTo>
                    <a:pt x="526" y="392"/>
                    <a:pt x="530" y="456"/>
                    <a:pt x="530" y="490"/>
                  </a:cubicBezTo>
                  <a:cubicBezTo>
                    <a:pt x="530" y="573"/>
                    <a:pt x="470" y="728"/>
                    <a:pt x="448" y="786"/>
                  </a:cubicBezTo>
                  <a:cubicBezTo>
                    <a:pt x="432" y="825"/>
                    <a:pt x="427" y="838"/>
                    <a:pt x="427" y="861"/>
                  </a:cubicBezTo>
                  <a:cubicBezTo>
                    <a:pt x="427" y="936"/>
                    <a:pt x="489" y="982"/>
                    <a:pt x="560" y="982"/>
                  </a:cubicBezTo>
                  <a:cubicBezTo>
                    <a:pt x="699" y="982"/>
                    <a:pt x="760" y="790"/>
                    <a:pt x="760" y="768"/>
                  </a:cubicBezTo>
                  <a:cubicBezTo>
                    <a:pt x="760" y="750"/>
                    <a:pt x="742" y="750"/>
                    <a:pt x="738" y="750"/>
                  </a:cubicBezTo>
                  <a:cubicBezTo>
                    <a:pt x="718" y="750"/>
                    <a:pt x="717" y="758"/>
                    <a:pt x="711" y="774"/>
                  </a:cubicBezTo>
                  <a:cubicBezTo>
                    <a:pt x="679" y="886"/>
                    <a:pt x="618" y="943"/>
                    <a:pt x="564" y="943"/>
                  </a:cubicBezTo>
                  <a:cubicBezTo>
                    <a:pt x="535" y="943"/>
                    <a:pt x="528" y="923"/>
                    <a:pt x="528" y="893"/>
                  </a:cubicBezTo>
                  <a:cubicBezTo>
                    <a:pt x="528" y="861"/>
                    <a:pt x="535" y="843"/>
                    <a:pt x="560" y="781"/>
                  </a:cubicBezTo>
                  <a:cubicBezTo>
                    <a:pt x="578" y="737"/>
                    <a:pt x="635" y="590"/>
                    <a:pt x="635" y="511"/>
                  </a:cubicBezTo>
                  <a:cubicBezTo>
                    <a:pt x="635" y="490"/>
                    <a:pt x="635" y="431"/>
                    <a:pt x="583" y="390"/>
                  </a:cubicBezTo>
                  <a:cubicBezTo>
                    <a:pt x="560" y="372"/>
                    <a:pt x="519" y="353"/>
                    <a:pt x="453" y="353"/>
                  </a:cubicBezTo>
                  <a:cubicBezTo>
                    <a:pt x="352" y="353"/>
                    <a:pt x="278" y="408"/>
                    <a:pt x="226" y="468"/>
                  </a:cubicBezTo>
                  <a:lnTo>
                    <a:pt x="332" y="42"/>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0" name="Freeform 33">
              <a:extLst>
                <a:ext uri="{FF2B5EF4-FFF2-40B4-BE49-F238E27FC236}">
                  <a16:creationId xmlns:a16="http://schemas.microsoft.com/office/drawing/2014/main" id="{955889DF-8498-41ED-AA31-127587AA3401}"/>
                </a:ext>
              </a:extLst>
            </p:cNvPr>
            <p:cNvSpPr>
              <a:spLocks/>
            </p:cNvSpPr>
            <p:nvPr/>
          </p:nvSpPr>
          <p:spPr bwMode="auto">
            <a:xfrm>
              <a:off x="5092700" y="3335338"/>
              <a:ext cx="26988" cy="46038"/>
            </a:xfrm>
            <a:custGeom>
              <a:avLst/>
              <a:gdLst>
                <a:gd name="T0" fmla="*/ 254 w 409"/>
                <a:gd name="T1" fmla="*/ 29 h 663"/>
                <a:gd name="T2" fmla="*/ 218 w 409"/>
                <a:gd name="T3" fmla="*/ 0 h 663"/>
                <a:gd name="T4" fmla="*/ 17 w 409"/>
                <a:gd name="T5" fmla="*/ 63 h 663"/>
                <a:gd name="T6" fmla="*/ 0 w 409"/>
                <a:gd name="T7" fmla="*/ 63 h 663"/>
                <a:gd name="T8" fmla="*/ 0 w 409"/>
                <a:gd name="T9" fmla="*/ 107 h 663"/>
                <a:gd name="T10" fmla="*/ 17 w 409"/>
                <a:gd name="T11" fmla="*/ 107 h 663"/>
                <a:gd name="T12" fmla="*/ 162 w 409"/>
                <a:gd name="T13" fmla="*/ 79 h 663"/>
                <a:gd name="T14" fmla="*/ 162 w 409"/>
                <a:gd name="T15" fmla="*/ 577 h 663"/>
                <a:gd name="T16" fmla="*/ 57 w 409"/>
                <a:gd name="T17" fmla="*/ 619 h 663"/>
                <a:gd name="T18" fmla="*/ 7 w 409"/>
                <a:gd name="T19" fmla="*/ 619 h 663"/>
                <a:gd name="T20" fmla="*/ 7 w 409"/>
                <a:gd name="T21" fmla="*/ 663 h 663"/>
                <a:gd name="T22" fmla="*/ 208 w 409"/>
                <a:gd name="T23" fmla="*/ 659 h 663"/>
                <a:gd name="T24" fmla="*/ 409 w 409"/>
                <a:gd name="T25" fmla="*/ 663 h 663"/>
                <a:gd name="T26" fmla="*/ 409 w 409"/>
                <a:gd name="T27" fmla="*/ 619 h 663"/>
                <a:gd name="T28" fmla="*/ 360 w 409"/>
                <a:gd name="T29" fmla="*/ 619 h 663"/>
                <a:gd name="T30" fmla="*/ 254 w 409"/>
                <a:gd name="T31" fmla="*/ 577 h 663"/>
                <a:gd name="T32" fmla="*/ 254 w 409"/>
                <a:gd name="T33" fmla="*/ 29 h 6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9" h="663">
                  <a:moveTo>
                    <a:pt x="254" y="29"/>
                  </a:moveTo>
                  <a:cubicBezTo>
                    <a:pt x="254" y="0"/>
                    <a:pt x="251" y="0"/>
                    <a:pt x="218" y="0"/>
                  </a:cubicBezTo>
                  <a:cubicBezTo>
                    <a:pt x="147" y="63"/>
                    <a:pt x="36" y="63"/>
                    <a:pt x="17" y="63"/>
                  </a:cubicBezTo>
                  <a:lnTo>
                    <a:pt x="0" y="63"/>
                  </a:lnTo>
                  <a:lnTo>
                    <a:pt x="0" y="107"/>
                  </a:lnTo>
                  <a:lnTo>
                    <a:pt x="17" y="107"/>
                  </a:lnTo>
                  <a:cubicBezTo>
                    <a:pt x="39" y="107"/>
                    <a:pt x="104" y="104"/>
                    <a:pt x="162" y="79"/>
                  </a:cubicBezTo>
                  <a:lnTo>
                    <a:pt x="162" y="577"/>
                  </a:lnTo>
                  <a:cubicBezTo>
                    <a:pt x="162" y="608"/>
                    <a:pt x="162" y="619"/>
                    <a:pt x="57" y="619"/>
                  </a:cubicBezTo>
                  <a:lnTo>
                    <a:pt x="7" y="619"/>
                  </a:lnTo>
                  <a:lnTo>
                    <a:pt x="7" y="663"/>
                  </a:lnTo>
                  <a:cubicBezTo>
                    <a:pt x="61" y="659"/>
                    <a:pt x="150" y="659"/>
                    <a:pt x="208" y="659"/>
                  </a:cubicBezTo>
                  <a:cubicBezTo>
                    <a:pt x="266" y="659"/>
                    <a:pt x="354" y="659"/>
                    <a:pt x="409" y="663"/>
                  </a:cubicBezTo>
                  <a:lnTo>
                    <a:pt x="409" y="619"/>
                  </a:lnTo>
                  <a:lnTo>
                    <a:pt x="360" y="619"/>
                  </a:lnTo>
                  <a:cubicBezTo>
                    <a:pt x="254" y="619"/>
                    <a:pt x="254" y="608"/>
                    <a:pt x="254" y="577"/>
                  </a:cubicBezTo>
                  <a:lnTo>
                    <a:pt x="254" y="29"/>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1" name="Freeform 34">
              <a:extLst>
                <a:ext uri="{FF2B5EF4-FFF2-40B4-BE49-F238E27FC236}">
                  <a16:creationId xmlns:a16="http://schemas.microsoft.com/office/drawing/2014/main" id="{0D2F2ED1-1735-4568-8FFE-636A5CFE2FA3}"/>
                </a:ext>
              </a:extLst>
            </p:cNvPr>
            <p:cNvSpPr>
              <a:spLocks/>
            </p:cNvSpPr>
            <p:nvPr/>
          </p:nvSpPr>
          <p:spPr bwMode="auto">
            <a:xfrm>
              <a:off x="5356225" y="3286125"/>
              <a:ext cx="66675" cy="61913"/>
            </a:xfrm>
            <a:custGeom>
              <a:avLst/>
              <a:gdLst>
                <a:gd name="T0" fmla="*/ 607 w 992"/>
                <a:gd name="T1" fmla="*/ 279 h 903"/>
                <a:gd name="T2" fmla="*/ 804 w 992"/>
                <a:gd name="T3" fmla="*/ 44 h 903"/>
                <a:gd name="T4" fmla="*/ 904 w 992"/>
                <a:gd name="T5" fmla="*/ 70 h 903"/>
                <a:gd name="T6" fmla="*/ 808 w 992"/>
                <a:gd name="T7" fmla="*/ 178 h 903"/>
                <a:gd name="T8" fmla="*/ 884 w 992"/>
                <a:gd name="T9" fmla="*/ 247 h 903"/>
                <a:gd name="T10" fmla="*/ 992 w 992"/>
                <a:gd name="T11" fmla="*/ 131 h 903"/>
                <a:gd name="T12" fmla="*/ 807 w 992"/>
                <a:gd name="T13" fmla="*/ 0 h 903"/>
                <a:gd name="T14" fmla="*/ 597 w 992"/>
                <a:gd name="T15" fmla="*/ 152 h 903"/>
                <a:gd name="T16" fmla="*/ 382 w 992"/>
                <a:gd name="T17" fmla="*/ 0 h 903"/>
                <a:gd name="T18" fmla="*/ 61 w 992"/>
                <a:gd name="T19" fmla="*/ 307 h 903"/>
                <a:gd name="T20" fmla="*/ 86 w 992"/>
                <a:gd name="T21" fmla="*/ 327 h 903"/>
                <a:gd name="T22" fmla="*/ 111 w 992"/>
                <a:gd name="T23" fmla="*/ 305 h 903"/>
                <a:gd name="T24" fmla="*/ 378 w 992"/>
                <a:gd name="T25" fmla="*/ 44 h 903"/>
                <a:gd name="T26" fmla="*/ 486 w 992"/>
                <a:gd name="T27" fmla="*/ 178 h 903"/>
                <a:gd name="T28" fmla="*/ 378 w 992"/>
                <a:gd name="T29" fmla="*/ 652 h 903"/>
                <a:gd name="T30" fmla="*/ 189 w 992"/>
                <a:gd name="T31" fmla="*/ 859 h 903"/>
                <a:gd name="T32" fmla="*/ 89 w 992"/>
                <a:gd name="T33" fmla="*/ 833 h 903"/>
                <a:gd name="T34" fmla="*/ 183 w 992"/>
                <a:gd name="T35" fmla="*/ 725 h 903"/>
                <a:gd name="T36" fmla="*/ 109 w 992"/>
                <a:gd name="T37" fmla="*/ 656 h 903"/>
                <a:gd name="T38" fmla="*/ 0 w 992"/>
                <a:gd name="T39" fmla="*/ 771 h 903"/>
                <a:gd name="T40" fmla="*/ 187 w 992"/>
                <a:gd name="T41" fmla="*/ 903 h 903"/>
                <a:gd name="T42" fmla="*/ 396 w 992"/>
                <a:gd name="T43" fmla="*/ 751 h 903"/>
                <a:gd name="T44" fmla="*/ 611 w 992"/>
                <a:gd name="T45" fmla="*/ 903 h 903"/>
                <a:gd name="T46" fmla="*/ 930 w 992"/>
                <a:gd name="T47" fmla="*/ 595 h 903"/>
                <a:gd name="T48" fmla="*/ 906 w 992"/>
                <a:gd name="T49" fmla="*/ 576 h 903"/>
                <a:gd name="T50" fmla="*/ 880 w 992"/>
                <a:gd name="T51" fmla="*/ 598 h 903"/>
                <a:gd name="T52" fmla="*/ 615 w 992"/>
                <a:gd name="T53" fmla="*/ 859 h 903"/>
                <a:gd name="T54" fmla="*/ 506 w 992"/>
                <a:gd name="T55" fmla="*/ 728 h 903"/>
                <a:gd name="T56" fmla="*/ 539 w 992"/>
                <a:gd name="T57" fmla="*/ 552 h 903"/>
                <a:gd name="T58" fmla="*/ 607 w 992"/>
                <a:gd name="T59" fmla="*/ 279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92" h="903">
                  <a:moveTo>
                    <a:pt x="607" y="279"/>
                  </a:moveTo>
                  <a:cubicBezTo>
                    <a:pt x="619" y="228"/>
                    <a:pt x="665" y="44"/>
                    <a:pt x="804" y="44"/>
                  </a:cubicBezTo>
                  <a:cubicBezTo>
                    <a:pt x="814" y="44"/>
                    <a:pt x="862" y="44"/>
                    <a:pt x="904" y="70"/>
                  </a:cubicBezTo>
                  <a:cubicBezTo>
                    <a:pt x="848" y="80"/>
                    <a:pt x="808" y="130"/>
                    <a:pt x="808" y="178"/>
                  </a:cubicBezTo>
                  <a:cubicBezTo>
                    <a:pt x="808" y="210"/>
                    <a:pt x="830" y="247"/>
                    <a:pt x="884" y="247"/>
                  </a:cubicBezTo>
                  <a:cubicBezTo>
                    <a:pt x="928" y="247"/>
                    <a:pt x="992" y="211"/>
                    <a:pt x="992" y="131"/>
                  </a:cubicBezTo>
                  <a:cubicBezTo>
                    <a:pt x="992" y="28"/>
                    <a:pt x="874" y="0"/>
                    <a:pt x="807" y="0"/>
                  </a:cubicBezTo>
                  <a:cubicBezTo>
                    <a:pt x="691" y="0"/>
                    <a:pt x="621" y="106"/>
                    <a:pt x="597" y="152"/>
                  </a:cubicBezTo>
                  <a:cubicBezTo>
                    <a:pt x="547" y="20"/>
                    <a:pt x="440" y="0"/>
                    <a:pt x="382" y="0"/>
                  </a:cubicBezTo>
                  <a:cubicBezTo>
                    <a:pt x="175" y="0"/>
                    <a:pt x="61" y="257"/>
                    <a:pt x="61" y="307"/>
                  </a:cubicBezTo>
                  <a:cubicBezTo>
                    <a:pt x="61" y="327"/>
                    <a:pt x="82" y="327"/>
                    <a:pt x="86" y="327"/>
                  </a:cubicBezTo>
                  <a:cubicBezTo>
                    <a:pt x="101" y="327"/>
                    <a:pt x="107" y="323"/>
                    <a:pt x="111" y="305"/>
                  </a:cubicBezTo>
                  <a:cubicBezTo>
                    <a:pt x="179" y="94"/>
                    <a:pt x="311" y="44"/>
                    <a:pt x="378" y="44"/>
                  </a:cubicBezTo>
                  <a:cubicBezTo>
                    <a:pt x="416" y="44"/>
                    <a:pt x="486" y="62"/>
                    <a:pt x="486" y="178"/>
                  </a:cubicBezTo>
                  <a:cubicBezTo>
                    <a:pt x="486" y="239"/>
                    <a:pt x="452" y="373"/>
                    <a:pt x="378" y="652"/>
                  </a:cubicBezTo>
                  <a:cubicBezTo>
                    <a:pt x="346" y="775"/>
                    <a:pt x="276" y="859"/>
                    <a:pt x="189" y="859"/>
                  </a:cubicBezTo>
                  <a:cubicBezTo>
                    <a:pt x="177" y="859"/>
                    <a:pt x="131" y="859"/>
                    <a:pt x="89" y="833"/>
                  </a:cubicBezTo>
                  <a:cubicBezTo>
                    <a:pt x="139" y="823"/>
                    <a:pt x="183" y="781"/>
                    <a:pt x="183" y="725"/>
                  </a:cubicBezTo>
                  <a:cubicBezTo>
                    <a:pt x="183" y="671"/>
                    <a:pt x="139" y="656"/>
                    <a:pt x="109" y="656"/>
                  </a:cubicBezTo>
                  <a:cubicBezTo>
                    <a:pt x="50" y="656"/>
                    <a:pt x="0" y="707"/>
                    <a:pt x="0" y="771"/>
                  </a:cubicBezTo>
                  <a:cubicBezTo>
                    <a:pt x="0" y="863"/>
                    <a:pt x="99" y="903"/>
                    <a:pt x="187" y="903"/>
                  </a:cubicBezTo>
                  <a:cubicBezTo>
                    <a:pt x="318" y="903"/>
                    <a:pt x="390" y="763"/>
                    <a:pt x="396" y="751"/>
                  </a:cubicBezTo>
                  <a:cubicBezTo>
                    <a:pt x="420" y="825"/>
                    <a:pt x="492" y="903"/>
                    <a:pt x="611" y="903"/>
                  </a:cubicBezTo>
                  <a:cubicBezTo>
                    <a:pt x="816" y="903"/>
                    <a:pt x="930" y="645"/>
                    <a:pt x="930" y="595"/>
                  </a:cubicBezTo>
                  <a:cubicBezTo>
                    <a:pt x="930" y="576"/>
                    <a:pt x="912" y="576"/>
                    <a:pt x="906" y="576"/>
                  </a:cubicBezTo>
                  <a:cubicBezTo>
                    <a:pt x="888" y="576"/>
                    <a:pt x="884" y="584"/>
                    <a:pt x="880" y="598"/>
                  </a:cubicBezTo>
                  <a:cubicBezTo>
                    <a:pt x="814" y="811"/>
                    <a:pt x="679" y="859"/>
                    <a:pt x="615" y="859"/>
                  </a:cubicBezTo>
                  <a:cubicBezTo>
                    <a:pt x="537" y="859"/>
                    <a:pt x="506" y="795"/>
                    <a:pt x="506" y="728"/>
                  </a:cubicBezTo>
                  <a:cubicBezTo>
                    <a:pt x="506" y="684"/>
                    <a:pt x="518" y="639"/>
                    <a:pt x="539" y="552"/>
                  </a:cubicBezTo>
                  <a:lnTo>
                    <a:pt x="607" y="279"/>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2" name="Freeform 35">
              <a:extLst>
                <a:ext uri="{FF2B5EF4-FFF2-40B4-BE49-F238E27FC236}">
                  <a16:creationId xmlns:a16="http://schemas.microsoft.com/office/drawing/2014/main" id="{9FDD2107-A595-4DB3-8FCB-2727A7E0B053}"/>
                </a:ext>
              </a:extLst>
            </p:cNvPr>
            <p:cNvSpPr>
              <a:spLocks/>
            </p:cNvSpPr>
            <p:nvPr/>
          </p:nvSpPr>
          <p:spPr bwMode="auto">
            <a:xfrm>
              <a:off x="5437188" y="3300413"/>
              <a:ext cx="52388" cy="68263"/>
            </a:xfrm>
            <a:custGeom>
              <a:avLst/>
              <a:gdLst>
                <a:gd name="T0" fmla="*/ 332 w 761"/>
                <a:gd name="T1" fmla="*/ 42 h 982"/>
                <a:gd name="T2" fmla="*/ 338 w 761"/>
                <a:gd name="T3" fmla="*/ 19 h 982"/>
                <a:gd name="T4" fmla="*/ 315 w 761"/>
                <a:gd name="T5" fmla="*/ 0 h 982"/>
                <a:gd name="T6" fmla="*/ 137 w 761"/>
                <a:gd name="T7" fmla="*/ 14 h 982"/>
                <a:gd name="T8" fmla="*/ 107 w 761"/>
                <a:gd name="T9" fmla="*/ 46 h 982"/>
                <a:gd name="T10" fmla="*/ 143 w 761"/>
                <a:gd name="T11" fmla="*/ 65 h 982"/>
                <a:gd name="T12" fmla="*/ 210 w 761"/>
                <a:gd name="T13" fmla="*/ 86 h 982"/>
                <a:gd name="T14" fmla="*/ 204 w 761"/>
                <a:gd name="T15" fmla="*/ 117 h 982"/>
                <a:gd name="T16" fmla="*/ 7 w 761"/>
                <a:gd name="T17" fmla="*/ 906 h 982"/>
                <a:gd name="T18" fmla="*/ 0 w 761"/>
                <a:gd name="T19" fmla="*/ 937 h 982"/>
                <a:gd name="T20" fmla="*/ 48 w 761"/>
                <a:gd name="T21" fmla="*/ 982 h 982"/>
                <a:gd name="T22" fmla="*/ 105 w 761"/>
                <a:gd name="T23" fmla="*/ 945 h 982"/>
                <a:gd name="T24" fmla="*/ 129 w 761"/>
                <a:gd name="T25" fmla="*/ 858 h 982"/>
                <a:gd name="T26" fmla="*/ 161 w 761"/>
                <a:gd name="T27" fmla="*/ 733 h 982"/>
                <a:gd name="T28" fmla="*/ 183 w 761"/>
                <a:gd name="T29" fmla="*/ 639 h 982"/>
                <a:gd name="T30" fmla="*/ 225 w 761"/>
                <a:gd name="T31" fmla="*/ 540 h 982"/>
                <a:gd name="T32" fmla="*/ 448 w 761"/>
                <a:gd name="T33" fmla="*/ 392 h 982"/>
                <a:gd name="T34" fmla="*/ 530 w 761"/>
                <a:gd name="T35" fmla="*/ 490 h 982"/>
                <a:gd name="T36" fmla="*/ 448 w 761"/>
                <a:gd name="T37" fmla="*/ 786 h 982"/>
                <a:gd name="T38" fmla="*/ 427 w 761"/>
                <a:gd name="T39" fmla="*/ 861 h 982"/>
                <a:gd name="T40" fmla="*/ 560 w 761"/>
                <a:gd name="T41" fmla="*/ 982 h 982"/>
                <a:gd name="T42" fmla="*/ 761 w 761"/>
                <a:gd name="T43" fmla="*/ 768 h 982"/>
                <a:gd name="T44" fmla="*/ 738 w 761"/>
                <a:gd name="T45" fmla="*/ 750 h 982"/>
                <a:gd name="T46" fmla="*/ 711 w 761"/>
                <a:gd name="T47" fmla="*/ 774 h 982"/>
                <a:gd name="T48" fmla="*/ 564 w 761"/>
                <a:gd name="T49" fmla="*/ 943 h 982"/>
                <a:gd name="T50" fmla="*/ 529 w 761"/>
                <a:gd name="T51" fmla="*/ 893 h 982"/>
                <a:gd name="T52" fmla="*/ 561 w 761"/>
                <a:gd name="T53" fmla="*/ 781 h 982"/>
                <a:gd name="T54" fmla="*/ 635 w 761"/>
                <a:gd name="T55" fmla="*/ 511 h 982"/>
                <a:gd name="T56" fmla="*/ 583 w 761"/>
                <a:gd name="T57" fmla="*/ 390 h 982"/>
                <a:gd name="T58" fmla="*/ 454 w 761"/>
                <a:gd name="T59" fmla="*/ 353 h 982"/>
                <a:gd name="T60" fmla="*/ 226 w 761"/>
                <a:gd name="T61" fmla="*/ 468 h 982"/>
                <a:gd name="T62" fmla="*/ 332 w 761"/>
                <a:gd name="T63" fmla="*/ 42 h 9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61" h="982">
                  <a:moveTo>
                    <a:pt x="332" y="42"/>
                  </a:moveTo>
                  <a:cubicBezTo>
                    <a:pt x="333" y="39"/>
                    <a:pt x="338" y="21"/>
                    <a:pt x="338" y="19"/>
                  </a:cubicBezTo>
                  <a:cubicBezTo>
                    <a:pt x="338" y="12"/>
                    <a:pt x="332" y="0"/>
                    <a:pt x="315" y="0"/>
                  </a:cubicBezTo>
                  <a:cubicBezTo>
                    <a:pt x="288" y="0"/>
                    <a:pt x="171" y="11"/>
                    <a:pt x="137" y="14"/>
                  </a:cubicBezTo>
                  <a:cubicBezTo>
                    <a:pt x="126" y="15"/>
                    <a:pt x="107" y="17"/>
                    <a:pt x="107" y="46"/>
                  </a:cubicBezTo>
                  <a:cubicBezTo>
                    <a:pt x="107" y="65"/>
                    <a:pt x="126" y="65"/>
                    <a:pt x="143" y="65"/>
                  </a:cubicBezTo>
                  <a:cubicBezTo>
                    <a:pt x="210" y="65"/>
                    <a:pt x="210" y="75"/>
                    <a:pt x="210" y="86"/>
                  </a:cubicBezTo>
                  <a:cubicBezTo>
                    <a:pt x="210" y="96"/>
                    <a:pt x="207" y="104"/>
                    <a:pt x="204" y="117"/>
                  </a:cubicBezTo>
                  <a:lnTo>
                    <a:pt x="7" y="906"/>
                  </a:lnTo>
                  <a:cubicBezTo>
                    <a:pt x="0" y="932"/>
                    <a:pt x="0" y="934"/>
                    <a:pt x="0" y="937"/>
                  </a:cubicBezTo>
                  <a:cubicBezTo>
                    <a:pt x="0" y="958"/>
                    <a:pt x="17" y="982"/>
                    <a:pt x="48" y="982"/>
                  </a:cubicBezTo>
                  <a:cubicBezTo>
                    <a:pt x="63" y="982"/>
                    <a:pt x="89" y="975"/>
                    <a:pt x="105" y="945"/>
                  </a:cubicBezTo>
                  <a:cubicBezTo>
                    <a:pt x="109" y="937"/>
                    <a:pt x="121" y="886"/>
                    <a:pt x="129" y="858"/>
                  </a:cubicBezTo>
                  <a:lnTo>
                    <a:pt x="161" y="733"/>
                  </a:lnTo>
                  <a:cubicBezTo>
                    <a:pt x="165" y="712"/>
                    <a:pt x="179" y="660"/>
                    <a:pt x="183" y="639"/>
                  </a:cubicBezTo>
                  <a:cubicBezTo>
                    <a:pt x="197" y="586"/>
                    <a:pt x="197" y="584"/>
                    <a:pt x="225" y="540"/>
                  </a:cubicBezTo>
                  <a:cubicBezTo>
                    <a:pt x="269" y="472"/>
                    <a:pt x="339" y="392"/>
                    <a:pt x="448" y="392"/>
                  </a:cubicBezTo>
                  <a:cubicBezTo>
                    <a:pt x="526" y="392"/>
                    <a:pt x="530" y="456"/>
                    <a:pt x="530" y="490"/>
                  </a:cubicBezTo>
                  <a:cubicBezTo>
                    <a:pt x="530" y="573"/>
                    <a:pt x="470" y="728"/>
                    <a:pt x="448" y="786"/>
                  </a:cubicBezTo>
                  <a:cubicBezTo>
                    <a:pt x="432" y="825"/>
                    <a:pt x="427" y="838"/>
                    <a:pt x="427" y="861"/>
                  </a:cubicBezTo>
                  <a:cubicBezTo>
                    <a:pt x="427" y="936"/>
                    <a:pt x="489" y="982"/>
                    <a:pt x="560" y="982"/>
                  </a:cubicBezTo>
                  <a:cubicBezTo>
                    <a:pt x="699" y="982"/>
                    <a:pt x="761" y="790"/>
                    <a:pt x="761" y="768"/>
                  </a:cubicBezTo>
                  <a:cubicBezTo>
                    <a:pt x="761" y="750"/>
                    <a:pt x="742" y="750"/>
                    <a:pt x="738" y="750"/>
                  </a:cubicBezTo>
                  <a:cubicBezTo>
                    <a:pt x="718" y="750"/>
                    <a:pt x="717" y="758"/>
                    <a:pt x="711" y="774"/>
                  </a:cubicBezTo>
                  <a:cubicBezTo>
                    <a:pt x="679" y="886"/>
                    <a:pt x="618" y="943"/>
                    <a:pt x="564" y="943"/>
                  </a:cubicBezTo>
                  <a:cubicBezTo>
                    <a:pt x="535" y="943"/>
                    <a:pt x="529" y="923"/>
                    <a:pt x="529" y="893"/>
                  </a:cubicBezTo>
                  <a:cubicBezTo>
                    <a:pt x="529" y="861"/>
                    <a:pt x="536" y="843"/>
                    <a:pt x="561" y="781"/>
                  </a:cubicBezTo>
                  <a:cubicBezTo>
                    <a:pt x="578" y="737"/>
                    <a:pt x="635" y="590"/>
                    <a:pt x="635" y="511"/>
                  </a:cubicBezTo>
                  <a:cubicBezTo>
                    <a:pt x="635" y="490"/>
                    <a:pt x="635" y="431"/>
                    <a:pt x="583" y="390"/>
                  </a:cubicBezTo>
                  <a:cubicBezTo>
                    <a:pt x="560" y="372"/>
                    <a:pt x="519" y="353"/>
                    <a:pt x="454" y="353"/>
                  </a:cubicBezTo>
                  <a:cubicBezTo>
                    <a:pt x="352" y="353"/>
                    <a:pt x="278" y="408"/>
                    <a:pt x="226" y="468"/>
                  </a:cubicBezTo>
                  <a:lnTo>
                    <a:pt x="332" y="42"/>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3" name="Freeform 36">
              <a:extLst>
                <a:ext uri="{FF2B5EF4-FFF2-40B4-BE49-F238E27FC236}">
                  <a16:creationId xmlns:a16="http://schemas.microsoft.com/office/drawing/2014/main" id="{B94A8062-1A46-4DC5-96B9-E2B1A3AAAD89}"/>
                </a:ext>
              </a:extLst>
            </p:cNvPr>
            <p:cNvSpPr>
              <a:spLocks/>
            </p:cNvSpPr>
            <p:nvPr/>
          </p:nvSpPr>
          <p:spPr bwMode="auto">
            <a:xfrm>
              <a:off x="5499100" y="3335338"/>
              <a:ext cx="34925" cy="46038"/>
            </a:xfrm>
            <a:custGeom>
              <a:avLst/>
              <a:gdLst>
                <a:gd name="T0" fmla="*/ 496 w 496"/>
                <a:gd name="T1" fmla="*/ 471 h 663"/>
                <a:gd name="T2" fmla="*/ 454 w 496"/>
                <a:gd name="T3" fmla="*/ 471 h 663"/>
                <a:gd name="T4" fmla="*/ 425 w 496"/>
                <a:gd name="T5" fmla="*/ 561 h 663"/>
                <a:gd name="T6" fmla="*/ 319 w 496"/>
                <a:gd name="T7" fmla="*/ 568 h 663"/>
                <a:gd name="T8" fmla="*/ 124 w 496"/>
                <a:gd name="T9" fmla="*/ 568 h 663"/>
                <a:gd name="T10" fmla="*/ 323 w 496"/>
                <a:gd name="T11" fmla="*/ 423 h 663"/>
                <a:gd name="T12" fmla="*/ 496 w 496"/>
                <a:gd name="T13" fmla="*/ 198 h 663"/>
                <a:gd name="T14" fmla="*/ 233 w 496"/>
                <a:gd name="T15" fmla="*/ 0 h 663"/>
                <a:gd name="T16" fmla="*/ 0 w 496"/>
                <a:gd name="T17" fmla="*/ 175 h 663"/>
                <a:gd name="T18" fmla="*/ 58 w 496"/>
                <a:gd name="T19" fmla="*/ 236 h 663"/>
                <a:gd name="T20" fmla="*/ 117 w 496"/>
                <a:gd name="T21" fmla="*/ 177 h 663"/>
                <a:gd name="T22" fmla="*/ 60 w 496"/>
                <a:gd name="T23" fmla="*/ 118 h 663"/>
                <a:gd name="T24" fmla="*/ 213 w 496"/>
                <a:gd name="T25" fmla="*/ 43 h 663"/>
                <a:gd name="T26" fmla="*/ 390 w 496"/>
                <a:gd name="T27" fmla="*/ 199 h 663"/>
                <a:gd name="T28" fmla="*/ 255 w 496"/>
                <a:gd name="T29" fmla="*/ 411 h 663"/>
                <a:gd name="T30" fmla="*/ 12 w 496"/>
                <a:gd name="T31" fmla="*/ 617 h 663"/>
                <a:gd name="T32" fmla="*/ 0 w 496"/>
                <a:gd name="T33" fmla="*/ 633 h 663"/>
                <a:gd name="T34" fmla="*/ 0 w 496"/>
                <a:gd name="T35" fmla="*/ 663 h 663"/>
                <a:gd name="T36" fmla="*/ 463 w 496"/>
                <a:gd name="T37" fmla="*/ 663 h 663"/>
                <a:gd name="T38" fmla="*/ 496 w 496"/>
                <a:gd name="T39" fmla="*/ 471 h 6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6" h="663">
                  <a:moveTo>
                    <a:pt x="496" y="471"/>
                  </a:moveTo>
                  <a:lnTo>
                    <a:pt x="454" y="471"/>
                  </a:lnTo>
                  <a:cubicBezTo>
                    <a:pt x="452" y="489"/>
                    <a:pt x="442" y="551"/>
                    <a:pt x="425" y="561"/>
                  </a:cubicBezTo>
                  <a:cubicBezTo>
                    <a:pt x="417" y="568"/>
                    <a:pt x="334" y="568"/>
                    <a:pt x="319" y="568"/>
                  </a:cubicBezTo>
                  <a:lnTo>
                    <a:pt x="124" y="568"/>
                  </a:lnTo>
                  <a:cubicBezTo>
                    <a:pt x="189" y="518"/>
                    <a:pt x="263" y="463"/>
                    <a:pt x="323" y="423"/>
                  </a:cubicBezTo>
                  <a:cubicBezTo>
                    <a:pt x="413" y="361"/>
                    <a:pt x="496" y="304"/>
                    <a:pt x="496" y="198"/>
                  </a:cubicBezTo>
                  <a:cubicBezTo>
                    <a:pt x="496" y="70"/>
                    <a:pt x="376" y="0"/>
                    <a:pt x="233" y="0"/>
                  </a:cubicBezTo>
                  <a:cubicBezTo>
                    <a:pt x="99" y="0"/>
                    <a:pt x="0" y="77"/>
                    <a:pt x="0" y="175"/>
                  </a:cubicBezTo>
                  <a:cubicBezTo>
                    <a:pt x="0" y="227"/>
                    <a:pt x="44" y="236"/>
                    <a:pt x="58" y="236"/>
                  </a:cubicBezTo>
                  <a:cubicBezTo>
                    <a:pt x="85" y="236"/>
                    <a:pt x="117" y="218"/>
                    <a:pt x="117" y="177"/>
                  </a:cubicBezTo>
                  <a:cubicBezTo>
                    <a:pt x="117" y="141"/>
                    <a:pt x="91" y="121"/>
                    <a:pt x="60" y="118"/>
                  </a:cubicBezTo>
                  <a:cubicBezTo>
                    <a:pt x="88" y="73"/>
                    <a:pt x="145" y="43"/>
                    <a:pt x="213" y="43"/>
                  </a:cubicBezTo>
                  <a:cubicBezTo>
                    <a:pt x="309" y="43"/>
                    <a:pt x="390" y="101"/>
                    <a:pt x="390" y="199"/>
                  </a:cubicBezTo>
                  <a:cubicBezTo>
                    <a:pt x="390" y="282"/>
                    <a:pt x="332" y="346"/>
                    <a:pt x="255" y="411"/>
                  </a:cubicBezTo>
                  <a:lnTo>
                    <a:pt x="12" y="617"/>
                  </a:lnTo>
                  <a:cubicBezTo>
                    <a:pt x="2" y="626"/>
                    <a:pt x="1" y="626"/>
                    <a:pt x="0" y="633"/>
                  </a:cubicBezTo>
                  <a:lnTo>
                    <a:pt x="0" y="663"/>
                  </a:lnTo>
                  <a:lnTo>
                    <a:pt x="463" y="663"/>
                  </a:lnTo>
                  <a:lnTo>
                    <a:pt x="496" y="471"/>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4" name="Freeform 37">
              <a:extLst>
                <a:ext uri="{FF2B5EF4-FFF2-40B4-BE49-F238E27FC236}">
                  <a16:creationId xmlns:a16="http://schemas.microsoft.com/office/drawing/2014/main" id="{441B5F81-CF71-47DF-8274-EB6B88F8EECE}"/>
                </a:ext>
              </a:extLst>
            </p:cNvPr>
            <p:cNvSpPr>
              <a:spLocks noEditPoints="1"/>
            </p:cNvSpPr>
            <p:nvPr/>
          </p:nvSpPr>
          <p:spPr bwMode="auto">
            <a:xfrm>
              <a:off x="2724150" y="2820988"/>
              <a:ext cx="71438" cy="87313"/>
            </a:xfrm>
            <a:custGeom>
              <a:avLst/>
              <a:gdLst>
                <a:gd name="T0" fmla="*/ 153 w 1040"/>
                <a:gd name="T1" fmla="*/ 1123 h 1267"/>
                <a:gd name="T2" fmla="*/ 46 w 1040"/>
                <a:gd name="T3" fmla="*/ 1205 h 1267"/>
                <a:gd name="T4" fmla="*/ 0 w 1040"/>
                <a:gd name="T5" fmla="*/ 1243 h 1267"/>
                <a:gd name="T6" fmla="*/ 26 w 1040"/>
                <a:gd name="T7" fmla="*/ 1267 h 1267"/>
                <a:gd name="T8" fmla="*/ 193 w 1040"/>
                <a:gd name="T9" fmla="*/ 1261 h 1267"/>
                <a:gd name="T10" fmla="*/ 390 w 1040"/>
                <a:gd name="T11" fmla="*/ 1267 h 1267"/>
                <a:gd name="T12" fmla="*/ 426 w 1040"/>
                <a:gd name="T13" fmla="*/ 1227 h 1267"/>
                <a:gd name="T14" fmla="*/ 378 w 1040"/>
                <a:gd name="T15" fmla="*/ 1205 h 1267"/>
                <a:gd name="T16" fmla="*/ 278 w 1040"/>
                <a:gd name="T17" fmla="*/ 1173 h 1267"/>
                <a:gd name="T18" fmla="*/ 376 w 1040"/>
                <a:gd name="T19" fmla="*/ 775 h 1267"/>
                <a:gd name="T20" fmla="*/ 560 w 1040"/>
                <a:gd name="T21" fmla="*/ 902 h 1267"/>
                <a:gd name="T22" fmla="*/ 1040 w 1040"/>
                <a:gd name="T23" fmla="*/ 319 h 1267"/>
                <a:gd name="T24" fmla="*/ 775 w 1040"/>
                <a:gd name="T25" fmla="*/ 0 h 1267"/>
                <a:gd name="T26" fmla="*/ 514 w 1040"/>
                <a:gd name="T27" fmla="*/ 149 h 1267"/>
                <a:gd name="T28" fmla="*/ 335 w 1040"/>
                <a:gd name="T29" fmla="*/ 0 h 1267"/>
                <a:gd name="T30" fmla="*/ 187 w 1040"/>
                <a:gd name="T31" fmla="*/ 113 h 1267"/>
                <a:gd name="T32" fmla="*/ 125 w 1040"/>
                <a:gd name="T33" fmla="*/ 307 h 1267"/>
                <a:gd name="T34" fmla="*/ 150 w 1040"/>
                <a:gd name="T35" fmla="*/ 326 h 1267"/>
                <a:gd name="T36" fmla="*/ 183 w 1040"/>
                <a:gd name="T37" fmla="*/ 280 h 1267"/>
                <a:gd name="T38" fmla="*/ 328 w 1040"/>
                <a:gd name="T39" fmla="*/ 44 h 1267"/>
                <a:gd name="T40" fmla="*/ 390 w 1040"/>
                <a:gd name="T41" fmla="*/ 135 h 1267"/>
                <a:gd name="T42" fmla="*/ 376 w 1040"/>
                <a:gd name="T43" fmla="*/ 237 h 1267"/>
                <a:gd name="T44" fmla="*/ 153 w 1040"/>
                <a:gd name="T45" fmla="*/ 1123 h 1267"/>
                <a:gd name="T46" fmla="*/ 504 w 1040"/>
                <a:gd name="T47" fmla="*/ 258 h 1267"/>
                <a:gd name="T48" fmla="*/ 607 w 1040"/>
                <a:gd name="T49" fmla="*/ 119 h 1267"/>
                <a:gd name="T50" fmla="*/ 769 w 1040"/>
                <a:gd name="T51" fmla="*/ 44 h 1267"/>
                <a:gd name="T52" fmla="*/ 896 w 1040"/>
                <a:gd name="T53" fmla="*/ 231 h 1267"/>
                <a:gd name="T54" fmla="*/ 795 w 1040"/>
                <a:gd name="T55" fmla="*/ 653 h 1267"/>
                <a:gd name="T56" fmla="*/ 557 w 1040"/>
                <a:gd name="T57" fmla="*/ 858 h 1267"/>
                <a:gd name="T58" fmla="*/ 400 w 1040"/>
                <a:gd name="T59" fmla="*/ 681 h 1267"/>
                <a:gd name="T60" fmla="*/ 407 w 1040"/>
                <a:gd name="T61" fmla="*/ 649 h 1267"/>
                <a:gd name="T62" fmla="*/ 504 w 1040"/>
                <a:gd name="T63" fmla="*/ 258 h 1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40" h="1267">
                  <a:moveTo>
                    <a:pt x="153" y="1123"/>
                  </a:moveTo>
                  <a:cubicBezTo>
                    <a:pt x="137" y="1191"/>
                    <a:pt x="133" y="1205"/>
                    <a:pt x="46" y="1205"/>
                  </a:cubicBezTo>
                  <a:cubicBezTo>
                    <a:pt x="21" y="1205"/>
                    <a:pt x="0" y="1205"/>
                    <a:pt x="0" y="1243"/>
                  </a:cubicBezTo>
                  <a:cubicBezTo>
                    <a:pt x="0" y="1259"/>
                    <a:pt x="10" y="1267"/>
                    <a:pt x="26" y="1267"/>
                  </a:cubicBezTo>
                  <a:cubicBezTo>
                    <a:pt x="79" y="1267"/>
                    <a:pt x="137" y="1261"/>
                    <a:pt x="193" y="1261"/>
                  </a:cubicBezTo>
                  <a:cubicBezTo>
                    <a:pt x="259" y="1261"/>
                    <a:pt x="327" y="1267"/>
                    <a:pt x="390" y="1267"/>
                  </a:cubicBezTo>
                  <a:cubicBezTo>
                    <a:pt x="400" y="1267"/>
                    <a:pt x="426" y="1267"/>
                    <a:pt x="426" y="1227"/>
                  </a:cubicBezTo>
                  <a:cubicBezTo>
                    <a:pt x="426" y="1205"/>
                    <a:pt x="407" y="1205"/>
                    <a:pt x="378" y="1205"/>
                  </a:cubicBezTo>
                  <a:cubicBezTo>
                    <a:pt x="278" y="1205"/>
                    <a:pt x="278" y="1191"/>
                    <a:pt x="278" y="1173"/>
                  </a:cubicBezTo>
                  <a:cubicBezTo>
                    <a:pt x="278" y="1149"/>
                    <a:pt x="363" y="825"/>
                    <a:pt x="376" y="775"/>
                  </a:cubicBezTo>
                  <a:cubicBezTo>
                    <a:pt x="403" y="833"/>
                    <a:pt x="458" y="902"/>
                    <a:pt x="560" y="902"/>
                  </a:cubicBezTo>
                  <a:cubicBezTo>
                    <a:pt x="791" y="902"/>
                    <a:pt x="1040" y="612"/>
                    <a:pt x="1040" y="319"/>
                  </a:cubicBezTo>
                  <a:cubicBezTo>
                    <a:pt x="1040" y="131"/>
                    <a:pt x="926" y="0"/>
                    <a:pt x="775" y="0"/>
                  </a:cubicBezTo>
                  <a:cubicBezTo>
                    <a:pt x="675" y="0"/>
                    <a:pt x="579" y="72"/>
                    <a:pt x="514" y="149"/>
                  </a:cubicBezTo>
                  <a:cubicBezTo>
                    <a:pt x="494" y="41"/>
                    <a:pt x="408" y="0"/>
                    <a:pt x="335" y="0"/>
                  </a:cubicBezTo>
                  <a:cubicBezTo>
                    <a:pt x="243" y="0"/>
                    <a:pt x="205" y="77"/>
                    <a:pt x="187" y="113"/>
                  </a:cubicBezTo>
                  <a:cubicBezTo>
                    <a:pt x="151" y="181"/>
                    <a:pt x="125" y="301"/>
                    <a:pt x="125" y="307"/>
                  </a:cubicBezTo>
                  <a:cubicBezTo>
                    <a:pt x="125" y="326"/>
                    <a:pt x="146" y="326"/>
                    <a:pt x="150" y="326"/>
                  </a:cubicBezTo>
                  <a:cubicBezTo>
                    <a:pt x="169" y="326"/>
                    <a:pt x="171" y="325"/>
                    <a:pt x="183" y="280"/>
                  </a:cubicBezTo>
                  <a:cubicBezTo>
                    <a:pt x="217" y="139"/>
                    <a:pt x="257" y="44"/>
                    <a:pt x="328" y="44"/>
                  </a:cubicBezTo>
                  <a:cubicBezTo>
                    <a:pt x="363" y="44"/>
                    <a:pt x="390" y="59"/>
                    <a:pt x="390" y="135"/>
                  </a:cubicBezTo>
                  <a:cubicBezTo>
                    <a:pt x="390" y="181"/>
                    <a:pt x="385" y="203"/>
                    <a:pt x="376" y="237"/>
                  </a:cubicBezTo>
                  <a:lnTo>
                    <a:pt x="153" y="1123"/>
                  </a:lnTo>
                  <a:close/>
                  <a:moveTo>
                    <a:pt x="504" y="258"/>
                  </a:moveTo>
                  <a:cubicBezTo>
                    <a:pt x="518" y="205"/>
                    <a:pt x="571" y="149"/>
                    <a:pt x="607" y="119"/>
                  </a:cubicBezTo>
                  <a:cubicBezTo>
                    <a:pt x="677" y="58"/>
                    <a:pt x="735" y="44"/>
                    <a:pt x="769" y="44"/>
                  </a:cubicBezTo>
                  <a:cubicBezTo>
                    <a:pt x="849" y="44"/>
                    <a:pt x="896" y="113"/>
                    <a:pt x="896" y="231"/>
                  </a:cubicBezTo>
                  <a:cubicBezTo>
                    <a:pt x="896" y="348"/>
                    <a:pt x="831" y="577"/>
                    <a:pt x="795" y="653"/>
                  </a:cubicBezTo>
                  <a:cubicBezTo>
                    <a:pt x="727" y="793"/>
                    <a:pt x="632" y="858"/>
                    <a:pt x="557" y="858"/>
                  </a:cubicBezTo>
                  <a:cubicBezTo>
                    <a:pt x="426" y="858"/>
                    <a:pt x="400" y="693"/>
                    <a:pt x="400" y="681"/>
                  </a:cubicBezTo>
                  <a:cubicBezTo>
                    <a:pt x="400" y="677"/>
                    <a:pt x="400" y="673"/>
                    <a:pt x="407" y="649"/>
                  </a:cubicBezTo>
                  <a:lnTo>
                    <a:pt x="504" y="258"/>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5" name="Freeform 38">
              <a:extLst>
                <a:ext uri="{FF2B5EF4-FFF2-40B4-BE49-F238E27FC236}">
                  <a16:creationId xmlns:a16="http://schemas.microsoft.com/office/drawing/2014/main" id="{490EADC4-8409-4AAD-95D5-24AE14E1CD25}"/>
                </a:ext>
              </a:extLst>
            </p:cNvPr>
            <p:cNvSpPr>
              <a:spLocks noEditPoints="1"/>
            </p:cNvSpPr>
            <p:nvPr/>
          </p:nvSpPr>
          <p:spPr bwMode="auto">
            <a:xfrm>
              <a:off x="2800350" y="2859088"/>
              <a:ext cx="47625" cy="61913"/>
            </a:xfrm>
            <a:custGeom>
              <a:avLst/>
              <a:gdLst>
                <a:gd name="T0" fmla="*/ 682 w 688"/>
                <a:gd name="T1" fmla="*/ 100 h 900"/>
                <a:gd name="T2" fmla="*/ 688 w 688"/>
                <a:gd name="T3" fmla="*/ 72 h 900"/>
                <a:gd name="T4" fmla="*/ 640 w 688"/>
                <a:gd name="T5" fmla="*/ 27 h 900"/>
                <a:gd name="T6" fmla="*/ 576 w 688"/>
                <a:gd name="T7" fmla="*/ 80 h 900"/>
                <a:gd name="T8" fmla="*/ 432 w 688"/>
                <a:gd name="T9" fmla="*/ 0 h 900"/>
                <a:gd name="T10" fmla="*/ 75 w 688"/>
                <a:gd name="T11" fmla="*/ 386 h 900"/>
                <a:gd name="T12" fmla="*/ 287 w 688"/>
                <a:gd name="T13" fmla="*/ 615 h 900"/>
                <a:gd name="T14" fmla="*/ 462 w 688"/>
                <a:gd name="T15" fmla="*/ 540 h 900"/>
                <a:gd name="T16" fmla="*/ 431 w 688"/>
                <a:gd name="T17" fmla="*/ 665 h 900"/>
                <a:gd name="T18" fmla="*/ 353 w 688"/>
                <a:gd name="T19" fmla="*/ 809 h 900"/>
                <a:gd name="T20" fmla="*/ 196 w 688"/>
                <a:gd name="T21" fmla="*/ 861 h 900"/>
                <a:gd name="T22" fmla="*/ 89 w 688"/>
                <a:gd name="T23" fmla="*/ 851 h 900"/>
                <a:gd name="T24" fmla="*/ 134 w 688"/>
                <a:gd name="T25" fmla="*/ 781 h 900"/>
                <a:gd name="T26" fmla="*/ 80 w 688"/>
                <a:gd name="T27" fmla="*/ 729 h 900"/>
                <a:gd name="T28" fmla="*/ 0 w 688"/>
                <a:gd name="T29" fmla="*/ 815 h 900"/>
                <a:gd name="T30" fmla="*/ 198 w 688"/>
                <a:gd name="T31" fmla="*/ 900 h 900"/>
                <a:gd name="T32" fmla="*/ 530 w 688"/>
                <a:gd name="T33" fmla="*/ 709 h 900"/>
                <a:gd name="T34" fmla="*/ 682 w 688"/>
                <a:gd name="T35" fmla="*/ 100 h 900"/>
                <a:gd name="T36" fmla="*/ 489 w 688"/>
                <a:gd name="T37" fmla="*/ 430 h 900"/>
                <a:gd name="T38" fmla="*/ 461 w 688"/>
                <a:gd name="T39" fmla="*/ 482 h 900"/>
                <a:gd name="T40" fmla="*/ 292 w 688"/>
                <a:gd name="T41" fmla="*/ 576 h 900"/>
                <a:gd name="T42" fmla="*/ 187 w 688"/>
                <a:gd name="T43" fmla="*/ 443 h 900"/>
                <a:gd name="T44" fmla="*/ 261 w 688"/>
                <a:gd name="T45" fmla="*/ 165 h 900"/>
                <a:gd name="T46" fmla="*/ 432 w 688"/>
                <a:gd name="T47" fmla="*/ 40 h 900"/>
                <a:gd name="T48" fmla="*/ 557 w 688"/>
                <a:gd name="T49" fmla="*/ 158 h 900"/>
                <a:gd name="T50" fmla="*/ 553 w 688"/>
                <a:gd name="T51" fmla="*/ 179 h 900"/>
                <a:gd name="T52" fmla="*/ 489 w 688"/>
                <a:gd name="T53" fmla="*/ 430 h 9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8" h="900">
                  <a:moveTo>
                    <a:pt x="682" y="100"/>
                  </a:moveTo>
                  <a:cubicBezTo>
                    <a:pt x="688" y="80"/>
                    <a:pt x="688" y="73"/>
                    <a:pt x="688" y="72"/>
                  </a:cubicBezTo>
                  <a:cubicBezTo>
                    <a:pt x="688" y="41"/>
                    <a:pt x="663" y="27"/>
                    <a:pt x="640" y="27"/>
                  </a:cubicBezTo>
                  <a:cubicBezTo>
                    <a:pt x="608" y="27"/>
                    <a:pt x="582" y="54"/>
                    <a:pt x="576" y="80"/>
                  </a:cubicBezTo>
                  <a:cubicBezTo>
                    <a:pt x="553" y="42"/>
                    <a:pt x="505" y="0"/>
                    <a:pt x="432" y="0"/>
                  </a:cubicBezTo>
                  <a:cubicBezTo>
                    <a:pt x="258" y="0"/>
                    <a:pt x="75" y="187"/>
                    <a:pt x="75" y="386"/>
                  </a:cubicBezTo>
                  <a:cubicBezTo>
                    <a:pt x="75" y="530"/>
                    <a:pt x="173" y="615"/>
                    <a:pt x="287" y="615"/>
                  </a:cubicBezTo>
                  <a:cubicBezTo>
                    <a:pt x="352" y="615"/>
                    <a:pt x="413" y="583"/>
                    <a:pt x="462" y="540"/>
                  </a:cubicBezTo>
                  <a:lnTo>
                    <a:pt x="431" y="665"/>
                  </a:lnTo>
                  <a:cubicBezTo>
                    <a:pt x="416" y="724"/>
                    <a:pt x="406" y="761"/>
                    <a:pt x="353" y="809"/>
                  </a:cubicBezTo>
                  <a:cubicBezTo>
                    <a:pt x="292" y="861"/>
                    <a:pt x="232" y="861"/>
                    <a:pt x="196" y="861"/>
                  </a:cubicBezTo>
                  <a:cubicBezTo>
                    <a:pt x="132" y="861"/>
                    <a:pt x="114" y="857"/>
                    <a:pt x="89" y="851"/>
                  </a:cubicBezTo>
                  <a:cubicBezTo>
                    <a:pt x="125" y="834"/>
                    <a:pt x="134" y="800"/>
                    <a:pt x="134" y="781"/>
                  </a:cubicBezTo>
                  <a:cubicBezTo>
                    <a:pt x="134" y="748"/>
                    <a:pt x="107" y="729"/>
                    <a:pt x="80" y="729"/>
                  </a:cubicBezTo>
                  <a:cubicBezTo>
                    <a:pt x="41" y="729"/>
                    <a:pt x="0" y="761"/>
                    <a:pt x="0" y="815"/>
                  </a:cubicBezTo>
                  <a:cubicBezTo>
                    <a:pt x="0" y="898"/>
                    <a:pt x="120" y="900"/>
                    <a:pt x="198" y="900"/>
                  </a:cubicBezTo>
                  <a:cubicBezTo>
                    <a:pt x="417" y="900"/>
                    <a:pt x="511" y="788"/>
                    <a:pt x="530" y="709"/>
                  </a:cubicBezTo>
                  <a:lnTo>
                    <a:pt x="682" y="100"/>
                  </a:lnTo>
                  <a:close/>
                  <a:moveTo>
                    <a:pt x="489" y="430"/>
                  </a:moveTo>
                  <a:cubicBezTo>
                    <a:pt x="484" y="450"/>
                    <a:pt x="484" y="454"/>
                    <a:pt x="461" y="482"/>
                  </a:cubicBezTo>
                  <a:cubicBezTo>
                    <a:pt x="411" y="540"/>
                    <a:pt x="345" y="576"/>
                    <a:pt x="292" y="576"/>
                  </a:cubicBezTo>
                  <a:cubicBezTo>
                    <a:pt x="221" y="576"/>
                    <a:pt x="187" y="516"/>
                    <a:pt x="187" y="443"/>
                  </a:cubicBezTo>
                  <a:cubicBezTo>
                    <a:pt x="187" y="382"/>
                    <a:pt x="225" y="226"/>
                    <a:pt x="261" y="165"/>
                  </a:cubicBezTo>
                  <a:cubicBezTo>
                    <a:pt x="320" y="67"/>
                    <a:pt x="385" y="40"/>
                    <a:pt x="432" y="40"/>
                  </a:cubicBezTo>
                  <a:cubicBezTo>
                    <a:pt x="530" y="40"/>
                    <a:pt x="557" y="144"/>
                    <a:pt x="557" y="158"/>
                  </a:cubicBezTo>
                  <a:cubicBezTo>
                    <a:pt x="557" y="161"/>
                    <a:pt x="557" y="164"/>
                    <a:pt x="553" y="179"/>
                  </a:cubicBezTo>
                  <a:lnTo>
                    <a:pt x="489" y="430"/>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6" name="Freeform 39">
              <a:extLst>
                <a:ext uri="{FF2B5EF4-FFF2-40B4-BE49-F238E27FC236}">
                  <a16:creationId xmlns:a16="http://schemas.microsoft.com/office/drawing/2014/main" id="{F63B45C7-A8C5-4C62-AC3D-ED28B27A4993}"/>
                </a:ext>
              </a:extLst>
            </p:cNvPr>
            <p:cNvSpPr>
              <a:spLocks/>
            </p:cNvSpPr>
            <p:nvPr/>
          </p:nvSpPr>
          <p:spPr bwMode="auto">
            <a:xfrm>
              <a:off x="2859088" y="2870200"/>
              <a:ext cx="28575" cy="46038"/>
            </a:xfrm>
            <a:custGeom>
              <a:avLst/>
              <a:gdLst>
                <a:gd name="T0" fmla="*/ 254 w 409"/>
                <a:gd name="T1" fmla="*/ 30 h 663"/>
                <a:gd name="T2" fmla="*/ 218 w 409"/>
                <a:gd name="T3" fmla="*/ 0 h 663"/>
                <a:gd name="T4" fmla="*/ 17 w 409"/>
                <a:gd name="T5" fmla="*/ 63 h 663"/>
                <a:gd name="T6" fmla="*/ 0 w 409"/>
                <a:gd name="T7" fmla="*/ 63 h 663"/>
                <a:gd name="T8" fmla="*/ 0 w 409"/>
                <a:gd name="T9" fmla="*/ 108 h 663"/>
                <a:gd name="T10" fmla="*/ 17 w 409"/>
                <a:gd name="T11" fmla="*/ 108 h 663"/>
                <a:gd name="T12" fmla="*/ 162 w 409"/>
                <a:gd name="T13" fmla="*/ 80 h 663"/>
                <a:gd name="T14" fmla="*/ 162 w 409"/>
                <a:gd name="T15" fmla="*/ 577 h 663"/>
                <a:gd name="T16" fmla="*/ 57 w 409"/>
                <a:gd name="T17" fmla="*/ 620 h 663"/>
                <a:gd name="T18" fmla="*/ 7 w 409"/>
                <a:gd name="T19" fmla="*/ 620 h 663"/>
                <a:gd name="T20" fmla="*/ 7 w 409"/>
                <a:gd name="T21" fmla="*/ 663 h 663"/>
                <a:gd name="T22" fmla="*/ 208 w 409"/>
                <a:gd name="T23" fmla="*/ 659 h 663"/>
                <a:gd name="T24" fmla="*/ 409 w 409"/>
                <a:gd name="T25" fmla="*/ 663 h 663"/>
                <a:gd name="T26" fmla="*/ 409 w 409"/>
                <a:gd name="T27" fmla="*/ 620 h 663"/>
                <a:gd name="T28" fmla="*/ 360 w 409"/>
                <a:gd name="T29" fmla="*/ 620 h 663"/>
                <a:gd name="T30" fmla="*/ 254 w 409"/>
                <a:gd name="T31" fmla="*/ 577 h 663"/>
                <a:gd name="T32" fmla="*/ 254 w 409"/>
                <a:gd name="T33" fmla="*/ 30 h 6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9" h="663">
                  <a:moveTo>
                    <a:pt x="254" y="30"/>
                  </a:moveTo>
                  <a:cubicBezTo>
                    <a:pt x="254" y="0"/>
                    <a:pt x="251" y="0"/>
                    <a:pt x="218" y="0"/>
                  </a:cubicBezTo>
                  <a:cubicBezTo>
                    <a:pt x="147" y="63"/>
                    <a:pt x="36" y="63"/>
                    <a:pt x="17" y="63"/>
                  </a:cubicBezTo>
                  <a:lnTo>
                    <a:pt x="0" y="63"/>
                  </a:lnTo>
                  <a:lnTo>
                    <a:pt x="0" y="108"/>
                  </a:lnTo>
                  <a:lnTo>
                    <a:pt x="17" y="108"/>
                  </a:lnTo>
                  <a:cubicBezTo>
                    <a:pt x="40" y="108"/>
                    <a:pt x="104" y="105"/>
                    <a:pt x="162" y="80"/>
                  </a:cubicBezTo>
                  <a:lnTo>
                    <a:pt x="162" y="577"/>
                  </a:lnTo>
                  <a:cubicBezTo>
                    <a:pt x="162" y="609"/>
                    <a:pt x="162" y="620"/>
                    <a:pt x="57" y="620"/>
                  </a:cubicBezTo>
                  <a:lnTo>
                    <a:pt x="7" y="620"/>
                  </a:lnTo>
                  <a:lnTo>
                    <a:pt x="7" y="663"/>
                  </a:lnTo>
                  <a:cubicBezTo>
                    <a:pt x="61" y="659"/>
                    <a:pt x="151" y="659"/>
                    <a:pt x="208" y="659"/>
                  </a:cubicBezTo>
                  <a:cubicBezTo>
                    <a:pt x="266" y="659"/>
                    <a:pt x="354" y="659"/>
                    <a:pt x="409" y="663"/>
                  </a:cubicBezTo>
                  <a:lnTo>
                    <a:pt x="409" y="620"/>
                  </a:lnTo>
                  <a:lnTo>
                    <a:pt x="360" y="620"/>
                  </a:lnTo>
                  <a:cubicBezTo>
                    <a:pt x="254" y="620"/>
                    <a:pt x="254" y="609"/>
                    <a:pt x="254" y="577"/>
                  </a:cubicBezTo>
                  <a:lnTo>
                    <a:pt x="254" y="30"/>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7" name="Freeform 40">
              <a:extLst>
                <a:ext uri="{FF2B5EF4-FFF2-40B4-BE49-F238E27FC236}">
                  <a16:creationId xmlns:a16="http://schemas.microsoft.com/office/drawing/2014/main" id="{1007A1E4-044E-42D9-9BF6-0B641EED8CDB}"/>
                </a:ext>
              </a:extLst>
            </p:cNvPr>
            <p:cNvSpPr>
              <a:spLocks noEditPoints="1"/>
            </p:cNvSpPr>
            <p:nvPr/>
          </p:nvSpPr>
          <p:spPr bwMode="auto">
            <a:xfrm>
              <a:off x="3136900" y="2820988"/>
              <a:ext cx="71438" cy="87313"/>
            </a:xfrm>
            <a:custGeom>
              <a:avLst/>
              <a:gdLst>
                <a:gd name="T0" fmla="*/ 154 w 1041"/>
                <a:gd name="T1" fmla="*/ 1123 h 1267"/>
                <a:gd name="T2" fmla="*/ 46 w 1041"/>
                <a:gd name="T3" fmla="*/ 1205 h 1267"/>
                <a:gd name="T4" fmla="*/ 0 w 1041"/>
                <a:gd name="T5" fmla="*/ 1243 h 1267"/>
                <a:gd name="T6" fmla="*/ 27 w 1041"/>
                <a:gd name="T7" fmla="*/ 1267 h 1267"/>
                <a:gd name="T8" fmla="*/ 194 w 1041"/>
                <a:gd name="T9" fmla="*/ 1261 h 1267"/>
                <a:gd name="T10" fmla="*/ 391 w 1041"/>
                <a:gd name="T11" fmla="*/ 1267 h 1267"/>
                <a:gd name="T12" fmla="*/ 427 w 1041"/>
                <a:gd name="T13" fmla="*/ 1227 h 1267"/>
                <a:gd name="T14" fmla="*/ 379 w 1041"/>
                <a:gd name="T15" fmla="*/ 1205 h 1267"/>
                <a:gd name="T16" fmla="*/ 279 w 1041"/>
                <a:gd name="T17" fmla="*/ 1173 h 1267"/>
                <a:gd name="T18" fmla="*/ 377 w 1041"/>
                <a:gd name="T19" fmla="*/ 775 h 1267"/>
                <a:gd name="T20" fmla="*/ 560 w 1041"/>
                <a:gd name="T21" fmla="*/ 902 h 1267"/>
                <a:gd name="T22" fmla="*/ 1041 w 1041"/>
                <a:gd name="T23" fmla="*/ 319 h 1267"/>
                <a:gd name="T24" fmla="*/ 775 w 1041"/>
                <a:gd name="T25" fmla="*/ 0 h 1267"/>
                <a:gd name="T26" fmla="*/ 514 w 1041"/>
                <a:gd name="T27" fmla="*/ 149 h 1267"/>
                <a:gd name="T28" fmla="*/ 335 w 1041"/>
                <a:gd name="T29" fmla="*/ 0 h 1267"/>
                <a:gd name="T30" fmla="*/ 188 w 1041"/>
                <a:gd name="T31" fmla="*/ 113 h 1267"/>
                <a:gd name="T32" fmla="*/ 126 w 1041"/>
                <a:gd name="T33" fmla="*/ 307 h 1267"/>
                <a:gd name="T34" fmla="*/ 150 w 1041"/>
                <a:gd name="T35" fmla="*/ 326 h 1267"/>
                <a:gd name="T36" fmla="*/ 184 w 1041"/>
                <a:gd name="T37" fmla="*/ 280 h 1267"/>
                <a:gd name="T38" fmla="*/ 329 w 1041"/>
                <a:gd name="T39" fmla="*/ 44 h 1267"/>
                <a:gd name="T40" fmla="*/ 391 w 1041"/>
                <a:gd name="T41" fmla="*/ 135 h 1267"/>
                <a:gd name="T42" fmla="*/ 377 w 1041"/>
                <a:gd name="T43" fmla="*/ 237 h 1267"/>
                <a:gd name="T44" fmla="*/ 154 w 1041"/>
                <a:gd name="T45" fmla="*/ 1123 h 1267"/>
                <a:gd name="T46" fmla="*/ 505 w 1041"/>
                <a:gd name="T47" fmla="*/ 258 h 1267"/>
                <a:gd name="T48" fmla="*/ 608 w 1041"/>
                <a:gd name="T49" fmla="*/ 119 h 1267"/>
                <a:gd name="T50" fmla="*/ 770 w 1041"/>
                <a:gd name="T51" fmla="*/ 44 h 1267"/>
                <a:gd name="T52" fmla="*/ 897 w 1041"/>
                <a:gd name="T53" fmla="*/ 231 h 1267"/>
                <a:gd name="T54" fmla="*/ 795 w 1041"/>
                <a:gd name="T55" fmla="*/ 653 h 1267"/>
                <a:gd name="T56" fmla="*/ 558 w 1041"/>
                <a:gd name="T57" fmla="*/ 858 h 1267"/>
                <a:gd name="T58" fmla="*/ 401 w 1041"/>
                <a:gd name="T59" fmla="*/ 681 h 1267"/>
                <a:gd name="T60" fmla="*/ 407 w 1041"/>
                <a:gd name="T61" fmla="*/ 649 h 1267"/>
                <a:gd name="T62" fmla="*/ 505 w 1041"/>
                <a:gd name="T63" fmla="*/ 258 h 1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41" h="1267">
                  <a:moveTo>
                    <a:pt x="154" y="1123"/>
                  </a:moveTo>
                  <a:cubicBezTo>
                    <a:pt x="138" y="1191"/>
                    <a:pt x="134" y="1205"/>
                    <a:pt x="46" y="1205"/>
                  </a:cubicBezTo>
                  <a:cubicBezTo>
                    <a:pt x="22" y="1205"/>
                    <a:pt x="0" y="1205"/>
                    <a:pt x="0" y="1243"/>
                  </a:cubicBezTo>
                  <a:cubicBezTo>
                    <a:pt x="0" y="1259"/>
                    <a:pt x="10" y="1267"/>
                    <a:pt x="27" y="1267"/>
                  </a:cubicBezTo>
                  <a:cubicBezTo>
                    <a:pt x="80" y="1267"/>
                    <a:pt x="138" y="1261"/>
                    <a:pt x="194" y="1261"/>
                  </a:cubicBezTo>
                  <a:cubicBezTo>
                    <a:pt x="259" y="1261"/>
                    <a:pt x="327" y="1267"/>
                    <a:pt x="391" y="1267"/>
                  </a:cubicBezTo>
                  <a:cubicBezTo>
                    <a:pt x="401" y="1267"/>
                    <a:pt x="427" y="1267"/>
                    <a:pt x="427" y="1227"/>
                  </a:cubicBezTo>
                  <a:cubicBezTo>
                    <a:pt x="427" y="1205"/>
                    <a:pt x="407" y="1205"/>
                    <a:pt x="379" y="1205"/>
                  </a:cubicBezTo>
                  <a:cubicBezTo>
                    <a:pt x="279" y="1205"/>
                    <a:pt x="279" y="1191"/>
                    <a:pt x="279" y="1173"/>
                  </a:cubicBezTo>
                  <a:cubicBezTo>
                    <a:pt x="279" y="1149"/>
                    <a:pt x="363" y="825"/>
                    <a:pt x="377" y="775"/>
                  </a:cubicBezTo>
                  <a:cubicBezTo>
                    <a:pt x="403" y="833"/>
                    <a:pt x="459" y="902"/>
                    <a:pt x="560" y="902"/>
                  </a:cubicBezTo>
                  <a:cubicBezTo>
                    <a:pt x="792" y="902"/>
                    <a:pt x="1041" y="612"/>
                    <a:pt x="1041" y="319"/>
                  </a:cubicBezTo>
                  <a:cubicBezTo>
                    <a:pt x="1041" y="131"/>
                    <a:pt x="927" y="0"/>
                    <a:pt x="775" y="0"/>
                  </a:cubicBezTo>
                  <a:cubicBezTo>
                    <a:pt x="676" y="0"/>
                    <a:pt x="580" y="72"/>
                    <a:pt x="514" y="149"/>
                  </a:cubicBezTo>
                  <a:cubicBezTo>
                    <a:pt x="495" y="41"/>
                    <a:pt x="409" y="0"/>
                    <a:pt x="335" y="0"/>
                  </a:cubicBezTo>
                  <a:cubicBezTo>
                    <a:pt x="244" y="0"/>
                    <a:pt x="206" y="77"/>
                    <a:pt x="188" y="113"/>
                  </a:cubicBezTo>
                  <a:cubicBezTo>
                    <a:pt x="152" y="181"/>
                    <a:pt x="126" y="301"/>
                    <a:pt x="126" y="307"/>
                  </a:cubicBezTo>
                  <a:cubicBezTo>
                    <a:pt x="126" y="326"/>
                    <a:pt x="146" y="326"/>
                    <a:pt x="150" y="326"/>
                  </a:cubicBezTo>
                  <a:cubicBezTo>
                    <a:pt x="170" y="326"/>
                    <a:pt x="172" y="325"/>
                    <a:pt x="184" y="280"/>
                  </a:cubicBezTo>
                  <a:cubicBezTo>
                    <a:pt x="217" y="139"/>
                    <a:pt x="257" y="44"/>
                    <a:pt x="329" y="44"/>
                  </a:cubicBezTo>
                  <a:cubicBezTo>
                    <a:pt x="363" y="44"/>
                    <a:pt x="391" y="59"/>
                    <a:pt x="391" y="135"/>
                  </a:cubicBezTo>
                  <a:cubicBezTo>
                    <a:pt x="391" y="181"/>
                    <a:pt x="385" y="203"/>
                    <a:pt x="377" y="237"/>
                  </a:cubicBezTo>
                  <a:lnTo>
                    <a:pt x="154" y="1123"/>
                  </a:lnTo>
                  <a:close/>
                  <a:moveTo>
                    <a:pt x="505" y="258"/>
                  </a:moveTo>
                  <a:cubicBezTo>
                    <a:pt x="518" y="205"/>
                    <a:pt x="572" y="149"/>
                    <a:pt x="608" y="119"/>
                  </a:cubicBezTo>
                  <a:cubicBezTo>
                    <a:pt x="677" y="58"/>
                    <a:pt x="735" y="44"/>
                    <a:pt x="770" y="44"/>
                  </a:cubicBezTo>
                  <a:cubicBezTo>
                    <a:pt x="849" y="44"/>
                    <a:pt x="897" y="113"/>
                    <a:pt x="897" y="231"/>
                  </a:cubicBezTo>
                  <a:cubicBezTo>
                    <a:pt x="897" y="348"/>
                    <a:pt x="831" y="577"/>
                    <a:pt x="795" y="653"/>
                  </a:cubicBezTo>
                  <a:cubicBezTo>
                    <a:pt x="727" y="793"/>
                    <a:pt x="632" y="858"/>
                    <a:pt x="558" y="858"/>
                  </a:cubicBezTo>
                  <a:cubicBezTo>
                    <a:pt x="427" y="858"/>
                    <a:pt x="401" y="693"/>
                    <a:pt x="401" y="681"/>
                  </a:cubicBezTo>
                  <a:cubicBezTo>
                    <a:pt x="401" y="677"/>
                    <a:pt x="401" y="673"/>
                    <a:pt x="407" y="649"/>
                  </a:cubicBezTo>
                  <a:lnTo>
                    <a:pt x="505" y="258"/>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8" name="Freeform 41">
              <a:extLst>
                <a:ext uri="{FF2B5EF4-FFF2-40B4-BE49-F238E27FC236}">
                  <a16:creationId xmlns:a16="http://schemas.microsoft.com/office/drawing/2014/main" id="{141CD966-6ABC-4C42-AA0E-46F5960A71B4}"/>
                </a:ext>
              </a:extLst>
            </p:cNvPr>
            <p:cNvSpPr>
              <a:spLocks noEditPoints="1"/>
            </p:cNvSpPr>
            <p:nvPr/>
          </p:nvSpPr>
          <p:spPr bwMode="auto">
            <a:xfrm>
              <a:off x="3214688" y="2859088"/>
              <a:ext cx="47625" cy="61913"/>
            </a:xfrm>
            <a:custGeom>
              <a:avLst/>
              <a:gdLst>
                <a:gd name="T0" fmla="*/ 682 w 688"/>
                <a:gd name="T1" fmla="*/ 100 h 900"/>
                <a:gd name="T2" fmla="*/ 688 w 688"/>
                <a:gd name="T3" fmla="*/ 72 h 900"/>
                <a:gd name="T4" fmla="*/ 640 w 688"/>
                <a:gd name="T5" fmla="*/ 27 h 900"/>
                <a:gd name="T6" fmla="*/ 576 w 688"/>
                <a:gd name="T7" fmla="*/ 80 h 900"/>
                <a:gd name="T8" fmla="*/ 432 w 688"/>
                <a:gd name="T9" fmla="*/ 0 h 900"/>
                <a:gd name="T10" fmla="*/ 75 w 688"/>
                <a:gd name="T11" fmla="*/ 386 h 900"/>
                <a:gd name="T12" fmla="*/ 287 w 688"/>
                <a:gd name="T13" fmla="*/ 615 h 900"/>
                <a:gd name="T14" fmla="*/ 462 w 688"/>
                <a:gd name="T15" fmla="*/ 540 h 900"/>
                <a:gd name="T16" fmla="*/ 431 w 688"/>
                <a:gd name="T17" fmla="*/ 665 h 900"/>
                <a:gd name="T18" fmla="*/ 352 w 688"/>
                <a:gd name="T19" fmla="*/ 809 h 900"/>
                <a:gd name="T20" fmla="*/ 196 w 688"/>
                <a:gd name="T21" fmla="*/ 861 h 900"/>
                <a:gd name="T22" fmla="*/ 89 w 688"/>
                <a:gd name="T23" fmla="*/ 851 h 900"/>
                <a:gd name="T24" fmla="*/ 134 w 688"/>
                <a:gd name="T25" fmla="*/ 781 h 900"/>
                <a:gd name="T26" fmla="*/ 80 w 688"/>
                <a:gd name="T27" fmla="*/ 729 h 900"/>
                <a:gd name="T28" fmla="*/ 0 w 688"/>
                <a:gd name="T29" fmla="*/ 815 h 900"/>
                <a:gd name="T30" fmla="*/ 198 w 688"/>
                <a:gd name="T31" fmla="*/ 900 h 900"/>
                <a:gd name="T32" fmla="*/ 530 w 688"/>
                <a:gd name="T33" fmla="*/ 709 h 900"/>
                <a:gd name="T34" fmla="*/ 682 w 688"/>
                <a:gd name="T35" fmla="*/ 100 h 900"/>
                <a:gd name="T36" fmla="*/ 489 w 688"/>
                <a:gd name="T37" fmla="*/ 430 h 900"/>
                <a:gd name="T38" fmla="*/ 460 w 688"/>
                <a:gd name="T39" fmla="*/ 482 h 900"/>
                <a:gd name="T40" fmla="*/ 291 w 688"/>
                <a:gd name="T41" fmla="*/ 576 h 900"/>
                <a:gd name="T42" fmla="*/ 187 w 688"/>
                <a:gd name="T43" fmla="*/ 443 h 900"/>
                <a:gd name="T44" fmla="*/ 261 w 688"/>
                <a:gd name="T45" fmla="*/ 165 h 900"/>
                <a:gd name="T46" fmla="*/ 432 w 688"/>
                <a:gd name="T47" fmla="*/ 40 h 900"/>
                <a:gd name="T48" fmla="*/ 556 w 688"/>
                <a:gd name="T49" fmla="*/ 158 h 900"/>
                <a:gd name="T50" fmla="*/ 552 w 688"/>
                <a:gd name="T51" fmla="*/ 179 h 900"/>
                <a:gd name="T52" fmla="*/ 489 w 688"/>
                <a:gd name="T53" fmla="*/ 430 h 9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8" h="900">
                  <a:moveTo>
                    <a:pt x="682" y="100"/>
                  </a:moveTo>
                  <a:cubicBezTo>
                    <a:pt x="688" y="80"/>
                    <a:pt x="688" y="73"/>
                    <a:pt x="688" y="72"/>
                  </a:cubicBezTo>
                  <a:cubicBezTo>
                    <a:pt x="688" y="41"/>
                    <a:pt x="663" y="27"/>
                    <a:pt x="640" y="27"/>
                  </a:cubicBezTo>
                  <a:cubicBezTo>
                    <a:pt x="608" y="27"/>
                    <a:pt x="581" y="54"/>
                    <a:pt x="576" y="80"/>
                  </a:cubicBezTo>
                  <a:cubicBezTo>
                    <a:pt x="552" y="42"/>
                    <a:pt x="505" y="0"/>
                    <a:pt x="432" y="0"/>
                  </a:cubicBezTo>
                  <a:cubicBezTo>
                    <a:pt x="258" y="0"/>
                    <a:pt x="75" y="187"/>
                    <a:pt x="75" y="386"/>
                  </a:cubicBezTo>
                  <a:cubicBezTo>
                    <a:pt x="75" y="530"/>
                    <a:pt x="173" y="615"/>
                    <a:pt x="287" y="615"/>
                  </a:cubicBezTo>
                  <a:cubicBezTo>
                    <a:pt x="352" y="615"/>
                    <a:pt x="413" y="583"/>
                    <a:pt x="462" y="540"/>
                  </a:cubicBezTo>
                  <a:lnTo>
                    <a:pt x="431" y="665"/>
                  </a:lnTo>
                  <a:cubicBezTo>
                    <a:pt x="416" y="724"/>
                    <a:pt x="406" y="761"/>
                    <a:pt x="352" y="809"/>
                  </a:cubicBezTo>
                  <a:cubicBezTo>
                    <a:pt x="291" y="861"/>
                    <a:pt x="231" y="861"/>
                    <a:pt x="196" y="861"/>
                  </a:cubicBezTo>
                  <a:cubicBezTo>
                    <a:pt x="132" y="861"/>
                    <a:pt x="114" y="857"/>
                    <a:pt x="89" y="851"/>
                  </a:cubicBezTo>
                  <a:cubicBezTo>
                    <a:pt x="124" y="834"/>
                    <a:pt x="134" y="800"/>
                    <a:pt x="134" y="781"/>
                  </a:cubicBezTo>
                  <a:cubicBezTo>
                    <a:pt x="134" y="748"/>
                    <a:pt x="107" y="729"/>
                    <a:pt x="80" y="729"/>
                  </a:cubicBezTo>
                  <a:cubicBezTo>
                    <a:pt x="41" y="729"/>
                    <a:pt x="0" y="761"/>
                    <a:pt x="0" y="815"/>
                  </a:cubicBezTo>
                  <a:cubicBezTo>
                    <a:pt x="0" y="898"/>
                    <a:pt x="120" y="900"/>
                    <a:pt x="198" y="900"/>
                  </a:cubicBezTo>
                  <a:cubicBezTo>
                    <a:pt x="416" y="900"/>
                    <a:pt x="510" y="788"/>
                    <a:pt x="530" y="709"/>
                  </a:cubicBezTo>
                  <a:lnTo>
                    <a:pt x="682" y="100"/>
                  </a:lnTo>
                  <a:close/>
                  <a:moveTo>
                    <a:pt x="489" y="430"/>
                  </a:moveTo>
                  <a:cubicBezTo>
                    <a:pt x="484" y="450"/>
                    <a:pt x="484" y="454"/>
                    <a:pt x="460" y="482"/>
                  </a:cubicBezTo>
                  <a:cubicBezTo>
                    <a:pt x="411" y="540"/>
                    <a:pt x="345" y="576"/>
                    <a:pt x="291" y="576"/>
                  </a:cubicBezTo>
                  <a:cubicBezTo>
                    <a:pt x="220" y="576"/>
                    <a:pt x="187" y="516"/>
                    <a:pt x="187" y="443"/>
                  </a:cubicBezTo>
                  <a:cubicBezTo>
                    <a:pt x="187" y="382"/>
                    <a:pt x="224" y="226"/>
                    <a:pt x="261" y="165"/>
                  </a:cubicBezTo>
                  <a:cubicBezTo>
                    <a:pt x="320" y="67"/>
                    <a:pt x="384" y="40"/>
                    <a:pt x="432" y="40"/>
                  </a:cubicBezTo>
                  <a:cubicBezTo>
                    <a:pt x="530" y="40"/>
                    <a:pt x="556" y="144"/>
                    <a:pt x="556" y="158"/>
                  </a:cubicBezTo>
                  <a:cubicBezTo>
                    <a:pt x="556" y="161"/>
                    <a:pt x="556" y="164"/>
                    <a:pt x="552" y="179"/>
                  </a:cubicBezTo>
                  <a:lnTo>
                    <a:pt x="489" y="430"/>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9" name="Freeform 42">
              <a:extLst>
                <a:ext uri="{FF2B5EF4-FFF2-40B4-BE49-F238E27FC236}">
                  <a16:creationId xmlns:a16="http://schemas.microsoft.com/office/drawing/2014/main" id="{E4FC05C8-315C-4B7C-B288-42C93F9EA9A7}"/>
                </a:ext>
              </a:extLst>
            </p:cNvPr>
            <p:cNvSpPr>
              <a:spLocks/>
            </p:cNvSpPr>
            <p:nvPr/>
          </p:nvSpPr>
          <p:spPr bwMode="auto">
            <a:xfrm>
              <a:off x="3270250" y="2870200"/>
              <a:ext cx="33338" cy="46038"/>
            </a:xfrm>
            <a:custGeom>
              <a:avLst/>
              <a:gdLst>
                <a:gd name="T0" fmla="*/ 496 w 496"/>
                <a:gd name="T1" fmla="*/ 471 h 663"/>
                <a:gd name="T2" fmla="*/ 454 w 496"/>
                <a:gd name="T3" fmla="*/ 471 h 663"/>
                <a:gd name="T4" fmla="*/ 425 w 496"/>
                <a:gd name="T5" fmla="*/ 562 h 663"/>
                <a:gd name="T6" fmla="*/ 318 w 496"/>
                <a:gd name="T7" fmla="*/ 568 h 663"/>
                <a:gd name="T8" fmla="*/ 123 w 496"/>
                <a:gd name="T9" fmla="*/ 568 h 663"/>
                <a:gd name="T10" fmla="*/ 322 w 496"/>
                <a:gd name="T11" fmla="*/ 423 h 663"/>
                <a:gd name="T12" fmla="*/ 496 w 496"/>
                <a:gd name="T13" fmla="*/ 198 h 663"/>
                <a:gd name="T14" fmla="*/ 233 w 496"/>
                <a:gd name="T15" fmla="*/ 0 h 663"/>
                <a:gd name="T16" fmla="*/ 0 w 496"/>
                <a:gd name="T17" fmla="*/ 175 h 663"/>
                <a:gd name="T18" fmla="*/ 58 w 496"/>
                <a:gd name="T19" fmla="*/ 236 h 663"/>
                <a:gd name="T20" fmla="*/ 116 w 496"/>
                <a:gd name="T21" fmla="*/ 177 h 663"/>
                <a:gd name="T22" fmla="*/ 60 w 496"/>
                <a:gd name="T23" fmla="*/ 119 h 663"/>
                <a:gd name="T24" fmla="*/ 212 w 496"/>
                <a:gd name="T25" fmla="*/ 44 h 663"/>
                <a:gd name="T26" fmla="*/ 390 w 496"/>
                <a:gd name="T27" fmla="*/ 199 h 663"/>
                <a:gd name="T28" fmla="*/ 254 w 496"/>
                <a:gd name="T29" fmla="*/ 411 h 663"/>
                <a:gd name="T30" fmla="*/ 11 w 496"/>
                <a:gd name="T31" fmla="*/ 617 h 663"/>
                <a:gd name="T32" fmla="*/ 0 w 496"/>
                <a:gd name="T33" fmla="*/ 634 h 663"/>
                <a:gd name="T34" fmla="*/ 0 w 496"/>
                <a:gd name="T35" fmla="*/ 663 h 663"/>
                <a:gd name="T36" fmla="*/ 463 w 496"/>
                <a:gd name="T37" fmla="*/ 663 h 663"/>
                <a:gd name="T38" fmla="*/ 496 w 496"/>
                <a:gd name="T39" fmla="*/ 471 h 6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6" h="663">
                  <a:moveTo>
                    <a:pt x="496" y="471"/>
                  </a:moveTo>
                  <a:lnTo>
                    <a:pt x="454" y="471"/>
                  </a:lnTo>
                  <a:cubicBezTo>
                    <a:pt x="451" y="490"/>
                    <a:pt x="441" y="552"/>
                    <a:pt x="425" y="562"/>
                  </a:cubicBezTo>
                  <a:cubicBezTo>
                    <a:pt x="417" y="568"/>
                    <a:pt x="333" y="568"/>
                    <a:pt x="318" y="568"/>
                  </a:cubicBezTo>
                  <a:lnTo>
                    <a:pt x="123" y="568"/>
                  </a:lnTo>
                  <a:cubicBezTo>
                    <a:pt x="189" y="519"/>
                    <a:pt x="263" y="463"/>
                    <a:pt x="322" y="423"/>
                  </a:cubicBezTo>
                  <a:cubicBezTo>
                    <a:pt x="412" y="362"/>
                    <a:pt x="496" y="304"/>
                    <a:pt x="496" y="198"/>
                  </a:cubicBezTo>
                  <a:cubicBezTo>
                    <a:pt x="496" y="70"/>
                    <a:pt x="376" y="0"/>
                    <a:pt x="233" y="0"/>
                  </a:cubicBezTo>
                  <a:cubicBezTo>
                    <a:pt x="98" y="0"/>
                    <a:pt x="0" y="77"/>
                    <a:pt x="0" y="175"/>
                  </a:cubicBezTo>
                  <a:cubicBezTo>
                    <a:pt x="0" y="227"/>
                    <a:pt x="43" y="236"/>
                    <a:pt x="58" y="236"/>
                  </a:cubicBezTo>
                  <a:cubicBezTo>
                    <a:pt x="84" y="236"/>
                    <a:pt x="116" y="218"/>
                    <a:pt x="116" y="177"/>
                  </a:cubicBezTo>
                  <a:cubicBezTo>
                    <a:pt x="116" y="141"/>
                    <a:pt x="90" y="121"/>
                    <a:pt x="60" y="119"/>
                  </a:cubicBezTo>
                  <a:cubicBezTo>
                    <a:pt x="87" y="73"/>
                    <a:pt x="145" y="44"/>
                    <a:pt x="212" y="44"/>
                  </a:cubicBezTo>
                  <a:cubicBezTo>
                    <a:pt x="308" y="44"/>
                    <a:pt x="390" y="102"/>
                    <a:pt x="390" y="199"/>
                  </a:cubicBezTo>
                  <a:cubicBezTo>
                    <a:pt x="390" y="283"/>
                    <a:pt x="332" y="347"/>
                    <a:pt x="254" y="411"/>
                  </a:cubicBezTo>
                  <a:lnTo>
                    <a:pt x="11" y="617"/>
                  </a:lnTo>
                  <a:cubicBezTo>
                    <a:pt x="2" y="627"/>
                    <a:pt x="1" y="627"/>
                    <a:pt x="0" y="634"/>
                  </a:cubicBezTo>
                  <a:lnTo>
                    <a:pt x="0" y="663"/>
                  </a:lnTo>
                  <a:lnTo>
                    <a:pt x="463" y="663"/>
                  </a:lnTo>
                  <a:lnTo>
                    <a:pt x="496" y="471"/>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0" name="Freeform 43">
              <a:extLst>
                <a:ext uri="{FF2B5EF4-FFF2-40B4-BE49-F238E27FC236}">
                  <a16:creationId xmlns:a16="http://schemas.microsoft.com/office/drawing/2014/main" id="{8EB72E0B-B0E7-4044-8784-77D4AC4C4D04}"/>
                </a:ext>
              </a:extLst>
            </p:cNvPr>
            <p:cNvSpPr>
              <a:spLocks noEditPoints="1"/>
            </p:cNvSpPr>
            <p:nvPr/>
          </p:nvSpPr>
          <p:spPr bwMode="auto">
            <a:xfrm>
              <a:off x="3595688" y="2820988"/>
              <a:ext cx="71438" cy="87313"/>
            </a:xfrm>
            <a:custGeom>
              <a:avLst/>
              <a:gdLst>
                <a:gd name="T0" fmla="*/ 154 w 1041"/>
                <a:gd name="T1" fmla="*/ 1123 h 1267"/>
                <a:gd name="T2" fmla="*/ 46 w 1041"/>
                <a:gd name="T3" fmla="*/ 1205 h 1267"/>
                <a:gd name="T4" fmla="*/ 0 w 1041"/>
                <a:gd name="T5" fmla="*/ 1243 h 1267"/>
                <a:gd name="T6" fmla="*/ 27 w 1041"/>
                <a:gd name="T7" fmla="*/ 1267 h 1267"/>
                <a:gd name="T8" fmla="*/ 194 w 1041"/>
                <a:gd name="T9" fmla="*/ 1261 h 1267"/>
                <a:gd name="T10" fmla="*/ 391 w 1041"/>
                <a:gd name="T11" fmla="*/ 1267 h 1267"/>
                <a:gd name="T12" fmla="*/ 427 w 1041"/>
                <a:gd name="T13" fmla="*/ 1227 h 1267"/>
                <a:gd name="T14" fmla="*/ 379 w 1041"/>
                <a:gd name="T15" fmla="*/ 1205 h 1267"/>
                <a:gd name="T16" fmla="*/ 279 w 1041"/>
                <a:gd name="T17" fmla="*/ 1173 h 1267"/>
                <a:gd name="T18" fmla="*/ 377 w 1041"/>
                <a:gd name="T19" fmla="*/ 775 h 1267"/>
                <a:gd name="T20" fmla="*/ 560 w 1041"/>
                <a:gd name="T21" fmla="*/ 902 h 1267"/>
                <a:gd name="T22" fmla="*/ 1041 w 1041"/>
                <a:gd name="T23" fmla="*/ 319 h 1267"/>
                <a:gd name="T24" fmla="*/ 775 w 1041"/>
                <a:gd name="T25" fmla="*/ 0 h 1267"/>
                <a:gd name="T26" fmla="*/ 514 w 1041"/>
                <a:gd name="T27" fmla="*/ 149 h 1267"/>
                <a:gd name="T28" fmla="*/ 335 w 1041"/>
                <a:gd name="T29" fmla="*/ 0 h 1267"/>
                <a:gd name="T30" fmla="*/ 188 w 1041"/>
                <a:gd name="T31" fmla="*/ 113 h 1267"/>
                <a:gd name="T32" fmla="*/ 126 w 1041"/>
                <a:gd name="T33" fmla="*/ 307 h 1267"/>
                <a:gd name="T34" fmla="*/ 150 w 1041"/>
                <a:gd name="T35" fmla="*/ 326 h 1267"/>
                <a:gd name="T36" fmla="*/ 184 w 1041"/>
                <a:gd name="T37" fmla="*/ 280 h 1267"/>
                <a:gd name="T38" fmla="*/ 329 w 1041"/>
                <a:gd name="T39" fmla="*/ 44 h 1267"/>
                <a:gd name="T40" fmla="*/ 391 w 1041"/>
                <a:gd name="T41" fmla="*/ 135 h 1267"/>
                <a:gd name="T42" fmla="*/ 377 w 1041"/>
                <a:gd name="T43" fmla="*/ 237 h 1267"/>
                <a:gd name="T44" fmla="*/ 154 w 1041"/>
                <a:gd name="T45" fmla="*/ 1123 h 1267"/>
                <a:gd name="T46" fmla="*/ 505 w 1041"/>
                <a:gd name="T47" fmla="*/ 258 h 1267"/>
                <a:gd name="T48" fmla="*/ 608 w 1041"/>
                <a:gd name="T49" fmla="*/ 119 h 1267"/>
                <a:gd name="T50" fmla="*/ 770 w 1041"/>
                <a:gd name="T51" fmla="*/ 44 h 1267"/>
                <a:gd name="T52" fmla="*/ 897 w 1041"/>
                <a:gd name="T53" fmla="*/ 231 h 1267"/>
                <a:gd name="T54" fmla="*/ 795 w 1041"/>
                <a:gd name="T55" fmla="*/ 653 h 1267"/>
                <a:gd name="T56" fmla="*/ 558 w 1041"/>
                <a:gd name="T57" fmla="*/ 858 h 1267"/>
                <a:gd name="T58" fmla="*/ 401 w 1041"/>
                <a:gd name="T59" fmla="*/ 681 h 1267"/>
                <a:gd name="T60" fmla="*/ 407 w 1041"/>
                <a:gd name="T61" fmla="*/ 649 h 1267"/>
                <a:gd name="T62" fmla="*/ 505 w 1041"/>
                <a:gd name="T63" fmla="*/ 258 h 1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41" h="1267">
                  <a:moveTo>
                    <a:pt x="154" y="1123"/>
                  </a:moveTo>
                  <a:cubicBezTo>
                    <a:pt x="138" y="1191"/>
                    <a:pt x="134" y="1205"/>
                    <a:pt x="46" y="1205"/>
                  </a:cubicBezTo>
                  <a:cubicBezTo>
                    <a:pt x="22" y="1205"/>
                    <a:pt x="0" y="1205"/>
                    <a:pt x="0" y="1243"/>
                  </a:cubicBezTo>
                  <a:cubicBezTo>
                    <a:pt x="0" y="1259"/>
                    <a:pt x="10" y="1267"/>
                    <a:pt x="27" y="1267"/>
                  </a:cubicBezTo>
                  <a:cubicBezTo>
                    <a:pt x="80" y="1267"/>
                    <a:pt x="138" y="1261"/>
                    <a:pt x="194" y="1261"/>
                  </a:cubicBezTo>
                  <a:cubicBezTo>
                    <a:pt x="259" y="1261"/>
                    <a:pt x="327" y="1267"/>
                    <a:pt x="391" y="1267"/>
                  </a:cubicBezTo>
                  <a:cubicBezTo>
                    <a:pt x="401" y="1267"/>
                    <a:pt x="427" y="1267"/>
                    <a:pt x="427" y="1227"/>
                  </a:cubicBezTo>
                  <a:cubicBezTo>
                    <a:pt x="427" y="1205"/>
                    <a:pt x="407" y="1205"/>
                    <a:pt x="379" y="1205"/>
                  </a:cubicBezTo>
                  <a:cubicBezTo>
                    <a:pt x="279" y="1205"/>
                    <a:pt x="279" y="1191"/>
                    <a:pt x="279" y="1173"/>
                  </a:cubicBezTo>
                  <a:cubicBezTo>
                    <a:pt x="279" y="1149"/>
                    <a:pt x="363" y="825"/>
                    <a:pt x="377" y="775"/>
                  </a:cubicBezTo>
                  <a:cubicBezTo>
                    <a:pt x="403" y="833"/>
                    <a:pt x="459" y="902"/>
                    <a:pt x="560" y="902"/>
                  </a:cubicBezTo>
                  <a:cubicBezTo>
                    <a:pt x="792" y="902"/>
                    <a:pt x="1041" y="612"/>
                    <a:pt x="1041" y="319"/>
                  </a:cubicBezTo>
                  <a:cubicBezTo>
                    <a:pt x="1041" y="131"/>
                    <a:pt x="927" y="0"/>
                    <a:pt x="775" y="0"/>
                  </a:cubicBezTo>
                  <a:cubicBezTo>
                    <a:pt x="676" y="0"/>
                    <a:pt x="580" y="72"/>
                    <a:pt x="514" y="149"/>
                  </a:cubicBezTo>
                  <a:cubicBezTo>
                    <a:pt x="495" y="41"/>
                    <a:pt x="409" y="0"/>
                    <a:pt x="335" y="0"/>
                  </a:cubicBezTo>
                  <a:cubicBezTo>
                    <a:pt x="244" y="0"/>
                    <a:pt x="206" y="77"/>
                    <a:pt x="188" y="113"/>
                  </a:cubicBezTo>
                  <a:cubicBezTo>
                    <a:pt x="152" y="181"/>
                    <a:pt x="126" y="301"/>
                    <a:pt x="126" y="307"/>
                  </a:cubicBezTo>
                  <a:cubicBezTo>
                    <a:pt x="126" y="326"/>
                    <a:pt x="146" y="326"/>
                    <a:pt x="150" y="326"/>
                  </a:cubicBezTo>
                  <a:cubicBezTo>
                    <a:pt x="170" y="326"/>
                    <a:pt x="172" y="325"/>
                    <a:pt x="184" y="280"/>
                  </a:cubicBezTo>
                  <a:cubicBezTo>
                    <a:pt x="217" y="139"/>
                    <a:pt x="257" y="44"/>
                    <a:pt x="329" y="44"/>
                  </a:cubicBezTo>
                  <a:cubicBezTo>
                    <a:pt x="363" y="44"/>
                    <a:pt x="391" y="59"/>
                    <a:pt x="391" y="135"/>
                  </a:cubicBezTo>
                  <a:cubicBezTo>
                    <a:pt x="391" y="181"/>
                    <a:pt x="385" y="203"/>
                    <a:pt x="377" y="237"/>
                  </a:cubicBezTo>
                  <a:lnTo>
                    <a:pt x="154" y="1123"/>
                  </a:lnTo>
                  <a:close/>
                  <a:moveTo>
                    <a:pt x="505" y="258"/>
                  </a:moveTo>
                  <a:cubicBezTo>
                    <a:pt x="518" y="205"/>
                    <a:pt x="572" y="149"/>
                    <a:pt x="608" y="119"/>
                  </a:cubicBezTo>
                  <a:cubicBezTo>
                    <a:pt x="677" y="58"/>
                    <a:pt x="735" y="44"/>
                    <a:pt x="770" y="44"/>
                  </a:cubicBezTo>
                  <a:cubicBezTo>
                    <a:pt x="849" y="44"/>
                    <a:pt x="897" y="113"/>
                    <a:pt x="897" y="231"/>
                  </a:cubicBezTo>
                  <a:cubicBezTo>
                    <a:pt x="897" y="348"/>
                    <a:pt x="831" y="577"/>
                    <a:pt x="795" y="653"/>
                  </a:cubicBezTo>
                  <a:cubicBezTo>
                    <a:pt x="727" y="793"/>
                    <a:pt x="632" y="858"/>
                    <a:pt x="558" y="858"/>
                  </a:cubicBezTo>
                  <a:cubicBezTo>
                    <a:pt x="427" y="858"/>
                    <a:pt x="401" y="693"/>
                    <a:pt x="401" y="681"/>
                  </a:cubicBezTo>
                  <a:cubicBezTo>
                    <a:pt x="401" y="677"/>
                    <a:pt x="401" y="673"/>
                    <a:pt x="407" y="649"/>
                  </a:cubicBezTo>
                  <a:lnTo>
                    <a:pt x="505" y="258"/>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1" name="Freeform 44">
              <a:extLst>
                <a:ext uri="{FF2B5EF4-FFF2-40B4-BE49-F238E27FC236}">
                  <a16:creationId xmlns:a16="http://schemas.microsoft.com/office/drawing/2014/main" id="{D8C47AD4-11E5-499C-BDA5-B354B8561886}"/>
                </a:ext>
              </a:extLst>
            </p:cNvPr>
            <p:cNvSpPr>
              <a:spLocks noEditPoints="1"/>
            </p:cNvSpPr>
            <p:nvPr/>
          </p:nvSpPr>
          <p:spPr bwMode="auto">
            <a:xfrm>
              <a:off x="3673475" y="2859088"/>
              <a:ext cx="46038" cy="61913"/>
            </a:xfrm>
            <a:custGeom>
              <a:avLst/>
              <a:gdLst>
                <a:gd name="T0" fmla="*/ 682 w 687"/>
                <a:gd name="T1" fmla="*/ 100 h 900"/>
                <a:gd name="T2" fmla="*/ 687 w 687"/>
                <a:gd name="T3" fmla="*/ 72 h 900"/>
                <a:gd name="T4" fmla="*/ 640 w 687"/>
                <a:gd name="T5" fmla="*/ 27 h 900"/>
                <a:gd name="T6" fmla="*/ 576 w 687"/>
                <a:gd name="T7" fmla="*/ 80 h 900"/>
                <a:gd name="T8" fmla="*/ 432 w 687"/>
                <a:gd name="T9" fmla="*/ 0 h 900"/>
                <a:gd name="T10" fmla="*/ 75 w 687"/>
                <a:gd name="T11" fmla="*/ 386 h 900"/>
                <a:gd name="T12" fmla="*/ 287 w 687"/>
                <a:gd name="T13" fmla="*/ 615 h 900"/>
                <a:gd name="T14" fmla="*/ 462 w 687"/>
                <a:gd name="T15" fmla="*/ 540 h 900"/>
                <a:gd name="T16" fmla="*/ 430 w 687"/>
                <a:gd name="T17" fmla="*/ 665 h 900"/>
                <a:gd name="T18" fmla="*/ 352 w 687"/>
                <a:gd name="T19" fmla="*/ 809 h 900"/>
                <a:gd name="T20" fmla="*/ 196 w 687"/>
                <a:gd name="T21" fmla="*/ 861 h 900"/>
                <a:gd name="T22" fmla="*/ 89 w 687"/>
                <a:gd name="T23" fmla="*/ 851 h 900"/>
                <a:gd name="T24" fmla="*/ 133 w 687"/>
                <a:gd name="T25" fmla="*/ 781 h 900"/>
                <a:gd name="T26" fmla="*/ 80 w 687"/>
                <a:gd name="T27" fmla="*/ 729 h 900"/>
                <a:gd name="T28" fmla="*/ 0 w 687"/>
                <a:gd name="T29" fmla="*/ 815 h 900"/>
                <a:gd name="T30" fmla="*/ 198 w 687"/>
                <a:gd name="T31" fmla="*/ 900 h 900"/>
                <a:gd name="T32" fmla="*/ 530 w 687"/>
                <a:gd name="T33" fmla="*/ 709 h 900"/>
                <a:gd name="T34" fmla="*/ 682 w 687"/>
                <a:gd name="T35" fmla="*/ 100 h 900"/>
                <a:gd name="T36" fmla="*/ 489 w 687"/>
                <a:gd name="T37" fmla="*/ 430 h 900"/>
                <a:gd name="T38" fmla="*/ 460 w 687"/>
                <a:gd name="T39" fmla="*/ 482 h 900"/>
                <a:gd name="T40" fmla="*/ 291 w 687"/>
                <a:gd name="T41" fmla="*/ 576 h 900"/>
                <a:gd name="T42" fmla="*/ 187 w 687"/>
                <a:gd name="T43" fmla="*/ 443 h 900"/>
                <a:gd name="T44" fmla="*/ 261 w 687"/>
                <a:gd name="T45" fmla="*/ 165 h 900"/>
                <a:gd name="T46" fmla="*/ 432 w 687"/>
                <a:gd name="T47" fmla="*/ 40 h 900"/>
                <a:gd name="T48" fmla="*/ 556 w 687"/>
                <a:gd name="T49" fmla="*/ 158 h 900"/>
                <a:gd name="T50" fmla="*/ 552 w 687"/>
                <a:gd name="T51" fmla="*/ 179 h 900"/>
                <a:gd name="T52" fmla="*/ 489 w 687"/>
                <a:gd name="T53" fmla="*/ 430 h 9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7" h="900">
                  <a:moveTo>
                    <a:pt x="682" y="100"/>
                  </a:moveTo>
                  <a:cubicBezTo>
                    <a:pt x="687" y="80"/>
                    <a:pt x="687" y="73"/>
                    <a:pt x="687" y="72"/>
                  </a:cubicBezTo>
                  <a:cubicBezTo>
                    <a:pt x="687" y="41"/>
                    <a:pt x="662" y="27"/>
                    <a:pt x="640" y="27"/>
                  </a:cubicBezTo>
                  <a:cubicBezTo>
                    <a:pt x="608" y="27"/>
                    <a:pt x="581" y="54"/>
                    <a:pt x="576" y="80"/>
                  </a:cubicBezTo>
                  <a:cubicBezTo>
                    <a:pt x="552" y="42"/>
                    <a:pt x="505" y="0"/>
                    <a:pt x="432" y="0"/>
                  </a:cubicBezTo>
                  <a:cubicBezTo>
                    <a:pt x="258" y="0"/>
                    <a:pt x="75" y="187"/>
                    <a:pt x="75" y="386"/>
                  </a:cubicBezTo>
                  <a:cubicBezTo>
                    <a:pt x="75" y="530"/>
                    <a:pt x="173" y="615"/>
                    <a:pt x="287" y="615"/>
                  </a:cubicBezTo>
                  <a:cubicBezTo>
                    <a:pt x="351" y="615"/>
                    <a:pt x="412" y="583"/>
                    <a:pt x="462" y="540"/>
                  </a:cubicBezTo>
                  <a:lnTo>
                    <a:pt x="430" y="665"/>
                  </a:lnTo>
                  <a:cubicBezTo>
                    <a:pt x="415" y="724"/>
                    <a:pt x="405" y="761"/>
                    <a:pt x="352" y="809"/>
                  </a:cubicBezTo>
                  <a:cubicBezTo>
                    <a:pt x="291" y="861"/>
                    <a:pt x="231" y="861"/>
                    <a:pt x="196" y="861"/>
                  </a:cubicBezTo>
                  <a:cubicBezTo>
                    <a:pt x="132" y="861"/>
                    <a:pt x="114" y="857"/>
                    <a:pt x="89" y="851"/>
                  </a:cubicBezTo>
                  <a:cubicBezTo>
                    <a:pt x="124" y="834"/>
                    <a:pt x="133" y="800"/>
                    <a:pt x="133" y="781"/>
                  </a:cubicBezTo>
                  <a:cubicBezTo>
                    <a:pt x="133" y="748"/>
                    <a:pt x="107" y="729"/>
                    <a:pt x="80" y="729"/>
                  </a:cubicBezTo>
                  <a:cubicBezTo>
                    <a:pt x="40" y="729"/>
                    <a:pt x="0" y="761"/>
                    <a:pt x="0" y="815"/>
                  </a:cubicBezTo>
                  <a:cubicBezTo>
                    <a:pt x="0" y="898"/>
                    <a:pt x="119" y="900"/>
                    <a:pt x="198" y="900"/>
                  </a:cubicBezTo>
                  <a:cubicBezTo>
                    <a:pt x="416" y="900"/>
                    <a:pt x="510" y="788"/>
                    <a:pt x="530" y="709"/>
                  </a:cubicBezTo>
                  <a:lnTo>
                    <a:pt x="682" y="100"/>
                  </a:lnTo>
                  <a:close/>
                  <a:moveTo>
                    <a:pt x="489" y="430"/>
                  </a:moveTo>
                  <a:cubicBezTo>
                    <a:pt x="483" y="450"/>
                    <a:pt x="483" y="454"/>
                    <a:pt x="460" y="482"/>
                  </a:cubicBezTo>
                  <a:cubicBezTo>
                    <a:pt x="411" y="540"/>
                    <a:pt x="344" y="576"/>
                    <a:pt x="291" y="576"/>
                  </a:cubicBezTo>
                  <a:cubicBezTo>
                    <a:pt x="220" y="576"/>
                    <a:pt x="187" y="516"/>
                    <a:pt x="187" y="443"/>
                  </a:cubicBezTo>
                  <a:cubicBezTo>
                    <a:pt x="187" y="382"/>
                    <a:pt x="224" y="226"/>
                    <a:pt x="261" y="165"/>
                  </a:cubicBezTo>
                  <a:cubicBezTo>
                    <a:pt x="319" y="67"/>
                    <a:pt x="384" y="40"/>
                    <a:pt x="432" y="40"/>
                  </a:cubicBezTo>
                  <a:cubicBezTo>
                    <a:pt x="530" y="40"/>
                    <a:pt x="556" y="144"/>
                    <a:pt x="556" y="158"/>
                  </a:cubicBezTo>
                  <a:cubicBezTo>
                    <a:pt x="556" y="161"/>
                    <a:pt x="556" y="164"/>
                    <a:pt x="552" y="179"/>
                  </a:cubicBezTo>
                  <a:lnTo>
                    <a:pt x="489" y="430"/>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2" name="Freeform 45">
              <a:extLst>
                <a:ext uri="{FF2B5EF4-FFF2-40B4-BE49-F238E27FC236}">
                  <a16:creationId xmlns:a16="http://schemas.microsoft.com/office/drawing/2014/main" id="{DD3A5ED7-89AE-4367-A0C2-E419FF807D95}"/>
                </a:ext>
              </a:extLst>
            </p:cNvPr>
            <p:cNvSpPr>
              <a:spLocks/>
            </p:cNvSpPr>
            <p:nvPr/>
          </p:nvSpPr>
          <p:spPr bwMode="auto">
            <a:xfrm>
              <a:off x="3727450" y="2870200"/>
              <a:ext cx="36513" cy="47625"/>
            </a:xfrm>
            <a:custGeom>
              <a:avLst/>
              <a:gdLst>
                <a:gd name="T0" fmla="*/ 249 w 518"/>
                <a:gd name="T1" fmla="*/ 334 h 685"/>
                <a:gd name="T2" fmla="*/ 401 w 518"/>
                <a:gd name="T3" fmla="*/ 489 h 685"/>
                <a:gd name="T4" fmla="*/ 250 w 518"/>
                <a:gd name="T5" fmla="*/ 645 h 685"/>
                <a:gd name="T6" fmla="*/ 69 w 518"/>
                <a:gd name="T7" fmla="*/ 592 h 685"/>
                <a:gd name="T8" fmla="*/ 122 w 518"/>
                <a:gd name="T9" fmla="*/ 532 h 685"/>
                <a:gd name="T10" fmla="*/ 61 w 518"/>
                <a:gd name="T11" fmla="*/ 471 h 685"/>
                <a:gd name="T12" fmla="*/ 0 w 518"/>
                <a:gd name="T13" fmla="*/ 534 h 685"/>
                <a:gd name="T14" fmla="*/ 253 w 518"/>
                <a:gd name="T15" fmla="*/ 685 h 685"/>
                <a:gd name="T16" fmla="*/ 518 w 518"/>
                <a:gd name="T17" fmla="*/ 490 h 685"/>
                <a:gd name="T18" fmla="*/ 332 w 518"/>
                <a:gd name="T19" fmla="*/ 313 h 685"/>
                <a:gd name="T20" fmla="*/ 482 w 518"/>
                <a:gd name="T21" fmla="*/ 142 h 685"/>
                <a:gd name="T22" fmla="*/ 256 w 518"/>
                <a:gd name="T23" fmla="*/ 0 h 685"/>
                <a:gd name="T24" fmla="*/ 35 w 518"/>
                <a:gd name="T25" fmla="*/ 141 h 685"/>
                <a:gd name="T26" fmla="*/ 91 w 518"/>
                <a:gd name="T27" fmla="*/ 200 h 685"/>
                <a:gd name="T28" fmla="*/ 148 w 518"/>
                <a:gd name="T29" fmla="*/ 143 h 685"/>
                <a:gd name="T30" fmla="*/ 100 w 518"/>
                <a:gd name="T31" fmla="*/ 87 h 685"/>
                <a:gd name="T32" fmla="*/ 253 w 518"/>
                <a:gd name="T33" fmla="*/ 38 h 685"/>
                <a:gd name="T34" fmla="*/ 377 w 518"/>
                <a:gd name="T35" fmla="*/ 142 h 685"/>
                <a:gd name="T36" fmla="*/ 235 w 518"/>
                <a:gd name="T37" fmla="*/ 297 h 685"/>
                <a:gd name="T38" fmla="*/ 177 w 518"/>
                <a:gd name="T39" fmla="*/ 300 h 685"/>
                <a:gd name="T40" fmla="*/ 155 w 518"/>
                <a:gd name="T41" fmla="*/ 316 h 685"/>
                <a:gd name="T42" fmla="*/ 183 w 518"/>
                <a:gd name="T43" fmla="*/ 334 h 685"/>
                <a:gd name="T44" fmla="*/ 249 w 518"/>
                <a:gd name="T45" fmla="*/ 334 h 6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18" h="685">
                  <a:moveTo>
                    <a:pt x="249" y="334"/>
                  </a:moveTo>
                  <a:cubicBezTo>
                    <a:pt x="340" y="334"/>
                    <a:pt x="401" y="391"/>
                    <a:pt x="401" y="489"/>
                  </a:cubicBezTo>
                  <a:cubicBezTo>
                    <a:pt x="401" y="591"/>
                    <a:pt x="338" y="645"/>
                    <a:pt x="250" y="645"/>
                  </a:cubicBezTo>
                  <a:cubicBezTo>
                    <a:pt x="239" y="645"/>
                    <a:pt x="120" y="645"/>
                    <a:pt x="69" y="592"/>
                  </a:cubicBezTo>
                  <a:cubicBezTo>
                    <a:pt x="110" y="587"/>
                    <a:pt x="122" y="555"/>
                    <a:pt x="122" y="532"/>
                  </a:cubicBezTo>
                  <a:cubicBezTo>
                    <a:pt x="122" y="495"/>
                    <a:pt x="94" y="471"/>
                    <a:pt x="61" y="471"/>
                  </a:cubicBezTo>
                  <a:cubicBezTo>
                    <a:pt x="29" y="471"/>
                    <a:pt x="0" y="492"/>
                    <a:pt x="0" y="534"/>
                  </a:cubicBezTo>
                  <a:cubicBezTo>
                    <a:pt x="0" y="638"/>
                    <a:pt x="117" y="685"/>
                    <a:pt x="253" y="685"/>
                  </a:cubicBezTo>
                  <a:cubicBezTo>
                    <a:pt x="416" y="685"/>
                    <a:pt x="518" y="587"/>
                    <a:pt x="518" y="490"/>
                  </a:cubicBezTo>
                  <a:cubicBezTo>
                    <a:pt x="518" y="409"/>
                    <a:pt x="445" y="338"/>
                    <a:pt x="332" y="313"/>
                  </a:cubicBezTo>
                  <a:cubicBezTo>
                    <a:pt x="451" y="273"/>
                    <a:pt x="482" y="198"/>
                    <a:pt x="482" y="142"/>
                  </a:cubicBezTo>
                  <a:cubicBezTo>
                    <a:pt x="482" y="61"/>
                    <a:pt x="381" y="0"/>
                    <a:pt x="256" y="0"/>
                  </a:cubicBezTo>
                  <a:cubicBezTo>
                    <a:pt x="133" y="0"/>
                    <a:pt x="35" y="52"/>
                    <a:pt x="35" y="141"/>
                  </a:cubicBezTo>
                  <a:cubicBezTo>
                    <a:pt x="35" y="188"/>
                    <a:pt x="72" y="200"/>
                    <a:pt x="91" y="200"/>
                  </a:cubicBezTo>
                  <a:cubicBezTo>
                    <a:pt x="120" y="200"/>
                    <a:pt x="148" y="179"/>
                    <a:pt x="148" y="143"/>
                  </a:cubicBezTo>
                  <a:cubicBezTo>
                    <a:pt x="148" y="120"/>
                    <a:pt x="136" y="92"/>
                    <a:pt x="100" y="87"/>
                  </a:cubicBezTo>
                  <a:cubicBezTo>
                    <a:pt x="143" y="41"/>
                    <a:pt x="232" y="38"/>
                    <a:pt x="253" y="38"/>
                  </a:cubicBezTo>
                  <a:cubicBezTo>
                    <a:pt x="325" y="38"/>
                    <a:pt x="377" y="74"/>
                    <a:pt x="377" y="142"/>
                  </a:cubicBezTo>
                  <a:cubicBezTo>
                    <a:pt x="377" y="200"/>
                    <a:pt x="339" y="291"/>
                    <a:pt x="235" y="297"/>
                  </a:cubicBezTo>
                  <a:cubicBezTo>
                    <a:pt x="207" y="298"/>
                    <a:pt x="203" y="298"/>
                    <a:pt x="177" y="300"/>
                  </a:cubicBezTo>
                  <a:cubicBezTo>
                    <a:pt x="166" y="301"/>
                    <a:pt x="155" y="302"/>
                    <a:pt x="155" y="316"/>
                  </a:cubicBezTo>
                  <a:cubicBezTo>
                    <a:pt x="155" y="334"/>
                    <a:pt x="165" y="334"/>
                    <a:pt x="183" y="334"/>
                  </a:cubicBezTo>
                  <a:lnTo>
                    <a:pt x="249" y="334"/>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3" name="Freeform 46">
              <a:extLst>
                <a:ext uri="{FF2B5EF4-FFF2-40B4-BE49-F238E27FC236}">
                  <a16:creationId xmlns:a16="http://schemas.microsoft.com/office/drawing/2014/main" id="{F9B44081-1D75-4FF9-A8E3-F086239B0F67}"/>
                </a:ext>
              </a:extLst>
            </p:cNvPr>
            <p:cNvSpPr>
              <a:spLocks noEditPoints="1"/>
            </p:cNvSpPr>
            <p:nvPr/>
          </p:nvSpPr>
          <p:spPr bwMode="auto">
            <a:xfrm>
              <a:off x="4929188" y="2820988"/>
              <a:ext cx="71438" cy="87313"/>
            </a:xfrm>
            <a:custGeom>
              <a:avLst/>
              <a:gdLst>
                <a:gd name="T0" fmla="*/ 154 w 1041"/>
                <a:gd name="T1" fmla="*/ 1123 h 1267"/>
                <a:gd name="T2" fmla="*/ 46 w 1041"/>
                <a:gd name="T3" fmla="*/ 1205 h 1267"/>
                <a:gd name="T4" fmla="*/ 0 w 1041"/>
                <a:gd name="T5" fmla="*/ 1243 h 1267"/>
                <a:gd name="T6" fmla="*/ 26 w 1041"/>
                <a:gd name="T7" fmla="*/ 1267 h 1267"/>
                <a:gd name="T8" fmla="*/ 194 w 1041"/>
                <a:gd name="T9" fmla="*/ 1261 h 1267"/>
                <a:gd name="T10" fmla="*/ 391 w 1041"/>
                <a:gd name="T11" fmla="*/ 1267 h 1267"/>
                <a:gd name="T12" fmla="*/ 426 w 1041"/>
                <a:gd name="T13" fmla="*/ 1227 h 1267"/>
                <a:gd name="T14" fmla="*/ 379 w 1041"/>
                <a:gd name="T15" fmla="*/ 1205 h 1267"/>
                <a:gd name="T16" fmla="*/ 279 w 1041"/>
                <a:gd name="T17" fmla="*/ 1173 h 1267"/>
                <a:gd name="T18" fmla="*/ 376 w 1041"/>
                <a:gd name="T19" fmla="*/ 775 h 1267"/>
                <a:gd name="T20" fmla="*/ 560 w 1041"/>
                <a:gd name="T21" fmla="*/ 902 h 1267"/>
                <a:gd name="T22" fmla="*/ 1041 w 1041"/>
                <a:gd name="T23" fmla="*/ 319 h 1267"/>
                <a:gd name="T24" fmla="*/ 775 w 1041"/>
                <a:gd name="T25" fmla="*/ 0 h 1267"/>
                <a:gd name="T26" fmla="*/ 514 w 1041"/>
                <a:gd name="T27" fmla="*/ 149 h 1267"/>
                <a:gd name="T28" fmla="*/ 335 w 1041"/>
                <a:gd name="T29" fmla="*/ 0 h 1267"/>
                <a:gd name="T30" fmla="*/ 187 w 1041"/>
                <a:gd name="T31" fmla="*/ 113 h 1267"/>
                <a:gd name="T32" fmla="*/ 126 w 1041"/>
                <a:gd name="T33" fmla="*/ 307 h 1267"/>
                <a:gd name="T34" fmla="*/ 150 w 1041"/>
                <a:gd name="T35" fmla="*/ 326 h 1267"/>
                <a:gd name="T36" fmla="*/ 184 w 1041"/>
                <a:gd name="T37" fmla="*/ 280 h 1267"/>
                <a:gd name="T38" fmla="*/ 329 w 1041"/>
                <a:gd name="T39" fmla="*/ 44 h 1267"/>
                <a:gd name="T40" fmla="*/ 391 w 1041"/>
                <a:gd name="T41" fmla="*/ 135 h 1267"/>
                <a:gd name="T42" fmla="*/ 376 w 1041"/>
                <a:gd name="T43" fmla="*/ 237 h 1267"/>
                <a:gd name="T44" fmla="*/ 154 w 1041"/>
                <a:gd name="T45" fmla="*/ 1123 h 1267"/>
                <a:gd name="T46" fmla="*/ 505 w 1041"/>
                <a:gd name="T47" fmla="*/ 258 h 1267"/>
                <a:gd name="T48" fmla="*/ 608 w 1041"/>
                <a:gd name="T49" fmla="*/ 119 h 1267"/>
                <a:gd name="T50" fmla="*/ 769 w 1041"/>
                <a:gd name="T51" fmla="*/ 44 h 1267"/>
                <a:gd name="T52" fmla="*/ 897 w 1041"/>
                <a:gd name="T53" fmla="*/ 231 h 1267"/>
                <a:gd name="T54" fmla="*/ 795 w 1041"/>
                <a:gd name="T55" fmla="*/ 653 h 1267"/>
                <a:gd name="T56" fmla="*/ 558 w 1041"/>
                <a:gd name="T57" fmla="*/ 858 h 1267"/>
                <a:gd name="T58" fmla="*/ 401 w 1041"/>
                <a:gd name="T59" fmla="*/ 681 h 1267"/>
                <a:gd name="T60" fmla="*/ 407 w 1041"/>
                <a:gd name="T61" fmla="*/ 649 h 1267"/>
                <a:gd name="T62" fmla="*/ 505 w 1041"/>
                <a:gd name="T63" fmla="*/ 258 h 1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41" h="1267">
                  <a:moveTo>
                    <a:pt x="154" y="1123"/>
                  </a:moveTo>
                  <a:cubicBezTo>
                    <a:pt x="137" y="1191"/>
                    <a:pt x="134" y="1205"/>
                    <a:pt x="46" y="1205"/>
                  </a:cubicBezTo>
                  <a:cubicBezTo>
                    <a:pt x="22" y="1205"/>
                    <a:pt x="0" y="1205"/>
                    <a:pt x="0" y="1243"/>
                  </a:cubicBezTo>
                  <a:cubicBezTo>
                    <a:pt x="0" y="1259"/>
                    <a:pt x="10" y="1267"/>
                    <a:pt x="26" y="1267"/>
                  </a:cubicBezTo>
                  <a:cubicBezTo>
                    <a:pt x="80" y="1267"/>
                    <a:pt x="137" y="1261"/>
                    <a:pt x="194" y="1261"/>
                  </a:cubicBezTo>
                  <a:cubicBezTo>
                    <a:pt x="259" y="1261"/>
                    <a:pt x="327" y="1267"/>
                    <a:pt x="391" y="1267"/>
                  </a:cubicBezTo>
                  <a:cubicBezTo>
                    <a:pt x="401" y="1267"/>
                    <a:pt x="426" y="1267"/>
                    <a:pt x="426" y="1227"/>
                  </a:cubicBezTo>
                  <a:cubicBezTo>
                    <a:pt x="426" y="1205"/>
                    <a:pt x="407" y="1205"/>
                    <a:pt x="379" y="1205"/>
                  </a:cubicBezTo>
                  <a:cubicBezTo>
                    <a:pt x="279" y="1205"/>
                    <a:pt x="279" y="1191"/>
                    <a:pt x="279" y="1173"/>
                  </a:cubicBezTo>
                  <a:cubicBezTo>
                    <a:pt x="279" y="1149"/>
                    <a:pt x="363" y="825"/>
                    <a:pt x="376" y="775"/>
                  </a:cubicBezTo>
                  <a:cubicBezTo>
                    <a:pt x="403" y="833"/>
                    <a:pt x="459" y="902"/>
                    <a:pt x="560" y="902"/>
                  </a:cubicBezTo>
                  <a:cubicBezTo>
                    <a:pt x="791" y="902"/>
                    <a:pt x="1041" y="612"/>
                    <a:pt x="1041" y="319"/>
                  </a:cubicBezTo>
                  <a:cubicBezTo>
                    <a:pt x="1041" y="131"/>
                    <a:pt x="926" y="0"/>
                    <a:pt x="775" y="0"/>
                  </a:cubicBezTo>
                  <a:cubicBezTo>
                    <a:pt x="676" y="0"/>
                    <a:pt x="580" y="72"/>
                    <a:pt x="514" y="149"/>
                  </a:cubicBezTo>
                  <a:cubicBezTo>
                    <a:pt x="494" y="41"/>
                    <a:pt x="409" y="0"/>
                    <a:pt x="335" y="0"/>
                  </a:cubicBezTo>
                  <a:cubicBezTo>
                    <a:pt x="244" y="0"/>
                    <a:pt x="205" y="77"/>
                    <a:pt x="187" y="113"/>
                  </a:cubicBezTo>
                  <a:cubicBezTo>
                    <a:pt x="151" y="181"/>
                    <a:pt x="126" y="301"/>
                    <a:pt x="126" y="307"/>
                  </a:cubicBezTo>
                  <a:cubicBezTo>
                    <a:pt x="126" y="326"/>
                    <a:pt x="146" y="326"/>
                    <a:pt x="150" y="326"/>
                  </a:cubicBezTo>
                  <a:cubicBezTo>
                    <a:pt x="169" y="326"/>
                    <a:pt x="172" y="325"/>
                    <a:pt x="184" y="280"/>
                  </a:cubicBezTo>
                  <a:cubicBezTo>
                    <a:pt x="217" y="139"/>
                    <a:pt x="257" y="44"/>
                    <a:pt x="329" y="44"/>
                  </a:cubicBezTo>
                  <a:cubicBezTo>
                    <a:pt x="363" y="44"/>
                    <a:pt x="391" y="59"/>
                    <a:pt x="391" y="135"/>
                  </a:cubicBezTo>
                  <a:cubicBezTo>
                    <a:pt x="391" y="181"/>
                    <a:pt x="385" y="203"/>
                    <a:pt x="376" y="237"/>
                  </a:cubicBezTo>
                  <a:lnTo>
                    <a:pt x="154" y="1123"/>
                  </a:lnTo>
                  <a:close/>
                  <a:moveTo>
                    <a:pt x="505" y="258"/>
                  </a:moveTo>
                  <a:cubicBezTo>
                    <a:pt x="518" y="205"/>
                    <a:pt x="572" y="149"/>
                    <a:pt x="608" y="119"/>
                  </a:cubicBezTo>
                  <a:cubicBezTo>
                    <a:pt x="677" y="58"/>
                    <a:pt x="735" y="44"/>
                    <a:pt x="769" y="44"/>
                  </a:cubicBezTo>
                  <a:cubicBezTo>
                    <a:pt x="849" y="44"/>
                    <a:pt x="897" y="113"/>
                    <a:pt x="897" y="231"/>
                  </a:cubicBezTo>
                  <a:cubicBezTo>
                    <a:pt x="897" y="348"/>
                    <a:pt x="831" y="577"/>
                    <a:pt x="795" y="653"/>
                  </a:cubicBezTo>
                  <a:cubicBezTo>
                    <a:pt x="727" y="793"/>
                    <a:pt x="632" y="858"/>
                    <a:pt x="558" y="858"/>
                  </a:cubicBezTo>
                  <a:cubicBezTo>
                    <a:pt x="426" y="858"/>
                    <a:pt x="401" y="693"/>
                    <a:pt x="401" y="681"/>
                  </a:cubicBezTo>
                  <a:cubicBezTo>
                    <a:pt x="401" y="677"/>
                    <a:pt x="401" y="673"/>
                    <a:pt x="407" y="649"/>
                  </a:cubicBezTo>
                  <a:lnTo>
                    <a:pt x="505" y="258"/>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4" name="Freeform 47">
              <a:extLst>
                <a:ext uri="{FF2B5EF4-FFF2-40B4-BE49-F238E27FC236}">
                  <a16:creationId xmlns:a16="http://schemas.microsoft.com/office/drawing/2014/main" id="{8A169C1F-B688-4CF6-8CF8-85E6766AEB83}"/>
                </a:ext>
              </a:extLst>
            </p:cNvPr>
            <p:cNvSpPr>
              <a:spLocks/>
            </p:cNvSpPr>
            <p:nvPr/>
          </p:nvSpPr>
          <p:spPr bwMode="auto">
            <a:xfrm>
              <a:off x="5008563" y="2835275"/>
              <a:ext cx="52388" cy="68263"/>
            </a:xfrm>
            <a:custGeom>
              <a:avLst/>
              <a:gdLst>
                <a:gd name="T0" fmla="*/ 332 w 760"/>
                <a:gd name="T1" fmla="*/ 43 h 982"/>
                <a:gd name="T2" fmla="*/ 338 w 760"/>
                <a:gd name="T3" fmla="*/ 20 h 982"/>
                <a:gd name="T4" fmla="*/ 315 w 760"/>
                <a:gd name="T5" fmla="*/ 0 h 982"/>
                <a:gd name="T6" fmla="*/ 137 w 760"/>
                <a:gd name="T7" fmla="*/ 14 h 982"/>
                <a:gd name="T8" fmla="*/ 106 w 760"/>
                <a:gd name="T9" fmla="*/ 46 h 982"/>
                <a:gd name="T10" fmla="*/ 142 w 760"/>
                <a:gd name="T11" fmla="*/ 66 h 982"/>
                <a:gd name="T12" fmla="*/ 210 w 760"/>
                <a:gd name="T13" fmla="*/ 87 h 982"/>
                <a:gd name="T14" fmla="*/ 203 w 760"/>
                <a:gd name="T15" fmla="*/ 118 h 982"/>
                <a:gd name="T16" fmla="*/ 7 w 760"/>
                <a:gd name="T17" fmla="*/ 907 h 982"/>
                <a:gd name="T18" fmla="*/ 0 w 760"/>
                <a:gd name="T19" fmla="*/ 938 h 982"/>
                <a:gd name="T20" fmla="*/ 48 w 760"/>
                <a:gd name="T21" fmla="*/ 982 h 982"/>
                <a:gd name="T22" fmla="*/ 105 w 760"/>
                <a:gd name="T23" fmla="*/ 946 h 982"/>
                <a:gd name="T24" fmla="*/ 128 w 760"/>
                <a:gd name="T25" fmla="*/ 858 h 982"/>
                <a:gd name="T26" fmla="*/ 160 w 760"/>
                <a:gd name="T27" fmla="*/ 734 h 982"/>
                <a:gd name="T28" fmla="*/ 183 w 760"/>
                <a:gd name="T29" fmla="*/ 639 h 982"/>
                <a:gd name="T30" fmla="*/ 224 w 760"/>
                <a:gd name="T31" fmla="*/ 540 h 982"/>
                <a:gd name="T32" fmla="*/ 448 w 760"/>
                <a:gd name="T33" fmla="*/ 393 h 982"/>
                <a:gd name="T34" fmla="*/ 530 w 760"/>
                <a:gd name="T35" fmla="*/ 490 h 982"/>
                <a:gd name="T36" fmla="*/ 448 w 760"/>
                <a:gd name="T37" fmla="*/ 787 h 982"/>
                <a:gd name="T38" fmla="*/ 427 w 760"/>
                <a:gd name="T39" fmla="*/ 862 h 982"/>
                <a:gd name="T40" fmla="*/ 560 w 760"/>
                <a:gd name="T41" fmla="*/ 982 h 982"/>
                <a:gd name="T42" fmla="*/ 760 w 760"/>
                <a:gd name="T43" fmla="*/ 769 h 982"/>
                <a:gd name="T44" fmla="*/ 738 w 760"/>
                <a:gd name="T45" fmla="*/ 751 h 982"/>
                <a:gd name="T46" fmla="*/ 711 w 760"/>
                <a:gd name="T47" fmla="*/ 775 h 982"/>
                <a:gd name="T48" fmla="*/ 564 w 760"/>
                <a:gd name="T49" fmla="*/ 943 h 982"/>
                <a:gd name="T50" fmla="*/ 528 w 760"/>
                <a:gd name="T51" fmla="*/ 894 h 982"/>
                <a:gd name="T52" fmla="*/ 560 w 760"/>
                <a:gd name="T53" fmla="*/ 782 h 982"/>
                <a:gd name="T54" fmla="*/ 635 w 760"/>
                <a:gd name="T55" fmla="*/ 512 h 982"/>
                <a:gd name="T56" fmla="*/ 583 w 760"/>
                <a:gd name="T57" fmla="*/ 391 h 982"/>
                <a:gd name="T58" fmla="*/ 453 w 760"/>
                <a:gd name="T59" fmla="*/ 353 h 982"/>
                <a:gd name="T60" fmla="*/ 226 w 760"/>
                <a:gd name="T61" fmla="*/ 469 h 982"/>
                <a:gd name="T62" fmla="*/ 332 w 760"/>
                <a:gd name="T63" fmla="*/ 43 h 9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60" h="982">
                  <a:moveTo>
                    <a:pt x="332" y="43"/>
                  </a:moveTo>
                  <a:cubicBezTo>
                    <a:pt x="333" y="39"/>
                    <a:pt x="338" y="21"/>
                    <a:pt x="338" y="20"/>
                  </a:cubicBezTo>
                  <a:cubicBezTo>
                    <a:pt x="338" y="13"/>
                    <a:pt x="332" y="0"/>
                    <a:pt x="315" y="0"/>
                  </a:cubicBezTo>
                  <a:cubicBezTo>
                    <a:pt x="288" y="0"/>
                    <a:pt x="171" y="11"/>
                    <a:pt x="137" y="14"/>
                  </a:cubicBezTo>
                  <a:cubicBezTo>
                    <a:pt x="126" y="16"/>
                    <a:pt x="106" y="18"/>
                    <a:pt x="106" y="46"/>
                  </a:cubicBezTo>
                  <a:cubicBezTo>
                    <a:pt x="106" y="66"/>
                    <a:pt x="126" y="66"/>
                    <a:pt x="142" y="66"/>
                  </a:cubicBezTo>
                  <a:cubicBezTo>
                    <a:pt x="210" y="66"/>
                    <a:pt x="210" y="76"/>
                    <a:pt x="210" y="87"/>
                  </a:cubicBezTo>
                  <a:cubicBezTo>
                    <a:pt x="210" y="96"/>
                    <a:pt x="206" y="105"/>
                    <a:pt x="203" y="118"/>
                  </a:cubicBezTo>
                  <a:lnTo>
                    <a:pt x="7" y="907"/>
                  </a:lnTo>
                  <a:cubicBezTo>
                    <a:pt x="0" y="932"/>
                    <a:pt x="0" y="935"/>
                    <a:pt x="0" y="938"/>
                  </a:cubicBezTo>
                  <a:cubicBezTo>
                    <a:pt x="0" y="959"/>
                    <a:pt x="17" y="982"/>
                    <a:pt x="48" y="982"/>
                  </a:cubicBezTo>
                  <a:cubicBezTo>
                    <a:pt x="63" y="982"/>
                    <a:pt x="89" y="975"/>
                    <a:pt x="105" y="946"/>
                  </a:cubicBezTo>
                  <a:cubicBezTo>
                    <a:pt x="109" y="938"/>
                    <a:pt x="121" y="887"/>
                    <a:pt x="128" y="858"/>
                  </a:cubicBezTo>
                  <a:lnTo>
                    <a:pt x="160" y="734"/>
                  </a:lnTo>
                  <a:cubicBezTo>
                    <a:pt x="165" y="713"/>
                    <a:pt x="178" y="660"/>
                    <a:pt x="183" y="639"/>
                  </a:cubicBezTo>
                  <a:cubicBezTo>
                    <a:pt x="197" y="586"/>
                    <a:pt x="197" y="585"/>
                    <a:pt x="224" y="540"/>
                  </a:cubicBezTo>
                  <a:cubicBezTo>
                    <a:pt x="269" y="472"/>
                    <a:pt x="339" y="393"/>
                    <a:pt x="448" y="393"/>
                  </a:cubicBezTo>
                  <a:cubicBezTo>
                    <a:pt x="526" y="393"/>
                    <a:pt x="530" y="457"/>
                    <a:pt x="530" y="490"/>
                  </a:cubicBezTo>
                  <a:cubicBezTo>
                    <a:pt x="530" y="574"/>
                    <a:pt x="470" y="728"/>
                    <a:pt x="448" y="787"/>
                  </a:cubicBezTo>
                  <a:cubicBezTo>
                    <a:pt x="432" y="826"/>
                    <a:pt x="427" y="839"/>
                    <a:pt x="427" y="862"/>
                  </a:cubicBezTo>
                  <a:cubicBezTo>
                    <a:pt x="427" y="936"/>
                    <a:pt x="489" y="982"/>
                    <a:pt x="560" y="982"/>
                  </a:cubicBezTo>
                  <a:cubicBezTo>
                    <a:pt x="699" y="982"/>
                    <a:pt x="760" y="790"/>
                    <a:pt x="760" y="769"/>
                  </a:cubicBezTo>
                  <a:cubicBezTo>
                    <a:pt x="760" y="751"/>
                    <a:pt x="742" y="751"/>
                    <a:pt x="738" y="751"/>
                  </a:cubicBezTo>
                  <a:cubicBezTo>
                    <a:pt x="718" y="751"/>
                    <a:pt x="717" y="759"/>
                    <a:pt x="711" y="775"/>
                  </a:cubicBezTo>
                  <a:cubicBezTo>
                    <a:pt x="679" y="886"/>
                    <a:pt x="618" y="943"/>
                    <a:pt x="564" y="943"/>
                  </a:cubicBezTo>
                  <a:cubicBezTo>
                    <a:pt x="535" y="943"/>
                    <a:pt x="528" y="924"/>
                    <a:pt x="528" y="894"/>
                  </a:cubicBezTo>
                  <a:cubicBezTo>
                    <a:pt x="528" y="862"/>
                    <a:pt x="535" y="844"/>
                    <a:pt x="560" y="782"/>
                  </a:cubicBezTo>
                  <a:cubicBezTo>
                    <a:pt x="578" y="738"/>
                    <a:pt x="635" y="590"/>
                    <a:pt x="635" y="512"/>
                  </a:cubicBezTo>
                  <a:cubicBezTo>
                    <a:pt x="635" y="490"/>
                    <a:pt x="635" y="432"/>
                    <a:pt x="583" y="391"/>
                  </a:cubicBezTo>
                  <a:cubicBezTo>
                    <a:pt x="560" y="373"/>
                    <a:pt x="519" y="353"/>
                    <a:pt x="453" y="353"/>
                  </a:cubicBezTo>
                  <a:cubicBezTo>
                    <a:pt x="352" y="353"/>
                    <a:pt x="278" y="409"/>
                    <a:pt x="226" y="469"/>
                  </a:cubicBezTo>
                  <a:lnTo>
                    <a:pt x="332" y="43"/>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5" name="Freeform 48">
              <a:extLst>
                <a:ext uri="{FF2B5EF4-FFF2-40B4-BE49-F238E27FC236}">
                  <a16:creationId xmlns:a16="http://schemas.microsoft.com/office/drawing/2014/main" id="{571FCFB1-05C0-4417-AE4C-0F4ABDCDE321}"/>
                </a:ext>
              </a:extLst>
            </p:cNvPr>
            <p:cNvSpPr>
              <a:spLocks/>
            </p:cNvSpPr>
            <p:nvPr/>
          </p:nvSpPr>
          <p:spPr bwMode="auto">
            <a:xfrm>
              <a:off x="5075238" y="2870200"/>
              <a:ext cx="28575" cy="46038"/>
            </a:xfrm>
            <a:custGeom>
              <a:avLst/>
              <a:gdLst>
                <a:gd name="T0" fmla="*/ 253 w 409"/>
                <a:gd name="T1" fmla="*/ 30 h 663"/>
                <a:gd name="T2" fmla="*/ 218 w 409"/>
                <a:gd name="T3" fmla="*/ 0 h 663"/>
                <a:gd name="T4" fmla="*/ 17 w 409"/>
                <a:gd name="T5" fmla="*/ 63 h 663"/>
                <a:gd name="T6" fmla="*/ 0 w 409"/>
                <a:gd name="T7" fmla="*/ 63 h 663"/>
                <a:gd name="T8" fmla="*/ 0 w 409"/>
                <a:gd name="T9" fmla="*/ 108 h 663"/>
                <a:gd name="T10" fmla="*/ 17 w 409"/>
                <a:gd name="T11" fmla="*/ 108 h 663"/>
                <a:gd name="T12" fmla="*/ 162 w 409"/>
                <a:gd name="T13" fmla="*/ 80 h 663"/>
                <a:gd name="T14" fmla="*/ 162 w 409"/>
                <a:gd name="T15" fmla="*/ 577 h 663"/>
                <a:gd name="T16" fmla="*/ 57 w 409"/>
                <a:gd name="T17" fmla="*/ 620 h 663"/>
                <a:gd name="T18" fmla="*/ 7 w 409"/>
                <a:gd name="T19" fmla="*/ 620 h 663"/>
                <a:gd name="T20" fmla="*/ 7 w 409"/>
                <a:gd name="T21" fmla="*/ 663 h 663"/>
                <a:gd name="T22" fmla="*/ 208 w 409"/>
                <a:gd name="T23" fmla="*/ 659 h 663"/>
                <a:gd name="T24" fmla="*/ 409 w 409"/>
                <a:gd name="T25" fmla="*/ 663 h 663"/>
                <a:gd name="T26" fmla="*/ 409 w 409"/>
                <a:gd name="T27" fmla="*/ 620 h 663"/>
                <a:gd name="T28" fmla="*/ 360 w 409"/>
                <a:gd name="T29" fmla="*/ 620 h 663"/>
                <a:gd name="T30" fmla="*/ 253 w 409"/>
                <a:gd name="T31" fmla="*/ 577 h 663"/>
                <a:gd name="T32" fmla="*/ 253 w 409"/>
                <a:gd name="T33" fmla="*/ 30 h 6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9" h="663">
                  <a:moveTo>
                    <a:pt x="253" y="30"/>
                  </a:moveTo>
                  <a:cubicBezTo>
                    <a:pt x="253" y="0"/>
                    <a:pt x="251" y="0"/>
                    <a:pt x="218" y="0"/>
                  </a:cubicBezTo>
                  <a:cubicBezTo>
                    <a:pt x="147" y="63"/>
                    <a:pt x="36" y="63"/>
                    <a:pt x="17" y="63"/>
                  </a:cubicBezTo>
                  <a:lnTo>
                    <a:pt x="0" y="63"/>
                  </a:lnTo>
                  <a:lnTo>
                    <a:pt x="0" y="108"/>
                  </a:lnTo>
                  <a:lnTo>
                    <a:pt x="17" y="108"/>
                  </a:lnTo>
                  <a:cubicBezTo>
                    <a:pt x="39" y="108"/>
                    <a:pt x="104" y="105"/>
                    <a:pt x="162" y="80"/>
                  </a:cubicBezTo>
                  <a:lnTo>
                    <a:pt x="162" y="577"/>
                  </a:lnTo>
                  <a:cubicBezTo>
                    <a:pt x="162" y="609"/>
                    <a:pt x="162" y="620"/>
                    <a:pt x="57" y="620"/>
                  </a:cubicBezTo>
                  <a:lnTo>
                    <a:pt x="7" y="620"/>
                  </a:lnTo>
                  <a:lnTo>
                    <a:pt x="7" y="663"/>
                  </a:lnTo>
                  <a:cubicBezTo>
                    <a:pt x="61" y="659"/>
                    <a:pt x="150" y="659"/>
                    <a:pt x="208" y="659"/>
                  </a:cubicBezTo>
                  <a:cubicBezTo>
                    <a:pt x="266" y="659"/>
                    <a:pt x="354" y="659"/>
                    <a:pt x="409" y="663"/>
                  </a:cubicBezTo>
                  <a:lnTo>
                    <a:pt x="409" y="620"/>
                  </a:lnTo>
                  <a:lnTo>
                    <a:pt x="360" y="620"/>
                  </a:lnTo>
                  <a:cubicBezTo>
                    <a:pt x="253" y="620"/>
                    <a:pt x="253" y="609"/>
                    <a:pt x="253" y="577"/>
                  </a:cubicBezTo>
                  <a:lnTo>
                    <a:pt x="253" y="30"/>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6" name="Freeform 49">
              <a:extLst>
                <a:ext uri="{FF2B5EF4-FFF2-40B4-BE49-F238E27FC236}">
                  <a16:creationId xmlns:a16="http://schemas.microsoft.com/office/drawing/2014/main" id="{20BA27D5-19F8-4053-8E4C-31D0F76C2206}"/>
                </a:ext>
              </a:extLst>
            </p:cNvPr>
            <p:cNvSpPr>
              <a:spLocks noEditPoints="1"/>
            </p:cNvSpPr>
            <p:nvPr/>
          </p:nvSpPr>
          <p:spPr bwMode="auto">
            <a:xfrm>
              <a:off x="5341938" y="2820988"/>
              <a:ext cx="71438" cy="87313"/>
            </a:xfrm>
            <a:custGeom>
              <a:avLst/>
              <a:gdLst>
                <a:gd name="T0" fmla="*/ 154 w 1041"/>
                <a:gd name="T1" fmla="*/ 1123 h 1267"/>
                <a:gd name="T2" fmla="*/ 47 w 1041"/>
                <a:gd name="T3" fmla="*/ 1205 h 1267"/>
                <a:gd name="T4" fmla="*/ 0 w 1041"/>
                <a:gd name="T5" fmla="*/ 1243 h 1267"/>
                <a:gd name="T6" fmla="*/ 27 w 1041"/>
                <a:gd name="T7" fmla="*/ 1267 h 1267"/>
                <a:gd name="T8" fmla="*/ 194 w 1041"/>
                <a:gd name="T9" fmla="*/ 1261 h 1267"/>
                <a:gd name="T10" fmla="*/ 391 w 1041"/>
                <a:gd name="T11" fmla="*/ 1267 h 1267"/>
                <a:gd name="T12" fmla="*/ 427 w 1041"/>
                <a:gd name="T13" fmla="*/ 1227 h 1267"/>
                <a:gd name="T14" fmla="*/ 379 w 1041"/>
                <a:gd name="T15" fmla="*/ 1205 h 1267"/>
                <a:gd name="T16" fmla="*/ 279 w 1041"/>
                <a:gd name="T17" fmla="*/ 1173 h 1267"/>
                <a:gd name="T18" fmla="*/ 377 w 1041"/>
                <a:gd name="T19" fmla="*/ 775 h 1267"/>
                <a:gd name="T20" fmla="*/ 561 w 1041"/>
                <a:gd name="T21" fmla="*/ 902 h 1267"/>
                <a:gd name="T22" fmla="*/ 1041 w 1041"/>
                <a:gd name="T23" fmla="*/ 319 h 1267"/>
                <a:gd name="T24" fmla="*/ 775 w 1041"/>
                <a:gd name="T25" fmla="*/ 0 h 1267"/>
                <a:gd name="T26" fmla="*/ 515 w 1041"/>
                <a:gd name="T27" fmla="*/ 149 h 1267"/>
                <a:gd name="T28" fmla="*/ 336 w 1041"/>
                <a:gd name="T29" fmla="*/ 0 h 1267"/>
                <a:gd name="T30" fmla="*/ 188 w 1041"/>
                <a:gd name="T31" fmla="*/ 113 h 1267"/>
                <a:gd name="T32" fmla="*/ 126 w 1041"/>
                <a:gd name="T33" fmla="*/ 307 h 1267"/>
                <a:gd name="T34" fmla="*/ 150 w 1041"/>
                <a:gd name="T35" fmla="*/ 326 h 1267"/>
                <a:gd name="T36" fmla="*/ 184 w 1041"/>
                <a:gd name="T37" fmla="*/ 280 h 1267"/>
                <a:gd name="T38" fmla="*/ 329 w 1041"/>
                <a:gd name="T39" fmla="*/ 44 h 1267"/>
                <a:gd name="T40" fmla="*/ 391 w 1041"/>
                <a:gd name="T41" fmla="*/ 135 h 1267"/>
                <a:gd name="T42" fmla="*/ 377 w 1041"/>
                <a:gd name="T43" fmla="*/ 237 h 1267"/>
                <a:gd name="T44" fmla="*/ 154 w 1041"/>
                <a:gd name="T45" fmla="*/ 1123 h 1267"/>
                <a:gd name="T46" fmla="*/ 505 w 1041"/>
                <a:gd name="T47" fmla="*/ 258 h 1267"/>
                <a:gd name="T48" fmla="*/ 608 w 1041"/>
                <a:gd name="T49" fmla="*/ 119 h 1267"/>
                <a:gd name="T50" fmla="*/ 770 w 1041"/>
                <a:gd name="T51" fmla="*/ 44 h 1267"/>
                <a:gd name="T52" fmla="*/ 897 w 1041"/>
                <a:gd name="T53" fmla="*/ 231 h 1267"/>
                <a:gd name="T54" fmla="*/ 796 w 1041"/>
                <a:gd name="T55" fmla="*/ 653 h 1267"/>
                <a:gd name="T56" fmla="*/ 558 w 1041"/>
                <a:gd name="T57" fmla="*/ 858 h 1267"/>
                <a:gd name="T58" fmla="*/ 401 w 1041"/>
                <a:gd name="T59" fmla="*/ 681 h 1267"/>
                <a:gd name="T60" fmla="*/ 407 w 1041"/>
                <a:gd name="T61" fmla="*/ 649 h 1267"/>
                <a:gd name="T62" fmla="*/ 505 w 1041"/>
                <a:gd name="T63" fmla="*/ 258 h 1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41" h="1267">
                  <a:moveTo>
                    <a:pt x="154" y="1123"/>
                  </a:moveTo>
                  <a:cubicBezTo>
                    <a:pt x="138" y="1191"/>
                    <a:pt x="134" y="1205"/>
                    <a:pt x="47" y="1205"/>
                  </a:cubicBezTo>
                  <a:cubicBezTo>
                    <a:pt x="22" y="1205"/>
                    <a:pt x="0" y="1205"/>
                    <a:pt x="0" y="1243"/>
                  </a:cubicBezTo>
                  <a:cubicBezTo>
                    <a:pt x="0" y="1259"/>
                    <a:pt x="11" y="1267"/>
                    <a:pt x="27" y="1267"/>
                  </a:cubicBezTo>
                  <a:cubicBezTo>
                    <a:pt x="80" y="1267"/>
                    <a:pt x="138" y="1261"/>
                    <a:pt x="194" y="1261"/>
                  </a:cubicBezTo>
                  <a:cubicBezTo>
                    <a:pt x="260" y="1261"/>
                    <a:pt x="328" y="1267"/>
                    <a:pt x="391" y="1267"/>
                  </a:cubicBezTo>
                  <a:cubicBezTo>
                    <a:pt x="401" y="1267"/>
                    <a:pt x="427" y="1267"/>
                    <a:pt x="427" y="1227"/>
                  </a:cubicBezTo>
                  <a:cubicBezTo>
                    <a:pt x="427" y="1205"/>
                    <a:pt x="407" y="1205"/>
                    <a:pt x="379" y="1205"/>
                  </a:cubicBezTo>
                  <a:cubicBezTo>
                    <a:pt x="279" y="1205"/>
                    <a:pt x="279" y="1191"/>
                    <a:pt x="279" y="1173"/>
                  </a:cubicBezTo>
                  <a:cubicBezTo>
                    <a:pt x="279" y="1149"/>
                    <a:pt x="364" y="825"/>
                    <a:pt x="377" y="775"/>
                  </a:cubicBezTo>
                  <a:cubicBezTo>
                    <a:pt x="404" y="833"/>
                    <a:pt x="459" y="902"/>
                    <a:pt x="561" y="902"/>
                  </a:cubicBezTo>
                  <a:cubicBezTo>
                    <a:pt x="792" y="902"/>
                    <a:pt x="1041" y="612"/>
                    <a:pt x="1041" y="319"/>
                  </a:cubicBezTo>
                  <a:cubicBezTo>
                    <a:pt x="1041" y="131"/>
                    <a:pt x="927" y="0"/>
                    <a:pt x="775" y="0"/>
                  </a:cubicBezTo>
                  <a:cubicBezTo>
                    <a:pt x="676" y="0"/>
                    <a:pt x="580" y="72"/>
                    <a:pt x="515" y="149"/>
                  </a:cubicBezTo>
                  <a:cubicBezTo>
                    <a:pt x="495" y="41"/>
                    <a:pt x="409" y="0"/>
                    <a:pt x="336" y="0"/>
                  </a:cubicBezTo>
                  <a:cubicBezTo>
                    <a:pt x="244" y="0"/>
                    <a:pt x="206" y="77"/>
                    <a:pt x="188" y="113"/>
                  </a:cubicBezTo>
                  <a:cubicBezTo>
                    <a:pt x="152" y="181"/>
                    <a:pt x="126" y="301"/>
                    <a:pt x="126" y="307"/>
                  </a:cubicBezTo>
                  <a:cubicBezTo>
                    <a:pt x="126" y="326"/>
                    <a:pt x="147" y="326"/>
                    <a:pt x="150" y="326"/>
                  </a:cubicBezTo>
                  <a:cubicBezTo>
                    <a:pt x="170" y="326"/>
                    <a:pt x="172" y="325"/>
                    <a:pt x="184" y="280"/>
                  </a:cubicBezTo>
                  <a:cubicBezTo>
                    <a:pt x="218" y="139"/>
                    <a:pt x="257" y="44"/>
                    <a:pt x="329" y="44"/>
                  </a:cubicBezTo>
                  <a:cubicBezTo>
                    <a:pt x="364" y="44"/>
                    <a:pt x="391" y="59"/>
                    <a:pt x="391" y="135"/>
                  </a:cubicBezTo>
                  <a:cubicBezTo>
                    <a:pt x="391" y="181"/>
                    <a:pt x="386" y="203"/>
                    <a:pt x="377" y="237"/>
                  </a:cubicBezTo>
                  <a:lnTo>
                    <a:pt x="154" y="1123"/>
                  </a:lnTo>
                  <a:close/>
                  <a:moveTo>
                    <a:pt x="505" y="258"/>
                  </a:moveTo>
                  <a:cubicBezTo>
                    <a:pt x="518" y="205"/>
                    <a:pt x="572" y="149"/>
                    <a:pt x="608" y="119"/>
                  </a:cubicBezTo>
                  <a:cubicBezTo>
                    <a:pt x="678" y="58"/>
                    <a:pt x="736" y="44"/>
                    <a:pt x="770" y="44"/>
                  </a:cubicBezTo>
                  <a:cubicBezTo>
                    <a:pt x="850" y="44"/>
                    <a:pt x="897" y="113"/>
                    <a:pt x="897" y="231"/>
                  </a:cubicBezTo>
                  <a:cubicBezTo>
                    <a:pt x="897" y="348"/>
                    <a:pt x="832" y="577"/>
                    <a:pt x="796" y="653"/>
                  </a:cubicBezTo>
                  <a:cubicBezTo>
                    <a:pt x="728" y="793"/>
                    <a:pt x="632" y="858"/>
                    <a:pt x="558" y="858"/>
                  </a:cubicBezTo>
                  <a:cubicBezTo>
                    <a:pt x="427" y="858"/>
                    <a:pt x="401" y="693"/>
                    <a:pt x="401" y="681"/>
                  </a:cubicBezTo>
                  <a:cubicBezTo>
                    <a:pt x="401" y="677"/>
                    <a:pt x="401" y="673"/>
                    <a:pt x="407" y="649"/>
                  </a:cubicBezTo>
                  <a:lnTo>
                    <a:pt x="505" y="258"/>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7" name="Freeform 50">
              <a:extLst>
                <a:ext uri="{FF2B5EF4-FFF2-40B4-BE49-F238E27FC236}">
                  <a16:creationId xmlns:a16="http://schemas.microsoft.com/office/drawing/2014/main" id="{8CC13DFC-FAAD-41BD-867F-876658F9916E}"/>
                </a:ext>
              </a:extLst>
            </p:cNvPr>
            <p:cNvSpPr>
              <a:spLocks/>
            </p:cNvSpPr>
            <p:nvPr/>
          </p:nvSpPr>
          <p:spPr bwMode="auto">
            <a:xfrm>
              <a:off x="5422900" y="2835275"/>
              <a:ext cx="52388" cy="68263"/>
            </a:xfrm>
            <a:custGeom>
              <a:avLst/>
              <a:gdLst>
                <a:gd name="T0" fmla="*/ 332 w 760"/>
                <a:gd name="T1" fmla="*/ 43 h 982"/>
                <a:gd name="T2" fmla="*/ 337 w 760"/>
                <a:gd name="T3" fmla="*/ 20 h 982"/>
                <a:gd name="T4" fmla="*/ 315 w 760"/>
                <a:gd name="T5" fmla="*/ 0 h 982"/>
                <a:gd name="T6" fmla="*/ 137 w 760"/>
                <a:gd name="T7" fmla="*/ 14 h 982"/>
                <a:gd name="T8" fmla="*/ 106 w 760"/>
                <a:gd name="T9" fmla="*/ 46 h 982"/>
                <a:gd name="T10" fmla="*/ 142 w 760"/>
                <a:gd name="T11" fmla="*/ 66 h 982"/>
                <a:gd name="T12" fmla="*/ 209 w 760"/>
                <a:gd name="T13" fmla="*/ 87 h 982"/>
                <a:gd name="T14" fmla="*/ 203 w 760"/>
                <a:gd name="T15" fmla="*/ 118 h 982"/>
                <a:gd name="T16" fmla="*/ 7 w 760"/>
                <a:gd name="T17" fmla="*/ 907 h 982"/>
                <a:gd name="T18" fmla="*/ 0 w 760"/>
                <a:gd name="T19" fmla="*/ 938 h 982"/>
                <a:gd name="T20" fmla="*/ 48 w 760"/>
                <a:gd name="T21" fmla="*/ 982 h 982"/>
                <a:gd name="T22" fmla="*/ 105 w 760"/>
                <a:gd name="T23" fmla="*/ 946 h 982"/>
                <a:gd name="T24" fmla="*/ 128 w 760"/>
                <a:gd name="T25" fmla="*/ 858 h 982"/>
                <a:gd name="T26" fmla="*/ 160 w 760"/>
                <a:gd name="T27" fmla="*/ 734 h 982"/>
                <a:gd name="T28" fmla="*/ 183 w 760"/>
                <a:gd name="T29" fmla="*/ 639 h 982"/>
                <a:gd name="T30" fmla="*/ 224 w 760"/>
                <a:gd name="T31" fmla="*/ 540 h 982"/>
                <a:gd name="T32" fmla="*/ 448 w 760"/>
                <a:gd name="T33" fmla="*/ 393 h 982"/>
                <a:gd name="T34" fmla="*/ 530 w 760"/>
                <a:gd name="T35" fmla="*/ 490 h 982"/>
                <a:gd name="T36" fmla="*/ 448 w 760"/>
                <a:gd name="T37" fmla="*/ 787 h 982"/>
                <a:gd name="T38" fmla="*/ 427 w 760"/>
                <a:gd name="T39" fmla="*/ 862 h 982"/>
                <a:gd name="T40" fmla="*/ 559 w 760"/>
                <a:gd name="T41" fmla="*/ 982 h 982"/>
                <a:gd name="T42" fmla="*/ 760 w 760"/>
                <a:gd name="T43" fmla="*/ 769 h 982"/>
                <a:gd name="T44" fmla="*/ 737 w 760"/>
                <a:gd name="T45" fmla="*/ 751 h 982"/>
                <a:gd name="T46" fmla="*/ 711 w 760"/>
                <a:gd name="T47" fmla="*/ 775 h 982"/>
                <a:gd name="T48" fmla="*/ 563 w 760"/>
                <a:gd name="T49" fmla="*/ 943 h 982"/>
                <a:gd name="T50" fmla="*/ 528 w 760"/>
                <a:gd name="T51" fmla="*/ 894 h 982"/>
                <a:gd name="T52" fmla="*/ 560 w 760"/>
                <a:gd name="T53" fmla="*/ 782 h 982"/>
                <a:gd name="T54" fmla="*/ 634 w 760"/>
                <a:gd name="T55" fmla="*/ 512 h 982"/>
                <a:gd name="T56" fmla="*/ 583 w 760"/>
                <a:gd name="T57" fmla="*/ 391 h 982"/>
                <a:gd name="T58" fmla="*/ 453 w 760"/>
                <a:gd name="T59" fmla="*/ 353 h 982"/>
                <a:gd name="T60" fmla="*/ 226 w 760"/>
                <a:gd name="T61" fmla="*/ 469 h 982"/>
                <a:gd name="T62" fmla="*/ 332 w 760"/>
                <a:gd name="T63" fmla="*/ 43 h 9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60" h="982">
                  <a:moveTo>
                    <a:pt x="332" y="43"/>
                  </a:moveTo>
                  <a:cubicBezTo>
                    <a:pt x="333" y="39"/>
                    <a:pt x="337" y="21"/>
                    <a:pt x="337" y="20"/>
                  </a:cubicBezTo>
                  <a:cubicBezTo>
                    <a:pt x="337" y="13"/>
                    <a:pt x="332" y="0"/>
                    <a:pt x="315" y="0"/>
                  </a:cubicBezTo>
                  <a:cubicBezTo>
                    <a:pt x="287" y="0"/>
                    <a:pt x="171" y="11"/>
                    <a:pt x="137" y="14"/>
                  </a:cubicBezTo>
                  <a:cubicBezTo>
                    <a:pt x="126" y="16"/>
                    <a:pt x="106" y="18"/>
                    <a:pt x="106" y="46"/>
                  </a:cubicBezTo>
                  <a:cubicBezTo>
                    <a:pt x="106" y="66"/>
                    <a:pt x="126" y="66"/>
                    <a:pt x="142" y="66"/>
                  </a:cubicBezTo>
                  <a:cubicBezTo>
                    <a:pt x="209" y="66"/>
                    <a:pt x="209" y="76"/>
                    <a:pt x="209" y="87"/>
                  </a:cubicBezTo>
                  <a:cubicBezTo>
                    <a:pt x="209" y="96"/>
                    <a:pt x="206" y="105"/>
                    <a:pt x="203" y="118"/>
                  </a:cubicBezTo>
                  <a:lnTo>
                    <a:pt x="7" y="907"/>
                  </a:lnTo>
                  <a:cubicBezTo>
                    <a:pt x="0" y="932"/>
                    <a:pt x="0" y="935"/>
                    <a:pt x="0" y="938"/>
                  </a:cubicBezTo>
                  <a:cubicBezTo>
                    <a:pt x="0" y="959"/>
                    <a:pt x="16" y="982"/>
                    <a:pt x="48" y="982"/>
                  </a:cubicBezTo>
                  <a:cubicBezTo>
                    <a:pt x="62" y="982"/>
                    <a:pt x="89" y="975"/>
                    <a:pt x="105" y="946"/>
                  </a:cubicBezTo>
                  <a:cubicBezTo>
                    <a:pt x="109" y="938"/>
                    <a:pt x="121" y="887"/>
                    <a:pt x="128" y="858"/>
                  </a:cubicBezTo>
                  <a:lnTo>
                    <a:pt x="160" y="734"/>
                  </a:lnTo>
                  <a:cubicBezTo>
                    <a:pt x="165" y="713"/>
                    <a:pt x="178" y="660"/>
                    <a:pt x="183" y="639"/>
                  </a:cubicBezTo>
                  <a:cubicBezTo>
                    <a:pt x="197" y="586"/>
                    <a:pt x="197" y="585"/>
                    <a:pt x="224" y="540"/>
                  </a:cubicBezTo>
                  <a:cubicBezTo>
                    <a:pt x="269" y="472"/>
                    <a:pt x="339" y="393"/>
                    <a:pt x="448" y="393"/>
                  </a:cubicBezTo>
                  <a:cubicBezTo>
                    <a:pt x="526" y="393"/>
                    <a:pt x="530" y="457"/>
                    <a:pt x="530" y="490"/>
                  </a:cubicBezTo>
                  <a:cubicBezTo>
                    <a:pt x="530" y="574"/>
                    <a:pt x="470" y="728"/>
                    <a:pt x="448" y="787"/>
                  </a:cubicBezTo>
                  <a:cubicBezTo>
                    <a:pt x="432" y="826"/>
                    <a:pt x="427" y="839"/>
                    <a:pt x="427" y="862"/>
                  </a:cubicBezTo>
                  <a:cubicBezTo>
                    <a:pt x="427" y="936"/>
                    <a:pt x="488" y="982"/>
                    <a:pt x="559" y="982"/>
                  </a:cubicBezTo>
                  <a:cubicBezTo>
                    <a:pt x="698" y="982"/>
                    <a:pt x="760" y="790"/>
                    <a:pt x="760" y="769"/>
                  </a:cubicBezTo>
                  <a:cubicBezTo>
                    <a:pt x="760" y="751"/>
                    <a:pt x="741" y="751"/>
                    <a:pt x="737" y="751"/>
                  </a:cubicBezTo>
                  <a:cubicBezTo>
                    <a:pt x="718" y="751"/>
                    <a:pt x="716" y="759"/>
                    <a:pt x="711" y="775"/>
                  </a:cubicBezTo>
                  <a:cubicBezTo>
                    <a:pt x="679" y="886"/>
                    <a:pt x="618" y="943"/>
                    <a:pt x="563" y="943"/>
                  </a:cubicBezTo>
                  <a:cubicBezTo>
                    <a:pt x="534" y="943"/>
                    <a:pt x="528" y="924"/>
                    <a:pt x="528" y="894"/>
                  </a:cubicBezTo>
                  <a:cubicBezTo>
                    <a:pt x="528" y="862"/>
                    <a:pt x="535" y="844"/>
                    <a:pt x="560" y="782"/>
                  </a:cubicBezTo>
                  <a:cubicBezTo>
                    <a:pt x="577" y="738"/>
                    <a:pt x="634" y="590"/>
                    <a:pt x="634" y="512"/>
                  </a:cubicBezTo>
                  <a:cubicBezTo>
                    <a:pt x="634" y="490"/>
                    <a:pt x="634" y="432"/>
                    <a:pt x="583" y="391"/>
                  </a:cubicBezTo>
                  <a:cubicBezTo>
                    <a:pt x="559" y="373"/>
                    <a:pt x="519" y="353"/>
                    <a:pt x="453" y="353"/>
                  </a:cubicBezTo>
                  <a:cubicBezTo>
                    <a:pt x="352" y="353"/>
                    <a:pt x="277" y="409"/>
                    <a:pt x="226" y="469"/>
                  </a:cubicBezTo>
                  <a:lnTo>
                    <a:pt x="332" y="43"/>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8" name="Freeform 51">
              <a:extLst>
                <a:ext uri="{FF2B5EF4-FFF2-40B4-BE49-F238E27FC236}">
                  <a16:creationId xmlns:a16="http://schemas.microsoft.com/office/drawing/2014/main" id="{328BD077-814E-4121-911D-4D6A63055677}"/>
                </a:ext>
              </a:extLst>
            </p:cNvPr>
            <p:cNvSpPr>
              <a:spLocks/>
            </p:cNvSpPr>
            <p:nvPr/>
          </p:nvSpPr>
          <p:spPr bwMode="auto">
            <a:xfrm>
              <a:off x="5484813" y="2870200"/>
              <a:ext cx="34925" cy="46038"/>
            </a:xfrm>
            <a:custGeom>
              <a:avLst/>
              <a:gdLst>
                <a:gd name="T0" fmla="*/ 496 w 496"/>
                <a:gd name="T1" fmla="*/ 471 h 663"/>
                <a:gd name="T2" fmla="*/ 454 w 496"/>
                <a:gd name="T3" fmla="*/ 471 h 663"/>
                <a:gd name="T4" fmla="*/ 425 w 496"/>
                <a:gd name="T5" fmla="*/ 562 h 663"/>
                <a:gd name="T6" fmla="*/ 318 w 496"/>
                <a:gd name="T7" fmla="*/ 568 h 663"/>
                <a:gd name="T8" fmla="*/ 123 w 496"/>
                <a:gd name="T9" fmla="*/ 568 h 663"/>
                <a:gd name="T10" fmla="*/ 322 w 496"/>
                <a:gd name="T11" fmla="*/ 423 h 663"/>
                <a:gd name="T12" fmla="*/ 496 w 496"/>
                <a:gd name="T13" fmla="*/ 198 h 663"/>
                <a:gd name="T14" fmla="*/ 233 w 496"/>
                <a:gd name="T15" fmla="*/ 0 h 663"/>
                <a:gd name="T16" fmla="*/ 0 w 496"/>
                <a:gd name="T17" fmla="*/ 175 h 663"/>
                <a:gd name="T18" fmla="*/ 58 w 496"/>
                <a:gd name="T19" fmla="*/ 236 h 663"/>
                <a:gd name="T20" fmla="*/ 116 w 496"/>
                <a:gd name="T21" fmla="*/ 177 h 663"/>
                <a:gd name="T22" fmla="*/ 60 w 496"/>
                <a:gd name="T23" fmla="*/ 119 h 663"/>
                <a:gd name="T24" fmla="*/ 212 w 496"/>
                <a:gd name="T25" fmla="*/ 44 h 663"/>
                <a:gd name="T26" fmla="*/ 390 w 496"/>
                <a:gd name="T27" fmla="*/ 199 h 663"/>
                <a:gd name="T28" fmla="*/ 254 w 496"/>
                <a:gd name="T29" fmla="*/ 411 h 663"/>
                <a:gd name="T30" fmla="*/ 11 w 496"/>
                <a:gd name="T31" fmla="*/ 617 h 663"/>
                <a:gd name="T32" fmla="*/ 0 w 496"/>
                <a:gd name="T33" fmla="*/ 634 h 663"/>
                <a:gd name="T34" fmla="*/ 0 w 496"/>
                <a:gd name="T35" fmla="*/ 663 h 663"/>
                <a:gd name="T36" fmla="*/ 463 w 496"/>
                <a:gd name="T37" fmla="*/ 663 h 663"/>
                <a:gd name="T38" fmla="*/ 496 w 496"/>
                <a:gd name="T39" fmla="*/ 471 h 6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6" h="663">
                  <a:moveTo>
                    <a:pt x="496" y="471"/>
                  </a:moveTo>
                  <a:lnTo>
                    <a:pt x="454" y="471"/>
                  </a:lnTo>
                  <a:cubicBezTo>
                    <a:pt x="451" y="490"/>
                    <a:pt x="441" y="552"/>
                    <a:pt x="425" y="562"/>
                  </a:cubicBezTo>
                  <a:cubicBezTo>
                    <a:pt x="417" y="568"/>
                    <a:pt x="333" y="568"/>
                    <a:pt x="318" y="568"/>
                  </a:cubicBezTo>
                  <a:lnTo>
                    <a:pt x="123" y="568"/>
                  </a:lnTo>
                  <a:cubicBezTo>
                    <a:pt x="189" y="519"/>
                    <a:pt x="263" y="463"/>
                    <a:pt x="322" y="423"/>
                  </a:cubicBezTo>
                  <a:cubicBezTo>
                    <a:pt x="412" y="362"/>
                    <a:pt x="496" y="304"/>
                    <a:pt x="496" y="198"/>
                  </a:cubicBezTo>
                  <a:cubicBezTo>
                    <a:pt x="496" y="70"/>
                    <a:pt x="376" y="0"/>
                    <a:pt x="233" y="0"/>
                  </a:cubicBezTo>
                  <a:cubicBezTo>
                    <a:pt x="98" y="0"/>
                    <a:pt x="0" y="77"/>
                    <a:pt x="0" y="175"/>
                  </a:cubicBezTo>
                  <a:cubicBezTo>
                    <a:pt x="0" y="227"/>
                    <a:pt x="43" y="236"/>
                    <a:pt x="58" y="236"/>
                  </a:cubicBezTo>
                  <a:cubicBezTo>
                    <a:pt x="84" y="236"/>
                    <a:pt x="116" y="218"/>
                    <a:pt x="116" y="177"/>
                  </a:cubicBezTo>
                  <a:cubicBezTo>
                    <a:pt x="116" y="141"/>
                    <a:pt x="90" y="121"/>
                    <a:pt x="60" y="119"/>
                  </a:cubicBezTo>
                  <a:cubicBezTo>
                    <a:pt x="87" y="73"/>
                    <a:pt x="145" y="44"/>
                    <a:pt x="212" y="44"/>
                  </a:cubicBezTo>
                  <a:cubicBezTo>
                    <a:pt x="308" y="44"/>
                    <a:pt x="390" y="102"/>
                    <a:pt x="390" y="199"/>
                  </a:cubicBezTo>
                  <a:cubicBezTo>
                    <a:pt x="390" y="283"/>
                    <a:pt x="332" y="347"/>
                    <a:pt x="254" y="411"/>
                  </a:cubicBezTo>
                  <a:lnTo>
                    <a:pt x="11" y="617"/>
                  </a:lnTo>
                  <a:cubicBezTo>
                    <a:pt x="2" y="627"/>
                    <a:pt x="1" y="627"/>
                    <a:pt x="0" y="634"/>
                  </a:cubicBezTo>
                  <a:lnTo>
                    <a:pt x="0" y="663"/>
                  </a:lnTo>
                  <a:lnTo>
                    <a:pt x="463" y="663"/>
                  </a:lnTo>
                  <a:lnTo>
                    <a:pt x="496" y="471"/>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pic>
        <p:nvPicPr>
          <p:cNvPr id="63" name="Picture 62">
            <a:extLst>
              <a:ext uri="{FF2B5EF4-FFF2-40B4-BE49-F238E27FC236}">
                <a16:creationId xmlns:a16="http://schemas.microsoft.com/office/drawing/2014/main" id="{420D7B27-0F47-4DFC-AEDC-CA09EF9D18E9}"/>
              </a:ext>
            </a:extLst>
          </p:cNvPr>
          <p:cNvPicPr>
            <a:picLocks noChangeAspect="1"/>
          </p:cNvPicPr>
          <p:nvPr>
            <p:custDataLst>
              <p:tags r:id="rId2"/>
            </p:custDataLst>
          </p:nvPr>
        </p:nvPicPr>
        <p:blipFill>
          <a:blip r:embed="rId5">
            <a:extLst>
              <a:ext uri="{28A0092B-C50C-407E-A947-70E740481C1C}">
                <a14:useLocalDpi xmlns:a14="http://schemas.microsoft.com/office/drawing/2010/main" val="0"/>
              </a:ext>
            </a:extLst>
          </a:blip>
          <a:stretch>
            <a:fillRect/>
          </a:stretch>
        </p:blipFill>
        <p:spPr>
          <a:xfrm>
            <a:off x="985559" y="3614824"/>
            <a:ext cx="6807015" cy="2945072"/>
          </a:xfrm>
          <a:prstGeom prst="rect">
            <a:avLst/>
          </a:prstGeom>
        </p:spPr>
      </p:pic>
      <p:sp>
        <p:nvSpPr>
          <p:cNvPr id="59" name="Rectangle 58">
            <a:extLst>
              <a:ext uri="{FF2B5EF4-FFF2-40B4-BE49-F238E27FC236}">
                <a16:creationId xmlns:a16="http://schemas.microsoft.com/office/drawing/2014/main" id="{08A46571-D371-41CC-9388-F71AC1E84836}"/>
              </a:ext>
            </a:extLst>
          </p:cNvPr>
          <p:cNvSpPr/>
          <p:nvPr/>
        </p:nvSpPr>
        <p:spPr>
          <a:xfrm>
            <a:off x="4607533" y="4134098"/>
            <a:ext cx="96715" cy="55537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62" name="Rectangle 61">
            <a:extLst>
              <a:ext uri="{FF2B5EF4-FFF2-40B4-BE49-F238E27FC236}">
                <a16:creationId xmlns:a16="http://schemas.microsoft.com/office/drawing/2014/main" id="{C76A847F-7126-4F5F-A738-6554A6D38C41}"/>
              </a:ext>
            </a:extLst>
          </p:cNvPr>
          <p:cNvSpPr/>
          <p:nvPr/>
        </p:nvSpPr>
        <p:spPr>
          <a:xfrm rot="16200000">
            <a:off x="10173070" y="2885336"/>
            <a:ext cx="96715" cy="132935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64" name="Rectangle 63">
            <a:extLst>
              <a:ext uri="{FF2B5EF4-FFF2-40B4-BE49-F238E27FC236}">
                <a16:creationId xmlns:a16="http://schemas.microsoft.com/office/drawing/2014/main" id="{83104466-C813-402C-BF5D-66BDD9E824A9}"/>
              </a:ext>
            </a:extLst>
          </p:cNvPr>
          <p:cNvSpPr/>
          <p:nvPr/>
        </p:nvSpPr>
        <p:spPr>
          <a:xfrm rot="16200000">
            <a:off x="6223605" y="2423582"/>
            <a:ext cx="96715" cy="222652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65" name="Rectangle 64">
            <a:extLst>
              <a:ext uri="{FF2B5EF4-FFF2-40B4-BE49-F238E27FC236}">
                <a16:creationId xmlns:a16="http://schemas.microsoft.com/office/drawing/2014/main" id="{D04CC22C-25D7-473B-BF8B-F97660C9ED40}"/>
              </a:ext>
            </a:extLst>
          </p:cNvPr>
          <p:cNvSpPr/>
          <p:nvPr/>
        </p:nvSpPr>
        <p:spPr>
          <a:xfrm>
            <a:off x="4607533" y="4949536"/>
            <a:ext cx="96715" cy="55537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66" name="Rectangle 65">
            <a:extLst>
              <a:ext uri="{FF2B5EF4-FFF2-40B4-BE49-F238E27FC236}">
                <a16:creationId xmlns:a16="http://schemas.microsoft.com/office/drawing/2014/main" id="{D151BA94-20CD-4D50-AC2E-65F092EB0682}"/>
              </a:ext>
            </a:extLst>
          </p:cNvPr>
          <p:cNvSpPr/>
          <p:nvPr/>
        </p:nvSpPr>
        <p:spPr>
          <a:xfrm rot="16200000">
            <a:off x="6175796" y="1418330"/>
            <a:ext cx="96715" cy="213593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67" name="Rectangle 66">
            <a:extLst>
              <a:ext uri="{FF2B5EF4-FFF2-40B4-BE49-F238E27FC236}">
                <a16:creationId xmlns:a16="http://schemas.microsoft.com/office/drawing/2014/main" id="{45542862-496E-4403-A8C9-9619CCA3E6D1}"/>
              </a:ext>
            </a:extLst>
          </p:cNvPr>
          <p:cNvSpPr/>
          <p:nvPr/>
        </p:nvSpPr>
        <p:spPr>
          <a:xfrm rot="16200000">
            <a:off x="10179281" y="1752088"/>
            <a:ext cx="96715" cy="147515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pic>
        <p:nvPicPr>
          <p:cNvPr id="68" name="Picture 67">
            <a:extLst>
              <a:ext uri="{FF2B5EF4-FFF2-40B4-BE49-F238E27FC236}">
                <a16:creationId xmlns:a16="http://schemas.microsoft.com/office/drawing/2014/main" id="{22D33FDC-6AFC-4D45-AFE7-13A901CE395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44611" y="1577936"/>
            <a:ext cx="5915002" cy="4073775"/>
          </a:xfrm>
          <a:prstGeom prst="rect">
            <a:avLst/>
          </a:prstGeom>
          <a:ln>
            <a:noFill/>
          </a:ln>
          <a:effectLst>
            <a:outerShdw blurRad="292100" dist="139700" dir="2700000" algn="tl" rotWithShape="0">
              <a:srgbClr val="333333">
                <a:alpha val="65000"/>
              </a:srgbClr>
            </a:outerShdw>
          </a:effectLst>
        </p:spPr>
      </p:pic>
      <p:sp>
        <p:nvSpPr>
          <p:cNvPr id="3" name="TextBox 2">
            <a:extLst>
              <a:ext uri="{FF2B5EF4-FFF2-40B4-BE49-F238E27FC236}">
                <a16:creationId xmlns:a16="http://schemas.microsoft.com/office/drawing/2014/main" id="{13994C57-99E4-4533-9442-B07DBE9A072F}"/>
              </a:ext>
            </a:extLst>
          </p:cNvPr>
          <p:cNvSpPr txBox="1"/>
          <p:nvPr/>
        </p:nvSpPr>
        <p:spPr>
          <a:xfrm>
            <a:off x="9517273" y="2530450"/>
            <a:ext cx="1515343" cy="461665"/>
          </a:xfrm>
          <a:prstGeom prst="rect">
            <a:avLst/>
          </a:prstGeom>
          <a:solidFill>
            <a:srgbClr val="FFFF00"/>
          </a:solidFill>
        </p:spPr>
        <p:txBody>
          <a:bodyPr wrap="square" rtlCol="0">
            <a:spAutoFit/>
          </a:bodyPr>
          <a:lstStyle/>
          <a:p>
            <a:pPr algn="ctr"/>
            <a:r>
              <a:rPr lang="en-GB" sz="2400" dirty="0">
                <a:latin typeface="+mj-lt"/>
              </a:rPr>
              <a:t>TEF</a:t>
            </a:r>
            <a:endParaRPr lang="en-GB" sz="3200" dirty="0">
              <a:latin typeface="+mj-lt"/>
            </a:endParaRPr>
          </a:p>
        </p:txBody>
      </p:sp>
      <p:pic>
        <p:nvPicPr>
          <p:cNvPr id="2" name="Picture 1">
            <a:extLst>
              <a:ext uri="{FF2B5EF4-FFF2-40B4-BE49-F238E27FC236}">
                <a16:creationId xmlns:a16="http://schemas.microsoft.com/office/drawing/2014/main" id="{4E3CB999-A98B-4BC4-8CEB-F06AA66A6CD3}"/>
              </a:ext>
            </a:extLst>
          </p:cNvPr>
          <p:cNvPicPr>
            <a:picLocks noChangeAspect="1"/>
          </p:cNvPicPr>
          <p:nvPr/>
        </p:nvPicPr>
        <p:blipFill>
          <a:blip r:embed="rId7"/>
          <a:stretch>
            <a:fillRect/>
          </a:stretch>
        </p:blipFill>
        <p:spPr>
          <a:xfrm>
            <a:off x="8261" y="4155011"/>
            <a:ext cx="6518823" cy="2602219"/>
          </a:xfrm>
          <a:prstGeom prst="rect">
            <a:avLst/>
          </a:prstGeom>
          <a:ln>
            <a:noFill/>
          </a:ln>
          <a:effectLst>
            <a:outerShdw blurRad="292100" dist="139700" dir="2700000" algn="tl" rotWithShape="0">
              <a:srgbClr val="333333">
                <a:alpha val="65000"/>
              </a:srgbClr>
            </a:outerShdw>
          </a:effectLst>
        </p:spPr>
      </p:pic>
    </p:spTree>
    <p:custDataLst>
      <p:tags r:id="rId1"/>
    </p:custDataLst>
    <p:extLst>
      <p:ext uri="{BB962C8B-B14F-4D97-AF65-F5344CB8AC3E}">
        <p14:creationId xmlns:p14="http://schemas.microsoft.com/office/powerpoint/2010/main" val="286837204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advTm="480">
        <p15:prstTrans prst="pageCurlDouble"/>
      </p:transition>
    </mc:Choice>
    <mc:Fallback xmlns="">
      <p:transition advTm="48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8"/>
                                        </p:tgtEl>
                                        <p:attrNameLst>
                                          <p:attrName>style.visibility</p:attrName>
                                        </p:attrNameLst>
                                      </p:cBhvr>
                                      <p:to>
                                        <p:strVal val="visible"/>
                                      </p:to>
                                    </p:set>
                                    <p:animEffect transition="in" filter="fade">
                                      <p:cBhvr>
                                        <p:cTn id="7" dur="500"/>
                                        <p:tgtEl>
                                          <p:spTgt spid="6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2"/>
                                        </p:tgtEl>
                                      </p:cBhvr>
                                    </p:animEffect>
                                    <p:set>
                                      <p:cBhvr>
                                        <p:cTn id="22" dur="1" fill="hold">
                                          <p:stCondLst>
                                            <p:cond delay="499"/>
                                          </p:stCondLst>
                                        </p:cTn>
                                        <p:tgtEl>
                                          <p:spTgt spid="2"/>
                                        </p:tgtEl>
                                        <p:attrNameLst>
                                          <p:attrName>style.visibility</p:attrName>
                                        </p:attrNameLst>
                                      </p:cBhvr>
                                      <p:to>
                                        <p:strVal val="hidden"/>
                                      </p:to>
                                    </p:set>
                                  </p:childTnLst>
                                </p:cTn>
                              </p:par>
                              <p:par>
                                <p:cTn id="23" presetID="10" presetClass="exit" presetSubtype="0" fill="hold" grpId="1" nodeType="withEffect">
                                  <p:stCondLst>
                                    <p:cond delay="0"/>
                                  </p:stCondLst>
                                  <p:childTnLst>
                                    <p:animEffect transition="out" filter="fade">
                                      <p:cBhvr>
                                        <p:cTn id="24" dur="500"/>
                                        <p:tgtEl>
                                          <p:spTgt spid="3"/>
                                        </p:tgtEl>
                                      </p:cBhvr>
                                    </p:animEffect>
                                    <p:set>
                                      <p:cBhvr>
                                        <p:cTn id="25" dur="1" fill="hold">
                                          <p:stCondLst>
                                            <p:cond delay="499"/>
                                          </p:stCondLst>
                                        </p:cTn>
                                        <p:tgtEl>
                                          <p:spTgt spid="3"/>
                                        </p:tgtEl>
                                        <p:attrNameLst>
                                          <p:attrName>style.visibility</p:attrName>
                                        </p:attrNameLst>
                                      </p:cBhvr>
                                      <p:to>
                                        <p:strVal val="hidden"/>
                                      </p:to>
                                    </p:set>
                                  </p:childTnLst>
                                </p:cTn>
                              </p:par>
                              <p:par>
                                <p:cTn id="26" presetID="10" presetClass="exit" presetSubtype="0" fill="hold" nodeType="withEffect">
                                  <p:stCondLst>
                                    <p:cond delay="0"/>
                                  </p:stCondLst>
                                  <p:childTnLst>
                                    <p:animEffect transition="out" filter="fade">
                                      <p:cBhvr>
                                        <p:cTn id="27" dur="500"/>
                                        <p:tgtEl>
                                          <p:spTgt spid="68"/>
                                        </p:tgtEl>
                                      </p:cBhvr>
                                    </p:animEffect>
                                    <p:set>
                                      <p:cBhvr>
                                        <p:cTn id="28" dur="1" fill="hold">
                                          <p:stCondLst>
                                            <p:cond delay="499"/>
                                          </p:stCondLst>
                                        </p:cTn>
                                        <p:tgtEl>
                                          <p:spTgt spid="68"/>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22" presetClass="entr" presetSubtype="1" fill="hold" grpId="0" nodeType="clickEffect">
                                  <p:stCondLst>
                                    <p:cond delay="0"/>
                                  </p:stCondLst>
                                  <p:childTnLst>
                                    <p:set>
                                      <p:cBhvr>
                                        <p:cTn id="32" dur="1" fill="hold">
                                          <p:stCondLst>
                                            <p:cond delay="0"/>
                                          </p:stCondLst>
                                        </p:cTn>
                                        <p:tgtEl>
                                          <p:spTgt spid="59"/>
                                        </p:tgtEl>
                                        <p:attrNameLst>
                                          <p:attrName>style.visibility</p:attrName>
                                        </p:attrNameLst>
                                      </p:cBhvr>
                                      <p:to>
                                        <p:strVal val="visible"/>
                                      </p:to>
                                    </p:set>
                                    <p:animEffect transition="in" filter="wipe(up)">
                                      <p:cBhvr>
                                        <p:cTn id="33" dur="500"/>
                                        <p:tgtEl>
                                          <p:spTgt spid="59"/>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grpId="0" nodeType="clickEffect">
                                  <p:stCondLst>
                                    <p:cond delay="0"/>
                                  </p:stCondLst>
                                  <p:childTnLst>
                                    <p:set>
                                      <p:cBhvr>
                                        <p:cTn id="37" dur="1" fill="hold">
                                          <p:stCondLst>
                                            <p:cond delay="0"/>
                                          </p:stCondLst>
                                        </p:cTn>
                                        <p:tgtEl>
                                          <p:spTgt spid="62"/>
                                        </p:tgtEl>
                                        <p:attrNameLst>
                                          <p:attrName>style.visibility</p:attrName>
                                        </p:attrNameLst>
                                      </p:cBhvr>
                                      <p:to>
                                        <p:strVal val="visible"/>
                                      </p:to>
                                    </p:set>
                                    <p:animEffect transition="in" filter="wipe(left)">
                                      <p:cBhvr>
                                        <p:cTn id="38" dur="500"/>
                                        <p:tgtEl>
                                          <p:spTgt spid="62"/>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xit" presetSubtype="8" fill="hold" grpId="1" nodeType="clickEffect">
                                  <p:stCondLst>
                                    <p:cond delay="0"/>
                                  </p:stCondLst>
                                  <p:childTnLst>
                                    <p:animEffect transition="out" filter="wipe(left)">
                                      <p:cBhvr>
                                        <p:cTn id="42" dur="500"/>
                                        <p:tgtEl>
                                          <p:spTgt spid="62"/>
                                        </p:tgtEl>
                                      </p:cBhvr>
                                    </p:animEffect>
                                    <p:set>
                                      <p:cBhvr>
                                        <p:cTn id="43" dur="1" fill="hold">
                                          <p:stCondLst>
                                            <p:cond delay="499"/>
                                          </p:stCondLst>
                                        </p:cTn>
                                        <p:tgtEl>
                                          <p:spTgt spid="62"/>
                                        </p:tgtEl>
                                        <p:attrNameLst>
                                          <p:attrName>style.visibility</p:attrName>
                                        </p:attrNameLst>
                                      </p:cBhvr>
                                      <p:to>
                                        <p:strVal val="hidden"/>
                                      </p:to>
                                    </p:se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grpId="0" nodeType="clickEffect">
                                  <p:stCondLst>
                                    <p:cond delay="0"/>
                                  </p:stCondLst>
                                  <p:childTnLst>
                                    <p:set>
                                      <p:cBhvr>
                                        <p:cTn id="47" dur="1" fill="hold">
                                          <p:stCondLst>
                                            <p:cond delay="0"/>
                                          </p:stCondLst>
                                        </p:cTn>
                                        <p:tgtEl>
                                          <p:spTgt spid="64"/>
                                        </p:tgtEl>
                                        <p:attrNameLst>
                                          <p:attrName>style.visibility</p:attrName>
                                        </p:attrNameLst>
                                      </p:cBhvr>
                                      <p:to>
                                        <p:strVal val="visible"/>
                                      </p:to>
                                    </p:set>
                                    <p:animEffect transition="in" filter="wipe(left)">
                                      <p:cBhvr>
                                        <p:cTn id="48" dur="500"/>
                                        <p:tgtEl>
                                          <p:spTgt spid="64"/>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xit" presetSubtype="8" fill="hold" grpId="1" nodeType="clickEffect">
                                  <p:stCondLst>
                                    <p:cond delay="0"/>
                                  </p:stCondLst>
                                  <p:childTnLst>
                                    <p:animEffect transition="out" filter="wipe(left)">
                                      <p:cBhvr>
                                        <p:cTn id="52" dur="500"/>
                                        <p:tgtEl>
                                          <p:spTgt spid="64"/>
                                        </p:tgtEl>
                                      </p:cBhvr>
                                    </p:animEffect>
                                    <p:set>
                                      <p:cBhvr>
                                        <p:cTn id="53" dur="1" fill="hold">
                                          <p:stCondLst>
                                            <p:cond delay="499"/>
                                          </p:stCondLst>
                                        </p:cTn>
                                        <p:tgtEl>
                                          <p:spTgt spid="64"/>
                                        </p:tgtEl>
                                        <p:attrNameLst>
                                          <p:attrName>style.visibility</p:attrName>
                                        </p:attrNameLst>
                                      </p:cBhvr>
                                      <p:to>
                                        <p:strVal val="hidden"/>
                                      </p:to>
                                    </p:set>
                                  </p:childTnLst>
                                </p:cTn>
                              </p:par>
                            </p:childTnLst>
                          </p:cTn>
                        </p:par>
                      </p:childTnLst>
                    </p:cTn>
                  </p:par>
                  <p:par>
                    <p:cTn id="54" fill="hold">
                      <p:stCondLst>
                        <p:cond delay="indefinite"/>
                      </p:stCondLst>
                      <p:childTnLst>
                        <p:par>
                          <p:cTn id="55" fill="hold">
                            <p:stCondLst>
                              <p:cond delay="0"/>
                            </p:stCondLst>
                            <p:childTnLst>
                              <p:par>
                                <p:cTn id="56" presetID="22" presetClass="exit" presetSubtype="1" fill="hold" grpId="1" nodeType="clickEffect">
                                  <p:stCondLst>
                                    <p:cond delay="0"/>
                                  </p:stCondLst>
                                  <p:childTnLst>
                                    <p:animEffect transition="out" filter="wipe(up)">
                                      <p:cBhvr>
                                        <p:cTn id="57" dur="500"/>
                                        <p:tgtEl>
                                          <p:spTgt spid="59"/>
                                        </p:tgtEl>
                                      </p:cBhvr>
                                    </p:animEffect>
                                    <p:set>
                                      <p:cBhvr>
                                        <p:cTn id="58" dur="1" fill="hold">
                                          <p:stCondLst>
                                            <p:cond delay="499"/>
                                          </p:stCondLst>
                                        </p:cTn>
                                        <p:tgtEl>
                                          <p:spTgt spid="59"/>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22" presetClass="entr" presetSubtype="1" fill="hold" grpId="0" nodeType="clickEffect">
                                  <p:stCondLst>
                                    <p:cond delay="0"/>
                                  </p:stCondLst>
                                  <p:childTnLst>
                                    <p:set>
                                      <p:cBhvr>
                                        <p:cTn id="62" dur="1" fill="hold">
                                          <p:stCondLst>
                                            <p:cond delay="0"/>
                                          </p:stCondLst>
                                        </p:cTn>
                                        <p:tgtEl>
                                          <p:spTgt spid="65"/>
                                        </p:tgtEl>
                                        <p:attrNameLst>
                                          <p:attrName>style.visibility</p:attrName>
                                        </p:attrNameLst>
                                      </p:cBhvr>
                                      <p:to>
                                        <p:strVal val="visible"/>
                                      </p:to>
                                    </p:set>
                                    <p:animEffect transition="in" filter="wipe(up)">
                                      <p:cBhvr>
                                        <p:cTn id="63" dur="500"/>
                                        <p:tgtEl>
                                          <p:spTgt spid="65"/>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8" fill="hold" grpId="0" nodeType="clickEffect">
                                  <p:stCondLst>
                                    <p:cond delay="0"/>
                                  </p:stCondLst>
                                  <p:childTnLst>
                                    <p:set>
                                      <p:cBhvr>
                                        <p:cTn id="67" dur="1" fill="hold">
                                          <p:stCondLst>
                                            <p:cond delay="0"/>
                                          </p:stCondLst>
                                        </p:cTn>
                                        <p:tgtEl>
                                          <p:spTgt spid="66"/>
                                        </p:tgtEl>
                                        <p:attrNameLst>
                                          <p:attrName>style.visibility</p:attrName>
                                        </p:attrNameLst>
                                      </p:cBhvr>
                                      <p:to>
                                        <p:strVal val="visible"/>
                                      </p:to>
                                    </p:set>
                                    <p:animEffect transition="in" filter="wipe(left)">
                                      <p:cBhvr>
                                        <p:cTn id="68" dur="500"/>
                                        <p:tgtEl>
                                          <p:spTgt spid="66"/>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xit" presetSubtype="8" fill="hold" grpId="1" nodeType="clickEffect">
                                  <p:stCondLst>
                                    <p:cond delay="0"/>
                                  </p:stCondLst>
                                  <p:childTnLst>
                                    <p:animEffect transition="out" filter="wipe(left)">
                                      <p:cBhvr>
                                        <p:cTn id="72" dur="500"/>
                                        <p:tgtEl>
                                          <p:spTgt spid="66"/>
                                        </p:tgtEl>
                                      </p:cBhvr>
                                    </p:animEffect>
                                    <p:set>
                                      <p:cBhvr>
                                        <p:cTn id="73" dur="1" fill="hold">
                                          <p:stCondLst>
                                            <p:cond delay="499"/>
                                          </p:stCondLst>
                                        </p:cTn>
                                        <p:tgtEl>
                                          <p:spTgt spid="66"/>
                                        </p:tgtEl>
                                        <p:attrNameLst>
                                          <p:attrName>style.visibility</p:attrName>
                                        </p:attrNameLst>
                                      </p:cBhvr>
                                      <p:to>
                                        <p:strVal val="hidden"/>
                                      </p:to>
                                    </p:set>
                                  </p:childTnLst>
                                </p:cTn>
                              </p:par>
                            </p:childTnLst>
                          </p:cTn>
                        </p:par>
                      </p:childTnLst>
                    </p:cTn>
                  </p:par>
                  <p:par>
                    <p:cTn id="74" fill="hold">
                      <p:stCondLst>
                        <p:cond delay="indefinite"/>
                      </p:stCondLst>
                      <p:childTnLst>
                        <p:par>
                          <p:cTn id="75" fill="hold">
                            <p:stCondLst>
                              <p:cond delay="0"/>
                            </p:stCondLst>
                            <p:childTnLst>
                              <p:par>
                                <p:cTn id="76" presetID="22" presetClass="entr" presetSubtype="8" fill="hold" grpId="0" nodeType="clickEffect">
                                  <p:stCondLst>
                                    <p:cond delay="0"/>
                                  </p:stCondLst>
                                  <p:childTnLst>
                                    <p:set>
                                      <p:cBhvr>
                                        <p:cTn id="77" dur="1" fill="hold">
                                          <p:stCondLst>
                                            <p:cond delay="0"/>
                                          </p:stCondLst>
                                        </p:cTn>
                                        <p:tgtEl>
                                          <p:spTgt spid="67"/>
                                        </p:tgtEl>
                                        <p:attrNameLst>
                                          <p:attrName>style.visibility</p:attrName>
                                        </p:attrNameLst>
                                      </p:cBhvr>
                                      <p:to>
                                        <p:strVal val="visible"/>
                                      </p:to>
                                    </p:set>
                                    <p:animEffect transition="in" filter="wipe(left)">
                                      <p:cBhvr>
                                        <p:cTn id="78" dur="500"/>
                                        <p:tgtEl>
                                          <p:spTgt spid="67"/>
                                        </p:tgtEl>
                                      </p:cBhvr>
                                    </p:animEffect>
                                  </p:childTnLst>
                                </p:cTn>
                              </p:par>
                            </p:childTnLst>
                          </p:cTn>
                        </p:par>
                      </p:childTnLst>
                    </p:cTn>
                  </p:par>
                  <p:par>
                    <p:cTn id="79" fill="hold">
                      <p:stCondLst>
                        <p:cond delay="indefinite"/>
                      </p:stCondLst>
                      <p:childTnLst>
                        <p:par>
                          <p:cTn id="80" fill="hold">
                            <p:stCondLst>
                              <p:cond delay="0"/>
                            </p:stCondLst>
                            <p:childTnLst>
                              <p:par>
                                <p:cTn id="81" presetID="22" presetClass="exit" presetSubtype="8" fill="hold" grpId="1" nodeType="clickEffect">
                                  <p:stCondLst>
                                    <p:cond delay="0"/>
                                  </p:stCondLst>
                                  <p:childTnLst>
                                    <p:animEffect transition="out" filter="wipe(left)">
                                      <p:cBhvr>
                                        <p:cTn id="82" dur="500"/>
                                        <p:tgtEl>
                                          <p:spTgt spid="67"/>
                                        </p:tgtEl>
                                      </p:cBhvr>
                                    </p:animEffect>
                                    <p:set>
                                      <p:cBhvr>
                                        <p:cTn id="83" dur="1" fill="hold">
                                          <p:stCondLst>
                                            <p:cond delay="499"/>
                                          </p:stCondLst>
                                        </p:cTn>
                                        <p:tgtEl>
                                          <p:spTgt spid="67"/>
                                        </p:tgtEl>
                                        <p:attrNameLst>
                                          <p:attrName>style.visibility</p:attrName>
                                        </p:attrNameLst>
                                      </p:cBhvr>
                                      <p:to>
                                        <p:strVal val="hidden"/>
                                      </p:to>
                                    </p:set>
                                  </p:childTnLst>
                                </p:cTn>
                              </p:par>
                            </p:childTnLst>
                          </p:cTn>
                        </p:par>
                      </p:childTnLst>
                    </p:cTn>
                  </p:par>
                  <p:par>
                    <p:cTn id="84" fill="hold">
                      <p:stCondLst>
                        <p:cond delay="indefinite"/>
                      </p:stCondLst>
                      <p:childTnLst>
                        <p:par>
                          <p:cTn id="85" fill="hold">
                            <p:stCondLst>
                              <p:cond delay="0"/>
                            </p:stCondLst>
                            <p:childTnLst>
                              <p:par>
                                <p:cTn id="86" presetID="22" presetClass="exit" presetSubtype="1" fill="hold" grpId="1" nodeType="clickEffect">
                                  <p:stCondLst>
                                    <p:cond delay="0"/>
                                  </p:stCondLst>
                                  <p:childTnLst>
                                    <p:animEffect transition="out" filter="wipe(up)">
                                      <p:cBhvr>
                                        <p:cTn id="87" dur="500"/>
                                        <p:tgtEl>
                                          <p:spTgt spid="65"/>
                                        </p:tgtEl>
                                      </p:cBhvr>
                                    </p:animEffect>
                                    <p:set>
                                      <p:cBhvr>
                                        <p:cTn id="88" dur="1" fill="hold">
                                          <p:stCondLst>
                                            <p:cond delay="499"/>
                                          </p:stCondLst>
                                        </p:cTn>
                                        <p:tgtEl>
                                          <p:spTgt spid="6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59" grpId="1" animBg="1"/>
      <p:bldP spid="62" grpId="0" animBg="1"/>
      <p:bldP spid="62" grpId="1" animBg="1"/>
      <p:bldP spid="64" grpId="0" animBg="1"/>
      <p:bldP spid="64" grpId="1" animBg="1"/>
      <p:bldP spid="65" grpId="0" animBg="1"/>
      <p:bldP spid="65" grpId="1" animBg="1"/>
      <p:bldP spid="66" grpId="0" animBg="1"/>
      <p:bldP spid="66" grpId="1" animBg="1"/>
      <p:bldP spid="67" grpId="0" animBg="1"/>
      <p:bldP spid="67" grpId="1" animBg="1"/>
      <p:bldP spid="3" grpId="0" animBg="1"/>
      <p:bldP spid="3" grpId="1"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CC4A42-568A-4934-9885-16DEC9F8C297}"/>
              </a:ext>
            </a:extLst>
          </p:cNvPr>
          <p:cNvSpPr>
            <a:spLocks noGrp="1"/>
          </p:cNvSpPr>
          <p:nvPr>
            <p:ph type="title"/>
          </p:nvPr>
        </p:nvSpPr>
        <p:spPr/>
        <p:txBody>
          <a:bodyPr/>
          <a:lstStyle/>
          <a:p>
            <a:r>
              <a:rPr lang="en-GB" dirty="0">
                <a:solidFill>
                  <a:schemeClr val="tx1">
                    <a:lumMod val="50000"/>
                    <a:lumOff val="50000"/>
                  </a:schemeClr>
                </a:solidFill>
              </a:rPr>
              <a:t>EMA | </a:t>
            </a:r>
            <a:r>
              <a:rPr lang="en-GB" dirty="0"/>
              <a:t>Elliptic Representation</a:t>
            </a:r>
          </a:p>
        </p:txBody>
      </p:sp>
      <p:pic>
        <p:nvPicPr>
          <p:cNvPr id="24" name="Picture 23">
            <a:extLst>
              <a:ext uri="{FF2B5EF4-FFF2-40B4-BE49-F238E27FC236}">
                <a16:creationId xmlns:a16="http://schemas.microsoft.com/office/drawing/2014/main" id="{3D62C933-40BE-42C8-8336-EB6A9D397D32}"/>
              </a:ext>
            </a:extLst>
          </p:cNvPr>
          <p:cNvPicPr>
            <a:picLocks noChangeAspect="1"/>
          </p:cNvPicPr>
          <p:nvPr>
            <p:custDataLst>
              <p:tags r:id="rId2"/>
            </p:custDataLst>
          </p:nvPr>
        </p:nvPicPr>
        <p:blipFill>
          <a:blip r:embed="rId5">
            <a:extLst>
              <a:ext uri="{28A0092B-C50C-407E-A947-70E740481C1C}">
                <a14:useLocalDpi xmlns:a14="http://schemas.microsoft.com/office/drawing/2010/main" val="0"/>
              </a:ext>
            </a:extLst>
          </a:blip>
          <a:stretch>
            <a:fillRect/>
          </a:stretch>
        </p:blipFill>
        <p:spPr>
          <a:xfrm>
            <a:off x="838200" y="2729864"/>
            <a:ext cx="8930747" cy="3161305"/>
          </a:xfrm>
          <a:prstGeom prst="rect">
            <a:avLst/>
          </a:prstGeom>
        </p:spPr>
      </p:pic>
      <p:sp>
        <p:nvSpPr>
          <p:cNvPr id="6" name="Rectangle 5">
            <a:extLst>
              <a:ext uri="{FF2B5EF4-FFF2-40B4-BE49-F238E27FC236}">
                <a16:creationId xmlns:a16="http://schemas.microsoft.com/office/drawing/2014/main" id="{ACD029B6-2443-4A49-80D0-D326887ACE9C}"/>
              </a:ext>
            </a:extLst>
          </p:cNvPr>
          <p:cNvSpPr/>
          <p:nvPr/>
        </p:nvSpPr>
        <p:spPr>
          <a:xfrm>
            <a:off x="422521" y="3215489"/>
            <a:ext cx="96715" cy="125173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7" name="Rectangle 6">
            <a:extLst>
              <a:ext uri="{FF2B5EF4-FFF2-40B4-BE49-F238E27FC236}">
                <a16:creationId xmlns:a16="http://schemas.microsoft.com/office/drawing/2014/main" id="{DE063D3E-EA75-46EE-9EE8-7B60892D08FB}"/>
              </a:ext>
            </a:extLst>
          </p:cNvPr>
          <p:cNvSpPr/>
          <p:nvPr/>
        </p:nvSpPr>
        <p:spPr>
          <a:xfrm>
            <a:off x="422521" y="4623911"/>
            <a:ext cx="96715" cy="40528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9" name="Rectangle 8">
            <a:extLst>
              <a:ext uri="{FF2B5EF4-FFF2-40B4-BE49-F238E27FC236}">
                <a16:creationId xmlns:a16="http://schemas.microsoft.com/office/drawing/2014/main" id="{D58E3D8D-6437-444A-8EB9-0407BBA8936A}"/>
              </a:ext>
            </a:extLst>
          </p:cNvPr>
          <p:cNvSpPr/>
          <p:nvPr/>
        </p:nvSpPr>
        <p:spPr>
          <a:xfrm>
            <a:off x="422521" y="5185886"/>
            <a:ext cx="96715" cy="40528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12" name="Oval 11">
            <a:extLst>
              <a:ext uri="{FF2B5EF4-FFF2-40B4-BE49-F238E27FC236}">
                <a16:creationId xmlns:a16="http://schemas.microsoft.com/office/drawing/2014/main" id="{66E8CFD8-F52C-46CA-9990-9675BAEB3214}"/>
              </a:ext>
            </a:extLst>
          </p:cNvPr>
          <p:cNvSpPr/>
          <p:nvPr/>
        </p:nvSpPr>
        <p:spPr>
          <a:xfrm>
            <a:off x="8071648" y="939933"/>
            <a:ext cx="2259314" cy="393979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val 9">
            <a:extLst>
              <a:ext uri="{FF2B5EF4-FFF2-40B4-BE49-F238E27FC236}">
                <a16:creationId xmlns:a16="http://schemas.microsoft.com/office/drawing/2014/main" id="{F3F2A051-5D24-488F-955D-03AA0010570E}"/>
              </a:ext>
            </a:extLst>
          </p:cNvPr>
          <p:cNvSpPr/>
          <p:nvPr/>
        </p:nvSpPr>
        <p:spPr>
          <a:xfrm>
            <a:off x="8319965" y="1195754"/>
            <a:ext cx="1767942" cy="342815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20">
            <a:extLst>
              <a:ext uri="{FF2B5EF4-FFF2-40B4-BE49-F238E27FC236}">
                <a16:creationId xmlns:a16="http://schemas.microsoft.com/office/drawing/2014/main" id="{5F4D564F-C552-4AF0-AC79-67E1CFA791F4}"/>
              </a:ext>
            </a:extLst>
          </p:cNvPr>
          <p:cNvSpPr/>
          <p:nvPr/>
        </p:nvSpPr>
        <p:spPr>
          <a:xfrm>
            <a:off x="422521" y="2678612"/>
            <a:ext cx="96715" cy="40528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Tree>
    <p:custDataLst>
      <p:tags r:id="rId1"/>
    </p:custDataLst>
    <p:extLst>
      <p:ext uri="{BB962C8B-B14F-4D97-AF65-F5344CB8AC3E}">
        <p14:creationId xmlns:p14="http://schemas.microsoft.com/office/powerpoint/2010/main" val="111601660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advTm="306">
        <p15:prstTrans prst="pageCurlDouble"/>
      </p:transition>
    </mc:Choice>
    <mc:Fallback xmlns="">
      <p:transition advTm="306">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up)">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xit" presetSubtype="1" fill="hold" grpId="1" nodeType="clickEffect">
                                  <p:stCondLst>
                                    <p:cond delay="0"/>
                                  </p:stCondLst>
                                  <p:childTnLst>
                                    <p:animEffect transition="out" filter="wipe(up)">
                                      <p:cBhvr>
                                        <p:cTn id="11" dur="500"/>
                                        <p:tgtEl>
                                          <p:spTgt spid="21"/>
                                        </p:tgtEl>
                                      </p:cBhvr>
                                    </p:animEffect>
                                    <p:set>
                                      <p:cBhvr>
                                        <p:cTn id="12" dur="1" fill="hold">
                                          <p:stCondLst>
                                            <p:cond delay="499"/>
                                          </p:stCondLst>
                                        </p:cTn>
                                        <p:tgtEl>
                                          <p:spTgt spid="21"/>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up)">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xit" presetSubtype="1" fill="hold" grpId="1" nodeType="clickEffect">
                                  <p:stCondLst>
                                    <p:cond delay="0"/>
                                  </p:stCondLst>
                                  <p:childTnLst>
                                    <p:animEffect transition="out" filter="wipe(up)">
                                      <p:cBhvr>
                                        <p:cTn id="26" dur="500"/>
                                        <p:tgtEl>
                                          <p:spTgt spid="6"/>
                                        </p:tgtEl>
                                      </p:cBhvr>
                                    </p:animEffect>
                                    <p:set>
                                      <p:cBhvr>
                                        <p:cTn id="27" dur="1" fill="hold">
                                          <p:stCondLst>
                                            <p:cond delay="499"/>
                                          </p:stCondLst>
                                        </p:cTn>
                                        <p:tgtEl>
                                          <p:spTgt spid="6"/>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grpId="0"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wipe(up)">
                                      <p:cBhvr>
                                        <p:cTn id="32" dur="500"/>
                                        <p:tgtEl>
                                          <p:spTgt spid="7"/>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xit" presetSubtype="1" fill="hold" grpId="1" nodeType="clickEffect">
                                  <p:stCondLst>
                                    <p:cond delay="0"/>
                                  </p:stCondLst>
                                  <p:childTnLst>
                                    <p:animEffect transition="out" filter="wipe(up)">
                                      <p:cBhvr>
                                        <p:cTn id="36" dur="500"/>
                                        <p:tgtEl>
                                          <p:spTgt spid="7"/>
                                        </p:tgtEl>
                                      </p:cBhvr>
                                    </p:animEffect>
                                    <p:set>
                                      <p:cBhvr>
                                        <p:cTn id="37" dur="1" fill="hold">
                                          <p:stCondLst>
                                            <p:cond delay="499"/>
                                          </p:stCondLst>
                                        </p:cTn>
                                        <p:tgtEl>
                                          <p:spTgt spid="7"/>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grpId="0" nodeType="clickEffect">
                                  <p:stCondLst>
                                    <p:cond delay="0"/>
                                  </p:stCondLst>
                                  <p:childTnLst>
                                    <p:set>
                                      <p:cBhvr>
                                        <p:cTn id="41" dur="1" fill="hold">
                                          <p:stCondLst>
                                            <p:cond delay="0"/>
                                          </p:stCondLst>
                                        </p:cTn>
                                        <p:tgtEl>
                                          <p:spTgt spid="9"/>
                                        </p:tgtEl>
                                        <p:attrNameLst>
                                          <p:attrName>style.visibility</p:attrName>
                                        </p:attrNameLst>
                                      </p:cBhvr>
                                      <p:to>
                                        <p:strVal val="visible"/>
                                      </p:to>
                                    </p:set>
                                    <p:animEffect transition="in" filter="wipe(up)">
                                      <p:cBhvr>
                                        <p:cTn id="42" dur="500"/>
                                        <p:tgtEl>
                                          <p:spTgt spid="9"/>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fade">
                                      <p:cBhvr>
                                        <p:cTn id="47" dur="500"/>
                                        <p:tgtEl>
                                          <p:spTgt spid="12"/>
                                        </p:tgtEl>
                                      </p:cBhvr>
                                    </p:animEffect>
                                  </p:childTnLst>
                                </p:cTn>
                              </p:par>
                            </p:childTnLst>
                          </p:cTn>
                        </p:par>
                      </p:childTnLst>
                    </p:cTn>
                  </p:par>
                  <p:par>
                    <p:cTn id="48" fill="hold">
                      <p:stCondLst>
                        <p:cond delay="indefinite"/>
                      </p:stCondLst>
                      <p:childTnLst>
                        <p:par>
                          <p:cTn id="49" fill="hold">
                            <p:stCondLst>
                              <p:cond delay="0"/>
                            </p:stCondLst>
                            <p:childTnLst>
                              <p:par>
                                <p:cTn id="50" presetID="8" presetClass="emph" presetSubtype="0" fill="hold" grpId="1" nodeType="clickEffect">
                                  <p:stCondLst>
                                    <p:cond delay="0"/>
                                  </p:stCondLst>
                                  <p:childTnLst>
                                    <p:animRot by="960000">
                                      <p:cBhvr>
                                        <p:cTn id="51" dur="500" fill="hold"/>
                                        <p:tgtEl>
                                          <p:spTgt spid="12"/>
                                        </p:tgtEl>
                                        <p:attrNameLst>
                                          <p:attrName>r</p:attrName>
                                        </p:attrNameLst>
                                      </p:cBhvr>
                                    </p:animRot>
                                  </p:childTnLst>
                                </p:cTn>
                              </p:par>
                            </p:childTnLst>
                          </p:cTn>
                        </p:par>
                      </p:childTnLst>
                    </p:cTn>
                  </p:par>
                  <p:par>
                    <p:cTn id="52" fill="hold">
                      <p:stCondLst>
                        <p:cond delay="indefinite"/>
                      </p:stCondLst>
                      <p:childTnLst>
                        <p:par>
                          <p:cTn id="53" fill="hold">
                            <p:stCondLst>
                              <p:cond delay="0"/>
                            </p:stCondLst>
                            <p:childTnLst>
                              <p:par>
                                <p:cTn id="54" presetID="22" presetClass="exit" presetSubtype="1" fill="hold" grpId="1" nodeType="clickEffect">
                                  <p:stCondLst>
                                    <p:cond delay="0"/>
                                  </p:stCondLst>
                                  <p:childTnLst>
                                    <p:animEffect transition="out" filter="wipe(up)">
                                      <p:cBhvr>
                                        <p:cTn id="55" dur="500"/>
                                        <p:tgtEl>
                                          <p:spTgt spid="9"/>
                                        </p:tgtEl>
                                      </p:cBhvr>
                                    </p:animEffect>
                                    <p:set>
                                      <p:cBhvr>
                                        <p:cTn id="56"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animBg="1"/>
      <p:bldP spid="7" grpId="1" animBg="1"/>
      <p:bldP spid="9" grpId="0" animBg="1"/>
      <p:bldP spid="9" grpId="1" animBg="1"/>
      <p:bldP spid="12" grpId="0" animBg="1"/>
      <p:bldP spid="12" grpId="1" animBg="1"/>
      <p:bldP spid="10" grpId="0" animBg="1"/>
      <p:bldP spid="21" grpId="0" animBg="1"/>
      <p:bldP spid="21" grpId="1"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88845659-F06C-4FCC-9720-5FC1522E604F}"/>
              </a:ext>
            </a:extLst>
          </p:cNvPr>
          <p:cNvGrpSpPr/>
          <p:nvPr/>
        </p:nvGrpSpPr>
        <p:grpSpPr>
          <a:xfrm>
            <a:off x="8071648" y="939933"/>
            <a:ext cx="2259314" cy="3939798"/>
            <a:chOff x="8071648" y="939933"/>
            <a:chExt cx="2259314" cy="3939798"/>
          </a:xfrm>
        </p:grpSpPr>
        <p:sp>
          <p:nvSpPr>
            <p:cNvPr id="12" name="Oval 11">
              <a:extLst>
                <a:ext uri="{FF2B5EF4-FFF2-40B4-BE49-F238E27FC236}">
                  <a16:creationId xmlns:a16="http://schemas.microsoft.com/office/drawing/2014/main" id="{66E8CFD8-F52C-46CA-9990-9675BAEB3214}"/>
                </a:ext>
              </a:extLst>
            </p:cNvPr>
            <p:cNvSpPr/>
            <p:nvPr/>
          </p:nvSpPr>
          <p:spPr>
            <a:xfrm rot="999252">
              <a:off x="8071648" y="939933"/>
              <a:ext cx="2259314" cy="393979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4" name="Straight Arrow Connector 3">
              <a:extLst>
                <a:ext uri="{FF2B5EF4-FFF2-40B4-BE49-F238E27FC236}">
                  <a16:creationId xmlns:a16="http://schemas.microsoft.com/office/drawing/2014/main" id="{CD6BC054-7847-4A22-B7C8-A7D516511EB9}"/>
                </a:ext>
              </a:extLst>
            </p:cNvPr>
            <p:cNvCxnSpPr>
              <a:cxnSpLocks/>
              <a:endCxn id="12" idx="1"/>
            </p:cNvCxnSpPr>
            <p:nvPr/>
          </p:nvCxnSpPr>
          <p:spPr>
            <a:xfrm flipH="1" flipV="1">
              <a:off x="8835231" y="1346405"/>
              <a:ext cx="334169" cy="1552370"/>
            </a:xfrm>
            <a:prstGeom prst="straightConnector1">
              <a:avLst/>
            </a:prstGeom>
            <a:ln w="38100">
              <a:tailEnd type="triangle"/>
            </a:ln>
          </p:spPr>
          <p:style>
            <a:lnRef idx="1">
              <a:schemeClr val="accent4"/>
            </a:lnRef>
            <a:fillRef idx="0">
              <a:schemeClr val="accent4"/>
            </a:fillRef>
            <a:effectRef idx="0">
              <a:schemeClr val="accent4"/>
            </a:effectRef>
            <a:fontRef idx="minor">
              <a:schemeClr val="tx1"/>
            </a:fontRef>
          </p:style>
        </p:cxnSp>
      </p:grpSp>
      <p:sp>
        <p:nvSpPr>
          <p:cNvPr id="10" name="Oval 9">
            <a:extLst>
              <a:ext uri="{FF2B5EF4-FFF2-40B4-BE49-F238E27FC236}">
                <a16:creationId xmlns:a16="http://schemas.microsoft.com/office/drawing/2014/main" id="{F3F2A051-5D24-488F-955D-03AA0010570E}"/>
              </a:ext>
            </a:extLst>
          </p:cNvPr>
          <p:cNvSpPr/>
          <p:nvPr/>
        </p:nvSpPr>
        <p:spPr>
          <a:xfrm>
            <a:off x="8319965" y="1195754"/>
            <a:ext cx="1767942" cy="3428157"/>
          </a:xfrm>
          <a:prstGeom prst="ellipse">
            <a:avLst/>
          </a:prstGeom>
          <a:solidFill>
            <a:srgbClr val="0070C0">
              <a:alpha val="7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FDCC4A42-568A-4934-9885-16DEC9F8C297}"/>
              </a:ext>
            </a:extLst>
          </p:cNvPr>
          <p:cNvSpPr>
            <a:spLocks noGrp="1"/>
          </p:cNvSpPr>
          <p:nvPr>
            <p:ph type="title"/>
          </p:nvPr>
        </p:nvSpPr>
        <p:spPr/>
        <p:txBody>
          <a:bodyPr/>
          <a:lstStyle/>
          <a:p>
            <a:r>
              <a:rPr lang="en-GB" dirty="0">
                <a:solidFill>
                  <a:schemeClr val="tx1">
                    <a:lumMod val="50000"/>
                    <a:lumOff val="50000"/>
                  </a:schemeClr>
                </a:solidFill>
              </a:rPr>
              <a:t>EMA | </a:t>
            </a:r>
            <a:r>
              <a:rPr lang="en-GB" dirty="0"/>
              <a:t>Elliptic Representation</a:t>
            </a:r>
          </a:p>
        </p:txBody>
      </p:sp>
      <p:pic>
        <p:nvPicPr>
          <p:cNvPr id="57" name="Picture 56">
            <a:extLst>
              <a:ext uri="{FF2B5EF4-FFF2-40B4-BE49-F238E27FC236}">
                <a16:creationId xmlns:a16="http://schemas.microsoft.com/office/drawing/2014/main" id="{A5549FE9-8A56-4FE8-A691-E423706E298C}"/>
              </a:ext>
            </a:extLst>
          </p:cNvPr>
          <p:cNvPicPr>
            <a:picLocks noChangeAspect="1"/>
          </p:cNvPicPr>
          <p:nvPr>
            <p:custDataLst>
              <p:tags r:id="rId2"/>
            </p:custDataLst>
          </p:nvPr>
        </p:nvPicPr>
        <p:blipFill>
          <a:blip r:embed="rId11">
            <a:extLst>
              <a:ext uri="{28A0092B-C50C-407E-A947-70E740481C1C}">
                <a14:useLocalDpi xmlns:a14="http://schemas.microsoft.com/office/drawing/2010/main" val="0"/>
              </a:ext>
            </a:extLst>
          </a:blip>
          <a:stretch>
            <a:fillRect/>
          </a:stretch>
        </p:blipFill>
        <p:spPr>
          <a:xfrm>
            <a:off x="698156" y="2458649"/>
            <a:ext cx="4480459" cy="3364122"/>
          </a:xfrm>
          <a:prstGeom prst="rect">
            <a:avLst/>
          </a:prstGeom>
        </p:spPr>
      </p:pic>
      <p:cxnSp>
        <p:nvCxnSpPr>
          <p:cNvPr id="19" name="Straight Arrow Connector 18">
            <a:extLst>
              <a:ext uri="{FF2B5EF4-FFF2-40B4-BE49-F238E27FC236}">
                <a16:creationId xmlns:a16="http://schemas.microsoft.com/office/drawing/2014/main" id="{BA4925E4-C863-4A16-B70A-850CCC1423A4}"/>
              </a:ext>
            </a:extLst>
          </p:cNvPr>
          <p:cNvCxnSpPr>
            <a:cxnSpLocks/>
          </p:cNvCxnSpPr>
          <p:nvPr/>
        </p:nvCxnSpPr>
        <p:spPr>
          <a:xfrm flipH="1" flipV="1">
            <a:off x="8835231" y="1346405"/>
            <a:ext cx="334169" cy="1552370"/>
          </a:xfrm>
          <a:prstGeom prst="straightConnector1">
            <a:avLst/>
          </a:prstGeom>
          <a:ln w="38100">
            <a:tailEnd type="triangle"/>
          </a:ln>
        </p:spPr>
        <p:style>
          <a:lnRef idx="1">
            <a:schemeClr val="accent4"/>
          </a:lnRef>
          <a:fillRef idx="0">
            <a:schemeClr val="accent4"/>
          </a:fillRef>
          <a:effectRef idx="0">
            <a:schemeClr val="accent4"/>
          </a:effectRef>
          <a:fontRef idx="minor">
            <a:schemeClr val="tx1"/>
          </a:fontRef>
        </p:style>
      </p:cxnSp>
      <p:pic>
        <p:nvPicPr>
          <p:cNvPr id="27" name="Picture 26">
            <a:extLst>
              <a:ext uri="{FF2B5EF4-FFF2-40B4-BE49-F238E27FC236}">
                <a16:creationId xmlns:a16="http://schemas.microsoft.com/office/drawing/2014/main" id="{A7AC3B7F-2CDD-427B-A1B7-899814906211}"/>
              </a:ext>
            </a:extLst>
          </p:cNvPr>
          <p:cNvPicPr>
            <a:picLocks noChangeAspect="1"/>
          </p:cNvPicPr>
          <p:nvPr>
            <p:custDataLst>
              <p:tags r:id="rId3"/>
            </p:custDataLst>
          </p:nvPr>
        </p:nvPicPr>
        <p:blipFill>
          <a:blip r:embed="rId12">
            <a:extLst>
              <a:ext uri="{28A0092B-C50C-407E-A947-70E740481C1C}">
                <a14:useLocalDpi xmlns:a14="http://schemas.microsoft.com/office/drawing/2010/main" val="0"/>
              </a:ext>
            </a:extLst>
          </a:blip>
          <a:stretch>
            <a:fillRect/>
          </a:stretch>
        </p:blipFill>
        <p:spPr>
          <a:xfrm>
            <a:off x="8411655" y="1066481"/>
            <a:ext cx="331886" cy="279924"/>
          </a:xfrm>
          <a:prstGeom prst="rect">
            <a:avLst/>
          </a:prstGeom>
        </p:spPr>
      </p:pic>
      <p:pic>
        <p:nvPicPr>
          <p:cNvPr id="30" name="Picture 29">
            <a:extLst>
              <a:ext uri="{FF2B5EF4-FFF2-40B4-BE49-F238E27FC236}">
                <a16:creationId xmlns:a16="http://schemas.microsoft.com/office/drawing/2014/main" id="{23EBD0B9-658B-4F15-961D-F53543821CA4}"/>
              </a:ext>
            </a:extLst>
          </p:cNvPr>
          <p:cNvPicPr>
            <a:picLocks noChangeAspect="1"/>
          </p:cNvPicPr>
          <p:nvPr>
            <p:custDataLst>
              <p:tags r:id="rId4"/>
            </p:custDataLst>
          </p:nvPr>
        </p:nvPicPr>
        <p:blipFill>
          <a:blip r:embed="rId13">
            <a:extLst>
              <a:ext uri="{28A0092B-C50C-407E-A947-70E740481C1C}">
                <a14:useLocalDpi xmlns:a14="http://schemas.microsoft.com/office/drawing/2010/main" val="0"/>
              </a:ext>
            </a:extLst>
          </a:blip>
          <a:stretch>
            <a:fillRect/>
          </a:stretch>
        </p:blipFill>
        <p:spPr>
          <a:xfrm>
            <a:off x="7564503" y="1417442"/>
            <a:ext cx="269867" cy="279924"/>
          </a:xfrm>
          <a:prstGeom prst="rect">
            <a:avLst/>
          </a:prstGeom>
        </p:spPr>
      </p:pic>
      <p:pic>
        <p:nvPicPr>
          <p:cNvPr id="38" name="Picture 37">
            <a:extLst>
              <a:ext uri="{FF2B5EF4-FFF2-40B4-BE49-F238E27FC236}">
                <a16:creationId xmlns:a16="http://schemas.microsoft.com/office/drawing/2014/main" id="{BBC72AB0-E17A-4CFB-B03D-F5C00992EDB5}"/>
              </a:ext>
            </a:extLst>
          </p:cNvPr>
          <p:cNvPicPr>
            <a:picLocks noChangeAspect="1"/>
          </p:cNvPicPr>
          <p:nvPr>
            <p:custDataLst>
              <p:tags r:id="rId5"/>
            </p:custDataLst>
          </p:nvPr>
        </p:nvPicPr>
        <p:blipFill>
          <a:blip r:embed="rId14">
            <a:extLst>
              <a:ext uri="{28A0092B-C50C-407E-A947-70E740481C1C}">
                <a14:useLocalDpi xmlns:a14="http://schemas.microsoft.com/office/drawing/2010/main" val="0"/>
              </a:ext>
            </a:extLst>
          </a:blip>
          <a:stretch>
            <a:fillRect/>
          </a:stretch>
        </p:blipFill>
        <p:spPr>
          <a:xfrm>
            <a:off x="6766925" y="2390436"/>
            <a:ext cx="412343" cy="293334"/>
          </a:xfrm>
          <a:prstGeom prst="rect">
            <a:avLst/>
          </a:prstGeom>
        </p:spPr>
      </p:pic>
      <p:pic>
        <p:nvPicPr>
          <p:cNvPr id="41" name="Picture 40">
            <a:extLst>
              <a:ext uri="{FF2B5EF4-FFF2-40B4-BE49-F238E27FC236}">
                <a16:creationId xmlns:a16="http://schemas.microsoft.com/office/drawing/2014/main" id="{B9AB19F3-001B-448F-8F78-2BC008473453}"/>
              </a:ext>
            </a:extLst>
          </p:cNvPr>
          <p:cNvPicPr>
            <a:picLocks noChangeAspect="1"/>
          </p:cNvPicPr>
          <p:nvPr>
            <p:custDataLst>
              <p:tags r:id="rId6"/>
            </p:custDataLst>
          </p:nvPr>
        </p:nvPicPr>
        <p:blipFill>
          <a:blip r:embed="rId15">
            <a:extLst>
              <a:ext uri="{28A0092B-C50C-407E-A947-70E740481C1C}">
                <a14:useLocalDpi xmlns:a14="http://schemas.microsoft.com/office/drawing/2010/main" val="0"/>
              </a:ext>
            </a:extLst>
          </a:blip>
          <a:stretch>
            <a:fillRect/>
          </a:stretch>
        </p:blipFill>
        <p:spPr>
          <a:xfrm>
            <a:off x="10134566" y="4330578"/>
            <a:ext cx="427429" cy="268191"/>
          </a:xfrm>
          <a:prstGeom prst="rect">
            <a:avLst/>
          </a:prstGeom>
        </p:spPr>
      </p:pic>
      <p:pic>
        <p:nvPicPr>
          <p:cNvPr id="44" name="Picture 43">
            <a:extLst>
              <a:ext uri="{FF2B5EF4-FFF2-40B4-BE49-F238E27FC236}">
                <a16:creationId xmlns:a16="http://schemas.microsoft.com/office/drawing/2014/main" id="{F8093B49-C352-46E3-B1FA-5EDE5D5B5AF4}"/>
              </a:ext>
            </a:extLst>
          </p:cNvPr>
          <p:cNvPicPr>
            <a:picLocks noChangeAspect="1"/>
          </p:cNvPicPr>
          <p:nvPr>
            <p:custDataLst>
              <p:tags r:id="rId7"/>
            </p:custDataLst>
          </p:nvPr>
        </p:nvPicPr>
        <p:blipFill>
          <a:blip r:embed="rId16">
            <a:extLst>
              <a:ext uri="{28A0092B-C50C-407E-A947-70E740481C1C}">
                <a14:useLocalDpi xmlns:a14="http://schemas.microsoft.com/office/drawing/2010/main" val="0"/>
              </a:ext>
            </a:extLst>
          </a:blip>
          <a:stretch>
            <a:fillRect/>
          </a:stretch>
        </p:blipFill>
        <p:spPr>
          <a:xfrm>
            <a:off x="6780883" y="2390436"/>
            <a:ext cx="918553" cy="306744"/>
          </a:xfrm>
          <a:prstGeom prst="rect">
            <a:avLst/>
          </a:prstGeom>
        </p:spPr>
      </p:pic>
      <p:pic>
        <p:nvPicPr>
          <p:cNvPr id="49" name="Picture 48">
            <a:extLst>
              <a:ext uri="{FF2B5EF4-FFF2-40B4-BE49-F238E27FC236}">
                <a16:creationId xmlns:a16="http://schemas.microsoft.com/office/drawing/2014/main" id="{5B7FD6C2-5377-43A1-8A28-93950DBB9FAB}"/>
              </a:ext>
            </a:extLst>
          </p:cNvPr>
          <p:cNvPicPr>
            <a:picLocks noChangeAspect="1"/>
          </p:cNvPicPr>
          <p:nvPr>
            <p:custDataLst>
              <p:tags r:id="rId8"/>
            </p:custDataLst>
          </p:nvPr>
        </p:nvPicPr>
        <p:blipFill>
          <a:blip r:embed="rId17">
            <a:extLst>
              <a:ext uri="{28A0092B-C50C-407E-A947-70E740481C1C}">
                <a14:useLocalDpi xmlns:a14="http://schemas.microsoft.com/office/drawing/2010/main" val="0"/>
              </a:ext>
            </a:extLst>
          </a:blip>
          <a:stretch>
            <a:fillRect/>
          </a:stretch>
        </p:blipFill>
        <p:spPr>
          <a:xfrm>
            <a:off x="7482066" y="1066481"/>
            <a:ext cx="861563" cy="279924"/>
          </a:xfrm>
          <a:prstGeom prst="rect">
            <a:avLst/>
          </a:prstGeom>
        </p:spPr>
      </p:pic>
    </p:spTree>
    <p:custDataLst>
      <p:tags r:id="rId1"/>
    </p:custDataLst>
    <p:extLst>
      <p:ext uri="{BB962C8B-B14F-4D97-AF65-F5344CB8AC3E}">
        <p14:creationId xmlns:p14="http://schemas.microsoft.com/office/powerpoint/2010/main" val="2689414509"/>
      </p:ext>
    </p:extLst>
  </p:cSld>
  <p:clrMapOvr>
    <a:masterClrMapping/>
  </p:clrMapOvr>
  <mc:AlternateContent xmlns:mc="http://schemas.openxmlformats.org/markup-compatibility/2006" xmlns:p14="http://schemas.microsoft.com/office/powerpoint/2010/main">
    <mc:Choice Requires="p14">
      <p:transition spd="med" p14:dur="700" advTm="306">
        <p:fade/>
      </p:transition>
    </mc:Choice>
    <mc:Fallback xmlns="">
      <p:transition spd="med" advTm="306">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8" presetClass="emph" presetSubtype="0" fill="hold" nodeType="clickEffect">
                                  <p:stCondLst>
                                    <p:cond delay="0"/>
                                  </p:stCondLst>
                                  <p:childTnLst>
                                    <p:animRot by="-960000">
                                      <p:cBhvr>
                                        <p:cTn id="11" dur="500" fill="hold"/>
                                        <p:tgtEl>
                                          <p:spTgt spid="15"/>
                                        </p:tgtEl>
                                        <p:attrNameLst>
                                          <p:attrName>r</p:attrName>
                                        </p:attrNameLst>
                                      </p:cBhvr>
                                    </p:animRo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fade">
                                      <p:cBhvr>
                                        <p:cTn id="16" dur="500"/>
                                        <p:tgtEl>
                                          <p:spTgt spid="3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8"/>
                                        </p:tgtEl>
                                        <p:attrNameLst>
                                          <p:attrName>style.visibility</p:attrName>
                                        </p:attrNameLst>
                                      </p:cBhvr>
                                      <p:to>
                                        <p:strVal val="visible"/>
                                      </p:to>
                                    </p:set>
                                    <p:animEffect transition="in" filter="fade">
                                      <p:cBhvr>
                                        <p:cTn id="21" dur="500"/>
                                        <p:tgtEl>
                                          <p:spTgt spid="38"/>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41"/>
                                        </p:tgtEl>
                                        <p:attrNameLst>
                                          <p:attrName>style.visibility</p:attrName>
                                        </p:attrNameLst>
                                      </p:cBhvr>
                                      <p:to>
                                        <p:strVal val="visible"/>
                                      </p:to>
                                    </p:set>
                                    <p:animEffect transition="in" filter="fade">
                                      <p:cBhvr>
                                        <p:cTn id="26" dur="500"/>
                                        <p:tgtEl>
                                          <p:spTgt spid="41"/>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xit" presetSubtype="0" fill="hold" nodeType="clickEffect">
                                  <p:stCondLst>
                                    <p:cond delay="0"/>
                                  </p:stCondLst>
                                  <p:childTnLst>
                                    <p:animEffect transition="out" filter="fade">
                                      <p:cBhvr>
                                        <p:cTn id="30" dur="500"/>
                                        <p:tgtEl>
                                          <p:spTgt spid="38"/>
                                        </p:tgtEl>
                                      </p:cBhvr>
                                    </p:animEffect>
                                    <p:set>
                                      <p:cBhvr>
                                        <p:cTn id="31" dur="1" fill="hold">
                                          <p:stCondLst>
                                            <p:cond delay="499"/>
                                          </p:stCondLst>
                                        </p:cTn>
                                        <p:tgtEl>
                                          <p:spTgt spid="38"/>
                                        </p:tgtEl>
                                        <p:attrNameLst>
                                          <p:attrName>style.visibility</p:attrName>
                                        </p:attrNameLst>
                                      </p:cBhvr>
                                      <p:to>
                                        <p:strVal val="hidden"/>
                                      </p:to>
                                    </p:set>
                                  </p:childTnLst>
                                </p:cTn>
                              </p:par>
                              <p:par>
                                <p:cTn id="32" presetID="10" presetClass="exit" presetSubtype="0" fill="hold" nodeType="withEffect">
                                  <p:stCondLst>
                                    <p:cond delay="0"/>
                                  </p:stCondLst>
                                  <p:childTnLst>
                                    <p:animEffect transition="out" filter="fade">
                                      <p:cBhvr>
                                        <p:cTn id="33" dur="500"/>
                                        <p:tgtEl>
                                          <p:spTgt spid="30"/>
                                        </p:tgtEl>
                                      </p:cBhvr>
                                    </p:animEffect>
                                    <p:set>
                                      <p:cBhvr>
                                        <p:cTn id="34" dur="1" fill="hold">
                                          <p:stCondLst>
                                            <p:cond delay="499"/>
                                          </p:stCondLst>
                                        </p:cTn>
                                        <p:tgtEl>
                                          <p:spTgt spid="30"/>
                                        </p:tgtEl>
                                        <p:attrNameLst>
                                          <p:attrName>style.visibility</p:attrName>
                                        </p:attrNameLst>
                                      </p:cBhvr>
                                      <p:to>
                                        <p:strVal val="hidden"/>
                                      </p:to>
                                    </p:set>
                                  </p:childTnLst>
                                </p:cTn>
                              </p:par>
                              <p:par>
                                <p:cTn id="35" presetID="8" presetClass="emph" presetSubtype="0" fill="hold" nodeType="withEffect">
                                  <p:stCondLst>
                                    <p:cond delay="0"/>
                                  </p:stCondLst>
                                  <p:childTnLst>
                                    <p:animRot by="960000">
                                      <p:cBhvr>
                                        <p:cTn id="36" dur="500" fill="hold"/>
                                        <p:tgtEl>
                                          <p:spTgt spid="15"/>
                                        </p:tgtEl>
                                        <p:attrNameLst>
                                          <p:attrName>r</p:attrName>
                                        </p:attrNameLst>
                                      </p:cBhvr>
                                    </p:animRot>
                                  </p:childTnLst>
                                </p:cTn>
                              </p:par>
                              <p:par>
                                <p:cTn id="37" presetID="10" presetClass="entr" presetSubtype="0" fill="hold" nodeType="withEffect">
                                  <p:stCondLst>
                                    <p:cond delay="0"/>
                                  </p:stCondLst>
                                  <p:childTnLst>
                                    <p:set>
                                      <p:cBhvr>
                                        <p:cTn id="38" dur="1" fill="hold">
                                          <p:stCondLst>
                                            <p:cond delay="0"/>
                                          </p:stCondLst>
                                        </p:cTn>
                                        <p:tgtEl>
                                          <p:spTgt spid="44"/>
                                        </p:tgtEl>
                                        <p:attrNameLst>
                                          <p:attrName>style.visibility</p:attrName>
                                        </p:attrNameLst>
                                      </p:cBhvr>
                                      <p:to>
                                        <p:strVal val="visible"/>
                                      </p:to>
                                    </p:set>
                                    <p:animEffect transition="in" filter="fade">
                                      <p:cBhvr>
                                        <p:cTn id="39" dur="500"/>
                                        <p:tgtEl>
                                          <p:spTgt spid="44"/>
                                        </p:tgtEl>
                                      </p:cBhvr>
                                    </p:animEffect>
                                  </p:childTnLst>
                                </p:cTn>
                              </p:par>
                              <p:par>
                                <p:cTn id="40" presetID="10" presetClass="entr" presetSubtype="0" fill="hold" nodeType="withEffect">
                                  <p:stCondLst>
                                    <p:cond delay="0"/>
                                  </p:stCondLst>
                                  <p:childTnLst>
                                    <p:set>
                                      <p:cBhvr>
                                        <p:cTn id="41" dur="1" fill="hold">
                                          <p:stCondLst>
                                            <p:cond delay="0"/>
                                          </p:stCondLst>
                                        </p:cTn>
                                        <p:tgtEl>
                                          <p:spTgt spid="49"/>
                                        </p:tgtEl>
                                        <p:attrNameLst>
                                          <p:attrName>style.visibility</p:attrName>
                                        </p:attrNameLst>
                                      </p:cBhvr>
                                      <p:to>
                                        <p:strVal val="visible"/>
                                      </p:to>
                                    </p:set>
                                    <p:animEffect transition="in" filter="fade">
                                      <p:cBhvr>
                                        <p:cTn id="42" dur="500"/>
                                        <p:tgtEl>
                                          <p:spTgt spid="49"/>
                                        </p:tgtEl>
                                      </p:cBhvr>
                                    </p:animEffect>
                                  </p:childTnLst>
                                </p:cTn>
                              </p:par>
                            </p:childTnLst>
                          </p:cTn>
                        </p:par>
                      </p:childTnLst>
                    </p:cTn>
                  </p:par>
                  <p:par>
                    <p:cTn id="43" fill="hold">
                      <p:stCondLst>
                        <p:cond delay="indefinite"/>
                      </p:stCondLst>
                      <p:childTnLst>
                        <p:par>
                          <p:cTn id="44" fill="hold">
                            <p:stCondLst>
                              <p:cond delay="0"/>
                            </p:stCondLst>
                            <p:childTnLst>
                              <p:par>
                                <p:cTn id="45" presetID="8" presetClass="emph" presetSubtype="0" fill="hold" nodeType="clickEffect">
                                  <p:stCondLst>
                                    <p:cond delay="0"/>
                                  </p:stCondLst>
                                  <p:childTnLst>
                                    <p:animRot by="-900000">
                                      <p:cBhvr>
                                        <p:cTn id="46" dur="500" fill="hold"/>
                                        <p:tgtEl>
                                          <p:spTgt spid="15"/>
                                        </p:tgtEl>
                                        <p:attrNameLst>
                                          <p:attrName>r</p:attrName>
                                        </p:attrNameLst>
                                      </p:cBhvr>
                                    </p:animRot>
                                  </p:childTnLst>
                                </p:cTn>
                              </p:par>
                              <p:par>
                                <p:cTn id="47" presetID="10" presetClass="exit" presetSubtype="0" fill="hold" nodeType="withEffect">
                                  <p:stCondLst>
                                    <p:cond delay="0"/>
                                  </p:stCondLst>
                                  <p:childTnLst>
                                    <p:animEffect transition="out" filter="fade">
                                      <p:cBhvr>
                                        <p:cTn id="48" dur="500"/>
                                        <p:tgtEl>
                                          <p:spTgt spid="49"/>
                                        </p:tgtEl>
                                      </p:cBhvr>
                                    </p:animEffect>
                                    <p:set>
                                      <p:cBhvr>
                                        <p:cTn id="49" dur="1" fill="hold">
                                          <p:stCondLst>
                                            <p:cond delay="499"/>
                                          </p:stCondLst>
                                        </p:cTn>
                                        <p:tgtEl>
                                          <p:spTgt spid="49"/>
                                        </p:tgtEl>
                                        <p:attrNameLst>
                                          <p:attrName>style.visibility</p:attrName>
                                        </p:attrNameLst>
                                      </p:cBhvr>
                                      <p:to>
                                        <p:strVal val="hidden"/>
                                      </p:to>
                                    </p:set>
                                  </p:childTnLst>
                                </p:cTn>
                              </p:par>
                              <p:par>
                                <p:cTn id="50" presetID="10" presetClass="entr" presetSubtype="0" fill="hold" nodeType="withEffect">
                                  <p:stCondLst>
                                    <p:cond delay="0"/>
                                  </p:stCondLst>
                                  <p:childTnLst>
                                    <p:set>
                                      <p:cBhvr>
                                        <p:cTn id="51" dur="1" fill="hold">
                                          <p:stCondLst>
                                            <p:cond delay="0"/>
                                          </p:stCondLst>
                                        </p:cTn>
                                        <p:tgtEl>
                                          <p:spTgt spid="30"/>
                                        </p:tgtEl>
                                        <p:attrNameLst>
                                          <p:attrName>style.visibility</p:attrName>
                                        </p:attrNameLst>
                                      </p:cBhvr>
                                      <p:to>
                                        <p:strVal val="visible"/>
                                      </p:to>
                                    </p:set>
                                    <p:animEffect transition="in" filter="fade">
                                      <p:cBhvr>
                                        <p:cTn id="52" dur="500"/>
                                        <p:tgtEl>
                                          <p:spTgt spid="30"/>
                                        </p:tgtEl>
                                      </p:cBhvr>
                                    </p:animEffect>
                                  </p:childTnLst>
                                </p:cTn>
                              </p:par>
                              <p:par>
                                <p:cTn id="53" presetID="10" presetClass="exit" presetSubtype="0" fill="hold" nodeType="withEffect">
                                  <p:stCondLst>
                                    <p:cond delay="0"/>
                                  </p:stCondLst>
                                  <p:childTnLst>
                                    <p:animEffect transition="out" filter="fade">
                                      <p:cBhvr>
                                        <p:cTn id="54" dur="500"/>
                                        <p:tgtEl>
                                          <p:spTgt spid="44"/>
                                        </p:tgtEl>
                                      </p:cBhvr>
                                    </p:animEffect>
                                    <p:set>
                                      <p:cBhvr>
                                        <p:cTn id="55" dur="1" fill="hold">
                                          <p:stCondLst>
                                            <p:cond delay="499"/>
                                          </p:stCondLst>
                                        </p:cTn>
                                        <p:tgtEl>
                                          <p:spTgt spid="44"/>
                                        </p:tgtEl>
                                        <p:attrNameLst>
                                          <p:attrName>style.visibility</p:attrName>
                                        </p:attrNameLst>
                                      </p:cBhvr>
                                      <p:to>
                                        <p:strVal val="hidden"/>
                                      </p:to>
                                    </p:set>
                                  </p:childTnLst>
                                </p:cTn>
                              </p:par>
                              <p:par>
                                <p:cTn id="56" presetID="10" presetClass="entr" presetSubtype="0" fill="hold" nodeType="withEffect">
                                  <p:stCondLst>
                                    <p:cond delay="0"/>
                                  </p:stCondLst>
                                  <p:childTnLst>
                                    <p:set>
                                      <p:cBhvr>
                                        <p:cTn id="57" dur="1" fill="hold">
                                          <p:stCondLst>
                                            <p:cond delay="0"/>
                                          </p:stCondLst>
                                        </p:cTn>
                                        <p:tgtEl>
                                          <p:spTgt spid="38"/>
                                        </p:tgtEl>
                                        <p:attrNameLst>
                                          <p:attrName>style.visibility</p:attrName>
                                        </p:attrNameLst>
                                      </p:cBhvr>
                                      <p:to>
                                        <p:strVal val="visible"/>
                                      </p:to>
                                    </p:set>
                                    <p:animEffect transition="in" filter="fade">
                                      <p:cBhvr>
                                        <p:cTn id="58"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88845659-F06C-4FCC-9720-5FC1522E604F}"/>
              </a:ext>
            </a:extLst>
          </p:cNvPr>
          <p:cNvGrpSpPr/>
          <p:nvPr/>
        </p:nvGrpSpPr>
        <p:grpSpPr>
          <a:xfrm rot="20657822">
            <a:off x="8071648" y="939933"/>
            <a:ext cx="2259314" cy="3939798"/>
            <a:chOff x="8071648" y="939933"/>
            <a:chExt cx="2259314" cy="3939798"/>
          </a:xfrm>
        </p:grpSpPr>
        <p:sp>
          <p:nvSpPr>
            <p:cNvPr id="12" name="Oval 11">
              <a:extLst>
                <a:ext uri="{FF2B5EF4-FFF2-40B4-BE49-F238E27FC236}">
                  <a16:creationId xmlns:a16="http://schemas.microsoft.com/office/drawing/2014/main" id="{66E8CFD8-F52C-46CA-9990-9675BAEB3214}"/>
                </a:ext>
              </a:extLst>
            </p:cNvPr>
            <p:cNvSpPr/>
            <p:nvPr/>
          </p:nvSpPr>
          <p:spPr>
            <a:xfrm rot="999252">
              <a:off x="8071648" y="939933"/>
              <a:ext cx="2259314" cy="393979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4" name="Straight Arrow Connector 3">
              <a:extLst>
                <a:ext uri="{FF2B5EF4-FFF2-40B4-BE49-F238E27FC236}">
                  <a16:creationId xmlns:a16="http://schemas.microsoft.com/office/drawing/2014/main" id="{CD6BC054-7847-4A22-B7C8-A7D516511EB9}"/>
                </a:ext>
              </a:extLst>
            </p:cNvPr>
            <p:cNvCxnSpPr>
              <a:cxnSpLocks/>
              <a:endCxn id="12" idx="1"/>
            </p:cNvCxnSpPr>
            <p:nvPr/>
          </p:nvCxnSpPr>
          <p:spPr>
            <a:xfrm flipH="1" flipV="1">
              <a:off x="8835231" y="1346405"/>
              <a:ext cx="334169" cy="1552370"/>
            </a:xfrm>
            <a:prstGeom prst="straightConnector1">
              <a:avLst/>
            </a:prstGeom>
            <a:ln w="38100">
              <a:tailEnd type="triangle"/>
            </a:ln>
          </p:spPr>
          <p:style>
            <a:lnRef idx="1">
              <a:schemeClr val="accent4"/>
            </a:lnRef>
            <a:fillRef idx="0">
              <a:schemeClr val="accent4"/>
            </a:fillRef>
            <a:effectRef idx="0">
              <a:schemeClr val="accent4"/>
            </a:effectRef>
            <a:fontRef idx="minor">
              <a:schemeClr val="tx1"/>
            </a:fontRef>
          </p:style>
        </p:cxnSp>
      </p:grpSp>
      <p:sp>
        <p:nvSpPr>
          <p:cNvPr id="10" name="Oval 9">
            <a:extLst>
              <a:ext uri="{FF2B5EF4-FFF2-40B4-BE49-F238E27FC236}">
                <a16:creationId xmlns:a16="http://schemas.microsoft.com/office/drawing/2014/main" id="{F3F2A051-5D24-488F-955D-03AA0010570E}"/>
              </a:ext>
            </a:extLst>
          </p:cNvPr>
          <p:cNvSpPr/>
          <p:nvPr/>
        </p:nvSpPr>
        <p:spPr>
          <a:xfrm>
            <a:off x="8319965" y="1195754"/>
            <a:ext cx="1767942" cy="3428157"/>
          </a:xfrm>
          <a:prstGeom prst="ellipse">
            <a:avLst/>
          </a:prstGeom>
          <a:solidFill>
            <a:srgbClr val="0070C0">
              <a:alpha val="7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FDCC4A42-568A-4934-9885-16DEC9F8C297}"/>
              </a:ext>
            </a:extLst>
          </p:cNvPr>
          <p:cNvSpPr>
            <a:spLocks noGrp="1"/>
          </p:cNvSpPr>
          <p:nvPr>
            <p:ph type="title"/>
          </p:nvPr>
        </p:nvSpPr>
        <p:spPr/>
        <p:txBody>
          <a:bodyPr/>
          <a:lstStyle/>
          <a:p>
            <a:r>
              <a:rPr lang="en-GB" dirty="0">
                <a:solidFill>
                  <a:schemeClr val="tx1">
                    <a:lumMod val="50000"/>
                    <a:lumOff val="50000"/>
                  </a:schemeClr>
                </a:solidFill>
              </a:rPr>
              <a:t>EMA | </a:t>
            </a:r>
            <a:r>
              <a:rPr lang="en-GB" dirty="0"/>
              <a:t>Elliptic Representation</a:t>
            </a:r>
          </a:p>
        </p:txBody>
      </p:sp>
      <p:pic>
        <p:nvPicPr>
          <p:cNvPr id="39" name="Picture 38">
            <a:extLst>
              <a:ext uri="{FF2B5EF4-FFF2-40B4-BE49-F238E27FC236}">
                <a16:creationId xmlns:a16="http://schemas.microsoft.com/office/drawing/2014/main" id="{D9F8A907-A6D7-4676-AD57-53692C67158F}"/>
              </a:ext>
            </a:extLst>
          </p:cNvPr>
          <p:cNvPicPr>
            <a:picLocks noChangeAspect="1"/>
          </p:cNvPicPr>
          <p:nvPr>
            <p:custDataLst>
              <p:tags r:id="rId2"/>
            </p:custDataLst>
          </p:nvPr>
        </p:nvPicPr>
        <p:blipFill>
          <a:blip r:embed="rId11">
            <a:extLst>
              <a:ext uri="{28A0092B-C50C-407E-A947-70E740481C1C}">
                <a14:useLocalDpi xmlns:a14="http://schemas.microsoft.com/office/drawing/2010/main" val="0"/>
              </a:ext>
            </a:extLst>
          </a:blip>
          <a:stretch>
            <a:fillRect/>
          </a:stretch>
        </p:blipFill>
        <p:spPr>
          <a:xfrm>
            <a:off x="698156" y="2458649"/>
            <a:ext cx="4480459" cy="3364122"/>
          </a:xfrm>
          <a:prstGeom prst="rect">
            <a:avLst/>
          </a:prstGeom>
        </p:spPr>
      </p:pic>
      <p:cxnSp>
        <p:nvCxnSpPr>
          <p:cNvPr id="19" name="Straight Arrow Connector 18">
            <a:extLst>
              <a:ext uri="{FF2B5EF4-FFF2-40B4-BE49-F238E27FC236}">
                <a16:creationId xmlns:a16="http://schemas.microsoft.com/office/drawing/2014/main" id="{BA4925E4-C863-4A16-B70A-850CCC1423A4}"/>
              </a:ext>
            </a:extLst>
          </p:cNvPr>
          <p:cNvCxnSpPr>
            <a:cxnSpLocks/>
          </p:cNvCxnSpPr>
          <p:nvPr/>
        </p:nvCxnSpPr>
        <p:spPr>
          <a:xfrm flipH="1" flipV="1">
            <a:off x="8835231" y="1346405"/>
            <a:ext cx="334169" cy="1552370"/>
          </a:xfrm>
          <a:prstGeom prst="straightConnector1">
            <a:avLst/>
          </a:prstGeom>
          <a:ln w="38100">
            <a:tailEnd type="triangle"/>
          </a:ln>
        </p:spPr>
        <p:style>
          <a:lnRef idx="1">
            <a:schemeClr val="accent4"/>
          </a:lnRef>
          <a:fillRef idx="0">
            <a:schemeClr val="accent4"/>
          </a:fillRef>
          <a:effectRef idx="0">
            <a:schemeClr val="accent4"/>
          </a:effectRef>
          <a:fontRef idx="minor">
            <a:schemeClr val="tx1"/>
          </a:fontRef>
        </p:style>
      </p:cxnSp>
      <p:pic>
        <p:nvPicPr>
          <p:cNvPr id="32" name="Picture 31">
            <a:extLst>
              <a:ext uri="{FF2B5EF4-FFF2-40B4-BE49-F238E27FC236}">
                <a16:creationId xmlns:a16="http://schemas.microsoft.com/office/drawing/2014/main" id="{DA52C38E-8427-4C0D-9CBB-79C5909EA0C1}"/>
              </a:ext>
            </a:extLst>
          </p:cNvPr>
          <p:cNvPicPr>
            <a:picLocks noChangeAspect="1"/>
          </p:cNvPicPr>
          <p:nvPr>
            <p:custDataLst>
              <p:tags r:id="rId3"/>
            </p:custDataLst>
          </p:nvPr>
        </p:nvPicPr>
        <p:blipFill>
          <a:blip r:embed="rId12">
            <a:extLst>
              <a:ext uri="{28A0092B-C50C-407E-A947-70E740481C1C}">
                <a14:useLocalDpi xmlns:a14="http://schemas.microsoft.com/office/drawing/2010/main" val="0"/>
              </a:ext>
            </a:extLst>
          </a:blip>
          <a:stretch>
            <a:fillRect/>
          </a:stretch>
        </p:blipFill>
        <p:spPr>
          <a:xfrm>
            <a:off x="9035362" y="1424080"/>
            <a:ext cx="331886" cy="279924"/>
          </a:xfrm>
          <a:prstGeom prst="rect">
            <a:avLst/>
          </a:prstGeom>
        </p:spPr>
      </p:pic>
      <p:pic>
        <p:nvPicPr>
          <p:cNvPr id="28" name="Picture 27">
            <a:extLst>
              <a:ext uri="{FF2B5EF4-FFF2-40B4-BE49-F238E27FC236}">
                <a16:creationId xmlns:a16="http://schemas.microsoft.com/office/drawing/2014/main" id="{D25B9EF3-D17A-49E1-8FD4-16A4A6C510E5}"/>
              </a:ext>
            </a:extLst>
          </p:cNvPr>
          <p:cNvPicPr>
            <a:picLocks noChangeAspect="1"/>
          </p:cNvPicPr>
          <p:nvPr>
            <p:custDataLst>
              <p:tags r:id="rId4"/>
            </p:custDataLst>
          </p:nvPr>
        </p:nvPicPr>
        <p:blipFill>
          <a:blip r:embed="rId13">
            <a:extLst>
              <a:ext uri="{28A0092B-C50C-407E-A947-70E740481C1C}">
                <a14:useLocalDpi xmlns:a14="http://schemas.microsoft.com/office/drawing/2010/main" val="0"/>
              </a:ext>
            </a:extLst>
          </a:blip>
          <a:stretch>
            <a:fillRect/>
          </a:stretch>
        </p:blipFill>
        <p:spPr>
          <a:xfrm>
            <a:off x="7553135" y="1327939"/>
            <a:ext cx="420724" cy="291657"/>
          </a:xfrm>
          <a:prstGeom prst="rect">
            <a:avLst/>
          </a:prstGeom>
        </p:spPr>
      </p:pic>
      <p:pic>
        <p:nvPicPr>
          <p:cNvPr id="41" name="Picture 40">
            <a:extLst>
              <a:ext uri="{FF2B5EF4-FFF2-40B4-BE49-F238E27FC236}">
                <a16:creationId xmlns:a16="http://schemas.microsoft.com/office/drawing/2014/main" id="{B9AB19F3-001B-448F-8F78-2BC008473453}"/>
              </a:ext>
            </a:extLst>
          </p:cNvPr>
          <p:cNvPicPr>
            <a:picLocks noChangeAspect="1"/>
          </p:cNvPicPr>
          <p:nvPr>
            <p:custDataLst>
              <p:tags r:id="rId5"/>
            </p:custDataLst>
          </p:nvPr>
        </p:nvPicPr>
        <p:blipFill>
          <a:blip r:embed="rId14">
            <a:extLst>
              <a:ext uri="{28A0092B-C50C-407E-A947-70E740481C1C}">
                <a14:useLocalDpi xmlns:a14="http://schemas.microsoft.com/office/drawing/2010/main" val="0"/>
              </a:ext>
            </a:extLst>
          </a:blip>
          <a:stretch>
            <a:fillRect/>
          </a:stretch>
        </p:blipFill>
        <p:spPr>
          <a:xfrm>
            <a:off x="10134566" y="4330578"/>
            <a:ext cx="427429" cy="268191"/>
          </a:xfrm>
          <a:prstGeom prst="rect">
            <a:avLst/>
          </a:prstGeom>
        </p:spPr>
      </p:pic>
      <p:cxnSp>
        <p:nvCxnSpPr>
          <p:cNvPr id="5" name="Straight Arrow Connector 4">
            <a:extLst>
              <a:ext uri="{FF2B5EF4-FFF2-40B4-BE49-F238E27FC236}">
                <a16:creationId xmlns:a16="http://schemas.microsoft.com/office/drawing/2014/main" id="{53EE3480-688E-4CC1-A3B4-43D09DD06D37}"/>
              </a:ext>
            </a:extLst>
          </p:cNvPr>
          <p:cNvCxnSpPr>
            <a:cxnSpLocks/>
            <a:stCxn id="12" idx="1"/>
          </p:cNvCxnSpPr>
          <p:nvPr/>
        </p:nvCxnSpPr>
        <p:spPr>
          <a:xfrm flipV="1">
            <a:off x="8425752" y="1150379"/>
            <a:ext cx="224535" cy="353455"/>
          </a:xfrm>
          <a:prstGeom prst="straightConnector1">
            <a:avLst/>
          </a:prstGeom>
          <a:ln w="9525"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7" name="Straight Arrow Connector 6">
            <a:extLst>
              <a:ext uri="{FF2B5EF4-FFF2-40B4-BE49-F238E27FC236}">
                <a16:creationId xmlns:a16="http://schemas.microsoft.com/office/drawing/2014/main" id="{A4075E0C-0825-45B8-954C-CA92D23FF537}"/>
              </a:ext>
            </a:extLst>
          </p:cNvPr>
          <p:cNvCxnSpPr>
            <a:cxnSpLocks/>
            <a:stCxn id="12" idx="1"/>
          </p:cNvCxnSpPr>
          <p:nvPr/>
        </p:nvCxnSpPr>
        <p:spPr>
          <a:xfrm flipH="1" flipV="1">
            <a:off x="7898667" y="1195754"/>
            <a:ext cx="527085" cy="30808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69D34F2B-D562-4E26-AF63-BB6F68EB7F7C}"/>
              </a:ext>
            </a:extLst>
          </p:cNvPr>
          <p:cNvCxnSpPr>
            <a:cxnSpLocks/>
          </p:cNvCxnSpPr>
          <p:nvPr/>
        </p:nvCxnSpPr>
        <p:spPr>
          <a:xfrm flipV="1">
            <a:off x="8833429" y="1054562"/>
            <a:ext cx="367876" cy="291844"/>
          </a:xfrm>
          <a:prstGeom prst="straightConnector1">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7" name="Straight Arrow Connector 16">
            <a:extLst>
              <a:ext uri="{FF2B5EF4-FFF2-40B4-BE49-F238E27FC236}">
                <a16:creationId xmlns:a16="http://schemas.microsoft.com/office/drawing/2014/main" id="{FD50EE9F-961C-427B-A6B1-4DCED4C88354}"/>
              </a:ext>
            </a:extLst>
          </p:cNvPr>
          <p:cNvCxnSpPr/>
          <p:nvPr/>
        </p:nvCxnSpPr>
        <p:spPr>
          <a:xfrm flipH="1" flipV="1">
            <a:off x="8465344" y="871745"/>
            <a:ext cx="369887" cy="474660"/>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pic>
        <p:nvPicPr>
          <p:cNvPr id="25" name="Picture 24">
            <a:extLst>
              <a:ext uri="{FF2B5EF4-FFF2-40B4-BE49-F238E27FC236}">
                <a16:creationId xmlns:a16="http://schemas.microsoft.com/office/drawing/2014/main" id="{FC3B1722-CDDF-426F-8DF7-B44ED2CD016F}"/>
              </a:ext>
            </a:extLst>
          </p:cNvPr>
          <p:cNvPicPr>
            <a:picLocks noChangeAspect="1"/>
          </p:cNvPicPr>
          <p:nvPr>
            <p:custDataLst>
              <p:tags r:id="rId6"/>
            </p:custDataLst>
          </p:nvPr>
        </p:nvPicPr>
        <p:blipFill>
          <a:blip r:embed="rId15">
            <a:extLst>
              <a:ext uri="{28A0092B-C50C-407E-A947-70E740481C1C}">
                <a14:useLocalDpi xmlns:a14="http://schemas.microsoft.com/office/drawing/2010/main" val="0"/>
              </a:ext>
            </a:extLst>
          </a:blip>
          <a:stretch>
            <a:fillRect/>
          </a:stretch>
        </p:blipFill>
        <p:spPr>
          <a:xfrm>
            <a:off x="8594836" y="594041"/>
            <a:ext cx="435810" cy="279924"/>
          </a:xfrm>
          <a:prstGeom prst="rect">
            <a:avLst/>
          </a:prstGeom>
        </p:spPr>
      </p:pic>
      <p:pic>
        <p:nvPicPr>
          <p:cNvPr id="36" name="Picture 35">
            <a:extLst>
              <a:ext uri="{FF2B5EF4-FFF2-40B4-BE49-F238E27FC236}">
                <a16:creationId xmlns:a16="http://schemas.microsoft.com/office/drawing/2014/main" id="{E896CCA9-BA61-413F-8DDC-527B3D66DBB4}"/>
              </a:ext>
            </a:extLst>
          </p:cNvPr>
          <p:cNvPicPr>
            <a:picLocks noChangeAspect="1"/>
          </p:cNvPicPr>
          <p:nvPr>
            <p:custDataLst>
              <p:tags r:id="rId7"/>
            </p:custDataLst>
          </p:nvPr>
        </p:nvPicPr>
        <p:blipFill>
          <a:blip r:embed="rId16">
            <a:extLst>
              <a:ext uri="{28A0092B-C50C-407E-A947-70E740481C1C}">
                <a14:useLocalDpi xmlns:a14="http://schemas.microsoft.com/office/drawing/2010/main" val="0"/>
              </a:ext>
            </a:extLst>
          </a:blip>
          <a:stretch>
            <a:fillRect/>
          </a:stretch>
        </p:blipFill>
        <p:spPr>
          <a:xfrm>
            <a:off x="6766925" y="2390436"/>
            <a:ext cx="412343" cy="293334"/>
          </a:xfrm>
          <a:prstGeom prst="rect">
            <a:avLst/>
          </a:prstGeom>
        </p:spPr>
      </p:pic>
      <p:pic>
        <p:nvPicPr>
          <p:cNvPr id="34" name="Picture 33">
            <a:extLst>
              <a:ext uri="{FF2B5EF4-FFF2-40B4-BE49-F238E27FC236}">
                <a16:creationId xmlns:a16="http://schemas.microsoft.com/office/drawing/2014/main" id="{5FB345D6-5C16-4559-8885-42402F2EE46D}"/>
              </a:ext>
            </a:extLst>
          </p:cNvPr>
          <p:cNvPicPr>
            <a:picLocks noChangeAspect="1"/>
          </p:cNvPicPr>
          <p:nvPr>
            <p:custDataLst>
              <p:tags r:id="rId8"/>
            </p:custDataLst>
          </p:nvPr>
        </p:nvPicPr>
        <p:blipFill>
          <a:blip r:embed="rId17">
            <a:extLst>
              <a:ext uri="{28A0092B-C50C-407E-A947-70E740481C1C}">
                <a14:useLocalDpi xmlns:a14="http://schemas.microsoft.com/office/drawing/2010/main" val="0"/>
              </a:ext>
            </a:extLst>
          </a:blip>
          <a:stretch>
            <a:fillRect/>
          </a:stretch>
        </p:blipFill>
        <p:spPr>
          <a:xfrm>
            <a:off x="8454430" y="2110512"/>
            <a:ext cx="269867" cy="279924"/>
          </a:xfrm>
          <a:prstGeom prst="rect">
            <a:avLst/>
          </a:prstGeom>
        </p:spPr>
      </p:pic>
    </p:spTree>
    <p:custDataLst>
      <p:tags r:id="rId1"/>
    </p:custDataLst>
    <p:extLst>
      <p:ext uri="{BB962C8B-B14F-4D97-AF65-F5344CB8AC3E}">
        <p14:creationId xmlns:p14="http://schemas.microsoft.com/office/powerpoint/2010/main" val="2080708929"/>
      </p:ext>
    </p:extLst>
  </p:cSld>
  <p:clrMapOvr>
    <a:masterClrMapping/>
  </p:clrMapOvr>
  <mc:AlternateContent xmlns:mc="http://schemas.openxmlformats.org/markup-compatibility/2006" xmlns:p14="http://schemas.microsoft.com/office/powerpoint/2010/main">
    <mc:Choice Requires="p14">
      <p:transition spd="med" p14:dur="700" advTm="306">
        <p:fade/>
      </p:transition>
    </mc:Choice>
    <mc:Fallback xmlns="">
      <p:transition spd="med" advTm="306">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CC4A42-568A-4934-9885-16DEC9F8C297}"/>
              </a:ext>
            </a:extLst>
          </p:cNvPr>
          <p:cNvSpPr>
            <a:spLocks noGrp="1"/>
          </p:cNvSpPr>
          <p:nvPr>
            <p:ph type="title"/>
          </p:nvPr>
        </p:nvSpPr>
        <p:spPr/>
        <p:txBody>
          <a:bodyPr/>
          <a:lstStyle/>
          <a:p>
            <a:r>
              <a:rPr lang="en-GB" dirty="0">
                <a:solidFill>
                  <a:schemeClr val="tx1">
                    <a:lumMod val="50000"/>
                    <a:lumOff val="50000"/>
                  </a:schemeClr>
                </a:solidFill>
              </a:rPr>
              <a:t>EMA | </a:t>
            </a:r>
            <a:r>
              <a:rPr lang="en-GB" dirty="0"/>
              <a:t>Observations</a:t>
            </a:r>
          </a:p>
        </p:txBody>
      </p:sp>
      <p:pic>
        <p:nvPicPr>
          <p:cNvPr id="41" name="Picture 40">
            <a:extLst>
              <a:ext uri="{FF2B5EF4-FFF2-40B4-BE49-F238E27FC236}">
                <a16:creationId xmlns:a16="http://schemas.microsoft.com/office/drawing/2014/main" id="{7F14AC77-EAB4-469F-991A-56D5B9EDCAD8}"/>
              </a:ext>
            </a:extLst>
          </p:cNvPr>
          <p:cNvPicPr>
            <a:picLocks noChangeAspect="1"/>
          </p:cNvPicPr>
          <p:nvPr>
            <p:custDataLst>
              <p:tags r:id="rId2"/>
            </p:custDataLst>
          </p:nvPr>
        </p:nvPicPr>
        <p:blipFill>
          <a:blip r:embed="rId5">
            <a:extLst>
              <a:ext uri="{28A0092B-C50C-407E-A947-70E740481C1C}">
                <a14:useLocalDpi xmlns:a14="http://schemas.microsoft.com/office/drawing/2010/main" val="0"/>
              </a:ext>
            </a:extLst>
          </a:blip>
          <a:stretch>
            <a:fillRect/>
          </a:stretch>
        </p:blipFill>
        <p:spPr>
          <a:xfrm>
            <a:off x="428625" y="3291689"/>
            <a:ext cx="6991380" cy="3312162"/>
          </a:xfrm>
          <a:prstGeom prst="rect">
            <a:avLst/>
          </a:prstGeom>
        </p:spPr>
      </p:pic>
      <p:sp>
        <p:nvSpPr>
          <p:cNvPr id="6" name="Rectangle 5">
            <a:extLst>
              <a:ext uri="{FF2B5EF4-FFF2-40B4-BE49-F238E27FC236}">
                <a16:creationId xmlns:a16="http://schemas.microsoft.com/office/drawing/2014/main" id="{ACD029B6-2443-4A49-80D0-D326887ACE9C}"/>
              </a:ext>
            </a:extLst>
          </p:cNvPr>
          <p:cNvSpPr/>
          <p:nvPr/>
        </p:nvSpPr>
        <p:spPr>
          <a:xfrm>
            <a:off x="181770" y="3215489"/>
            <a:ext cx="96715" cy="125173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7" name="Rectangle 6">
            <a:extLst>
              <a:ext uri="{FF2B5EF4-FFF2-40B4-BE49-F238E27FC236}">
                <a16:creationId xmlns:a16="http://schemas.microsoft.com/office/drawing/2014/main" id="{DE063D3E-EA75-46EE-9EE8-7B60892D08FB}"/>
              </a:ext>
            </a:extLst>
          </p:cNvPr>
          <p:cNvSpPr/>
          <p:nvPr/>
        </p:nvSpPr>
        <p:spPr>
          <a:xfrm>
            <a:off x="181770" y="4623911"/>
            <a:ext cx="96715" cy="40528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9" name="Rectangle 8">
            <a:extLst>
              <a:ext uri="{FF2B5EF4-FFF2-40B4-BE49-F238E27FC236}">
                <a16:creationId xmlns:a16="http://schemas.microsoft.com/office/drawing/2014/main" id="{D58E3D8D-6437-444A-8EB9-0407BBA8936A}"/>
              </a:ext>
            </a:extLst>
          </p:cNvPr>
          <p:cNvSpPr/>
          <p:nvPr/>
        </p:nvSpPr>
        <p:spPr>
          <a:xfrm>
            <a:off x="181770" y="5185886"/>
            <a:ext cx="96715" cy="9704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43" name="Rectangle 42">
            <a:extLst>
              <a:ext uri="{FF2B5EF4-FFF2-40B4-BE49-F238E27FC236}">
                <a16:creationId xmlns:a16="http://schemas.microsoft.com/office/drawing/2014/main" id="{F7AB2C5D-B03B-4417-93FC-99E79757261F}"/>
              </a:ext>
            </a:extLst>
          </p:cNvPr>
          <p:cNvSpPr/>
          <p:nvPr/>
        </p:nvSpPr>
        <p:spPr>
          <a:xfrm>
            <a:off x="181769" y="6198562"/>
            <a:ext cx="96715" cy="40528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pic>
        <p:nvPicPr>
          <p:cNvPr id="47" name="Picture 46">
            <a:extLst>
              <a:ext uri="{FF2B5EF4-FFF2-40B4-BE49-F238E27FC236}">
                <a16:creationId xmlns:a16="http://schemas.microsoft.com/office/drawing/2014/main" id="{EB7CAE89-9A38-4D54-8165-8206CB2EAF4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43023" y="454827"/>
            <a:ext cx="7035394" cy="3819475"/>
          </a:xfrm>
          <a:prstGeom prst="rect">
            <a:avLst/>
          </a:prstGeom>
        </p:spPr>
      </p:pic>
    </p:spTree>
    <p:custDataLst>
      <p:tags r:id="rId1"/>
    </p:custDataLst>
    <p:extLst>
      <p:ext uri="{BB962C8B-B14F-4D97-AF65-F5344CB8AC3E}">
        <p14:creationId xmlns:p14="http://schemas.microsoft.com/office/powerpoint/2010/main" val="50488188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advTm="1250">
        <p15:prstTrans prst="pageCurlDouble"/>
      </p:transition>
    </mc:Choice>
    <mc:Fallback xmlns="">
      <p:transition advTm="125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xit" presetSubtype="1" fill="hold" grpId="1" nodeType="clickEffect">
                                  <p:stCondLst>
                                    <p:cond delay="0"/>
                                  </p:stCondLst>
                                  <p:childTnLst>
                                    <p:animEffect transition="out" filter="wipe(up)">
                                      <p:cBhvr>
                                        <p:cTn id="11" dur="500"/>
                                        <p:tgtEl>
                                          <p:spTgt spid="6"/>
                                        </p:tgtEl>
                                      </p:cBhvr>
                                    </p:animEffect>
                                    <p:set>
                                      <p:cBhvr>
                                        <p:cTn id="12" dur="1" fill="hold">
                                          <p:stCondLst>
                                            <p:cond delay="499"/>
                                          </p:stCondLst>
                                        </p:cTn>
                                        <p:tgtEl>
                                          <p:spTgt spid="6"/>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up)">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xit" presetSubtype="1" fill="hold" grpId="1" nodeType="clickEffect">
                                  <p:stCondLst>
                                    <p:cond delay="0"/>
                                  </p:stCondLst>
                                  <p:childTnLst>
                                    <p:animEffect transition="out" filter="wipe(up)">
                                      <p:cBhvr>
                                        <p:cTn id="21" dur="500"/>
                                        <p:tgtEl>
                                          <p:spTgt spid="7"/>
                                        </p:tgtEl>
                                      </p:cBhvr>
                                    </p:animEffect>
                                    <p:set>
                                      <p:cBhvr>
                                        <p:cTn id="22" dur="1" fill="hold">
                                          <p:stCondLst>
                                            <p:cond delay="499"/>
                                          </p:stCondLst>
                                        </p:cTn>
                                        <p:tgtEl>
                                          <p:spTgt spid="7"/>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wipe(up)">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xit" presetSubtype="1" fill="hold" grpId="1" nodeType="clickEffect">
                                  <p:stCondLst>
                                    <p:cond delay="0"/>
                                  </p:stCondLst>
                                  <p:childTnLst>
                                    <p:animEffect transition="out" filter="wipe(up)">
                                      <p:cBhvr>
                                        <p:cTn id="31" dur="500"/>
                                        <p:tgtEl>
                                          <p:spTgt spid="9"/>
                                        </p:tgtEl>
                                      </p:cBhvr>
                                    </p:animEffect>
                                    <p:set>
                                      <p:cBhvr>
                                        <p:cTn id="32" dur="1" fill="hold">
                                          <p:stCondLst>
                                            <p:cond delay="499"/>
                                          </p:stCondLst>
                                        </p:cTn>
                                        <p:tgtEl>
                                          <p:spTgt spid="9"/>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grpId="0" nodeType="clickEffect">
                                  <p:stCondLst>
                                    <p:cond delay="0"/>
                                  </p:stCondLst>
                                  <p:childTnLst>
                                    <p:set>
                                      <p:cBhvr>
                                        <p:cTn id="36" dur="1" fill="hold">
                                          <p:stCondLst>
                                            <p:cond delay="0"/>
                                          </p:stCondLst>
                                        </p:cTn>
                                        <p:tgtEl>
                                          <p:spTgt spid="43"/>
                                        </p:tgtEl>
                                        <p:attrNameLst>
                                          <p:attrName>style.visibility</p:attrName>
                                        </p:attrNameLst>
                                      </p:cBhvr>
                                      <p:to>
                                        <p:strVal val="visible"/>
                                      </p:to>
                                    </p:set>
                                    <p:animEffect transition="in" filter="wipe(up)">
                                      <p:cBhvr>
                                        <p:cTn id="37" dur="500"/>
                                        <p:tgtEl>
                                          <p:spTgt spid="43"/>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xit" presetSubtype="1" fill="hold" grpId="1" nodeType="clickEffect">
                                  <p:stCondLst>
                                    <p:cond delay="0"/>
                                  </p:stCondLst>
                                  <p:childTnLst>
                                    <p:animEffect transition="out" filter="wipe(up)">
                                      <p:cBhvr>
                                        <p:cTn id="41" dur="500"/>
                                        <p:tgtEl>
                                          <p:spTgt spid="43"/>
                                        </p:tgtEl>
                                      </p:cBhvr>
                                    </p:animEffect>
                                    <p:set>
                                      <p:cBhvr>
                                        <p:cTn id="42" dur="1" fill="hold">
                                          <p:stCondLst>
                                            <p:cond delay="499"/>
                                          </p:stCondLst>
                                        </p:cTn>
                                        <p:tgtEl>
                                          <p:spTgt spid="4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animBg="1"/>
      <p:bldP spid="7" grpId="1" animBg="1"/>
      <p:bldP spid="9" grpId="0" animBg="1"/>
      <p:bldP spid="9" grpId="1" animBg="1"/>
      <p:bldP spid="43" grpId="0" animBg="1"/>
      <p:bldP spid="43" grpId="1" animBg="1"/>
    </p:bld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CC4A42-568A-4934-9885-16DEC9F8C297}"/>
              </a:ext>
            </a:extLst>
          </p:cNvPr>
          <p:cNvSpPr>
            <a:spLocks noGrp="1"/>
          </p:cNvSpPr>
          <p:nvPr>
            <p:ph type="title"/>
          </p:nvPr>
        </p:nvSpPr>
        <p:spPr/>
        <p:txBody>
          <a:bodyPr/>
          <a:lstStyle/>
          <a:p>
            <a:r>
              <a:rPr lang="en-GB" dirty="0">
                <a:solidFill>
                  <a:schemeClr val="tx1">
                    <a:lumMod val="50000"/>
                    <a:lumOff val="50000"/>
                  </a:schemeClr>
                </a:solidFill>
              </a:rPr>
              <a:t>EMA | </a:t>
            </a:r>
            <a:r>
              <a:rPr lang="en-GB" dirty="0"/>
              <a:t>Observations</a:t>
            </a:r>
          </a:p>
        </p:txBody>
      </p:sp>
      <p:pic>
        <p:nvPicPr>
          <p:cNvPr id="17" name="Picture 16">
            <a:extLst>
              <a:ext uri="{FF2B5EF4-FFF2-40B4-BE49-F238E27FC236}">
                <a16:creationId xmlns:a16="http://schemas.microsoft.com/office/drawing/2014/main" id="{3CACE55B-2C68-449A-8A6A-9B3F1260717E}"/>
              </a:ext>
            </a:extLst>
          </p:cNvPr>
          <p:cNvPicPr>
            <a:picLocks noChangeAspect="1"/>
          </p:cNvPicPr>
          <p:nvPr>
            <p:custDataLst>
              <p:tags r:id="rId2"/>
            </p:custDataLst>
          </p:nvPr>
        </p:nvPicPr>
        <p:blipFill>
          <a:blip r:embed="rId5">
            <a:extLst>
              <a:ext uri="{28A0092B-C50C-407E-A947-70E740481C1C}">
                <a14:useLocalDpi xmlns:a14="http://schemas.microsoft.com/office/drawing/2010/main" val="0"/>
              </a:ext>
            </a:extLst>
          </a:blip>
          <a:stretch>
            <a:fillRect/>
          </a:stretch>
        </p:blipFill>
        <p:spPr>
          <a:xfrm>
            <a:off x="504826" y="2485124"/>
            <a:ext cx="7559606" cy="3974263"/>
          </a:xfrm>
          <a:prstGeom prst="rect">
            <a:avLst/>
          </a:prstGeom>
        </p:spPr>
      </p:pic>
      <p:sp>
        <p:nvSpPr>
          <p:cNvPr id="6" name="Rectangle 5">
            <a:extLst>
              <a:ext uri="{FF2B5EF4-FFF2-40B4-BE49-F238E27FC236}">
                <a16:creationId xmlns:a16="http://schemas.microsoft.com/office/drawing/2014/main" id="{ACD029B6-2443-4A49-80D0-D326887ACE9C}"/>
              </a:ext>
            </a:extLst>
          </p:cNvPr>
          <p:cNvSpPr/>
          <p:nvPr/>
        </p:nvSpPr>
        <p:spPr>
          <a:xfrm>
            <a:off x="181770" y="2416293"/>
            <a:ext cx="96715" cy="145403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7" name="Rectangle 6">
            <a:extLst>
              <a:ext uri="{FF2B5EF4-FFF2-40B4-BE49-F238E27FC236}">
                <a16:creationId xmlns:a16="http://schemas.microsoft.com/office/drawing/2014/main" id="{DE063D3E-EA75-46EE-9EE8-7B60892D08FB}"/>
              </a:ext>
            </a:extLst>
          </p:cNvPr>
          <p:cNvSpPr/>
          <p:nvPr/>
        </p:nvSpPr>
        <p:spPr>
          <a:xfrm>
            <a:off x="181770" y="3971448"/>
            <a:ext cx="96715" cy="40528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9" name="Rectangle 8">
            <a:extLst>
              <a:ext uri="{FF2B5EF4-FFF2-40B4-BE49-F238E27FC236}">
                <a16:creationId xmlns:a16="http://schemas.microsoft.com/office/drawing/2014/main" id="{D58E3D8D-6437-444A-8EB9-0407BBA8936A}"/>
              </a:ext>
            </a:extLst>
          </p:cNvPr>
          <p:cNvSpPr/>
          <p:nvPr/>
        </p:nvSpPr>
        <p:spPr>
          <a:xfrm>
            <a:off x="181770" y="4472255"/>
            <a:ext cx="96715" cy="40528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24" name="Rectangle 23">
            <a:extLst>
              <a:ext uri="{FF2B5EF4-FFF2-40B4-BE49-F238E27FC236}">
                <a16:creationId xmlns:a16="http://schemas.microsoft.com/office/drawing/2014/main" id="{29094215-6068-4D33-862E-8210DEAF709C}"/>
              </a:ext>
            </a:extLst>
          </p:cNvPr>
          <p:cNvSpPr/>
          <p:nvPr/>
        </p:nvSpPr>
        <p:spPr>
          <a:xfrm>
            <a:off x="181769" y="5053280"/>
            <a:ext cx="96715" cy="140610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pic>
        <p:nvPicPr>
          <p:cNvPr id="23" name="Picture 22">
            <a:extLst>
              <a:ext uri="{FF2B5EF4-FFF2-40B4-BE49-F238E27FC236}">
                <a16:creationId xmlns:a16="http://schemas.microsoft.com/office/drawing/2014/main" id="{6BF12DD8-1F0E-463B-9469-A86A7CE46AB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81574" y="506556"/>
            <a:ext cx="7028655" cy="3680278"/>
          </a:xfrm>
          <a:prstGeom prst="rect">
            <a:avLst/>
          </a:prstGeom>
        </p:spPr>
      </p:pic>
    </p:spTree>
    <p:custDataLst>
      <p:tags r:id="rId1"/>
    </p:custDataLst>
    <p:extLst>
      <p:ext uri="{BB962C8B-B14F-4D97-AF65-F5344CB8AC3E}">
        <p14:creationId xmlns:p14="http://schemas.microsoft.com/office/powerpoint/2010/main" val="206414982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advTm="1090">
        <p15:prstTrans prst="pageCurlDouble"/>
      </p:transition>
    </mc:Choice>
    <mc:Fallback xmlns="">
      <p:transition advTm="109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xit" presetSubtype="1" fill="hold" grpId="1" nodeType="clickEffect">
                                  <p:stCondLst>
                                    <p:cond delay="0"/>
                                  </p:stCondLst>
                                  <p:childTnLst>
                                    <p:animEffect transition="out" filter="wipe(up)">
                                      <p:cBhvr>
                                        <p:cTn id="11" dur="500"/>
                                        <p:tgtEl>
                                          <p:spTgt spid="6"/>
                                        </p:tgtEl>
                                      </p:cBhvr>
                                    </p:animEffect>
                                    <p:set>
                                      <p:cBhvr>
                                        <p:cTn id="12" dur="1" fill="hold">
                                          <p:stCondLst>
                                            <p:cond delay="499"/>
                                          </p:stCondLst>
                                        </p:cTn>
                                        <p:tgtEl>
                                          <p:spTgt spid="6"/>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up)">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xit" presetSubtype="1" fill="hold" grpId="1" nodeType="clickEffect">
                                  <p:stCondLst>
                                    <p:cond delay="0"/>
                                  </p:stCondLst>
                                  <p:childTnLst>
                                    <p:animEffect transition="out" filter="wipe(up)">
                                      <p:cBhvr>
                                        <p:cTn id="21" dur="500"/>
                                        <p:tgtEl>
                                          <p:spTgt spid="7"/>
                                        </p:tgtEl>
                                      </p:cBhvr>
                                    </p:animEffect>
                                    <p:set>
                                      <p:cBhvr>
                                        <p:cTn id="22" dur="1" fill="hold">
                                          <p:stCondLst>
                                            <p:cond delay="499"/>
                                          </p:stCondLst>
                                        </p:cTn>
                                        <p:tgtEl>
                                          <p:spTgt spid="7"/>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wipe(up)">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xit" presetSubtype="1" fill="hold" grpId="1" nodeType="clickEffect">
                                  <p:stCondLst>
                                    <p:cond delay="0"/>
                                  </p:stCondLst>
                                  <p:childTnLst>
                                    <p:animEffect transition="out" filter="wipe(up)">
                                      <p:cBhvr>
                                        <p:cTn id="31" dur="500"/>
                                        <p:tgtEl>
                                          <p:spTgt spid="9"/>
                                        </p:tgtEl>
                                      </p:cBhvr>
                                    </p:animEffect>
                                    <p:set>
                                      <p:cBhvr>
                                        <p:cTn id="32" dur="1" fill="hold">
                                          <p:stCondLst>
                                            <p:cond delay="499"/>
                                          </p:stCondLst>
                                        </p:cTn>
                                        <p:tgtEl>
                                          <p:spTgt spid="9"/>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grpId="0" nodeType="click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wipe(up)">
                                      <p:cBhvr>
                                        <p:cTn id="37" dur="500"/>
                                        <p:tgtEl>
                                          <p:spTgt spid="24"/>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xit" presetSubtype="1" fill="hold" grpId="1" nodeType="clickEffect">
                                  <p:stCondLst>
                                    <p:cond delay="0"/>
                                  </p:stCondLst>
                                  <p:childTnLst>
                                    <p:animEffect transition="out" filter="wipe(up)">
                                      <p:cBhvr>
                                        <p:cTn id="41" dur="500"/>
                                        <p:tgtEl>
                                          <p:spTgt spid="24"/>
                                        </p:tgtEl>
                                      </p:cBhvr>
                                    </p:animEffect>
                                    <p:set>
                                      <p:cBhvr>
                                        <p:cTn id="42" dur="1" fill="hold">
                                          <p:stCondLst>
                                            <p:cond delay="499"/>
                                          </p:stCondLst>
                                        </p:cTn>
                                        <p:tgtEl>
                                          <p:spTgt spid="2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animBg="1"/>
      <p:bldP spid="7" grpId="1" animBg="1"/>
      <p:bldP spid="9" grpId="0" animBg="1"/>
      <p:bldP spid="9" grpId="1" animBg="1"/>
      <p:bldP spid="24" grpId="0" animBg="1"/>
      <p:bldP spid="24" grpId="1"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EFFC419-1F8A-4AF4-B217-701C0925E7B0}"/>
              </a:ext>
            </a:extLst>
          </p:cNvPr>
          <p:cNvSpPr txBox="1"/>
          <p:nvPr/>
        </p:nvSpPr>
        <p:spPr>
          <a:xfrm>
            <a:off x="10243758" y="6323077"/>
            <a:ext cx="1806633" cy="369332"/>
          </a:xfrm>
          <a:prstGeom prst="rect">
            <a:avLst/>
          </a:prstGeom>
          <a:noFill/>
        </p:spPr>
        <p:txBody>
          <a:bodyPr wrap="square" rtlCol="0">
            <a:spAutoFit/>
          </a:bodyPr>
          <a:lstStyle/>
          <a:p>
            <a:pPr algn="ctr"/>
            <a:r>
              <a:rPr lang="en-GB" dirty="0"/>
              <a:t>* co-authors</a:t>
            </a:r>
          </a:p>
        </p:txBody>
      </p:sp>
      <p:pic>
        <p:nvPicPr>
          <p:cNvPr id="1026" name="Picture 2" descr="http://quic.ulb.ac.be/_media/members/jroland-quic.jpg?w=150&amp;tok=c7be3b">
            <a:extLst>
              <a:ext uri="{FF2B5EF4-FFF2-40B4-BE49-F238E27FC236}">
                <a16:creationId xmlns:a16="http://schemas.microsoft.com/office/drawing/2014/main" id="{00DEC771-D4A5-45B4-8DE1-E86D066A530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46133" y="223039"/>
            <a:ext cx="1441220" cy="1921627"/>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028" name="Picture 4" descr="http://www.weis-stephan.de/files/DSC_9228.jpg">
            <a:extLst>
              <a:ext uri="{FF2B5EF4-FFF2-40B4-BE49-F238E27FC236}">
                <a16:creationId xmlns:a16="http://schemas.microsoft.com/office/drawing/2014/main" id="{02D145BC-9F86-4F77-84CD-9F7EE9390BA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35900" y="363286"/>
            <a:ext cx="1013113" cy="1440872"/>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AC5BC31-CF3B-4F62-8472-9CE0BE2115C1}"/>
              </a:ext>
            </a:extLst>
          </p:cNvPr>
          <p:cNvSpPr/>
          <p:nvPr/>
        </p:nvSpPr>
        <p:spPr>
          <a:xfrm>
            <a:off x="657174" y="2152830"/>
            <a:ext cx="2940870" cy="584775"/>
          </a:xfrm>
          <a:prstGeom prst="rect">
            <a:avLst/>
          </a:prstGeom>
        </p:spPr>
        <p:txBody>
          <a:bodyPr wrap="none">
            <a:spAutoFit/>
          </a:bodyPr>
          <a:lstStyle/>
          <a:p>
            <a:pPr algn="ctr"/>
            <a:r>
              <a:rPr lang="en-GB" sz="3200" dirty="0"/>
              <a:t>Jérémie Roland*</a:t>
            </a:r>
          </a:p>
        </p:txBody>
      </p:sp>
      <p:sp>
        <p:nvSpPr>
          <p:cNvPr id="5" name="Rectangle 4">
            <a:extLst>
              <a:ext uri="{FF2B5EF4-FFF2-40B4-BE49-F238E27FC236}">
                <a16:creationId xmlns:a16="http://schemas.microsoft.com/office/drawing/2014/main" id="{7D87144D-A1C9-4566-905E-3CD22595A731}"/>
              </a:ext>
            </a:extLst>
          </p:cNvPr>
          <p:cNvSpPr/>
          <p:nvPr/>
        </p:nvSpPr>
        <p:spPr>
          <a:xfrm>
            <a:off x="4687664" y="2152830"/>
            <a:ext cx="2664319" cy="584775"/>
          </a:xfrm>
          <a:prstGeom prst="rect">
            <a:avLst/>
          </a:prstGeom>
        </p:spPr>
        <p:txBody>
          <a:bodyPr wrap="none">
            <a:spAutoFit/>
          </a:bodyPr>
          <a:lstStyle/>
          <a:p>
            <a:r>
              <a:rPr lang="en-GB" sz="3200" dirty="0"/>
              <a:t>Stephan Weis*</a:t>
            </a:r>
          </a:p>
        </p:txBody>
      </p:sp>
      <p:pic>
        <p:nvPicPr>
          <p:cNvPr id="1030" name="Picture 6" descr="http://perimeterinstitute.ca/personal/tfritz/picture.jpg">
            <a:extLst>
              <a:ext uri="{FF2B5EF4-FFF2-40B4-BE49-F238E27FC236}">
                <a16:creationId xmlns:a16="http://schemas.microsoft.com/office/drawing/2014/main" id="{724F32ED-F060-4EB1-9581-4011E71497AB}"/>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65334" t="17545" r="17623" b="63319"/>
          <a:stretch/>
        </p:blipFill>
        <p:spPr bwMode="auto">
          <a:xfrm>
            <a:off x="2160938" y="3973643"/>
            <a:ext cx="992418" cy="106433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032" name="Picture 8" descr="http://quic.ulb.ac.be/_media/members/ncerf/nc.png?w=150&amp;tok=e66de9">
            <a:extLst>
              <a:ext uri="{FF2B5EF4-FFF2-40B4-BE49-F238E27FC236}">
                <a16:creationId xmlns:a16="http://schemas.microsoft.com/office/drawing/2014/main" id="{0AC13446-E8A4-4FA6-AE92-A90CA425A0DE}"/>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6303" t="3872" r="15760" b="59672"/>
          <a:stretch/>
        </p:blipFill>
        <p:spPr bwMode="auto">
          <a:xfrm>
            <a:off x="5320096" y="3859302"/>
            <a:ext cx="1106245" cy="1293013"/>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034" name="Picture 10" descr="http://quic.ulb.ac.be/_media/members/mbrandeh/mbrandeh2.jpg?w=150&amp;tok=294a7b">
            <a:extLst>
              <a:ext uri="{FF2B5EF4-FFF2-40B4-BE49-F238E27FC236}">
                <a16:creationId xmlns:a16="http://schemas.microsoft.com/office/drawing/2014/main" id="{373F22A3-9C2E-412B-B878-6F00D6680380}"/>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3347" t="5860" r="17067" b="29443"/>
          <a:stretch/>
        </p:blipFill>
        <p:spPr bwMode="auto">
          <a:xfrm>
            <a:off x="8593080" y="3909429"/>
            <a:ext cx="962682" cy="1192758"/>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4227FB92-7F11-4998-87A0-81A9CD46A71C}"/>
              </a:ext>
            </a:extLst>
          </p:cNvPr>
          <p:cNvSpPr/>
          <p:nvPr/>
        </p:nvSpPr>
        <p:spPr>
          <a:xfrm>
            <a:off x="1865969" y="5216931"/>
            <a:ext cx="1582356" cy="505972"/>
          </a:xfrm>
          <a:prstGeom prst="rect">
            <a:avLst/>
          </a:prstGeom>
        </p:spPr>
        <p:txBody>
          <a:bodyPr wrap="none">
            <a:spAutoFit/>
          </a:bodyPr>
          <a:lstStyle/>
          <a:p>
            <a:pPr algn="ctr">
              <a:lnSpc>
                <a:spcPct val="120000"/>
              </a:lnSpc>
            </a:pPr>
            <a:r>
              <a:rPr lang="en-GB" sz="2400" dirty="0">
                <a:solidFill>
                  <a:schemeClr val="bg1">
                    <a:lumMod val="50000"/>
                  </a:schemeClr>
                </a:solidFill>
              </a:rPr>
              <a:t>Tobias Fritz</a:t>
            </a:r>
          </a:p>
        </p:txBody>
      </p:sp>
      <p:sp>
        <p:nvSpPr>
          <p:cNvPr id="7" name="Rectangle 6">
            <a:extLst>
              <a:ext uri="{FF2B5EF4-FFF2-40B4-BE49-F238E27FC236}">
                <a16:creationId xmlns:a16="http://schemas.microsoft.com/office/drawing/2014/main" id="{F4F83EDB-3985-4341-999C-4ED4A1BC0ED0}"/>
              </a:ext>
            </a:extLst>
          </p:cNvPr>
          <p:cNvSpPr/>
          <p:nvPr/>
        </p:nvSpPr>
        <p:spPr>
          <a:xfrm>
            <a:off x="5007624" y="5239620"/>
            <a:ext cx="1669688" cy="461665"/>
          </a:xfrm>
          <a:prstGeom prst="rect">
            <a:avLst/>
          </a:prstGeom>
        </p:spPr>
        <p:txBody>
          <a:bodyPr wrap="none">
            <a:spAutoFit/>
          </a:bodyPr>
          <a:lstStyle/>
          <a:p>
            <a:pPr algn="ctr"/>
            <a:r>
              <a:rPr lang="en-GB" sz="2400" dirty="0">
                <a:solidFill>
                  <a:schemeClr val="bg1">
                    <a:lumMod val="50000"/>
                  </a:schemeClr>
                </a:solidFill>
              </a:rPr>
              <a:t>Nicolas Cerf</a:t>
            </a:r>
          </a:p>
        </p:txBody>
      </p:sp>
      <p:sp>
        <p:nvSpPr>
          <p:cNvPr id="8" name="Rectangle 7">
            <a:extLst>
              <a:ext uri="{FF2B5EF4-FFF2-40B4-BE49-F238E27FC236}">
                <a16:creationId xmlns:a16="http://schemas.microsoft.com/office/drawing/2014/main" id="{A73D858B-925B-4D0E-B312-221702259A9A}"/>
              </a:ext>
            </a:extLst>
          </p:cNvPr>
          <p:cNvSpPr/>
          <p:nvPr/>
        </p:nvSpPr>
        <p:spPr>
          <a:xfrm>
            <a:off x="7810068" y="5239620"/>
            <a:ext cx="2528705" cy="461665"/>
          </a:xfrm>
          <a:prstGeom prst="rect">
            <a:avLst/>
          </a:prstGeom>
        </p:spPr>
        <p:txBody>
          <a:bodyPr wrap="none">
            <a:spAutoFit/>
          </a:bodyPr>
          <a:lstStyle/>
          <a:p>
            <a:pPr algn="ctr"/>
            <a:r>
              <a:rPr lang="en-GB" sz="2400" dirty="0">
                <a:solidFill>
                  <a:schemeClr val="bg1">
                    <a:lumMod val="50000"/>
                  </a:schemeClr>
                </a:solidFill>
              </a:rPr>
              <a:t>Mathieu </a:t>
            </a:r>
            <a:r>
              <a:rPr lang="en-GB" sz="2400" dirty="0" err="1">
                <a:solidFill>
                  <a:schemeClr val="bg1">
                    <a:lumMod val="50000"/>
                  </a:schemeClr>
                </a:solidFill>
              </a:rPr>
              <a:t>Brandeho</a:t>
            </a:r>
            <a:endParaRPr lang="en-GB" sz="2400" dirty="0">
              <a:solidFill>
                <a:schemeClr val="bg1">
                  <a:lumMod val="50000"/>
                </a:schemeClr>
              </a:solidFill>
            </a:endParaRPr>
          </a:p>
        </p:txBody>
      </p:sp>
      <p:sp>
        <p:nvSpPr>
          <p:cNvPr id="14" name="Rectangle 13">
            <a:extLst>
              <a:ext uri="{FF2B5EF4-FFF2-40B4-BE49-F238E27FC236}">
                <a16:creationId xmlns:a16="http://schemas.microsoft.com/office/drawing/2014/main" id="{DCD59759-D3E5-44AB-875D-EF4D39F2C031}"/>
              </a:ext>
            </a:extLst>
          </p:cNvPr>
          <p:cNvSpPr/>
          <p:nvPr/>
        </p:nvSpPr>
        <p:spPr>
          <a:xfrm>
            <a:off x="8162008" y="2152830"/>
            <a:ext cx="3477042" cy="584775"/>
          </a:xfrm>
          <a:prstGeom prst="rect">
            <a:avLst/>
          </a:prstGeom>
        </p:spPr>
        <p:txBody>
          <a:bodyPr wrap="none">
            <a:spAutoFit/>
          </a:bodyPr>
          <a:lstStyle/>
          <a:p>
            <a:r>
              <a:rPr lang="en-GB" sz="3200" dirty="0" err="1"/>
              <a:t>Chrysoula</a:t>
            </a:r>
            <a:r>
              <a:rPr lang="en-GB" sz="3200" dirty="0"/>
              <a:t> </a:t>
            </a:r>
            <a:r>
              <a:rPr lang="en-GB" sz="3200" dirty="0" err="1"/>
              <a:t>Vlachou</a:t>
            </a:r>
            <a:r>
              <a:rPr lang="en-GB" sz="3200" dirty="0"/>
              <a:t>*</a:t>
            </a:r>
          </a:p>
        </p:txBody>
      </p:sp>
      <p:pic>
        <p:nvPicPr>
          <p:cNvPr id="1039" name="Picture 1038">
            <a:extLst>
              <a:ext uri="{FF2B5EF4-FFF2-40B4-BE49-F238E27FC236}">
                <a16:creationId xmlns:a16="http://schemas.microsoft.com/office/drawing/2014/main" id="{5E9B0CBA-B2C3-4405-95FB-03EE6555155A}"/>
              </a:ext>
            </a:extLst>
          </p:cNvPr>
          <p:cNvPicPr>
            <a:picLocks noChangeAspect="1"/>
          </p:cNvPicPr>
          <p:nvPr/>
        </p:nvPicPr>
        <p:blipFill rotWithShape="1">
          <a:blip r:embed="rId9">
            <a:extLst>
              <a:ext uri="{BEBA8EAE-BF5A-486C-A8C5-ECC9F3942E4B}">
                <a14:imgProps xmlns:a14="http://schemas.microsoft.com/office/drawing/2010/main">
                  <a14:imgLayer r:embed="rId10">
                    <a14:imgEffect>
                      <a14:backgroundRemoval t="7500" b="97500" l="9402" r="92308">
                        <a14:foregroundMark x1="47009" y1="9167" x2="47009" y2="9167"/>
                        <a14:foregroundMark x1="40171" y1="8333" x2="40171" y2="8333"/>
                        <a14:foregroundMark x1="70940" y1="80833" x2="70940" y2="80833"/>
                        <a14:foregroundMark x1="61538" y1="87500" x2="61538" y2="87500"/>
                        <a14:foregroundMark x1="59829" y1="87500" x2="64103" y2="80833"/>
                        <a14:foregroundMark x1="76068" y1="93333" x2="81197" y2="94167"/>
                        <a14:foregroundMark x1="79487" y1="90833" x2="93162" y2="90000"/>
                        <a14:foregroundMark x1="81122" y1="76956" x2="86325" y2="80000"/>
                        <a14:foregroundMark x1="17949" y1="78333" x2="17949" y2="85833"/>
                        <a14:foregroundMark x1="31624" y1="75833" x2="12821" y2="80833"/>
                        <a14:foregroundMark x1="29915" y1="78333" x2="47009" y2="95000"/>
                        <a14:foregroundMark x1="47009" y1="95000" x2="40171" y2="93333"/>
                        <a14:foregroundMark x1="59829" y1="95000" x2="36752" y2="95000"/>
                        <a14:foregroundMark x1="36752" y1="95000" x2="23932" y2="90833"/>
                        <a14:foregroundMark x1="26496" y1="89167" x2="48718" y2="97500"/>
                        <a14:foregroundMark x1="48718" y1="97500" x2="71795" y2="95000"/>
                        <a14:foregroundMark x1="71795" y1="95000" x2="72650" y2="95000"/>
                        <a14:backgroundMark x1="87179" y1="45833" x2="74359" y2="65000"/>
                        <a14:backgroundMark x1="74359" y1="65000" x2="94017" y2="65000"/>
                      </a14:backgroundRemoval>
                    </a14:imgEffect>
                  </a14:imgLayer>
                </a14:imgProps>
              </a:ext>
            </a:extLst>
          </a:blip>
          <a:srcRect b="19282"/>
          <a:stretch/>
        </p:blipFill>
        <p:spPr>
          <a:xfrm>
            <a:off x="8702566" y="164957"/>
            <a:ext cx="2234429" cy="1849818"/>
          </a:xfrm>
          <a:prstGeom prst="ellipse">
            <a:avLst/>
          </a:prstGeom>
          <a:ln>
            <a:noFill/>
          </a:ln>
          <a:effectLst>
            <a:softEdge rad="112500"/>
          </a:effectLst>
        </p:spPr>
      </p:pic>
    </p:spTree>
    <p:custDataLst>
      <p:tags r:id="rId1"/>
    </p:custDataLst>
    <p:extLst>
      <p:ext uri="{BB962C8B-B14F-4D97-AF65-F5344CB8AC3E}">
        <p14:creationId xmlns:p14="http://schemas.microsoft.com/office/powerpoint/2010/main" val="169284749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advTm="60733">
        <p15:prstTrans prst="pageCurlDouble"/>
      </p:transition>
    </mc:Choice>
    <mc:Fallback xmlns="">
      <p:transition advTm="60733">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028"/>
                                        </p:tgtEl>
                                        <p:attrNameLst>
                                          <p:attrName>style.visibility</p:attrName>
                                        </p:attrNameLst>
                                      </p:cBhvr>
                                      <p:to>
                                        <p:strVal val="visible"/>
                                      </p:to>
                                    </p:set>
                                    <p:animEffect transition="in" filter="fade">
                                      <p:cBhvr>
                                        <p:cTn id="15" dur="500"/>
                                        <p:tgtEl>
                                          <p:spTgt spid="102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039"/>
                                        </p:tgtEl>
                                        <p:attrNameLst>
                                          <p:attrName>style.visibility</p:attrName>
                                        </p:attrNameLst>
                                      </p:cBhvr>
                                      <p:to>
                                        <p:strVal val="visible"/>
                                      </p:to>
                                    </p:set>
                                    <p:animEffect transition="in" filter="fade">
                                      <p:cBhvr>
                                        <p:cTn id="23" dur="500"/>
                                        <p:tgtEl>
                                          <p:spTgt spid="1039"/>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fade">
                                      <p:cBhvr>
                                        <p:cTn id="26" dur="500"/>
                                        <p:tgtEl>
                                          <p:spTgt spid="14"/>
                                        </p:tgtEl>
                                      </p:cBhvr>
                                    </p:animEffect>
                                  </p:childTnLst>
                                </p:cTn>
                              </p:par>
                              <p:par>
                                <p:cTn id="27" presetID="1" presetClass="entr" presetSubtype="0" fill="hold" grpId="0" nodeType="withEffect">
                                  <p:stCondLst>
                                    <p:cond delay="0"/>
                                  </p:stCondLst>
                                  <p:childTnLst>
                                    <p:set>
                                      <p:cBhvr>
                                        <p:cTn id="28" dur="1" fill="hold">
                                          <p:stCondLst>
                                            <p:cond delay="0"/>
                                          </p:stCondLst>
                                        </p:cTn>
                                        <p:tgtEl>
                                          <p:spTgt spid="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1030"/>
                                        </p:tgtEl>
                                        <p:attrNameLst>
                                          <p:attrName>style.visibility</p:attrName>
                                        </p:attrNameLst>
                                      </p:cBhvr>
                                      <p:to>
                                        <p:strVal val="visible"/>
                                      </p:to>
                                    </p:set>
                                    <p:animEffect transition="in" filter="fade">
                                      <p:cBhvr>
                                        <p:cTn id="33" dur="500"/>
                                        <p:tgtEl>
                                          <p:spTgt spid="1030"/>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6"/>
                                        </p:tgtEl>
                                        <p:attrNameLst>
                                          <p:attrName>style.visibility</p:attrName>
                                        </p:attrNameLst>
                                      </p:cBhvr>
                                      <p:to>
                                        <p:strVal val="visible"/>
                                      </p:to>
                                    </p:set>
                                    <p:animEffect transition="in" filter="fade">
                                      <p:cBhvr>
                                        <p:cTn id="36" dur="500"/>
                                        <p:tgtEl>
                                          <p:spTgt spid="6"/>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1032"/>
                                        </p:tgtEl>
                                        <p:attrNameLst>
                                          <p:attrName>style.visibility</p:attrName>
                                        </p:attrNameLst>
                                      </p:cBhvr>
                                      <p:to>
                                        <p:strVal val="visible"/>
                                      </p:to>
                                    </p:set>
                                    <p:animEffect transition="in" filter="fade">
                                      <p:cBhvr>
                                        <p:cTn id="41" dur="500"/>
                                        <p:tgtEl>
                                          <p:spTgt spid="1032"/>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7"/>
                                        </p:tgtEl>
                                        <p:attrNameLst>
                                          <p:attrName>style.visibility</p:attrName>
                                        </p:attrNameLst>
                                      </p:cBhvr>
                                      <p:to>
                                        <p:strVal val="visible"/>
                                      </p:to>
                                    </p:set>
                                    <p:animEffect transition="in" filter="fade">
                                      <p:cBhvr>
                                        <p:cTn id="44" dur="500"/>
                                        <p:tgtEl>
                                          <p:spTgt spid="7"/>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1034"/>
                                        </p:tgtEl>
                                        <p:attrNameLst>
                                          <p:attrName>style.visibility</p:attrName>
                                        </p:attrNameLst>
                                      </p:cBhvr>
                                      <p:to>
                                        <p:strVal val="visible"/>
                                      </p:to>
                                    </p:set>
                                    <p:animEffect transition="in" filter="fade">
                                      <p:cBhvr>
                                        <p:cTn id="49" dur="500"/>
                                        <p:tgtEl>
                                          <p:spTgt spid="1034"/>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8"/>
                                        </p:tgtEl>
                                        <p:attrNameLst>
                                          <p:attrName>style.visibility</p:attrName>
                                        </p:attrNameLst>
                                      </p:cBhvr>
                                      <p:to>
                                        <p:strVal val="visible"/>
                                      </p:to>
                                    </p:set>
                                    <p:animEffect transition="in" filter="fade">
                                      <p:cBhvr>
                                        <p:cTn id="5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5" grpId="0"/>
      <p:bldP spid="6" grpId="0"/>
      <p:bldP spid="7" grpId="0"/>
      <p:bldP spid="8" grpId="0"/>
      <p:bldP spid="14"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Arrow: Right 23">
            <a:extLst>
              <a:ext uri="{FF2B5EF4-FFF2-40B4-BE49-F238E27FC236}">
                <a16:creationId xmlns:a16="http://schemas.microsoft.com/office/drawing/2014/main" id="{55402961-9F78-4AAB-9C5D-5339D885A2B9}"/>
              </a:ext>
            </a:extLst>
          </p:cNvPr>
          <p:cNvSpPr/>
          <p:nvPr/>
        </p:nvSpPr>
        <p:spPr>
          <a:xfrm>
            <a:off x="615142" y="1850085"/>
            <a:ext cx="3746269" cy="3383915"/>
          </a:xfrm>
          <a:prstGeom prst="rightArrow">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GB"/>
          </a:p>
        </p:txBody>
      </p:sp>
      <p:sp>
        <p:nvSpPr>
          <p:cNvPr id="2" name="Title 1">
            <a:extLst>
              <a:ext uri="{FF2B5EF4-FFF2-40B4-BE49-F238E27FC236}">
                <a16:creationId xmlns:a16="http://schemas.microsoft.com/office/drawing/2014/main" id="{CE744B94-AC61-4295-8145-7199A1F6CC1E}"/>
              </a:ext>
            </a:extLst>
          </p:cNvPr>
          <p:cNvSpPr>
            <a:spLocks noGrp="1"/>
          </p:cNvSpPr>
          <p:nvPr>
            <p:ph type="title"/>
          </p:nvPr>
        </p:nvSpPr>
        <p:spPr/>
        <p:txBody>
          <a:bodyPr/>
          <a:lstStyle/>
          <a:p>
            <a:r>
              <a:rPr lang="en-GB" dirty="0"/>
              <a:t>EMA | Elliptic Monotone-Align Algorithm</a:t>
            </a:r>
          </a:p>
        </p:txBody>
      </p:sp>
      <p:pic>
        <p:nvPicPr>
          <p:cNvPr id="13" name="Picture 12">
            <a:extLst>
              <a:ext uri="{FF2B5EF4-FFF2-40B4-BE49-F238E27FC236}">
                <a16:creationId xmlns:a16="http://schemas.microsoft.com/office/drawing/2014/main" id="{C84401C8-714A-48B4-B628-AE1FA323FC9D}"/>
              </a:ext>
            </a:extLst>
          </p:cNvPr>
          <p:cNvPicPr>
            <a:picLocks noChangeAspect="1"/>
          </p:cNvPicPr>
          <p:nvPr>
            <p:custDataLst>
              <p:tags r:id="rId3"/>
            </p:custDataLst>
          </p:nvPr>
        </p:nvPicPr>
        <p:blipFill>
          <a:blip r:embed="rId8">
            <a:extLst>
              <a:ext uri="{28A0092B-C50C-407E-A947-70E740481C1C}">
                <a14:useLocalDpi xmlns:a14="http://schemas.microsoft.com/office/drawing/2010/main" val="0"/>
              </a:ext>
            </a:extLst>
          </a:blip>
          <a:stretch>
            <a:fillRect/>
          </a:stretch>
        </p:blipFill>
        <p:spPr>
          <a:xfrm>
            <a:off x="838200" y="2903414"/>
            <a:ext cx="2696990" cy="1277258"/>
          </a:xfrm>
          <a:prstGeom prst="rect">
            <a:avLst/>
          </a:prstGeom>
        </p:spPr>
      </p:pic>
      <p:pic>
        <p:nvPicPr>
          <p:cNvPr id="9" name="Picture 8">
            <a:extLst>
              <a:ext uri="{FF2B5EF4-FFF2-40B4-BE49-F238E27FC236}">
                <a16:creationId xmlns:a16="http://schemas.microsoft.com/office/drawing/2014/main" id="{8ED5D506-1BF3-46B6-96B3-C5146540114C}"/>
              </a:ext>
            </a:extLst>
          </p:cNvPr>
          <p:cNvPicPr>
            <a:picLocks noChangeAspect="1"/>
          </p:cNvPicPr>
          <p:nvPr>
            <p:custDataLst>
              <p:tags r:id="rId4"/>
            </p:custDataLst>
          </p:nvPr>
        </p:nvPicPr>
        <p:blipFill>
          <a:blip r:embed="rId9">
            <a:extLst>
              <a:ext uri="{28A0092B-C50C-407E-A947-70E740481C1C}">
                <a14:useLocalDpi xmlns:a14="http://schemas.microsoft.com/office/drawing/2010/main" val="0"/>
              </a:ext>
            </a:extLst>
          </a:blip>
          <a:stretch>
            <a:fillRect/>
          </a:stretch>
        </p:blipFill>
        <p:spPr>
          <a:xfrm>
            <a:off x="4555017" y="1690688"/>
            <a:ext cx="6364496" cy="3702707"/>
          </a:xfrm>
          <a:prstGeom prst="rect">
            <a:avLst/>
          </a:prstGeom>
        </p:spPr>
      </p:pic>
      <p:pic>
        <p:nvPicPr>
          <p:cNvPr id="78" name="Picture 77">
            <a:extLst>
              <a:ext uri="{FF2B5EF4-FFF2-40B4-BE49-F238E27FC236}">
                <a16:creationId xmlns:a16="http://schemas.microsoft.com/office/drawing/2014/main" id="{7E02383B-218A-4EAB-895A-150561D12560}"/>
              </a:ext>
            </a:extLst>
          </p:cNvPr>
          <p:cNvPicPr>
            <a:picLocks noChangeAspect="1"/>
          </p:cNvPicPr>
          <p:nvPr>
            <p:custDataLst>
              <p:tags r:id="rId5"/>
            </p:custDataLst>
          </p:nvPr>
        </p:nvPicPr>
        <p:blipFill>
          <a:blip r:embed="rId10">
            <a:extLst>
              <a:ext uri="{28A0092B-C50C-407E-A947-70E740481C1C}">
                <a14:useLocalDpi xmlns:a14="http://schemas.microsoft.com/office/drawing/2010/main" val="0"/>
              </a:ext>
            </a:extLst>
          </a:blip>
          <a:stretch>
            <a:fillRect/>
          </a:stretch>
        </p:blipFill>
        <p:spPr>
          <a:xfrm>
            <a:off x="1261684" y="5953775"/>
            <a:ext cx="8650822" cy="253105"/>
          </a:xfrm>
          <a:prstGeom prst="rect">
            <a:avLst/>
          </a:prstGeom>
        </p:spPr>
      </p:pic>
      <p:sp>
        <p:nvSpPr>
          <p:cNvPr id="7" name="Rectangle 6">
            <a:extLst>
              <a:ext uri="{FF2B5EF4-FFF2-40B4-BE49-F238E27FC236}">
                <a16:creationId xmlns:a16="http://schemas.microsoft.com/office/drawing/2014/main" id="{D2DFC08E-5724-4710-BAA6-C0EFDA10CE8E}"/>
              </a:ext>
            </a:extLst>
          </p:cNvPr>
          <p:cNvSpPr/>
          <p:nvPr/>
        </p:nvSpPr>
        <p:spPr>
          <a:xfrm>
            <a:off x="678314" y="2805710"/>
            <a:ext cx="96715" cy="37564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8" name="Rectangle 7">
            <a:extLst>
              <a:ext uri="{FF2B5EF4-FFF2-40B4-BE49-F238E27FC236}">
                <a16:creationId xmlns:a16="http://schemas.microsoft.com/office/drawing/2014/main" id="{AE0D5D17-7700-41C7-BD8A-6B1131BFEBE3}"/>
              </a:ext>
            </a:extLst>
          </p:cNvPr>
          <p:cNvSpPr/>
          <p:nvPr/>
        </p:nvSpPr>
        <p:spPr>
          <a:xfrm>
            <a:off x="678314" y="3208141"/>
            <a:ext cx="96715" cy="32563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10" name="Rectangle 9">
            <a:extLst>
              <a:ext uri="{FF2B5EF4-FFF2-40B4-BE49-F238E27FC236}">
                <a16:creationId xmlns:a16="http://schemas.microsoft.com/office/drawing/2014/main" id="{1D414AED-8B9A-400F-80A3-D423DFEBCDAC}"/>
              </a:ext>
            </a:extLst>
          </p:cNvPr>
          <p:cNvSpPr/>
          <p:nvPr/>
        </p:nvSpPr>
        <p:spPr>
          <a:xfrm>
            <a:off x="678314" y="3560566"/>
            <a:ext cx="96715" cy="62010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12" name="Rectangle 11">
            <a:extLst>
              <a:ext uri="{FF2B5EF4-FFF2-40B4-BE49-F238E27FC236}">
                <a16:creationId xmlns:a16="http://schemas.microsoft.com/office/drawing/2014/main" id="{D7B78902-3749-49C5-9D46-E70BC2EA4427}"/>
              </a:ext>
            </a:extLst>
          </p:cNvPr>
          <p:cNvSpPr/>
          <p:nvPr/>
        </p:nvSpPr>
        <p:spPr>
          <a:xfrm>
            <a:off x="4313053" y="1662265"/>
            <a:ext cx="96715" cy="37564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14" name="Rectangle 13">
            <a:extLst>
              <a:ext uri="{FF2B5EF4-FFF2-40B4-BE49-F238E27FC236}">
                <a16:creationId xmlns:a16="http://schemas.microsoft.com/office/drawing/2014/main" id="{2330CD79-F991-4C0A-AD06-8F3C0A9828DD}"/>
              </a:ext>
            </a:extLst>
          </p:cNvPr>
          <p:cNvSpPr/>
          <p:nvPr/>
        </p:nvSpPr>
        <p:spPr>
          <a:xfrm>
            <a:off x="4716278" y="2251068"/>
            <a:ext cx="96715" cy="37564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15" name="Rectangle 14">
            <a:extLst>
              <a:ext uri="{FF2B5EF4-FFF2-40B4-BE49-F238E27FC236}">
                <a16:creationId xmlns:a16="http://schemas.microsoft.com/office/drawing/2014/main" id="{16E45B5A-0BE5-4839-BB44-B1F53EFB48A2}"/>
              </a:ext>
            </a:extLst>
          </p:cNvPr>
          <p:cNvSpPr/>
          <p:nvPr/>
        </p:nvSpPr>
        <p:spPr>
          <a:xfrm>
            <a:off x="4716277" y="2799848"/>
            <a:ext cx="96715" cy="135305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16" name="Rectangle 15">
            <a:extLst>
              <a:ext uri="{FF2B5EF4-FFF2-40B4-BE49-F238E27FC236}">
                <a16:creationId xmlns:a16="http://schemas.microsoft.com/office/drawing/2014/main" id="{5095F7D1-BF2F-4201-BBA8-4F0D6F429573}"/>
              </a:ext>
            </a:extLst>
          </p:cNvPr>
          <p:cNvSpPr/>
          <p:nvPr/>
        </p:nvSpPr>
        <p:spPr>
          <a:xfrm>
            <a:off x="4313053" y="4380065"/>
            <a:ext cx="96715" cy="37564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17" name="Rectangle 16">
            <a:extLst>
              <a:ext uri="{FF2B5EF4-FFF2-40B4-BE49-F238E27FC236}">
                <a16:creationId xmlns:a16="http://schemas.microsoft.com/office/drawing/2014/main" id="{222B4DA4-CF50-4A0B-A09B-9F0C6B35FEF9}"/>
              </a:ext>
            </a:extLst>
          </p:cNvPr>
          <p:cNvSpPr/>
          <p:nvPr/>
        </p:nvSpPr>
        <p:spPr>
          <a:xfrm>
            <a:off x="4313053" y="5046180"/>
            <a:ext cx="96715" cy="37564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18" name="Rectangle 17">
            <a:extLst>
              <a:ext uri="{FF2B5EF4-FFF2-40B4-BE49-F238E27FC236}">
                <a16:creationId xmlns:a16="http://schemas.microsoft.com/office/drawing/2014/main" id="{B535099F-408D-42C2-8947-81DA36D770A0}"/>
              </a:ext>
            </a:extLst>
          </p:cNvPr>
          <p:cNvSpPr/>
          <p:nvPr/>
        </p:nvSpPr>
        <p:spPr>
          <a:xfrm>
            <a:off x="1085341" y="5899069"/>
            <a:ext cx="96715" cy="37564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pic>
        <p:nvPicPr>
          <p:cNvPr id="19" name="Picture 18">
            <a:extLst>
              <a:ext uri="{FF2B5EF4-FFF2-40B4-BE49-F238E27FC236}">
                <a16:creationId xmlns:a16="http://schemas.microsoft.com/office/drawing/2014/main" id="{F78370F5-3C7D-456B-A08F-C81D094CA74D}"/>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029458" y="1424264"/>
            <a:ext cx="5915002" cy="4073775"/>
          </a:xfrm>
          <a:prstGeom prst="rect">
            <a:avLst/>
          </a:prstGeom>
          <a:ln>
            <a:noFill/>
          </a:ln>
          <a:effectLst>
            <a:outerShdw blurRad="292100" dist="139700" dir="2700000" algn="tl" rotWithShape="0">
              <a:srgbClr val="333333">
                <a:alpha val="65000"/>
              </a:srgbClr>
            </a:outerShdw>
          </a:effectLst>
        </p:spPr>
      </p:pic>
      <p:sp>
        <p:nvSpPr>
          <p:cNvPr id="20" name="TextBox 19">
            <a:extLst>
              <a:ext uri="{FF2B5EF4-FFF2-40B4-BE49-F238E27FC236}">
                <a16:creationId xmlns:a16="http://schemas.microsoft.com/office/drawing/2014/main" id="{C0157BE4-0DFB-4D8A-A2D0-372AF3FEFDA3}"/>
              </a:ext>
            </a:extLst>
          </p:cNvPr>
          <p:cNvSpPr txBox="1"/>
          <p:nvPr/>
        </p:nvSpPr>
        <p:spPr>
          <a:xfrm>
            <a:off x="9302120" y="2376778"/>
            <a:ext cx="1515343" cy="461665"/>
          </a:xfrm>
          <a:prstGeom prst="rect">
            <a:avLst/>
          </a:prstGeom>
          <a:solidFill>
            <a:srgbClr val="FFFF00"/>
          </a:solidFill>
        </p:spPr>
        <p:txBody>
          <a:bodyPr wrap="square" rtlCol="0">
            <a:spAutoFit/>
          </a:bodyPr>
          <a:lstStyle/>
          <a:p>
            <a:pPr algn="ctr"/>
            <a:r>
              <a:rPr lang="en-GB" sz="2400" dirty="0">
                <a:latin typeface="+mj-lt"/>
              </a:rPr>
              <a:t>TEF</a:t>
            </a:r>
            <a:endParaRPr lang="en-GB" sz="3200" dirty="0">
              <a:latin typeface="+mj-lt"/>
            </a:endParaRPr>
          </a:p>
        </p:txBody>
      </p:sp>
      <p:pic>
        <p:nvPicPr>
          <p:cNvPr id="3" name="Picture 2">
            <a:extLst>
              <a:ext uri="{FF2B5EF4-FFF2-40B4-BE49-F238E27FC236}">
                <a16:creationId xmlns:a16="http://schemas.microsoft.com/office/drawing/2014/main" id="{F84BE976-E61C-4C84-B1B0-5AE70D9D76F3}"/>
              </a:ext>
            </a:extLst>
          </p:cNvPr>
          <p:cNvPicPr>
            <a:picLocks noChangeAspect="1"/>
          </p:cNvPicPr>
          <p:nvPr/>
        </p:nvPicPr>
        <p:blipFill>
          <a:blip r:embed="rId12"/>
          <a:stretch>
            <a:fillRect/>
          </a:stretch>
        </p:blipFill>
        <p:spPr>
          <a:xfrm>
            <a:off x="1182056" y="3011954"/>
            <a:ext cx="4395820" cy="2509856"/>
          </a:xfrm>
          <a:prstGeom prst="rect">
            <a:avLst/>
          </a:prstGeom>
          <a:ln>
            <a:noFill/>
          </a:ln>
          <a:effectLst>
            <a:outerShdw blurRad="292100" dist="139700" dir="2700000" algn="tl" rotWithShape="0">
              <a:srgbClr val="333333">
                <a:alpha val="65000"/>
              </a:srgbClr>
            </a:outerShdw>
          </a:effectLst>
        </p:spPr>
      </p:pic>
    </p:spTree>
    <p:custDataLst>
      <p:tags r:id="rId2"/>
    </p:custDataLst>
    <p:extLst>
      <p:ext uri="{BB962C8B-B14F-4D97-AF65-F5344CB8AC3E}">
        <p14:creationId xmlns:p14="http://schemas.microsoft.com/office/powerpoint/2010/main" val="29787824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advTm="92597">
        <p15:prstTrans prst="pageCurlDouble"/>
      </p:transition>
    </mc:Choice>
    <mc:Fallback xmlns="">
      <p:transition advTm="92597">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xit" presetSubtype="1" fill="hold" grpId="1" nodeType="clickEffect">
                                  <p:stCondLst>
                                    <p:cond delay="0"/>
                                  </p:stCondLst>
                                  <p:childTnLst>
                                    <p:animEffect transition="out" filter="wipe(up)">
                                      <p:cBhvr>
                                        <p:cTn id="11" dur="500"/>
                                        <p:tgtEl>
                                          <p:spTgt spid="7"/>
                                        </p:tgtEl>
                                      </p:cBhvr>
                                    </p:animEffect>
                                    <p:set>
                                      <p:cBhvr>
                                        <p:cTn id="12" dur="1" fill="hold">
                                          <p:stCondLst>
                                            <p:cond delay="499"/>
                                          </p:stCondLst>
                                        </p:cTn>
                                        <p:tgtEl>
                                          <p:spTgt spid="7"/>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up)">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xit" presetSubtype="1" fill="hold" grpId="1" nodeType="clickEffect">
                                  <p:stCondLst>
                                    <p:cond delay="0"/>
                                  </p:stCondLst>
                                  <p:childTnLst>
                                    <p:animEffect transition="out" filter="wipe(up)">
                                      <p:cBhvr>
                                        <p:cTn id="21" dur="500"/>
                                        <p:tgtEl>
                                          <p:spTgt spid="8"/>
                                        </p:tgtEl>
                                      </p:cBhvr>
                                    </p:animEffect>
                                    <p:set>
                                      <p:cBhvr>
                                        <p:cTn id="22" dur="1" fill="hold">
                                          <p:stCondLst>
                                            <p:cond delay="499"/>
                                          </p:stCondLst>
                                        </p:cTn>
                                        <p:tgtEl>
                                          <p:spTgt spid="8"/>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wipe(up)">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xit" presetSubtype="1" fill="hold" grpId="1" nodeType="clickEffect">
                                  <p:stCondLst>
                                    <p:cond delay="0"/>
                                  </p:stCondLst>
                                  <p:childTnLst>
                                    <p:animEffect transition="out" filter="wipe(up)">
                                      <p:cBhvr>
                                        <p:cTn id="31" dur="500"/>
                                        <p:tgtEl>
                                          <p:spTgt spid="10"/>
                                        </p:tgtEl>
                                      </p:cBhvr>
                                    </p:animEffect>
                                    <p:set>
                                      <p:cBhvr>
                                        <p:cTn id="32" dur="1" fill="hold">
                                          <p:stCondLst>
                                            <p:cond delay="499"/>
                                          </p:stCondLst>
                                        </p:cTn>
                                        <p:tgtEl>
                                          <p:spTgt spid="10"/>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grpId="0" nodeType="click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wipe(up)">
                                      <p:cBhvr>
                                        <p:cTn id="37" dur="500"/>
                                        <p:tgtEl>
                                          <p:spTgt spid="12"/>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grpId="0" nodeType="click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wipe(up)">
                                      <p:cBhvr>
                                        <p:cTn id="42" dur="500"/>
                                        <p:tgtEl>
                                          <p:spTgt spid="14"/>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xit" presetSubtype="1" fill="hold" grpId="1" nodeType="clickEffect">
                                  <p:stCondLst>
                                    <p:cond delay="0"/>
                                  </p:stCondLst>
                                  <p:childTnLst>
                                    <p:animEffect transition="out" filter="wipe(up)">
                                      <p:cBhvr>
                                        <p:cTn id="46" dur="500"/>
                                        <p:tgtEl>
                                          <p:spTgt spid="14"/>
                                        </p:tgtEl>
                                      </p:cBhvr>
                                    </p:animEffect>
                                    <p:set>
                                      <p:cBhvr>
                                        <p:cTn id="47" dur="1" fill="hold">
                                          <p:stCondLst>
                                            <p:cond delay="499"/>
                                          </p:stCondLst>
                                        </p:cTn>
                                        <p:tgtEl>
                                          <p:spTgt spid="14"/>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22" presetClass="entr" presetSubtype="1" fill="hold" grpId="0" nodeType="click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wipe(up)">
                                      <p:cBhvr>
                                        <p:cTn id="52" dur="500"/>
                                        <p:tgtEl>
                                          <p:spTgt spid="15"/>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xit" presetSubtype="1" fill="hold" grpId="1" nodeType="clickEffect">
                                  <p:stCondLst>
                                    <p:cond delay="0"/>
                                  </p:stCondLst>
                                  <p:childTnLst>
                                    <p:animEffect transition="out" filter="wipe(up)">
                                      <p:cBhvr>
                                        <p:cTn id="56" dur="500"/>
                                        <p:tgtEl>
                                          <p:spTgt spid="15"/>
                                        </p:tgtEl>
                                      </p:cBhvr>
                                    </p:animEffect>
                                    <p:set>
                                      <p:cBhvr>
                                        <p:cTn id="57" dur="1" fill="hold">
                                          <p:stCondLst>
                                            <p:cond delay="499"/>
                                          </p:stCondLst>
                                        </p:cTn>
                                        <p:tgtEl>
                                          <p:spTgt spid="15"/>
                                        </p:tgtEl>
                                        <p:attrNameLst>
                                          <p:attrName>style.visibility</p:attrName>
                                        </p:attrNameLst>
                                      </p:cBhvr>
                                      <p:to>
                                        <p:strVal val="hidden"/>
                                      </p:to>
                                    </p:set>
                                  </p:childTnLst>
                                </p:cTn>
                              </p:par>
                            </p:childTnLst>
                          </p:cTn>
                        </p:par>
                      </p:childTnLst>
                    </p:cTn>
                  </p:par>
                  <p:par>
                    <p:cTn id="58" fill="hold">
                      <p:stCondLst>
                        <p:cond delay="indefinite"/>
                      </p:stCondLst>
                      <p:childTnLst>
                        <p:par>
                          <p:cTn id="59" fill="hold">
                            <p:stCondLst>
                              <p:cond delay="0"/>
                            </p:stCondLst>
                            <p:childTnLst>
                              <p:par>
                                <p:cTn id="60" presetID="22" presetClass="exit" presetSubtype="1" fill="hold" grpId="1" nodeType="clickEffect">
                                  <p:stCondLst>
                                    <p:cond delay="0"/>
                                  </p:stCondLst>
                                  <p:childTnLst>
                                    <p:animEffect transition="out" filter="wipe(up)">
                                      <p:cBhvr>
                                        <p:cTn id="61" dur="500"/>
                                        <p:tgtEl>
                                          <p:spTgt spid="12"/>
                                        </p:tgtEl>
                                      </p:cBhvr>
                                    </p:animEffect>
                                    <p:set>
                                      <p:cBhvr>
                                        <p:cTn id="62" dur="1" fill="hold">
                                          <p:stCondLst>
                                            <p:cond delay="499"/>
                                          </p:stCondLst>
                                        </p:cTn>
                                        <p:tgtEl>
                                          <p:spTgt spid="12"/>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22" presetClass="entr" presetSubtype="1" fill="hold" grpId="0" nodeType="clickEffect">
                                  <p:stCondLst>
                                    <p:cond delay="0"/>
                                  </p:stCondLst>
                                  <p:childTnLst>
                                    <p:set>
                                      <p:cBhvr>
                                        <p:cTn id="66" dur="1" fill="hold">
                                          <p:stCondLst>
                                            <p:cond delay="0"/>
                                          </p:stCondLst>
                                        </p:cTn>
                                        <p:tgtEl>
                                          <p:spTgt spid="16"/>
                                        </p:tgtEl>
                                        <p:attrNameLst>
                                          <p:attrName>style.visibility</p:attrName>
                                        </p:attrNameLst>
                                      </p:cBhvr>
                                      <p:to>
                                        <p:strVal val="visible"/>
                                      </p:to>
                                    </p:set>
                                    <p:animEffect transition="in" filter="wipe(up)">
                                      <p:cBhvr>
                                        <p:cTn id="67" dur="500"/>
                                        <p:tgtEl>
                                          <p:spTgt spid="16"/>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xit" presetSubtype="1" fill="hold" grpId="1" nodeType="clickEffect">
                                  <p:stCondLst>
                                    <p:cond delay="0"/>
                                  </p:stCondLst>
                                  <p:childTnLst>
                                    <p:animEffect transition="out" filter="wipe(up)">
                                      <p:cBhvr>
                                        <p:cTn id="71" dur="500"/>
                                        <p:tgtEl>
                                          <p:spTgt spid="16"/>
                                        </p:tgtEl>
                                      </p:cBhvr>
                                    </p:animEffect>
                                    <p:set>
                                      <p:cBhvr>
                                        <p:cTn id="72" dur="1" fill="hold">
                                          <p:stCondLst>
                                            <p:cond delay="499"/>
                                          </p:stCondLst>
                                        </p:cTn>
                                        <p:tgtEl>
                                          <p:spTgt spid="16"/>
                                        </p:tgtEl>
                                        <p:attrNameLst>
                                          <p:attrName>style.visibility</p:attrName>
                                        </p:attrNameLst>
                                      </p:cBhvr>
                                      <p:to>
                                        <p:strVal val="hidden"/>
                                      </p:to>
                                    </p:set>
                                  </p:childTnLst>
                                </p:cTn>
                              </p:par>
                            </p:childTnLst>
                          </p:cTn>
                        </p:par>
                      </p:childTnLst>
                    </p:cTn>
                  </p:par>
                  <p:par>
                    <p:cTn id="73" fill="hold">
                      <p:stCondLst>
                        <p:cond delay="indefinite"/>
                      </p:stCondLst>
                      <p:childTnLst>
                        <p:par>
                          <p:cTn id="74" fill="hold">
                            <p:stCondLst>
                              <p:cond delay="0"/>
                            </p:stCondLst>
                            <p:childTnLst>
                              <p:par>
                                <p:cTn id="75" presetID="22" presetClass="entr" presetSubtype="1" fill="hold" grpId="0" nodeType="clickEffect">
                                  <p:stCondLst>
                                    <p:cond delay="0"/>
                                  </p:stCondLst>
                                  <p:childTnLst>
                                    <p:set>
                                      <p:cBhvr>
                                        <p:cTn id="76" dur="1" fill="hold">
                                          <p:stCondLst>
                                            <p:cond delay="0"/>
                                          </p:stCondLst>
                                        </p:cTn>
                                        <p:tgtEl>
                                          <p:spTgt spid="17"/>
                                        </p:tgtEl>
                                        <p:attrNameLst>
                                          <p:attrName>style.visibility</p:attrName>
                                        </p:attrNameLst>
                                      </p:cBhvr>
                                      <p:to>
                                        <p:strVal val="visible"/>
                                      </p:to>
                                    </p:set>
                                    <p:animEffect transition="in" filter="wipe(up)">
                                      <p:cBhvr>
                                        <p:cTn id="77" dur="500"/>
                                        <p:tgtEl>
                                          <p:spTgt spid="17"/>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xit" presetSubtype="1" fill="hold" grpId="1" nodeType="clickEffect">
                                  <p:stCondLst>
                                    <p:cond delay="0"/>
                                  </p:stCondLst>
                                  <p:childTnLst>
                                    <p:animEffect transition="out" filter="wipe(up)">
                                      <p:cBhvr>
                                        <p:cTn id="81" dur="500"/>
                                        <p:tgtEl>
                                          <p:spTgt spid="17"/>
                                        </p:tgtEl>
                                      </p:cBhvr>
                                    </p:animEffect>
                                    <p:set>
                                      <p:cBhvr>
                                        <p:cTn id="82" dur="1" fill="hold">
                                          <p:stCondLst>
                                            <p:cond delay="499"/>
                                          </p:stCondLst>
                                        </p:cTn>
                                        <p:tgtEl>
                                          <p:spTgt spid="17"/>
                                        </p:tgtEl>
                                        <p:attrNameLst>
                                          <p:attrName>style.visibility</p:attrName>
                                        </p:attrNameLst>
                                      </p:cBhvr>
                                      <p:to>
                                        <p:strVal val="hidden"/>
                                      </p:to>
                                    </p:set>
                                  </p:childTnLst>
                                </p:cTn>
                              </p:par>
                            </p:childTnLst>
                          </p:cTn>
                        </p:par>
                      </p:childTnLst>
                    </p:cTn>
                  </p:par>
                  <p:par>
                    <p:cTn id="83" fill="hold">
                      <p:stCondLst>
                        <p:cond delay="indefinite"/>
                      </p:stCondLst>
                      <p:childTnLst>
                        <p:par>
                          <p:cTn id="84" fill="hold">
                            <p:stCondLst>
                              <p:cond delay="0"/>
                            </p:stCondLst>
                            <p:childTnLst>
                              <p:par>
                                <p:cTn id="85" presetID="22" presetClass="entr" presetSubtype="1" fill="hold" grpId="0" nodeType="clickEffect">
                                  <p:stCondLst>
                                    <p:cond delay="0"/>
                                  </p:stCondLst>
                                  <p:childTnLst>
                                    <p:set>
                                      <p:cBhvr>
                                        <p:cTn id="86" dur="1" fill="hold">
                                          <p:stCondLst>
                                            <p:cond delay="0"/>
                                          </p:stCondLst>
                                        </p:cTn>
                                        <p:tgtEl>
                                          <p:spTgt spid="18"/>
                                        </p:tgtEl>
                                        <p:attrNameLst>
                                          <p:attrName>style.visibility</p:attrName>
                                        </p:attrNameLst>
                                      </p:cBhvr>
                                      <p:to>
                                        <p:strVal val="visible"/>
                                      </p:to>
                                    </p:set>
                                    <p:animEffect transition="in" filter="wipe(up)">
                                      <p:cBhvr>
                                        <p:cTn id="87" dur="500"/>
                                        <p:tgtEl>
                                          <p:spTgt spid="18"/>
                                        </p:tgtEl>
                                      </p:cBhvr>
                                    </p:animEffect>
                                  </p:childTnLst>
                                </p:cTn>
                              </p:par>
                              <p:par>
                                <p:cTn id="88" presetID="1" presetClass="entr" presetSubtype="0" fill="hold" nodeType="withEffect">
                                  <p:stCondLst>
                                    <p:cond delay="0"/>
                                  </p:stCondLst>
                                  <p:childTnLst>
                                    <p:set>
                                      <p:cBhvr>
                                        <p:cTn id="89" dur="1" fill="hold">
                                          <p:stCondLst>
                                            <p:cond delay="0"/>
                                          </p:stCondLst>
                                        </p:cTn>
                                        <p:tgtEl>
                                          <p:spTgt spid="78"/>
                                        </p:tgtEl>
                                        <p:attrNameLst>
                                          <p:attrName>style.visibility</p:attrName>
                                        </p:attrNameLst>
                                      </p:cBhvr>
                                      <p:to>
                                        <p:strVal val="visible"/>
                                      </p:to>
                                    </p:set>
                                  </p:childTnLst>
                                </p:cTn>
                              </p:par>
                            </p:childTnLst>
                          </p:cTn>
                        </p:par>
                      </p:childTnLst>
                    </p:cTn>
                  </p:par>
                  <p:par>
                    <p:cTn id="90" fill="hold">
                      <p:stCondLst>
                        <p:cond delay="indefinite"/>
                      </p:stCondLst>
                      <p:childTnLst>
                        <p:par>
                          <p:cTn id="91" fill="hold">
                            <p:stCondLst>
                              <p:cond delay="0"/>
                            </p:stCondLst>
                            <p:childTnLst>
                              <p:par>
                                <p:cTn id="92" presetID="22" presetClass="exit" presetSubtype="1" fill="hold" grpId="1" nodeType="clickEffect">
                                  <p:stCondLst>
                                    <p:cond delay="0"/>
                                  </p:stCondLst>
                                  <p:childTnLst>
                                    <p:animEffect transition="out" filter="wipe(up)">
                                      <p:cBhvr>
                                        <p:cTn id="93" dur="500"/>
                                        <p:tgtEl>
                                          <p:spTgt spid="18"/>
                                        </p:tgtEl>
                                      </p:cBhvr>
                                    </p:animEffect>
                                    <p:set>
                                      <p:cBhvr>
                                        <p:cTn id="94" dur="1" fill="hold">
                                          <p:stCondLst>
                                            <p:cond delay="499"/>
                                          </p:stCondLst>
                                        </p:cTn>
                                        <p:tgtEl>
                                          <p:spTgt spid="18"/>
                                        </p:tgtEl>
                                        <p:attrNameLst>
                                          <p:attrName>style.visibility</p:attrName>
                                        </p:attrNameLst>
                                      </p:cBhvr>
                                      <p:to>
                                        <p:strVal val="hidden"/>
                                      </p:to>
                                    </p:set>
                                  </p:childTnLst>
                                </p:cTn>
                              </p:par>
                            </p:childTnLst>
                          </p:cTn>
                        </p:par>
                      </p:childTnLst>
                    </p:cTn>
                  </p:par>
                  <p:par>
                    <p:cTn id="95" fill="hold">
                      <p:stCondLst>
                        <p:cond delay="indefinite"/>
                      </p:stCondLst>
                      <p:childTnLst>
                        <p:par>
                          <p:cTn id="96" fill="hold">
                            <p:stCondLst>
                              <p:cond delay="0"/>
                            </p:stCondLst>
                            <p:childTnLst>
                              <p:par>
                                <p:cTn id="97" presetID="10" presetClass="entr" presetSubtype="0" fill="hold" nodeType="clickEffect">
                                  <p:stCondLst>
                                    <p:cond delay="0"/>
                                  </p:stCondLst>
                                  <p:childTnLst>
                                    <p:set>
                                      <p:cBhvr>
                                        <p:cTn id="98" dur="1" fill="hold">
                                          <p:stCondLst>
                                            <p:cond delay="0"/>
                                          </p:stCondLst>
                                        </p:cTn>
                                        <p:tgtEl>
                                          <p:spTgt spid="19"/>
                                        </p:tgtEl>
                                        <p:attrNameLst>
                                          <p:attrName>style.visibility</p:attrName>
                                        </p:attrNameLst>
                                      </p:cBhvr>
                                      <p:to>
                                        <p:strVal val="visible"/>
                                      </p:to>
                                    </p:set>
                                    <p:animEffect transition="in" filter="fade">
                                      <p:cBhvr>
                                        <p:cTn id="99" dur="500"/>
                                        <p:tgtEl>
                                          <p:spTgt spid="19"/>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20"/>
                                        </p:tgtEl>
                                        <p:attrNameLst>
                                          <p:attrName>style.visibility</p:attrName>
                                        </p:attrNameLst>
                                      </p:cBhvr>
                                      <p:to>
                                        <p:strVal val="visible"/>
                                      </p:to>
                                    </p:set>
                                    <p:animEffect transition="in" filter="fade">
                                      <p:cBhvr>
                                        <p:cTn id="102" dur="500"/>
                                        <p:tgtEl>
                                          <p:spTgt spid="20"/>
                                        </p:tgtEl>
                                      </p:cBhvr>
                                    </p:animEffec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nodeType="clickEffect">
                                  <p:stCondLst>
                                    <p:cond delay="0"/>
                                  </p:stCondLst>
                                  <p:childTnLst>
                                    <p:set>
                                      <p:cBhvr>
                                        <p:cTn id="106" dur="1" fill="hold">
                                          <p:stCondLst>
                                            <p:cond delay="0"/>
                                          </p:stCondLst>
                                        </p:cTn>
                                        <p:tgtEl>
                                          <p:spTgt spid="3"/>
                                        </p:tgtEl>
                                        <p:attrNameLst>
                                          <p:attrName>style.visibility</p:attrName>
                                        </p:attrNameLst>
                                      </p:cBhvr>
                                      <p:to>
                                        <p:strVal val="visible"/>
                                      </p:to>
                                    </p:set>
                                    <p:animEffect transition="in" filter="fade">
                                      <p:cBhvr>
                                        <p:cTn id="10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8" grpId="0" animBg="1"/>
      <p:bldP spid="8" grpId="1" animBg="1"/>
      <p:bldP spid="10" grpId="0" animBg="1"/>
      <p:bldP spid="10" grpId="1" animBg="1"/>
      <p:bldP spid="12" grpId="0" animBg="1"/>
      <p:bldP spid="12" grpId="1" animBg="1"/>
      <p:bldP spid="14" grpId="0" animBg="1"/>
      <p:bldP spid="14" grpId="1" animBg="1"/>
      <p:bldP spid="15" grpId="0" animBg="1"/>
      <p:bldP spid="15" grpId="1" animBg="1"/>
      <p:bldP spid="16" grpId="0" animBg="1"/>
      <p:bldP spid="16" grpId="1" animBg="1"/>
      <p:bldP spid="17" grpId="0" animBg="1"/>
      <p:bldP spid="17" grpId="1" animBg="1"/>
      <p:bldP spid="18" grpId="0" animBg="1"/>
      <p:bldP spid="18" grpId="1" animBg="1"/>
      <p:bldP spid="20"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796625E-1886-4755-85EC-B215C0902250}"/>
              </a:ext>
            </a:extLst>
          </p:cNvPr>
          <p:cNvSpPr>
            <a:spLocks noGrp="1"/>
          </p:cNvSpPr>
          <p:nvPr>
            <p:ph type="title"/>
          </p:nvPr>
        </p:nvSpPr>
        <p:spPr/>
        <p:txBody>
          <a:bodyPr/>
          <a:lstStyle/>
          <a:p>
            <a:r>
              <a:rPr lang="en-GB" dirty="0">
                <a:solidFill>
                  <a:schemeClr val="bg1">
                    <a:lumMod val="50000"/>
                  </a:schemeClr>
                </a:solidFill>
              </a:rPr>
              <a:t>An Exact Solution | </a:t>
            </a:r>
            <a:r>
              <a:rPr lang="en-GB" dirty="0" err="1"/>
              <a:t>Mochon’s</a:t>
            </a:r>
            <a:r>
              <a:rPr lang="en-GB" dirty="0"/>
              <a:t> games</a:t>
            </a:r>
          </a:p>
        </p:txBody>
      </p:sp>
      <p:pic>
        <p:nvPicPr>
          <p:cNvPr id="6" name="Picture 5" descr="A close up of a map&#10;&#10;Description automatically generated">
            <a:extLst>
              <a:ext uri="{FF2B5EF4-FFF2-40B4-BE49-F238E27FC236}">
                <a16:creationId xmlns:a16="http://schemas.microsoft.com/office/drawing/2014/main" id="{D025A4C4-4A57-4D85-852E-06F4520F4B2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93571" y="1399319"/>
            <a:ext cx="5935287" cy="5289089"/>
          </a:xfrm>
          <a:prstGeom prst="rect">
            <a:avLst/>
          </a:prstGeom>
        </p:spPr>
      </p:pic>
    </p:spTree>
    <p:custDataLst>
      <p:tags r:id="rId1"/>
    </p:custDataLst>
    <p:extLst>
      <p:ext uri="{BB962C8B-B14F-4D97-AF65-F5344CB8AC3E}">
        <p14:creationId xmlns:p14="http://schemas.microsoft.com/office/powerpoint/2010/main" val="352895424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advTm="480">
        <p15:prstTrans prst="pageCurlDouble"/>
      </p:transition>
    </mc:Choice>
    <mc:Fallback xmlns="">
      <p:transition advTm="480">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796625E-1886-4755-85EC-B215C0902250}"/>
              </a:ext>
            </a:extLst>
          </p:cNvPr>
          <p:cNvSpPr>
            <a:spLocks noGrp="1"/>
          </p:cNvSpPr>
          <p:nvPr>
            <p:ph type="title"/>
          </p:nvPr>
        </p:nvSpPr>
        <p:spPr/>
        <p:txBody>
          <a:bodyPr/>
          <a:lstStyle/>
          <a:p>
            <a:r>
              <a:rPr lang="en-GB" dirty="0">
                <a:solidFill>
                  <a:schemeClr val="bg1">
                    <a:lumMod val="50000"/>
                  </a:schemeClr>
                </a:solidFill>
              </a:rPr>
              <a:t>An Exact Solution | </a:t>
            </a:r>
            <a:r>
              <a:rPr lang="en-GB" dirty="0" err="1"/>
              <a:t>Mochon’s</a:t>
            </a:r>
            <a:r>
              <a:rPr lang="en-GB" dirty="0"/>
              <a:t> games</a:t>
            </a:r>
          </a:p>
        </p:txBody>
      </p:sp>
      <p:pic>
        <p:nvPicPr>
          <p:cNvPr id="6" name="Picture 5" descr="A close up of a map&#10;&#10;Description automatically generated">
            <a:extLst>
              <a:ext uri="{FF2B5EF4-FFF2-40B4-BE49-F238E27FC236}">
                <a16:creationId xmlns:a16="http://schemas.microsoft.com/office/drawing/2014/main" id="{D025A4C4-4A57-4D85-852E-06F4520F4B2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30477" y="1369496"/>
            <a:ext cx="3268181" cy="2912361"/>
          </a:xfrm>
          <a:prstGeom prst="rect">
            <a:avLst/>
          </a:prstGeom>
        </p:spPr>
      </p:pic>
      <p:grpSp>
        <p:nvGrpSpPr>
          <p:cNvPr id="10" name="Group 9">
            <a:extLst>
              <a:ext uri="{FF2B5EF4-FFF2-40B4-BE49-F238E27FC236}">
                <a16:creationId xmlns:a16="http://schemas.microsoft.com/office/drawing/2014/main" id="{0D67A78B-24FA-4537-85AE-A3EFE663A411}"/>
              </a:ext>
            </a:extLst>
          </p:cNvPr>
          <p:cNvGrpSpPr/>
          <p:nvPr/>
        </p:nvGrpSpPr>
        <p:grpSpPr>
          <a:xfrm>
            <a:off x="1647425" y="1607636"/>
            <a:ext cx="225389" cy="176284"/>
            <a:chOff x="1239420" y="1678656"/>
            <a:chExt cx="165240" cy="129240"/>
          </a:xfrm>
        </p:grpSpPr>
        <mc:AlternateContent xmlns:mc="http://schemas.openxmlformats.org/markup-compatibility/2006">
          <mc:Choice xmlns:p14="http://schemas.microsoft.com/office/powerpoint/2010/main" Requires="p14">
            <p:contentPart p14:bwMode="auto" r:id="rId5">
              <p14:nvContentPartPr>
                <p14:cNvPr id="7" name="Ink 6">
                  <a:extLst>
                    <a:ext uri="{FF2B5EF4-FFF2-40B4-BE49-F238E27FC236}">
                      <a16:creationId xmlns:a16="http://schemas.microsoft.com/office/drawing/2014/main" id="{84F661A3-1043-42AE-AEDD-C3733BCE6383}"/>
                    </a:ext>
                  </a:extLst>
                </p14:cNvPr>
                <p14:cNvContentPartPr/>
                <p14:nvPr/>
              </p14:nvContentPartPr>
              <p14:xfrm>
                <a:off x="1239420" y="1678656"/>
                <a:ext cx="34200" cy="129240"/>
              </p14:xfrm>
            </p:contentPart>
          </mc:Choice>
          <mc:Fallback>
            <p:pic>
              <p:nvPicPr>
                <p:cNvPr id="7" name="Ink 6">
                  <a:extLst>
                    <a:ext uri="{FF2B5EF4-FFF2-40B4-BE49-F238E27FC236}">
                      <a16:creationId xmlns:a16="http://schemas.microsoft.com/office/drawing/2014/main" id="{84F661A3-1043-42AE-AEDD-C3733BCE6383}"/>
                    </a:ext>
                  </a:extLst>
                </p:cNvPr>
                <p:cNvPicPr/>
                <p:nvPr/>
              </p:nvPicPr>
              <p:blipFill>
                <a:blip r:embed="rId6"/>
                <a:stretch>
                  <a:fillRect/>
                </a:stretch>
              </p:blipFill>
              <p:spPr>
                <a:xfrm>
                  <a:off x="1232527" y="1671784"/>
                  <a:ext cx="47986" cy="142983"/>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8" name="Ink 7">
                  <a:extLst>
                    <a:ext uri="{FF2B5EF4-FFF2-40B4-BE49-F238E27FC236}">
                      <a16:creationId xmlns:a16="http://schemas.microsoft.com/office/drawing/2014/main" id="{2FEF125C-45A0-4A07-BF86-B39CB6692583}"/>
                    </a:ext>
                  </a:extLst>
                </p14:cNvPr>
                <p14:cNvContentPartPr/>
                <p14:nvPr/>
              </p14:nvContentPartPr>
              <p14:xfrm>
                <a:off x="1315020" y="1716456"/>
                <a:ext cx="37440" cy="45360"/>
              </p14:xfrm>
            </p:contentPart>
          </mc:Choice>
          <mc:Fallback>
            <p:pic>
              <p:nvPicPr>
                <p:cNvPr id="8" name="Ink 7">
                  <a:extLst>
                    <a:ext uri="{FF2B5EF4-FFF2-40B4-BE49-F238E27FC236}">
                      <a16:creationId xmlns:a16="http://schemas.microsoft.com/office/drawing/2014/main" id="{2FEF125C-45A0-4A07-BF86-B39CB6692583}"/>
                    </a:ext>
                  </a:extLst>
                </p:cNvPr>
                <p:cNvPicPr/>
                <p:nvPr/>
              </p:nvPicPr>
              <p:blipFill>
                <a:blip r:embed="rId8"/>
                <a:stretch>
                  <a:fillRect/>
                </a:stretch>
              </p:blipFill>
              <p:spPr>
                <a:xfrm>
                  <a:off x="1308165" y="1709559"/>
                  <a:ext cx="51150" cy="59154"/>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9" name="Ink 8">
                  <a:extLst>
                    <a:ext uri="{FF2B5EF4-FFF2-40B4-BE49-F238E27FC236}">
                      <a16:creationId xmlns:a16="http://schemas.microsoft.com/office/drawing/2014/main" id="{5452DA26-771D-473A-8162-2750192BC078}"/>
                    </a:ext>
                  </a:extLst>
                </p14:cNvPr>
                <p14:cNvContentPartPr/>
                <p14:nvPr/>
              </p14:nvContentPartPr>
              <p14:xfrm>
                <a:off x="1356060" y="1703856"/>
                <a:ext cx="48600" cy="52920"/>
              </p14:xfrm>
            </p:contentPart>
          </mc:Choice>
          <mc:Fallback>
            <p:pic>
              <p:nvPicPr>
                <p:cNvPr id="9" name="Ink 8">
                  <a:extLst>
                    <a:ext uri="{FF2B5EF4-FFF2-40B4-BE49-F238E27FC236}">
                      <a16:creationId xmlns:a16="http://schemas.microsoft.com/office/drawing/2014/main" id="{5452DA26-771D-473A-8162-2750192BC078}"/>
                    </a:ext>
                  </a:extLst>
                </p:cNvPr>
                <p:cNvPicPr/>
                <p:nvPr/>
              </p:nvPicPr>
              <p:blipFill>
                <a:blip r:embed="rId10"/>
                <a:stretch>
                  <a:fillRect/>
                </a:stretch>
              </p:blipFill>
              <p:spPr>
                <a:xfrm>
                  <a:off x="1349193" y="1696976"/>
                  <a:ext cx="62335" cy="66679"/>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1">
            <p14:nvContentPartPr>
              <p14:cNvPr id="11" name="Ink 10">
                <a:extLst>
                  <a:ext uri="{FF2B5EF4-FFF2-40B4-BE49-F238E27FC236}">
                    <a16:creationId xmlns:a16="http://schemas.microsoft.com/office/drawing/2014/main" id="{07B2BB76-B09B-42DE-8749-2680A22098F8}"/>
                  </a:ext>
                </a:extLst>
              </p14:cNvPr>
              <p14:cNvContentPartPr/>
              <p14:nvPr/>
            </p14:nvContentPartPr>
            <p14:xfrm>
              <a:off x="1903749" y="1708299"/>
              <a:ext cx="16204" cy="53033"/>
            </p14:xfrm>
          </p:contentPart>
        </mc:Choice>
        <mc:Fallback>
          <p:pic>
            <p:nvPicPr>
              <p:cNvPr id="11" name="Ink 10">
                <a:extLst>
                  <a:ext uri="{FF2B5EF4-FFF2-40B4-BE49-F238E27FC236}">
                    <a16:creationId xmlns:a16="http://schemas.microsoft.com/office/drawing/2014/main" id="{07B2BB76-B09B-42DE-8749-2680A22098F8}"/>
                  </a:ext>
                </a:extLst>
              </p:cNvPr>
              <p:cNvPicPr/>
              <p:nvPr/>
            </p:nvPicPr>
            <p:blipFill>
              <a:blip r:embed="rId12"/>
              <a:stretch>
                <a:fillRect/>
              </a:stretch>
            </p:blipFill>
            <p:spPr>
              <a:xfrm>
                <a:off x="1894174" y="1698855"/>
                <a:ext cx="35354" cy="71921"/>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12" name="Ink 11">
                <a:extLst>
                  <a:ext uri="{FF2B5EF4-FFF2-40B4-BE49-F238E27FC236}">
                    <a16:creationId xmlns:a16="http://schemas.microsoft.com/office/drawing/2014/main" id="{EDFDD995-009C-4449-95AD-0CA2B16B5C87}"/>
                  </a:ext>
                </a:extLst>
              </p14:cNvPr>
              <p14:cNvContentPartPr/>
              <p14:nvPr/>
            </p14:nvContentPartPr>
            <p14:xfrm>
              <a:off x="2027492" y="1716156"/>
              <a:ext cx="26516" cy="38301"/>
            </p14:xfrm>
          </p:contentPart>
        </mc:Choice>
        <mc:Fallback>
          <p:pic>
            <p:nvPicPr>
              <p:cNvPr id="12" name="Ink 11">
                <a:extLst>
                  <a:ext uri="{FF2B5EF4-FFF2-40B4-BE49-F238E27FC236}">
                    <a16:creationId xmlns:a16="http://schemas.microsoft.com/office/drawing/2014/main" id="{EDFDD995-009C-4449-95AD-0CA2B16B5C87}"/>
                  </a:ext>
                </a:extLst>
              </p:cNvPr>
              <p:cNvPicPr/>
              <p:nvPr/>
            </p:nvPicPr>
            <p:blipFill>
              <a:blip r:embed="rId14"/>
              <a:stretch>
                <a:fillRect/>
              </a:stretch>
            </p:blipFill>
            <p:spPr>
              <a:xfrm>
                <a:off x="2018048" y="1706761"/>
                <a:ext cx="45404" cy="57090"/>
              </a:xfrm>
              <a:prstGeom prst="rect">
                <a:avLst/>
              </a:prstGeom>
            </p:spPr>
          </p:pic>
        </mc:Fallback>
      </mc:AlternateContent>
      <p:grpSp>
        <p:nvGrpSpPr>
          <p:cNvPr id="79" name="Group 78">
            <a:extLst>
              <a:ext uri="{FF2B5EF4-FFF2-40B4-BE49-F238E27FC236}">
                <a16:creationId xmlns:a16="http://schemas.microsoft.com/office/drawing/2014/main" id="{CB58C5A1-0546-4A98-B504-84DFC67E1F4C}"/>
              </a:ext>
            </a:extLst>
          </p:cNvPr>
          <p:cNvGrpSpPr/>
          <p:nvPr/>
        </p:nvGrpSpPr>
        <p:grpSpPr>
          <a:xfrm>
            <a:off x="2153199" y="1628750"/>
            <a:ext cx="275966" cy="117359"/>
            <a:chOff x="1610220" y="1694136"/>
            <a:chExt cx="202320" cy="86040"/>
          </a:xfrm>
        </p:grpSpPr>
        <mc:AlternateContent xmlns:mc="http://schemas.openxmlformats.org/markup-compatibility/2006">
          <mc:Choice xmlns:p14="http://schemas.microsoft.com/office/powerpoint/2010/main" Requires="p14">
            <p:contentPart p14:bwMode="auto" r:id="rId15">
              <p14:nvContentPartPr>
                <p14:cNvPr id="13" name="Ink 12">
                  <a:extLst>
                    <a:ext uri="{FF2B5EF4-FFF2-40B4-BE49-F238E27FC236}">
                      <a16:creationId xmlns:a16="http://schemas.microsoft.com/office/drawing/2014/main" id="{DD303555-F211-457F-B7B9-D5DECB13DA0A}"/>
                    </a:ext>
                  </a:extLst>
                </p14:cNvPr>
                <p14:cNvContentPartPr/>
                <p14:nvPr/>
              </p14:nvContentPartPr>
              <p14:xfrm>
                <a:off x="1610220" y="1699536"/>
                <a:ext cx="21600" cy="45720"/>
              </p14:xfrm>
            </p:contentPart>
          </mc:Choice>
          <mc:Fallback>
            <p:pic>
              <p:nvPicPr>
                <p:cNvPr id="13" name="Ink 12">
                  <a:extLst>
                    <a:ext uri="{FF2B5EF4-FFF2-40B4-BE49-F238E27FC236}">
                      <a16:creationId xmlns:a16="http://schemas.microsoft.com/office/drawing/2014/main" id="{DD303555-F211-457F-B7B9-D5DECB13DA0A}"/>
                    </a:ext>
                  </a:extLst>
                </p:cNvPr>
                <p:cNvPicPr/>
                <p:nvPr/>
              </p:nvPicPr>
              <p:blipFill>
                <a:blip r:embed="rId16"/>
                <a:stretch>
                  <a:fillRect/>
                </a:stretch>
              </p:blipFill>
              <p:spPr>
                <a:xfrm>
                  <a:off x="1603287" y="1692665"/>
                  <a:ext cx="35467" cy="59462"/>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69" name="Ink 68">
                  <a:extLst>
                    <a:ext uri="{FF2B5EF4-FFF2-40B4-BE49-F238E27FC236}">
                      <a16:creationId xmlns:a16="http://schemas.microsoft.com/office/drawing/2014/main" id="{97DC3787-ECA4-4DCB-B83D-D4C2F3BBD142}"/>
                    </a:ext>
                  </a:extLst>
                </p14:cNvPr>
                <p14:cNvContentPartPr/>
                <p14:nvPr/>
              </p14:nvContentPartPr>
              <p14:xfrm>
                <a:off x="1629300" y="1694136"/>
                <a:ext cx="38880" cy="56160"/>
              </p14:xfrm>
            </p:contentPart>
          </mc:Choice>
          <mc:Fallback>
            <p:pic>
              <p:nvPicPr>
                <p:cNvPr id="69" name="Ink 68">
                  <a:extLst>
                    <a:ext uri="{FF2B5EF4-FFF2-40B4-BE49-F238E27FC236}">
                      <a16:creationId xmlns:a16="http://schemas.microsoft.com/office/drawing/2014/main" id="{97DC3787-ECA4-4DCB-B83D-D4C2F3BBD142}"/>
                    </a:ext>
                  </a:extLst>
                </p:cNvPr>
                <p:cNvPicPr/>
                <p:nvPr/>
              </p:nvPicPr>
              <p:blipFill>
                <a:blip r:embed="rId18"/>
                <a:stretch>
                  <a:fillRect/>
                </a:stretch>
              </p:blipFill>
              <p:spPr>
                <a:xfrm>
                  <a:off x="1622423" y="1687248"/>
                  <a:ext cx="52633" cy="69935"/>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70" name="Ink 69">
                  <a:extLst>
                    <a:ext uri="{FF2B5EF4-FFF2-40B4-BE49-F238E27FC236}">
                      <a16:creationId xmlns:a16="http://schemas.microsoft.com/office/drawing/2014/main" id="{FA54E4B0-2B2E-43C8-883A-61E3CDEE5633}"/>
                    </a:ext>
                  </a:extLst>
                </p14:cNvPr>
                <p14:cNvContentPartPr/>
                <p14:nvPr/>
              </p14:nvContentPartPr>
              <p14:xfrm>
                <a:off x="1705980" y="1735176"/>
                <a:ext cx="47880" cy="40320"/>
              </p14:xfrm>
            </p:contentPart>
          </mc:Choice>
          <mc:Fallback>
            <p:pic>
              <p:nvPicPr>
                <p:cNvPr id="70" name="Ink 69">
                  <a:extLst>
                    <a:ext uri="{FF2B5EF4-FFF2-40B4-BE49-F238E27FC236}">
                      <a16:creationId xmlns:a16="http://schemas.microsoft.com/office/drawing/2014/main" id="{FA54E4B0-2B2E-43C8-883A-61E3CDEE5633}"/>
                    </a:ext>
                  </a:extLst>
                </p:cNvPr>
                <p:cNvPicPr/>
                <p:nvPr/>
              </p:nvPicPr>
              <p:blipFill>
                <a:blip r:embed="rId20"/>
                <a:stretch>
                  <a:fillRect/>
                </a:stretch>
              </p:blipFill>
              <p:spPr>
                <a:xfrm>
                  <a:off x="1699102" y="1728279"/>
                  <a:ext cx="61636" cy="54114"/>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71" name="Ink 70">
                  <a:extLst>
                    <a:ext uri="{FF2B5EF4-FFF2-40B4-BE49-F238E27FC236}">
                      <a16:creationId xmlns:a16="http://schemas.microsoft.com/office/drawing/2014/main" id="{6CB0D2C3-BB9A-4F44-A990-8AB5E22F193E}"/>
                    </a:ext>
                  </a:extLst>
                </p14:cNvPr>
                <p14:cNvContentPartPr/>
                <p14:nvPr/>
              </p14:nvContentPartPr>
              <p14:xfrm>
                <a:off x="1807500" y="1747056"/>
                <a:ext cx="5040" cy="33120"/>
              </p14:xfrm>
            </p:contentPart>
          </mc:Choice>
          <mc:Fallback>
            <p:pic>
              <p:nvPicPr>
                <p:cNvPr id="71" name="Ink 70">
                  <a:extLst>
                    <a:ext uri="{FF2B5EF4-FFF2-40B4-BE49-F238E27FC236}">
                      <a16:creationId xmlns:a16="http://schemas.microsoft.com/office/drawing/2014/main" id="{6CB0D2C3-BB9A-4F44-A990-8AB5E22F193E}"/>
                    </a:ext>
                  </a:extLst>
                </p:cNvPr>
                <p:cNvPicPr/>
                <p:nvPr/>
              </p:nvPicPr>
              <p:blipFill>
                <a:blip r:embed="rId22"/>
                <a:stretch>
                  <a:fillRect/>
                </a:stretch>
              </p:blipFill>
              <p:spPr>
                <a:xfrm>
                  <a:off x="1800603" y="1740167"/>
                  <a:ext cx="18834" cy="46898"/>
                </a:xfrm>
                <a:prstGeom prst="rect">
                  <a:avLst/>
                </a:prstGeom>
              </p:spPr>
            </p:pic>
          </mc:Fallback>
        </mc:AlternateContent>
      </p:grpSp>
      <p:grpSp>
        <p:nvGrpSpPr>
          <p:cNvPr id="78" name="Group 77">
            <a:extLst>
              <a:ext uri="{FF2B5EF4-FFF2-40B4-BE49-F238E27FC236}">
                <a16:creationId xmlns:a16="http://schemas.microsoft.com/office/drawing/2014/main" id="{DBF18C0A-CAAA-46BA-8306-062ECB9BC87B}"/>
              </a:ext>
            </a:extLst>
          </p:cNvPr>
          <p:cNvGrpSpPr/>
          <p:nvPr/>
        </p:nvGrpSpPr>
        <p:grpSpPr>
          <a:xfrm>
            <a:off x="2539649" y="1534470"/>
            <a:ext cx="545548" cy="212130"/>
            <a:chOff x="1893540" y="1625016"/>
            <a:chExt cx="399960" cy="155520"/>
          </a:xfrm>
        </p:grpSpPr>
        <mc:AlternateContent xmlns:mc="http://schemas.openxmlformats.org/markup-compatibility/2006">
          <mc:Choice xmlns:p14="http://schemas.microsoft.com/office/powerpoint/2010/main" Requires="p14">
            <p:contentPart p14:bwMode="auto" r:id="rId23">
              <p14:nvContentPartPr>
                <p14:cNvPr id="72" name="Ink 71">
                  <a:extLst>
                    <a:ext uri="{FF2B5EF4-FFF2-40B4-BE49-F238E27FC236}">
                      <a16:creationId xmlns:a16="http://schemas.microsoft.com/office/drawing/2014/main" id="{0F1BDC18-CF6C-436A-A774-13D7AD142AE6}"/>
                    </a:ext>
                  </a:extLst>
                </p14:cNvPr>
                <p14:cNvContentPartPr/>
                <p14:nvPr/>
              </p14:nvContentPartPr>
              <p14:xfrm>
                <a:off x="1893540" y="1753536"/>
                <a:ext cx="10440" cy="2880"/>
              </p14:xfrm>
            </p:contentPart>
          </mc:Choice>
          <mc:Fallback>
            <p:pic>
              <p:nvPicPr>
                <p:cNvPr id="72" name="Ink 71">
                  <a:extLst>
                    <a:ext uri="{FF2B5EF4-FFF2-40B4-BE49-F238E27FC236}">
                      <a16:creationId xmlns:a16="http://schemas.microsoft.com/office/drawing/2014/main" id="{0F1BDC18-CF6C-436A-A774-13D7AD142AE6}"/>
                    </a:ext>
                  </a:extLst>
                </p:cNvPr>
                <p:cNvPicPr/>
                <p:nvPr/>
              </p:nvPicPr>
              <p:blipFill>
                <a:blip r:embed="rId24"/>
                <a:stretch>
                  <a:fillRect/>
                </a:stretch>
              </p:blipFill>
              <p:spPr>
                <a:xfrm>
                  <a:off x="1886580" y="1746729"/>
                  <a:ext cx="24360" cy="16495"/>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73" name="Ink 72">
                  <a:extLst>
                    <a:ext uri="{FF2B5EF4-FFF2-40B4-BE49-F238E27FC236}">
                      <a16:creationId xmlns:a16="http://schemas.microsoft.com/office/drawing/2014/main" id="{5B185D0F-1B61-462F-A92D-C41582F39A28}"/>
                    </a:ext>
                  </a:extLst>
                </p14:cNvPr>
                <p14:cNvContentPartPr/>
                <p14:nvPr/>
              </p14:nvContentPartPr>
              <p14:xfrm>
                <a:off x="1963740" y="1748136"/>
                <a:ext cx="68040" cy="3600"/>
              </p14:xfrm>
            </p:contentPart>
          </mc:Choice>
          <mc:Fallback>
            <p:pic>
              <p:nvPicPr>
                <p:cNvPr id="73" name="Ink 72">
                  <a:extLst>
                    <a:ext uri="{FF2B5EF4-FFF2-40B4-BE49-F238E27FC236}">
                      <a16:creationId xmlns:a16="http://schemas.microsoft.com/office/drawing/2014/main" id="{5B185D0F-1B61-462F-A92D-C41582F39A28}"/>
                    </a:ext>
                  </a:extLst>
                </p:cNvPr>
                <p:cNvPicPr/>
                <p:nvPr/>
              </p:nvPicPr>
              <p:blipFill>
                <a:blip r:embed="rId26"/>
                <a:stretch>
                  <a:fillRect/>
                </a:stretch>
              </p:blipFill>
              <p:spPr>
                <a:xfrm>
                  <a:off x="1956857" y="1740936"/>
                  <a:ext cx="81807"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74" name="Ink 73">
                  <a:extLst>
                    <a:ext uri="{FF2B5EF4-FFF2-40B4-BE49-F238E27FC236}">
                      <a16:creationId xmlns:a16="http://schemas.microsoft.com/office/drawing/2014/main" id="{E908B397-2D74-4AE0-95FE-B9FB7BAC131B}"/>
                    </a:ext>
                  </a:extLst>
                </p14:cNvPr>
                <p14:cNvContentPartPr/>
                <p14:nvPr/>
              </p14:nvContentPartPr>
              <p14:xfrm>
                <a:off x="2061300" y="1686216"/>
                <a:ext cx="54720" cy="48600"/>
              </p14:xfrm>
            </p:contentPart>
          </mc:Choice>
          <mc:Fallback>
            <p:pic>
              <p:nvPicPr>
                <p:cNvPr id="74" name="Ink 73">
                  <a:extLst>
                    <a:ext uri="{FF2B5EF4-FFF2-40B4-BE49-F238E27FC236}">
                      <a16:creationId xmlns:a16="http://schemas.microsoft.com/office/drawing/2014/main" id="{E908B397-2D74-4AE0-95FE-B9FB7BAC131B}"/>
                    </a:ext>
                  </a:extLst>
                </p:cNvPr>
                <p:cNvPicPr/>
                <p:nvPr/>
              </p:nvPicPr>
              <p:blipFill>
                <a:blip r:embed="rId28"/>
                <a:stretch>
                  <a:fillRect/>
                </a:stretch>
              </p:blipFill>
              <p:spPr>
                <a:xfrm>
                  <a:off x="2054394" y="1679311"/>
                  <a:ext cx="68533" cy="62410"/>
                </a:xfrm>
                <a:prstGeom prst="rect">
                  <a:avLst/>
                </a:prstGeom>
              </p:spPr>
            </p:pic>
          </mc:Fallback>
        </mc:AlternateContent>
        <mc:AlternateContent xmlns:mc="http://schemas.openxmlformats.org/markup-compatibility/2006">
          <mc:Choice xmlns:p14="http://schemas.microsoft.com/office/powerpoint/2010/main" Requires="p14">
            <p:contentPart p14:bwMode="auto" r:id="rId29">
              <p14:nvContentPartPr>
                <p14:cNvPr id="75" name="Ink 74">
                  <a:extLst>
                    <a:ext uri="{FF2B5EF4-FFF2-40B4-BE49-F238E27FC236}">
                      <a16:creationId xmlns:a16="http://schemas.microsoft.com/office/drawing/2014/main" id="{5D61E47E-3F2B-47D8-8F25-E97A43701828}"/>
                    </a:ext>
                  </a:extLst>
                </p14:cNvPr>
                <p14:cNvContentPartPr/>
                <p14:nvPr/>
              </p14:nvContentPartPr>
              <p14:xfrm>
                <a:off x="2117100" y="1681896"/>
                <a:ext cx="23400" cy="60120"/>
              </p14:xfrm>
            </p:contentPart>
          </mc:Choice>
          <mc:Fallback>
            <p:pic>
              <p:nvPicPr>
                <p:cNvPr id="75" name="Ink 74">
                  <a:extLst>
                    <a:ext uri="{FF2B5EF4-FFF2-40B4-BE49-F238E27FC236}">
                      <a16:creationId xmlns:a16="http://schemas.microsoft.com/office/drawing/2014/main" id="{5D61E47E-3F2B-47D8-8F25-E97A43701828}"/>
                    </a:ext>
                  </a:extLst>
                </p:cNvPr>
                <p:cNvPicPr/>
                <p:nvPr/>
              </p:nvPicPr>
              <p:blipFill>
                <a:blip r:embed="rId30"/>
                <a:stretch>
                  <a:fillRect/>
                </a:stretch>
              </p:blipFill>
              <p:spPr>
                <a:xfrm>
                  <a:off x="2110186" y="1675010"/>
                  <a:ext cx="37227" cy="73892"/>
                </a:xfrm>
                <a:prstGeom prst="rect">
                  <a:avLst/>
                </a:prstGeom>
              </p:spPr>
            </p:pic>
          </mc:Fallback>
        </mc:AlternateContent>
        <mc:AlternateContent xmlns:mc="http://schemas.openxmlformats.org/markup-compatibility/2006">
          <mc:Choice xmlns:p14="http://schemas.microsoft.com/office/powerpoint/2010/main" Requires="p14">
            <p:contentPart p14:bwMode="auto" r:id="rId31">
              <p14:nvContentPartPr>
                <p14:cNvPr id="76" name="Ink 75">
                  <a:extLst>
                    <a:ext uri="{FF2B5EF4-FFF2-40B4-BE49-F238E27FC236}">
                      <a16:creationId xmlns:a16="http://schemas.microsoft.com/office/drawing/2014/main" id="{1B53991B-D5EE-4180-A197-B4A141C5C6FA}"/>
                    </a:ext>
                  </a:extLst>
                </p14:cNvPr>
                <p14:cNvContentPartPr/>
                <p14:nvPr/>
              </p14:nvContentPartPr>
              <p14:xfrm>
                <a:off x="2182620" y="1729416"/>
                <a:ext cx="44640" cy="29160"/>
              </p14:xfrm>
            </p:contentPart>
          </mc:Choice>
          <mc:Fallback>
            <p:pic>
              <p:nvPicPr>
                <p:cNvPr id="76" name="Ink 75">
                  <a:extLst>
                    <a:ext uri="{FF2B5EF4-FFF2-40B4-BE49-F238E27FC236}">
                      <a16:creationId xmlns:a16="http://schemas.microsoft.com/office/drawing/2014/main" id="{1B53991B-D5EE-4180-A197-B4A141C5C6FA}"/>
                    </a:ext>
                  </a:extLst>
                </p:cNvPr>
                <p:cNvPicPr/>
                <p:nvPr/>
              </p:nvPicPr>
              <p:blipFill>
                <a:blip r:embed="rId32"/>
                <a:stretch>
                  <a:fillRect/>
                </a:stretch>
              </p:blipFill>
              <p:spPr>
                <a:xfrm>
                  <a:off x="2175711" y="1722524"/>
                  <a:ext cx="58457" cy="42945"/>
                </a:xfrm>
                <a:prstGeom prst="rect">
                  <a:avLst/>
                </a:prstGeom>
              </p:spPr>
            </p:pic>
          </mc:Fallback>
        </mc:AlternateContent>
        <mc:AlternateContent xmlns:mc="http://schemas.openxmlformats.org/markup-compatibility/2006">
          <mc:Choice xmlns:p14="http://schemas.microsoft.com/office/powerpoint/2010/main" Requires="p14">
            <p:contentPart p14:bwMode="auto" r:id="rId33">
              <p14:nvContentPartPr>
                <p14:cNvPr id="77" name="Ink 76">
                  <a:extLst>
                    <a:ext uri="{FF2B5EF4-FFF2-40B4-BE49-F238E27FC236}">
                      <a16:creationId xmlns:a16="http://schemas.microsoft.com/office/drawing/2014/main" id="{97D49F57-CF05-4ABD-8E93-461930EA7F19}"/>
                    </a:ext>
                  </a:extLst>
                </p14:cNvPr>
                <p14:cNvContentPartPr/>
                <p14:nvPr/>
              </p14:nvContentPartPr>
              <p14:xfrm>
                <a:off x="2229060" y="1625016"/>
                <a:ext cx="64440" cy="155520"/>
              </p14:xfrm>
            </p:contentPart>
          </mc:Choice>
          <mc:Fallback>
            <p:pic>
              <p:nvPicPr>
                <p:cNvPr id="77" name="Ink 76">
                  <a:extLst>
                    <a:ext uri="{FF2B5EF4-FFF2-40B4-BE49-F238E27FC236}">
                      <a16:creationId xmlns:a16="http://schemas.microsoft.com/office/drawing/2014/main" id="{97D49F57-CF05-4ABD-8E93-461930EA7F19}"/>
                    </a:ext>
                  </a:extLst>
                </p:cNvPr>
                <p:cNvPicPr/>
                <p:nvPr/>
              </p:nvPicPr>
              <p:blipFill>
                <a:blip r:embed="rId34"/>
                <a:stretch>
                  <a:fillRect/>
                </a:stretch>
              </p:blipFill>
              <p:spPr>
                <a:xfrm>
                  <a:off x="2222193" y="1618163"/>
                  <a:ext cx="78173" cy="168963"/>
                </a:xfrm>
                <a:prstGeom prst="rect">
                  <a:avLst/>
                </a:prstGeom>
              </p:spPr>
            </p:pic>
          </mc:Fallback>
        </mc:AlternateContent>
      </p:grpSp>
      <p:grpSp>
        <p:nvGrpSpPr>
          <p:cNvPr id="100" name="Group 99">
            <a:extLst>
              <a:ext uri="{FF2B5EF4-FFF2-40B4-BE49-F238E27FC236}">
                <a16:creationId xmlns:a16="http://schemas.microsoft.com/office/drawing/2014/main" id="{B32027FB-A3B9-4D7A-AF2E-8BD34DFDB220}"/>
              </a:ext>
            </a:extLst>
          </p:cNvPr>
          <p:cNvGrpSpPr/>
          <p:nvPr/>
        </p:nvGrpSpPr>
        <p:grpSpPr>
          <a:xfrm>
            <a:off x="3298554" y="1662029"/>
            <a:ext cx="18169" cy="90843"/>
            <a:chOff x="2451540" y="1666776"/>
            <a:chExt cx="13320" cy="66600"/>
          </a:xfrm>
        </p:grpSpPr>
        <mc:AlternateContent xmlns:mc="http://schemas.openxmlformats.org/markup-compatibility/2006">
          <mc:Choice xmlns:p14="http://schemas.microsoft.com/office/powerpoint/2010/main" Requires="p14">
            <p:contentPart p14:bwMode="auto" r:id="rId35">
              <p14:nvContentPartPr>
                <p14:cNvPr id="98" name="Ink 97">
                  <a:extLst>
                    <a:ext uri="{FF2B5EF4-FFF2-40B4-BE49-F238E27FC236}">
                      <a16:creationId xmlns:a16="http://schemas.microsoft.com/office/drawing/2014/main" id="{6A58C024-C89D-4150-843B-7EBA673CF55E}"/>
                    </a:ext>
                  </a:extLst>
                </p14:cNvPr>
                <p14:cNvContentPartPr/>
                <p14:nvPr/>
              </p14:nvContentPartPr>
              <p14:xfrm>
                <a:off x="2451540" y="1666776"/>
                <a:ext cx="1080" cy="3960"/>
              </p14:xfrm>
            </p:contentPart>
          </mc:Choice>
          <mc:Fallback>
            <p:pic>
              <p:nvPicPr>
                <p:cNvPr id="98" name="Ink 97">
                  <a:extLst>
                    <a:ext uri="{FF2B5EF4-FFF2-40B4-BE49-F238E27FC236}">
                      <a16:creationId xmlns:a16="http://schemas.microsoft.com/office/drawing/2014/main" id="{6A58C024-C89D-4150-843B-7EBA673CF55E}"/>
                    </a:ext>
                  </a:extLst>
                </p:cNvPr>
                <p:cNvPicPr/>
                <p:nvPr/>
              </p:nvPicPr>
              <p:blipFill>
                <a:blip r:embed="rId36"/>
                <a:stretch>
                  <a:fillRect/>
                </a:stretch>
              </p:blipFill>
              <p:spPr>
                <a:xfrm>
                  <a:off x="2444520" y="1659912"/>
                  <a:ext cx="15120" cy="17688"/>
                </a:xfrm>
                <a:prstGeom prst="rect">
                  <a:avLst/>
                </a:prstGeom>
              </p:spPr>
            </p:pic>
          </mc:Fallback>
        </mc:AlternateContent>
        <mc:AlternateContent xmlns:mc="http://schemas.openxmlformats.org/markup-compatibility/2006">
          <mc:Choice xmlns:p14="http://schemas.microsoft.com/office/powerpoint/2010/main" Requires="p14">
            <p:contentPart p14:bwMode="auto" r:id="rId37">
              <p14:nvContentPartPr>
                <p14:cNvPr id="99" name="Ink 98">
                  <a:extLst>
                    <a:ext uri="{FF2B5EF4-FFF2-40B4-BE49-F238E27FC236}">
                      <a16:creationId xmlns:a16="http://schemas.microsoft.com/office/drawing/2014/main" id="{0A0C744C-7571-44DB-A001-DAFECC3DFB81}"/>
                    </a:ext>
                  </a:extLst>
                </p14:cNvPr>
                <p14:cNvContentPartPr/>
                <p14:nvPr/>
              </p14:nvContentPartPr>
              <p14:xfrm>
                <a:off x="2460180" y="1708176"/>
                <a:ext cx="4680" cy="25200"/>
              </p14:xfrm>
            </p:contentPart>
          </mc:Choice>
          <mc:Fallback>
            <p:pic>
              <p:nvPicPr>
                <p:cNvPr id="99" name="Ink 98">
                  <a:extLst>
                    <a:ext uri="{FF2B5EF4-FFF2-40B4-BE49-F238E27FC236}">
                      <a16:creationId xmlns:a16="http://schemas.microsoft.com/office/drawing/2014/main" id="{0A0C744C-7571-44DB-A001-DAFECC3DFB81}"/>
                    </a:ext>
                  </a:extLst>
                </p:cNvPr>
                <p:cNvPicPr/>
                <p:nvPr/>
              </p:nvPicPr>
              <p:blipFill>
                <a:blip r:embed="rId38"/>
                <a:stretch>
                  <a:fillRect/>
                </a:stretch>
              </p:blipFill>
              <p:spPr>
                <a:xfrm>
                  <a:off x="2453022" y="1701351"/>
                  <a:ext cx="18995" cy="38850"/>
                </a:xfrm>
                <a:prstGeom prst="rect">
                  <a:avLst/>
                </a:prstGeom>
              </p:spPr>
            </p:pic>
          </mc:Fallback>
        </mc:AlternateContent>
      </p:grpSp>
      <p:grpSp>
        <p:nvGrpSpPr>
          <p:cNvPr id="141" name="Group 140">
            <a:extLst>
              <a:ext uri="{FF2B5EF4-FFF2-40B4-BE49-F238E27FC236}">
                <a16:creationId xmlns:a16="http://schemas.microsoft.com/office/drawing/2014/main" id="{3231F5D3-EFCC-4943-9A60-39595E2B3B73}"/>
              </a:ext>
            </a:extLst>
          </p:cNvPr>
          <p:cNvGrpSpPr/>
          <p:nvPr/>
        </p:nvGrpSpPr>
        <p:grpSpPr>
          <a:xfrm>
            <a:off x="3644167" y="1547616"/>
            <a:ext cx="426225" cy="193471"/>
            <a:chOff x="2710380" y="1599456"/>
            <a:chExt cx="312480" cy="141840"/>
          </a:xfrm>
        </p:grpSpPr>
        <mc:AlternateContent xmlns:mc="http://schemas.openxmlformats.org/markup-compatibility/2006">
          <mc:Choice xmlns:p14="http://schemas.microsoft.com/office/powerpoint/2010/main" Requires="p14">
            <p:contentPart p14:bwMode="auto" r:id="rId39">
              <p14:nvContentPartPr>
                <p14:cNvPr id="101" name="Ink 100">
                  <a:extLst>
                    <a:ext uri="{FF2B5EF4-FFF2-40B4-BE49-F238E27FC236}">
                      <a16:creationId xmlns:a16="http://schemas.microsoft.com/office/drawing/2014/main" id="{646C2DA1-32BA-49F6-BF23-3BDCC6ECFBF0}"/>
                    </a:ext>
                  </a:extLst>
                </p14:cNvPr>
                <p14:cNvContentPartPr/>
                <p14:nvPr/>
              </p14:nvContentPartPr>
              <p14:xfrm>
                <a:off x="2735940" y="1624296"/>
                <a:ext cx="54720" cy="108000"/>
              </p14:xfrm>
            </p:contentPart>
          </mc:Choice>
          <mc:Fallback>
            <p:pic>
              <p:nvPicPr>
                <p:cNvPr id="101" name="Ink 100">
                  <a:extLst>
                    <a:ext uri="{FF2B5EF4-FFF2-40B4-BE49-F238E27FC236}">
                      <a16:creationId xmlns:a16="http://schemas.microsoft.com/office/drawing/2014/main" id="{646C2DA1-32BA-49F6-BF23-3BDCC6ECFBF0}"/>
                    </a:ext>
                  </a:extLst>
                </p:cNvPr>
                <p:cNvPicPr/>
                <p:nvPr/>
              </p:nvPicPr>
              <p:blipFill>
                <a:blip r:embed="rId40"/>
                <a:stretch>
                  <a:fillRect/>
                </a:stretch>
              </p:blipFill>
              <p:spPr>
                <a:xfrm>
                  <a:off x="2729067" y="1617430"/>
                  <a:ext cx="68466" cy="121731"/>
                </a:xfrm>
                <a:prstGeom prst="rect">
                  <a:avLst/>
                </a:prstGeom>
              </p:spPr>
            </p:pic>
          </mc:Fallback>
        </mc:AlternateContent>
        <mc:AlternateContent xmlns:mc="http://schemas.openxmlformats.org/markup-compatibility/2006">
          <mc:Choice xmlns:p14="http://schemas.microsoft.com/office/powerpoint/2010/main" Requires="p14">
            <p:contentPart p14:bwMode="auto" r:id="rId41">
              <p14:nvContentPartPr>
                <p14:cNvPr id="102" name="Ink 101">
                  <a:extLst>
                    <a:ext uri="{FF2B5EF4-FFF2-40B4-BE49-F238E27FC236}">
                      <a16:creationId xmlns:a16="http://schemas.microsoft.com/office/drawing/2014/main" id="{F93563DE-C827-49F0-AD18-93EBABAA1913}"/>
                    </a:ext>
                  </a:extLst>
                </p14:cNvPr>
                <p14:cNvContentPartPr/>
                <p14:nvPr/>
              </p14:nvContentPartPr>
              <p14:xfrm>
                <a:off x="2710380" y="1687656"/>
                <a:ext cx="61200" cy="6840"/>
              </p14:xfrm>
            </p:contentPart>
          </mc:Choice>
          <mc:Fallback>
            <p:pic>
              <p:nvPicPr>
                <p:cNvPr id="102" name="Ink 101">
                  <a:extLst>
                    <a:ext uri="{FF2B5EF4-FFF2-40B4-BE49-F238E27FC236}">
                      <a16:creationId xmlns:a16="http://schemas.microsoft.com/office/drawing/2014/main" id="{F93563DE-C827-49F0-AD18-93EBABAA1913}"/>
                    </a:ext>
                  </a:extLst>
                </p:cNvPr>
                <p:cNvPicPr/>
                <p:nvPr/>
              </p:nvPicPr>
              <p:blipFill>
                <a:blip r:embed="rId42"/>
                <a:stretch>
                  <a:fillRect/>
                </a:stretch>
              </p:blipFill>
              <p:spPr>
                <a:xfrm>
                  <a:off x="2703492" y="1680816"/>
                  <a:ext cx="74977" cy="20520"/>
                </a:xfrm>
                <a:prstGeom prst="rect">
                  <a:avLst/>
                </a:prstGeom>
              </p:spPr>
            </p:pic>
          </mc:Fallback>
        </mc:AlternateContent>
        <mc:AlternateContent xmlns:mc="http://schemas.openxmlformats.org/markup-compatibility/2006">
          <mc:Choice xmlns:p14="http://schemas.microsoft.com/office/powerpoint/2010/main" Requires="p14">
            <p:contentPart p14:bwMode="auto" r:id="rId43">
              <p14:nvContentPartPr>
                <p14:cNvPr id="103" name="Ink 102">
                  <a:extLst>
                    <a:ext uri="{FF2B5EF4-FFF2-40B4-BE49-F238E27FC236}">
                      <a16:creationId xmlns:a16="http://schemas.microsoft.com/office/drawing/2014/main" id="{1E478194-5181-43B8-A355-9625672615A8}"/>
                    </a:ext>
                  </a:extLst>
                </p14:cNvPr>
                <p14:cNvContentPartPr/>
                <p14:nvPr/>
              </p14:nvContentPartPr>
              <p14:xfrm>
                <a:off x="2809020" y="1618896"/>
                <a:ext cx="85680" cy="105120"/>
              </p14:xfrm>
            </p:contentPart>
          </mc:Choice>
          <mc:Fallback>
            <p:pic>
              <p:nvPicPr>
                <p:cNvPr id="103" name="Ink 102">
                  <a:extLst>
                    <a:ext uri="{FF2B5EF4-FFF2-40B4-BE49-F238E27FC236}">
                      <a16:creationId xmlns:a16="http://schemas.microsoft.com/office/drawing/2014/main" id="{1E478194-5181-43B8-A355-9625672615A8}"/>
                    </a:ext>
                  </a:extLst>
                </p:cNvPr>
                <p:cNvPicPr/>
                <p:nvPr/>
              </p:nvPicPr>
              <p:blipFill>
                <a:blip r:embed="rId44"/>
                <a:stretch>
                  <a:fillRect/>
                </a:stretch>
              </p:blipFill>
              <p:spPr>
                <a:xfrm>
                  <a:off x="2802166" y="1612029"/>
                  <a:ext cx="99389" cy="118854"/>
                </a:xfrm>
                <a:prstGeom prst="rect">
                  <a:avLst/>
                </a:prstGeom>
              </p:spPr>
            </p:pic>
          </mc:Fallback>
        </mc:AlternateContent>
        <mc:AlternateContent xmlns:mc="http://schemas.openxmlformats.org/markup-compatibility/2006">
          <mc:Choice xmlns:p14="http://schemas.microsoft.com/office/powerpoint/2010/main" Requires="p14">
            <p:contentPart p14:bwMode="auto" r:id="rId45">
              <p14:nvContentPartPr>
                <p14:cNvPr id="104" name="Ink 103">
                  <a:extLst>
                    <a:ext uri="{FF2B5EF4-FFF2-40B4-BE49-F238E27FC236}">
                      <a16:creationId xmlns:a16="http://schemas.microsoft.com/office/drawing/2014/main" id="{C698380B-09E8-4431-84A2-EB57E967681B}"/>
                    </a:ext>
                  </a:extLst>
                </p14:cNvPr>
                <p14:cNvContentPartPr/>
                <p14:nvPr/>
              </p14:nvContentPartPr>
              <p14:xfrm>
                <a:off x="2899380" y="1653096"/>
                <a:ext cx="21240" cy="46800"/>
              </p14:xfrm>
            </p:contentPart>
          </mc:Choice>
          <mc:Fallback>
            <p:pic>
              <p:nvPicPr>
                <p:cNvPr id="104" name="Ink 103">
                  <a:extLst>
                    <a:ext uri="{FF2B5EF4-FFF2-40B4-BE49-F238E27FC236}">
                      <a16:creationId xmlns:a16="http://schemas.microsoft.com/office/drawing/2014/main" id="{C698380B-09E8-4431-84A2-EB57E967681B}"/>
                    </a:ext>
                  </a:extLst>
                </p:cNvPr>
                <p:cNvPicPr/>
                <p:nvPr/>
              </p:nvPicPr>
              <p:blipFill>
                <a:blip r:embed="rId46"/>
                <a:stretch>
                  <a:fillRect/>
                </a:stretch>
              </p:blipFill>
              <p:spPr>
                <a:xfrm>
                  <a:off x="2892477" y="1646182"/>
                  <a:ext cx="35046" cy="60627"/>
                </a:xfrm>
                <a:prstGeom prst="rect">
                  <a:avLst/>
                </a:prstGeom>
              </p:spPr>
            </p:pic>
          </mc:Fallback>
        </mc:AlternateContent>
        <mc:AlternateContent xmlns:mc="http://schemas.openxmlformats.org/markup-compatibility/2006">
          <mc:Choice xmlns:p14="http://schemas.microsoft.com/office/powerpoint/2010/main" Requires="p14">
            <p:contentPart p14:bwMode="auto" r:id="rId47">
              <p14:nvContentPartPr>
                <p14:cNvPr id="105" name="Ink 104">
                  <a:extLst>
                    <a:ext uri="{FF2B5EF4-FFF2-40B4-BE49-F238E27FC236}">
                      <a16:creationId xmlns:a16="http://schemas.microsoft.com/office/drawing/2014/main" id="{99F46832-45DE-4121-B8BE-7A9EE0A8DE59}"/>
                    </a:ext>
                  </a:extLst>
                </p14:cNvPr>
                <p14:cNvContentPartPr/>
                <p14:nvPr/>
              </p14:nvContentPartPr>
              <p14:xfrm>
                <a:off x="2933220" y="1599456"/>
                <a:ext cx="38160" cy="132840"/>
              </p14:xfrm>
            </p:contentPart>
          </mc:Choice>
          <mc:Fallback>
            <p:pic>
              <p:nvPicPr>
                <p:cNvPr id="105" name="Ink 104">
                  <a:extLst>
                    <a:ext uri="{FF2B5EF4-FFF2-40B4-BE49-F238E27FC236}">
                      <a16:creationId xmlns:a16="http://schemas.microsoft.com/office/drawing/2014/main" id="{99F46832-45DE-4121-B8BE-7A9EE0A8DE59}"/>
                    </a:ext>
                  </a:extLst>
                </p:cNvPr>
                <p:cNvPicPr/>
                <p:nvPr/>
              </p:nvPicPr>
              <p:blipFill>
                <a:blip r:embed="rId48"/>
                <a:stretch>
                  <a:fillRect/>
                </a:stretch>
              </p:blipFill>
              <p:spPr>
                <a:xfrm>
                  <a:off x="2926330" y="1592576"/>
                  <a:ext cx="51940" cy="146600"/>
                </a:xfrm>
                <a:prstGeom prst="rect">
                  <a:avLst/>
                </a:prstGeom>
              </p:spPr>
            </p:pic>
          </mc:Fallback>
        </mc:AlternateContent>
        <mc:AlternateContent xmlns:mc="http://schemas.openxmlformats.org/markup-compatibility/2006">
          <mc:Choice xmlns:p14="http://schemas.microsoft.com/office/powerpoint/2010/main" Requires="p14">
            <p:contentPart p14:bwMode="auto" r:id="rId49">
              <p14:nvContentPartPr>
                <p14:cNvPr id="125" name="Ink 124">
                  <a:extLst>
                    <a:ext uri="{FF2B5EF4-FFF2-40B4-BE49-F238E27FC236}">
                      <a16:creationId xmlns:a16="http://schemas.microsoft.com/office/drawing/2014/main" id="{6725B35F-474C-46BC-8F19-B769B79ACD4E}"/>
                    </a:ext>
                  </a:extLst>
                </p14:cNvPr>
                <p14:cNvContentPartPr/>
                <p14:nvPr/>
              </p14:nvContentPartPr>
              <p14:xfrm>
                <a:off x="3003780" y="1694856"/>
                <a:ext cx="19080" cy="46440"/>
              </p14:xfrm>
            </p:contentPart>
          </mc:Choice>
          <mc:Fallback>
            <p:pic>
              <p:nvPicPr>
                <p:cNvPr id="125" name="Ink 124">
                  <a:extLst>
                    <a:ext uri="{FF2B5EF4-FFF2-40B4-BE49-F238E27FC236}">
                      <a16:creationId xmlns:a16="http://schemas.microsoft.com/office/drawing/2014/main" id="{6725B35F-474C-46BC-8F19-B769B79ACD4E}"/>
                    </a:ext>
                  </a:extLst>
                </p:cNvPr>
                <p:cNvPicPr/>
                <p:nvPr/>
              </p:nvPicPr>
              <p:blipFill>
                <a:blip r:embed="rId50"/>
                <a:stretch>
                  <a:fillRect/>
                </a:stretch>
              </p:blipFill>
              <p:spPr>
                <a:xfrm>
                  <a:off x="2996890" y="1687956"/>
                  <a:ext cx="32595" cy="60239"/>
                </a:xfrm>
                <a:prstGeom prst="rect">
                  <a:avLst/>
                </a:prstGeom>
              </p:spPr>
            </p:pic>
          </mc:Fallback>
        </mc:AlternateContent>
      </p:grpSp>
      <p:grpSp>
        <p:nvGrpSpPr>
          <p:cNvPr id="140" name="Group 139">
            <a:extLst>
              <a:ext uri="{FF2B5EF4-FFF2-40B4-BE49-F238E27FC236}">
                <a16:creationId xmlns:a16="http://schemas.microsoft.com/office/drawing/2014/main" id="{222DB8E1-DE91-4765-B954-F2B87C6ECB4D}"/>
              </a:ext>
            </a:extLst>
          </p:cNvPr>
          <p:cNvGrpSpPr/>
          <p:nvPr/>
        </p:nvGrpSpPr>
        <p:grpSpPr>
          <a:xfrm>
            <a:off x="4318553" y="1557604"/>
            <a:ext cx="972264" cy="246994"/>
            <a:chOff x="3180540" y="1594416"/>
            <a:chExt cx="712800" cy="181080"/>
          </a:xfrm>
        </p:grpSpPr>
        <mc:AlternateContent xmlns:mc="http://schemas.openxmlformats.org/markup-compatibility/2006">
          <mc:Choice xmlns:p14="http://schemas.microsoft.com/office/powerpoint/2010/main" Requires="p14">
            <p:contentPart p14:bwMode="auto" r:id="rId51">
              <p14:nvContentPartPr>
                <p14:cNvPr id="120" name="Ink 119">
                  <a:extLst>
                    <a:ext uri="{FF2B5EF4-FFF2-40B4-BE49-F238E27FC236}">
                      <a16:creationId xmlns:a16="http://schemas.microsoft.com/office/drawing/2014/main" id="{0BAD61FB-0571-4230-A963-110004D5786E}"/>
                    </a:ext>
                  </a:extLst>
                </p14:cNvPr>
                <p14:cNvContentPartPr/>
                <p14:nvPr/>
              </p14:nvContentPartPr>
              <p14:xfrm>
                <a:off x="3180540" y="1663176"/>
                <a:ext cx="55080" cy="39960"/>
              </p14:xfrm>
            </p:contentPart>
          </mc:Choice>
          <mc:Fallback>
            <p:pic>
              <p:nvPicPr>
                <p:cNvPr id="120" name="Ink 119">
                  <a:extLst>
                    <a:ext uri="{FF2B5EF4-FFF2-40B4-BE49-F238E27FC236}">
                      <a16:creationId xmlns:a16="http://schemas.microsoft.com/office/drawing/2014/main" id="{0BAD61FB-0571-4230-A963-110004D5786E}"/>
                    </a:ext>
                  </a:extLst>
                </p:cNvPr>
                <p:cNvPicPr/>
                <p:nvPr/>
              </p:nvPicPr>
              <p:blipFill>
                <a:blip r:embed="rId52"/>
                <a:stretch>
                  <a:fillRect/>
                </a:stretch>
              </p:blipFill>
              <p:spPr>
                <a:xfrm>
                  <a:off x="3173688" y="1656341"/>
                  <a:ext cx="68784" cy="53368"/>
                </a:xfrm>
                <a:prstGeom prst="rect">
                  <a:avLst/>
                </a:prstGeom>
              </p:spPr>
            </p:pic>
          </mc:Fallback>
        </mc:AlternateContent>
        <mc:AlternateContent xmlns:mc="http://schemas.openxmlformats.org/markup-compatibility/2006">
          <mc:Choice xmlns:p14="http://schemas.microsoft.com/office/powerpoint/2010/main" Requires="p14">
            <p:contentPart p14:bwMode="auto" r:id="rId53">
              <p14:nvContentPartPr>
                <p14:cNvPr id="121" name="Ink 120">
                  <a:extLst>
                    <a:ext uri="{FF2B5EF4-FFF2-40B4-BE49-F238E27FC236}">
                      <a16:creationId xmlns:a16="http://schemas.microsoft.com/office/drawing/2014/main" id="{5474B05C-0491-4689-81A2-2442D307B7F5}"/>
                    </a:ext>
                  </a:extLst>
                </p14:cNvPr>
                <p14:cNvContentPartPr/>
                <p14:nvPr/>
              </p14:nvContentPartPr>
              <p14:xfrm>
                <a:off x="3309420" y="1645536"/>
                <a:ext cx="45000" cy="113760"/>
              </p14:xfrm>
            </p:contentPart>
          </mc:Choice>
          <mc:Fallback>
            <p:pic>
              <p:nvPicPr>
                <p:cNvPr id="121" name="Ink 120">
                  <a:extLst>
                    <a:ext uri="{FF2B5EF4-FFF2-40B4-BE49-F238E27FC236}">
                      <a16:creationId xmlns:a16="http://schemas.microsoft.com/office/drawing/2014/main" id="{5474B05C-0491-4689-81A2-2442D307B7F5}"/>
                    </a:ext>
                  </a:extLst>
                </p:cNvPr>
                <p:cNvPicPr/>
                <p:nvPr/>
              </p:nvPicPr>
              <p:blipFill>
                <a:blip r:embed="rId54"/>
                <a:stretch>
                  <a:fillRect/>
                </a:stretch>
              </p:blipFill>
              <p:spPr>
                <a:xfrm>
                  <a:off x="3302578" y="1638673"/>
                  <a:ext cx="58421" cy="127485"/>
                </a:xfrm>
                <a:prstGeom prst="rect">
                  <a:avLst/>
                </a:prstGeom>
              </p:spPr>
            </p:pic>
          </mc:Fallback>
        </mc:AlternateContent>
        <mc:AlternateContent xmlns:mc="http://schemas.openxmlformats.org/markup-compatibility/2006">
          <mc:Choice xmlns:p14="http://schemas.microsoft.com/office/powerpoint/2010/main" Requires="p14">
            <p:contentPart p14:bwMode="auto" r:id="rId55">
              <p14:nvContentPartPr>
                <p14:cNvPr id="122" name="Ink 121">
                  <a:extLst>
                    <a:ext uri="{FF2B5EF4-FFF2-40B4-BE49-F238E27FC236}">
                      <a16:creationId xmlns:a16="http://schemas.microsoft.com/office/drawing/2014/main" id="{3495292B-B8F9-4899-84F0-DBC6E5F91788}"/>
                    </a:ext>
                  </a:extLst>
                </p14:cNvPr>
                <p14:cNvContentPartPr/>
                <p14:nvPr/>
              </p14:nvContentPartPr>
              <p14:xfrm>
                <a:off x="3378180" y="1648776"/>
                <a:ext cx="39600" cy="45360"/>
              </p14:xfrm>
            </p:contentPart>
          </mc:Choice>
          <mc:Fallback>
            <p:pic>
              <p:nvPicPr>
                <p:cNvPr id="122" name="Ink 121">
                  <a:extLst>
                    <a:ext uri="{FF2B5EF4-FFF2-40B4-BE49-F238E27FC236}">
                      <a16:creationId xmlns:a16="http://schemas.microsoft.com/office/drawing/2014/main" id="{3495292B-B8F9-4899-84F0-DBC6E5F91788}"/>
                    </a:ext>
                  </a:extLst>
                </p:cNvPr>
                <p:cNvPicPr/>
                <p:nvPr/>
              </p:nvPicPr>
              <p:blipFill>
                <a:blip r:embed="rId56"/>
                <a:stretch>
                  <a:fillRect/>
                </a:stretch>
              </p:blipFill>
              <p:spPr>
                <a:xfrm>
                  <a:off x="3371270" y="1641919"/>
                  <a:ext cx="53420" cy="59073"/>
                </a:xfrm>
                <a:prstGeom prst="rect">
                  <a:avLst/>
                </a:prstGeom>
              </p:spPr>
            </p:pic>
          </mc:Fallback>
        </mc:AlternateContent>
        <mc:AlternateContent xmlns:mc="http://schemas.openxmlformats.org/markup-compatibility/2006">
          <mc:Choice xmlns:p14="http://schemas.microsoft.com/office/powerpoint/2010/main" Requires="p14">
            <p:contentPart p14:bwMode="auto" r:id="rId57">
              <p14:nvContentPartPr>
                <p14:cNvPr id="123" name="Ink 122">
                  <a:extLst>
                    <a:ext uri="{FF2B5EF4-FFF2-40B4-BE49-F238E27FC236}">
                      <a16:creationId xmlns:a16="http://schemas.microsoft.com/office/drawing/2014/main" id="{D10FED9C-00D4-43FE-A248-9B40B0338511}"/>
                    </a:ext>
                  </a:extLst>
                </p14:cNvPr>
                <p14:cNvContentPartPr/>
                <p14:nvPr/>
              </p14:nvContentPartPr>
              <p14:xfrm>
                <a:off x="3434700" y="1604496"/>
                <a:ext cx="10440" cy="84600"/>
              </p14:xfrm>
            </p:contentPart>
          </mc:Choice>
          <mc:Fallback>
            <p:pic>
              <p:nvPicPr>
                <p:cNvPr id="123" name="Ink 122">
                  <a:extLst>
                    <a:ext uri="{FF2B5EF4-FFF2-40B4-BE49-F238E27FC236}">
                      <a16:creationId xmlns:a16="http://schemas.microsoft.com/office/drawing/2014/main" id="{D10FED9C-00D4-43FE-A248-9B40B0338511}"/>
                    </a:ext>
                  </a:extLst>
                </p:cNvPr>
                <p:cNvPicPr/>
                <p:nvPr/>
              </p:nvPicPr>
              <p:blipFill>
                <a:blip r:embed="rId58"/>
                <a:stretch>
                  <a:fillRect/>
                </a:stretch>
              </p:blipFill>
              <p:spPr>
                <a:xfrm>
                  <a:off x="3427740" y="1597622"/>
                  <a:ext cx="24360" cy="98348"/>
                </a:xfrm>
                <a:prstGeom prst="rect">
                  <a:avLst/>
                </a:prstGeom>
              </p:spPr>
            </p:pic>
          </mc:Fallback>
        </mc:AlternateContent>
        <mc:AlternateContent xmlns:mc="http://schemas.openxmlformats.org/markup-compatibility/2006">
          <mc:Choice xmlns:p14="http://schemas.microsoft.com/office/powerpoint/2010/main" Requires="p14">
            <p:contentPart p14:bwMode="auto" r:id="rId59">
              <p14:nvContentPartPr>
                <p14:cNvPr id="124" name="Ink 123">
                  <a:extLst>
                    <a:ext uri="{FF2B5EF4-FFF2-40B4-BE49-F238E27FC236}">
                      <a16:creationId xmlns:a16="http://schemas.microsoft.com/office/drawing/2014/main" id="{53B240A0-5178-42AF-9CCF-C1B74958B50A}"/>
                    </a:ext>
                  </a:extLst>
                </p14:cNvPr>
                <p14:cNvContentPartPr/>
                <p14:nvPr/>
              </p14:nvContentPartPr>
              <p14:xfrm>
                <a:off x="3484740" y="1653816"/>
                <a:ext cx="42480" cy="121680"/>
              </p14:xfrm>
            </p:contentPart>
          </mc:Choice>
          <mc:Fallback>
            <p:pic>
              <p:nvPicPr>
                <p:cNvPr id="124" name="Ink 123">
                  <a:extLst>
                    <a:ext uri="{FF2B5EF4-FFF2-40B4-BE49-F238E27FC236}">
                      <a16:creationId xmlns:a16="http://schemas.microsoft.com/office/drawing/2014/main" id="{53B240A0-5178-42AF-9CCF-C1B74958B50A}"/>
                    </a:ext>
                  </a:extLst>
                </p:cNvPr>
                <p:cNvPicPr/>
                <p:nvPr/>
              </p:nvPicPr>
              <p:blipFill>
                <a:blip r:embed="rId60"/>
                <a:stretch>
                  <a:fillRect/>
                </a:stretch>
              </p:blipFill>
              <p:spPr>
                <a:xfrm>
                  <a:off x="3477880" y="1646953"/>
                  <a:ext cx="56200" cy="135405"/>
                </a:xfrm>
                <a:prstGeom prst="rect">
                  <a:avLst/>
                </a:prstGeom>
              </p:spPr>
            </p:pic>
          </mc:Fallback>
        </mc:AlternateContent>
        <mc:AlternateContent xmlns:mc="http://schemas.openxmlformats.org/markup-compatibility/2006">
          <mc:Choice xmlns:p14="http://schemas.microsoft.com/office/powerpoint/2010/main" Requires="p14">
            <p:contentPart p14:bwMode="auto" r:id="rId61">
              <p14:nvContentPartPr>
                <p14:cNvPr id="126" name="Ink 125">
                  <a:extLst>
                    <a:ext uri="{FF2B5EF4-FFF2-40B4-BE49-F238E27FC236}">
                      <a16:creationId xmlns:a16="http://schemas.microsoft.com/office/drawing/2014/main" id="{4ED76888-4A40-4387-A896-79EBE43A5E2F}"/>
                    </a:ext>
                  </a:extLst>
                </p14:cNvPr>
                <p14:cNvContentPartPr/>
                <p14:nvPr/>
              </p14:nvContentPartPr>
              <p14:xfrm>
                <a:off x="3565020" y="1658496"/>
                <a:ext cx="43560" cy="29880"/>
              </p14:xfrm>
            </p:contentPart>
          </mc:Choice>
          <mc:Fallback>
            <p:pic>
              <p:nvPicPr>
                <p:cNvPr id="126" name="Ink 125">
                  <a:extLst>
                    <a:ext uri="{FF2B5EF4-FFF2-40B4-BE49-F238E27FC236}">
                      <a16:creationId xmlns:a16="http://schemas.microsoft.com/office/drawing/2014/main" id="{4ED76888-4A40-4387-A896-79EBE43A5E2F}"/>
                    </a:ext>
                  </a:extLst>
                </p:cNvPr>
                <p:cNvPicPr/>
                <p:nvPr/>
              </p:nvPicPr>
              <p:blipFill>
                <a:blip r:embed="rId62"/>
                <a:stretch>
                  <a:fillRect/>
                </a:stretch>
              </p:blipFill>
              <p:spPr>
                <a:xfrm>
                  <a:off x="3558114" y="1651621"/>
                  <a:ext cx="57372" cy="43630"/>
                </a:xfrm>
                <a:prstGeom prst="rect">
                  <a:avLst/>
                </a:prstGeom>
              </p:spPr>
            </p:pic>
          </mc:Fallback>
        </mc:AlternateContent>
        <mc:AlternateContent xmlns:mc="http://schemas.openxmlformats.org/markup-compatibility/2006">
          <mc:Choice xmlns:p14="http://schemas.microsoft.com/office/powerpoint/2010/main" Requires="p14">
            <p:contentPart p14:bwMode="auto" r:id="rId63">
              <p14:nvContentPartPr>
                <p14:cNvPr id="127" name="Ink 126">
                  <a:extLst>
                    <a:ext uri="{FF2B5EF4-FFF2-40B4-BE49-F238E27FC236}">
                      <a16:creationId xmlns:a16="http://schemas.microsoft.com/office/drawing/2014/main" id="{30F6D250-322D-47DC-9479-5C15FCFE0EA3}"/>
                    </a:ext>
                  </a:extLst>
                </p14:cNvPr>
                <p14:cNvContentPartPr/>
                <p14:nvPr/>
              </p14:nvContentPartPr>
              <p14:xfrm>
                <a:off x="3632700" y="1655256"/>
                <a:ext cx="38880" cy="50760"/>
              </p14:xfrm>
            </p:contentPart>
          </mc:Choice>
          <mc:Fallback>
            <p:pic>
              <p:nvPicPr>
                <p:cNvPr id="127" name="Ink 126">
                  <a:extLst>
                    <a:ext uri="{FF2B5EF4-FFF2-40B4-BE49-F238E27FC236}">
                      <a16:creationId xmlns:a16="http://schemas.microsoft.com/office/drawing/2014/main" id="{30F6D250-322D-47DC-9479-5C15FCFE0EA3}"/>
                    </a:ext>
                  </a:extLst>
                </p:cNvPr>
                <p:cNvPicPr/>
                <p:nvPr/>
              </p:nvPicPr>
              <p:blipFill>
                <a:blip r:embed="rId64"/>
                <a:stretch>
                  <a:fillRect/>
                </a:stretch>
              </p:blipFill>
              <p:spPr>
                <a:xfrm>
                  <a:off x="3625823" y="1648346"/>
                  <a:ext cx="52633" cy="64579"/>
                </a:xfrm>
                <a:prstGeom prst="rect">
                  <a:avLst/>
                </a:prstGeom>
              </p:spPr>
            </p:pic>
          </mc:Fallback>
        </mc:AlternateContent>
        <mc:AlternateContent xmlns:mc="http://schemas.openxmlformats.org/markup-compatibility/2006">
          <mc:Choice xmlns:p14="http://schemas.microsoft.com/office/powerpoint/2010/main" Requires="p14">
            <p:contentPart p14:bwMode="auto" r:id="rId65">
              <p14:nvContentPartPr>
                <p14:cNvPr id="128" name="Ink 127">
                  <a:extLst>
                    <a:ext uri="{FF2B5EF4-FFF2-40B4-BE49-F238E27FC236}">
                      <a16:creationId xmlns:a16="http://schemas.microsoft.com/office/drawing/2014/main" id="{93000B31-7089-4729-BDCB-745DF64D1D46}"/>
                    </a:ext>
                  </a:extLst>
                </p14:cNvPr>
                <p14:cNvContentPartPr/>
                <p14:nvPr/>
              </p14:nvContentPartPr>
              <p14:xfrm>
                <a:off x="3693900" y="1658856"/>
                <a:ext cx="71640" cy="39600"/>
              </p14:xfrm>
            </p:contentPart>
          </mc:Choice>
          <mc:Fallback>
            <p:pic>
              <p:nvPicPr>
                <p:cNvPr id="128" name="Ink 127">
                  <a:extLst>
                    <a:ext uri="{FF2B5EF4-FFF2-40B4-BE49-F238E27FC236}">
                      <a16:creationId xmlns:a16="http://schemas.microsoft.com/office/drawing/2014/main" id="{93000B31-7089-4729-BDCB-745DF64D1D46}"/>
                    </a:ext>
                  </a:extLst>
                </p:cNvPr>
                <p:cNvPicPr/>
                <p:nvPr/>
              </p:nvPicPr>
              <p:blipFill>
                <a:blip r:embed="rId66"/>
                <a:stretch>
                  <a:fillRect/>
                </a:stretch>
              </p:blipFill>
              <p:spPr>
                <a:xfrm>
                  <a:off x="3687027" y="1651946"/>
                  <a:ext cx="85386" cy="53420"/>
                </a:xfrm>
                <a:prstGeom prst="rect">
                  <a:avLst/>
                </a:prstGeom>
              </p:spPr>
            </p:pic>
          </mc:Fallback>
        </mc:AlternateContent>
        <mc:AlternateContent xmlns:mc="http://schemas.openxmlformats.org/markup-compatibility/2006">
          <mc:Choice xmlns:p14="http://schemas.microsoft.com/office/powerpoint/2010/main" Requires="p14">
            <p:contentPart p14:bwMode="auto" r:id="rId67">
              <p14:nvContentPartPr>
                <p14:cNvPr id="129" name="Ink 128">
                  <a:extLst>
                    <a:ext uri="{FF2B5EF4-FFF2-40B4-BE49-F238E27FC236}">
                      <a16:creationId xmlns:a16="http://schemas.microsoft.com/office/drawing/2014/main" id="{38029D3B-C774-4323-A54C-B4E59C2DF26E}"/>
                    </a:ext>
                  </a:extLst>
                </p14:cNvPr>
                <p14:cNvContentPartPr/>
                <p14:nvPr/>
              </p14:nvContentPartPr>
              <p14:xfrm>
                <a:off x="3788940" y="1662816"/>
                <a:ext cx="8280" cy="36000"/>
              </p14:xfrm>
            </p:contentPart>
          </mc:Choice>
          <mc:Fallback>
            <p:pic>
              <p:nvPicPr>
                <p:cNvPr id="129" name="Ink 128">
                  <a:extLst>
                    <a:ext uri="{FF2B5EF4-FFF2-40B4-BE49-F238E27FC236}">
                      <a16:creationId xmlns:a16="http://schemas.microsoft.com/office/drawing/2014/main" id="{38029D3B-C774-4323-A54C-B4E59C2DF26E}"/>
                    </a:ext>
                  </a:extLst>
                </p:cNvPr>
                <p:cNvPicPr/>
                <p:nvPr/>
              </p:nvPicPr>
              <p:blipFill>
                <a:blip r:embed="rId68"/>
                <a:stretch>
                  <a:fillRect/>
                </a:stretch>
              </p:blipFill>
              <p:spPr>
                <a:xfrm>
                  <a:off x="3781995" y="1655934"/>
                  <a:ext cx="22169" cy="49765"/>
                </a:xfrm>
                <a:prstGeom prst="rect">
                  <a:avLst/>
                </a:prstGeom>
              </p:spPr>
            </p:pic>
          </mc:Fallback>
        </mc:AlternateContent>
        <mc:AlternateContent xmlns:mc="http://schemas.openxmlformats.org/markup-compatibility/2006">
          <mc:Choice xmlns:p14="http://schemas.microsoft.com/office/powerpoint/2010/main" Requires="p14">
            <p:contentPart p14:bwMode="auto" r:id="rId69">
              <p14:nvContentPartPr>
                <p14:cNvPr id="130" name="Ink 129">
                  <a:extLst>
                    <a:ext uri="{FF2B5EF4-FFF2-40B4-BE49-F238E27FC236}">
                      <a16:creationId xmlns:a16="http://schemas.microsoft.com/office/drawing/2014/main" id="{7D557CEF-005C-4B6F-AF8B-8DE420452E65}"/>
                    </a:ext>
                  </a:extLst>
                </p14:cNvPr>
                <p14:cNvContentPartPr/>
                <p14:nvPr/>
              </p14:nvContentPartPr>
              <p14:xfrm>
                <a:off x="3775260" y="1625736"/>
                <a:ext cx="9000" cy="7560"/>
              </p14:xfrm>
            </p:contentPart>
          </mc:Choice>
          <mc:Fallback>
            <p:pic>
              <p:nvPicPr>
                <p:cNvPr id="130" name="Ink 129">
                  <a:extLst>
                    <a:ext uri="{FF2B5EF4-FFF2-40B4-BE49-F238E27FC236}">
                      <a16:creationId xmlns:a16="http://schemas.microsoft.com/office/drawing/2014/main" id="{7D557CEF-005C-4B6F-AF8B-8DE420452E65}"/>
                    </a:ext>
                  </a:extLst>
                </p:cNvPr>
                <p:cNvPicPr/>
                <p:nvPr/>
              </p:nvPicPr>
              <p:blipFill>
                <a:blip r:embed="rId70"/>
                <a:stretch>
                  <a:fillRect/>
                </a:stretch>
              </p:blipFill>
              <p:spPr>
                <a:xfrm>
                  <a:off x="3768169" y="1618716"/>
                  <a:ext cx="23182" cy="21600"/>
                </a:xfrm>
                <a:prstGeom prst="rect">
                  <a:avLst/>
                </a:prstGeom>
              </p:spPr>
            </p:pic>
          </mc:Fallback>
        </mc:AlternateContent>
        <mc:AlternateContent xmlns:mc="http://schemas.openxmlformats.org/markup-compatibility/2006">
          <mc:Choice xmlns:p14="http://schemas.microsoft.com/office/powerpoint/2010/main" Requires="p14">
            <p:contentPart p14:bwMode="auto" r:id="rId71">
              <p14:nvContentPartPr>
                <p14:cNvPr id="131" name="Ink 130">
                  <a:extLst>
                    <a:ext uri="{FF2B5EF4-FFF2-40B4-BE49-F238E27FC236}">
                      <a16:creationId xmlns:a16="http://schemas.microsoft.com/office/drawing/2014/main" id="{701810AF-9A08-46F9-A432-19E73EFFCD29}"/>
                    </a:ext>
                  </a:extLst>
                </p14:cNvPr>
                <p14:cNvContentPartPr/>
                <p14:nvPr/>
              </p14:nvContentPartPr>
              <p14:xfrm>
                <a:off x="3817020" y="1594416"/>
                <a:ext cx="76320" cy="117000"/>
              </p14:xfrm>
            </p:contentPart>
          </mc:Choice>
          <mc:Fallback>
            <p:pic>
              <p:nvPicPr>
                <p:cNvPr id="131" name="Ink 130">
                  <a:extLst>
                    <a:ext uri="{FF2B5EF4-FFF2-40B4-BE49-F238E27FC236}">
                      <a16:creationId xmlns:a16="http://schemas.microsoft.com/office/drawing/2014/main" id="{701810AF-9A08-46F9-A432-19E73EFFCD29}"/>
                    </a:ext>
                  </a:extLst>
                </p:cNvPr>
                <p:cNvPicPr/>
                <p:nvPr/>
              </p:nvPicPr>
              <p:blipFill>
                <a:blip r:embed="rId72"/>
                <a:stretch>
                  <a:fillRect/>
                </a:stretch>
              </p:blipFill>
              <p:spPr>
                <a:xfrm>
                  <a:off x="3810154" y="1587534"/>
                  <a:ext cx="90052" cy="130765"/>
                </a:xfrm>
                <a:prstGeom prst="rect">
                  <a:avLst/>
                </a:prstGeom>
              </p:spPr>
            </p:pic>
          </mc:Fallback>
        </mc:AlternateContent>
      </p:grpSp>
      <p:grpSp>
        <p:nvGrpSpPr>
          <p:cNvPr id="146" name="Group 145">
            <a:extLst>
              <a:ext uri="{FF2B5EF4-FFF2-40B4-BE49-F238E27FC236}">
                <a16:creationId xmlns:a16="http://schemas.microsoft.com/office/drawing/2014/main" id="{F23C5647-26C2-4F31-B376-DF19800C22F7}"/>
              </a:ext>
            </a:extLst>
          </p:cNvPr>
          <p:cNvGrpSpPr/>
          <p:nvPr/>
        </p:nvGrpSpPr>
        <p:grpSpPr>
          <a:xfrm>
            <a:off x="6249148" y="1652699"/>
            <a:ext cx="368282" cy="108520"/>
            <a:chOff x="4614420" y="1624656"/>
            <a:chExt cx="270000" cy="79560"/>
          </a:xfrm>
        </p:grpSpPr>
        <mc:AlternateContent xmlns:mc="http://schemas.openxmlformats.org/markup-compatibility/2006">
          <mc:Choice xmlns:p14="http://schemas.microsoft.com/office/powerpoint/2010/main" Requires="p14">
            <p:contentPart p14:bwMode="auto" r:id="rId73">
              <p14:nvContentPartPr>
                <p14:cNvPr id="142" name="Ink 141">
                  <a:extLst>
                    <a:ext uri="{FF2B5EF4-FFF2-40B4-BE49-F238E27FC236}">
                      <a16:creationId xmlns:a16="http://schemas.microsoft.com/office/drawing/2014/main" id="{CC3435EF-D815-4BFF-8E2A-CE96D57D87DD}"/>
                    </a:ext>
                  </a:extLst>
                </p14:cNvPr>
                <p14:cNvContentPartPr/>
                <p14:nvPr/>
              </p14:nvContentPartPr>
              <p14:xfrm>
                <a:off x="4614420" y="1644096"/>
                <a:ext cx="63000" cy="49320"/>
              </p14:xfrm>
            </p:contentPart>
          </mc:Choice>
          <mc:Fallback>
            <p:pic>
              <p:nvPicPr>
                <p:cNvPr id="142" name="Ink 141">
                  <a:extLst>
                    <a:ext uri="{FF2B5EF4-FFF2-40B4-BE49-F238E27FC236}">
                      <a16:creationId xmlns:a16="http://schemas.microsoft.com/office/drawing/2014/main" id="{CC3435EF-D815-4BFF-8E2A-CE96D57D87DD}"/>
                    </a:ext>
                  </a:extLst>
                </p:cNvPr>
                <p:cNvPicPr/>
                <p:nvPr/>
              </p:nvPicPr>
              <p:blipFill>
                <a:blip r:embed="rId74"/>
                <a:stretch>
                  <a:fillRect/>
                </a:stretch>
              </p:blipFill>
              <p:spPr>
                <a:xfrm>
                  <a:off x="4607566" y="1637239"/>
                  <a:ext cx="76707" cy="62771"/>
                </a:xfrm>
                <a:prstGeom prst="rect">
                  <a:avLst/>
                </a:prstGeom>
              </p:spPr>
            </p:pic>
          </mc:Fallback>
        </mc:AlternateContent>
        <mc:AlternateContent xmlns:mc="http://schemas.openxmlformats.org/markup-compatibility/2006">
          <mc:Choice xmlns:p14="http://schemas.microsoft.com/office/powerpoint/2010/main" Requires="p14">
            <p:contentPart p14:bwMode="auto" r:id="rId75">
              <p14:nvContentPartPr>
                <p14:cNvPr id="143" name="Ink 142">
                  <a:extLst>
                    <a:ext uri="{FF2B5EF4-FFF2-40B4-BE49-F238E27FC236}">
                      <a16:creationId xmlns:a16="http://schemas.microsoft.com/office/drawing/2014/main" id="{D12EDC24-754F-4369-A2E9-B06D9AC74C78}"/>
                    </a:ext>
                  </a:extLst>
                </p14:cNvPr>
                <p14:cNvContentPartPr/>
                <p14:nvPr/>
              </p14:nvContentPartPr>
              <p14:xfrm>
                <a:off x="4724940" y="1666776"/>
                <a:ext cx="65160" cy="4680"/>
              </p14:xfrm>
            </p:contentPart>
          </mc:Choice>
          <mc:Fallback>
            <p:pic>
              <p:nvPicPr>
                <p:cNvPr id="143" name="Ink 142">
                  <a:extLst>
                    <a:ext uri="{FF2B5EF4-FFF2-40B4-BE49-F238E27FC236}">
                      <a16:creationId xmlns:a16="http://schemas.microsoft.com/office/drawing/2014/main" id="{D12EDC24-754F-4369-A2E9-B06D9AC74C78}"/>
                    </a:ext>
                  </a:extLst>
                </p:cNvPr>
                <p:cNvPicPr/>
                <p:nvPr/>
              </p:nvPicPr>
              <p:blipFill>
                <a:blip r:embed="rId76"/>
                <a:stretch>
                  <a:fillRect/>
                </a:stretch>
              </p:blipFill>
              <p:spPr>
                <a:xfrm>
                  <a:off x="4718053" y="1660016"/>
                  <a:ext cx="78934" cy="18200"/>
                </a:xfrm>
                <a:prstGeom prst="rect">
                  <a:avLst/>
                </a:prstGeom>
              </p:spPr>
            </p:pic>
          </mc:Fallback>
        </mc:AlternateContent>
        <mc:AlternateContent xmlns:mc="http://schemas.openxmlformats.org/markup-compatibility/2006">
          <mc:Choice xmlns:p14="http://schemas.microsoft.com/office/powerpoint/2010/main" Requires="p14">
            <p:contentPart p14:bwMode="auto" r:id="rId77">
              <p14:nvContentPartPr>
                <p14:cNvPr id="145" name="Ink 144">
                  <a:extLst>
                    <a:ext uri="{FF2B5EF4-FFF2-40B4-BE49-F238E27FC236}">
                      <a16:creationId xmlns:a16="http://schemas.microsoft.com/office/drawing/2014/main" id="{50E80853-9BEA-48EE-8119-B493738BC831}"/>
                    </a:ext>
                  </a:extLst>
                </p14:cNvPr>
                <p14:cNvContentPartPr/>
                <p14:nvPr/>
              </p14:nvContentPartPr>
              <p14:xfrm>
                <a:off x="4826460" y="1624656"/>
                <a:ext cx="57960" cy="79560"/>
              </p14:xfrm>
            </p:contentPart>
          </mc:Choice>
          <mc:Fallback>
            <p:pic>
              <p:nvPicPr>
                <p:cNvPr id="145" name="Ink 144">
                  <a:extLst>
                    <a:ext uri="{FF2B5EF4-FFF2-40B4-BE49-F238E27FC236}">
                      <a16:creationId xmlns:a16="http://schemas.microsoft.com/office/drawing/2014/main" id="{50E80853-9BEA-48EE-8119-B493738BC831}"/>
                    </a:ext>
                  </a:extLst>
                </p:cNvPr>
                <p:cNvPicPr/>
                <p:nvPr/>
              </p:nvPicPr>
              <p:blipFill>
                <a:blip r:embed="rId78"/>
                <a:stretch>
                  <a:fillRect/>
                </a:stretch>
              </p:blipFill>
              <p:spPr>
                <a:xfrm>
                  <a:off x="4819579" y="1617784"/>
                  <a:ext cx="71722" cy="93305"/>
                </a:xfrm>
                <a:prstGeom prst="rect">
                  <a:avLst/>
                </a:prstGeom>
              </p:spPr>
            </p:pic>
          </mc:Fallback>
        </mc:AlternateContent>
      </p:grpSp>
      <p:grpSp>
        <p:nvGrpSpPr>
          <p:cNvPr id="150" name="Group 149">
            <a:extLst>
              <a:ext uri="{FF2B5EF4-FFF2-40B4-BE49-F238E27FC236}">
                <a16:creationId xmlns:a16="http://schemas.microsoft.com/office/drawing/2014/main" id="{E3C3A3E5-F634-4B25-B278-2646872F4D2D}"/>
              </a:ext>
            </a:extLst>
          </p:cNvPr>
          <p:cNvGrpSpPr/>
          <p:nvPr/>
        </p:nvGrpSpPr>
        <p:grpSpPr>
          <a:xfrm>
            <a:off x="5395071" y="1608906"/>
            <a:ext cx="741474" cy="135528"/>
            <a:chOff x="3995940" y="1608816"/>
            <a:chExt cx="543600" cy="99360"/>
          </a:xfrm>
        </p:grpSpPr>
        <mc:AlternateContent xmlns:mc="http://schemas.openxmlformats.org/markup-compatibility/2006">
          <mc:Choice xmlns:p14="http://schemas.microsoft.com/office/powerpoint/2010/main" Requires="p14">
            <p:contentPart p14:bwMode="auto" r:id="rId79">
              <p14:nvContentPartPr>
                <p14:cNvPr id="132" name="Ink 131">
                  <a:extLst>
                    <a:ext uri="{FF2B5EF4-FFF2-40B4-BE49-F238E27FC236}">
                      <a16:creationId xmlns:a16="http://schemas.microsoft.com/office/drawing/2014/main" id="{F1FC066B-4BFB-40A5-B481-96D7F81B55C1}"/>
                    </a:ext>
                  </a:extLst>
                </p14:cNvPr>
                <p14:cNvContentPartPr/>
                <p14:nvPr/>
              </p14:nvContentPartPr>
              <p14:xfrm>
                <a:off x="3995940" y="1658856"/>
                <a:ext cx="28080" cy="45720"/>
              </p14:xfrm>
            </p:contentPart>
          </mc:Choice>
          <mc:Fallback>
            <p:pic>
              <p:nvPicPr>
                <p:cNvPr id="132" name="Ink 131">
                  <a:extLst>
                    <a:ext uri="{FF2B5EF4-FFF2-40B4-BE49-F238E27FC236}">
                      <a16:creationId xmlns:a16="http://schemas.microsoft.com/office/drawing/2014/main" id="{F1FC066B-4BFB-40A5-B481-96D7F81B55C1}"/>
                    </a:ext>
                  </a:extLst>
                </p:cNvPr>
                <p:cNvPicPr/>
                <p:nvPr/>
              </p:nvPicPr>
              <p:blipFill>
                <a:blip r:embed="rId80"/>
                <a:stretch>
                  <a:fillRect/>
                </a:stretch>
              </p:blipFill>
              <p:spPr>
                <a:xfrm>
                  <a:off x="3989052" y="1651945"/>
                  <a:ext cx="41590" cy="59542"/>
                </a:xfrm>
                <a:prstGeom prst="rect">
                  <a:avLst/>
                </a:prstGeom>
              </p:spPr>
            </p:pic>
          </mc:Fallback>
        </mc:AlternateContent>
        <mc:AlternateContent xmlns:mc="http://schemas.openxmlformats.org/markup-compatibility/2006">
          <mc:Choice xmlns:p14="http://schemas.microsoft.com/office/powerpoint/2010/main" Requires="p14">
            <p:contentPart p14:bwMode="auto" r:id="rId81">
              <p14:nvContentPartPr>
                <p14:cNvPr id="133" name="Ink 132">
                  <a:extLst>
                    <a:ext uri="{FF2B5EF4-FFF2-40B4-BE49-F238E27FC236}">
                      <a16:creationId xmlns:a16="http://schemas.microsoft.com/office/drawing/2014/main" id="{D9FF1C6A-1E05-4E1A-80FC-B1087DFAD0DC}"/>
                    </a:ext>
                  </a:extLst>
                </p14:cNvPr>
                <p14:cNvContentPartPr/>
                <p14:nvPr/>
              </p14:nvContentPartPr>
              <p14:xfrm>
                <a:off x="4050300" y="1608816"/>
                <a:ext cx="47880" cy="86400"/>
              </p14:xfrm>
            </p:contentPart>
          </mc:Choice>
          <mc:Fallback>
            <p:pic>
              <p:nvPicPr>
                <p:cNvPr id="133" name="Ink 132">
                  <a:extLst>
                    <a:ext uri="{FF2B5EF4-FFF2-40B4-BE49-F238E27FC236}">
                      <a16:creationId xmlns:a16="http://schemas.microsoft.com/office/drawing/2014/main" id="{D9FF1C6A-1E05-4E1A-80FC-B1087DFAD0DC}"/>
                    </a:ext>
                  </a:extLst>
                </p:cNvPr>
                <p:cNvPicPr/>
                <p:nvPr/>
              </p:nvPicPr>
              <p:blipFill>
                <a:blip r:embed="rId82"/>
                <a:stretch>
                  <a:fillRect/>
                </a:stretch>
              </p:blipFill>
              <p:spPr>
                <a:xfrm>
                  <a:off x="4043422" y="1601946"/>
                  <a:ext cx="61636" cy="100139"/>
                </a:xfrm>
                <a:prstGeom prst="rect">
                  <a:avLst/>
                </a:prstGeom>
              </p:spPr>
            </p:pic>
          </mc:Fallback>
        </mc:AlternateContent>
        <mc:AlternateContent xmlns:mc="http://schemas.openxmlformats.org/markup-compatibility/2006">
          <mc:Choice xmlns:p14="http://schemas.microsoft.com/office/powerpoint/2010/main" Requires="p14">
            <p:contentPart p14:bwMode="auto" r:id="rId83">
              <p14:nvContentPartPr>
                <p14:cNvPr id="134" name="Ink 133">
                  <a:extLst>
                    <a:ext uri="{FF2B5EF4-FFF2-40B4-BE49-F238E27FC236}">
                      <a16:creationId xmlns:a16="http://schemas.microsoft.com/office/drawing/2014/main" id="{4408D4D0-BC73-429B-8B11-9617A51E2C38}"/>
                    </a:ext>
                  </a:extLst>
                </p14:cNvPr>
                <p14:cNvContentPartPr/>
                <p14:nvPr/>
              </p14:nvContentPartPr>
              <p14:xfrm>
                <a:off x="4036620" y="1654536"/>
                <a:ext cx="84600" cy="7560"/>
              </p14:xfrm>
            </p:contentPart>
          </mc:Choice>
          <mc:Fallback>
            <p:pic>
              <p:nvPicPr>
                <p:cNvPr id="134" name="Ink 133">
                  <a:extLst>
                    <a:ext uri="{FF2B5EF4-FFF2-40B4-BE49-F238E27FC236}">
                      <a16:creationId xmlns:a16="http://schemas.microsoft.com/office/drawing/2014/main" id="{4408D4D0-BC73-429B-8B11-9617A51E2C38}"/>
                    </a:ext>
                  </a:extLst>
                </p:cNvPr>
                <p:cNvPicPr/>
                <p:nvPr/>
              </p:nvPicPr>
              <p:blipFill>
                <a:blip r:embed="rId84"/>
                <a:stretch>
                  <a:fillRect/>
                </a:stretch>
              </p:blipFill>
              <p:spPr>
                <a:xfrm>
                  <a:off x="4029746" y="1647516"/>
                  <a:ext cx="98348" cy="21600"/>
                </a:xfrm>
                <a:prstGeom prst="rect">
                  <a:avLst/>
                </a:prstGeom>
              </p:spPr>
            </p:pic>
          </mc:Fallback>
        </mc:AlternateContent>
        <mc:AlternateContent xmlns:mc="http://schemas.openxmlformats.org/markup-compatibility/2006">
          <mc:Choice xmlns:p14="http://schemas.microsoft.com/office/powerpoint/2010/main" Requires="p14">
            <p:contentPart p14:bwMode="auto" r:id="rId85">
              <p14:nvContentPartPr>
                <p14:cNvPr id="135" name="Ink 134">
                  <a:extLst>
                    <a:ext uri="{FF2B5EF4-FFF2-40B4-BE49-F238E27FC236}">
                      <a16:creationId xmlns:a16="http://schemas.microsoft.com/office/drawing/2014/main" id="{39ED559D-5A38-4830-AA81-0BB6AC529F74}"/>
                    </a:ext>
                  </a:extLst>
                </p14:cNvPr>
                <p14:cNvContentPartPr/>
                <p14:nvPr/>
              </p14:nvContentPartPr>
              <p14:xfrm>
                <a:off x="4170900" y="1652016"/>
                <a:ext cx="35280" cy="50040"/>
              </p14:xfrm>
            </p:contentPart>
          </mc:Choice>
          <mc:Fallback>
            <p:pic>
              <p:nvPicPr>
                <p:cNvPr id="135" name="Ink 134">
                  <a:extLst>
                    <a:ext uri="{FF2B5EF4-FFF2-40B4-BE49-F238E27FC236}">
                      <a16:creationId xmlns:a16="http://schemas.microsoft.com/office/drawing/2014/main" id="{39ED559D-5A38-4830-AA81-0BB6AC529F74}"/>
                    </a:ext>
                  </a:extLst>
                </p:cNvPr>
                <p:cNvPicPr/>
                <p:nvPr/>
              </p:nvPicPr>
              <p:blipFill>
                <a:blip r:embed="rId86"/>
                <a:stretch>
                  <a:fillRect/>
                </a:stretch>
              </p:blipFill>
              <p:spPr>
                <a:xfrm>
                  <a:off x="4164003" y="1645132"/>
                  <a:ext cx="49074" cy="63808"/>
                </a:xfrm>
                <a:prstGeom prst="rect">
                  <a:avLst/>
                </a:prstGeom>
              </p:spPr>
            </p:pic>
          </mc:Fallback>
        </mc:AlternateContent>
        <mc:AlternateContent xmlns:mc="http://schemas.openxmlformats.org/markup-compatibility/2006">
          <mc:Choice xmlns:p14="http://schemas.microsoft.com/office/powerpoint/2010/main" Requires="p14">
            <p:contentPart p14:bwMode="auto" r:id="rId87">
              <p14:nvContentPartPr>
                <p14:cNvPr id="136" name="Ink 135">
                  <a:extLst>
                    <a:ext uri="{FF2B5EF4-FFF2-40B4-BE49-F238E27FC236}">
                      <a16:creationId xmlns:a16="http://schemas.microsoft.com/office/drawing/2014/main" id="{664D7D2A-8FC4-4A6A-830F-52BDAB800580}"/>
                    </a:ext>
                  </a:extLst>
                </p14:cNvPr>
                <p14:cNvContentPartPr/>
                <p14:nvPr/>
              </p14:nvContentPartPr>
              <p14:xfrm>
                <a:off x="4214100" y="1650216"/>
                <a:ext cx="44640" cy="43560"/>
              </p14:xfrm>
            </p:contentPart>
          </mc:Choice>
          <mc:Fallback>
            <p:pic>
              <p:nvPicPr>
                <p:cNvPr id="136" name="Ink 135">
                  <a:extLst>
                    <a:ext uri="{FF2B5EF4-FFF2-40B4-BE49-F238E27FC236}">
                      <a16:creationId xmlns:a16="http://schemas.microsoft.com/office/drawing/2014/main" id="{664D7D2A-8FC4-4A6A-830F-52BDAB800580}"/>
                    </a:ext>
                  </a:extLst>
                </p:cNvPr>
                <p:cNvPicPr/>
                <p:nvPr/>
              </p:nvPicPr>
              <p:blipFill>
                <a:blip r:embed="rId88"/>
                <a:stretch>
                  <a:fillRect/>
                </a:stretch>
              </p:blipFill>
              <p:spPr>
                <a:xfrm>
                  <a:off x="4207232" y="1643352"/>
                  <a:ext cx="58375" cy="57288"/>
                </a:xfrm>
                <a:prstGeom prst="rect">
                  <a:avLst/>
                </a:prstGeom>
              </p:spPr>
            </p:pic>
          </mc:Fallback>
        </mc:AlternateContent>
        <mc:AlternateContent xmlns:mc="http://schemas.openxmlformats.org/markup-compatibility/2006">
          <mc:Choice xmlns:p14="http://schemas.microsoft.com/office/powerpoint/2010/main" Requires="p14">
            <p:contentPart p14:bwMode="auto" r:id="rId89">
              <p14:nvContentPartPr>
                <p14:cNvPr id="137" name="Ink 136">
                  <a:extLst>
                    <a:ext uri="{FF2B5EF4-FFF2-40B4-BE49-F238E27FC236}">
                      <a16:creationId xmlns:a16="http://schemas.microsoft.com/office/drawing/2014/main" id="{1205BACA-39FC-4419-9F04-73CC4A2C6A3B}"/>
                    </a:ext>
                  </a:extLst>
                </p14:cNvPr>
                <p14:cNvContentPartPr/>
                <p14:nvPr/>
              </p14:nvContentPartPr>
              <p14:xfrm>
                <a:off x="4280700" y="1661736"/>
                <a:ext cx="43560" cy="33840"/>
              </p14:xfrm>
            </p:contentPart>
          </mc:Choice>
          <mc:Fallback>
            <p:pic>
              <p:nvPicPr>
                <p:cNvPr id="137" name="Ink 136">
                  <a:extLst>
                    <a:ext uri="{FF2B5EF4-FFF2-40B4-BE49-F238E27FC236}">
                      <a16:creationId xmlns:a16="http://schemas.microsoft.com/office/drawing/2014/main" id="{1205BACA-39FC-4419-9F04-73CC4A2C6A3B}"/>
                    </a:ext>
                  </a:extLst>
                </p:cNvPr>
                <p:cNvPicPr/>
                <p:nvPr/>
              </p:nvPicPr>
              <p:blipFill>
                <a:blip r:embed="rId90"/>
                <a:stretch>
                  <a:fillRect/>
                </a:stretch>
              </p:blipFill>
              <p:spPr>
                <a:xfrm>
                  <a:off x="4273794" y="1654862"/>
                  <a:ext cx="57372" cy="47588"/>
                </a:xfrm>
                <a:prstGeom prst="rect">
                  <a:avLst/>
                </a:prstGeom>
              </p:spPr>
            </p:pic>
          </mc:Fallback>
        </mc:AlternateContent>
        <mc:AlternateContent xmlns:mc="http://schemas.openxmlformats.org/markup-compatibility/2006">
          <mc:Choice xmlns:p14="http://schemas.microsoft.com/office/powerpoint/2010/main" Requires="p14">
            <p:contentPart p14:bwMode="auto" r:id="rId91">
              <p14:nvContentPartPr>
                <p14:cNvPr id="138" name="Ink 137">
                  <a:extLst>
                    <a:ext uri="{FF2B5EF4-FFF2-40B4-BE49-F238E27FC236}">
                      <a16:creationId xmlns:a16="http://schemas.microsoft.com/office/drawing/2014/main" id="{7D166C7C-54B8-46BB-A1AE-8B9ADD1E80C9}"/>
                    </a:ext>
                  </a:extLst>
                </p14:cNvPr>
                <p14:cNvContentPartPr/>
                <p14:nvPr/>
              </p14:nvContentPartPr>
              <p14:xfrm>
                <a:off x="4344780" y="1624656"/>
                <a:ext cx="52200" cy="67680"/>
              </p14:xfrm>
            </p:contentPart>
          </mc:Choice>
          <mc:Fallback>
            <p:pic>
              <p:nvPicPr>
                <p:cNvPr id="138" name="Ink 137">
                  <a:extLst>
                    <a:ext uri="{FF2B5EF4-FFF2-40B4-BE49-F238E27FC236}">
                      <a16:creationId xmlns:a16="http://schemas.microsoft.com/office/drawing/2014/main" id="{7D166C7C-54B8-46BB-A1AE-8B9ADD1E80C9}"/>
                    </a:ext>
                  </a:extLst>
                </p:cNvPr>
                <p:cNvPicPr/>
                <p:nvPr/>
              </p:nvPicPr>
              <p:blipFill>
                <a:blip r:embed="rId92"/>
                <a:stretch>
                  <a:fillRect/>
                </a:stretch>
              </p:blipFill>
              <p:spPr>
                <a:xfrm>
                  <a:off x="4337891" y="1617809"/>
                  <a:ext cx="65979" cy="81374"/>
                </a:xfrm>
                <a:prstGeom prst="rect">
                  <a:avLst/>
                </a:prstGeom>
              </p:spPr>
            </p:pic>
          </mc:Fallback>
        </mc:AlternateContent>
        <mc:AlternateContent xmlns:mc="http://schemas.openxmlformats.org/markup-compatibility/2006">
          <mc:Choice xmlns:p14="http://schemas.microsoft.com/office/powerpoint/2010/main" Requires="p14">
            <p:contentPart p14:bwMode="auto" r:id="rId93">
              <p14:nvContentPartPr>
                <p14:cNvPr id="147" name="Ink 146">
                  <a:extLst>
                    <a:ext uri="{FF2B5EF4-FFF2-40B4-BE49-F238E27FC236}">
                      <a16:creationId xmlns:a16="http://schemas.microsoft.com/office/drawing/2014/main" id="{E5B56AA7-C425-4C14-B5FF-8BB6B0C5FE3B}"/>
                    </a:ext>
                  </a:extLst>
                </p14:cNvPr>
                <p14:cNvContentPartPr/>
                <p14:nvPr/>
              </p14:nvContentPartPr>
              <p14:xfrm>
                <a:off x="4457100" y="1617456"/>
                <a:ext cx="72720" cy="65520"/>
              </p14:xfrm>
            </p:contentPart>
          </mc:Choice>
          <mc:Fallback>
            <p:pic>
              <p:nvPicPr>
                <p:cNvPr id="147" name="Ink 146">
                  <a:extLst>
                    <a:ext uri="{FF2B5EF4-FFF2-40B4-BE49-F238E27FC236}">
                      <a16:creationId xmlns:a16="http://schemas.microsoft.com/office/drawing/2014/main" id="{E5B56AA7-C425-4C14-B5FF-8BB6B0C5FE3B}"/>
                    </a:ext>
                  </a:extLst>
                </p:cNvPr>
                <p:cNvPicPr/>
                <p:nvPr/>
              </p:nvPicPr>
              <p:blipFill>
                <a:blip r:embed="rId94"/>
                <a:stretch>
                  <a:fillRect/>
                </a:stretch>
              </p:blipFill>
              <p:spPr>
                <a:xfrm>
                  <a:off x="4450250" y="1610587"/>
                  <a:ext cx="86421" cy="79258"/>
                </a:xfrm>
                <a:prstGeom prst="rect">
                  <a:avLst/>
                </a:prstGeom>
              </p:spPr>
            </p:pic>
          </mc:Fallback>
        </mc:AlternateContent>
        <mc:AlternateContent xmlns:mc="http://schemas.openxmlformats.org/markup-compatibility/2006">
          <mc:Choice xmlns:p14="http://schemas.microsoft.com/office/powerpoint/2010/main" Requires="p14">
            <p:contentPart p14:bwMode="auto" r:id="rId95">
              <p14:nvContentPartPr>
                <p14:cNvPr id="148" name="Ink 147">
                  <a:extLst>
                    <a:ext uri="{FF2B5EF4-FFF2-40B4-BE49-F238E27FC236}">
                      <a16:creationId xmlns:a16="http://schemas.microsoft.com/office/drawing/2014/main" id="{A02CE4DE-7315-464A-B95F-B649027B3017}"/>
                    </a:ext>
                  </a:extLst>
                </p14:cNvPr>
                <p14:cNvContentPartPr/>
                <p14:nvPr/>
              </p14:nvContentPartPr>
              <p14:xfrm>
                <a:off x="4439820" y="1688016"/>
                <a:ext cx="99720" cy="20160"/>
              </p14:xfrm>
            </p:contentPart>
          </mc:Choice>
          <mc:Fallback>
            <p:pic>
              <p:nvPicPr>
                <p:cNvPr id="148" name="Ink 147">
                  <a:extLst>
                    <a:ext uri="{FF2B5EF4-FFF2-40B4-BE49-F238E27FC236}">
                      <a16:creationId xmlns:a16="http://schemas.microsoft.com/office/drawing/2014/main" id="{A02CE4DE-7315-464A-B95F-B649027B3017}"/>
                    </a:ext>
                  </a:extLst>
                </p:cNvPr>
                <p:cNvPicPr/>
                <p:nvPr/>
              </p:nvPicPr>
              <p:blipFill>
                <a:blip r:embed="rId96"/>
                <a:stretch>
                  <a:fillRect/>
                </a:stretch>
              </p:blipFill>
              <p:spPr>
                <a:xfrm>
                  <a:off x="4432943" y="1681119"/>
                  <a:ext cx="113474" cy="33688"/>
                </a:xfrm>
                <a:prstGeom prst="rect">
                  <a:avLst/>
                </a:prstGeom>
              </p:spPr>
            </p:pic>
          </mc:Fallback>
        </mc:AlternateContent>
      </p:grpSp>
      <mc:AlternateContent xmlns:mc="http://schemas.openxmlformats.org/markup-compatibility/2006">
        <mc:Choice xmlns:p14="http://schemas.microsoft.com/office/powerpoint/2010/main" Requires="p14">
          <p:contentPart p14:bwMode="auto" r:id="rId97">
            <p14:nvContentPartPr>
              <p14:cNvPr id="149" name="Ink 148">
                <a:extLst>
                  <a:ext uri="{FF2B5EF4-FFF2-40B4-BE49-F238E27FC236}">
                    <a16:creationId xmlns:a16="http://schemas.microsoft.com/office/drawing/2014/main" id="{B1ADDDB4-13D9-428E-8A6A-7F3077496437}"/>
                  </a:ext>
                </a:extLst>
              </p14:cNvPr>
              <p14:cNvContentPartPr/>
              <p14:nvPr/>
            </p14:nvContentPartPr>
            <p14:xfrm>
              <a:off x="6706308" y="1754345"/>
              <a:ext cx="982" cy="3928"/>
            </p14:xfrm>
          </p:contentPart>
        </mc:Choice>
        <mc:Fallback>
          <p:pic>
            <p:nvPicPr>
              <p:cNvPr id="149" name="Ink 148">
                <a:extLst>
                  <a:ext uri="{FF2B5EF4-FFF2-40B4-BE49-F238E27FC236}">
                    <a16:creationId xmlns:a16="http://schemas.microsoft.com/office/drawing/2014/main" id="{B1ADDDB4-13D9-428E-8A6A-7F3077496437}"/>
                  </a:ext>
                </a:extLst>
              </p:cNvPr>
              <p:cNvPicPr/>
              <p:nvPr/>
            </p:nvPicPr>
            <p:blipFill>
              <a:blip r:embed="rId98"/>
              <a:stretch>
                <a:fillRect/>
              </a:stretch>
            </p:blipFill>
            <p:spPr>
              <a:xfrm>
                <a:off x="6699925" y="1745834"/>
                <a:ext cx="13748" cy="20949"/>
              </a:xfrm>
              <a:prstGeom prst="rect">
                <a:avLst/>
              </a:prstGeom>
            </p:spPr>
          </p:pic>
        </mc:Fallback>
      </mc:AlternateContent>
      <p:grpSp>
        <p:nvGrpSpPr>
          <p:cNvPr id="174" name="Group 173">
            <a:extLst>
              <a:ext uri="{FF2B5EF4-FFF2-40B4-BE49-F238E27FC236}">
                <a16:creationId xmlns:a16="http://schemas.microsoft.com/office/drawing/2014/main" id="{3529424A-BD2B-4214-859E-ECECA6A1AA97}"/>
              </a:ext>
            </a:extLst>
          </p:cNvPr>
          <p:cNvGrpSpPr/>
          <p:nvPr/>
        </p:nvGrpSpPr>
        <p:grpSpPr>
          <a:xfrm>
            <a:off x="6686176" y="1547616"/>
            <a:ext cx="937891" cy="251414"/>
            <a:chOff x="4934820" y="1547616"/>
            <a:chExt cx="687600" cy="184320"/>
          </a:xfrm>
        </p:grpSpPr>
        <mc:AlternateContent xmlns:mc="http://schemas.openxmlformats.org/markup-compatibility/2006">
          <mc:Choice xmlns:p14="http://schemas.microsoft.com/office/powerpoint/2010/main" Requires="p14">
            <p:contentPart p14:bwMode="auto" r:id="rId99">
              <p14:nvContentPartPr>
                <p14:cNvPr id="155" name="Ink 154">
                  <a:extLst>
                    <a:ext uri="{FF2B5EF4-FFF2-40B4-BE49-F238E27FC236}">
                      <a16:creationId xmlns:a16="http://schemas.microsoft.com/office/drawing/2014/main" id="{C62CB5FC-EBF9-49F5-8923-098E6F3CBD16}"/>
                    </a:ext>
                  </a:extLst>
                </p14:cNvPr>
                <p14:cNvContentPartPr/>
                <p14:nvPr/>
              </p14:nvContentPartPr>
              <p14:xfrm>
                <a:off x="4942740" y="1652016"/>
                <a:ext cx="3240" cy="1800"/>
              </p14:xfrm>
            </p:contentPart>
          </mc:Choice>
          <mc:Fallback>
            <p:pic>
              <p:nvPicPr>
                <p:cNvPr id="155" name="Ink 154">
                  <a:extLst>
                    <a:ext uri="{FF2B5EF4-FFF2-40B4-BE49-F238E27FC236}">
                      <a16:creationId xmlns:a16="http://schemas.microsoft.com/office/drawing/2014/main" id="{C62CB5FC-EBF9-49F5-8923-098E6F3CBD16}"/>
                    </a:ext>
                  </a:extLst>
                </p:cNvPr>
                <p:cNvPicPr/>
                <p:nvPr/>
              </p:nvPicPr>
              <p:blipFill>
                <a:blip r:embed="rId100"/>
                <a:stretch>
                  <a:fillRect/>
                </a:stretch>
              </p:blipFill>
              <p:spPr>
                <a:xfrm>
                  <a:off x="4935720" y="1644216"/>
                  <a:ext cx="17280" cy="17400"/>
                </a:xfrm>
                <a:prstGeom prst="rect">
                  <a:avLst/>
                </a:prstGeom>
              </p:spPr>
            </p:pic>
          </mc:Fallback>
        </mc:AlternateContent>
        <mc:AlternateContent xmlns:mc="http://schemas.openxmlformats.org/markup-compatibility/2006">
          <mc:Choice xmlns:p14="http://schemas.microsoft.com/office/powerpoint/2010/main" Requires="p14">
            <p:contentPart p14:bwMode="auto" r:id="rId101">
              <p14:nvContentPartPr>
                <p14:cNvPr id="156" name="Ink 155">
                  <a:extLst>
                    <a:ext uri="{FF2B5EF4-FFF2-40B4-BE49-F238E27FC236}">
                      <a16:creationId xmlns:a16="http://schemas.microsoft.com/office/drawing/2014/main" id="{BA2C33F9-FD1E-487F-AE3D-A910535C12E8}"/>
                    </a:ext>
                  </a:extLst>
                </p14:cNvPr>
                <p14:cNvContentPartPr/>
                <p14:nvPr/>
              </p14:nvContentPartPr>
              <p14:xfrm>
                <a:off x="4934820" y="1699176"/>
                <a:ext cx="14760" cy="32760"/>
              </p14:xfrm>
            </p:contentPart>
          </mc:Choice>
          <mc:Fallback>
            <p:pic>
              <p:nvPicPr>
                <p:cNvPr id="156" name="Ink 155">
                  <a:extLst>
                    <a:ext uri="{FF2B5EF4-FFF2-40B4-BE49-F238E27FC236}">
                      <a16:creationId xmlns:a16="http://schemas.microsoft.com/office/drawing/2014/main" id="{BA2C33F9-FD1E-487F-AE3D-A910535C12E8}"/>
                    </a:ext>
                  </a:extLst>
                </p:cNvPr>
                <p:cNvPicPr/>
                <p:nvPr/>
              </p:nvPicPr>
              <p:blipFill>
                <a:blip r:embed="rId102"/>
                <a:stretch>
                  <a:fillRect/>
                </a:stretch>
              </p:blipFill>
              <p:spPr>
                <a:xfrm>
                  <a:off x="4927967" y="1692307"/>
                  <a:ext cx="28466" cy="46498"/>
                </a:xfrm>
                <a:prstGeom prst="rect">
                  <a:avLst/>
                </a:prstGeom>
              </p:spPr>
            </p:pic>
          </mc:Fallback>
        </mc:AlternateContent>
        <mc:AlternateContent xmlns:mc="http://schemas.openxmlformats.org/markup-compatibility/2006">
          <mc:Choice xmlns:p14="http://schemas.microsoft.com/office/powerpoint/2010/main" Requires="p14">
            <p:contentPart p14:bwMode="auto" r:id="rId103">
              <p14:nvContentPartPr>
                <p14:cNvPr id="157" name="Ink 156">
                  <a:extLst>
                    <a:ext uri="{FF2B5EF4-FFF2-40B4-BE49-F238E27FC236}">
                      <a16:creationId xmlns:a16="http://schemas.microsoft.com/office/drawing/2014/main" id="{516D1E56-763C-4423-BAAB-88B1F1EDBBD3}"/>
                    </a:ext>
                  </a:extLst>
                </p14:cNvPr>
                <p14:cNvContentPartPr/>
                <p14:nvPr/>
              </p14:nvContentPartPr>
              <p14:xfrm>
                <a:off x="5075940" y="1575696"/>
                <a:ext cx="41400" cy="109080"/>
              </p14:xfrm>
            </p:contentPart>
          </mc:Choice>
          <mc:Fallback>
            <p:pic>
              <p:nvPicPr>
                <p:cNvPr id="157" name="Ink 156">
                  <a:extLst>
                    <a:ext uri="{FF2B5EF4-FFF2-40B4-BE49-F238E27FC236}">
                      <a16:creationId xmlns:a16="http://schemas.microsoft.com/office/drawing/2014/main" id="{516D1E56-763C-4423-BAAB-88B1F1EDBBD3}"/>
                    </a:ext>
                  </a:extLst>
                </p:cNvPr>
                <p:cNvPicPr/>
                <p:nvPr/>
              </p:nvPicPr>
              <p:blipFill>
                <a:blip r:embed="rId104"/>
                <a:stretch>
                  <a:fillRect/>
                </a:stretch>
              </p:blipFill>
              <p:spPr>
                <a:xfrm>
                  <a:off x="5069040" y="1568829"/>
                  <a:ext cx="55200" cy="122550"/>
                </a:xfrm>
                <a:prstGeom prst="rect">
                  <a:avLst/>
                </a:prstGeom>
              </p:spPr>
            </p:pic>
          </mc:Fallback>
        </mc:AlternateContent>
        <mc:AlternateContent xmlns:mc="http://schemas.openxmlformats.org/markup-compatibility/2006">
          <mc:Choice xmlns:p14="http://schemas.microsoft.com/office/powerpoint/2010/main" Requires="p14">
            <p:contentPart p14:bwMode="auto" r:id="rId105">
              <p14:nvContentPartPr>
                <p14:cNvPr id="159" name="Ink 158">
                  <a:extLst>
                    <a:ext uri="{FF2B5EF4-FFF2-40B4-BE49-F238E27FC236}">
                      <a16:creationId xmlns:a16="http://schemas.microsoft.com/office/drawing/2014/main" id="{912BAFCC-D25B-46D5-8B3E-37863A321DB9}"/>
                    </a:ext>
                  </a:extLst>
                </p14:cNvPr>
                <p14:cNvContentPartPr/>
                <p14:nvPr/>
              </p14:nvContentPartPr>
              <p14:xfrm>
                <a:off x="5047500" y="1646976"/>
                <a:ext cx="93600" cy="9000"/>
              </p14:xfrm>
            </p:contentPart>
          </mc:Choice>
          <mc:Fallback>
            <p:pic>
              <p:nvPicPr>
                <p:cNvPr id="159" name="Ink 158">
                  <a:extLst>
                    <a:ext uri="{FF2B5EF4-FFF2-40B4-BE49-F238E27FC236}">
                      <a16:creationId xmlns:a16="http://schemas.microsoft.com/office/drawing/2014/main" id="{912BAFCC-D25B-46D5-8B3E-37863A321DB9}"/>
                    </a:ext>
                  </a:extLst>
                </p:cNvPr>
                <p:cNvPicPr/>
                <p:nvPr/>
              </p:nvPicPr>
              <p:blipFill>
                <a:blip r:embed="rId106"/>
                <a:stretch>
                  <a:fillRect/>
                </a:stretch>
              </p:blipFill>
              <p:spPr>
                <a:xfrm>
                  <a:off x="5040645" y="1640094"/>
                  <a:ext cx="107310" cy="22765"/>
                </a:xfrm>
                <a:prstGeom prst="rect">
                  <a:avLst/>
                </a:prstGeom>
              </p:spPr>
            </p:pic>
          </mc:Fallback>
        </mc:AlternateContent>
        <mc:AlternateContent xmlns:mc="http://schemas.openxmlformats.org/markup-compatibility/2006">
          <mc:Choice xmlns:p14="http://schemas.microsoft.com/office/powerpoint/2010/main" Requires="p14">
            <p:contentPart p14:bwMode="auto" r:id="rId107">
              <p14:nvContentPartPr>
                <p14:cNvPr id="160" name="Ink 159">
                  <a:extLst>
                    <a:ext uri="{FF2B5EF4-FFF2-40B4-BE49-F238E27FC236}">
                      <a16:creationId xmlns:a16="http://schemas.microsoft.com/office/drawing/2014/main" id="{06FEE08A-0594-4721-8BF3-C8DE75ED8859}"/>
                    </a:ext>
                  </a:extLst>
                </p14:cNvPr>
                <p14:cNvContentPartPr/>
                <p14:nvPr/>
              </p14:nvContentPartPr>
              <p14:xfrm>
                <a:off x="5148660" y="1582896"/>
                <a:ext cx="71640" cy="97560"/>
              </p14:xfrm>
            </p:contentPart>
          </mc:Choice>
          <mc:Fallback>
            <p:pic>
              <p:nvPicPr>
                <p:cNvPr id="160" name="Ink 159">
                  <a:extLst>
                    <a:ext uri="{FF2B5EF4-FFF2-40B4-BE49-F238E27FC236}">
                      <a16:creationId xmlns:a16="http://schemas.microsoft.com/office/drawing/2014/main" id="{06FEE08A-0594-4721-8BF3-C8DE75ED8859}"/>
                    </a:ext>
                  </a:extLst>
                </p:cNvPr>
                <p:cNvPicPr/>
                <p:nvPr/>
              </p:nvPicPr>
              <p:blipFill>
                <a:blip r:embed="rId108"/>
                <a:stretch>
                  <a:fillRect/>
                </a:stretch>
              </p:blipFill>
              <p:spPr>
                <a:xfrm>
                  <a:off x="5141787" y="1576040"/>
                  <a:ext cx="85386" cy="111271"/>
                </a:xfrm>
                <a:prstGeom prst="rect">
                  <a:avLst/>
                </a:prstGeom>
              </p:spPr>
            </p:pic>
          </mc:Fallback>
        </mc:AlternateContent>
        <mc:AlternateContent xmlns:mc="http://schemas.openxmlformats.org/markup-compatibility/2006">
          <mc:Choice xmlns:p14="http://schemas.microsoft.com/office/powerpoint/2010/main" Requires="p14">
            <p:contentPart p14:bwMode="auto" r:id="rId109">
              <p14:nvContentPartPr>
                <p14:cNvPr id="161" name="Ink 160">
                  <a:extLst>
                    <a:ext uri="{FF2B5EF4-FFF2-40B4-BE49-F238E27FC236}">
                      <a16:creationId xmlns:a16="http://schemas.microsoft.com/office/drawing/2014/main" id="{7671AE6B-DB35-4A0C-A0D1-6F742EAAA797}"/>
                    </a:ext>
                  </a:extLst>
                </p14:cNvPr>
                <p14:cNvContentPartPr/>
                <p14:nvPr/>
              </p14:nvContentPartPr>
              <p14:xfrm>
                <a:off x="5255220" y="1593696"/>
                <a:ext cx="63720" cy="69840"/>
              </p14:xfrm>
            </p:contentPart>
          </mc:Choice>
          <mc:Fallback>
            <p:pic>
              <p:nvPicPr>
                <p:cNvPr id="161" name="Ink 160">
                  <a:extLst>
                    <a:ext uri="{FF2B5EF4-FFF2-40B4-BE49-F238E27FC236}">
                      <a16:creationId xmlns:a16="http://schemas.microsoft.com/office/drawing/2014/main" id="{7671AE6B-DB35-4A0C-A0D1-6F742EAAA797}"/>
                    </a:ext>
                  </a:extLst>
                </p:cNvPr>
                <p:cNvPicPr/>
                <p:nvPr/>
              </p:nvPicPr>
              <p:blipFill>
                <a:blip r:embed="rId110"/>
                <a:stretch>
                  <a:fillRect/>
                </a:stretch>
              </p:blipFill>
              <p:spPr>
                <a:xfrm>
                  <a:off x="5248346" y="1586818"/>
                  <a:ext cx="77469" cy="83596"/>
                </a:xfrm>
                <a:prstGeom prst="rect">
                  <a:avLst/>
                </a:prstGeom>
              </p:spPr>
            </p:pic>
          </mc:Fallback>
        </mc:AlternateContent>
        <mc:AlternateContent xmlns:mc="http://schemas.openxmlformats.org/markup-compatibility/2006">
          <mc:Choice xmlns:p14="http://schemas.microsoft.com/office/powerpoint/2010/main" Requires="p14">
            <p:contentPart p14:bwMode="auto" r:id="rId111">
              <p14:nvContentPartPr>
                <p14:cNvPr id="162" name="Ink 161">
                  <a:extLst>
                    <a:ext uri="{FF2B5EF4-FFF2-40B4-BE49-F238E27FC236}">
                      <a16:creationId xmlns:a16="http://schemas.microsoft.com/office/drawing/2014/main" id="{FC76144E-5929-4B74-8176-481C6F42121D}"/>
                    </a:ext>
                  </a:extLst>
                </p14:cNvPr>
                <p14:cNvContentPartPr/>
                <p14:nvPr/>
              </p14:nvContentPartPr>
              <p14:xfrm>
                <a:off x="5312820" y="1547616"/>
                <a:ext cx="50400" cy="144720"/>
              </p14:xfrm>
            </p:contentPart>
          </mc:Choice>
          <mc:Fallback>
            <p:pic>
              <p:nvPicPr>
                <p:cNvPr id="162" name="Ink 161">
                  <a:extLst>
                    <a:ext uri="{FF2B5EF4-FFF2-40B4-BE49-F238E27FC236}">
                      <a16:creationId xmlns:a16="http://schemas.microsoft.com/office/drawing/2014/main" id="{FC76144E-5929-4B74-8176-481C6F42121D}"/>
                    </a:ext>
                  </a:extLst>
                </p:cNvPr>
                <p:cNvPicPr/>
                <p:nvPr/>
              </p:nvPicPr>
              <p:blipFill>
                <a:blip r:embed="rId112"/>
                <a:stretch>
                  <a:fillRect/>
                </a:stretch>
              </p:blipFill>
              <p:spPr>
                <a:xfrm>
                  <a:off x="5305923" y="1540750"/>
                  <a:ext cx="64194" cy="158453"/>
                </a:xfrm>
                <a:prstGeom prst="rect">
                  <a:avLst/>
                </a:prstGeom>
              </p:spPr>
            </p:pic>
          </mc:Fallback>
        </mc:AlternateContent>
        <mc:AlternateContent xmlns:mc="http://schemas.openxmlformats.org/markup-compatibility/2006">
          <mc:Choice xmlns:p14="http://schemas.microsoft.com/office/powerpoint/2010/main" Requires="p14">
            <p:contentPart p14:bwMode="auto" r:id="rId113">
              <p14:nvContentPartPr>
                <p14:cNvPr id="163" name="Ink 162">
                  <a:extLst>
                    <a:ext uri="{FF2B5EF4-FFF2-40B4-BE49-F238E27FC236}">
                      <a16:creationId xmlns:a16="http://schemas.microsoft.com/office/drawing/2014/main" id="{AF8EA3BA-5D02-4D89-9071-7F3AA2BB6C4E}"/>
                    </a:ext>
                  </a:extLst>
                </p14:cNvPr>
                <p14:cNvContentPartPr/>
                <p14:nvPr/>
              </p14:nvContentPartPr>
              <p14:xfrm>
                <a:off x="5434500" y="1591536"/>
                <a:ext cx="68040" cy="67680"/>
              </p14:xfrm>
            </p:contentPart>
          </mc:Choice>
          <mc:Fallback>
            <p:pic>
              <p:nvPicPr>
                <p:cNvPr id="163" name="Ink 162">
                  <a:extLst>
                    <a:ext uri="{FF2B5EF4-FFF2-40B4-BE49-F238E27FC236}">
                      <a16:creationId xmlns:a16="http://schemas.microsoft.com/office/drawing/2014/main" id="{AF8EA3BA-5D02-4D89-9071-7F3AA2BB6C4E}"/>
                    </a:ext>
                  </a:extLst>
                </p:cNvPr>
                <p:cNvPicPr/>
                <p:nvPr/>
              </p:nvPicPr>
              <p:blipFill>
                <a:blip r:embed="rId114"/>
                <a:stretch>
                  <a:fillRect/>
                </a:stretch>
              </p:blipFill>
              <p:spPr>
                <a:xfrm>
                  <a:off x="5427643" y="1584662"/>
                  <a:ext cx="81753" cy="81428"/>
                </a:xfrm>
                <a:prstGeom prst="rect">
                  <a:avLst/>
                </a:prstGeom>
              </p:spPr>
            </p:pic>
          </mc:Fallback>
        </mc:AlternateContent>
        <mc:AlternateContent xmlns:mc="http://schemas.openxmlformats.org/markup-compatibility/2006">
          <mc:Choice xmlns:p14="http://schemas.microsoft.com/office/powerpoint/2010/main" Requires="p14">
            <p:contentPart p14:bwMode="auto" r:id="rId115">
              <p14:nvContentPartPr>
                <p14:cNvPr id="164" name="Ink 163">
                  <a:extLst>
                    <a:ext uri="{FF2B5EF4-FFF2-40B4-BE49-F238E27FC236}">
                      <a16:creationId xmlns:a16="http://schemas.microsoft.com/office/drawing/2014/main" id="{40E46FC7-03DA-492C-B0F2-3EB74C2D8BC4}"/>
                    </a:ext>
                  </a:extLst>
                </p14:cNvPr>
                <p14:cNvContentPartPr/>
                <p14:nvPr/>
              </p14:nvContentPartPr>
              <p14:xfrm>
                <a:off x="5482740" y="1637976"/>
                <a:ext cx="56160" cy="39240"/>
              </p14:xfrm>
            </p:contentPart>
          </mc:Choice>
          <mc:Fallback>
            <p:pic>
              <p:nvPicPr>
                <p:cNvPr id="164" name="Ink 163">
                  <a:extLst>
                    <a:ext uri="{FF2B5EF4-FFF2-40B4-BE49-F238E27FC236}">
                      <a16:creationId xmlns:a16="http://schemas.microsoft.com/office/drawing/2014/main" id="{40E46FC7-03DA-492C-B0F2-3EB74C2D8BC4}"/>
                    </a:ext>
                  </a:extLst>
                </p:cNvPr>
                <p:cNvPicPr/>
                <p:nvPr/>
              </p:nvPicPr>
              <p:blipFill>
                <a:blip r:embed="rId116"/>
                <a:stretch>
                  <a:fillRect/>
                </a:stretch>
              </p:blipFill>
              <p:spPr>
                <a:xfrm>
                  <a:off x="5475852" y="1631082"/>
                  <a:ext cx="69935" cy="53027"/>
                </a:xfrm>
                <a:prstGeom prst="rect">
                  <a:avLst/>
                </a:prstGeom>
              </p:spPr>
            </p:pic>
          </mc:Fallback>
        </mc:AlternateContent>
        <mc:AlternateContent xmlns:mc="http://schemas.openxmlformats.org/markup-compatibility/2006">
          <mc:Choice xmlns:p14="http://schemas.microsoft.com/office/powerpoint/2010/main" Requires="p14">
            <p:contentPart p14:bwMode="auto" r:id="rId117">
              <p14:nvContentPartPr>
                <p14:cNvPr id="165" name="Ink 164">
                  <a:extLst>
                    <a:ext uri="{FF2B5EF4-FFF2-40B4-BE49-F238E27FC236}">
                      <a16:creationId xmlns:a16="http://schemas.microsoft.com/office/drawing/2014/main" id="{AFC0C4E6-AEA2-4285-8847-D78F0945E503}"/>
                    </a:ext>
                  </a:extLst>
                </p14:cNvPr>
                <p14:cNvContentPartPr/>
                <p14:nvPr/>
              </p14:nvContentPartPr>
              <p14:xfrm>
                <a:off x="5569140" y="1599096"/>
                <a:ext cx="53280" cy="52920"/>
              </p14:xfrm>
            </p:contentPart>
          </mc:Choice>
          <mc:Fallback>
            <p:pic>
              <p:nvPicPr>
                <p:cNvPr id="165" name="Ink 164">
                  <a:extLst>
                    <a:ext uri="{FF2B5EF4-FFF2-40B4-BE49-F238E27FC236}">
                      <a16:creationId xmlns:a16="http://schemas.microsoft.com/office/drawing/2014/main" id="{AFC0C4E6-AEA2-4285-8847-D78F0945E503}"/>
                    </a:ext>
                  </a:extLst>
                </p:cNvPr>
                <p:cNvPicPr/>
                <p:nvPr/>
              </p:nvPicPr>
              <p:blipFill>
                <a:blip r:embed="rId118"/>
                <a:stretch>
                  <a:fillRect/>
                </a:stretch>
              </p:blipFill>
              <p:spPr>
                <a:xfrm>
                  <a:off x="5562248" y="1592216"/>
                  <a:ext cx="67064" cy="66679"/>
                </a:xfrm>
                <a:prstGeom prst="rect">
                  <a:avLst/>
                </a:prstGeom>
              </p:spPr>
            </p:pic>
          </mc:Fallback>
        </mc:AlternateContent>
      </p:grpSp>
      <p:grpSp>
        <p:nvGrpSpPr>
          <p:cNvPr id="173" name="Group 172">
            <a:extLst>
              <a:ext uri="{FF2B5EF4-FFF2-40B4-BE49-F238E27FC236}">
                <a16:creationId xmlns:a16="http://schemas.microsoft.com/office/drawing/2014/main" id="{B13CB78F-E173-4183-834E-7FE61C5E8CBE}"/>
              </a:ext>
            </a:extLst>
          </p:cNvPr>
          <p:cNvGrpSpPr/>
          <p:nvPr/>
        </p:nvGrpSpPr>
        <p:grpSpPr>
          <a:xfrm>
            <a:off x="7799860" y="1560874"/>
            <a:ext cx="641302" cy="123743"/>
            <a:chOff x="5751300" y="1557336"/>
            <a:chExt cx="470160" cy="90720"/>
          </a:xfrm>
        </p:grpSpPr>
        <mc:AlternateContent xmlns:mc="http://schemas.openxmlformats.org/markup-compatibility/2006">
          <mc:Choice xmlns:p14="http://schemas.microsoft.com/office/powerpoint/2010/main" Requires="p14">
            <p:contentPart p14:bwMode="auto" r:id="rId119">
              <p14:nvContentPartPr>
                <p14:cNvPr id="166" name="Ink 165">
                  <a:extLst>
                    <a:ext uri="{FF2B5EF4-FFF2-40B4-BE49-F238E27FC236}">
                      <a16:creationId xmlns:a16="http://schemas.microsoft.com/office/drawing/2014/main" id="{4CCABF79-98ED-4525-8DAF-D99119C4DD12}"/>
                    </a:ext>
                  </a:extLst>
                </p14:cNvPr>
                <p14:cNvContentPartPr/>
                <p14:nvPr/>
              </p14:nvContentPartPr>
              <p14:xfrm>
                <a:off x="5790180" y="1562736"/>
                <a:ext cx="41400" cy="78480"/>
              </p14:xfrm>
            </p:contentPart>
          </mc:Choice>
          <mc:Fallback>
            <p:pic>
              <p:nvPicPr>
                <p:cNvPr id="166" name="Ink 165">
                  <a:extLst>
                    <a:ext uri="{FF2B5EF4-FFF2-40B4-BE49-F238E27FC236}">
                      <a16:creationId xmlns:a16="http://schemas.microsoft.com/office/drawing/2014/main" id="{4CCABF79-98ED-4525-8DAF-D99119C4DD12}"/>
                    </a:ext>
                  </a:extLst>
                </p:cNvPr>
                <p:cNvPicPr/>
                <p:nvPr/>
              </p:nvPicPr>
              <p:blipFill>
                <a:blip r:embed="rId120"/>
                <a:stretch>
                  <a:fillRect/>
                </a:stretch>
              </p:blipFill>
              <p:spPr>
                <a:xfrm>
                  <a:off x="5783280" y="1555866"/>
                  <a:ext cx="55200" cy="92221"/>
                </a:xfrm>
                <a:prstGeom prst="rect">
                  <a:avLst/>
                </a:prstGeom>
              </p:spPr>
            </p:pic>
          </mc:Fallback>
        </mc:AlternateContent>
        <mc:AlternateContent xmlns:mc="http://schemas.openxmlformats.org/markup-compatibility/2006">
          <mc:Choice xmlns:p14="http://schemas.microsoft.com/office/powerpoint/2010/main" Requires="p14">
            <p:contentPart p14:bwMode="auto" r:id="rId121">
              <p14:nvContentPartPr>
                <p14:cNvPr id="167" name="Ink 166">
                  <a:extLst>
                    <a:ext uri="{FF2B5EF4-FFF2-40B4-BE49-F238E27FC236}">
                      <a16:creationId xmlns:a16="http://schemas.microsoft.com/office/drawing/2014/main" id="{BE232FC8-99FA-40F9-8214-7C956DEFD0D2}"/>
                    </a:ext>
                  </a:extLst>
                </p14:cNvPr>
                <p14:cNvContentPartPr/>
                <p14:nvPr/>
              </p14:nvContentPartPr>
              <p14:xfrm>
                <a:off x="5751300" y="1607016"/>
                <a:ext cx="101160" cy="14040"/>
              </p14:xfrm>
            </p:contentPart>
          </mc:Choice>
          <mc:Fallback>
            <p:pic>
              <p:nvPicPr>
                <p:cNvPr id="167" name="Ink 166">
                  <a:extLst>
                    <a:ext uri="{FF2B5EF4-FFF2-40B4-BE49-F238E27FC236}">
                      <a16:creationId xmlns:a16="http://schemas.microsoft.com/office/drawing/2014/main" id="{BE232FC8-99FA-40F9-8214-7C956DEFD0D2}"/>
                    </a:ext>
                  </a:extLst>
                </p:cNvPr>
                <p:cNvPicPr/>
                <p:nvPr/>
              </p:nvPicPr>
              <p:blipFill>
                <a:blip r:embed="rId122"/>
                <a:stretch>
                  <a:fillRect/>
                </a:stretch>
              </p:blipFill>
              <p:spPr>
                <a:xfrm>
                  <a:off x="5744433" y="1599996"/>
                  <a:ext cx="114895" cy="28080"/>
                </a:xfrm>
                <a:prstGeom prst="rect">
                  <a:avLst/>
                </a:prstGeom>
              </p:spPr>
            </p:pic>
          </mc:Fallback>
        </mc:AlternateContent>
        <mc:AlternateContent xmlns:mc="http://schemas.openxmlformats.org/markup-compatibility/2006">
          <mc:Choice xmlns:p14="http://schemas.microsoft.com/office/powerpoint/2010/main" Requires="p14">
            <p:contentPart p14:bwMode="auto" r:id="rId123">
              <p14:nvContentPartPr>
                <p14:cNvPr id="168" name="Ink 167">
                  <a:extLst>
                    <a:ext uri="{FF2B5EF4-FFF2-40B4-BE49-F238E27FC236}">
                      <a16:creationId xmlns:a16="http://schemas.microsoft.com/office/drawing/2014/main" id="{64295D43-8046-4DA5-A538-FDFA9C3C3058}"/>
                    </a:ext>
                  </a:extLst>
                </p14:cNvPr>
                <p14:cNvContentPartPr/>
                <p14:nvPr/>
              </p14:nvContentPartPr>
              <p14:xfrm>
                <a:off x="5933460" y="1607016"/>
                <a:ext cx="34200" cy="37080"/>
              </p14:xfrm>
            </p:contentPart>
          </mc:Choice>
          <mc:Fallback>
            <p:pic>
              <p:nvPicPr>
                <p:cNvPr id="168" name="Ink 167">
                  <a:extLst>
                    <a:ext uri="{FF2B5EF4-FFF2-40B4-BE49-F238E27FC236}">
                      <a16:creationId xmlns:a16="http://schemas.microsoft.com/office/drawing/2014/main" id="{64295D43-8046-4DA5-A538-FDFA9C3C3058}"/>
                    </a:ext>
                  </a:extLst>
                </p:cNvPr>
                <p:cNvPicPr/>
                <p:nvPr/>
              </p:nvPicPr>
              <p:blipFill>
                <a:blip r:embed="rId124"/>
                <a:stretch>
                  <a:fillRect/>
                </a:stretch>
              </p:blipFill>
              <p:spPr>
                <a:xfrm>
                  <a:off x="5926567" y="1600130"/>
                  <a:ext cx="47986" cy="50853"/>
                </a:xfrm>
                <a:prstGeom prst="rect">
                  <a:avLst/>
                </a:prstGeom>
              </p:spPr>
            </p:pic>
          </mc:Fallback>
        </mc:AlternateContent>
        <mc:AlternateContent xmlns:mc="http://schemas.openxmlformats.org/markup-compatibility/2006">
          <mc:Choice xmlns:p14="http://schemas.microsoft.com/office/powerpoint/2010/main" Requires="p14">
            <p:contentPart p14:bwMode="auto" r:id="rId125">
              <p14:nvContentPartPr>
                <p14:cNvPr id="169" name="Ink 168">
                  <a:extLst>
                    <a:ext uri="{FF2B5EF4-FFF2-40B4-BE49-F238E27FC236}">
                      <a16:creationId xmlns:a16="http://schemas.microsoft.com/office/drawing/2014/main" id="{CE4E9015-5F9E-43FD-A957-FEC5030EC8DD}"/>
                    </a:ext>
                  </a:extLst>
                </p14:cNvPr>
                <p14:cNvContentPartPr/>
                <p14:nvPr/>
              </p14:nvContentPartPr>
              <p14:xfrm>
                <a:off x="5947860" y="1557336"/>
                <a:ext cx="70920" cy="85320"/>
              </p14:xfrm>
            </p:contentPart>
          </mc:Choice>
          <mc:Fallback>
            <p:pic>
              <p:nvPicPr>
                <p:cNvPr id="169" name="Ink 168">
                  <a:extLst>
                    <a:ext uri="{FF2B5EF4-FFF2-40B4-BE49-F238E27FC236}">
                      <a16:creationId xmlns:a16="http://schemas.microsoft.com/office/drawing/2014/main" id="{CE4E9015-5F9E-43FD-A957-FEC5030EC8DD}"/>
                    </a:ext>
                  </a:extLst>
                </p:cNvPr>
                <p:cNvPicPr/>
                <p:nvPr/>
              </p:nvPicPr>
              <p:blipFill>
                <a:blip r:embed="rId126"/>
                <a:stretch>
                  <a:fillRect/>
                </a:stretch>
              </p:blipFill>
              <p:spPr>
                <a:xfrm>
                  <a:off x="5940980" y="1550489"/>
                  <a:ext cx="84681" cy="98750"/>
                </a:xfrm>
                <a:prstGeom prst="rect">
                  <a:avLst/>
                </a:prstGeom>
              </p:spPr>
            </p:pic>
          </mc:Fallback>
        </mc:AlternateContent>
        <mc:AlternateContent xmlns:mc="http://schemas.openxmlformats.org/markup-compatibility/2006">
          <mc:Choice xmlns:p14="http://schemas.microsoft.com/office/powerpoint/2010/main" Requires="p14">
            <p:contentPart p14:bwMode="auto" r:id="rId127">
              <p14:nvContentPartPr>
                <p14:cNvPr id="170" name="Ink 169">
                  <a:extLst>
                    <a:ext uri="{FF2B5EF4-FFF2-40B4-BE49-F238E27FC236}">
                      <a16:creationId xmlns:a16="http://schemas.microsoft.com/office/drawing/2014/main" id="{F4A9105F-6C29-444B-AA6E-5B6DD3EF010F}"/>
                    </a:ext>
                  </a:extLst>
                </p14:cNvPr>
                <p14:cNvContentPartPr/>
                <p14:nvPr/>
              </p14:nvContentPartPr>
              <p14:xfrm>
                <a:off x="6041820" y="1560216"/>
                <a:ext cx="65160" cy="72000"/>
              </p14:xfrm>
            </p:contentPart>
          </mc:Choice>
          <mc:Fallback>
            <p:pic>
              <p:nvPicPr>
                <p:cNvPr id="170" name="Ink 169">
                  <a:extLst>
                    <a:ext uri="{FF2B5EF4-FFF2-40B4-BE49-F238E27FC236}">
                      <a16:creationId xmlns:a16="http://schemas.microsoft.com/office/drawing/2014/main" id="{F4A9105F-6C29-444B-AA6E-5B6DD3EF010F}"/>
                    </a:ext>
                  </a:extLst>
                </p:cNvPr>
                <p:cNvPicPr/>
                <p:nvPr/>
              </p:nvPicPr>
              <p:blipFill>
                <a:blip r:embed="rId128"/>
                <a:stretch>
                  <a:fillRect/>
                </a:stretch>
              </p:blipFill>
              <p:spPr>
                <a:xfrm>
                  <a:off x="6034933" y="1553359"/>
                  <a:ext cx="78934" cy="85714"/>
                </a:xfrm>
                <a:prstGeom prst="rect">
                  <a:avLst/>
                </a:prstGeom>
              </p:spPr>
            </p:pic>
          </mc:Fallback>
        </mc:AlternateContent>
        <mc:AlternateContent xmlns:mc="http://schemas.openxmlformats.org/markup-compatibility/2006">
          <mc:Choice xmlns:p14="http://schemas.microsoft.com/office/powerpoint/2010/main" Requires="p14">
            <p:contentPart p14:bwMode="auto" r:id="rId129">
              <p14:nvContentPartPr>
                <p14:cNvPr id="171" name="Ink 170">
                  <a:extLst>
                    <a:ext uri="{FF2B5EF4-FFF2-40B4-BE49-F238E27FC236}">
                      <a16:creationId xmlns:a16="http://schemas.microsoft.com/office/drawing/2014/main" id="{11E1B5B2-2CA1-4C8D-8DDD-18D3E8AD881D}"/>
                    </a:ext>
                  </a:extLst>
                </p14:cNvPr>
                <p14:cNvContentPartPr/>
                <p14:nvPr/>
              </p14:nvContentPartPr>
              <p14:xfrm>
                <a:off x="6088620" y="1617456"/>
                <a:ext cx="41760" cy="30600"/>
              </p14:xfrm>
            </p:contentPart>
          </mc:Choice>
          <mc:Fallback>
            <p:pic>
              <p:nvPicPr>
                <p:cNvPr id="171" name="Ink 170">
                  <a:extLst>
                    <a:ext uri="{FF2B5EF4-FFF2-40B4-BE49-F238E27FC236}">
                      <a16:creationId xmlns:a16="http://schemas.microsoft.com/office/drawing/2014/main" id="{11E1B5B2-2CA1-4C8D-8DDD-18D3E8AD881D}"/>
                    </a:ext>
                  </a:extLst>
                </p:cNvPr>
                <p:cNvPicPr/>
                <p:nvPr/>
              </p:nvPicPr>
              <p:blipFill>
                <a:blip r:embed="rId130"/>
                <a:stretch>
                  <a:fillRect/>
                </a:stretch>
              </p:blipFill>
              <p:spPr>
                <a:xfrm>
                  <a:off x="6081748" y="1610538"/>
                  <a:ext cx="55504" cy="44437"/>
                </a:xfrm>
                <a:prstGeom prst="rect">
                  <a:avLst/>
                </a:prstGeom>
              </p:spPr>
            </p:pic>
          </mc:Fallback>
        </mc:AlternateContent>
        <mc:AlternateContent xmlns:mc="http://schemas.openxmlformats.org/markup-compatibility/2006">
          <mc:Choice xmlns:p14="http://schemas.microsoft.com/office/powerpoint/2010/main" Requires="p14">
            <p:contentPart p14:bwMode="auto" r:id="rId131">
              <p14:nvContentPartPr>
                <p14:cNvPr id="172" name="Ink 171">
                  <a:extLst>
                    <a:ext uri="{FF2B5EF4-FFF2-40B4-BE49-F238E27FC236}">
                      <a16:creationId xmlns:a16="http://schemas.microsoft.com/office/drawing/2014/main" id="{470E8D59-4444-4D3D-A182-C187AEF3CFAC}"/>
                    </a:ext>
                  </a:extLst>
                </p14:cNvPr>
                <p14:cNvContentPartPr/>
                <p14:nvPr/>
              </p14:nvContentPartPr>
              <p14:xfrm>
                <a:off x="6178980" y="1587576"/>
                <a:ext cx="42480" cy="54000"/>
              </p14:xfrm>
            </p:contentPart>
          </mc:Choice>
          <mc:Fallback>
            <p:pic>
              <p:nvPicPr>
                <p:cNvPr id="172" name="Ink 171">
                  <a:extLst>
                    <a:ext uri="{FF2B5EF4-FFF2-40B4-BE49-F238E27FC236}">
                      <a16:creationId xmlns:a16="http://schemas.microsoft.com/office/drawing/2014/main" id="{470E8D59-4444-4D3D-A182-C187AEF3CFAC}"/>
                    </a:ext>
                  </a:extLst>
                </p:cNvPr>
                <p:cNvPicPr/>
                <p:nvPr/>
              </p:nvPicPr>
              <p:blipFill>
                <a:blip r:embed="rId132"/>
                <a:stretch>
                  <a:fillRect/>
                </a:stretch>
              </p:blipFill>
              <p:spPr>
                <a:xfrm>
                  <a:off x="6172120" y="1580694"/>
                  <a:ext cx="55936" cy="67500"/>
                </a:xfrm>
                <a:prstGeom prst="rect">
                  <a:avLst/>
                </a:prstGeom>
              </p:spPr>
            </p:pic>
          </mc:Fallback>
        </mc:AlternateContent>
      </p:grpSp>
      <p:grpSp>
        <p:nvGrpSpPr>
          <p:cNvPr id="367" name="Group 366">
            <a:extLst>
              <a:ext uri="{FF2B5EF4-FFF2-40B4-BE49-F238E27FC236}">
                <a16:creationId xmlns:a16="http://schemas.microsoft.com/office/drawing/2014/main" id="{9639A032-3063-4936-809D-B8BAD918B3AB}"/>
              </a:ext>
            </a:extLst>
          </p:cNvPr>
          <p:cNvGrpSpPr/>
          <p:nvPr/>
        </p:nvGrpSpPr>
        <p:grpSpPr>
          <a:xfrm>
            <a:off x="2510561" y="2538142"/>
            <a:ext cx="4039873" cy="1274967"/>
            <a:chOff x="1692272" y="2706213"/>
            <a:chExt cx="2642792" cy="834054"/>
          </a:xfrm>
        </p:grpSpPr>
        <p:grpSp>
          <p:nvGrpSpPr>
            <p:cNvPr id="90" name="Group 89">
              <a:extLst>
                <a:ext uri="{FF2B5EF4-FFF2-40B4-BE49-F238E27FC236}">
                  <a16:creationId xmlns:a16="http://schemas.microsoft.com/office/drawing/2014/main" id="{1E901C28-0610-4F93-BA4D-F8FC511F4564}"/>
                </a:ext>
              </a:extLst>
            </p:cNvPr>
            <p:cNvGrpSpPr/>
            <p:nvPr/>
          </p:nvGrpSpPr>
          <p:grpSpPr>
            <a:xfrm>
              <a:off x="1692272" y="2789987"/>
              <a:ext cx="628044" cy="202801"/>
              <a:chOff x="1273620" y="2458440"/>
              <a:chExt cx="460440" cy="148680"/>
            </a:xfrm>
          </p:grpSpPr>
          <mc:AlternateContent xmlns:mc="http://schemas.openxmlformats.org/markup-compatibility/2006">
            <mc:Choice xmlns:p14="http://schemas.microsoft.com/office/powerpoint/2010/main" Requires="p14">
              <p:contentPart p14:bwMode="auto" r:id="rId133">
                <p14:nvContentPartPr>
                  <p14:cNvPr id="80" name="Ink 79">
                    <a:extLst>
                      <a:ext uri="{FF2B5EF4-FFF2-40B4-BE49-F238E27FC236}">
                        <a16:creationId xmlns:a16="http://schemas.microsoft.com/office/drawing/2014/main" id="{6CA24CE9-3F91-4D8E-94D9-D8C88D8A5E81}"/>
                      </a:ext>
                    </a:extLst>
                  </p14:cNvPr>
                  <p14:cNvContentPartPr/>
                  <p14:nvPr/>
                </p14:nvContentPartPr>
                <p14:xfrm>
                  <a:off x="1275420" y="2528640"/>
                  <a:ext cx="6120" cy="78480"/>
                </p14:xfrm>
              </p:contentPart>
            </mc:Choice>
            <mc:Fallback>
              <p:pic>
                <p:nvPicPr>
                  <p:cNvPr id="80" name="Ink 79">
                    <a:extLst>
                      <a:ext uri="{FF2B5EF4-FFF2-40B4-BE49-F238E27FC236}">
                        <a16:creationId xmlns:a16="http://schemas.microsoft.com/office/drawing/2014/main" id="{6CA24CE9-3F91-4D8E-94D9-D8C88D8A5E81}"/>
                      </a:ext>
                    </a:extLst>
                  </p:cNvPr>
                  <p:cNvPicPr/>
                  <p:nvPr/>
                </p:nvPicPr>
                <p:blipFill>
                  <a:blip r:embed="rId134"/>
                  <a:stretch>
                    <a:fillRect/>
                  </a:stretch>
                </p:blipFill>
                <p:spPr>
                  <a:xfrm>
                    <a:off x="1270598" y="2524146"/>
                    <a:ext cx="15764" cy="87469"/>
                  </a:xfrm>
                  <a:prstGeom prst="rect">
                    <a:avLst/>
                  </a:prstGeom>
                </p:spPr>
              </p:pic>
            </mc:Fallback>
          </mc:AlternateContent>
          <mc:AlternateContent xmlns:mc="http://schemas.openxmlformats.org/markup-compatibility/2006">
            <mc:Choice xmlns:p14="http://schemas.microsoft.com/office/powerpoint/2010/main" Requires="p14">
              <p:contentPart p14:bwMode="auto" r:id="rId135">
                <p14:nvContentPartPr>
                  <p14:cNvPr id="81" name="Ink 80">
                    <a:extLst>
                      <a:ext uri="{FF2B5EF4-FFF2-40B4-BE49-F238E27FC236}">
                        <a16:creationId xmlns:a16="http://schemas.microsoft.com/office/drawing/2014/main" id="{D94F9187-35DC-49A2-900E-ADBEE71CE9EC}"/>
                      </a:ext>
                    </a:extLst>
                  </p14:cNvPr>
                  <p14:cNvContentPartPr/>
                  <p14:nvPr/>
                </p14:nvContentPartPr>
                <p14:xfrm>
                  <a:off x="1273620" y="2507400"/>
                  <a:ext cx="60480" cy="47160"/>
                </p14:xfrm>
              </p:contentPart>
            </mc:Choice>
            <mc:Fallback>
              <p:pic>
                <p:nvPicPr>
                  <p:cNvPr id="81" name="Ink 80">
                    <a:extLst>
                      <a:ext uri="{FF2B5EF4-FFF2-40B4-BE49-F238E27FC236}">
                        <a16:creationId xmlns:a16="http://schemas.microsoft.com/office/drawing/2014/main" id="{D94F9187-35DC-49A2-900E-ADBEE71CE9EC}"/>
                      </a:ext>
                    </a:extLst>
                  </p:cNvPr>
                  <p:cNvPicPr/>
                  <p:nvPr/>
                </p:nvPicPr>
                <p:blipFill>
                  <a:blip r:embed="rId136"/>
                  <a:stretch>
                    <a:fillRect/>
                  </a:stretch>
                </p:blipFill>
                <p:spPr>
                  <a:xfrm>
                    <a:off x="1269127" y="2502875"/>
                    <a:ext cx="69466" cy="56209"/>
                  </a:xfrm>
                  <a:prstGeom prst="rect">
                    <a:avLst/>
                  </a:prstGeom>
                </p:spPr>
              </p:pic>
            </mc:Fallback>
          </mc:AlternateContent>
          <mc:AlternateContent xmlns:mc="http://schemas.openxmlformats.org/markup-compatibility/2006">
            <mc:Choice xmlns:p14="http://schemas.microsoft.com/office/powerpoint/2010/main" Requires="p14">
              <p:contentPart p14:bwMode="auto" r:id="rId137">
                <p14:nvContentPartPr>
                  <p14:cNvPr id="83" name="Ink 82">
                    <a:extLst>
                      <a:ext uri="{FF2B5EF4-FFF2-40B4-BE49-F238E27FC236}">
                        <a16:creationId xmlns:a16="http://schemas.microsoft.com/office/drawing/2014/main" id="{0B317F66-B6D1-4006-9A75-5E730E081D0C}"/>
                      </a:ext>
                    </a:extLst>
                  </p14:cNvPr>
                  <p14:cNvContentPartPr/>
                  <p14:nvPr/>
                </p14:nvContentPartPr>
                <p14:xfrm>
                  <a:off x="1372980" y="2474640"/>
                  <a:ext cx="43920" cy="106920"/>
                </p14:xfrm>
              </p:contentPart>
            </mc:Choice>
            <mc:Fallback>
              <p:pic>
                <p:nvPicPr>
                  <p:cNvPr id="83" name="Ink 82">
                    <a:extLst>
                      <a:ext uri="{FF2B5EF4-FFF2-40B4-BE49-F238E27FC236}">
                        <a16:creationId xmlns:a16="http://schemas.microsoft.com/office/drawing/2014/main" id="{0B317F66-B6D1-4006-9A75-5E730E081D0C}"/>
                      </a:ext>
                    </a:extLst>
                  </p:cNvPr>
                  <p:cNvPicPr/>
                  <p:nvPr/>
                </p:nvPicPr>
                <p:blipFill>
                  <a:blip r:embed="rId138"/>
                  <a:stretch>
                    <a:fillRect/>
                  </a:stretch>
                </p:blipFill>
                <p:spPr>
                  <a:xfrm>
                    <a:off x="1368466" y="2470142"/>
                    <a:ext cx="52947" cy="115917"/>
                  </a:xfrm>
                  <a:prstGeom prst="rect">
                    <a:avLst/>
                  </a:prstGeom>
                </p:spPr>
              </p:pic>
            </mc:Fallback>
          </mc:AlternateContent>
          <mc:AlternateContent xmlns:mc="http://schemas.openxmlformats.org/markup-compatibility/2006">
            <mc:Choice xmlns:p14="http://schemas.microsoft.com/office/powerpoint/2010/main" Requires="p14">
              <p:contentPart p14:bwMode="auto" r:id="rId139">
                <p14:nvContentPartPr>
                  <p14:cNvPr id="84" name="Ink 83">
                    <a:extLst>
                      <a:ext uri="{FF2B5EF4-FFF2-40B4-BE49-F238E27FC236}">
                        <a16:creationId xmlns:a16="http://schemas.microsoft.com/office/drawing/2014/main" id="{BBBD239F-BB7D-48FF-9F76-C5942EDF38F5}"/>
                      </a:ext>
                    </a:extLst>
                  </p14:cNvPr>
                  <p14:cNvContentPartPr/>
                  <p14:nvPr/>
                </p14:nvContentPartPr>
                <p14:xfrm>
                  <a:off x="1433100" y="2500560"/>
                  <a:ext cx="47160" cy="48600"/>
                </p14:xfrm>
              </p:contentPart>
            </mc:Choice>
            <mc:Fallback>
              <p:pic>
                <p:nvPicPr>
                  <p:cNvPr id="84" name="Ink 83">
                    <a:extLst>
                      <a:ext uri="{FF2B5EF4-FFF2-40B4-BE49-F238E27FC236}">
                        <a16:creationId xmlns:a16="http://schemas.microsoft.com/office/drawing/2014/main" id="{BBBD239F-BB7D-48FF-9F76-C5942EDF38F5}"/>
                      </a:ext>
                    </a:extLst>
                  </p:cNvPr>
                  <p:cNvPicPr/>
                  <p:nvPr/>
                </p:nvPicPr>
                <p:blipFill>
                  <a:blip r:embed="rId140"/>
                  <a:stretch>
                    <a:fillRect/>
                  </a:stretch>
                </p:blipFill>
                <p:spPr>
                  <a:xfrm>
                    <a:off x="1428575" y="2496047"/>
                    <a:ext cx="56209" cy="57626"/>
                  </a:xfrm>
                  <a:prstGeom prst="rect">
                    <a:avLst/>
                  </a:prstGeom>
                </p:spPr>
              </p:pic>
            </mc:Fallback>
          </mc:AlternateContent>
          <mc:AlternateContent xmlns:mc="http://schemas.openxmlformats.org/markup-compatibility/2006">
            <mc:Choice xmlns:p14="http://schemas.microsoft.com/office/powerpoint/2010/main" Requires="p14">
              <p:contentPart p14:bwMode="auto" r:id="rId141">
                <p14:nvContentPartPr>
                  <p14:cNvPr id="85" name="Ink 84">
                    <a:extLst>
                      <a:ext uri="{FF2B5EF4-FFF2-40B4-BE49-F238E27FC236}">
                        <a16:creationId xmlns:a16="http://schemas.microsoft.com/office/drawing/2014/main" id="{181EB063-4520-481A-94F8-39ED1FBC16BD}"/>
                      </a:ext>
                    </a:extLst>
                  </p14:cNvPr>
                  <p14:cNvContentPartPr/>
                  <p14:nvPr/>
                </p14:nvContentPartPr>
                <p14:xfrm>
                  <a:off x="1481700" y="2494440"/>
                  <a:ext cx="24120" cy="59040"/>
                </p14:xfrm>
              </p:contentPart>
            </mc:Choice>
            <mc:Fallback>
              <p:pic>
                <p:nvPicPr>
                  <p:cNvPr id="85" name="Ink 84">
                    <a:extLst>
                      <a:ext uri="{FF2B5EF4-FFF2-40B4-BE49-F238E27FC236}">
                        <a16:creationId xmlns:a16="http://schemas.microsoft.com/office/drawing/2014/main" id="{181EB063-4520-481A-94F8-39ED1FBC16BD}"/>
                      </a:ext>
                    </a:extLst>
                  </p:cNvPr>
                  <p:cNvPicPr/>
                  <p:nvPr/>
                </p:nvPicPr>
                <p:blipFill>
                  <a:blip r:embed="rId142"/>
                  <a:stretch>
                    <a:fillRect/>
                  </a:stretch>
                </p:blipFill>
                <p:spPr>
                  <a:xfrm>
                    <a:off x="1477188" y="2489925"/>
                    <a:ext cx="33143" cy="68070"/>
                  </a:xfrm>
                  <a:prstGeom prst="rect">
                    <a:avLst/>
                  </a:prstGeom>
                </p:spPr>
              </p:pic>
            </mc:Fallback>
          </mc:AlternateContent>
          <mc:AlternateContent xmlns:mc="http://schemas.openxmlformats.org/markup-compatibility/2006">
            <mc:Choice xmlns:p14="http://schemas.microsoft.com/office/powerpoint/2010/main" Requires="p14">
              <p:contentPart p14:bwMode="auto" r:id="rId143">
                <p14:nvContentPartPr>
                  <p14:cNvPr id="86" name="Ink 85">
                    <a:extLst>
                      <a:ext uri="{FF2B5EF4-FFF2-40B4-BE49-F238E27FC236}">
                        <a16:creationId xmlns:a16="http://schemas.microsoft.com/office/drawing/2014/main" id="{DF53FB50-C76C-485C-949C-697374F5BD4E}"/>
                      </a:ext>
                    </a:extLst>
                  </p14:cNvPr>
                  <p14:cNvContentPartPr/>
                  <p14:nvPr/>
                </p14:nvContentPartPr>
                <p14:xfrm>
                  <a:off x="1536060" y="2503080"/>
                  <a:ext cx="34920" cy="64440"/>
                </p14:xfrm>
              </p:contentPart>
            </mc:Choice>
            <mc:Fallback>
              <p:pic>
                <p:nvPicPr>
                  <p:cNvPr id="86" name="Ink 85">
                    <a:extLst>
                      <a:ext uri="{FF2B5EF4-FFF2-40B4-BE49-F238E27FC236}">
                        <a16:creationId xmlns:a16="http://schemas.microsoft.com/office/drawing/2014/main" id="{DF53FB50-C76C-485C-949C-697374F5BD4E}"/>
                      </a:ext>
                    </a:extLst>
                  </p:cNvPr>
                  <p:cNvPicPr/>
                  <p:nvPr/>
                </p:nvPicPr>
                <p:blipFill>
                  <a:blip r:embed="rId144"/>
                  <a:stretch>
                    <a:fillRect/>
                  </a:stretch>
                </p:blipFill>
                <p:spPr>
                  <a:xfrm>
                    <a:off x="1531543" y="2498564"/>
                    <a:ext cx="43954" cy="73472"/>
                  </a:xfrm>
                  <a:prstGeom prst="rect">
                    <a:avLst/>
                  </a:prstGeom>
                </p:spPr>
              </p:pic>
            </mc:Fallback>
          </mc:AlternateContent>
          <mc:AlternateContent xmlns:mc="http://schemas.openxmlformats.org/markup-compatibility/2006">
            <mc:Choice xmlns:p14="http://schemas.microsoft.com/office/powerpoint/2010/main" Requires="p14">
              <p:contentPart p14:bwMode="auto" r:id="rId145">
                <p14:nvContentPartPr>
                  <p14:cNvPr id="87" name="Ink 86">
                    <a:extLst>
                      <a:ext uri="{FF2B5EF4-FFF2-40B4-BE49-F238E27FC236}">
                        <a16:creationId xmlns:a16="http://schemas.microsoft.com/office/drawing/2014/main" id="{804B1762-6732-4E82-B3BA-838BD794A8A4}"/>
                      </a:ext>
                    </a:extLst>
                  </p14:cNvPr>
                  <p14:cNvContentPartPr/>
                  <p14:nvPr/>
                </p14:nvContentPartPr>
                <p14:xfrm>
                  <a:off x="1574580" y="2458440"/>
                  <a:ext cx="40680" cy="123120"/>
                </p14:xfrm>
              </p:contentPart>
            </mc:Choice>
            <mc:Fallback>
              <p:pic>
                <p:nvPicPr>
                  <p:cNvPr id="87" name="Ink 86">
                    <a:extLst>
                      <a:ext uri="{FF2B5EF4-FFF2-40B4-BE49-F238E27FC236}">
                        <a16:creationId xmlns:a16="http://schemas.microsoft.com/office/drawing/2014/main" id="{804B1762-6732-4E82-B3BA-838BD794A8A4}"/>
                      </a:ext>
                    </a:extLst>
                  </p:cNvPr>
                  <p:cNvPicPr/>
                  <p:nvPr/>
                </p:nvPicPr>
                <p:blipFill>
                  <a:blip r:embed="rId146"/>
                  <a:stretch>
                    <a:fillRect/>
                  </a:stretch>
                </p:blipFill>
                <p:spPr>
                  <a:xfrm>
                    <a:off x="1570079" y="2453938"/>
                    <a:ext cx="49682" cy="132125"/>
                  </a:xfrm>
                  <a:prstGeom prst="rect">
                    <a:avLst/>
                  </a:prstGeom>
                </p:spPr>
              </p:pic>
            </mc:Fallback>
          </mc:AlternateContent>
          <mc:AlternateContent xmlns:mc="http://schemas.openxmlformats.org/markup-compatibility/2006">
            <mc:Choice xmlns:p14="http://schemas.microsoft.com/office/powerpoint/2010/main" Requires="p14">
              <p:contentPart p14:bwMode="auto" r:id="rId147">
                <p14:nvContentPartPr>
                  <p14:cNvPr id="88" name="Ink 87">
                    <a:extLst>
                      <a:ext uri="{FF2B5EF4-FFF2-40B4-BE49-F238E27FC236}">
                        <a16:creationId xmlns:a16="http://schemas.microsoft.com/office/drawing/2014/main" id="{B2C2BE80-8C81-44C2-AFA9-FDEB65FEBE5C}"/>
                      </a:ext>
                    </a:extLst>
                  </p14:cNvPr>
                  <p14:cNvContentPartPr/>
                  <p14:nvPr/>
                </p14:nvContentPartPr>
                <p14:xfrm>
                  <a:off x="1664940" y="2499480"/>
                  <a:ext cx="58680" cy="7200"/>
                </p14:xfrm>
              </p:contentPart>
            </mc:Choice>
            <mc:Fallback>
              <p:pic>
                <p:nvPicPr>
                  <p:cNvPr id="88" name="Ink 87">
                    <a:extLst>
                      <a:ext uri="{FF2B5EF4-FFF2-40B4-BE49-F238E27FC236}">
                        <a16:creationId xmlns:a16="http://schemas.microsoft.com/office/drawing/2014/main" id="{B2C2BE80-8C81-44C2-AFA9-FDEB65FEBE5C}"/>
                      </a:ext>
                    </a:extLst>
                  </p:cNvPr>
                  <p:cNvPicPr/>
                  <p:nvPr/>
                </p:nvPicPr>
                <p:blipFill>
                  <a:blip r:embed="rId148"/>
                  <a:stretch>
                    <a:fillRect/>
                  </a:stretch>
                </p:blipFill>
                <p:spPr>
                  <a:xfrm>
                    <a:off x="1660426" y="2494914"/>
                    <a:ext cx="67708" cy="16332"/>
                  </a:xfrm>
                  <a:prstGeom prst="rect">
                    <a:avLst/>
                  </a:prstGeom>
                </p:spPr>
              </p:pic>
            </mc:Fallback>
          </mc:AlternateContent>
          <mc:AlternateContent xmlns:mc="http://schemas.openxmlformats.org/markup-compatibility/2006">
            <mc:Choice xmlns:p14="http://schemas.microsoft.com/office/powerpoint/2010/main" Requires="p14">
              <p:contentPart p14:bwMode="auto" r:id="rId149">
                <p14:nvContentPartPr>
                  <p14:cNvPr id="89" name="Ink 88">
                    <a:extLst>
                      <a:ext uri="{FF2B5EF4-FFF2-40B4-BE49-F238E27FC236}">
                        <a16:creationId xmlns:a16="http://schemas.microsoft.com/office/drawing/2014/main" id="{F03CCDB3-09E7-4E48-80C1-A1AE0CB0F9A9}"/>
                      </a:ext>
                    </a:extLst>
                  </p14:cNvPr>
                  <p14:cNvContentPartPr/>
                  <p14:nvPr/>
                </p14:nvContentPartPr>
                <p14:xfrm>
                  <a:off x="1679700" y="2522160"/>
                  <a:ext cx="54360" cy="4320"/>
                </p14:xfrm>
              </p:contentPart>
            </mc:Choice>
            <mc:Fallback>
              <p:pic>
                <p:nvPicPr>
                  <p:cNvPr id="89" name="Ink 88">
                    <a:extLst>
                      <a:ext uri="{FF2B5EF4-FFF2-40B4-BE49-F238E27FC236}">
                        <a16:creationId xmlns:a16="http://schemas.microsoft.com/office/drawing/2014/main" id="{F03CCDB3-09E7-4E48-80C1-A1AE0CB0F9A9}"/>
                      </a:ext>
                    </a:extLst>
                  </p:cNvPr>
                  <p:cNvPicPr/>
                  <p:nvPr/>
                </p:nvPicPr>
                <p:blipFill>
                  <a:blip r:embed="rId150"/>
                  <a:stretch>
                    <a:fillRect/>
                  </a:stretch>
                </p:blipFill>
                <p:spPr>
                  <a:xfrm>
                    <a:off x="1675199" y="2517480"/>
                    <a:ext cx="63362" cy="13680"/>
                  </a:xfrm>
                  <a:prstGeom prst="rect">
                    <a:avLst/>
                  </a:prstGeom>
                </p:spPr>
              </p:pic>
            </mc:Fallback>
          </mc:AlternateContent>
        </p:grpSp>
        <p:grpSp>
          <p:nvGrpSpPr>
            <p:cNvPr id="153" name="Group 152">
              <a:extLst>
                <a:ext uri="{FF2B5EF4-FFF2-40B4-BE49-F238E27FC236}">
                  <a16:creationId xmlns:a16="http://schemas.microsoft.com/office/drawing/2014/main" id="{490E99A9-1DCE-4DAB-864E-4282BC750CD2}"/>
                </a:ext>
              </a:extLst>
            </p:cNvPr>
            <p:cNvGrpSpPr/>
            <p:nvPr/>
          </p:nvGrpSpPr>
          <p:grpSpPr>
            <a:xfrm>
              <a:off x="2978796" y="2706213"/>
              <a:ext cx="672728" cy="223679"/>
              <a:chOff x="2216814" y="2397023"/>
              <a:chExt cx="493200" cy="163987"/>
            </a:xfrm>
          </p:grpSpPr>
          <mc:AlternateContent xmlns:mc="http://schemas.openxmlformats.org/markup-compatibility/2006">
            <mc:Choice xmlns:p14="http://schemas.microsoft.com/office/powerpoint/2010/main" Requires="p14">
              <p:contentPart p14:bwMode="auto" r:id="rId151">
                <p14:nvContentPartPr>
                  <p14:cNvPr id="91" name="Ink 90">
                    <a:extLst>
                      <a:ext uri="{FF2B5EF4-FFF2-40B4-BE49-F238E27FC236}">
                        <a16:creationId xmlns:a16="http://schemas.microsoft.com/office/drawing/2014/main" id="{B870D073-54DF-4ABA-9935-788623431C02}"/>
                      </a:ext>
                    </a:extLst>
                  </p14:cNvPr>
                  <p14:cNvContentPartPr/>
                  <p14:nvPr/>
                </p14:nvContentPartPr>
                <p14:xfrm>
                  <a:off x="2216814" y="2497070"/>
                  <a:ext cx="85320" cy="12412"/>
                </p14:xfrm>
              </p:contentPart>
            </mc:Choice>
            <mc:Fallback>
              <p:pic>
                <p:nvPicPr>
                  <p:cNvPr id="91" name="Ink 90">
                    <a:extLst>
                      <a:ext uri="{FF2B5EF4-FFF2-40B4-BE49-F238E27FC236}">
                        <a16:creationId xmlns:a16="http://schemas.microsoft.com/office/drawing/2014/main" id="{B870D073-54DF-4ABA-9935-788623431C02}"/>
                      </a:ext>
                    </a:extLst>
                  </p:cNvPr>
                  <p:cNvPicPr/>
                  <p:nvPr/>
                </p:nvPicPr>
                <p:blipFill>
                  <a:blip r:embed="rId152"/>
                  <a:stretch>
                    <a:fillRect/>
                  </a:stretch>
                </p:blipFill>
                <p:spPr>
                  <a:xfrm>
                    <a:off x="2212323" y="2492460"/>
                    <a:ext cx="94301" cy="21632"/>
                  </a:xfrm>
                  <a:prstGeom prst="rect">
                    <a:avLst/>
                  </a:prstGeom>
                </p:spPr>
              </p:pic>
            </mc:Fallback>
          </mc:AlternateContent>
          <mc:AlternateContent xmlns:mc="http://schemas.openxmlformats.org/markup-compatibility/2006">
            <mc:Choice xmlns:p14="http://schemas.microsoft.com/office/powerpoint/2010/main" Requires="p14">
              <p:contentPart p14:bwMode="auto" r:id="rId153">
                <p14:nvContentPartPr>
                  <p14:cNvPr id="92" name="Ink 91">
                    <a:extLst>
                      <a:ext uri="{FF2B5EF4-FFF2-40B4-BE49-F238E27FC236}">
                        <a16:creationId xmlns:a16="http://schemas.microsoft.com/office/drawing/2014/main" id="{66FFB781-8825-45CF-B6C6-570EDB8A80E3}"/>
                      </a:ext>
                    </a:extLst>
                  </p14:cNvPr>
                  <p14:cNvContentPartPr/>
                  <p14:nvPr/>
                </p14:nvContentPartPr>
                <p14:xfrm>
                  <a:off x="2395734" y="2414324"/>
                  <a:ext cx="77040" cy="117348"/>
                </p14:xfrm>
              </p:contentPart>
            </mc:Choice>
            <mc:Fallback>
              <p:pic>
                <p:nvPicPr>
                  <p:cNvPr id="92" name="Ink 91">
                    <a:extLst>
                      <a:ext uri="{FF2B5EF4-FFF2-40B4-BE49-F238E27FC236}">
                        <a16:creationId xmlns:a16="http://schemas.microsoft.com/office/drawing/2014/main" id="{66FFB781-8825-45CF-B6C6-570EDB8A80E3}"/>
                      </a:ext>
                    </a:extLst>
                  </p:cNvPr>
                  <p:cNvPicPr/>
                  <p:nvPr/>
                </p:nvPicPr>
                <p:blipFill>
                  <a:blip r:embed="rId154"/>
                  <a:stretch>
                    <a:fillRect/>
                  </a:stretch>
                </p:blipFill>
                <p:spPr>
                  <a:xfrm>
                    <a:off x="2391243" y="2409831"/>
                    <a:ext cx="86022" cy="126335"/>
                  </a:xfrm>
                  <a:prstGeom prst="rect">
                    <a:avLst/>
                  </a:prstGeom>
                </p:spPr>
              </p:pic>
            </mc:Fallback>
          </mc:AlternateContent>
          <mc:AlternateContent xmlns:mc="http://schemas.openxmlformats.org/markup-compatibility/2006">
            <mc:Choice xmlns:p14="http://schemas.microsoft.com/office/powerpoint/2010/main" Requires="p14">
              <p:contentPart p14:bwMode="auto" r:id="rId155">
                <p14:nvContentPartPr>
                  <p14:cNvPr id="93" name="Ink 92">
                    <a:extLst>
                      <a:ext uri="{FF2B5EF4-FFF2-40B4-BE49-F238E27FC236}">
                        <a16:creationId xmlns:a16="http://schemas.microsoft.com/office/drawing/2014/main" id="{88591CA8-0821-4092-8013-5E69D6C5C5AA}"/>
                      </a:ext>
                    </a:extLst>
                  </p14:cNvPr>
                  <p14:cNvContentPartPr/>
                  <p14:nvPr/>
                </p14:nvContentPartPr>
                <p14:xfrm>
                  <a:off x="2364414" y="2490300"/>
                  <a:ext cx="64440" cy="14669"/>
                </p14:xfrm>
              </p:contentPart>
            </mc:Choice>
            <mc:Fallback>
              <p:pic>
                <p:nvPicPr>
                  <p:cNvPr id="93" name="Ink 92">
                    <a:extLst>
                      <a:ext uri="{FF2B5EF4-FFF2-40B4-BE49-F238E27FC236}">
                        <a16:creationId xmlns:a16="http://schemas.microsoft.com/office/drawing/2014/main" id="{88591CA8-0821-4092-8013-5E69D6C5C5AA}"/>
                      </a:ext>
                    </a:extLst>
                  </p:cNvPr>
                  <p:cNvPicPr/>
                  <p:nvPr/>
                </p:nvPicPr>
                <p:blipFill>
                  <a:blip r:embed="rId156"/>
                  <a:stretch>
                    <a:fillRect/>
                  </a:stretch>
                </p:blipFill>
                <p:spPr>
                  <a:xfrm>
                    <a:off x="2359910" y="2485705"/>
                    <a:ext cx="73448" cy="23859"/>
                  </a:xfrm>
                  <a:prstGeom prst="rect">
                    <a:avLst/>
                  </a:prstGeom>
                </p:spPr>
              </p:pic>
            </mc:Fallback>
          </mc:AlternateContent>
          <mc:AlternateContent xmlns:mc="http://schemas.openxmlformats.org/markup-compatibility/2006">
            <mc:Choice xmlns:p14="http://schemas.microsoft.com/office/powerpoint/2010/main" Requires="p14">
              <p:contentPart p14:bwMode="auto" r:id="rId157">
                <p14:nvContentPartPr>
                  <p14:cNvPr id="94" name="Ink 93">
                    <a:extLst>
                      <a:ext uri="{FF2B5EF4-FFF2-40B4-BE49-F238E27FC236}">
                        <a16:creationId xmlns:a16="http://schemas.microsoft.com/office/drawing/2014/main" id="{954B6914-C022-4B8F-A466-3B33F46E6BF9}"/>
                      </a:ext>
                    </a:extLst>
                  </p14:cNvPr>
                  <p14:cNvContentPartPr/>
                  <p14:nvPr/>
                </p14:nvContentPartPr>
                <p14:xfrm>
                  <a:off x="2502654" y="2397023"/>
                  <a:ext cx="52920" cy="142548"/>
                </p14:xfrm>
              </p:contentPart>
            </mc:Choice>
            <mc:Fallback>
              <p:pic>
                <p:nvPicPr>
                  <p:cNvPr id="94" name="Ink 93">
                    <a:extLst>
                      <a:ext uri="{FF2B5EF4-FFF2-40B4-BE49-F238E27FC236}">
                        <a16:creationId xmlns:a16="http://schemas.microsoft.com/office/drawing/2014/main" id="{954B6914-C022-4B8F-A466-3B33F46E6BF9}"/>
                      </a:ext>
                    </a:extLst>
                  </p:cNvPr>
                  <p:cNvPicPr/>
                  <p:nvPr/>
                </p:nvPicPr>
                <p:blipFill>
                  <a:blip r:embed="rId158"/>
                  <a:stretch>
                    <a:fillRect/>
                  </a:stretch>
                </p:blipFill>
                <p:spPr>
                  <a:xfrm>
                    <a:off x="2498143" y="2392531"/>
                    <a:ext cx="61942" cy="151533"/>
                  </a:xfrm>
                  <a:prstGeom prst="rect">
                    <a:avLst/>
                  </a:prstGeom>
                </p:spPr>
              </p:pic>
            </mc:Fallback>
          </mc:AlternateContent>
          <mc:AlternateContent xmlns:mc="http://schemas.openxmlformats.org/markup-compatibility/2006">
            <mc:Choice xmlns:p14="http://schemas.microsoft.com/office/powerpoint/2010/main" Requires="p14">
              <p:contentPart p14:bwMode="auto" r:id="rId159">
                <p14:nvContentPartPr>
                  <p14:cNvPr id="95" name="Ink 94">
                    <a:extLst>
                      <a:ext uri="{FF2B5EF4-FFF2-40B4-BE49-F238E27FC236}">
                        <a16:creationId xmlns:a16="http://schemas.microsoft.com/office/drawing/2014/main" id="{7DF867F3-C913-4CF9-80DA-A9C9D72F9024}"/>
                      </a:ext>
                    </a:extLst>
                  </p14:cNvPr>
                  <p14:cNvContentPartPr/>
                  <p14:nvPr/>
                </p14:nvContentPartPr>
                <p14:xfrm>
                  <a:off x="2548734" y="2457578"/>
                  <a:ext cx="86760" cy="75223"/>
                </p14:xfrm>
              </p:contentPart>
            </mc:Choice>
            <mc:Fallback>
              <p:pic>
                <p:nvPicPr>
                  <p:cNvPr id="95" name="Ink 94">
                    <a:extLst>
                      <a:ext uri="{FF2B5EF4-FFF2-40B4-BE49-F238E27FC236}">
                        <a16:creationId xmlns:a16="http://schemas.microsoft.com/office/drawing/2014/main" id="{7DF867F3-C913-4CF9-80DA-A9C9D72F9024}"/>
                      </a:ext>
                    </a:extLst>
                  </p:cNvPr>
                  <p:cNvPicPr/>
                  <p:nvPr/>
                </p:nvPicPr>
                <p:blipFill>
                  <a:blip r:embed="rId160"/>
                  <a:stretch>
                    <a:fillRect/>
                  </a:stretch>
                </p:blipFill>
                <p:spPr>
                  <a:xfrm>
                    <a:off x="2544240" y="2453072"/>
                    <a:ext cx="95747" cy="84236"/>
                  </a:xfrm>
                  <a:prstGeom prst="rect">
                    <a:avLst/>
                  </a:prstGeom>
                </p:spPr>
              </p:pic>
            </mc:Fallback>
          </mc:AlternateContent>
          <mc:AlternateContent xmlns:mc="http://schemas.openxmlformats.org/markup-compatibility/2006">
            <mc:Choice xmlns:p14="http://schemas.microsoft.com/office/powerpoint/2010/main" Requires="p14">
              <p:contentPart p14:bwMode="auto" r:id="rId161">
                <p14:nvContentPartPr>
                  <p14:cNvPr id="96" name="Ink 95">
                    <a:extLst>
                      <a:ext uri="{FF2B5EF4-FFF2-40B4-BE49-F238E27FC236}">
                        <a16:creationId xmlns:a16="http://schemas.microsoft.com/office/drawing/2014/main" id="{59A37640-554C-4DBC-9E66-8A1380B82308}"/>
                      </a:ext>
                    </a:extLst>
                  </p14:cNvPr>
                  <p14:cNvContentPartPr/>
                  <p14:nvPr/>
                </p14:nvContentPartPr>
                <p14:xfrm>
                  <a:off x="2676174" y="2401536"/>
                  <a:ext cx="33840" cy="159474"/>
                </p14:xfrm>
              </p:contentPart>
            </mc:Choice>
            <mc:Fallback>
              <p:pic>
                <p:nvPicPr>
                  <p:cNvPr id="96" name="Ink 95">
                    <a:extLst>
                      <a:ext uri="{FF2B5EF4-FFF2-40B4-BE49-F238E27FC236}">
                        <a16:creationId xmlns:a16="http://schemas.microsoft.com/office/drawing/2014/main" id="{59A37640-554C-4DBC-9E66-8A1380B82308}"/>
                      </a:ext>
                    </a:extLst>
                  </p:cNvPr>
                  <p:cNvPicPr/>
                  <p:nvPr/>
                </p:nvPicPr>
                <p:blipFill>
                  <a:blip r:embed="rId162"/>
                  <a:stretch>
                    <a:fillRect/>
                  </a:stretch>
                </p:blipFill>
                <p:spPr>
                  <a:xfrm>
                    <a:off x="2671685" y="2397039"/>
                    <a:ext cx="42818" cy="168468"/>
                  </a:xfrm>
                  <a:prstGeom prst="rect">
                    <a:avLst/>
                  </a:prstGeom>
                </p:spPr>
              </p:pic>
            </mc:Fallback>
          </mc:AlternateContent>
          <mc:AlternateContent xmlns:mc="http://schemas.openxmlformats.org/markup-compatibility/2006">
            <mc:Choice xmlns:p14="http://schemas.microsoft.com/office/powerpoint/2010/main" Requires="p14">
              <p:contentPart p14:bwMode="auto" r:id="rId163">
                <p14:nvContentPartPr>
                  <p14:cNvPr id="151" name="Ink 150">
                    <a:extLst>
                      <a:ext uri="{FF2B5EF4-FFF2-40B4-BE49-F238E27FC236}">
                        <a16:creationId xmlns:a16="http://schemas.microsoft.com/office/drawing/2014/main" id="{DA5364DD-3D8A-4764-8BEF-17C8A90A8869}"/>
                      </a:ext>
                    </a:extLst>
                  </p14:cNvPr>
                  <p14:cNvContentPartPr/>
                  <p14:nvPr/>
                </p14:nvContentPartPr>
                <p14:xfrm>
                  <a:off x="2652826" y="2523966"/>
                  <a:ext cx="29880" cy="32040"/>
                </p14:xfrm>
              </p:contentPart>
            </mc:Choice>
            <mc:Fallback>
              <p:pic>
                <p:nvPicPr>
                  <p:cNvPr id="151" name="Ink 150">
                    <a:extLst>
                      <a:ext uri="{FF2B5EF4-FFF2-40B4-BE49-F238E27FC236}">
                        <a16:creationId xmlns:a16="http://schemas.microsoft.com/office/drawing/2014/main" id="{DA5364DD-3D8A-4764-8BEF-17C8A90A8869}"/>
                      </a:ext>
                    </a:extLst>
                  </p:cNvPr>
                  <p:cNvPicPr/>
                  <p:nvPr/>
                </p:nvPicPr>
                <p:blipFill>
                  <a:blip r:embed="rId164"/>
                  <a:stretch>
                    <a:fillRect/>
                  </a:stretch>
                </p:blipFill>
                <p:spPr>
                  <a:xfrm>
                    <a:off x="2648309" y="2519439"/>
                    <a:ext cx="38913" cy="41095"/>
                  </a:xfrm>
                  <a:prstGeom prst="rect">
                    <a:avLst/>
                  </a:prstGeom>
                </p:spPr>
              </p:pic>
            </mc:Fallback>
          </mc:AlternateContent>
          <mc:AlternateContent xmlns:mc="http://schemas.openxmlformats.org/markup-compatibility/2006">
            <mc:Choice xmlns:p14="http://schemas.microsoft.com/office/powerpoint/2010/main" Requires="p14">
              <p:contentPart p14:bwMode="auto" r:id="rId165">
                <p14:nvContentPartPr>
                  <p14:cNvPr id="152" name="Ink 151">
                    <a:extLst>
                      <a:ext uri="{FF2B5EF4-FFF2-40B4-BE49-F238E27FC236}">
                        <a16:creationId xmlns:a16="http://schemas.microsoft.com/office/drawing/2014/main" id="{0BF0E4B6-6ED6-4AB4-AFC4-25211DAE0EA9}"/>
                      </a:ext>
                    </a:extLst>
                  </p14:cNvPr>
                  <p14:cNvContentPartPr/>
                  <p14:nvPr/>
                </p14:nvContentPartPr>
                <p14:xfrm>
                  <a:off x="2657866" y="2490126"/>
                  <a:ext cx="6840" cy="3960"/>
                </p14:xfrm>
              </p:contentPart>
            </mc:Choice>
            <mc:Fallback>
              <p:pic>
                <p:nvPicPr>
                  <p:cNvPr id="152" name="Ink 151">
                    <a:extLst>
                      <a:ext uri="{FF2B5EF4-FFF2-40B4-BE49-F238E27FC236}">
                        <a16:creationId xmlns:a16="http://schemas.microsoft.com/office/drawing/2014/main" id="{0BF0E4B6-6ED6-4AB4-AFC4-25211DAE0EA9}"/>
                      </a:ext>
                    </a:extLst>
                  </p:cNvPr>
                  <p:cNvPicPr/>
                  <p:nvPr/>
                </p:nvPicPr>
                <p:blipFill>
                  <a:blip r:embed="rId166"/>
                  <a:stretch>
                    <a:fillRect/>
                  </a:stretch>
                </p:blipFill>
                <p:spPr>
                  <a:xfrm>
                    <a:off x="2653186" y="2485649"/>
                    <a:ext cx="16200" cy="12741"/>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67">
              <p14:nvContentPartPr>
                <p14:cNvPr id="154" name="Ink 153">
                  <a:extLst>
                    <a:ext uri="{FF2B5EF4-FFF2-40B4-BE49-F238E27FC236}">
                      <a16:creationId xmlns:a16="http://schemas.microsoft.com/office/drawing/2014/main" id="{F8720731-3087-44E0-8938-8187381D2988}"/>
                    </a:ext>
                  </a:extLst>
                </p14:cNvPr>
                <p14:cNvContentPartPr/>
                <p14:nvPr/>
              </p14:nvContentPartPr>
              <p14:xfrm>
                <a:off x="2932646" y="2976059"/>
                <a:ext cx="1402418" cy="78076"/>
              </p14:xfrm>
            </p:contentPart>
          </mc:Choice>
          <mc:Fallback>
            <p:pic>
              <p:nvPicPr>
                <p:cNvPr id="154" name="Ink 153">
                  <a:extLst>
                    <a:ext uri="{FF2B5EF4-FFF2-40B4-BE49-F238E27FC236}">
                      <a16:creationId xmlns:a16="http://schemas.microsoft.com/office/drawing/2014/main" id="{F8720731-3087-44E0-8938-8187381D2988}"/>
                    </a:ext>
                  </a:extLst>
                </p:cNvPr>
                <p:cNvPicPr/>
                <p:nvPr/>
              </p:nvPicPr>
              <p:blipFill>
                <a:blip r:embed="rId168"/>
                <a:stretch>
                  <a:fillRect/>
                </a:stretch>
              </p:blipFill>
              <p:spPr>
                <a:xfrm>
                  <a:off x="2926522" y="2969926"/>
                  <a:ext cx="1414666" cy="90342"/>
                </a:xfrm>
                <a:prstGeom prst="rect">
                  <a:avLst/>
                </a:prstGeom>
              </p:spPr>
            </p:pic>
          </mc:Fallback>
        </mc:AlternateContent>
        <p:grpSp>
          <p:nvGrpSpPr>
            <p:cNvPr id="178" name="Group 177">
              <a:extLst>
                <a:ext uri="{FF2B5EF4-FFF2-40B4-BE49-F238E27FC236}">
                  <a16:creationId xmlns:a16="http://schemas.microsoft.com/office/drawing/2014/main" id="{50B8A3B2-9990-49AD-B53F-CF008EC7134C}"/>
                </a:ext>
              </a:extLst>
            </p:cNvPr>
            <p:cNvGrpSpPr/>
            <p:nvPr/>
          </p:nvGrpSpPr>
          <p:grpSpPr>
            <a:xfrm>
              <a:off x="2741139" y="3147924"/>
              <a:ext cx="187578" cy="165972"/>
              <a:chOff x="2042580" y="2720856"/>
              <a:chExt cx="137520" cy="121680"/>
            </a:xfrm>
          </p:grpSpPr>
          <mc:AlternateContent xmlns:mc="http://schemas.openxmlformats.org/markup-compatibility/2006">
            <mc:Choice xmlns:p14="http://schemas.microsoft.com/office/powerpoint/2010/main" Requires="p14">
              <p:contentPart p14:bwMode="auto" r:id="rId169">
                <p14:nvContentPartPr>
                  <p14:cNvPr id="175" name="Ink 174">
                    <a:extLst>
                      <a:ext uri="{FF2B5EF4-FFF2-40B4-BE49-F238E27FC236}">
                        <a16:creationId xmlns:a16="http://schemas.microsoft.com/office/drawing/2014/main" id="{53E318A4-B22C-42A1-AACF-2FEF45CEDDD5}"/>
                      </a:ext>
                    </a:extLst>
                  </p14:cNvPr>
                  <p14:cNvContentPartPr/>
                  <p14:nvPr/>
                </p14:nvContentPartPr>
                <p14:xfrm>
                  <a:off x="2042580" y="2731656"/>
                  <a:ext cx="18360" cy="110880"/>
                </p14:xfrm>
              </p:contentPart>
            </mc:Choice>
            <mc:Fallback>
              <p:pic>
                <p:nvPicPr>
                  <p:cNvPr id="175" name="Ink 174">
                    <a:extLst>
                      <a:ext uri="{FF2B5EF4-FFF2-40B4-BE49-F238E27FC236}">
                        <a16:creationId xmlns:a16="http://schemas.microsoft.com/office/drawing/2014/main" id="{53E318A4-B22C-42A1-AACF-2FEF45CEDDD5}"/>
                      </a:ext>
                    </a:extLst>
                  </p:cNvPr>
                  <p:cNvPicPr/>
                  <p:nvPr/>
                </p:nvPicPr>
                <p:blipFill>
                  <a:blip r:embed="rId170"/>
                  <a:stretch>
                    <a:fillRect/>
                  </a:stretch>
                </p:blipFill>
                <p:spPr>
                  <a:xfrm>
                    <a:off x="2038077" y="2727159"/>
                    <a:ext cx="27367" cy="119875"/>
                  </a:xfrm>
                  <a:prstGeom prst="rect">
                    <a:avLst/>
                  </a:prstGeom>
                </p:spPr>
              </p:pic>
            </mc:Fallback>
          </mc:AlternateContent>
          <mc:AlternateContent xmlns:mc="http://schemas.openxmlformats.org/markup-compatibility/2006">
            <mc:Choice xmlns:p14="http://schemas.microsoft.com/office/powerpoint/2010/main" Requires="p14">
              <p:contentPart p14:bwMode="auto" r:id="rId171">
                <p14:nvContentPartPr>
                  <p14:cNvPr id="176" name="Ink 175">
                    <a:extLst>
                      <a:ext uri="{FF2B5EF4-FFF2-40B4-BE49-F238E27FC236}">
                        <a16:creationId xmlns:a16="http://schemas.microsoft.com/office/drawing/2014/main" id="{88A835D2-BD95-47C3-B0F8-89CE6E702777}"/>
                      </a:ext>
                    </a:extLst>
                  </p14:cNvPr>
                  <p14:cNvContentPartPr/>
                  <p14:nvPr/>
                </p14:nvContentPartPr>
                <p14:xfrm>
                  <a:off x="2055540" y="2720856"/>
                  <a:ext cx="121320" cy="13320"/>
                </p14:xfrm>
              </p:contentPart>
            </mc:Choice>
            <mc:Fallback>
              <p:pic>
                <p:nvPicPr>
                  <p:cNvPr id="176" name="Ink 175">
                    <a:extLst>
                      <a:ext uri="{FF2B5EF4-FFF2-40B4-BE49-F238E27FC236}">
                        <a16:creationId xmlns:a16="http://schemas.microsoft.com/office/drawing/2014/main" id="{88A835D2-BD95-47C3-B0F8-89CE6E702777}"/>
                      </a:ext>
                    </a:extLst>
                  </p:cNvPr>
                  <p:cNvPicPr/>
                  <p:nvPr/>
                </p:nvPicPr>
                <p:blipFill>
                  <a:blip r:embed="rId172"/>
                  <a:stretch>
                    <a:fillRect/>
                  </a:stretch>
                </p:blipFill>
                <p:spPr>
                  <a:xfrm>
                    <a:off x="2051047" y="2716299"/>
                    <a:ext cx="130307" cy="22434"/>
                  </a:xfrm>
                  <a:prstGeom prst="rect">
                    <a:avLst/>
                  </a:prstGeom>
                </p:spPr>
              </p:pic>
            </mc:Fallback>
          </mc:AlternateContent>
          <mc:AlternateContent xmlns:mc="http://schemas.openxmlformats.org/markup-compatibility/2006">
            <mc:Choice xmlns:p14="http://schemas.microsoft.com/office/powerpoint/2010/main" Requires="p14">
              <p:contentPart p14:bwMode="auto" r:id="rId173">
                <p14:nvContentPartPr>
                  <p14:cNvPr id="177" name="Ink 176">
                    <a:extLst>
                      <a:ext uri="{FF2B5EF4-FFF2-40B4-BE49-F238E27FC236}">
                        <a16:creationId xmlns:a16="http://schemas.microsoft.com/office/drawing/2014/main" id="{DEDC50FB-92CF-4EA7-8144-3ADA7FEDC17C}"/>
                      </a:ext>
                    </a:extLst>
                  </p14:cNvPr>
                  <p14:cNvContentPartPr/>
                  <p14:nvPr/>
                </p14:nvContentPartPr>
                <p14:xfrm>
                  <a:off x="2165700" y="2725536"/>
                  <a:ext cx="14400" cy="106200"/>
                </p14:xfrm>
              </p:contentPart>
            </mc:Choice>
            <mc:Fallback>
              <p:pic>
                <p:nvPicPr>
                  <p:cNvPr id="177" name="Ink 176">
                    <a:extLst>
                      <a:ext uri="{FF2B5EF4-FFF2-40B4-BE49-F238E27FC236}">
                        <a16:creationId xmlns:a16="http://schemas.microsoft.com/office/drawing/2014/main" id="{DEDC50FB-92CF-4EA7-8144-3ADA7FEDC17C}"/>
                      </a:ext>
                    </a:extLst>
                  </p:cNvPr>
                  <p:cNvPicPr/>
                  <p:nvPr/>
                </p:nvPicPr>
                <p:blipFill>
                  <a:blip r:embed="rId174"/>
                  <a:stretch>
                    <a:fillRect/>
                  </a:stretch>
                </p:blipFill>
                <p:spPr>
                  <a:xfrm>
                    <a:off x="2161256" y="2721039"/>
                    <a:ext cx="23644" cy="115194"/>
                  </a:xfrm>
                  <a:prstGeom prst="rect">
                    <a:avLst/>
                  </a:prstGeom>
                </p:spPr>
              </p:pic>
            </mc:Fallback>
          </mc:AlternateContent>
        </p:grpSp>
        <p:grpSp>
          <p:nvGrpSpPr>
            <p:cNvPr id="189" name="Group 188">
              <a:extLst>
                <a:ext uri="{FF2B5EF4-FFF2-40B4-BE49-F238E27FC236}">
                  <a16:creationId xmlns:a16="http://schemas.microsoft.com/office/drawing/2014/main" id="{9B325EC3-5EA9-4FBB-99C5-866680E50AE3}"/>
                </a:ext>
              </a:extLst>
            </p:cNvPr>
            <p:cNvGrpSpPr/>
            <p:nvPr/>
          </p:nvGrpSpPr>
          <p:grpSpPr>
            <a:xfrm>
              <a:off x="2661590" y="3400320"/>
              <a:ext cx="260253" cy="139947"/>
              <a:chOff x="1984260" y="2905896"/>
              <a:chExt cx="190800" cy="102600"/>
            </a:xfrm>
          </p:grpSpPr>
          <mc:AlternateContent xmlns:mc="http://schemas.openxmlformats.org/markup-compatibility/2006">
            <mc:Choice xmlns:p14="http://schemas.microsoft.com/office/powerpoint/2010/main" Requires="p14">
              <p:contentPart p14:bwMode="auto" r:id="rId175">
                <p14:nvContentPartPr>
                  <p14:cNvPr id="179" name="Ink 178">
                    <a:extLst>
                      <a:ext uri="{FF2B5EF4-FFF2-40B4-BE49-F238E27FC236}">
                        <a16:creationId xmlns:a16="http://schemas.microsoft.com/office/drawing/2014/main" id="{785F5185-F9EB-461C-9D9D-363A7873ACD3}"/>
                      </a:ext>
                    </a:extLst>
                  </p14:cNvPr>
                  <p14:cNvContentPartPr/>
                  <p14:nvPr/>
                </p14:nvContentPartPr>
                <p14:xfrm>
                  <a:off x="1984260" y="2939016"/>
                  <a:ext cx="46440" cy="69480"/>
                </p14:xfrm>
              </p:contentPart>
            </mc:Choice>
            <mc:Fallback>
              <p:pic>
                <p:nvPicPr>
                  <p:cNvPr id="179" name="Ink 178">
                    <a:extLst>
                      <a:ext uri="{FF2B5EF4-FFF2-40B4-BE49-F238E27FC236}">
                        <a16:creationId xmlns:a16="http://schemas.microsoft.com/office/drawing/2014/main" id="{785F5185-F9EB-461C-9D9D-363A7873ACD3}"/>
                      </a:ext>
                    </a:extLst>
                  </p:cNvPr>
                  <p:cNvPicPr/>
                  <p:nvPr/>
                </p:nvPicPr>
                <p:blipFill>
                  <a:blip r:embed="rId176"/>
                  <a:stretch>
                    <a:fillRect/>
                  </a:stretch>
                </p:blipFill>
                <p:spPr>
                  <a:xfrm>
                    <a:off x="1979755" y="2934522"/>
                    <a:ext cx="55451" cy="78467"/>
                  </a:xfrm>
                  <a:prstGeom prst="rect">
                    <a:avLst/>
                  </a:prstGeom>
                </p:spPr>
              </p:pic>
            </mc:Fallback>
          </mc:AlternateContent>
          <mc:AlternateContent xmlns:mc="http://schemas.openxmlformats.org/markup-compatibility/2006">
            <mc:Choice xmlns:p14="http://schemas.microsoft.com/office/powerpoint/2010/main" Requires="p14">
              <p:contentPart p14:bwMode="auto" r:id="rId177">
                <p14:nvContentPartPr>
                  <p14:cNvPr id="180" name="Ink 179">
                    <a:extLst>
                      <a:ext uri="{FF2B5EF4-FFF2-40B4-BE49-F238E27FC236}">
                        <a16:creationId xmlns:a16="http://schemas.microsoft.com/office/drawing/2014/main" id="{446B6EE4-3966-4E87-A260-365AAB05CA96}"/>
                      </a:ext>
                    </a:extLst>
                  </p14:cNvPr>
                  <p14:cNvContentPartPr/>
                  <p14:nvPr/>
                </p14:nvContentPartPr>
                <p14:xfrm>
                  <a:off x="1998660" y="2915616"/>
                  <a:ext cx="7560" cy="9000"/>
                </p14:xfrm>
              </p:contentPart>
            </mc:Choice>
            <mc:Fallback>
              <p:pic>
                <p:nvPicPr>
                  <p:cNvPr id="180" name="Ink 179">
                    <a:extLst>
                      <a:ext uri="{FF2B5EF4-FFF2-40B4-BE49-F238E27FC236}">
                        <a16:creationId xmlns:a16="http://schemas.microsoft.com/office/drawing/2014/main" id="{446B6EE4-3966-4E87-A260-365AAB05CA96}"/>
                      </a:ext>
                    </a:extLst>
                  </p:cNvPr>
                  <p:cNvPicPr/>
                  <p:nvPr/>
                </p:nvPicPr>
                <p:blipFill>
                  <a:blip r:embed="rId178"/>
                  <a:stretch>
                    <a:fillRect/>
                  </a:stretch>
                </p:blipFill>
                <p:spPr>
                  <a:xfrm>
                    <a:off x="1994089" y="2910936"/>
                    <a:ext cx="16702" cy="18360"/>
                  </a:xfrm>
                  <a:prstGeom prst="rect">
                    <a:avLst/>
                  </a:prstGeom>
                </p:spPr>
              </p:pic>
            </mc:Fallback>
          </mc:AlternateContent>
          <mc:AlternateContent xmlns:mc="http://schemas.openxmlformats.org/markup-compatibility/2006">
            <mc:Choice xmlns:p14="http://schemas.microsoft.com/office/powerpoint/2010/main" Requires="p14">
              <p:contentPart p14:bwMode="auto" r:id="rId179">
                <p14:nvContentPartPr>
                  <p14:cNvPr id="181" name="Ink 180">
                    <a:extLst>
                      <a:ext uri="{FF2B5EF4-FFF2-40B4-BE49-F238E27FC236}">
                        <a16:creationId xmlns:a16="http://schemas.microsoft.com/office/drawing/2014/main" id="{09FDDA41-8B0B-4851-9B6F-FA447F88D8D9}"/>
                      </a:ext>
                    </a:extLst>
                  </p14:cNvPr>
                  <p14:cNvContentPartPr/>
                  <p14:nvPr/>
                </p14:nvContentPartPr>
                <p14:xfrm>
                  <a:off x="2049060" y="2944776"/>
                  <a:ext cx="54360" cy="21960"/>
                </p14:xfrm>
              </p:contentPart>
            </mc:Choice>
            <mc:Fallback>
              <p:pic>
                <p:nvPicPr>
                  <p:cNvPr id="181" name="Ink 180">
                    <a:extLst>
                      <a:ext uri="{FF2B5EF4-FFF2-40B4-BE49-F238E27FC236}">
                        <a16:creationId xmlns:a16="http://schemas.microsoft.com/office/drawing/2014/main" id="{09FDDA41-8B0B-4851-9B6F-FA447F88D8D9}"/>
                      </a:ext>
                    </a:extLst>
                  </p:cNvPr>
                  <p:cNvPicPr/>
                  <p:nvPr/>
                </p:nvPicPr>
                <p:blipFill>
                  <a:blip r:embed="rId180"/>
                  <a:stretch>
                    <a:fillRect/>
                  </a:stretch>
                </p:blipFill>
                <p:spPr>
                  <a:xfrm>
                    <a:off x="2044573" y="2940245"/>
                    <a:ext cx="63161" cy="31023"/>
                  </a:xfrm>
                  <a:prstGeom prst="rect">
                    <a:avLst/>
                  </a:prstGeom>
                </p:spPr>
              </p:pic>
            </mc:Fallback>
          </mc:AlternateContent>
          <mc:AlternateContent xmlns:mc="http://schemas.openxmlformats.org/markup-compatibility/2006">
            <mc:Choice xmlns:p14="http://schemas.microsoft.com/office/powerpoint/2010/main" Requires="p14">
              <p:contentPart p14:bwMode="auto" r:id="rId181">
                <p14:nvContentPartPr>
                  <p14:cNvPr id="182" name="Ink 181">
                    <a:extLst>
                      <a:ext uri="{FF2B5EF4-FFF2-40B4-BE49-F238E27FC236}">
                        <a16:creationId xmlns:a16="http://schemas.microsoft.com/office/drawing/2014/main" id="{180D23ED-DF10-449C-A758-1D86E67D44AF}"/>
                      </a:ext>
                    </a:extLst>
                  </p14:cNvPr>
                  <p14:cNvContentPartPr/>
                  <p14:nvPr/>
                </p14:nvContentPartPr>
                <p14:xfrm>
                  <a:off x="2069940" y="2924976"/>
                  <a:ext cx="105120" cy="52560"/>
                </p14:xfrm>
              </p:contentPart>
            </mc:Choice>
            <mc:Fallback>
              <p:pic>
                <p:nvPicPr>
                  <p:cNvPr id="182" name="Ink 181">
                    <a:extLst>
                      <a:ext uri="{FF2B5EF4-FFF2-40B4-BE49-F238E27FC236}">
                        <a16:creationId xmlns:a16="http://schemas.microsoft.com/office/drawing/2014/main" id="{180D23ED-DF10-449C-A758-1D86E67D44AF}"/>
                      </a:ext>
                    </a:extLst>
                  </p:cNvPr>
                  <p:cNvPicPr/>
                  <p:nvPr/>
                </p:nvPicPr>
                <p:blipFill>
                  <a:blip r:embed="rId182"/>
                  <a:stretch>
                    <a:fillRect/>
                  </a:stretch>
                </p:blipFill>
                <p:spPr>
                  <a:xfrm>
                    <a:off x="2065437" y="2920466"/>
                    <a:ext cx="114125" cy="61580"/>
                  </a:xfrm>
                  <a:prstGeom prst="rect">
                    <a:avLst/>
                  </a:prstGeom>
                </p:spPr>
              </p:pic>
            </mc:Fallback>
          </mc:AlternateContent>
          <mc:AlternateContent xmlns:mc="http://schemas.openxmlformats.org/markup-compatibility/2006">
            <mc:Choice xmlns:p14="http://schemas.microsoft.com/office/powerpoint/2010/main" Requires="p14">
              <p:contentPart p14:bwMode="auto" r:id="rId183">
                <p14:nvContentPartPr>
                  <p14:cNvPr id="183" name="Ink 182">
                    <a:extLst>
                      <a:ext uri="{FF2B5EF4-FFF2-40B4-BE49-F238E27FC236}">
                        <a16:creationId xmlns:a16="http://schemas.microsoft.com/office/drawing/2014/main" id="{ED701469-EDC9-45EE-993F-905455A087F1}"/>
                      </a:ext>
                    </a:extLst>
                  </p14:cNvPr>
                  <p14:cNvContentPartPr/>
                  <p14:nvPr/>
                </p14:nvContentPartPr>
                <p14:xfrm>
                  <a:off x="2157780" y="2905896"/>
                  <a:ext cx="5040" cy="5040"/>
                </p14:xfrm>
              </p:contentPart>
            </mc:Choice>
            <mc:Fallback>
              <p:pic>
                <p:nvPicPr>
                  <p:cNvPr id="183" name="Ink 182">
                    <a:extLst>
                      <a:ext uri="{FF2B5EF4-FFF2-40B4-BE49-F238E27FC236}">
                        <a16:creationId xmlns:a16="http://schemas.microsoft.com/office/drawing/2014/main" id="{ED701469-EDC9-45EE-993F-905455A087F1}"/>
                      </a:ext>
                    </a:extLst>
                  </p:cNvPr>
                  <p:cNvPicPr/>
                  <p:nvPr/>
                </p:nvPicPr>
                <p:blipFill>
                  <a:blip r:embed="rId98"/>
                  <a:stretch>
                    <a:fillRect/>
                  </a:stretch>
                </p:blipFill>
                <p:spPr>
                  <a:xfrm>
                    <a:off x="2152927" y="2901043"/>
                    <a:ext cx="14747" cy="14747"/>
                  </a:xfrm>
                  <a:prstGeom prst="rect">
                    <a:avLst/>
                  </a:prstGeom>
                </p:spPr>
              </p:pic>
            </mc:Fallback>
          </mc:AlternateContent>
        </p:grpSp>
        <p:grpSp>
          <p:nvGrpSpPr>
            <p:cNvPr id="188" name="Group 187">
              <a:extLst>
                <a:ext uri="{FF2B5EF4-FFF2-40B4-BE49-F238E27FC236}">
                  <a16:creationId xmlns:a16="http://schemas.microsoft.com/office/drawing/2014/main" id="{1108A898-AAE1-41BF-A36E-3566410825E9}"/>
                </a:ext>
              </a:extLst>
            </p:cNvPr>
            <p:cNvGrpSpPr/>
            <p:nvPr/>
          </p:nvGrpSpPr>
          <p:grpSpPr>
            <a:xfrm>
              <a:off x="3209594" y="3135157"/>
              <a:ext cx="319178" cy="235700"/>
              <a:chOff x="2386020" y="2711496"/>
              <a:chExt cx="234000" cy="172800"/>
            </a:xfrm>
          </p:grpSpPr>
          <mc:AlternateContent xmlns:mc="http://schemas.openxmlformats.org/markup-compatibility/2006">
            <mc:Choice xmlns:p14="http://schemas.microsoft.com/office/powerpoint/2010/main" Requires="p14">
              <p:contentPart p14:bwMode="auto" r:id="rId184">
                <p14:nvContentPartPr>
                  <p14:cNvPr id="184" name="Ink 183">
                    <a:extLst>
                      <a:ext uri="{FF2B5EF4-FFF2-40B4-BE49-F238E27FC236}">
                        <a16:creationId xmlns:a16="http://schemas.microsoft.com/office/drawing/2014/main" id="{B3AED290-FBFA-4F29-98E4-8DB99D4F6FF6}"/>
                      </a:ext>
                    </a:extLst>
                  </p14:cNvPr>
                  <p14:cNvContentPartPr/>
                  <p14:nvPr/>
                </p14:nvContentPartPr>
                <p14:xfrm>
                  <a:off x="2386020" y="2711496"/>
                  <a:ext cx="37080" cy="155160"/>
                </p14:xfrm>
              </p:contentPart>
            </mc:Choice>
            <mc:Fallback>
              <p:pic>
                <p:nvPicPr>
                  <p:cNvPr id="184" name="Ink 183">
                    <a:extLst>
                      <a:ext uri="{FF2B5EF4-FFF2-40B4-BE49-F238E27FC236}">
                        <a16:creationId xmlns:a16="http://schemas.microsoft.com/office/drawing/2014/main" id="{B3AED290-FBFA-4F29-98E4-8DB99D4F6FF6}"/>
                      </a:ext>
                    </a:extLst>
                  </p:cNvPr>
                  <p:cNvPicPr/>
                  <p:nvPr/>
                </p:nvPicPr>
                <p:blipFill>
                  <a:blip r:embed="rId185"/>
                  <a:stretch>
                    <a:fillRect/>
                  </a:stretch>
                </p:blipFill>
                <p:spPr>
                  <a:xfrm>
                    <a:off x="2381515" y="2706999"/>
                    <a:ext cx="46090" cy="164155"/>
                  </a:xfrm>
                  <a:prstGeom prst="rect">
                    <a:avLst/>
                  </a:prstGeom>
                </p:spPr>
              </p:pic>
            </mc:Fallback>
          </mc:AlternateContent>
          <mc:AlternateContent xmlns:mc="http://schemas.openxmlformats.org/markup-compatibility/2006">
            <mc:Choice xmlns:p14="http://schemas.microsoft.com/office/powerpoint/2010/main" Requires="p14">
              <p:contentPart p14:bwMode="auto" r:id="rId186">
                <p14:nvContentPartPr>
                  <p14:cNvPr id="185" name="Ink 184">
                    <a:extLst>
                      <a:ext uri="{FF2B5EF4-FFF2-40B4-BE49-F238E27FC236}">
                        <a16:creationId xmlns:a16="http://schemas.microsoft.com/office/drawing/2014/main" id="{84E1ED27-A656-4DD7-9173-78398A9E6D46}"/>
                      </a:ext>
                    </a:extLst>
                  </p14:cNvPr>
                  <p14:cNvContentPartPr/>
                  <p14:nvPr/>
                </p14:nvContentPartPr>
                <p14:xfrm>
                  <a:off x="2498340" y="2770896"/>
                  <a:ext cx="37800" cy="56520"/>
                </p14:xfrm>
              </p:contentPart>
            </mc:Choice>
            <mc:Fallback>
              <p:pic>
                <p:nvPicPr>
                  <p:cNvPr id="185" name="Ink 184">
                    <a:extLst>
                      <a:ext uri="{FF2B5EF4-FFF2-40B4-BE49-F238E27FC236}">
                        <a16:creationId xmlns:a16="http://schemas.microsoft.com/office/drawing/2014/main" id="{84E1ED27-A656-4DD7-9173-78398A9E6D46}"/>
                      </a:ext>
                    </a:extLst>
                  </p:cNvPr>
                  <p:cNvPicPr/>
                  <p:nvPr/>
                </p:nvPicPr>
                <p:blipFill>
                  <a:blip r:embed="rId187"/>
                  <a:stretch>
                    <a:fillRect/>
                  </a:stretch>
                </p:blipFill>
                <p:spPr>
                  <a:xfrm>
                    <a:off x="2493852" y="2766388"/>
                    <a:ext cx="46775" cy="65535"/>
                  </a:xfrm>
                  <a:prstGeom prst="rect">
                    <a:avLst/>
                  </a:prstGeom>
                </p:spPr>
              </p:pic>
            </mc:Fallback>
          </mc:AlternateContent>
          <mc:AlternateContent xmlns:mc="http://schemas.openxmlformats.org/markup-compatibility/2006">
            <mc:Choice xmlns:p14="http://schemas.microsoft.com/office/powerpoint/2010/main" Requires="p14">
              <p:contentPart p14:bwMode="auto" r:id="rId188">
                <p14:nvContentPartPr>
                  <p14:cNvPr id="186" name="Ink 185">
                    <a:extLst>
                      <a:ext uri="{FF2B5EF4-FFF2-40B4-BE49-F238E27FC236}">
                        <a16:creationId xmlns:a16="http://schemas.microsoft.com/office/drawing/2014/main" id="{4BFF9CCA-FD07-4C85-A05C-844AEB4C6362}"/>
                      </a:ext>
                    </a:extLst>
                  </p14:cNvPr>
                  <p14:cNvContentPartPr/>
                  <p14:nvPr/>
                </p14:nvContentPartPr>
                <p14:xfrm>
                  <a:off x="2526060" y="2764416"/>
                  <a:ext cx="20160" cy="69840"/>
                </p14:xfrm>
              </p:contentPart>
            </mc:Choice>
            <mc:Fallback>
              <p:pic>
                <p:nvPicPr>
                  <p:cNvPr id="186" name="Ink 185">
                    <a:extLst>
                      <a:ext uri="{FF2B5EF4-FFF2-40B4-BE49-F238E27FC236}">
                        <a16:creationId xmlns:a16="http://schemas.microsoft.com/office/drawing/2014/main" id="{4BFF9CCA-FD07-4C85-A05C-844AEB4C6362}"/>
                      </a:ext>
                    </a:extLst>
                  </p:cNvPr>
                  <p:cNvPicPr/>
                  <p:nvPr/>
                </p:nvPicPr>
                <p:blipFill>
                  <a:blip r:embed="rId189"/>
                  <a:stretch>
                    <a:fillRect/>
                  </a:stretch>
                </p:blipFill>
                <p:spPr>
                  <a:xfrm>
                    <a:off x="2521502" y="2759921"/>
                    <a:ext cx="29276" cy="78656"/>
                  </a:xfrm>
                  <a:prstGeom prst="rect">
                    <a:avLst/>
                  </a:prstGeom>
                </p:spPr>
              </p:pic>
            </mc:Fallback>
          </mc:AlternateContent>
          <mc:AlternateContent xmlns:mc="http://schemas.openxmlformats.org/markup-compatibility/2006">
            <mc:Choice xmlns:p14="http://schemas.microsoft.com/office/powerpoint/2010/main" Requires="p14">
              <p:contentPart p14:bwMode="auto" r:id="rId190">
                <p14:nvContentPartPr>
                  <p14:cNvPr id="187" name="Ink 186">
                    <a:extLst>
                      <a:ext uri="{FF2B5EF4-FFF2-40B4-BE49-F238E27FC236}">
                        <a16:creationId xmlns:a16="http://schemas.microsoft.com/office/drawing/2014/main" id="{13292192-71D1-4E94-A2F5-CA3E30D96A52}"/>
                      </a:ext>
                    </a:extLst>
                  </p14:cNvPr>
                  <p14:cNvContentPartPr/>
                  <p14:nvPr/>
                </p14:nvContentPartPr>
                <p14:xfrm>
                  <a:off x="2589780" y="2798256"/>
                  <a:ext cx="30240" cy="86040"/>
                </p14:xfrm>
              </p:contentPart>
            </mc:Choice>
            <mc:Fallback>
              <p:pic>
                <p:nvPicPr>
                  <p:cNvPr id="187" name="Ink 186">
                    <a:extLst>
                      <a:ext uri="{FF2B5EF4-FFF2-40B4-BE49-F238E27FC236}">
                        <a16:creationId xmlns:a16="http://schemas.microsoft.com/office/drawing/2014/main" id="{13292192-71D1-4E94-A2F5-CA3E30D96A52}"/>
                      </a:ext>
                    </a:extLst>
                  </p:cNvPr>
                  <p:cNvPicPr/>
                  <p:nvPr/>
                </p:nvPicPr>
                <p:blipFill>
                  <a:blip r:embed="rId191"/>
                  <a:stretch>
                    <a:fillRect/>
                  </a:stretch>
                </p:blipFill>
                <p:spPr>
                  <a:xfrm>
                    <a:off x="2585287" y="2793764"/>
                    <a:ext cx="39053" cy="95024"/>
                  </a:xfrm>
                  <a:prstGeom prst="rect">
                    <a:avLst/>
                  </a:prstGeom>
                </p:spPr>
              </p:pic>
            </mc:Fallback>
          </mc:AlternateContent>
        </p:grpSp>
        <p:grpSp>
          <p:nvGrpSpPr>
            <p:cNvPr id="195" name="Group 194">
              <a:extLst>
                <a:ext uri="{FF2B5EF4-FFF2-40B4-BE49-F238E27FC236}">
                  <a16:creationId xmlns:a16="http://schemas.microsoft.com/office/drawing/2014/main" id="{B7D20AEA-937D-4ACA-82AF-CAEFD9F1A0A4}"/>
                </a:ext>
              </a:extLst>
            </p:cNvPr>
            <p:cNvGrpSpPr/>
            <p:nvPr/>
          </p:nvGrpSpPr>
          <p:grpSpPr>
            <a:xfrm>
              <a:off x="3665281" y="3121408"/>
              <a:ext cx="465999" cy="186596"/>
              <a:chOff x="2720100" y="2701416"/>
              <a:chExt cx="341640" cy="136800"/>
            </a:xfrm>
          </p:grpSpPr>
          <mc:AlternateContent xmlns:mc="http://schemas.openxmlformats.org/markup-compatibility/2006">
            <mc:Choice xmlns:p14="http://schemas.microsoft.com/office/powerpoint/2010/main" Requires="p14">
              <p:contentPart p14:bwMode="auto" r:id="rId192">
                <p14:nvContentPartPr>
                  <p14:cNvPr id="190" name="Ink 189">
                    <a:extLst>
                      <a:ext uri="{FF2B5EF4-FFF2-40B4-BE49-F238E27FC236}">
                        <a16:creationId xmlns:a16="http://schemas.microsoft.com/office/drawing/2014/main" id="{040B157A-7B2E-47F2-A6D3-C56D2459F2B3}"/>
                      </a:ext>
                    </a:extLst>
                  </p14:cNvPr>
                  <p14:cNvContentPartPr/>
                  <p14:nvPr/>
                </p14:nvContentPartPr>
                <p14:xfrm>
                  <a:off x="2720100" y="2785656"/>
                  <a:ext cx="70920" cy="5400"/>
                </p14:xfrm>
              </p:contentPart>
            </mc:Choice>
            <mc:Fallback>
              <p:pic>
                <p:nvPicPr>
                  <p:cNvPr id="190" name="Ink 189">
                    <a:extLst>
                      <a:ext uri="{FF2B5EF4-FFF2-40B4-BE49-F238E27FC236}">
                        <a16:creationId xmlns:a16="http://schemas.microsoft.com/office/drawing/2014/main" id="{040B157A-7B2E-47F2-A6D3-C56D2459F2B3}"/>
                      </a:ext>
                    </a:extLst>
                  </p:cNvPr>
                  <p:cNvPicPr/>
                  <p:nvPr/>
                </p:nvPicPr>
                <p:blipFill>
                  <a:blip r:embed="rId193"/>
                  <a:stretch>
                    <a:fillRect/>
                  </a:stretch>
                </p:blipFill>
                <p:spPr>
                  <a:xfrm>
                    <a:off x="2715592" y="2780976"/>
                    <a:ext cx="79937" cy="14760"/>
                  </a:xfrm>
                  <a:prstGeom prst="rect">
                    <a:avLst/>
                  </a:prstGeom>
                </p:spPr>
              </p:pic>
            </mc:Fallback>
          </mc:AlternateContent>
          <mc:AlternateContent xmlns:mc="http://schemas.openxmlformats.org/markup-compatibility/2006">
            <mc:Choice xmlns:p14="http://schemas.microsoft.com/office/powerpoint/2010/main" Requires="p14">
              <p:contentPart p14:bwMode="auto" r:id="rId194">
                <p14:nvContentPartPr>
                  <p14:cNvPr id="191" name="Ink 190">
                    <a:extLst>
                      <a:ext uri="{FF2B5EF4-FFF2-40B4-BE49-F238E27FC236}">
                        <a16:creationId xmlns:a16="http://schemas.microsoft.com/office/drawing/2014/main" id="{2289AD10-D1AE-4C8E-A71B-D6B914485AAF}"/>
                      </a:ext>
                    </a:extLst>
                  </p14:cNvPr>
                  <p14:cNvContentPartPr/>
                  <p14:nvPr/>
                </p14:nvContentPartPr>
                <p14:xfrm>
                  <a:off x="2868420" y="2735616"/>
                  <a:ext cx="32760" cy="65160"/>
                </p14:xfrm>
              </p:contentPart>
            </mc:Choice>
            <mc:Fallback>
              <p:pic>
                <p:nvPicPr>
                  <p:cNvPr id="191" name="Ink 190">
                    <a:extLst>
                      <a:ext uri="{FF2B5EF4-FFF2-40B4-BE49-F238E27FC236}">
                        <a16:creationId xmlns:a16="http://schemas.microsoft.com/office/drawing/2014/main" id="{2289AD10-D1AE-4C8E-A71B-D6B914485AAF}"/>
                      </a:ext>
                    </a:extLst>
                  </p:cNvPr>
                  <p:cNvPicPr/>
                  <p:nvPr/>
                </p:nvPicPr>
                <p:blipFill>
                  <a:blip r:embed="rId195"/>
                  <a:stretch>
                    <a:fillRect/>
                  </a:stretch>
                </p:blipFill>
                <p:spPr>
                  <a:xfrm>
                    <a:off x="2863889" y="2731098"/>
                    <a:ext cx="41821" cy="74196"/>
                  </a:xfrm>
                  <a:prstGeom prst="rect">
                    <a:avLst/>
                  </a:prstGeom>
                </p:spPr>
              </p:pic>
            </mc:Fallback>
          </mc:AlternateContent>
          <mc:AlternateContent xmlns:mc="http://schemas.openxmlformats.org/markup-compatibility/2006">
            <mc:Choice xmlns:p14="http://schemas.microsoft.com/office/powerpoint/2010/main" Requires="p14">
              <p:contentPart p14:bwMode="auto" r:id="rId196">
                <p14:nvContentPartPr>
                  <p14:cNvPr id="192" name="Ink 191">
                    <a:extLst>
                      <a:ext uri="{FF2B5EF4-FFF2-40B4-BE49-F238E27FC236}">
                        <a16:creationId xmlns:a16="http://schemas.microsoft.com/office/drawing/2014/main" id="{9BA12AC4-FBFB-4500-924C-8B5FB6D5A018}"/>
                      </a:ext>
                    </a:extLst>
                  </p14:cNvPr>
                  <p14:cNvContentPartPr/>
                  <p14:nvPr/>
                </p14:nvContentPartPr>
                <p14:xfrm>
                  <a:off x="2897940" y="2741016"/>
                  <a:ext cx="21960" cy="76320"/>
                </p14:xfrm>
              </p:contentPart>
            </mc:Choice>
            <mc:Fallback>
              <p:pic>
                <p:nvPicPr>
                  <p:cNvPr id="192" name="Ink 191">
                    <a:extLst>
                      <a:ext uri="{FF2B5EF4-FFF2-40B4-BE49-F238E27FC236}">
                        <a16:creationId xmlns:a16="http://schemas.microsoft.com/office/drawing/2014/main" id="{9BA12AC4-FBFB-4500-924C-8B5FB6D5A018}"/>
                      </a:ext>
                    </a:extLst>
                  </p:cNvPr>
                  <p:cNvPicPr/>
                  <p:nvPr/>
                </p:nvPicPr>
                <p:blipFill>
                  <a:blip r:embed="rId197"/>
                  <a:stretch>
                    <a:fillRect/>
                  </a:stretch>
                </p:blipFill>
                <p:spPr>
                  <a:xfrm>
                    <a:off x="2893409" y="2736527"/>
                    <a:ext cx="31023" cy="85299"/>
                  </a:xfrm>
                  <a:prstGeom prst="rect">
                    <a:avLst/>
                  </a:prstGeom>
                </p:spPr>
              </p:pic>
            </mc:Fallback>
          </mc:AlternateContent>
          <mc:AlternateContent xmlns:mc="http://schemas.openxmlformats.org/markup-compatibility/2006">
            <mc:Choice xmlns:p14="http://schemas.microsoft.com/office/powerpoint/2010/main" Requires="p14">
              <p:contentPart p14:bwMode="auto" r:id="rId198">
                <p14:nvContentPartPr>
                  <p14:cNvPr id="193" name="Ink 192">
                    <a:extLst>
                      <a:ext uri="{FF2B5EF4-FFF2-40B4-BE49-F238E27FC236}">
                        <a16:creationId xmlns:a16="http://schemas.microsoft.com/office/drawing/2014/main" id="{B33504C4-B8B4-4B63-8E16-52945A257B07}"/>
                      </a:ext>
                    </a:extLst>
                  </p14:cNvPr>
                  <p14:cNvContentPartPr/>
                  <p14:nvPr/>
                </p14:nvContentPartPr>
                <p14:xfrm>
                  <a:off x="2973180" y="2770896"/>
                  <a:ext cx="24840" cy="61200"/>
                </p14:xfrm>
              </p:contentPart>
            </mc:Choice>
            <mc:Fallback>
              <p:pic>
                <p:nvPicPr>
                  <p:cNvPr id="193" name="Ink 192">
                    <a:extLst>
                      <a:ext uri="{FF2B5EF4-FFF2-40B4-BE49-F238E27FC236}">
                        <a16:creationId xmlns:a16="http://schemas.microsoft.com/office/drawing/2014/main" id="{B33504C4-B8B4-4B63-8E16-52945A257B07}"/>
                      </a:ext>
                    </a:extLst>
                  </p:cNvPr>
                  <p:cNvPicPr/>
                  <p:nvPr/>
                </p:nvPicPr>
                <p:blipFill>
                  <a:blip r:embed="rId199"/>
                  <a:stretch>
                    <a:fillRect/>
                  </a:stretch>
                </p:blipFill>
                <p:spPr>
                  <a:xfrm>
                    <a:off x="2968664" y="2766388"/>
                    <a:ext cx="33873" cy="70215"/>
                  </a:xfrm>
                  <a:prstGeom prst="rect">
                    <a:avLst/>
                  </a:prstGeom>
                </p:spPr>
              </p:pic>
            </mc:Fallback>
          </mc:AlternateContent>
          <mc:AlternateContent xmlns:mc="http://schemas.openxmlformats.org/markup-compatibility/2006">
            <mc:Choice xmlns:p14="http://schemas.microsoft.com/office/powerpoint/2010/main" Requires="p14">
              <p:contentPart p14:bwMode="auto" r:id="rId200">
                <p14:nvContentPartPr>
                  <p14:cNvPr id="194" name="Ink 193">
                    <a:extLst>
                      <a:ext uri="{FF2B5EF4-FFF2-40B4-BE49-F238E27FC236}">
                        <a16:creationId xmlns:a16="http://schemas.microsoft.com/office/drawing/2014/main" id="{96390425-4603-478D-9EB6-3D1382CDB76F}"/>
                      </a:ext>
                    </a:extLst>
                  </p14:cNvPr>
                  <p14:cNvContentPartPr/>
                  <p14:nvPr/>
                </p14:nvContentPartPr>
                <p14:xfrm>
                  <a:off x="3024660" y="2701416"/>
                  <a:ext cx="37080" cy="136800"/>
                </p14:xfrm>
              </p:contentPart>
            </mc:Choice>
            <mc:Fallback>
              <p:pic>
                <p:nvPicPr>
                  <p:cNvPr id="194" name="Ink 193">
                    <a:extLst>
                      <a:ext uri="{FF2B5EF4-FFF2-40B4-BE49-F238E27FC236}">
                        <a16:creationId xmlns:a16="http://schemas.microsoft.com/office/drawing/2014/main" id="{96390425-4603-478D-9EB6-3D1382CDB76F}"/>
                      </a:ext>
                    </a:extLst>
                  </p:cNvPr>
                  <p:cNvPicPr/>
                  <p:nvPr/>
                </p:nvPicPr>
                <p:blipFill>
                  <a:blip r:embed="rId201"/>
                  <a:stretch>
                    <a:fillRect/>
                  </a:stretch>
                </p:blipFill>
                <p:spPr>
                  <a:xfrm>
                    <a:off x="3020134" y="2696925"/>
                    <a:ext cx="46132" cy="145782"/>
                  </a:xfrm>
                  <a:prstGeom prst="rect">
                    <a:avLst/>
                  </a:prstGeom>
                </p:spPr>
              </p:pic>
            </mc:Fallback>
          </mc:AlternateContent>
        </p:grpSp>
        <mc:AlternateContent xmlns:mc="http://schemas.openxmlformats.org/markup-compatibility/2006">
          <mc:Choice xmlns:p14="http://schemas.microsoft.com/office/powerpoint/2010/main" Requires="p14">
            <p:contentPart p14:bwMode="auto" r:id="rId202">
              <p14:nvContentPartPr>
                <p14:cNvPr id="196" name="Ink 195">
                  <a:extLst>
                    <a:ext uri="{FF2B5EF4-FFF2-40B4-BE49-F238E27FC236}">
                      <a16:creationId xmlns:a16="http://schemas.microsoft.com/office/drawing/2014/main" id="{C70B1A4E-A692-471D-8969-3981F58405AC}"/>
                    </a:ext>
                  </a:extLst>
                </p14:cNvPr>
                <p14:cNvContentPartPr/>
                <p14:nvPr/>
              </p14:nvContentPartPr>
              <p14:xfrm>
                <a:off x="2680250" y="3058063"/>
                <a:ext cx="296099" cy="6384"/>
              </p14:xfrm>
            </p:contentPart>
          </mc:Choice>
          <mc:Fallback>
            <p:pic>
              <p:nvPicPr>
                <p:cNvPr id="196" name="Ink 195">
                  <a:extLst>
                    <a:ext uri="{FF2B5EF4-FFF2-40B4-BE49-F238E27FC236}">
                      <a16:creationId xmlns:a16="http://schemas.microsoft.com/office/drawing/2014/main" id="{C70B1A4E-A692-471D-8969-3981F58405AC}"/>
                    </a:ext>
                  </a:extLst>
                </p:cNvPr>
                <p:cNvPicPr/>
                <p:nvPr/>
              </p:nvPicPr>
              <p:blipFill>
                <a:blip r:embed="rId203"/>
                <a:stretch>
                  <a:fillRect/>
                </a:stretch>
              </p:blipFill>
              <p:spPr>
                <a:xfrm>
                  <a:off x="2674121" y="3051424"/>
                  <a:ext cx="308358" cy="19663"/>
                </a:xfrm>
                <a:prstGeom prst="rect">
                  <a:avLst/>
                </a:prstGeom>
              </p:spPr>
            </p:pic>
          </mc:Fallback>
        </mc:AlternateContent>
      </p:grpSp>
      <p:grpSp>
        <p:nvGrpSpPr>
          <p:cNvPr id="292" name="Group 291">
            <a:extLst>
              <a:ext uri="{FF2B5EF4-FFF2-40B4-BE49-F238E27FC236}">
                <a16:creationId xmlns:a16="http://schemas.microsoft.com/office/drawing/2014/main" id="{8578D171-32EF-4C6C-ACA5-0C0AD0E5885F}"/>
              </a:ext>
            </a:extLst>
          </p:cNvPr>
          <p:cNvGrpSpPr/>
          <p:nvPr/>
        </p:nvGrpSpPr>
        <p:grpSpPr>
          <a:xfrm>
            <a:off x="123501" y="1595851"/>
            <a:ext cx="1338065" cy="784195"/>
            <a:chOff x="123503" y="1582979"/>
            <a:chExt cx="980997" cy="574920"/>
          </a:xfrm>
        </p:grpSpPr>
        <mc:AlternateContent xmlns:mc="http://schemas.openxmlformats.org/markup-compatibility/2006">
          <mc:Choice xmlns:p14="http://schemas.microsoft.com/office/powerpoint/2010/main" Requires="p14">
            <p:contentPart p14:bwMode="auto" r:id="rId204">
              <p14:nvContentPartPr>
                <p14:cNvPr id="267" name="Ink 266">
                  <a:extLst>
                    <a:ext uri="{FF2B5EF4-FFF2-40B4-BE49-F238E27FC236}">
                      <a16:creationId xmlns:a16="http://schemas.microsoft.com/office/drawing/2014/main" id="{5FDC3D1C-B68C-4FDE-A675-6F8F1BEB4420}"/>
                    </a:ext>
                  </a:extLst>
                </p14:cNvPr>
                <p14:cNvContentPartPr/>
                <p14:nvPr/>
              </p14:nvContentPartPr>
              <p14:xfrm>
                <a:off x="124222" y="1681619"/>
                <a:ext cx="10800" cy="113760"/>
              </p14:xfrm>
            </p:contentPart>
          </mc:Choice>
          <mc:Fallback>
            <p:pic>
              <p:nvPicPr>
                <p:cNvPr id="267" name="Ink 266">
                  <a:extLst>
                    <a:ext uri="{FF2B5EF4-FFF2-40B4-BE49-F238E27FC236}">
                      <a16:creationId xmlns:a16="http://schemas.microsoft.com/office/drawing/2014/main" id="{5FDC3D1C-B68C-4FDE-A675-6F8F1BEB4420}"/>
                    </a:ext>
                  </a:extLst>
                </p:cNvPr>
                <p:cNvPicPr/>
                <p:nvPr/>
              </p:nvPicPr>
              <p:blipFill>
                <a:blip r:embed="rId205"/>
                <a:stretch>
                  <a:fillRect/>
                </a:stretch>
              </p:blipFill>
              <p:spPr>
                <a:xfrm>
                  <a:off x="117202" y="1674756"/>
                  <a:ext cx="24840" cy="127221"/>
                </a:xfrm>
                <a:prstGeom prst="rect">
                  <a:avLst/>
                </a:prstGeom>
              </p:spPr>
            </p:pic>
          </mc:Fallback>
        </mc:AlternateContent>
        <mc:AlternateContent xmlns:mc="http://schemas.openxmlformats.org/markup-compatibility/2006">
          <mc:Choice xmlns:p14="http://schemas.microsoft.com/office/powerpoint/2010/main" Requires="p14">
            <p:contentPart p14:bwMode="auto" r:id="rId206">
              <p14:nvContentPartPr>
                <p14:cNvPr id="268" name="Ink 267">
                  <a:extLst>
                    <a:ext uri="{FF2B5EF4-FFF2-40B4-BE49-F238E27FC236}">
                      <a16:creationId xmlns:a16="http://schemas.microsoft.com/office/drawing/2014/main" id="{7CE29FC3-46B9-4F3E-96ED-A5FDB49345A5}"/>
                    </a:ext>
                  </a:extLst>
                </p14:cNvPr>
                <p14:cNvContentPartPr/>
                <p14:nvPr/>
              </p14:nvContentPartPr>
              <p14:xfrm>
                <a:off x="123503" y="1684859"/>
                <a:ext cx="61561" cy="56160"/>
              </p14:xfrm>
            </p:contentPart>
          </mc:Choice>
          <mc:Fallback>
            <p:pic>
              <p:nvPicPr>
                <p:cNvPr id="268" name="Ink 267">
                  <a:extLst>
                    <a:ext uri="{FF2B5EF4-FFF2-40B4-BE49-F238E27FC236}">
                      <a16:creationId xmlns:a16="http://schemas.microsoft.com/office/drawing/2014/main" id="{7CE29FC3-46B9-4F3E-96ED-A5FDB49345A5}"/>
                    </a:ext>
                  </a:extLst>
                </p:cNvPr>
                <p:cNvPicPr/>
                <p:nvPr/>
              </p:nvPicPr>
              <p:blipFill>
                <a:blip r:embed="rId207"/>
                <a:stretch>
                  <a:fillRect/>
                </a:stretch>
              </p:blipFill>
              <p:spPr>
                <a:xfrm>
                  <a:off x="116634" y="1677971"/>
                  <a:ext cx="75300" cy="69935"/>
                </a:xfrm>
                <a:prstGeom prst="rect">
                  <a:avLst/>
                </a:prstGeom>
              </p:spPr>
            </p:pic>
          </mc:Fallback>
        </mc:AlternateContent>
        <mc:AlternateContent xmlns:mc="http://schemas.openxmlformats.org/markup-compatibility/2006">
          <mc:Choice xmlns:p14="http://schemas.microsoft.com/office/powerpoint/2010/main" Requires="p14">
            <p:contentPart p14:bwMode="auto" r:id="rId208">
              <p14:nvContentPartPr>
                <p14:cNvPr id="269" name="Ink 268">
                  <a:extLst>
                    <a:ext uri="{FF2B5EF4-FFF2-40B4-BE49-F238E27FC236}">
                      <a16:creationId xmlns:a16="http://schemas.microsoft.com/office/drawing/2014/main" id="{A6DA6A42-E3CF-4D04-B297-1AEA4D5191C6}"/>
                    </a:ext>
                  </a:extLst>
                </p14:cNvPr>
                <p14:cNvContentPartPr/>
                <p14:nvPr/>
              </p14:nvContentPartPr>
              <p14:xfrm>
                <a:off x="177143" y="1658579"/>
                <a:ext cx="66241" cy="122760"/>
              </p14:xfrm>
            </p:contentPart>
          </mc:Choice>
          <mc:Fallback>
            <p:pic>
              <p:nvPicPr>
                <p:cNvPr id="269" name="Ink 268">
                  <a:extLst>
                    <a:ext uri="{FF2B5EF4-FFF2-40B4-BE49-F238E27FC236}">
                      <a16:creationId xmlns:a16="http://schemas.microsoft.com/office/drawing/2014/main" id="{A6DA6A42-E3CF-4D04-B297-1AEA4D5191C6}"/>
                    </a:ext>
                  </a:extLst>
                </p:cNvPr>
                <p:cNvPicPr/>
                <p:nvPr/>
              </p:nvPicPr>
              <p:blipFill>
                <a:blip r:embed="rId209"/>
                <a:stretch>
                  <a:fillRect/>
                </a:stretch>
              </p:blipFill>
              <p:spPr>
                <a:xfrm>
                  <a:off x="170281" y="1651700"/>
                  <a:ext cx="79964" cy="136518"/>
                </a:xfrm>
                <a:prstGeom prst="rect">
                  <a:avLst/>
                </a:prstGeom>
              </p:spPr>
            </p:pic>
          </mc:Fallback>
        </mc:AlternateContent>
        <mc:AlternateContent xmlns:mc="http://schemas.openxmlformats.org/markup-compatibility/2006">
          <mc:Choice xmlns:p14="http://schemas.microsoft.com/office/powerpoint/2010/main" Requires="p14">
            <p:contentPart p14:bwMode="auto" r:id="rId210">
              <p14:nvContentPartPr>
                <p14:cNvPr id="270" name="Ink 269">
                  <a:extLst>
                    <a:ext uri="{FF2B5EF4-FFF2-40B4-BE49-F238E27FC236}">
                      <a16:creationId xmlns:a16="http://schemas.microsoft.com/office/drawing/2014/main" id="{DBCC624F-5951-480B-B9FD-F43E6085F9D8}"/>
                    </a:ext>
                  </a:extLst>
                </p14:cNvPr>
                <p14:cNvContentPartPr/>
                <p14:nvPr/>
              </p14:nvContentPartPr>
              <p14:xfrm>
                <a:off x="266785" y="1722659"/>
                <a:ext cx="50401" cy="66240"/>
              </p14:xfrm>
            </p:contentPart>
          </mc:Choice>
          <mc:Fallback>
            <p:pic>
              <p:nvPicPr>
                <p:cNvPr id="270" name="Ink 269">
                  <a:extLst>
                    <a:ext uri="{FF2B5EF4-FFF2-40B4-BE49-F238E27FC236}">
                      <a16:creationId xmlns:a16="http://schemas.microsoft.com/office/drawing/2014/main" id="{DBCC624F-5951-480B-B9FD-F43E6085F9D8}"/>
                    </a:ext>
                  </a:extLst>
                </p:cNvPr>
                <p:cNvPicPr/>
                <p:nvPr/>
              </p:nvPicPr>
              <p:blipFill>
                <a:blip r:embed="rId211"/>
                <a:stretch>
                  <a:fillRect/>
                </a:stretch>
              </p:blipFill>
              <p:spPr>
                <a:xfrm>
                  <a:off x="259888" y="1715770"/>
                  <a:ext cx="64195" cy="80018"/>
                </a:xfrm>
                <a:prstGeom prst="rect">
                  <a:avLst/>
                </a:prstGeom>
              </p:spPr>
            </p:pic>
          </mc:Fallback>
        </mc:AlternateContent>
        <mc:AlternateContent xmlns:mc="http://schemas.openxmlformats.org/markup-compatibility/2006">
          <mc:Choice xmlns:p14="http://schemas.microsoft.com/office/powerpoint/2010/main" Requires="p14">
            <p:contentPart p14:bwMode="auto" r:id="rId212">
              <p14:nvContentPartPr>
                <p14:cNvPr id="271" name="Ink 270">
                  <a:extLst>
                    <a:ext uri="{FF2B5EF4-FFF2-40B4-BE49-F238E27FC236}">
                      <a16:creationId xmlns:a16="http://schemas.microsoft.com/office/drawing/2014/main" id="{BDC28E84-C8BC-4E7F-B8A7-06BEDE92FE13}"/>
                    </a:ext>
                  </a:extLst>
                </p14:cNvPr>
                <p14:cNvContentPartPr/>
                <p14:nvPr/>
              </p14:nvContentPartPr>
              <p14:xfrm>
                <a:off x="337346" y="1715459"/>
                <a:ext cx="88201" cy="70920"/>
              </p14:xfrm>
            </p:contentPart>
          </mc:Choice>
          <mc:Fallback>
            <p:pic>
              <p:nvPicPr>
                <p:cNvPr id="271" name="Ink 270">
                  <a:extLst>
                    <a:ext uri="{FF2B5EF4-FFF2-40B4-BE49-F238E27FC236}">
                      <a16:creationId xmlns:a16="http://schemas.microsoft.com/office/drawing/2014/main" id="{BDC28E84-C8BC-4E7F-B8A7-06BEDE92FE13}"/>
                    </a:ext>
                  </a:extLst>
                </p:cNvPr>
                <p:cNvPicPr/>
                <p:nvPr/>
              </p:nvPicPr>
              <p:blipFill>
                <a:blip r:embed="rId213"/>
                <a:stretch>
                  <a:fillRect/>
                </a:stretch>
              </p:blipFill>
              <p:spPr>
                <a:xfrm>
                  <a:off x="330459" y="1708579"/>
                  <a:ext cx="101974" cy="84681"/>
                </a:xfrm>
                <a:prstGeom prst="rect">
                  <a:avLst/>
                </a:prstGeom>
              </p:spPr>
            </p:pic>
          </mc:Fallback>
        </mc:AlternateContent>
        <mc:AlternateContent xmlns:mc="http://schemas.openxmlformats.org/markup-compatibility/2006">
          <mc:Choice xmlns:p14="http://schemas.microsoft.com/office/powerpoint/2010/main" Requires="p14">
            <p:contentPart p14:bwMode="auto" r:id="rId214">
              <p14:nvContentPartPr>
                <p14:cNvPr id="272" name="Ink 271">
                  <a:extLst>
                    <a:ext uri="{FF2B5EF4-FFF2-40B4-BE49-F238E27FC236}">
                      <a16:creationId xmlns:a16="http://schemas.microsoft.com/office/drawing/2014/main" id="{993539BB-95D2-4C2C-BB1F-8D7E37421C80}"/>
                    </a:ext>
                  </a:extLst>
                </p14:cNvPr>
                <p14:cNvContentPartPr/>
                <p14:nvPr/>
              </p14:nvContentPartPr>
              <p14:xfrm>
                <a:off x="417987" y="1657499"/>
                <a:ext cx="63721" cy="116280"/>
              </p14:xfrm>
            </p:contentPart>
          </mc:Choice>
          <mc:Fallback>
            <p:pic>
              <p:nvPicPr>
                <p:cNvPr id="272" name="Ink 271">
                  <a:extLst>
                    <a:ext uri="{FF2B5EF4-FFF2-40B4-BE49-F238E27FC236}">
                      <a16:creationId xmlns:a16="http://schemas.microsoft.com/office/drawing/2014/main" id="{993539BB-95D2-4C2C-BB1F-8D7E37421C80}"/>
                    </a:ext>
                  </a:extLst>
                </p:cNvPr>
                <p:cNvPicPr/>
                <p:nvPr/>
              </p:nvPicPr>
              <p:blipFill>
                <a:blip r:embed="rId215"/>
                <a:stretch>
                  <a:fillRect/>
                </a:stretch>
              </p:blipFill>
              <p:spPr>
                <a:xfrm>
                  <a:off x="411113" y="1650643"/>
                  <a:ext cx="77470" cy="129991"/>
                </a:xfrm>
                <a:prstGeom prst="rect">
                  <a:avLst/>
                </a:prstGeom>
              </p:spPr>
            </p:pic>
          </mc:Fallback>
        </mc:AlternateContent>
        <mc:AlternateContent xmlns:mc="http://schemas.openxmlformats.org/markup-compatibility/2006">
          <mc:Choice xmlns:p14="http://schemas.microsoft.com/office/powerpoint/2010/main" Requires="p14">
            <p:contentPart p14:bwMode="auto" r:id="rId216">
              <p14:nvContentPartPr>
                <p14:cNvPr id="273" name="Ink 272">
                  <a:extLst>
                    <a:ext uri="{FF2B5EF4-FFF2-40B4-BE49-F238E27FC236}">
                      <a16:creationId xmlns:a16="http://schemas.microsoft.com/office/drawing/2014/main" id="{0A1968F5-C39C-48CA-9035-CAF75724C080}"/>
                    </a:ext>
                  </a:extLst>
                </p14:cNvPr>
                <p14:cNvContentPartPr/>
                <p14:nvPr/>
              </p14:nvContentPartPr>
              <p14:xfrm>
                <a:off x="491429" y="1720859"/>
                <a:ext cx="59041" cy="60480"/>
              </p14:xfrm>
            </p:contentPart>
          </mc:Choice>
          <mc:Fallback>
            <p:pic>
              <p:nvPicPr>
                <p:cNvPr id="273" name="Ink 272">
                  <a:extLst>
                    <a:ext uri="{FF2B5EF4-FFF2-40B4-BE49-F238E27FC236}">
                      <a16:creationId xmlns:a16="http://schemas.microsoft.com/office/drawing/2014/main" id="{0A1968F5-C39C-48CA-9035-CAF75724C080}"/>
                    </a:ext>
                  </a:extLst>
                </p:cNvPr>
                <p:cNvPicPr/>
                <p:nvPr/>
              </p:nvPicPr>
              <p:blipFill>
                <a:blip r:embed="rId217"/>
                <a:stretch>
                  <a:fillRect/>
                </a:stretch>
              </p:blipFill>
              <p:spPr>
                <a:xfrm>
                  <a:off x="484545" y="1713962"/>
                  <a:ext cx="72808" cy="74274"/>
                </a:xfrm>
                <a:prstGeom prst="rect">
                  <a:avLst/>
                </a:prstGeom>
              </p:spPr>
            </p:pic>
          </mc:Fallback>
        </mc:AlternateContent>
        <mc:AlternateContent xmlns:mc="http://schemas.openxmlformats.org/markup-compatibility/2006">
          <mc:Choice xmlns:p14="http://schemas.microsoft.com/office/powerpoint/2010/main" Requires="p14">
            <p:contentPart p14:bwMode="auto" r:id="rId218">
              <p14:nvContentPartPr>
                <p14:cNvPr id="274" name="Ink 273">
                  <a:extLst>
                    <a:ext uri="{FF2B5EF4-FFF2-40B4-BE49-F238E27FC236}">
                      <a16:creationId xmlns:a16="http://schemas.microsoft.com/office/drawing/2014/main" id="{0EFFD13C-5252-4F43-B6CF-EC8CF2FE4437}"/>
                    </a:ext>
                  </a:extLst>
                </p14:cNvPr>
                <p14:cNvContentPartPr/>
                <p14:nvPr/>
              </p14:nvContentPartPr>
              <p14:xfrm>
                <a:off x="570630" y="1717619"/>
                <a:ext cx="64081" cy="61200"/>
              </p14:xfrm>
            </p:contentPart>
          </mc:Choice>
          <mc:Fallback>
            <p:pic>
              <p:nvPicPr>
                <p:cNvPr id="274" name="Ink 273">
                  <a:extLst>
                    <a:ext uri="{FF2B5EF4-FFF2-40B4-BE49-F238E27FC236}">
                      <a16:creationId xmlns:a16="http://schemas.microsoft.com/office/drawing/2014/main" id="{0EFFD13C-5252-4F43-B6CF-EC8CF2FE4437}"/>
                    </a:ext>
                  </a:extLst>
                </p:cNvPr>
                <p:cNvPicPr/>
                <p:nvPr/>
              </p:nvPicPr>
              <p:blipFill>
                <a:blip r:embed="rId219"/>
                <a:stretch>
                  <a:fillRect/>
                </a:stretch>
              </p:blipFill>
              <p:spPr>
                <a:xfrm>
                  <a:off x="563774" y="1710731"/>
                  <a:ext cx="77794" cy="74977"/>
                </a:xfrm>
                <a:prstGeom prst="rect">
                  <a:avLst/>
                </a:prstGeom>
              </p:spPr>
            </p:pic>
          </mc:Fallback>
        </mc:AlternateContent>
        <mc:AlternateContent xmlns:mc="http://schemas.openxmlformats.org/markup-compatibility/2006">
          <mc:Choice xmlns:p14="http://schemas.microsoft.com/office/powerpoint/2010/main" Requires="p14">
            <p:contentPart p14:bwMode="auto" r:id="rId220">
              <p14:nvContentPartPr>
                <p14:cNvPr id="275" name="Ink 274">
                  <a:extLst>
                    <a:ext uri="{FF2B5EF4-FFF2-40B4-BE49-F238E27FC236}">
                      <a16:creationId xmlns:a16="http://schemas.microsoft.com/office/drawing/2014/main" id="{92B57B06-8E89-4B29-9DF6-FF1D5EF49FB0}"/>
                    </a:ext>
                  </a:extLst>
                </p14:cNvPr>
                <p14:cNvContentPartPr/>
                <p14:nvPr/>
              </p14:nvContentPartPr>
              <p14:xfrm>
                <a:off x="648391" y="1652819"/>
                <a:ext cx="8640" cy="56880"/>
              </p14:xfrm>
            </p:contentPart>
          </mc:Choice>
          <mc:Fallback>
            <p:pic>
              <p:nvPicPr>
                <p:cNvPr id="275" name="Ink 274">
                  <a:extLst>
                    <a:ext uri="{FF2B5EF4-FFF2-40B4-BE49-F238E27FC236}">
                      <a16:creationId xmlns:a16="http://schemas.microsoft.com/office/drawing/2014/main" id="{92B57B06-8E89-4B29-9DF6-FF1D5EF49FB0}"/>
                    </a:ext>
                  </a:extLst>
                </p:cNvPr>
                <p:cNvPicPr/>
                <p:nvPr/>
              </p:nvPicPr>
              <p:blipFill>
                <a:blip r:embed="rId221"/>
                <a:stretch>
                  <a:fillRect/>
                </a:stretch>
              </p:blipFill>
              <p:spPr>
                <a:xfrm>
                  <a:off x="641584" y="1645972"/>
                  <a:ext cx="22255" cy="70573"/>
                </a:xfrm>
                <a:prstGeom prst="rect">
                  <a:avLst/>
                </a:prstGeom>
              </p:spPr>
            </p:pic>
          </mc:Fallback>
        </mc:AlternateContent>
        <mc:AlternateContent xmlns:mc="http://schemas.openxmlformats.org/markup-compatibility/2006">
          <mc:Choice xmlns:p14="http://schemas.microsoft.com/office/powerpoint/2010/main" Requires="p14">
            <p:contentPart p14:bwMode="auto" r:id="rId222">
              <p14:nvContentPartPr>
                <p14:cNvPr id="276" name="Ink 275">
                  <a:extLst>
                    <a:ext uri="{FF2B5EF4-FFF2-40B4-BE49-F238E27FC236}">
                      <a16:creationId xmlns:a16="http://schemas.microsoft.com/office/drawing/2014/main" id="{9C9CE0B5-61BB-4315-A8CF-2B70B716559B}"/>
                    </a:ext>
                  </a:extLst>
                </p14:cNvPr>
                <p14:cNvContentPartPr/>
                <p14:nvPr/>
              </p14:nvContentPartPr>
              <p14:xfrm>
                <a:off x="668551" y="1696379"/>
                <a:ext cx="69121" cy="73440"/>
              </p14:xfrm>
            </p:contentPart>
          </mc:Choice>
          <mc:Fallback>
            <p:pic>
              <p:nvPicPr>
                <p:cNvPr id="276" name="Ink 275">
                  <a:extLst>
                    <a:ext uri="{FF2B5EF4-FFF2-40B4-BE49-F238E27FC236}">
                      <a16:creationId xmlns:a16="http://schemas.microsoft.com/office/drawing/2014/main" id="{9C9CE0B5-61BB-4315-A8CF-2B70B716559B}"/>
                    </a:ext>
                  </a:extLst>
                </p:cNvPr>
                <p:cNvPicPr/>
                <p:nvPr/>
              </p:nvPicPr>
              <p:blipFill>
                <a:blip r:embed="rId223"/>
                <a:stretch>
                  <a:fillRect/>
                </a:stretch>
              </p:blipFill>
              <p:spPr>
                <a:xfrm>
                  <a:off x="661665" y="1689511"/>
                  <a:ext cx="82892" cy="87177"/>
                </a:xfrm>
                <a:prstGeom prst="rect">
                  <a:avLst/>
                </a:prstGeom>
              </p:spPr>
            </p:pic>
          </mc:Fallback>
        </mc:AlternateContent>
        <mc:AlternateContent xmlns:mc="http://schemas.openxmlformats.org/markup-compatibility/2006">
          <mc:Choice xmlns:p14="http://schemas.microsoft.com/office/powerpoint/2010/main" Requires="p14">
            <p:contentPart p14:bwMode="auto" r:id="rId224">
              <p14:nvContentPartPr>
                <p14:cNvPr id="277" name="Ink 276">
                  <a:extLst>
                    <a:ext uri="{FF2B5EF4-FFF2-40B4-BE49-F238E27FC236}">
                      <a16:creationId xmlns:a16="http://schemas.microsoft.com/office/drawing/2014/main" id="{6FEFE957-02EF-4E67-9355-9F58F562996F}"/>
                    </a:ext>
                  </a:extLst>
                </p14:cNvPr>
                <p14:cNvContentPartPr/>
                <p14:nvPr/>
              </p14:nvContentPartPr>
              <p14:xfrm>
                <a:off x="151942" y="1889339"/>
                <a:ext cx="70561" cy="156960"/>
              </p14:xfrm>
            </p:contentPart>
          </mc:Choice>
          <mc:Fallback>
            <p:pic>
              <p:nvPicPr>
                <p:cNvPr id="277" name="Ink 276">
                  <a:extLst>
                    <a:ext uri="{FF2B5EF4-FFF2-40B4-BE49-F238E27FC236}">
                      <a16:creationId xmlns:a16="http://schemas.microsoft.com/office/drawing/2014/main" id="{6FEFE957-02EF-4E67-9355-9F58F562996F}"/>
                    </a:ext>
                  </a:extLst>
                </p:cNvPr>
                <p:cNvPicPr/>
                <p:nvPr/>
              </p:nvPicPr>
              <p:blipFill>
                <a:blip r:embed="rId225"/>
                <a:stretch>
                  <a:fillRect/>
                </a:stretch>
              </p:blipFill>
              <p:spPr>
                <a:xfrm>
                  <a:off x="145097" y="1882480"/>
                  <a:ext cx="83989" cy="170678"/>
                </a:xfrm>
                <a:prstGeom prst="rect">
                  <a:avLst/>
                </a:prstGeom>
              </p:spPr>
            </p:pic>
          </mc:Fallback>
        </mc:AlternateContent>
        <mc:AlternateContent xmlns:mc="http://schemas.openxmlformats.org/markup-compatibility/2006">
          <mc:Choice xmlns:p14="http://schemas.microsoft.com/office/powerpoint/2010/main" Requires="p14">
            <p:contentPart p14:bwMode="auto" r:id="rId226">
              <p14:nvContentPartPr>
                <p14:cNvPr id="278" name="Ink 277">
                  <a:extLst>
                    <a:ext uri="{FF2B5EF4-FFF2-40B4-BE49-F238E27FC236}">
                      <a16:creationId xmlns:a16="http://schemas.microsoft.com/office/drawing/2014/main" id="{F28C96CD-C1EA-486C-99CD-81D00FF004CE}"/>
                    </a:ext>
                  </a:extLst>
                </p14:cNvPr>
                <p14:cNvContentPartPr/>
                <p14:nvPr/>
              </p14:nvContentPartPr>
              <p14:xfrm>
                <a:off x="167062" y="1981139"/>
                <a:ext cx="57241" cy="6840"/>
              </p14:xfrm>
            </p:contentPart>
          </mc:Choice>
          <mc:Fallback>
            <p:pic>
              <p:nvPicPr>
                <p:cNvPr id="278" name="Ink 277">
                  <a:extLst>
                    <a:ext uri="{FF2B5EF4-FFF2-40B4-BE49-F238E27FC236}">
                      <a16:creationId xmlns:a16="http://schemas.microsoft.com/office/drawing/2014/main" id="{F28C96CD-C1EA-486C-99CD-81D00FF004CE}"/>
                    </a:ext>
                  </a:extLst>
                </p:cNvPr>
                <p:cNvPicPr/>
                <p:nvPr/>
              </p:nvPicPr>
              <p:blipFill>
                <a:blip r:embed="rId227"/>
                <a:stretch>
                  <a:fillRect/>
                </a:stretch>
              </p:blipFill>
              <p:spPr>
                <a:xfrm>
                  <a:off x="160204" y="1974299"/>
                  <a:ext cx="70958" cy="20257"/>
                </a:xfrm>
                <a:prstGeom prst="rect">
                  <a:avLst/>
                </a:prstGeom>
              </p:spPr>
            </p:pic>
          </mc:Fallback>
        </mc:AlternateContent>
        <mc:AlternateContent xmlns:mc="http://schemas.openxmlformats.org/markup-compatibility/2006">
          <mc:Choice xmlns:p14="http://schemas.microsoft.com/office/powerpoint/2010/main" Requires="p14">
            <p:contentPart p14:bwMode="auto" r:id="rId228">
              <p14:nvContentPartPr>
                <p14:cNvPr id="279" name="Ink 278">
                  <a:extLst>
                    <a:ext uri="{FF2B5EF4-FFF2-40B4-BE49-F238E27FC236}">
                      <a16:creationId xmlns:a16="http://schemas.microsoft.com/office/drawing/2014/main" id="{A71F743E-77FD-4E7C-BF87-6FAD5B51361F}"/>
                    </a:ext>
                  </a:extLst>
                </p14:cNvPr>
                <p14:cNvContentPartPr/>
                <p14:nvPr/>
              </p14:nvContentPartPr>
              <p14:xfrm>
                <a:off x="249144" y="1938299"/>
                <a:ext cx="80281" cy="83160"/>
              </p14:xfrm>
            </p:contentPart>
          </mc:Choice>
          <mc:Fallback>
            <p:pic>
              <p:nvPicPr>
                <p:cNvPr id="279" name="Ink 278">
                  <a:extLst>
                    <a:ext uri="{FF2B5EF4-FFF2-40B4-BE49-F238E27FC236}">
                      <a16:creationId xmlns:a16="http://schemas.microsoft.com/office/drawing/2014/main" id="{A71F743E-77FD-4E7C-BF87-6FAD5B51361F}"/>
                    </a:ext>
                  </a:extLst>
                </p:cNvPr>
                <p:cNvPicPr/>
                <p:nvPr/>
              </p:nvPicPr>
              <p:blipFill>
                <a:blip r:embed="rId229"/>
                <a:stretch>
                  <a:fillRect/>
                </a:stretch>
              </p:blipFill>
              <p:spPr>
                <a:xfrm>
                  <a:off x="242278" y="1931413"/>
                  <a:ext cx="94013" cy="96932"/>
                </a:xfrm>
                <a:prstGeom prst="rect">
                  <a:avLst/>
                </a:prstGeom>
              </p:spPr>
            </p:pic>
          </mc:Fallback>
        </mc:AlternateContent>
        <mc:AlternateContent xmlns:mc="http://schemas.openxmlformats.org/markup-compatibility/2006">
          <mc:Choice xmlns:p14="http://schemas.microsoft.com/office/powerpoint/2010/main" Requires="p14">
            <p:contentPart p14:bwMode="auto" r:id="rId230">
              <p14:nvContentPartPr>
                <p14:cNvPr id="280" name="Ink 279">
                  <a:extLst>
                    <a:ext uri="{FF2B5EF4-FFF2-40B4-BE49-F238E27FC236}">
                      <a16:creationId xmlns:a16="http://schemas.microsoft.com/office/drawing/2014/main" id="{CA68CDD5-D5C0-4B16-899E-7F00A22E90ED}"/>
                    </a:ext>
                  </a:extLst>
                </p14:cNvPr>
                <p14:cNvContentPartPr/>
                <p14:nvPr/>
              </p14:nvContentPartPr>
              <p14:xfrm>
                <a:off x="326906" y="1937219"/>
                <a:ext cx="76681" cy="85320"/>
              </p14:xfrm>
            </p:contentPart>
          </mc:Choice>
          <mc:Fallback>
            <p:pic>
              <p:nvPicPr>
                <p:cNvPr id="280" name="Ink 279">
                  <a:extLst>
                    <a:ext uri="{FF2B5EF4-FFF2-40B4-BE49-F238E27FC236}">
                      <a16:creationId xmlns:a16="http://schemas.microsoft.com/office/drawing/2014/main" id="{CA68CDD5-D5C0-4B16-899E-7F00A22E90ED}"/>
                    </a:ext>
                  </a:extLst>
                </p:cNvPr>
                <p:cNvPicPr/>
                <p:nvPr/>
              </p:nvPicPr>
              <p:blipFill>
                <a:blip r:embed="rId231"/>
                <a:stretch>
                  <a:fillRect/>
                </a:stretch>
              </p:blipFill>
              <p:spPr>
                <a:xfrm>
                  <a:off x="320031" y="1930330"/>
                  <a:ext cx="90431" cy="99098"/>
                </a:xfrm>
                <a:prstGeom prst="rect">
                  <a:avLst/>
                </a:prstGeom>
              </p:spPr>
            </p:pic>
          </mc:Fallback>
        </mc:AlternateContent>
        <mc:AlternateContent xmlns:mc="http://schemas.openxmlformats.org/markup-compatibility/2006">
          <mc:Choice xmlns:p14="http://schemas.microsoft.com/office/powerpoint/2010/main" Requires="p14">
            <p:contentPart p14:bwMode="auto" r:id="rId232">
              <p14:nvContentPartPr>
                <p14:cNvPr id="281" name="Ink 280">
                  <a:extLst>
                    <a:ext uri="{FF2B5EF4-FFF2-40B4-BE49-F238E27FC236}">
                      <a16:creationId xmlns:a16="http://schemas.microsoft.com/office/drawing/2014/main" id="{1A6707A1-96C7-4587-A2CE-CBBE49B2DCB8}"/>
                    </a:ext>
                  </a:extLst>
                </p14:cNvPr>
                <p14:cNvContentPartPr/>
                <p14:nvPr/>
              </p14:nvContentPartPr>
              <p14:xfrm>
                <a:off x="402507" y="1906979"/>
                <a:ext cx="34920" cy="94680"/>
              </p14:xfrm>
            </p:contentPart>
          </mc:Choice>
          <mc:Fallback>
            <p:pic>
              <p:nvPicPr>
                <p:cNvPr id="281" name="Ink 280">
                  <a:extLst>
                    <a:ext uri="{FF2B5EF4-FFF2-40B4-BE49-F238E27FC236}">
                      <a16:creationId xmlns:a16="http://schemas.microsoft.com/office/drawing/2014/main" id="{1A6707A1-96C7-4587-A2CE-CBBE49B2DCB8}"/>
                    </a:ext>
                  </a:extLst>
                </p:cNvPr>
                <p:cNvPicPr/>
                <p:nvPr/>
              </p:nvPicPr>
              <p:blipFill>
                <a:blip r:embed="rId233"/>
                <a:stretch>
                  <a:fillRect/>
                </a:stretch>
              </p:blipFill>
              <p:spPr>
                <a:xfrm>
                  <a:off x="395629" y="1900103"/>
                  <a:ext cx="48676" cy="108432"/>
                </a:xfrm>
                <a:prstGeom prst="rect">
                  <a:avLst/>
                </a:prstGeom>
              </p:spPr>
            </p:pic>
          </mc:Fallback>
        </mc:AlternateContent>
        <mc:AlternateContent xmlns:mc="http://schemas.openxmlformats.org/markup-compatibility/2006">
          <mc:Choice xmlns:p14="http://schemas.microsoft.com/office/powerpoint/2010/main" Requires="p14">
            <p:contentPart p14:bwMode="auto" r:id="rId234">
              <p14:nvContentPartPr>
                <p14:cNvPr id="282" name="Ink 281">
                  <a:extLst>
                    <a:ext uri="{FF2B5EF4-FFF2-40B4-BE49-F238E27FC236}">
                      <a16:creationId xmlns:a16="http://schemas.microsoft.com/office/drawing/2014/main" id="{01FAC5DD-C174-4550-8363-06144094AE20}"/>
                    </a:ext>
                  </a:extLst>
                </p14:cNvPr>
                <p14:cNvContentPartPr/>
                <p14:nvPr/>
              </p14:nvContentPartPr>
              <p14:xfrm>
                <a:off x="452548" y="1957379"/>
                <a:ext cx="73081" cy="158040"/>
              </p14:xfrm>
            </p:contentPart>
          </mc:Choice>
          <mc:Fallback>
            <p:pic>
              <p:nvPicPr>
                <p:cNvPr id="282" name="Ink 281">
                  <a:extLst>
                    <a:ext uri="{FF2B5EF4-FFF2-40B4-BE49-F238E27FC236}">
                      <a16:creationId xmlns:a16="http://schemas.microsoft.com/office/drawing/2014/main" id="{01FAC5DD-C174-4550-8363-06144094AE20}"/>
                    </a:ext>
                  </a:extLst>
                </p:cNvPr>
                <p:cNvPicPr/>
                <p:nvPr/>
              </p:nvPicPr>
              <p:blipFill>
                <a:blip r:embed="rId235"/>
                <a:stretch>
                  <a:fillRect/>
                </a:stretch>
              </p:blipFill>
              <p:spPr>
                <a:xfrm>
                  <a:off x="445664" y="1950519"/>
                  <a:ext cx="86850" cy="171760"/>
                </a:xfrm>
                <a:prstGeom prst="rect">
                  <a:avLst/>
                </a:prstGeom>
              </p:spPr>
            </p:pic>
          </mc:Fallback>
        </mc:AlternateContent>
        <mc:AlternateContent xmlns:mc="http://schemas.openxmlformats.org/markup-compatibility/2006">
          <mc:Choice xmlns:p14="http://schemas.microsoft.com/office/powerpoint/2010/main" Requires="p14">
            <p:contentPart p14:bwMode="auto" r:id="rId236">
              <p14:nvContentPartPr>
                <p14:cNvPr id="283" name="Ink 282">
                  <a:extLst>
                    <a:ext uri="{FF2B5EF4-FFF2-40B4-BE49-F238E27FC236}">
                      <a16:creationId xmlns:a16="http://schemas.microsoft.com/office/drawing/2014/main" id="{E493BBB6-010C-414C-AAE0-25AFD389DABB}"/>
                    </a:ext>
                  </a:extLst>
                </p14:cNvPr>
                <p14:cNvContentPartPr/>
                <p14:nvPr/>
              </p14:nvContentPartPr>
              <p14:xfrm>
                <a:off x="552989" y="1953419"/>
                <a:ext cx="58681" cy="45720"/>
              </p14:xfrm>
            </p:contentPart>
          </mc:Choice>
          <mc:Fallback>
            <p:pic>
              <p:nvPicPr>
                <p:cNvPr id="283" name="Ink 282">
                  <a:extLst>
                    <a:ext uri="{FF2B5EF4-FFF2-40B4-BE49-F238E27FC236}">
                      <a16:creationId xmlns:a16="http://schemas.microsoft.com/office/drawing/2014/main" id="{E493BBB6-010C-414C-AAE0-25AFD389DABB}"/>
                    </a:ext>
                  </a:extLst>
                </p:cNvPr>
                <p:cNvPicPr/>
                <p:nvPr/>
              </p:nvPicPr>
              <p:blipFill>
                <a:blip r:embed="rId237"/>
                <a:stretch>
                  <a:fillRect/>
                </a:stretch>
              </p:blipFill>
              <p:spPr>
                <a:xfrm>
                  <a:off x="546085" y="1946548"/>
                  <a:ext cx="72488" cy="59462"/>
                </a:xfrm>
                <a:prstGeom prst="rect">
                  <a:avLst/>
                </a:prstGeom>
              </p:spPr>
            </p:pic>
          </mc:Fallback>
        </mc:AlternateContent>
        <mc:AlternateContent xmlns:mc="http://schemas.openxmlformats.org/markup-compatibility/2006">
          <mc:Choice xmlns:p14="http://schemas.microsoft.com/office/powerpoint/2010/main" Requires="p14">
            <p:contentPart p14:bwMode="auto" r:id="rId238">
              <p14:nvContentPartPr>
                <p14:cNvPr id="284" name="Ink 283">
                  <a:extLst>
                    <a:ext uri="{FF2B5EF4-FFF2-40B4-BE49-F238E27FC236}">
                      <a16:creationId xmlns:a16="http://schemas.microsoft.com/office/drawing/2014/main" id="{1ED68147-779B-4CD8-88D1-807787D46E98}"/>
                    </a:ext>
                  </a:extLst>
                </p14:cNvPr>
                <p14:cNvContentPartPr/>
                <p14:nvPr/>
              </p14:nvContentPartPr>
              <p14:xfrm>
                <a:off x="644790" y="1942619"/>
                <a:ext cx="104041" cy="45360"/>
              </p14:xfrm>
            </p:contentPart>
          </mc:Choice>
          <mc:Fallback>
            <p:pic>
              <p:nvPicPr>
                <p:cNvPr id="284" name="Ink 283">
                  <a:extLst>
                    <a:ext uri="{FF2B5EF4-FFF2-40B4-BE49-F238E27FC236}">
                      <a16:creationId xmlns:a16="http://schemas.microsoft.com/office/drawing/2014/main" id="{1ED68147-779B-4CD8-88D1-807787D46E98}"/>
                    </a:ext>
                  </a:extLst>
                </p:cNvPr>
                <p:cNvPicPr/>
                <p:nvPr/>
              </p:nvPicPr>
              <p:blipFill>
                <a:blip r:embed="rId239"/>
                <a:stretch>
                  <a:fillRect/>
                </a:stretch>
              </p:blipFill>
              <p:spPr>
                <a:xfrm>
                  <a:off x="637907" y="1935762"/>
                  <a:ext cx="117807" cy="59073"/>
                </a:xfrm>
                <a:prstGeom prst="rect">
                  <a:avLst/>
                </a:prstGeom>
              </p:spPr>
            </p:pic>
          </mc:Fallback>
        </mc:AlternateContent>
        <mc:AlternateContent xmlns:mc="http://schemas.openxmlformats.org/markup-compatibility/2006">
          <mc:Choice xmlns:p14="http://schemas.microsoft.com/office/powerpoint/2010/main" Requires="p14">
            <p:contentPart p14:bwMode="auto" r:id="rId240">
              <p14:nvContentPartPr>
                <p14:cNvPr id="285" name="Ink 284">
                  <a:extLst>
                    <a:ext uri="{FF2B5EF4-FFF2-40B4-BE49-F238E27FC236}">
                      <a16:creationId xmlns:a16="http://schemas.microsoft.com/office/drawing/2014/main" id="{519219BB-12AF-4647-B913-7299B7344A00}"/>
                    </a:ext>
                  </a:extLst>
                </p14:cNvPr>
                <p14:cNvContentPartPr/>
                <p14:nvPr/>
              </p14:nvContentPartPr>
              <p14:xfrm>
                <a:off x="776551" y="1932899"/>
                <a:ext cx="61561" cy="62280"/>
              </p14:xfrm>
            </p:contentPart>
          </mc:Choice>
          <mc:Fallback>
            <p:pic>
              <p:nvPicPr>
                <p:cNvPr id="285" name="Ink 284">
                  <a:extLst>
                    <a:ext uri="{FF2B5EF4-FFF2-40B4-BE49-F238E27FC236}">
                      <a16:creationId xmlns:a16="http://schemas.microsoft.com/office/drawing/2014/main" id="{519219BB-12AF-4647-B913-7299B7344A00}"/>
                    </a:ext>
                  </a:extLst>
                </p:cNvPr>
                <p:cNvPicPr/>
                <p:nvPr/>
              </p:nvPicPr>
              <p:blipFill>
                <a:blip r:embed="rId241"/>
                <a:stretch>
                  <a:fillRect/>
                </a:stretch>
              </p:blipFill>
              <p:spPr>
                <a:xfrm>
                  <a:off x="769682" y="1926008"/>
                  <a:ext cx="75300" cy="76061"/>
                </a:xfrm>
                <a:prstGeom prst="rect">
                  <a:avLst/>
                </a:prstGeom>
              </p:spPr>
            </p:pic>
          </mc:Fallback>
        </mc:AlternateContent>
        <mc:AlternateContent xmlns:mc="http://schemas.openxmlformats.org/markup-compatibility/2006">
          <mc:Choice xmlns:p14="http://schemas.microsoft.com/office/powerpoint/2010/main" Requires="p14">
            <p:contentPart p14:bwMode="auto" r:id="rId242">
              <p14:nvContentPartPr>
                <p14:cNvPr id="286" name="Ink 285">
                  <a:extLst>
                    <a:ext uri="{FF2B5EF4-FFF2-40B4-BE49-F238E27FC236}">
                      <a16:creationId xmlns:a16="http://schemas.microsoft.com/office/drawing/2014/main" id="{043D1C35-EB9C-498C-AC54-F4F8257F1EE4}"/>
                    </a:ext>
                  </a:extLst>
                </p14:cNvPr>
                <p14:cNvContentPartPr/>
                <p14:nvPr/>
              </p14:nvContentPartPr>
              <p14:xfrm>
                <a:off x="880231" y="1940819"/>
                <a:ext cx="62281" cy="47520"/>
              </p14:xfrm>
            </p:contentPart>
          </mc:Choice>
          <mc:Fallback>
            <p:pic>
              <p:nvPicPr>
                <p:cNvPr id="286" name="Ink 285">
                  <a:extLst>
                    <a:ext uri="{FF2B5EF4-FFF2-40B4-BE49-F238E27FC236}">
                      <a16:creationId xmlns:a16="http://schemas.microsoft.com/office/drawing/2014/main" id="{043D1C35-EB9C-498C-AC54-F4F8257F1EE4}"/>
                    </a:ext>
                  </a:extLst>
                </p:cNvPr>
                <p:cNvPicPr/>
                <p:nvPr/>
              </p:nvPicPr>
              <p:blipFill>
                <a:blip r:embed="rId243"/>
                <a:stretch>
                  <a:fillRect/>
                </a:stretch>
              </p:blipFill>
              <p:spPr>
                <a:xfrm>
                  <a:off x="873370" y="1933917"/>
                  <a:ext cx="76004" cy="61325"/>
                </a:xfrm>
                <a:prstGeom prst="rect">
                  <a:avLst/>
                </a:prstGeom>
              </p:spPr>
            </p:pic>
          </mc:Fallback>
        </mc:AlternateContent>
        <mc:AlternateContent xmlns:mc="http://schemas.openxmlformats.org/markup-compatibility/2006">
          <mc:Choice xmlns:p14="http://schemas.microsoft.com/office/powerpoint/2010/main" Requires="p14">
            <p:contentPart p14:bwMode="auto" r:id="rId244">
              <p14:nvContentPartPr>
                <p14:cNvPr id="287" name="Ink 286">
                  <a:extLst>
                    <a:ext uri="{FF2B5EF4-FFF2-40B4-BE49-F238E27FC236}">
                      <a16:creationId xmlns:a16="http://schemas.microsoft.com/office/drawing/2014/main" id="{A82A73A3-7ED7-4A31-B520-7489E0C337C0}"/>
                    </a:ext>
                  </a:extLst>
                </p14:cNvPr>
                <p14:cNvContentPartPr/>
                <p14:nvPr/>
              </p14:nvContentPartPr>
              <p14:xfrm>
                <a:off x="994713" y="1849739"/>
                <a:ext cx="34560" cy="122400"/>
              </p14:xfrm>
            </p:contentPart>
          </mc:Choice>
          <mc:Fallback>
            <p:pic>
              <p:nvPicPr>
                <p:cNvPr id="287" name="Ink 286">
                  <a:extLst>
                    <a:ext uri="{FF2B5EF4-FFF2-40B4-BE49-F238E27FC236}">
                      <a16:creationId xmlns:a16="http://schemas.microsoft.com/office/drawing/2014/main" id="{A82A73A3-7ED7-4A31-B520-7489E0C337C0}"/>
                    </a:ext>
                  </a:extLst>
                </p:cNvPr>
                <p:cNvPicPr/>
                <p:nvPr/>
              </p:nvPicPr>
              <p:blipFill>
                <a:blip r:embed="rId245"/>
                <a:stretch>
                  <a:fillRect/>
                </a:stretch>
              </p:blipFill>
              <p:spPr>
                <a:xfrm>
                  <a:off x="987801" y="1842866"/>
                  <a:ext cx="48384" cy="136147"/>
                </a:xfrm>
                <a:prstGeom prst="rect">
                  <a:avLst/>
                </a:prstGeom>
              </p:spPr>
            </p:pic>
          </mc:Fallback>
        </mc:AlternateContent>
        <mc:AlternateContent xmlns:mc="http://schemas.openxmlformats.org/markup-compatibility/2006">
          <mc:Choice xmlns:p14="http://schemas.microsoft.com/office/powerpoint/2010/main" Requires="p14">
            <p:contentPart p14:bwMode="auto" r:id="rId246">
              <p14:nvContentPartPr>
                <p14:cNvPr id="288" name="Ink 287">
                  <a:extLst>
                    <a:ext uri="{FF2B5EF4-FFF2-40B4-BE49-F238E27FC236}">
                      <a16:creationId xmlns:a16="http://schemas.microsoft.com/office/drawing/2014/main" id="{F665F6B1-A215-4E6D-94A6-0A5888B09F96}"/>
                    </a:ext>
                  </a:extLst>
                </p14:cNvPr>
                <p14:cNvContentPartPr/>
                <p14:nvPr/>
              </p14:nvContentPartPr>
              <p14:xfrm>
                <a:off x="943234" y="1914539"/>
                <a:ext cx="93601" cy="8280"/>
              </p14:xfrm>
            </p:contentPart>
          </mc:Choice>
          <mc:Fallback>
            <p:pic>
              <p:nvPicPr>
                <p:cNvPr id="288" name="Ink 287">
                  <a:extLst>
                    <a:ext uri="{FF2B5EF4-FFF2-40B4-BE49-F238E27FC236}">
                      <a16:creationId xmlns:a16="http://schemas.microsoft.com/office/drawing/2014/main" id="{F665F6B1-A215-4E6D-94A6-0A5888B09F96}"/>
                    </a:ext>
                  </a:extLst>
                </p:cNvPr>
                <p:cNvPicPr/>
                <p:nvPr/>
              </p:nvPicPr>
              <p:blipFill>
                <a:blip r:embed="rId247"/>
                <a:stretch>
                  <a:fillRect/>
                </a:stretch>
              </p:blipFill>
              <p:spPr>
                <a:xfrm>
                  <a:off x="936359" y="1907594"/>
                  <a:ext cx="107350" cy="21902"/>
                </a:xfrm>
                <a:prstGeom prst="rect">
                  <a:avLst/>
                </a:prstGeom>
              </p:spPr>
            </p:pic>
          </mc:Fallback>
        </mc:AlternateContent>
        <mc:AlternateContent xmlns:mc="http://schemas.openxmlformats.org/markup-compatibility/2006">
          <mc:Choice xmlns:p14="http://schemas.microsoft.com/office/powerpoint/2010/main" Requires="p14">
            <p:contentPart p14:bwMode="auto" r:id="rId248">
              <p14:nvContentPartPr>
                <p14:cNvPr id="291" name="Ink 290">
                  <a:extLst>
                    <a:ext uri="{FF2B5EF4-FFF2-40B4-BE49-F238E27FC236}">
                      <a16:creationId xmlns:a16="http://schemas.microsoft.com/office/drawing/2014/main" id="{AA8E3E1C-AD6F-4999-8A17-44AB03E3706F}"/>
                    </a:ext>
                  </a:extLst>
                </p14:cNvPr>
                <p14:cNvContentPartPr/>
                <p14:nvPr/>
              </p14:nvContentPartPr>
              <p14:xfrm>
                <a:off x="1083980" y="1582979"/>
                <a:ext cx="20520" cy="574920"/>
              </p14:xfrm>
            </p:contentPart>
          </mc:Choice>
          <mc:Fallback>
            <p:pic>
              <p:nvPicPr>
                <p:cNvPr id="291" name="Ink 290">
                  <a:extLst>
                    <a:ext uri="{FF2B5EF4-FFF2-40B4-BE49-F238E27FC236}">
                      <a16:creationId xmlns:a16="http://schemas.microsoft.com/office/drawing/2014/main" id="{AA8E3E1C-AD6F-4999-8A17-44AB03E3706F}"/>
                    </a:ext>
                  </a:extLst>
                </p:cNvPr>
                <p:cNvPicPr/>
                <p:nvPr/>
              </p:nvPicPr>
              <p:blipFill>
                <a:blip r:embed="rId249"/>
                <a:stretch>
                  <a:fillRect/>
                </a:stretch>
              </p:blipFill>
              <p:spPr>
                <a:xfrm>
                  <a:off x="1077051" y="1576116"/>
                  <a:ext cx="34378" cy="588646"/>
                </a:xfrm>
                <a:prstGeom prst="rect">
                  <a:avLst/>
                </a:prstGeom>
              </p:spPr>
            </p:pic>
          </mc:Fallback>
        </mc:AlternateContent>
      </p:grpSp>
      <p:grpSp>
        <p:nvGrpSpPr>
          <p:cNvPr id="297" name="Group 296">
            <a:extLst>
              <a:ext uri="{FF2B5EF4-FFF2-40B4-BE49-F238E27FC236}">
                <a16:creationId xmlns:a16="http://schemas.microsoft.com/office/drawing/2014/main" id="{DD235084-6E71-4619-B761-4B8FEAE86408}"/>
              </a:ext>
            </a:extLst>
          </p:cNvPr>
          <p:cNvGrpSpPr/>
          <p:nvPr/>
        </p:nvGrpSpPr>
        <p:grpSpPr>
          <a:xfrm>
            <a:off x="1518443" y="4643896"/>
            <a:ext cx="347658" cy="167446"/>
            <a:chOff x="843140" y="3504184"/>
            <a:chExt cx="254880" cy="122760"/>
          </a:xfrm>
        </p:grpSpPr>
        <mc:AlternateContent xmlns:mc="http://schemas.openxmlformats.org/markup-compatibility/2006">
          <mc:Choice xmlns:p14="http://schemas.microsoft.com/office/powerpoint/2010/main" Requires="p14">
            <p:contentPart p14:bwMode="auto" r:id="rId250">
              <p14:nvContentPartPr>
                <p14:cNvPr id="293" name="Ink 292">
                  <a:extLst>
                    <a:ext uri="{FF2B5EF4-FFF2-40B4-BE49-F238E27FC236}">
                      <a16:creationId xmlns:a16="http://schemas.microsoft.com/office/drawing/2014/main" id="{15D0D3F0-558B-4F08-A137-EF4C609133C2}"/>
                    </a:ext>
                  </a:extLst>
                </p14:cNvPr>
                <p14:cNvContentPartPr/>
                <p14:nvPr/>
              </p14:nvContentPartPr>
              <p14:xfrm>
                <a:off x="843140" y="3504184"/>
                <a:ext cx="48960" cy="78480"/>
              </p14:xfrm>
            </p:contentPart>
          </mc:Choice>
          <mc:Fallback>
            <p:pic>
              <p:nvPicPr>
                <p:cNvPr id="293" name="Ink 292">
                  <a:extLst>
                    <a:ext uri="{FF2B5EF4-FFF2-40B4-BE49-F238E27FC236}">
                      <a16:creationId xmlns:a16="http://schemas.microsoft.com/office/drawing/2014/main" id="{15D0D3F0-558B-4F08-A137-EF4C609133C2}"/>
                    </a:ext>
                  </a:extLst>
                </p:cNvPr>
                <p:cNvPicPr/>
                <p:nvPr/>
              </p:nvPicPr>
              <p:blipFill>
                <a:blip r:embed="rId251"/>
                <a:stretch>
                  <a:fillRect/>
                </a:stretch>
              </p:blipFill>
              <p:spPr>
                <a:xfrm>
                  <a:off x="836259" y="3497314"/>
                  <a:ext cx="62722" cy="92221"/>
                </a:xfrm>
                <a:prstGeom prst="rect">
                  <a:avLst/>
                </a:prstGeom>
              </p:spPr>
            </p:pic>
          </mc:Fallback>
        </mc:AlternateContent>
        <mc:AlternateContent xmlns:mc="http://schemas.openxmlformats.org/markup-compatibility/2006">
          <mc:Choice xmlns:p14="http://schemas.microsoft.com/office/powerpoint/2010/main" Requires="p14">
            <p:contentPart p14:bwMode="auto" r:id="rId252">
              <p14:nvContentPartPr>
                <p14:cNvPr id="294" name="Ink 293">
                  <a:extLst>
                    <a:ext uri="{FF2B5EF4-FFF2-40B4-BE49-F238E27FC236}">
                      <a16:creationId xmlns:a16="http://schemas.microsoft.com/office/drawing/2014/main" id="{20CD98F4-B378-4641-97EB-F28D35DD7F02}"/>
                    </a:ext>
                  </a:extLst>
                </p14:cNvPr>
                <p14:cNvContentPartPr/>
                <p14:nvPr/>
              </p14:nvContentPartPr>
              <p14:xfrm>
                <a:off x="954020" y="3563224"/>
                <a:ext cx="6840" cy="3240"/>
              </p14:xfrm>
            </p:contentPart>
          </mc:Choice>
          <mc:Fallback>
            <p:pic>
              <p:nvPicPr>
                <p:cNvPr id="294" name="Ink 293">
                  <a:extLst>
                    <a:ext uri="{FF2B5EF4-FFF2-40B4-BE49-F238E27FC236}">
                      <a16:creationId xmlns:a16="http://schemas.microsoft.com/office/drawing/2014/main" id="{20CD98F4-B378-4641-97EB-F28D35DD7F02}"/>
                    </a:ext>
                  </a:extLst>
                </p:cNvPr>
                <p:cNvPicPr/>
                <p:nvPr/>
              </p:nvPicPr>
              <p:blipFill>
                <a:blip r:embed="rId253"/>
                <a:stretch>
                  <a:fillRect/>
                </a:stretch>
              </p:blipFill>
              <p:spPr>
                <a:xfrm>
                  <a:off x="947180" y="3555566"/>
                  <a:ext cx="20257" cy="18556"/>
                </a:xfrm>
                <a:prstGeom prst="rect">
                  <a:avLst/>
                </a:prstGeom>
              </p:spPr>
            </p:pic>
          </mc:Fallback>
        </mc:AlternateContent>
        <mc:AlternateContent xmlns:mc="http://schemas.openxmlformats.org/markup-compatibility/2006">
          <mc:Choice xmlns:p14="http://schemas.microsoft.com/office/powerpoint/2010/main" Requires="p14">
            <p:contentPart p14:bwMode="auto" r:id="rId254">
              <p14:nvContentPartPr>
                <p14:cNvPr id="295" name="Ink 294">
                  <a:extLst>
                    <a:ext uri="{FF2B5EF4-FFF2-40B4-BE49-F238E27FC236}">
                      <a16:creationId xmlns:a16="http://schemas.microsoft.com/office/drawing/2014/main" id="{8DC4836C-08B9-493D-97DA-74B889D37DB6}"/>
                    </a:ext>
                  </a:extLst>
                </p14:cNvPr>
                <p14:cNvContentPartPr/>
                <p14:nvPr/>
              </p14:nvContentPartPr>
              <p14:xfrm>
                <a:off x="977420" y="3508504"/>
                <a:ext cx="55800" cy="118440"/>
              </p14:xfrm>
            </p:contentPart>
          </mc:Choice>
          <mc:Fallback>
            <p:pic>
              <p:nvPicPr>
                <p:cNvPr id="295" name="Ink 294">
                  <a:extLst>
                    <a:ext uri="{FF2B5EF4-FFF2-40B4-BE49-F238E27FC236}">
                      <a16:creationId xmlns:a16="http://schemas.microsoft.com/office/drawing/2014/main" id="{8DC4836C-08B9-493D-97DA-74B889D37DB6}"/>
                    </a:ext>
                  </a:extLst>
                </p:cNvPr>
                <p:cNvPicPr/>
                <p:nvPr/>
              </p:nvPicPr>
              <p:blipFill>
                <a:blip r:embed="rId255"/>
                <a:stretch>
                  <a:fillRect/>
                </a:stretch>
              </p:blipFill>
              <p:spPr>
                <a:xfrm>
                  <a:off x="970577" y="3501630"/>
                  <a:ext cx="69224" cy="132188"/>
                </a:xfrm>
                <a:prstGeom prst="rect">
                  <a:avLst/>
                </a:prstGeom>
              </p:spPr>
            </p:pic>
          </mc:Fallback>
        </mc:AlternateContent>
        <mc:AlternateContent xmlns:mc="http://schemas.openxmlformats.org/markup-compatibility/2006">
          <mc:Choice xmlns:p14="http://schemas.microsoft.com/office/powerpoint/2010/main" Requires="p14">
            <p:contentPart p14:bwMode="auto" r:id="rId256">
              <p14:nvContentPartPr>
                <p14:cNvPr id="296" name="Ink 295">
                  <a:extLst>
                    <a:ext uri="{FF2B5EF4-FFF2-40B4-BE49-F238E27FC236}">
                      <a16:creationId xmlns:a16="http://schemas.microsoft.com/office/drawing/2014/main" id="{020E563B-91CE-4DA4-8C00-68727B14774D}"/>
                    </a:ext>
                  </a:extLst>
                </p14:cNvPr>
                <p14:cNvContentPartPr/>
                <p14:nvPr/>
              </p14:nvContentPartPr>
              <p14:xfrm>
                <a:off x="1095500" y="3570784"/>
                <a:ext cx="2520" cy="4320"/>
              </p14:xfrm>
            </p:contentPart>
          </mc:Choice>
          <mc:Fallback>
            <p:pic>
              <p:nvPicPr>
                <p:cNvPr id="296" name="Ink 295">
                  <a:extLst>
                    <a:ext uri="{FF2B5EF4-FFF2-40B4-BE49-F238E27FC236}">
                      <a16:creationId xmlns:a16="http://schemas.microsoft.com/office/drawing/2014/main" id="{020E563B-91CE-4DA4-8C00-68727B14774D}"/>
                    </a:ext>
                  </a:extLst>
                </p:cNvPr>
                <p:cNvPicPr/>
                <p:nvPr/>
              </p:nvPicPr>
              <p:blipFill>
                <a:blip r:embed="rId257"/>
                <a:stretch>
                  <a:fillRect/>
                </a:stretch>
              </p:blipFill>
              <p:spPr>
                <a:xfrm>
                  <a:off x="1088220" y="3564177"/>
                  <a:ext cx="17080" cy="1728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258">
            <p14:nvContentPartPr>
              <p14:cNvPr id="298" name="Ink 297">
                <a:extLst>
                  <a:ext uri="{FF2B5EF4-FFF2-40B4-BE49-F238E27FC236}">
                    <a16:creationId xmlns:a16="http://schemas.microsoft.com/office/drawing/2014/main" id="{3D032B53-7ED2-40FC-8555-148E695EAF2E}"/>
                  </a:ext>
                </a:extLst>
              </p14:cNvPr>
              <p14:cNvContentPartPr/>
              <p14:nvPr/>
            </p14:nvContentPartPr>
            <p14:xfrm>
              <a:off x="4773456" y="4542361"/>
              <a:ext cx="126198" cy="80040"/>
            </p14:xfrm>
          </p:contentPart>
        </mc:Choice>
        <mc:Fallback>
          <p:pic>
            <p:nvPicPr>
              <p:cNvPr id="298" name="Ink 297">
                <a:extLst>
                  <a:ext uri="{FF2B5EF4-FFF2-40B4-BE49-F238E27FC236}">
                    <a16:creationId xmlns:a16="http://schemas.microsoft.com/office/drawing/2014/main" id="{3D032B53-7ED2-40FC-8555-148E695EAF2E}"/>
                  </a:ext>
                </a:extLst>
              </p:cNvPr>
              <p:cNvPicPr/>
              <p:nvPr/>
            </p:nvPicPr>
            <p:blipFill>
              <a:blip r:embed="rId259"/>
              <a:stretch>
                <a:fillRect/>
              </a:stretch>
            </p:blipFill>
            <p:spPr>
              <a:xfrm>
                <a:off x="4764108" y="4532987"/>
                <a:ext cx="144894" cy="98428"/>
              </a:xfrm>
              <a:prstGeom prst="rect">
                <a:avLst/>
              </a:prstGeom>
            </p:spPr>
          </p:pic>
        </mc:Fallback>
      </mc:AlternateContent>
      <mc:AlternateContent xmlns:mc="http://schemas.openxmlformats.org/markup-compatibility/2006">
        <mc:Choice xmlns:p14="http://schemas.microsoft.com/office/powerpoint/2010/main" Requires="p14">
          <p:contentPart p14:bwMode="auto" r:id="rId260">
            <p14:nvContentPartPr>
              <p14:cNvPr id="299" name="Ink 298">
                <a:extLst>
                  <a:ext uri="{FF2B5EF4-FFF2-40B4-BE49-F238E27FC236}">
                    <a16:creationId xmlns:a16="http://schemas.microsoft.com/office/drawing/2014/main" id="{9B2A9B6D-502D-4646-BFA5-43CE54667809}"/>
                  </a:ext>
                </a:extLst>
              </p14:cNvPr>
              <p14:cNvContentPartPr/>
              <p14:nvPr/>
            </p14:nvContentPartPr>
            <p14:xfrm>
              <a:off x="5471718" y="4516335"/>
              <a:ext cx="80040" cy="76112"/>
            </p14:xfrm>
          </p:contentPart>
        </mc:Choice>
        <mc:Fallback>
          <p:pic>
            <p:nvPicPr>
              <p:cNvPr id="299" name="Ink 298">
                <a:extLst>
                  <a:ext uri="{FF2B5EF4-FFF2-40B4-BE49-F238E27FC236}">
                    <a16:creationId xmlns:a16="http://schemas.microsoft.com/office/drawing/2014/main" id="{9B2A9B6D-502D-4646-BFA5-43CE54667809}"/>
                  </a:ext>
                </a:extLst>
              </p:cNvPr>
              <p:cNvPicPr/>
              <p:nvPr/>
            </p:nvPicPr>
            <p:blipFill>
              <a:blip r:embed="rId261"/>
              <a:stretch>
                <a:fillRect/>
              </a:stretch>
            </p:blipFill>
            <p:spPr>
              <a:xfrm>
                <a:off x="5462344" y="4506956"/>
                <a:ext cx="98788" cy="94869"/>
              </a:xfrm>
              <a:prstGeom prst="rect">
                <a:avLst/>
              </a:prstGeom>
            </p:spPr>
          </p:pic>
        </mc:Fallback>
      </mc:AlternateContent>
      <mc:AlternateContent xmlns:mc="http://schemas.openxmlformats.org/markup-compatibility/2006">
        <mc:Choice xmlns:p14="http://schemas.microsoft.com/office/powerpoint/2010/main" Requires="p14">
          <p:contentPart p14:bwMode="auto" r:id="rId262">
            <p14:nvContentPartPr>
              <p14:cNvPr id="300" name="Ink 299">
                <a:extLst>
                  <a:ext uri="{FF2B5EF4-FFF2-40B4-BE49-F238E27FC236}">
                    <a16:creationId xmlns:a16="http://schemas.microsoft.com/office/drawing/2014/main" id="{B771A8E1-8188-499F-821F-6F6555ED25F8}"/>
                  </a:ext>
                </a:extLst>
              </p14:cNvPr>
              <p14:cNvContentPartPr/>
              <p14:nvPr/>
            </p14:nvContentPartPr>
            <p14:xfrm>
              <a:off x="6124613" y="4549586"/>
              <a:ext cx="88388" cy="80040"/>
            </p14:xfrm>
          </p:contentPart>
        </mc:Choice>
        <mc:Fallback>
          <p:pic>
            <p:nvPicPr>
              <p:cNvPr id="300" name="Ink 299">
                <a:extLst>
                  <a:ext uri="{FF2B5EF4-FFF2-40B4-BE49-F238E27FC236}">
                    <a16:creationId xmlns:a16="http://schemas.microsoft.com/office/drawing/2014/main" id="{B771A8E1-8188-499F-821F-6F6555ED25F8}"/>
                  </a:ext>
                </a:extLst>
              </p:cNvPr>
              <p:cNvPicPr/>
              <p:nvPr/>
            </p:nvPicPr>
            <p:blipFill>
              <a:blip r:embed="rId263"/>
              <a:stretch>
                <a:fillRect/>
              </a:stretch>
            </p:blipFill>
            <p:spPr>
              <a:xfrm>
                <a:off x="6115233" y="4540254"/>
                <a:ext cx="107148" cy="98345"/>
              </a:xfrm>
              <a:prstGeom prst="rect">
                <a:avLst/>
              </a:prstGeom>
            </p:spPr>
          </p:pic>
        </mc:Fallback>
      </mc:AlternateContent>
      <mc:AlternateContent xmlns:mc="http://schemas.openxmlformats.org/markup-compatibility/2006">
        <mc:Choice xmlns:p14="http://schemas.microsoft.com/office/powerpoint/2010/main" Requires="p14">
          <p:contentPart p14:bwMode="auto" r:id="rId264">
            <p14:nvContentPartPr>
              <p14:cNvPr id="301" name="Ink 300">
                <a:extLst>
                  <a:ext uri="{FF2B5EF4-FFF2-40B4-BE49-F238E27FC236}">
                    <a16:creationId xmlns:a16="http://schemas.microsoft.com/office/drawing/2014/main" id="{3ABE6CB3-352F-4BFD-9BB3-1B2B45EDEFC0}"/>
                  </a:ext>
                </a:extLst>
              </p14:cNvPr>
              <p14:cNvContentPartPr/>
              <p14:nvPr/>
            </p14:nvContentPartPr>
            <p14:xfrm>
              <a:off x="6740190" y="4576902"/>
              <a:ext cx="99682" cy="79549"/>
            </p14:xfrm>
          </p:contentPart>
        </mc:Choice>
        <mc:Fallback>
          <p:pic>
            <p:nvPicPr>
              <p:cNvPr id="301" name="Ink 300">
                <a:extLst>
                  <a:ext uri="{FF2B5EF4-FFF2-40B4-BE49-F238E27FC236}">
                    <a16:creationId xmlns:a16="http://schemas.microsoft.com/office/drawing/2014/main" id="{3ABE6CB3-352F-4BFD-9BB3-1B2B45EDEFC0}"/>
                  </a:ext>
                </a:extLst>
              </p:cNvPr>
              <p:cNvPicPr/>
              <p:nvPr/>
            </p:nvPicPr>
            <p:blipFill>
              <a:blip r:embed="rId265"/>
              <a:stretch>
                <a:fillRect/>
              </a:stretch>
            </p:blipFill>
            <p:spPr>
              <a:xfrm>
                <a:off x="6730800" y="4567501"/>
                <a:ext cx="118463" cy="98351"/>
              </a:xfrm>
              <a:prstGeom prst="rect">
                <a:avLst/>
              </a:prstGeom>
            </p:spPr>
          </p:pic>
        </mc:Fallback>
      </mc:AlternateContent>
      <p:grpSp>
        <p:nvGrpSpPr>
          <p:cNvPr id="316" name="Group 315">
            <a:extLst>
              <a:ext uri="{FF2B5EF4-FFF2-40B4-BE49-F238E27FC236}">
                <a16:creationId xmlns:a16="http://schemas.microsoft.com/office/drawing/2014/main" id="{D4F996AC-75EA-473A-B345-A2B2117ED4CF}"/>
              </a:ext>
            </a:extLst>
          </p:cNvPr>
          <p:cNvGrpSpPr/>
          <p:nvPr/>
        </p:nvGrpSpPr>
        <p:grpSpPr>
          <a:xfrm>
            <a:off x="4768545" y="4774624"/>
            <a:ext cx="224898" cy="132090"/>
            <a:chOff x="3225900" y="3600025"/>
            <a:chExt cx="164880" cy="96840"/>
          </a:xfrm>
        </p:grpSpPr>
        <mc:AlternateContent xmlns:mc="http://schemas.openxmlformats.org/markup-compatibility/2006">
          <mc:Choice xmlns:p14="http://schemas.microsoft.com/office/powerpoint/2010/main" Requires="p14">
            <p:contentPart p14:bwMode="auto" r:id="rId266">
              <p14:nvContentPartPr>
                <p14:cNvPr id="302" name="Ink 301">
                  <a:extLst>
                    <a:ext uri="{FF2B5EF4-FFF2-40B4-BE49-F238E27FC236}">
                      <a16:creationId xmlns:a16="http://schemas.microsoft.com/office/drawing/2014/main" id="{7EC2B48F-8116-4038-9AEB-EA018C267EA6}"/>
                    </a:ext>
                  </a:extLst>
                </p14:cNvPr>
                <p14:cNvContentPartPr/>
                <p14:nvPr/>
              </p14:nvContentPartPr>
              <p14:xfrm>
                <a:off x="3225900" y="3615505"/>
                <a:ext cx="65880" cy="48240"/>
              </p14:xfrm>
            </p:contentPart>
          </mc:Choice>
          <mc:Fallback>
            <p:pic>
              <p:nvPicPr>
                <p:cNvPr id="302" name="Ink 301">
                  <a:extLst>
                    <a:ext uri="{FF2B5EF4-FFF2-40B4-BE49-F238E27FC236}">
                      <a16:creationId xmlns:a16="http://schemas.microsoft.com/office/drawing/2014/main" id="{7EC2B48F-8116-4038-9AEB-EA018C267EA6}"/>
                    </a:ext>
                  </a:extLst>
                </p:cNvPr>
                <p:cNvPicPr/>
                <p:nvPr/>
              </p:nvPicPr>
              <p:blipFill>
                <a:blip r:embed="rId267"/>
                <a:stretch>
                  <a:fillRect/>
                </a:stretch>
              </p:blipFill>
              <p:spPr>
                <a:xfrm>
                  <a:off x="3219021" y="3608651"/>
                  <a:ext cx="79638" cy="61948"/>
                </a:xfrm>
                <a:prstGeom prst="rect">
                  <a:avLst/>
                </a:prstGeom>
              </p:spPr>
            </p:pic>
          </mc:Fallback>
        </mc:AlternateContent>
        <mc:AlternateContent xmlns:mc="http://schemas.openxmlformats.org/markup-compatibility/2006">
          <mc:Choice xmlns:p14="http://schemas.microsoft.com/office/powerpoint/2010/main" Requires="p14">
            <p:contentPart p14:bwMode="auto" r:id="rId268">
              <p14:nvContentPartPr>
                <p14:cNvPr id="303" name="Ink 302">
                  <a:extLst>
                    <a:ext uri="{FF2B5EF4-FFF2-40B4-BE49-F238E27FC236}">
                      <a16:creationId xmlns:a16="http://schemas.microsoft.com/office/drawing/2014/main" id="{94422200-172E-4244-AFC6-D563583674E1}"/>
                    </a:ext>
                  </a:extLst>
                </p14:cNvPr>
                <p14:cNvContentPartPr/>
                <p14:nvPr/>
              </p14:nvContentPartPr>
              <p14:xfrm>
                <a:off x="3289260" y="3600025"/>
                <a:ext cx="29520" cy="70920"/>
              </p14:xfrm>
            </p:contentPart>
          </mc:Choice>
          <mc:Fallback>
            <p:pic>
              <p:nvPicPr>
                <p:cNvPr id="303" name="Ink 302">
                  <a:extLst>
                    <a:ext uri="{FF2B5EF4-FFF2-40B4-BE49-F238E27FC236}">
                      <a16:creationId xmlns:a16="http://schemas.microsoft.com/office/drawing/2014/main" id="{94422200-172E-4244-AFC6-D563583674E1}"/>
                    </a:ext>
                  </a:extLst>
                </p:cNvPr>
                <p:cNvPicPr/>
                <p:nvPr/>
              </p:nvPicPr>
              <p:blipFill>
                <a:blip r:embed="rId269"/>
                <a:stretch>
                  <a:fillRect/>
                </a:stretch>
              </p:blipFill>
              <p:spPr>
                <a:xfrm>
                  <a:off x="3282407" y="3593170"/>
                  <a:ext cx="43226" cy="84629"/>
                </a:xfrm>
                <a:prstGeom prst="rect">
                  <a:avLst/>
                </a:prstGeom>
              </p:spPr>
            </p:pic>
          </mc:Fallback>
        </mc:AlternateContent>
        <mc:AlternateContent xmlns:mc="http://schemas.openxmlformats.org/markup-compatibility/2006">
          <mc:Choice xmlns:p14="http://schemas.microsoft.com/office/powerpoint/2010/main" Requires="p14">
            <p:contentPart p14:bwMode="auto" r:id="rId270">
              <p14:nvContentPartPr>
                <p14:cNvPr id="304" name="Ink 303">
                  <a:extLst>
                    <a:ext uri="{FF2B5EF4-FFF2-40B4-BE49-F238E27FC236}">
                      <a16:creationId xmlns:a16="http://schemas.microsoft.com/office/drawing/2014/main" id="{3ED5F8A8-3C25-4444-A649-BB256331CC60}"/>
                    </a:ext>
                  </a:extLst>
                </p14:cNvPr>
                <p14:cNvContentPartPr/>
                <p14:nvPr/>
              </p14:nvContentPartPr>
              <p14:xfrm>
                <a:off x="3380340" y="3650425"/>
                <a:ext cx="10440" cy="46440"/>
              </p14:xfrm>
            </p:contentPart>
          </mc:Choice>
          <mc:Fallback>
            <p:pic>
              <p:nvPicPr>
                <p:cNvPr id="304" name="Ink 303">
                  <a:extLst>
                    <a:ext uri="{FF2B5EF4-FFF2-40B4-BE49-F238E27FC236}">
                      <a16:creationId xmlns:a16="http://schemas.microsoft.com/office/drawing/2014/main" id="{3ED5F8A8-3C25-4444-A649-BB256331CC60}"/>
                    </a:ext>
                  </a:extLst>
                </p:cNvPr>
                <p:cNvPicPr/>
                <p:nvPr/>
              </p:nvPicPr>
              <p:blipFill>
                <a:blip r:embed="rId271"/>
                <a:stretch>
                  <a:fillRect/>
                </a:stretch>
              </p:blipFill>
              <p:spPr>
                <a:xfrm>
                  <a:off x="3373554" y="3643565"/>
                  <a:ext cx="24012" cy="60161"/>
                </a:xfrm>
                <a:prstGeom prst="rect">
                  <a:avLst/>
                </a:prstGeom>
              </p:spPr>
            </p:pic>
          </mc:Fallback>
        </mc:AlternateContent>
      </p:grpSp>
      <p:grpSp>
        <p:nvGrpSpPr>
          <p:cNvPr id="315" name="Group 314">
            <a:extLst>
              <a:ext uri="{FF2B5EF4-FFF2-40B4-BE49-F238E27FC236}">
                <a16:creationId xmlns:a16="http://schemas.microsoft.com/office/drawing/2014/main" id="{CA7CE9D4-AB75-4286-83B9-35F0D9EEAA2A}"/>
              </a:ext>
            </a:extLst>
          </p:cNvPr>
          <p:cNvGrpSpPr/>
          <p:nvPr/>
        </p:nvGrpSpPr>
        <p:grpSpPr>
          <a:xfrm>
            <a:off x="5531134" y="4755473"/>
            <a:ext cx="274002" cy="153205"/>
            <a:chOff x="3784980" y="3585985"/>
            <a:chExt cx="200880" cy="112320"/>
          </a:xfrm>
        </p:grpSpPr>
        <mc:AlternateContent xmlns:mc="http://schemas.openxmlformats.org/markup-compatibility/2006">
          <mc:Choice xmlns:p14="http://schemas.microsoft.com/office/powerpoint/2010/main" Requires="p14">
            <p:contentPart p14:bwMode="auto" r:id="rId272">
              <p14:nvContentPartPr>
                <p14:cNvPr id="305" name="Ink 304">
                  <a:extLst>
                    <a:ext uri="{FF2B5EF4-FFF2-40B4-BE49-F238E27FC236}">
                      <a16:creationId xmlns:a16="http://schemas.microsoft.com/office/drawing/2014/main" id="{73294DE0-363C-44BE-A644-70B293AB6506}"/>
                    </a:ext>
                  </a:extLst>
                </p14:cNvPr>
                <p14:cNvContentPartPr/>
                <p14:nvPr/>
              </p14:nvContentPartPr>
              <p14:xfrm>
                <a:off x="3784980" y="3591745"/>
                <a:ext cx="30600" cy="64800"/>
              </p14:xfrm>
            </p:contentPart>
          </mc:Choice>
          <mc:Fallback>
            <p:pic>
              <p:nvPicPr>
                <p:cNvPr id="305" name="Ink 304">
                  <a:extLst>
                    <a:ext uri="{FF2B5EF4-FFF2-40B4-BE49-F238E27FC236}">
                      <a16:creationId xmlns:a16="http://schemas.microsoft.com/office/drawing/2014/main" id="{73294DE0-363C-44BE-A644-70B293AB6506}"/>
                    </a:ext>
                  </a:extLst>
                </p:cNvPr>
                <p:cNvPicPr/>
                <p:nvPr/>
              </p:nvPicPr>
              <p:blipFill>
                <a:blip r:embed="rId273"/>
                <a:stretch>
                  <a:fillRect/>
                </a:stretch>
              </p:blipFill>
              <p:spPr>
                <a:xfrm>
                  <a:off x="3778121" y="3584868"/>
                  <a:ext cx="44317" cy="78289"/>
                </a:xfrm>
                <a:prstGeom prst="rect">
                  <a:avLst/>
                </a:prstGeom>
              </p:spPr>
            </p:pic>
          </mc:Fallback>
        </mc:AlternateContent>
        <mc:AlternateContent xmlns:mc="http://schemas.openxmlformats.org/markup-compatibility/2006">
          <mc:Choice xmlns:p14="http://schemas.microsoft.com/office/powerpoint/2010/main" Requires="p14">
            <p:contentPart p14:bwMode="auto" r:id="rId274">
              <p14:nvContentPartPr>
                <p14:cNvPr id="306" name="Ink 305">
                  <a:extLst>
                    <a:ext uri="{FF2B5EF4-FFF2-40B4-BE49-F238E27FC236}">
                      <a16:creationId xmlns:a16="http://schemas.microsoft.com/office/drawing/2014/main" id="{FEDBE59F-1E56-4734-AFFA-CD46C4458AED}"/>
                    </a:ext>
                  </a:extLst>
                </p14:cNvPr>
                <p14:cNvContentPartPr/>
                <p14:nvPr/>
              </p14:nvContentPartPr>
              <p14:xfrm>
                <a:off x="3811980" y="3585985"/>
                <a:ext cx="173880" cy="112320"/>
              </p14:xfrm>
            </p:contentPart>
          </mc:Choice>
          <mc:Fallback>
            <p:pic>
              <p:nvPicPr>
                <p:cNvPr id="306" name="Ink 305">
                  <a:extLst>
                    <a:ext uri="{FF2B5EF4-FFF2-40B4-BE49-F238E27FC236}">
                      <a16:creationId xmlns:a16="http://schemas.microsoft.com/office/drawing/2014/main" id="{FEDBE59F-1E56-4734-AFFA-CD46C4458AED}"/>
                    </a:ext>
                  </a:extLst>
                </p:cNvPr>
                <p:cNvPicPr/>
                <p:nvPr/>
              </p:nvPicPr>
              <p:blipFill>
                <a:blip r:embed="rId275"/>
                <a:stretch>
                  <a:fillRect/>
                </a:stretch>
              </p:blipFill>
              <p:spPr>
                <a:xfrm>
                  <a:off x="3805120" y="3579114"/>
                  <a:ext cx="187600" cy="126063"/>
                </a:xfrm>
                <a:prstGeom prst="rect">
                  <a:avLst/>
                </a:prstGeom>
              </p:spPr>
            </p:pic>
          </mc:Fallback>
        </mc:AlternateContent>
      </p:grpSp>
      <p:grpSp>
        <p:nvGrpSpPr>
          <p:cNvPr id="314" name="Group 313">
            <a:extLst>
              <a:ext uri="{FF2B5EF4-FFF2-40B4-BE49-F238E27FC236}">
                <a16:creationId xmlns:a16="http://schemas.microsoft.com/office/drawing/2014/main" id="{08B8F10A-7CFB-42EA-B240-0421371CB67C}"/>
              </a:ext>
            </a:extLst>
          </p:cNvPr>
          <p:cNvGrpSpPr/>
          <p:nvPr/>
        </p:nvGrpSpPr>
        <p:grpSpPr>
          <a:xfrm>
            <a:off x="6217911" y="4822115"/>
            <a:ext cx="232263" cy="190525"/>
            <a:chOff x="4288620" y="3583105"/>
            <a:chExt cx="170280" cy="139680"/>
          </a:xfrm>
        </p:grpSpPr>
        <mc:AlternateContent xmlns:mc="http://schemas.openxmlformats.org/markup-compatibility/2006">
          <mc:Choice xmlns:p14="http://schemas.microsoft.com/office/powerpoint/2010/main" Requires="p14">
            <p:contentPart p14:bwMode="auto" r:id="rId276">
              <p14:nvContentPartPr>
                <p14:cNvPr id="307" name="Ink 306">
                  <a:extLst>
                    <a:ext uri="{FF2B5EF4-FFF2-40B4-BE49-F238E27FC236}">
                      <a16:creationId xmlns:a16="http://schemas.microsoft.com/office/drawing/2014/main" id="{E82C4235-BC6E-47D7-B296-A201C135EA1D}"/>
                    </a:ext>
                  </a:extLst>
                </p14:cNvPr>
                <p14:cNvContentPartPr/>
                <p14:nvPr/>
              </p14:nvContentPartPr>
              <p14:xfrm>
                <a:off x="4288620" y="3587785"/>
                <a:ext cx="42840" cy="63000"/>
              </p14:xfrm>
            </p:contentPart>
          </mc:Choice>
          <mc:Fallback>
            <p:pic>
              <p:nvPicPr>
                <p:cNvPr id="307" name="Ink 306">
                  <a:extLst>
                    <a:ext uri="{FF2B5EF4-FFF2-40B4-BE49-F238E27FC236}">
                      <a16:creationId xmlns:a16="http://schemas.microsoft.com/office/drawing/2014/main" id="{E82C4235-BC6E-47D7-B296-A201C135EA1D}"/>
                    </a:ext>
                  </a:extLst>
                </p:cNvPr>
                <p:cNvPicPr/>
                <p:nvPr/>
              </p:nvPicPr>
              <p:blipFill>
                <a:blip r:embed="rId277"/>
                <a:stretch>
                  <a:fillRect/>
                </a:stretch>
              </p:blipFill>
              <p:spPr>
                <a:xfrm>
                  <a:off x="4281744" y="3580903"/>
                  <a:ext cx="56591" cy="76765"/>
                </a:xfrm>
                <a:prstGeom prst="rect">
                  <a:avLst/>
                </a:prstGeom>
              </p:spPr>
            </p:pic>
          </mc:Fallback>
        </mc:AlternateContent>
        <mc:AlternateContent xmlns:mc="http://schemas.openxmlformats.org/markup-compatibility/2006">
          <mc:Choice xmlns:p14="http://schemas.microsoft.com/office/powerpoint/2010/main" Requires="p14">
            <p:contentPart p14:bwMode="auto" r:id="rId278">
              <p14:nvContentPartPr>
                <p14:cNvPr id="308" name="Ink 307">
                  <a:extLst>
                    <a:ext uri="{FF2B5EF4-FFF2-40B4-BE49-F238E27FC236}">
                      <a16:creationId xmlns:a16="http://schemas.microsoft.com/office/drawing/2014/main" id="{B99D2D7E-054A-421D-B608-8FFB6F71C4D0}"/>
                    </a:ext>
                  </a:extLst>
                </p14:cNvPr>
                <p14:cNvContentPartPr/>
                <p14:nvPr/>
              </p14:nvContentPartPr>
              <p14:xfrm>
                <a:off x="4335420" y="3583105"/>
                <a:ext cx="46800" cy="83160"/>
              </p14:xfrm>
            </p:contentPart>
          </mc:Choice>
          <mc:Fallback>
            <p:pic>
              <p:nvPicPr>
                <p:cNvPr id="308" name="Ink 307">
                  <a:extLst>
                    <a:ext uri="{FF2B5EF4-FFF2-40B4-BE49-F238E27FC236}">
                      <a16:creationId xmlns:a16="http://schemas.microsoft.com/office/drawing/2014/main" id="{B99D2D7E-054A-421D-B608-8FFB6F71C4D0}"/>
                    </a:ext>
                  </a:extLst>
                </p:cNvPr>
                <p:cNvPicPr/>
                <p:nvPr/>
              </p:nvPicPr>
              <p:blipFill>
                <a:blip r:embed="rId279"/>
                <a:stretch>
                  <a:fillRect/>
                </a:stretch>
              </p:blipFill>
              <p:spPr>
                <a:xfrm>
                  <a:off x="4328545" y="3576241"/>
                  <a:ext cx="60549" cy="96888"/>
                </a:xfrm>
                <a:prstGeom prst="rect">
                  <a:avLst/>
                </a:prstGeom>
              </p:spPr>
            </p:pic>
          </mc:Fallback>
        </mc:AlternateContent>
        <mc:AlternateContent xmlns:mc="http://schemas.openxmlformats.org/markup-compatibility/2006">
          <mc:Choice xmlns:p14="http://schemas.microsoft.com/office/powerpoint/2010/main" Requires="p14">
            <p:contentPart p14:bwMode="auto" r:id="rId280">
              <p14:nvContentPartPr>
                <p14:cNvPr id="309" name="Ink 308">
                  <a:extLst>
                    <a:ext uri="{FF2B5EF4-FFF2-40B4-BE49-F238E27FC236}">
                      <a16:creationId xmlns:a16="http://schemas.microsoft.com/office/drawing/2014/main" id="{4B6046B1-E612-461A-8A00-51B17ED30A35}"/>
                    </a:ext>
                  </a:extLst>
                </p14:cNvPr>
                <p14:cNvContentPartPr/>
                <p14:nvPr/>
              </p14:nvContentPartPr>
              <p14:xfrm>
                <a:off x="4419660" y="3646105"/>
                <a:ext cx="39240" cy="76680"/>
              </p14:xfrm>
            </p:contentPart>
          </mc:Choice>
          <mc:Fallback>
            <p:pic>
              <p:nvPicPr>
                <p:cNvPr id="309" name="Ink 308">
                  <a:extLst>
                    <a:ext uri="{FF2B5EF4-FFF2-40B4-BE49-F238E27FC236}">
                      <a16:creationId xmlns:a16="http://schemas.microsoft.com/office/drawing/2014/main" id="{4B6046B1-E612-461A-8A00-51B17ED30A35}"/>
                    </a:ext>
                  </a:extLst>
                </p:cNvPr>
                <p:cNvPicPr/>
                <p:nvPr/>
              </p:nvPicPr>
              <p:blipFill>
                <a:blip r:embed="rId281"/>
                <a:stretch>
                  <a:fillRect/>
                </a:stretch>
              </p:blipFill>
              <p:spPr>
                <a:xfrm>
                  <a:off x="4412766" y="3639254"/>
                  <a:ext cx="53027" cy="90382"/>
                </a:xfrm>
                <a:prstGeom prst="rect">
                  <a:avLst/>
                </a:prstGeom>
              </p:spPr>
            </p:pic>
          </mc:Fallback>
        </mc:AlternateContent>
      </p:grpSp>
      <p:grpSp>
        <p:nvGrpSpPr>
          <p:cNvPr id="313" name="Group 312">
            <a:extLst>
              <a:ext uri="{FF2B5EF4-FFF2-40B4-BE49-F238E27FC236}">
                <a16:creationId xmlns:a16="http://schemas.microsoft.com/office/drawing/2014/main" id="{5F720B1E-E89E-4BF9-B4E9-AF3A54411345}"/>
              </a:ext>
            </a:extLst>
          </p:cNvPr>
          <p:cNvGrpSpPr/>
          <p:nvPr/>
        </p:nvGrpSpPr>
        <p:grpSpPr>
          <a:xfrm>
            <a:off x="6769652" y="4874474"/>
            <a:ext cx="249450" cy="164499"/>
            <a:chOff x="4677060" y="3575185"/>
            <a:chExt cx="182880" cy="120600"/>
          </a:xfrm>
        </p:grpSpPr>
        <mc:AlternateContent xmlns:mc="http://schemas.openxmlformats.org/markup-compatibility/2006">
          <mc:Choice xmlns:p14="http://schemas.microsoft.com/office/powerpoint/2010/main" Requires="p14">
            <p:contentPart p14:bwMode="auto" r:id="rId282">
              <p14:nvContentPartPr>
                <p14:cNvPr id="310" name="Ink 309">
                  <a:extLst>
                    <a:ext uri="{FF2B5EF4-FFF2-40B4-BE49-F238E27FC236}">
                      <a16:creationId xmlns:a16="http://schemas.microsoft.com/office/drawing/2014/main" id="{25AA6771-2BA2-4B0D-8D12-59D47DFF116D}"/>
                    </a:ext>
                  </a:extLst>
                </p14:cNvPr>
                <p14:cNvContentPartPr/>
                <p14:nvPr/>
              </p14:nvContentPartPr>
              <p14:xfrm>
                <a:off x="4677060" y="3578065"/>
                <a:ext cx="49680" cy="64440"/>
              </p14:xfrm>
            </p:contentPart>
          </mc:Choice>
          <mc:Fallback>
            <p:pic>
              <p:nvPicPr>
                <p:cNvPr id="310" name="Ink 309">
                  <a:extLst>
                    <a:ext uri="{FF2B5EF4-FFF2-40B4-BE49-F238E27FC236}">
                      <a16:creationId xmlns:a16="http://schemas.microsoft.com/office/drawing/2014/main" id="{25AA6771-2BA2-4B0D-8D12-59D47DFF116D}"/>
                    </a:ext>
                  </a:extLst>
                </p:cNvPr>
                <p:cNvPicPr/>
                <p:nvPr/>
              </p:nvPicPr>
              <p:blipFill>
                <a:blip r:embed="rId283"/>
                <a:stretch>
                  <a:fillRect/>
                </a:stretch>
              </p:blipFill>
              <p:spPr>
                <a:xfrm>
                  <a:off x="4670189" y="3571170"/>
                  <a:ext cx="63421" cy="78230"/>
                </a:xfrm>
                <a:prstGeom prst="rect">
                  <a:avLst/>
                </a:prstGeom>
              </p:spPr>
            </p:pic>
          </mc:Fallback>
        </mc:AlternateContent>
        <mc:AlternateContent xmlns:mc="http://schemas.openxmlformats.org/markup-compatibility/2006">
          <mc:Choice xmlns:p14="http://schemas.microsoft.com/office/powerpoint/2010/main" Requires="p14">
            <p:contentPart p14:bwMode="auto" r:id="rId284">
              <p14:nvContentPartPr>
                <p14:cNvPr id="311" name="Ink 310">
                  <a:extLst>
                    <a:ext uri="{FF2B5EF4-FFF2-40B4-BE49-F238E27FC236}">
                      <a16:creationId xmlns:a16="http://schemas.microsoft.com/office/drawing/2014/main" id="{6F61C995-E837-46CC-A2BB-64DCD320D776}"/>
                    </a:ext>
                  </a:extLst>
                </p14:cNvPr>
                <p14:cNvContentPartPr/>
                <p14:nvPr/>
              </p14:nvContentPartPr>
              <p14:xfrm>
                <a:off x="4732500" y="3575185"/>
                <a:ext cx="32760" cy="71280"/>
              </p14:xfrm>
            </p:contentPart>
          </mc:Choice>
          <mc:Fallback>
            <p:pic>
              <p:nvPicPr>
                <p:cNvPr id="311" name="Ink 310">
                  <a:extLst>
                    <a:ext uri="{FF2B5EF4-FFF2-40B4-BE49-F238E27FC236}">
                      <a16:creationId xmlns:a16="http://schemas.microsoft.com/office/drawing/2014/main" id="{6F61C995-E837-46CC-A2BB-64DCD320D776}"/>
                    </a:ext>
                  </a:extLst>
                </p:cNvPr>
                <p:cNvPicPr/>
                <p:nvPr/>
              </p:nvPicPr>
              <p:blipFill>
                <a:blip r:embed="rId285"/>
                <a:stretch>
                  <a:fillRect/>
                </a:stretch>
              </p:blipFill>
              <p:spPr>
                <a:xfrm>
                  <a:off x="4725575" y="3568321"/>
                  <a:ext cx="46610" cy="85008"/>
                </a:xfrm>
                <a:prstGeom prst="rect">
                  <a:avLst/>
                </a:prstGeom>
              </p:spPr>
            </p:pic>
          </mc:Fallback>
        </mc:AlternateContent>
        <mc:AlternateContent xmlns:mc="http://schemas.openxmlformats.org/markup-compatibility/2006">
          <mc:Choice xmlns:p14="http://schemas.microsoft.com/office/powerpoint/2010/main" Requires="p14">
            <p:contentPart p14:bwMode="auto" r:id="rId286">
              <p14:nvContentPartPr>
                <p14:cNvPr id="312" name="Ink 311">
                  <a:extLst>
                    <a:ext uri="{FF2B5EF4-FFF2-40B4-BE49-F238E27FC236}">
                      <a16:creationId xmlns:a16="http://schemas.microsoft.com/office/drawing/2014/main" id="{46BB2C96-B863-4C9D-BF7E-95D83A4C91B3}"/>
                    </a:ext>
                  </a:extLst>
                </p14:cNvPr>
                <p14:cNvContentPartPr/>
                <p14:nvPr/>
              </p14:nvContentPartPr>
              <p14:xfrm>
                <a:off x="4797660" y="3623425"/>
                <a:ext cx="62280" cy="72360"/>
              </p14:xfrm>
            </p:contentPart>
          </mc:Choice>
          <mc:Fallback>
            <p:pic>
              <p:nvPicPr>
                <p:cNvPr id="312" name="Ink 311">
                  <a:extLst>
                    <a:ext uri="{FF2B5EF4-FFF2-40B4-BE49-F238E27FC236}">
                      <a16:creationId xmlns:a16="http://schemas.microsoft.com/office/drawing/2014/main" id="{46BB2C96-B863-4C9D-BF7E-95D83A4C91B3}"/>
                    </a:ext>
                  </a:extLst>
                </p:cNvPr>
                <p:cNvPicPr/>
                <p:nvPr/>
              </p:nvPicPr>
              <p:blipFill>
                <a:blip r:embed="rId287"/>
                <a:stretch>
                  <a:fillRect/>
                </a:stretch>
              </p:blipFill>
              <p:spPr>
                <a:xfrm>
                  <a:off x="4790799" y="3616559"/>
                  <a:ext cx="75739" cy="86093"/>
                </a:xfrm>
                <a:prstGeom prst="rect">
                  <a:avLst/>
                </a:prstGeom>
              </p:spPr>
            </p:pic>
          </mc:Fallback>
        </mc:AlternateContent>
      </p:grpSp>
      <p:grpSp>
        <p:nvGrpSpPr>
          <p:cNvPr id="326" name="Group 325">
            <a:extLst>
              <a:ext uri="{FF2B5EF4-FFF2-40B4-BE49-F238E27FC236}">
                <a16:creationId xmlns:a16="http://schemas.microsoft.com/office/drawing/2014/main" id="{2337055C-7FFE-424C-91A8-836175509FC0}"/>
              </a:ext>
            </a:extLst>
          </p:cNvPr>
          <p:cNvGrpSpPr/>
          <p:nvPr/>
        </p:nvGrpSpPr>
        <p:grpSpPr>
          <a:xfrm>
            <a:off x="4379148" y="5199376"/>
            <a:ext cx="807765" cy="259271"/>
            <a:chOff x="2940420" y="3911425"/>
            <a:chExt cx="592200" cy="190080"/>
          </a:xfrm>
        </p:grpSpPr>
        <mc:AlternateContent xmlns:mc="http://schemas.openxmlformats.org/markup-compatibility/2006">
          <mc:Choice xmlns:p14="http://schemas.microsoft.com/office/powerpoint/2010/main" Requires="p14">
            <p:contentPart p14:bwMode="auto" r:id="rId288">
              <p14:nvContentPartPr>
                <p14:cNvPr id="317" name="Ink 316">
                  <a:extLst>
                    <a:ext uri="{FF2B5EF4-FFF2-40B4-BE49-F238E27FC236}">
                      <a16:creationId xmlns:a16="http://schemas.microsoft.com/office/drawing/2014/main" id="{8E9398EA-3C87-440D-A3CD-FE228C68D698}"/>
                    </a:ext>
                  </a:extLst>
                </p14:cNvPr>
                <p14:cNvContentPartPr/>
                <p14:nvPr/>
              </p14:nvContentPartPr>
              <p14:xfrm>
                <a:off x="2940420" y="3998905"/>
                <a:ext cx="28080" cy="102600"/>
              </p14:xfrm>
            </p:contentPart>
          </mc:Choice>
          <mc:Fallback>
            <p:pic>
              <p:nvPicPr>
                <p:cNvPr id="317" name="Ink 316">
                  <a:extLst>
                    <a:ext uri="{FF2B5EF4-FFF2-40B4-BE49-F238E27FC236}">
                      <a16:creationId xmlns:a16="http://schemas.microsoft.com/office/drawing/2014/main" id="{8E9398EA-3C87-440D-A3CD-FE228C68D698}"/>
                    </a:ext>
                  </a:extLst>
                </p:cNvPr>
                <p:cNvPicPr/>
                <p:nvPr/>
              </p:nvPicPr>
              <p:blipFill>
                <a:blip r:embed="rId289"/>
                <a:stretch>
                  <a:fillRect/>
                </a:stretch>
              </p:blipFill>
              <p:spPr>
                <a:xfrm>
                  <a:off x="2933532" y="3992047"/>
                  <a:ext cx="41855" cy="116315"/>
                </a:xfrm>
                <a:prstGeom prst="rect">
                  <a:avLst/>
                </a:prstGeom>
              </p:spPr>
            </p:pic>
          </mc:Fallback>
        </mc:AlternateContent>
        <mc:AlternateContent xmlns:mc="http://schemas.openxmlformats.org/markup-compatibility/2006">
          <mc:Choice xmlns:p14="http://schemas.microsoft.com/office/powerpoint/2010/main" Requires="p14">
            <p:contentPart p14:bwMode="auto" r:id="rId290">
              <p14:nvContentPartPr>
                <p14:cNvPr id="318" name="Ink 317">
                  <a:extLst>
                    <a:ext uri="{FF2B5EF4-FFF2-40B4-BE49-F238E27FC236}">
                      <a16:creationId xmlns:a16="http://schemas.microsoft.com/office/drawing/2014/main" id="{09E63C05-9BEF-4973-9FDA-75CC9029F085}"/>
                    </a:ext>
                  </a:extLst>
                </p14:cNvPr>
                <p14:cNvContentPartPr/>
                <p14:nvPr/>
              </p14:nvContentPartPr>
              <p14:xfrm>
                <a:off x="2947260" y="3988105"/>
                <a:ext cx="63360" cy="55440"/>
              </p14:xfrm>
            </p:contentPart>
          </mc:Choice>
          <mc:Fallback>
            <p:pic>
              <p:nvPicPr>
                <p:cNvPr id="318" name="Ink 317">
                  <a:extLst>
                    <a:ext uri="{FF2B5EF4-FFF2-40B4-BE49-F238E27FC236}">
                      <a16:creationId xmlns:a16="http://schemas.microsoft.com/office/drawing/2014/main" id="{09E63C05-9BEF-4973-9FDA-75CC9029F085}"/>
                    </a:ext>
                  </a:extLst>
                </p:cNvPr>
                <p:cNvPicPr/>
                <p:nvPr/>
              </p:nvPicPr>
              <p:blipFill>
                <a:blip r:embed="rId291"/>
                <a:stretch>
                  <a:fillRect/>
                </a:stretch>
              </p:blipFill>
              <p:spPr>
                <a:xfrm>
                  <a:off x="2940396" y="3981208"/>
                  <a:ext cx="77088" cy="69234"/>
                </a:xfrm>
                <a:prstGeom prst="rect">
                  <a:avLst/>
                </a:prstGeom>
              </p:spPr>
            </p:pic>
          </mc:Fallback>
        </mc:AlternateContent>
        <mc:AlternateContent xmlns:mc="http://schemas.openxmlformats.org/markup-compatibility/2006">
          <mc:Choice xmlns:p14="http://schemas.microsoft.com/office/powerpoint/2010/main" Requires="p14">
            <p:contentPart p14:bwMode="auto" r:id="rId292">
              <p14:nvContentPartPr>
                <p14:cNvPr id="319" name="Ink 318">
                  <a:extLst>
                    <a:ext uri="{FF2B5EF4-FFF2-40B4-BE49-F238E27FC236}">
                      <a16:creationId xmlns:a16="http://schemas.microsoft.com/office/drawing/2014/main" id="{BCCC5EF2-2015-4023-9199-99FB2D24B6DE}"/>
                    </a:ext>
                  </a:extLst>
                </p14:cNvPr>
                <p14:cNvContentPartPr/>
                <p14:nvPr/>
              </p14:nvContentPartPr>
              <p14:xfrm>
                <a:off x="3061380" y="3945985"/>
                <a:ext cx="45720" cy="117720"/>
              </p14:xfrm>
            </p:contentPart>
          </mc:Choice>
          <mc:Fallback>
            <p:pic>
              <p:nvPicPr>
                <p:cNvPr id="319" name="Ink 318">
                  <a:extLst>
                    <a:ext uri="{FF2B5EF4-FFF2-40B4-BE49-F238E27FC236}">
                      <a16:creationId xmlns:a16="http://schemas.microsoft.com/office/drawing/2014/main" id="{BCCC5EF2-2015-4023-9199-99FB2D24B6DE}"/>
                    </a:ext>
                  </a:extLst>
                </p:cNvPr>
                <p:cNvPicPr/>
                <p:nvPr/>
              </p:nvPicPr>
              <p:blipFill>
                <a:blip r:embed="rId293"/>
                <a:stretch>
                  <a:fillRect/>
                </a:stretch>
              </p:blipFill>
              <p:spPr>
                <a:xfrm>
                  <a:off x="3054509" y="3939122"/>
                  <a:ext cx="59462" cy="131445"/>
                </a:xfrm>
                <a:prstGeom prst="rect">
                  <a:avLst/>
                </a:prstGeom>
              </p:spPr>
            </p:pic>
          </mc:Fallback>
        </mc:AlternateContent>
        <mc:AlternateContent xmlns:mc="http://schemas.openxmlformats.org/markup-compatibility/2006">
          <mc:Choice xmlns:p14="http://schemas.microsoft.com/office/powerpoint/2010/main" Requires="p14">
            <p:contentPart p14:bwMode="auto" r:id="rId294">
              <p14:nvContentPartPr>
                <p14:cNvPr id="320" name="Ink 319">
                  <a:extLst>
                    <a:ext uri="{FF2B5EF4-FFF2-40B4-BE49-F238E27FC236}">
                      <a16:creationId xmlns:a16="http://schemas.microsoft.com/office/drawing/2014/main" id="{2F5E1DEB-EF75-48ED-AD7C-06EBBA48B288}"/>
                    </a:ext>
                  </a:extLst>
                </p14:cNvPr>
                <p14:cNvContentPartPr/>
                <p14:nvPr/>
              </p14:nvContentPartPr>
              <p14:xfrm>
                <a:off x="3105300" y="3970465"/>
                <a:ext cx="75960" cy="67680"/>
              </p14:xfrm>
            </p:contentPart>
          </mc:Choice>
          <mc:Fallback>
            <p:pic>
              <p:nvPicPr>
                <p:cNvPr id="320" name="Ink 319">
                  <a:extLst>
                    <a:ext uri="{FF2B5EF4-FFF2-40B4-BE49-F238E27FC236}">
                      <a16:creationId xmlns:a16="http://schemas.microsoft.com/office/drawing/2014/main" id="{2F5E1DEB-EF75-48ED-AD7C-06EBBA48B288}"/>
                    </a:ext>
                  </a:extLst>
                </p:cNvPr>
                <p:cNvPicPr/>
                <p:nvPr/>
              </p:nvPicPr>
              <p:blipFill>
                <a:blip r:embed="rId295"/>
                <a:stretch>
                  <a:fillRect/>
                </a:stretch>
              </p:blipFill>
              <p:spPr>
                <a:xfrm>
                  <a:off x="3098419" y="3963591"/>
                  <a:ext cx="89723" cy="81428"/>
                </a:xfrm>
                <a:prstGeom prst="rect">
                  <a:avLst/>
                </a:prstGeom>
              </p:spPr>
            </p:pic>
          </mc:Fallback>
        </mc:AlternateContent>
        <mc:AlternateContent xmlns:mc="http://schemas.openxmlformats.org/markup-compatibility/2006">
          <mc:Choice xmlns:p14="http://schemas.microsoft.com/office/powerpoint/2010/main" Requires="p14">
            <p:contentPart p14:bwMode="auto" r:id="rId296">
              <p14:nvContentPartPr>
                <p14:cNvPr id="321" name="Ink 320">
                  <a:extLst>
                    <a:ext uri="{FF2B5EF4-FFF2-40B4-BE49-F238E27FC236}">
                      <a16:creationId xmlns:a16="http://schemas.microsoft.com/office/drawing/2014/main" id="{92BF3DA3-6F94-4769-B230-6C9089050DC5}"/>
                    </a:ext>
                  </a:extLst>
                </p14:cNvPr>
                <p14:cNvContentPartPr/>
                <p14:nvPr/>
              </p14:nvContentPartPr>
              <p14:xfrm>
                <a:off x="3224100" y="4021585"/>
                <a:ext cx="8640" cy="50040"/>
              </p14:xfrm>
            </p:contentPart>
          </mc:Choice>
          <mc:Fallback>
            <p:pic>
              <p:nvPicPr>
                <p:cNvPr id="321" name="Ink 320">
                  <a:extLst>
                    <a:ext uri="{FF2B5EF4-FFF2-40B4-BE49-F238E27FC236}">
                      <a16:creationId xmlns:a16="http://schemas.microsoft.com/office/drawing/2014/main" id="{92BF3DA3-6F94-4769-B230-6C9089050DC5}"/>
                    </a:ext>
                  </a:extLst>
                </p:cNvPr>
                <p:cNvPicPr/>
                <p:nvPr/>
              </p:nvPicPr>
              <p:blipFill>
                <a:blip r:embed="rId297"/>
                <a:stretch>
                  <a:fillRect/>
                </a:stretch>
              </p:blipFill>
              <p:spPr>
                <a:xfrm>
                  <a:off x="3217293" y="4014701"/>
                  <a:ext cx="22255" cy="63808"/>
                </a:xfrm>
                <a:prstGeom prst="rect">
                  <a:avLst/>
                </a:prstGeom>
              </p:spPr>
            </p:pic>
          </mc:Fallback>
        </mc:AlternateContent>
        <mc:AlternateContent xmlns:mc="http://schemas.openxmlformats.org/markup-compatibility/2006">
          <mc:Choice xmlns:p14="http://schemas.microsoft.com/office/powerpoint/2010/main" Requires="p14">
            <p:contentPart p14:bwMode="auto" r:id="rId298">
              <p14:nvContentPartPr>
                <p14:cNvPr id="322" name="Ink 321">
                  <a:extLst>
                    <a:ext uri="{FF2B5EF4-FFF2-40B4-BE49-F238E27FC236}">
                      <a16:creationId xmlns:a16="http://schemas.microsoft.com/office/drawing/2014/main" id="{13050DB4-7329-4825-9355-A7730E17545B}"/>
                    </a:ext>
                  </a:extLst>
                </p14:cNvPr>
                <p14:cNvContentPartPr/>
                <p14:nvPr/>
              </p14:nvContentPartPr>
              <p14:xfrm>
                <a:off x="3261180" y="3911425"/>
                <a:ext cx="52200" cy="156960"/>
              </p14:xfrm>
            </p:contentPart>
          </mc:Choice>
          <mc:Fallback>
            <p:pic>
              <p:nvPicPr>
                <p:cNvPr id="322" name="Ink 321">
                  <a:extLst>
                    <a:ext uri="{FF2B5EF4-FFF2-40B4-BE49-F238E27FC236}">
                      <a16:creationId xmlns:a16="http://schemas.microsoft.com/office/drawing/2014/main" id="{13050DB4-7329-4825-9355-A7730E17545B}"/>
                    </a:ext>
                  </a:extLst>
                </p:cNvPr>
                <p:cNvPicPr/>
                <p:nvPr/>
              </p:nvPicPr>
              <p:blipFill>
                <a:blip r:embed="rId299"/>
                <a:stretch>
                  <a:fillRect/>
                </a:stretch>
              </p:blipFill>
              <p:spPr>
                <a:xfrm>
                  <a:off x="3254291" y="3904566"/>
                  <a:ext cx="65979" cy="170678"/>
                </a:xfrm>
                <a:prstGeom prst="rect">
                  <a:avLst/>
                </a:prstGeom>
              </p:spPr>
            </p:pic>
          </mc:Fallback>
        </mc:AlternateContent>
        <mc:AlternateContent xmlns:mc="http://schemas.openxmlformats.org/markup-compatibility/2006">
          <mc:Choice xmlns:p14="http://schemas.microsoft.com/office/powerpoint/2010/main" Requires="p14">
            <p:contentPart p14:bwMode="auto" r:id="rId300">
              <p14:nvContentPartPr>
                <p14:cNvPr id="324" name="Ink 323">
                  <a:extLst>
                    <a:ext uri="{FF2B5EF4-FFF2-40B4-BE49-F238E27FC236}">
                      <a16:creationId xmlns:a16="http://schemas.microsoft.com/office/drawing/2014/main" id="{489454BE-784A-48A2-86B1-48D22B8753C5}"/>
                    </a:ext>
                  </a:extLst>
                </p14:cNvPr>
                <p14:cNvContentPartPr/>
                <p14:nvPr/>
              </p14:nvContentPartPr>
              <p14:xfrm>
                <a:off x="3334260" y="3940225"/>
                <a:ext cx="90720" cy="103680"/>
              </p14:xfrm>
            </p:contentPart>
          </mc:Choice>
          <mc:Fallback>
            <p:pic>
              <p:nvPicPr>
                <p:cNvPr id="324" name="Ink 323">
                  <a:extLst>
                    <a:ext uri="{FF2B5EF4-FFF2-40B4-BE49-F238E27FC236}">
                      <a16:creationId xmlns:a16="http://schemas.microsoft.com/office/drawing/2014/main" id="{489454BE-784A-48A2-86B1-48D22B8753C5}"/>
                    </a:ext>
                  </a:extLst>
                </p:cNvPr>
                <p:cNvPicPr/>
                <p:nvPr/>
              </p:nvPicPr>
              <p:blipFill>
                <a:blip r:embed="rId301"/>
                <a:stretch>
                  <a:fillRect/>
                </a:stretch>
              </p:blipFill>
              <p:spPr>
                <a:xfrm>
                  <a:off x="3327403" y="3933366"/>
                  <a:ext cx="104433" cy="117398"/>
                </a:xfrm>
                <a:prstGeom prst="rect">
                  <a:avLst/>
                </a:prstGeom>
              </p:spPr>
            </p:pic>
          </mc:Fallback>
        </mc:AlternateContent>
        <mc:AlternateContent xmlns:mc="http://schemas.openxmlformats.org/markup-compatibility/2006">
          <mc:Choice xmlns:p14="http://schemas.microsoft.com/office/powerpoint/2010/main" Requires="p14">
            <p:contentPart p14:bwMode="auto" r:id="rId302">
              <p14:nvContentPartPr>
                <p14:cNvPr id="325" name="Ink 324">
                  <a:extLst>
                    <a:ext uri="{FF2B5EF4-FFF2-40B4-BE49-F238E27FC236}">
                      <a16:creationId xmlns:a16="http://schemas.microsoft.com/office/drawing/2014/main" id="{185D663C-E8BB-4EF5-9FFE-20D3573FD4F0}"/>
                    </a:ext>
                  </a:extLst>
                </p14:cNvPr>
                <p14:cNvContentPartPr/>
                <p14:nvPr/>
              </p14:nvContentPartPr>
              <p14:xfrm>
                <a:off x="3474660" y="3967225"/>
                <a:ext cx="57960" cy="70560"/>
              </p14:xfrm>
            </p:contentPart>
          </mc:Choice>
          <mc:Fallback>
            <p:pic>
              <p:nvPicPr>
                <p:cNvPr id="325" name="Ink 324">
                  <a:extLst>
                    <a:ext uri="{FF2B5EF4-FFF2-40B4-BE49-F238E27FC236}">
                      <a16:creationId xmlns:a16="http://schemas.microsoft.com/office/drawing/2014/main" id="{185D663C-E8BB-4EF5-9FFE-20D3573FD4F0}"/>
                    </a:ext>
                  </a:extLst>
                </p:cNvPr>
                <p:cNvPicPr/>
                <p:nvPr/>
              </p:nvPicPr>
              <p:blipFill>
                <a:blip r:embed="rId303"/>
                <a:stretch>
                  <a:fillRect/>
                </a:stretch>
              </p:blipFill>
              <p:spPr>
                <a:xfrm>
                  <a:off x="3467810" y="3960328"/>
                  <a:ext cx="71396" cy="84354"/>
                </a:xfrm>
                <a:prstGeom prst="rect">
                  <a:avLst/>
                </a:prstGeom>
              </p:spPr>
            </p:pic>
          </mc:Fallback>
        </mc:AlternateContent>
      </p:grpSp>
      <mc:AlternateContent xmlns:mc="http://schemas.openxmlformats.org/markup-compatibility/2006">
        <mc:Choice xmlns:p14="http://schemas.microsoft.com/office/powerpoint/2010/main" Requires="p14">
          <p:contentPart p14:bwMode="auto" r:id="rId304">
            <p14:nvContentPartPr>
              <p14:cNvPr id="327" name="Ink 326">
                <a:extLst>
                  <a:ext uri="{FF2B5EF4-FFF2-40B4-BE49-F238E27FC236}">
                    <a16:creationId xmlns:a16="http://schemas.microsoft.com/office/drawing/2014/main" id="{1CA9EAB4-BEA4-45A8-BCC7-3BFA6262238E}"/>
                  </a:ext>
                </a:extLst>
              </p14:cNvPr>
              <p14:cNvContentPartPr/>
              <p14:nvPr/>
            </p14:nvContentPartPr>
            <p14:xfrm>
              <a:off x="5490869" y="4529594"/>
              <a:ext cx="65309" cy="61871"/>
            </p14:xfrm>
          </p:contentPart>
        </mc:Choice>
        <mc:Fallback>
          <p:pic>
            <p:nvPicPr>
              <p:cNvPr id="327" name="Ink 326">
                <a:extLst>
                  <a:ext uri="{FF2B5EF4-FFF2-40B4-BE49-F238E27FC236}">
                    <a16:creationId xmlns:a16="http://schemas.microsoft.com/office/drawing/2014/main" id="{1CA9EAB4-BEA4-45A8-BCC7-3BFA6262238E}"/>
                  </a:ext>
                </a:extLst>
              </p:cNvPr>
              <p:cNvPicPr/>
              <p:nvPr/>
            </p:nvPicPr>
            <p:blipFill>
              <a:blip r:embed="rId305"/>
              <a:stretch>
                <a:fillRect/>
              </a:stretch>
            </p:blipFill>
            <p:spPr>
              <a:xfrm>
                <a:off x="5481488" y="4520241"/>
                <a:ext cx="84072" cy="80576"/>
              </a:xfrm>
              <a:prstGeom prst="rect">
                <a:avLst/>
              </a:prstGeom>
            </p:spPr>
          </p:pic>
        </mc:Fallback>
      </mc:AlternateContent>
      <p:grpSp>
        <p:nvGrpSpPr>
          <p:cNvPr id="344" name="Group 343">
            <a:extLst>
              <a:ext uri="{FF2B5EF4-FFF2-40B4-BE49-F238E27FC236}">
                <a16:creationId xmlns:a16="http://schemas.microsoft.com/office/drawing/2014/main" id="{4154850A-9F4F-4B35-8358-FAFE103D39AE}"/>
              </a:ext>
            </a:extLst>
          </p:cNvPr>
          <p:cNvGrpSpPr/>
          <p:nvPr/>
        </p:nvGrpSpPr>
        <p:grpSpPr>
          <a:xfrm>
            <a:off x="5487432" y="5419854"/>
            <a:ext cx="751786" cy="280876"/>
            <a:chOff x="3752940" y="4073065"/>
            <a:chExt cx="551160" cy="205920"/>
          </a:xfrm>
        </p:grpSpPr>
        <mc:AlternateContent xmlns:mc="http://schemas.openxmlformats.org/markup-compatibility/2006">
          <mc:Choice xmlns:p14="http://schemas.microsoft.com/office/powerpoint/2010/main" Requires="p14">
            <p:contentPart p14:bwMode="auto" r:id="rId306">
              <p14:nvContentPartPr>
                <p14:cNvPr id="328" name="Ink 327">
                  <a:extLst>
                    <a:ext uri="{FF2B5EF4-FFF2-40B4-BE49-F238E27FC236}">
                      <a16:creationId xmlns:a16="http://schemas.microsoft.com/office/drawing/2014/main" id="{E3DFFAD5-DFC7-43AD-BC23-D8FC755A461D}"/>
                    </a:ext>
                  </a:extLst>
                </p14:cNvPr>
                <p14:cNvContentPartPr/>
                <p14:nvPr/>
              </p14:nvContentPartPr>
              <p14:xfrm>
                <a:off x="3752940" y="4162705"/>
                <a:ext cx="50040" cy="116280"/>
              </p14:xfrm>
            </p:contentPart>
          </mc:Choice>
          <mc:Fallback>
            <p:pic>
              <p:nvPicPr>
                <p:cNvPr id="328" name="Ink 327">
                  <a:extLst>
                    <a:ext uri="{FF2B5EF4-FFF2-40B4-BE49-F238E27FC236}">
                      <a16:creationId xmlns:a16="http://schemas.microsoft.com/office/drawing/2014/main" id="{E3DFFAD5-DFC7-43AD-BC23-D8FC755A461D}"/>
                    </a:ext>
                  </a:extLst>
                </p:cNvPr>
                <p:cNvPicPr/>
                <p:nvPr/>
              </p:nvPicPr>
              <p:blipFill>
                <a:blip r:embed="rId307"/>
                <a:stretch>
                  <a:fillRect/>
                </a:stretch>
              </p:blipFill>
              <p:spPr>
                <a:xfrm>
                  <a:off x="3746092" y="4155834"/>
                  <a:ext cx="63735" cy="130022"/>
                </a:xfrm>
                <a:prstGeom prst="rect">
                  <a:avLst/>
                </a:prstGeom>
              </p:spPr>
            </p:pic>
          </mc:Fallback>
        </mc:AlternateContent>
        <mc:AlternateContent xmlns:mc="http://schemas.openxmlformats.org/markup-compatibility/2006">
          <mc:Choice xmlns:p14="http://schemas.microsoft.com/office/powerpoint/2010/main" Requires="p14">
            <p:contentPart p14:bwMode="auto" r:id="rId308">
              <p14:nvContentPartPr>
                <p14:cNvPr id="329" name="Ink 328">
                  <a:extLst>
                    <a:ext uri="{FF2B5EF4-FFF2-40B4-BE49-F238E27FC236}">
                      <a16:creationId xmlns:a16="http://schemas.microsoft.com/office/drawing/2014/main" id="{CD471823-E48B-4557-8FD8-C9CFD6D7F8F8}"/>
                    </a:ext>
                  </a:extLst>
                </p14:cNvPr>
                <p14:cNvContentPartPr/>
                <p14:nvPr/>
              </p14:nvContentPartPr>
              <p14:xfrm>
                <a:off x="3833220" y="4115185"/>
                <a:ext cx="24840" cy="112680"/>
              </p14:xfrm>
            </p:contentPart>
          </mc:Choice>
          <mc:Fallback>
            <p:pic>
              <p:nvPicPr>
                <p:cNvPr id="329" name="Ink 328">
                  <a:extLst>
                    <a:ext uri="{FF2B5EF4-FFF2-40B4-BE49-F238E27FC236}">
                      <a16:creationId xmlns:a16="http://schemas.microsoft.com/office/drawing/2014/main" id="{CD471823-E48B-4557-8FD8-C9CFD6D7F8F8}"/>
                    </a:ext>
                  </a:extLst>
                </p:cNvPr>
                <p:cNvPicPr/>
                <p:nvPr/>
              </p:nvPicPr>
              <p:blipFill>
                <a:blip r:embed="rId309"/>
                <a:stretch>
                  <a:fillRect/>
                </a:stretch>
              </p:blipFill>
              <p:spPr>
                <a:xfrm>
                  <a:off x="3826349" y="4108324"/>
                  <a:ext cx="38581" cy="126402"/>
                </a:xfrm>
                <a:prstGeom prst="rect">
                  <a:avLst/>
                </a:prstGeom>
              </p:spPr>
            </p:pic>
          </mc:Fallback>
        </mc:AlternateContent>
        <mc:AlternateContent xmlns:mc="http://schemas.openxmlformats.org/markup-compatibility/2006">
          <mc:Choice xmlns:p14="http://schemas.microsoft.com/office/powerpoint/2010/main" Requires="p14">
            <p:contentPart p14:bwMode="auto" r:id="rId310">
              <p14:nvContentPartPr>
                <p14:cNvPr id="330" name="Ink 329">
                  <a:extLst>
                    <a:ext uri="{FF2B5EF4-FFF2-40B4-BE49-F238E27FC236}">
                      <a16:creationId xmlns:a16="http://schemas.microsoft.com/office/drawing/2014/main" id="{4C53D2C3-86DD-46D8-9F08-BCD4CB3517EF}"/>
                    </a:ext>
                  </a:extLst>
                </p14:cNvPr>
                <p14:cNvContentPartPr/>
                <p14:nvPr/>
              </p14:nvContentPartPr>
              <p14:xfrm>
                <a:off x="3893340" y="4140025"/>
                <a:ext cx="77760" cy="65880"/>
              </p14:xfrm>
            </p:contentPart>
          </mc:Choice>
          <mc:Fallback>
            <p:pic>
              <p:nvPicPr>
                <p:cNvPr id="330" name="Ink 329">
                  <a:extLst>
                    <a:ext uri="{FF2B5EF4-FFF2-40B4-BE49-F238E27FC236}">
                      <a16:creationId xmlns:a16="http://schemas.microsoft.com/office/drawing/2014/main" id="{4C53D2C3-86DD-46D8-9F08-BCD4CB3517EF}"/>
                    </a:ext>
                  </a:extLst>
                </p:cNvPr>
                <p:cNvPicPr/>
                <p:nvPr/>
              </p:nvPicPr>
              <p:blipFill>
                <a:blip r:embed="rId311"/>
                <a:stretch>
                  <a:fillRect/>
                </a:stretch>
              </p:blipFill>
              <p:spPr>
                <a:xfrm>
                  <a:off x="3886487" y="4133146"/>
                  <a:ext cx="91467" cy="79638"/>
                </a:xfrm>
                <a:prstGeom prst="rect">
                  <a:avLst/>
                </a:prstGeom>
              </p:spPr>
            </p:pic>
          </mc:Fallback>
        </mc:AlternateContent>
        <mc:AlternateContent xmlns:mc="http://schemas.openxmlformats.org/markup-compatibility/2006">
          <mc:Choice xmlns:p14="http://schemas.microsoft.com/office/powerpoint/2010/main" Requires="p14">
            <p:contentPart p14:bwMode="auto" r:id="rId312">
              <p14:nvContentPartPr>
                <p14:cNvPr id="332" name="Ink 331">
                  <a:extLst>
                    <a:ext uri="{FF2B5EF4-FFF2-40B4-BE49-F238E27FC236}">
                      <a16:creationId xmlns:a16="http://schemas.microsoft.com/office/drawing/2014/main" id="{647C617E-BB2C-4575-BE30-C53F30D5044B}"/>
                    </a:ext>
                  </a:extLst>
                </p14:cNvPr>
                <p14:cNvContentPartPr/>
                <p14:nvPr/>
              </p14:nvContentPartPr>
              <p14:xfrm>
                <a:off x="3980100" y="4180705"/>
                <a:ext cx="52200" cy="51120"/>
              </p14:xfrm>
            </p:contentPart>
          </mc:Choice>
          <mc:Fallback>
            <p:pic>
              <p:nvPicPr>
                <p:cNvPr id="332" name="Ink 331">
                  <a:extLst>
                    <a:ext uri="{FF2B5EF4-FFF2-40B4-BE49-F238E27FC236}">
                      <a16:creationId xmlns:a16="http://schemas.microsoft.com/office/drawing/2014/main" id="{647C617E-BB2C-4575-BE30-C53F30D5044B}"/>
                    </a:ext>
                  </a:extLst>
                </p:cNvPr>
                <p:cNvPicPr/>
                <p:nvPr/>
              </p:nvPicPr>
              <p:blipFill>
                <a:blip r:embed="rId313"/>
                <a:stretch>
                  <a:fillRect/>
                </a:stretch>
              </p:blipFill>
              <p:spPr>
                <a:xfrm>
                  <a:off x="3973245" y="4173818"/>
                  <a:ext cx="65909" cy="64893"/>
                </a:xfrm>
                <a:prstGeom prst="rect">
                  <a:avLst/>
                </a:prstGeom>
              </p:spPr>
            </p:pic>
          </mc:Fallback>
        </mc:AlternateContent>
        <mc:AlternateContent xmlns:mc="http://schemas.openxmlformats.org/markup-compatibility/2006">
          <mc:Choice xmlns:p14="http://schemas.microsoft.com/office/powerpoint/2010/main" Requires="p14">
            <p:contentPart p14:bwMode="auto" r:id="rId314">
              <p14:nvContentPartPr>
                <p14:cNvPr id="333" name="Ink 332">
                  <a:extLst>
                    <a:ext uri="{FF2B5EF4-FFF2-40B4-BE49-F238E27FC236}">
                      <a16:creationId xmlns:a16="http://schemas.microsoft.com/office/drawing/2014/main" id="{44BBB788-CDCE-47CC-9843-9D72D76FD88C}"/>
                    </a:ext>
                  </a:extLst>
                </p14:cNvPr>
                <p14:cNvContentPartPr/>
                <p14:nvPr/>
              </p14:nvContentPartPr>
              <p14:xfrm>
                <a:off x="4013580" y="4073065"/>
                <a:ext cx="64080" cy="160920"/>
              </p14:xfrm>
            </p:contentPart>
          </mc:Choice>
          <mc:Fallback>
            <p:pic>
              <p:nvPicPr>
                <p:cNvPr id="333" name="Ink 332">
                  <a:extLst>
                    <a:ext uri="{FF2B5EF4-FFF2-40B4-BE49-F238E27FC236}">
                      <a16:creationId xmlns:a16="http://schemas.microsoft.com/office/drawing/2014/main" id="{44BBB788-CDCE-47CC-9843-9D72D76FD88C}"/>
                    </a:ext>
                  </a:extLst>
                </p:cNvPr>
                <p:cNvPicPr/>
                <p:nvPr/>
              </p:nvPicPr>
              <p:blipFill>
                <a:blip r:embed="rId315"/>
                <a:stretch>
                  <a:fillRect/>
                </a:stretch>
              </p:blipFill>
              <p:spPr>
                <a:xfrm>
                  <a:off x="4006724" y="4066195"/>
                  <a:ext cx="77793" cy="174660"/>
                </a:xfrm>
                <a:prstGeom prst="rect">
                  <a:avLst/>
                </a:prstGeom>
              </p:spPr>
            </p:pic>
          </mc:Fallback>
        </mc:AlternateContent>
        <mc:AlternateContent xmlns:mc="http://schemas.openxmlformats.org/markup-compatibility/2006">
          <mc:Choice xmlns:p14="http://schemas.microsoft.com/office/powerpoint/2010/main" Requires="p14">
            <p:contentPart p14:bwMode="auto" r:id="rId316">
              <p14:nvContentPartPr>
                <p14:cNvPr id="334" name="Ink 333">
                  <a:extLst>
                    <a:ext uri="{FF2B5EF4-FFF2-40B4-BE49-F238E27FC236}">
                      <a16:creationId xmlns:a16="http://schemas.microsoft.com/office/drawing/2014/main" id="{6CA9194D-5D31-4235-973B-E6200399819C}"/>
                    </a:ext>
                  </a:extLst>
                </p14:cNvPr>
                <p14:cNvContentPartPr/>
                <p14:nvPr/>
              </p14:nvContentPartPr>
              <p14:xfrm>
                <a:off x="4115820" y="4132465"/>
                <a:ext cx="60120" cy="70920"/>
              </p14:xfrm>
            </p:contentPart>
          </mc:Choice>
          <mc:Fallback>
            <p:pic>
              <p:nvPicPr>
                <p:cNvPr id="334" name="Ink 333">
                  <a:extLst>
                    <a:ext uri="{FF2B5EF4-FFF2-40B4-BE49-F238E27FC236}">
                      <a16:creationId xmlns:a16="http://schemas.microsoft.com/office/drawing/2014/main" id="{6CA9194D-5D31-4235-973B-E6200399819C}"/>
                    </a:ext>
                  </a:extLst>
                </p:cNvPr>
                <p:cNvPicPr/>
                <p:nvPr/>
              </p:nvPicPr>
              <p:blipFill>
                <a:blip r:embed="rId317"/>
                <a:stretch>
                  <a:fillRect/>
                </a:stretch>
              </p:blipFill>
              <p:spPr>
                <a:xfrm>
                  <a:off x="4108934" y="4125585"/>
                  <a:ext cx="73892" cy="84681"/>
                </a:xfrm>
                <a:prstGeom prst="rect">
                  <a:avLst/>
                </a:prstGeom>
              </p:spPr>
            </p:pic>
          </mc:Fallback>
        </mc:AlternateContent>
        <mc:AlternateContent xmlns:mc="http://schemas.openxmlformats.org/markup-compatibility/2006">
          <mc:Choice xmlns:p14="http://schemas.microsoft.com/office/powerpoint/2010/main" Requires="p14">
            <p:contentPart p14:bwMode="auto" r:id="rId318">
              <p14:nvContentPartPr>
                <p14:cNvPr id="335" name="Ink 334">
                  <a:extLst>
                    <a:ext uri="{FF2B5EF4-FFF2-40B4-BE49-F238E27FC236}">
                      <a16:creationId xmlns:a16="http://schemas.microsoft.com/office/drawing/2014/main" id="{F4E518DC-1146-4A0D-B4F4-2B8684CCBCB6}"/>
                    </a:ext>
                  </a:extLst>
                </p14:cNvPr>
                <p14:cNvContentPartPr/>
                <p14:nvPr/>
              </p14:nvContentPartPr>
              <p14:xfrm>
                <a:off x="4231380" y="4134265"/>
                <a:ext cx="72720" cy="60120"/>
              </p14:xfrm>
            </p:contentPart>
          </mc:Choice>
          <mc:Fallback>
            <p:pic>
              <p:nvPicPr>
                <p:cNvPr id="335" name="Ink 334">
                  <a:extLst>
                    <a:ext uri="{FF2B5EF4-FFF2-40B4-BE49-F238E27FC236}">
                      <a16:creationId xmlns:a16="http://schemas.microsoft.com/office/drawing/2014/main" id="{F4E518DC-1146-4A0D-B4F4-2B8684CCBCB6}"/>
                    </a:ext>
                  </a:extLst>
                </p:cNvPr>
                <p:cNvPicPr/>
                <p:nvPr/>
              </p:nvPicPr>
              <p:blipFill>
                <a:blip r:embed="rId319"/>
                <a:stretch>
                  <a:fillRect/>
                </a:stretch>
              </p:blipFill>
              <p:spPr>
                <a:xfrm>
                  <a:off x="4224505" y="4127379"/>
                  <a:ext cx="86471" cy="73892"/>
                </a:xfrm>
                <a:prstGeom prst="rect">
                  <a:avLst/>
                </a:prstGeom>
              </p:spPr>
            </p:pic>
          </mc:Fallback>
        </mc:AlternateContent>
      </p:grpSp>
      <p:grpSp>
        <p:nvGrpSpPr>
          <p:cNvPr id="343" name="Group 342">
            <a:extLst>
              <a:ext uri="{FF2B5EF4-FFF2-40B4-BE49-F238E27FC236}">
                <a16:creationId xmlns:a16="http://schemas.microsoft.com/office/drawing/2014/main" id="{DC4A1841-DE7F-44C5-81C6-083DB83D9301}"/>
              </a:ext>
            </a:extLst>
          </p:cNvPr>
          <p:cNvGrpSpPr/>
          <p:nvPr/>
        </p:nvGrpSpPr>
        <p:grpSpPr>
          <a:xfrm>
            <a:off x="6305018" y="5821036"/>
            <a:ext cx="738528" cy="251905"/>
            <a:chOff x="4352340" y="4367185"/>
            <a:chExt cx="541440" cy="184680"/>
          </a:xfrm>
        </p:grpSpPr>
        <mc:AlternateContent xmlns:mc="http://schemas.openxmlformats.org/markup-compatibility/2006">
          <mc:Choice xmlns:p14="http://schemas.microsoft.com/office/powerpoint/2010/main" Requires="p14">
            <p:contentPart p14:bwMode="auto" r:id="rId320">
              <p14:nvContentPartPr>
                <p14:cNvPr id="336" name="Ink 335">
                  <a:extLst>
                    <a:ext uri="{FF2B5EF4-FFF2-40B4-BE49-F238E27FC236}">
                      <a16:creationId xmlns:a16="http://schemas.microsoft.com/office/drawing/2014/main" id="{67F9765E-6EA6-4AB0-9A27-FE53529F62AB}"/>
                    </a:ext>
                  </a:extLst>
                </p14:cNvPr>
                <p14:cNvContentPartPr/>
                <p14:nvPr/>
              </p14:nvContentPartPr>
              <p14:xfrm>
                <a:off x="4352340" y="4405345"/>
                <a:ext cx="68760" cy="146520"/>
              </p14:xfrm>
            </p:contentPart>
          </mc:Choice>
          <mc:Fallback>
            <p:pic>
              <p:nvPicPr>
                <p:cNvPr id="336" name="Ink 335">
                  <a:extLst>
                    <a:ext uri="{FF2B5EF4-FFF2-40B4-BE49-F238E27FC236}">
                      <a16:creationId xmlns:a16="http://schemas.microsoft.com/office/drawing/2014/main" id="{67F9765E-6EA6-4AB0-9A27-FE53529F62AB}"/>
                    </a:ext>
                  </a:extLst>
                </p:cNvPr>
                <p:cNvPicPr/>
                <p:nvPr/>
              </p:nvPicPr>
              <p:blipFill>
                <a:blip r:embed="rId321"/>
                <a:stretch>
                  <a:fillRect/>
                </a:stretch>
              </p:blipFill>
              <p:spPr>
                <a:xfrm>
                  <a:off x="4345464" y="4398481"/>
                  <a:ext cx="82512" cy="160248"/>
                </a:xfrm>
                <a:prstGeom prst="rect">
                  <a:avLst/>
                </a:prstGeom>
              </p:spPr>
            </p:pic>
          </mc:Fallback>
        </mc:AlternateContent>
        <mc:AlternateContent xmlns:mc="http://schemas.openxmlformats.org/markup-compatibility/2006">
          <mc:Choice xmlns:p14="http://schemas.microsoft.com/office/powerpoint/2010/main" Requires="p14">
            <p:contentPart p14:bwMode="auto" r:id="rId322">
              <p14:nvContentPartPr>
                <p14:cNvPr id="337" name="Ink 336">
                  <a:extLst>
                    <a:ext uri="{FF2B5EF4-FFF2-40B4-BE49-F238E27FC236}">
                      <a16:creationId xmlns:a16="http://schemas.microsoft.com/office/drawing/2014/main" id="{00F9416D-60AE-4E4E-99D3-31456EEA7518}"/>
                    </a:ext>
                  </a:extLst>
                </p14:cNvPr>
                <p14:cNvContentPartPr/>
                <p14:nvPr/>
              </p14:nvContentPartPr>
              <p14:xfrm>
                <a:off x="4469700" y="4376905"/>
                <a:ext cx="32760" cy="109800"/>
              </p14:xfrm>
            </p:contentPart>
          </mc:Choice>
          <mc:Fallback>
            <p:pic>
              <p:nvPicPr>
                <p:cNvPr id="337" name="Ink 336">
                  <a:extLst>
                    <a:ext uri="{FF2B5EF4-FFF2-40B4-BE49-F238E27FC236}">
                      <a16:creationId xmlns:a16="http://schemas.microsoft.com/office/drawing/2014/main" id="{00F9416D-60AE-4E4E-99D3-31456EEA7518}"/>
                    </a:ext>
                  </a:extLst>
                </p:cNvPr>
                <p:cNvPicPr/>
                <p:nvPr/>
              </p:nvPicPr>
              <p:blipFill>
                <a:blip r:embed="rId323"/>
                <a:stretch>
                  <a:fillRect/>
                </a:stretch>
              </p:blipFill>
              <p:spPr>
                <a:xfrm>
                  <a:off x="4462831" y="4370042"/>
                  <a:ext cx="46498" cy="123525"/>
                </a:xfrm>
                <a:prstGeom prst="rect">
                  <a:avLst/>
                </a:prstGeom>
              </p:spPr>
            </p:pic>
          </mc:Fallback>
        </mc:AlternateContent>
        <mc:AlternateContent xmlns:mc="http://schemas.openxmlformats.org/markup-compatibility/2006">
          <mc:Choice xmlns:p14="http://schemas.microsoft.com/office/powerpoint/2010/main" Requires="p14">
            <p:contentPart p14:bwMode="auto" r:id="rId324">
              <p14:nvContentPartPr>
                <p14:cNvPr id="338" name="Ink 337">
                  <a:extLst>
                    <a:ext uri="{FF2B5EF4-FFF2-40B4-BE49-F238E27FC236}">
                      <a16:creationId xmlns:a16="http://schemas.microsoft.com/office/drawing/2014/main" id="{FF1C417A-D9C7-4F32-A46D-25B178599917}"/>
                    </a:ext>
                  </a:extLst>
                </p14:cNvPr>
                <p14:cNvContentPartPr/>
                <p14:nvPr/>
              </p14:nvContentPartPr>
              <p14:xfrm>
                <a:off x="4502100" y="4405345"/>
                <a:ext cx="63360" cy="66600"/>
              </p14:xfrm>
            </p:contentPart>
          </mc:Choice>
          <mc:Fallback>
            <p:pic>
              <p:nvPicPr>
                <p:cNvPr id="338" name="Ink 337">
                  <a:extLst>
                    <a:ext uri="{FF2B5EF4-FFF2-40B4-BE49-F238E27FC236}">
                      <a16:creationId xmlns:a16="http://schemas.microsoft.com/office/drawing/2014/main" id="{FF1C417A-D9C7-4F32-A46D-25B178599917}"/>
                    </a:ext>
                  </a:extLst>
                </p:cNvPr>
                <p:cNvPicPr/>
                <p:nvPr/>
              </p:nvPicPr>
              <p:blipFill>
                <a:blip r:embed="rId325"/>
                <a:stretch>
                  <a:fillRect/>
                </a:stretch>
              </p:blipFill>
              <p:spPr>
                <a:xfrm>
                  <a:off x="4495207" y="4398474"/>
                  <a:ext cx="77145" cy="80343"/>
                </a:xfrm>
                <a:prstGeom prst="rect">
                  <a:avLst/>
                </a:prstGeom>
              </p:spPr>
            </p:pic>
          </mc:Fallback>
        </mc:AlternateContent>
        <mc:AlternateContent xmlns:mc="http://schemas.openxmlformats.org/markup-compatibility/2006">
          <mc:Choice xmlns:p14="http://schemas.microsoft.com/office/powerpoint/2010/main" Requires="p14">
            <p:contentPart p14:bwMode="auto" r:id="rId326">
              <p14:nvContentPartPr>
                <p14:cNvPr id="339" name="Ink 338">
                  <a:extLst>
                    <a:ext uri="{FF2B5EF4-FFF2-40B4-BE49-F238E27FC236}">
                      <a16:creationId xmlns:a16="http://schemas.microsoft.com/office/drawing/2014/main" id="{3D50A592-1D92-4A46-A8FB-38306F1236C3}"/>
                    </a:ext>
                  </a:extLst>
                </p14:cNvPr>
                <p14:cNvContentPartPr/>
                <p14:nvPr/>
              </p14:nvContentPartPr>
              <p14:xfrm>
                <a:off x="4601100" y="4457545"/>
                <a:ext cx="30600" cy="61560"/>
              </p14:xfrm>
            </p:contentPart>
          </mc:Choice>
          <mc:Fallback>
            <p:pic>
              <p:nvPicPr>
                <p:cNvPr id="339" name="Ink 338">
                  <a:extLst>
                    <a:ext uri="{FF2B5EF4-FFF2-40B4-BE49-F238E27FC236}">
                      <a16:creationId xmlns:a16="http://schemas.microsoft.com/office/drawing/2014/main" id="{3D50A592-1D92-4A46-A8FB-38306F1236C3}"/>
                    </a:ext>
                  </a:extLst>
                </p:cNvPr>
                <p:cNvPicPr/>
                <p:nvPr/>
              </p:nvPicPr>
              <p:blipFill>
                <a:blip r:embed="rId327"/>
                <a:stretch>
                  <a:fillRect/>
                </a:stretch>
              </p:blipFill>
              <p:spPr>
                <a:xfrm>
                  <a:off x="4594182" y="4450676"/>
                  <a:ext cx="44437" cy="75299"/>
                </a:xfrm>
                <a:prstGeom prst="rect">
                  <a:avLst/>
                </a:prstGeom>
              </p:spPr>
            </p:pic>
          </mc:Fallback>
        </mc:AlternateContent>
        <mc:AlternateContent xmlns:mc="http://schemas.openxmlformats.org/markup-compatibility/2006">
          <mc:Choice xmlns:p14="http://schemas.microsoft.com/office/powerpoint/2010/main" Requires="p14">
            <p:contentPart p14:bwMode="auto" r:id="rId328">
              <p14:nvContentPartPr>
                <p14:cNvPr id="340" name="Ink 339">
                  <a:extLst>
                    <a:ext uri="{FF2B5EF4-FFF2-40B4-BE49-F238E27FC236}">
                      <a16:creationId xmlns:a16="http://schemas.microsoft.com/office/drawing/2014/main" id="{D7A8358D-30B6-4B01-A328-121800188D19}"/>
                    </a:ext>
                  </a:extLst>
                </p14:cNvPr>
                <p14:cNvContentPartPr/>
                <p14:nvPr/>
              </p14:nvContentPartPr>
              <p14:xfrm>
                <a:off x="4628820" y="4367185"/>
                <a:ext cx="45360" cy="152280"/>
              </p14:xfrm>
            </p:contentPart>
          </mc:Choice>
          <mc:Fallback>
            <p:pic>
              <p:nvPicPr>
                <p:cNvPr id="340" name="Ink 339">
                  <a:extLst>
                    <a:ext uri="{FF2B5EF4-FFF2-40B4-BE49-F238E27FC236}">
                      <a16:creationId xmlns:a16="http://schemas.microsoft.com/office/drawing/2014/main" id="{D7A8358D-30B6-4B01-A328-121800188D19}"/>
                    </a:ext>
                  </a:extLst>
                </p:cNvPr>
                <p:cNvPicPr/>
                <p:nvPr/>
              </p:nvPicPr>
              <p:blipFill>
                <a:blip r:embed="rId329"/>
                <a:stretch>
                  <a:fillRect/>
                </a:stretch>
              </p:blipFill>
              <p:spPr>
                <a:xfrm>
                  <a:off x="4621923" y="4360323"/>
                  <a:ext cx="59154" cy="166004"/>
                </a:xfrm>
                <a:prstGeom prst="rect">
                  <a:avLst/>
                </a:prstGeom>
              </p:spPr>
            </p:pic>
          </mc:Fallback>
        </mc:AlternateContent>
        <mc:AlternateContent xmlns:mc="http://schemas.openxmlformats.org/markup-compatibility/2006">
          <mc:Choice xmlns:p14="http://schemas.microsoft.com/office/powerpoint/2010/main" Requires="p14">
            <p:contentPart p14:bwMode="auto" r:id="rId330">
              <p14:nvContentPartPr>
                <p14:cNvPr id="341" name="Ink 340">
                  <a:extLst>
                    <a:ext uri="{FF2B5EF4-FFF2-40B4-BE49-F238E27FC236}">
                      <a16:creationId xmlns:a16="http://schemas.microsoft.com/office/drawing/2014/main" id="{F3739F45-3E1D-4B31-9A19-2FE76BA24413}"/>
                    </a:ext>
                  </a:extLst>
                </p14:cNvPr>
                <p14:cNvContentPartPr/>
                <p14:nvPr/>
              </p14:nvContentPartPr>
              <p14:xfrm>
                <a:off x="4717020" y="4395265"/>
                <a:ext cx="84960" cy="81720"/>
              </p14:xfrm>
            </p:contentPart>
          </mc:Choice>
          <mc:Fallback>
            <p:pic>
              <p:nvPicPr>
                <p:cNvPr id="341" name="Ink 340">
                  <a:extLst>
                    <a:ext uri="{FF2B5EF4-FFF2-40B4-BE49-F238E27FC236}">
                      <a16:creationId xmlns:a16="http://schemas.microsoft.com/office/drawing/2014/main" id="{F3739F45-3E1D-4B31-9A19-2FE76BA24413}"/>
                    </a:ext>
                  </a:extLst>
                </p:cNvPr>
                <p:cNvPicPr/>
                <p:nvPr/>
              </p:nvPicPr>
              <p:blipFill>
                <a:blip r:embed="rId331"/>
                <a:stretch>
                  <a:fillRect/>
                </a:stretch>
              </p:blipFill>
              <p:spPr>
                <a:xfrm>
                  <a:off x="4710160" y="4388389"/>
                  <a:ext cx="98416" cy="95472"/>
                </a:xfrm>
                <a:prstGeom prst="rect">
                  <a:avLst/>
                </a:prstGeom>
              </p:spPr>
            </p:pic>
          </mc:Fallback>
        </mc:AlternateContent>
        <mc:AlternateContent xmlns:mc="http://schemas.openxmlformats.org/markup-compatibility/2006">
          <mc:Choice xmlns:p14="http://schemas.microsoft.com/office/powerpoint/2010/main" Requires="p14">
            <p:contentPart p14:bwMode="auto" r:id="rId332">
              <p14:nvContentPartPr>
                <p14:cNvPr id="342" name="Ink 341">
                  <a:extLst>
                    <a:ext uri="{FF2B5EF4-FFF2-40B4-BE49-F238E27FC236}">
                      <a16:creationId xmlns:a16="http://schemas.microsoft.com/office/drawing/2014/main" id="{BCB30740-78A9-412F-8ECE-2751D88A02C2}"/>
                    </a:ext>
                  </a:extLst>
                </p14:cNvPr>
                <p14:cNvContentPartPr/>
                <p14:nvPr/>
              </p14:nvContentPartPr>
              <p14:xfrm>
                <a:off x="4844820" y="4425865"/>
                <a:ext cx="48960" cy="61200"/>
              </p14:xfrm>
            </p:contentPart>
          </mc:Choice>
          <mc:Fallback>
            <p:pic>
              <p:nvPicPr>
                <p:cNvPr id="342" name="Ink 341">
                  <a:extLst>
                    <a:ext uri="{FF2B5EF4-FFF2-40B4-BE49-F238E27FC236}">
                      <a16:creationId xmlns:a16="http://schemas.microsoft.com/office/drawing/2014/main" id="{BCB30740-78A9-412F-8ECE-2751D88A02C2}"/>
                    </a:ext>
                  </a:extLst>
                </p:cNvPr>
                <p:cNvPicPr/>
                <p:nvPr/>
              </p:nvPicPr>
              <p:blipFill>
                <a:blip r:embed="rId333"/>
                <a:stretch>
                  <a:fillRect/>
                </a:stretch>
              </p:blipFill>
              <p:spPr>
                <a:xfrm>
                  <a:off x="4837902" y="4418977"/>
                  <a:ext cx="62797" cy="74977"/>
                </a:xfrm>
                <a:prstGeom prst="rect">
                  <a:avLst/>
                </a:prstGeom>
              </p:spPr>
            </p:pic>
          </mc:Fallback>
        </mc:AlternateContent>
      </p:grpSp>
      <mc:AlternateContent xmlns:mc="http://schemas.openxmlformats.org/markup-compatibility/2006">
        <mc:Choice xmlns:p14="http://schemas.microsoft.com/office/powerpoint/2010/main" Requires="p14">
          <p:contentPart p14:bwMode="auto" r:id="rId334">
            <p14:nvContentPartPr>
              <p14:cNvPr id="345" name="Ink 344">
                <a:extLst>
                  <a:ext uri="{FF2B5EF4-FFF2-40B4-BE49-F238E27FC236}">
                    <a16:creationId xmlns:a16="http://schemas.microsoft.com/office/drawing/2014/main" id="{C3BA0452-2242-49F3-87D9-F6316ED8117C}"/>
                  </a:ext>
                </a:extLst>
              </p14:cNvPr>
              <p14:cNvContentPartPr/>
              <p14:nvPr/>
            </p14:nvContentPartPr>
            <p14:xfrm>
              <a:off x="6738225" y="4592615"/>
              <a:ext cx="78076" cy="87897"/>
            </p14:xfrm>
          </p:contentPart>
        </mc:Choice>
        <mc:Fallback>
          <p:pic>
            <p:nvPicPr>
              <p:cNvPr id="345" name="Ink 344">
                <a:extLst>
                  <a:ext uri="{FF2B5EF4-FFF2-40B4-BE49-F238E27FC236}">
                    <a16:creationId xmlns:a16="http://schemas.microsoft.com/office/drawing/2014/main" id="{C3BA0452-2242-49F3-87D9-F6316ED8117C}"/>
                  </a:ext>
                </a:extLst>
              </p:cNvPr>
              <p:cNvPicPr/>
              <p:nvPr/>
            </p:nvPicPr>
            <p:blipFill>
              <a:blip r:embed="rId335"/>
              <a:stretch>
                <a:fillRect/>
              </a:stretch>
            </p:blipFill>
            <p:spPr>
              <a:xfrm>
                <a:off x="6728827" y="4583249"/>
                <a:ext cx="96872" cy="106629"/>
              </a:xfrm>
              <a:prstGeom prst="rect">
                <a:avLst/>
              </a:prstGeom>
            </p:spPr>
          </p:pic>
        </mc:Fallback>
      </mc:AlternateContent>
      <p:grpSp>
        <p:nvGrpSpPr>
          <p:cNvPr id="355" name="Group 354">
            <a:extLst>
              <a:ext uri="{FF2B5EF4-FFF2-40B4-BE49-F238E27FC236}">
                <a16:creationId xmlns:a16="http://schemas.microsoft.com/office/drawing/2014/main" id="{6A7B4DB8-0B81-4AF7-9242-BCB9615FA6CA}"/>
              </a:ext>
            </a:extLst>
          </p:cNvPr>
          <p:cNvGrpSpPr/>
          <p:nvPr/>
        </p:nvGrpSpPr>
        <p:grpSpPr>
          <a:xfrm>
            <a:off x="6845656" y="6264447"/>
            <a:ext cx="706610" cy="286769"/>
            <a:chOff x="4748700" y="4692265"/>
            <a:chExt cx="518040" cy="210240"/>
          </a:xfrm>
        </p:grpSpPr>
        <mc:AlternateContent xmlns:mc="http://schemas.openxmlformats.org/markup-compatibility/2006">
          <mc:Choice xmlns:p14="http://schemas.microsoft.com/office/powerpoint/2010/main" Requires="p14">
            <p:contentPart p14:bwMode="auto" r:id="rId336">
              <p14:nvContentPartPr>
                <p14:cNvPr id="346" name="Ink 345">
                  <a:extLst>
                    <a:ext uri="{FF2B5EF4-FFF2-40B4-BE49-F238E27FC236}">
                      <a16:creationId xmlns:a16="http://schemas.microsoft.com/office/drawing/2014/main" id="{DC61ACBC-9186-4571-A44B-CC7A3C09E975}"/>
                    </a:ext>
                  </a:extLst>
                </p14:cNvPr>
                <p14:cNvContentPartPr/>
                <p14:nvPr/>
              </p14:nvContentPartPr>
              <p14:xfrm>
                <a:off x="4748700" y="4738705"/>
                <a:ext cx="64800" cy="163800"/>
              </p14:xfrm>
            </p:contentPart>
          </mc:Choice>
          <mc:Fallback>
            <p:pic>
              <p:nvPicPr>
                <p:cNvPr id="346" name="Ink 345">
                  <a:extLst>
                    <a:ext uri="{FF2B5EF4-FFF2-40B4-BE49-F238E27FC236}">
                      <a16:creationId xmlns:a16="http://schemas.microsoft.com/office/drawing/2014/main" id="{DC61ACBC-9186-4571-A44B-CC7A3C09E975}"/>
                    </a:ext>
                  </a:extLst>
                </p:cNvPr>
                <p:cNvPicPr/>
                <p:nvPr/>
              </p:nvPicPr>
              <p:blipFill>
                <a:blip r:embed="rId337"/>
                <a:stretch>
                  <a:fillRect/>
                </a:stretch>
              </p:blipFill>
              <p:spPr>
                <a:xfrm>
                  <a:off x="4741823" y="4731836"/>
                  <a:ext cx="78553" cy="177538"/>
                </a:xfrm>
                <a:prstGeom prst="rect">
                  <a:avLst/>
                </a:prstGeom>
              </p:spPr>
            </p:pic>
          </mc:Fallback>
        </mc:AlternateContent>
        <mc:AlternateContent xmlns:mc="http://schemas.openxmlformats.org/markup-compatibility/2006">
          <mc:Choice xmlns:p14="http://schemas.microsoft.com/office/powerpoint/2010/main" Requires="p14">
            <p:contentPart p14:bwMode="auto" r:id="rId338">
              <p14:nvContentPartPr>
                <p14:cNvPr id="347" name="Ink 346">
                  <a:extLst>
                    <a:ext uri="{FF2B5EF4-FFF2-40B4-BE49-F238E27FC236}">
                      <a16:creationId xmlns:a16="http://schemas.microsoft.com/office/drawing/2014/main" id="{C6CDEA98-6F7B-4721-83E1-F4BCB6E5AAA4}"/>
                    </a:ext>
                  </a:extLst>
                </p14:cNvPr>
                <p14:cNvContentPartPr/>
                <p14:nvPr/>
              </p14:nvContentPartPr>
              <p14:xfrm>
                <a:off x="4845540" y="4707745"/>
                <a:ext cx="47880" cy="129600"/>
              </p14:xfrm>
            </p:contentPart>
          </mc:Choice>
          <mc:Fallback>
            <p:pic>
              <p:nvPicPr>
                <p:cNvPr id="347" name="Ink 346">
                  <a:extLst>
                    <a:ext uri="{FF2B5EF4-FFF2-40B4-BE49-F238E27FC236}">
                      <a16:creationId xmlns:a16="http://schemas.microsoft.com/office/drawing/2014/main" id="{C6CDEA98-6F7B-4721-83E1-F4BCB6E5AAA4}"/>
                    </a:ext>
                  </a:extLst>
                </p:cNvPr>
                <p:cNvPicPr/>
                <p:nvPr/>
              </p:nvPicPr>
              <p:blipFill>
                <a:blip r:embed="rId339"/>
                <a:stretch>
                  <a:fillRect/>
                </a:stretch>
              </p:blipFill>
              <p:spPr>
                <a:xfrm>
                  <a:off x="4838662" y="4700882"/>
                  <a:ext cx="61636" cy="143325"/>
                </a:xfrm>
                <a:prstGeom prst="rect">
                  <a:avLst/>
                </a:prstGeom>
              </p:spPr>
            </p:pic>
          </mc:Fallback>
        </mc:AlternateContent>
        <mc:AlternateContent xmlns:mc="http://schemas.openxmlformats.org/markup-compatibility/2006">
          <mc:Choice xmlns:p14="http://schemas.microsoft.com/office/powerpoint/2010/main" Requires="p14">
            <p:contentPart p14:bwMode="auto" r:id="rId340">
              <p14:nvContentPartPr>
                <p14:cNvPr id="348" name="Ink 347">
                  <a:extLst>
                    <a:ext uri="{FF2B5EF4-FFF2-40B4-BE49-F238E27FC236}">
                      <a16:creationId xmlns:a16="http://schemas.microsoft.com/office/drawing/2014/main" id="{1CD854FC-8F2A-4FC7-8FFF-ED37C9E5D981}"/>
                    </a:ext>
                  </a:extLst>
                </p14:cNvPr>
                <p14:cNvContentPartPr/>
                <p14:nvPr/>
              </p14:nvContentPartPr>
              <p14:xfrm>
                <a:off x="4889460" y="4750945"/>
                <a:ext cx="32400" cy="63360"/>
              </p14:xfrm>
            </p:contentPart>
          </mc:Choice>
          <mc:Fallback>
            <p:pic>
              <p:nvPicPr>
                <p:cNvPr id="348" name="Ink 347">
                  <a:extLst>
                    <a:ext uri="{FF2B5EF4-FFF2-40B4-BE49-F238E27FC236}">
                      <a16:creationId xmlns:a16="http://schemas.microsoft.com/office/drawing/2014/main" id="{1CD854FC-8F2A-4FC7-8FFF-ED37C9E5D981}"/>
                    </a:ext>
                  </a:extLst>
                </p:cNvPr>
                <p:cNvPicPr/>
                <p:nvPr/>
              </p:nvPicPr>
              <p:blipFill>
                <a:blip r:embed="rId341"/>
                <a:stretch>
                  <a:fillRect/>
                </a:stretch>
              </p:blipFill>
              <p:spPr>
                <a:xfrm>
                  <a:off x="4882611" y="4744081"/>
                  <a:ext cx="46098" cy="77088"/>
                </a:xfrm>
                <a:prstGeom prst="rect">
                  <a:avLst/>
                </a:prstGeom>
              </p:spPr>
            </p:pic>
          </mc:Fallback>
        </mc:AlternateContent>
        <mc:AlternateContent xmlns:mc="http://schemas.openxmlformats.org/markup-compatibility/2006">
          <mc:Choice xmlns:p14="http://schemas.microsoft.com/office/powerpoint/2010/main" Requires="p14">
            <p:contentPart p14:bwMode="auto" r:id="rId342">
              <p14:nvContentPartPr>
                <p14:cNvPr id="349" name="Ink 348">
                  <a:extLst>
                    <a:ext uri="{FF2B5EF4-FFF2-40B4-BE49-F238E27FC236}">
                      <a16:creationId xmlns:a16="http://schemas.microsoft.com/office/drawing/2014/main" id="{42C2D3E7-732A-4DC2-91D4-983E9CCA45C3}"/>
                    </a:ext>
                  </a:extLst>
                </p14:cNvPr>
                <p14:cNvContentPartPr/>
                <p14:nvPr/>
              </p14:nvContentPartPr>
              <p14:xfrm>
                <a:off x="4927260" y="4736185"/>
                <a:ext cx="82800" cy="83520"/>
              </p14:xfrm>
            </p:contentPart>
          </mc:Choice>
          <mc:Fallback>
            <p:pic>
              <p:nvPicPr>
                <p:cNvPr id="349" name="Ink 348">
                  <a:extLst>
                    <a:ext uri="{FF2B5EF4-FFF2-40B4-BE49-F238E27FC236}">
                      <a16:creationId xmlns:a16="http://schemas.microsoft.com/office/drawing/2014/main" id="{42C2D3E7-732A-4DC2-91D4-983E9CCA45C3}"/>
                    </a:ext>
                  </a:extLst>
                </p:cNvPr>
                <p:cNvPicPr/>
                <p:nvPr/>
              </p:nvPicPr>
              <p:blipFill>
                <a:blip r:embed="rId343"/>
                <a:stretch>
                  <a:fillRect/>
                </a:stretch>
              </p:blipFill>
              <p:spPr>
                <a:xfrm>
                  <a:off x="4920382" y="4729313"/>
                  <a:ext cx="96556" cy="97264"/>
                </a:xfrm>
                <a:prstGeom prst="rect">
                  <a:avLst/>
                </a:prstGeom>
              </p:spPr>
            </p:pic>
          </mc:Fallback>
        </mc:AlternateContent>
        <mc:AlternateContent xmlns:mc="http://schemas.openxmlformats.org/markup-compatibility/2006">
          <mc:Choice xmlns:p14="http://schemas.microsoft.com/office/powerpoint/2010/main" Requires="p14">
            <p:contentPart p14:bwMode="auto" r:id="rId344">
              <p14:nvContentPartPr>
                <p14:cNvPr id="350" name="Ink 349">
                  <a:extLst>
                    <a:ext uri="{FF2B5EF4-FFF2-40B4-BE49-F238E27FC236}">
                      <a16:creationId xmlns:a16="http://schemas.microsoft.com/office/drawing/2014/main" id="{BB8BCB2E-447F-4AC8-9AD0-2D2D03B9D3D5}"/>
                    </a:ext>
                  </a:extLst>
                </p14:cNvPr>
                <p14:cNvContentPartPr/>
                <p14:nvPr/>
              </p14:nvContentPartPr>
              <p14:xfrm>
                <a:off x="4989900" y="4801705"/>
                <a:ext cx="1440" cy="41760"/>
              </p14:xfrm>
            </p:contentPart>
          </mc:Choice>
          <mc:Fallback>
            <p:pic>
              <p:nvPicPr>
                <p:cNvPr id="350" name="Ink 349">
                  <a:extLst>
                    <a:ext uri="{FF2B5EF4-FFF2-40B4-BE49-F238E27FC236}">
                      <a16:creationId xmlns:a16="http://schemas.microsoft.com/office/drawing/2014/main" id="{BB8BCB2E-447F-4AC8-9AD0-2D2D03B9D3D5}"/>
                    </a:ext>
                  </a:extLst>
                </p:cNvPr>
                <p:cNvPicPr/>
                <p:nvPr/>
              </p:nvPicPr>
              <p:blipFill>
                <a:blip r:embed="rId345"/>
                <a:stretch>
                  <a:fillRect/>
                </a:stretch>
              </p:blipFill>
              <p:spPr>
                <a:xfrm>
                  <a:off x="4982412" y="4794833"/>
                  <a:ext cx="16416" cy="55239"/>
                </a:xfrm>
                <a:prstGeom prst="rect">
                  <a:avLst/>
                </a:prstGeom>
              </p:spPr>
            </p:pic>
          </mc:Fallback>
        </mc:AlternateContent>
        <mc:AlternateContent xmlns:mc="http://schemas.openxmlformats.org/markup-compatibility/2006">
          <mc:Choice xmlns:p14="http://schemas.microsoft.com/office/powerpoint/2010/main" Requires="p14">
            <p:contentPart p14:bwMode="auto" r:id="rId346">
              <p14:nvContentPartPr>
                <p14:cNvPr id="351" name="Ink 350">
                  <a:extLst>
                    <a:ext uri="{FF2B5EF4-FFF2-40B4-BE49-F238E27FC236}">
                      <a16:creationId xmlns:a16="http://schemas.microsoft.com/office/drawing/2014/main" id="{576BC58E-44B5-410D-900B-58162D82652A}"/>
                    </a:ext>
                  </a:extLst>
                </p14:cNvPr>
                <p14:cNvContentPartPr/>
                <p14:nvPr/>
              </p14:nvContentPartPr>
              <p14:xfrm>
                <a:off x="4954980" y="4771105"/>
                <a:ext cx="34560" cy="50040"/>
              </p14:xfrm>
            </p:contentPart>
          </mc:Choice>
          <mc:Fallback>
            <p:pic>
              <p:nvPicPr>
                <p:cNvPr id="351" name="Ink 350">
                  <a:extLst>
                    <a:ext uri="{FF2B5EF4-FFF2-40B4-BE49-F238E27FC236}">
                      <a16:creationId xmlns:a16="http://schemas.microsoft.com/office/drawing/2014/main" id="{576BC58E-44B5-410D-900B-58162D82652A}"/>
                    </a:ext>
                  </a:extLst>
                </p:cNvPr>
                <p:cNvPicPr/>
                <p:nvPr/>
              </p:nvPicPr>
              <p:blipFill>
                <a:blip r:embed="rId347"/>
                <a:stretch>
                  <a:fillRect/>
                </a:stretch>
              </p:blipFill>
              <p:spPr>
                <a:xfrm>
                  <a:off x="4948068" y="4764221"/>
                  <a:ext cx="48384" cy="63808"/>
                </a:xfrm>
                <a:prstGeom prst="rect">
                  <a:avLst/>
                </a:prstGeom>
              </p:spPr>
            </p:pic>
          </mc:Fallback>
        </mc:AlternateContent>
        <mc:AlternateContent xmlns:mc="http://schemas.openxmlformats.org/markup-compatibility/2006">
          <mc:Choice xmlns:p14="http://schemas.microsoft.com/office/powerpoint/2010/main" Requires="p14">
            <p:contentPart p14:bwMode="auto" r:id="rId348">
              <p14:nvContentPartPr>
                <p14:cNvPr id="352" name="Ink 351">
                  <a:extLst>
                    <a:ext uri="{FF2B5EF4-FFF2-40B4-BE49-F238E27FC236}">
                      <a16:creationId xmlns:a16="http://schemas.microsoft.com/office/drawing/2014/main" id="{68D7CABB-AB86-41C7-8FF1-24ED2A9CF24D}"/>
                    </a:ext>
                  </a:extLst>
                </p14:cNvPr>
                <p14:cNvContentPartPr/>
                <p14:nvPr/>
              </p14:nvContentPartPr>
              <p14:xfrm>
                <a:off x="5015820" y="4692265"/>
                <a:ext cx="24480" cy="173880"/>
              </p14:xfrm>
            </p:contentPart>
          </mc:Choice>
          <mc:Fallback>
            <p:pic>
              <p:nvPicPr>
                <p:cNvPr id="352" name="Ink 351">
                  <a:extLst>
                    <a:ext uri="{FF2B5EF4-FFF2-40B4-BE49-F238E27FC236}">
                      <a16:creationId xmlns:a16="http://schemas.microsoft.com/office/drawing/2014/main" id="{68D7CABB-AB86-41C7-8FF1-24ED2A9CF24D}"/>
                    </a:ext>
                  </a:extLst>
                </p:cNvPr>
                <p:cNvPicPr/>
                <p:nvPr/>
              </p:nvPicPr>
              <p:blipFill>
                <a:blip r:embed="rId349"/>
                <a:stretch>
                  <a:fillRect/>
                </a:stretch>
              </p:blipFill>
              <p:spPr>
                <a:xfrm>
                  <a:off x="5008902" y="4685394"/>
                  <a:ext cx="38317" cy="187621"/>
                </a:xfrm>
                <a:prstGeom prst="rect">
                  <a:avLst/>
                </a:prstGeom>
              </p:spPr>
            </p:pic>
          </mc:Fallback>
        </mc:AlternateContent>
        <mc:AlternateContent xmlns:mc="http://schemas.openxmlformats.org/markup-compatibility/2006">
          <mc:Choice xmlns:p14="http://schemas.microsoft.com/office/powerpoint/2010/main" Requires="p14">
            <p:contentPart p14:bwMode="auto" r:id="rId350">
              <p14:nvContentPartPr>
                <p14:cNvPr id="353" name="Ink 352">
                  <a:extLst>
                    <a:ext uri="{FF2B5EF4-FFF2-40B4-BE49-F238E27FC236}">
                      <a16:creationId xmlns:a16="http://schemas.microsoft.com/office/drawing/2014/main" id="{D0AB2F78-1A67-4229-9316-1CB5FE74ADBB}"/>
                    </a:ext>
                  </a:extLst>
                </p14:cNvPr>
                <p14:cNvContentPartPr/>
                <p14:nvPr/>
              </p14:nvContentPartPr>
              <p14:xfrm>
                <a:off x="5090700" y="4726105"/>
                <a:ext cx="61560" cy="75960"/>
              </p14:xfrm>
            </p:contentPart>
          </mc:Choice>
          <mc:Fallback>
            <p:pic>
              <p:nvPicPr>
                <p:cNvPr id="353" name="Ink 352">
                  <a:extLst>
                    <a:ext uri="{FF2B5EF4-FFF2-40B4-BE49-F238E27FC236}">
                      <a16:creationId xmlns:a16="http://schemas.microsoft.com/office/drawing/2014/main" id="{D0AB2F78-1A67-4229-9316-1CB5FE74ADBB}"/>
                    </a:ext>
                  </a:extLst>
                </p:cNvPr>
                <p:cNvPicPr/>
                <p:nvPr/>
              </p:nvPicPr>
              <p:blipFill>
                <a:blip r:embed="rId351"/>
                <a:stretch>
                  <a:fillRect/>
                </a:stretch>
              </p:blipFill>
              <p:spPr>
                <a:xfrm>
                  <a:off x="5083831" y="4719224"/>
                  <a:ext cx="75299" cy="89723"/>
                </a:xfrm>
                <a:prstGeom prst="rect">
                  <a:avLst/>
                </a:prstGeom>
              </p:spPr>
            </p:pic>
          </mc:Fallback>
        </mc:AlternateContent>
        <mc:AlternateContent xmlns:mc="http://schemas.openxmlformats.org/markup-compatibility/2006">
          <mc:Choice xmlns:p14="http://schemas.microsoft.com/office/powerpoint/2010/main" Requires="p14">
            <p:contentPart p14:bwMode="auto" r:id="rId352">
              <p14:nvContentPartPr>
                <p14:cNvPr id="354" name="Ink 353">
                  <a:extLst>
                    <a:ext uri="{FF2B5EF4-FFF2-40B4-BE49-F238E27FC236}">
                      <a16:creationId xmlns:a16="http://schemas.microsoft.com/office/drawing/2014/main" id="{586FDE95-CF05-44A0-B664-F9E14559763E}"/>
                    </a:ext>
                  </a:extLst>
                </p14:cNvPr>
                <p14:cNvContentPartPr/>
                <p14:nvPr/>
              </p14:nvContentPartPr>
              <p14:xfrm>
                <a:off x="5212380" y="4722865"/>
                <a:ext cx="54360" cy="80280"/>
              </p14:xfrm>
            </p:contentPart>
          </mc:Choice>
          <mc:Fallback>
            <p:pic>
              <p:nvPicPr>
                <p:cNvPr id="354" name="Ink 353">
                  <a:extLst>
                    <a:ext uri="{FF2B5EF4-FFF2-40B4-BE49-F238E27FC236}">
                      <a16:creationId xmlns:a16="http://schemas.microsoft.com/office/drawing/2014/main" id="{586FDE95-CF05-44A0-B664-F9E14559763E}"/>
                    </a:ext>
                  </a:extLst>
                </p:cNvPr>
                <p:cNvPicPr/>
                <p:nvPr/>
              </p:nvPicPr>
              <p:blipFill>
                <a:blip r:embed="rId353"/>
                <a:stretch>
                  <a:fillRect/>
                </a:stretch>
              </p:blipFill>
              <p:spPr>
                <a:xfrm>
                  <a:off x="5205519" y="4715976"/>
                  <a:ext cx="68082" cy="94057"/>
                </a:xfrm>
                <a:prstGeom prst="rect">
                  <a:avLst/>
                </a:prstGeom>
              </p:spPr>
            </p:pic>
          </mc:Fallback>
        </mc:AlternateContent>
      </p:grpSp>
      <p:grpSp>
        <p:nvGrpSpPr>
          <p:cNvPr id="361" name="Group 360">
            <a:extLst>
              <a:ext uri="{FF2B5EF4-FFF2-40B4-BE49-F238E27FC236}">
                <a16:creationId xmlns:a16="http://schemas.microsoft.com/office/drawing/2014/main" id="{2D9BD9B5-0B05-4B4D-9E42-FA5075AE2292}"/>
              </a:ext>
            </a:extLst>
          </p:cNvPr>
          <p:cNvGrpSpPr/>
          <p:nvPr/>
        </p:nvGrpSpPr>
        <p:grpSpPr>
          <a:xfrm>
            <a:off x="2271212" y="4577605"/>
            <a:ext cx="570100" cy="188069"/>
            <a:chOff x="1395020" y="3455584"/>
            <a:chExt cx="417960" cy="137880"/>
          </a:xfrm>
        </p:grpSpPr>
        <mc:AlternateContent xmlns:mc="http://schemas.openxmlformats.org/markup-compatibility/2006">
          <mc:Choice xmlns:p14="http://schemas.microsoft.com/office/powerpoint/2010/main" Requires="p14">
            <p:contentPart p14:bwMode="auto" r:id="rId354">
              <p14:nvContentPartPr>
                <p14:cNvPr id="356" name="Ink 355">
                  <a:extLst>
                    <a:ext uri="{FF2B5EF4-FFF2-40B4-BE49-F238E27FC236}">
                      <a16:creationId xmlns:a16="http://schemas.microsoft.com/office/drawing/2014/main" id="{4B2990F2-652E-4AB9-9C72-C1A2231E42BD}"/>
                    </a:ext>
                  </a:extLst>
                </p14:cNvPr>
                <p14:cNvContentPartPr/>
                <p14:nvPr/>
              </p14:nvContentPartPr>
              <p14:xfrm>
                <a:off x="1443260" y="3460984"/>
                <a:ext cx="48240" cy="132480"/>
              </p14:xfrm>
            </p:contentPart>
          </mc:Choice>
          <mc:Fallback>
            <p:pic>
              <p:nvPicPr>
                <p:cNvPr id="356" name="Ink 355">
                  <a:extLst>
                    <a:ext uri="{FF2B5EF4-FFF2-40B4-BE49-F238E27FC236}">
                      <a16:creationId xmlns:a16="http://schemas.microsoft.com/office/drawing/2014/main" id="{4B2990F2-652E-4AB9-9C72-C1A2231E42BD}"/>
                    </a:ext>
                  </a:extLst>
                </p:cNvPr>
                <p:cNvPicPr/>
                <p:nvPr/>
              </p:nvPicPr>
              <p:blipFill>
                <a:blip r:embed="rId355"/>
                <a:stretch>
                  <a:fillRect/>
                </a:stretch>
              </p:blipFill>
              <p:spPr>
                <a:xfrm>
                  <a:off x="1436369" y="3454109"/>
                  <a:ext cx="62023" cy="146230"/>
                </a:xfrm>
                <a:prstGeom prst="rect">
                  <a:avLst/>
                </a:prstGeom>
              </p:spPr>
            </p:pic>
          </mc:Fallback>
        </mc:AlternateContent>
        <mc:AlternateContent xmlns:mc="http://schemas.openxmlformats.org/markup-compatibility/2006">
          <mc:Choice xmlns:p14="http://schemas.microsoft.com/office/powerpoint/2010/main" Requires="p14">
            <p:contentPart p14:bwMode="auto" r:id="rId356">
              <p14:nvContentPartPr>
                <p14:cNvPr id="357" name="Ink 356">
                  <a:extLst>
                    <a:ext uri="{FF2B5EF4-FFF2-40B4-BE49-F238E27FC236}">
                      <a16:creationId xmlns:a16="http://schemas.microsoft.com/office/drawing/2014/main" id="{DEA40F6C-B465-430F-BFFA-4368820EAE9D}"/>
                    </a:ext>
                  </a:extLst>
                </p14:cNvPr>
                <p14:cNvContentPartPr/>
                <p14:nvPr/>
              </p14:nvContentPartPr>
              <p14:xfrm>
                <a:off x="1395020" y="3542704"/>
                <a:ext cx="73440" cy="10440"/>
              </p14:xfrm>
            </p:contentPart>
          </mc:Choice>
          <mc:Fallback>
            <p:pic>
              <p:nvPicPr>
                <p:cNvPr id="357" name="Ink 356">
                  <a:extLst>
                    <a:ext uri="{FF2B5EF4-FFF2-40B4-BE49-F238E27FC236}">
                      <a16:creationId xmlns:a16="http://schemas.microsoft.com/office/drawing/2014/main" id="{DEA40F6C-B465-430F-BFFA-4368820EAE9D}"/>
                    </a:ext>
                  </a:extLst>
                </p:cNvPr>
                <p:cNvPicPr/>
                <p:nvPr/>
              </p:nvPicPr>
              <p:blipFill>
                <a:blip r:embed="rId357"/>
                <a:stretch>
                  <a:fillRect/>
                </a:stretch>
              </p:blipFill>
              <p:spPr>
                <a:xfrm>
                  <a:off x="1388152" y="3535744"/>
                  <a:ext cx="87177" cy="24092"/>
                </a:xfrm>
                <a:prstGeom prst="rect">
                  <a:avLst/>
                </a:prstGeom>
              </p:spPr>
            </p:pic>
          </mc:Fallback>
        </mc:AlternateContent>
        <mc:AlternateContent xmlns:mc="http://schemas.openxmlformats.org/markup-compatibility/2006">
          <mc:Choice xmlns:p14="http://schemas.microsoft.com/office/powerpoint/2010/main" Requires="p14">
            <p:contentPart p14:bwMode="auto" r:id="rId358">
              <p14:nvContentPartPr>
                <p14:cNvPr id="358" name="Ink 357">
                  <a:extLst>
                    <a:ext uri="{FF2B5EF4-FFF2-40B4-BE49-F238E27FC236}">
                      <a16:creationId xmlns:a16="http://schemas.microsoft.com/office/drawing/2014/main" id="{E1E92A35-1A86-49FD-8361-BA17024B1999}"/>
                    </a:ext>
                  </a:extLst>
                </p14:cNvPr>
                <p14:cNvContentPartPr/>
                <p14:nvPr/>
              </p14:nvContentPartPr>
              <p14:xfrm>
                <a:off x="1519940" y="3457024"/>
                <a:ext cx="79200" cy="123840"/>
              </p14:xfrm>
            </p:contentPart>
          </mc:Choice>
          <mc:Fallback>
            <p:pic>
              <p:nvPicPr>
                <p:cNvPr id="358" name="Ink 357">
                  <a:extLst>
                    <a:ext uri="{FF2B5EF4-FFF2-40B4-BE49-F238E27FC236}">
                      <a16:creationId xmlns:a16="http://schemas.microsoft.com/office/drawing/2014/main" id="{E1E92A35-1A86-49FD-8361-BA17024B1999}"/>
                    </a:ext>
                  </a:extLst>
                </p:cNvPr>
                <p:cNvPicPr/>
                <p:nvPr/>
              </p:nvPicPr>
              <p:blipFill>
                <a:blip r:embed="rId359"/>
                <a:stretch>
                  <a:fillRect/>
                </a:stretch>
              </p:blipFill>
              <p:spPr>
                <a:xfrm>
                  <a:off x="1513053" y="3450159"/>
                  <a:ext cx="92974" cy="137571"/>
                </a:xfrm>
                <a:prstGeom prst="rect">
                  <a:avLst/>
                </a:prstGeom>
              </p:spPr>
            </p:pic>
          </mc:Fallback>
        </mc:AlternateContent>
        <mc:AlternateContent xmlns:mc="http://schemas.openxmlformats.org/markup-compatibility/2006">
          <mc:Choice xmlns:p14="http://schemas.microsoft.com/office/powerpoint/2010/main" Requires="p14">
            <p:contentPart p14:bwMode="auto" r:id="rId360">
              <p14:nvContentPartPr>
                <p14:cNvPr id="359" name="Ink 358">
                  <a:extLst>
                    <a:ext uri="{FF2B5EF4-FFF2-40B4-BE49-F238E27FC236}">
                      <a16:creationId xmlns:a16="http://schemas.microsoft.com/office/drawing/2014/main" id="{1D5D9CAA-FAF5-49E4-9197-8EEA4F49F63C}"/>
                    </a:ext>
                  </a:extLst>
                </p14:cNvPr>
                <p14:cNvContentPartPr/>
                <p14:nvPr/>
              </p14:nvContentPartPr>
              <p14:xfrm>
                <a:off x="1607060" y="3455584"/>
                <a:ext cx="86400" cy="132480"/>
              </p14:xfrm>
            </p:contentPart>
          </mc:Choice>
          <mc:Fallback>
            <p:pic>
              <p:nvPicPr>
                <p:cNvPr id="359" name="Ink 358">
                  <a:extLst>
                    <a:ext uri="{FF2B5EF4-FFF2-40B4-BE49-F238E27FC236}">
                      <a16:creationId xmlns:a16="http://schemas.microsoft.com/office/drawing/2014/main" id="{1D5D9CAA-FAF5-49E4-9197-8EEA4F49F63C}"/>
                    </a:ext>
                  </a:extLst>
                </p:cNvPr>
                <p:cNvPicPr/>
                <p:nvPr/>
              </p:nvPicPr>
              <p:blipFill>
                <a:blip r:embed="rId361"/>
                <a:stretch>
                  <a:fillRect/>
                </a:stretch>
              </p:blipFill>
              <p:spPr>
                <a:xfrm>
                  <a:off x="1600190" y="3448722"/>
                  <a:ext cx="100139" cy="146203"/>
                </a:xfrm>
                <a:prstGeom prst="rect">
                  <a:avLst/>
                </a:prstGeom>
              </p:spPr>
            </p:pic>
          </mc:Fallback>
        </mc:AlternateContent>
        <mc:AlternateContent xmlns:mc="http://schemas.openxmlformats.org/markup-compatibility/2006">
          <mc:Choice xmlns:p14="http://schemas.microsoft.com/office/powerpoint/2010/main" Requires="p14">
            <p:contentPart p14:bwMode="auto" r:id="rId362">
              <p14:nvContentPartPr>
                <p14:cNvPr id="360" name="Ink 359">
                  <a:extLst>
                    <a:ext uri="{FF2B5EF4-FFF2-40B4-BE49-F238E27FC236}">
                      <a16:creationId xmlns:a16="http://schemas.microsoft.com/office/drawing/2014/main" id="{54B70153-6CF1-4006-9CBB-3D30A17D497C}"/>
                    </a:ext>
                  </a:extLst>
                </p14:cNvPr>
                <p14:cNvContentPartPr/>
                <p14:nvPr/>
              </p14:nvContentPartPr>
              <p14:xfrm>
                <a:off x="1750700" y="3509944"/>
                <a:ext cx="62280" cy="33120"/>
              </p14:xfrm>
            </p:contentPart>
          </mc:Choice>
          <mc:Fallback>
            <p:pic>
              <p:nvPicPr>
                <p:cNvPr id="360" name="Ink 359">
                  <a:extLst>
                    <a:ext uri="{FF2B5EF4-FFF2-40B4-BE49-F238E27FC236}">
                      <a16:creationId xmlns:a16="http://schemas.microsoft.com/office/drawing/2014/main" id="{54B70153-6CF1-4006-9CBB-3D30A17D497C}"/>
                    </a:ext>
                  </a:extLst>
                </p:cNvPr>
                <p:cNvPicPr/>
                <p:nvPr/>
              </p:nvPicPr>
              <p:blipFill>
                <a:blip r:embed="rId363"/>
                <a:stretch>
                  <a:fillRect/>
                </a:stretch>
              </p:blipFill>
              <p:spPr>
                <a:xfrm>
                  <a:off x="1743809" y="3503055"/>
                  <a:ext cx="76061" cy="46898"/>
                </a:xfrm>
                <a:prstGeom prst="rect">
                  <a:avLst/>
                </a:prstGeom>
              </p:spPr>
            </p:pic>
          </mc:Fallback>
        </mc:AlternateContent>
      </p:grpSp>
      <mc:AlternateContent xmlns:mc="http://schemas.openxmlformats.org/markup-compatibility/2006">
        <mc:Choice xmlns:p14="http://schemas.microsoft.com/office/powerpoint/2010/main" Requires="p14">
          <p:contentPart p14:bwMode="auto" r:id="rId364">
            <p14:nvContentPartPr>
              <p14:cNvPr id="362" name="Ink 361">
                <a:extLst>
                  <a:ext uri="{FF2B5EF4-FFF2-40B4-BE49-F238E27FC236}">
                    <a16:creationId xmlns:a16="http://schemas.microsoft.com/office/drawing/2014/main" id="{6BC853C3-0B6E-47E5-BDCE-45EA938D2E8C}"/>
                  </a:ext>
                </a:extLst>
              </p14:cNvPr>
              <p14:cNvContentPartPr/>
              <p14:nvPr/>
            </p14:nvContentPartPr>
            <p14:xfrm>
              <a:off x="2997464" y="4583007"/>
              <a:ext cx="25534" cy="156643"/>
            </p14:xfrm>
          </p:contentPart>
        </mc:Choice>
        <mc:Fallback>
          <p:pic>
            <p:nvPicPr>
              <p:cNvPr id="362" name="Ink 361">
                <a:extLst>
                  <a:ext uri="{FF2B5EF4-FFF2-40B4-BE49-F238E27FC236}">
                    <a16:creationId xmlns:a16="http://schemas.microsoft.com/office/drawing/2014/main" id="{6BC853C3-0B6E-47E5-BDCE-45EA938D2E8C}"/>
                  </a:ext>
                </a:extLst>
              </p:cNvPr>
              <p:cNvPicPr/>
              <p:nvPr/>
            </p:nvPicPr>
            <p:blipFill>
              <a:blip r:embed="rId365"/>
              <a:stretch>
                <a:fillRect/>
              </a:stretch>
            </p:blipFill>
            <p:spPr>
              <a:xfrm>
                <a:off x="2988114" y="4573623"/>
                <a:ext cx="44235" cy="175411"/>
              </a:xfrm>
              <a:prstGeom prst="rect">
                <a:avLst/>
              </a:prstGeom>
            </p:spPr>
          </p:pic>
        </mc:Fallback>
      </mc:AlternateContent>
      <p:grpSp>
        <p:nvGrpSpPr>
          <p:cNvPr id="365" name="Group 364">
            <a:extLst>
              <a:ext uri="{FF2B5EF4-FFF2-40B4-BE49-F238E27FC236}">
                <a16:creationId xmlns:a16="http://schemas.microsoft.com/office/drawing/2014/main" id="{1345E105-D02C-4BB6-8F67-93E10DEB9F47}"/>
              </a:ext>
            </a:extLst>
          </p:cNvPr>
          <p:cNvGrpSpPr/>
          <p:nvPr/>
        </p:nvGrpSpPr>
        <p:grpSpPr>
          <a:xfrm>
            <a:off x="3361326" y="4616398"/>
            <a:ext cx="30936" cy="138474"/>
            <a:chOff x="2194220" y="3484024"/>
            <a:chExt cx="22680" cy="101520"/>
          </a:xfrm>
        </p:grpSpPr>
        <mc:AlternateContent xmlns:mc="http://schemas.openxmlformats.org/markup-compatibility/2006">
          <mc:Choice xmlns:p14="http://schemas.microsoft.com/office/powerpoint/2010/main" Requires="p14">
            <p:contentPart p14:bwMode="auto" r:id="rId366">
              <p14:nvContentPartPr>
                <p14:cNvPr id="363" name="Ink 362">
                  <a:extLst>
                    <a:ext uri="{FF2B5EF4-FFF2-40B4-BE49-F238E27FC236}">
                      <a16:creationId xmlns:a16="http://schemas.microsoft.com/office/drawing/2014/main" id="{309F2F82-AA9E-4023-81AE-7AE4AF5AABB9}"/>
                    </a:ext>
                  </a:extLst>
                </p14:cNvPr>
                <p14:cNvContentPartPr/>
                <p14:nvPr/>
              </p14:nvContentPartPr>
              <p14:xfrm>
                <a:off x="2208980" y="3484024"/>
                <a:ext cx="6840" cy="5760"/>
              </p14:xfrm>
            </p:contentPart>
          </mc:Choice>
          <mc:Fallback>
            <p:pic>
              <p:nvPicPr>
                <p:cNvPr id="363" name="Ink 362">
                  <a:extLst>
                    <a:ext uri="{FF2B5EF4-FFF2-40B4-BE49-F238E27FC236}">
                      <a16:creationId xmlns:a16="http://schemas.microsoft.com/office/drawing/2014/main" id="{309F2F82-AA9E-4023-81AE-7AE4AF5AABB9}"/>
                    </a:ext>
                  </a:extLst>
                </p:cNvPr>
                <p:cNvPicPr/>
                <p:nvPr/>
              </p:nvPicPr>
              <p:blipFill>
                <a:blip r:embed="rId367"/>
                <a:stretch>
                  <a:fillRect/>
                </a:stretch>
              </p:blipFill>
              <p:spPr>
                <a:xfrm>
                  <a:off x="2202140" y="3476893"/>
                  <a:ext cx="20257" cy="20023"/>
                </a:xfrm>
                <a:prstGeom prst="rect">
                  <a:avLst/>
                </a:prstGeom>
              </p:spPr>
            </p:pic>
          </mc:Fallback>
        </mc:AlternateContent>
        <mc:AlternateContent xmlns:mc="http://schemas.openxmlformats.org/markup-compatibility/2006">
          <mc:Choice xmlns:p14="http://schemas.microsoft.com/office/powerpoint/2010/main" Requires="p14">
            <p:contentPart p14:bwMode="auto" r:id="rId368">
              <p14:nvContentPartPr>
                <p14:cNvPr id="364" name="Ink 363">
                  <a:extLst>
                    <a:ext uri="{FF2B5EF4-FFF2-40B4-BE49-F238E27FC236}">
                      <a16:creationId xmlns:a16="http://schemas.microsoft.com/office/drawing/2014/main" id="{EEBB1511-1681-44DA-919E-79E9FD05172E}"/>
                    </a:ext>
                  </a:extLst>
                </p14:cNvPr>
                <p14:cNvContentPartPr/>
                <p14:nvPr/>
              </p14:nvContentPartPr>
              <p14:xfrm>
                <a:off x="2194220" y="3539464"/>
                <a:ext cx="22680" cy="46080"/>
              </p14:xfrm>
            </p:contentPart>
          </mc:Choice>
          <mc:Fallback>
            <p:pic>
              <p:nvPicPr>
                <p:cNvPr id="364" name="Ink 363">
                  <a:extLst>
                    <a:ext uri="{FF2B5EF4-FFF2-40B4-BE49-F238E27FC236}">
                      <a16:creationId xmlns:a16="http://schemas.microsoft.com/office/drawing/2014/main" id="{EEBB1511-1681-44DA-919E-79E9FD05172E}"/>
                    </a:ext>
                  </a:extLst>
                </p:cNvPr>
                <p:cNvPicPr/>
                <p:nvPr/>
              </p:nvPicPr>
              <p:blipFill>
                <a:blip r:embed="rId369"/>
                <a:stretch>
                  <a:fillRect/>
                </a:stretch>
              </p:blipFill>
              <p:spPr>
                <a:xfrm>
                  <a:off x="2187283" y="3532578"/>
                  <a:ext cx="36555" cy="59851"/>
                </a:xfrm>
                <a:prstGeom prst="rect">
                  <a:avLst/>
                </a:prstGeom>
              </p:spPr>
            </p:pic>
          </mc:Fallback>
        </mc:AlternateContent>
      </p:grpSp>
    </p:spTree>
    <p:custDataLst>
      <p:tags r:id="rId1"/>
    </p:custDataLst>
    <p:extLst>
      <p:ext uri="{BB962C8B-B14F-4D97-AF65-F5344CB8AC3E}">
        <p14:creationId xmlns:p14="http://schemas.microsoft.com/office/powerpoint/2010/main" val="456267589"/>
      </p:ext>
    </p:extLst>
  </p:cSld>
  <p:clrMapOvr>
    <a:masterClrMapping/>
  </p:clrMapOvr>
  <mc:AlternateContent xmlns:mc="http://schemas.openxmlformats.org/markup-compatibility/2006">
    <mc:Choice xmlns:p14="http://schemas.microsoft.com/office/powerpoint/2010/main" Requires="p14">
      <p:transition spd="med" p14:dur="700" advTm="480">
        <p:fade/>
      </p:transition>
    </mc:Choice>
    <mc:Fallback>
      <p:transition spd="med" advTm="480">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796625E-1886-4755-85EC-B215C0902250}"/>
              </a:ext>
            </a:extLst>
          </p:cNvPr>
          <p:cNvSpPr>
            <a:spLocks noGrp="1"/>
          </p:cNvSpPr>
          <p:nvPr>
            <p:ph type="title"/>
          </p:nvPr>
        </p:nvSpPr>
        <p:spPr/>
        <p:txBody>
          <a:bodyPr/>
          <a:lstStyle/>
          <a:p>
            <a:r>
              <a:rPr lang="en-GB" dirty="0">
                <a:solidFill>
                  <a:schemeClr val="bg1">
                    <a:lumMod val="50000"/>
                  </a:schemeClr>
                </a:solidFill>
              </a:rPr>
              <a:t>An Exact Solution | </a:t>
            </a:r>
            <a:r>
              <a:rPr lang="en-GB" dirty="0" err="1"/>
              <a:t>Mochon’s</a:t>
            </a:r>
            <a:r>
              <a:rPr lang="en-GB" dirty="0"/>
              <a:t> games</a:t>
            </a:r>
          </a:p>
        </p:txBody>
      </p:sp>
      <p:pic>
        <p:nvPicPr>
          <p:cNvPr id="6" name="Picture 5" descr="A close up of a map&#10;&#10;Description automatically generated">
            <a:extLst>
              <a:ext uri="{FF2B5EF4-FFF2-40B4-BE49-F238E27FC236}">
                <a16:creationId xmlns:a16="http://schemas.microsoft.com/office/drawing/2014/main" id="{D025A4C4-4A57-4D85-852E-06F4520F4B2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30477" y="1369496"/>
            <a:ext cx="3268181" cy="2912361"/>
          </a:xfrm>
          <a:prstGeom prst="rect">
            <a:avLst/>
          </a:prstGeom>
        </p:spPr>
      </p:pic>
      <p:grpSp>
        <p:nvGrpSpPr>
          <p:cNvPr id="2" name="Group 1">
            <a:extLst>
              <a:ext uri="{FF2B5EF4-FFF2-40B4-BE49-F238E27FC236}">
                <a16:creationId xmlns:a16="http://schemas.microsoft.com/office/drawing/2014/main" id="{93D39D4B-C674-45A7-A24E-D46681A7F093}"/>
              </a:ext>
            </a:extLst>
          </p:cNvPr>
          <p:cNvGrpSpPr/>
          <p:nvPr/>
        </p:nvGrpSpPr>
        <p:grpSpPr>
          <a:xfrm>
            <a:off x="770316" y="5889010"/>
            <a:ext cx="6994172" cy="411846"/>
            <a:chOff x="139274" y="3567454"/>
            <a:chExt cx="5587920" cy="329040"/>
          </a:xfrm>
        </p:grpSpPr>
        <p:grpSp>
          <p:nvGrpSpPr>
            <p:cNvPr id="216" name="Group 215">
              <a:extLst>
                <a:ext uri="{FF2B5EF4-FFF2-40B4-BE49-F238E27FC236}">
                  <a16:creationId xmlns:a16="http://schemas.microsoft.com/office/drawing/2014/main" id="{EC4537A1-1499-4336-84EF-925B6A3ACC0F}"/>
                </a:ext>
              </a:extLst>
            </p:cNvPr>
            <p:cNvGrpSpPr/>
            <p:nvPr/>
          </p:nvGrpSpPr>
          <p:grpSpPr>
            <a:xfrm>
              <a:off x="139274" y="3609214"/>
              <a:ext cx="1242360" cy="252720"/>
              <a:chOff x="139274" y="3609214"/>
              <a:chExt cx="1242360" cy="252720"/>
            </a:xfrm>
          </p:grpSpPr>
          <mc:AlternateContent xmlns:mc="http://schemas.openxmlformats.org/markup-compatibility/2006">
            <mc:Choice xmlns:p14="http://schemas.microsoft.com/office/powerpoint/2010/main" Requires="p14">
              <p:contentPart p14:bwMode="auto" r:id="rId5">
                <p14:nvContentPartPr>
                  <p14:cNvPr id="217" name="Ink 216">
                    <a:extLst>
                      <a:ext uri="{FF2B5EF4-FFF2-40B4-BE49-F238E27FC236}">
                        <a16:creationId xmlns:a16="http://schemas.microsoft.com/office/drawing/2014/main" id="{2DC6D30A-07F5-463E-AC8F-D3EB64A27BFC}"/>
                      </a:ext>
                    </a:extLst>
                  </p14:cNvPr>
                  <p14:cNvContentPartPr/>
                  <p14:nvPr/>
                </p14:nvContentPartPr>
                <p14:xfrm>
                  <a:off x="139274" y="3712894"/>
                  <a:ext cx="93240" cy="149040"/>
                </p14:xfrm>
              </p:contentPart>
            </mc:Choice>
            <mc:Fallback>
              <p:pic>
                <p:nvPicPr>
                  <p:cNvPr id="217" name="Ink 216">
                    <a:extLst>
                      <a:ext uri="{FF2B5EF4-FFF2-40B4-BE49-F238E27FC236}">
                        <a16:creationId xmlns:a16="http://schemas.microsoft.com/office/drawing/2014/main" id="{2DC6D30A-07F5-463E-AC8F-D3EB64A27BFC}"/>
                      </a:ext>
                    </a:extLst>
                  </p:cNvPr>
                  <p:cNvPicPr/>
                  <p:nvPr/>
                </p:nvPicPr>
                <p:blipFill>
                  <a:blip r:embed="rId6"/>
                  <a:stretch>
                    <a:fillRect/>
                  </a:stretch>
                </p:blipFill>
                <p:spPr>
                  <a:xfrm>
                    <a:off x="131792" y="3705413"/>
                    <a:ext cx="108204" cy="164002"/>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218" name="Ink 217">
                    <a:extLst>
                      <a:ext uri="{FF2B5EF4-FFF2-40B4-BE49-F238E27FC236}">
                        <a16:creationId xmlns:a16="http://schemas.microsoft.com/office/drawing/2014/main" id="{9F0B8DCA-6350-4528-86AB-037249330F0B}"/>
                      </a:ext>
                    </a:extLst>
                  </p14:cNvPr>
                  <p14:cNvContentPartPr/>
                  <p14:nvPr/>
                </p14:nvContentPartPr>
                <p14:xfrm>
                  <a:off x="253754" y="3772294"/>
                  <a:ext cx="64800" cy="75600"/>
                </p14:xfrm>
              </p:contentPart>
            </mc:Choice>
            <mc:Fallback>
              <p:pic>
                <p:nvPicPr>
                  <p:cNvPr id="218" name="Ink 217">
                    <a:extLst>
                      <a:ext uri="{FF2B5EF4-FFF2-40B4-BE49-F238E27FC236}">
                        <a16:creationId xmlns:a16="http://schemas.microsoft.com/office/drawing/2014/main" id="{9F0B8DCA-6350-4528-86AB-037249330F0B}"/>
                      </a:ext>
                    </a:extLst>
                  </p:cNvPr>
                  <p:cNvPicPr/>
                  <p:nvPr/>
                </p:nvPicPr>
                <p:blipFill>
                  <a:blip r:embed="rId8"/>
                  <a:stretch>
                    <a:fillRect/>
                  </a:stretch>
                </p:blipFill>
                <p:spPr>
                  <a:xfrm>
                    <a:off x="246266" y="3764792"/>
                    <a:ext cx="79776" cy="90605"/>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219" name="Ink 218">
                    <a:extLst>
                      <a:ext uri="{FF2B5EF4-FFF2-40B4-BE49-F238E27FC236}">
                        <a16:creationId xmlns:a16="http://schemas.microsoft.com/office/drawing/2014/main" id="{C4421B7B-F005-417F-85A7-49A3DB38CF41}"/>
                      </a:ext>
                    </a:extLst>
                  </p14:cNvPr>
                  <p14:cNvContentPartPr/>
                  <p14:nvPr/>
                </p14:nvContentPartPr>
                <p14:xfrm>
                  <a:off x="366074" y="3800014"/>
                  <a:ext cx="98280" cy="36720"/>
                </p14:xfrm>
              </p:contentPart>
            </mc:Choice>
            <mc:Fallback>
              <p:pic>
                <p:nvPicPr>
                  <p:cNvPr id="219" name="Ink 218">
                    <a:extLst>
                      <a:ext uri="{FF2B5EF4-FFF2-40B4-BE49-F238E27FC236}">
                        <a16:creationId xmlns:a16="http://schemas.microsoft.com/office/drawing/2014/main" id="{C4421B7B-F005-417F-85A7-49A3DB38CF41}"/>
                      </a:ext>
                    </a:extLst>
                  </p:cNvPr>
                  <p:cNvPicPr/>
                  <p:nvPr/>
                </p:nvPicPr>
                <p:blipFill>
                  <a:blip r:embed="rId10"/>
                  <a:stretch>
                    <a:fillRect/>
                  </a:stretch>
                </p:blipFill>
                <p:spPr>
                  <a:xfrm>
                    <a:off x="358602" y="3792497"/>
                    <a:ext cx="113223" cy="51755"/>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220" name="Ink 219">
                    <a:extLst>
                      <a:ext uri="{FF2B5EF4-FFF2-40B4-BE49-F238E27FC236}">
                        <a16:creationId xmlns:a16="http://schemas.microsoft.com/office/drawing/2014/main" id="{F862984F-3AE2-4A0E-9183-4E2F8C9C7AEF}"/>
                      </a:ext>
                    </a:extLst>
                  </p14:cNvPr>
                  <p14:cNvContentPartPr/>
                  <p14:nvPr/>
                </p14:nvContentPartPr>
                <p14:xfrm>
                  <a:off x="507194" y="3791734"/>
                  <a:ext cx="97920" cy="45360"/>
                </p14:xfrm>
              </p:contentPart>
            </mc:Choice>
            <mc:Fallback>
              <p:pic>
                <p:nvPicPr>
                  <p:cNvPr id="220" name="Ink 219">
                    <a:extLst>
                      <a:ext uri="{FF2B5EF4-FFF2-40B4-BE49-F238E27FC236}">
                        <a16:creationId xmlns:a16="http://schemas.microsoft.com/office/drawing/2014/main" id="{F862984F-3AE2-4A0E-9183-4E2F8C9C7AEF}"/>
                      </a:ext>
                    </a:extLst>
                  </p:cNvPr>
                  <p:cNvPicPr/>
                  <p:nvPr/>
                </p:nvPicPr>
                <p:blipFill>
                  <a:blip r:embed="rId12"/>
                  <a:stretch>
                    <a:fillRect/>
                  </a:stretch>
                </p:blipFill>
                <p:spPr>
                  <a:xfrm>
                    <a:off x="499706" y="3784270"/>
                    <a:ext cx="112896" cy="60002"/>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221" name="Ink 220">
                    <a:extLst>
                      <a:ext uri="{FF2B5EF4-FFF2-40B4-BE49-F238E27FC236}">
                        <a16:creationId xmlns:a16="http://schemas.microsoft.com/office/drawing/2014/main" id="{AE96F60F-FA0C-43DF-A544-AF8B24ED47DE}"/>
                      </a:ext>
                    </a:extLst>
                  </p14:cNvPr>
                  <p14:cNvContentPartPr/>
                  <p14:nvPr/>
                </p14:nvContentPartPr>
                <p14:xfrm>
                  <a:off x="673514" y="3782014"/>
                  <a:ext cx="66600" cy="65520"/>
                </p14:xfrm>
              </p:contentPart>
            </mc:Choice>
            <mc:Fallback>
              <p:pic>
                <p:nvPicPr>
                  <p:cNvPr id="221" name="Ink 220">
                    <a:extLst>
                      <a:ext uri="{FF2B5EF4-FFF2-40B4-BE49-F238E27FC236}">
                        <a16:creationId xmlns:a16="http://schemas.microsoft.com/office/drawing/2014/main" id="{AE96F60F-FA0C-43DF-A544-AF8B24ED47DE}"/>
                      </a:ext>
                    </a:extLst>
                  </p:cNvPr>
                  <p:cNvPicPr/>
                  <p:nvPr/>
                </p:nvPicPr>
                <p:blipFill>
                  <a:blip r:embed="rId14"/>
                  <a:stretch>
                    <a:fillRect/>
                  </a:stretch>
                </p:blipFill>
                <p:spPr>
                  <a:xfrm>
                    <a:off x="666018" y="3774830"/>
                    <a:ext cx="81592" cy="80463"/>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222" name="Ink 221">
                    <a:extLst>
                      <a:ext uri="{FF2B5EF4-FFF2-40B4-BE49-F238E27FC236}">
                        <a16:creationId xmlns:a16="http://schemas.microsoft.com/office/drawing/2014/main" id="{EF10CEA1-E399-41F4-BCEE-279D29A7F0D8}"/>
                      </a:ext>
                    </a:extLst>
                  </p14:cNvPr>
                  <p14:cNvContentPartPr/>
                  <p14:nvPr/>
                </p14:nvContentPartPr>
                <p14:xfrm>
                  <a:off x="754154" y="3619654"/>
                  <a:ext cx="57960" cy="122040"/>
                </p14:xfrm>
              </p:contentPart>
            </mc:Choice>
            <mc:Fallback>
              <p:pic>
                <p:nvPicPr>
                  <p:cNvPr id="222" name="Ink 221">
                    <a:extLst>
                      <a:ext uri="{FF2B5EF4-FFF2-40B4-BE49-F238E27FC236}">
                        <a16:creationId xmlns:a16="http://schemas.microsoft.com/office/drawing/2014/main" id="{EF10CEA1-E399-41F4-BCEE-279D29A7F0D8}"/>
                      </a:ext>
                    </a:extLst>
                  </p:cNvPr>
                  <p:cNvPicPr/>
                  <p:nvPr/>
                </p:nvPicPr>
                <p:blipFill>
                  <a:blip r:embed="rId16"/>
                  <a:stretch>
                    <a:fillRect/>
                  </a:stretch>
                </p:blipFill>
                <p:spPr>
                  <a:xfrm>
                    <a:off x="746657" y="3612188"/>
                    <a:ext cx="72955" cy="136685"/>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223" name="Ink 222">
                    <a:extLst>
                      <a:ext uri="{FF2B5EF4-FFF2-40B4-BE49-F238E27FC236}">
                        <a16:creationId xmlns:a16="http://schemas.microsoft.com/office/drawing/2014/main" id="{B5AB8363-7668-4648-AD55-1D615C8A8B49}"/>
                      </a:ext>
                    </a:extLst>
                  </p14:cNvPr>
                  <p14:cNvContentPartPr/>
                  <p14:nvPr/>
                </p14:nvContentPartPr>
                <p14:xfrm>
                  <a:off x="821114" y="3633694"/>
                  <a:ext cx="62280" cy="84960"/>
                </p14:xfrm>
              </p:contentPart>
            </mc:Choice>
            <mc:Fallback>
              <p:pic>
                <p:nvPicPr>
                  <p:cNvPr id="223" name="Ink 222">
                    <a:extLst>
                      <a:ext uri="{FF2B5EF4-FFF2-40B4-BE49-F238E27FC236}">
                        <a16:creationId xmlns:a16="http://schemas.microsoft.com/office/drawing/2014/main" id="{B5AB8363-7668-4648-AD55-1D615C8A8B49}"/>
                      </a:ext>
                    </a:extLst>
                  </p:cNvPr>
                  <p:cNvPicPr/>
                  <p:nvPr/>
                </p:nvPicPr>
                <p:blipFill>
                  <a:blip r:embed="rId18"/>
                  <a:stretch>
                    <a:fillRect/>
                  </a:stretch>
                </p:blipFill>
                <p:spPr>
                  <a:xfrm>
                    <a:off x="813617" y="3626206"/>
                    <a:ext cx="77273" cy="99936"/>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224" name="Ink 223">
                    <a:extLst>
                      <a:ext uri="{FF2B5EF4-FFF2-40B4-BE49-F238E27FC236}">
                        <a16:creationId xmlns:a16="http://schemas.microsoft.com/office/drawing/2014/main" id="{D46E9F5D-85C7-461C-8C5D-967EA1825CCD}"/>
                      </a:ext>
                    </a:extLst>
                  </p14:cNvPr>
                  <p14:cNvContentPartPr/>
                  <p14:nvPr/>
                </p14:nvContentPartPr>
                <p14:xfrm>
                  <a:off x="896714" y="3661414"/>
                  <a:ext cx="46800" cy="54720"/>
                </p14:xfrm>
              </p:contentPart>
            </mc:Choice>
            <mc:Fallback>
              <p:pic>
                <p:nvPicPr>
                  <p:cNvPr id="224" name="Ink 223">
                    <a:extLst>
                      <a:ext uri="{FF2B5EF4-FFF2-40B4-BE49-F238E27FC236}">
                        <a16:creationId xmlns:a16="http://schemas.microsoft.com/office/drawing/2014/main" id="{D46E9F5D-85C7-461C-8C5D-967EA1825CCD}"/>
                      </a:ext>
                    </a:extLst>
                  </p:cNvPr>
                  <p:cNvPicPr/>
                  <p:nvPr/>
                </p:nvPicPr>
                <p:blipFill>
                  <a:blip r:embed="rId20"/>
                  <a:stretch>
                    <a:fillRect/>
                  </a:stretch>
                </p:blipFill>
                <p:spPr>
                  <a:xfrm>
                    <a:off x="889249" y="3653886"/>
                    <a:ext cx="61443" cy="69775"/>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225" name="Ink 224">
                    <a:extLst>
                      <a:ext uri="{FF2B5EF4-FFF2-40B4-BE49-F238E27FC236}">
                        <a16:creationId xmlns:a16="http://schemas.microsoft.com/office/drawing/2014/main" id="{4D1B7E36-2A22-4CE2-BF84-46182C0B3DD5}"/>
                      </a:ext>
                    </a:extLst>
                  </p14:cNvPr>
                  <p14:cNvContentPartPr/>
                  <p14:nvPr/>
                </p14:nvContentPartPr>
                <p14:xfrm>
                  <a:off x="970514" y="3668974"/>
                  <a:ext cx="43920" cy="49320"/>
                </p14:xfrm>
              </p:contentPart>
            </mc:Choice>
            <mc:Fallback>
              <p:pic>
                <p:nvPicPr>
                  <p:cNvPr id="225" name="Ink 224">
                    <a:extLst>
                      <a:ext uri="{FF2B5EF4-FFF2-40B4-BE49-F238E27FC236}">
                        <a16:creationId xmlns:a16="http://schemas.microsoft.com/office/drawing/2014/main" id="{4D1B7E36-2A22-4CE2-BF84-46182C0B3DD5}"/>
                      </a:ext>
                    </a:extLst>
                  </p:cNvPr>
                  <p:cNvPicPr/>
                  <p:nvPr/>
                </p:nvPicPr>
                <p:blipFill>
                  <a:blip r:embed="rId22"/>
                  <a:stretch>
                    <a:fillRect/>
                  </a:stretch>
                </p:blipFill>
                <p:spPr>
                  <a:xfrm>
                    <a:off x="963001" y="3661475"/>
                    <a:ext cx="58945" cy="64318"/>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226" name="Ink 225">
                    <a:extLst>
                      <a:ext uri="{FF2B5EF4-FFF2-40B4-BE49-F238E27FC236}">
                        <a16:creationId xmlns:a16="http://schemas.microsoft.com/office/drawing/2014/main" id="{42CAD08E-EF05-4C92-8E50-6D7C7ED85265}"/>
                      </a:ext>
                    </a:extLst>
                  </p14:cNvPr>
                  <p14:cNvContentPartPr/>
                  <p14:nvPr/>
                </p14:nvContentPartPr>
                <p14:xfrm>
                  <a:off x="1026314" y="3619294"/>
                  <a:ext cx="42840" cy="79920"/>
                </p14:xfrm>
              </p:contentPart>
            </mc:Choice>
            <mc:Fallback>
              <p:pic>
                <p:nvPicPr>
                  <p:cNvPr id="226" name="Ink 225">
                    <a:extLst>
                      <a:ext uri="{FF2B5EF4-FFF2-40B4-BE49-F238E27FC236}">
                        <a16:creationId xmlns:a16="http://schemas.microsoft.com/office/drawing/2014/main" id="{42CAD08E-EF05-4C92-8E50-6D7C7ED85265}"/>
                      </a:ext>
                    </a:extLst>
                  </p:cNvPr>
                  <p:cNvPicPr/>
                  <p:nvPr/>
                </p:nvPicPr>
                <p:blipFill>
                  <a:blip r:embed="rId24"/>
                  <a:stretch>
                    <a:fillRect/>
                  </a:stretch>
                </p:blipFill>
                <p:spPr>
                  <a:xfrm>
                    <a:off x="1018788" y="3611819"/>
                    <a:ext cx="57892" cy="94869"/>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227" name="Ink 226">
                    <a:extLst>
                      <a:ext uri="{FF2B5EF4-FFF2-40B4-BE49-F238E27FC236}">
                        <a16:creationId xmlns:a16="http://schemas.microsoft.com/office/drawing/2014/main" id="{CDAB1D78-81A5-4B8C-9D40-DC1C6EC7800A}"/>
                      </a:ext>
                    </a:extLst>
                  </p14:cNvPr>
                  <p14:cNvContentPartPr/>
                  <p14:nvPr/>
                </p14:nvContentPartPr>
                <p14:xfrm>
                  <a:off x="1088234" y="3665374"/>
                  <a:ext cx="45360" cy="55800"/>
                </p14:xfrm>
              </p:contentPart>
            </mc:Choice>
            <mc:Fallback>
              <p:pic>
                <p:nvPicPr>
                  <p:cNvPr id="227" name="Ink 226">
                    <a:extLst>
                      <a:ext uri="{FF2B5EF4-FFF2-40B4-BE49-F238E27FC236}">
                        <a16:creationId xmlns:a16="http://schemas.microsoft.com/office/drawing/2014/main" id="{CDAB1D78-81A5-4B8C-9D40-DC1C6EC7800A}"/>
                      </a:ext>
                    </a:extLst>
                  </p:cNvPr>
                  <p:cNvPicPr/>
                  <p:nvPr/>
                </p:nvPicPr>
                <p:blipFill>
                  <a:blip r:embed="rId26"/>
                  <a:stretch>
                    <a:fillRect/>
                  </a:stretch>
                </p:blipFill>
                <p:spPr>
                  <a:xfrm>
                    <a:off x="1080722" y="3657896"/>
                    <a:ext cx="60384" cy="70757"/>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228" name="Ink 227">
                    <a:extLst>
                      <a:ext uri="{FF2B5EF4-FFF2-40B4-BE49-F238E27FC236}">
                        <a16:creationId xmlns:a16="http://schemas.microsoft.com/office/drawing/2014/main" id="{3BCAE253-B677-4302-B7B4-FBFE82EE9BE5}"/>
                      </a:ext>
                    </a:extLst>
                  </p14:cNvPr>
                  <p14:cNvContentPartPr/>
                  <p14:nvPr/>
                </p14:nvContentPartPr>
                <p14:xfrm>
                  <a:off x="1159154" y="3670054"/>
                  <a:ext cx="44640" cy="38160"/>
                </p14:xfrm>
              </p:contentPart>
            </mc:Choice>
            <mc:Fallback>
              <p:pic>
                <p:nvPicPr>
                  <p:cNvPr id="228" name="Ink 227">
                    <a:extLst>
                      <a:ext uri="{FF2B5EF4-FFF2-40B4-BE49-F238E27FC236}">
                        <a16:creationId xmlns:a16="http://schemas.microsoft.com/office/drawing/2014/main" id="{3BCAE253-B677-4302-B7B4-FBFE82EE9BE5}"/>
                      </a:ext>
                    </a:extLst>
                  </p:cNvPr>
                  <p:cNvPicPr/>
                  <p:nvPr/>
                </p:nvPicPr>
                <p:blipFill>
                  <a:blip r:embed="rId28"/>
                  <a:stretch>
                    <a:fillRect/>
                  </a:stretch>
                </p:blipFill>
                <p:spPr>
                  <a:xfrm>
                    <a:off x="1151666" y="3662594"/>
                    <a:ext cx="59616" cy="53080"/>
                  </a:xfrm>
                  <a:prstGeom prst="rect">
                    <a:avLst/>
                  </a:prstGeom>
                </p:spPr>
              </p:pic>
            </mc:Fallback>
          </mc:AlternateContent>
          <mc:AlternateContent xmlns:mc="http://schemas.openxmlformats.org/markup-compatibility/2006">
            <mc:Choice xmlns:p14="http://schemas.microsoft.com/office/powerpoint/2010/main" Requires="p14">
              <p:contentPart p14:bwMode="auto" r:id="rId29">
                <p14:nvContentPartPr>
                  <p14:cNvPr id="229" name="Ink 228">
                    <a:extLst>
                      <a:ext uri="{FF2B5EF4-FFF2-40B4-BE49-F238E27FC236}">
                        <a16:creationId xmlns:a16="http://schemas.microsoft.com/office/drawing/2014/main" id="{D3E06BAA-FFCE-477A-A758-506DDB1C473E}"/>
                      </a:ext>
                    </a:extLst>
                  </p14:cNvPr>
                  <p14:cNvContentPartPr/>
                  <p14:nvPr/>
                </p14:nvContentPartPr>
                <p14:xfrm>
                  <a:off x="1170314" y="3609214"/>
                  <a:ext cx="76320" cy="121320"/>
                </p14:xfrm>
              </p:contentPart>
            </mc:Choice>
            <mc:Fallback>
              <p:pic>
                <p:nvPicPr>
                  <p:cNvPr id="229" name="Ink 228">
                    <a:extLst>
                      <a:ext uri="{FF2B5EF4-FFF2-40B4-BE49-F238E27FC236}">
                        <a16:creationId xmlns:a16="http://schemas.microsoft.com/office/drawing/2014/main" id="{D3E06BAA-FFCE-477A-A758-506DDB1C473E}"/>
                      </a:ext>
                    </a:extLst>
                  </p:cNvPr>
                  <p:cNvPicPr/>
                  <p:nvPr/>
                </p:nvPicPr>
                <p:blipFill>
                  <a:blip r:embed="rId30"/>
                  <a:stretch>
                    <a:fillRect/>
                  </a:stretch>
                </p:blipFill>
                <p:spPr>
                  <a:xfrm>
                    <a:off x="1162826" y="3601739"/>
                    <a:ext cx="91296" cy="136269"/>
                  </a:xfrm>
                  <a:prstGeom prst="rect">
                    <a:avLst/>
                  </a:prstGeom>
                </p:spPr>
              </p:pic>
            </mc:Fallback>
          </mc:AlternateContent>
          <mc:AlternateContent xmlns:mc="http://schemas.openxmlformats.org/markup-compatibility/2006">
            <mc:Choice xmlns:p14="http://schemas.microsoft.com/office/powerpoint/2010/main" Requires="p14">
              <p:contentPart p14:bwMode="auto" r:id="rId31">
                <p14:nvContentPartPr>
                  <p14:cNvPr id="230" name="Ink 229">
                    <a:extLst>
                      <a:ext uri="{FF2B5EF4-FFF2-40B4-BE49-F238E27FC236}">
                        <a16:creationId xmlns:a16="http://schemas.microsoft.com/office/drawing/2014/main" id="{829CBE70-83C8-4217-A82D-2FA538C357CF}"/>
                      </a:ext>
                    </a:extLst>
                  </p14:cNvPr>
                  <p14:cNvContentPartPr/>
                  <p14:nvPr/>
                </p14:nvContentPartPr>
                <p14:xfrm>
                  <a:off x="1357874" y="3743494"/>
                  <a:ext cx="11520" cy="10440"/>
                </p14:xfrm>
              </p:contentPart>
            </mc:Choice>
            <mc:Fallback>
              <p:pic>
                <p:nvPicPr>
                  <p:cNvPr id="230" name="Ink 229">
                    <a:extLst>
                      <a:ext uri="{FF2B5EF4-FFF2-40B4-BE49-F238E27FC236}">
                        <a16:creationId xmlns:a16="http://schemas.microsoft.com/office/drawing/2014/main" id="{829CBE70-83C8-4217-A82D-2FA538C357CF}"/>
                      </a:ext>
                    </a:extLst>
                  </p:cNvPr>
                  <p:cNvPicPr/>
                  <p:nvPr/>
                </p:nvPicPr>
                <p:blipFill>
                  <a:blip r:embed="rId32"/>
                  <a:stretch>
                    <a:fillRect/>
                  </a:stretch>
                </p:blipFill>
                <p:spPr>
                  <a:xfrm>
                    <a:off x="1350194" y="3736158"/>
                    <a:ext cx="26880" cy="25112"/>
                  </a:xfrm>
                  <a:prstGeom prst="rect">
                    <a:avLst/>
                  </a:prstGeom>
                </p:spPr>
              </p:pic>
            </mc:Fallback>
          </mc:AlternateContent>
          <mc:AlternateContent xmlns:mc="http://schemas.openxmlformats.org/markup-compatibility/2006">
            <mc:Choice xmlns:p14="http://schemas.microsoft.com/office/powerpoint/2010/main" Requires="p14">
              <p:contentPart p14:bwMode="auto" r:id="rId33">
                <p14:nvContentPartPr>
                  <p14:cNvPr id="231" name="Ink 230">
                    <a:extLst>
                      <a:ext uri="{FF2B5EF4-FFF2-40B4-BE49-F238E27FC236}">
                        <a16:creationId xmlns:a16="http://schemas.microsoft.com/office/drawing/2014/main" id="{F7B70B00-C106-47E1-8AA4-7EB1EF0DFC25}"/>
                      </a:ext>
                    </a:extLst>
                  </p14:cNvPr>
                  <p14:cNvContentPartPr/>
                  <p14:nvPr/>
                </p14:nvContentPartPr>
                <p14:xfrm>
                  <a:off x="1371914" y="3805774"/>
                  <a:ext cx="9720" cy="2880"/>
                </p14:xfrm>
              </p:contentPart>
            </mc:Choice>
            <mc:Fallback>
              <p:pic>
                <p:nvPicPr>
                  <p:cNvPr id="231" name="Ink 230">
                    <a:extLst>
                      <a:ext uri="{FF2B5EF4-FFF2-40B4-BE49-F238E27FC236}">
                        <a16:creationId xmlns:a16="http://schemas.microsoft.com/office/drawing/2014/main" id="{F7B70B00-C106-47E1-8AA4-7EB1EF0DFC25}"/>
                      </a:ext>
                    </a:extLst>
                  </p:cNvPr>
                  <p:cNvPicPr/>
                  <p:nvPr/>
                </p:nvPicPr>
                <p:blipFill>
                  <a:blip r:embed="rId34"/>
                  <a:stretch>
                    <a:fillRect/>
                  </a:stretch>
                </p:blipFill>
                <p:spPr>
                  <a:xfrm>
                    <a:off x="1364256" y="3797454"/>
                    <a:ext cx="25036" cy="19520"/>
                  </a:xfrm>
                  <a:prstGeom prst="rect">
                    <a:avLst/>
                  </a:prstGeom>
                </p:spPr>
              </p:pic>
            </mc:Fallback>
          </mc:AlternateContent>
        </p:grpSp>
        <p:grpSp>
          <p:nvGrpSpPr>
            <p:cNvPr id="232" name="Group 231">
              <a:extLst>
                <a:ext uri="{FF2B5EF4-FFF2-40B4-BE49-F238E27FC236}">
                  <a16:creationId xmlns:a16="http://schemas.microsoft.com/office/drawing/2014/main" id="{94BA0565-36C5-428F-9775-24296C7C6ABD}"/>
                </a:ext>
              </a:extLst>
            </p:cNvPr>
            <p:cNvGrpSpPr/>
            <p:nvPr/>
          </p:nvGrpSpPr>
          <p:grpSpPr>
            <a:xfrm>
              <a:off x="1767194" y="3625774"/>
              <a:ext cx="720720" cy="165240"/>
              <a:chOff x="1767194" y="3625774"/>
              <a:chExt cx="720720" cy="165240"/>
            </a:xfrm>
          </p:grpSpPr>
          <mc:AlternateContent xmlns:mc="http://schemas.openxmlformats.org/markup-compatibility/2006">
            <mc:Choice xmlns:p14="http://schemas.microsoft.com/office/powerpoint/2010/main" Requires="p14">
              <p:contentPart p14:bwMode="auto" r:id="rId35">
                <p14:nvContentPartPr>
                  <p14:cNvPr id="233" name="Ink 232">
                    <a:extLst>
                      <a:ext uri="{FF2B5EF4-FFF2-40B4-BE49-F238E27FC236}">
                        <a16:creationId xmlns:a16="http://schemas.microsoft.com/office/drawing/2014/main" id="{87E02316-5208-4D3F-825B-E8E5C815FF9F}"/>
                      </a:ext>
                    </a:extLst>
                  </p14:cNvPr>
                  <p14:cNvContentPartPr/>
                  <p14:nvPr/>
                </p14:nvContentPartPr>
                <p14:xfrm>
                  <a:off x="1767194" y="3625774"/>
                  <a:ext cx="109440" cy="149760"/>
                </p14:xfrm>
              </p:contentPart>
            </mc:Choice>
            <mc:Fallback>
              <p:pic>
                <p:nvPicPr>
                  <p:cNvPr id="233" name="Ink 232">
                    <a:extLst>
                      <a:ext uri="{FF2B5EF4-FFF2-40B4-BE49-F238E27FC236}">
                        <a16:creationId xmlns:a16="http://schemas.microsoft.com/office/drawing/2014/main" id="{87E02316-5208-4D3F-825B-E8E5C815FF9F}"/>
                      </a:ext>
                    </a:extLst>
                  </p:cNvPr>
                  <p:cNvPicPr/>
                  <p:nvPr/>
                </p:nvPicPr>
                <p:blipFill>
                  <a:blip r:embed="rId36"/>
                  <a:stretch>
                    <a:fillRect/>
                  </a:stretch>
                </p:blipFill>
                <p:spPr>
                  <a:xfrm>
                    <a:off x="1759706" y="3618300"/>
                    <a:ext cx="124416" cy="164707"/>
                  </a:xfrm>
                  <a:prstGeom prst="rect">
                    <a:avLst/>
                  </a:prstGeom>
                </p:spPr>
              </p:pic>
            </mc:Fallback>
          </mc:AlternateContent>
          <mc:AlternateContent xmlns:mc="http://schemas.openxmlformats.org/markup-compatibility/2006">
            <mc:Choice xmlns:p14="http://schemas.microsoft.com/office/powerpoint/2010/main" Requires="p14">
              <p:contentPart p14:bwMode="auto" r:id="rId37">
                <p14:nvContentPartPr>
                  <p14:cNvPr id="234" name="Ink 233">
                    <a:extLst>
                      <a:ext uri="{FF2B5EF4-FFF2-40B4-BE49-F238E27FC236}">
                        <a16:creationId xmlns:a16="http://schemas.microsoft.com/office/drawing/2014/main" id="{048D632C-B435-4137-83F3-4E8AC3FCCD52}"/>
                      </a:ext>
                    </a:extLst>
                  </p14:cNvPr>
                  <p14:cNvContentPartPr/>
                  <p14:nvPr/>
                </p14:nvContentPartPr>
                <p14:xfrm>
                  <a:off x="1903634" y="3702454"/>
                  <a:ext cx="53280" cy="76320"/>
                </p14:xfrm>
              </p:contentPart>
            </mc:Choice>
            <mc:Fallback>
              <p:pic>
                <p:nvPicPr>
                  <p:cNvPr id="234" name="Ink 233">
                    <a:extLst>
                      <a:ext uri="{FF2B5EF4-FFF2-40B4-BE49-F238E27FC236}">
                        <a16:creationId xmlns:a16="http://schemas.microsoft.com/office/drawing/2014/main" id="{048D632C-B435-4137-83F3-4E8AC3FCCD52}"/>
                      </a:ext>
                    </a:extLst>
                  </p:cNvPr>
                  <p:cNvPicPr/>
                  <p:nvPr/>
                </p:nvPicPr>
                <p:blipFill>
                  <a:blip r:embed="rId38"/>
                  <a:stretch>
                    <a:fillRect/>
                  </a:stretch>
                </p:blipFill>
                <p:spPr>
                  <a:xfrm>
                    <a:off x="1896146" y="3695254"/>
                    <a:ext cx="68256" cy="91296"/>
                  </a:xfrm>
                  <a:prstGeom prst="rect">
                    <a:avLst/>
                  </a:prstGeom>
                </p:spPr>
              </p:pic>
            </mc:Fallback>
          </mc:AlternateContent>
          <mc:AlternateContent xmlns:mc="http://schemas.openxmlformats.org/markup-compatibility/2006">
            <mc:Choice xmlns:p14="http://schemas.microsoft.com/office/powerpoint/2010/main" Requires="p14">
              <p:contentPart p14:bwMode="auto" r:id="rId39">
                <p14:nvContentPartPr>
                  <p14:cNvPr id="235" name="Ink 234">
                    <a:extLst>
                      <a:ext uri="{FF2B5EF4-FFF2-40B4-BE49-F238E27FC236}">
                        <a16:creationId xmlns:a16="http://schemas.microsoft.com/office/drawing/2014/main" id="{EBA6801D-704C-4BAA-8515-77834A0B6340}"/>
                      </a:ext>
                    </a:extLst>
                  </p14:cNvPr>
                  <p14:cNvContentPartPr/>
                  <p14:nvPr/>
                </p14:nvContentPartPr>
                <p14:xfrm>
                  <a:off x="1992554" y="3707854"/>
                  <a:ext cx="77400" cy="83160"/>
                </p14:xfrm>
              </p:contentPart>
            </mc:Choice>
            <mc:Fallback>
              <p:pic>
                <p:nvPicPr>
                  <p:cNvPr id="235" name="Ink 234">
                    <a:extLst>
                      <a:ext uri="{FF2B5EF4-FFF2-40B4-BE49-F238E27FC236}">
                        <a16:creationId xmlns:a16="http://schemas.microsoft.com/office/drawing/2014/main" id="{EBA6801D-704C-4BAA-8515-77834A0B6340}"/>
                      </a:ext>
                    </a:extLst>
                  </p:cNvPr>
                  <p:cNvPicPr/>
                  <p:nvPr/>
                </p:nvPicPr>
                <p:blipFill>
                  <a:blip r:embed="rId40"/>
                  <a:stretch>
                    <a:fillRect/>
                  </a:stretch>
                </p:blipFill>
                <p:spPr>
                  <a:xfrm>
                    <a:off x="1985045" y="3700372"/>
                    <a:ext cx="92418" cy="98123"/>
                  </a:xfrm>
                  <a:prstGeom prst="rect">
                    <a:avLst/>
                  </a:prstGeom>
                </p:spPr>
              </p:pic>
            </mc:Fallback>
          </mc:AlternateContent>
          <mc:AlternateContent xmlns:mc="http://schemas.openxmlformats.org/markup-compatibility/2006">
            <mc:Choice xmlns:p14="http://schemas.microsoft.com/office/powerpoint/2010/main" Requires="p14">
              <p:contentPart p14:bwMode="auto" r:id="rId41">
                <p14:nvContentPartPr>
                  <p14:cNvPr id="236" name="Ink 235">
                    <a:extLst>
                      <a:ext uri="{FF2B5EF4-FFF2-40B4-BE49-F238E27FC236}">
                        <a16:creationId xmlns:a16="http://schemas.microsoft.com/office/drawing/2014/main" id="{C0AD5CAF-8223-4F93-9ED7-32A7979355EF}"/>
                      </a:ext>
                    </a:extLst>
                  </p14:cNvPr>
                  <p14:cNvContentPartPr/>
                  <p14:nvPr/>
                </p14:nvContentPartPr>
                <p14:xfrm>
                  <a:off x="2089034" y="3652774"/>
                  <a:ext cx="64800" cy="124200"/>
                </p14:xfrm>
              </p:contentPart>
            </mc:Choice>
            <mc:Fallback>
              <p:pic>
                <p:nvPicPr>
                  <p:cNvPr id="236" name="Ink 235">
                    <a:extLst>
                      <a:ext uri="{FF2B5EF4-FFF2-40B4-BE49-F238E27FC236}">
                        <a16:creationId xmlns:a16="http://schemas.microsoft.com/office/drawing/2014/main" id="{C0AD5CAF-8223-4F93-9ED7-32A7979355EF}"/>
                      </a:ext>
                    </a:extLst>
                  </p:cNvPr>
                  <p:cNvPicPr/>
                  <p:nvPr/>
                </p:nvPicPr>
                <p:blipFill>
                  <a:blip r:embed="rId42"/>
                  <a:stretch>
                    <a:fillRect/>
                  </a:stretch>
                </p:blipFill>
                <p:spPr>
                  <a:xfrm>
                    <a:off x="2081546" y="3645299"/>
                    <a:ext cx="79776" cy="139150"/>
                  </a:xfrm>
                  <a:prstGeom prst="rect">
                    <a:avLst/>
                  </a:prstGeom>
                </p:spPr>
              </p:pic>
            </mc:Fallback>
          </mc:AlternateContent>
          <mc:AlternateContent xmlns:mc="http://schemas.openxmlformats.org/markup-compatibility/2006">
            <mc:Choice xmlns:p14="http://schemas.microsoft.com/office/powerpoint/2010/main" Requires="p14">
              <p:contentPart p14:bwMode="auto" r:id="rId43">
                <p14:nvContentPartPr>
                  <p14:cNvPr id="237" name="Ink 236">
                    <a:extLst>
                      <a:ext uri="{FF2B5EF4-FFF2-40B4-BE49-F238E27FC236}">
                        <a16:creationId xmlns:a16="http://schemas.microsoft.com/office/drawing/2014/main" id="{23FACB2C-A865-4ECE-AD8E-5C49B87CF4F4}"/>
                      </a:ext>
                    </a:extLst>
                  </p14:cNvPr>
                  <p14:cNvContentPartPr/>
                  <p14:nvPr/>
                </p14:nvContentPartPr>
                <p14:xfrm>
                  <a:off x="2181914" y="3713254"/>
                  <a:ext cx="53280" cy="71280"/>
                </p14:xfrm>
              </p:contentPart>
            </mc:Choice>
            <mc:Fallback>
              <p:pic>
                <p:nvPicPr>
                  <p:cNvPr id="237" name="Ink 236">
                    <a:extLst>
                      <a:ext uri="{FF2B5EF4-FFF2-40B4-BE49-F238E27FC236}">
                        <a16:creationId xmlns:a16="http://schemas.microsoft.com/office/drawing/2014/main" id="{23FACB2C-A865-4ECE-AD8E-5C49B87CF4F4}"/>
                      </a:ext>
                    </a:extLst>
                  </p:cNvPr>
                  <p:cNvPicPr/>
                  <p:nvPr/>
                </p:nvPicPr>
                <p:blipFill>
                  <a:blip r:embed="rId44"/>
                  <a:stretch>
                    <a:fillRect/>
                  </a:stretch>
                </p:blipFill>
                <p:spPr>
                  <a:xfrm>
                    <a:off x="2174466" y="3705781"/>
                    <a:ext cx="67889" cy="85938"/>
                  </a:xfrm>
                  <a:prstGeom prst="rect">
                    <a:avLst/>
                  </a:prstGeom>
                </p:spPr>
              </p:pic>
            </mc:Fallback>
          </mc:AlternateContent>
          <mc:AlternateContent xmlns:mc="http://schemas.openxmlformats.org/markup-compatibility/2006">
            <mc:Choice xmlns:p14="http://schemas.microsoft.com/office/powerpoint/2010/main" Requires="p14">
              <p:contentPart p14:bwMode="auto" r:id="rId45">
                <p14:nvContentPartPr>
                  <p14:cNvPr id="238" name="Ink 237">
                    <a:extLst>
                      <a:ext uri="{FF2B5EF4-FFF2-40B4-BE49-F238E27FC236}">
                        <a16:creationId xmlns:a16="http://schemas.microsoft.com/office/drawing/2014/main" id="{B55916D4-1BAB-4BD9-B3F4-287EED9E1939}"/>
                      </a:ext>
                    </a:extLst>
                  </p14:cNvPr>
                  <p14:cNvContentPartPr/>
                  <p14:nvPr/>
                </p14:nvContentPartPr>
                <p14:xfrm>
                  <a:off x="2290994" y="3653854"/>
                  <a:ext cx="115200" cy="116280"/>
                </p14:xfrm>
              </p:contentPart>
            </mc:Choice>
            <mc:Fallback>
              <p:pic>
                <p:nvPicPr>
                  <p:cNvPr id="238" name="Ink 237">
                    <a:extLst>
                      <a:ext uri="{FF2B5EF4-FFF2-40B4-BE49-F238E27FC236}">
                        <a16:creationId xmlns:a16="http://schemas.microsoft.com/office/drawing/2014/main" id="{B55916D4-1BAB-4BD9-B3F4-287EED9E1939}"/>
                      </a:ext>
                    </a:extLst>
                  </p:cNvPr>
                  <p:cNvPicPr/>
                  <p:nvPr/>
                </p:nvPicPr>
                <p:blipFill>
                  <a:blip r:embed="rId46"/>
                  <a:stretch>
                    <a:fillRect/>
                  </a:stretch>
                </p:blipFill>
                <p:spPr>
                  <a:xfrm>
                    <a:off x="2283506" y="3646352"/>
                    <a:ext cx="130176" cy="131284"/>
                  </a:xfrm>
                  <a:prstGeom prst="rect">
                    <a:avLst/>
                  </a:prstGeom>
                </p:spPr>
              </p:pic>
            </mc:Fallback>
          </mc:AlternateContent>
          <mc:AlternateContent xmlns:mc="http://schemas.openxmlformats.org/markup-compatibility/2006">
            <mc:Choice xmlns:p14="http://schemas.microsoft.com/office/powerpoint/2010/main" Requires="p14">
              <p:contentPart p14:bwMode="auto" r:id="rId47">
                <p14:nvContentPartPr>
                  <p14:cNvPr id="239" name="Ink 238">
                    <a:extLst>
                      <a:ext uri="{FF2B5EF4-FFF2-40B4-BE49-F238E27FC236}">
                        <a16:creationId xmlns:a16="http://schemas.microsoft.com/office/drawing/2014/main" id="{D29C85F8-C4AB-4635-B987-0FC9BAD59960}"/>
                      </a:ext>
                    </a:extLst>
                  </p14:cNvPr>
                  <p14:cNvContentPartPr/>
                  <p14:nvPr/>
                </p14:nvContentPartPr>
                <p14:xfrm>
                  <a:off x="2423114" y="3680854"/>
                  <a:ext cx="64800" cy="84960"/>
                </p14:xfrm>
              </p:contentPart>
            </mc:Choice>
            <mc:Fallback>
              <p:pic>
                <p:nvPicPr>
                  <p:cNvPr id="239" name="Ink 238">
                    <a:extLst>
                      <a:ext uri="{FF2B5EF4-FFF2-40B4-BE49-F238E27FC236}">
                        <a16:creationId xmlns:a16="http://schemas.microsoft.com/office/drawing/2014/main" id="{D29C85F8-C4AB-4635-B987-0FC9BAD59960}"/>
                      </a:ext>
                    </a:extLst>
                  </p:cNvPr>
                  <p:cNvPicPr/>
                  <p:nvPr/>
                </p:nvPicPr>
                <p:blipFill>
                  <a:blip r:embed="rId48"/>
                  <a:stretch>
                    <a:fillRect/>
                  </a:stretch>
                </p:blipFill>
                <p:spPr>
                  <a:xfrm>
                    <a:off x="2415626" y="3673366"/>
                    <a:ext cx="79776" cy="99936"/>
                  </a:xfrm>
                  <a:prstGeom prst="rect">
                    <a:avLst/>
                  </a:prstGeom>
                </p:spPr>
              </p:pic>
            </mc:Fallback>
          </mc:AlternateContent>
        </p:grpSp>
        <p:grpSp>
          <p:nvGrpSpPr>
            <p:cNvPr id="240" name="Group 239">
              <a:extLst>
                <a:ext uri="{FF2B5EF4-FFF2-40B4-BE49-F238E27FC236}">
                  <a16:creationId xmlns:a16="http://schemas.microsoft.com/office/drawing/2014/main" id="{34D3AE26-442A-4B3D-B843-94B5E85A73C9}"/>
                </a:ext>
              </a:extLst>
            </p:cNvPr>
            <p:cNvGrpSpPr/>
            <p:nvPr/>
          </p:nvGrpSpPr>
          <p:grpSpPr>
            <a:xfrm>
              <a:off x="2693834" y="3587254"/>
              <a:ext cx="1076040" cy="309240"/>
              <a:chOff x="2693834" y="3587254"/>
              <a:chExt cx="1076040" cy="309240"/>
            </a:xfrm>
          </p:grpSpPr>
          <mc:AlternateContent xmlns:mc="http://schemas.openxmlformats.org/markup-compatibility/2006">
            <mc:Choice xmlns:p14="http://schemas.microsoft.com/office/powerpoint/2010/main" Requires="p14">
              <p:contentPart p14:bwMode="auto" r:id="rId49">
                <p14:nvContentPartPr>
                  <p14:cNvPr id="241" name="Ink 240">
                    <a:extLst>
                      <a:ext uri="{FF2B5EF4-FFF2-40B4-BE49-F238E27FC236}">
                        <a16:creationId xmlns:a16="http://schemas.microsoft.com/office/drawing/2014/main" id="{BD8B5356-8C6D-49EA-A477-2DA1DB571F8F}"/>
                      </a:ext>
                    </a:extLst>
                  </p14:cNvPr>
                  <p14:cNvContentPartPr/>
                  <p14:nvPr/>
                </p14:nvContentPartPr>
                <p14:xfrm>
                  <a:off x="2693834" y="3709294"/>
                  <a:ext cx="79920" cy="65160"/>
                </p14:xfrm>
              </p:contentPart>
            </mc:Choice>
            <mc:Fallback>
              <p:pic>
                <p:nvPicPr>
                  <p:cNvPr id="241" name="Ink 240">
                    <a:extLst>
                      <a:ext uri="{FF2B5EF4-FFF2-40B4-BE49-F238E27FC236}">
                        <a16:creationId xmlns:a16="http://schemas.microsoft.com/office/drawing/2014/main" id="{BD8B5356-8C6D-49EA-A477-2DA1DB571F8F}"/>
                      </a:ext>
                    </a:extLst>
                  </p:cNvPr>
                  <p:cNvPicPr/>
                  <p:nvPr/>
                </p:nvPicPr>
                <p:blipFill>
                  <a:blip r:embed="rId50"/>
                  <a:stretch>
                    <a:fillRect/>
                  </a:stretch>
                </p:blipFill>
                <p:spPr>
                  <a:xfrm>
                    <a:off x="2686359" y="3701798"/>
                    <a:ext cx="94582" cy="80153"/>
                  </a:xfrm>
                  <a:prstGeom prst="rect">
                    <a:avLst/>
                  </a:prstGeom>
                </p:spPr>
              </p:pic>
            </mc:Fallback>
          </mc:AlternateContent>
          <mc:AlternateContent xmlns:mc="http://schemas.openxmlformats.org/markup-compatibility/2006">
            <mc:Choice xmlns:p14="http://schemas.microsoft.com/office/powerpoint/2010/main" Requires="p14">
              <p:contentPart p14:bwMode="auto" r:id="rId51">
                <p14:nvContentPartPr>
                  <p14:cNvPr id="242" name="Ink 241">
                    <a:extLst>
                      <a:ext uri="{FF2B5EF4-FFF2-40B4-BE49-F238E27FC236}">
                        <a16:creationId xmlns:a16="http://schemas.microsoft.com/office/drawing/2014/main" id="{8704FDAA-0168-4CBA-9BF2-D75B96BCE71E}"/>
                      </a:ext>
                    </a:extLst>
                  </p14:cNvPr>
                  <p14:cNvContentPartPr/>
                  <p14:nvPr/>
                </p14:nvContentPartPr>
                <p14:xfrm>
                  <a:off x="2814794" y="3685534"/>
                  <a:ext cx="60480" cy="95040"/>
                </p14:xfrm>
              </p:contentPart>
            </mc:Choice>
            <mc:Fallback>
              <p:pic>
                <p:nvPicPr>
                  <p:cNvPr id="242" name="Ink 241">
                    <a:extLst>
                      <a:ext uri="{FF2B5EF4-FFF2-40B4-BE49-F238E27FC236}">
                        <a16:creationId xmlns:a16="http://schemas.microsoft.com/office/drawing/2014/main" id="{8704FDAA-0168-4CBA-9BF2-D75B96BCE71E}"/>
                      </a:ext>
                    </a:extLst>
                  </p:cNvPr>
                  <p:cNvPicPr/>
                  <p:nvPr/>
                </p:nvPicPr>
                <p:blipFill>
                  <a:blip r:embed="rId52"/>
                  <a:stretch>
                    <a:fillRect/>
                  </a:stretch>
                </p:blipFill>
                <p:spPr>
                  <a:xfrm>
                    <a:off x="2807306" y="3678046"/>
                    <a:ext cx="75456" cy="110016"/>
                  </a:xfrm>
                  <a:prstGeom prst="rect">
                    <a:avLst/>
                  </a:prstGeom>
                </p:spPr>
              </p:pic>
            </mc:Fallback>
          </mc:AlternateContent>
          <mc:AlternateContent xmlns:mc="http://schemas.openxmlformats.org/markup-compatibility/2006">
            <mc:Choice xmlns:p14="http://schemas.microsoft.com/office/powerpoint/2010/main" Requires="p14">
              <p:contentPart p14:bwMode="auto" r:id="rId53">
                <p14:nvContentPartPr>
                  <p14:cNvPr id="243" name="Ink 242">
                    <a:extLst>
                      <a:ext uri="{FF2B5EF4-FFF2-40B4-BE49-F238E27FC236}">
                        <a16:creationId xmlns:a16="http://schemas.microsoft.com/office/drawing/2014/main" id="{A3295A99-2C7E-4FA8-A9EB-0646CA40E341}"/>
                      </a:ext>
                    </a:extLst>
                  </p14:cNvPr>
                  <p14:cNvContentPartPr/>
                  <p14:nvPr/>
                </p14:nvContentPartPr>
                <p14:xfrm>
                  <a:off x="2915954" y="3684454"/>
                  <a:ext cx="58320" cy="92880"/>
                </p14:xfrm>
              </p:contentPart>
            </mc:Choice>
            <mc:Fallback>
              <p:pic>
                <p:nvPicPr>
                  <p:cNvPr id="243" name="Ink 242">
                    <a:extLst>
                      <a:ext uri="{FF2B5EF4-FFF2-40B4-BE49-F238E27FC236}">
                        <a16:creationId xmlns:a16="http://schemas.microsoft.com/office/drawing/2014/main" id="{A3295A99-2C7E-4FA8-A9EB-0646CA40E341}"/>
                      </a:ext>
                    </a:extLst>
                  </p:cNvPr>
                  <p:cNvPicPr/>
                  <p:nvPr/>
                </p:nvPicPr>
                <p:blipFill>
                  <a:blip r:embed="rId54"/>
                  <a:stretch>
                    <a:fillRect/>
                  </a:stretch>
                </p:blipFill>
                <p:spPr>
                  <a:xfrm>
                    <a:off x="2908736" y="3676954"/>
                    <a:ext cx="73333" cy="107879"/>
                  </a:xfrm>
                  <a:prstGeom prst="rect">
                    <a:avLst/>
                  </a:prstGeom>
                </p:spPr>
              </p:pic>
            </mc:Fallback>
          </mc:AlternateContent>
          <mc:AlternateContent xmlns:mc="http://schemas.openxmlformats.org/markup-compatibility/2006">
            <mc:Choice xmlns:p14="http://schemas.microsoft.com/office/powerpoint/2010/main" Requires="p14">
              <p:contentPart p14:bwMode="auto" r:id="rId55">
                <p14:nvContentPartPr>
                  <p14:cNvPr id="244" name="Ink 243">
                    <a:extLst>
                      <a:ext uri="{FF2B5EF4-FFF2-40B4-BE49-F238E27FC236}">
                        <a16:creationId xmlns:a16="http://schemas.microsoft.com/office/drawing/2014/main" id="{65DE5F3A-EBBA-43A1-89FE-525A4590CD4E}"/>
                      </a:ext>
                    </a:extLst>
                  </p14:cNvPr>
                  <p14:cNvContentPartPr/>
                  <p14:nvPr/>
                </p14:nvContentPartPr>
                <p14:xfrm>
                  <a:off x="3018194" y="3652774"/>
                  <a:ext cx="24120" cy="103680"/>
                </p14:xfrm>
              </p:contentPart>
            </mc:Choice>
            <mc:Fallback>
              <p:pic>
                <p:nvPicPr>
                  <p:cNvPr id="244" name="Ink 243">
                    <a:extLst>
                      <a:ext uri="{FF2B5EF4-FFF2-40B4-BE49-F238E27FC236}">
                        <a16:creationId xmlns:a16="http://schemas.microsoft.com/office/drawing/2014/main" id="{65DE5F3A-EBBA-43A1-89FE-525A4590CD4E}"/>
                      </a:ext>
                    </a:extLst>
                  </p:cNvPr>
                  <p:cNvPicPr/>
                  <p:nvPr/>
                </p:nvPicPr>
                <p:blipFill>
                  <a:blip r:embed="rId56"/>
                  <a:stretch>
                    <a:fillRect/>
                  </a:stretch>
                </p:blipFill>
                <p:spPr>
                  <a:xfrm>
                    <a:off x="3010728" y="3645307"/>
                    <a:ext cx="39051" cy="118615"/>
                  </a:xfrm>
                  <a:prstGeom prst="rect">
                    <a:avLst/>
                  </a:prstGeom>
                </p:spPr>
              </p:pic>
            </mc:Fallback>
          </mc:AlternateContent>
          <mc:AlternateContent xmlns:mc="http://schemas.openxmlformats.org/markup-compatibility/2006">
            <mc:Choice xmlns:p14="http://schemas.microsoft.com/office/powerpoint/2010/main" Requires="p14">
              <p:contentPart p14:bwMode="auto" r:id="rId57">
                <p14:nvContentPartPr>
                  <p14:cNvPr id="245" name="Ink 244">
                    <a:extLst>
                      <a:ext uri="{FF2B5EF4-FFF2-40B4-BE49-F238E27FC236}">
                        <a16:creationId xmlns:a16="http://schemas.microsoft.com/office/drawing/2014/main" id="{B21845C6-2B4D-41C1-92F1-C565EDBBB46B}"/>
                      </a:ext>
                    </a:extLst>
                  </p14:cNvPr>
                  <p14:cNvContentPartPr/>
                  <p14:nvPr/>
                </p14:nvContentPartPr>
                <p14:xfrm>
                  <a:off x="3101354" y="3704614"/>
                  <a:ext cx="79560" cy="191880"/>
                </p14:xfrm>
              </p:contentPart>
            </mc:Choice>
            <mc:Fallback>
              <p:pic>
                <p:nvPicPr>
                  <p:cNvPr id="245" name="Ink 244">
                    <a:extLst>
                      <a:ext uri="{FF2B5EF4-FFF2-40B4-BE49-F238E27FC236}">
                        <a16:creationId xmlns:a16="http://schemas.microsoft.com/office/drawing/2014/main" id="{B21845C6-2B4D-41C1-92F1-C565EDBBB46B}"/>
                      </a:ext>
                    </a:extLst>
                  </p:cNvPr>
                  <p:cNvPicPr/>
                  <p:nvPr/>
                </p:nvPicPr>
                <p:blipFill>
                  <a:blip r:embed="rId58"/>
                  <a:stretch>
                    <a:fillRect/>
                  </a:stretch>
                </p:blipFill>
                <p:spPr>
                  <a:xfrm>
                    <a:off x="3093886" y="3697123"/>
                    <a:ext cx="94495" cy="206862"/>
                  </a:xfrm>
                  <a:prstGeom prst="rect">
                    <a:avLst/>
                  </a:prstGeom>
                </p:spPr>
              </p:pic>
            </mc:Fallback>
          </mc:AlternateContent>
          <mc:AlternateContent xmlns:mc="http://schemas.openxmlformats.org/markup-compatibility/2006">
            <mc:Choice xmlns:p14="http://schemas.microsoft.com/office/powerpoint/2010/main" Requires="p14">
              <p:contentPart p14:bwMode="auto" r:id="rId59">
                <p14:nvContentPartPr>
                  <p14:cNvPr id="246" name="Ink 245">
                    <a:extLst>
                      <a:ext uri="{FF2B5EF4-FFF2-40B4-BE49-F238E27FC236}">
                        <a16:creationId xmlns:a16="http://schemas.microsoft.com/office/drawing/2014/main" id="{8C9902F4-5226-447E-8793-E88B2C60FDC7}"/>
                      </a:ext>
                    </a:extLst>
                  </p14:cNvPr>
                  <p14:cNvContentPartPr/>
                  <p14:nvPr/>
                </p14:nvContentPartPr>
                <p14:xfrm>
                  <a:off x="3191354" y="3705334"/>
                  <a:ext cx="73800" cy="62280"/>
                </p14:xfrm>
              </p:contentPart>
            </mc:Choice>
            <mc:Fallback>
              <p:pic>
                <p:nvPicPr>
                  <p:cNvPr id="246" name="Ink 245">
                    <a:extLst>
                      <a:ext uri="{FF2B5EF4-FFF2-40B4-BE49-F238E27FC236}">
                        <a16:creationId xmlns:a16="http://schemas.microsoft.com/office/drawing/2014/main" id="{8C9902F4-5226-447E-8793-E88B2C60FDC7}"/>
                      </a:ext>
                    </a:extLst>
                  </p:cNvPr>
                  <p:cNvPicPr/>
                  <p:nvPr/>
                </p:nvPicPr>
                <p:blipFill>
                  <a:blip r:embed="rId60"/>
                  <a:stretch>
                    <a:fillRect/>
                  </a:stretch>
                </p:blipFill>
                <p:spPr>
                  <a:xfrm>
                    <a:off x="3183888" y="3697837"/>
                    <a:ext cx="88732" cy="77273"/>
                  </a:xfrm>
                  <a:prstGeom prst="rect">
                    <a:avLst/>
                  </a:prstGeom>
                </p:spPr>
              </p:pic>
            </mc:Fallback>
          </mc:AlternateContent>
          <mc:AlternateContent xmlns:mc="http://schemas.openxmlformats.org/markup-compatibility/2006">
            <mc:Choice xmlns:p14="http://schemas.microsoft.com/office/powerpoint/2010/main" Requires="p14">
              <p:contentPart p14:bwMode="auto" r:id="rId61">
                <p14:nvContentPartPr>
                  <p14:cNvPr id="247" name="Ink 246">
                    <a:extLst>
                      <a:ext uri="{FF2B5EF4-FFF2-40B4-BE49-F238E27FC236}">
                        <a16:creationId xmlns:a16="http://schemas.microsoft.com/office/drawing/2014/main" id="{A5AB7E34-13B8-4F60-A6BF-F1E45CDCEEC6}"/>
                      </a:ext>
                    </a:extLst>
                  </p14:cNvPr>
                  <p14:cNvContentPartPr/>
                  <p14:nvPr/>
                </p14:nvContentPartPr>
                <p14:xfrm>
                  <a:off x="3313034" y="3700654"/>
                  <a:ext cx="103680" cy="55080"/>
                </p14:xfrm>
              </p:contentPart>
            </mc:Choice>
            <mc:Fallback>
              <p:pic>
                <p:nvPicPr>
                  <p:cNvPr id="247" name="Ink 246">
                    <a:extLst>
                      <a:ext uri="{FF2B5EF4-FFF2-40B4-BE49-F238E27FC236}">
                        <a16:creationId xmlns:a16="http://schemas.microsoft.com/office/drawing/2014/main" id="{A5AB7E34-13B8-4F60-A6BF-F1E45CDCEEC6}"/>
                      </a:ext>
                    </a:extLst>
                  </p:cNvPr>
                  <p:cNvPicPr/>
                  <p:nvPr/>
                </p:nvPicPr>
                <p:blipFill>
                  <a:blip r:embed="rId62"/>
                  <a:stretch>
                    <a:fillRect/>
                  </a:stretch>
                </p:blipFill>
                <p:spPr>
                  <a:xfrm>
                    <a:off x="3305567" y="3693195"/>
                    <a:ext cx="118615" cy="69998"/>
                  </a:xfrm>
                  <a:prstGeom prst="rect">
                    <a:avLst/>
                  </a:prstGeom>
                </p:spPr>
              </p:pic>
            </mc:Fallback>
          </mc:AlternateContent>
          <mc:AlternateContent xmlns:mc="http://schemas.openxmlformats.org/markup-compatibility/2006">
            <mc:Choice xmlns:p14="http://schemas.microsoft.com/office/powerpoint/2010/main" Requires="p14">
              <p:contentPart p14:bwMode="auto" r:id="rId63">
                <p14:nvContentPartPr>
                  <p14:cNvPr id="248" name="Ink 247">
                    <a:extLst>
                      <a:ext uri="{FF2B5EF4-FFF2-40B4-BE49-F238E27FC236}">
                        <a16:creationId xmlns:a16="http://schemas.microsoft.com/office/drawing/2014/main" id="{18BB7496-EA91-469B-9396-0917D7542D52}"/>
                      </a:ext>
                    </a:extLst>
                  </p14:cNvPr>
                  <p14:cNvContentPartPr/>
                  <p14:nvPr/>
                </p14:nvContentPartPr>
                <p14:xfrm>
                  <a:off x="3440474" y="3684814"/>
                  <a:ext cx="81000" cy="65880"/>
                </p14:xfrm>
              </p:contentPart>
            </mc:Choice>
            <mc:Fallback>
              <p:pic>
                <p:nvPicPr>
                  <p:cNvPr id="248" name="Ink 247">
                    <a:extLst>
                      <a:ext uri="{FF2B5EF4-FFF2-40B4-BE49-F238E27FC236}">
                        <a16:creationId xmlns:a16="http://schemas.microsoft.com/office/drawing/2014/main" id="{18BB7496-EA91-469B-9396-0917D7542D52}"/>
                      </a:ext>
                    </a:extLst>
                  </p:cNvPr>
                  <p:cNvPicPr/>
                  <p:nvPr/>
                </p:nvPicPr>
                <p:blipFill>
                  <a:blip r:embed="rId64"/>
                  <a:stretch>
                    <a:fillRect/>
                  </a:stretch>
                </p:blipFill>
                <p:spPr>
                  <a:xfrm>
                    <a:off x="3432979" y="3677301"/>
                    <a:ext cx="95989" cy="80905"/>
                  </a:xfrm>
                  <a:prstGeom prst="rect">
                    <a:avLst/>
                  </a:prstGeom>
                </p:spPr>
              </p:pic>
            </mc:Fallback>
          </mc:AlternateContent>
          <mc:AlternateContent xmlns:mc="http://schemas.openxmlformats.org/markup-compatibility/2006">
            <mc:Choice xmlns:p14="http://schemas.microsoft.com/office/powerpoint/2010/main" Requires="p14">
              <p:contentPart p14:bwMode="auto" r:id="rId65">
                <p14:nvContentPartPr>
                  <p14:cNvPr id="249" name="Ink 248">
                    <a:extLst>
                      <a:ext uri="{FF2B5EF4-FFF2-40B4-BE49-F238E27FC236}">
                        <a16:creationId xmlns:a16="http://schemas.microsoft.com/office/drawing/2014/main" id="{0E2F7D91-CA1B-4A76-9AE3-2C1DD1ADE005}"/>
                      </a:ext>
                    </a:extLst>
                  </p14:cNvPr>
                  <p14:cNvContentPartPr/>
                  <p14:nvPr/>
                </p14:nvContentPartPr>
                <p14:xfrm>
                  <a:off x="3556754" y="3680134"/>
                  <a:ext cx="58680" cy="58320"/>
                </p14:xfrm>
              </p:contentPart>
            </mc:Choice>
            <mc:Fallback>
              <p:pic>
                <p:nvPicPr>
                  <p:cNvPr id="249" name="Ink 248">
                    <a:extLst>
                      <a:ext uri="{FF2B5EF4-FFF2-40B4-BE49-F238E27FC236}">
                        <a16:creationId xmlns:a16="http://schemas.microsoft.com/office/drawing/2014/main" id="{0E2F7D91-CA1B-4A76-9AE3-2C1DD1ADE005}"/>
                      </a:ext>
                    </a:extLst>
                  </p:cNvPr>
                  <p:cNvPicPr/>
                  <p:nvPr/>
                </p:nvPicPr>
                <p:blipFill>
                  <a:blip r:embed="rId66"/>
                  <a:stretch>
                    <a:fillRect/>
                  </a:stretch>
                </p:blipFill>
                <p:spPr>
                  <a:xfrm>
                    <a:off x="3549275" y="3672627"/>
                    <a:ext cx="73638" cy="73333"/>
                  </a:xfrm>
                  <a:prstGeom prst="rect">
                    <a:avLst/>
                  </a:prstGeom>
                </p:spPr>
              </p:pic>
            </mc:Fallback>
          </mc:AlternateContent>
          <mc:AlternateContent xmlns:mc="http://schemas.openxmlformats.org/markup-compatibility/2006">
            <mc:Choice xmlns:p14="http://schemas.microsoft.com/office/powerpoint/2010/main" Requires="p14">
              <p:contentPart p14:bwMode="auto" r:id="rId67">
                <p14:nvContentPartPr>
                  <p14:cNvPr id="250" name="Ink 249">
                    <a:extLst>
                      <a:ext uri="{FF2B5EF4-FFF2-40B4-BE49-F238E27FC236}">
                        <a16:creationId xmlns:a16="http://schemas.microsoft.com/office/drawing/2014/main" id="{1F923E66-1EF9-48D2-BBBE-D2F9DA6EB0CB}"/>
                      </a:ext>
                    </a:extLst>
                  </p14:cNvPr>
                  <p14:cNvContentPartPr/>
                  <p14:nvPr/>
                </p14:nvContentPartPr>
                <p14:xfrm>
                  <a:off x="3662594" y="3587254"/>
                  <a:ext cx="9720" cy="137520"/>
                </p14:xfrm>
              </p:contentPart>
            </mc:Choice>
            <mc:Fallback>
              <p:pic>
                <p:nvPicPr>
                  <p:cNvPr id="250" name="Ink 249">
                    <a:extLst>
                      <a:ext uri="{FF2B5EF4-FFF2-40B4-BE49-F238E27FC236}">
                        <a16:creationId xmlns:a16="http://schemas.microsoft.com/office/drawing/2014/main" id="{1F923E66-1EF9-48D2-BBBE-D2F9DA6EB0CB}"/>
                      </a:ext>
                    </a:extLst>
                  </p:cNvPr>
                  <p:cNvPicPr/>
                  <p:nvPr/>
                </p:nvPicPr>
                <p:blipFill>
                  <a:blip r:embed="rId68"/>
                  <a:stretch>
                    <a:fillRect/>
                  </a:stretch>
                </p:blipFill>
                <p:spPr>
                  <a:xfrm>
                    <a:off x="3655161" y="3579774"/>
                    <a:ext cx="24586" cy="152480"/>
                  </a:xfrm>
                  <a:prstGeom prst="rect">
                    <a:avLst/>
                  </a:prstGeom>
                </p:spPr>
              </p:pic>
            </mc:Fallback>
          </mc:AlternateContent>
          <mc:AlternateContent xmlns:mc="http://schemas.openxmlformats.org/markup-compatibility/2006">
            <mc:Choice xmlns:p14="http://schemas.microsoft.com/office/powerpoint/2010/main" Requires="p14">
              <p:contentPart p14:bwMode="auto" r:id="rId69">
                <p14:nvContentPartPr>
                  <p14:cNvPr id="251" name="Ink 250">
                    <a:extLst>
                      <a:ext uri="{FF2B5EF4-FFF2-40B4-BE49-F238E27FC236}">
                        <a16:creationId xmlns:a16="http://schemas.microsoft.com/office/drawing/2014/main" id="{71A0F2DA-671B-4EE5-81C3-ACF1AFF7C3EB}"/>
                      </a:ext>
                    </a:extLst>
                  </p14:cNvPr>
                  <p14:cNvContentPartPr/>
                  <p14:nvPr/>
                </p14:nvContentPartPr>
                <p14:xfrm>
                  <a:off x="3633794" y="3661414"/>
                  <a:ext cx="61200" cy="6120"/>
                </p14:xfrm>
              </p:contentPart>
            </mc:Choice>
            <mc:Fallback>
              <p:pic>
                <p:nvPicPr>
                  <p:cNvPr id="251" name="Ink 250">
                    <a:extLst>
                      <a:ext uri="{FF2B5EF4-FFF2-40B4-BE49-F238E27FC236}">
                        <a16:creationId xmlns:a16="http://schemas.microsoft.com/office/drawing/2014/main" id="{71A0F2DA-671B-4EE5-81C3-ACF1AFF7C3EB}"/>
                      </a:ext>
                    </a:extLst>
                  </p:cNvPr>
                  <p:cNvPicPr/>
                  <p:nvPr/>
                </p:nvPicPr>
                <p:blipFill>
                  <a:blip r:embed="rId70"/>
                  <a:stretch>
                    <a:fillRect/>
                  </a:stretch>
                </p:blipFill>
                <p:spPr>
                  <a:xfrm>
                    <a:off x="3626324" y="3653837"/>
                    <a:ext cx="76141" cy="21274"/>
                  </a:xfrm>
                  <a:prstGeom prst="rect">
                    <a:avLst/>
                  </a:prstGeom>
                </p:spPr>
              </p:pic>
            </mc:Fallback>
          </mc:AlternateContent>
          <mc:AlternateContent xmlns:mc="http://schemas.openxmlformats.org/markup-compatibility/2006">
            <mc:Choice xmlns:p14="http://schemas.microsoft.com/office/powerpoint/2010/main" Requires="p14">
              <p:contentPart p14:bwMode="auto" r:id="rId71">
                <p14:nvContentPartPr>
                  <p14:cNvPr id="252" name="Ink 251">
                    <a:extLst>
                      <a:ext uri="{FF2B5EF4-FFF2-40B4-BE49-F238E27FC236}">
                        <a16:creationId xmlns:a16="http://schemas.microsoft.com/office/drawing/2014/main" id="{22C3753C-2E46-4634-844D-33775562D686}"/>
                      </a:ext>
                    </a:extLst>
                  </p14:cNvPr>
                  <p14:cNvContentPartPr/>
                  <p14:nvPr/>
                </p14:nvContentPartPr>
                <p14:xfrm>
                  <a:off x="3717314" y="3657814"/>
                  <a:ext cx="52560" cy="70200"/>
                </p14:xfrm>
              </p:contentPart>
            </mc:Choice>
            <mc:Fallback>
              <p:pic>
                <p:nvPicPr>
                  <p:cNvPr id="252" name="Ink 251">
                    <a:extLst>
                      <a:ext uri="{FF2B5EF4-FFF2-40B4-BE49-F238E27FC236}">
                        <a16:creationId xmlns:a16="http://schemas.microsoft.com/office/drawing/2014/main" id="{22C3753C-2E46-4634-844D-33775562D686}"/>
                      </a:ext>
                    </a:extLst>
                  </p:cNvPr>
                  <p:cNvPicPr/>
                  <p:nvPr/>
                </p:nvPicPr>
                <p:blipFill>
                  <a:blip r:embed="rId72"/>
                  <a:stretch>
                    <a:fillRect/>
                  </a:stretch>
                </p:blipFill>
                <p:spPr>
                  <a:xfrm>
                    <a:off x="3709805" y="3650303"/>
                    <a:ext cx="67577" cy="85222"/>
                  </a:xfrm>
                  <a:prstGeom prst="rect">
                    <a:avLst/>
                  </a:prstGeom>
                </p:spPr>
              </p:pic>
            </mc:Fallback>
          </mc:AlternateContent>
        </p:grpSp>
        <p:grpSp>
          <p:nvGrpSpPr>
            <p:cNvPr id="253" name="Group 252">
              <a:extLst>
                <a:ext uri="{FF2B5EF4-FFF2-40B4-BE49-F238E27FC236}">
                  <a16:creationId xmlns:a16="http://schemas.microsoft.com/office/drawing/2014/main" id="{F231739E-8C9A-4FD9-A11E-1D2969C1C356}"/>
                </a:ext>
              </a:extLst>
            </p:cNvPr>
            <p:cNvGrpSpPr/>
            <p:nvPr/>
          </p:nvGrpSpPr>
          <p:grpSpPr>
            <a:xfrm>
              <a:off x="4065434" y="3567454"/>
              <a:ext cx="571320" cy="252720"/>
              <a:chOff x="4065434" y="3567454"/>
              <a:chExt cx="571320" cy="252720"/>
            </a:xfrm>
          </p:grpSpPr>
          <mc:AlternateContent xmlns:mc="http://schemas.openxmlformats.org/markup-compatibility/2006">
            <mc:Choice xmlns:p14="http://schemas.microsoft.com/office/powerpoint/2010/main" Requires="p14">
              <p:contentPart p14:bwMode="auto" r:id="rId73">
                <p14:nvContentPartPr>
                  <p14:cNvPr id="254" name="Ink 253">
                    <a:extLst>
                      <a:ext uri="{FF2B5EF4-FFF2-40B4-BE49-F238E27FC236}">
                        <a16:creationId xmlns:a16="http://schemas.microsoft.com/office/drawing/2014/main" id="{FCF88787-6E02-493E-9C03-10986E3C3B3E}"/>
                      </a:ext>
                    </a:extLst>
                  </p14:cNvPr>
                  <p14:cNvContentPartPr/>
                  <p14:nvPr/>
                </p14:nvContentPartPr>
                <p14:xfrm>
                  <a:off x="4065434" y="3649534"/>
                  <a:ext cx="56160" cy="72000"/>
                </p14:xfrm>
              </p:contentPart>
            </mc:Choice>
            <mc:Fallback>
              <p:pic>
                <p:nvPicPr>
                  <p:cNvPr id="254" name="Ink 253">
                    <a:extLst>
                      <a:ext uri="{FF2B5EF4-FFF2-40B4-BE49-F238E27FC236}">
                        <a16:creationId xmlns:a16="http://schemas.microsoft.com/office/drawing/2014/main" id="{FCF88787-6E02-493E-9C03-10986E3C3B3E}"/>
                      </a:ext>
                    </a:extLst>
                  </p:cNvPr>
                  <p:cNvPicPr/>
                  <p:nvPr/>
                </p:nvPicPr>
                <p:blipFill>
                  <a:blip r:embed="rId74"/>
                  <a:stretch>
                    <a:fillRect/>
                  </a:stretch>
                </p:blipFill>
                <p:spPr>
                  <a:xfrm>
                    <a:off x="4057946" y="3642046"/>
                    <a:ext cx="71136" cy="86976"/>
                  </a:xfrm>
                  <a:prstGeom prst="rect">
                    <a:avLst/>
                  </a:prstGeom>
                </p:spPr>
              </p:pic>
            </mc:Fallback>
          </mc:AlternateContent>
          <mc:AlternateContent xmlns:mc="http://schemas.openxmlformats.org/markup-compatibility/2006">
            <mc:Choice xmlns:p14="http://schemas.microsoft.com/office/powerpoint/2010/main" Requires="p14">
              <p:contentPart p14:bwMode="auto" r:id="rId75">
                <p14:nvContentPartPr>
                  <p14:cNvPr id="255" name="Ink 254">
                    <a:extLst>
                      <a:ext uri="{FF2B5EF4-FFF2-40B4-BE49-F238E27FC236}">
                        <a16:creationId xmlns:a16="http://schemas.microsoft.com/office/drawing/2014/main" id="{6EF078C9-42E7-4145-BFE7-3D7D02CBF5EB}"/>
                      </a:ext>
                    </a:extLst>
                  </p14:cNvPr>
                  <p14:cNvContentPartPr/>
                  <p14:nvPr/>
                </p14:nvContentPartPr>
                <p14:xfrm>
                  <a:off x="4127714" y="3669334"/>
                  <a:ext cx="68040" cy="61920"/>
                </p14:xfrm>
              </p:contentPart>
            </mc:Choice>
            <mc:Fallback>
              <p:pic>
                <p:nvPicPr>
                  <p:cNvPr id="255" name="Ink 254">
                    <a:extLst>
                      <a:ext uri="{FF2B5EF4-FFF2-40B4-BE49-F238E27FC236}">
                        <a16:creationId xmlns:a16="http://schemas.microsoft.com/office/drawing/2014/main" id="{6EF078C9-42E7-4145-BFE7-3D7D02CBF5EB}"/>
                      </a:ext>
                    </a:extLst>
                  </p:cNvPr>
                  <p:cNvPicPr/>
                  <p:nvPr/>
                </p:nvPicPr>
                <p:blipFill>
                  <a:blip r:embed="rId76"/>
                  <a:stretch>
                    <a:fillRect/>
                  </a:stretch>
                </p:blipFill>
                <p:spPr>
                  <a:xfrm>
                    <a:off x="4120250" y="3661846"/>
                    <a:ext cx="82969" cy="76896"/>
                  </a:xfrm>
                  <a:prstGeom prst="rect">
                    <a:avLst/>
                  </a:prstGeom>
                </p:spPr>
              </p:pic>
            </mc:Fallback>
          </mc:AlternateContent>
          <mc:AlternateContent xmlns:mc="http://schemas.openxmlformats.org/markup-compatibility/2006">
            <mc:Choice xmlns:p14="http://schemas.microsoft.com/office/powerpoint/2010/main" Requires="p14">
              <p:contentPart p14:bwMode="auto" r:id="rId77">
                <p14:nvContentPartPr>
                  <p14:cNvPr id="256" name="Ink 255">
                    <a:extLst>
                      <a:ext uri="{FF2B5EF4-FFF2-40B4-BE49-F238E27FC236}">
                        <a16:creationId xmlns:a16="http://schemas.microsoft.com/office/drawing/2014/main" id="{26AEBE4A-7C0F-4442-9609-3ECC108B0328}"/>
                      </a:ext>
                    </a:extLst>
                  </p14:cNvPr>
                  <p14:cNvContentPartPr/>
                  <p14:nvPr/>
                </p14:nvContentPartPr>
                <p14:xfrm>
                  <a:off x="4242914" y="3584374"/>
                  <a:ext cx="12960" cy="145080"/>
                </p14:xfrm>
              </p:contentPart>
            </mc:Choice>
            <mc:Fallback>
              <p:pic>
                <p:nvPicPr>
                  <p:cNvPr id="256" name="Ink 255">
                    <a:extLst>
                      <a:ext uri="{FF2B5EF4-FFF2-40B4-BE49-F238E27FC236}">
                        <a16:creationId xmlns:a16="http://schemas.microsoft.com/office/drawing/2014/main" id="{26AEBE4A-7C0F-4442-9609-3ECC108B0328}"/>
                      </a:ext>
                    </a:extLst>
                  </p:cNvPr>
                  <p:cNvPicPr/>
                  <p:nvPr/>
                </p:nvPicPr>
                <p:blipFill>
                  <a:blip r:embed="rId78"/>
                  <a:stretch>
                    <a:fillRect/>
                  </a:stretch>
                </p:blipFill>
                <p:spPr>
                  <a:xfrm>
                    <a:off x="4235256" y="3576905"/>
                    <a:ext cx="28276" cy="159732"/>
                  </a:xfrm>
                  <a:prstGeom prst="rect">
                    <a:avLst/>
                  </a:prstGeom>
                </p:spPr>
              </p:pic>
            </mc:Fallback>
          </mc:AlternateContent>
          <mc:AlternateContent xmlns:mc="http://schemas.openxmlformats.org/markup-compatibility/2006">
            <mc:Choice xmlns:p14="http://schemas.microsoft.com/office/powerpoint/2010/main" Requires="p14">
              <p:contentPart p14:bwMode="auto" r:id="rId79">
                <p14:nvContentPartPr>
                  <p14:cNvPr id="257" name="Ink 256">
                    <a:extLst>
                      <a:ext uri="{FF2B5EF4-FFF2-40B4-BE49-F238E27FC236}">
                        <a16:creationId xmlns:a16="http://schemas.microsoft.com/office/drawing/2014/main" id="{1D41D151-8B4D-4FDF-A3E6-1E9D09E9ACF8}"/>
                      </a:ext>
                    </a:extLst>
                  </p14:cNvPr>
                  <p14:cNvContentPartPr/>
                  <p14:nvPr/>
                </p14:nvContentPartPr>
                <p14:xfrm>
                  <a:off x="4198994" y="3636574"/>
                  <a:ext cx="87480" cy="10800"/>
                </p14:xfrm>
              </p:contentPart>
            </mc:Choice>
            <mc:Fallback>
              <p:pic>
                <p:nvPicPr>
                  <p:cNvPr id="257" name="Ink 256">
                    <a:extLst>
                      <a:ext uri="{FF2B5EF4-FFF2-40B4-BE49-F238E27FC236}">
                        <a16:creationId xmlns:a16="http://schemas.microsoft.com/office/drawing/2014/main" id="{1D41D151-8B4D-4FDF-A3E6-1E9D09E9ACF8}"/>
                      </a:ext>
                    </a:extLst>
                  </p:cNvPr>
                  <p:cNvPicPr/>
                  <p:nvPr/>
                </p:nvPicPr>
                <p:blipFill>
                  <a:blip r:embed="rId80"/>
                  <a:stretch>
                    <a:fillRect/>
                  </a:stretch>
                </p:blipFill>
                <p:spPr>
                  <a:xfrm>
                    <a:off x="4191512" y="3628985"/>
                    <a:ext cx="102444" cy="25978"/>
                  </a:xfrm>
                  <a:prstGeom prst="rect">
                    <a:avLst/>
                  </a:prstGeom>
                </p:spPr>
              </p:pic>
            </mc:Fallback>
          </mc:AlternateContent>
          <mc:AlternateContent xmlns:mc="http://schemas.openxmlformats.org/markup-compatibility/2006">
            <mc:Choice xmlns:p14="http://schemas.microsoft.com/office/powerpoint/2010/main" Requires="p14">
              <p:contentPart p14:bwMode="auto" r:id="rId81">
                <p14:nvContentPartPr>
                  <p14:cNvPr id="258" name="Ink 257">
                    <a:extLst>
                      <a:ext uri="{FF2B5EF4-FFF2-40B4-BE49-F238E27FC236}">
                        <a16:creationId xmlns:a16="http://schemas.microsoft.com/office/drawing/2014/main" id="{DEC74C5F-03AD-44C1-AB60-DCFCF51416C7}"/>
                      </a:ext>
                    </a:extLst>
                  </p14:cNvPr>
                  <p14:cNvContentPartPr/>
                  <p14:nvPr/>
                </p14:nvContentPartPr>
                <p14:xfrm>
                  <a:off x="4320314" y="3617494"/>
                  <a:ext cx="15120" cy="103680"/>
                </p14:xfrm>
              </p:contentPart>
            </mc:Choice>
            <mc:Fallback>
              <p:pic>
                <p:nvPicPr>
                  <p:cNvPr id="258" name="Ink 257">
                    <a:extLst>
                      <a:ext uri="{FF2B5EF4-FFF2-40B4-BE49-F238E27FC236}">
                        <a16:creationId xmlns:a16="http://schemas.microsoft.com/office/drawing/2014/main" id="{DEC74C5F-03AD-44C1-AB60-DCFCF51416C7}"/>
                      </a:ext>
                    </a:extLst>
                  </p:cNvPr>
                  <p:cNvPicPr/>
                  <p:nvPr/>
                </p:nvPicPr>
                <p:blipFill>
                  <a:blip r:embed="rId82"/>
                  <a:stretch>
                    <a:fillRect/>
                  </a:stretch>
                </p:blipFill>
                <p:spPr>
                  <a:xfrm>
                    <a:off x="4312754" y="3610027"/>
                    <a:ext cx="30240" cy="118615"/>
                  </a:xfrm>
                  <a:prstGeom prst="rect">
                    <a:avLst/>
                  </a:prstGeom>
                </p:spPr>
              </p:pic>
            </mc:Fallback>
          </mc:AlternateContent>
          <mc:AlternateContent xmlns:mc="http://schemas.openxmlformats.org/markup-compatibility/2006">
            <mc:Choice xmlns:p14="http://schemas.microsoft.com/office/powerpoint/2010/main" Requires="p14">
              <p:contentPart p14:bwMode="auto" r:id="rId83">
                <p14:nvContentPartPr>
                  <p14:cNvPr id="259" name="Ink 258">
                    <a:extLst>
                      <a:ext uri="{FF2B5EF4-FFF2-40B4-BE49-F238E27FC236}">
                        <a16:creationId xmlns:a16="http://schemas.microsoft.com/office/drawing/2014/main" id="{897DEC27-10A4-4200-96D3-016F63E58C1F}"/>
                      </a:ext>
                    </a:extLst>
                  </p14:cNvPr>
                  <p14:cNvContentPartPr/>
                  <p14:nvPr/>
                </p14:nvContentPartPr>
                <p14:xfrm>
                  <a:off x="4363874" y="3653134"/>
                  <a:ext cx="59760" cy="75960"/>
                </p14:xfrm>
              </p:contentPart>
            </mc:Choice>
            <mc:Fallback>
              <p:pic>
                <p:nvPicPr>
                  <p:cNvPr id="259" name="Ink 258">
                    <a:extLst>
                      <a:ext uri="{FF2B5EF4-FFF2-40B4-BE49-F238E27FC236}">
                        <a16:creationId xmlns:a16="http://schemas.microsoft.com/office/drawing/2014/main" id="{897DEC27-10A4-4200-96D3-016F63E58C1F}"/>
                      </a:ext>
                    </a:extLst>
                  </p:cNvPr>
                  <p:cNvPicPr/>
                  <p:nvPr/>
                </p:nvPicPr>
                <p:blipFill>
                  <a:blip r:embed="rId84"/>
                  <a:stretch>
                    <a:fillRect/>
                  </a:stretch>
                </p:blipFill>
                <p:spPr>
                  <a:xfrm>
                    <a:off x="4356404" y="3645625"/>
                    <a:ext cx="74413" cy="90979"/>
                  </a:xfrm>
                  <a:prstGeom prst="rect">
                    <a:avLst/>
                  </a:prstGeom>
                </p:spPr>
              </p:pic>
            </mc:Fallback>
          </mc:AlternateContent>
          <mc:AlternateContent xmlns:mc="http://schemas.openxmlformats.org/markup-compatibility/2006">
            <mc:Choice xmlns:p14="http://schemas.microsoft.com/office/powerpoint/2010/main" Requires="p14">
              <p:contentPart p14:bwMode="auto" r:id="rId85">
                <p14:nvContentPartPr>
                  <p14:cNvPr id="260" name="Ink 259">
                    <a:extLst>
                      <a:ext uri="{FF2B5EF4-FFF2-40B4-BE49-F238E27FC236}">
                        <a16:creationId xmlns:a16="http://schemas.microsoft.com/office/drawing/2014/main" id="{72A43CE4-6C2B-4764-94CF-FFDA6F118DB1}"/>
                      </a:ext>
                    </a:extLst>
                  </p14:cNvPr>
                  <p14:cNvContentPartPr/>
                  <p14:nvPr/>
                </p14:nvContentPartPr>
                <p14:xfrm>
                  <a:off x="4494554" y="3567454"/>
                  <a:ext cx="56880" cy="152280"/>
                </p14:xfrm>
              </p:contentPart>
            </mc:Choice>
            <mc:Fallback>
              <p:pic>
                <p:nvPicPr>
                  <p:cNvPr id="260" name="Ink 259">
                    <a:extLst>
                      <a:ext uri="{FF2B5EF4-FFF2-40B4-BE49-F238E27FC236}">
                        <a16:creationId xmlns:a16="http://schemas.microsoft.com/office/drawing/2014/main" id="{72A43CE4-6C2B-4764-94CF-FFDA6F118DB1}"/>
                      </a:ext>
                    </a:extLst>
                  </p:cNvPr>
                  <p:cNvPicPr/>
                  <p:nvPr/>
                </p:nvPicPr>
                <p:blipFill>
                  <a:blip r:embed="rId86"/>
                  <a:stretch>
                    <a:fillRect/>
                  </a:stretch>
                </p:blipFill>
                <p:spPr>
                  <a:xfrm>
                    <a:off x="4487047" y="3559970"/>
                    <a:ext cx="71894" cy="167249"/>
                  </a:xfrm>
                  <a:prstGeom prst="rect">
                    <a:avLst/>
                  </a:prstGeom>
                </p:spPr>
              </p:pic>
            </mc:Fallback>
          </mc:AlternateContent>
          <mc:AlternateContent xmlns:mc="http://schemas.openxmlformats.org/markup-compatibility/2006">
            <mc:Choice xmlns:p14="http://schemas.microsoft.com/office/powerpoint/2010/main" Requires="p14">
              <p:contentPart p14:bwMode="auto" r:id="rId87">
                <p14:nvContentPartPr>
                  <p14:cNvPr id="261" name="Ink 260">
                    <a:extLst>
                      <a:ext uri="{FF2B5EF4-FFF2-40B4-BE49-F238E27FC236}">
                        <a16:creationId xmlns:a16="http://schemas.microsoft.com/office/drawing/2014/main" id="{5ABBA8DD-BD74-4B48-B91B-CAC72A6F0177}"/>
                      </a:ext>
                    </a:extLst>
                  </p14:cNvPr>
                  <p14:cNvContentPartPr/>
                  <p14:nvPr/>
                </p14:nvContentPartPr>
                <p14:xfrm>
                  <a:off x="4444874" y="3666814"/>
                  <a:ext cx="76320" cy="9720"/>
                </p14:xfrm>
              </p:contentPart>
            </mc:Choice>
            <mc:Fallback>
              <p:pic>
                <p:nvPicPr>
                  <p:cNvPr id="261" name="Ink 260">
                    <a:extLst>
                      <a:ext uri="{FF2B5EF4-FFF2-40B4-BE49-F238E27FC236}">
                        <a16:creationId xmlns:a16="http://schemas.microsoft.com/office/drawing/2014/main" id="{5ABBA8DD-BD74-4B48-B91B-CAC72A6F0177}"/>
                      </a:ext>
                    </a:extLst>
                  </p:cNvPr>
                  <p:cNvPicPr/>
                  <p:nvPr/>
                </p:nvPicPr>
                <p:blipFill>
                  <a:blip r:embed="rId88"/>
                  <a:stretch>
                    <a:fillRect/>
                  </a:stretch>
                </p:blipFill>
                <p:spPr>
                  <a:xfrm>
                    <a:off x="4437386" y="3659156"/>
                    <a:ext cx="91296" cy="25036"/>
                  </a:xfrm>
                  <a:prstGeom prst="rect">
                    <a:avLst/>
                  </a:prstGeom>
                </p:spPr>
              </p:pic>
            </mc:Fallback>
          </mc:AlternateContent>
          <mc:AlternateContent xmlns:mc="http://schemas.openxmlformats.org/markup-compatibility/2006">
            <mc:Choice xmlns:p14="http://schemas.microsoft.com/office/powerpoint/2010/main" Requires="p14">
              <p:contentPart p14:bwMode="auto" r:id="rId89">
                <p14:nvContentPartPr>
                  <p14:cNvPr id="262" name="Ink 261">
                    <a:extLst>
                      <a:ext uri="{FF2B5EF4-FFF2-40B4-BE49-F238E27FC236}">
                        <a16:creationId xmlns:a16="http://schemas.microsoft.com/office/drawing/2014/main" id="{88A2F8B3-E006-4B7B-B50C-F6D3FD65EA63}"/>
                      </a:ext>
                    </a:extLst>
                  </p14:cNvPr>
                  <p14:cNvContentPartPr/>
                  <p14:nvPr/>
                </p14:nvContentPartPr>
                <p14:xfrm>
                  <a:off x="4579154" y="3672214"/>
                  <a:ext cx="57600" cy="147960"/>
                </p14:xfrm>
              </p:contentPart>
            </mc:Choice>
            <mc:Fallback>
              <p:pic>
                <p:nvPicPr>
                  <p:cNvPr id="262" name="Ink 261">
                    <a:extLst>
                      <a:ext uri="{FF2B5EF4-FFF2-40B4-BE49-F238E27FC236}">
                        <a16:creationId xmlns:a16="http://schemas.microsoft.com/office/drawing/2014/main" id="{88A2F8B3-E006-4B7B-B50C-F6D3FD65EA63}"/>
                      </a:ext>
                    </a:extLst>
                  </p:cNvPr>
                  <p:cNvPicPr/>
                  <p:nvPr/>
                </p:nvPicPr>
                <p:blipFill>
                  <a:blip r:embed="rId90"/>
                  <a:stretch>
                    <a:fillRect/>
                  </a:stretch>
                </p:blipFill>
                <p:spPr>
                  <a:xfrm>
                    <a:off x="4571666" y="3664730"/>
                    <a:ext cx="72288" cy="162929"/>
                  </a:xfrm>
                  <a:prstGeom prst="rect">
                    <a:avLst/>
                  </a:prstGeom>
                </p:spPr>
              </p:pic>
            </mc:Fallback>
          </mc:AlternateContent>
        </p:grpSp>
        <p:grpSp>
          <p:nvGrpSpPr>
            <p:cNvPr id="263" name="Group 262">
              <a:extLst>
                <a:ext uri="{FF2B5EF4-FFF2-40B4-BE49-F238E27FC236}">
                  <a16:creationId xmlns:a16="http://schemas.microsoft.com/office/drawing/2014/main" id="{8CCBE434-FF76-4036-ABCC-BD813AD16E03}"/>
                </a:ext>
              </a:extLst>
            </p:cNvPr>
            <p:cNvGrpSpPr/>
            <p:nvPr/>
          </p:nvGrpSpPr>
          <p:grpSpPr>
            <a:xfrm>
              <a:off x="4854554" y="3570334"/>
              <a:ext cx="255960" cy="157320"/>
              <a:chOff x="4854554" y="3570334"/>
              <a:chExt cx="255960" cy="157320"/>
            </a:xfrm>
          </p:grpSpPr>
          <mc:AlternateContent xmlns:mc="http://schemas.openxmlformats.org/markup-compatibility/2006">
            <mc:Choice xmlns:p14="http://schemas.microsoft.com/office/powerpoint/2010/main" Requires="p14">
              <p:contentPart p14:bwMode="auto" r:id="rId91">
                <p14:nvContentPartPr>
                  <p14:cNvPr id="264" name="Ink 263">
                    <a:extLst>
                      <a:ext uri="{FF2B5EF4-FFF2-40B4-BE49-F238E27FC236}">
                        <a16:creationId xmlns:a16="http://schemas.microsoft.com/office/drawing/2014/main" id="{094D2A4D-F11B-412D-867E-5CD2AE03E350}"/>
                      </a:ext>
                    </a:extLst>
                  </p14:cNvPr>
                  <p14:cNvContentPartPr/>
                  <p14:nvPr/>
                </p14:nvContentPartPr>
                <p14:xfrm>
                  <a:off x="4882274" y="3570334"/>
                  <a:ext cx="42480" cy="157320"/>
                </p14:xfrm>
              </p:contentPart>
            </mc:Choice>
            <mc:Fallback>
              <p:pic>
                <p:nvPicPr>
                  <p:cNvPr id="264" name="Ink 263">
                    <a:extLst>
                      <a:ext uri="{FF2B5EF4-FFF2-40B4-BE49-F238E27FC236}">
                        <a16:creationId xmlns:a16="http://schemas.microsoft.com/office/drawing/2014/main" id="{094D2A4D-F11B-412D-867E-5CD2AE03E350}"/>
                      </a:ext>
                    </a:extLst>
                  </p:cNvPr>
                  <p:cNvPicPr/>
                  <p:nvPr/>
                </p:nvPicPr>
                <p:blipFill>
                  <a:blip r:embed="rId92"/>
                  <a:stretch>
                    <a:fillRect/>
                  </a:stretch>
                </p:blipFill>
                <p:spPr>
                  <a:xfrm>
                    <a:off x="4874811" y="3562843"/>
                    <a:ext cx="57405" cy="172303"/>
                  </a:xfrm>
                  <a:prstGeom prst="rect">
                    <a:avLst/>
                  </a:prstGeom>
                </p:spPr>
              </p:pic>
            </mc:Fallback>
          </mc:AlternateContent>
          <mc:AlternateContent xmlns:mc="http://schemas.openxmlformats.org/markup-compatibility/2006">
            <mc:Choice xmlns:p14="http://schemas.microsoft.com/office/powerpoint/2010/main" Requires="p14">
              <p:contentPart p14:bwMode="auto" r:id="rId93">
                <p14:nvContentPartPr>
                  <p14:cNvPr id="265" name="Ink 264">
                    <a:extLst>
                      <a:ext uri="{FF2B5EF4-FFF2-40B4-BE49-F238E27FC236}">
                        <a16:creationId xmlns:a16="http://schemas.microsoft.com/office/drawing/2014/main" id="{3C716C09-A150-42FA-96C4-7CF6FE070DA6}"/>
                      </a:ext>
                    </a:extLst>
                  </p14:cNvPr>
                  <p14:cNvContentPartPr/>
                  <p14:nvPr/>
                </p14:nvContentPartPr>
                <p14:xfrm>
                  <a:off x="4854554" y="3590494"/>
                  <a:ext cx="178560" cy="115200"/>
                </p14:xfrm>
              </p:contentPart>
            </mc:Choice>
            <mc:Fallback>
              <p:pic>
                <p:nvPicPr>
                  <p:cNvPr id="265" name="Ink 264">
                    <a:extLst>
                      <a:ext uri="{FF2B5EF4-FFF2-40B4-BE49-F238E27FC236}">
                        <a16:creationId xmlns:a16="http://schemas.microsoft.com/office/drawing/2014/main" id="{3C716C09-A150-42FA-96C4-7CF6FE070DA6}"/>
                      </a:ext>
                    </a:extLst>
                  </p:cNvPr>
                  <p:cNvPicPr/>
                  <p:nvPr/>
                </p:nvPicPr>
                <p:blipFill>
                  <a:blip r:embed="rId94"/>
                  <a:stretch>
                    <a:fillRect/>
                  </a:stretch>
                </p:blipFill>
                <p:spPr>
                  <a:xfrm>
                    <a:off x="4847078" y="3583006"/>
                    <a:ext cx="193512" cy="130176"/>
                  </a:xfrm>
                  <a:prstGeom prst="rect">
                    <a:avLst/>
                  </a:prstGeom>
                </p:spPr>
              </p:pic>
            </mc:Fallback>
          </mc:AlternateContent>
          <mc:AlternateContent xmlns:mc="http://schemas.openxmlformats.org/markup-compatibility/2006">
            <mc:Choice xmlns:p14="http://schemas.microsoft.com/office/powerpoint/2010/main" Requires="p14">
              <p:contentPart p14:bwMode="auto" r:id="rId95">
                <p14:nvContentPartPr>
                  <p14:cNvPr id="266" name="Ink 265">
                    <a:extLst>
                      <a:ext uri="{FF2B5EF4-FFF2-40B4-BE49-F238E27FC236}">
                        <a16:creationId xmlns:a16="http://schemas.microsoft.com/office/drawing/2014/main" id="{73E6C479-5842-409F-9BFB-07DB1E568193}"/>
                      </a:ext>
                    </a:extLst>
                  </p14:cNvPr>
                  <p14:cNvContentPartPr/>
                  <p14:nvPr/>
                </p14:nvContentPartPr>
                <p14:xfrm>
                  <a:off x="5056154" y="3634774"/>
                  <a:ext cx="54360" cy="80640"/>
                </p14:xfrm>
              </p:contentPart>
            </mc:Choice>
            <mc:Fallback>
              <p:pic>
                <p:nvPicPr>
                  <p:cNvPr id="266" name="Ink 265">
                    <a:extLst>
                      <a:ext uri="{FF2B5EF4-FFF2-40B4-BE49-F238E27FC236}">
                        <a16:creationId xmlns:a16="http://schemas.microsoft.com/office/drawing/2014/main" id="{73E6C479-5842-409F-9BFB-07DB1E568193}"/>
                      </a:ext>
                    </a:extLst>
                  </p:cNvPr>
                  <p:cNvPicPr/>
                  <p:nvPr/>
                </p:nvPicPr>
                <p:blipFill>
                  <a:blip r:embed="rId96"/>
                  <a:stretch>
                    <a:fillRect/>
                  </a:stretch>
                </p:blipFill>
                <p:spPr>
                  <a:xfrm>
                    <a:off x="5048964" y="3627313"/>
                    <a:ext cx="69316" cy="95563"/>
                  </a:xfrm>
                  <a:prstGeom prst="rect">
                    <a:avLst/>
                  </a:prstGeom>
                </p:spPr>
              </p:pic>
            </mc:Fallback>
          </mc:AlternateContent>
        </p:grpSp>
        <p:grpSp>
          <p:nvGrpSpPr>
            <p:cNvPr id="289" name="Group 288">
              <a:extLst>
                <a:ext uri="{FF2B5EF4-FFF2-40B4-BE49-F238E27FC236}">
                  <a16:creationId xmlns:a16="http://schemas.microsoft.com/office/drawing/2014/main" id="{806841E1-0624-4642-B3A0-B78265B0C224}"/>
                </a:ext>
              </a:extLst>
            </p:cNvPr>
            <p:cNvGrpSpPr/>
            <p:nvPr/>
          </p:nvGrpSpPr>
          <p:grpSpPr>
            <a:xfrm>
              <a:off x="5357114" y="3589774"/>
              <a:ext cx="370080" cy="132120"/>
              <a:chOff x="5357114" y="3589774"/>
              <a:chExt cx="370080" cy="132120"/>
            </a:xfrm>
          </p:grpSpPr>
          <mc:AlternateContent xmlns:mc="http://schemas.openxmlformats.org/markup-compatibility/2006">
            <mc:Choice xmlns:p14="http://schemas.microsoft.com/office/powerpoint/2010/main" Requires="p14">
              <p:contentPart p14:bwMode="auto" r:id="rId97">
                <p14:nvContentPartPr>
                  <p14:cNvPr id="290" name="Ink 289">
                    <a:extLst>
                      <a:ext uri="{FF2B5EF4-FFF2-40B4-BE49-F238E27FC236}">
                        <a16:creationId xmlns:a16="http://schemas.microsoft.com/office/drawing/2014/main" id="{E2763F69-0D0B-4C29-858F-D8C4FE223E7A}"/>
                      </a:ext>
                    </a:extLst>
                  </p14:cNvPr>
                  <p14:cNvContentPartPr/>
                  <p14:nvPr/>
                </p14:nvContentPartPr>
                <p14:xfrm>
                  <a:off x="5357114" y="3625414"/>
                  <a:ext cx="66960" cy="80280"/>
                </p14:xfrm>
              </p:contentPart>
            </mc:Choice>
            <mc:Fallback>
              <p:pic>
                <p:nvPicPr>
                  <p:cNvPr id="290" name="Ink 289">
                    <a:extLst>
                      <a:ext uri="{FF2B5EF4-FFF2-40B4-BE49-F238E27FC236}">
                        <a16:creationId xmlns:a16="http://schemas.microsoft.com/office/drawing/2014/main" id="{E2763F69-0D0B-4C29-858F-D8C4FE223E7A}"/>
                      </a:ext>
                    </a:extLst>
                  </p:cNvPr>
                  <p:cNvPicPr/>
                  <p:nvPr/>
                </p:nvPicPr>
                <p:blipFill>
                  <a:blip r:embed="rId98"/>
                  <a:stretch>
                    <a:fillRect/>
                  </a:stretch>
                </p:blipFill>
                <p:spPr>
                  <a:xfrm>
                    <a:off x="5349642" y="3617933"/>
                    <a:ext cx="81616" cy="95243"/>
                  </a:xfrm>
                  <a:prstGeom prst="rect">
                    <a:avLst/>
                  </a:prstGeom>
                </p:spPr>
              </p:pic>
            </mc:Fallback>
          </mc:AlternateContent>
          <mc:AlternateContent xmlns:mc="http://schemas.openxmlformats.org/markup-compatibility/2006">
            <mc:Choice xmlns:p14="http://schemas.microsoft.com/office/powerpoint/2010/main" Requires="p14">
              <p:contentPart p14:bwMode="auto" r:id="rId99">
                <p14:nvContentPartPr>
                  <p14:cNvPr id="323" name="Ink 322">
                    <a:extLst>
                      <a:ext uri="{FF2B5EF4-FFF2-40B4-BE49-F238E27FC236}">
                        <a16:creationId xmlns:a16="http://schemas.microsoft.com/office/drawing/2014/main" id="{96DE4989-1220-4F35-BDD1-AE839BC16AB5}"/>
                      </a:ext>
                    </a:extLst>
                  </p14:cNvPr>
                  <p14:cNvContentPartPr/>
                  <p14:nvPr/>
                </p14:nvContentPartPr>
                <p14:xfrm>
                  <a:off x="5459354" y="3650974"/>
                  <a:ext cx="70560" cy="70920"/>
                </p14:xfrm>
              </p:contentPart>
            </mc:Choice>
            <mc:Fallback>
              <p:pic>
                <p:nvPicPr>
                  <p:cNvPr id="323" name="Ink 322">
                    <a:extLst>
                      <a:ext uri="{FF2B5EF4-FFF2-40B4-BE49-F238E27FC236}">
                        <a16:creationId xmlns:a16="http://schemas.microsoft.com/office/drawing/2014/main" id="{96DE4989-1220-4F35-BDD1-AE839BC16AB5}"/>
                      </a:ext>
                    </a:extLst>
                  </p:cNvPr>
                  <p:cNvPicPr/>
                  <p:nvPr/>
                </p:nvPicPr>
                <p:blipFill>
                  <a:blip r:embed="rId100"/>
                  <a:stretch>
                    <a:fillRect/>
                  </a:stretch>
                </p:blipFill>
                <p:spPr>
                  <a:xfrm>
                    <a:off x="5451896" y="3643796"/>
                    <a:ext cx="85475" cy="85851"/>
                  </a:xfrm>
                  <a:prstGeom prst="rect">
                    <a:avLst/>
                  </a:prstGeom>
                </p:spPr>
              </p:pic>
            </mc:Fallback>
          </mc:AlternateContent>
          <mc:AlternateContent xmlns:mc="http://schemas.openxmlformats.org/markup-compatibility/2006">
            <mc:Choice xmlns:p14="http://schemas.microsoft.com/office/powerpoint/2010/main" Requires="p14">
              <p:contentPart p14:bwMode="auto" r:id="rId101">
                <p14:nvContentPartPr>
                  <p14:cNvPr id="331" name="Ink 330">
                    <a:extLst>
                      <a:ext uri="{FF2B5EF4-FFF2-40B4-BE49-F238E27FC236}">
                        <a16:creationId xmlns:a16="http://schemas.microsoft.com/office/drawing/2014/main" id="{1FC75C24-31A9-4691-8AA5-0C8EF309DA0E}"/>
                      </a:ext>
                    </a:extLst>
                  </p14:cNvPr>
                  <p14:cNvContentPartPr/>
                  <p14:nvPr/>
                </p14:nvContentPartPr>
                <p14:xfrm>
                  <a:off x="5587154" y="3589774"/>
                  <a:ext cx="12240" cy="107640"/>
                </p14:xfrm>
              </p:contentPart>
            </mc:Choice>
            <mc:Fallback>
              <p:pic>
                <p:nvPicPr>
                  <p:cNvPr id="331" name="Ink 330">
                    <a:extLst>
                      <a:ext uri="{FF2B5EF4-FFF2-40B4-BE49-F238E27FC236}">
                        <a16:creationId xmlns:a16="http://schemas.microsoft.com/office/drawing/2014/main" id="{1FC75C24-31A9-4691-8AA5-0C8EF309DA0E}"/>
                      </a:ext>
                    </a:extLst>
                  </p:cNvPr>
                  <p:cNvPicPr/>
                  <p:nvPr/>
                </p:nvPicPr>
                <p:blipFill>
                  <a:blip r:embed="rId102"/>
                  <a:stretch>
                    <a:fillRect/>
                  </a:stretch>
                </p:blipFill>
                <p:spPr>
                  <a:xfrm>
                    <a:off x="5579753" y="3582291"/>
                    <a:ext cx="27042" cy="122606"/>
                  </a:xfrm>
                  <a:prstGeom prst="rect">
                    <a:avLst/>
                  </a:prstGeom>
                </p:spPr>
              </p:pic>
            </mc:Fallback>
          </mc:AlternateContent>
          <mc:AlternateContent xmlns:mc="http://schemas.openxmlformats.org/markup-compatibility/2006">
            <mc:Choice xmlns:p14="http://schemas.microsoft.com/office/powerpoint/2010/main" Requires="p14">
              <p:contentPart p14:bwMode="auto" r:id="rId103">
                <p14:nvContentPartPr>
                  <p14:cNvPr id="367" name="Ink 366">
                    <a:extLst>
                      <a:ext uri="{FF2B5EF4-FFF2-40B4-BE49-F238E27FC236}">
                        <a16:creationId xmlns:a16="http://schemas.microsoft.com/office/drawing/2014/main" id="{5E88A643-9EBE-43C3-854E-8CAD47FA0C84}"/>
                      </a:ext>
                    </a:extLst>
                  </p14:cNvPr>
                  <p14:cNvContentPartPr/>
                  <p14:nvPr/>
                </p14:nvContentPartPr>
                <p14:xfrm>
                  <a:off x="5637914" y="3629374"/>
                  <a:ext cx="89280" cy="85320"/>
                </p14:xfrm>
              </p:contentPart>
            </mc:Choice>
            <mc:Fallback>
              <p:pic>
                <p:nvPicPr>
                  <p:cNvPr id="367" name="Ink 366">
                    <a:extLst>
                      <a:ext uri="{FF2B5EF4-FFF2-40B4-BE49-F238E27FC236}">
                        <a16:creationId xmlns:a16="http://schemas.microsoft.com/office/drawing/2014/main" id="{5E88A643-9EBE-43C3-854E-8CAD47FA0C84}"/>
                      </a:ext>
                    </a:extLst>
                  </p:cNvPr>
                  <p:cNvPicPr/>
                  <p:nvPr/>
                </p:nvPicPr>
                <p:blipFill>
                  <a:blip r:embed="rId104"/>
                  <a:stretch>
                    <a:fillRect/>
                  </a:stretch>
                </p:blipFill>
                <p:spPr>
                  <a:xfrm>
                    <a:off x="5630426" y="3621880"/>
                    <a:ext cx="104256" cy="100309"/>
                  </a:xfrm>
                  <a:prstGeom prst="rect">
                    <a:avLst/>
                  </a:prstGeom>
                </p:spPr>
              </p:pic>
            </mc:Fallback>
          </mc:AlternateContent>
        </p:grpSp>
      </p:grpSp>
      <p:grpSp>
        <p:nvGrpSpPr>
          <p:cNvPr id="368" name="Group 367">
            <a:extLst>
              <a:ext uri="{FF2B5EF4-FFF2-40B4-BE49-F238E27FC236}">
                <a16:creationId xmlns:a16="http://schemas.microsoft.com/office/drawing/2014/main" id="{819A4813-3CD6-410E-9D92-30717824F2F4}"/>
              </a:ext>
            </a:extLst>
          </p:cNvPr>
          <p:cNvGrpSpPr/>
          <p:nvPr/>
        </p:nvGrpSpPr>
        <p:grpSpPr>
          <a:xfrm>
            <a:off x="2510561" y="2538142"/>
            <a:ext cx="4039873" cy="1274967"/>
            <a:chOff x="1692272" y="2706213"/>
            <a:chExt cx="2642792" cy="834054"/>
          </a:xfrm>
        </p:grpSpPr>
        <p:grpSp>
          <p:nvGrpSpPr>
            <p:cNvPr id="369" name="Group 368">
              <a:extLst>
                <a:ext uri="{FF2B5EF4-FFF2-40B4-BE49-F238E27FC236}">
                  <a16:creationId xmlns:a16="http://schemas.microsoft.com/office/drawing/2014/main" id="{955B6C07-E287-4D74-BBF3-E7688442607F}"/>
                </a:ext>
              </a:extLst>
            </p:cNvPr>
            <p:cNvGrpSpPr/>
            <p:nvPr/>
          </p:nvGrpSpPr>
          <p:grpSpPr>
            <a:xfrm>
              <a:off x="1692272" y="2789987"/>
              <a:ext cx="628044" cy="202801"/>
              <a:chOff x="1273620" y="2458440"/>
              <a:chExt cx="460440" cy="148680"/>
            </a:xfrm>
          </p:grpSpPr>
          <mc:AlternateContent xmlns:mc="http://schemas.openxmlformats.org/markup-compatibility/2006">
            <mc:Choice xmlns:p14="http://schemas.microsoft.com/office/powerpoint/2010/main" Requires="p14">
              <p:contentPart p14:bwMode="auto" r:id="rId105">
                <p14:nvContentPartPr>
                  <p14:cNvPr id="402" name="Ink 401">
                    <a:extLst>
                      <a:ext uri="{FF2B5EF4-FFF2-40B4-BE49-F238E27FC236}">
                        <a16:creationId xmlns:a16="http://schemas.microsoft.com/office/drawing/2014/main" id="{7AD4D8AD-92BF-4AC6-B598-1AE56BC7E8C3}"/>
                      </a:ext>
                    </a:extLst>
                  </p14:cNvPr>
                  <p14:cNvContentPartPr/>
                  <p14:nvPr/>
                </p14:nvContentPartPr>
                <p14:xfrm>
                  <a:off x="1275420" y="2528640"/>
                  <a:ext cx="6120" cy="78480"/>
                </p14:xfrm>
              </p:contentPart>
            </mc:Choice>
            <mc:Fallback>
              <p:pic>
                <p:nvPicPr>
                  <p:cNvPr id="402" name="Ink 401">
                    <a:extLst>
                      <a:ext uri="{FF2B5EF4-FFF2-40B4-BE49-F238E27FC236}">
                        <a16:creationId xmlns:a16="http://schemas.microsoft.com/office/drawing/2014/main" id="{7AD4D8AD-92BF-4AC6-B598-1AE56BC7E8C3}"/>
                      </a:ext>
                    </a:extLst>
                  </p:cNvPr>
                  <p:cNvPicPr/>
                  <p:nvPr/>
                </p:nvPicPr>
                <p:blipFill>
                  <a:blip r:embed="rId106"/>
                  <a:stretch>
                    <a:fillRect/>
                  </a:stretch>
                </p:blipFill>
                <p:spPr>
                  <a:xfrm>
                    <a:off x="1270598" y="2524146"/>
                    <a:ext cx="15764" cy="87469"/>
                  </a:xfrm>
                  <a:prstGeom prst="rect">
                    <a:avLst/>
                  </a:prstGeom>
                </p:spPr>
              </p:pic>
            </mc:Fallback>
          </mc:AlternateContent>
          <mc:AlternateContent xmlns:mc="http://schemas.openxmlformats.org/markup-compatibility/2006">
            <mc:Choice xmlns:p14="http://schemas.microsoft.com/office/powerpoint/2010/main" Requires="p14">
              <p:contentPart p14:bwMode="auto" r:id="rId107">
                <p14:nvContentPartPr>
                  <p14:cNvPr id="403" name="Ink 402">
                    <a:extLst>
                      <a:ext uri="{FF2B5EF4-FFF2-40B4-BE49-F238E27FC236}">
                        <a16:creationId xmlns:a16="http://schemas.microsoft.com/office/drawing/2014/main" id="{9DBF285F-E7FA-4EF0-BAD6-F953E2F99894}"/>
                      </a:ext>
                    </a:extLst>
                  </p14:cNvPr>
                  <p14:cNvContentPartPr/>
                  <p14:nvPr/>
                </p14:nvContentPartPr>
                <p14:xfrm>
                  <a:off x="1273620" y="2507400"/>
                  <a:ext cx="60480" cy="47160"/>
                </p14:xfrm>
              </p:contentPart>
            </mc:Choice>
            <mc:Fallback>
              <p:pic>
                <p:nvPicPr>
                  <p:cNvPr id="403" name="Ink 402">
                    <a:extLst>
                      <a:ext uri="{FF2B5EF4-FFF2-40B4-BE49-F238E27FC236}">
                        <a16:creationId xmlns:a16="http://schemas.microsoft.com/office/drawing/2014/main" id="{9DBF285F-E7FA-4EF0-BAD6-F953E2F99894}"/>
                      </a:ext>
                    </a:extLst>
                  </p:cNvPr>
                  <p:cNvPicPr/>
                  <p:nvPr/>
                </p:nvPicPr>
                <p:blipFill>
                  <a:blip r:embed="rId108"/>
                  <a:stretch>
                    <a:fillRect/>
                  </a:stretch>
                </p:blipFill>
                <p:spPr>
                  <a:xfrm>
                    <a:off x="1269127" y="2502875"/>
                    <a:ext cx="69466" cy="56209"/>
                  </a:xfrm>
                  <a:prstGeom prst="rect">
                    <a:avLst/>
                  </a:prstGeom>
                </p:spPr>
              </p:pic>
            </mc:Fallback>
          </mc:AlternateContent>
          <mc:AlternateContent xmlns:mc="http://schemas.openxmlformats.org/markup-compatibility/2006">
            <mc:Choice xmlns:p14="http://schemas.microsoft.com/office/powerpoint/2010/main" Requires="p14">
              <p:contentPart p14:bwMode="auto" r:id="rId109">
                <p14:nvContentPartPr>
                  <p14:cNvPr id="404" name="Ink 403">
                    <a:extLst>
                      <a:ext uri="{FF2B5EF4-FFF2-40B4-BE49-F238E27FC236}">
                        <a16:creationId xmlns:a16="http://schemas.microsoft.com/office/drawing/2014/main" id="{EB6F45F9-EA05-414C-8ED5-A498B9557C16}"/>
                      </a:ext>
                    </a:extLst>
                  </p14:cNvPr>
                  <p14:cNvContentPartPr/>
                  <p14:nvPr/>
                </p14:nvContentPartPr>
                <p14:xfrm>
                  <a:off x="1372980" y="2474640"/>
                  <a:ext cx="43920" cy="106920"/>
                </p14:xfrm>
              </p:contentPart>
            </mc:Choice>
            <mc:Fallback>
              <p:pic>
                <p:nvPicPr>
                  <p:cNvPr id="404" name="Ink 403">
                    <a:extLst>
                      <a:ext uri="{FF2B5EF4-FFF2-40B4-BE49-F238E27FC236}">
                        <a16:creationId xmlns:a16="http://schemas.microsoft.com/office/drawing/2014/main" id="{EB6F45F9-EA05-414C-8ED5-A498B9557C16}"/>
                      </a:ext>
                    </a:extLst>
                  </p:cNvPr>
                  <p:cNvPicPr/>
                  <p:nvPr/>
                </p:nvPicPr>
                <p:blipFill>
                  <a:blip r:embed="rId110"/>
                  <a:stretch>
                    <a:fillRect/>
                  </a:stretch>
                </p:blipFill>
                <p:spPr>
                  <a:xfrm>
                    <a:off x="1368466" y="2470142"/>
                    <a:ext cx="52947" cy="115917"/>
                  </a:xfrm>
                  <a:prstGeom prst="rect">
                    <a:avLst/>
                  </a:prstGeom>
                </p:spPr>
              </p:pic>
            </mc:Fallback>
          </mc:AlternateContent>
          <mc:AlternateContent xmlns:mc="http://schemas.openxmlformats.org/markup-compatibility/2006">
            <mc:Choice xmlns:p14="http://schemas.microsoft.com/office/powerpoint/2010/main" Requires="p14">
              <p:contentPart p14:bwMode="auto" r:id="rId111">
                <p14:nvContentPartPr>
                  <p14:cNvPr id="405" name="Ink 404">
                    <a:extLst>
                      <a:ext uri="{FF2B5EF4-FFF2-40B4-BE49-F238E27FC236}">
                        <a16:creationId xmlns:a16="http://schemas.microsoft.com/office/drawing/2014/main" id="{63C7FE1D-99B9-4B48-B845-3FD1FA06541C}"/>
                      </a:ext>
                    </a:extLst>
                  </p14:cNvPr>
                  <p14:cNvContentPartPr/>
                  <p14:nvPr/>
                </p14:nvContentPartPr>
                <p14:xfrm>
                  <a:off x="1433100" y="2500560"/>
                  <a:ext cx="47160" cy="48600"/>
                </p14:xfrm>
              </p:contentPart>
            </mc:Choice>
            <mc:Fallback>
              <p:pic>
                <p:nvPicPr>
                  <p:cNvPr id="405" name="Ink 404">
                    <a:extLst>
                      <a:ext uri="{FF2B5EF4-FFF2-40B4-BE49-F238E27FC236}">
                        <a16:creationId xmlns:a16="http://schemas.microsoft.com/office/drawing/2014/main" id="{63C7FE1D-99B9-4B48-B845-3FD1FA06541C}"/>
                      </a:ext>
                    </a:extLst>
                  </p:cNvPr>
                  <p:cNvPicPr/>
                  <p:nvPr/>
                </p:nvPicPr>
                <p:blipFill>
                  <a:blip r:embed="rId112"/>
                  <a:stretch>
                    <a:fillRect/>
                  </a:stretch>
                </p:blipFill>
                <p:spPr>
                  <a:xfrm>
                    <a:off x="1428575" y="2496047"/>
                    <a:ext cx="56209" cy="57626"/>
                  </a:xfrm>
                  <a:prstGeom prst="rect">
                    <a:avLst/>
                  </a:prstGeom>
                </p:spPr>
              </p:pic>
            </mc:Fallback>
          </mc:AlternateContent>
          <mc:AlternateContent xmlns:mc="http://schemas.openxmlformats.org/markup-compatibility/2006">
            <mc:Choice xmlns:p14="http://schemas.microsoft.com/office/powerpoint/2010/main" Requires="p14">
              <p:contentPart p14:bwMode="auto" r:id="rId113">
                <p14:nvContentPartPr>
                  <p14:cNvPr id="406" name="Ink 405">
                    <a:extLst>
                      <a:ext uri="{FF2B5EF4-FFF2-40B4-BE49-F238E27FC236}">
                        <a16:creationId xmlns:a16="http://schemas.microsoft.com/office/drawing/2014/main" id="{328D1CF4-6CF8-4A6D-A38B-A72BB0DDB7E9}"/>
                      </a:ext>
                    </a:extLst>
                  </p14:cNvPr>
                  <p14:cNvContentPartPr/>
                  <p14:nvPr/>
                </p14:nvContentPartPr>
                <p14:xfrm>
                  <a:off x="1481700" y="2494440"/>
                  <a:ext cx="24120" cy="59040"/>
                </p14:xfrm>
              </p:contentPart>
            </mc:Choice>
            <mc:Fallback>
              <p:pic>
                <p:nvPicPr>
                  <p:cNvPr id="406" name="Ink 405">
                    <a:extLst>
                      <a:ext uri="{FF2B5EF4-FFF2-40B4-BE49-F238E27FC236}">
                        <a16:creationId xmlns:a16="http://schemas.microsoft.com/office/drawing/2014/main" id="{328D1CF4-6CF8-4A6D-A38B-A72BB0DDB7E9}"/>
                      </a:ext>
                    </a:extLst>
                  </p:cNvPr>
                  <p:cNvPicPr/>
                  <p:nvPr/>
                </p:nvPicPr>
                <p:blipFill>
                  <a:blip r:embed="rId114"/>
                  <a:stretch>
                    <a:fillRect/>
                  </a:stretch>
                </p:blipFill>
                <p:spPr>
                  <a:xfrm>
                    <a:off x="1477188" y="2489925"/>
                    <a:ext cx="33143" cy="68070"/>
                  </a:xfrm>
                  <a:prstGeom prst="rect">
                    <a:avLst/>
                  </a:prstGeom>
                </p:spPr>
              </p:pic>
            </mc:Fallback>
          </mc:AlternateContent>
          <mc:AlternateContent xmlns:mc="http://schemas.openxmlformats.org/markup-compatibility/2006">
            <mc:Choice xmlns:p14="http://schemas.microsoft.com/office/powerpoint/2010/main" Requires="p14">
              <p:contentPart p14:bwMode="auto" r:id="rId115">
                <p14:nvContentPartPr>
                  <p14:cNvPr id="407" name="Ink 406">
                    <a:extLst>
                      <a:ext uri="{FF2B5EF4-FFF2-40B4-BE49-F238E27FC236}">
                        <a16:creationId xmlns:a16="http://schemas.microsoft.com/office/drawing/2014/main" id="{E6FF7F0C-A805-4021-8B47-3F91D70E6AE2}"/>
                      </a:ext>
                    </a:extLst>
                  </p14:cNvPr>
                  <p14:cNvContentPartPr/>
                  <p14:nvPr/>
                </p14:nvContentPartPr>
                <p14:xfrm>
                  <a:off x="1536060" y="2503080"/>
                  <a:ext cx="34920" cy="64440"/>
                </p14:xfrm>
              </p:contentPart>
            </mc:Choice>
            <mc:Fallback>
              <p:pic>
                <p:nvPicPr>
                  <p:cNvPr id="407" name="Ink 406">
                    <a:extLst>
                      <a:ext uri="{FF2B5EF4-FFF2-40B4-BE49-F238E27FC236}">
                        <a16:creationId xmlns:a16="http://schemas.microsoft.com/office/drawing/2014/main" id="{E6FF7F0C-A805-4021-8B47-3F91D70E6AE2}"/>
                      </a:ext>
                    </a:extLst>
                  </p:cNvPr>
                  <p:cNvPicPr/>
                  <p:nvPr/>
                </p:nvPicPr>
                <p:blipFill>
                  <a:blip r:embed="rId116"/>
                  <a:stretch>
                    <a:fillRect/>
                  </a:stretch>
                </p:blipFill>
                <p:spPr>
                  <a:xfrm>
                    <a:off x="1531543" y="2498564"/>
                    <a:ext cx="43954" cy="73472"/>
                  </a:xfrm>
                  <a:prstGeom prst="rect">
                    <a:avLst/>
                  </a:prstGeom>
                </p:spPr>
              </p:pic>
            </mc:Fallback>
          </mc:AlternateContent>
          <mc:AlternateContent xmlns:mc="http://schemas.openxmlformats.org/markup-compatibility/2006">
            <mc:Choice xmlns:p14="http://schemas.microsoft.com/office/powerpoint/2010/main" Requires="p14">
              <p:contentPart p14:bwMode="auto" r:id="rId117">
                <p14:nvContentPartPr>
                  <p14:cNvPr id="408" name="Ink 407">
                    <a:extLst>
                      <a:ext uri="{FF2B5EF4-FFF2-40B4-BE49-F238E27FC236}">
                        <a16:creationId xmlns:a16="http://schemas.microsoft.com/office/drawing/2014/main" id="{4C56D3A9-134B-42C3-B80D-6B4719B3FE38}"/>
                      </a:ext>
                    </a:extLst>
                  </p14:cNvPr>
                  <p14:cNvContentPartPr/>
                  <p14:nvPr/>
                </p14:nvContentPartPr>
                <p14:xfrm>
                  <a:off x="1574580" y="2458440"/>
                  <a:ext cx="40680" cy="123120"/>
                </p14:xfrm>
              </p:contentPart>
            </mc:Choice>
            <mc:Fallback>
              <p:pic>
                <p:nvPicPr>
                  <p:cNvPr id="408" name="Ink 407">
                    <a:extLst>
                      <a:ext uri="{FF2B5EF4-FFF2-40B4-BE49-F238E27FC236}">
                        <a16:creationId xmlns:a16="http://schemas.microsoft.com/office/drawing/2014/main" id="{4C56D3A9-134B-42C3-B80D-6B4719B3FE38}"/>
                      </a:ext>
                    </a:extLst>
                  </p:cNvPr>
                  <p:cNvPicPr/>
                  <p:nvPr/>
                </p:nvPicPr>
                <p:blipFill>
                  <a:blip r:embed="rId118"/>
                  <a:stretch>
                    <a:fillRect/>
                  </a:stretch>
                </p:blipFill>
                <p:spPr>
                  <a:xfrm>
                    <a:off x="1570079" y="2453938"/>
                    <a:ext cx="49682" cy="132125"/>
                  </a:xfrm>
                  <a:prstGeom prst="rect">
                    <a:avLst/>
                  </a:prstGeom>
                </p:spPr>
              </p:pic>
            </mc:Fallback>
          </mc:AlternateContent>
          <mc:AlternateContent xmlns:mc="http://schemas.openxmlformats.org/markup-compatibility/2006">
            <mc:Choice xmlns:p14="http://schemas.microsoft.com/office/powerpoint/2010/main" Requires="p14">
              <p:contentPart p14:bwMode="auto" r:id="rId119">
                <p14:nvContentPartPr>
                  <p14:cNvPr id="409" name="Ink 408">
                    <a:extLst>
                      <a:ext uri="{FF2B5EF4-FFF2-40B4-BE49-F238E27FC236}">
                        <a16:creationId xmlns:a16="http://schemas.microsoft.com/office/drawing/2014/main" id="{7EA4DE3F-C200-4642-9E3A-9AE2FF1F8AF6}"/>
                      </a:ext>
                    </a:extLst>
                  </p14:cNvPr>
                  <p14:cNvContentPartPr/>
                  <p14:nvPr/>
                </p14:nvContentPartPr>
                <p14:xfrm>
                  <a:off x="1664940" y="2499480"/>
                  <a:ext cx="58680" cy="7200"/>
                </p14:xfrm>
              </p:contentPart>
            </mc:Choice>
            <mc:Fallback>
              <p:pic>
                <p:nvPicPr>
                  <p:cNvPr id="409" name="Ink 408">
                    <a:extLst>
                      <a:ext uri="{FF2B5EF4-FFF2-40B4-BE49-F238E27FC236}">
                        <a16:creationId xmlns:a16="http://schemas.microsoft.com/office/drawing/2014/main" id="{7EA4DE3F-C200-4642-9E3A-9AE2FF1F8AF6}"/>
                      </a:ext>
                    </a:extLst>
                  </p:cNvPr>
                  <p:cNvPicPr/>
                  <p:nvPr/>
                </p:nvPicPr>
                <p:blipFill>
                  <a:blip r:embed="rId120"/>
                  <a:stretch>
                    <a:fillRect/>
                  </a:stretch>
                </p:blipFill>
                <p:spPr>
                  <a:xfrm>
                    <a:off x="1660426" y="2494914"/>
                    <a:ext cx="67708" cy="16332"/>
                  </a:xfrm>
                  <a:prstGeom prst="rect">
                    <a:avLst/>
                  </a:prstGeom>
                </p:spPr>
              </p:pic>
            </mc:Fallback>
          </mc:AlternateContent>
          <mc:AlternateContent xmlns:mc="http://schemas.openxmlformats.org/markup-compatibility/2006">
            <mc:Choice xmlns:p14="http://schemas.microsoft.com/office/powerpoint/2010/main" Requires="p14">
              <p:contentPart p14:bwMode="auto" r:id="rId121">
                <p14:nvContentPartPr>
                  <p14:cNvPr id="410" name="Ink 409">
                    <a:extLst>
                      <a:ext uri="{FF2B5EF4-FFF2-40B4-BE49-F238E27FC236}">
                        <a16:creationId xmlns:a16="http://schemas.microsoft.com/office/drawing/2014/main" id="{2794C5FB-0BD8-414C-8AAA-F1095182134B}"/>
                      </a:ext>
                    </a:extLst>
                  </p14:cNvPr>
                  <p14:cNvContentPartPr/>
                  <p14:nvPr/>
                </p14:nvContentPartPr>
                <p14:xfrm>
                  <a:off x="1679700" y="2522160"/>
                  <a:ext cx="54360" cy="4320"/>
                </p14:xfrm>
              </p:contentPart>
            </mc:Choice>
            <mc:Fallback>
              <p:pic>
                <p:nvPicPr>
                  <p:cNvPr id="410" name="Ink 409">
                    <a:extLst>
                      <a:ext uri="{FF2B5EF4-FFF2-40B4-BE49-F238E27FC236}">
                        <a16:creationId xmlns:a16="http://schemas.microsoft.com/office/drawing/2014/main" id="{2794C5FB-0BD8-414C-8AAA-F1095182134B}"/>
                      </a:ext>
                    </a:extLst>
                  </p:cNvPr>
                  <p:cNvPicPr/>
                  <p:nvPr/>
                </p:nvPicPr>
                <p:blipFill>
                  <a:blip r:embed="rId122"/>
                  <a:stretch>
                    <a:fillRect/>
                  </a:stretch>
                </p:blipFill>
                <p:spPr>
                  <a:xfrm>
                    <a:off x="1675199" y="2517480"/>
                    <a:ext cx="63362" cy="13680"/>
                  </a:xfrm>
                  <a:prstGeom prst="rect">
                    <a:avLst/>
                  </a:prstGeom>
                </p:spPr>
              </p:pic>
            </mc:Fallback>
          </mc:AlternateContent>
        </p:grpSp>
        <p:grpSp>
          <p:nvGrpSpPr>
            <p:cNvPr id="370" name="Group 369">
              <a:extLst>
                <a:ext uri="{FF2B5EF4-FFF2-40B4-BE49-F238E27FC236}">
                  <a16:creationId xmlns:a16="http://schemas.microsoft.com/office/drawing/2014/main" id="{FB84BFFE-63AA-48AE-9737-D23C5D710935}"/>
                </a:ext>
              </a:extLst>
            </p:cNvPr>
            <p:cNvGrpSpPr/>
            <p:nvPr/>
          </p:nvGrpSpPr>
          <p:grpSpPr>
            <a:xfrm>
              <a:off x="2978796" y="2706213"/>
              <a:ext cx="672728" cy="223679"/>
              <a:chOff x="2216814" y="2397023"/>
              <a:chExt cx="493200" cy="163987"/>
            </a:xfrm>
          </p:grpSpPr>
          <mc:AlternateContent xmlns:mc="http://schemas.openxmlformats.org/markup-compatibility/2006">
            <mc:Choice xmlns:p14="http://schemas.microsoft.com/office/powerpoint/2010/main" Requires="p14">
              <p:contentPart p14:bwMode="auto" r:id="rId123">
                <p14:nvContentPartPr>
                  <p14:cNvPr id="394" name="Ink 393">
                    <a:extLst>
                      <a:ext uri="{FF2B5EF4-FFF2-40B4-BE49-F238E27FC236}">
                        <a16:creationId xmlns:a16="http://schemas.microsoft.com/office/drawing/2014/main" id="{552E7832-B215-4897-875D-D59EA6CA90D9}"/>
                      </a:ext>
                    </a:extLst>
                  </p14:cNvPr>
                  <p14:cNvContentPartPr/>
                  <p14:nvPr/>
                </p14:nvContentPartPr>
                <p14:xfrm>
                  <a:off x="2216814" y="2497070"/>
                  <a:ext cx="85320" cy="12412"/>
                </p14:xfrm>
              </p:contentPart>
            </mc:Choice>
            <mc:Fallback>
              <p:pic>
                <p:nvPicPr>
                  <p:cNvPr id="394" name="Ink 393">
                    <a:extLst>
                      <a:ext uri="{FF2B5EF4-FFF2-40B4-BE49-F238E27FC236}">
                        <a16:creationId xmlns:a16="http://schemas.microsoft.com/office/drawing/2014/main" id="{552E7832-B215-4897-875D-D59EA6CA90D9}"/>
                      </a:ext>
                    </a:extLst>
                  </p:cNvPr>
                  <p:cNvPicPr/>
                  <p:nvPr/>
                </p:nvPicPr>
                <p:blipFill>
                  <a:blip r:embed="rId124"/>
                  <a:stretch>
                    <a:fillRect/>
                  </a:stretch>
                </p:blipFill>
                <p:spPr>
                  <a:xfrm>
                    <a:off x="2212323" y="2492460"/>
                    <a:ext cx="94301" cy="21632"/>
                  </a:xfrm>
                  <a:prstGeom prst="rect">
                    <a:avLst/>
                  </a:prstGeom>
                </p:spPr>
              </p:pic>
            </mc:Fallback>
          </mc:AlternateContent>
          <mc:AlternateContent xmlns:mc="http://schemas.openxmlformats.org/markup-compatibility/2006">
            <mc:Choice xmlns:p14="http://schemas.microsoft.com/office/powerpoint/2010/main" Requires="p14">
              <p:contentPart p14:bwMode="auto" r:id="rId125">
                <p14:nvContentPartPr>
                  <p14:cNvPr id="395" name="Ink 394">
                    <a:extLst>
                      <a:ext uri="{FF2B5EF4-FFF2-40B4-BE49-F238E27FC236}">
                        <a16:creationId xmlns:a16="http://schemas.microsoft.com/office/drawing/2014/main" id="{30A3A39F-BC70-494C-A942-71112731404B}"/>
                      </a:ext>
                    </a:extLst>
                  </p14:cNvPr>
                  <p14:cNvContentPartPr/>
                  <p14:nvPr/>
                </p14:nvContentPartPr>
                <p14:xfrm>
                  <a:off x="2395734" y="2414324"/>
                  <a:ext cx="77040" cy="117348"/>
                </p14:xfrm>
              </p:contentPart>
            </mc:Choice>
            <mc:Fallback>
              <p:pic>
                <p:nvPicPr>
                  <p:cNvPr id="395" name="Ink 394">
                    <a:extLst>
                      <a:ext uri="{FF2B5EF4-FFF2-40B4-BE49-F238E27FC236}">
                        <a16:creationId xmlns:a16="http://schemas.microsoft.com/office/drawing/2014/main" id="{30A3A39F-BC70-494C-A942-71112731404B}"/>
                      </a:ext>
                    </a:extLst>
                  </p:cNvPr>
                  <p:cNvPicPr/>
                  <p:nvPr/>
                </p:nvPicPr>
                <p:blipFill>
                  <a:blip r:embed="rId126"/>
                  <a:stretch>
                    <a:fillRect/>
                  </a:stretch>
                </p:blipFill>
                <p:spPr>
                  <a:xfrm>
                    <a:off x="2391243" y="2409831"/>
                    <a:ext cx="86022" cy="126335"/>
                  </a:xfrm>
                  <a:prstGeom prst="rect">
                    <a:avLst/>
                  </a:prstGeom>
                </p:spPr>
              </p:pic>
            </mc:Fallback>
          </mc:AlternateContent>
          <mc:AlternateContent xmlns:mc="http://schemas.openxmlformats.org/markup-compatibility/2006">
            <mc:Choice xmlns:p14="http://schemas.microsoft.com/office/powerpoint/2010/main" Requires="p14">
              <p:contentPart p14:bwMode="auto" r:id="rId127">
                <p14:nvContentPartPr>
                  <p14:cNvPr id="396" name="Ink 395">
                    <a:extLst>
                      <a:ext uri="{FF2B5EF4-FFF2-40B4-BE49-F238E27FC236}">
                        <a16:creationId xmlns:a16="http://schemas.microsoft.com/office/drawing/2014/main" id="{AC5A423F-0B97-44D0-BF82-644A9D19F615}"/>
                      </a:ext>
                    </a:extLst>
                  </p14:cNvPr>
                  <p14:cNvContentPartPr/>
                  <p14:nvPr/>
                </p14:nvContentPartPr>
                <p14:xfrm>
                  <a:off x="2364414" y="2490300"/>
                  <a:ext cx="64440" cy="14669"/>
                </p14:xfrm>
              </p:contentPart>
            </mc:Choice>
            <mc:Fallback>
              <p:pic>
                <p:nvPicPr>
                  <p:cNvPr id="396" name="Ink 395">
                    <a:extLst>
                      <a:ext uri="{FF2B5EF4-FFF2-40B4-BE49-F238E27FC236}">
                        <a16:creationId xmlns:a16="http://schemas.microsoft.com/office/drawing/2014/main" id="{AC5A423F-0B97-44D0-BF82-644A9D19F615}"/>
                      </a:ext>
                    </a:extLst>
                  </p:cNvPr>
                  <p:cNvPicPr/>
                  <p:nvPr/>
                </p:nvPicPr>
                <p:blipFill>
                  <a:blip r:embed="rId128"/>
                  <a:stretch>
                    <a:fillRect/>
                  </a:stretch>
                </p:blipFill>
                <p:spPr>
                  <a:xfrm>
                    <a:off x="2359910" y="2485705"/>
                    <a:ext cx="73448" cy="23859"/>
                  </a:xfrm>
                  <a:prstGeom prst="rect">
                    <a:avLst/>
                  </a:prstGeom>
                </p:spPr>
              </p:pic>
            </mc:Fallback>
          </mc:AlternateContent>
          <mc:AlternateContent xmlns:mc="http://schemas.openxmlformats.org/markup-compatibility/2006">
            <mc:Choice xmlns:p14="http://schemas.microsoft.com/office/powerpoint/2010/main" Requires="p14">
              <p:contentPart p14:bwMode="auto" r:id="rId129">
                <p14:nvContentPartPr>
                  <p14:cNvPr id="397" name="Ink 396">
                    <a:extLst>
                      <a:ext uri="{FF2B5EF4-FFF2-40B4-BE49-F238E27FC236}">
                        <a16:creationId xmlns:a16="http://schemas.microsoft.com/office/drawing/2014/main" id="{BC884C89-656A-406E-AB59-D01D20AE4734}"/>
                      </a:ext>
                    </a:extLst>
                  </p14:cNvPr>
                  <p14:cNvContentPartPr/>
                  <p14:nvPr/>
                </p14:nvContentPartPr>
                <p14:xfrm>
                  <a:off x="2502654" y="2397023"/>
                  <a:ext cx="52920" cy="142548"/>
                </p14:xfrm>
              </p:contentPart>
            </mc:Choice>
            <mc:Fallback>
              <p:pic>
                <p:nvPicPr>
                  <p:cNvPr id="397" name="Ink 396">
                    <a:extLst>
                      <a:ext uri="{FF2B5EF4-FFF2-40B4-BE49-F238E27FC236}">
                        <a16:creationId xmlns:a16="http://schemas.microsoft.com/office/drawing/2014/main" id="{BC884C89-656A-406E-AB59-D01D20AE4734}"/>
                      </a:ext>
                    </a:extLst>
                  </p:cNvPr>
                  <p:cNvPicPr/>
                  <p:nvPr/>
                </p:nvPicPr>
                <p:blipFill>
                  <a:blip r:embed="rId130"/>
                  <a:stretch>
                    <a:fillRect/>
                  </a:stretch>
                </p:blipFill>
                <p:spPr>
                  <a:xfrm>
                    <a:off x="2498143" y="2392531"/>
                    <a:ext cx="61942" cy="151533"/>
                  </a:xfrm>
                  <a:prstGeom prst="rect">
                    <a:avLst/>
                  </a:prstGeom>
                </p:spPr>
              </p:pic>
            </mc:Fallback>
          </mc:AlternateContent>
          <mc:AlternateContent xmlns:mc="http://schemas.openxmlformats.org/markup-compatibility/2006">
            <mc:Choice xmlns:p14="http://schemas.microsoft.com/office/powerpoint/2010/main" Requires="p14">
              <p:contentPart p14:bwMode="auto" r:id="rId131">
                <p14:nvContentPartPr>
                  <p14:cNvPr id="398" name="Ink 397">
                    <a:extLst>
                      <a:ext uri="{FF2B5EF4-FFF2-40B4-BE49-F238E27FC236}">
                        <a16:creationId xmlns:a16="http://schemas.microsoft.com/office/drawing/2014/main" id="{70D3EFD1-0651-476F-B4FF-95CB2C86311B}"/>
                      </a:ext>
                    </a:extLst>
                  </p14:cNvPr>
                  <p14:cNvContentPartPr/>
                  <p14:nvPr/>
                </p14:nvContentPartPr>
                <p14:xfrm>
                  <a:off x="2548734" y="2457578"/>
                  <a:ext cx="86760" cy="75223"/>
                </p14:xfrm>
              </p:contentPart>
            </mc:Choice>
            <mc:Fallback>
              <p:pic>
                <p:nvPicPr>
                  <p:cNvPr id="398" name="Ink 397">
                    <a:extLst>
                      <a:ext uri="{FF2B5EF4-FFF2-40B4-BE49-F238E27FC236}">
                        <a16:creationId xmlns:a16="http://schemas.microsoft.com/office/drawing/2014/main" id="{70D3EFD1-0651-476F-B4FF-95CB2C86311B}"/>
                      </a:ext>
                    </a:extLst>
                  </p:cNvPr>
                  <p:cNvPicPr/>
                  <p:nvPr/>
                </p:nvPicPr>
                <p:blipFill>
                  <a:blip r:embed="rId132"/>
                  <a:stretch>
                    <a:fillRect/>
                  </a:stretch>
                </p:blipFill>
                <p:spPr>
                  <a:xfrm>
                    <a:off x="2544240" y="2453072"/>
                    <a:ext cx="95747" cy="84236"/>
                  </a:xfrm>
                  <a:prstGeom prst="rect">
                    <a:avLst/>
                  </a:prstGeom>
                </p:spPr>
              </p:pic>
            </mc:Fallback>
          </mc:AlternateContent>
          <mc:AlternateContent xmlns:mc="http://schemas.openxmlformats.org/markup-compatibility/2006">
            <mc:Choice xmlns:p14="http://schemas.microsoft.com/office/powerpoint/2010/main" Requires="p14">
              <p:contentPart p14:bwMode="auto" r:id="rId133">
                <p14:nvContentPartPr>
                  <p14:cNvPr id="399" name="Ink 398">
                    <a:extLst>
                      <a:ext uri="{FF2B5EF4-FFF2-40B4-BE49-F238E27FC236}">
                        <a16:creationId xmlns:a16="http://schemas.microsoft.com/office/drawing/2014/main" id="{61DB8F77-2077-41C3-8508-09025133578A}"/>
                      </a:ext>
                    </a:extLst>
                  </p14:cNvPr>
                  <p14:cNvContentPartPr/>
                  <p14:nvPr/>
                </p14:nvContentPartPr>
                <p14:xfrm>
                  <a:off x="2676174" y="2401536"/>
                  <a:ext cx="33840" cy="159474"/>
                </p14:xfrm>
              </p:contentPart>
            </mc:Choice>
            <mc:Fallback>
              <p:pic>
                <p:nvPicPr>
                  <p:cNvPr id="399" name="Ink 398">
                    <a:extLst>
                      <a:ext uri="{FF2B5EF4-FFF2-40B4-BE49-F238E27FC236}">
                        <a16:creationId xmlns:a16="http://schemas.microsoft.com/office/drawing/2014/main" id="{61DB8F77-2077-41C3-8508-09025133578A}"/>
                      </a:ext>
                    </a:extLst>
                  </p:cNvPr>
                  <p:cNvPicPr/>
                  <p:nvPr/>
                </p:nvPicPr>
                <p:blipFill>
                  <a:blip r:embed="rId134"/>
                  <a:stretch>
                    <a:fillRect/>
                  </a:stretch>
                </p:blipFill>
                <p:spPr>
                  <a:xfrm>
                    <a:off x="2671685" y="2397039"/>
                    <a:ext cx="42818" cy="168468"/>
                  </a:xfrm>
                  <a:prstGeom prst="rect">
                    <a:avLst/>
                  </a:prstGeom>
                </p:spPr>
              </p:pic>
            </mc:Fallback>
          </mc:AlternateContent>
          <mc:AlternateContent xmlns:mc="http://schemas.openxmlformats.org/markup-compatibility/2006">
            <mc:Choice xmlns:p14="http://schemas.microsoft.com/office/powerpoint/2010/main" Requires="p14">
              <p:contentPart p14:bwMode="auto" r:id="rId135">
                <p14:nvContentPartPr>
                  <p14:cNvPr id="400" name="Ink 399">
                    <a:extLst>
                      <a:ext uri="{FF2B5EF4-FFF2-40B4-BE49-F238E27FC236}">
                        <a16:creationId xmlns:a16="http://schemas.microsoft.com/office/drawing/2014/main" id="{AE1EBAE7-011E-4143-AB9F-87AF1CD1F9DF}"/>
                      </a:ext>
                    </a:extLst>
                  </p14:cNvPr>
                  <p14:cNvContentPartPr/>
                  <p14:nvPr/>
                </p14:nvContentPartPr>
                <p14:xfrm>
                  <a:off x="2652826" y="2523966"/>
                  <a:ext cx="29880" cy="32040"/>
                </p14:xfrm>
              </p:contentPart>
            </mc:Choice>
            <mc:Fallback>
              <p:pic>
                <p:nvPicPr>
                  <p:cNvPr id="400" name="Ink 399">
                    <a:extLst>
                      <a:ext uri="{FF2B5EF4-FFF2-40B4-BE49-F238E27FC236}">
                        <a16:creationId xmlns:a16="http://schemas.microsoft.com/office/drawing/2014/main" id="{AE1EBAE7-011E-4143-AB9F-87AF1CD1F9DF}"/>
                      </a:ext>
                    </a:extLst>
                  </p:cNvPr>
                  <p:cNvPicPr/>
                  <p:nvPr/>
                </p:nvPicPr>
                <p:blipFill>
                  <a:blip r:embed="rId136"/>
                  <a:stretch>
                    <a:fillRect/>
                  </a:stretch>
                </p:blipFill>
                <p:spPr>
                  <a:xfrm>
                    <a:off x="2648309" y="2519439"/>
                    <a:ext cx="38913" cy="41095"/>
                  </a:xfrm>
                  <a:prstGeom prst="rect">
                    <a:avLst/>
                  </a:prstGeom>
                </p:spPr>
              </p:pic>
            </mc:Fallback>
          </mc:AlternateContent>
          <mc:AlternateContent xmlns:mc="http://schemas.openxmlformats.org/markup-compatibility/2006">
            <mc:Choice xmlns:p14="http://schemas.microsoft.com/office/powerpoint/2010/main" Requires="p14">
              <p:contentPart p14:bwMode="auto" r:id="rId137">
                <p14:nvContentPartPr>
                  <p14:cNvPr id="401" name="Ink 400">
                    <a:extLst>
                      <a:ext uri="{FF2B5EF4-FFF2-40B4-BE49-F238E27FC236}">
                        <a16:creationId xmlns:a16="http://schemas.microsoft.com/office/drawing/2014/main" id="{0B798FAF-AAE6-4DAC-91AC-5A61C035FEAF}"/>
                      </a:ext>
                    </a:extLst>
                  </p14:cNvPr>
                  <p14:cNvContentPartPr/>
                  <p14:nvPr/>
                </p14:nvContentPartPr>
                <p14:xfrm>
                  <a:off x="2657866" y="2490126"/>
                  <a:ext cx="6840" cy="3960"/>
                </p14:xfrm>
              </p:contentPart>
            </mc:Choice>
            <mc:Fallback>
              <p:pic>
                <p:nvPicPr>
                  <p:cNvPr id="401" name="Ink 400">
                    <a:extLst>
                      <a:ext uri="{FF2B5EF4-FFF2-40B4-BE49-F238E27FC236}">
                        <a16:creationId xmlns:a16="http://schemas.microsoft.com/office/drawing/2014/main" id="{0B798FAF-AAE6-4DAC-91AC-5A61C035FEAF}"/>
                      </a:ext>
                    </a:extLst>
                  </p:cNvPr>
                  <p:cNvPicPr/>
                  <p:nvPr/>
                </p:nvPicPr>
                <p:blipFill>
                  <a:blip r:embed="rId138"/>
                  <a:stretch>
                    <a:fillRect/>
                  </a:stretch>
                </p:blipFill>
                <p:spPr>
                  <a:xfrm>
                    <a:off x="2653186" y="2485649"/>
                    <a:ext cx="16200" cy="12741"/>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39">
              <p14:nvContentPartPr>
                <p14:cNvPr id="371" name="Ink 370">
                  <a:extLst>
                    <a:ext uri="{FF2B5EF4-FFF2-40B4-BE49-F238E27FC236}">
                      <a16:creationId xmlns:a16="http://schemas.microsoft.com/office/drawing/2014/main" id="{97CDF7F3-0EB2-48DC-B62B-438D70FB235C}"/>
                    </a:ext>
                  </a:extLst>
                </p14:cNvPr>
                <p14:cNvContentPartPr/>
                <p14:nvPr/>
              </p14:nvContentPartPr>
              <p14:xfrm>
                <a:off x="2932646" y="2976059"/>
                <a:ext cx="1402418" cy="78076"/>
              </p14:xfrm>
            </p:contentPart>
          </mc:Choice>
          <mc:Fallback>
            <p:pic>
              <p:nvPicPr>
                <p:cNvPr id="371" name="Ink 370">
                  <a:extLst>
                    <a:ext uri="{FF2B5EF4-FFF2-40B4-BE49-F238E27FC236}">
                      <a16:creationId xmlns:a16="http://schemas.microsoft.com/office/drawing/2014/main" id="{97CDF7F3-0EB2-48DC-B62B-438D70FB235C}"/>
                    </a:ext>
                  </a:extLst>
                </p:cNvPr>
                <p:cNvPicPr/>
                <p:nvPr/>
              </p:nvPicPr>
              <p:blipFill>
                <a:blip r:embed="rId140"/>
                <a:stretch>
                  <a:fillRect/>
                </a:stretch>
              </p:blipFill>
              <p:spPr>
                <a:xfrm>
                  <a:off x="2926522" y="2969926"/>
                  <a:ext cx="1414666" cy="90342"/>
                </a:xfrm>
                <a:prstGeom prst="rect">
                  <a:avLst/>
                </a:prstGeom>
              </p:spPr>
            </p:pic>
          </mc:Fallback>
        </mc:AlternateContent>
        <p:grpSp>
          <p:nvGrpSpPr>
            <p:cNvPr id="372" name="Group 371">
              <a:extLst>
                <a:ext uri="{FF2B5EF4-FFF2-40B4-BE49-F238E27FC236}">
                  <a16:creationId xmlns:a16="http://schemas.microsoft.com/office/drawing/2014/main" id="{B5BBD02D-CA51-4455-A7BF-544A79F32FFD}"/>
                </a:ext>
              </a:extLst>
            </p:cNvPr>
            <p:cNvGrpSpPr/>
            <p:nvPr/>
          </p:nvGrpSpPr>
          <p:grpSpPr>
            <a:xfrm>
              <a:off x="2741139" y="3147924"/>
              <a:ext cx="187578" cy="165972"/>
              <a:chOff x="2042580" y="2720856"/>
              <a:chExt cx="137520" cy="121680"/>
            </a:xfrm>
          </p:grpSpPr>
          <mc:AlternateContent xmlns:mc="http://schemas.openxmlformats.org/markup-compatibility/2006">
            <mc:Choice xmlns:p14="http://schemas.microsoft.com/office/powerpoint/2010/main" Requires="p14">
              <p:contentPart p14:bwMode="auto" r:id="rId141">
                <p14:nvContentPartPr>
                  <p14:cNvPr id="391" name="Ink 390">
                    <a:extLst>
                      <a:ext uri="{FF2B5EF4-FFF2-40B4-BE49-F238E27FC236}">
                        <a16:creationId xmlns:a16="http://schemas.microsoft.com/office/drawing/2014/main" id="{372F6F25-A5D5-4B52-9E16-95228C382265}"/>
                      </a:ext>
                    </a:extLst>
                  </p14:cNvPr>
                  <p14:cNvContentPartPr/>
                  <p14:nvPr/>
                </p14:nvContentPartPr>
                <p14:xfrm>
                  <a:off x="2042580" y="2731656"/>
                  <a:ext cx="18360" cy="110880"/>
                </p14:xfrm>
              </p:contentPart>
            </mc:Choice>
            <mc:Fallback>
              <p:pic>
                <p:nvPicPr>
                  <p:cNvPr id="391" name="Ink 390">
                    <a:extLst>
                      <a:ext uri="{FF2B5EF4-FFF2-40B4-BE49-F238E27FC236}">
                        <a16:creationId xmlns:a16="http://schemas.microsoft.com/office/drawing/2014/main" id="{372F6F25-A5D5-4B52-9E16-95228C382265}"/>
                      </a:ext>
                    </a:extLst>
                  </p:cNvPr>
                  <p:cNvPicPr/>
                  <p:nvPr/>
                </p:nvPicPr>
                <p:blipFill>
                  <a:blip r:embed="rId142"/>
                  <a:stretch>
                    <a:fillRect/>
                  </a:stretch>
                </p:blipFill>
                <p:spPr>
                  <a:xfrm>
                    <a:off x="2038077" y="2727159"/>
                    <a:ext cx="27367" cy="119875"/>
                  </a:xfrm>
                  <a:prstGeom prst="rect">
                    <a:avLst/>
                  </a:prstGeom>
                </p:spPr>
              </p:pic>
            </mc:Fallback>
          </mc:AlternateContent>
          <mc:AlternateContent xmlns:mc="http://schemas.openxmlformats.org/markup-compatibility/2006">
            <mc:Choice xmlns:p14="http://schemas.microsoft.com/office/powerpoint/2010/main" Requires="p14">
              <p:contentPart p14:bwMode="auto" r:id="rId143">
                <p14:nvContentPartPr>
                  <p14:cNvPr id="392" name="Ink 391">
                    <a:extLst>
                      <a:ext uri="{FF2B5EF4-FFF2-40B4-BE49-F238E27FC236}">
                        <a16:creationId xmlns:a16="http://schemas.microsoft.com/office/drawing/2014/main" id="{A0AC24D1-9CAF-413F-B3B7-40302733DDED}"/>
                      </a:ext>
                    </a:extLst>
                  </p14:cNvPr>
                  <p14:cNvContentPartPr/>
                  <p14:nvPr/>
                </p14:nvContentPartPr>
                <p14:xfrm>
                  <a:off x="2055540" y="2720856"/>
                  <a:ext cx="121320" cy="13320"/>
                </p14:xfrm>
              </p:contentPart>
            </mc:Choice>
            <mc:Fallback>
              <p:pic>
                <p:nvPicPr>
                  <p:cNvPr id="392" name="Ink 391">
                    <a:extLst>
                      <a:ext uri="{FF2B5EF4-FFF2-40B4-BE49-F238E27FC236}">
                        <a16:creationId xmlns:a16="http://schemas.microsoft.com/office/drawing/2014/main" id="{A0AC24D1-9CAF-413F-B3B7-40302733DDED}"/>
                      </a:ext>
                    </a:extLst>
                  </p:cNvPr>
                  <p:cNvPicPr/>
                  <p:nvPr/>
                </p:nvPicPr>
                <p:blipFill>
                  <a:blip r:embed="rId144"/>
                  <a:stretch>
                    <a:fillRect/>
                  </a:stretch>
                </p:blipFill>
                <p:spPr>
                  <a:xfrm>
                    <a:off x="2051047" y="2716299"/>
                    <a:ext cx="130307" cy="22434"/>
                  </a:xfrm>
                  <a:prstGeom prst="rect">
                    <a:avLst/>
                  </a:prstGeom>
                </p:spPr>
              </p:pic>
            </mc:Fallback>
          </mc:AlternateContent>
          <mc:AlternateContent xmlns:mc="http://schemas.openxmlformats.org/markup-compatibility/2006">
            <mc:Choice xmlns:p14="http://schemas.microsoft.com/office/powerpoint/2010/main" Requires="p14">
              <p:contentPart p14:bwMode="auto" r:id="rId145">
                <p14:nvContentPartPr>
                  <p14:cNvPr id="393" name="Ink 392">
                    <a:extLst>
                      <a:ext uri="{FF2B5EF4-FFF2-40B4-BE49-F238E27FC236}">
                        <a16:creationId xmlns:a16="http://schemas.microsoft.com/office/drawing/2014/main" id="{993C1F37-2F18-437D-8481-1F42094F5A49}"/>
                      </a:ext>
                    </a:extLst>
                  </p14:cNvPr>
                  <p14:cNvContentPartPr/>
                  <p14:nvPr/>
                </p14:nvContentPartPr>
                <p14:xfrm>
                  <a:off x="2165700" y="2725536"/>
                  <a:ext cx="14400" cy="106200"/>
                </p14:xfrm>
              </p:contentPart>
            </mc:Choice>
            <mc:Fallback>
              <p:pic>
                <p:nvPicPr>
                  <p:cNvPr id="393" name="Ink 392">
                    <a:extLst>
                      <a:ext uri="{FF2B5EF4-FFF2-40B4-BE49-F238E27FC236}">
                        <a16:creationId xmlns:a16="http://schemas.microsoft.com/office/drawing/2014/main" id="{993C1F37-2F18-437D-8481-1F42094F5A49}"/>
                      </a:ext>
                    </a:extLst>
                  </p:cNvPr>
                  <p:cNvPicPr/>
                  <p:nvPr/>
                </p:nvPicPr>
                <p:blipFill>
                  <a:blip r:embed="rId146"/>
                  <a:stretch>
                    <a:fillRect/>
                  </a:stretch>
                </p:blipFill>
                <p:spPr>
                  <a:xfrm>
                    <a:off x="2161256" y="2721039"/>
                    <a:ext cx="23644" cy="115194"/>
                  </a:xfrm>
                  <a:prstGeom prst="rect">
                    <a:avLst/>
                  </a:prstGeom>
                </p:spPr>
              </p:pic>
            </mc:Fallback>
          </mc:AlternateContent>
        </p:grpSp>
        <p:grpSp>
          <p:nvGrpSpPr>
            <p:cNvPr id="373" name="Group 372">
              <a:extLst>
                <a:ext uri="{FF2B5EF4-FFF2-40B4-BE49-F238E27FC236}">
                  <a16:creationId xmlns:a16="http://schemas.microsoft.com/office/drawing/2014/main" id="{37E89290-01E2-450F-8018-82A895E767EA}"/>
                </a:ext>
              </a:extLst>
            </p:cNvPr>
            <p:cNvGrpSpPr/>
            <p:nvPr/>
          </p:nvGrpSpPr>
          <p:grpSpPr>
            <a:xfrm>
              <a:off x="2661590" y="3400320"/>
              <a:ext cx="260253" cy="139947"/>
              <a:chOff x="1984260" y="2905896"/>
              <a:chExt cx="190800" cy="102600"/>
            </a:xfrm>
          </p:grpSpPr>
          <mc:AlternateContent xmlns:mc="http://schemas.openxmlformats.org/markup-compatibility/2006">
            <mc:Choice xmlns:p14="http://schemas.microsoft.com/office/powerpoint/2010/main" Requires="p14">
              <p:contentPart p14:bwMode="auto" r:id="rId147">
                <p14:nvContentPartPr>
                  <p14:cNvPr id="386" name="Ink 385">
                    <a:extLst>
                      <a:ext uri="{FF2B5EF4-FFF2-40B4-BE49-F238E27FC236}">
                        <a16:creationId xmlns:a16="http://schemas.microsoft.com/office/drawing/2014/main" id="{1A10A16D-BF41-4060-9187-3747939176FE}"/>
                      </a:ext>
                    </a:extLst>
                  </p14:cNvPr>
                  <p14:cNvContentPartPr/>
                  <p14:nvPr/>
                </p14:nvContentPartPr>
                <p14:xfrm>
                  <a:off x="1984260" y="2939016"/>
                  <a:ext cx="46440" cy="69480"/>
                </p14:xfrm>
              </p:contentPart>
            </mc:Choice>
            <mc:Fallback>
              <p:pic>
                <p:nvPicPr>
                  <p:cNvPr id="386" name="Ink 385">
                    <a:extLst>
                      <a:ext uri="{FF2B5EF4-FFF2-40B4-BE49-F238E27FC236}">
                        <a16:creationId xmlns:a16="http://schemas.microsoft.com/office/drawing/2014/main" id="{1A10A16D-BF41-4060-9187-3747939176FE}"/>
                      </a:ext>
                    </a:extLst>
                  </p:cNvPr>
                  <p:cNvPicPr/>
                  <p:nvPr/>
                </p:nvPicPr>
                <p:blipFill>
                  <a:blip r:embed="rId148"/>
                  <a:stretch>
                    <a:fillRect/>
                  </a:stretch>
                </p:blipFill>
                <p:spPr>
                  <a:xfrm>
                    <a:off x="1979755" y="2934522"/>
                    <a:ext cx="55451" cy="78467"/>
                  </a:xfrm>
                  <a:prstGeom prst="rect">
                    <a:avLst/>
                  </a:prstGeom>
                </p:spPr>
              </p:pic>
            </mc:Fallback>
          </mc:AlternateContent>
          <mc:AlternateContent xmlns:mc="http://schemas.openxmlformats.org/markup-compatibility/2006">
            <mc:Choice xmlns:p14="http://schemas.microsoft.com/office/powerpoint/2010/main" Requires="p14">
              <p:contentPart p14:bwMode="auto" r:id="rId149">
                <p14:nvContentPartPr>
                  <p14:cNvPr id="387" name="Ink 386">
                    <a:extLst>
                      <a:ext uri="{FF2B5EF4-FFF2-40B4-BE49-F238E27FC236}">
                        <a16:creationId xmlns:a16="http://schemas.microsoft.com/office/drawing/2014/main" id="{73E3A3B3-978C-45CF-9CE2-89124D980B86}"/>
                      </a:ext>
                    </a:extLst>
                  </p14:cNvPr>
                  <p14:cNvContentPartPr/>
                  <p14:nvPr/>
                </p14:nvContentPartPr>
                <p14:xfrm>
                  <a:off x="1998660" y="2915616"/>
                  <a:ext cx="7560" cy="9000"/>
                </p14:xfrm>
              </p:contentPart>
            </mc:Choice>
            <mc:Fallback>
              <p:pic>
                <p:nvPicPr>
                  <p:cNvPr id="387" name="Ink 386">
                    <a:extLst>
                      <a:ext uri="{FF2B5EF4-FFF2-40B4-BE49-F238E27FC236}">
                        <a16:creationId xmlns:a16="http://schemas.microsoft.com/office/drawing/2014/main" id="{73E3A3B3-978C-45CF-9CE2-89124D980B86}"/>
                      </a:ext>
                    </a:extLst>
                  </p:cNvPr>
                  <p:cNvPicPr/>
                  <p:nvPr/>
                </p:nvPicPr>
                <p:blipFill>
                  <a:blip r:embed="rId150"/>
                  <a:stretch>
                    <a:fillRect/>
                  </a:stretch>
                </p:blipFill>
                <p:spPr>
                  <a:xfrm>
                    <a:off x="1994089" y="2910936"/>
                    <a:ext cx="16702" cy="18360"/>
                  </a:xfrm>
                  <a:prstGeom prst="rect">
                    <a:avLst/>
                  </a:prstGeom>
                </p:spPr>
              </p:pic>
            </mc:Fallback>
          </mc:AlternateContent>
          <mc:AlternateContent xmlns:mc="http://schemas.openxmlformats.org/markup-compatibility/2006">
            <mc:Choice xmlns:p14="http://schemas.microsoft.com/office/powerpoint/2010/main" Requires="p14">
              <p:contentPart p14:bwMode="auto" r:id="rId151">
                <p14:nvContentPartPr>
                  <p14:cNvPr id="388" name="Ink 387">
                    <a:extLst>
                      <a:ext uri="{FF2B5EF4-FFF2-40B4-BE49-F238E27FC236}">
                        <a16:creationId xmlns:a16="http://schemas.microsoft.com/office/drawing/2014/main" id="{E3A7553B-C422-4A83-9C1F-DD8D84F6BC30}"/>
                      </a:ext>
                    </a:extLst>
                  </p14:cNvPr>
                  <p14:cNvContentPartPr/>
                  <p14:nvPr/>
                </p14:nvContentPartPr>
                <p14:xfrm>
                  <a:off x="2049060" y="2944776"/>
                  <a:ext cx="54360" cy="21960"/>
                </p14:xfrm>
              </p:contentPart>
            </mc:Choice>
            <mc:Fallback>
              <p:pic>
                <p:nvPicPr>
                  <p:cNvPr id="388" name="Ink 387">
                    <a:extLst>
                      <a:ext uri="{FF2B5EF4-FFF2-40B4-BE49-F238E27FC236}">
                        <a16:creationId xmlns:a16="http://schemas.microsoft.com/office/drawing/2014/main" id="{E3A7553B-C422-4A83-9C1F-DD8D84F6BC30}"/>
                      </a:ext>
                    </a:extLst>
                  </p:cNvPr>
                  <p:cNvPicPr/>
                  <p:nvPr/>
                </p:nvPicPr>
                <p:blipFill>
                  <a:blip r:embed="rId152"/>
                  <a:stretch>
                    <a:fillRect/>
                  </a:stretch>
                </p:blipFill>
                <p:spPr>
                  <a:xfrm>
                    <a:off x="2044573" y="2940245"/>
                    <a:ext cx="63161" cy="31023"/>
                  </a:xfrm>
                  <a:prstGeom prst="rect">
                    <a:avLst/>
                  </a:prstGeom>
                </p:spPr>
              </p:pic>
            </mc:Fallback>
          </mc:AlternateContent>
          <mc:AlternateContent xmlns:mc="http://schemas.openxmlformats.org/markup-compatibility/2006">
            <mc:Choice xmlns:p14="http://schemas.microsoft.com/office/powerpoint/2010/main" Requires="p14">
              <p:contentPart p14:bwMode="auto" r:id="rId153">
                <p14:nvContentPartPr>
                  <p14:cNvPr id="389" name="Ink 388">
                    <a:extLst>
                      <a:ext uri="{FF2B5EF4-FFF2-40B4-BE49-F238E27FC236}">
                        <a16:creationId xmlns:a16="http://schemas.microsoft.com/office/drawing/2014/main" id="{AD37BFC2-51D0-4508-9214-6A1B580CACAB}"/>
                      </a:ext>
                    </a:extLst>
                  </p14:cNvPr>
                  <p14:cNvContentPartPr/>
                  <p14:nvPr/>
                </p14:nvContentPartPr>
                <p14:xfrm>
                  <a:off x="2069940" y="2924976"/>
                  <a:ext cx="105120" cy="52560"/>
                </p14:xfrm>
              </p:contentPart>
            </mc:Choice>
            <mc:Fallback>
              <p:pic>
                <p:nvPicPr>
                  <p:cNvPr id="389" name="Ink 388">
                    <a:extLst>
                      <a:ext uri="{FF2B5EF4-FFF2-40B4-BE49-F238E27FC236}">
                        <a16:creationId xmlns:a16="http://schemas.microsoft.com/office/drawing/2014/main" id="{AD37BFC2-51D0-4508-9214-6A1B580CACAB}"/>
                      </a:ext>
                    </a:extLst>
                  </p:cNvPr>
                  <p:cNvPicPr/>
                  <p:nvPr/>
                </p:nvPicPr>
                <p:blipFill>
                  <a:blip r:embed="rId154"/>
                  <a:stretch>
                    <a:fillRect/>
                  </a:stretch>
                </p:blipFill>
                <p:spPr>
                  <a:xfrm>
                    <a:off x="2065437" y="2920466"/>
                    <a:ext cx="114125" cy="61580"/>
                  </a:xfrm>
                  <a:prstGeom prst="rect">
                    <a:avLst/>
                  </a:prstGeom>
                </p:spPr>
              </p:pic>
            </mc:Fallback>
          </mc:AlternateContent>
          <mc:AlternateContent xmlns:mc="http://schemas.openxmlformats.org/markup-compatibility/2006">
            <mc:Choice xmlns:p14="http://schemas.microsoft.com/office/powerpoint/2010/main" Requires="p14">
              <p:contentPart p14:bwMode="auto" r:id="rId155">
                <p14:nvContentPartPr>
                  <p14:cNvPr id="390" name="Ink 389">
                    <a:extLst>
                      <a:ext uri="{FF2B5EF4-FFF2-40B4-BE49-F238E27FC236}">
                        <a16:creationId xmlns:a16="http://schemas.microsoft.com/office/drawing/2014/main" id="{A84E2435-6BB6-4CA1-BC07-9478C03B0372}"/>
                      </a:ext>
                    </a:extLst>
                  </p14:cNvPr>
                  <p14:cNvContentPartPr/>
                  <p14:nvPr/>
                </p14:nvContentPartPr>
                <p14:xfrm>
                  <a:off x="2157780" y="2905896"/>
                  <a:ext cx="5040" cy="5040"/>
                </p14:xfrm>
              </p:contentPart>
            </mc:Choice>
            <mc:Fallback>
              <p:pic>
                <p:nvPicPr>
                  <p:cNvPr id="390" name="Ink 389">
                    <a:extLst>
                      <a:ext uri="{FF2B5EF4-FFF2-40B4-BE49-F238E27FC236}">
                        <a16:creationId xmlns:a16="http://schemas.microsoft.com/office/drawing/2014/main" id="{A84E2435-6BB6-4CA1-BC07-9478C03B0372}"/>
                      </a:ext>
                    </a:extLst>
                  </p:cNvPr>
                  <p:cNvPicPr/>
                  <p:nvPr/>
                </p:nvPicPr>
                <p:blipFill>
                  <a:blip r:embed="rId156"/>
                  <a:stretch>
                    <a:fillRect/>
                  </a:stretch>
                </p:blipFill>
                <p:spPr>
                  <a:xfrm>
                    <a:off x="2152927" y="2901043"/>
                    <a:ext cx="14747" cy="14747"/>
                  </a:xfrm>
                  <a:prstGeom prst="rect">
                    <a:avLst/>
                  </a:prstGeom>
                </p:spPr>
              </p:pic>
            </mc:Fallback>
          </mc:AlternateContent>
        </p:grpSp>
        <p:grpSp>
          <p:nvGrpSpPr>
            <p:cNvPr id="374" name="Group 373">
              <a:extLst>
                <a:ext uri="{FF2B5EF4-FFF2-40B4-BE49-F238E27FC236}">
                  <a16:creationId xmlns:a16="http://schemas.microsoft.com/office/drawing/2014/main" id="{17B9C188-113B-45AD-9A40-31C6D3DCE200}"/>
                </a:ext>
              </a:extLst>
            </p:cNvPr>
            <p:cNvGrpSpPr/>
            <p:nvPr/>
          </p:nvGrpSpPr>
          <p:grpSpPr>
            <a:xfrm>
              <a:off x="3209594" y="3135157"/>
              <a:ext cx="319178" cy="235700"/>
              <a:chOff x="2386020" y="2711496"/>
              <a:chExt cx="234000" cy="172800"/>
            </a:xfrm>
          </p:grpSpPr>
          <mc:AlternateContent xmlns:mc="http://schemas.openxmlformats.org/markup-compatibility/2006">
            <mc:Choice xmlns:p14="http://schemas.microsoft.com/office/powerpoint/2010/main" Requires="p14">
              <p:contentPart p14:bwMode="auto" r:id="rId157">
                <p14:nvContentPartPr>
                  <p14:cNvPr id="382" name="Ink 381">
                    <a:extLst>
                      <a:ext uri="{FF2B5EF4-FFF2-40B4-BE49-F238E27FC236}">
                        <a16:creationId xmlns:a16="http://schemas.microsoft.com/office/drawing/2014/main" id="{C8414AB8-86FF-4484-ACBA-08FACC702161}"/>
                      </a:ext>
                    </a:extLst>
                  </p14:cNvPr>
                  <p14:cNvContentPartPr/>
                  <p14:nvPr/>
                </p14:nvContentPartPr>
                <p14:xfrm>
                  <a:off x="2386020" y="2711496"/>
                  <a:ext cx="37080" cy="155160"/>
                </p14:xfrm>
              </p:contentPart>
            </mc:Choice>
            <mc:Fallback>
              <p:pic>
                <p:nvPicPr>
                  <p:cNvPr id="382" name="Ink 381">
                    <a:extLst>
                      <a:ext uri="{FF2B5EF4-FFF2-40B4-BE49-F238E27FC236}">
                        <a16:creationId xmlns:a16="http://schemas.microsoft.com/office/drawing/2014/main" id="{C8414AB8-86FF-4484-ACBA-08FACC702161}"/>
                      </a:ext>
                    </a:extLst>
                  </p:cNvPr>
                  <p:cNvPicPr/>
                  <p:nvPr/>
                </p:nvPicPr>
                <p:blipFill>
                  <a:blip r:embed="rId158"/>
                  <a:stretch>
                    <a:fillRect/>
                  </a:stretch>
                </p:blipFill>
                <p:spPr>
                  <a:xfrm>
                    <a:off x="2381515" y="2706999"/>
                    <a:ext cx="46090" cy="164155"/>
                  </a:xfrm>
                  <a:prstGeom prst="rect">
                    <a:avLst/>
                  </a:prstGeom>
                </p:spPr>
              </p:pic>
            </mc:Fallback>
          </mc:AlternateContent>
          <mc:AlternateContent xmlns:mc="http://schemas.openxmlformats.org/markup-compatibility/2006">
            <mc:Choice xmlns:p14="http://schemas.microsoft.com/office/powerpoint/2010/main" Requires="p14">
              <p:contentPart p14:bwMode="auto" r:id="rId159">
                <p14:nvContentPartPr>
                  <p14:cNvPr id="383" name="Ink 382">
                    <a:extLst>
                      <a:ext uri="{FF2B5EF4-FFF2-40B4-BE49-F238E27FC236}">
                        <a16:creationId xmlns:a16="http://schemas.microsoft.com/office/drawing/2014/main" id="{596CAFE8-99B3-41D8-859F-5BA2D6470639}"/>
                      </a:ext>
                    </a:extLst>
                  </p14:cNvPr>
                  <p14:cNvContentPartPr/>
                  <p14:nvPr/>
                </p14:nvContentPartPr>
                <p14:xfrm>
                  <a:off x="2498340" y="2770896"/>
                  <a:ext cx="37800" cy="56520"/>
                </p14:xfrm>
              </p:contentPart>
            </mc:Choice>
            <mc:Fallback>
              <p:pic>
                <p:nvPicPr>
                  <p:cNvPr id="383" name="Ink 382">
                    <a:extLst>
                      <a:ext uri="{FF2B5EF4-FFF2-40B4-BE49-F238E27FC236}">
                        <a16:creationId xmlns:a16="http://schemas.microsoft.com/office/drawing/2014/main" id="{596CAFE8-99B3-41D8-859F-5BA2D6470639}"/>
                      </a:ext>
                    </a:extLst>
                  </p:cNvPr>
                  <p:cNvPicPr/>
                  <p:nvPr/>
                </p:nvPicPr>
                <p:blipFill>
                  <a:blip r:embed="rId160"/>
                  <a:stretch>
                    <a:fillRect/>
                  </a:stretch>
                </p:blipFill>
                <p:spPr>
                  <a:xfrm>
                    <a:off x="2493852" y="2766388"/>
                    <a:ext cx="46775" cy="65535"/>
                  </a:xfrm>
                  <a:prstGeom prst="rect">
                    <a:avLst/>
                  </a:prstGeom>
                </p:spPr>
              </p:pic>
            </mc:Fallback>
          </mc:AlternateContent>
          <mc:AlternateContent xmlns:mc="http://schemas.openxmlformats.org/markup-compatibility/2006">
            <mc:Choice xmlns:p14="http://schemas.microsoft.com/office/powerpoint/2010/main" Requires="p14">
              <p:contentPart p14:bwMode="auto" r:id="rId161">
                <p14:nvContentPartPr>
                  <p14:cNvPr id="384" name="Ink 383">
                    <a:extLst>
                      <a:ext uri="{FF2B5EF4-FFF2-40B4-BE49-F238E27FC236}">
                        <a16:creationId xmlns:a16="http://schemas.microsoft.com/office/drawing/2014/main" id="{B787E104-CB04-4DB3-9FDC-94B24D5F9B4E}"/>
                      </a:ext>
                    </a:extLst>
                  </p14:cNvPr>
                  <p14:cNvContentPartPr/>
                  <p14:nvPr/>
                </p14:nvContentPartPr>
                <p14:xfrm>
                  <a:off x="2526060" y="2764416"/>
                  <a:ext cx="20160" cy="69840"/>
                </p14:xfrm>
              </p:contentPart>
            </mc:Choice>
            <mc:Fallback>
              <p:pic>
                <p:nvPicPr>
                  <p:cNvPr id="384" name="Ink 383">
                    <a:extLst>
                      <a:ext uri="{FF2B5EF4-FFF2-40B4-BE49-F238E27FC236}">
                        <a16:creationId xmlns:a16="http://schemas.microsoft.com/office/drawing/2014/main" id="{B787E104-CB04-4DB3-9FDC-94B24D5F9B4E}"/>
                      </a:ext>
                    </a:extLst>
                  </p:cNvPr>
                  <p:cNvPicPr/>
                  <p:nvPr/>
                </p:nvPicPr>
                <p:blipFill>
                  <a:blip r:embed="rId162"/>
                  <a:stretch>
                    <a:fillRect/>
                  </a:stretch>
                </p:blipFill>
                <p:spPr>
                  <a:xfrm>
                    <a:off x="2521502" y="2759921"/>
                    <a:ext cx="29276" cy="78656"/>
                  </a:xfrm>
                  <a:prstGeom prst="rect">
                    <a:avLst/>
                  </a:prstGeom>
                </p:spPr>
              </p:pic>
            </mc:Fallback>
          </mc:AlternateContent>
          <mc:AlternateContent xmlns:mc="http://schemas.openxmlformats.org/markup-compatibility/2006">
            <mc:Choice xmlns:p14="http://schemas.microsoft.com/office/powerpoint/2010/main" Requires="p14">
              <p:contentPart p14:bwMode="auto" r:id="rId163">
                <p14:nvContentPartPr>
                  <p14:cNvPr id="385" name="Ink 384">
                    <a:extLst>
                      <a:ext uri="{FF2B5EF4-FFF2-40B4-BE49-F238E27FC236}">
                        <a16:creationId xmlns:a16="http://schemas.microsoft.com/office/drawing/2014/main" id="{F4DA7F47-0424-4FF2-B233-3066B3600B2C}"/>
                      </a:ext>
                    </a:extLst>
                  </p14:cNvPr>
                  <p14:cNvContentPartPr/>
                  <p14:nvPr/>
                </p14:nvContentPartPr>
                <p14:xfrm>
                  <a:off x="2589780" y="2798256"/>
                  <a:ext cx="30240" cy="86040"/>
                </p14:xfrm>
              </p:contentPart>
            </mc:Choice>
            <mc:Fallback>
              <p:pic>
                <p:nvPicPr>
                  <p:cNvPr id="385" name="Ink 384">
                    <a:extLst>
                      <a:ext uri="{FF2B5EF4-FFF2-40B4-BE49-F238E27FC236}">
                        <a16:creationId xmlns:a16="http://schemas.microsoft.com/office/drawing/2014/main" id="{F4DA7F47-0424-4FF2-B233-3066B3600B2C}"/>
                      </a:ext>
                    </a:extLst>
                  </p:cNvPr>
                  <p:cNvPicPr/>
                  <p:nvPr/>
                </p:nvPicPr>
                <p:blipFill>
                  <a:blip r:embed="rId164"/>
                  <a:stretch>
                    <a:fillRect/>
                  </a:stretch>
                </p:blipFill>
                <p:spPr>
                  <a:xfrm>
                    <a:off x="2585287" y="2793764"/>
                    <a:ext cx="39053" cy="95024"/>
                  </a:xfrm>
                  <a:prstGeom prst="rect">
                    <a:avLst/>
                  </a:prstGeom>
                </p:spPr>
              </p:pic>
            </mc:Fallback>
          </mc:AlternateContent>
        </p:grpSp>
        <p:grpSp>
          <p:nvGrpSpPr>
            <p:cNvPr id="375" name="Group 374">
              <a:extLst>
                <a:ext uri="{FF2B5EF4-FFF2-40B4-BE49-F238E27FC236}">
                  <a16:creationId xmlns:a16="http://schemas.microsoft.com/office/drawing/2014/main" id="{729F9F47-8C76-4D8F-9B1D-F39687229C98}"/>
                </a:ext>
              </a:extLst>
            </p:cNvPr>
            <p:cNvGrpSpPr/>
            <p:nvPr/>
          </p:nvGrpSpPr>
          <p:grpSpPr>
            <a:xfrm>
              <a:off x="3665281" y="3121408"/>
              <a:ext cx="465999" cy="186596"/>
              <a:chOff x="2720100" y="2701416"/>
              <a:chExt cx="341640" cy="136800"/>
            </a:xfrm>
          </p:grpSpPr>
          <mc:AlternateContent xmlns:mc="http://schemas.openxmlformats.org/markup-compatibility/2006">
            <mc:Choice xmlns:p14="http://schemas.microsoft.com/office/powerpoint/2010/main" Requires="p14">
              <p:contentPart p14:bwMode="auto" r:id="rId165">
                <p14:nvContentPartPr>
                  <p14:cNvPr id="377" name="Ink 376">
                    <a:extLst>
                      <a:ext uri="{FF2B5EF4-FFF2-40B4-BE49-F238E27FC236}">
                        <a16:creationId xmlns:a16="http://schemas.microsoft.com/office/drawing/2014/main" id="{AB926D1B-D927-4C10-BC92-AD7228988FA1}"/>
                      </a:ext>
                    </a:extLst>
                  </p14:cNvPr>
                  <p14:cNvContentPartPr/>
                  <p14:nvPr/>
                </p14:nvContentPartPr>
                <p14:xfrm>
                  <a:off x="2720100" y="2785656"/>
                  <a:ext cx="70920" cy="5400"/>
                </p14:xfrm>
              </p:contentPart>
            </mc:Choice>
            <mc:Fallback>
              <p:pic>
                <p:nvPicPr>
                  <p:cNvPr id="377" name="Ink 376">
                    <a:extLst>
                      <a:ext uri="{FF2B5EF4-FFF2-40B4-BE49-F238E27FC236}">
                        <a16:creationId xmlns:a16="http://schemas.microsoft.com/office/drawing/2014/main" id="{AB926D1B-D927-4C10-BC92-AD7228988FA1}"/>
                      </a:ext>
                    </a:extLst>
                  </p:cNvPr>
                  <p:cNvPicPr/>
                  <p:nvPr/>
                </p:nvPicPr>
                <p:blipFill>
                  <a:blip r:embed="rId166"/>
                  <a:stretch>
                    <a:fillRect/>
                  </a:stretch>
                </p:blipFill>
                <p:spPr>
                  <a:xfrm>
                    <a:off x="2715592" y="2780976"/>
                    <a:ext cx="79937" cy="14760"/>
                  </a:xfrm>
                  <a:prstGeom prst="rect">
                    <a:avLst/>
                  </a:prstGeom>
                </p:spPr>
              </p:pic>
            </mc:Fallback>
          </mc:AlternateContent>
          <mc:AlternateContent xmlns:mc="http://schemas.openxmlformats.org/markup-compatibility/2006">
            <mc:Choice xmlns:p14="http://schemas.microsoft.com/office/powerpoint/2010/main" Requires="p14">
              <p:contentPart p14:bwMode="auto" r:id="rId167">
                <p14:nvContentPartPr>
                  <p14:cNvPr id="378" name="Ink 377">
                    <a:extLst>
                      <a:ext uri="{FF2B5EF4-FFF2-40B4-BE49-F238E27FC236}">
                        <a16:creationId xmlns:a16="http://schemas.microsoft.com/office/drawing/2014/main" id="{E522BE17-AA43-43B3-A522-D54BEF8E37B8}"/>
                      </a:ext>
                    </a:extLst>
                  </p14:cNvPr>
                  <p14:cNvContentPartPr/>
                  <p14:nvPr/>
                </p14:nvContentPartPr>
                <p14:xfrm>
                  <a:off x="2868420" y="2735616"/>
                  <a:ext cx="32760" cy="65160"/>
                </p14:xfrm>
              </p:contentPart>
            </mc:Choice>
            <mc:Fallback>
              <p:pic>
                <p:nvPicPr>
                  <p:cNvPr id="378" name="Ink 377">
                    <a:extLst>
                      <a:ext uri="{FF2B5EF4-FFF2-40B4-BE49-F238E27FC236}">
                        <a16:creationId xmlns:a16="http://schemas.microsoft.com/office/drawing/2014/main" id="{E522BE17-AA43-43B3-A522-D54BEF8E37B8}"/>
                      </a:ext>
                    </a:extLst>
                  </p:cNvPr>
                  <p:cNvPicPr/>
                  <p:nvPr/>
                </p:nvPicPr>
                <p:blipFill>
                  <a:blip r:embed="rId168"/>
                  <a:stretch>
                    <a:fillRect/>
                  </a:stretch>
                </p:blipFill>
                <p:spPr>
                  <a:xfrm>
                    <a:off x="2863889" y="2731098"/>
                    <a:ext cx="41821" cy="74196"/>
                  </a:xfrm>
                  <a:prstGeom prst="rect">
                    <a:avLst/>
                  </a:prstGeom>
                </p:spPr>
              </p:pic>
            </mc:Fallback>
          </mc:AlternateContent>
          <mc:AlternateContent xmlns:mc="http://schemas.openxmlformats.org/markup-compatibility/2006">
            <mc:Choice xmlns:p14="http://schemas.microsoft.com/office/powerpoint/2010/main" Requires="p14">
              <p:contentPart p14:bwMode="auto" r:id="rId169">
                <p14:nvContentPartPr>
                  <p14:cNvPr id="379" name="Ink 378">
                    <a:extLst>
                      <a:ext uri="{FF2B5EF4-FFF2-40B4-BE49-F238E27FC236}">
                        <a16:creationId xmlns:a16="http://schemas.microsoft.com/office/drawing/2014/main" id="{AF74ED59-471A-4F74-97FA-2F7FEAF9FE8A}"/>
                      </a:ext>
                    </a:extLst>
                  </p14:cNvPr>
                  <p14:cNvContentPartPr/>
                  <p14:nvPr/>
                </p14:nvContentPartPr>
                <p14:xfrm>
                  <a:off x="2897940" y="2741016"/>
                  <a:ext cx="21960" cy="76320"/>
                </p14:xfrm>
              </p:contentPart>
            </mc:Choice>
            <mc:Fallback>
              <p:pic>
                <p:nvPicPr>
                  <p:cNvPr id="379" name="Ink 378">
                    <a:extLst>
                      <a:ext uri="{FF2B5EF4-FFF2-40B4-BE49-F238E27FC236}">
                        <a16:creationId xmlns:a16="http://schemas.microsoft.com/office/drawing/2014/main" id="{AF74ED59-471A-4F74-97FA-2F7FEAF9FE8A}"/>
                      </a:ext>
                    </a:extLst>
                  </p:cNvPr>
                  <p:cNvPicPr/>
                  <p:nvPr/>
                </p:nvPicPr>
                <p:blipFill>
                  <a:blip r:embed="rId170"/>
                  <a:stretch>
                    <a:fillRect/>
                  </a:stretch>
                </p:blipFill>
                <p:spPr>
                  <a:xfrm>
                    <a:off x="2893409" y="2736527"/>
                    <a:ext cx="31023" cy="85299"/>
                  </a:xfrm>
                  <a:prstGeom prst="rect">
                    <a:avLst/>
                  </a:prstGeom>
                </p:spPr>
              </p:pic>
            </mc:Fallback>
          </mc:AlternateContent>
          <mc:AlternateContent xmlns:mc="http://schemas.openxmlformats.org/markup-compatibility/2006">
            <mc:Choice xmlns:p14="http://schemas.microsoft.com/office/powerpoint/2010/main" Requires="p14">
              <p:contentPart p14:bwMode="auto" r:id="rId171">
                <p14:nvContentPartPr>
                  <p14:cNvPr id="380" name="Ink 379">
                    <a:extLst>
                      <a:ext uri="{FF2B5EF4-FFF2-40B4-BE49-F238E27FC236}">
                        <a16:creationId xmlns:a16="http://schemas.microsoft.com/office/drawing/2014/main" id="{63141A93-3818-43C1-85D6-40B28966D5A7}"/>
                      </a:ext>
                    </a:extLst>
                  </p14:cNvPr>
                  <p14:cNvContentPartPr/>
                  <p14:nvPr/>
                </p14:nvContentPartPr>
                <p14:xfrm>
                  <a:off x="2973180" y="2770896"/>
                  <a:ext cx="24840" cy="61200"/>
                </p14:xfrm>
              </p:contentPart>
            </mc:Choice>
            <mc:Fallback>
              <p:pic>
                <p:nvPicPr>
                  <p:cNvPr id="380" name="Ink 379">
                    <a:extLst>
                      <a:ext uri="{FF2B5EF4-FFF2-40B4-BE49-F238E27FC236}">
                        <a16:creationId xmlns:a16="http://schemas.microsoft.com/office/drawing/2014/main" id="{63141A93-3818-43C1-85D6-40B28966D5A7}"/>
                      </a:ext>
                    </a:extLst>
                  </p:cNvPr>
                  <p:cNvPicPr/>
                  <p:nvPr/>
                </p:nvPicPr>
                <p:blipFill>
                  <a:blip r:embed="rId172"/>
                  <a:stretch>
                    <a:fillRect/>
                  </a:stretch>
                </p:blipFill>
                <p:spPr>
                  <a:xfrm>
                    <a:off x="2968664" y="2766388"/>
                    <a:ext cx="33873" cy="70215"/>
                  </a:xfrm>
                  <a:prstGeom prst="rect">
                    <a:avLst/>
                  </a:prstGeom>
                </p:spPr>
              </p:pic>
            </mc:Fallback>
          </mc:AlternateContent>
          <mc:AlternateContent xmlns:mc="http://schemas.openxmlformats.org/markup-compatibility/2006">
            <mc:Choice xmlns:p14="http://schemas.microsoft.com/office/powerpoint/2010/main" Requires="p14">
              <p:contentPart p14:bwMode="auto" r:id="rId173">
                <p14:nvContentPartPr>
                  <p14:cNvPr id="381" name="Ink 380">
                    <a:extLst>
                      <a:ext uri="{FF2B5EF4-FFF2-40B4-BE49-F238E27FC236}">
                        <a16:creationId xmlns:a16="http://schemas.microsoft.com/office/drawing/2014/main" id="{1DB4EAA3-CF52-4323-81DD-974643D51C73}"/>
                      </a:ext>
                    </a:extLst>
                  </p14:cNvPr>
                  <p14:cNvContentPartPr/>
                  <p14:nvPr/>
                </p14:nvContentPartPr>
                <p14:xfrm>
                  <a:off x="3024660" y="2701416"/>
                  <a:ext cx="37080" cy="136800"/>
                </p14:xfrm>
              </p:contentPart>
            </mc:Choice>
            <mc:Fallback>
              <p:pic>
                <p:nvPicPr>
                  <p:cNvPr id="381" name="Ink 380">
                    <a:extLst>
                      <a:ext uri="{FF2B5EF4-FFF2-40B4-BE49-F238E27FC236}">
                        <a16:creationId xmlns:a16="http://schemas.microsoft.com/office/drawing/2014/main" id="{1DB4EAA3-CF52-4323-81DD-974643D51C73}"/>
                      </a:ext>
                    </a:extLst>
                  </p:cNvPr>
                  <p:cNvPicPr/>
                  <p:nvPr/>
                </p:nvPicPr>
                <p:blipFill>
                  <a:blip r:embed="rId174"/>
                  <a:stretch>
                    <a:fillRect/>
                  </a:stretch>
                </p:blipFill>
                <p:spPr>
                  <a:xfrm>
                    <a:off x="3020134" y="2696925"/>
                    <a:ext cx="46132" cy="145782"/>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75">
              <p14:nvContentPartPr>
                <p14:cNvPr id="376" name="Ink 375">
                  <a:extLst>
                    <a:ext uri="{FF2B5EF4-FFF2-40B4-BE49-F238E27FC236}">
                      <a16:creationId xmlns:a16="http://schemas.microsoft.com/office/drawing/2014/main" id="{B2114100-0192-4D22-9C84-D915E98374D3}"/>
                    </a:ext>
                  </a:extLst>
                </p14:cNvPr>
                <p14:cNvContentPartPr/>
                <p14:nvPr/>
              </p14:nvContentPartPr>
              <p14:xfrm>
                <a:off x="2680250" y="3058063"/>
                <a:ext cx="296099" cy="6384"/>
              </p14:xfrm>
            </p:contentPart>
          </mc:Choice>
          <mc:Fallback>
            <p:pic>
              <p:nvPicPr>
                <p:cNvPr id="376" name="Ink 375">
                  <a:extLst>
                    <a:ext uri="{FF2B5EF4-FFF2-40B4-BE49-F238E27FC236}">
                      <a16:creationId xmlns:a16="http://schemas.microsoft.com/office/drawing/2014/main" id="{B2114100-0192-4D22-9C84-D915E98374D3}"/>
                    </a:ext>
                  </a:extLst>
                </p:cNvPr>
                <p:cNvPicPr/>
                <p:nvPr/>
              </p:nvPicPr>
              <p:blipFill>
                <a:blip r:embed="rId176"/>
                <a:stretch>
                  <a:fillRect/>
                </a:stretch>
              </p:blipFill>
              <p:spPr>
                <a:xfrm>
                  <a:off x="2674121" y="3051424"/>
                  <a:ext cx="308358" cy="19663"/>
                </a:xfrm>
                <a:prstGeom prst="rect">
                  <a:avLst/>
                </a:prstGeom>
              </p:spPr>
            </p:pic>
          </mc:Fallback>
        </mc:AlternateContent>
      </p:grpSp>
      <p:grpSp>
        <p:nvGrpSpPr>
          <p:cNvPr id="411" name="Group 410">
            <a:extLst>
              <a:ext uri="{FF2B5EF4-FFF2-40B4-BE49-F238E27FC236}">
                <a16:creationId xmlns:a16="http://schemas.microsoft.com/office/drawing/2014/main" id="{50A23184-5F12-4151-ADBB-751BBDA71766}"/>
              </a:ext>
            </a:extLst>
          </p:cNvPr>
          <p:cNvGrpSpPr/>
          <p:nvPr/>
        </p:nvGrpSpPr>
        <p:grpSpPr>
          <a:xfrm>
            <a:off x="1647425" y="1607636"/>
            <a:ext cx="225389" cy="176284"/>
            <a:chOff x="1239420" y="1678656"/>
            <a:chExt cx="165240" cy="129240"/>
          </a:xfrm>
        </p:grpSpPr>
        <mc:AlternateContent xmlns:mc="http://schemas.openxmlformats.org/markup-compatibility/2006">
          <mc:Choice xmlns:p14="http://schemas.microsoft.com/office/powerpoint/2010/main" Requires="p14">
            <p:contentPart p14:bwMode="auto" r:id="rId177">
              <p14:nvContentPartPr>
                <p14:cNvPr id="412" name="Ink 411">
                  <a:extLst>
                    <a:ext uri="{FF2B5EF4-FFF2-40B4-BE49-F238E27FC236}">
                      <a16:creationId xmlns:a16="http://schemas.microsoft.com/office/drawing/2014/main" id="{91960723-EABA-4F3B-9E58-1644AF3FE96A}"/>
                    </a:ext>
                  </a:extLst>
                </p14:cNvPr>
                <p14:cNvContentPartPr/>
                <p14:nvPr/>
              </p14:nvContentPartPr>
              <p14:xfrm>
                <a:off x="1239420" y="1678656"/>
                <a:ext cx="34200" cy="129240"/>
              </p14:xfrm>
            </p:contentPart>
          </mc:Choice>
          <mc:Fallback>
            <p:pic>
              <p:nvPicPr>
                <p:cNvPr id="412" name="Ink 411">
                  <a:extLst>
                    <a:ext uri="{FF2B5EF4-FFF2-40B4-BE49-F238E27FC236}">
                      <a16:creationId xmlns:a16="http://schemas.microsoft.com/office/drawing/2014/main" id="{91960723-EABA-4F3B-9E58-1644AF3FE96A}"/>
                    </a:ext>
                  </a:extLst>
                </p:cNvPr>
                <p:cNvPicPr/>
                <p:nvPr/>
              </p:nvPicPr>
              <p:blipFill>
                <a:blip r:embed="rId178"/>
                <a:stretch>
                  <a:fillRect/>
                </a:stretch>
              </p:blipFill>
              <p:spPr>
                <a:xfrm>
                  <a:off x="1232527" y="1671784"/>
                  <a:ext cx="47986" cy="142983"/>
                </a:xfrm>
                <a:prstGeom prst="rect">
                  <a:avLst/>
                </a:prstGeom>
              </p:spPr>
            </p:pic>
          </mc:Fallback>
        </mc:AlternateContent>
        <mc:AlternateContent xmlns:mc="http://schemas.openxmlformats.org/markup-compatibility/2006">
          <mc:Choice xmlns:p14="http://schemas.microsoft.com/office/powerpoint/2010/main" Requires="p14">
            <p:contentPart p14:bwMode="auto" r:id="rId179">
              <p14:nvContentPartPr>
                <p14:cNvPr id="413" name="Ink 412">
                  <a:extLst>
                    <a:ext uri="{FF2B5EF4-FFF2-40B4-BE49-F238E27FC236}">
                      <a16:creationId xmlns:a16="http://schemas.microsoft.com/office/drawing/2014/main" id="{867761C9-1642-4186-B0F0-FFB79C9E773D}"/>
                    </a:ext>
                  </a:extLst>
                </p14:cNvPr>
                <p14:cNvContentPartPr/>
                <p14:nvPr/>
              </p14:nvContentPartPr>
              <p14:xfrm>
                <a:off x="1315020" y="1716456"/>
                <a:ext cx="37440" cy="45360"/>
              </p14:xfrm>
            </p:contentPart>
          </mc:Choice>
          <mc:Fallback>
            <p:pic>
              <p:nvPicPr>
                <p:cNvPr id="413" name="Ink 412">
                  <a:extLst>
                    <a:ext uri="{FF2B5EF4-FFF2-40B4-BE49-F238E27FC236}">
                      <a16:creationId xmlns:a16="http://schemas.microsoft.com/office/drawing/2014/main" id="{867761C9-1642-4186-B0F0-FFB79C9E773D}"/>
                    </a:ext>
                  </a:extLst>
                </p:cNvPr>
                <p:cNvPicPr/>
                <p:nvPr/>
              </p:nvPicPr>
              <p:blipFill>
                <a:blip r:embed="rId180"/>
                <a:stretch>
                  <a:fillRect/>
                </a:stretch>
              </p:blipFill>
              <p:spPr>
                <a:xfrm>
                  <a:off x="1308165" y="1709559"/>
                  <a:ext cx="51150" cy="59154"/>
                </a:xfrm>
                <a:prstGeom prst="rect">
                  <a:avLst/>
                </a:prstGeom>
              </p:spPr>
            </p:pic>
          </mc:Fallback>
        </mc:AlternateContent>
        <mc:AlternateContent xmlns:mc="http://schemas.openxmlformats.org/markup-compatibility/2006">
          <mc:Choice xmlns:p14="http://schemas.microsoft.com/office/powerpoint/2010/main" Requires="p14">
            <p:contentPart p14:bwMode="auto" r:id="rId181">
              <p14:nvContentPartPr>
                <p14:cNvPr id="414" name="Ink 413">
                  <a:extLst>
                    <a:ext uri="{FF2B5EF4-FFF2-40B4-BE49-F238E27FC236}">
                      <a16:creationId xmlns:a16="http://schemas.microsoft.com/office/drawing/2014/main" id="{0E420397-27D4-4761-B5FC-1A8D144C807F}"/>
                    </a:ext>
                  </a:extLst>
                </p14:cNvPr>
                <p14:cNvContentPartPr/>
                <p14:nvPr/>
              </p14:nvContentPartPr>
              <p14:xfrm>
                <a:off x="1356060" y="1703856"/>
                <a:ext cx="48600" cy="52920"/>
              </p14:xfrm>
            </p:contentPart>
          </mc:Choice>
          <mc:Fallback>
            <p:pic>
              <p:nvPicPr>
                <p:cNvPr id="414" name="Ink 413">
                  <a:extLst>
                    <a:ext uri="{FF2B5EF4-FFF2-40B4-BE49-F238E27FC236}">
                      <a16:creationId xmlns:a16="http://schemas.microsoft.com/office/drawing/2014/main" id="{0E420397-27D4-4761-B5FC-1A8D144C807F}"/>
                    </a:ext>
                  </a:extLst>
                </p:cNvPr>
                <p:cNvPicPr/>
                <p:nvPr/>
              </p:nvPicPr>
              <p:blipFill>
                <a:blip r:embed="rId182"/>
                <a:stretch>
                  <a:fillRect/>
                </a:stretch>
              </p:blipFill>
              <p:spPr>
                <a:xfrm>
                  <a:off x="1349193" y="1696976"/>
                  <a:ext cx="62335" cy="66679"/>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83">
            <p14:nvContentPartPr>
              <p14:cNvPr id="415" name="Ink 414">
                <a:extLst>
                  <a:ext uri="{FF2B5EF4-FFF2-40B4-BE49-F238E27FC236}">
                    <a16:creationId xmlns:a16="http://schemas.microsoft.com/office/drawing/2014/main" id="{EE98E132-AC75-4D5E-9294-79CBF9788911}"/>
                  </a:ext>
                </a:extLst>
              </p14:cNvPr>
              <p14:cNvContentPartPr/>
              <p14:nvPr/>
            </p14:nvContentPartPr>
            <p14:xfrm>
              <a:off x="1903749" y="1708299"/>
              <a:ext cx="16204" cy="53033"/>
            </p14:xfrm>
          </p:contentPart>
        </mc:Choice>
        <mc:Fallback>
          <p:pic>
            <p:nvPicPr>
              <p:cNvPr id="415" name="Ink 414">
                <a:extLst>
                  <a:ext uri="{FF2B5EF4-FFF2-40B4-BE49-F238E27FC236}">
                    <a16:creationId xmlns:a16="http://schemas.microsoft.com/office/drawing/2014/main" id="{EE98E132-AC75-4D5E-9294-79CBF9788911}"/>
                  </a:ext>
                </a:extLst>
              </p:cNvPr>
              <p:cNvPicPr/>
              <p:nvPr/>
            </p:nvPicPr>
            <p:blipFill>
              <a:blip r:embed="rId184"/>
              <a:stretch>
                <a:fillRect/>
              </a:stretch>
            </p:blipFill>
            <p:spPr>
              <a:xfrm>
                <a:off x="1894174" y="1698855"/>
                <a:ext cx="35354" cy="71921"/>
              </a:xfrm>
              <a:prstGeom prst="rect">
                <a:avLst/>
              </a:prstGeom>
            </p:spPr>
          </p:pic>
        </mc:Fallback>
      </mc:AlternateContent>
      <mc:AlternateContent xmlns:mc="http://schemas.openxmlformats.org/markup-compatibility/2006">
        <mc:Choice xmlns:p14="http://schemas.microsoft.com/office/powerpoint/2010/main" Requires="p14">
          <p:contentPart p14:bwMode="auto" r:id="rId185">
            <p14:nvContentPartPr>
              <p14:cNvPr id="416" name="Ink 415">
                <a:extLst>
                  <a:ext uri="{FF2B5EF4-FFF2-40B4-BE49-F238E27FC236}">
                    <a16:creationId xmlns:a16="http://schemas.microsoft.com/office/drawing/2014/main" id="{C55AFC8F-5DEB-49E3-8EDE-51657106E4D3}"/>
                  </a:ext>
                </a:extLst>
              </p14:cNvPr>
              <p14:cNvContentPartPr/>
              <p14:nvPr/>
            </p14:nvContentPartPr>
            <p14:xfrm>
              <a:off x="2027492" y="1716156"/>
              <a:ext cx="26516" cy="38301"/>
            </p14:xfrm>
          </p:contentPart>
        </mc:Choice>
        <mc:Fallback>
          <p:pic>
            <p:nvPicPr>
              <p:cNvPr id="416" name="Ink 415">
                <a:extLst>
                  <a:ext uri="{FF2B5EF4-FFF2-40B4-BE49-F238E27FC236}">
                    <a16:creationId xmlns:a16="http://schemas.microsoft.com/office/drawing/2014/main" id="{C55AFC8F-5DEB-49E3-8EDE-51657106E4D3}"/>
                  </a:ext>
                </a:extLst>
              </p:cNvPr>
              <p:cNvPicPr/>
              <p:nvPr/>
            </p:nvPicPr>
            <p:blipFill>
              <a:blip r:embed="rId186"/>
              <a:stretch>
                <a:fillRect/>
              </a:stretch>
            </p:blipFill>
            <p:spPr>
              <a:xfrm>
                <a:off x="2018048" y="1706761"/>
                <a:ext cx="45404" cy="57090"/>
              </a:xfrm>
              <a:prstGeom prst="rect">
                <a:avLst/>
              </a:prstGeom>
            </p:spPr>
          </p:pic>
        </mc:Fallback>
      </mc:AlternateContent>
      <p:grpSp>
        <p:nvGrpSpPr>
          <p:cNvPr id="417" name="Group 416">
            <a:extLst>
              <a:ext uri="{FF2B5EF4-FFF2-40B4-BE49-F238E27FC236}">
                <a16:creationId xmlns:a16="http://schemas.microsoft.com/office/drawing/2014/main" id="{8E2DE5F5-35BE-4E30-AD92-D9D8781DE2A6}"/>
              </a:ext>
            </a:extLst>
          </p:cNvPr>
          <p:cNvGrpSpPr/>
          <p:nvPr/>
        </p:nvGrpSpPr>
        <p:grpSpPr>
          <a:xfrm>
            <a:off x="2153199" y="1628750"/>
            <a:ext cx="275966" cy="117359"/>
            <a:chOff x="1610220" y="1694136"/>
            <a:chExt cx="202320" cy="86040"/>
          </a:xfrm>
        </p:grpSpPr>
        <mc:AlternateContent xmlns:mc="http://schemas.openxmlformats.org/markup-compatibility/2006">
          <mc:Choice xmlns:p14="http://schemas.microsoft.com/office/powerpoint/2010/main" Requires="p14">
            <p:contentPart p14:bwMode="auto" r:id="rId187">
              <p14:nvContentPartPr>
                <p14:cNvPr id="418" name="Ink 417">
                  <a:extLst>
                    <a:ext uri="{FF2B5EF4-FFF2-40B4-BE49-F238E27FC236}">
                      <a16:creationId xmlns:a16="http://schemas.microsoft.com/office/drawing/2014/main" id="{C450E3DC-EA5E-4D86-A9A7-7CD762715EC1}"/>
                    </a:ext>
                  </a:extLst>
                </p14:cNvPr>
                <p14:cNvContentPartPr/>
                <p14:nvPr/>
              </p14:nvContentPartPr>
              <p14:xfrm>
                <a:off x="1610220" y="1699536"/>
                <a:ext cx="21600" cy="45720"/>
              </p14:xfrm>
            </p:contentPart>
          </mc:Choice>
          <mc:Fallback>
            <p:pic>
              <p:nvPicPr>
                <p:cNvPr id="418" name="Ink 417">
                  <a:extLst>
                    <a:ext uri="{FF2B5EF4-FFF2-40B4-BE49-F238E27FC236}">
                      <a16:creationId xmlns:a16="http://schemas.microsoft.com/office/drawing/2014/main" id="{C450E3DC-EA5E-4D86-A9A7-7CD762715EC1}"/>
                    </a:ext>
                  </a:extLst>
                </p:cNvPr>
                <p:cNvPicPr/>
                <p:nvPr/>
              </p:nvPicPr>
              <p:blipFill>
                <a:blip r:embed="rId188"/>
                <a:stretch>
                  <a:fillRect/>
                </a:stretch>
              </p:blipFill>
              <p:spPr>
                <a:xfrm>
                  <a:off x="1603287" y="1692665"/>
                  <a:ext cx="35467" cy="59462"/>
                </a:xfrm>
                <a:prstGeom prst="rect">
                  <a:avLst/>
                </a:prstGeom>
              </p:spPr>
            </p:pic>
          </mc:Fallback>
        </mc:AlternateContent>
        <mc:AlternateContent xmlns:mc="http://schemas.openxmlformats.org/markup-compatibility/2006">
          <mc:Choice xmlns:p14="http://schemas.microsoft.com/office/powerpoint/2010/main" Requires="p14">
            <p:contentPart p14:bwMode="auto" r:id="rId189">
              <p14:nvContentPartPr>
                <p14:cNvPr id="419" name="Ink 418">
                  <a:extLst>
                    <a:ext uri="{FF2B5EF4-FFF2-40B4-BE49-F238E27FC236}">
                      <a16:creationId xmlns:a16="http://schemas.microsoft.com/office/drawing/2014/main" id="{3A84A51E-798E-4527-B82D-1AD29FF9F7A1}"/>
                    </a:ext>
                  </a:extLst>
                </p14:cNvPr>
                <p14:cNvContentPartPr/>
                <p14:nvPr/>
              </p14:nvContentPartPr>
              <p14:xfrm>
                <a:off x="1629300" y="1694136"/>
                <a:ext cx="38880" cy="56160"/>
              </p14:xfrm>
            </p:contentPart>
          </mc:Choice>
          <mc:Fallback>
            <p:pic>
              <p:nvPicPr>
                <p:cNvPr id="419" name="Ink 418">
                  <a:extLst>
                    <a:ext uri="{FF2B5EF4-FFF2-40B4-BE49-F238E27FC236}">
                      <a16:creationId xmlns:a16="http://schemas.microsoft.com/office/drawing/2014/main" id="{3A84A51E-798E-4527-B82D-1AD29FF9F7A1}"/>
                    </a:ext>
                  </a:extLst>
                </p:cNvPr>
                <p:cNvPicPr/>
                <p:nvPr/>
              </p:nvPicPr>
              <p:blipFill>
                <a:blip r:embed="rId190"/>
                <a:stretch>
                  <a:fillRect/>
                </a:stretch>
              </p:blipFill>
              <p:spPr>
                <a:xfrm>
                  <a:off x="1622423" y="1687248"/>
                  <a:ext cx="52633" cy="69935"/>
                </a:xfrm>
                <a:prstGeom prst="rect">
                  <a:avLst/>
                </a:prstGeom>
              </p:spPr>
            </p:pic>
          </mc:Fallback>
        </mc:AlternateContent>
        <mc:AlternateContent xmlns:mc="http://schemas.openxmlformats.org/markup-compatibility/2006">
          <mc:Choice xmlns:p14="http://schemas.microsoft.com/office/powerpoint/2010/main" Requires="p14">
            <p:contentPart p14:bwMode="auto" r:id="rId191">
              <p14:nvContentPartPr>
                <p14:cNvPr id="420" name="Ink 419">
                  <a:extLst>
                    <a:ext uri="{FF2B5EF4-FFF2-40B4-BE49-F238E27FC236}">
                      <a16:creationId xmlns:a16="http://schemas.microsoft.com/office/drawing/2014/main" id="{98B17203-023A-4C95-947E-D5132A9D285D}"/>
                    </a:ext>
                  </a:extLst>
                </p14:cNvPr>
                <p14:cNvContentPartPr/>
                <p14:nvPr/>
              </p14:nvContentPartPr>
              <p14:xfrm>
                <a:off x="1705980" y="1735176"/>
                <a:ext cx="47880" cy="40320"/>
              </p14:xfrm>
            </p:contentPart>
          </mc:Choice>
          <mc:Fallback>
            <p:pic>
              <p:nvPicPr>
                <p:cNvPr id="420" name="Ink 419">
                  <a:extLst>
                    <a:ext uri="{FF2B5EF4-FFF2-40B4-BE49-F238E27FC236}">
                      <a16:creationId xmlns:a16="http://schemas.microsoft.com/office/drawing/2014/main" id="{98B17203-023A-4C95-947E-D5132A9D285D}"/>
                    </a:ext>
                  </a:extLst>
                </p:cNvPr>
                <p:cNvPicPr/>
                <p:nvPr/>
              </p:nvPicPr>
              <p:blipFill>
                <a:blip r:embed="rId192"/>
                <a:stretch>
                  <a:fillRect/>
                </a:stretch>
              </p:blipFill>
              <p:spPr>
                <a:xfrm>
                  <a:off x="1699102" y="1728279"/>
                  <a:ext cx="61636" cy="54114"/>
                </a:xfrm>
                <a:prstGeom prst="rect">
                  <a:avLst/>
                </a:prstGeom>
              </p:spPr>
            </p:pic>
          </mc:Fallback>
        </mc:AlternateContent>
        <mc:AlternateContent xmlns:mc="http://schemas.openxmlformats.org/markup-compatibility/2006">
          <mc:Choice xmlns:p14="http://schemas.microsoft.com/office/powerpoint/2010/main" Requires="p14">
            <p:contentPart p14:bwMode="auto" r:id="rId193">
              <p14:nvContentPartPr>
                <p14:cNvPr id="421" name="Ink 420">
                  <a:extLst>
                    <a:ext uri="{FF2B5EF4-FFF2-40B4-BE49-F238E27FC236}">
                      <a16:creationId xmlns:a16="http://schemas.microsoft.com/office/drawing/2014/main" id="{0EA54EDB-BC22-4FBB-8842-4090062005B9}"/>
                    </a:ext>
                  </a:extLst>
                </p14:cNvPr>
                <p14:cNvContentPartPr/>
                <p14:nvPr/>
              </p14:nvContentPartPr>
              <p14:xfrm>
                <a:off x="1807500" y="1747056"/>
                <a:ext cx="5040" cy="33120"/>
              </p14:xfrm>
            </p:contentPart>
          </mc:Choice>
          <mc:Fallback>
            <p:pic>
              <p:nvPicPr>
                <p:cNvPr id="421" name="Ink 420">
                  <a:extLst>
                    <a:ext uri="{FF2B5EF4-FFF2-40B4-BE49-F238E27FC236}">
                      <a16:creationId xmlns:a16="http://schemas.microsoft.com/office/drawing/2014/main" id="{0EA54EDB-BC22-4FBB-8842-4090062005B9}"/>
                    </a:ext>
                  </a:extLst>
                </p:cNvPr>
                <p:cNvPicPr/>
                <p:nvPr/>
              </p:nvPicPr>
              <p:blipFill>
                <a:blip r:embed="rId194"/>
                <a:stretch>
                  <a:fillRect/>
                </a:stretch>
              </p:blipFill>
              <p:spPr>
                <a:xfrm>
                  <a:off x="1800603" y="1740167"/>
                  <a:ext cx="18834" cy="46898"/>
                </a:xfrm>
                <a:prstGeom prst="rect">
                  <a:avLst/>
                </a:prstGeom>
              </p:spPr>
            </p:pic>
          </mc:Fallback>
        </mc:AlternateContent>
      </p:grpSp>
      <p:grpSp>
        <p:nvGrpSpPr>
          <p:cNvPr id="422" name="Group 421">
            <a:extLst>
              <a:ext uri="{FF2B5EF4-FFF2-40B4-BE49-F238E27FC236}">
                <a16:creationId xmlns:a16="http://schemas.microsoft.com/office/drawing/2014/main" id="{9E35739D-9122-4A13-AC2C-DA6485CB38D4}"/>
              </a:ext>
            </a:extLst>
          </p:cNvPr>
          <p:cNvGrpSpPr/>
          <p:nvPr/>
        </p:nvGrpSpPr>
        <p:grpSpPr>
          <a:xfrm>
            <a:off x="2539649" y="1534470"/>
            <a:ext cx="545548" cy="212130"/>
            <a:chOff x="1893540" y="1625016"/>
            <a:chExt cx="399960" cy="155520"/>
          </a:xfrm>
        </p:grpSpPr>
        <mc:AlternateContent xmlns:mc="http://schemas.openxmlformats.org/markup-compatibility/2006">
          <mc:Choice xmlns:p14="http://schemas.microsoft.com/office/powerpoint/2010/main" Requires="p14">
            <p:contentPart p14:bwMode="auto" r:id="rId195">
              <p14:nvContentPartPr>
                <p14:cNvPr id="423" name="Ink 422">
                  <a:extLst>
                    <a:ext uri="{FF2B5EF4-FFF2-40B4-BE49-F238E27FC236}">
                      <a16:creationId xmlns:a16="http://schemas.microsoft.com/office/drawing/2014/main" id="{2C40818B-1C6C-4A72-AC7E-B7FDA9083FD6}"/>
                    </a:ext>
                  </a:extLst>
                </p14:cNvPr>
                <p14:cNvContentPartPr/>
                <p14:nvPr/>
              </p14:nvContentPartPr>
              <p14:xfrm>
                <a:off x="1893540" y="1753536"/>
                <a:ext cx="10440" cy="2880"/>
              </p14:xfrm>
            </p:contentPart>
          </mc:Choice>
          <mc:Fallback>
            <p:pic>
              <p:nvPicPr>
                <p:cNvPr id="423" name="Ink 422">
                  <a:extLst>
                    <a:ext uri="{FF2B5EF4-FFF2-40B4-BE49-F238E27FC236}">
                      <a16:creationId xmlns:a16="http://schemas.microsoft.com/office/drawing/2014/main" id="{2C40818B-1C6C-4A72-AC7E-B7FDA9083FD6}"/>
                    </a:ext>
                  </a:extLst>
                </p:cNvPr>
                <p:cNvPicPr/>
                <p:nvPr/>
              </p:nvPicPr>
              <p:blipFill>
                <a:blip r:embed="rId34"/>
                <a:stretch>
                  <a:fillRect/>
                </a:stretch>
              </p:blipFill>
              <p:spPr>
                <a:xfrm>
                  <a:off x="1886580" y="1746729"/>
                  <a:ext cx="24360" cy="16495"/>
                </a:xfrm>
                <a:prstGeom prst="rect">
                  <a:avLst/>
                </a:prstGeom>
              </p:spPr>
            </p:pic>
          </mc:Fallback>
        </mc:AlternateContent>
        <mc:AlternateContent xmlns:mc="http://schemas.openxmlformats.org/markup-compatibility/2006">
          <mc:Choice xmlns:p14="http://schemas.microsoft.com/office/powerpoint/2010/main" Requires="p14">
            <p:contentPart p14:bwMode="auto" r:id="rId196">
              <p14:nvContentPartPr>
                <p14:cNvPr id="424" name="Ink 423">
                  <a:extLst>
                    <a:ext uri="{FF2B5EF4-FFF2-40B4-BE49-F238E27FC236}">
                      <a16:creationId xmlns:a16="http://schemas.microsoft.com/office/drawing/2014/main" id="{00773194-0B20-4CB1-BF7B-862FFD809860}"/>
                    </a:ext>
                  </a:extLst>
                </p14:cNvPr>
                <p14:cNvContentPartPr/>
                <p14:nvPr/>
              </p14:nvContentPartPr>
              <p14:xfrm>
                <a:off x="1963740" y="1748136"/>
                <a:ext cx="68040" cy="3600"/>
              </p14:xfrm>
            </p:contentPart>
          </mc:Choice>
          <mc:Fallback>
            <p:pic>
              <p:nvPicPr>
                <p:cNvPr id="424" name="Ink 423">
                  <a:extLst>
                    <a:ext uri="{FF2B5EF4-FFF2-40B4-BE49-F238E27FC236}">
                      <a16:creationId xmlns:a16="http://schemas.microsoft.com/office/drawing/2014/main" id="{00773194-0B20-4CB1-BF7B-862FFD809860}"/>
                    </a:ext>
                  </a:extLst>
                </p:cNvPr>
                <p:cNvPicPr/>
                <p:nvPr/>
              </p:nvPicPr>
              <p:blipFill>
                <a:blip r:embed="rId197"/>
                <a:stretch>
                  <a:fillRect/>
                </a:stretch>
              </p:blipFill>
              <p:spPr>
                <a:xfrm>
                  <a:off x="1956857" y="1740936"/>
                  <a:ext cx="81807"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98">
              <p14:nvContentPartPr>
                <p14:cNvPr id="425" name="Ink 424">
                  <a:extLst>
                    <a:ext uri="{FF2B5EF4-FFF2-40B4-BE49-F238E27FC236}">
                      <a16:creationId xmlns:a16="http://schemas.microsoft.com/office/drawing/2014/main" id="{4CF7350B-0B06-4A6E-BC7C-1D26C70887B0}"/>
                    </a:ext>
                  </a:extLst>
                </p14:cNvPr>
                <p14:cNvContentPartPr/>
                <p14:nvPr/>
              </p14:nvContentPartPr>
              <p14:xfrm>
                <a:off x="2061300" y="1686216"/>
                <a:ext cx="54720" cy="48600"/>
              </p14:xfrm>
            </p:contentPart>
          </mc:Choice>
          <mc:Fallback>
            <p:pic>
              <p:nvPicPr>
                <p:cNvPr id="425" name="Ink 424">
                  <a:extLst>
                    <a:ext uri="{FF2B5EF4-FFF2-40B4-BE49-F238E27FC236}">
                      <a16:creationId xmlns:a16="http://schemas.microsoft.com/office/drawing/2014/main" id="{4CF7350B-0B06-4A6E-BC7C-1D26C70887B0}"/>
                    </a:ext>
                  </a:extLst>
                </p:cNvPr>
                <p:cNvPicPr/>
                <p:nvPr/>
              </p:nvPicPr>
              <p:blipFill>
                <a:blip r:embed="rId199"/>
                <a:stretch>
                  <a:fillRect/>
                </a:stretch>
              </p:blipFill>
              <p:spPr>
                <a:xfrm>
                  <a:off x="2054394" y="1679311"/>
                  <a:ext cx="68533" cy="62410"/>
                </a:xfrm>
                <a:prstGeom prst="rect">
                  <a:avLst/>
                </a:prstGeom>
              </p:spPr>
            </p:pic>
          </mc:Fallback>
        </mc:AlternateContent>
        <mc:AlternateContent xmlns:mc="http://schemas.openxmlformats.org/markup-compatibility/2006">
          <mc:Choice xmlns:p14="http://schemas.microsoft.com/office/powerpoint/2010/main" Requires="p14">
            <p:contentPart p14:bwMode="auto" r:id="rId200">
              <p14:nvContentPartPr>
                <p14:cNvPr id="426" name="Ink 425">
                  <a:extLst>
                    <a:ext uri="{FF2B5EF4-FFF2-40B4-BE49-F238E27FC236}">
                      <a16:creationId xmlns:a16="http://schemas.microsoft.com/office/drawing/2014/main" id="{83A58A83-329D-468A-A6DD-10781C2C17CA}"/>
                    </a:ext>
                  </a:extLst>
                </p14:cNvPr>
                <p14:cNvContentPartPr/>
                <p14:nvPr/>
              </p14:nvContentPartPr>
              <p14:xfrm>
                <a:off x="2117100" y="1681896"/>
                <a:ext cx="23400" cy="60120"/>
              </p14:xfrm>
            </p:contentPart>
          </mc:Choice>
          <mc:Fallback>
            <p:pic>
              <p:nvPicPr>
                <p:cNvPr id="426" name="Ink 425">
                  <a:extLst>
                    <a:ext uri="{FF2B5EF4-FFF2-40B4-BE49-F238E27FC236}">
                      <a16:creationId xmlns:a16="http://schemas.microsoft.com/office/drawing/2014/main" id="{83A58A83-329D-468A-A6DD-10781C2C17CA}"/>
                    </a:ext>
                  </a:extLst>
                </p:cNvPr>
                <p:cNvPicPr/>
                <p:nvPr/>
              </p:nvPicPr>
              <p:blipFill>
                <a:blip r:embed="rId201"/>
                <a:stretch>
                  <a:fillRect/>
                </a:stretch>
              </p:blipFill>
              <p:spPr>
                <a:xfrm>
                  <a:off x="2110186" y="1675010"/>
                  <a:ext cx="37227" cy="73892"/>
                </a:xfrm>
                <a:prstGeom prst="rect">
                  <a:avLst/>
                </a:prstGeom>
              </p:spPr>
            </p:pic>
          </mc:Fallback>
        </mc:AlternateContent>
        <mc:AlternateContent xmlns:mc="http://schemas.openxmlformats.org/markup-compatibility/2006">
          <mc:Choice xmlns:p14="http://schemas.microsoft.com/office/powerpoint/2010/main" Requires="p14">
            <p:contentPart p14:bwMode="auto" r:id="rId202">
              <p14:nvContentPartPr>
                <p14:cNvPr id="427" name="Ink 426">
                  <a:extLst>
                    <a:ext uri="{FF2B5EF4-FFF2-40B4-BE49-F238E27FC236}">
                      <a16:creationId xmlns:a16="http://schemas.microsoft.com/office/drawing/2014/main" id="{2943172B-73A1-4380-AEDB-162CFEA044F4}"/>
                    </a:ext>
                  </a:extLst>
                </p14:cNvPr>
                <p14:cNvContentPartPr/>
                <p14:nvPr/>
              </p14:nvContentPartPr>
              <p14:xfrm>
                <a:off x="2182620" y="1729416"/>
                <a:ext cx="44640" cy="29160"/>
              </p14:xfrm>
            </p:contentPart>
          </mc:Choice>
          <mc:Fallback>
            <p:pic>
              <p:nvPicPr>
                <p:cNvPr id="427" name="Ink 426">
                  <a:extLst>
                    <a:ext uri="{FF2B5EF4-FFF2-40B4-BE49-F238E27FC236}">
                      <a16:creationId xmlns:a16="http://schemas.microsoft.com/office/drawing/2014/main" id="{2943172B-73A1-4380-AEDB-162CFEA044F4}"/>
                    </a:ext>
                  </a:extLst>
                </p:cNvPr>
                <p:cNvPicPr/>
                <p:nvPr/>
              </p:nvPicPr>
              <p:blipFill>
                <a:blip r:embed="rId203"/>
                <a:stretch>
                  <a:fillRect/>
                </a:stretch>
              </p:blipFill>
              <p:spPr>
                <a:xfrm>
                  <a:off x="2175711" y="1722524"/>
                  <a:ext cx="58457" cy="42945"/>
                </a:xfrm>
                <a:prstGeom prst="rect">
                  <a:avLst/>
                </a:prstGeom>
              </p:spPr>
            </p:pic>
          </mc:Fallback>
        </mc:AlternateContent>
        <mc:AlternateContent xmlns:mc="http://schemas.openxmlformats.org/markup-compatibility/2006">
          <mc:Choice xmlns:p14="http://schemas.microsoft.com/office/powerpoint/2010/main" Requires="p14">
            <p:contentPart p14:bwMode="auto" r:id="rId204">
              <p14:nvContentPartPr>
                <p14:cNvPr id="428" name="Ink 427">
                  <a:extLst>
                    <a:ext uri="{FF2B5EF4-FFF2-40B4-BE49-F238E27FC236}">
                      <a16:creationId xmlns:a16="http://schemas.microsoft.com/office/drawing/2014/main" id="{D4B69D40-65F3-4567-936D-2A7C7FBFF290}"/>
                    </a:ext>
                  </a:extLst>
                </p14:cNvPr>
                <p14:cNvContentPartPr/>
                <p14:nvPr/>
              </p14:nvContentPartPr>
              <p14:xfrm>
                <a:off x="2229060" y="1625016"/>
                <a:ext cx="64440" cy="155520"/>
              </p14:xfrm>
            </p:contentPart>
          </mc:Choice>
          <mc:Fallback>
            <p:pic>
              <p:nvPicPr>
                <p:cNvPr id="428" name="Ink 427">
                  <a:extLst>
                    <a:ext uri="{FF2B5EF4-FFF2-40B4-BE49-F238E27FC236}">
                      <a16:creationId xmlns:a16="http://schemas.microsoft.com/office/drawing/2014/main" id="{D4B69D40-65F3-4567-936D-2A7C7FBFF290}"/>
                    </a:ext>
                  </a:extLst>
                </p:cNvPr>
                <p:cNvPicPr/>
                <p:nvPr/>
              </p:nvPicPr>
              <p:blipFill>
                <a:blip r:embed="rId205"/>
                <a:stretch>
                  <a:fillRect/>
                </a:stretch>
              </p:blipFill>
              <p:spPr>
                <a:xfrm>
                  <a:off x="2222193" y="1618163"/>
                  <a:ext cx="78173" cy="168963"/>
                </a:xfrm>
                <a:prstGeom prst="rect">
                  <a:avLst/>
                </a:prstGeom>
              </p:spPr>
            </p:pic>
          </mc:Fallback>
        </mc:AlternateContent>
      </p:grpSp>
      <p:grpSp>
        <p:nvGrpSpPr>
          <p:cNvPr id="429" name="Group 428">
            <a:extLst>
              <a:ext uri="{FF2B5EF4-FFF2-40B4-BE49-F238E27FC236}">
                <a16:creationId xmlns:a16="http://schemas.microsoft.com/office/drawing/2014/main" id="{4497C298-BF0D-42B1-B98C-8DD7832DCDD4}"/>
              </a:ext>
            </a:extLst>
          </p:cNvPr>
          <p:cNvGrpSpPr/>
          <p:nvPr/>
        </p:nvGrpSpPr>
        <p:grpSpPr>
          <a:xfrm>
            <a:off x="3298554" y="1662029"/>
            <a:ext cx="18169" cy="90843"/>
            <a:chOff x="2451540" y="1666776"/>
            <a:chExt cx="13320" cy="66600"/>
          </a:xfrm>
        </p:grpSpPr>
        <mc:AlternateContent xmlns:mc="http://schemas.openxmlformats.org/markup-compatibility/2006">
          <mc:Choice xmlns:p14="http://schemas.microsoft.com/office/powerpoint/2010/main" Requires="p14">
            <p:contentPart p14:bwMode="auto" r:id="rId206">
              <p14:nvContentPartPr>
                <p14:cNvPr id="430" name="Ink 429">
                  <a:extLst>
                    <a:ext uri="{FF2B5EF4-FFF2-40B4-BE49-F238E27FC236}">
                      <a16:creationId xmlns:a16="http://schemas.microsoft.com/office/drawing/2014/main" id="{05B449C6-C296-499B-8FB6-434226B3E858}"/>
                    </a:ext>
                  </a:extLst>
                </p14:cNvPr>
                <p14:cNvContentPartPr/>
                <p14:nvPr/>
              </p14:nvContentPartPr>
              <p14:xfrm>
                <a:off x="2451540" y="1666776"/>
                <a:ext cx="1080" cy="3960"/>
              </p14:xfrm>
            </p:contentPart>
          </mc:Choice>
          <mc:Fallback>
            <p:pic>
              <p:nvPicPr>
                <p:cNvPr id="430" name="Ink 429">
                  <a:extLst>
                    <a:ext uri="{FF2B5EF4-FFF2-40B4-BE49-F238E27FC236}">
                      <a16:creationId xmlns:a16="http://schemas.microsoft.com/office/drawing/2014/main" id="{05B449C6-C296-499B-8FB6-434226B3E858}"/>
                    </a:ext>
                  </a:extLst>
                </p:cNvPr>
                <p:cNvPicPr/>
                <p:nvPr/>
              </p:nvPicPr>
              <p:blipFill>
                <a:blip r:embed="rId207"/>
                <a:stretch>
                  <a:fillRect/>
                </a:stretch>
              </p:blipFill>
              <p:spPr>
                <a:xfrm>
                  <a:off x="2444520" y="1659912"/>
                  <a:ext cx="15120" cy="17688"/>
                </a:xfrm>
                <a:prstGeom prst="rect">
                  <a:avLst/>
                </a:prstGeom>
              </p:spPr>
            </p:pic>
          </mc:Fallback>
        </mc:AlternateContent>
        <mc:AlternateContent xmlns:mc="http://schemas.openxmlformats.org/markup-compatibility/2006">
          <mc:Choice xmlns:p14="http://schemas.microsoft.com/office/powerpoint/2010/main" Requires="p14">
            <p:contentPart p14:bwMode="auto" r:id="rId208">
              <p14:nvContentPartPr>
                <p14:cNvPr id="431" name="Ink 430">
                  <a:extLst>
                    <a:ext uri="{FF2B5EF4-FFF2-40B4-BE49-F238E27FC236}">
                      <a16:creationId xmlns:a16="http://schemas.microsoft.com/office/drawing/2014/main" id="{F2B037A8-1EC3-407B-845A-909690B3054D}"/>
                    </a:ext>
                  </a:extLst>
                </p14:cNvPr>
                <p14:cNvContentPartPr/>
                <p14:nvPr/>
              </p14:nvContentPartPr>
              <p14:xfrm>
                <a:off x="2460180" y="1708176"/>
                <a:ext cx="4680" cy="25200"/>
              </p14:xfrm>
            </p:contentPart>
          </mc:Choice>
          <mc:Fallback>
            <p:pic>
              <p:nvPicPr>
                <p:cNvPr id="431" name="Ink 430">
                  <a:extLst>
                    <a:ext uri="{FF2B5EF4-FFF2-40B4-BE49-F238E27FC236}">
                      <a16:creationId xmlns:a16="http://schemas.microsoft.com/office/drawing/2014/main" id="{F2B037A8-1EC3-407B-845A-909690B3054D}"/>
                    </a:ext>
                  </a:extLst>
                </p:cNvPr>
                <p:cNvPicPr/>
                <p:nvPr/>
              </p:nvPicPr>
              <p:blipFill>
                <a:blip r:embed="rId209"/>
                <a:stretch>
                  <a:fillRect/>
                </a:stretch>
              </p:blipFill>
              <p:spPr>
                <a:xfrm>
                  <a:off x="2453022" y="1701351"/>
                  <a:ext cx="18995" cy="38850"/>
                </a:xfrm>
                <a:prstGeom prst="rect">
                  <a:avLst/>
                </a:prstGeom>
              </p:spPr>
            </p:pic>
          </mc:Fallback>
        </mc:AlternateContent>
      </p:grpSp>
      <p:grpSp>
        <p:nvGrpSpPr>
          <p:cNvPr id="432" name="Group 431">
            <a:extLst>
              <a:ext uri="{FF2B5EF4-FFF2-40B4-BE49-F238E27FC236}">
                <a16:creationId xmlns:a16="http://schemas.microsoft.com/office/drawing/2014/main" id="{2F245AFC-B9FC-4AB1-97DB-BC4A0B9FD7D4}"/>
              </a:ext>
            </a:extLst>
          </p:cNvPr>
          <p:cNvGrpSpPr/>
          <p:nvPr/>
        </p:nvGrpSpPr>
        <p:grpSpPr>
          <a:xfrm>
            <a:off x="3644167" y="1547616"/>
            <a:ext cx="426225" cy="193471"/>
            <a:chOff x="2710380" y="1599456"/>
            <a:chExt cx="312480" cy="141840"/>
          </a:xfrm>
        </p:grpSpPr>
        <mc:AlternateContent xmlns:mc="http://schemas.openxmlformats.org/markup-compatibility/2006">
          <mc:Choice xmlns:p14="http://schemas.microsoft.com/office/powerpoint/2010/main" Requires="p14">
            <p:contentPart p14:bwMode="auto" r:id="rId210">
              <p14:nvContentPartPr>
                <p14:cNvPr id="433" name="Ink 432">
                  <a:extLst>
                    <a:ext uri="{FF2B5EF4-FFF2-40B4-BE49-F238E27FC236}">
                      <a16:creationId xmlns:a16="http://schemas.microsoft.com/office/drawing/2014/main" id="{B980A3CC-5954-43A1-92A7-601F2651F440}"/>
                    </a:ext>
                  </a:extLst>
                </p14:cNvPr>
                <p14:cNvContentPartPr/>
                <p14:nvPr/>
              </p14:nvContentPartPr>
              <p14:xfrm>
                <a:off x="2735940" y="1624296"/>
                <a:ext cx="54720" cy="108000"/>
              </p14:xfrm>
            </p:contentPart>
          </mc:Choice>
          <mc:Fallback>
            <p:pic>
              <p:nvPicPr>
                <p:cNvPr id="433" name="Ink 432">
                  <a:extLst>
                    <a:ext uri="{FF2B5EF4-FFF2-40B4-BE49-F238E27FC236}">
                      <a16:creationId xmlns:a16="http://schemas.microsoft.com/office/drawing/2014/main" id="{B980A3CC-5954-43A1-92A7-601F2651F440}"/>
                    </a:ext>
                  </a:extLst>
                </p:cNvPr>
                <p:cNvPicPr/>
                <p:nvPr/>
              </p:nvPicPr>
              <p:blipFill>
                <a:blip r:embed="rId211"/>
                <a:stretch>
                  <a:fillRect/>
                </a:stretch>
              </p:blipFill>
              <p:spPr>
                <a:xfrm>
                  <a:off x="2729067" y="1617430"/>
                  <a:ext cx="68466" cy="121731"/>
                </a:xfrm>
                <a:prstGeom prst="rect">
                  <a:avLst/>
                </a:prstGeom>
              </p:spPr>
            </p:pic>
          </mc:Fallback>
        </mc:AlternateContent>
        <mc:AlternateContent xmlns:mc="http://schemas.openxmlformats.org/markup-compatibility/2006">
          <mc:Choice xmlns:p14="http://schemas.microsoft.com/office/powerpoint/2010/main" Requires="p14">
            <p:contentPart p14:bwMode="auto" r:id="rId212">
              <p14:nvContentPartPr>
                <p14:cNvPr id="434" name="Ink 433">
                  <a:extLst>
                    <a:ext uri="{FF2B5EF4-FFF2-40B4-BE49-F238E27FC236}">
                      <a16:creationId xmlns:a16="http://schemas.microsoft.com/office/drawing/2014/main" id="{4092DFFA-2A6B-45C4-A9F8-AD0E2F633677}"/>
                    </a:ext>
                  </a:extLst>
                </p14:cNvPr>
                <p14:cNvContentPartPr/>
                <p14:nvPr/>
              </p14:nvContentPartPr>
              <p14:xfrm>
                <a:off x="2710380" y="1687656"/>
                <a:ext cx="61200" cy="6840"/>
              </p14:xfrm>
            </p:contentPart>
          </mc:Choice>
          <mc:Fallback>
            <p:pic>
              <p:nvPicPr>
                <p:cNvPr id="434" name="Ink 433">
                  <a:extLst>
                    <a:ext uri="{FF2B5EF4-FFF2-40B4-BE49-F238E27FC236}">
                      <a16:creationId xmlns:a16="http://schemas.microsoft.com/office/drawing/2014/main" id="{4092DFFA-2A6B-45C4-A9F8-AD0E2F633677}"/>
                    </a:ext>
                  </a:extLst>
                </p:cNvPr>
                <p:cNvPicPr/>
                <p:nvPr/>
              </p:nvPicPr>
              <p:blipFill>
                <a:blip r:embed="rId213"/>
                <a:stretch>
                  <a:fillRect/>
                </a:stretch>
              </p:blipFill>
              <p:spPr>
                <a:xfrm>
                  <a:off x="2703492" y="1680816"/>
                  <a:ext cx="74977" cy="20520"/>
                </a:xfrm>
                <a:prstGeom prst="rect">
                  <a:avLst/>
                </a:prstGeom>
              </p:spPr>
            </p:pic>
          </mc:Fallback>
        </mc:AlternateContent>
        <mc:AlternateContent xmlns:mc="http://schemas.openxmlformats.org/markup-compatibility/2006">
          <mc:Choice xmlns:p14="http://schemas.microsoft.com/office/powerpoint/2010/main" Requires="p14">
            <p:contentPart p14:bwMode="auto" r:id="rId214">
              <p14:nvContentPartPr>
                <p14:cNvPr id="435" name="Ink 434">
                  <a:extLst>
                    <a:ext uri="{FF2B5EF4-FFF2-40B4-BE49-F238E27FC236}">
                      <a16:creationId xmlns:a16="http://schemas.microsoft.com/office/drawing/2014/main" id="{F16F7403-739D-464C-97F1-AFF46E11AB03}"/>
                    </a:ext>
                  </a:extLst>
                </p14:cNvPr>
                <p14:cNvContentPartPr/>
                <p14:nvPr/>
              </p14:nvContentPartPr>
              <p14:xfrm>
                <a:off x="2809020" y="1618896"/>
                <a:ext cx="85680" cy="105120"/>
              </p14:xfrm>
            </p:contentPart>
          </mc:Choice>
          <mc:Fallback>
            <p:pic>
              <p:nvPicPr>
                <p:cNvPr id="435" name="Ink 434">
                  <a:extLst>
                    <a:ext uri="{FF2B5EF4-FFF2-40B4-BE49-F238E27FC236}">
                      <a16:creationId xmlns:a16="http://schemas.microsoft.com/office/drawing/2014/main" id="{F16F7403-739D-464C-97F1-AFF46E11AB03}"/>
                    </a:ext>
                  </a:extLst>
                </p:cNvPr>
                <p:cNvPicPr/>
                <p:nvPr/>
              </p:nvPicPr>
              <p:blipFill>
                <a:blip r:embed="rId215"/>
                <a:stretch>
                  <a:fillRect/>
                </a:stretch>
              </p:blipFill>
              <p:spPr>
                <a:xfrm>
                  <a:off x="2802166" y="1612029"/>
                  <a:ext cx="99389" cy="118854"/>
                </a:xfrm>
                <a:prstGeom prst="rect">
                  <a:avLst/>
                </a:prstGeom>
              </p:spPr>
            </p:pic>
          </mc:Fallback>
        </mc:AlternateContent>
        <mc:AlternateContent xmlns:mc="http://schemas.openxmlformats.org/markup-compatibility/2006">
          <mc:Choice xmlns:p14="http://schemas.microsoft.com/office/powerpoint/2010/main" Requires="p14">
            <p:contentPart p14:bwMode="auto" r:id="rId216">
              <p14:nvContentPartPr>
                <p14:cNvPr id="436" name="Ink 435">
                  <a:extLst>
                    <a:ext uri="{FF2B5EF4-FFF2-40B4-BE49-F238E27FC236}">
                      <a16:creationId xmlns:a16="http://schemas.microsoft.com/office/drawing/2014/main" id="{A5DE7F37-B5C3-4E58-B3A4-430300901BFD}"/>
                    </a:ext>
                  </a:extLst>
                </p14:cNvPr>
                <p14:cNvContentPartPr/>
                <p14:nvPr/>
              </p14:nvContentPartPr>
              <p14:xfrm>
                <a:off x="2899380" y="1653096"/>
                <a:ext cx="21240" cy="46800"/>
              </p14:xfrm>
            </p:contentPart>
          </mc:Choice>
          <mc:Fallback>
            <p:pic>
              <p:nvPicPr>
                <p:cNvPr id="436" name="Ink 435">
                  <a:extLst>
                    <a:ext uri="{FF2B5EF4-FFF2-40B4-BE49-F238E27FC236}">
                      <a16:creationId xmlns:a16="http://schemas.microsoft.com/office/drawing/2014/main" id="{A5DE7F37-B5C3-4E58-B3A4-430300901BFD}"/>
                    </a:ext>
                  </a:extLst>
                </p:cNvPr>
                <p:cNvPicPr/>
                <p:nvPr/>
              </p:nvPicPr>
              <p:blipFill>
                <a:blip r:embed="rId217"/>
                <a:stretch>
                  <a:fillRect/>
                </a:stretch>
              </p:blipFill>
              <p:spPr>
                <a:xfrm>
                  <a:off x="2892477" y="1646182"/>
                  <a:ext cx="35046" cy="60627"/>
                </a:xfrm>
                <a:prstGeom prst="rect">
                  <a:avLst/>
                </a:prstGeom>
              </p:spPr>
            </p:pic>
          </mc:Fallback>
        </mc:AlternateContent>
        <mc:AlternateContent xmlns:mc="http://schemas.openxmlformats.org/markup-compatibility/2006">
          <mc:Choice xmlns:p14="http://schemas.microsoft.com/office/powerpoint/2010/main" Requires="p14">
            <p:contentPart p14:bwMode="auto" r:id="rId218">
              <p14:nvContentPartPr>
                <p14:cNvPr id="437" name="Ink 436">
                  <a:extLst>
                    <a:ext uri="{FF2B5EF4-FFF2-40B4-BE49-F238E27FC236}">
                      <a16:creationId xmlns:a16="http://schemas.microsoft.com/office/drawing/2014/main" id="{E6CA557A-9DF7-451B-BD83-468DB10B314F}"/>
                    </a:ext>
                  </a:extLst>
                </p14:cNvPr>
                <p14:cNvContentPartPr/>
                <p14:nvPr/>
              </p14:nvContentPartPr>
              <p14:xfrm>
                <a:off x="2933220" y="1599456"/>
                <a:ext cx="38160" cy="132840"/>
              </p14:xfrm>
            </p:contentPart>
          </mc:Choice>
          <mc:Fallback>
            <p:pic>
              <p:nvPicPr>
                <p:cNvPr id="437" name="Ink 436">
                  <a:extLst>
                    <a:ext uri="{FF2B5EF4-FFF2-40B4-BE49-F238E27FC236}">
                      <a16:creationId xmlns:a16="http://schemas.microsoft.com/office/drawing/2014/main" id="{E6CA557A-9DF7-451B-BD83-468DB10B314F}"/>
                    </a:ext>
                  </a:extLst>
                </p:cNvPr>
                <p:cNvPicPr/>
                <p:nvPr/>
              </p:nvPicPr>
              <p:blipFill>
                <a:blip r:embed="rId219"/>
                <a:stretch>
                  <a:fillRect/>
                </a:stretch>
              </p:blipFill>
              <p:spPr>
                <a:xfrm>
                  <a:off x="2926330" y="1592576"/>
                  <a:ext cx="51940" cy="146600"/>
                </a:xfrm>
                <a:prstGeom prst="rect">
                  <a:avLst/>
                </a:prstGeom>
              </p:spPr>
            </p:pic>
          </mc:Fallback>
        </mc:AlternateContent>
        <mc:AlternateContent xmlns:mc="http://schemas.openxmlformats.org/markup-compatibility/2006">
          <mc:Choice xmlns:p14="http://schemas.microsoft.com/office/powerpoint/2010/main" Requires="p14">
            <p:contentPart p14:bwMode="auto" r:id="rId220">
              <p14:nvContentPartPr>
                <p14:cNvPr id="438" name="Ink 437">
                  <a:extLst>
                    <a:ext uri="{FF2B5EF4-FFF2-40B4-BE49-F238E27FC236}">
                      <a16:creationId xmlns:a16="http://schemas.microsoft.com/office/drawing/2014/main" id="{EC4EE419-13B0-4FFD-8DD7-3400BD73DA54}"/>
                    </a:ext>
                  </a:extLst>
                </p14:cNvPr>
                <p14:cNvContentPartPr/>
                <p14:nvPr/>
              </p14:nvContentPartPr>
              <p14:xfrm>
                <a:off x="3003780" y="1694856"/>
                <a:ext cx="19080" cy="46440"/>
              </p14:xfrm>
            </p:contentPart>
          </mc:Choice>
          <mc:Fallback>
            <p:pic>
              <p:nvPicPr>
                <p:cNvPr id="438" name="Ink 437">
                  <a:extLst>
                    <a:ext uri="{FF2B5EF4-FFF2-40B4-BE49-F238E27FC236}">
                      <a16:creationId xmlns:a16="http://schemas.microsoft.com/office/drawing/2014/main" id="{EC4EE419-13B0-4FFD-8DD7-3400BD73DA54}"/>
                    </a:ext>
                  </a:extLst>
                </p:cNvPr>
                <p:cNvPicPr/>
                <p:nvPr/>
              </p:nvPicPr>
              <p:blipFill>
                <a:blip r:embed="rId221"/>
                <a:stretch>
                  <a:fillRect/>
                </a:stretch>
              </p:blipFill>
              <p:spPr>
                <a:xfrm>
                  <a:off x="2996890" y="1687956"/>
                  <a:ext cx="32595" cy="60239"/>
                </a:xfrm>
                <a:prstGeom prst="rect">
                  <a:avLst/>
                </a:prstGeom>
              </p:spPr>
            </p:pic>
          </mc:Fallback>
        </mc:AlternateContent>
      </p:grpSp>
      <p:grpSp>
        <p:nvGrpSpPr>
          <p:cNvPr id="439" name="Group 438">
            <a:extLst>
              <a:ext uri="{FF2B5EF4-FFF2-40B4-BE49-F238E27FC236}">
                <a16:creationId xmlns:a16="http://schemas.microsoft.com/office/drawing/2014/main" id="{19D86BF6-58B3-4D1D-85F7-0A1462AF3340}"/>
              </a:ext>
            </a:extLst>
          </p:cNvPr>
          <p:cNvGrpSpPr/>
          <p:nvPr/>
        </p:nvGrpSpPr>
        <p:grpSpPr>
          <a:xfrm>
            <a:off x="4318553" y="1557604"/>
            <a:ext cx="972264" cy="246994"/>
            <a:chOff x="3180540" y="1594416"/>
            <a:chExt cx="712800" cy="181080"/>
          </a:xfrm>
        </p:grpSpPr>
        <mc:AlternateContent xmlns:mc="http://schemas.openxmlformats.org/markup-compatibility/2006">
          <mc:Choice xmlns:p14="http://schemas.microsoft.com/office/powerpoint/2010/main" Requires="p14">
            <p:contentPart p14:bwMode="auto" r:id="rId222">
              <p14:nvContentPartPr>
                <p14:cNvPr id="440" name="Ink 439">
                  <a:extLst>
                    <a:ext uri="{FF2B5EF4-FFF2-40B4-BE49-F238E27FC236}">
                      <a16:creationId xmlns:a16="http://schemas.microsoft.com/office/drawing/2014/main" id="{99742E96-53A6-4979-B174-7CC76F580BB9}"/>
                    </a:ext>
                  </a:extLst>
                </p14:cNvPr>
                <p14:cNvContentPartPr/>
                <p14:nvPr/>
              </p14:nvContentPartPr>
              <p14:xfrm>
                <a:off x="3180540" y="1663176"/>
                <a:ext cx="55080" cy="39960"/>
              </p14:xfrm>
            </p:contentPart>
          </mc:Choice>
          <mc:Fallback>
            <p:pic>
              <p:nvPicPr>
                <p:cNvPr id="440" name="Ink 439">
                  <a:extLst>
                    <a:ext uri="{FF2B5EF4-FFF2-40B4-BE49-F238E27FC236}">
                      <a16:creationId xmlns:a16="http://schemas.microsoft.com/office/drawing/2014/main" id="{99742E96-53A6-4979-B174-7CC76F580BB9}"/>
                    </a:ext>
                  </a:extLst>
                </p:cNvPr>
                <p:cNvPicPr/>
                <p:nvPr/>
              </p:nvPicPr>
              <p:blipFill>
                <a:blip r:embed="rId223"/>
                <a:stretch>
                  <a:fillRect/>
                </a:stretch>
              </p:blipFill>
              <p:spPr>
                <a:xfrm>
                  <a:off x="3173688" y="1656341"/>
                  <a:ext cx="68784" cy="53368"/>
                </a:xfrm>
                <a:prstGeom prst="rect">
                  <a:avLst/>
                </a:prstGeom>
              </p:spPr>
            </p:pic>
          </mc:Fallback>
        </mc:AlternateContent>
        <mc:AlternateContent xmlns:mc="http://schemas.openxmlformats.org/markup-compatibility/2006">
          <mc:Choice xmlns:p14="http://schemas.microsoft.com/office/powerpoint/2010/main" Requires="p14">
            <p:contentPart p14:bwMode="auto" r:id="rId224">
              <p14:nvContentPartPr>
                <p14:cNvPr id="441" name="Ink 440">
                  <a:extLst>
                    <a:ext uri="{FF2B5EF4-FFF2-40B4-BE49-F238E27FC236}">
                      <a16:creationId xmlns:a16="http://schemas.microsoft.com/office/drawing/2014/main" id="{B563D3A2-74F3-4004-9C23-4C95D7BAE783}"/>
                    </a:ext>
                  </a:extLst>
                </p14:cNvPr>
                <p14:cNvContentPartPr/>
                <p14:nvPr/>
              </p14:nvContentPartPr>
              <p14:xfrm>
                <a:off x="3309420" y="1645536"/>
                <a:ext cx="45000" cy="113760"/>
              </p14:xfrm>
            </p:contentPart>
          </mc:Choice>
          <mc:Fallback>
            <p:pic>
              <p:nvPicPr>
                <p:cNvPr id="441" name="Ink 440">
                  <a:extLst>
                    <a:ext uri="{FF2B5EF4-FFF2-40B4-BE49-F238E27FC236}">
                      <a16:creationId xmlns:a16="http://schemas.microsoft.com/office/drawing/2014/main" id="{B563D3A2-74F3-4004-9C23-4C95D7BAE783}"/>
                    </a:ext>
                  </a:extLst>
                </p:cNvPr>
                <p:cNvPicPr/>
                <p:nvPr/>
              </p:nvPicPr>
              <p:blipFill>
                <a:blip r:embed="rId225"/>
                <a:stretch>
                  <a:fillRect/>
                </a:stretch>
              </p:blipFill>
              <p:spPr>
                <a:xfrm>
                  <a:off x="3302578" y="1638673"/>
                  <a:ext cx="58421" cy="127485"/>
                </a:xfrm>
                <a:prstGeom prst="rect">
                  <a:avLst/>
                </a:prstGeom>
              </p:spPr>
            </p:pic>
          </mc:Fallback>
        </mc:AlternateContent>
        <mc:AlternateContent xmlns:mc="http://schemas.openxmlformats.org/markup-compatibility/2006">
          <mc:Choice xmlns:p14="http://schemas.microsoft.com/office/powerpoint/2010/main" Requires="p14">
            <p:contentPart p14:bwMode="auto" r:id="rId226">
              <p14:nvContentPartPr>
                <p14:cNvPr id="442" name="Ink 441">
                  <a:extLst>
                    <a:ext uri="{FF2B5EF4-FFF2-40B4-BE49-F238E27FC236}">
                      <a16:creationId xmlns:a16="http://schemas.microsoft.com/office/drawing/2014/main" id="{FEF301C0-2381-412C-A434-AD7999DD02A6}"/>
                    </a:ext>
                  </a:extLst>
                </p14:cNvPr>
                <p14:cNvContentPartPr/>
                <p14:nvPr/>
              </p14:nvContentPartPr>
              <p14:xfrm>
                <a:off x="3378180" y="1648776"/>
                <a:ext cx="39600" cy="45360"/>
              </p14:xfrm>
            </p:contentPart>
          </mc:Choice>
          <mc:Fallback>
            <p:pic>
              <p:nvPicPr>
                <p:cNvPr id="442" name="Ink 441">
                  <a:extLst>
                    <a:ext uri="{FF2B5EF4-FFF2-40B4-BE49-F238E27FC236}">
                      <a16:creationId xmlns:a16="http://schemas.microsoft.com/office/drawing/2014/main" id="{FEF301C0-2381-412C-A434-AD7999DD02A6}"/>
                    </a:ext>
                  </a:extLst>
                </p:cNvPr>
                <p:cNvPicPr/>
                <p:nvPr/>
              </p:nvPicPr>
              <p:blipFill>
                <a:blip r:embed="rId227"/>
                <a:stretch>
                  <a:fillRect/>
                </a:stretch>
              </p:blipFill>
              <p:spPr>
                <a:xfrm>
                  <a:off x="3371270" y="1641919"/>
                  <a:ext cx="53420" cy="59073"/>
                </a:xfrm>
                <a:prstGeom prst="rect">
                  <a:avLst/>
                </a:prstGeom>
              </p:spPr>
            </p:pic>
          </mc:Fallback>
        </mc:AlternateContent>
        <mc:AlternateContent xmlns:mc="http://schemas.openxmlformats.org/markup-compatibility/2006">
          <mc:Choice xmlns:p14="http://schemas.microsoft.com/office/powerpoint/2010/main" Requires="p14">
            <p:contentPart p14:bwMode="auto" r:id="rId228">
              <p14:nvContentPartPr>
                <p14:cNvPr id="443" name="Ink 442">
                  <a:extLst>
                    <a:ext uri="{FF2B5EF4-FFF2-40B4-BE49-F238E27FC236}">
                      <a16:creationId xmlns:a16="http://schemas.microsoft.com/office/drawing/2014/main" id="{D07EDC1B-2ABD-4CFB-98FD-5AC6FD90E984}"/>
                    </a:ext>
                  </a:extLst>
                </p14:cNvPr>
                <p14:cNvContentPartPr/>
                <p14:nvPr/>
              </p14:nvContentPartPr>
              <p14:xfrm>
                <a:off x="3434700" y="1604496"/>
                <a:ext cx="10440" cy="84600"/>
              </p14:xfrm>
            </p:contentPart>
          </mc:Choice>
          <mc:Fallback>
            <p:pic>
              <p:nvPicPr>
                <p:cNvPr id="443" name="Ink 442">
                  <a:extLst>
                    <a:ext uri="{FF2B5EF4-FFF2-40B4-BE49-F238E27FC236}">
                      <a16:creationId xmlns:a16="http://schemas.microsoft.com/office/drawing/2014/main" id="{D07EDC1B-2ABD-4CFB-98FD-5AC6FD90E984}"/>
                    </a:ext>
                  </a:extLst>
                </p:cNvPr>
                <p:cNvPicPr/>
                <p:nvPr/>
              </p:nvPicPr>
              <p:blipFill>
                <a:blip r:embed="rId229"/>
                <a:stretch>
                  <a:fillRect/>
                </a:stretch>
              </p:blipFill>
              <p:spPr>
                <a:xfrm>
                  <a:off x="3427740" y="1597622"/>
                  <a:ext cx="24360" cy="98348"/>
                </a:xfrm>
                <a:prstGeom prst="rect">
                  <a:avLst/>
                </a:prstGeom>
              </p:spPr>
            </p:pic>
          </mc:Fallback>
        </mc:AlternateContent>
        <mc:AlternateContent xmlns:mc="http://schemas.openxmlformats.org/markup-compatibility/2006">
          <mc:Choice xmlns:p14="http://schemas.microsoft.com/office/powerpoint/2010/main" Requires="p14">
            <p:contentPart p14:bwMode="auto" r:id="rId230">
              <p14:nvContentPartPr>
                <p14:cNvPr id="444" name="Ink 443">
                  <a:extLst>
                    <a:ext uri="{FF2B5EF4-FFF2-40B4-BE49-F238E27FC236}">
                      <a16:creationId xmlns:a16="http://schemas.microsoft.com/office/drawing/2014/main" id="{8EA38692-0194-46E8-ABEC-582DF54F6DDD}"/>
                    </a:ext>
                  </a:extLst>
                </p14:cNvPr>
                <p14:cNvContentPartPr/>
                <p14:nvPr/>
              </p14:nvContentPartPr>
              <p14:xfrm>
                <a:off x="3484740" y="1653816"/>
                <a:ext cx="42480" cy="121680"/>
              </p14:xfrm>
            </p:contentPart>
          </mc:Choice>
          <mc:Fallback>
            <p:pic>
              <p:nvPicPr>
                <p:cNvPr id="444" name="Ink 443">
                  <a:extLst>
                    <a:ext uri="{FF2B5EF4-FFF2-40B4-BE49-F238E27FC236}">
                      <a16:creationId xmlns:a16="http://schemas.microsoft.com/office/drawing/2014/main" id="{8EA38692-0194-46E8-ABEC-582DF54F6DDD}"/>
                    </a:ext>
                  </a:extLst>
                </p:cNvPr>
                <p:cNvPicPr/>
                <p:nvPr/>
              </p:nvPicPr>
              <p:blipFill>
                <a:blip r:embed="rId231"/>
                <a:stretch>
                  <a:fillRect/>
                </a:stretch>
              </p:blipFill>
              <p:spPr>
                <a:xfrm>
                  <a:off x="3477880" y="1646953"/>
                  <a:ext cx="56200" cy="135405"/>
                </a:xfrm>
                <a:prstGeom prst="rect">
                  <a:avLst/>
                </a:prstGeom>
              </p:spPr>
            </p:pic>
          </mc:Fallback>
        </mc:AlternateContent>
        <mc:AlternateContent xmlns:mc="http://schemas.openxmlformats.org/markup-compatibility/2006">
          <mc:Choice xmlns:p14="http://schemas.microsoft.com/office/powerpoint/2010/main" Requires="p14">
            <p:contentPart p14:bwMode="auto" r:id="rId232">
              <p14:nvContentPartPr>
                <p14:cNvPr id="445" name="Ink 444">
                  <a:extLst>
                    <a:ext uri="{FF2B5EF4-FFF2-40B4-BE49-F238E27FC236}">
                      <a16:creationId xmlns:a16="http://schemas.microsoft.com/office/drawing/2014/main" id="{9B22BA7D-AC41-4075-9AA3-FEA19DBD2A44}"/>
                    </a:ext>
                  </a:extLst>
                </p14:cNvPr>
                <p14:cNvContentPartPr/>
                <p14:nvPr/>
              </p14:nvContentPartPr>
              <p14:xfrm>
                <a:off x="3565020" y="1658496"/>
                <a:ext cx="43560" cy="29880"/>
              </p14:xfrm>
            </p:contentPart>
          </mc:Choice>
          <mc:Fallback>
            <p:pic>
              <p:nvPicPr>
                <p:cNvPr id="445" name="Ink 444">
                  <a:extLst>
                    <a:ext uri="{FF2B5EF4-FFF2-40B4-BE49-F238E27FC236}">
                      <a16:creationId xmlns:a16="http://schemas.microsoft.com/office/drawing/2014/main" id="{9B22BA7D-AC41-4075-9AA3-FEA19DBD2A44}"/>
                    </a:ext>
                  </a:extLst>
                </p:cNvPr>
                <p:cNvPicPr/>
                <p:nvPr/>
              </p:nvPicPr>
              <p:blipFill>
                <a:blip r:embed="rId233"/>
                <a:stretch>
                  <a:fillRect/>
                </a:stretch>
              </p:blipFill>
              <p:spPr>
                <a:xfrm>
                  <a:off x="3558114" y="1651621"/>
                  <a:ext cx="57372" cy="43630"/>
                </a:xfrm>
                <a:prstGeom prst="rect">
                  <a:avLst/>
                </a:prstGeom>
              </p:spPr>
            </p:pic>
          </mc:Fallback>
        </mc:AlternateContent>
        <mc:AlternateContent xmlns:mc="http://schemas.openxmlformats.org/markup-compatibility/2006">
          <mc:Choice xmlns:p14="http://schemas.microsoft.com/office/powerpoint/2010/main" Requires="p14">
            <p:contentPart p14:bwMode="auto" r:id="rId234">
              <p14:nvContentPartPr>
                <p14:cNvPr id="446" name="Ink 445">
                  <a:extLst>
                    <a:ext uri="{FF2B5EF4-FFF2-40B4-BE49-F238E27FC236}">
                      <a16:creationId xmlns:a16="http://schemas.microsoft.com/office/drawing/2014/main" id="{EE51903D-086C-48E1-81FD-BF784FD07D25}"/>
                    </a:ext>
                  </a:extLst>
                </p14:cNvPr>
                <p14:cNvContentPartPr/>
                <p14:nvPr/>
              </p14:nvContentPartPr>
              <p14:xfrm>
                <a:off x="3632700" y="1655256"/>
                <a:ext cx="38880" cy="50760"/>
              </p14:xfrm>
            </p:contentPart>
          </mc:Choice>
          <mc:Fallback>
            <p:pic>
              <p:nvPicPr>
                <p:cNvPr id="446" name="Ink 445">
                  <a:extLst>
                    <a:ext uri="{FF2B5EF4-FFF2-40B4-BE49-F238E27FC236}">
                      <a16:creationId xmlns:a16="http://schemas.microsoft.com/office/drawing/2014/main" id="{EE51903D-086C-48E1-81FD-BF784FD07D25}"/>
                    </a:ext>
                  </a:extLst>
                </p:cNvPr>
                <p:cNvPicPr/>
                <p:nvPr/>
              </p:nvPicPr>
              <p:blipFill>
                <a:blip r:embed="rId235"/>
                <a:stretch>
                  <a:fillRect/>
                </a:stretch>
              </p:blipFill>
              <p:spPr>
                <a:xfrm>
                  <a:off x="3625823" y="1648346"/>
                  <a:ext cx="52633" cy="64579"/>
                </a:xfrm>
                <a:prstGeom prst="rect">
                  <a:avLst/>
                </a:prstGeom>
              </p:spPr>
            </p:pic>
          </mc:Fallback>
        </mc:AlternateContent>
        <mc:AlternateContent xmlns:mc="http://schemas.openxmlformats.org/markup-compatibility/2006">
          <mc:Choice xmlns:p14="http://schemas.microsoft.com/office/powerpoint/2010/main" Requires="p14">
            <p:contentPart p14:bwMode="auto" r:id="rId236">
              <p14:nvContentPartPr>
                <p14:cNvPr id="447" name="Ink 446">
                  <a:extLst>
                    <a:ext uri="{FF2B5EF4-FFF2-40B4-BE49-F238E27FC236}">
                      <a16:creationId xmlns:a16="http://schemas.microsoft.com/office/drawing/2014/main" id="{C7FC9B52-FB67-4A68-A407-F7E8BEC7A175}"/>
                    </a:ext>
                  </a:extLst>
                </p14:cNvPr>
                <p14:cNvContentPartPr/>
                <p14:nvPr/>
              </p14:nvContentPartPr>
              <p14:xfrm>
                <a:off x="3693900" y="1658856"/>
                <a:ext cx="71640" cy="39600"/>
              </p14:xfrm>
            </p:contentPart>
          </mc:Choice>
          <mc:Fallback>
            <p:pic>
              <p:nvPicPr>
                <p:cNvPr id="447" name="Ink 446">
                  <a:extLst>
                    <a:ext uri="{FF2B5EF4-FFF2-40B4-BE49-F238E27FC236}">
                      <a16:creationId xmlns:a16="http://schemas.microsoft.com/office/drawing/2014/main" id="{C7FC9B52-FB67-4A68-A407-F7E8BEC7A175}"/>
                    </a:ext>
                  </a:extLst>
                </p:cNvPr>
                <p:cNvPicPr/>
                <p:nvPr/>
              </p:nvPicPr>
              <p:blipFill>
                <a:blip r:embed="rId237"/>
                <a:stretch>
                  <a:fillRect/>
                </a:stretch>
              </p:blipFill>
              <p:spPr>
                <a:xfrm>
                  <a:off x="3687027" y="1651946"/>
                  <a:ext cx="85386" cy="53420"/>
                </a:xfrm>
                <a:prstGeom prst="rect">
                  <a:avLst/>
                </a:prstGeom>
              </p:spPr>
            </p:pic>
          </mc:Fallback>
        </mc:AlternateContent>
        <mc:AlternateContent xmlns:mc="http://schemas.openxmlformats.org/markup-compatibility/2006">
          <mc:Choice xmlns:p14="http://schemas.microsoft.com/office/powerpoint/2010/main" Requires="p14">
            <p:contentPart p14:bwMode="auto" r:id="rId238">
              <p14:nvContentPartPr>
                <p14:cNvPr id="448" name="Ink 447">
                  <a:extLst>
                    <a:ext uri="{FF2B5EF4-FFF2-40B4-BE49-F238E27FC236}">
                      <a16:creationId xmlns:a16="http://schemas.microsoft.com/office/drawing/2014/main" id="{E0F00857-B4B4-4772-B586-E7B37C64196C}"/>
                    </a:ext>
                  </a:extLst>
                </p14:cNvPr>
                <p14:cNvContentPartPr/>
                <p14:nvPr/>
              </p14:nvContentPartPr>
              <p14:xfrm>
                <a:off x="3788940" y="1662816"/>
                <a:ext cx="8280" cy="36000"/>
              </p14:xfrm>
            </p:contentPart>
          </mc:Choice>
          <mc:Fallback>
            <p:pic>
              <p:nvPicPr>
                <p:cNvPr id="448" name="Ink 447">
                  <a:extLst>
                    <a:ext uri="{FF2B5EF4-FFF2-40B4-BE49-F238E27FC236}">
                      <a16:creationId xmlns:a16="http://schemas.microsoft.com/office/drawing/2014/main" id="{E0F00857-B4B4-4772-B586-E7B37C64196C}"/>
                    </a:ext>
                  </a:extLst>
                </p:cNvPr>
                <p:cNvPicPr/>
                <p:nvPr/>
              </p:nvPicPr>
              <p:blipFill>
                <a:blip r:embed="rId239"/>
                <a:stretch>
                  <a:fillRect/>
                </a:stretch>
              </p:blipFill>
              <p:spPr>
                <a:xfrm>
                  <a:off x="3781995" y="1655934"/>
                  <a:ext cx="22169" cy="49765"/>
                </a:xfrm>
                <a:prstGeom prst="rect">
                  <a:avLst/>
                </a:prstGeom>
              </p:spPr>
            </p:pic>
          </mc:Fallback>
        </mc:AlternateContent>
        <mc:AlternateContent xmlns:mc="http://schemas.openxmlformats.org/markup-compatibility/2006">
          <mc:Choice xmlns:p14="http://schemas.microsoft.com/office/powerpoint/2010/main" Requires="p14">
            <p:contentPart p14:bwMode="auto" r:id="rId240">
              <p14:nvContentPartPr>
                <p14:cNvPr id="449" name="Ink 448">
                  <a:extLst>
                    <a:ext uri="{FF2B5EF4-FFF2-40B4-BE49-F238E27FC236}">
                      <a16:creationId xmlns:a16="http://schemas.microsoft.com/office/drawing/2014/main" id="{FE542CB8-67C0-4DED-B641-7D3D15F77693}"/>
                    </a:ext>
                  </a:extLst>
                </p14:cNvPr>
                <p14:cNvContentPartPr/>
                <p14:nvPr/>
              </p14:nvContentPartPr>
              <p14:xfrm>
                <a:off x="3775260" y="1625736"/>
                <a:ext cx="9000" cy="7560"/>
              </p14:xfrm>
            </p:contentPart>
          </mc:Choice>
          <mc:Fallback>
            <p:pic>
              <p:nvPicPr>
                <p:cNvPr id="449" name="Ink 448">
                  <a:extLst>
                    <a:ext uri="{FF2B5EF4-FFF2-40B4-BE49-F238E27FC236}">
                      <a16:creationId xmlns:a16="http://schemas.microsoft.com/office/drawing/2014/main" id="{FE542CB8-67C0-4DED-B641-7D3D15F77693}"/>
                    </a:ext>
                  </a:extLst>
                </p:cNvPr>
                <p:cNvPicPr/>
                <p:nvPr/>
              </p:nvPicPr>
              <p:blipFill>
                <a:blip r:embed="rId241"/>
                <a:stretch>
                  <a:fillRect/>
                </a:stretch>
              </p:blipFill>
              <p:spPr>
                <a:xfrm>
                  <a:off x="3768169" y="1618716"/>
                  <a:ext cx="23182" cy="21600"/>
                </a:xfrm>
                <a:prstGeom prst="rect">
                  <a:avLst/>
                </a:prstGeom>
              </p:spPr>
            </p:pic>
          </mc:Fallback>
        </mc:AlternateContent>
        <mc:AlternateContent xmlns:mc="http://schemas.openxmlformats.org/markup-compatibility/2006">
          <mc:Choice xmlns:p14="http://schemas.microsoft.com/office/powerpoint/2010/main" Requires="p14">
            <p:contentPart p14:bwMode="auto" r:id="rId242">
              <p14:nvContentPartPr>
                <p14:cNvPr id="450" name="Ink 449">
                  <a:extLst>
                    <a:ext uri="{FF2B5EF4-FFF2-40B4-BE49-F238E27FC236}">
                      <a16:creationId xmlns:a16="http://schemas.microsoft.com/office/drawing/2014/main" id="{4D8B27B3-30EC-4D76-8858-5C89538ECDEC}"/>
                    </a:ext>
                  </a:extLst>
                </p14:cNvPr>
                <p14:cNvContentPartPr/>
                <p14:nvPr/>
              </p14:nvContentPartPr>
              <p14:xfrm>
                <a:off x="3817020" y="1594416"/>
                <a:ext cx="76320" cy="117000"/>
              </p14:xfrm>
            </p:contentPart>
          </mc:Choice>
          <mc:Fallback>
            <p:pic>
              <p:nvPicPr>
                <p:cNvPr id="450" name="Ink 449">
                  <a:extLst>
                    <a:ext uri="{FF2B5EF4-FFF2-40B4-BE49-F238E27FC236}">
                      <a16:creationId xmlns:a16="http://schemas.microsoft.com/office/drawing/2014/main" id="{4D8B27B3-30EC-4D76-8858-5C89538ECDEC}"/>
                    </a:ext>
                  </a:extLst>
                </p:cNvPr>
                <p:cNvPicPr/>
                <p:nvPr/>
              </p:nvPicPr>
              <p:blipFill>
                <a:blip r:embed="rId243"/>
                <a:stretch>
                  <a:fillRect/>
                </a:stretch>
              </p:blipFill>
              <p:spPr>
                <a:xfrm>
                  <a:off x="3810154" y="1587534"/>
                  <a:ext cx="90052" cy="130765"/>
                </a:xfrm>
                <a:prstGeom prst="rect">
                  <a:avLst/>
                </a:prstGeom>
              </p:spPr>
            </p:pic>
          </mc:Fallback>
        </mc:AlternateContent>
      </p:grpSp>
      <p:grpSp>
        <p:nvGrpSpPr>
          <p:cNvPr id="451" name="Group 450">
            <a:extLst>
              <a:ext uri="{FF2B5EF4-FFF2-40B4-BE49-F238E27FC236}">
                <a16:creationId xmlns:a16="http://schemas.microsoft.com/office/drawing/2014/main" id="{02FED3D7-725E-4B45-8D42-D5C0D4960D48}"/>
              </a:ext>
            </a:extLst>
          </p:cNvPr>
          <p:cNvGrpSpPr/>
          <p:nvPr/>
        </p:nvGrpSpPr>
        <p:grpSpPr>
          <a:xfrm>
            <a:off x="6249148" y="1652699"/>
            <a:ext cx="368282" cy="108520"/>
            <a:chOff x="4614420" y="1624656"/>
            <a:chExt cx="270000" cy="79560"/>
          </a:xfrm>
        </p:grpSpPr>
        <mc:AlternateContent xmlns:mc="http://schemas.openxmlformats.org/markup-compatibility/2006">
          <mc:Choice xmlns:p14="http://schemas.microsoft.com/office/powerpoint/2010/main" Requires="p14">
            <p:contentPart p14:bwMode="auto" r:id="rId244">
              <p14:nvContentPartPr>
                <p14:cNvPr id="452" name="Ink 451">
                  <a:extLst>
                    <a:ext uri="{FF2B5EF4-FFF2-40B4-BE49-F238E27FC236}">
                      <a16:creationId xmlns:a16="http://schemas.microsoft.com/office/drawing/2014/main" id="{0B82DB89-44F2-4952-8D52-A9EA1673F882}"/>
                    </a:ext>
                  </a:extLst>
                </p14:cNvPr>
                <p14:cNvContentPartPr/>
                <p14:nvPr/>
              </p14:nvContentPartPr>
              <p14:xfrm>
                <a:off x="4614420" y="1644096"/>
                <a:ext cx="63000" cy="49320"/>
              </p14:xfrm>
            </p:contentPart>
          </mc:Choice>
          <mc:Fallback>
            <p:pic>
              <p:nvPicPr>
                <p:cNvPr id="452" name="Ink 451">
                  <a:extLst>
                    <a:ext uri="{FF2B5EF4-FFF2-40B4-BE49-F238E27FC236}">
                      <a16:creationId xmlns:a16="http://schemas.microsoft.com/office/drawing/2014/main" id="{0B82DB89-44F2-4952-8D52-A9EA1673F882}"/>
                    </a:ext>
                  </a:extLst>
                </p:cNvPr>
                <p:cNvPicPr/>
                <p:nvPr/>
              </p:nvPicPr>
              <p:blipFill>
                <a:blip r:embed="rId245"/>
                <a:stretch>
                  <a:fillRect/>
                </a:stretch>
              </p:blipFill>
              <p:spPr>
                <a:xfrm>
                  <a:off x="4607566" y="1637239"/>
                  <a:ext cx="76707" cy="62771"/>
                </a:xfrm>
                <a:prstGeom prst="rect">
                  <a:avLst/>
                </a:prstGeom>
              </p:spPr>
            </p:pic>
          </mc:Fallback>
        </mc:AlternateContent>
        <mc:AlternateContent xmlns:mc="http://schemas.openxmlformats.org/markup-compatibility/2006">
          <mc:Choice xmlns:p14="http://schemas.microsoft.com/office/powerpoint/2010/main" Requires="p14">
            <p:contentPart p14:bwMode="auto" r:id="rId246">
              <p14:nvContentPartPr>
                <p14:cNvPr id="453" name="Ink 452">
                  <a:extLst>
                    <a:ext uri="{FF2B5EF4-FFF2-40B4-BE49-F238E27FC236}">
                      <a16:creationId xmlns:a16="http://schemas.microsoft.com/office/drawing/2014/main" id="{60740FB1-0AB1-4631-B789-5B35EB142301}"/>
                    </a:ext>
                  </a:extLst>
                </p14:cNvPr>
                <p14:cNvContentPartPr/>
                <p14:nvPr/>
              </p14:nvContentPartPr>
              <p14:xfrm>
                <a:off x="4724940" y="1666776"/>
                <a:ext cx="65160" cy="4680"/>
              </p14:xfrm>
            </p:contentPart>
          </mc:Choice>
          <mc:Fallback>
            <p:pic>
              <p:nvPicPr>
                <p:cNvPr id="453" name="Ink 452">
                  <a:extLst>
                    <a:ext uri="{FF2B5EF4-FFF2-40B4-BE49-F238E27FC236}">
                      <a16:creationId xmlns:a16="http://schemas.microsoft.com/office/drawing/2014/main" id="{60740FB1-0AB1-4631-B789-5B35EB142301}"/>
                    </a:ext>
                  </a:extLst>
                </p:cNvPr>
                <p:cNvPicPr/>
                <p:nvPr/>
              </p:nvPicPr>
              <p:blipFill>
                <a:blip r:embed="rId247"/>
                <a:stretch>
                  <a:fillRect/>
                </a:stretch>
              </p:blipFill>
              <p:spPr>
                <a:xfrm>
                  <a:off x="4718053" y="1660016"/>
                  <a:ext cx="78934" cy="18200"/>
                </a:xfrm>
                <a:prstGeom prst="rect">
                  <a:avLst/>
                </a:prstGeom>
              </p:spPr>
            </p:pic>
          </mc:Fallback>
        </mc:AlternateContent>
        <mc:AlternateContent xmlns:mc="http://schemas.openxmlformats.org/markup-compatibility/2006">
          <mc:Choice xmlns:p14="http://schemas.microsoft.com/office/powerpoint/2010/main" Requires="p14">
            <p:contentPart p14:bwMode="auto" r:id="rId248">
              <p14:nvContentPartPr>
                <p14:cNvPr id="454" name="Ink 453">
                  <a:extLst>
                    <a:ext uri="{FF2B5EF4-FFF2-40B4-BE49-F238E27FC236}">
                      <a16:creationId xmlns:a16="http://schemas.microsoft.com/office/drawing/2014/main" id="{DB7B3392-4DBD-4126-AB01-8136DF2C6355}"/>
                    </a:ext>
                  </a:extLst>
                </p14:cNvPr>
                <p14:cNvContentPartPr/>
                <p14:nvPr/>
              </p14:nvContentPartPr>
              <p14:xfrm>
                <a:off x="4826460" y="1624656"/>
                <a:ext cx="57960" cy="79560"/>
              </p14:xfrm>
            </p:contentPart>
          </mc:Choice>
          <mc:Fallback>
            <p:pic>
              <p:nvPicPr>
                <p:cNvPr id="454" name="Ink 453">
                  <a:extLst>
                    <a:ext uri="{FF2B5EF4-FFF2-40B4-BE49-F238E27FC236}">
                      <a16:creationId xmlns:a16="http://schemas.microsoft.com/office/drawing/2014/main" id="{DB7B3392-4DBD-4126-AB01-8136DF2C6355}"/>
                    </a:ext>
                  </a:extLst>
                </p:cNvPr>
                <p:cNvPicPr/>
                <p:nvPr/>
              </p:nvPicPr>
              <p:blipFill>
                <a:blip r:embed="rId249"/>
                <a:stretch>
                  <a:fillRect/>
                </a:stretch>
              </p:blipFill>
              <p:spPr>
                <a:xfrm>
                  <a:off x="4819579" y="1617784"/>
                  <a:ext cx="71722" cy="93305"/>
                </a:xfrm>
                <a:prstGeom prst="rect">
                  <a:avLst/>
                </a:prstGeom>
              </p:spPr>
            </p:pic>
          </mc:Fallback>
        </mc:AlternateContent>
      </p:grpSp>
      <p:grpSp>
        <p:nvGrpSpPr>
          <p:cNvPr id="455" name="Group 454">
            <a:extLst>
              <a:ext uri="{FF2B5EF4-FFF2-40B4-BE49-F238E27FC236}">
                <a16:creationId xmlns:a16="http://schemas.microsoft.com/office/drawing/2014/main" id="{3264B9A2-4B35-4914-8473-52279C2DA2EB}"/>
              </a:ext>
            </a:extLst>
          </p:cNvPr>
          <p:cNvGrpSpPr/>
          <p:nvPr/>
        </p:nvGrpSpPr>
        <p:grpSpPr>
          <a:xfrm>
            <a:off x="5395071" y="1608906"/>
            <a:ext cx="741474" cy="135528"/>
            <a:chOff x="3995940" y="1608816"/>
            <a:chExt cx="543600" cy="99360"/>
          </a:xfrm>
        </p:grpSpPr>
        <mc:AlternateContent xmlns:mc="http://schemas.openxmlformats.org/markup-compatibility/2006">
          <mc:Choice xmlns:p14="http://schemas.microsoft.com/office/powerpoint/2010/main" Requires="p14">
            <p:contentPart p14:bwMode="auto" r:id="rId250">
              <p14:nvContentPartPr>
                <p14:cNvPr id="456" name="Ink 455">
                  <a:extLst>
                    <a:ext uri="{FF2B5EF4-FFF2-40B4-BE49-F238E27FC236}">
                      <a16:creationId xmlns:a16="http://schemas.microsoft.com/office/drawing/2014/main" id="{BDDC9653-1D9E-403B-91B0-30837869FDCF}"/>
                    </a:ext>
                  </a:extLst>
                </p14:cNvPr>
                <p14:cNvContentPartPr/>
                <p14:nvPr/>
              </p14:nvContentPartPr>
              <p14:xfrm>
                <a:off x="3995940" y="1658856"/>
                <a:ext cx="28080" cy="45720"/>
              </p14:xfrm>
            </p:contentPart>
          </mc:Choice>
          <mc:Fallback>
            <p:pic>
              <p:nvPicPr>
                <p:cNvPr id="456" name="Ink 455">
                  <a:extLst>
                    <a:ext uri="{FF2B5EF4-FFF2-40B4-BE49-F238E27FC236}">
                      <a16:creationId xmlns:a16="http://schemas.microsoft.com/office/drawing/2014/main" id="{BDDC9653-1D9E-403B-91B0-30837869FDCF}"/>
                    </a:ext>
                  </a:extLst>
                </p:cNvPr>
                <p:cNvPicPr/>
                <p:nvPr/>
              </p:nvPicPr>
              <p:blipFill>
                <a:blip r:embed="rId251"/>
                <a:stretch>
                  <a:fillRect/>
                </a:stretch>
              </p:blipFill>
              <p:spPr>
                <a:xfrm>
                  <a:off x="3989052" y="1651945"/>
                  <a:ext cx="41590" cy="59542"/>
                </a:xfrm>
                <a:prstGeom prst="rect">
                  <a:avLst/>
                </a:prstGeom>
              </p:spPr>
            </p:pic>
          </mc:Fallback>
        </mc:AlternateContent>
        <mc:AlternateContent xmlns:mc="http://schemas.openxmlformats.org/markup-compatibility/2006">
          <mc:Choice xmlns:p14="http://schemas.microsoft.com/office/powerpoint/2010/main" Requires="p14">
            <p:contentPart p14:bwMode="auto" r:id="rId252">
              <p14:nvContentPartPr>
                <p14:cNvPr id="457" name="Ink 456">
                  <a:extLst>
                    <a:ext uri="{FF2B5EF4-FFF2-40B4-BE49-F238E27FC236}">
                      <a16:creationId xmlns:a16="http://schemas.microsoft.com/office/drawing/2014/main" id="{738FD21C-A7D3-4F36-939C-4A92F1832A29}"/>
                    </a:ext>
                  </a:extLst>
                </p14:cNvPr>
                <p14:cNvContentPartPr/>
                <p14:nvPr/>
              </p14:nvContentPartPr>
              <p14:xfrm>
                <a:off x="4050300" y="1608816"/>
                <a:ext cx="47880" cy="86400"/>
              </p14:xfrm>
            </p:contentPart>
          </mc:Choice>
          <mc:Fallback>
            <p:pic>
              <p:nvPicPr>
                <p:cNvPr id="457" name="Ink 456">
                  <a:extLst>
                    <a:ext uri="{FF2B5EF4-FFF2-40B4-BE49-F238E27FC236}">
                      <a16:creationId xmlns:a16="http://schemas.microsoft.com/office/drawing/2014/main" id="{738FD21C-A7D3-4F36-939C-4A92F1832A29}"/>
                    </a:ext>
                  </a:extLst>
                </p:cNvPr>
                <p:cNvPicPr/>
                <p:nvPr/>
              </p:nvPicPr>
              <p:blipFill>
                <a:blip r:embed="rId253"/>
                <a:stretch>
                  <a:fillRect/>
                </a:stretch>
              </p:blipFill>
              <p:spPr>
                <a:xfrm>
                  <a:off x="4043422" y="1601946"/>
                  <a:ext cx="61636" cy="100139"/>
                </a:xfrm>
                <a:prstGeom prst="rect">
                  <a:avLst/>
                </a:prstGeom>
              </p:spPr>
            </p:pic>
          </mc:Fallback>
        </mc:AlternateContent>
        <mc:AlternateContent xmlns:mc="http://schemas.openxmlformats.org/markup-compatibility/2006">
          <mc:Choice xmlns:p14="http://schemas.microsoft.com/office/powerpoint/2010/main" Requires="p14">
            <p:contentPart p14:bwMode="auto" r:id="rId254">
              <p14:nvContentPartPr>
                <p14:cNvPr id="458" name="Ink 457">
                  <a:extLst>
                    <a:ext uri="{FF2B5EF4-FFF2-40B4-BE49-F238E27FC236}">
                      <a16:creationId xmlns:a16="http://schemas.microsoft.com/office/drawing/2014/main" id="{289E0D88-0E71-4C4F-B189-9A88301461C2}"/>
                    </a:ext>
                  </a:extLst>
                </p14:cNvPr>
                <p14:cNvContentPartPr/>
                <p14:nvPr/>
              </p14:nvContentPartPr>
              <p14:xfrm>
                <a:off x="4036620" y="1654536"/>
                <a:ext cx="84600" cy="7560"/>
              </p14:xfrm>
            </p:contentPart>
          </mc:Choice>
          <mc:Fallback>
            <p:pic>
              <p:nvPicPr>
                <p:cNvPr id="458" name="Ink 457">
                  <a:extLst>
                    <a:ext uri="{FF2B5EF4-FFF2-40B4-BE49-F238E27FC236}">
                      <a16:creationId xmlns:a16="http://schemas.microsoft.com/office/drawing/2014/main" id="{289E0D88-0E71-4C4F-B189-9A88301461C2}"/>
                    </a:ext>
                  </a:extLst>
                </p:cNvPr>
                <p:cNvPicPr/>
                <p:nvPr/>
              </p:nvPicPr>
              <p:blipFill>
                <a:blip r:embed="rId255"/>
                <a:stretch>
                  <a:fillRect/>
                </a:stretch>
              </p:blipFill>
              <p:spPr>
                <a:xfrm>
                  <a:off x="4029746" y="1647516"/>
                  <a:ext cx="98348" cy="21600"/>
                </a:xfrm>
                <a:prstGeom prst="rect">
                  <a:avLst/>
                </a:prstGeom>
              </p:spPr>
            </p:pic>
          </mc:Fallback>
        </mc:AlternateContent>
        <mc:AlternateContent xmlns:mc="http://schemas.openxmlformats.org/markup-compatibility/2006">
          <mc:Choice xmlns:p14="http://schemas.microsoft.com/office/powerpoint/2010/main" Requires="p14">
            <p:contentPart p14:bwMode="auto" r:id="rId256">
              <p14:nvContentPartPr>
                <p14:cNvPr id="459" name="Ink 458">
                  <a:extLst>
                    <a:ext uri="{FF2B5EF4-FFF2-40B4-BE49-F238E27FC236}">
                      <a16:creationId xmlns:a16="http://schemas.microsoft.com/office/drawing/2014/main" id="{E8BE0335-A9A9-4BCA-BAD9-638485706BB3}"/>
                    </a:ext>
                  </a:extLst>
                </p14:cNvPr>
                <p14:cNvContentPartPr/>
                <p14:nvPr/>
              </p14:nvContentPartPr>
              <p14:xfrm>
                <a:off x="4170900" y="1652016"/>
                <a:ext cx="35280" cy="50040"/>
              </p14:xfrm>
            </p:contentPart>
          </mc:Choice>
          <mc:Fallback>
            <p:pic>
              <p:nvPicPr>
                <p:cNvPr id="459" name="Ink 458">
                  <a:extLst>
                    <a:ext uri="{FF2B5EF4-FFF2-40B4-BE49-F238E27FC236}">
                      <a16:creationId xmlns:a16="http://schemas.microsoft.com/office/drawing/2014/main" id="{E8BE0335-A9A9-4BCA-BAD9-638485706BB3}"/>
                    </a:ext>
                  </a:extLst>
                </p:cNvPr>
                <p:cNvPicPr/>
                <p:nvPr/>
              </p:nvPicPr>
              <p:blipFill>
                <a:blip r:embed="rId257"/>
                <a:stretch>
                  <a:fillRect/>
                </a:stretch>
              </p:blipFill>
              <p:spPr>
                <a:xfrm>
                  <a:off x="4164003" y="1645132"/>
                  <a:ext cx="49074" cy="63808"/>
                </a:xfrm>
                <a:prstGeom prst="rect">
                  <a:avLst/>
                </a:prstGeom>
              </p:spPr>
            </p:pic>
          </mc:Fallback>
        </mc:AlternateContent>
        <mc:AlternateContent xmlns:mc="http://schemas.openxmlformats.org/markup-compatibility/2006">
          <mc:Choice xmlns:p14="http://schemas.microsoft.com/office/powerpoint/2010/main" Requires="p14">
            <p:contentPart p14:bwMode="auto" r:id="rId258">
              <p14:nvContentPartPr>
                <p14:cNvPr id="460" name="Ink 459">
                  <a:extLst>
                    <a:ext uri="{FF2B5EF4-FFF2-40B4-BE49-F238E27FC236}">
                      <a16:creationId xmlns:a16="http://schemas.microsoft.com/office/drawing/2014/main" id="{84E81850-D76E-4C86-A3AB-2A43D6710779}"/>
                    </a:ext>
                  </a:extLst>
                </p14:cNvPr>
                <p14:cNvContentPartPr/>
                <p14:nvPr/>
              </p14:nvContentPartPr>
              <p14:xfrm>
                <a:off x="4214100" y="1650216"/>
                <a:ext cx="44640" cy="43560"/>
              </p14:xfrm>
            </p:contentPart>
          </mc:Choice>
          <mc:Fallback>
            <p:pic>
              <p:nvPicPr>
                <p:cNvPr id="460" name="Ink 459">
                  <a:extLst>
                    <a:ext uri="{FF2B5EF4-FFF2-40B4-BE49-F238E27FC236}">
                      <a16:creationId xmlns:a16="http://schemas.microsoft.com/office/drawing/2014/main" id="{84E81850-D76E-4C86-A3AB-2A43D6710779}"/>
                    </a:ext>
                  </a:extLst>
                </p:cNvPr>
                <p:cNvPicPr/>
                <p:nvPr/>
              </p:nvPicPr>
              <p:blipFill>
                <a:blip r:embed="rId259"/>
                <a:stretch>
                  <a:fillRect/>
                </a:stretch>
              </p:blipFill>
              <p:spPr>
                <a:xfrm>
                  <a:off x="4207232" y="1643352"/>
                  <a:ext cx="58375" cy="57288"/>
                </a:xfrm>
                <a:prstGeom prst="rect">
                  <a:avLst/>
                </a:prstGeom>
              </p:spPr>
            </p:pic>
          </mc:Fallback>
        </mc:AlternateContent>
        <mc:AlternateContent xmlns:mc="http://schemas.openxmlformats.org/markup-compatibility/2006">
          <mc:Choice xmlns:p14="http://schemas.microsoft.com/office/powerpoint/2010/main" Requires="p14">
            <p:contentPart p14:bwMode="auto" r:id="rId260">
              <p14:nvContentPartPr>
                <p14:cNvPr id="461" name="Ink 460">
                  <a:extLst>
                    <a:ext uri="{FF2B5EF4-FFF2-40B4-BE49-F238E27FC236}">
                      <a16:creationId xmlns:a16="http://schemas.microsoft.com/office/drawing/2014/main" id="{9F4B1D01-4EAB-4AAE-BA58-81F3FC706765}"/>
                    </a:ext>
                  </a:extLst>
                </p14:cNvPr>
                <p14:cNvContentPartPr/>
                <p14:nvPr/>
              </p14:nvContentPartPr>
              <p14:xfrm>
                <a:off x="4280700" y="1661736"/>
                <a:ext cx="43560" cy="33840"/>
              </p14:xfrm>
            </p:contentPart>
          </mc:Choice>
          <mc:Fallback>
            <p:pic>
              <p:nvPicPr>
                <p:cNvPr id="461" name="Ink 460">
                  <a:extLst>
                    <a:ext uri="{FF2B5EF4-FFF2-40B4-BE49-F238E27FC236}">
                      <a16:creationId xmlns:a16="http://schemas.microsoft.com/office/drawing/2014/main" id="{9F4B1D01-4EAB-4AAE-BA58-81F3FC706765}"/>
                    </a:ext>
                  </a:extLst>
                </p:cNvPr>
                <p:cNvPicPr/>
                <p:nvPr/>
              </p:nvPicPr>
              <p:blipFill>
                <a:blip r:embed="rId261"/>
                <a:stretch>
                  <a:fillRect/>
                </a:stretch>
              </p:blipFill>
              <p:spPr>
                <a:xfrm>
                  <a:off x="4273794" y="1654862"/>
                  <a:ext cx="57372" cy="47588"/>
                </a:xfrm>
                <a:prstGeom prst="rect">
                  <a:avLst/>
                </a:prstGeom>
              </p:spPr>
            </p:pic>
          </mc:Fallback>
        </mc:AlternateContent>
        <mc:AlternateContent xmlns:mc="http://schemas.openxmlformats.org/markup-compatibility/2006">
          <mc:Choice xmlns:p14="http://schemas.microsoft.com/office/powerpoint/2010/main" Requires="p14">
            <p:contentPart p14:bwMode="auto" r:id="rId262">
              <p14:nvContentPartPr>
                <p14:cNvPr id="462" name="Ink 461">
                  <a:extLst>
                    <a:ext uri="{FF2B5EF4-FFF2-40B4-BE49-F238E27FC236}">
                      <a16:creationId xmlns:a16="http://schemas.microsoft.com/office/drawing/2014/main" id="{78626015-9F23-41F7-9177-C1AE84BA9849}"/>
                    </a:ext>
                  </a:extLst>
                </p14:cNvPr>
                <p14:cNvContentPartPr/>
                <p14:nvPr/>
              </p14:nvContentPartPr>
              <p14:xfrm>
                <a:off x="4344780" y="1624656"/>
                <a:ext cx="52200" cy="67680"/>
              </p14:xfrm>
            </p:contentPart>
          </mc:Choice>
          <mc:Fallback>
            <p:pic>
              <p:nvPicPr>
                <p:cNvPr id="462" name="Ink 461">
                  <a:extLst>
                    <a:ext uri="{FF2B5EF4-FFF2-40B4-BE49-F238E27FC236}">
                      <a16:creationId xmlns:a16="http://schemas.microsoft.com/office/drawing/2014/main" id="{78626015-9F23-41F7-9177-C1AE84BA9849}"/>
                    </a:ext>
                  </a:extLst>
                </p:cNvPr>
                <p:cNvPicPr/>
                <p:nvPr/>
              </p:nvPicPr>
              <p:blipFill>
                <a:blip r:embed="rId263"/>
                <a:stretch>
                  <a:fillRect/>
                </a:stretch>
              </p:blipFill>
              <p:spPr>
                <a:xfrm>
                  <a:off x="4337891" y="1617809"/>
                  <a:ext cx="65979" cy="81374"/>
                </a:xfrm>
                <a:prstGeom prst="rect">
                  <a:avLst/>
                </a:prstGeom>
              </p:spPr>
            </p:pic>
          </mc:Fallback>
        </mc:AlternateContent>
        <mc:AlternateContent xmlns:mc="http://schemas.openxmlformats.org/markup-compatibility/2006">
          <mc:Choice xmlns:p14="http://schemas.microsoft.com/office/powerpoint/2010/main" Requires="p14">
            <p:contentPart p14:bwMode="auto" r:id="rId264">
              <p14:nvContentPartPr>
                <p14:cNvPr id="463" name="Ink 462">
                  <a:extLst>
                    <a:ext uri="{FF2B5EF4-FFF2-40B4-BE49-F238E27FC236}">
                      <a16:creationId xmlns:a16="http://schemas.microsoft.com/office/drawing/2014/main" id="{FCCDA0DC-F0E7-41CE-97F0-0A657BE6214E}"/>
                    </a:ext>
                  </a:extLst>
                </p14:cNvPr>
                <p14:cNvContentPartPr/>
                <p14:nvPr/>
              </p14:nvContentPartPr>
              <p14:xfrm>
                <a:off x="4457100" y="1617456"/>
                <a:ext cx="72720" cy="65520"/>
              </p14:xfrm>
            </p:contentPart>
          </mc:Choice>
          <mc:Fallback>
            <p:pic>
              <p:nvPicPr>
                <p:cNvPr id="463" name="Ink 462">
                  <a:extLst>
                    <a:ext uri="{FF2B5EF4-FFF2-40B4-BE49-F238E27FC236}">
                      <a16:creationId xmlns:a16="http://schemas.microsoft.com/office/drawing/2014/main" id="{FCCDA0DC-F0E7-41CE-97F0-0A657BE6214E}"/>
                    </a:ext>
                  </a:extLst>
                </p:cNvPr>
                <p:cNvPicPr/>
                <p:nvPr/>
              </p:nvPicPr>
              <p:blipFill>
                <a:blip r:embed="rId265"/>
                <a:stretch>
                  <a:fillRect/>
                </a:stretch>
              </p:blipFill>
              <p:spPr>
                <a:xfrm>
                  <a:off x="4450250" y="1610587"/>
                  <a:ext cx="86421" cy="79258"/>
                </a:xfrm>
                <a:prstGeom prst="rect">
                  <a:avLst/>
                </a:prstGeom>
              </p:spPr>
            </p:pic>
          </mc:Fallback>
        </mc:AlternateContent>
        <mc:AlternateContent xmlns:mc="http://schemas.openxmlformats.org/markup-compatibility/2006">
          <mc:Choice xmlns:p14="http://schemas.microsoft.com/office/powerpoint/2010/main" Requires="p14">
            <p:contentPart p14:bwMode="auto" r:id="rId266">
              <p14:nvContentPartPr>
                <p14:cNvPr id="464" name="Ink 463">
                  <a:extLst>
                    <a:ext uri="{FF2B5EF4-FFF2-40B4-BE49-F238E27FC236}">
                      <a16:creationId xmlns:a16="http://schemas.microsoft.com/office/drawing/2014/main" id="{E77F921B-747F-4DBD-AF36-873F893722B5}"/>
                    </a:ext>
                  </a:extLst>
                </p14:cNvPr>
                <p14:cNvContentPartPr/>
                <p14:nvPr/>
              </p14:nvContentPartPr>
              <p14:xfrm>
                <a:off x="4439820" y="1688016"/>
                <a:ext cx="99720" cy="20160"/>
              </p14:xfrm>
            </p:contentPart>
          </mc:Choice>
          <mc:Fallback>
            <p:pic>
              <p:nvPicPr>
                <p:cNvPr id="464" name="Ink 463">
                  <a:extLst>
                    <a:ext uri="{FF2B5EF4-FFF2-40B4-BE49-F238E27FC236}">
                      <a16:creationId xmlns:a16="http://schemas.microsoft.com/office/drawing/2014/main" id="{E77F921B-747F-4DBD-AF36-873F893722B5}"/>
                    </a:ext>
                  </a:extLst>
                </p:cNvPr>
                <p:cNvPicPr/>
                <p:nvPr/>
              </p:nvPicPr>
              <p:blipFill>
                <a:blip r:embed="rId267"/>
                <a:stretch>
                  <a:fillRect/>
                </a:stretch>
              </p:blipFill>
              <p:spPr>
                <a:xfrm>
                  <a:off x="4432943" y="1681119"/>
                  <a:ext cx="113474" cy="33688"/>
                </a:xfrm>
                <a:prstGeom prst="rect">
                  <a:avLst/>
                </a:prstGeom>
              </p:spPr>
            </p:pic>
          </mc:Fallback>
        </mc:AlternateContent>
      </p:grpSp>
      <mc:AlternateContent xmlns:mc="http://schemas.openxmlformats.org/markup-compatibility/2006">
        <mc:Choice xmlns:p14="http://schemas.microsoft.com/office/powerpoint/2010/main" Requires="p14">
          <p:contentPart p14:bwMode="auto" r:id="rId268">
            <p14:nvContentPartPr>
              <p14:cNvPr id="465" name="Ink 464">
                <a:extLst>
                  <a:ext uri="{FF2B5EF4-FFF2-40B4-BE49-F238E27FC236}">
                    <a16:creationId xmlns:a16="http://schemas.microsoft.com/office/drawing/2014/main" id="{F0B86E3C-A998-4F5F-86C6-C33218F81FDE}"/>
                  </a:ext>
                </a:extLst>
              </p14:cNvPr>
              <p14:cNvContentPartPr/>
              <p14:nvPr/>
            </p14:nvContentPartPr>
            <p14:xfrm>
              <a:off x="6706308" y="1754345"/>
              <a:ext cx="982" cy="3928"/>
            </p14:xfrm>
          </p:contentPart>
        </mc:Choice>
        <mc:Fallback>
          <p:pic>
            <p:nvPicPr>
              <p:cNvPr id="465" name="Ink 464">
                <a:extLst>
                  <a:ext uri="{FF2B5EF4-FFF2-40B4-BE49-F238E27FC236}">
                    <a16:creationId xmlns:a16="http://schemas.microsoft.com/office/drawing/2014/main" id="{F0B86E3C-A998-4F5F-86C6-C33218F81FDE}"/>
                  </a:ext>
                </a:extLst>
              </p:cNvPr>
              <p:cNvPicPr/>
              <p:nvPr/>
            </p:nvPicPr>
            <p:blipFill>
              <a:blip r:embed="rId156"/>
              <a:stretch>
                <a:fillRect/>
              </a:stretch>
            </p:blipFill>
            <p:spPr>
              <a:xfrm>
                <a:off x="6699925" y="1745834"/>
                <a:ext cx="13748" cy="20949"/>
              </a:xfrm>
              <a:prstGeom prst="rect">
                <a:avLst/>
              </a:prstGeom>
            </p:spPr>
          </p:pic>
        </mc:Fallback>
      </mc:AlternateContent>
      <p:grpSp>
        <p:nvGrpSpPr>
          <p:cNvPr id="466" name="Group 465">
            <a:extLst>
              <a:ext uri="{FF2B5EF4-FFF2-40B4-BE49-F238E27FC236}">
                <a16:creationId xmlns:a16="http://schemas.microsoft.com/office/drawing/2014/main" id="{06836E57-95CB-4027-881F-C156A51B4BD3}"/>
              </a:ext>
            </a:extLst>
          </p:cNvPr>
          <p:cNvGrpSpPr/>
          <p:nvPr/>
        </p:nvGrpSpPr>
        <p:grpSpPr>
          <a:xfrm>
            <a:off x="6686176" y="1547616"/>
            <a:ext cx="937891" cy="251414"/>
            <a:chOff x="4934820" y="1547616"/>
            <a:chExt cx="687600" cy="184320"/>
          </a:xfrm>
        </p:grpSpPr>
        <mc:AlternateContent xmlns:mc="http://schemas.openxmlformats.org/markup-compatibility/2006">
          <mc:Choice xmlns:p14="http://schemas.microsoft.com/office/powerpoint/2010/main" Requires="p14">
            <p:contentPart p14:bwMode="auto" r:id="rId269">
              <p14:nvContentPartPr>
                <p14:cNvPr id="467" name="Ink 466">
                  <a:extLst>
                    <a:ext uri="{FF2B5EF4-FFF2-40B4-BE49-F238E27FC236}">
                      <a16:creationId xmlns:a16="http://schemas.microsoft.com/office/drawing/2014/main" id="{A16ED728-E289-48E0-9D46-1A6AD6B3CFBF}"/>
                    </a:ext>
                  </a:extLst>
                </p14:cNvPr>
                <p14:cNvContentPartPr/>
                <p14:nvPr/>
              </p14:nvContentPartPr>
              <p14:xfrm>
                <a:off x="4942740" y="1652016"/>
                <a:ext cx="3240" cy="1800"/>
              </p14:xfrm>
            </p:contentPart>
          </mc:Choice>
          <mc:Fallback>
            <p:pic>
              <p:nvPicPr>
                <p:cNvPr id="467" name="Ink 466">
                  <a:extLst>
                    <a:ext uri="{FF2B5EF4-FFF2-40B4-BE49-F238E27FC236}">
                      <a16:creationId xmlns:a16="http://schemas.microsoft.com/office/drawing/2014/main" id="{A16ED728-E289-48E0-9D46-1A6AD6B3CFBF}"/>
                    </a:ext>
                  </a:extLst>
                </p:cNvPr>
                <p:cNvPicPr/>
                <p:nvPr/>
              </p:nvPicPr>
              <p:blipFill>
                <a:blip r:embed="rId270"/>
                <a:stretch>
                  <a:fillRect/>
                </a:stretch>
              </p:blipFill>
              <p:spPr>
                <a:xfrm>
                  <a:off x="4935720" y="1644216"/>
                  <a:ext cx="17280" cy="17400"/>
                </a:xfrm>
                <a:prstGeom prst="rect">
                  <a:avLst/>
                </a:prstGeom>
              </p:spPr>
            </p:pic>
          </mc:Fallback>
        </mc:AlternateContent>
        <mc:AlternateContent xmlns:mc="http://schemas.openxmlformats.org/markup-compatibility/2006">
          <mc:Choice xmlns:p14="http://schemas.microsoft.com/office/powerpoint/2010/main" Requires="p14">
            <p:contentPart p14:bwMode="auto" r:id="rId271">
              <p14:nvContentPartPr>
                <p14:cNvPr id="468" name="Ink 467">
                  <a:extLst>
                    <a:ext uri="{FF2B5EF4-FFF2-40B4-BE49-F238E27FC236}">
                      <a16:creationId xmlns:a16="http://schemas.microsoft.com/office/drawing/2014/main" id="{7DD2EF3E-D17B-4FC2-994D-08FA5AC8C614}"/>
                    </a:ext>
                  </a:extLst>
                </p14:cNvPr>
                <p14:cNvContentPartPr/>
                <p14:nvPr/>
              </p14:nvContentPartPr>
              <p14:xfrm>
                <a:off x="4934820" y="1699176"/>
                <a:ext cx="14760" cy="32760"/>
              </p14:xfrm>
            </p:contentPart>
          </mc:Choice>
          <mc:Fallback>
            <p:pic>
              <p:nvPicPr>
                <p:cNvPr id="468" name="Ink 467">
                  <a:extLst>
                    <a:ext uri="{FF2B5EF4-FFF2-40B4-BE49-F238E27FC236}">
                      <a16:creationId xmlns:a16="http://schemas.microsoft.com/office/drawing/2014/main" id="{7DD2EF3E-D17B-4FC2-994D-08FA5AC8C614}"/>
                    </a:ext>
                  </a:extLst>
                </p:cNvPr>
                <p:cNvPicPr/>
                <p:nvPr/>
              </p:nvPicPr>
              <p:blipFill>
                <a:blip r:embed="rId272"/>
                <a:stretch>
                  <a:fillRect/>
                </a:stretch>
              </p:blipFill>
              <p:spPr>
                <a:xfrm>
                  <a:off x="4927967" y="1692307"/>
                  <a:ext cx="28466" cy="46498"/>
                </a:xfrm>
                <a:prstGeom prst="rect">
                  <a:avLst/>
                </a:prstGeom>
              </p:spPr>
            </p:pic>
          </mc:Fallback>
        </mc:AlternateContent>
        <mc:AlternateContent xmlns:mc="http://schemas.openxmlformats.org/markup-compatibility/2006">
          <mc:Choice xmlns:p14="http://schemas.microsoft.com/office/powerpoint/2010/main" Requires="p14">
            <p:contentPart p14:bwMode="auto" r:id="rId273">
              <p14:nvContentPartPr>
                <p14:cNvPr id="469" name="Ink 468">
                  <a:extLst>
                    <a:ext uri="{FF2B5EF4-FFF2-40B4-BE49-F238E27FC236}">
                      <a16:creationId xmlns:a16="http://schemas.microsoft.com/office/drawing/2014/main" id="{B88D719A-0E1E-44A6-91B3-8FFA85967F2C}"/>
                    </a:ext>
                  </a:extLst>
                </p14:cNvPr>
                <p14:cNvContentPartPr/>
                <p14:nvPr/>
              </p14:nvContentPartPr>
              <p14:xfrm>
                <a:off x="5075940" y="1575696"/>
                <a:ext cx="41400" cy="109080"/>
              </p14:xfrm>
            </p:contentPart>
          </mc:Choice>
          <mc:Fallback>
            <p:pic>
              <p:nvPicPr>
                <p:cNvPr id="469" name="Ink 468">
                  <a:extLst>
                    <a:ext uri="{FF2B5EF4-FFF2-40B4-BE49-F238E27FC236}">
                      <a16:creationId xmlns:a16="http://schemas.microsoft.com/office/drawing/2014/main" id="{B88D719A-0E1E-44A6-91B3-8FFA85967F2C}"/>
                    </a:ext>
                  </a:extLst>
                </p:cNvPr>
                <p:cNvPicPr/>
                <p:nvPr/>
              </p:nvPicPr>
              <p:blipFill>
                <a:blip r:embed="rId274"/>
                <a:stretch>
                  <a:fillRect/>
                </a:stretch>
              </p:blipFill>
              <p:spPr>
                <a:xfrm>
                  <a:off x="5069040" y="1568829"/>
                  <a:ext cx="55200" cy="122550"/>
                </a:xfrm>
                <a:prstGeom prst="rect">
                  <a:avLst/>
                </a:prstGeom>
              </p:spPr>
            </p:pic>
          </mc:Fallback>
        </mc:AlternateContent>
        <mc:AlternateContent xmlns:mc="http://schemas.openxmlformats.org/markup-compatibility/2006">
          <mc:Choice xmlns:p14="http://schemas.microsoft.com/office/powerpoint/2010/main" Requires="p14">
            <p:contentPart p14:bwMode="auto" r:id="rId275">
              <p14:nvContentPartPr>
                <p14:cNvPr id="470" name="Ink 469">
                  <a:extLst>
                    <a:ext uri="{FF2B5EF4-FFF2-40B4-BE49-F238E27FC236}">
                      <a16:creationId xmlns:a16="http://schemas.microsoft.com/office/drawing/2014/main" id="{947E33CD-8055-4864-9FC6-B209FA878321}"/>
                    </a:ext>
                  </a:extLst>
                </p14:cNvPr>
                <p14:cNvContentPartPr/>
                <p14:nvPr/>
              </p14:nvContentPartPr>
              <p14:xfrm>
                <a:off x="5047500" y="1646976"/>
                <a:ext cx="93600" cy="9000"/>
              </p14:xfrm>
            </p:contentPart>
          </mc:Choice>
          <mc:Fallback>
            <p:pic>
              <p:nvPicPr>
                <p:cNvPr id="470" name="Ink 469">
                  <a:extLst>
                    <a:ext uri="{FF2B5EF4-FFF2-40B4-BE49-F238E27FC236}">
                      <a16:creationId xmlns:a16="http://schemas.microsoft.com/office/drawing/2014/main" id="{947E33CD-8055-4864-9FC6-B209FA878321}"/>
                    </a:ext>
                  </a:extLst>
                </p:cNvPr>
                <p:cNvPicPr/>
                <p:nvPr/>
              </p:nvPicPr>
              <p:blipFill>
                <a:blip r:embed="rId276"/>
                <a:stretch>
                  <a:fillRect/>
                </a:stretch>
              </p:blipFill>
              <p:spPr>
                <a:xfrm>
                  <a:off x="5040645" y="1640094"/>
                  <a:ext cx="107310" cy="22765"/>
                </a:xfrm>
                <a:prstGeom prst="rect">
                  <a:avLst/>
                </a:prstGeom>
              </p:spPr>
            </p:pic>
          </mc:Fallback>
        </mc:AlternateContent>
        <mc:AlternateContent xmlns:mc="http://schemas.openxmlformats.org/markup-compatibility/2006">
          <mc:Choice xmlns:p14="http://schemas.microsoft.com/office/powerpoint/2010/main" Requires="p14">
            <p:contentPart p14:bwMode="auto" r:id="rId277">
              <p14:nvContentPartPr>
                <p14:cNvPr id="471" name="Ink 470">
                  <a:extLst>
                    <a:ext uri="{FF2B5EF4-FFF2-40B4-BE49-F238E27FC236}">
                      <a16:creationId xmlns:a16="http://schemas.microsoft.com/office/drawing/2014/main" id="{FAB8DBC1-8ED0-40B0-8D67-4EB7A002092C}"/>
                    </a:ext>
                  </a:extLst>
                </p14:cNvPr>
                <p14:cNvContentPartPr/>
                <p14:nvPr/>
              </p14:nvContentPartPr>
              <p14:xfrm>
                <a:off x="5148660" y="1582896"/>
                <a:ext cx="71640" cy="97560"/>
              </p14:xfrm>
            </p:contentPart>
          </mc:Choice>
          <mc:Fallback>
            <p:pic>
              <p:nvPicPr>
                <p:cNvPr id="471" name="Ink 470">
                  <a:extLst>
                    <a:ext uri="{FF2B5EF4-FFF2-40B4-BE49-F238E27FC236}">
                      <a16:creationId xmlns:a16="http://schemas.microsoft.com/office/drawing/2014/main" id="{FAB8DBC1-8ED0-40B0-8D67-4EB7A002092C}"/>
                    </a:ext>
                  </a:extLst>
                </p:cNvPr>
                <p:cNvPicPr/>
                <p:nvPr/>
              </p:nvPicPr>
              <p:blipFill>
                <a:blip r:embed="rId278"/>
                <a:stretch>
                  <a:fillRect/>
                </a:stretch>
              </p:blipFill>
              <p:spPr>
                <a:xfrm>
                  <a:off x="5141787" y="1576040"/>
                  <a:ext cx="85386" cy="111271"/>
                </a:xfrm>
                <a:prstGeom prst="rect">
                  <a:avLst/>
                </a:prstGeom>
              </p:spPr>
            </p:pic>
          </mc:Fallback>
        </mc:AlternateContent>
        <mc:AlternateContent xmlns:mc="http://schemas.openxmlformats.org/markup-compatibility/2006">
          <mc:Choice xmlns:p14="http://schemas.microsoft.com/office/powerpoint/2010/main" Requires="p14">
            <p:contentPart p14:bwMode="auto" r:id="rId279">
              <p14:nvContentPartPr>
                <p14:cNvPr id="472" name="Ink 471">
                  <a:extLst>
                    <a:ext uri="{FF2B5EF4-FFF2-40B4-BE49-F238E27FC236}">
                      <a16:creationId xmlns:a16="http://schemas.microsoft.com/office/drawing/2014/main" id="{665AF90C-0EEE-4A84-B59C-A37C911F7F6C}"/>
                    </a:ext>
                  </a:extLst>
                </p14:cNvPr>
                <p14:cNvContentPartPr/>
                <p14:nvPr/>
              </p14:nvContentPartPr>
              <p14:xfrm>
                <a:off x="5255220" y="1593696"/>
                <a:ext cx="63720" cy="69840"/>
              </p14:xfrm>
            </p:contentPart>
          </mc:Choice>
          <mc:Fallback>
            <p:pic>
              <p:nvPicPr>
                <p:cNvPr id="472" name="Ink 471">
                  <a:extLst>
                    <a:ext uri="{FF2B5EF4-FFF2-40B4-BE49-F238E27FC236}">
                      <a16:creationId xmlns:a16="http://schemas.microsoft.com/office/drawing/2014/main" id="{665AF90C-0EEE-4A84-B59C-A37C911F7F6C}"/>
                    </a:ext>
                  </a:extLst>
                </p:cNvPr>
                <p:cNvPicPr/>
                <p:nvPr/>
              </p:nvPicPr>
              <p:blipFill>
                <a:blip r:embed="rId280"/>
                <a:stretch>
                  <a:fillRect/>
                </a:stretch>
              </p:blipFill>
              <p:spPr>
                <a:xfrm>
                  <a:off x="5248346" y="1586818"/>
                  <a:ext cx="77469" cy="83596"/>
                </a:xfrm>
                <a:prstGeom prst="rect">
                  <a:avLst/>
                </a:prstGeom>
              </p:spPr>
            </p:pic>
          </mc:Fallback>
        </mc:AlternateContent>
        <mc:AlternateContent xmlns:mc="http://schemas.openxmlformats.org/markup-compatibility/2006">
          <mc:Choice xmlns:p14="http://schemas.microsoft.com/office/powerpoint/2010/main" Requires="p14">
            <p:contentPart p14:bwMode="auto" r:id="rId281">
              <p14:nvContentPartPr>
                <p14:cNvPr id="473" name="Ink 472">
                  <a:extLst>
                    <a:ext uri="{FF2B5EF4-FFF2-40B4-BE49-F238E27FC236}">
                      <a16:creationId xmlns:a16="http://schemas.microsoft.com/office/drawing/2014/main" id="{16F37DF8-D700-4FDD-B712-C349243FA7AD}"/>
                    </a:ext>
                  </a:extLst>
                </p14:cNvPr>
                <p14:cNvContentPartPr/>
                <p14:nvPr/>
              </p14:nvContentPartPr>
              <p14:xfrm>
                <a:off x="5312820" y="1547616"/>
                <a:ext cx="50400" cy="144720"/>
              </p14:xfrm>
            </p:contentPart>
          </mc:Choice>
          <mc:Fallback>
            <p:pic>
              <p:nvPicPr>
                <p:cNvPr id="473" name="Ink 472">
                  <a:extLst>
                    <a:ext uri="{FF2B5EF4-FFF2-40B4-BE49-F238E27FC236}">
                      <a16:creationId xmlns:a16="http://schemas.microsoft.com/office/drawing/2014/main" id="{16F37DF8-D700-4FDD-B712-C349243FA7AD}"/>
                    </a:ext>
                  </a:extLst>
                </p:cNvPr>
                <p:cNvPicPr/>
                <p:nvPr/>
              </p:nvPicPr>
              <p:blipFill>
                <a:blip r:embed="rId282"/>
                <a:stretch>
                  <a:fillRect/>
                </a:stretch>
              </p:blipFill>
              <p:spPr>
                <a:xfrm>
                  <a:off x="5305923" y="1540750"/>
                  <a:ext cx="64194" cy="158453"/>
                </a:xfrm>
                <a:prstGeom prst="rect">
                  <a:avLst/>
                </a:prstGeom>
              </p:spPr>
            </p:pic>
          </mc:Fallback>
        </mc:AlternateContent>
        <mc:AlternateContent xmlns:mc="http://schemas.openxmlformats.org/markup-compatibility/2006">
          <mc:Choice xmlns:p14="http://schemas.microsoft.com/office/powerpoint/2010/main" Requires="p14">
            <p:contentPart p14:bwMode="auto" r:id="rId283">
              <p14:nvContentPartPr>
                <p14:cNvPr id="474" name="Ink 473">
                  <a:extLst>
                    <a:ext uri="{FF2B5EF4-FFF2-40B4-BE49-F238E27FC236}">
                      <a16:creationId xmlns:a16="http://schemas.microsoft.com/office/drawing/2014/main" id="{3DBC7AE4-9550-4EFB-A3BF-E02490DD150A}"/>
                    </a:ext>
                  </a:extLst>
                </p14:cNvPr>
                <p14:cNvContentPartPr/>
                <p14:nvPr/>
              </p14:nvContentPartPr>
              <p14:xfrm>
                <a:off x="5434500" y="1591536"/>
                <a:ext cx="68040" cy="67680"/>
              </p14:xfrm>
            </p:contentPart>
          </mc:Choice>
          <mc:Fallback>
            <p:pic>
              <p:nvPicPr>
                <p:cNvPr id="474" name="Ink 473">
                  <a:extLst>
                    <a:ext uri="{FF2B5EF4-FFF2-40B4-BE49-F238E27FC236}">
                      <a16:creationId xmlns:a16="http://schemas.microsoft.com/office/drawing/2014/main" id="{3DBC7AE4-9550-4EFB-A3BF-E02490DD150A}"/>
                    </a:ext>
                  </a:extLst>
                </p:cNvPr>
                <p:cNvPicPr/>
                <p:nvPr/>
              </p:nvPicPr>
              <p:blipFill>
                <a:blip r:embed="rId284"/>
                <a:stretch>
                  <a:fillRect/>
                </a:stretch>
              </p:blipFill>
              <p:spPr>
                <a:xfrm>
                  <a:off x="5427643" y="1584662"/>
                  <a:ext cx="81753" cy="81428"/>
                </a:xfrm>
                <a:prstGeom prst="rect">
                  <a:avLst/>
                </a:prstGeom>
              </p:spPr>
            </p:pic>
          </mc:Fallback>
        </mc:AlternateContent>
        <mc:AlternateContent xmlns:mc="http://schemas.openxmlformats.org/markup-compatibility/2006">
          <mc:Choice xmlns:p14="http://schemas.microsoft.com/office/powerpoint/2010/main" Requires="p14">
            <p:contentPart p14:bwMode="auto" r:id="rId285">
              <p14:nvContentPartPr>
                <p14:cNvPr id="475" name="Ink 474">
                  <a:extLst>
                    <a:ext uri="{FF2B5EF4-FFF2-40B4-BE49-F238E27FC236}">
                      <a16:creationId xmlns:a16="http://schemas.microsoft.com/office/drawing/2014/main" id="{833E4E31-20E8-4E6D-9635-A86F64904893}"/>
                    </a:ext>
                  </a:extLst>
                </p14:cNvPr>
                <p14:cNvContentPartPr/>
                <p14:nvPr/>
              </p14:nvContentPartPr>
              <p14:xfrm>
                <a:off x="5482740" y="1637976"/>
                <a:ext cx="56160" cy="39240"/>
              </p14:xfrm>
            </p:contentPart>
          </mc:Choice>
          <mc:Fallback>
            <p:pic>
              <p:nvPicPr>
                <p:cNvPr id="475" name="Ink 474">
                  <a:extLst>
                    <a:ext uri="{FF2B5EF4-FFF2-40B4-BE49-F238E27FC236}">
                      <a16:creationId xmlns:a16="http://schemas.microsoft.com/office/drawing/2014/main" id="{833E4E31-20E8-4E6D-9635-A86F64904893}"/>
                    </a:ext>
                  </a:extLst>
                </p:cNvPr>
                <p:cNvPicPr/>
                <p:nvPr/>
              </p:nvPicPr>
              <p:blipFill>
                <a:blip r:embed="rId286"/>
                <a:stretch>
                  <a:fillRect/>
                </a:stretch>
              </p:blipFill>
              <p:spPr>
                <a:xfrm>
                  <a:off x="5475852" y="1631082"/>
                  <a:ext cx="69935" cy="53027"/>
                </a:xfrm>
                <a:prstGeom prst="rect">
                  <a:avLst/>
                </a:prstGeom>
              </p:spPr>
            </p:pic>
          </mc:Fallback>
        </mc:AlternateContent>
        <mc:AlternateContent xmlns:mc="http://schemas.openxmlformats.org/markup-compatibility/2006">
          <mc:Choice xmlns:p14="http://schemas.microsoft.com/office/powerpoint/2010/main" Requires="p14">
            <p:contentPart p14:bwMode="auto" r:id="rId287">
              <p14:nvContentPartPr>
                <p14:cNvPr id="476" name="Ink 475">
                  <a:extLst>
                    <a:ext uri="{FF2B5EF4-FFF2-40B4-BE49-F238E27FC236}">
                      <a16:creationId xmlns:a16="http://schemas.microsoft.com/office/drawing/2014/main" id="{E07C32B1-FBCE-4167-9ED3-5846418590E3}"/>
                    </a:ext>
                  </a:extLst>
                </p14:cNvPr>
                <p14:cNvContentPartPr/>
                <p14:nvPr/>
              </p14:nvContentPartPr>
              <p14:xfrm>
                <a:off x="5569140" y="1599096"/>
                <a:ext cx="53280" cy="52920"/>
              </p14:xfrm>
            </p:contentPart>
          </mc:Choice>
          <mc:Fallback>
            <p:pic>
              <p:nvPicPr>
                <p:cNvPr id="476" name="Ink 475">
                  <a:extLst>
                    <a:ext uri="{FF2B5EF4-FFF2-40B4-BE49-F238E27FC236}">
                      <a16:creationId xmlns:a16="http://schemas.microsoft.com/office/drawing/2014/main" id="{E07C32B1-FBCE-4167-9ED3-5846418590E3}"/>
                    </a:ext>
                  </a:extLst>
                </p:cNvPr>
                <p:cNvPicPr/>
                <p:nvPr/>
              </p:nvPicPr>
              <p:blipFill>
                <a:blip r:embed="rId288"/>
                <a:stretch>
                  <a:fillRect/>
                </a:stretch>
              </p:blipFill>
              <p:spPr>
                <a:xfrm>
                  <a:off x="5562248" y="1592216"/>
                  <a:ext cx="67064" cy="66679"/>
                </a:xfrm>
                <a:prstGeom prst="rect">
                  <a:avLst/>
                </a:prstGeom>
              </p:spPr>
            </p:pic>
          </mc:Fallback>
        </mc:AlternateContent>
      </p:grpSp>
      <p:grpSp>
        <p:nvGrpSpPr>
          <p:cNvPr id="477" name="Group 476">
            <a:extLst>
              <a:ext uri="{FF2B5EF4-FFF2-40B4-BE49-F238E27FC236}">
                <a16:creationId xmlns:a16="http://schemas.microsoft.com/office/drawing/2014/main" id="{264CD522-EB3F-43C6-AB1F-68F975394FC2}"/>
              </a:ext>
            </a:extLst>
          </p:cNvPr>
          <p:cNvGrpSpPr/>
          <p:nvPr/>
        </p:nvGrpSpPr>
        <p:grpSpPr>
          <a:xfrm>
            <a:off x="7799860" y="1560874"/>
            <a:ext cx="641302" cy="123743"/>
            <a:chOff x="5751300" y="1557336"/>
            <a:chExt cx="470160" cy="90720"/>
          </a:xfrm>
        </p:grpSpPr>
        <mc:AlternateContent xmlns:mc="http://schemas.openxmlformats.org/markup-compatibility/2006">
          <mc:Choice xmlns:p14="http://schemas.microsoft.com/office/powerpoint/2010/main" Requires="p14">
            <p:contentPart p14:bwMode="auto" r:id="rId289">
              <p14:nvContentPartPr>
                <p14:cNvPr id="478" name="Ink 477">
                  <a:extLst>
                    <a:ext uri="{FF2B5EF4-FFF2-40B4-BE49-F238E27FC236}">
                      <a16:creationId xmlns:a16="http://schemas.microsoft.com/office/drawing/2014/main" id="{33341430-8EEC-440A-82CD-F1EDE99E0F1B}"/>
                    </a:ext>
                  </a:extLst>
                </p14:cNvPr>
                <p14:cNvContentPartPr/>
                <p14:nvPr/>
              </p14:nvContentPartPr>
              <p14:xfrm>
                <a:off x="5790180" y="1562736"/>
                <a:ext cx="41400" cy="78480"/>
              </p14:xfrm>
            </p:contentPart>
          </mc:Choice>
          <mc:Fallback>
            <p:pic>
              <p:nvPicPr>
                <p:cNvPr id="478" name="Ink 477">
                  <a:extLst>
                    <a:ext uri="{FF2B5EF4-FFF2-40B4-BE49-F238E27FC236}">
                      <a16:creationId xmlns:a16="http://schemas.microsoft.com/office/drawing/2014/main" id="{33341430-8EEC-440A-82CD-F1EDE99E0F1B}"/>
                    </a:ext>
                  </a:extLst>
                </p:cNvPr>
                <p:cNvPicPr/>
                <p:nvPr/>
              </p:nvPicPr>
              <p:blipFill>
                <a:blip r:embed="rId290"/>
                <a:stretch>
                  <a:fillRect/>
                </a:stretch>
              </p:blipFill>
              <p:spPr>
                <a:xfrm>
                  <a:off x="5783280" y="1555866"/>
                  <a:ext cx="55200" cy="92221"/>
                </a:xfrm>
                <a:prstGeom prst="rect">
                  <a:avLst/>
                </a:prstGeom>
              </p:spPr>
            </p:pic>
          </mc:Fallback>
        </mc:AlternateContent>
        <mc:AlternateContent xmlns:mc="http://schemas.openxmlformats.org/markup-compatibility/2006">
          <mc:Choice xmlns:p14="http://schemas.microsoft.com/office/powerpoint/2010/main" Requires="p14">
            <p:contentPart p14:bwMode="auto" r:id="rId291">
              <p14:nvContentPartPr>
                <p14:cNvPr id="479" name="Ink 478">
                  <a:extLst>
                    <a:ext uri="{FF2B5EF4-FFF2-40B4-BE49-F238E27FC236}">
                      <a16:creationId xmlns:a16="http://schemas.microsoft.com/office/drawing/2014/main" id="{612F8EAF-1240-454A-B4AD-5C2176BB279C}"/>
                    </a:ext>
                  </a:extLst>
                </p14:cNvPr>
                <p14:cNvContentPartPr/>
                <p14:nvPr/>
              </p14:nvContentPartPr>
              <p14:xfrm>
                <a:off x="5751300" y="1607016"/>
                <a:ext cx="101160" cy="14040"/>
              </p14:xfrm>
            </p:contentPart>
          </mc:Choice>
          <mc:Fallback>
            <p:pic>
              <p:nvPicPr>
                <p:cNvPr id="479" name="Ink 478">
                  <a:extLst>
                    <a:ext uri="{FF2B5EF4-FFF2-40B4-BE49-F238E27FC236}">
                      <a16:creationId xmlns:a16="http://schemas.microsoft.com/office/drawing/2014/main" id="{612F8EAF-1240-454A-B4AD-5C2176BB279C}"/>
                    </a:ext>
                  </a:extLst>
                </p:cNvPr>
                <p:cNvPicPr/>
                <p:nvPr/>
              </p:nvPicPr>
              <p:blipFill>
                <a:blip r:embed="rId292"/>
                <a:stretch>
                  <a:fillRect/>
                </a:stretch>
              </p:blipFill>
              <p:spPr>
                <a:xfrm>
                  <a:off x="5744433" y="1599996"/>
                  <a:ext cx="114895" cy="28080"/>
                </a:xfrm>
                <a:prstGeom prst="rect">
                  <a:avLst/>
                </a:prstGeom>
              </p:spPr>
            </p:pic>
          </mc:Fallback>
        </mc:AlternateContent>
        <mc:AlternateContent xmlns:mc="http://schemas.openxmlformats.org/markup-compatibility/2006">
          <mc:Choice xmlns:p14="http://schemas.microsoft.com/office/powerpoint/2010/main" Requires="p14">
            <p:contentPart p14:bwMode="auto" r:id="rId293">
              <p14:nvContentPartPr>
                <p14:cNvPr id="480" name="Ink 479">
                  <a:extLst>
                    <a:ext uri="{FF2B5EF4-FFF2-40B4-BE49-F238E27FC236}">
                      <a16:creationId xmlns:a16="http://schemas.microsoft.com/office/drawing/2014/main" id="{69375A88-9FA9-4A15-84F1-82738CCC30AA}"/>
                    </a:ext>
                  </a:extLst>
                </p14:cNvPr>
                <p14:cNvContentPartPr/>
                <p14:nvPr/>
              </p14:nvContentPartPr>
              <p14:xfrm>
                <a:off x="5933460" y="1607016"/>
                <a:ext cx="34200" cy="37080"/>
              </p14:xfrm>
            </p:contentPart>
          </mc:Choice>
          <mc:Fallback>
            <p:pic>
              <p:nvPicPr>
                <p:cNvPr id="480" name="Ink 479">
                  <a:extLst>
                    <a:ext uri="{FF2B5EF4-FFF2-40B4-BE49-F238E27FC236}">
                      <a16:creationId xmlns:a16="http://schemas.microsoft.com/office/drawing/2014/main" id="{69375A88-9FA9-4A15-84F1-82738CCC30AA}"/>
                    </a:ext>
                  </a:extLst>
                </p:cNvPr>
                <p:cNvPicPr/>
                <p:nvPr/>
              </p:nvPicPr>
              <p:blipFill>
                <a:blip r:embed="rId294"/>
                <a:stretch>
                  <a:fillRect/>
                </a:stretch>
              </p:blipFill>
              <p:spPr>
                <a:xfrm>
                  <a:off x="5926567" y="1600130"/>
                  <a:ext cx="47986" cy="50853"/>
                </a:xfrm>
                <a:prstGeom prst="rect">
                  <a:avLst/>
                </a:prstGeom>
              </p:spPr>
            </p:pic>
          </mc:Fallback>
        </mc:AlternateContent>
        <mc:AlternateContent xmlns:mc="http://schemas.openxmlformats.org/markup-compatibility/2006">
          <mc:Choice xmlns:p14="http://schemas.microsoft.com/office/powerpoint/2010/main" Requires="p14">
            <p:contentPart p14:bwMode="auto" r:id="rId295">
              <p14:nvContentPartPr>
                <p14:cNvPr id="481" name="Ink 480">
                  <a:extLst>
                    <a:ext uri="{FF2B5EF4-FFF2-40B4-BE49-F238E27FC236}">
                      <a16:creationId xmlns:a16="http://schemas.microsoft.com/office/drawing/2014/main" id="{96A57162-5CDF-4C23-945B-25774D92528C}"/>
                    </a:ext>
                  </a:extLst>
                </p14:cNvPr>
                <p14:cNvContentPartPr/>
                <p14:nvPr/>
              </p14:nvContentPartPr>
              <p14:xfrm>
                <a:off x="5947860" y="1557336"/>
                <a:ext cx="70920" cy="85320"/>
              </p14:xfrm>
            </p:contentPart>
          </mc:Choice>
          <mc:Fallback>
            <p:pic>
              <p:nvPicPr>
                <p:cNvPr id="481" name="Ink 480">
                  <a:extLst>
                    <a:ext uri="{FF2B5EF4-FFF2-40B4-BE49-F238E27FC236}">
                      <a16:creationId xmlns:a16="http://schemas.microsoft.com/office/drawing/2014/main" id="{96A57162-5CDF-4C23-945B-25774D92528C}"/>
                    </a:ext>
                  </a:extLst>
                </p:cNvPr>
                <p:cNvPicPr/>
                <p:nvPr/>
              </p:nvPicPr>
              <p:blipFill>
                <a:blip r:embed="rId296"/>
                <a:stretch>
                  <a:fillRect/>
                </a:stretch>
              </p:blipFill>
              <p:spPr>
                <a:xfrm>
                  <a:off x="5940980" y="1550489"/>
                  <a:ext cx="84681" cy="98750"/>
                </a:xfrm>
                <a:prstGeom prst="rect">
                  <a:avLst/>
                </a:prstGeom>
              </p:spPr>
            </p:pic>
          </mc:Fallback>
        </mc:AlternateContent>
        <mc:AlternateContent xmlns:mc="http://schemas.openxmlformats.org/markup-compatibility/2006">
          <mc:Choice xmlns:p14="http://schemas.microsoft.com/office/powerpoint/2010/main" Requires="p14">
            <p:contentPart p14:bwMode="auto" r:id="rId297">
              <p14:nvContentPartPr>
                <p14:cNvPr id="482" name="Ink 481">
                  <a:extLst>
                    <a:ext uri="{FF2B5EF4-FFF2-40B4-BE49-F238E27FC236}">
                      <a16:creationId xmlns:a16="http://schemas.microsoft.com/office/drawing/2014/main" id="{9C00D78A-0CA3-4746-AE7C-D6C6F1F0517F}"/>
                    </a:ext>
                  </a:extLst>
                </p14:cNvPr>
                <p14:cNvContentPartPr/>
                <p14:nvPr/>
              </p14:nvContentPartPr>
              <p14:xfrm>
                <a:off x="6041820" y="1560216"/>
                <a:ext cx="65160" cy="72000"/>
              </p14:xfrm>
            </p:contentPart>
          </mc:Choice>
          <mc:Fallback>
            <p:pic>
              <p:nvPicPr>
                <p:cNvPr id="482" name="Ink 481">
                  <a:extLst>
                    <a:ext uri="{FF2B5EF4-FFF2-40B4-BE49-F238E27FC236}">
                      <a16:creationId xmlns:a16="http://schemas.microsoft.com/office/drawing/2014/main" id="{9C00D78A-0CA3-4746-AE7C-D6C6F1F0517F}"/>
                    </a:ext>
                  </a:extLst>
                </p:cNvPr>
                <p:cNvPicPr/>
                <p:nvPr/>
              </p:nvPicPr>
              <p:blipFill>
                <a:blip r:embed="rId298"/>
                <a:stretch>
                  <a:fillRect/>
                </a:stretch>
              </p:blipFill>
              <p:spPr>
                <a:xfrm>
                  <a:off x="6034933" y="1553359"/>
                  <a:ext cx="78934" cy="85714"/>
                </a:xfrm>
                <a:prstGeom prst="rect">
                  <a:avLst/>
                </a:prstGeom>
              </p:spPr>
            </p:pic>
          </mc:Fallback>
        </mc:AlternateContent>
        <mc:AlternateContent xmlns:mc="http://schemas.openxmlformats.org/markup-compatibility/2006">
          <mc:Choice xmlns:p14="http://schemas.microsoft.com/office/powerpoint/2010/main" Requires="p14">
            <p:contentPart p14:bwMode="auto" r:id="rId299">
              <p14:nvContentPartPr>
                <p14:cNvPr id="483" name="Ink 482">
                  <a:extLst>
                    <a:ext uri="{FF2B5EF4-FFF2-40B4-BE49-F238E27FC236}">
                      <a16:creationId xmlns:a16="http://schemas.microsoft.com/office/drawing/2014/main" id="{7B213D78-CE37-4F5A-84A5-2DB3C9720394}"/>
                    </a:ext>
                  </a:extLst>
                </p14:cNvPr>
                <p14:cNvContentPartPr/>
                <p14:nvPr/>
              </p14:nvContentPartPr>
              <p14:xfrm>
                <a:off x="6088620" y="1617456"/>
                <a:ext cx="41760" cy="30600"/>
              </p14:xfrm>
            </p:contentPart>
          </mc:Choice>
          <mc:Fallback>
            <p:pic>
              <p:nvPicPr>
                <p:cNvPr id="483" name="Ink 482">
                  <a:extLst>
                    <a:ext uri="{FF2B5EF4-FFF2-40B4-BE49-F238E27FC236}">
                      <a16:creationId xmlns:a16="http://schemas.microsoft.com/office/drawing/2014/main" id="{7B213D78-CE37-4F5A-84A5-2DB3C9720394}"/>
                    </a:ext>
                  </a:extLst>
                </p:cNvPr>
                <p:cNvPicPr/>
                <p:nvPr/>
              </p:nvPicPr>
              <p:blipFill>
                <a:blip r:embed="rId300"/>
                <a:stretch>
                  <a:fillRect/>
                </a:stretch>
              </p:blipFill>
              <p:spPr>
                <a:xfrm>
                  <a:off x="6081748" y="1610538"/>
                  <a:ext cx="55504" cy="44437"/>
                </a:xfrm>
                <a:prstGeom prst="rect">
                  <a:avLst/>
                </a:prstGeom>
              </p:spPr>
            </p:pic>
          </mc:Fallback>
        </mc:AlternateContent>
        <mc:AlternateContent xmlns:mc="http://schemas.openxmlformats.org/markup-compatibility/2006">
          <mc:Choice xmlns:p14="http://schemas.microsoft.com/office/powerpoint/2010/main" Requires="p14">
            <p:contentPart p14:bwMode="auto" r:id="rId301">
              <p14:nvContentPartPr>
                <p14:cNvPr id="484" name="Ink 483">
                  <a:extLst>
                    <a:ext uri="{FF2B5EF4-FFF2-40B4-BE49-F238E27FC236}">
                      <a16:creationId xmlns:a16="http://schemas.microsoft.com/office/drawing/2014/main" id="{A0BF56DF-BA89-4089-88F2-919BF5D38447}"/>
                    </a:ext>
                  </a:extLst>
                </p14:cNvPr>
                <p14:cNvContentPartPr/>
                <p14:nvPr/>
              </p14:nvContentPartPr>
              <p14:xfrm>
                <a:off x="6178980" y="1587576"/>
                <a:ext cx="42480" cy="54000"/>
              </p14:xfrm>
            </p:contentPart>
          </mc:Choice>
          <mc:Fallback>
            <p:pic>
              <p:nvPicPr>
                <p:cNvPr id="484" name="Ink 483">
                  <a:extLst>
                    <a:ext uri="{FF2B5EF4-FFF2-40B4-BE49-F238E27FC236}">
                      <a16:creationId xmlns:a16="http://schemas.microsoft.com/office/drawing/2014/main" id="{A0BF56DF-BA89-4089-88F2-919BF5D38447}"/>
                    </a:ext>
                  </a:extLst>
                </p:cNvPr>
                <p:cNvPicPr/>
                <p:nvPr/>
              </p:nvPicPr>
              <p:blipFill>
                <a:blip r:embed="rId302"/>
                <a:stretch>
                  <a:fillRect/>
                </a:stretch>
              </p:blipFill>
              <p:spPr>
                <a:xfrm>
                  <a:off x="6172120" y="1580694"/>
                  <a:ext cx="55936" cy="67500"/>
                </a:xfrm>
                <a:prstGeom prst="rect">
                  <a:avLst/>
                </a:prstGeom>
              </p:spPr>
            </p:pic>
          </mc:Fallback>
        </mc:AlternateContent>
      </p:grpSp>
      <p:grpSp>
        <p:nvGrpSpPr>
          <p:cNvPr id="485" name="Group 484">
            <a:extLst>
              <a:ext uri="{FF2B5EF4-FFF2-40B4-BE49-F238E27FC236}">
                <a16:creationId xmlns:a16="http://schemas.microsoft.com/office/drawing/2014/main" id="{9B9F010B-91EC-439B-AAF9-CCCC79F4CC42}"/>
              </a:ext>
            </a:extLst>
          </p:cNvPr>
          <p:cNvGrpSpPr/>
          <p:nvPr/>
        </p:nvGrpSpPr>
        <p:grpSpPr>
          <a:xfrm>
            <a:off x="123501" y="1595851"/>
            <a:ext cx="1338065" cy="784195"/>
            <a:chOff x="123503" y="1582979"/>
            <a:chExt cx="980997" cy="574920"/>
          </a:xfrm>
        </p:grpSpPr>
        <mc:AlternateContent xmlns:mc="http://schemas.openxmlformats.org/markup-compatibility/2006">
          <mc:Choice xmlns:p14="http://schemas.microsoft.com/office/powerpoint/2010/main" Requires="p14">
            <p:contentPart p14:bwMode="auto" r:id="rId303">
              <p14:nvContentPartPr>
                <p14:cNvPr id="486" name="Ink 485">
                  <a:extLst>
                    <a:ext uri="{FF2B5EF4-FFF2-40B4-BE49-F238E27FC236}">
                      <a16:creationId xmlns:a16="http://schemas.microsoft.com/office/drawing/2014/main" id="{ED5F3D41-E523-4463-9191-CAC351954BBC}"/>
                    </a:ext>
                  </a:extLst>
                </p14:cNvPr>
                <p14:cNvContentPartPr/>
                <p14:nvPr/>
              </p14:nvContentPartPr>
              <p14:xfrm>
                <a:off x="124222" y="1681619"/>
                <a:ext cx="10800" cy="113760"/>
              </p14:xfrm>
            </p:contentPart>
          </mc:Choice>
          <mc:Fallback>
            <p:pic>
              <p:nvPicPr>
                <p:cNvPr id="486" name="Ink 485">
                  <a:extLst>
                    <a:ext uri="{FF2B5EF4-FFF2-40B4-BE49-F238E27FC236}">
                      <a16:creationId xmlns:a16="http://schemas.microsoft.com/office/drawing/2014/main" id="{ED5F3D41-E523-4463-9191-CAC351954BBC}"/>
                    </a:ext>
                  </a:extLst>
                </p:cNvPr>
                <p:cNvPicPr/>
                <p:nvPr/>
              </p:nvPicPr>
              <p:blipFill>
                <a:blip r:embed="rId304"/>
                <a:stretch>
                  <a:fillRect/>
                </a:stretch>
              </p:blipFill>
              <p:spPr>
                <a:xfrm>
                  <a:off x="117202" y="1674756"/>
                  <a:ext cx="24840" cy="127221"/>
                </a:xfrm>
                <a:prstGeom prst="rect">
                  <a:avLst/>
                </a:prstGeom>
              </p:spPr>
            </p:pic>
          </mc:Fallback>
        </mc:AlternateContent>
        <mc:AlternateContent xmlns:mc="http://schemas.openxmlformats.org/markup-compatibility/2006">
          <mc:Choice xmlns:p14="http://schemas.microsoft.com/office/powerpoint/2010/main" Requires="p14">
            <p:contentPart p14:bwMode="auto" r:id="rId305">
              <p14:nvContentPartPr>
                <p14:cNvPr id="487" name="Ink 486">
                  <a:extLst>
                    <a:ext uri="{FF2B5EF4-FFF2-40B4-BE49-F238E27FC236}">
                      <a16:creationId xmlns:a16="http://schemas.microsoft.com/office/drawing/2014/main" id="{3455F7EB-6DC9-497C-B5A8-F9E374F6DC98}"/>
                    </a:ext>
                  </a:extLst>
                </p14:cNvPr>
                <p14:cNvContentPartPr/>
                <p14:nvPr/>
              </p14:nvContentPartPr>
              <p14:xfrm>
                <a:off x="123503" y="1684859"/>
                <a:ext cx="61561" cy="56160"/>
              </p14:xfrm>
            </p:contentPart>
          </mc:Choice>
          <mc:Fallback>
            <p:pic>
              <p:nvPicPr>
                <p:cNvPr id="487" name="Ink 486">
                  <a:extLst>
                    <a:ext uri="{FF2B5EF4-FFF2-40B4-BE49-F238E27FC236}">
                      <a16:creationId xmlns:a16="http://schemas.microsoft.com/office/drawing/2014/main" id="{3455F7EB-6DC9-497C-B5A8-F9E374F6DC98}"/>
                    </a:ext>
                  </a:extLst>
                </p:cNvPr>
                <p:cNvPicPr/>
                <p:nvPr/>
              </p:nvPicPr>
              <p:blipFill>
                <a:blip r:embed="rId306"/>
                <a:stretch>
                  <a:fillRect/>
                </a:stretch>
              </p:blipFill>
              <p:spPr>
                <a:xfrm>
                  <a:off x="116634" y="1677971"/>
                  <a:ext cx="75300" cy="69935"/>
                </a:xfrm>
                <a:prstGeom prst="rect">
                  <a:avLst/>
                </a:prstGeom>
              </p:spPr>
            </p:pic>
          </mc:Fallback>
        </mc:AlternateContent>
        <mc:AlternateContent xmlns:mc="http://schemas.openxmlformats.org/markup-compatibility/2006">
          <mc:Choice xmlns:p14="http://schemas.microsoft.com/office/powerpoint/2010/main" Requires="p14">
            <p:contentPart p14:bwMode="auto" r:id="rId307">
              <p14:nvContentPartPr>
                <p14:cNvPr id="488" name="Ink 487">
                  <a:extLst>
                    <a:ext uri="{FF2B5EF4-FFF2-40B4-BE49-F238E27FC236}">
                      <a16:creationId xmlns:a16="http://schemas.microsoft.com/office/drawing/2014/main" id="{D94065E1-B3F2-44D0-A801-D1BA87047AB4}"/>
                    </a:ext>
                  </a:extLst>
                </p14:cNvPr>
                <p14:cNvContentPartPr/>
                <p14:nvPr/>
              </p14:nvContentPartPr>
              <p14:xfrm>
                <a:off x="177143" y="1658579"/>
                <a:ext cx="66241" cy="122760"/>
              </p14:xfrm>
            </p:contentPart>
          </mc:Choice>
          <mc:Fallback>
            <p:pic>
              <p:nvPicPr>
                <p:cNvPr id="488" name="Ink 487">
                  <a:extLst>
                    <a:ext uri="{FF2B5EF4-FFF2-40B4-BE49-F238E27FC236}">
                      <a16:creationId xmlns:a16="http://schemas.microsoft.com/office/drawing/2014/main" id="{D94065E1-B3F2-44D0-A801-D1BA87047AB4}"/>
                    </a:ext>
                  </a:extLst>
                </p:cNvPr>
                <p:cNvPicPr/>
                <p:nvPr/>
              </p:nvPicPr>
              <p:blipFill>
                <a:blip r:embed="rId308"/>
                <a:stretch>
                  <a:fillRect/>
                </a:stretch>
              </p:blipFill>
              <p:spPr>
                <a:xfrm>
                  <a:off x="170281" y="1651700"/>
                  <a:ext cx="79964" cy="136518"/>
                </a:xfrm>
                <a:prstGeom prst="rect">
                  <a:avLst/>
                </a:prstGeom>
              </p:spPr>
            </p:pic>
          </mc:Fallback>
        </mc:AlternateContent>
        <mc:AlternateContent xmlns:mc="http://schemas.openxmlformats.org/markup-compatibility/2006">
          <mc:Choice xmlns:p14="http://schemas.microsoft.com/office/powerpoint/2010/main" Requires="p14">
            <p:contentPart p14:bwMode="auto" r:id="rId309">
              <p14:nvContentPartPr>
                <p14:cNvPr id="489" name="Ink 488">
                  <a:extLst>
                    <a:ext uri="{FF2B5EF4-FFF2-40B4-BE49-F238E27FC236}">
                      <a16:creationId xmlns:a16="http://schemas.microsoft.com/office/drawing/2014/main" id="{A631F262-B2AD-40AE-A7D1-1A556B029E45}"/>
                    </a:ext>
                  </a:extLst>
                </p14:cNvPr>
                <p14:cNvContentPartPr/>
                <p14:nvPr/>
              </p14:nvContentPartPr>
              <p14:xfrm>
                <a:off x="266785" y="1722659"/>
                <a:ext cx="50401" cy="66240"/>
              </p14:xfrm>
            </p:contentPart>
          </mc:Choice>
          <mc:Fallback>
            <p:pic>
              <p:nvPicPr>
                <p:cNvPr id="489" name="Ink 488">
                  <a:extLst>
                    <a:ext uri="{FF2B5EF4-FFF2-40B4-BE49-F238E27FC236}">
                      <a16:creationId xmlns:a16="http://schemas.microsoft.com/office/drawing/2014/main" id="{A631F262-B2AD-40AE-A7D1-1A556B029E45}"/>
                    </a:ext>
                  </a:extLst>
                </p:cNvPr>
                <p:cNvPicPr/>
                <p:nvPr/>
              </p:nvPicPr>
              <p:blipFill>
                <a:blip r:embed="rId310"/>
                <a:stretch>
                  <a:fillRect/>
                </a:stretch>
              </p:blipFill>
              <p:spPr>
                <a:xfrm>
                  <a:off x="259888" y="1715770"/>
                  <a:ext cx="64195" cy="80018"/>
                </a:xfrm>
                <a:prstGeom prst="rect">
                  <a:avLst/>
                </a:prstGeom>
              </p:spPr>
            </p:pic>
          </mc:Fallback>
        </mc:AlternateContent>
        <mc:AlternateContent xmlns:mc="http://schemas.openxmlformats.org/markup-compatibility/2006">
          <mc:Choice xmlns:p14="http://schemas.microsoft.com/office/powerpoint/2010/main" Requires="p14">
            <p:contentPart p14:bwMode="auto" r:id="rId311">
              <p14:nvContentPartPr>
                <p14:cNvPr id="490" name="Ink 489">
                  <a:extLst>
                    <a:ext uri="{FF2B5EF4-FFF2-40B4-BE49-F238E27FC236}">
                      <a16:creationId xmlns:a16="http://schemas.microsoft.com/office/drawing/2014/main" id="{9D2136E1-7DA3-4413-BFAF-610D45296F3F}"/>
                    </a:ext>
                  </a:extLst>
                </p14:cNvPr>
                <p14:cNvContentPartPr/>
                <p14:nvPr/>
              </p14:nvContentPartPr>
              <p14:xfrm>
                <a:off x="337346" y="1715459"/>
                <a:ext cx="88201" cy="70920"/>
              </p14:xfrm>
            </p:contentPart>
          </mc:Choice>
          <mc:Fallback>
            <p:pic>
              <p:nvPicPr>
                <p:cNvPr id="490" name="Ink 489">
                  <a:extLst>
                    <a:ext uri="{FF2B5EF4-FFF2-40B4-BE49-F238E27FC236}">
                      <a16:creationId xmlns:a16="http://schemas.microsoft.com/office/drawing/2014/main" id="{9D2136E1-7DA3-4413-BFAF-610D45296F3F}"/>
                    </a:ext>
                  </a:extLst>
                </p:cNvPr>
                <p:cNvPicPr/>
                <p:nvPr/>
              </p:nvPicPr>
              <p:blipFill>
                <a:blip r:embed="rId312"/>
                <a:stretch>
                  <a:fillRect/>
                </a:stretch>
              </p:blipFill>
              <p:spPr>
                <a:xfrm>
                  <a:off x="330459" y="1708579"/>
                  <a:ext cx="101974" cy="84681"/>
                </a:xfrm>
                <a:prstGeom prst="rect">
                  <a:avLst/>
                </a:prstGeom>
              </p:spPr>
            </p:pic>
          </mc:Fallback>
        </mc:AlternateContent>
        <mc:AlternateContent xmlns:mc="http://schemas.openxmlformats.org/markup-compatibility/2006">
          <mc:Choice xmlns:p14="http://schemas.microsoft.com/office/powerpoint/2010/main" Requires="p14">
            <p:contentPart p14:bwMode="auto" r:id="rId313">
              <p14:nvContentPartPr>
                <p14:cNvPr id="491" name="Ink 490">
                  <a:extLst>
                    <a:ext uri="{FF2B5EF4-FFF2-40B4-BE49-F238E27FC236}">
                      <a16:creationId xmlns:a16="http://schemas.microsoft.com/office/drawing/2014/main" id="{CD59BFAA-6EA1-4C3B-9CD8-DF8606C454D4}"/>
                    </a:ext>
                  </a:extLst>
                </p14:cNvPr>
                <p14:cNvContentPartPr/>
                <p14:nvPr/>
              </p14:nvContentPartPr>
              <p14:xfrm>
                <a:off x="417987" y="1657499"/>
                <a:ext cx="63721" cy="116280"/>
              </p14:xfrm>
            </p:contentPart>
          </mc:Choice>
          <mc:Fallback>
            <p:pic>
              <p:nvPicPr>
                <p:cNvPr id="491" name="Ink 490">
                  <a:extLst>
                    <a:ext uri="{FF2B5EF4-FFF2-40B4-BE49-F238E27FC236}">
                      <a16:creationId xmlns:a16="http://schemas.microsoft.com/office/drawing/2014/main" id="{CD59BFAA-6EA1-4C3B-9CD8-DF8606C454D4}"/>
                    </a:ext>
                  </a:extLst>
                </p:cNvPr>
                <p:cNvPicPr/>
                <p:nvPr/>
              </p:nvPicPr>
              <p:blipFill>
                <a:blip r:embed="rId314"/>
                <a:stretch>
                  <a:fillRect/>
                </a:stretch>
              </p:blipFill>
              <p:spPr>
                <a:xfrm>
                  <a:off x="411113" y="1650643"/>
                  <a:ext cx="77470" cy="129991"/>
                </a:xfrm>
                <a:prstGeom prst="rect">
                  <a:avLst/>
                </a:prstGeom>
              </p:spPr>
            </p:pic>
          </mc:Fallback>
        </mc:AlternateContent>
        <mc:AlternateContent xmlns:mc="http://schemas.openxmlformats.org/markup-compatibility/2006">
          <mc:Choice xmlns:p14="http://schemas.microsoft.com/office/powerpoint/2010/main" Requires="p14">
            <p:contentPart p14:bwMode="auto" r:id="rId315">
              <p14:nvContentPartPr>
                <p14:cNvPr id="492" name="Ink 491">
                  <a:extLst>
                    <a:ext uri="{FF2B5EF4-FFF2-40B4-BE49-F238E27FC236}">
                      <a16:creationId xmlns:a16="http://schemas.microsoft.com/office/drawing/2014/main" id="{EB45E6EA-DACD-4634-B19D-FF4EC5802838}"/>
                    </a:ext>
                  </a:extLst>
                </p14:cNvPr>
                <p14:cNvContentPartPr/>
                <p14:nvPr/>
              </p14:nvContentPartPr>
              <p14:xfrm>
                <a:off x="491429" y="1720859"/>
                <a:ext cx="59041" cy="60480"/>
              </p14:xfrm>
            </p:contentPart>
          </mc:Choice>
          <mc:Fallback>
            <p:pic>
              <p:nvPicPr>
                <p:cNvPr id="492" name="Ink 491">
                  <a:extLst>
                    <a:ext uri="{FF2B5EF4-FFF2-40B4-BE49-F238E27FC236}">
                      <a16:creationId xmlns:a16="http://schemas.microsoft.com/office/drawing/2014/main" id="{EB45E6EA-DACD-4634-B19D-FF4EC5802838}"/>
                    </a:ext>
                  </a:extLst>
                </p:cNvPr>
                <p:cNvPicPr/>
                <p:nvPr/>
              </p:nvPicPr>
              <p:blipFill>
                <a:blip r:embed="rId316"/>
                <a:stretch>
                  <a:fillRect/>
                </a:stretch>
              </p:blipFill>
              <p:spPr>
                <a:xfrm>
                  <a:off x="484545" y="1713962"/>
                  <a:ext cx="72808" cy="74274"/>
                </a:xfrm>
                <a:prstGeom prst="rect">
                  <a:avLst/>
                </a:prstGeom>
              </p:spPr>
            </p:pic>
          </mc:Fallback>
        </mc:AlternateContent>
        <mc:AlternateContent xmlns:mc="http://schemas.openxmlformats.org/markup-compatibility/2006">
          <mc:Choice xmlns:p14="http://schemas.microsoft.com/office/powerpoint/2010/main" Requires="p14">
            <p:contentPart p14:bwMode="auto" r:id="rId317">
              <p14:nvContentPartPr>
                <p14:cNvPr id="493" name="Ink 492">
                  <a:extLst>
                    <a:ext uri="{FF2B5EF4-FFF2-40B4-BE49-F238E27FC236}">
                      <a16:creationId xmlns:a16="http://schemas.microsoft.com/office/drawing/2014/main" id="{D5F1BC6D-BC61-425E-9282-E7777A4DA8FC}"/>
                    </a:ext>
                  </a:extLst>
                </p14:cNvPr>
                <p14:cNvContentPartPr/>
                <p14:nvPr/>
              </p14:nvContentPartPr>
              <p14:xfrm>
                <a:off x="570630" y="1717619"/>
                <a:ext cx="64081" cy="61200"/>
              </p14:xfrm>
            </p:contentPart>
          </mc:Choice>
          <mc:Fallback>
            <p:pic>
              <p:nvPicPr>
                <p:cNvPr id="493" name="Ink 492">
                  <a:extLst>
                    <a:ext uri="{FF2B5EF4-FFF2-40B4-BE49-F238E27FC236}">
                      <a16:creationId xmlns:a16="http://schemas.microsoft.com/office/drawing/2014/main" id="{D5F1BC6D-BC61-425E-9282-E7777A4DA8FC}"/>
                    </a:ext>
                  </a:extLst>
                </p:cNvPr>
                <p:cNvPicPr/>
                <p:nvPr/>
              </p:nvPicPr>
              <p:blipFill>
                <a:blip r:embed="rId318"/>
                <a:stretch>
                  <a:fillRect/>
                </a:stretch>
              </p:blipFill>
              <p:spPr>
                <a:xfrm>
                  <a:off x="563774" y="1710731"/>
                  <a:ext cx="77794" cy="74977"/>
                </a:xfrm>
                <a:prstGeom prst="rect">
                  <a:avLst/>
                </a:prstGeom>
              </p:spPr>
            </p:pic>
          </mc:Fallback>
        </mc:AlternateContent>
        <mc:AlternateContent xmlns:mc="http://schemas.openxmlformats.org/markup-compatibility/2006">
          <mc:Choice xmlns:p14="http://schemas.microsoft.com/office/powerpoint/2010/main" Requires="p14">
            <p:contentPart p14:bwMode="auto" r:id="rId319">
              <p14:nvContentPartPr>
                <p14:cNvPr id="494" name="Ink 493">
                  <a:extLst>
                    <a:ext uri="{FF2B5EF4-FFF2-40B4-BE49-F238E27FC236}">
                      <a16:creationId xmlns:a16="http://schemas.microsoft.com/office/drawing/2014/main" id="{70FBCC38-D6CB-4049-BDF7-DA10671E2D1B}"/>
                    </a:ext>
                  </a:extLst>
                </p14:cNvPr>
                <p14:cNvContentPartPr/>
                <p14:nvPr/>
              </p14:nvContentPartPr>
              <p14:xfrm>
                <a:off x="648391" y="1652819"/>
                <a:ext cx="8640" cy="56880"/>
              </p14:xfrm>
            </p:contentPart>
          </mc:Choice>
          <mc:Fallback>
            <p:pic>
              <p:nvPicPr>
                <p:cNvPr id="494" name="Ink 493">
                  <a:extLst>
                    <a:ext uri="{FF2B5EF4-FFF2-40B4-BE49-F238E27FC236}">
                      <a16:creationId xmlns:a16="http://schemas.microsoft.com/office/drawing/2014/main" id="{70FBCC38-D6CB-4049-BDF7-DA10671E2D1B}"/>
                    </a:ext>
                  </a:extLst>
                </p:cNvPr>
                <p:cNvPicPr/>
                <p:nvPr/>
              </p:nvPicPr>
              <p:blipFill>
                <a:blip r:embed="rId320"/>
                <a:stretch>
                  <a:fillRect/>
                </a:stretch>
              </p:blipFill>
              <p:spPr>
                <a:xfrm>
                  <a:off x="641584" y="1645972"/>
                  <a:ext cx="22255" cy="70573"/>
                </a:xfrm>
                <a:prstGeom prst="rect">
                  <a:avLst/>
                </a:prstGeom>
              </p:spPr>
            </p:pic>
          </mc:Fallback>
        </mc:AlternateContent>
        <mc:AlternateContent xmlns:mc="http://schemas.openxmlformats.org/markup-compatibility/2006">
          <mc:Choice xmlns:p14="http://schemas.microsoft.com/office/powerpoint/2010/main" Requires="p14">
            <p:contentPart p14:bwMode="auto" r:id="rId321">
              <p14:nvContentPartPr>
                <p14:cNvPr id="495" name="Ink 494">
                  <a:extLst>
                    <a:ext uri="{FF2B5EF4-FFF2-40B4-BE49-F238E27FC236}">
                      <a16:creationId xmlns:a16="http://schemas.microsoft.com/office/drawing/2014/main" id="{900870D1-6917-4BC5-98FE-11FA5F501253}"/>
                    </a:ext>
                  </a:extLst>
                </p14:cNvPr>
                <p14:cNvContentPartPr/>
                <p14:nvPr/>
              </p14:nvContentPartPr>
              <p14:xfrm>
                <a:off x="668551" y="1696379"/>
                <a:ext cx="69121" cy="73440"/>
              </p14:xfrm>
            </p:contentPart>
          </mc:Choice>
          <mc:Fallback>
            <p:pic>
              <p:nvPicPr>
                <p:cNvPr id="495" name="Ink 494">
                  <a:extLst>
                    <a:ext uri="{FF2B5EF4-FFF2-40B4-BE49-F238E27FC236}">
                      <a16:creationId xmlns:a16="http://schemas.microsoft.com/office/drawing/2014/main" id="{900870D1-6917-4BC5-98FE-11FA5F501253}"/>
                    </a:ext>
                  </a:extLst>
                </p:cNvPr>
                <p:cNvPicPr/>
                <p:nvPr/>
              </p:nvPicPr>
              <p:blipFill>
                <a:blip r:embed="rId322"/>
                <a:stretch>
                  <a:fillRect/>
                </a:stretch>
              </p:blipFill>
              <p:spPr>
                <a:xfrm>
                  <a:off x="661665" y="1689511"/>
                  <a:ext cx="82892" cy="87177"/>
                </a:xfrm>
                <a:prstGeom prst="rect">
                  <a:avLst/>
                </a:prstGeom>
              </p:spPr>
            </p:pic>
          </mc:Fallback>
        </mc:AlternateContent>
        <mc:AlternateContent xmlns:mc="http://schemas.openxmlformats.org/markup-compatibility/2006">
          <mc:Choice xmlns:p14="http://schemas.microsoft.com/office/powerpoint/2010/main" Requires="p14">
            <p:contentPart p14:bwMode="auto" r:id="rId323">
              <p14:nvContentPartPr>
                <p14:cNvPr id="496" name="Ink 495">
                  <a:extLst>
                    <a:ext uri="{FF2B5EF4-FFF2-40B4-BE49-F238E27FC236}">
                      <a16:creationId xmlns:a16="http://schemas.microsoft.com/office/drawing/2014/main" id="{0F99C734-6056-4A65-8132-9DFD0457B287}"/>
                    </a:ext>
                  </a:extLst>
                </p14:cNvPr>
                <p14:cNvContentPartPr/>
                <p14:nvPr/>
              </p14:nvContentPartPr>
              <p14:xfrm>
                <a:off x="151942" y="1889339"/>
                <a:ext cx="70561" cy="156960"/>
              </p14:xfrm>
            </p:contentPart>
          </mc:Choice>
          <mc:Fallback>
            <p:pic>
              <p:nvPicPr>
                <p:cNvPr id="496" name="Ink 495">
                  <a:extLst>
                    <a:ext uri="{FF2B5EF4-FFF2-40B4-BE49-F238E27FC236}">
                      <a16:creationId xmlns:a16="http://schemas.microsoft.com/office/drawing/2014/main" id="{0F99C734-6056-4A65-8132-9DFD0457B287}"/>
                    </a:ext>
                  </a:extLst>
                </p:cNvPr>
                <p:cNvPicPr/>
                <p:nvPr/>
              </p:nvPicPr>
              <p:blipFill>
                <a:blip r:embed="rId324"/>
                <a:stretch>
                  <a:fillRect/>
                </a:stretch>
              </p:blipFill>
              <p:spPr>
                <a:xfrm>
                  <a:off x="145097" y="1882480"/>
                  <a:ext cx="83989" cy="170678"/>
                </a:xfrm>
                <a:prstGeom prst="rect">
                  <a:avLst/>
                </a:prstGeom>
              </p:spPr>
            </p:pic>
          </mc:Fallback>
        </mc:AlternateContent>
        <mc:AlternateContent xmlns:mc="http://schemas.openxmlformats.org/markup-compatibility/2006">
          <mc:Choice xmlns:p14="http://schemas.microsoft.com/office/powerpoint/2010/main" Requires="p14">
            <p:contentPart p14:bwMode="auto" r:id="rId325">
              <p14:nvContentPartPr>
                <p14:cNvPr id="497" name="Ink 496">
                  <a:extLst>
                    <a:ext uri="{FF2B5EF4-FFF2-40B4-BE49-F238E27FC236}">
                      <a16:creationId xmlns:a16="http://schemas.microsoft.com/office/drawing/2014/main" id="{998BB5DF-23B3-48A8-89DF-1D6348CA218A}"/>
                    </a:ext>
                  </a:extLst>
                </p14:cNvPr>
                <p14:cNvContentPartPr/>
                <p14:nvPr/>
              </p14:nvContentPartPr>
              <p14:xfrm>
                <a:off x="167062" y="1981139"/>
                <a:ext cx="57241" cy="6840"/>
              </p14:xfrm>
            </p:contentPart>
          </mc:Choice>
          <mc:Fallback>
            <p:pic>
              <p:nvPicPr>
                <p:cNvPr id="497" name="Ink 496">
                  <a:extLst>
                    <a:ext uri="{FF2B5EF4-FFF2-40B4-BE49-F238E27FC236}">
                      <a16:creationId xmlns:a16="http://schemas.microsoft.com/office/drawing/2014/main" id="{998BB5DF-23B3-48A8-89DF-1D6348CA218A}"/>
                    </a:ext>
                  </a:extLst>
                </p:cNvPr>
                <p:cNvPicPr/>
                <p:nvPr/>
              </p:nvPicPr>
              <p:blipFill>
                <a:blip r:embed="rId326"/>
                <a:stretch>
                  <a:fillRect/>
                </a:stretch>
              </p:blipFill>
              <p:spPr>
                <a:xfrm>
                  <a:off x="160204" y="1974299"/>
                  <a:ext cx="70958" cy="20257"/>
                </a:xfrm>
                <a:prstGeom prst="rect">
                  <a:avLst/>
                </a:prstGeom>
              </p:spPr>
            </p:pic>
          </mc:Fallback>
        </mc:AlternateContent>
        <mc:AlternateContent xmlns:mc="http://schemas.openxmlformats.org/markup-compatibility/2006">
          <mc:Choice xmlns:p14="http://schemas.microsoft.com/office/powerpoint/2010/main" Requires="p14">
            <p:contentPart p14:bwMode="auto" r:id="rId327">
              <p14:nvContentPartPr>
                <p14:cNvPr id="498" name="Ink 497">
                  <a:extLst>
                    <a:ext uri="{FF2B5EF4-FFF2-40B4-BE49-F238E27FC236}">
                      <a16:creationId xmlns:a16="http://schemas.microsoft.com/office/drawing/2014/main" id="{AD0A777B-3939-4EAC-9FE9-021AD63F3E12}"/>
                    </a:ext>
                  </a:extLst>
                </p14:cNvPr>
                <p14:cNvContentPartPr/>
                <p14:nvPr/>
              </p14:nvContentPartPr>
              <p14:xfrm>
                <a:off x="249144" y="1938299"/>
                <a:ext cx="80281" cy="83160"/>
              </p14:xfrm>
            </p:contentPart>
          </mc:Choice>
          <mc:Fallback>
            <p:pic>
              <p:nvPicPr>
                <p:cNvPr id="498" name="Ink 497">
                  <a:extLst>
                    <a:ext uri="{FF2B5EF4-FFF2-40B4-BE49-F238E27FC236}">
                      <a16:creationId xmlns:a16="http://schemas.microsoft.com/office/drawing/2014/main" id="{AD0A777B-3939-4EAC-9FE9-021AD63F3E12}"/>
                    </a:ext>
                  </a:extLst>
                </p:cNvPr>
                <p:cNvPicPr/>
                <p:nvPr/>
              </p:nvPicPr>
              <p:blipFill>
                <a:blip r:embed="rId328"/>
                <a:stretch>
                  <a:fillRect/>
                </a:stretch>
              </p:blipFill>
              <p:spPr>
                <a:xfrm>
                  <a:off x="242278" y="1931413"/>
                  <a:ext cx="94013" cy="96932"/>
                </a:xfrm>
                <a:prstGeom prst="rect">
                  <a:avLst/>
                </a:prstGeom>
              </p:spPr>
            </p:pic>
          </mc:Fallback>
        </mc:AlternateContent>
        <mc:AlternateContent xmlns:mc="http://schemas.openxmlformats.org/markup-compatibility/2006">
          <mc:Choice xmlns:p14="http://schemas.microsoft.com/office/powerpoint/2010/main" Requires="p14">
            <p:contentPart p14:bwMode="auto" r:id="rId329">
              <p14:nvContentPartPr>
                <p14:cNvPr id="499" name="Ink 498">
                  <a:extLst>
                    <a:ext uri="{FF2B5EF4-FFF2-40B4-BE49-F238E27FC236}">
                      <a16:creationId xmlns:a16="http://schemas.microsoft.com/office/drawing/2014/main" id="{03815B51-3B35-41EC-A0CD-F6346B827EB5}"/>
                    </a:ext>
                  </a:extLst>
                </p14:cNvPr>
                <p14:cNvContentPartPr/>
                <p14:nvPr/>
              </p14:nvContentPartPr>
              <p14:xfrm>
                <a:off x="326906" y="1937219"/>
                <a:ext cx="76681" cy="85320"/>
              </p14:xfrm>
            </p:contentPart>
          </mc:Choice>
          <mc:Fallback>
            <p:pic>
              <p:nvPicPr>
                <p:cNvPr id="499" name="Ink 498">
                  <a:extLst>
                    <a:ext uri="{FF2B5EF4-FFF2-40B4-BE49-F238E27FC236}">
                      <a16:creationId xmlns:a16="http://schemas.microsoft.com/office/drawing/2014/main" id="{03815B51-3B35-41EC-A0CD-F6346B827EB5}"/>
                    </a:ext>
                  </a:extLst>
                </p:cNvPr>
                <p:cNvPicPr/>
                <p:nvPr/>
              </p:nvPicPr>
              <p:blipFill>
                <a:blip r:embed="rId330"/>
                <a:stretch>
                  <a:fillRect/>
                </a:stretch>
              </p:blipFill>
              <p:spPr>
                <a:xfrm>
                  <a:off x="320031" y="1930330"/>
                  <a:ext cx="90431" cy="99098"/>
                </a:xfrm>
                <a:prstGeom prst="rect">
                  <a:avLst/>
                </a:prstGeom>
              </p:spPr>
            </p:pic>
          </mc:Fallback>
        </mc:AlternateContent>
        <mc:AlternateContent xmlns:mc="http://schemas.openxmlformats.org/markup-compatibility/2006">
          <mc:Choice xmlns:p14="http://schemas.microsoft.com/office/powerpoint/2010/main" Requires="p14">
            <p:contentPart p14:bwMode="auto" r:id="rId331">
              <p14:nvContentPartPr>
                <p14:cNvPr id="500" name="Ink 499">
                  <a:extLst>
                    <a:ext uri="{FF2B5EF4-FFF2-40B4-BE49-F238E27FC236}">
                      <a16:creationId xmlns:a16="http://schemas.microsoft.com/office/drawing/2014/main" id="{9EED5D2B-E198-47DC-80A7-FAE839529607}"/>
                    </a:ext>
                  </a:extLst>
                </p14:cNvPr>
                <p14:cNvContentPartPr/>
                <p14:nvPr/>
              </p14:nvContentPartPr>
              <p14:xfrm>
                <a:off x="402507" y="1906979"/>
                <a:ext cx="34920" cy="94680"/>
              </p14:xfrm>
            </p:contentPart>
          </mc:Choice>
          <mc:Fallback>
            <p:pic>
              <p:nvPicPr>
                <p:cNvPr id="500" name="Ink 499">
                  <a:extLst>
                    <a:ext uri="{FF2B5EF4-FFF2-40B4-BE49-F238E27FC236}">
                      <a16:creationId xmlns:a16="http://schemas.microsoft.com/office/drawing/2014/main" id="{9EED5D2B-E198-47DC-80A7-FAE839529607}"/>
                    </a:ext>
                  </a:extLst>
                </p:cNvPr>
                <p:cNvPicPr/>
                <p:nvPr/>
              </p:nvPicPr>
              <p:blipFill>
                <a:blip r:embed="rId332"/>
                <a:stretch>
                  <a:fillRect/>
                </a:stretch>
              </p:blipFill>
              <p:spPr>
                <a:xfrm>
                  <a:off x="395629" y="1900103"/>
                  <a:ext cx="48676" cy="108432"/>
                </a:xfrm>
                <a:prstGeom prst="rect">
                  <a:avLst/>
                </a:prstGeom>
              </p:spPr>
            </p:pic>
          </mc:Fallback>
        </mc:AlternateContent>
        <mc:AlternateContent xmlns:mc="http://schemas.openxmlformats.org/markup-compatibility/2006">
          <mc:Choice xmlns:p14="http://schemas.microsoft.com/office/powerpoint/2010/main" Requires="p14">
            <p:contentPart p14:bwMode="auto" r:id="rId333">
              <p14:nvContentPartPr>
                <p14:cNvPr id="501" name="Ink 500">
                  <a:extLst>
                    <a:ext uri="{FF2B5EF4-FFF2-40B4-BE49-F238E27FC236}">
                      <a16:creationId xmlns:a16="http://schemas.microsoft.com/office/drawing/2014/main" id="{096FB4F3-9092-4943-A5D9-73A73AF05F80}"/>
                    </a:ext>
                  </a:extLst>
                </p14:cNvPr>
                <p14:cNvContentPartPr/>
                <p14:nvPr/>
              </p14:nvContentPartPr>
              <p14:xfrm>
                <a:off x="452548" y="1957379"/>
                <a:ext cx="73081" cy="158040"/>
              </p14:xfrm>
            </p:contentPart>
          </mc:Choice>
          <mc:Fallback>
            <p:pic>
              <p:nvPicPr>
                <p:cNvPr id="501" name="Ink 500">
                  <a:extLst>
                    <a:ext uri="{FF2B5EF4-FFF2-40B4-BE49-F238E27FC236}">
                      <a16:creationId xmlns:a16="http://schemas.microsoft.com/office/drawing/2014/main" id="{096FB4F3-9092-4943-A5D9-73A73AF05F80}"/>
                    </a:ext>
                  </a:extLst>
                </p:cNvPr>
                <p:cNvPicPr/>
                <p:nvPr/>
              </p:nvPicPr>
              <p:blipFill>
                <a:blip r:embed="rId334"/>
                <a:stretch>
                  <a:fillRect/>
                </a:stretch>
              </p:blipFill>
              <p:spPr>
                <a:xfrm>
                  <a:off x="445664" y="1950519"/>
                  <a:ext cx="86850" cy="171760"/>
                </a:xfrm>
                <a:prstGeom prst="rect">
                  <a:avLst/>
                </a:prstGeom>
              </p:spPr>
            </p:pic>
          </mc:Fallback>
        </mc:AlternateContent>
        <mc:AlternateContent xmlns:mc="http://schemas.openxmlformats.org/markup-compatibility/2006">
          <mc:Choice xmlns:p14="http://schemas.microsoft.com/office/powerpoint/2010/main" Requires="p14">
            <p:contentPart p14:bwMode="auto" r:id="rId335">
              <p14:nvContentPartPr>
                <p14:cNvPr id="502" name="Ink 501">
                  <a:extLst>
                    <a:ext uri="{FF2B5EF4-FFF2-40B4-BE49-F238E27FC236}">
                      <a16:creationId xmlns:a16="http://schemas.microsoft.com/office/drawing/2014/main" id="{A1DBC2C4-860E-4DE8-BE30-B21F5177B08A}"/>
                    </a:ext>
                  </a:extLst>
                </p14:cNvPr>
                <p14:cNvContentPartPr/>
                <p14:nvPr/>
              </p14:nvContentPartPr>
              <p14:xfrm>
                <a:off x="552989" y="1953419"/>
                <a:ext cx="58681" cy="45720"/>
              </p14:xfrm>
            </p:contentPart>
          </mc:Choice>
          <mc:Fallback>
            <p:pic>
              <p:nvPicPr>
                <p:cNvPr id="502" name="Ink 501">
                  <a:extLst>
                    <a:ext uri="{FF2B5EF4-FFF2-40B4-BE49-F238E27FC236}">
                      <a16:creationId xmlns:a16="http://schemas.microsoft.com/office/drawing/2014/main" id="{A1DBC2C4-860E-4DE8-BE30-B21F5177B08A}"/>
                    </a:ext>
                  </a:extLst>
                </p:cNvPr>
                <p:cNvPicPr/>
                <p:nvPr/>
              </p:nvPicPr>
              <p:blipFill>
                <a:blip r:embed="rId336"/>
                <a:stretch>
                  <a:fillRect/>
                </a:stretch>
              </p:blipFill>
              <p:spPr>
                <a:xfrm>
                  <a:off x="546085" y="1946548"/>
                  <a:ext cx="72488" cy="59462"/>
                </a:xfrm>
                <a:prstGeom prst="rect">
                  <a:avLst/>
                </a:prstGeom>
              </p:spPr>
            </p:pic>
          </mc:Fallback>
        </mc:AlternateContent>
        <mc:AlternateContent xmlns:mc="http://schemas.openxmlformats.org/markup-compatibility/2006">
          <mc:Choice xmlns:p14="http://schemas.microsoft.com/office/powerpoint/2010/main" Requires="p14">
            <p:contentPart p14:bwMode="auto" r:id="rId337">
              <p14:nvContentPartPr>
                <p14:cNvPr id="503" name="Ink 502">
                  <a:extLst>
                    <a:ext uri="{FF2B5EF4-FFF2-40B4-BE49-F238E27FC236}">
                      <a16:creationId xmlns:a16="http://schemas.microsoft.com/office/drawing/2014/main" id="{A8D6F5F2-D32C-4EAF-9C9C-3FD285A55D60}"/>
                    </a:ext>
                  </a:extLst>
                </p14:cNvPr>
                <p14:cNvContentPartPr/>
                <p14:nvPr/>
              </p14:nvContentPartPr>
              <p14:xfrm>
                <a:off x="644790" y="1942619"/>
                <a:ext cx="104041" cy="45360"/>
              </p14:xfrm>
            </p:contentPart>
          </mc:Choice>
          <mc:Fallback>
            <p:pic>
              <p:nvPicPr>
                <p:cNvPr id="503" name="Ink 502">
                  <a:extLst>
                    <a:ext uri="{FF2B5EF4-FFF2-40B4-BE49-F238E27FC236}">
                      <a16:creationId xmlns:a16="http://schemas.microsoft.com/office/drawing/2014/main" id="{A8D6F5F2-D32C-4EAF-9C9C-3FD285A55D60}"/>
                    </a:ext>
                  </a:extLst>
                </p:cNvPr>
                <p:cNvPicPr/>
                <p:nvPr/>
              </p:nvPicPr>
              <p:blipFill>
                <a:blip r:embed="rId338"/>
                <a:stretch>
                  <a:fillRect/>
                </a:stretch>
              </p:blipFill>
              <p:spPr>
                <a:xfrm>
                  <a:off x="637907" y="1935762"/>
                  <a:ext cx="117807" cy="59073"/>
                </a:xfrm>
                <a:prstGeom prst="rect">
                  <a:avLst/>
                </a:prstGeom>
              </p:spPr>
            </p:pic>
          </mc:Fallback>
        </mc:AlternateContent>
        <mc:AlternateContent xmlns:mc="http://schemas.openxmlformats.org/markup-compatibility/2006">
          <mc:Choice xmlns:p14="http://schemas.microsoft.com/office/powerpoint/2010/main" Requires="p14">
            <p:contentPart p14:bwMode="auto" r:id="rId339">
              <p14:nvContentPartPr>
                <p14:cNvPr id="504" name="Ink 503">
                  <a:extLst>
                    <a:ext uri="{FF2B5EF4-FFF2-40B4-BE49-F238E27FC236}">
                      <a16:creationId xmlns:a16="http://schemas.microsoft.com/office/drawing/2014/main" id="{62E28E2C-E5C9-4B23-8AF2-D4CCF1A02185}"/>
                    </a:ext>
                  </a:extLst>
                </p14:cNvPr>
                <p14:cNvContentPartPr/>
                <p14:nvPr/>
              </p14:nvContentPartPr>
              <p14:xfrm>
                <a:off x="776551" y="1932899"/>
                <a:ext cx="61561" cy="62280"/>
              </p14:xfrm>
            </p:contentPart>
          </mc:Choice>
          <mc:Fallback>
            <p:pic>
              <p:nvPicPr>
                <p:cNvPr id="504" name="Ink 503">
                  <a:extLst>
                    <a:ext uri="{FF2B5EF4-FFF2-40B4-BE49-F238E27FC236}">
                      <a16:creationId xmlns:a16="http://schemas.microsoft.com/office/drawing/2014/main" id="{62E28E2C-E5C9-4B23-8AF2-D4CCF1A02185}"/>
                    </a:ext>
                  </a:extLst>
                </p:cNvPr>
                <p:cNvPicPr/>
                <p:nvPr/>
              </p:nvPicPr>
              <p:blipFill>
                <a:blip r:embed="rId340"/>
                <a:stretch>
                  <a:fillRect/>
                </a:stretch>
              </p:blipFill>
              <p:spPr>
                <a:xfrm>
                  <a:off x="769682" y="1926008"/>
                  <a:ext cx="75300" cy="76061"/>
                </a:xfrm>
                <a:prstGeom prst="rect">
                  <a:avLst/>
                </a:prstGeom>
              </p:spPr>
            </p:pic>
          </mc:Fallback>
        </mc:AlternateContent>
        <mc:AlternateContent xmlns:mc="http://schemas.openxmlformats.org/markup-compatibility/2006">
          <mc:Choice xmlns:p14="http://schemas.microsoft.com/office/powerpoint/2010/main" Requires="p14">
            <p:contentPart p14:bwMode="auto" r:id="rId341">
              <p14:nvContentPartPr>
                <p14:cNvPr id="505" name="Ink 504">
                  <a:extLst>
                    <a:ext uri="{FF2B5EF4-FFF2-40B4-BE49-F238E27FC236}">
                      <a16:creationId xmlns:a16="http://schemas.microsoft.com/office/drawing/2014/main" id="{F93EE0ED-E7DE-490A-801F-8EDDBF3FC293}"/>
                    </a:ext>
                  </a:extLst>
                </p14:cNvPr>
                <p14:cNvContentPartPr/>
                <p14:nvPr/>
              </p14:nvContentPartPr>
              <p14:xfrm>
                <a:off x="880231" y="1940819"/>
                <a:ext cx="62281" cy="47520"/>
              </p14:xfrm>
            </p:contentPart>
          </mc:Choice>
          <mc:Fallback>
            <p:pic>
              <p:nvPicPr>
                <p:cNvPr id="505" name="Ink 504">
                  <a:extLst>
                    <a:ext uri="{FF2B5EF4-FFF2-40B4-BE49-F238E27FC236}">
                      <a16:creationId xmlns:a16="http://schemas.microsoft.com/office/drawing/2014/main" id="{F93EE0ED-E7DE-490A-801F-8EDDBF3FC293}"/>
                    </a:ext>
                  </a:extLst>
                </p:cNvPr>
                <p:cNvPicPr/>
                <p:nvPr/>
              </p:nvPicPr>
              <p:blipFill>
                <a:blip r:embed="rId342"/>
                <a:stretch>
                  <a:fillRect/>
                </a:stretch>
              </p:blipFill>
              <p:spPr>
                <a:xfrm>
                  <a:off x="873370" y="1933917"/>
                  <a:ext cx="76004" cy="61325"/>
                </a:xfrm>
                <a:prstGeom prst="rect">
                  <a:avLst/>
                </a:prstGeom>
              </p:spPr>
            </p:pic>
          </mc:Fallback>
        </mc:AlternateContent>
        <mc:AlternateContent xmlns:mc="http://schemas.openxmlformats.org/markup-compatibility/2006">
          <mc:Choice xmlns:p14="http://schemas.microsoft.com/office/powerpoint/2010/main" Requires="p14">
            <p:contentPart p14:bwMode="auto" r:id="rId343">
              <p14:nvContentPartPr>
                <p14:cNvPr id="506" name="Ink 505">
                  <a:extLst>
                    <a:ext uri="{FF2B5EF4-FFF2-40B4-BE49-F238E27FC236}">
                      <a16:creationId xmlns:a16="http://schemas.microsoft.com/office/drawing/2014/main" id="{356FA551-AF6B-4446-83FB-11757AA6AFD9}"/>
                    </a:ext>
                  </a:extLst>
                </p14:cNvPr>
                <p14:cNvContentPartPr/>
                <p14:nvPr/>
              </p14:nvContentPartPr>
              <p14:xfrm>
                <a:off x="994713" y="1849739"/>
                <a:ext cx="34560" cy="122400"/>
              </p14:xfrm>
            </p:contentPart>
          </mc:Choice>
          <mc:Fallback>
            <p:pic>
              <p:nvPicPr>
                <p:cNvPr id="506" name="Ink 505">
                  <a:extLst>
                    <a:ext uri="{FF2B5EF4-FFF2-40B4-BE49-F238E27FC236}">
                      <a16:creationId xmlns:a16="http://schemas.microsoft.com/office/drawing/2014/main" id="{356FA551-AF6B-4446-83FB-11757AA6AFD9}"/>
                    </a:ext>
                  </a:extLst>
                </p:cNvPr>
                <p:cNvPicPr/>
                <p:nvPr/>
              </p:nvPicPr>
              <p:blipFill>
                <a:blip r:embed="rId344"/>
                <a:stretch>
                  <a:fillRect/>
                </a:stretch>
              </p:blipFill>
              <p:spPr>
                <a:xfrm>
                  <a:off x="987801" y="1842866"/>
                  <a:ext cx="48384" cy="136147"/>
                </a:xfrm>
                <a:prstGeom prst="rect">
                  <a:avLst/>
                </a:prstGeom>
              </p:spPr>
            </p:pic>
          </mc:Fallback>
        </mc:AlternateContent>
        <mc:AlternateContent xmlns:mc="http://schemas.openxmlformats.org/markup-compatibility/2006">
          <mc:Choice xmlns:p14="http://schemas.microsoft.com/office/powerpoint/2010/main" Requires="p14">
            <p:contentPart p14:bwMode="auto" r:id="rId345">
              <p14:nvContentPartPr>
                <p14:cNvPr id="507" name="Ink 506">
                  <a:extLst>
                    <a:ext uri="{FF2B5EF4-FFF2-40B4-BE49-F238E27FC236}">
                      <a16:creationId xmlns:a16="http://schemas.microsoft.com/office/drawing/2014/main" id="{CDAF1470-9B49-4EFA-A8C0-321668A3C9A4}"/>
                    </a:ext>
                  </a:extLst>
                </p14:cNvPr>
                <p14:cNvContentPartPr/>
                <p14:nvPr/>
              </p14:nvContentPartPr>
              <p14:xfrm>
                <a:off x="943234" y="1914539"/>
                <a:ext cx="93601" cy="8280"/>
              </p14:xfrm>
            </p:contentPart>
          </mc:Choice>
          <mc:Fallback>
            <p:pic>
              <p:nvPicPr>
                <p:cNvPr id="507" name="Ink 506">
                  <a:extLst>
                    <a:ext uri="{FF2B5EF4-FFF2-40B4-BE49-F238E27FC236}">
                      <a16:creationId xmlns:a16="http://schemas.microsoft.com/office/drawing/2014/main" id="{CDAF1470-9B49-4EFA-A8C0-321668A3C9A4}"/>
                    </a:ext>
                  </a:extLst>
                </p:cNvPr>
                <p:cNvPicPr/>
                <p:nvPr/>
              </p:nvPicPr>
              <p:blipFill>
                <a:blip r:embed="rId346"/>
                <a:stretch>
                  <a:fillRect/>
                </a:stretch>
              </p:blipFill>
              <p:spPr>
                <a:xfrm>
                  <a:off x="936359" y="1907594"/>
                  <a:ext cx="107350" cy="21902"/>
                </a:xfrm>
                <a:prstGeom prst="rect">
                  <a:avLst/>
                </a:prstGeom>
              </p:spPr>
            </p:pic>
          </mc:Fallback>
        </mc:AlternateContent>
        <mc:AlternateContent xmlns:mc="http://schemas.openxmlformats.org/markup-compatibility/2006">
          <mc:Choice xmlns:p14="http://schemas.microsoft.com/office/powerpoint/2010/main" Requires="p14">
            <p:contentPart p14:bwMode="auto" r:id="rId347">
              <p14:nvContentPartPr>
                <p14:cNvPr id="508" name="Ink 507">
                  <a:extLst>
                    <a:ext uri="{FF2B5EF4-FFF2-40B4-BE49-F238E27FC236}">
                      <a16:creationId xmlns:a16="http://schemas.microsoft.com/office/drawing/2014/main" id="{6C794018-C110-43B8-B288-CD09BE419200}"/>
                    </a:ext>
                  </a:extLst>
                </p14:cNvPr>
                <p14:cNvContentPartPr/>
                <p14:nvPr/>
              </p14:nvContentPartPr>
              <p14:xfrm>
                <a:off x="1083980" y="1582979"/>
                <a:ext cx="20520" cy="574920"/>
              </p14:xfrm>
            </p:contentPart>
          </mc:Choice>
          <mc:Fallback>
            <p:pic>
              <p:nvPicPr>
                <p:cNvPr id="508" name="Ink 507">
                  <a:extLst>
                    <a:ext uri="{FF2B5EF4-FFF2-40B4-BE49-F238E27FC236}">
                      <a16:creationId xmlns:a16="http://schemas.microsoft.com/office/drawing/2014/main" id="{6C794018-C110-43B8-B288-CD09BE419200}"/>
                    </a:ext>
                  </a:extLst>
                </p:cNvPr>
                <p:cNvPicPr/>
                <p:nvPr/>
              </p:nvPicPr>
              <p:blipFill>
                <a:blip r:embed="rId348"/>
                <a:stretch>
                  <a:fillRect/>
                </a:stretch>
              </p:blipFill>
              <p:spPr>
                <a:xfrm>
                  <a:off x="1077051" y="1576116"/>
                  <a:ext cx="34378" cy="588646"/>
                </a:xfrm>
                <a:prstGeom prst="rect">
                  <a:avLst/>
                </a:prstGeom>
              </p:spPr>
            </p:pic>
          </mc:Fallback>
        </mc:AlternateContent>
      </p:grpSp>
      <p:pic>
        <p:nvPicPr>
          <p:cNvPr id="4" name="Picture 3">
            <a:extLst>
              <a:ext uri="{FF2B5EF4-FFF2-40B4-BE49-F238E27FC236}">
                <a16:creationId xmlns:a16="http://schemas.microsoft.com/office/drawing/2014/main" id="{9AB6EE88-5FCD-461A-85AA-A2F0F5B7C4A3}"/>
              </a:ext>
            </a:extLst>
          </p:cNvPr>
          <p:cNvPicPr>
            <a:picLocks noChangeAspect="1"/>
          </p:cNvPicPr>
          <p:nvPr/>
        </p:nvPicPr>
        <p:blipFill>
          <a:blip r:embed="rId349"/>
          <a:stretch>
            <a:fillRect/>
          </a:stretch>
        </p:blipFill>
        <p:spPr>
          <a:xfrm>
            <a:off x="1054604" y="1424741"/>
            <a:ext cx="7442441" cy="4079401"/>
          </a:xfrm>
          <a:prstGeom prst="rect">
            <a:avLst/>
          </a:prstGeom>
          <a:ln>
            <a:noFill/>
          </a:ln>
          <a:effectLst>
            <a:outerShdw blurRad="292100" dist="139700" dir="2700000" algn="tl" rotWithShape="0">
              <a:srgbClr val="333333">
                <a:alpha val="65000"/>
              </a:srgbClr>
            </a:outerShdw>
          </a:effectLst>
        </p:spPr>
      </p:pic>
    </p:spTree>
    <p:custDataLst>
      <p:tags r:id="rId1"/>
    </p:custDataLst>
    <p:extLst>
      <p:ext uri="{BB962C8B-B14F-4D97-AF65-F5344CB8AC3E}">
        <p14:creationId xmlns:p14="http://schemas.microsoft.com/office/powerpoint/2010/main" val="3174841243"/>
      </p:ext>
    </p:extLst>
  </p:cSld>
  <p:clrMapOvr>
    <a:masterClrMapping/>
  </p:clrMapOvr>
  <mc:AlternateContent xmlns:mc="http://schemas.openxmlformats.org/markup-compatibility/2006">
    <mc:Choice xmlns:p14="http://schemas.microsoft.com/office/powerpoint/2010/main" Requires="p14">
      <p:transition spd="med" p14:dur="700" advTm="480">
        <p:fade/>
      </p:transition>
    </mc:Choice>
    <mc:Fallback>
      <p:transition spd="med" advTm="48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796625E-1886-4755-85EC-B215C0902250}"/>
              </a:ext>
            </a:extLst>
          </p:cNvPr>
          <p:cNvSpPr>
            <a:spLocks noGrp="1"/>
          </p:cNvSpPr>
          <p:nvPr>
            <p:ph type="title"/>
          </p:nvPr>
        </p:nvSpPr>
        <p:spPr/>
        <p:txBody>
          <a:bodyPr/>
          <a:lstStyle/>
          <a:p>
            <a:r>
              <a:rPr lang="en-GB" dirty="0">
                <a:solidFill>
                  <a:schemeClr val="bg1">
                    <a:lumMod val="50000"/>
                  </a:schemeClr>
                </a:solidFill>
              </a:rPr>
              <a:t>An Exact Solution | </a:t>
            </a:r>
            <a:r>
              <a:rPr lang="en-GB" dirty="0"/>
              <a:t>Challenge</a:t>
            </a:r>
          </a:p>
        </p:txBody>
      </p:sp>
      <p:grpSp>
        <p:nvGrpSpPr>
          <p:cNvPr id="60" name="Group 59">
            <a:extLst>
              <a:ext uri="{FF2B5EF4-FFF2-40B4-BE49-F238E27FC236}">
                <a16:creationId xmlns:a16="http://schemas.microsoft.com/office/drawing/2014/main" id="{D95CFDC8-9E4E-4763-AFEC-18502FC90716}"/>
              </a:ext>
            </a:extLst>
          </p:cNvPr>
          <p:cNvGrpSpPr>
            <a:grpSpLocks noChangeAspect="1"/>
          </p:cNvGrpSpPr>
          <p:nvPr/>
        </p:nvGrpSpPr>
        <p:grpSpPr>
          <a:xfrm>
            <a:off x="4841215" y="1599201"/>
            <a:ext cx="6512585" cy="1686578"/>
            <a:chOff x="2543175" y="2540000"/>
            <a:chExt cx="3273426" cy="847726"/>
          </a:xfrm>
        </p:grpSpPr>
        <p:sp>
          <p:nvSpPr>
            <p:cNvPr id="14" name="Freeform 7">
              <a:extLst>
                <a:ext uri="{FF2B5EF4-FFF2-40B4-BE49-F238E27FC236}">
                  <a16:creationId xmlns:a16="http://schemas.microsoft.com/office/drawing/2014/main" id="{FA35F057-70ED-400D-889B-74ACBDE311AC}"/>
                </a:ext>
              </a:extLst>
            </p:cNvPr>
            <p:cNvSpPr>
              <a:spLocks/>
            </p:cNvSpPr>
            <p:nvPr/>
          </p:nvSpPr>
          <p:spPr bwMode="auto">
            <a:xfrm>
              <a:off x="2543175" y="2540000"/>
              <a:ext cx="1268413" cy="603250"/>
            </a:xfrm>
            <a:custGeom>
              <a:avLst/>
              <a:gdLst>
                <a:gd name="T0" fmla="*/ 0 w 18492"/>
                <a:gd name="T1" fmla="*/ 0 h 8742"/>
                <a:gd name="T2" fmla="*/ 0 w 18492"/>
                <a:gd name="T3" fmla="*/ 8742 h 8742"/>
                <a:gd name="T4" fmla="*/ 18492 w 18492"/>
                <a:gd name="T5" fmla="*/ 8742 h 8742"/>
              </a:gdLst>
              <a:ahLst/>
              <a:cxnLst>
                <a:cxn ang="0">
                  <a:pos x="T0" y="T1"/>
                </a:cxn>
                <a:cxn ang="0">
                  <a:pos x="T2" y="T3"/>
                </a:cxn>
                <a:cxn ang="0">
                  <a:pos x="T4" y="T5"/>
                </a:cxn>
              </a:cxnLst>
              <a:rect l="0" t="0" r="r" b="b"/>
              <a:pathLst>
                <a:path w="18492" h="8742">
                  <a:moveTo>
                    <a:pt x="0" y="0"/>
                  </a:moveTo>
                  <a:lnTo>
                    <a:pt x="0" y="8742"/>
                  </a:lnTo>
                  <a:lnTo>
                    <a:pt x="18492" y="8742"/>
                  </a:lnTo>
                </a:path>
              </a:pathLst>
            </a:custGeom>
            <a:noFill/>
            <a:ln w="63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5" name="Oval 8">
              <a:extLst>
                <a:ext uri="{FF2B5EF4-FFF2-40B4-BE49-F238E27FC236}">
                  <a16:creationId xmlns:a16="http://schemas.microsoft.com/office/drawing/2014/main" id="{482A6716-C3D8-4DB9-B49F-D476463416B4}"/>
                </a:ext>
              </a:extLst>
            </p:cNvPr>
            <p:cNvSpPr>
              <a:spLocks noChangeArrowheads="1"/>
            </p:cNvSpPr>
            <p:nvPr/>
          </p:nvSpPr>
          <p:spPr bwMode="auto">
            <a:xfrm>
              <a:off x="2778125" y="2659063"/>
              <a:ext cx="33338" cy="33338"/>
            </a:xfrm>
            <a:prstGeom prst="ellipse">
              <a:avLst/>
            </a:prstGeom>
            <a:solidFill>
              <a:srgbClr val="00008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6" name="Oval 9">
              <a:extLst>
                <a:ext uri="{FF2B5EF4-FFF2-40B4-BE49-F238E27FC236}">
                  <a16:creationId xmlns:a16="http://schemas.microsoft.com/office/drawing/2014/main" id="{5D4A3D2F-0918-4960-9B88-96A3533B0738}"/>
                </a:ext>
              </a:extLst>
            </p:cNvPr>
            <p:cNvSpPr>
              <a:spLocks noChangeArrowheads="1"/>
            </p:cNvSpPr>
            <p:nvPr/>
          </p:nvSpPr>
          <p:spPr bwMode="auto">
            <a:xfrm>
              <a:off x="3167063" y="2654300"/>
              <a:ext cx="33338" cy="33338"/>
            </a:xfrm>
            <a:prstGeom prst="ellipse">
              <a:avLst/>
            </a:prstGeom>
            <a:solidFill>
              <a:srgbClr val="00008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7" name="Line 10">
              <a:extLst>
                <a:ext uri="{FF2B5EF4-FFF2-40B4-BE49-F238E27FC236}">
                  <a16:creationId xmlns:a16="http://schemas.microsoft.com/office/drawing/2014/main" id="{6189AD03-CE56-48AB-926B-D79A243FCD4F}"/>
                </a:ext>
              </a:extLst>
            </p:cNvPr>
            <p:cNvSpPr>
              <a:spLocks noChangeShapeType="1"/>
            </p:cNvSpPr>
            <p:nvPr/>
          </p:nvSpPr>
          <p:spPr bwMode="auto">
            <a:xfrm>
              <a:off x="4064000" y="2857500"/>
              <a:ext cx="220663" cy="0"/>
            </a:xfrm>
            <a:prstGeom prst="line">
              <a:avLst/>
            </a:prstGeom>
            <a:noFill/>
            <a:ln w="6350" cap="flat">
              <a:solidFill>
                <a:srgbClr val="B3B3B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8" name="Freeform 11">
              <a:extLst>
                <a:ext uri="{FF2B5EF4-FFF2-40B4-BE49-F238E27FC236}">
                  <a16:creationId xmlns:a16="http://schemas.microsoft.com/office/drawing/2014/main" id="{A0E1D9B9-265F-41E1-96A3-1A85604A2E48}"/>
                </a:ext>
              </a:extLst>
            </p:cNvPr>
            <p:cNvSpPr>
              <a:spLocks/>
            </p:cNvSpPr>
            <p:nvPr/>
          </p:nvSpPr>
          <p:spPr bwMode="auto">
            <a:xfrm>
              <a:off x="4202113" y="2833688"/>
              <a:ext cx="82550" cy="47625"/>
            </a:xfrm>
            <a:custGeom>
              <a:avLst/>
              <a:gdLst>
                <a:gd name="T0" fmla="*/ 348 w 1217"/>
                <a:gd name="T1" fmla="*/ 348 h 696"/>
                <a:gd name="T2" fmla="*/ 0 w 1217"/>
                <a:gd name="T3" fmla="*/ 696 h 696"/>
                <a:gd name="T4" fmla="*/ 1217 w 1217"/>
                <a:gd name="T5" fmla="*/ 348 h 696"/>
                <a:gd name="T6" fmla="*/ 0 w 1217"/>
                <a:gd name="T7" fmla="*/ 0 h 696"/>
                <a:gd name="T8" fmla="*/ 348 w 1217"/>
                <a:gd name="T9" fmla="*/ 348 h 696"/>
              </a:gdLst>
              <a:ahLst/>
              <a:cxnLst>
                <a:cxn ang="0">
                  <a:pos x="T0" y="T1"/>
                </a:cxn>
                <a:cxn ang="0">
                  <a:pos x="T2" y="T3"/>
                </a:cxn>
                <a:cxn ang="0">
                  <a:pos x="T4" y="T5"/>
                </a:cxn>
                <a:cxn ang="0">
                  <a:pos x="T6" y="T7"/>
                </a:cxn>
                <a:cxn ang="0">
                  <a:pos x="T8" y="T9"/>
                </a:cxn>
              </a:cxnLst>
              <a:rect l="0" t="0" r="r" b="b"/>
              <a:pathLst>
                <a:path w="1217" h="696">
                  <a:moveTo>
                    <a:pt x="348" y="348"/>
                  </a:moveTo>
                  <a:lnTo>
                    <a:pt x="0" y="696"/>
                  </a:lnTo>
                  <a:lnTo>
                    <a:pt x="1217" y="348"/>
                  </a:lnTo>
                  <a:lnTo>
                    <a:pt x="0" y="0"/>
                  </a:lnTo>
                  <a:lnTo>
                    <a:pt x="348" y="348"/>
                  </a:lnTo>
                  <a:close/>
                </a:path>
              </a:pathLst>
            </a:custGeom>
            <a:solidFill>
              <a:srgbClr val="B3B3B3"/>
            </a:solidFill>
            <a:ln w="6350" cap="flat">
              <a:noFill/>
              <a:prstDash val="solid"/>
              <a:miter lim="800000"/>
              <a:headEnd/>
              <a:tailEnd/>
            </a:ln>
            <a:extLst>
              <a:ext uri="{91240B29-F687-4F45-9708-019B960494DF}">
                <a14:hiddenLine xmlns:a14="http://schemas.microsoft.com/office/drawing/2010/main" w="6350" cap="flat">
                  <a:solidFill>
                    <a:srgbClr val="B3B3B3"/>
                  </a:solidFill>
                  <a:prstDash val="solid"/>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9" name="Freeform 12">
              <a:extLst>
                <a:ext uri="{FF2B5EF4-FFF2-40B4-BE49-F238E27FC236}">
                  <a16:creationId xmlns:a16="http://schemas.microsoft.com/office/drawing/2014/main" id="{10FFE879-55E9-4517-A1F8-FADDC707F67B}"/>
                </a:ext>
              </a:extLst>
            </p:cNvPr>
            <p:cNvSpPr>
              <a:spLocks/>
            </p:cNvSpPr>
            <p:nvPr/>
          </p:nvSpPr>
          <p:spPr bwMode="auto">
            <a:xfrm>
              <a:off x="4202113" y="2833688"/>
              <a:ext cx="82550" cy="47625"/>
            </a:xfrm>
            <a:custGeom>
              <a:avLst/>
              <a:gdLst>
                <a:gd name="T0" fmla="*/ 348 w 1217"/>
                <a:gd name="T1" fmla="*/ 348 h 696"/>
                <a:gd name="T2" fmla="*/ 0 w 1217"/>
                <a:gd name="T3" fmla="*/ 696 h 696"/>
                <a:gd name="T4" fmla="*/ 1217 w 1217"/>
                <a:gd name="T5" fmla="*/ 348 h 696"/>
                <a:gd name="T6" fmla="*/ 0 w 1217"/>
                <a:gd name="T7" fmla="*/ 0 h 696"/>
                <a:gd name="T8" fmla="*/ 348 w 1217"/>
                <a:gd name="T9" fmla="*/ 348 h 696"/>
              </a:gdLst>
              <a:ahLst/>
              <a:cxnLst>
                <a:cxn ang="0">
                  <a:pos x="T0" y="T1"/>
                </a:cxn>
                <a:cxn ang="0">
                  <a:pos x="T2" y="T3"/>
                </a:cxn>
                <a:cxn ang="0">
                  <a:pos x="T4" y="T5"/>
                </a:cxn>
                <a:cxn ang="0">
                  <a:pos x="T6" y="T7"/>
                </a:cxn>
                <a:cxn ang="0">
                  <a:pos x="T8" y="T9"/>
                </a:cxn>
              </a:cxnLst>
              <a:rect l="0" t="0" r="r" b="b"/>
              <a:pathLst>
                <a:path w="1217" h="696">
                  <a:moveTo>
                    <a:pt x="348" y="348"/>
                  </a:moveTo>
                  <a:lnTo>
                    <a:pt x="0" y="696"/>
                  </a:lnTo>
                  <a:lnTo>
                    <a:pt x="1217" y="348"/>
                  </a:lnTo>
                  <a:lnTo>
                    <a:pt x="0" y="0"/>
                  </a:lnTo>
                  <a:lnTo>
                    <a:pt x="348" y="348"/>
                  </a:lnTo>
                  <a:close/>
                </a:path>
              </a:pathLst>
            </a:custGeom>
            <a:noFill/>
            <a:ln w="6350" cap="flat">
              <a:solidFill>
                <a:srgbClr val="B3B3B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 name="Oval 13">
              <a:extLst>
                <a:ext uri="{FF2B5EF4-FFF2-40B4-BE49-F238E27FC236}">
                  <a16:creationId xmlns:a16="http://schemas.microsoft.com/office/drawing/2014/main" id="{19B5591D-FFB9-4543-8088-AC67B0A65E50}"/>
                </a:ext>
              </a:extLst>
            </p:cNvPr>
            <p:cNvSpPr>
              <a:spLocks noChangeArrowheads="1"/>
            </p:cNvSpPr>
            <p:nvPr/>
          </p:nvSpPr>
          <p:spPr bwMode="auto">
            <a:xfrm>
              <a:off x="3629025" y="2654300"/>
              <a:ext cx="33338" cy="33338"/>
            </a:xfrm>
            <a:prstGeom prst="ellipse">
              <a:avLst/>
            </a:prstGeom>
            <a:solidFill>
              <a:srgbClr val="00008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 name="Line 14">
              <a:extLst>
                <a:ext uri="{FF2B5EF4-FFF2-40B4-BE49-F238E27FC236}">
                  <a16:creationId xmlns:a16="http://schemas.microsoft.com/office/drawing/2014/main" id="{E93B0A78-DF74-4766-9377-056D14312778}"/>
                </a:ext>
              </a:extLst>
            </p:cNvPr>
            <p:cNvSpPr>
              <a:spLocks noChangeShapeType="1"/>
            </p:cNvSpPr>
            <p:nvPr/>
          </p:nvSpPr>
          <p:spPr bwMode="auto">
            <a:xfrm>
              <a:off x="2782888" y="3114675"/>
              <a:ext cx="0" cy="52388"/>
            </a:xfrm>
            <a:prstGeom prst="line">
              <a:avLst/>
            </a:prstGeom>
            <a:noFill/>
            <a:ln w="3175" cap="flat">
              <a:solidFill>
                <a:srgbClr val="1A1A1A"/>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2" name="Line 15">
              <a:extLst>
                <a:ext uri="{FF2B5EF4-FFF2-40B4-BE49-F238E27FC236}">
                  <a16:creationId xmlns:a16="http://schemas.microsoft.com/office/drawing/2014/main" id="{43C02545-1B58-41BE-B162-0CF90BF2E590}"/>
                </a:ext>
              </a:extLst>
            </p:cNvPr>
            <p:cNvSpPr>
              <a:spLocks noChangeShapeType="1"/>
            </p:cNvSpPr>
            <p:nvPr/>
          </p:nvSpPr>
          <p:spPr bwMode="auto">
            <a:xfrm>
              <a:off x="3194050" y="3114675"/>
              <a:ext cx="0" cy="52388"/>
            </a:xfrm>
            <a:prstGeom prst="line">
              <a:avLst/>
            </a:prstGeom>
            <a:noFill/>
            <a:ln w="3175" cap="flat">
              <a:solidFill>
                <a:srgbClr val="1A1A1A"/>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3" name="Line 16">
              <a:extLst>
                <a:ext uri="{FF2B5EF4-FFF2-40B4-BE49-F238E27FC236}">
                  <a16:creationId xmlns:a16="http://schemas.microsoft.com/office/drawing/2014/main" id="{4C052029-AACB-4C16-8CF7-05E14E10EC32}"/>
                </a:ext>
              </a:extLst>
            </p:cNvPr>
            <p:cNvSpPr>
              <a:spLocks noChangeShapeType="1"/>
            </p:cNvSpPr>
            <p:nvPr/>
          </p:nvSpPr>
          <p:spPr bwMode="auto">
            <a:xfrm>
              <a:off x="3657600" y="3114675"/>
              <a:ext cx="0" cy="52388"/>
            </a:xfrm>
            <a:prstGeom prst="line">
              <a:avLst/>
            </a:prstGeom>
            <a:noFill/>
            <a:ln w="3175" cap="flat">
              <a:solidFill>
                <a:srgbClr val="1A1A1A"/>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4" name="Freeform 17">
              <a:extLst>
                <a:ext uri="{FF2B5EF4-FFF2-40B4-BE49-F238E27FC236}">
                  <a16:creationId xmlns:a16="http://schemas.microsoft.com/office/drawing/2014/main" id="{F7081519-85E3-4E57-9CC1-06317B428154}"/>
                </a:ext>
              </a:extLst>
            </p:cNvPr>
            <p:cNvSpPr>
              <a:spLocks/>
            </p:cNvSpPr>
            <p:nvPr/>
          </p:nvSpPr>
          <p:spPr bwMode="auto">
            <a:xfrm>
              <a:off x="4548188" y="2540000"/>
              <a:ext cx="1268413" cy="603250"/>
            </a:xfrm>
            <a:custGeom>
              <a:avLst/>
              <a:gdLst>
                <a:gd name="T0" fmla="*/ 0 w 18492"/>
                <a:gd name="T1" fmla="*/ 0 h 8742"/>
                <a:gd name="T2" fmla="*/ 0 w 18492"/>
                <a:gd name="T3" fmla="*/ 8742 h 8742"/>
                <a:gd name="T4" fmla="*/ 18492 w 18492"/>
                <a:gd name="T5" fmla="*/ 8742 h 8742"/>
              </a:gdLst>
              <a:ahLst/>
              <a:cxnLst>
                <a:cxn ang="0">
                  <a:pos x="T0" y="T1"/>
                </a:cxn>
                <a:cxn ang="0">
                  <a:pos x="T2" y="T3"/>
                </a:cxn>
                <a:cxn ang="0">
                  <a:pos x="T4" y="T5"/>
                </a:cxn>
              </a:cxnLst>
              <a:rect l="0" t="0" r="r" b="b"/>
              <a:pathLst>
                <a:path w="18492" h="8742">
                  <a:moveTo>
                    <a:pt x="0" y="0"/>
                  </a:moveTo>
                  <a:lnTo>
                    <a:pt x="0" y="8742"/>
                  </a:lnTo>
                  <a:lnTo>
                    <a:pt x="18492" y="8742"/>
                  </a:lnTo>
                </a:path>
              </a:pathLst>
            </a:custGeom>
            <a:noFill/>
            <a:ln w="63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5" name="Oval 18">
              <a:extLst>
                <a:ext uri="{FF2B5EF4-FFF2-40B4-BE49-F238E27FC236}">
                  <a16:creationId xmlns:a16="http://schemas.microsoft.com/office/drawing/2014/main" id="{5C4D24D0-691D-48F0-B199-13091AFFC3B8}"/>
                </a:ext>
              </a:extLst>
            </p:cNvPr>
            <p:cNvSpPr>
              <a:spLocks noChangeArrowheads="1"/>
            </p:cNvSpPr>
            <p:nvPr/>
          </p:nvSpPr>
          <p:spPr bwMode="auto">
            <a:xfrm>
              <a:off x="4989513" y="2659063"/>
              <a:ext cx="33338" cy="33338"/>
            </a:xfrm>
            <a:prstGeom prst="ellipse">
              <a:avLst/>
            </a:prstGeom>
            <a:solidFill>
              <a:srgbClr val="00008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6" name="Oval 19">
              <a:extLst>
                <a:ext uri="{FF2B5EF4-FFF2-40B4-BE49-F238E27FC236}">
                  <a16:creationId xmlns:a16="http://schemas.microsoft.com/office/drawing/2014/main" id="{9A4F9392-8CC6-4858-8D67-A661469B2B72}"/>
                </a:ext>
              </a:extLst>
            </p:cNvPr>
            <p:cNvSpPr>
              <a:spLocks noChangeArrowheads="1"/>
            </p:cNvSpPr>
            <p:nvPr/>
          </p:nvSpPr>
          <p:spPr bwMode="auto">
            <a:xfrm>
              <a:off x="5378450" y="2654300"/>
              <a:ext cx="33338" cy="33338"/>
            </a:xfrm>
            <a:prstGeom prst="ellipse">
              <a:avLst/>
            </a:prstGeom>
            <a:solidFill>
              <a:srgbClr val="00008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7" name="Line 20">
              <a:extLst>
                <a:ext uri="{FF2B5EF4-FFF2-40B4-BE49-F238E27FC236}">
                  <a16:creationId xmlns:a16="http://schemas.microsoft.com/office/drawing/2014/main" id="{4DC867A5-CA21-4DE2-9BA8-63BE27477642}"/>
                </a:ext>
              </a:extLst>
            </p:cNvPr>
            <p:cNvSpPr>
              <a:spLocks noChangeShapeType="1"/>
            </p:cNvSpPr>
            <p:nvPr/>
          </p:nvSpPr>
          <p:spPr bwMode="auto">
            <a:xfrm>
              <a:off x="4994275" y="3114675"/>
              <a:ext cx="0" cy="52388"/>
            </a:xfrm>
            <a:prstGeom prst="line">
              <a:avLst/>
            </a:prstGeom>
            <a:noFill/>
            <a:ln w="3175" cap="flat">
              <a:solidFill>
                <a:srgbClr val="1A1A1A"/>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8" name="Line 21">
              <a:extLst>
                <a:ext uri="{FF2B5EF4-FFF2-40B4-BE49-F238E27FC236}">
                  <a16:creationId xmlns:a16="http://schemas.microsoft.com/office/drawing/2014/main" id="{D224EA0D-84B6-4048-93C0-BF4E381C5AB8}"/>
                </a:ext>
              </a:extLst>
            </p:cNvPr>
            <p:cNvSpPr>
              <a:spLocks noChangeShapeType="1"/>
            </p:cNvSpPr>
            <p:nvPr/>
          </p:nvSpPr>
          <p:spPr bwMode="auto">
            <a:xfrm>
              <a:off x="5405438" y="3114675"/>
              <a:ext cx="0" cy="52388"/>
            </a:xfrm>
            <a:prstGeom prst="line">
              <a:avLst/>
            </a:prstGeom>
            <a:noFill/>
            <a:ln w="3175" cap="flat">
              <a:solidFill>
                <a:srgbClr val="1A1A1A"/>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9" name="Freeform 22">
              <a:extLst>
                <a:ext uri="{FF2B5EF4-FFF2-40B4-BE49-F238E27FC236}">
                  <a16:creationId xmlns:a16="http://schemas.microsoft.com/office/drawing/2014/main" id="{D99057D7-3A9A-4700-AF29-6A220E27BCDB}"/>
                </a:ext>
              </a:extLst>
            </p:cNvPr>
            <p:cNvSpPr>
              <a:spLocks/>
            </p:cNvSpPr>
            <p:nvPr/>
          </p:nvSpPr>
          <p:spPr bwMode="auto">
            <a:xfrm>
              <a:off x="2733675" y="3286125"/>
              <a:ext cx="66675" cy="61913"/>
            </a:xfrm>
            <a:custGeom>
              <a:avLst/>
              <a:gdLst>
                <a:gd name="T0" fmla="*/ 608 w 992"/>
                <a:gd name="T1" fmla="*/ 279 h 903"/>
                <a:gd name="T2" fmla="*/ 805 w 992"/>
                <a:gd name="T3" fmla="*/ 44 h 903"/>
                <a:gd name="T4" fmla="*/ 905 w 992"/>
                <a:gd name="T5" fmla="*/ 70 h 903"/>
                <a:gd name="T6" fmla="*/ 808 w 992"/>
                <a:gd name="T7" fmla="*/ 178 h 903"/>
                <a:gd name="T8" fmla="*/ 884 w 992"/>
                <a:gd name="T9" fmla="*/ 247 h 903"/>
                <a:gd name="T10" fmla="*/ 992 w 992"/>
                <a:gd name="T11" fmla="*/ 131 h 903"/>
                <a:gd name="T12" fmla="*/ 807 w 992"/>
                <a:gd name="T13" fmla="*/ 0 h 903"/>
                <a:gd name="T14" fmla="*/ 598 w 992"/>
                <a:gd name="T15" fmla="*/ 152 h 903"/>
                <a:gd name="T16" fmla="*/ 383 w 992"/>
                <a:gd name="T17" fmla="*/ 0 h 903"/>
                <a:gd name="T18" fmla="*/ 62 w 992"/>
                <a:gd name="T19" fmla="*/ 307 h 903"/>
                <a:gd name="T20" fmla="*/ 86 w 992"/>
                <a:gd name="T21" fmla="*/ 327 h 903"/>
                <a:gd name="T22" fmla="*/ 112 w 992"/>
                <a:gd name="T23" fmla="*/ 305 h 903"/>
                <a:gd name="T24" fmla="*/ 378 w 992"/>
                <a:gd name="T25" fmla="*/ 44 h 903"/>
                <a:gd name="T26" fmla="*/ 486 w 992"/>
                <a:gd name="T27" fmla="*/ 178 h 903"/>
                <a:gd name="T28" fmla="*/ 378 w 992"/>
                <a:gd name="T29" fmla="*/ 652 h 903"/>
                <a:gd name="T30" fmla="*/ 189 w 992"/>
                <a:gd name="T31" fmla="*/ 859 h 903"/>
                <a:gd name="T32" fmla="*/ 90 w 992"/>
                <a:gd name="T33" fmla="*/ 833 h 903"/>
                <a:gd name="T34" fmla="*/ 183 w 992"/>
                <a:gd name="T35" fmla="*/ 725 h 903"/>
                <a:gd name="T36" fmla="*/ 109 w 992"/>
                <a:gd name="T37" fmla="*/ 656 h 903"/>
                <a:gd name="T38" fmla="*/ 0 w 992"/>
                <a:gd name="T39" fmla="*/ 771 h 903"/>
                <a:gd name="T40" fmla="*/ 187 w 992"/>
                <a:gd name="T41" fmla="*/ 903 h 903"/>
                <a:gd name="T42" fmla="*/ 396 w 992"/>
                <a:gd name="T43" fmla="*/ 751 h 903"/>
                <a:gd name="T44" fmla="*/ 612 w 992"/>
                <a:gd name="T45" fmla="*/ 903 h 903"/>
                <a:gd name="T46" fmla="*/ 930 w 992"/>
                <a:gd name="T47" fmla="*/ 595 h 903"/>
                <a:gd name="T48" fmla="*/ 906 w 992"/>
                <a:gd name="T49" fmla="*/ 576 h 903"/>
                <a:gd name="T50" fmla="*/ 880 w 992"/>
                <a:gd name="T51" fmla="*/ 598 h 903"/>
                <a:gd name="T52" fmla="*/ 616 w 992"/>
                <a:gd name="T53" fmla="*/ 859 h 903"/>
                <a:gd name="T54" fmla="*/ 506 w 992"/>
                <a:gd name="T55" fmla="*/ 728 h 903"/>
                <a:gd name="T56" fmla="*/ 540 w 992"/>
                <a:gd name="T57" fmla="*/ 552 h 903"/>
                <a:gd name="T58" fmla="*/ 608 w 992"/>
                <a:gd name="T59" fmla="*/ 279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92" h="903">
                  <a:moveTo>
                    <a:pt x="608" y="279"/>
                  </a:moveTo>
                  <a:cubicBezTo>
                    <a:pt x="619" y="228"/>
                    <a:pt x="666" y="44"/>
                    <a:pt x="805" y="44"/>
                  </a:cubicBezTo>
                  <a:cubicBezTo>
                    <a:pt x="815" y="44"/>
                    <a:pt x="862" y="44"/>
                    <a:pt x="905" y="70"/>
                  </a:cubicBezTo>
                  <a:cubicBezTo>
                    <a:pt x="848" y="80"/>
                    <a:pt x="808" y="130"/>
                    <a:pt x="808" y="178"/>
                  </a:cubicBezTo>
                  <a:cubicBezTo>
                    <a:pt x="808" y="210"/>
                    <a:pt x="830" y="247"/>
                    <a:pt x="884" y="247"/>
                  </a:cubicBezTo>
                  <a:cubicBezTo>
                    <a:pt x="928" y="247"/>
                    <a:pt x="992" y="211"/>
                    <a:pt x="992" y="131"/>
                  </a:cubicBezTo>
                  <a:cubicBezTo>
                    <a:pt x="992" y="28"/>
                    <a:pt x="874" y="0"/>
                    <a:pt x="807" y="0"/>
                  </a:cubicBezTo>
                  <a:cubicBezTo>
                    <a:pt x="691" y="0"/>
                    <a:pt x="622" y="106"/>
                    <a:pt x="598" y="152"/>
                  </a:cubicBezTo>
                  <a:cubicBezTo>
                    <a:pt x="548" y="20"/>
                    <a:pt x="441" y="0"/>
                    <a:pt x="383" y="0"/>
                  </a:cubicBezTo>
                  <a:cubicBezTo>
                    <a:pt x="175" y="0"/>
                    <a:pt x="62" y="257"/>
                    <a:pt x="62" y="307"/>
                  </a:cubicBezTo>
                  <a:cubicBezTo>
                    <a:pt x="62" y="327"/>
                    <a:pt x="82" y="327"/>
                    <a:pt x="86" y="327"/>
                  </a:cubicBezTo>
                  <a:cubicBezTo>
                    <a:pt x="101" y="327"/>
                    <a:pt x="108" y="323"/>
                    <a:pt x="112" y="305"/>
                  </a:cubicBezTo>
                  <a:cubicBezTo>
                    <a:pt x="179" y="94"/>
                    <a:pt x="311" y="44"/>
                    <a:pt x="378" y="44"/>
                  </a:cubicBezTo>
                  <a:cubicBezTo>
                    <a:pt x="416" y="44"/>
                    <a:pt x="486" y="62"/>
                    <a:pt x="486" y="178"/>
                  </a:cubicBezTo>
                  <a:cubicBezTo>
                    <a:pt x="486" y="239"/>
                    <a:pt x="452" y="373"/>
                    <a:pt x="378" y="652"/>
                  </a:cubicBezTo>
                  <a:cubicBezTo>
                    <a:pt x="347" y="775"/>
                    <a:pt x="276" y="859"/>
                    <a:pt x="189" y="859"/>
                  </a:cubicBezTo>
                  <a:cubicBezTo>
                    <a:pt x="177" y="859"/>
                    <a:pt x="131" y="859"/>
                    <a:pt x="90" y="833"/>
                  </a:cubicBezTo>
                  <a:cubicBezTo>
                    <a:pt x="139" y="823"/>
                    <a:pt x="183" y="781"/>
                    <a:pt x="183" y="725"/>
                  </a:cubicBezTo>
                  <a:cubicBezTo>
                    <a:pt x="183" y="671"/>
                    <a:pt x="139" y="656"/>
                    <a:pt x="109" y="656"/>
                  </a:cubicBezTo>
                  <a:cubicBezTo>
                    <a:pt x="50" y="656"/>
                    <a:pt x="0" y="707"/>
                    <a:pt x="0" y="771"/>
                  </a:cubicBezTo>
                  <a:cubicBezTo>
                    <a:pt x="0" y="863"/>
                    <a:pt x="99" y="903"/>
                    <a:pt x="187" y="903"/>
                  </a:cubicBezTo>
                  <a:cubicBezTo>
                    <a:pt x="319" y="903"/>
                    <a:pt x="391" y="763"/>
                    <a:pt x="396" y="751"/>
                  </a:cubicBezTo>
                  <a:cubicBezTo>
                    <a:pt x="420" y="825"/>
                    <a:pt x="492" y="903"/>
                    <a:pt x="612" y="903"/>
                  </a:cubicBezTo>
                  <a:cubicBezTo>
                    <a:pt x="816" y="903"/>
                    <a:pt x="930" y="645"/>
                    <a:pt x="930" y="595"/>
                  </a:cubicBezTo>
                  <a:cubicBezTo>
                    <a:pt x="930" y="576"/>
                    <a:pt x="912" y="576"/>
                    <a:pt x="906" y="576"/>
                  </a:cubicBezTo>
                  <a:cubicBezTo>
                    <a:pt x="888" y="576"/>
                    <a:pt x="884" y="584"/>
                    <a:pt x="880" y="598"/>
                  </a:cubicBezTo>
                  <a:cubicBezTo>
                    <a:pt x="815" y="811"/>
                    <a:pt x="680" y="859"/>
                    <a:pt x="616" y="859"/>
                  </a:cubicBezTo>
                  <a:cubicBezTo>
                    <a:pt x="537" y="859"/>
                    <a:pt x="506" y="795"/>
                    <a:pt x="506" y="728"/>
                  </a:cubicBezTo>
                  <a:cubicBezTo>
                    <a:pt x="506" y="684"/>
                    <a:pt x="518" y="639"/>
                    <a:pt x="540" y="552"/>
                  </a:cubicBezTo>
                  <a:lnTo>
                    <a:pt x="608" y="279"/>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0" name="Freeform 23">
              <a:extLst>
                <a:ext uri="{FF2B5EF4-FFF2-40B4-BE49-F238E27FC236}">
                  <a16:creationId xmlns:a16="http://schemas.microsoft.com/office/drawing/2014/main" id="{C80F12A2-FBF9-4755-95F2-F80A977402D1}"/>
                </a:ext>
              </a:extLst>
            </p:cNvPr>
            <p:cNvSpPr>
              <a:spLocks noEditPoints="1"/>
            </p:cNvSpPr>
            <p:nvPr/>
          </p:nvSpPr>
          <p:spPr bwMode="auto">
            <a:xfrm>
              <a:off x="2811463" y="3325813"/>
              <a:ext cx="47625" cy="61913"/>
            </a:xfrm>
            <a:custGeom>
              <a:avLst/>
              <a:gdLst>
                <a:gd name="T0" fmla="*/ 682 w 688"/>
                <a:gd name="T1" fmla="*/ 100 h 899"/>
                <a:gd name="T2" fmla="*/ 688 w 688"/>
                <a:gd name="T3" fmla="*/ 71 h 899"/>
                <a:gd name="T4" fmla="*/ 640 w 688"/>
                <a:gd name="T5" fmla="*/ 26 h 899"/>
                <a:gd name="T6" fmla="*/ 576 w 688"/>
                <a:gd name="T7" fmla="*/ 80 h 899"/>
                <a:gd name="T8" fmla="*/ 432 w 688"/>
                <a:gd name="T9" fmla="*/ 0 h 899"/>
                <a:gd name="T10" fmla="*/ 75 w 688"/>
                <a:gd name="T11" fmla="*/ 386 h 899"/>
                <a:gd name="T12" fmla="*/ 287 w 688"/>
                <a:gd name="T13" fmla="*/ 615 h 899"/>
                <a:gd name="T14" fmla="*/ 462 w 688"/>
                <a:gd name="T15" fmla="*/ 540 h 899"/>
                <a:gd name="T16" fmla="*/ 431 w 688"/>
                <a:gd name="T17" fmla="*/ 665 h 899"/>
                <a:gd name="T18" fmla="*/ 352 w 688"/>
                <a:gd name="T19" fmla="*/ 808 h 899"/>
                <a:gd name="T20" fmla="*/ 196 w 688"/>
                <a:gd name="T21" fmla="*/ 860 h 899"/>
                <a:gd name="T22" fmla="*/ 89 w 688"/>
                <a:gd name="T23" fmla="*/ 851 h 899"/>
                <a:gd name="T24" fmla="*/ 134 w 688"/>
                <a:gd name="T25" fmla="*/ 780 h 899"/>
                <a:gd name="T26" fmla="*/ 80 w 688"/>
                <a:gd name="T27" fmla="*/ 729 h 899"/>
                <a:gd name="T28" fmla="*/ 0 w 688"/>
                <a:gd name="T29" fmla="*/ 814 h 899"/>
                <a:gd name="T30" fmla="*/ 198 w 688"/>
                <a:gd name="T31" fmla="*/ 899 h 899"/>
                <a:gd name="T32" fmla="*/ 530 w 688"/>
                <a:gd name="T33" fmla="*/ 708 h 899"/>
                <a:gd name="T34" fmla="*/ 682 w 688"/>
                <a:gd name="T35" fmla="*/ 100 h 899"/>
                <a:gd name="T36" fmla="*/ 489 w 688"/>
                <a:gd name="T37" fmla="*/ 430 h 899"/>
                <a:gd name="T38" fmla="*/ 460 w 688"/>
                <a:gd name="T39" fmla="*/ 481 h 899"/>
                <a:gd name="T40" fmla="*/ 292 w 688"/>
                <a:gd name="T41" fmla="*/ 576 h 899"/>
                <a:gd name="T42" fmla="*/ 187 w 688"/>
                <a:gd name="T43" fmla="*/ 443 h 899"/>
                <a:gd name="T44" fmla="*/ 261 w 688"/>
                <a:gd name="T45" fmla="*/ 164 h 899"/>
                <a:gd name="T46" fmla="*/ 432 w 688"/>
                <a:gd name="T47" fmla="*/ 39 h 899"/>
                <a:gd name="T48" fmla="*/ 556 w 688"/>
                <a:gd name="T49" fmla="*/ 158 h 899"/>
                <a:gd name="T50" fmla="*/ 552 w 688"/>
                <a:gd name="T51" fmla="*/ 178 h 899"/>
                <a:gd name="T52" fmla="*/ 489 w 688"/>
                <a:gd name="T53" fmla="*/ 430 h 8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8" h="899">
                  <a:moveTo>
                    <a:pt x="682" y="100"/>
                  </a:moveTo>
                  <a:cubicBezTo>
                    <a:pt x="688" y="80"/>
                    <a:pt x="688" y="72"/>
                    <a:pt x="688" y="71"/>
                  </a:cubicBezTo>
                  <a:cubicBezTo>
                    <a:pt x="688" y="40"/>
                    <a:pt x="663" y="26"/>
                    <a:pt x="640" y="26"/>
                  </a:cubicBezTo>
                  <a:cubicBezTo>
                    <a:pt x="608" y="26"/>
                    <a:pt x="581" y="53"/>
                    <a:pt x="576" y="80"/>
                  </a:cubicBezTo>
                  <a:cubicBezTo>
                    <a:pt x="552" y="41"/>
                    <a:pt x="505" y="0"/>
                    <a:pt x="432" y="0"/>
                  </a:cubicBezTo>
                  <a:cubicBezTo>
                    <a:pt x="258" y="0"/>
                    <a:pt x="75" y="187"/>
                    <a:pt x="75" y="386"/>
                  </a:cubicBezTo>
                  <a:cubicBezTo>
                    <a:pt x="75" y="530"/>
                    <a:pt x="173" y="615"/>
                    <a:pt x="287" y="615"/>
                  </a:cubicBezTo>
                  <a:cubicBezTo>
                    <a:pt x="352" y="615"/>
                    <a:pt x="413" y="583"/>
                    <a:pt x="462" y="540"/>
                  </a:cubicBezTo>
                  <a:lnTo>
                    <a:pt x="431" y="665"/>
                  </a:lnTo>
                  <a:cubicBezTo>
                    <a:pt x="416" y="723"/>
                    <a:pt x="406" y="761"/>
                    <a:pt x="352" y="808"/>
                  </a:cubicBezTo>
                  <a:cubicBezTo>
                    <a:pt x="292" y="860"/>
                    <a:pt x="231" y="860"/>
                    <a:pt x="196" y="860"/>
                  </a:cubicBezTo>
                  <a:cubicBezTo>
                    <a:pt x="132" y="860"/>
                    <a:pt x="114" y="856"/>
                    <a:pt x="89" y="851"/>
                  </a:cubicBezTo>
                  <a:cubicBezTo>
                    <a:pt x="124" y="833"/>
                    <a:pt x="134" y="800"/>
                    <a:pt x="134" y="780"/>
                  </a:cubicBezTo>
                  <a:cubicBezTo>
                    <a:pt x="134" y="747"/>
                    <a:pt x="107" y="729"/>
                    <a:pt x="80" y="729"/>
                  </a:cubicBezTo>
                  <a:cubicBezTo>
                    <a:pt x="41" y="729"/>
                    <a:pt x="0" y="761"/>
                    <a:pt x="0" y="814"/>
                  </a:cubicBezTo>
                  <a:cubicBezTo>
                    <a:pt x="0" y="897"/>
                    <a:pt x="120" y="899"/>
                    <a:pt x="198" y="899"/>
                  </a:cubicBezTo>
                  <a:cubicBezTo>
                    <a:pt x="417" y="899"/>
                    <a:pt x="510" y="787"/>
                    <a:pt x="530" y="708"/>
                  </a:cubicBezTo>
                  <a:lnTo>
                    <a:pt x="682" y="100"/>
                  </a:lnTo>
                  <a:close/>
                  <a:moveTo>
                    <a:pt x="489" y="430"/>
                  </a:moveTo>
                  <a:cubicBezTo>
                    <a:pt x="484" y="450"/>
                    <a:pt x="484" y="453"/>
                    <a:pt x="460" y="481"/>
                  </a:cubicBezTo>
                  <a:cubicBezTo>
                    <a:pt x="411" y="540"/>
                    <a:pt x="345" y="576"/>
                    <a:pt x="292" y="576"/>
                  </a:cubicBezTo>
                  <a:cubicBezTo>
                    <a:pt x="220" y="576"/>
                    <a:pt x="187" y="515"/>
                    <a:pt x="187" y="443"/>
                  </a:cubicBezTo>
                  <a:cubicBezTo>
                    <a:pt x="187" y="382"/>
                    <a:pt x="224" y="226"/>
                    <a:pt x="261" y="164"/>
                  </a:cubicBezTo>
                  <a:cubicBezTo>
                    <a:pt x="320" y="66"/>
                    <a:pt x="384" y="39"/>
                    <a:pt x="432" y="39"/>
                  </a:cubicBezTo>
                  <a:cubicBezTo>
                    <a:pt x="530" y="39"/>
                    <a:pt x="556" y="144"/>
                    <a:pt x="556" y="158"/>
                  </a:cubicBezTo>
                  <a:cubicBezTo>
                    <a:pt x="556" y="160"/>
                    <a:pt x="556" y="163"/>
                    <a:pt x="552" y="178"/>
                  </a:cubicBezTo>
                  <a:lnTo>
                    <a:pt x="489" y="430"/>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1" name="Freeform 24">
              <a:extLst>
                <a:ext uri="{FF2B5EF4-FFF2-40B4-BE49-F238E27FC236}">
                  <a16:creationId xmlns:a16="http://schemas.microsoft.com/office/drawing/2014/main" id="{063EE5A5-2079-4D7B-BE6A-A48385E68FC8}"/>
                </a:ext>
              </a:extLst>
            </p:cNvPr>
            <p:cNvSpPr>
              <a:spLocks/>
            </p:cNvSpPr>
            <p:nvPr/>
          </p:nvSpPr>
          <p:spPr bwMode="auto">
            <a:xfrm>
              <a:off x="2870200" y="3335338"/>
              <a:ext cx="28575" cy="46038"/>
            </a:xfrm>
            <a:custGeom>
              <a:avLst/>
              <a:gdLst>
                <a:gd name="T0" fmla="*/ 254 w 410"/>
                <a:gd name="T1" fmla="*/ 29 h 663"/>
                <a:gd name="T2" fmla="*/ 219 w 410"/>
                <a:gd name="T3" fmla="*/ 0 h 663"/>
                <a:gd name="T4" fmla="*/ 18 w 410"/>
                <a:gd name="T5" fmla="*/ 63 h 663"/>
                <a:gd name="T6" fmla="*/ 0 w 410"/>
                <a:gd name="T7" fmla="*/ 63 h 663"/>
                <a:gd name="T8" fmla="*/ 0 w 410"/>
                <a:gd name="T9" fmla="*/ 107 h 663"/>
                <a:gd name="T10" fmla="*/ 18 w 410"/>
                <a:gd name="T11" fmla="*/ 107 h 663"/>
                <a:gd name="T12" fmla="*/ 163 w 410"/>
                <a:gd name="T13" fmla="*/ 79 h 663"/>
                <a:gd name="T14" fmla="*/ 163 w 410"/>
                <a:gd name="T15" fmla="*/ 577 h 663"/>
                <a:gd name="T16" fmla="*/ 58 w 410"/>
                <a:gd name="T17" fmla="*/ 619 h 663"/>
                <a:gd name="T18" fmla="*/ 8 w 410"/>
                <a:gd name="T19" fmla="*/ 619 h 663"/>
                <a:gd name="T20" fmla="*/ 8 w 410"/>
                <a:gd name="T21" fmla="*/ 663 h 663"/>
                <a:gd name="T22" fmla="*/ 209 w 410"/>
                <a:gd name="T23" fmla="*/ 659 h 663"/>
                <a:gd name="T24" fmla="*/ 410 w 410"/>
                <a:gd name="T25" fmla="*/ 663 h 663"/>
                <a:gd name="T26" fmla="*/ 410 w 410"/>
                <a:gd name="T27" fmla="*/ 619 h 663"/>
                <a:gd name="T28" fmla="*/ 361 w 410"/>
                <a:gd name="T29" fmla="*/ 619 h 663"/>
                <a:gd name="T30" fmla="*/ 254 w 410"/>
                <a:gd name="T31" fmla="*/ 577 h 663"/>
                <a:gd name="T32" fmla="*/ 254 w 410"/>
                <a:gd name="T33" fmla="*/ 29 h 6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10" h="663">
                  <a:moveTo>
                    <a:pt x="254" y="29"/>
                  </a:moveTo>
                  <a:cubicBezTo>
                    <a:pt x="254" y="0"/>
                    <a:pt x="252" y="0"/>
                    <a:pt x="219" y="0"/>
                  </a:cubicBezTo>
                  <a:cubicBezTo>
                    <a:pt x="148" y="63"/>
                    <a:pt x="37" y="63"/>
                    <a:pt x="18" y="63"/>
                  </a:cubicBezTo>
                  <a:lnTo>
                    <a:pt x="0" y="63"/>
                  </a:lnTo>
                  <a:lnTo>
                    <a:pt x="0" y="107"/>
                  </a:lnTo>
                  <a:lnTo>
                    <a:pt x="18" y="107"/>
                  </a:lnTo>
                  <a:cubicBezTo>
                    <a:pt x="40" y="107"/>
                    <a:pt x="105" y="104"/>
                    <a:pt x="163" y="79"/>
                  </a:cubicBezTo>
                  <a:lnTo>
                    <a:pt x="163" y="577"/>
                  </a:lnTo>
                  <a:cubicBezTo>
                    <a:pt x="163" y="608"/>
                    <a:pt x="163" y="619"/>
                    <a:pt x="58" y="619"/>
                  </a:cubicBezTo>
                  <a:lnTo>
                    <a:pt x="8" y="619"/>
                  </a:lnTo>
                  <a:lnTo>
                    <a:pt x="8" y="663"/>
                  </a:lnTo>
                  <a:cubicBezTo>
                    <a:pt x="62" y="659"/>
                    <a:pt x="151" y="659"/>
                    <a:pt x="209" y="659"/>
                  </a:cubicBezTo>
                  <a:cubicBezTo>
                    <a:pt x="267" y="659"/>
                    <a:pt x="355" y="659"/>
                    <a:pt x="410" y="663"/>
                  </a:cubicBezTo>
                  <a:lnTo>
                    <a:pt x="410" y="619"/>
                  </a:lnTo>
                  <a:lnTo>
                    <a:pt x="361" y="619"/>
                  </a:lnTo>
                  <a:cubicBezTo>
                    <a:pt x="254" y="619"/>
                    <a:pt x="254" y="608"/>
                    <a:pt x="254" y="577"/>
                  </a:cubicBezTo>
                  <a:lnTo>
                    <a:pt x="254" y="29"/>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2" name="Freeform 25">
              <a:extLst>
                <a:ext uri="{FF2B5EF4-FFF2-40B4-BE49-F238E27FC236}">
                  <a16:creationId xmlns:a16="http://schemas.microsoft.com/office/drawing/2014/main" id="{7BD1ADB1-D55F-43E0-8530-ECE6D2675723}"/>
                </a:ext>
              </a:extLst>
            </p:cNvPr>
            <p:cNvSpPr>
              <a:spLocks/>
            </p:cNvSpPr>
            <p:nvPr/>
          </p:nvSpPr>
          <p:spPr bwMode="auto">
            <a:xfrm>
              <a:off x="3144838" y="3286125"/>
              <a:ext cx="68263" cy="61913"/>
            </a:xfrm>
            <a:custGeom>
              <a:avLst/>
              <a:gdLst>
                <a:gd name="T0" fmla="*/ 608 w 992"/>
                <a:gd name="T1" fmla="*/ 279 h 903"/>
                <a:gd name="T2" fmla="*/ 805 w 992"/>
                <a:gd name="T3" fmla="*/ 44 h 903"/>
                <a:gd name="T4" fmla="*/ 905 w 992"/>
                <a:gd name="T5" fmla="*/ 70 h 903"/>
                <a:gd name="T6" fmla="*/ 809 w 992"/>
                <a:gd name="T7" fmla="*/ 178 h 903"/>
                <a:gd name="T8" fmla="*/ 884 w 992"/>
                <a:gd name="T9" fmla="*/ 247 h 903"/>
                <a:gd name="T10" fmla="*/ 992 w 992"/>
                <a:gd name="T11" fmla="*/ 131 h 903"/>
                <a:gd name="T12" fmla="*/ 807 w 992"/>
                <a:gd name="T13" fmla="*/ 0 h 903"/>
                <a:gd name="T14" fmla="*/ 598 w 992"/>
                <a:gd name="T15" fmla="*/ 152 h 903"/>
                <a:gd name="T16" fmla="*/ 383 w 992"/>
                <a:gd name="T17" fmla="*/ 0 h 903"/>
                <a:gd name="T18" fmla="*/ 62 w 992"/>
                <a:gd name="T19" fmla="*/ 307 h 903"/>
                <a:gd name="T20" fmla="*/ 86 w 992"/>
                <a:gd name="T21" fmla="*/ 327 h 903"/>
                <a:gd name="T22" fmla="*/ 112 w 992"/>
                <a:gd name="T23" fmla="*/ 305 h 903"/>
                <a:gd name="T24" fmla="*/ 378 w 992"/>
                <a:gd name="T25" fmla="*/ 44 h 903"/>
                <a:gd name="T26" fmla="*/ 486 w 992"/>
                <a:gd name="T27" fmla="*/ 178 h 903"/>
                <a:gd name="T28" fmla="*/ 378 w 992"/>
                <a:gd name="T29" fmla="*/ 652 h 903"/>
                <a:gd name="T30" fmla="*/ 189 w 992"/>
                <a:gd name="T31" fmla="*/ 859 h 903"/>
                <a:gd name="T32" fmla="*/ 90 w 992"/>
                <a:gd name="T33" fmla="*/ 833 h 903"/>
                <a:gd name="T34" fmla="*/ 184 w 992"/>
                <a:gd name="T35" fmla="*/ 725 h 903"/>
                <a:gd name="T36" fmla="*/ 109 w 992"/>
                <a:gd name="T37" fmla="*/ 656 h 903"/>
                <a:gd name="T38" fmla="*/ 0 w 992"/>
                <a:gd name="T39" fmla="*/ 771 h 903"/>
                <a:gd name="T40" fmla="*/ 187 w 992"/>
                <a:gd name="T41" fmla="*/ 903 h 903"/>
                <a:gd name="T42" fmla="*/ 396 w 992"/>
                <a:gd name="T43" fmla="*/ 751 h 903"/>
                <a:gd name="T44" fmla="*/ 612 w 992"/>
                <a:gd name="T45" fmla="*/ 903 h 903"/>
                <a:gd name="T46" fmla="*/ 930 w 992"/>
                <a:gd name="T47" fmla="*/ 595 h 903"/>
                <a:gd name="T48" fmla="*/ 906 w 992"/>
                <a:gd name="T49" fmla="*/ 576 h 903"/>
                <a:gd name="T50" fmla="*/ 880 w 992"/>
                <a:gd name="T51" fmla="*/ 598 h 903"/>
                <a:gd name="T52" fmla="*/ 616 w 992"/>
                <a:gd name="T53" fmla="*/ 859 h 903"/>
                <a:gd name="T54" fmla="*/ 506 w 992"/>
                <a:gd name="T55" fmla="*/ 728 h 903"/>
                <a:gd name="T56" fmla="*/ 540 w 992"/>
                <a:gd name="T57" fmla="*/ 552 h 903"/>
                <a:gd name="T58" fmla="*/ 608 w 992"/>
                <a:gd name="T59" fmla="*/ 279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92" h="903">
                  <a:moveTo>
                    <a:pt x="608" y="279"/>
                  </a:moveTo>
                  <a:cubicBezTo>
                    <a:pt x="620" y="228"/>
                    <a:pt x="666" y="44"/>
                    <a:pt x="805" y="44"/>
                  </a:cubicBezTo>
                  <a:cubicBezTo>
                    <a:pt x="815" y="44"/>
                    <a:pt x="862" y="44"/>
                    <a:pt x="905" y="70"/>
                  </a:cubicBezTo>
                  <a:cubicBezTo>
                    <a:pt x="848" y="80"/>
                    <a:pt x="809" y="130"/>
                    <a:pt x="809" y="178"/>
                  </a:cubicBezTo>
                  <a:cubicBezTo>
                    <a:pt x="809" y="210"/>
                    <a:pt x="830" y="247"/>
                    <a:pt x="884" y="247"/>
                  </a:cubicBezTo>
                  <a:cubicBezTo>
                    <a:pt x="928" y="247"/>
                    <a:pt x="992" y="211"/>
                    <a:pt x="992" y="131"/>
                  </a:cubicBezTo>
                  <a:cubicBezTo>
                    <a:pt x="992" y="28"/>
                    <a:pt x="874" y="0"/>
                    <a:pt x="807" y="0"/>
                  </a:cubicBezTo>
                  <a:cubicBezTo>
                    <a:pt x="691" y="0"/>
                    <a:pt x="622" y="106"/>
                    <a:pt x="598" y="152"/>
                  </a:cubicBezTo>
                  <a:cubicBezTo>
                    <a:pt x="548" y="20"/>
                    <a:pt x="441" y="0"/>
                    <a:pt x="383" y="0"/>
                  </a:cubicBezTo>
                  <a:cubicBezTo>
                    <a:pt x="175" y="0"/>
                    <a:pt x="62" y="257"/>
                    <a:pt x="62" y="307"/>
                  </a:cubicBezTo>
                  <a:cubicBezTo>
                    <a:pt x="62" y="327"/>
                    <a:pt x="82" y="327"/>
                    <a:pt x="86" y="327"/>
                  </a:cubicBezTo>
                  <a:cubicBezTo>
                    <a:pt x="102" y="327"/>
                    <a:pt x="108" y="323"/>
                    <a:pt x="112" y="305"/>
                  </a:cubicBezTo>
                  <a:cubicBezTo>
                    <a:pt x="179" y="94"/>
                    <a:pt x="311" y="44"/>
                    <a:pt x="378" y="44"/>
                  </a:cubicBezTo>
                  <a:cubicBezTo>
                    <a:pt x="416" y="44"/>
                    <a:pt x="486" y="62"/>
                    <a:pt x="486" y="178"/>
                  </a:cubicBezTo>
                  <a:cubicBezTo>
                    <a:pt x="486" y="239"/>
                    <a:pt x="452" y="373"/>
                    <a:pt x="378" y="652"/>
                  </a:cubicBezTo>
                  <a:cubicBezTo>
                    <a:pt x="347" y="775"/>
                    <a:pt x="277" y="859"/>
                    <a:pt x="189" y="859"/>
                  </a:cubicBezTo>
                  <a:cubicBezTo>
                    <a:pt x="177" y="859"/>
                    <a:pt x="131" y="859"/>
                    <a:pt x="90" y="833"/>
                  </a:cubicBezTo>
                  <a:cubicBezTo>
                    <a:pt x="139" y="823"/>
                    <a:pt x="184" y="781"/>
                    <a:pt x="184" y="725"/>
                  </a:cubicBezTo>
                  <a:cubicBezTo>
                    <a:pt x="184" y="671"/>
                    <a:pt x="139" y="656"/>
                    <a:pt x="109" y="656"/>
                  </a:cubicBezTo>
                  <a:cubicBezTo>
                    <a:pt x="50" y="656"/>
                    <a:pt x="0" y="707"/>
                    <a:pt x="0" y="771"/>
                  </a:cubicBezTo>
                  <a:cubicBezTo>
                    <a:pt x="0" y="863"/>
                    <a:pt x="99" y="903"/>
                    <a:pt x="187" y="903"/>
                  </a:cubicBezTo>
                  <a:cubicBezTo>
                    <a:pt x="319" y="903"/>
                    <a:pt x="391" y="763"/>
                    <a:pt x="396" y="751"/>
                  </a:cubicBezTo>
                  <a:cubicBezTo>
                    <a:pt x="420" y="825"/>
                    <a:pt x="492" y="903"/>
                    <a:pt x="612" y="903"/>
                  </a:cubicBezTo>
                  <a:cubicBezTo>
                    <a:pt x="816" y="903"/>
                    <a:pt x="930" y="645"/>
                    <a:pt x="930" y="595"/>
                  </a:cubicBezTo>
                  <a:cubicBezTo>
                    <a:pt x="930" y="576"/>
                    <a:pt x="912" y="576"/>
                    <a:pt x="906" y="576"/>
                  </a:cubicBezTo>
                  <a:cubicBezTo>
                    <a:pt x="888" y="576"/>
                    <a:pt x="884" y="584"/>
                    <a:pt x="880" y="598"/>
                  </a:cubicBezTo>
                  <a:cubicBezTo>
                    <a:pt x="815" y="811"/>
                    <a:pt x="680" y="859"/>
                    <a:pt x="616" y="859"/>
                  </a:cubicBezTo>
                  <a:cubicBezTo>
                    <a:pt x="537" y="859"/>
                    <a:pt x="506" y="795"/>
                    <a:pt x="506" y="728"/>
                  </a:cubicBezTo>
                  <a:cubicBezTo>
                    <a:pt x="506" y="684"/>
                    <a:pt x="518" y="639"/>
                    <a:pt x="540" y="552"/>
                  </a:cubicBezTo>
                  <a:lnTo>
                    <a:pt x="608" y="279"/>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3" name="Freeform 26">
              <a:extLst>
                <a:ext uri="{FF2B5EF4-FFF2-40B4-BE49-F238E27FC236}">
                  <a16:creationId xmlns:a16="http://schemas.microsoft.com/office/drawing/2014/main" id="{8648DED5-679E-408E-895D-8A2F66B9809A}"/>
                </a:ext>
              </a:extLst>
            </p:cNvPr>
            <p:cNvSpPr>
              <a:spLocks noEditPoints="1"/>
            </p:cNvSpPr>
            <p:nvPr/>
          </p:nvSpPr>
          <p:spPr bwMode="auto">
            <a:xfrm>
              <a:off x="3222625" y="3325813"/>
              <a:ext cx="47625" cy="61913"/>
            </a:xfrm>
            <a:custGeom>
              <a:avLst/>
              <a:gdLst>
                <a:gd name="T0" fmla="*/ 682 w 688"/>
                <a:gd name="T1" fmla="*/ 100 h 899"/>
                <a:gd name="T2" fmla="*/ 688 w 688"/>
                <a:gd name="T3" fmla="*/ 71 h 899"/>
                <a:gd name="T4" fmla="*/ 640 w 688"/>
                <a:gd name="T5" fmla="*/ 26 h 899"/>
                <a:gd name="T6" fmla="*/ 576 w 688"/>
                <a:gd name="T7" fmla="*/ 80 h 899"/>
                <a:gd name="T8" fmla="*/ 432 w 688"/>
                <a:gd name="T9" fmla="*/ 0 h 899"/>
                <a:gd name="T10" fmla="*/ 75 w 688"/>
                <a:gd name="T11" fmla="*/ 386 h 899"/>
                <a:gd name="T12" fmla="*/ 287 w 688"/>
                <a:gd name="T13" fmla="*/ 615 h 899"/>
                <a:gd name="T14" fmla="*/ 462 w 688"/>
                <a:gd name="T15" fmla="*/ 540 h 899"/>
                <a:gd name="T16" fmla="*/ 431 w 688"/>
                <a:gd name="T17" fmla="*/ 665 h 899"/>
                <a:gd name="T18" fmla="*/ 353 w 688"/>
                <a:gd name="T19" fmla="*/ 808 h 899"/>
                <a:gd name="T20" fmla="*/ 196 w 688"/>
                <a:gd name="T21" fmla="*/ 860 h 899"/>
                <a:gd name="T22" fmla="*/ 89 w 688"/>
                <a:gd name="T23" fmla="*/ 851 h 899"/>
                <a:gd name="T24" fmla="*/ 134 w 688"/>
                <a:gd name="T25" fmla="*/ 780 h 899"/>
                <a:gd name="T26" fmla="*/ 80 w 688"/>
                <a:gd name="T27" fmla="*/ 729 h 899"/>
                <a:gd name="T28" fmla="*/ 0 w 688"/>
                <a:gd name="T29" fmla="*/ 814 h 899"/>
                <a:gd name="T30" fmla="*/ 198 w 688"/>
                <a:gd name="T31" fmla="*/ 899 h 899"/>
                <a:gd name="T32" fmla="*/ 530 w 688"/>
                <a:gd name="T33" fmla="*/ 708 h 899"/>
                <a:gd name="T34" fmla="*/ 682 w 688"/>
                <a:gd name="T35" fmla="*/ 100 h 899"/>
                <a:gd name="T36" fmla="*/ 489 w 688"/>
                <a:gd name="T37" fmla="*/ 430 h 899"/>
                <a:gd name="T38" fmla="*/ 460 w 688"/>
                <a:gd name="T39" fmla="*/ 481 h 899"/>
                <a:gd name="T40" fmla="*/ 292 w 688"/>
                <a:gd name="T41" fmla="*/ 576 h 899"/>
                <a:gd name="T42" fmla="*/ 187 w 688"/>
                <a:gd name="T43" fmla="*/ 443 h 899"/>
                <a:gd name="T44" fmla="*/ 261 w 688"/>
                <a:gd name="T45" fmla="*/ 164 h 899"/>
                <a:gd name="T46" fmla="*/ 432 w 688"/>
                <a:gd name="T47" fmla="*/ 39 h 899"/>
                <a:gd name="T48" fmla="*/ 556 w 688"/>
                <a:gd name="T49" fmla="*/ 158 h 899"/>
                <a:gd name="T50" fmla="*/ 553 w 688"/>
                <a:gd name="T51" fmla="*/ 178 h 899"/>
                <a:gd name="T52" fmla="*/ 489 w 688"/>
                <a:gd name="T53" fmla="*/ 430 h 8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8" h="899">
                  <a:moveTo>
                    <a:pt x="682" y="100"/>
                  </a:moveTo>
                  <a:cubicBezTo>
                    <a:pt x="688" y="80"/>
                    <a:pt x="688" y="72"/>
                    <a:pt x="688" y="71"/>
                  </a:cubicBezTo>
                  <a:cubicBezTo>
                    <a:pt x="688" y="40"/>
                    <a:pt x="663" y="26"/>
                    <a:pt x="640" y="26"/>
                  </a:cubicBezTo>
                  <a:cubicBezTo>
                    <a:pt x="608" y="26"/>
                    <a:pt x="581" y="53"/>
                    <a:pt x="576" y="80"/>
                  </a:cubicBezTo>
                  <a:cubicBezTo>
                    <a:pt x="553" y="41"/>
                    <a:pt x="505" y="0"/>
                    <a:pt x="432" y="0"/>
                  </a:cubicBezTo>
                  <a:cubicBezTo>
                    <a:pt x="258" y="0"/>
                    <a:pt x="75" y="187"/>
                    <a:pt x="75" y="386"/>
                  </a:cubicBezTo>
                  <a:cubicBezTo>
                    <a:pt x="75" y="530"/>
                    <a:pt x="173" y="615"/>
                    <a:pt x="287" y="615"/>
                  </a:cubicBezTo>
                  <a:cubicBezTo>
                    <a:pt x="352" y="615"/>
                    <a:pt x="413" y="583"/>
                    <a:pt x="462" y="540"/>
                  </a:cubicBezTo>
                  <a:lnTo>
                    <a:pt x="431" y="665"/>
                  </a:lnTo>
                  <a:cubicBezTo>
                    <a:pt x="416" y="723"/>
                    <a:pt x="406" y="761"/>
                    <a:pt x="353" y="808"/>
                  </a:cubicBezTo>
                  <a:cubicBezTo>
                    <a:pt x="292" y="860"/>
                    <a:pt x="231" y="860"/>
                    <a:pt x="196" y="860"/>
                  </a:cubicBezTo>
                  <a:cubicBezTo>
                    <a:pt x="132" y="860"/>
                    <a:pt x="114" y="856"/>
                    <a:pt x="89" y="851"/>
                  </a:cubicBezTo>
                  <a:cubicBezTo>
                    <a:pt x="124" y="833"/>
                    <a:pt x="134" y="800"/>
                    <a:pt x="134" y="780"/>
                  </a:cubicBezTo>
                  <a:cubicBezTo>
                    <a:pt x="134" y="747"/>
                    <a:pt x="107" y="729"/>
                    <a:pt x="80" y="729"/>
                  </a:cubicBezTo>
                  <a:cubicBezTo>
                    <a:pt x="41" y="729"/>
                    <a:pt x="0" y="761"/>
                    <a:pt x="0" y="814"/>
                  </a:cubicBezTo>
                  <a:cubicBezTo>
                    <a:pt x="0" y="897"/>
                    <a:pt x="120" y="899"/>
                    <a:pt x="198" y="899"/>
                  </a:cubicBezTo>
                  <a:cubicBezTo>
                    <a:pt x="417" y="899"/>
                    <a:pt x="510" y="787"/>
                    <a:pt x="530" y="708"/>
                  </a:cubicBezTo>
                  <a:lnTo>
                    <a:pt x="682" y="100"/>
                  </a:lnTo>
                  <a:close/>
                  <a:moveTo>
                    <a:pt x="489" y="430"/>
                  </a:moveTo>
                  <a:cubicBezTo>
                    <a:pt x="484" y="450"/>
                    <a:pt x="484" y="453"/>
                    <a:pt x="460" y="481"/>
                  </a:cubicBezTo>
                  <a:cubicBezTo>
                    <a:pt x="411" y="540"/>
                    <a:pt x="345" y="576"/>
                    <a:pt x="292" y="576"/>
                  </a:cubicBezTo>
                  <a:cubicBezTo>
                    <a:pt x="221" y="576"/>
                    <a:pt x="187" y="515"/>
                    <a:pt x="187" y="443"/>
                  </a:cubicBezTo>
                  <a:cubicBezTo>
                    <a:pt x="187" y="382"/>
                    <a:pt x="224" y="226"/>
                    <a:pt x="261" y="164"/>
                  </a:cubicBezTo>
                  <a:cubicBezTo>
                    <a:pt x="320" y="66"/>
                    <a:pt x="385" y="39"/>
                    <a:pt x="432" y="39"/>
                  </a:cubicBezTo>
                  <a:cubicBezTo>
                    <a:pt x="530" y="39"/>
                    <a:pt x="556" y="144"/>
                    <a:pt x="556" y="158"/>
                  </a:cubicBezTo>
                  <a:cubicBezTo>
                    <a:pt x="556" y="160"/>
                    <a:pt x="556" y="163"/>
                    <a:pt x="553" y="178"/>
                  </a:cubicBezTo>
                  <a:lnTo>
                    <a:pt x="489" y="430"/>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4" name="Freeform 27">
              <a:extLst>
                <a:ext uri="{FF2B5EF4-FFF2-40B4-BE49-F238E27FC236}">
                  <a16:creationId xmlns:a16="http://schemas.microsoft.com/office/drawing/2014/main" id="{A4CFD5AB-26A9-46D3-B86A-F8EB1772D36A}"/>
                </a:ext>
              </a:extLst>
            </p:cNvPr>
            <p:cNvSpPr>
              <a:spLocks/>
            </p:cNvSpPr>
            <p:nvPr/>
          </p:nvSpPr>
          <p:spPr bwMode="auto">
            <a:xfrm>
              <a:off x="3278188" y="3335338"/>
              <a:ext cx="33338" cy="46038"/>
            </a:xfrm>
            <a:custGeom>
              <a:avLst/>
              <a:gdLst>
                <a:gd name="T0" fmla="*/ 496 w 496"/>
                <a:gd name="T1" fmla="*/ 471 h 663"/>
                <a:gd name="T2" fmla="*/ 454 w 496"/>
                <a:gd name="T3" fmla="*/ 471 h 663"/>
                <a:gd name="T4" fmla="*/ 425 w 496"/>
                <a:gd name="T5" fmla="*/ 561 h 663"/>
                <a:gd name="T6" fmla="*/ 319 w 496"/>
                <a:gd name="T7" fmla="*/ 568 h 663"/>
                <a:gd name="T8" fmla="*/ 124 w 496"/>
                <a:gd name="T9" fmla="*/ 568 h 663"/>
                <a:gd name="T10" fmla="*/ 323 w 496"/>
                <a:gd name="T11" fmla="*/ 423 h 663"/>
                <a:gd name="T12" fmla="*/ 496 w 496"/>
                <a:gd name="T13" fmla="*/ 198 h 663"/>
                <a:gd name="T14" fmla="*/ 233 w 496"/>
                <a:gd name="T15" fmla="*/ 0 h 663"/>
                <a:gd name="T16" fmla="*/ 0 w 496"/>
                <a:gd name="T17" fmla="*/ 175 h 663"/>
                <a:gd name="T18" fmla="*/ 58 w 496"/>
                <a:gd name="T19" fmla="*/ 236 h 663"/>
                <a:gd name="T20" fmla="*/ 116 w 496"/>
                <a:gd name="T21" fmla="*/ 177 h 663"/>
                <a:gd name="T22" fmla="*/ 60 w 496"/>
                <a:gd name="T23" fmla="*/ 118 h 663"/>
                <a:gd name="T24" fmla="*/ 213 w 496"/>
                <a:gd name="T25" fmla="*/ 43 h 663"/>
                <a:gd name="T26" fmla="*/ 390 w 496"/>
                <a:gd name="T27" fmla="*/ 199 h 663"/>
                <a:gd name="T28" fmla="*/ 255 w 496"/>
                <a:gd name="T29" fmla="*/ 411 h 663"/>
                <a:gd name="T30" fmla="*/ 12 w 496"/>
                <a:gd name="T31" fmla="*/ 617 h 663"/>
                <a:gd name="T32" fmla="*/ 0 w 496"/>
                <a:gd name="T33" fmla="*/ 633 h 663"/>
                <a:gd name="T34" fmla="*/ 0 w 496"/>
                <a:gd name="T35" fmla="*/ 663 h 663"/>
                <a:gd name="T36" fmla="*/ 463 w 496"/>
                <a:gd name="T37" fmla="*/ 663 h 663"/>
                <a:gd name="T38" fmla="*/ 496 w 496"/>
                <a:gd name="T39" fmla="*/ 471 h 6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6" h="663">
                  <a:moveTo>
                    <a:pt x="496" y="471"/>
                  </a:moveTo>
                  <a:lnTo>
                    <a:pt x="454" y="471"/>
                  </a:lnTo>
                  <a:cubicBezTo>
                    <a:pt x="452" y="489"/>
                    <a:pt x="441" y="551"/>
                    <a:pt x="425" y="561"/>
                  </a:cubicBezTo>
                  <a:cubicBezTo>
                    <a:pt x="417" y="568"/>
                    <a:pt x="334" y="568"/>
                    <a:pt x="319" y="568"/>
                  </a:cubicBezTo>
                  <a:lnTo>
                    <a:pt x="124" y="568"/>
                  </a:lnTo>
                  <a:cubicBezTo>
                    <a:pt x="189" y="518"/>
                    <a:pt x="263" y="463"/>
                    <a:pt x="323" y="423"/>
                  </a:cubicBezTo>
                  <a:cubicBezTo>
                    <a:pt x="413" y="361"/>
                    <a:pt x="496" y="304"/>
                    <a:pt x="496" y="198"/>
                  </a:cubicBezTo>
                  <a:cubicBezTo>
                    <a:pt x="496" y="70"/>
                    <a:pt x="376" y="0"/>
                    <a:pt x="233" y="0"/>
                  </a:cubicBezTo>
                  <a:cubicBezTo>
                    <a:pt x="99" y="0"/>
                    <a:pt x="0" y="77"/>
                    <a:pt x="0" y="175"/>
                  </a:cubicBezTo>
                  <a:cubicBezTo>
                    <a:pt x="0" y="227"/>
                    <a:pt x="44" y="236"/>
                    <a:pt x="58" y="236"/>
                  </a:cubicBezTo>
                  <a:cubicBezTo>
                    <a:pt x="84" y="236"/>
                    <a:pt x="116" y="218"/>
                    <a:pt x="116" y="177"/>
                  </a:cubicBezTo>
                  <a:cubicBezTo>
                    <a:pt x="116" y="141"/>
                    <a:pt x="91" y="121"/>
                    <a:pt x="60" y="118"/>
                  </a:cubicBezTo>
                  <a:cubicBezTo>
                    <a:pt x="88" y="73"/>
                    <a:pt x="145" y="43"/>
                    <a:pt x="213" y="43"/>
                  </a:cubicBezTo>
                  <a:cubicBezTo>
                    <a:pt x="309" y="43"/>
                    <a:pt x="390" y="101"/>
                    <a:pt x="390" y="199"/>
                  </a:cubicBezTo>
                  <a:cubicBezTo>
                    <a:pt x="390" y="282"/>
                    <a:pt x="332" y="346"/>
                    <a:pt x="255" y="411"/>
                  </a:cubicBezTo>
                  <a:lnTo>
                    <a:pt x="12" y="617"/>
                  </a:lnTo>
                  <a:cubicBezTo>
                    <a:pt x="2" y="626"/>
                    <a:pt x="1" y="626"/>
                    <a:pt x="0" y="633"/>
                  </a:cubicBezTo>
                  <a:lnTo>
                    <a:pt x="0" y="663"/>
                  </a:lnTo>
                  <a:lnTo>
                    <a:pt x="463" y="663"/>
                  </a:lnTo>
                  <a:lnTo>
                    <a:pt x="496" y="471"/>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5" name="Freeform 28">
              <a:extLst>
                <a:ext uri="{FF2B5EF4-FFF2-40B4-BE49-F238E27FC236}">
                  <a16:creationId xmlns:a16="http://schemas.microsoft.com/office/drawing/2014/main" id="{3B09C4D5-0B48-42E5-B5BF-73DCC7C75148}"/>
                </a:ext>
              </a:extLst>
            </p:cNvPr>
            <p:cNvSpPr>
              <a:spLocks/>
            </p:cNvSpPr>
            <p:nvPr/>
          </p:nvSpPr>
          <p:spPr bwMode="auto">
            <a:xfrm>
              <a:off x="3606800" y="3286125"/>
              <a:ext cx="68263" cy="61913"/>
            </a:xfrm>
            <a:custGeom>
              <a:avLst/>
              <a:gdLst>
                <a:gd name="T0" fmla="*/ 608 w 992"/>
                <a:gd name="T1" fmla="*/ 279 h 903"/>
                <a:gd name="T2" fmla="*/ 805 w 992"/>
                <a:gd name="T3" fmla="*/ 44 h 903"/>
                <a:gd name="T4" fmla="*/ 905 w 992"/>
                <a:gd name="T5" fmla="*/ 70 h 903"/>
                <a:gd name="T6" fmla="*/ 809 w 992"/>
                <a:gd name="T7" fmla="*/ 178 h 903"/>
                <a:gd name="T8" fmla="*/ 885 w 992"/>
                <a:gd name="T9" fmla="*/ 247 h 903"/>
                <a:gd name="T10" fmla="*/ 992 w 992"/>
                <a:gd name="T11" fmla="*/ 131 h 903"/>
                <a:gd name="T12" fmla="*/ 807 w 992"/>
                <a:gd name="T13" fmla="*/ 0 h 903"/>
                <a:gd name="T14" fmla="*/ 598 w 992"/>
                <a:gd name="T15" fmla="*/ 152 h 903"/>
                <a:gd name="T16" fmla="*/ 383 w 992"/>
                <a:gd name="T17" fmla="*/ 0 h 903"/>
                <a:gd name="T18" fmla="*/ 62 w 992"/>
                <a:gd name="T19" fmla="*/ 307 h 903"/>
                <a:gd name="T20" fmla="*/ 86 w 992"/>
                <a:gd name="T21" fmla="*/ 327 h 903"/>
                <a:gd name="T22" fmla="*/ 112 w 992"/>
                <a:gd name="T23" fmla="*/ 305 h 903"/>
                <a:gd name="T24" fmla="*/ 378 w 992"/>
                <a:gd name="T25" fmla="*/ 44 h 903"/>
                <a:gd name="T26" fmla="*/ 486 w 992"/>
                <a:gd name="T27" fmla="*/ 178 h 903"/>
                <a:gd name="T28" fmla="*/ 378 w 992"/>
                <a:gd name="T29" fmla="*/ 652 h 903"/>
                <a:gd name="T30" fmla="*/ 189 w 992"/>
                <a:gd name="T31" fmla="*/ 859 h 903"/>
                <a:gd name="T32" fmla="*/ 90 w 992"/>
                <a:gd name="T33" fmla="*/ 833 h 903"/>
                <a:gd name="T34" fmla="*/ 184 w 992"/>
                <a:gd name="T35" fmla="*/ 725 h 903"/>
                <a:gd name="T36" fmla="*/ 109 w 992"/>
                <a:gd name="T37" fmla="*/ 656 h 903"/>
                <a:gd name="T38" fmla="*/ 0 w 992"/>
                <a:gd name="T39" fmla="*/ 771 h 903"/>
                <a:gd name="T40" fmla="*/ 188 w 992"/>
                <a:gd name="T41" fmla="*/ 903 h 903"/>
                <a:gd name="T42" fmla="*/ 396 w 992"/>
                <a:gd name="T43" fmla="*/ 751 h 903"/>
                <a:gd name="T44" fmla="*/ 612 w 992"/>
                <a:gd name="T45" fmla="*/ 903 h 903"/>
                <a:gd name="T46" fmla="*/ 931 w 992"/>
                <a:gd name="T47" fmla="*/ 595 h 903"/>
                <a:gd name="T48" fmla="*/ 906 w 992"/>
                <a:gd name="T49" fmla="*/ 576 h 903"/>
                <a:gd name="T50" fmla="*/ 881 w 992"/>
                <a:gd name="T51" fmla="*/ 598 h 903"/>
                <a:gd name="T52" fmla="*/ 616 w 992"/>
                <a:gd name="T53" fmla="*/ 859 h 903"/>
                <a:gd name="T54" fmla="*/ 506 w 992"/>
                <a:gd name="T55" fmla="*/ 728 h 903"/>
                <a:gd name="T56" fmla="*/ 540 w 992"/>
                <a:gd name="T57" fmla="*/ 552 h 903"/>
                <a:gd name="T58" fmla="*/ 608 w 992"/>
                <a:gd name="T59" fmla="*/ 279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92" h="903">
                  <a:moveTo>
                    <a:pt x="608" y="279"/>
                  </a:moveTo>
                  <a:cubicBezTo>
                    <a:pt x="620" y="228"/>
                    <a:pt x="666" y="44"/>
                    <a:pt x="805" y="44"/>
                  </a:cubicBezTo>
                  <a:cubicBezTo>
                    <a:pt x="815" y="44"/>
                    <a:pt x="863" y="44"/>
                    <a:pt x="905" y="70"/>
                  </a:cubicBezTo>
                  <a:cubicBezTo>
                    <a:pt x="849" y="80"/>
                    <a:pt x="809" y="130"/>
                    <a:pt x="809" y="178"/>
                  </a:cubicBezTo>
                  <a:cubicBezTo>
                    <a:pt x="809" y="210"/>
                    <a:pt x="831" y="247"/>
                    <a:pt x="885" y="247"/>
                  </a:cubicBezTo>
                  <a:cubicBezTo>
                    <a:pt x="928" y="247"/>
                    <a:pt x="992" y="211"/>
                    <a:pt x="992" y="131"/>
                  </a:cubicBezTo>
                  <a:cubicBezTo>
                    <a:pt x="992" y="28"/>
                    <a:pt x="874" y="0"/>
                    <a:pt x="807" y="0"/>
                  </a:cubicBezTo>
                  <a:cubicBezTo>
                    <a:pt x="692" y="0"/>
                    <a:pt x="622" y="106"/>
                    <a:pt x="598" y="152"/>
                  </a:cubicBezTo>
                  <a:cubicBezTo>
                    <a:pt x="548" y="20"/>
                    <a:pt x="441" y="0"/>
                    <a:pt x="383" y="0"/>
                  </a:cubicBezTo>
                  <a:cubicBezTo>
                    <a:pt x="175" y="0"/>
                    <a:pt x="62" y="257"/>
                    <a:pt x="62" y="307"/>
                  </a:cubicBezTo>
                  <a:cubicBezTo>
                    <a:pt x="62" y="327"/>
                    <a:pt x="82" y="327"/>
                    <a:pt x="86" y="327"/>
                  </a:cubicBezTo>
                  <a:cubicBezTo>
                    <a:pt x="102" y="327"/>
                    <a:pt x="108" y="323"/>
                    <a:pt x="112" y="305"/>
                  </a:cubicBezTo>
                  <a:cubicBezTo>
                    <a:pt x="179" y="94"/>
                    <a:pt x="311" y="44"/>
                    <a:pt x="378" y="44"/>
                  </a:cubicBezTo>
                  <a:cubicBezTo>
                    <a:pt x="417" y="44"/>
                    <a:pt x="486" y="62"/>
                    <a:pt x="486" y="178"/>
                  </a:cubicBezTo>
                  <a:cubicBezTo>
                    <a:pt x="486" y="239"/>
                    <a:pt x="452" y="373"/>
                    <a:pt x="378" y="652"/>
                  </a:cubicBezTo>
                  <a:cubicBezTo>
                    <a:pt x="347" y="775"/>
                    <a:pt x="277" y="859"/>
                    <a:pt x="189" y="859"/>
                  </a:cubicBezTo>
                  <a:cubicBezTo>
                    <a:pt x="177" y="859"/>
                    <a:pt x="131" y="859"/>
                    <a:pt x="90" y="833"/>
                  </a:cubicBezTo>
                  <a:cubicBezTo>
                    <a:pt x="139" y="823"/>
                    <a:pt x="184" y="781"/>
                    <a:pt x="184" y="725"/>
                  </a:cubicBezTo>
                  <a:cubicBezTo>
                    <a:pt x="184" y="671"/>
                    <a:pt x="139" y="656"/>
                    <a:pt x="109" y="656"/>
                  </a:cubicBezTo>
                  <a:cubicBezTo>
                    <a:pt x="50" y="656"/>
                    <a:pt x="0" y="707"/>
                    <a:pt x="0" y="771"/>
                  </a:cubicBezTo>
                  <a:cubicBezTo>
                    <a:pt x="0" y="863"/>
                    <a:pt x="99" y="903"/>
                    <a:pt x="188" y="903"/>
                  </a:cubicBezTo>
                  <a:cubicBezTo>
                    <a:pt x="319" y="903"/>
                    <a:pt x="391" y="763"/>
                    <a:pt x="396" y="751"/>
                  </a:cubicBezTo>
                  <a:cubicBezTo>
                    <a:pt x="420" y="825"/>
                    <a:pt x="492" y="903"/>
                    <a:pt x="612" y="903"/>
                  </a:cubicBezTo>
                  <a:cubicBezTo>
                    <a:pt x="817" y="903"/>
                    <a:pt x="931" y="645"/>
                    <a:pt x="931" y="595"/>
                  </a:cubicBezTo>
                  <a:cubicBezTo>
                    <a:pt x="931" y="576"/>
                    <a:pt x="913" y="576"/>
                    <a:pt x="906" y="576"/>
                  </a:cubicBezTo>
                  <a:cubicBezTo>
                    <a:pt x="888" y="576"/>
                    <a:pt x="885" y="584"/>
                    <a:pt x="881" y="598"/>
                  </a:cubicBezTo>
                  <a:cubicBezTo>
                    <a:pt x="815" y="811"/>
                    <a:pt x="680" y="859"/>
                    <a:pt x="616" y="859"/>
                  </a:cubicBezTo>
                  <a:cubicBezTo>
                    <a:pt x="538" y="859"/>
                    <a:pt x="506" y="795"/>
                    <a:pt x="506" y="728"/>
                  </a:cubicBezTo>
                  <a:cubicBezTo>
                    <a:pt x="506" y="684"/>
                    <a:pt x="518" y="639"/>
                    <a:pt x="540" y="552"/>
                  </a:cubicBezTo>
                  <a:lnTo>
                    <a:pt x="608" y="279"/>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6" name="Freeform 29">
              <a:extLst>
                <a:ext uri="{FF2B5EF4-FFF2-40B4-BE49-F238E27FC236}">
                  <a16:creationId xmlns:a16="http://schemas.microsoft.com/office/drawing/2014/main" id="{31A5C2D6-6ADF-458D-8261-D46E6A00A180}"/>
                </a:ext>
              </a:extLst>
            </p:cNvPr>
            <p:cNvSpPr>
              <a:spLocks noEditPoints="1"/>
            </p:cNvSpPr>
            <p:nvPr/>
          </p:nvSpPr>
          <p:spPr bwMode="auto">
            <a:xfrm>
              <a:off x="3686175" y="3325813"/>
              <a:ext cx="46038" cy="61913"/>
            </a:xfrm>
            <a:custGeom>
              <a:avLst/>
              <a:gdLst>
                <a:gd name="T0" fmla="*/ 682 w 688"/>
                <a:gd name="T1" fmla="*/ 100 h 899"/>
                <a:gd name="T2" fmla="*/ 688 w 688"/>
                <a:gd name="T3" fmla="*/ 71 h 899"/>
                <a:gd name="T4" fmla="*/ 640 w 688"/>
                <a:gd name="T5" fmla="*/ 26 h 899"/>
                <a:gd name="T6" fmla="*/ 576 w 688"/>
                <a:gd name="T7" fmla="*/ 80 h 899"/>
                <a:gd name="T8" fmla="*/ 432 w 688"/>
                <a:gd name="T9" fmla="*/ 0 h 899"/>
                <a:gd name="T10" fmla="*/ 75 w 688"/>
                <a:gd name="T11" fmla="*/ 386 h 899"/>
                <a:gd name="T12" fmla="*/ 287 w 688"/>
                <a:gd name="T13" fmla="*/ 615 h 899"/>
                <a:gd name="T14" fmla="*/ 462 w 688"/>
                <a:gd name="T15" fmla="*/ 540 h 899"/>
                <a:gd name="T16" fmla="*/ 431 w 688"/>
                <a:gd name="T17" fmla="*/ 665 h 899"/>
                <a:gd name="T18" fmla="*/ 353 w 688"/>
                <a:gd name="T19" fmla="*/ 808 h 899"/>
                <a:gd name="T20" fmla="*/ 196 w 688"/>
                <a:gd name="T21" fmla="*/ 860 h 899"/>
                <a:gd name="T22" fmla="*/ 89 w 688"/>
                <a:gd name="T23" fmla="*/ 851 h 899"/>
                <a:gd name="T24" fmla="*/ 134 w 688"/>
                <a:gd name="T25" fmla="*/ 780 h 899"/>
                <a:gd name="T26" fmla="*/ 80 w 688"/>
                <a:gd name="T27" fmla="*/ 729 h 899"/>
                <a:gd name="T28" fmla="*/ 0 w 688"/>
                <a:gd name="T29" fmla="*/ 814 h 899"/>
                <a:gd name="T30" fmla="*/ 198 w 688"/>
                <a:gd name="T31" fmla="*/ 899 h 899"/>
                <a:gd name="T32" fmla="*/ 530 w 688"/>
                <a:gd name="T33" fmla="*/ 708 h 899"/>
                <a:gd name="T34" fmla="*/ 682 w 688"/>
                <a:gd name="T35" fmla="*/ 100 h 899"/>
                <a:gd name="T36" fmla="*/ 489 w 688"/>
                <a:gd name="T37" fmla="*/ 430 h 899"/>
                <a:gd name="T38" fmla="*/ 461 w 688"/>
                <a:gd name="T39" fmla="*/ 481 h 899"/>
                <a:gd name="T40" fmla="*/ 292 w 688"/>
                <a:gd name="T41" fmla="*/ 576 h 899"/>
                <a:gd name="T42" fmla="*/ 187 w 688"/>
                <a:gd name="T43" fmla="*/ 443 h 899"/>
                <a:gd name="T44" fmla="*/ 261 w 688"/>
                <a:gd name="T45" fmla="*/ 164 h 899"/>
                <a:gd name="T46" fmla="*/ 432 w 688"/>
                <a:gd name="T47" fmla="*/ 39 h 899"/>
                <a:gd name="T48" fmla="*/ 557 w 688"/>
                <a:gd name="T49" fmla="*/ 158 h 899"/>
                <a:gd name="T50" fmla="*/ 553 w 688"/>
                <a:gd name="T51" fmla="*/ 178 h 899"/>
                <a:gd name="T52" fmla="*/ 489 w 688"/>
                <a:gd name="T53" fmla="*/ 430 h 8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8" h="899">
                  <a:moveTo>
                    <a:pt x="682" y="100"/>
                  </a:moveTo>
                  <a:cubicBezTo>
                    <a:pt x="688" y="80"/>
                    <a:pt x="688" y="72"/>
                    <a:pt x="688" y="71"/>
                  </a:cubicBezTo>
                  <a:cubicBezTo>
                    <a:pt x="688" y="40"/>
                    <a:pt x="663" y="26"/>
                    <a:pt x="640" y="26"/>
                  </a:cubicBezTo>
                  <a:cubicBezTo>
                    <a:pt x="608" y="26"/>
                    <a:pt x="582" y="53"/>
                    <a:pt x="576" y="80"/>
                  </a:cubicBezTo>
                  <a:cubicBezTo>
                    <a:pt x="553" y="41"/>
                    <a:pt x="505" y="0"/>
                    <a:pt x="432" y="0"/>
                  </a:cubicBezTo>
                  <a:cubicBezTo>
                    <a:pt x="258" y="0"/>
                    <a:pt x="75" y="187"/>
                    <a:pt x="75" y="386"/>
                  </a:cubicBezTo>
                  <a:cubicBezTo>
                    <a:pt x="75" y="530"/>
                    <a:pt x="173" y="615"/>
                    <a:pt x="287" y="615"/>
                  </a:cubicBezTo>
                  <a:cubicBezTo>
                    <a:pt x="352" y="615"/>
                    <a:pt x="413" y="583"/>
                    <a:pt x="462" y="540"/>
                  </a:cubicBezTo>
                  <a:lnTo>
                    <a:pt x="431" y="665"/>
                  </a:lnTo>
                  <a:cubicBezTo>
                    <a:pt x="416" y="723"/>
                    <a:pt x="406" y="761"/>
                    <a:pt x="353" y="808"/>
                  </a:cubicBezTo>
                  <a:cubicBezTo>
                    <a:pt x="292" y="860"/>
                    <a:pt x="232" y="860"/>
                    <a:pt x="196" y="860"/>
                  </a:cubicBezTo>
                  <a:cubicBezTo>
                    <a:pt x="132" y="860"/>
                    <a:pt x="114" y="856"/>
                    <a:pt x="89" y="851"/>
                  </a:cubicBezTo>
                  <a:cubicBezTo>
                    <a:pt x="125" y="833"/>
                    <a:pt x="134" y="800"/>
                    <a:pt x="134" y="780"/>
                  </a:cubicBezTo>
                  <a:cubicBezTo>
                    <a:pt x="134" y="747"/>
                    <a:pt x="107" y="729"/>
                    <a:pt x="80" y="729"/>
                  </a:cubicBezTo>
                  <a:cubicBezTo>
                    <a:pt x="41" y="729"/>
                    <a:pt x="0" y="761"/>
                    <a:pt x="0" y="814"/>
                  </a:cubicBezTo>
                  <a:cubicBezTo>
                    <a:pt x="0" y="897"/>
                    <a:pt x="120" y="899"/>
                    <a:pt x="198" y="899"/>
                  </a:cubicBezTo>
                  <a:cubicBezTo>
                    <a:pt x="417" y="899"/>
                    <a:pt x="511" y="787"/>
                    <a:pt x="530" y="708"/>
                  </a:cubicBezTo>
                  <a:lnTo>
                    <a:pt x="682" y="100"/>
                  </a:lnTo>
                  <a:close/>
                  <a:moveTo>
                    <a:pt x="489" y="430"/>
                  </a:moveTo>
                  <a:cubicBezTo>
                    <a:pt x="484" y="450"/>
                    <a:pt x="484" y="453"/>
                    <a:pt x="461" y="481"/>
                  </a:cubicBezTo>
                  <a:cubicBezTo>
                    <a:pt x="411" y="540"/>
                    <a:pt x="345" y="576"/>
                    <a:pt x="292" y="576"/>
                  </a:cubicBezTo>
                  <a:cubicBezTo>
                    <a:pt x="221" y="576"/>
                    <a:pt x="187" y="515"/>
                    <a:pt x="187" y="443"/>
                  </a:cubicBezTo>
                  <a:cubicBezTo>
                    <a:pt x="187" y="382"/>
                    <a:pt x="225" y="226"/>
                    <a:pt x="261" y="164"/>
                  </a:cubicBezTo>
                  <a:cubicBezTo>
                    <a:pt x="320" y="66"/>
                    <a:pt x="385" y="39"/>
                    <a:pt x="432" y="39"/>
                  </a:cubicBezTo>
                  <a:cubicBezTo>
                    <a:pt x="530" y="39"/>
                    <a:pt x="557" y="144"/>
                    <a:pt x="557" y="158"/>
                  </a:cubicBezTo>
                  <a:cubicBezTo>
                    <a:pt x="557" y="160"/>
                    <a:pt x="557" y="163"/>
                    <a:pt x="553" y="178"/>
                  </a:cubicBezTo>
                  <a:lnTo>
                    <a:pt x="489" y="430"/>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7" name="Freeform 30">
              <a:extLst>
                <a:ext uri="{FF2B5EF4-FFF2-40B4-BE49-F238E27FC236}">
                  <a16:creationId xmlns:a16="http://schemas.microsoft.com/office/drawing/2014/main" id="{489888BC-EF2E-43E0-A3DC-3301F3D89568}"/>
                </a:ext>
              </a:extLst>
            </p:cNvPr>
            <p:cNvSpPr>
              <a:spLocks/>
            </p:cNvSpPr>
            <p:nvPr/>
          </p:nvSpPr>
          <p:spPr bwMode="auto">
            <a:xfrm>
              <a:off x="3740150" y="3335338"/>
              <a:ext cx="34925" cy="47625"/>
            </a:xfrm>
            <a:custGeom>
              <a:avLst/>
              <a:gdLst>
                <a:gd name="T0" fmla="*/ 249 w 518"/>
                <a:gd name="T1" fmla="*/ 333 h 685"/>
                <a:gd name="T2" fmla="*/ 402 w 518"/>
                <a:gd name="T3" fmla="*/ 489 h 685"/>
                <a:gd name="T4" fmla="*/ 250 w 518"/>
                <a:gd name="T5" fmla="*/ 644 h 685"/>
                <a:gd name="T6" fmla="*/ 70 w 518"/>
                <a:gd name="T7" fmla="*/ 592 h 685"/>
                <a:gd name="T8" fmla="*/ 123 w 518"/>
                <a:gd name="T9" fmla="*/ 532 h 685"/>
                <a:gd name="T10" fmla="*/ 62 w 518"/>
                <a:gd name="T11" fmla="*/ 471 h 685"/>
                <a:gd name="T12" fmla="*/ 0 w 518"/>
                <a:gd name="T13" fmla="*/ 533 h 685"/>
                <a:gd name="T14" fmla="*/ 253 w 518"/>
                <a:gd name="T15" fmla="*/ 685 h 685"/>
                <a:gd name="T16" fmla="*/ 518 w 518"/>
                <a:gd name="T17" fmla="*/ 489 h 685"/>
                <a:gd name="T18" fmla="*/ 332 w 518"/>
                <a:gd name="T19" fmla="*/ 312 h 685"/>
                <a:gd name="T20" fmla="*/ 483 w 518"/>
                <a:gd name="T21" fmla="*/ 142 h 685"/>
                <a:gd name="T22" fmla="*/ 256 w 518"/>
                <a:gd name="T23" fmla="*/ 0 h 685"/>
                <a:gd name="T24" fmla="*/ 35 w 518"/>
                <a:gd name="T25" fmla="*/ 141 h 685"/>
                <a:gd name="T26" fmla="*/ 92 w 518"/>
                <a:gd name="T27" fmla="*/ 200 h 685"/>
                <a:gd name="T28" fmla="*/ 149 w 518"/>
                <a:gd name="T29" fmla="*/ 143 h 685"/>
                <a:gd name="T30" fmla="*/ 101 w 518"/>
                <a:gd name="T31" fmla="*/ 86 h 685"/>
                <a:gd name="T32" fmla="*/ 253 w 518"/>
                <a:gd name="T33" fmla="*/ 37 h 685"/>
                <a:gd name="T34" fmla="*/ 378 w 518"/>
                <a:gd name="T35" fmla="*/ 142 h 685"/>
                <a:gd name="T36" fmla="*/ 235 w 518"/>
                <a:gd name="T37" fmla="*/ 296 h 685"/>
                <a:gd name="T38" fmla="*/ 178 w 518"/>
                <a:gd name="T39" fmla="*/ 300 h 685"/>
                <a:gd name="T40" fmla="*/ 156 w 518"/>
                <a:gd name="T41" fmla="*/ 316 h 685"/>
                <a:gd name="T42" fmla="*/ 184 w 518"/>
                <a:gd name="T43" fmla="*/ 333 h 685"/>
                <a:gd name="T44" fmla="*/ 249 w 518"/>
                <a:gd name="T45" fmla="*/ 333 h 6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18" h="685">
                  <a:moveTo>
                    <a:pt x="249" y="333"/>
                  </a:moveTo>
                  <a:cubicBezTo>
                    <a:pt x="341" y="333"/>
                    <a:pt x="402" y="390"/>
                    <a:pt x="402" y="489"/>
                  </a:cubicBezTo>
                  <a:cubicBezTo>
                    <a:pt x="402" y="590"/>
                    <a:pt x="339" y="644"/>
                    <a:pt x="250" y="644"/>
                  </a:cubicBezTo>
                  <a:cubicBezTo>
                    <a:pt x="239" y="644"/>
                    <a:pt x="121" y="644"/>
                    <a:pt x="70" y="592"/>
                  </a:cubicBezTo>
                  <a:cubicBezTo>
                    <a:pt x="111" y="586"/>
                    <a:pt x="123" y="555"/>
                    <a:pt x="123" y="532"/>
                  </a:cubicBezTo>
                  <a:cubicBezTo>
                    <a:pt x="123" y="495"/>
                    <a:pt x="95" y="471"/>
                    <a:pt x="62" y="471"/>
                  </a:cubicBezTo>
                  <a:cubicBezTo>
                    <a:pt x="30" y="471"/>
                    <a:pt x="0" y="492"/>
                    <a:pt x="0" y="533"/>
                  </a:cubicBezTo>
                  <a:cubicBezTo>
                    <a:pt x="0" y="637"/>
                    <a:pt x="117" y="685"/>
                    <a:pt x="253" y="685"/>
                  </a:cubicBezTo>
                  <a:cubicBezTo>
                    <a:pt x="417" y="685"/>
                    <a:pt x="518" y="586"/>
                    <a:pt x="518" y="489"/>
                  </a:cubicBezTo>
                  <a:cubicBezTo>
                    <a:pt x="518" y="408"/>
                    <a:pt x="446" y="338"/>
                    <a:pt x="332" y="312"/>
                  </a:cubicBezTo>
                  <a:cubicBezTo>
                    <a:pt x="452" y="273"/>
                    <a:pt x="483" y="198"/>
                    <a:pt x="483" y="142"/>
                  </a:cubicBezTo>
                  <a:cubicBezTo>
                    <a:pt x="483" y="61"/>
                    <a:pt x="381" y="0"/>
                    <a:pt x="256" y="0"/>
                  </a:cubicBezTo>
                  <a:cubicBezTo>
                    <a:pt x="134" y="0"/>
                    <a:pt x="35" y="51"/>
                    <a:pt x="35" y="141"/>
                  </a:cubicBezTo>
                  <a:cubicBezTo>
                    <a:pt x="35" y="188"/>
                    <a:pt x="73" y="200"/>
                    <a:pt x="92" y="200"/>
                  </a:cubicBezTo>
                  <a:cubicBezTo>
                    <a:pt x="121" y="200"/>
                    <a:pt x="149" y="179"/>
                    <a:pt x="149" y="143"/>
                  </a:cubicBezTo>
                  <a:cubicBezTo>
                    <a:pt x="149" y="120"/>
                    <a:pt x="137" y="92"/>
                    <a:pt x="101" y="86"/>
                  </a:cubicBezTo>
                  <a:cubicBezTo>
                    <a:pt x="144" y="40"/>
                    <a:pt x="232" y="37"/>
                    <a:pt x="253" y="37"/>
                  </a:cubicBezTo>
                  <a:cubicBezTo>
                    <a:pt x="326" y="37"/>
                    <a:pt x="378" y="74"/>
                    <a:pt x="378" y="142"/>
                  </a:cubicBezTo>
                  <a:cubicBezTo>
                    <a:pt x="378" y="200"/>
                    <a:pt x="340" y="290"/>
                    <a:pt x="235" y="296"/>
                  </a:cubicBezTo>
                  <a:cubicBezTo>
                    <a:pt x="207" y="297"/>
                    <a:pt x="203" y="298"/>
                    <a:pt x="178" y="300"/>
                  </a:cubicBezTo>
                  <a:cubicBezTo>
                    <a:pt x="167" y="300"/>
                    <a:pt x="156" y="301"/>
                    <a:pt x="156" y="316"/>
                  </a:cubicBezTo>
                  <a:cubicBezTo>
                    <a:pt x="156" y="333"/>
                    <a:pt x="166" y="333"/>
                    <a:pt x="184" y="333"/>
                  </a:cubicBezTo>
                  <a:lnTo>
                    <a:pt x="249" y="333"/>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8" name="Freeform 31">
              <a:extLst>
                <a:ext uri="{FF2B5EF4-FFF2-40B4-BE49-F238E27FC236}">
                  <a16:creationId xmlns:a16="http://schemas.microsoft.com/office/drawing/2014/main" id="{9F71E40E-48E9-489A-801E-9120DBA96008}"/>
                </a:ext>
              </a:extLst>
            </p:cNvPr>
            <p:cNvSpPr>
              <a:spLocks/>
            </p:cNvSpPr>
            <p:nvPr/>
          </p:nvSpPr>
          <p:spPr bwMode="auto">
            <a:xfrm>
              <a:off x="4943475" y="3286125"/>
              <a:ext cx="68263" cy="61913"/>
            </a:xfrm>
            <a:custGeom>
              <a:avLst/>
              <a:gdLst>
                <a:gd name="T0" fmla="*/ 608 w 993"/>
                <a:gd name="T1" fmla="*/ 279 h 903"/>
                <a:gd name="T2" fmla="*/ 805 w 993"/>
                <a:gd name="T3" fmla="*/ 44 h 903"/>
                <a:gd name="T4" fmla="*/ 905 w 993"/>
                <a:gd name="T5" fmla="*/ 70 h 903"/>
                <a:gd name="T6" fmla="*/ 809 w 993"/>
                <a:gd name="T7" fmla="*/ 178 h 903"/>
                <a:gd name="T8" fmla="*/ 885 w 993"/>
                <a:gd name="T9" fmla="*/ 247 h 903"/>
                <a:gd name="T10" fmla="*/ 993 w 993"/>
                <a:gd name="T11" fmla="*/ 131 h 903"/>
                <a:gd name="T12" fmla="*/ 808 w 993"/>
                <a:gd name="T13" fmla="*/ 0 h 903"/>
                <a:gd name="T14" fmla="*/ 598 w 993"/>
                <a:gd name="T15" fmla="*/ 152 h 903"/>
                <a:gd name="T16" fmla="*/ 383 w 993"/>
                <a:gd name="T17" fmla="*/ 0 h 903"/>
                <a:gd name="T18" fmla="*/ 62 w 993"/>
                <a:gd name="T19" fmla="*/ 307 h 903"/>
                <a:gd name="T20" fmla="*/ 86 w 993"/>
                <a:gd name="T21" fmla="*/ 327 h 903"/>
                <a:gd name="T22" fmla="*/ 112 w 993"/>
                <a:gd name="T23" fmla="*/ 305 h 903"/>
                <a:gd name="T24" fmla="*/ 379 w 993"/>
                <a:gd name="T25" fmla="*/ 44 h 903"/>
                <a:gd name="T26" fmla="*/ 486 w 993"/>
                <a:gd name="T27" fmla="*/ 178 h 903"/>
                <a:gd name="T28" fmla="*/ 379 w 993"/>
                <a:gd name="T29" fmla="*/ 652 h 903"/>
                <a:gd name="T30" fmla="*/ 190 w 993"/>
                <a:gd name="T31" fmla="*/ 859 h 903"/>
                <a:gd name="T32" fmla="*/ 90 w 993"/>
                <a:gd name="T33" fmla="*/ 833 h 903"/>
                <a:gd name="T34" fmla="*/ 184 w 993"/>
                <a:gd name="T35" fmla="*/ 725 h 903"/>
                <a:gd name="T36" fmla="*/ 110 w 993"/>
                <a:gd name="T37" fmla="*/ 656 h 903"/>
                <a:gd name="T38" fmla="*/ 0 w 993"/>
                <a:gd name="T39" fmla="*/ 771 h 903"/>
                <a:gd name="T40" fmla="*/ 188 w 993"/>
                <a:gd name="T41" fmla="*/ 903 h 903"/>
                <a:gd name="T42" fmla="*/ 397 w 993"/>
                <a:gd name="T43" fmla="*/ 751 h 903"/>
                <a:gd name="T44" fmla="*/ 612 w 993"/>
                <a:gd name="T45" fmla="*/ 903 h 903"/>
                <a:gd name="T46" fmla="*/ 931 w 993"/>
                <a:gd name="T47" fmla="*/ 595 h 903"/>
                <a:gd name="T48" fmla="*/ 907 w 993"/>
                <a:gd name="T49" fmla="*/ 576 h 903"/>
                <a:gd name="T50" fmla="*/ 881 w 993"/>
                <a:gd name="T51" fmla="*/ 598 h 903"/>
                <a:gd name="T52" fmla="*/ 616 w 993"/>
                <a:gd name="T53" fmla="*/ 859 h 903"/>
                <a:gd name="T54" fmla="*/ 507 w 993"/>
                <a:gd name="T55" fmla="*/ 728 h 903"/>
                <a:gd name="T56" fmla="*/ 540 w 993"/>
                <a:gd name="T57" fmla="*/ 552 h 903"/>
                <a:gd name="T58" fmla="*/ 608 w 993"/>
                <a:gd name="T59" fmla="*/ 279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93" h="903">
                  <a:moveTo>
                    <a:pt x="608" y="279"/>
                  </a:moveTo>
                  <a:cubicBezTo>
                    <a:pt x="620" y="228"/>
                    <a:pt x="666" y="44"/>
                    <a:pt x="805" y="44"/>
                  </a:cubicBezTo>
                  <a:cubicBezTo>
                    <a:pt x="815" y="44"/>
                    <a:pt x="863" y="44"/>
                    <a:pt x="905" y="70"/>
                  </a:cubicBezTo>
                  <a:cubicBezTo>
                    <a:pt x="849" y="80"/>
                    <a:pt x="809" y="130"/>
                    <a:pt x="809" y="178"/>
                  </a:cubicBezTo>
                  <a:cubicBezTo>
                    <a:pt x="809" y="210"/>
                    <a:pt x="831" y="247"/>
                    <a:pt x="885" y="247"/>
                  </a:cubicBezTo>
                  <a:cubicBezTo>
                    <a:pt x="929" y="247"/>
                    <a:pt x="993" y="211"/>
                    <a:pt x="993" y="131"/>
                  </a:cubicBezTo>
                  <a:cubicBezTo>
                    <a:pt x="993" y="28"/>
                    <a:pt x="875" y="0"/>
                    <a:pt x="808" y="0"/>
                  </a:cubicBezTo>
                  <a:cubicBezTo>
                    <a:pt x="692" y="0"/>
                    <a:pt x="622" y="106"/>
                    <a:pt x="598" y="152"/>
                  </a:cubicBezTo>
                  <a:cubicBezTo>
                    <a:pt x="548" y="20"/>
                    <a:pt x="441" y="0"/>
                    <a:pt x="383" y="0"/>
                  </a:cubicBezTo>
                  <a:cubicBezTo>
                    <a:pt x="175" y="0"/>
                    <a:pt x="62" y="257"/>
                    <a:pt x="62" y="307"/>
                  </a:cubicBezTo>
                  <a:cubicBezTo>
                    <a:pt x="62" y="327"/>
                    <a:pt x="83" y="327"/>
                    <a:pt x="86" y="327"/>
                  </a:cubicBezTo>
                  <a:cubicBezTo>
                    <a:pt x="102" y="327"/>
                    <a:pt x="108" y="323"/>
                    <a:pt x="112" y="305"/>
                  </a:cubicBezTo>
                  <a:cubicBezTo>
                    <a:pt x="179" y="94"/>
                    <a:pt x="311" y="44"/>
                    <a:pt x="379" y="44"/>
                  </a:cubicBezTo>
                  <a:cubicBezTo>
                    <a:pt x="417" y="44"/>
                    <a:pt x="486" y="62"/>
                    <a:pt x="486" y="178"/>
                  </a:cubicBezTo>
                  <a:cubicBezTo>
                    <a:pt x="486" y="239"/>
                    <a:pt x="453" y="373"/>
                    <a:pt x="379" y="652"/>
                  </a:cubicBezTo>
                  <a:cubicBezTo>
                    <a:pt x="347" y="775"/>
                    <a:pt x="277" y="859"/>
                    <a:pt x="190" y="859"/>
                  </a:cubicBezTo>
                  <a:cubicBezTo>
                    <a:pt x="178" y="859"/>
                    <a:pt x="132" y="859"/>
                    <a:pt x="90" y="833"/>
                  </a:cubicBezTo>
                  <a:cubicBezTo>
                    <a:pt x="140" y="823"/>
                    <a:pt x="184" y="781"/>
                    <a:pt x="184" y="725"/>
                  </a:cubicBezTo>
                  <a:cubicBezTo>
                    <a:pt x="184" y="671"/>
                    <a:pt x="140" y="656"/>
                    <a:pt x="110" y="656"/>
                  </a:cubicBezTo>
                  <a:cubicBezTo>
                    <a:pt x="50" y="656"/>
                    <a:pt x="0" y="707"/>
                    <a:pt x="0" y="771"/>
                  </a:cubicBezTo>
                  <a:cubicBezTo>
                    <a:pt x="0" y="863"/>
                    <a:pt x="100" y="903"/>
                    <a:pt x="188" y="903"/>
                  </a:cubicBezTo>
                  <a:cubicBezTo>
                    <a:pt x="319" y="903"/>
                    <a:pt x="391" y="763"/>
                    <a:pt x="397" y="751"/>
                  </a:cubicBezTo>
                  <a:cubicBezTo>
                    <a:pt x="421" y="825"/>
                    <a:pt x="493" y="903"/>
                    <a:pt x="612" y="903"/>
                  </a:cubicBezTo>
                  <a:cubicBezTo>
                    <a:pt x="817" y="903"/>
                    <a:pt x="931" y="645"/>
                    <a:pt x="931" y="595"/>
                  </a:cubicBezTo>
                  <a:cubicBezTo>
                    <a:pt x="931" y="576"/>
                    <a:pt x="913" y="576"/>
                    <a:pt x="907" y="576"/>
                  </a:cubicBezTo>
                  <a:cubicBezTo>
                    <a:pt x="889" y="576"/>
                    <a:pt x="885" y="584"/>
                    <a:pt x="881" y="598"/>
                  </a:cubicBezTo>
                  <a:cubicBezTo>
                    <a:pt x="815" y="811"/>
                    <a:pt x="680" y="859"/>
                    <a:pt x="616" y="859"/>
                  </a:cubicBezTo>
                  <a:cubicBezTo>
                    <a:pt x="538" y="859"/>
                    <a:pt x="507" y="795"/>
                    <a:pt x="507" y="728"/>
                  </a:cubicBezTo>
                  <a:cubicBezTo>
                    <a:pt x="507" y="684"/>
                    <a:pt x="518" y="639"/>
                    <a:pt x="540" y="552"/>
                  </a:cubicBezTo>
                  <a:lnTo>
                    <a:pt x="608" y="279"/>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9" name="Freeform 32">
              <a:extLst>
                <a:ext uri="{FF2B5EF4-FFF2-40B4-BE49-F238E27FC236}">
                  <a16:creationId xmlns:a16="http://schemas.microsoft.com/office/drawing/2014/main" id="{985AE427-8028-493B-9BCA-3A01DF4DB764}"/>
                </a:ext>
              </a:extLst>
            </p:cNvPr>
            <p:cNvSpPr>
              <a:spLocks/>
            </p:cNvSpPr>
            <p:nvPr/>
          </p:nvSpPr>
          <p:spPr bwMode="auto">
            <a:xfrm>
              <a:off x="5026025" y="3300413"/>
              <a:ext cx="50800" cy="68263"/>
            </a:xfrm>
            <a:custGeom>
              <a:avLst/>
              <a:gdLst>
                <a:gd name="T0" fmla="*/ 332 w 760"/>
                <a:gd name="T1" fmla="*/ 42 h 982"/>
                <a:gd name="T2" fmla="*/ 338 w 760"/>
                <a:gd name="T3" fmla="*/ 19 h 982"/>
                <a:gd name="T4" fmla="*/ 315 w 760"/>
                <a:gd name="T5" fmla="*/ 0 h 982"/>
                <a:gd name="T6" fmla="*/ 137 w 760"/>
                <a:gd name="T7" fmla="*/ 14 h 982"/>
                <a:gd name="T8" fmla="*/ 106 w 760"/>
                <a:gd name="T9" fmla="*/ 46 h 982"/>
                <a:gd name="T10" fmla="*/ 142 w 760"/>
                <a:gd name="T11" fmla="*/ 65 h 982"/>
                <a:gd name="T12" fmla="*/ 210 w 760"/>
                <a:gd name="T13" fmla="*/ 86 h 982"/>
                <a:gd name="T14" fmla="*/ 203 w 760"/>
                <a:gd name="T15" fmla="*/ 117 h 982"/>
                <a:gd name="T16" fmla="*/ 7 w 760"/>
                <a:gd name="T17" fmla="*/ 906 h 982"/>
                <a:gd name="T18" fmla="*/ 0 w 760"/>
                <a:gd name="T19" fmla="*/ 937 h 982"/>
                <a:gd name="T20" fmla="*/ 48 w 760"/>
                <a:gd name="T21" fmla="*/ 982 h 982"/>
                <a:gd name="T22" fmla="*/ 105 w 760"/>
                <a:gd name="T23" fmla="*/ 945 h 982"/>
                <a:gd name="T24" fmla="*/ 128 w 760"/>
                <a:gd name="T25" fmla="*/ 858 h 982"/>
                <a:gd name="T26" fmla="*/ 160 w 760"/>
                <a:gd name="T27" fmla="*/ 733 h 982"/>
                <a:gd name="T28" fmla="*/ 183 w 760"/>
                <a:gd name="T29" fmla="*/ 639 h 982"/>
                <a:gd name="T30" fmla="*/ 224 w 760"/>
                <a:gd name="T31" fmla="*/ 540 h 982"/>
                <a:gd name="T32" fmla="*/ 448 w 760"/>
                <a:gd name="T33" fmla="*/ 392 h 982"/>
                <a:gd name="T34" fmla="*/ 530 w 760"/>
                <a:gd name="T35" fmla="*/ 490 h 982"/>
                <a:gd name="T36" fmla="*/ 448 w 760"/>
                <a:gd name="T37" fmla="*/ 786 h 982"/>
                <a:gd name="T38" fmla="*/ 427 w 760"/>
                <a:gd name="T39" fmla="*/ 861 h 982"/>
                <a:gd name="T40" fmla="*/ 560 w 760"/>
                <a:gd name="T41" fmla="*/ 982 h 982"/>
                <a:gd name="T42" fmla="*/ 760 w 760"/>
                <a:gd name="T43" fmla="*/ 768 h 982"/>
                <a:gd name="T44" fmla="*/ 738 w 760"/>
                <a:gd name="T45" fmla="*/ 750 h 982"/>
                <a:gd name="T46" fmla="*/ 711 w 760"/>
                <a:gd name="T47" fmla="*/ 774 h 982"/>
                <a:gd name="T48" fmla="*/ 564 w 760"/>
                <a:gd name="T49" fmla="*/ 943 h 982"/>
                <a:gd name="T50" fmla="*/ 528 w 760"/>
                <a:gd name="T51" fmla="*/ 893 h 982"/>
                <a:gd name="T52" fmla="*/ 560 w 760"/>
                <a:gd name="T53" fmla="*/ 781 h 982"/>
                <a:gd name="T54" fmla="*/ 635 w 760"/>
                <a:gd name="T55" fmla="*/ 511 h 982"/>
                <a:gd name="T56" fmla="*/ 583 w 760"/>
                <a:gd name="T57" fmla="*/ 390 h 982"/>
                <a:gd name="T58" fmla="*/ 453 w 760"/>
                <a:gd name="T59" fmla="*/ 353 h 982"/>
                <a:gd name="T60" fmla="*/ 226 w 760"/>
                <a:gd name="T61" fmla="*/ 468 h 982"/>
                <a:gd name="T62" fmla="*/ 332 w 760"/>
                <a:gd name="T63" fmla="*/ 42 h 9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60" h="982">
                  <a:moveTo>
                    <a:pt x="332" y="42"/>
                  </a:moveTo>
                  <a:cubicBezTo>
                    <a:pt x="333" y="39"/>
                    <a:pt x="338" y="21"/>
                    <a:pt x="338" y="19"/>
                  </a:cubicBezTo>
                  <a:cubicBezTo>
                    <a:pt x="338" y="12"/>
                    <a:pt x="332" y="0"/>
                    <a:pt x="315" y="0"/>
                  </a:cubicBezTo>
                  <a:cubicBezTo>
                    <a:pt x="288" y="0"/>
                    <a:pt x="171" y="11"/>
                    <a:pt x="137" y="14"/>
                  </a:cubicBezTo>
                  <a:cubicBezTo>
                    <a:pt x="126" y="15"/>
                    <a:pt x="106" y="17"/>
                    <a:pt x="106" y="46"/>
                  </a:cubicBezTo>
                  <a:cubicBezTo>
                    <a:pt x="106" y="65"/>
                    <a:pt x="126" y="65"/>
                    <a:pt x="142" y="65"/>
                  </a:cubicBezTo>
                  <a:cubicBezTo>
                    <a:pt x="210" y="65"/>
                    <a:pt x="210" y="75"/>
                    <a:pt x="210" y="86"/>
                  </a:cubicBezTo>
                  <a:cubicBezTo>
                    <a:pt x="210" y="96"/>
                    <a:pt x="206" y="104"/>
                    <a:pt x="203" y="117"/>
                  </a:cubicBezTo>
                  <a:lnTo>
                    <a:pt x="7" y="906"/>
                  </a:lnTo>
                  <a:cubicBezTo>
                    <a:pt x="0" y="932"/>
                    <a:pt x="0" y="934"/>
                    <a:pt x="0" y="937"/>
                  </a:cubicBezTo>
                  <a:cubicBezTo>
                    <a:pt x="0" y="958"/>
                    <a:pt x="17" y="982"/>
                    <a:pt x="48" y="982"/>
                  </a:cubicBezTo>
                  <a:cubicBezTo>
                    <a:pt x="63" y="982"/>
                    <a:pt x="89" y="975"/>
                    <a:pt x="105" y="945"/>
                  </a:cubicBezTo>
                  <a:cubicBezTo>
                    <a:pt x="109" y="937"/>
                    <a:pt x="121" y="886"/>
                    <a:pt x="128" y="858"/>
                  </a:cubicBezTo>
                  <a:lnTo>
                    <a:pt x="160" y="733"/>
                  </a:lnTo>
                  <a:cubicBezTo>
                    <a:pt x="165" y="712"/>
                    <a:pt x="178" y="660"/>
                    <a:pt x="183" y="639"/>
                  </a:cubicBezTo>
                  <a:cubicBezTo>
                    <a:pt x="197" y="586"/>
                    <a:pt x="197" y="584"/>
                    <a:pt x="224" y="540"/>
                  </a:cubicBezTo>
                  <a:cubicBezTo>
                    <a:pt x="269" y="472"/>
                    <a:pt x="339" y="392"/>
                    <a:pt x="448" y="392"/>
                  </a:cubicBezTo>
                  <a:cubicBezTo>
                    <a:pt x="526" y="392"/>
                    <a:pt x="530" y="456"/>
                    <a:pt x="530" y="490"/>
                  </a:cubicBezTo>
                  <a:cubicBezTo>
                    <a:pt x="530" y="573"/>
                    <a:pt x="470" y="728"/>
                    <a:pt x="448" y="786"/>
                  </a:cubicBezTo>
                  <a:cubicBezTo>
                    <a:pt x="432" y="825"/>
                    <a:pt x="427" y="838"/>
                    <a:pt x="427" y="861"/>
                  </a:cubicBezTo>
                  <a:cubicBezTo>
                    <a:pt x="427" y="936"/>
                    <a:pt x="489" y="982"/>
                    <a:pt x="560" y="982"/>
                  </a:cubicBezTo>
                  <a:cubicBezTo>
                    <a:pt x="699" y="982"/>
                    <a:pt x="760" y="790"/>
                    <a:pt x="760" y="768"/>
                  </a:cubicBezTo>
                  <a:cubicBezTo>
                    <a:pt x="760" y="750"/>
                    <a:pt x="742" y="750"/>
                    <a:pt x="738" y="750"/>
                  </a:cubicBezTo>
                  <a:cubicBezTo>
                    <a:pt x="718" y="750"/>
                    <a:pt x="717" y="758"/>
                    <a:pt x="711" y="774"/>
                  </a:cubicBezTo>
                  <a:cubicBezTo>
                    <a:pt x="679" y="886"/>
                    <a:pt x="618" y="943"/>
                    <a:pt x="564" y="943"/>
                  </a:cubicBezTo>
                  <a:cubicBezTo>
                    <a:pt x="535" y="943"/>
                    <a:pt x="528" y="923"/>
                    <a:pt x="528" y="893"/>
                  </a:cubicBezTo>
                  <a:cubicBezTo>
                    <a:pt x="528" y="861"/>
                    <a:pt x="535" y="843"/>
                    <a:pt x="560" y="781"/>
                  </a:cubicBezTo>
                  <a:cubicBezTo>
                    <a:pt x="578" y="737"/>
                    <a:pt x="635" y="590"/>
                    <a:pt x="635" y="511"/>
                  </a:cubicBezTo>
                  <a:cubicBezTo>
                    <a:pt x="635" y="490"/>
                    <a:pt x="635" y="431"/>
                    <a:pt x="583" y="390"/>
                  </a:cubicBezTo>
                  <a:cubicBezTo>
                    <a:pt x="560" y="372"/>
                    <a:pt x="519" y="353"/>
                    <a:pt x="453" y="353"/>
                  </a:cubicBezTo>
                  <a:cubicBezTo>
                    <a:pt x="352" y="353"/>
                    <a:pt x="278" y="408"/>
                    <a:pt x="226" y="468"/>
                  </a:cubicBezTo>
                  <a:lnTo>
                    <a:pt x="332" y="42"/>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0" name="Freeform 33">
              <a:extLst>
                <a:ext uri="{FF2B5EF4-FFF2-40B4-BE49-F238E27FC236}">
                  <a16:creationId xmlns:a16="http://schemas.microsoft.com/office/drawing/2014/main" id="{955889DF-8498-41ED-AA31-127587AA3401}"/>
                </a:ext>
              </a:extLst>
            </p:cNvPr>
            <p:cNvSpPr>
              <a:spLocks/>
            </p:cNvSpPr>
            <p:nvPr/>
          </p:nvSpPr>
          <p:spPr bwMode="auto">
            <a:xfrm>
              <a:off x="5092700" y="3335338"/>
              <a:ext cx="26988" cy="46038"/>
            </a:xfrm>
            <a:custGeom>
              <a:avLst/>
              <a:gdLst>
                <a:gd name="T0" fmla="*/ 254 w 409"/>
                <a:gd name="T1" fmla="*/ 29 h 663"/>
                <a:gd name="T2" fmla="*/ 218 w 409"/>
                <a:gd name="T3" fmla="*/ 0 h 663"/>
                <a:gd name="T4" fmla="*/ 17 w 409"/>
                <a:gd name="T5" fmla="*/ 63 h 663"/>
                <a:gd name="T6" fmla="*/ 0 w 409"/>
                <a:gd name="T7" fmla="*/ 63 h 663"/>
                <a:gd name="T8" fmla="*/ 0 w 409"/>
                <a:gd name="T9" fmla="*/ 107 h 663"/>
                <a:gd name="T10" fmla="*/ 17 w 409"/>
                <a:gd name="T11" fmla="*/ 107 h 663"/>
                <a:gd name="T12" fmla="*/ 162 w 409"/>
                <a:gd name="T13" fmla="*/ 79 h 663"/>
                <a:gd name="T14" fmla="*/ 162 w 409"/>
                <a:gd name="T15" fmla="*/ 577 h 663"/>
                <a:gd name="T16" fmla="*/ 57 w 409"/>
                <a:gd name="T17" fmla="*/ 619 h 663"/>
                <a:gd name="T18" fmla="*/ 7 w 409"/>
                <a:gd name="T19" fmla="*/ 619 h 663"/>
                <a:gd name="T20" fmla="*/ 7 w 409"/>
                <a:gd name="T21" fmla="*/ 663 h 663"/>
                <a:gd name="T22" fmla="*/ 208 w 409"/>
                <a:gd name="T23" fmla="*/ 659 h 663"/>
                <a:gd name="T24" fmla="*/ 409 w 409"/>
                <a:gd name="T25" fmla="*/ 663 h 663"/>
                <a:gd name="T26" fmla="*/ 409 w 409"/>
                <a:gd name="T27" fmla="*/ 619 h 663"/>
                <a:gd name="T28" fmla="*/ 360 w 409"/>
                <a:gd name="T29" fmla="*/ 619 h 663"/>
                <a:gd name="T30" fmla="*/ 254 w 409"/>
                <a:gd name="T31" fmla="*/ 577 h 663"/>
                <a:gd name="T32" fmla="*/ 254 w 409"/>
                <a:gd name="T33" fmla="*/ 29 h 6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9" h="663">
                  <a:moveTo>
                    <a:pt x="254" y="29"/>
                  </a:moveTo>
                  <a:cubicBezTo>
                    <a:pt x="254" y="0"/>
                    <a:pt x="251" y="0"/>
                    <a:pt x="218" y="0"/>
                  </a:cubicBezTo>
                  <a:cubicBezTo>
                    <a:pt x="147" y="63"/>
                    <a:pt x="36" y="63"/>
                    <a:pt x="17" y="63"/>
                  </a:cubicBezTo>
                  <a:lnTo>
                    <a:pt x="0" y="63"/>
                  </a:lnTo>
                  <a:lnTo>
                    <a:pt x="0" y="107"/>
                  </a:lnTo>
                  <a:lnTo>
                    <a:pt x="17" y="107"/>
                  </a:lnTo>
                  <a:cubicBezTo>
                    <a:pt x="39" y="107"/>
                    <a:pt x="104" y="104"/>
                    <a:pt x="162" y="79"/>
                  </a:cubicBezTo>
                  <a:lnTo>
                    <a:pt x="162" y="577"/>
                  </a:lnTo>
                  <a:cubicBezTo>
                    <a:pt x="162" y="608"/>
                    <a:pt x="162" y="619"/>
                    <a:pt x="57" y="619"/>
                  </a:cubicBezTo>
                  <a:lnTo>
                    <a:pt x="7" y="619"/>
                  </a:lnTo>
                  <a:lnTo>
                    <a:pt x="7" y="663"/>
                  </a:lnTo>
                  <a:cubicBezTo>
                    <a:pt x="61" y="659"/>
                    <a:pt x="150" y="659"/>
                    <a:pt x="208" y="659"/>
                  </a:cubicBezTo>
                  <a:cubicBezTo>
                    <a:pt x="266" y="659"/>
                    <a:pt x="354" y="659"/>
                    <a:pt x="409" y="663"/>
                  </a:cubicBezTo>
                  <a:lnTo>
                    <a:pt x="409" y="619"/>
                  </a:lnTo>
                  <a:lnTo>
                    <a:pt x="360" y="619"/>
                  </a:lnTo>
                  <a:cubicBezTo>
                    <a:pt x="254" y="619"/>
                    <a:pt x="254" y="608"/>
                    <a:pt x="254" y="577"/>
                  </a:cubicBezTo>
                  <a:lnTo>
                    <a:pt x="254" y="29"/>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1" name="Freeform 34">
              <a:extLst>
                <a:ext uri="{FF2B5EF4-FFF2-40B4-BE49-F238E27FC236}">
                  <a16:creationId xmlns:a16="http://schemas.microsoft.com/office/drawing/2014/main" id="{0D2F2ED1-1735-4568-8FFE-636A5CFE2FA3}"/>
                </a:ext>
              </a:extLst>
            </p:cNvPr>
            <p:cNvSpPr>
              <a:spLocks/>
            </p:cNvSpPr>
            <p:nvPr/>
          </p:nvSpPr>
          <p:spPr bwMode="auto">
            <a:xfrm>
              <a:off x="5356225" y="3286125"/>
              <a:ext cx="66675" cy="61913"/>
            </a:xfrm>
            <a:custGeom>
              <a:avLst/>
              <a:gdLst>
                <a:gd name="T0" fmla="*/ 607 w 992"/>
                <a:gd name="T1" fmla="*/ 279 h 903"/>
                <a:gd name="T2" fmla="*/ 804 w 992"/>
                <a:gd name="T3" fmla="*/ 44 h 903"/>
                <a:gd name="T4" fmla="*/ 904 w 992"/>
                <a:gd name="T5" fmla="*/ 70 h 903"/>
                <a:gd name="T6" fmla="*/ 808 w 992"/>
                <a:gd name="T7" fmla="*/ 178 h 903"/>
                <a:gd name="T8" fmla="*/ 884 w 992"/>
                <a:gd name="T9" fmla="*/ 247 h 903"/>
                <a:gd name="T10" fmla="*/ 992 w 992"/>
                <a:gd name="T11" fmla="*/ 131 h 903"/>
                <a:gd name="T12" fmla="*/ 807 w 992"/>
                <a:gd name="T13" fmla="*/ 0 h 903"/>
                <a:gd name="T14" fmla="*/ 597 w 992"/>
                <a:gd name="T15" fmla="*/ 152 h 903"/>
                <a:gd name="T16" fmla="*/ 382 w 992"/>
                <a:gd name="T17" fmla="*/ 0 h 903"/>
                <a:gd name="T18" fmla="*/ 61 w 992"/>
                <a:gd name="T19" fmla="*/ 307 h 903"/>
                <a:gd name="T20" fmla="*/ 86 w 992"/>
                <a:gd name="T21" fmla="*/ 327 h 903"/>
                <a:gd name="T22" fmla="*/ 111 w 992"/>
                <a:gd name="T23" fmla="*/ 305 h 903"/>
                <a:gd name="T24" fmla="*/ 378 w 992"/>
                <a:gd name="T25" fmla="*/ 44 h 903"/>
                <a:gd name="T26" fmla="*/ 486 w 992"/>
                <a:gd name="T27" fmla="*/ 178 h 903"/>
                <a:gd name="T28" fmla="*/ 378 w 992"/>
                <a:gd name="T29" fmla="*/ 652 h 903"/>
                <a:gd name="T30" fmla="*/ 189 w 992"/>
                <a:gd name="T31" fmla="*/ 859 h 903"/>
                <a:gd name="T32" fmla="*/ 89 w 992"/>
                <a:gd name="T33" fmla="*/ 833 h 903"/>
                <a:gd name="T34" fmla="*/ 183 w 992"/>
                <a:gd name="T35" fmla="*/ 725 h 903"/>
                <a:gd name="T36" fmla="*/ 109 w 992"/>
                <a:gd name="T37" fmla="*/ 656 h 903"/>
                <a:gd name="T38" fmla="*/ 0 w 992"/>
                <a:gd name="T39" fmla="*/ 771 h 903"/>
                <a:gd name="T40" fmla="*/ 187 w 992"/>
                <a:gd name="T41" fmla="*/ 903 h 903"/>
                <a:gd name="T42" fmla="*/ 396 w 992"/>
                <a:gd name="T43" fmla="*/ 751 h 903"/>
                <a:gd name="T44" fmla="*/ 611 w 992"/>
                <a:gd name="T45" fmla="*/ 903 h 903"/>
                <a:gd name="T46" fmla="*/ 930 w 992"/>
                <a:gd name="T47" fmla="*/ 595 h 903"/>
                <a:gd name="T48" fmla="*/ 906 w 992"/>
                <a:gd name="T49" fmla="*/ 576 h 903"/>
                <a:gd name="T50" fmla="*/ 880 w 992"/>
                <a:gd name="T51" fmla="*/ 598 h 903"/>
                <a:gd name="T52" fmla="*/ 615 w 992"/>
                <a:gd name="T53" fmla="*/ 859 h 903"/>
                <a:gd name="T54" fmla="*/ 506 w 992"/>
                <a:gd name="T55" fmla="*/ 728 h 903"/>
                <a:gd name="T56" fmla="*/ 539 w 992"/>
                <a:gd name="T57" fmla="*/ 552 h 903"/>
                <a:gd name="T58" fmla="*/ 607 w 992"/>
                <a:gd name="T59" fmla="*/ 279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92" h="903">
                  <a:moveTo>
                    <a:pt x="607" y="279"/>
                  </a:moveTo>
                  <a:cubicBezTo>
                    <a:pt x="619" y="228"/>
                    <a:pt x="665" y="44"/>
                    <a:pt x="804" y="44"/>
                  </a:cubicBezTo>
                  <a:cubicBezTo>
                    <a:pt x="814" y="44"/>
                    <a:pt x="862" y="44"/>
                    <a:pt x="904" y="70"/>
                  </a:cubicBezTo>
                  <a:cubicBezTo>
                    <a:pt x="848" y="80"/>
                    <a:pt x="808" y="130"/>
                    <a:pt x="808" y="178"/>
                  </a:cubicBezTo>
                  <a:cubicBezTo>
                    <a:pt x="808" y="210"/>
                    <a:pt x="830" y="247"/>
                    <a:pt x="884" y="247"/>
                  </a:cubicBezTo>
                  <a:cubicBezTo>
                    <a:pt x="928" y="247"/>
                    <a:pt x="992" y="211"/>
                    <a:pt x="992" y="131"/>
                  </a:cubicBezTo>
                  <a:cubicBezTo>
                    <a:pt x="992" y="28"/>
                    <a:pt x="874" y="0"/>
                    <a:pt x="807" y="0"/>
                  </a:cubicBezTo>
                  <a:cubicBezTo>
                    <a:pt x="691" y="0"/>
                    <a:pt x="621" y="106"/>
                    <a:pt x="597" y="152"/>
                  </a:cubicBezTo>
                  <a:cubicBezTo>
                    <a:pt x="547" y="20"/>
                    <a:pt x="440" y="0"/>
                    <a:pt x="382" y="0"/>
                  </a:cubicBezTo>
                  <a:cubicBezTo>
                    <a:pt x="175" y="0"/>
                    <a:pt x="61" y="257"/>
                    <a:pt x="61" y="307"/>
                  </a:cubicBezTo>
                  <a:cubicBezTo>
                    <a:pt x="61" y="327"/>
                    <a:pt x="82" y="327"/>
                    <a:pt x="86" y="327"/>
                  </a:cubicBezTo>
                  <a:cubicBezTo>
                    <a:pt x="101" y="327"/>
                    <a:pt x="107" y="323"/>
                    <a:pt x="111" y="305"/>
                  </a:cubicBezTo>
                  <a:cubicBezTo>
                    <a:pt x="179" y="94"/>
                    <a:pt x="311" y="44"/>
                    <a:pt x="378" y="44"/>
                  </a:cubicBezTo>
                  <a:cubicBezTo>
                    <a:pt x="416" y="44"/>
                    <a:pt x="486" y="62"/>
                    <a:pt x="486" y="178"/>
                  </a:cubicBezTo>
                  <a:cubicBezTo>
                    <a:pt x="486" y="239"/>
                    <a:pt x="452" y="373"/>
                    <a:pt x="378" y="652"/>
                  </a:cubicBezTo>
                  <a:cubicBezTo>
                    <a:pt x="346" y="775"/>
                    <a:pt x="276" y="859"/>
                    <a:pt x="189" y="859"/>
                  </a:cubicBezTo>
                  <a:cubicBezTo>
                    <a:pt x="177" y="859"/>
                    <a:pt x="131" y="859"/>
                    <a:pt x="89" y="833"/>
                  </a:cubicBezTo>
                  <a:cubicBezTo>
                    <a:pt x="139" y="823"/>
                    <a:pt x="183" y="781"/>
                    <a:pt x="183" y="725"/>
                  </a:cubicBezTo>
                  <a:cubicBezTo>
                    <a:pt x="183" y="671"/>
                    <a:pt x="139" y="656"/>
                    <a:pt x="109" y="656"/>
                  </a:cubicBezTo>
                  <a:cubicBezTo>
                    <a:pt x="50" y="656"/>
                    <a:pt x="0" y="707"/>
                    <a:pt x="0" y="771"/>
                  </a:cubicBezTo>
                  <a:cubicBezTo>
                    <a:pt x="0" y="863"/>
                    <a:pt x="99" y="903"/>
                    <a:pt x="187" y="903"/>
                  </a:cubicBezTo>
                  <a:cubicBezTo>
                    <a:pt x="318" y="903"/>
                    <a:pt x="390" y="763"/>
                    <a:pt x="396" y="751"/>
                  </a:cubicBezTo>
                  <a:cubicBezTo>
                    <a:pt x="420" y="825"/>
                    <a:pt x="492" y="903"/>
                    <a:pt x="611" y="903"/>
                  </a:cubicBezTo>
                  <a:cubicBezTo>
                    <a:pt x="816" y="903"/>
                    <a:pt x="930" y="645"/>
                    <a:pt x="930" y="595"/>
                  </a:cubicBezTo>
                  <a:cubicBezTo>
                    <a:pt x="930" y="576"/>
                    <a:pt x="912" y="576"/>
                    <a:pt x="906" y="576"/>
                  </a:cubicBezTo>
                  <a:cubicBezTo>
                    <a:pt x="888" y="576"/>
                    <a:pt x="884" y="584"/>
                    <a:pt x="880" y="598"/>
                  </a:cubicBezTo>
                  <a:cubicBezTo>
                    <a:pt x="814" y="811"/>
                    <a:pt x="679" y="859"/>
                    <a:pt x="615" y="859"/>
                  </a:cubicBezTo>
                  <a:cubicBezTo>
                    <a:pt x="537" y="859"/>
                    <a:pt x="506" y="795"/>
                    <a:pt x="506" y="728"/>
                  </a:cubicBezTo>
                  <a:cubicBezTo>
                    <a:pt x="506" y="684"/>
                    <a:pt x="518" y="639"/>
                    <a:pt x="539" y="552"/>
                  </a:cubicBezTo>
                  <a:lnTo>
                    <a:pt x="607" y="279"/>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2" name="Freeform 35">
              <a:extLst>
                <a:ext uri="{FF2B5EF4-FFF2-40B4-BE49-F238E27FC236}">
                  <a16:creationId xmlns:a16="http://schemas.microsoft.com/office/drawing/2014/main" id="{9FDD2107-A595-4DB3-8FCB-2727A7E0B053}"/>
                </a:ext>
              </a:extLst>
            </p:cNvPr>
            <p:cNvSpPr>
              <a:spLocks/>
            </p:cNvSpPr>
            <p:nvPr/>
          </p:nvSpPr>
          <p:spPr bwMode="auto">
            <a:xfrm>
              <a:off x="5437188" y="3300413"/>
              <a:ext cx="52388" cy="68263"/>
            </a:xfrm>
            <a:custGeom>
              <a:avLst/>
              <a:gdLst>
                <a:gd name="T0" fmla="*/ 332 w 761"/>
                <a:gd name="T1" fmla="*/ 42 h 982"/>
                <a:gd name="T2" fmla="*/ 338 w 761"/>
                <a:gd name="T3" fmla="*/ 19 h 982"/>
                <a:gd name="T4" fmla="*/ 315 w 761"/>
                <a:gd name="T5" fmla="*/ 0 h 982"/>
                <a:gd name="T6" fmla="*/ 137 w 761"/>
                <a:gd name="T7" fmla="*/ 14 h 982"/>
                <a:gd name="T8" fmla="*/ 107 w 761"/>
                <a:gd name="T9" fmla="*/ 46 h 982"/>
                <a:gd name="T10" fmla="*/ 143 w 761"/>
                <a:gd name="T11" fmla="*/ 65 h 982"/>
                <a:gd name="T12" fmla="*/ 210 w 761"/>
                <a:gd name="T13" fmla="*/ 86 h 982"/>
                <a:gd name="T14" fmla="*/ 204 w 761"/>
                <a:gd name="T15" fmla="*/ 117 h 982"/>
                <a:gd name="T16" fmla="*/ 7 w 761"/>
                <a:gd name="T17" fmla="*/ 906 h 982"/>
                <a:gd name="T18" fmla="*/ 0 w 761"/>
                <a:gd name="T19" fmla="*/ 937 h 982"/>
                <a:gd name="T20" fmla="*/ 48 w 761"/>
                <a:gd name="T21" fmla="*/ 982 h 982"/>
                <a:gd name="T22" fmla="*/ 105 w 761"/>
                <a:gd name="T23" fmla="*/ 945 h 982"/>
                <a:gd name="T24" fmla="*/ 129 w 761"/>
                <a:gd name="T25" fmla="*/ 858 h 982"/>
                <a:gd name="T26" fmla="*/ 161 w 761"/>
                <a:gd name="T27" fmla="*/ 733 h 982"/>
                <a:gd name="T28" fmla="*/ 183 w 761"/>
                <a:gd name="T29" fmla="*/ 639 h 982"/>
                <a:gd name="T30" fmla="*/ 225 w 761"/>
                <a:gd name="T31" fmla="*/ 540 h 982"/>
                <a:gd name="T32" fmla="*/ 448 w 761"/>
                <a:gd name="T33" fmla="*/ 392 h 982"/>
                <a:gd name="T34" fmla="*/ 530 w 761"/>
                <a:gd name="T35" fmla="*/ 490 h 982"/>
                <a:gd name="T36" fmla="*/ 448 w 761"/>
                <a:gd name="T37" fmla="*/ 786 h 982"/>
                <a:gd name="T38" fmla="*/ 427 w 761"/>
                <a:gd name="T39" fmla="*/ 861 h 982"/>
                <a:gd name="T40" fmla="*/ 560 w 761"/>
                <a:gd name="T41" fmla="*/ 982 h 982"/>
                <a:gd name="T42" fmla="*/ 761 w 761"/>
                <a:gd name="T43" fmla="*/ 768 h 982"/>
                <a:gd name="T44" fmla="*/ 738 w 761"/>
                <a:gd name="T45" fmla="*/ 750 h 982"/>
                <a:gd name="T46" fmla="*/ 711 w 761"/>
                <a:gd name="T47" fmla="*/ 774 h 982"/>
                <a:gd name="T48" fmla="*/ 564 w 761"/>
                <a:gd name="T49" fmla="*/ 943 h 982"/>
                <a:gd name="T50" fmla="*/ 529 w 761"/>
                <a:gd name="T51" fmla="*/ 893 h 982"/>
                <a:gd name="T52" fmla="*/ 561 w 761"/>
                <a:gd name="T53" fmla="*/ 781 h 982"/>
                <a:gd name="T54" fmla="*/ 635 w 761"/>
                <a:gd name="T55" fmla="*/ 511 h 982"/>
                <a:gd name="T56" fmla="*/ 583 w 761"/>
                <a:gd name="T57" fmla="*/ 390 h 982"/>
                <a:gd name="T58" fmla="*/ 454 w 761"/>
                <a:gd name="T59" fmla="*/ 353 h 982"/>
                <a:gd name="T60" fmla="*/ 226 w 761"/>
                <a:gd name="T61" fmla="*/ 468 h 982"/>
                <a:gd name="T62" fmla="*/ 332 w 761"/>
                <a:gd name="T63" fmla="*/ 42 h 9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61" h="982">
                  <a:moveTo>
                    <a:pt x="332" y="42"/>
                  </a:moveTo>
                  <a:cubicBezTo>
                    <a:pt x="333" y="39"/>
                    <a:pt x="338" y="21"/>
                    <a:pt x="338" y="19"/>
                  </a:cubicBezTo>
                  <a:cubicBezTo>
                    <a:pt x="338" y="12"/>
                    <a:pt x="332" y="0"/>
                    <a:pt x="315" y="0"/>
                  </a:cubicBezTo>
                  <a:cubicBezTo>
                    <a:pt x="288" y="0"/>
                    <a:pt x="171" y="11"/>
                    <a:pt x="137" y="14"/>
                  </a:cubicBezTo>
                  <a:cubicBezTo>
                    <a:pt x="126" y="15"/>
                    <a:pt x="107" y="17"/>
                    <a:pt x="107" y="46"/>
                  </a:cubicBezTo>
                  <a:cubicBezTo>
                    <a:pt x="107" y="65"/>
                    <a:pt x="126" y="65"/>
                    <a:pt x="143" y="65"/>
                  </a:cubicBezTo>
                  <a:cubicBezTo>
                    <a:pt x="210" y="65"/>
                    <a:pt x="210" y="75"/>
                    <a:pt x="210" y="86"/>
                  </a:cubicBezTo>
                  <a:cubicBezTo>
                    <a:pt x="210" y="96"/>
                    <a:pt x="207" y="104"/>
                    <a:pt x="204" y="117"/>
                  </a:cubicBezTo>
                  <a:lnTo>
                    <a:pt x="7" y="906"/>
                  </a:lnTo>
                  <a:cubicBezTo>
                    <a:pt x="0" y="932"/>
                    <a:pt x="0" y="934"/>
                    <a:pt x="0" y="937"/>
                  </a:cubicBezTo>
                  <a:cubicBezTo>
                    <a:pt x="0" y="958"/>
                    <a:pt x="17" y="982"/>
                    <a:pt x="48" y="982"/>
                  </a:cubicBezTo>
                  <a:cubicBezTo>
                    <a:pt x="63" y="982"/>
                    <a:pt x="89" y="975"/>
                    <a:pt x="105" y="945"/>
                  </a:cubicBezTo>
                  <a:cubicBezTo>
                    <a:pt x="109" y="937"/>
                    <a:pt x="121" y="886"/>
                    <a:pt x="129" y="858"/>
                  </a:cubicBezTo>
                  <a:lnTo>
                    <a:pt x="161" y="733"/>
                  </a:lnTo>
                  <a:cubicBezTo>
                    <a:pt x="165" y="712"/>
                    <a:pt x="179" y="660"/>
                    <a:pt x="183" y="639"/>
                  </a:cubicBezTo>
                  <a:cubicBezTo>
                    <a:pt x="197" y="586"/>
                    <a:pt x="197" y="584"/>
                    <a:pt x="225" y="540"/>
                  </a:cubicBezTo>
                  <a:cubicBezTo>
                    <a:pt x="269" y="472"/>
                    <a:pt x="339" y="392"/>
                    <a:pt x="448" y="392"/>
                  </a:cubicBezTo>
                  <a:cubicBezTo>
                    <a:pt x="526" y="392"/>
                    <a:pt x="530" y="456"/>
                    <a:pt x="530" y="490"/>
                  </a:cubicBezTo>
                  <a:cubicBezTo>
                    <a:pt x="530" y="573"/>
                    <a:pt x="470" y="728"/>
                    <a:pt x="448" y="786"/>
                  </a:cubicBezTo>
                  <a:cubicBezTo>
                    <a:pt x="432" y="825"/>
                    <a:pt x="427" y="838"/>
                    <a:pt x="427" y="861"/>
                  </a:cubicBezTo>
                  <a:cubicBezTo>
                    <a:pt x="427" y="936"/>
                    <a:pt x="489" y="982"/>
                    <a:pt x="560" y="982"/>
                  </a:cubicBezTo>
                  <a:cubicBezTo>
                    <a:pt x="699" y="982"/>
                    <a:pt x="761" y="790"/>
                    <a:pt x="761" y="768"/>
                  </a:cubicBezTo>
                  <a:cubicBezTo>
                    <a:pt x="761" y="750"/>
                    <a:pt x="742" y="750"/>
                    <a:pt x="738" y="750"/>
                  </a:cubicBezTo>
                  <a:cubicBezTo>
                    <a:pt x="718" y="750"/>
                    <a:pt x="717" y="758"/>
                    <a:pt x="711" y="774"/>
                  </a:cubicBezTo>
                  <a:cubicBezTo>
                    <a:pt x="679" y="886"/>
                    <a:pt x="618" y="943"/>
                    <a:pt x="564" y="943"/>
                  </a:cubicBezTo>
                  <a:cubicBezTo>
                    <a:pt x="535" y="943"/>
                    <a:pt x="529" y="923"/>
                    <a:pt x="529" y="893"/>
                  </a:cubicBezTo>
                  <a:cubicBezTo>
                    <a:pt x="529" y="861"/>
                    <a:pt x="536" y="843"/>
                    <a:pt x="561" y="781"/>
                  </a:cubicBezTo>
                  <a:cubicBezTo>
                    <a:pt x="578" y="737"/>
                    <a:pt x="635" y="590"/>
                    <a:pt x="635" y="511"/>
                  </a:cubicBezTo>
                  <a:cubicBezTo>
                    <a:pt x="635" y="490"/>
                    <a:pt x="635" y="431"/>
                    <a:pt x="583" y="390"/>
                  </a:cubicBezTo>
                  <a:cubicBezTo>
                    <a:pt x="560" y="372"/>
                    <a:pt x="519" y="353"/>
                    <a:pt x="454" y="353"/>
                  </a:cubicBezTo>
                  <a:cubicBezTo>
                    <a:pt x="352" y="353"/>
                    <a:pt x="278" y="408"/>
                    <a:pt x="226" y="468"/>
                  </a:cubicBezTo>
                  <a:lnTo>
                    <a:pt x="332" y="42"/>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3" name="Freeform 36">
              <a:extLst>
                <a:ext uri="{FF2B5EF4-FFF2-40B4-BE49-F238E27FC236}">
                  <a16:creationId xmlns:a16="http://schemas.microsoft.com/office/drawing/2014/main" id="{B94A8062-1A46-4DC5-96B9-E2B1A3AAAD89}"/>
                </a:ext>
              </a:extLst>
            </p:cNvPr>
            <p:cNvSpPr>
              <a:spLocks/>
            </p:cNvSpPr>
            <p:nvPr/>
          </p:nvSpPr>
          <p:spPr bwMode="auto">
            <a:xfrm>
              <a:off x="5499100" y="3335338"/>
              <a:ext cx="34925" cy="46038"/>
            </a:xfrm>
            <a:custGeom>
              <a:avLst/>
              <a:gdLst>
                <a:gd name="T0" fmla="*/ 496 w 496"/>
                <a:gd name="T1" fmla="*/ 471 h 663"/>
                <a:gd name="T2" fmla="*/ 454 w 496"/>
                <a:gd name="T3" fmla="*/ 471 h 663"/>
                <a:gd name="T4" fmla="*/ 425 w 496"/>
                <a:gd name="T5" fmla="*/ 561 h 663"/>
                <a:gd name="T6" fmla="*/ 319 w 496"/>
                <a:gd name="T7" fmla="*/ 568 h 663"/>
                <a:gd name="T8" fmla="*/ 124 w 496"/>
                <a:gd name="T9" fmla="*/ 568 h 663"/>
                <a:gd name="T10" fmla="*/ 323 w 496"/>
                <a:gd name="T11" fmla="*/ 423 h 663"/>
                <a:gd name="T12" fmla="*/ 496 w 496"/>
                <a:gd name="T13" fmla="*/ 198 h 663"/>
                <a:gd name="T14" fmla="*/ 233 w 496"/>
                <a:gd name="T15" fmla="*/ 0 h 663"/>
                <a:gd name="T16" fmla="*/ 0 w 496"/>
                <a:gd name="T17" fmla="*/ 175 h 663"/>
                <a:gd name="T18" fmla="*/ 58 w 496"/>
                <a:gd name="T19" fmla="*/ 236 h 663"/>
                <a:gd name="T20" fmla="*/ 117 w 496"/>
                <a:gd name="T21" fmla="*/ 177 h 663"/>
                <a:gd name="T22" fmla="*/ 60 w 496"/>
                <a:gd name="T23" fmla="*/ 118 h 663"/>
                <a:gd name="T24" fmla="*/ 213 w 496"/>
                <a:gd name="T25" fmla="*/ 43 h 663"/>
                <a:gd name="T26" fmla="*/ 390 w 496"/>
                <a:gd name="T27" fmla="*/ 199 h 663"/>
                <a:gd name="T28" fmla="*/ 255 w 496"/>
                <a:gd name="T29" fmla="*/ 411 h 663"/>
                <a:gd name="T30" fmla="*/ 12 w 496"/>
                <a:gd name="T31" fmla="*/ 617 h 663"/>
                <a:gd name="T32" fmla="*/ 0 w 496"/>
                <a:gd name="T33" fmla="*/ 633 h 663"/>
                <a:gd name="T34" fmla="*/ 0 w 496"/>
                <a:gd name="T35" fmla="*/ 663 h 663"/>
                <a:gd name="T36" fmla="*/ 463 w 496"/>
                <a:gd name="T37" fmla="*/ 663 h 663"/>
                <a:gd name="T38" fmla="*/ 496 w 496"/>
                <a:gd name="T39" fmla="*/ 471 h 6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6" h="663">
                  <a:moveTo>
                    <a:pt x="496" y="471"/>
                  </a:moveTo>
                  <a:lnTo>
                    <a:pt x="454" y="471"/>
                  </a:lnTo>
                  <a:cubicBezTo>
                    <a:pt x="452" y="489"/>
                    <a:pt x="442" y="551"/>
                    <a:pt x="425" y="561"/>
                  </a:cubicBezTo>
                  <a:cubicBezTo>
                    <a:pt x="417" y="568"/>
                    <a:pt x="334" y="568"/>
                    <a:pt x="319" y="568"/>
                  </a:cubicBezTo>
                  <a:lnTo>
                    <a:pt x="124" y="568"/>
                  </a:lnTo>
                  <a:cubicBezTo>
                    <a:pt x="189" y="518"/>
                    <a:pt x="263" y="463"/>
                    <a:pt x="323" y="423"/>
                  </a:cubicBezTo>
                  <a:cubicBezTo>
                    <a:pt x="413" y="361"/>
                    <a:pt x="496" y="304"/>
                    <a:pt x="496" y="198"/>
                  </a:cubicBezTo>
                  <a:cubicBezTo>
                    <a:pt x="496" y="70"/>
                    <a:pt x="376" y="0"/>
                    <a:pt x="233" y="0"/>
                  </a:cubicBezTo>
                  <a:cubicBezTo>
                    <a:pt x="99" y="0"/>
                    <a:pt x="0" y="77"/>
                    <a:pt x="0" y="175"/>
                  </a:cubicBezTo>
                  <a:cubicBezTo>
                    <a:pt x="0" y="227"/>
                    <a:pt x="44" y="236"/>
                    <a:pt x="58" y="236"/>
                  </a:cubicBezTo>
                  <a:cubicBezTo>
                    <a:pt x="85" y="236"/>
                    <a:pt x="117" y="218"/>
                    <a:pt x="117" y="177"/>
                  </a:cubicBezTo>
                  <a:cubicBezTo>
                    <a:pt x="117" y="141"/>
                    <a:pt x="91" y="121"/>
                    <a:pt x="60" y="118"/>
                  </a:cubicBezTo>
                  <a:cubicBezTo>
                    <a:pt x="88" y="73"/>
                    <a:pt x="145" y="43"/>
                    <a:pt x="213" y="43"/>
                  </a:cubicBezTo>
                  <a:cubicBezTo>
                    <a:pt x="309" y="43"/>
                    <a:pt x="390" y="101"/>
                    <a:pt x="390" y="199"/>
                  </a:cubicBezTo>
                  <a:cubicBezTo>
                    <a:pt x="390" y="282"/>
                    <a:pt x="332" y="346"/>
                    <a:pt x="255" y="411"/>
                  </a:cubicBezTo>
                  <a:lnTo>
                    <a:pt x="12" y="617"/>
                  </a:lnTo>
                  <a:cubicBezTo>
                    <a:pt x="2" y="626"/>
                    <a:pt x="1" y="626"/>
                    <a:pt x="0" y="633"/>
                  </a:cubicBezTo>
                  <a:lnTo>
                    <a:pt x="0" y="663"/>
                  </a:lnTo>
                  <a:lnTo>
                    <a:pt x="463" y="663"/>
                  </a:lnTo>
                  <a:lnTo>
                    <a:pt x="496" y="471"/>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4" name="Freeform 37">
              <a:extLst>
                <a:ext uri="{FF2B5EF4-FFF2-40B4-BE49-F238E27FC236}">
                  <a16:creationId xmlns:a16="http://schemas.microsoft.com/office/drawing/2014/main" id="{441B5F81-CF71-47DF-8274-EB6B88F8EECE}"/>
                </a:ext>
              </a:extLst>
            </p:cNvPr>
            <p:cNvSpPr>
              <a:spLocks noEditPoints="1"/>
            </p:cNvSpPr>
            <p:nvPr/>
          </p:nvSpPr>
          <p:spPr bwMode="auto">
            <a:xfrm>
              <a:off x="2724150" y="2820988"/>
              <a:ext cx="71438" cy="87313"/>
            </a:xfrm>
            <a:custGeom>
              <a:avLst/>
              <a:gdLst>
                <a:gd name="T0" fmla="*/ 153 w 1040"/>
                <a:gd name="T1" fmla="*/ 1123 h 1267"/>
                <a:gd name="T2" fmla="*/ 46 w 1040"/>
                <a:gd name="T3" fmla="*/ 1205 h 1267"/>
                <a:gd name="T4" fmla="*/ 0 w 1040"/>
                <a:gd name="T5" fmla="*/ 1243 h 1267"/>
                <a:gd name="T6" fmla="*/ 26 w 1040"/>
                <a:gd name="T7" fmla="*/ 1267 h 1267"/>
                <a:gd name="T8" fmla="*/ 193 w 1040"/>
                <a:gd name="T9" fmla="*/ 1261 h 1267"/>
                <a:gd name="T10" fmla="*/ 390 w 1040"/>
                <a:gd name="T11" fmla="*/ 1267 h 1267"/>
                <a:gd name="T12" fmla="*/ 426 w 1040"/>
                <a:gd name="T13" fmla="*/ 1227 h 1267"/>
                <a:gd name="T14" fmla="*/ 378 w 1040"/>
                <a:gd name="T15" fmla="*/ 1205 h 1267"/>
                <a:gd name="T16" fmla="*/ 278 w 1040"/>
                <a:gd name="T17" fmla="*/ 1173 h 1267"/>
                <a:gd name="T18" fmla="*/ 376 w 1040"/>
                <a:gd name="T19" fmla="*/ 775 h 1267"/>
                <a:gd name="T20" fmla="*/ 560 w 1040"/>
                <a:gd name="T21" fmla="*/ 902 h 1267"/>
                <a:gd name="T22" fmla="*/ 1040 w 1040"/>
                <a:gd name="T23" fmla="*/ 319 h 1267"/>
                <a:gd name="T24" fmla="*/ 775 w 1040"/>
                <a:gd name="T25" fmla="*/ 0 h 1267"/>
                <a:gd name="T26" fmla="*/ 514 w 1040"/>
                <a:gd name="T27" fmla="*/ 149 h 1267"/>
                <a:gd name="T28" fmla="*/ 335 w 1040"/>
                <a:gd name="T29" fmla="*/ 0 h 1267"/>
                <a:gd name="T30" fmla="*/ 187 w 1040"/>
                <a:gd name="T31" fmla="*/ 113 h 1267"/>
                <a:gd name="T32" fmla="*/ 125 w 1040"/>
                <a:gd name="T33" fmla="*/ 307 h 1267"/>
                <a:gd name="T34" fmla="*/ 150 w 1040"/>
                <a:gd name="T35" fmla="*/ 326 h 1267"/>
                <a:gd name="T36" fmla="*/ 183 w 1040"/>
                <a:gd name="T37" fmla="*/ 280 h 1267"/>
                <a:gd name="T38" fmla="*/ 328 w 1040"/>
                <a:gd name="T39" fmla="*/ 44 h 1267"/>
                <a:gd name="T40" fmla="*/ 390 w 1040"/>
                <a:gd name="T41" fmla="*/ 135 h 1267"/>
                <a:gd name="T42" fmla="*/ 376 w 1040"/>
                <a:gd name="T43" fmla="*/ 237 h 1267"/>
                <a:gd name="T44" fmla="*/ 153 w 1040"/>
                <a:gd name="T45" fmla="*/ 1123 h 1267"/>
                <a:gd name="T46" fmla="*/ 504 w 1040"/>
                <a:gd name="T47" fmla="*/ 258 h 1267"/>
                <a:gd name="T48" fmla="*/ 607 w 1040"/>
                <a:gd name="T49" fmla="*/ 119 h 1267"/>
                <a:gd name="T50" fmla="*/ 769 w 1040"/>
                <a:gd name="T51" fmla="*/ 44 h 1267"/>
                <a:gd name="T52" fmla="*/ 896 w 1040"/>
                <a:gd name="T53" fmla="*/ 231 h 1267"/>
                <a:gd name="T54" fmla="*/ 795 w 1040"/>
                <a:gd name="T55" fmla="*/ 653 h 1267"/>
                <a:gd name="T56" fmla="*/ 557 w 1040"/>
                <a:gd name="T57" fmla="*/ 858 h 1267"/>
                <a:gd name="T58" fmla="*/ 400 w 1040"/>
                <a:gd name="T59" fmla="*/ 681 h 1267"/>
                <a:gd name="T60" fmla="*/ 407 w 1040"/>
                <a:gd name="T61" fmla="*/ 649 h 1267"/>
                <a:gd name="T62" fmla="*/ 504 w 1040"/>
                <a:gd name="T63" fmla="*/ 258 h 1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40" h="1267">
                  <a:moveTo>
                    <a:pt x="153" y="1123"/>
                  </a:moveTo>
                  <a:cubicBezTo>
                    <a:pt x="137" y="1191"/>
                    <a:pt x="133" y="1205"/>
                    <a:pt x="46" y="1205"/>
                  </a:cubicBezTo>
                  <a:cubicBezTo>
                    <a:pt x="21" y="1205"/>
                    <a:pt x="0" y="1205"/>
                    <a:pt x="0" y="1243"/>
                  </a:cubicBezTo>
                  <a:cubicBezTo>
                    <a:pt x="0" y="1259"/>
                    <a:pt x="10" y="1267"/>
                    <a:pt x="26" y="1267"/>
                  </a:cubicBezTo>
                  <a:cubicBezTo>
                    <a:pt x="79" y="1267"/>
                    <a:pt x="137" y="1261"/>
                    <a:pt x="193" y="1261"/>
                  </a:cubicBezTo>
                  <a:cubicBezTo>
                    <a:pt x="259" y="1261"/>
                    <a:pt x="327" y="1267"/>
                    <a:pt x="390" y="1267"/>
                  </a:cubicBezTo>
                  <a:cubicBezTo>
                    <a:pt x="400" y="1267"/>
                    <a:pt x="426" y="1267"/>
                    <a:pt x="426" y="1227"/>
                  </a:cubicBezTo>
                  <a:cubicBezTo>
                    <a:pt x="426" y="1205"/>
                    <a:pt x="407" y="1205"/>
                    <a:pt x="378" y="1205"/>
                  </a:cubicBezTo>
                  <a:cubicBezTo>
                    <a:pt x="278" y="1205"/>
                    <a:pt x="278" y="1191"/>
                    <a:pt x="278" y="1173"/>
                  </a:cubicBezTo>
                  <a:cubicBezTo>
                    <a:pt x="278" y="1149"/>
                    <a:pt x="363" y="825"/>
                    <a:pt x="376" y="775"/>
                  </a:cubicBezTo>
                  <a:cubicBezTo>
                    <a:pt x="403" y="833"/>
                    <a:pt x="458" y="902"/>
                    <a:pt x="560" y="902"/>
                  </a:cubicBezTo>
                  <a:cubicBezTo>
                    <a:pt x="791" y="902"/>
                    <a:pt x="1040" y="612"/>
                    <a:pt x="1040" y="319"/>
                  </a:cubicBezTo>
                  <a:cubicBezTo>
                    <a:pt x="1040" y="131"/>
                    <a:pt x="926" y="0"/>
                    <a:pt x="775" y="0"/>
                  </a:cubicBezTo>
                  <a:cubicBezTo>
                    <a:pt x="675" y="0"/>
                    <a:pt x="579" y="72"/>
                    <a:pt x="514" y="149"/>
                  </a:cubicBezTo>
                  <a:cubicBezTo>
                    <a:pt x="494" y="41"/>
                    <a:pt x="408" y="0"/>
                    <a:pt x="335" y="0"/>
                  </a:cubicBezTo>
                  <a:cubicBezTo>
                    <a:pt x="243" y="0"/>
                    <a:pt x="205" y="77"/>
                    <a:pt x="187" y="113"/>
                  </a:cubicBezTo>
                  <a:cubicBezTo>
                    <a:pt x="151" y="181"/>
                    <a:pt x="125" y="301"/>
                    <a:pt x="125" y="307"/>
                  </a:cubicBezTo>
                  <a:cubicBezTo>
                    <a:pt x="125" y="326"/>
                    <a:pt x="146" y="326"/>
                    <a:pt x="150" y="326"/>
                  </a:cubicBezTo>
                  <a:cubicBezTo>
                    <a:pt x="169" y="326"/>
                    <a:pt x="171" y="325"/>
                    <a:pt x="183" y="280"/>
                  </a:cubicBezTo>
                  <a:cubicBezTo>
                    <a:pt x="217" y="139"/>
                    <a:pt x="257" y="44"/>
                    <a:pt x="328" y="44"/>
                  </a:cubicBezTo>
                  <a:cubicBezTo>
                    <a:pt x="363" y="44"/>
                    <a:pt x="390" y="59"/>
                    <a:pt x="390" y="135"/>
                  </a:cubicBezTo>
                  <a:cubicBezTo>
                    <a:pt x="390" y="181"/>
                    <a:pt x="385" y="203"/>
                    <a:pt x="376" y="237"/>
                  </a:cubicBezTo>
                  <a:lnTo>
                    <a:pt x="153" y="1123"/>
                  </a:lnTo>
                  <a:close/>
                  <a:moveTo>
                    <a:pt x="504" y="258"/>
                  </a:moveTo>
                  <a:cubicBezTo>
                    <a:pt x="518" y="205"/>
                    <a:pt x="571" y="149"/>
                    <a:pt x="607" y="119"/>
                  </a:cubicBezTo>
                  <a:cubicBezTo>
                    <a:pt x="677" y="58"/>
                    <a:pt x="735" y="44"/>
                    <a:pt x="769" y="44"/>
                  </a:cubicBezTo>
                  <a:cubicBezTo>
                    <a:pt x="849" y="44"/>
                    <a:pt x="896" y="113"/>
                    <a:pt x="896" y="231"/>
                  </a:cubicBezTo>
                  <a:cubicBezTo>
                    <a:pt x="896" y="348"/>
                    <a:pt x="831" y="577"/>
                    <a:pt x="795" y="653"/>
                  </a:cubicBezTo>
                  <a:cubicBezTo>
                    <a:pt x="727" y="793"/>
                    <a:pt x="632" y="858"/>
                    <a:pt x="557" y="858"/>
                  </a:cubicBezTo>
                  <a:cubicBezTo>
                    <a:pt x="426" y="858"/>
                    <a:pt x="400" y="693"/>
                    <a:pt x="400" y="681"/>
                  </a:cubicBezTo>
                  <a:cubicBezTo>
                    <a:pt x="400" y="677"/>
                    <a:pt x="400" y="673"/>
                    <a:pt x="407" y="649"/>
                  </a:cubicBezTo>
                  <a:lnTo>
                    <a:pt x="504" y="258"/>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5" name="Freeform 38">
              <a:extLst>
                <a:ext uri="{FF2B5EF4-FFF2-40B4-BE49-F238E27FC236}">
                  <a16:creationId xmlns:a16="http://schemas.microsoft.com/office/drawing/2014/main" id="{490EADC4-8409-4AAD-95D5-24AE14E1CD25}"/>
                </a:ext>
              </a:extLst>
            </p:cNvPr>
            <p:cNvSpPr>
              <a:spLocks noEditPoints="1"/>
            </p:cNvSpPr>
            <p:nvPr/>
          </p:nvSpPr>
          <p:spPr bwMode="auto">
            <a:xfrm>
              <a:off x="2800350" y="2859088"/>
              <a:ext cx="47625" cy="61913"/>
            </a:xfrm>
            <a:custGeom>
              <a:avLst/>
              <a:gdLst>
                <a:gd name="T0" fmla="*/ 682 w 688"/>
                <a:gd name="T1" fmla="*/ 100 h 900"/>
                <a:gd name="T2" fmla="*/ 688 w 688"/>
                <a:gd name="T3" fmla="*/ 72 h 900"/>
                <a:gd name="T4" fmla="*/ 640 w 688"/>
                <a:gd name="T5" fmla="*/ 27 h 900"/>
                <a:gd name="T6" fmla="*/ 576 w 688"/>
                <a:gd name="T7" fmla="*/ 80 h 900"/>
                <a:gd name="T8" fmla="*/ 432 w 688"/>
                <a:gd name="T9" fmla="*/ 0 h 900"/>
                <a:gd name="T10" fmla="*/ 75 w 688"/>
                <a:gd name="T11" fmla="*/ 386 h 900"/>
                <a:gd name="T12" fmla="*/ 287 w 688"/>
                <a:gd name="T13" fmla="*/ 615 h 900"/>
                <a:gd name="T14" fmla="*/ 462 w 688"/>
                <a:gd name="T15" fmla="*/ 540 h 900"/>
                <a:gd name="T16" fmla="*/ 431 w 688"/>
                <a:gd name="T17" fmla="*/ 665 h 900"/>
                <a:gd name="T18" fmla="*/ 353 w 688"/>
                <a:gd name="T19" fmla="*/ 809 h 900"/>
                <a:gd name="T20" fmla="*/ 196 w 688"/>
                <a:gd name="T21" fmla="*/ 861 h 900"/>
                <a:gd name="T22" fmla="*/ 89 w 688"/>
                <a:gd name="T23" fmla="*/ 851 h 900"/>
                <a:gd name="T24" fmla="*/ 134 w 688"/>
                <a:gd name="T25" fmla="*/ 781 h 900"/>
                <a:gd name="T26" fmla="*/ 80 w 688"/>
                <a:gd name="T27" fmla="*/ 729 h 900"/>
                <a:gd name="T28" fmla="*/ 0 w 688"/>
                <a:gd name="T29" fmla="*/ 815 h 900"/>
                <a:gd name="T30" fmla="*/ 198 w 688"/>
                <a:gd name="T31" fmla="*/ 900 h 900"/>
                <a:gd name="T32" fmla="*/ 530 w 688"/>
                <a:gd name="T33" fmla="*/ 709 h 900"/>
                <a:gd name="T34" fmla="*/ 682 w 688"/>
                <a:gd name="T35" fmla="*/ 100 h 900"/>
                <a:gd name="T36" fmla="*/ 489 w 688"/>
                <a:gd name="T37" fmla="*/ 430 h 900"/>
                <a:gd name="T38" fmla="*/ 461 w 688"/>
                <a:gd name="T39" fmla="*/ 482 h 900"/>
                <a:gd name="T40" fmla="*/ 292 w 688"/>
                <a:gd name="T41" fmla="*/ 576 h 900"/>
                <a:gd name="T42" fmla="*/ 187 w 688"/>
                <a:gd name="T43" fmla="*/ 443 h 900"/>
                <a:gd name="T44" fmla="*/ 261 w 688"/>
                <a:gd name="T45" fmla="*/ 165 h 900"/>
                <a:gd name="T46" fmla="*/ 432 w 688"/>
                <a:gd name="T47" fmla="*/ 40 h 900"/>
                <a:gd name="T48" fmla="*/ 557 w 688"/>
                <a:gd name="T49" fmla="*/ 158 h 900"/>
                <a:gd name="T50" fmla="*/ 553 w 688"/>
                <a:gd name="T51" fmla="*/ 179 h 900"/>
                <a:gd name="T52" fmla="*/ 489 w 688"/>
                <a:gd name="T53" fmla="*/ 430 h 9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8" h="900">
                  <a:moveTo>
                    <a:pt x="682" y="100"/>
                  </a:moveTo>
                  <a:cubicBezTo>
                    <a:pt x="688" y="80"/>
                    <a:pt x="688" y="73"/>
                    <a:pt x="688" y="72"/>
                  </a:cubicBezTo>
                  <a:cubicBezTo>
                    <a:pt x="688" y="41"/>
                    <a:pt x="663" y="27"/>
                    <a:pt x="640" y="27"/>
                  </a:cubicBezTo>
                  <a:cubicBezTo>
                    <a:pt x="608" y="27"/>
                    <a:pt x="582" y="54"/>
                    <a:pt x="576" y="80"/>
                  </a:cubicBezTo>
                  <a:cubicBezTo>
                    <a:pt x="553" y="42"/>
                    <a:pt x="505" y="0"/>
                    <a:pt x="432" y="0"/>
                  </a:cubicBezTo>
                  <a:cubicBezTo>
                    <a:pt x="258" y="0"/>
                    <a:pt x="75" y="187"/>
                    <a:pt x="75" y="386"/>
                  </a:cubicBezTo>
                  <a:cubicBezTo>
                    <a:pt x="75" y="530"/>
                    <a:pt x="173" y="615"/>
                    <a:pt x="287" y="615"/>
                  </a:cubicBezTo>
                  <a:cubicBezTo>
                    <a:pt x="352" y="615"/>
                    <a:pt x="413" y="583"/>
                    <a:pt x="462" y="540"/>
                  </a:cubicBezTo>
                  <a:lnTo>
                    <a:pt x="431" y="665"/>
                  </a:lnTo>
                  <a:cubicBezTo>
                    <a:pt x="416" y="724"/>
                    <a:pt x="406" y="761"/>
                    <a:pt x="353" y="809"/>
                  </a:cubicBezTo>
                  <a:cubicBezTo>
                    <a:pt x="292" y="861"/>
                    <a:pt x="232" y="861"/>
                    <a:pt x="196" y="861"/>
                  </a:cubicBezTo>
                  <a:cubicBezTo>
                    <a:pt x="132" y="861"/>
                    <a:pt x="114" y="857"/>
                    <a:pt x="89" y="851"/>
                  </a:cubicBezTo>
                  <a:cubicBezTo>
                    <a:pt x="125" y="834"/>
                    <a:pt x="134" y="800"/>
                    <a:pt x="134" y="781"/>
                  </a:cubicBezTo>
                  <a:cubicBezTo>
                    <a:pt x="134" y="748"/>
                    <a:pt x="107" y="729"/>
                    <a:pt x="80" y="729"/>
                  </a:cubicBezTo>
                  <a:cubicBezTo>
                    <a:pt x="41" y="729"/>
                    <a:pt x="0" y="761"/>
                    <a:pt x="0" y="815"/>
                  </a:cubicBezTo>
                  <a:cubicBezTo>
                    <a:pt x="0" y="898"/>
                    <a:pt x="120" y="900"/>
                    <a:pt x="198" y="900"/>
                  </a:cubicBezTo>
                  <a:cubicBezTo>
                    <a:pt x="417" y="900"/>
                    <a:pt x="511" y="788"/>
                    <a:pt x="530" y="709"/>
                  </a:cubicBezTo>
                  <a:lnTo>
                    <a:pt x="682" y="100"/>
                  </a:lnTo>
                  <a:close/>
                  <a:moveTo>
                    <a:pt x="489" y="430"/>
                  </a:moveTo>
                  <a:cubicBezTo>
                    <a:pt x="484" y="450"/>
                    <a:pt x="484" y="454"/>
                    <a:pt x="461" y="482"/>
                  </a:cubicBezTo>
                  <a:cubicBezTo>
                    <a:pt x="411" y="540"/>
                    <a:pt x="345" y="576"/>
                    <a:pt x="292" y="576"/>
                  </a:cubicBezTo>
                  <a:cubicBezTo>
                    <a:pt x="221" y="576"/>
                    <a:pt x="187" y="516"/>
                    <a:pt x="187" y="443"/>
                  </a:cubicBezTo>
                  <a:cubicBezTo>
                    <a:pt x="187" y="382"/>
                    <a:pt x="225" y="226"/>
                    <a:pt x="261" y="165"/>
                  </a:cubicBezTo>
                  <a:cubicBezTo>
                    <a:pt x="320" y="67"/>
                    <a:pt x="385" y="40"/>
                    <a:pt x="432" y="40"/>
                  </a:cubicBezTo>
                  <a:cubicBezTo>
                    <a:pt x="530" y="40"/>
                    <a:pt x="557" y="144"/>
                    <a:pt x="557" y="158"/>
                  </a:cubicBezTo>
                  <a:cubicBezTo>
                    <a:pt x="557" y="161"/>
                    <a:pt x="557" y="164"/>
                    <a:pt x="553" y="179"/>
                  </a:cubicBezTo>
                  <a:lnTo>
                    <a:pt x="489" y="430"/>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6" name="Freeform 39">
              <a:extLst>
                <a:ext uri="{FF2B5EF4-FFF2-40B4-BE49-F238E27FC236}">
                  <a16:creationId xmlns:a16="http://schemas.microsoft.com/office/drawing/2014/main" id="{F63B45C7-A8C5-4C62-AC3D-ED28B27A4993}"/>
                </a:ext>
              </a:extLst>
            </p:cNvPr>
            <p:cNvSpPr>
              <a:spLocks/>
            </p:cNvSpPr>
            <p:nvPr/>
          </p:nvSpPr>
          <p:spPr bwMode="auto">
            <a:xfrm>
              <a:off x="2859088" y="2870200"/>
              <a:ext cx="28575" cy="46038"/>
            </a:xfrm>
            <a:custGeom>
              <a:avLst/>
              <a:gdLst>
                <a:gd name="T0" fmla="*/ 254 w 409"/>
                <a:gd name="T1" fmla="*/ 30 h 663"/>
                <a:gd name="T2" fmla="*/ 218 w 409"/>
                <a:gd name="T3" fmla="*/ 0 h 663"/>
                <a:gd name="T4" fmla="*/ 17 w 409"/>
                <a:gd name="T5" fmla="*/ 63 h 663"/>
                <a:gd name="T6" fmla="*/ 0 w 409"/>
                <a:gd name="T7" fmla="*/ 63 h 663"/>
                <a:gd name="T8" fmla="*/ 0 w 409"/>
                <a:gd name="T9" fmla="*/ 108 h 663"/>
                <a:gd name="T10" fmla="*/ 17 w 409"/>
                <a:gd name="T11" fmla="*/ 108 h 663"/>
                <a:gd name="T12" fmla="*/ 162 w 409"/>
                <a:gd name="T13" fmla="*/ 80 h 663"/>
                <a:gd name="T14" fmla="*/ 162 w 409"/>
                <a:gd name="T15" fmla="*/ 577 h 663"/>
                <a:gd name="T16" fmla="*/ 57 w 409"/>
                <a:gd name="T17" fmla="*/ 620 h 663"/>
                <a:gd name="T18" fmla="*/ 7 w 409"/>
                <a:gd name="T19" fmla="*/ 620 h 663"/>
                <a:gd name="T20" fmla="*/ 7 w 409"/>
                <a:gd name="T21" fmla="*/ 663 h 663"/>
                <a:gd name="T22" fmla="*/ 208 w 409"/>
                <a:gd name="T23" fmla="*/ 659 h 663"/>
                <a:gd name="T24" fmla="*/ 409 w 409"/>
                <a:gd name="T25" fmla="*/ 663 h 663"/>
                <a:gd name="T26" fmla="*/ 409 w 409"/>
                <a:gd name="T27" fmla="*/ 620 h 663"/>
                <a:gd name="T28" fmla="*/ 360 w 409"/>
                <a:gd name="T29" fmla="*/ 620 h 663"/>
                <a:gd name="T30" fmla="*/ 254 w 409"/>
                <a:gd name="T31" fmla="*/ 577 h 663"/>
                <a:gd name="T32" fmla="*/ 254 w 409"/>
                <a:gd name="T33" fmla="*/ 30 h 6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9" h="663">
                  <a:moveTo>
                    <a:pt x="254" y="30"/>
                  </a:moveTo>
                  <a:cubicBezTo>
                    <a:pt x="254" y="0"/>
                    <a:pt x="251" y="0"/>
                    <a:pt x="218" y="0"/>
                  </a:cubicBezTo>
                  <a:cubicBezTo>
                    <a:pt x="147" y="63"/>
                    <a:pt x="36" y="63"/>
                    <a:pt x="17" y="63"/>
                  </a:cubicBezTo>
                  <a:lnTo>
                    <a:pt x="0" y="63"/>
                  </a:lnTo>
                  <a:lnTo>
                    <a:pt x="0" y="108"/>
                  </a:lnTo>
                  <a:lnTo>
                    <a:pt x="17" y="108"/>
                  </a:lnTo>
                  <a:cubicBezTo>
                    <a:pt x="40" y="108"/>
                    <a:pt x="104" y="105"/>
                    <a:pt x="162" y="80"/>
                  </a:cubicBezTo>
                  <a:lnTo>
                    <a:pt x="162" y="577"/>
                  </a:lnTo>
                  <a:cubicBezTo>
                    <a:pt x="162" y="609"/>
                    <a:pt x="162" y="620"/>
                    <a:pt x="57" y="620"/>
                  </a:cubicBezTo>
                  <a:lnTo>
                    <a:pt x="7" y="620"/>
                  </a:lnTo>
                  <a:lnTo>
                    <a:pt x="7" y="663"/>
                  </a:lnTo>
                  <a:cubicBezTo>
                    <a:pt x="61" y="659"/>
                    <a:pt x="151" y="659"/>
                    <a:pt x="208" y="659"/>
                  </a:cubicBezTo>
                  <a:cubicBezTo>
                    <a:pt x="266" y="659"/>
                    <a:pt x="354" y="659"/>
                    <a:pt x="409" y="663"/>
                  </a:cubicBezTo>
                  <a:lnTo>
                    <a:pt x="409" y="620"/>
                  </a:lnTo>
                  <a:lnTo>
                    <a:pt x="360" y="620"/>
                  </a:lnTo>
                  <a:cubicBezTo>
                    <a:pt x="254" y="620"/>
                    <a:pt x="254" y="609"/>
                    <a:pt x="254" y="577"/>
                  </a:cubicBezTo>
                  <a:lnTo>
                    <a:pt x="254" y="30"/>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7" name="Freeform 40">
              <a:extLst>
                <a:ext uri="{FF2B5EF4-FFF2-40B4-BE49-F238E27FC236}">
                  <a16:creationId xmlns:a16="http://schemas.microsoft.com/office/drawing/2014/main" id="{1007A1E4-044E-42D9-9BF6-0B641EED8CDB}"/>
                </a:ext>
              </a:extLst>
            </p:cNvPr>
            <p:cNvSpPr>
              <a:spLocks noEditPoints="1"/>
            </p:cNvSpPr>
            <p:nvPr/>
          </p:nvSpPr>
          <p:spPr bwMode="auto">
            <a:xfrm>
              <a:off x="3136900" y="2820988"/>
              <a:ext cx="71438" cy="87313"/>
            </a:xfrm>
            <a:custGeom>
              <a:avLst/>
              <a:gdLst>
                <a:gd name="T0" fmla="*/ 154 w 1041"/>
                <a:gd name="T1" fmla="*/ 1123 h 1267"/>
                <a:gd name="T2" fmla="*/ 46 w 1041"/>
                <a:gd name="T3" fmla="*/ 1205 h 1267"/>
                <a:gd name="T4" fmla="*/ 0 w 1041"/>
                <a:gd name="T5" fmla="*/ 1243 h 1267"/>
                <a:gd name="T6" fmla="*/ 27 w 1041"/>
                <a:gd name="T7" fmla="*/ 1267 h 1267"/>
                <a:gd name="T8" fmla="*/ 194 w 1041"/>
                <a:gd name="T9" fmla="*/ 1261 h 1267"/>
                <a:gd name="T10" fmla="*/ 391 w 1041"/>
                <a:gd name="T11" fmla="*/ 1267 h 1267"/>
                <a:gd name="T12" fmla="*/ 427 w 1041"/>
                <a:gd name="T13" fmla="*/ 1227 h 1267"/>
                <a:gd name="T14" fmla="*/ 379 w 1041"/>
                <a:gd name="T15" fmla="*/ 1205 h 1267"/>
                <a:gd name="T16" fmla="*/ 279 w 1041"/>
                <a:gd name="T17" fmla="*/ 1173 h 1267"/>
                <a:gd name="T18" fmla="*/ 377 w 1041"/>
                <a:gd name="T19" fmla="*/ 775 h 1267"/>
                <a:gd name="T20" fmla="*/ 560 w 1041"/>
                <a:gd name="T21" fmla="*/ 902 h 1267"/>
                <a:gd name="T22" fmla="*/ 1041 w 1041"/>
                <a:gd name="T23" fmla="*/ 319 h 1267"/>
                <a:gd name="T24" fmla="*/ 775 w 1041"/>
                <a:gd name="T25" fmla="*/ 0 h 1267"/>
                <a:gd name="T26" fmla="*/ 514 w 1041"/>
                <a:gd name="T27" fmla="*/ 149 h 1267"/>
                <a:gd name="T28" fmla="*/ 335 w 1041"/>
                <a:gd name="T29" fmla="*/ 0 h 1267"/>
                <a:gd name="T30" fmla="*/ 188 w 1041"/>
                <a:gd name="T31" fmla="*/ 113 h 1267"/>
                <a:gd name="T32" fmla="*/ 126 w 1041"/>
                <a:gd name="T33" fmla="*/ 307 h 1267"/>
                <a:gd name="T34" fmla="*/ 150 w 1041"/>
                <a:gd name="T35" fmla="*/ 326 h 1267"/>
                <a:gd name="T36" fmla="*/ 184 w 1041"/>
                <a:gd name="T37" fmla="*/ 280 h 1267"/>
                <a:gd name="T38" fmla="*/ 329 w 1041"/>
                <a:gd name="T39" fmla="*/ 44 h 1267"/>
                <a:gd name="T40" fmla="*/ 391 w 1041"/>
                <a:gd name="T41" fmla="*/ 135 h 1267"/>
                <a:gd name="T42" fmla="*/ 377 w 1041"/>
                <a:gd name="T43" fmla="*/ 237 h 1267"/>
                <a:gd name="T44" fmla="*/ 154 w 1041"/>
                <a:gd name="T45" fmla="*/ 1123 h 1267"/>
                <a:gd name="T46" fmla="*/ 505 w 1041"/>
                <a:gd name="T47" fmla="*/ 258 h 1267"/>
                <a:gd name="T48" fmla="*/ 608 w 1041"/>
                <a:gd name="T49" fmla="*/ 119 h 1267"/>
                <a:gd name="T50" fmla="*/ 770 w 1041"/>
                <a:gd name="T51" fmla="*/ 44 h 1267"/>
                <a:gd name="T52" fmla="*/ 897 w 1041"/>
                <a:gd name="T53" fmla="*/ 231 h 1267"/>
                <a:gd name="T54" fmla="*/ 795 w 1041"/>
                <a:gd name="T55" fmla="*/ 653 h 1267"/>
                <a:gd name="T56" fmla="*/ 558 w 1041"/>
                <a:gd name="T57" fmla="*/ 858 h 1267"/>
                <a:gd name="T58" fmla="*/ 401 w 1041"/>
                <a:gd name="T59" fmla="*/ 681 h 1267"/>
                <a:gd name="T60" fmla="*/ 407 w 1041"/>
                <a:gd name="T61" fmla="*/ 649 h 1267"/>
                <a:gd name="T62" fmla="*/ 505 w 1041"/>
                <a:gd name="T63" fmla="*/ 258 h 1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41" h="1267">
                  <a:moveTo>
                    <a:pt x="154" y="1123"/>
                  </a:moveTo>
                  <a:cubicBezTo>
                    <a:pt x="138" y="1191"/>
                    <a:pt x="134" y="1205"/>
                    <a:pt x="46" y="1205"/>
                  </a:cubicBezTo>
                  <a:cubicBezTo>
                    <a:pt x="22" y="1205"/>
                    <a:pt x="0" y="1205"/>
                    <a:pt x="0" y="1243"/>
                  </a:cubicBezTo>
                  <a:cubicBezTo>
                    <a:pt x="0" y="1259"/>
                    <a:pt x="10" y="1267"/>
                    <a:pt x="27" y="1267"/>
                  </a:cubicBezTo>
                  <a:cubicBezTo>
                    <a:pt x="80" y="1267"/>
                    <a:pt x="138" y="1261"/>
                    <a:pt x="194" y="1261"/>
                  </a:cubicBezTo>
                  <a:cubicBezTo>
                    <a:pt x="259" y="1261"/>
                    <a:pt x="327" y="1267"/>
                    <a:pt x="391" y="1267"/>
                  </a:cubicBezTo>
                  <a:cubicBezTo>
                    <a:pt x="401" y="1267"/>
                    <a:pt x="427" y="1267"/>
                    <a:pt x="427" y="1227"/>
                  </a:cubicBezTo>
                  <a:cubicBezTo>
                    <a:pt x="427" y="1205"/>
                    <a:pt x="407" y="1205"/>
                    <a:pt x="379" y="1205"/>
                  </a:cubicBezTo>
                  <a:cubicBezTo>
                    <a:pt x="279" y="1205"/>
                    <a:pt x="279" y="1191"/>
                    <a:pt x="279" y="1173"/>
                  </a:cubicBezTo>
                  <a:cubicBezTo>
                    <a:pt x="279" y="1149"/>
                    <a:pt x="363" y="825"/>
                    <a:pt x="377" y="775"/>
                  </a:cubicBezTo>
                  <a:cubicBezTo>
                    <a:pt x="403" y="833"/>
                    <a:pt x="459" y="902"/>
                    <a:pt x="560" y="902"/>
                  </a:cubicBezTo>
                  <a:cubicBezTo>
                    <a:pt x="792" y="902"/>
                    <a:pt x="1041" y="612"/>
                    <a:pt x="1041" y="319"/>
                  </a:cubicBezTo>
                  <a:cubicBezTo>
                    <a:pt x="1041" y="131"/>
                    <a:pt x="927" y="0"/>
                    <a:pt x="775" y="0"/>
                  </a:cubicBezTo>
                  <a:cubicBezTo>
                    <a:pt x="676" y="0"/>
                    <a:pt x="580" y="72"/>
                    <a:pt x="514" y="149"/>
                  </a:cubicBezTo>
                  <a:cubicBezTo>
                    <a:pt x="495" y="41"/>
                    <a:pt x="409" y="0"/>
                    <a:pt x="335" y="0"/>
                  </a:cubicBezTo>
                  <a:cubicBezTo>
                    <a:pt x="244" y="0"/>
                    <a:pt x="206" y="77"/>
                    <a:pt x="188" y="113"/>
                  </a:cubicBezTo>
                  <a:cubicBezTo>
                    <a:pt x="152" y="181"/>
                    <a:pt x="126" y="301"/>
                    <a:pt x="126" y="307"/>
                  </a:cubicBezTo>
                  <a:cubicBezTo>
                    <a:pt x="126" y="326"/>
                    <a:pt x="146" y="326"/>
                    <a:pt x="150" y="326"/>
                  </a:cubicBezTo>
                  <a:cubicBezTo>
                    <a:pt x="170" y="326"/>
                    <a:pt x="172" y="325"/>
                    <a:pt x="184" y="280"/>
                  </a:cubicBezTo>
                  <a:cubicBezTo>
                    <a:pt x="217" y="139"/>
                    <a:pt x="257" y="44"/>
                    <a:pt x="329" y="44"/>
                  </a:cubicBezTo>
                  <a:cubicBezTo>
                    <a:pt x="363" y="44"/>
                    <a:pt x="391" y="59"/>
                    <a:pt x="391" y="135"/>
                  </a:cubicBezTo>
                  <a:cubicBezTo>
                    <a:pt x="391" y="181"/>
                    <a:pt x="385" y="203"/>
                    <a:pt x="377" y="237"/>
                  </a:cubicBezTo>
                  <a:lnTo>
                    <a:pt x="154" y="1123"/>
                  </a:lnTo>
                  <a:close/>
                  <a:moveTo>
                    <a:pt x="505" y="258"/>
                  </a:moveTo>
                  <a:cubicBezTo>
                    <a:pt x="518" y="205"/>
                    <a:pt x="572" y="149"/>
                    <a:pt x="608" y="119"/>
                  </a:cubicBezTo>
                  <a:cubicBezTo>
                    <a:pt x="677" y="58"/>
                    <a:pt x="735" y="44"/>
                    <a:pt x="770" y="44"/>
                  </a:cubicBezTo>
                  <a:cubicBezTo>
                    <a:pt x="849" y="44"/>
                    <a:pt x="897" y="113"/>
                    <a:pt x="897" y="231"/>
                  </a:cubicBezTo>
                  <a:cubicBezTo>
                    <a:pt x="897" y="348"/>
                    <a:pt x="831" y="577"/>
                    <a:pt x="795" y="653"/>
                  </a:cubicBezTo>
                  <a:cubicBezTo>
                    <a:pt x="727" y="793"/>
                    <a:pt x="632" y="858"/>
                    <a:pt x="558" y="858"/>
                  </a:cubicBezTo>
                  <a:cubicBezTo>
                    <a:pt x="427" y="858"/>
                    <a:pt x="401" y="693"/>
                    <a:pt x="401" y="681"/>
                  </a:cubicBezTo>
                  <a:cubicBezTo>
                    <a:pt x="401" y="677"/>
                    <a:pt x="401" y="673"/>
                    <a:pt x="407" y="649"/>
                  </a:cubicBezTo>
                  <a:lnTo>
                    <a:pt x="505" y="258"/>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8" name="Freeform 41">
              <a:extLst>
                <a:ext uri="{FF2B5EF4-FFF2-40B4-BE49-F238E27FC236}">
                  <a16:creationId xmlns:a16="http://schemas.microsoft.com/office/drawing/2014/main" id="{141CD966-6ABC-4C42-AA0E-46F5960A71B4}"/>
                </a:ext>
              </a:extLst>
            </p:cNvPr>
            <p:cNvSpPr>
              <a:spLocks noEditPoints="1"/>
            </p:cNvSpPr>
            <p:nvPr/>
          </p:nvSpPr>
          <p:spPr bwMode="auto">
            <a:xfrm>
              <a:off x="3214688" y="2859088"/>
              <a:ext cx="47625" cy="61913"/>
            </a:xfrm>
            <a:custGeom>
              <a:avLst/>
              <a:gdLst>
                <a:gd name="T0" fmla="*/ 682 w 688"/>
                <a:gd name="T1" fmla="*/ 100 h 900"/>
                <a:gd name="T2" fmla="*/ 688 w 688"/>
                <a:gd name="T3" fmla="*/ 72 h 900"/>
                <a:gd name="T4" fmla="*/ 640 w 688"/>
                <a:gd name="T5" fmla="*/ 27 h 900"/>
                <a:gd name="T6" fmla="*/ 576 w 688"/>
                <a:gd name="T7" fmla="*/ 80 h 900"/>
                <a:gd name="T8" fmla="*/ 432 w 688"/>
                <a:gd name="T9" fmla="*/ 0 h 900"/>
                <a:gd name="T10" fmla="*/ 75 w 688"/>
                <a:gd name="T11" fmla="*/ 386 h 900"/>
                <a:gd name="T12" fmla="*/ 287 w 688"/>
                <a:gd name="T13" fmla="*/ 615 h 900"/>
                <a:gd name="T14" fmla="*/ 462 w 688"/>
                <a:gd name="T15" fmla="*/ 540 h 900"/>
                <a:gd name="T16" fmla="*/ 431 w 688"/>
                <a:gd name="T17" fmla="*/ 665 h 900"/>
                <a:gd name="T18" fmla="*/ 352 w 688"/>
                <a:gd name="T19" fmla="*/ 809 h 900"/>
                <a:gd name="T20" fmla="*/ 196 w 688"/>
                <a:gd name="T21" fmla="*/ 861 h 900"/>
                <a:gd name="T22" fmla="*/ 89 w 688"/>
                <a:gd name="T23" fmla="*/ 851 h 900"/>
                <a:gd name="T24" fmla="*/ 134 w 688"/>
                <a:gd name="T25" fmla="*/ 781 h 900"/>
                <a:gd name="T26" fmla="*/ 80 w 688"/>
                <a:gd name="T27" fmla="*/ 729 h 900"/>
                <a:gd name="T28" fmla="*/ 0 w 688"/>
                <a:gd name="T29" fmla="*/ 815 h 900"/>
                <a:gd name="T30" fmla="*/ 198 w 688"/>
                <a:gd name="T31" fmla="*/ 900 h 900"/>
                <a:gd name="T32" fmla="*/ 530 w 688"/>
                <a:gd name="T33" fmla="*/ 709 h 900"/>
                <a:gd name="T34" fmla="*/ 682 w 688"/>
                <a:gd name="T35" fmla="*/ 100 h 900"/>
                <a:gd name="T36" fmla="*/ 489 w 688"/>
                <a:gd name="T37" fmla="*/ 430 h 900"/>
                <a:gd name="T38" fmla="*/ 460 w 688"/>
                <a:gd name="T39" fmla="*/ 482 h 900"/>
                <a:gd name="T40" fmla="*/ 291 w 688"/>
                <a:gd name="T41" fmla="*/ 576 h 900"/>
                <a:gd name="T42" fmla="*/ 187 w 688"/>
                <a:gd name="T43" fmla="*/ 443 h 900"/>
                <a:gd name="T44" fmla="*/ 261 w 688"/>
                <a:gd name="T45" fmla="*/ 165 h 900"/>
                <a:gd name="T46" fmla="*/ 432 w 688"/>
                <a:gd name="T47" fmla="*/ 40 h 900"/>
                <a:gd name="T48" fmla="*/ 556 w 688"/>
                <a:gd name="T49" fmla="*/ 158 h 900"/>
                <a:gd name="T50" fmla="*/ 552 w 688"/>
                <a:gd name="T51" fmla="*/ 179 h 900"/>
                <a:gd name="T52" fmla="*/ 489 w 688"/>
                <a:gd name="T53" fmla="*/ 430 h 9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8" h="900">
                  <a:moveTo>
                    <a:pt x="682" y="100"/>
                  </a:moveTo>
                  <a:cubicBezTo>
                    <a:pt x="688" y="80"/>
                    <a:pt x="688" y="73"/>
                    <a:pt x="688" y="72"/>
                  </a:cubicBezTo>
                  <a:cubicBezTo>
                    <a:pt x="688" y="41"/>
                    <a:pt x="663" y="27"/>
                    <a:pt x="640" y="27"/>
                  </a:cubicBezTo>
                  <a:cubicBezTo>
                    <a:pt x="608" y="27"/>
                    <a:pt x="581" y="54"/>
                    <a:pt x="576" y="80"/>
                  </a:cubicBezTo>
                  <a:cubicBezTo>
                    <a:pt x="552" y="42"/>
                    <a:pt x="505" y="0"/>
                    <a:pt x="432" y="0"/>
                  </a:cubicBezTo>
                  <a:cubicBezTo>
                    <a:pt x="258" y="0"/>
                    <a:pt x="75" y="187"/>
                    <a:pt x="75" y="386"/>
                  </a:cubicBezTo>
                  <a:cubicBezTo>
                    <a:pt x="75" y="530"/>
                    <a:pt x="173" y="615"/>
                    <a:pt x="287" y="615"/>
                  </a:cubicBezTo>
                  <a:cubicBezTo>
                    <a:pt x="352" y="615"/>
                    <a:pt x="413" y="583"/>
                    <a:pt x="462" y="540"/>
                  </a:cubicBezTo>
                  <a:lnTo>
                    <a:pt x="431" y="665"/>
                  </a:lnTo>
                  <a:cubicBezTo>
                    <a:pt x="416" y="724"/>
                    <a:pt x="406" y="761"/>
                    <a:pt x="352" y="809"/>
                  </a:cubicBezTo>
                  <a:cubicBezTo>
                    <a:pt x="291" y="861"/>
                    <a:pt x="231" y="861"/>
                    <a:pt x="196" y="861"/>
                  </a:cubicBezTo>
                  <a:cubicBezTo>
                    <a:pt x="132" y="861"/>
                    <a:pt x="114" y="857"/>
                    <a:pt x="89" y="851"/>
                  </a:cubicBezTo>
                  <a:cubicBezTo>
                    <a:pt x="124" y="834"/>
                    <a:pt x="134" y="800"/>
                    <a:pt x="134" y="781"/>
                  </a:cubicBezTo>
                  <a:cubicBezTo>
                    <a:pt x="134" y="748"/>
                    <a:pt x="107" y="729"/>
                    <a:pt x="80" y="729"/>
                  </a:cubicBezTo>
                  <a:cubicBezTo>
                    <a:pt x="41" y="729"/>
                    <a:pt x="0" y="761"/>
                    <a:pt x="0" y="815"/>
                  </a:cubicBezTo>
                  <a:cubicBezTo>
                    <a:pt x="0" y="898"/>
                    <a:pt x="120" y="900"/>
                    <a:pt x="198" y="900"/>
                  </a:cubicBezTo>
                  <a:cubicBezTo>
                    <a:pt x="416" y="900"/>
                    <a:pt x="510" y="788"/>
                    <a:pt x="530" y="709"/>
                  </a:cubicBezTo>
                  <a:lnTo>
                    <a:pt x="682" y="100"/>
                  </a:lnTo>
                  <a:close/>
                  <a:moveTo>
                    <a:pt x="489" y="430"/>
                  </a:moveTo>
                  <a:cubicBezTo>
                    <a:pt x="484" y="450"/>
                    <a:pt x="484" y="454"/>
                    <a:pt x="460" y="482"/>
                  </a:cubicBezTo>
                  <a:cubicBezTo>
                    <a:pt x="411" y="540"/>
                    <a:pt x="345" y="576"/>
                    <a:pt x="291" y="576"/>
                  </a:cubicBezTo>
                  <a:cubicBezTo>
                    <a:pt x="220" y="576"/>
                    <a:pt x="187" y="516"/>
                    <a:pt x="187" y="443"/>
                  </a:cubicBezTo>
                  <a:cubicBezTo>
                    <a:pt x="187" y="382"/>
                    <a:pt x="224" y="226"/>
                    <a:pt x="261" y="165"/>
                  </a:cubicBezTo>
                  <a:cubicBezTo>
                    <a:pt x="320" y="67"/>
                    <a:pt x="384" y="40"/>
                    <a:pt x="432" y="40"/>
                  </a:cubicBezTo>
                  <a:cubicBezTo>
                    <a:pt x="530" y="40"/>
                    <a:pt x="556" y="144"/>
                    <a:pt x="556" y="158"/>
                  </a:cubicBezTo>
                  <a:cubicBezTo>
                    <a:pt x="556" y="161"/>
                    <a:pt x="556" y="164"/>
                    <a:pt x="552" y="179"/>
                  </a:cubicBezTo>
                  <a:lnTo>
                    <a:pt x="489" y="430"/>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9" name="Freeform 42">
              <a:extLst>
                <a:ext uri="{FF2B5EF4-FFF2-40B4-BE49-F238E27FC236}">
                  <a16:creationId xmlns:a16="http://schemas.microsoft.com/office/drawing/2014/main" id="{E4FC05C8-315C-4B7C-B288-42C93F9EA9A7}"/>
                </a:ext>
              </a:extLst>
            </p:cNvPr>
            <p:cNvSpPr>
              <a:spLocks/>
            </p:cNvSpPr>
            <p:nvPr/>
          </p:nvSpPr>
          <p:spPr bwMode="auto">
            <a:xfrm>
              <a:off x="3270250" y="2870200"/>
              <a:ext cx="33338" cy="46038"/>
            </a:xfrm>
            <a:custGeom>
              <a:avLst/>
              <a:gdLst>
                <a:gd name="T0" fmla="*/ 496 w 496"/>
                <a:gd name="T1" fmla="*/ 471 h 663"/>
                <a:gd name="T2" fmla="*/ 454 w 496"/>
                <a:gd name="T3" fmla="*/ 471 h 663"/>
                <a:gd name="T4" fmla="*/ 425 w 496"/>
                <a:gd name="T5" fmla="*/ 562 h 663"/>
                <a:gd name="T6" fmla="*/ 318 w 496"/>
                <a:gd name="T7" fmla="*/ 568 h 663"/>
                <a:gd name="T8" fmla="*/ 123 w 496"/>
                <a:gd name="T9" fmla="*/ 568 h 663"/>
                <a:gd name="T10" fmla="*/ 322 w 496"/>
                <a:gd name="T11" fmla="*/ 423 h 663"/>
                <a:gd name="T12" fmla="*/ 496 w 496"/>
                <a:gd name="T13" fmla="*/ 198 h 663"/>
                <a:gd name="T14" fmla="*/ 233 w 496"/>
                <a:gd name="T15" fmla="*/ 0 h 663"/>
                <a:gd name="T16" fmla="*/ 0 w 496"/>
                <a:gd name="T17" fmla="*/ 175 h 663"/>
                <a:gd name="T18" fmla="*/ 58 w 496"/>
                <a:gd name="T19" fmla="*/ 236 h 663"/>
                <a:gd name="T20" fmla="*/ 116 w 496"/>
                <a:gd name="T21" fmla="*/ 177 h 663"/>
                <a:gd name="T22" fmla="*/ 60 w 496"/>
                <a:gd name="T23" fmla="*/ 119 h 663"/>
                <a:gd name="T24" fmla="*/ 212 w 496"/>
                <a:gd name="T25" fmla="*/ 44 h 663"/>
                <a:gd name="T26" fmla="*/ 390 w 496"/>
                <a:gd name="T27" fmla="*/ 199 h 663"/>
                <a:gd name="T28" fmla="*/ 254 w 496"/>
                <a:gd name="T29" fmla="*/ 411 h 663"/>
                <a:gd name="T30" fmla="*/ 11 w 496"/>
                <a:gd name="T31" fmla="*/ 617 h 663"/>
                <a:gd name="T32" fmla="*/ 0 w 496"/>
                <a:gd name="T33" fmla="*/ 634 h 663"/>
                <a:gd name="T34" fmla="*/ 0 w 496"/>
                <a:gd name="T35" fmla="*/ 663 h 663"/>
                <a:gd name="T36" fmla="*/ 463 w 496"/>
                <a:gd name="T37" fmla="*/ 663 h 663"/>
                <a:gd name="T38" fmla="*/ 496 w 496"/>
                <a:gd name="T39" fmla="*/ 471 h 6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6" h="663">
                  <a:moveTo>
                    <a:pt x="496" y="471"/>
                  </a:moveTo>
                  <a:lnTo>
                    <a:pt x="454" y="471"/>
                  </a:lnTo>
                  <a:cubicBezTo>
                    <a:pt x="451" y="490"/>
                    <a:pt x="441" y="552"/>
                    <a:pt x="425" y="562"/>
                  </a:cubicBezTo>
                  <a:cubicBezTo>
                    <a:pt x="417" y="568"/>
                    <a:pt x="333" y="568"/>
                    <a:pt x="318" y="568"/>
                  </a:cubicBezTo>
                  <a:lnTo>
                    <a:pt x="123" y="568"/>
                  </a:lnTo>
                  <a:cubicBezTo>
                    <a:pt x="189" y="519"/>
                    <a:pt x="263" y="463"/>
                    <a:pt x="322" y="423"/>
                  </a:cubicBezTo>
                  <a:cubicBezTo>
                    <a:pt x="412" y="362"/>
                    <a:pt x="496" y="304"/>
                    <a:pt x="496" y="198"/>
                  </a:cubicBezTo>
                  <a:cubicBezTo>
                    <a:pt x="496" y="70"/>
                    <a:pt x="376" y="0"/>
                    <a:pt x="233" y="0"/>
                  </a:cubicBezTo>
                  <a:cubicBezTo>
                    <a:pt x="98" y="0"/>
                    <a:pt x="0" y="77"/>
                    <a:pt x="0" y="175"/>
                  </a:cubicBezTo>
                  <a:cubicBezTo>
                    <a:pt x="0" y="227"/>
                    <a:pt x="43" y="236"/>
                    <a:pt x="58" y="236"/>
                  </a:cubicBezTo>
                  <a:cubicBezTo>
                    <a:pt x="84" y="236"/>
                    <a:pt x="116" y="218"/>
                    <a:pt x="116" y="177"/>
                  </a:cubicBezTo>
                  <a:cubicBezTo>
                    <a:pt x="116" y="141"/>
                    <a:pt x="90" y="121"/>
                    <a:pt x="60" y="119"/>
                  </a:cubicBezTo>
                  <a:cubicBezTo>
                    <a:pt x="87" y="73"/>
                    <a:pt x="145" y="44"/>
                    <a:pt x="212" y="44"/>
                  </a:cubicBezTo>
                  <a:cubicBezTo>
                    <a:pt x="308" y="44"/>
                    <a:pt x="390" y="102"/>
                    <a:pt x="390" y="199"/>
                  </a:cubicBezTo>
                  <a:cubicBezTo>
                    <a:pt x="390" y="283"/>
                    <a:pt x="332" y="347"/>
                    <a:pt x="254" y="411"/>
                  </a:cubicBezTo>
                  <a:lnTo>
                    <a:pt x="11" y="617"/>
                  </a:lnTo>
                  <a:cubicBezTo>
                    <a:pt x="2" y="627"/>
                    <a:pt x="1" y="627"/>
                    <a:pt x="0" y="634"/>
                  </a:cubicBezTo>
                  <a:lnTo>
                    <a:pt x="0" y="663"/>
                  </a:lnTo>
                  <a:lnTo>
                    <a:pt x="463" y="663"/>
                  </a:lnTo>
                  <a:lnTo>
                    <a:pt x="496" y="471"/>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0" name="Freeform 43">
              <a:extLst>
                <a:ext uri="{FF2B5EF4-FFF2-40B4-BE49-F238E27FC236}">
                  <a16:creationId xmlns:a16="http://schemas.microsoft.com/office/drawing/2014/main" id="{8EB72E0B-B0E7-4044-8784-77D4AC4C4D04}"/>
                </a:ext>
              </a:extLst>
            </p:cNvPr>
            <p:cNvSpPr>
              <a:spLocks noEditPoints="1"/>
            </p:cNvSpPr>
            <p:nvPr/>
          </p:nvSpPr>
          <p:spPr bwMode="auto">
            <a:xfrm>
              <a:off x="3595688" y="2820988"/>
              <a:ext cx="71438" cy="87313"/>
            </a:xfrm>
            <a:custGeom>
              <a:avLst/>
              <a:gdLst>
                <a:gd name="T0" fmla="*/ 154 w 1041"/>
                <a:gd name="T1" fmla="*/ 1123 h 1267"/>
                <a:gd name="T2" fmla="*/ 46 w 1041"/>
                <a:gd name="T3" fmla="*/ 1205 h 1267"/>
                <a:gd name="T4" fmla="*/ 0 w 1041"/>
                <a:gd name="T5" fmla="*/ 1243 h 1267"/>
                <a:gd name="T6" fmla="*/ 27 w 1041"/>
                <a:gd name="T7" fmla="*/ 1267 h 1267"/>
                <a:gd name="T8" fmla="*/ 194 w 1041"/>
                <a:gd name="T9" fmla="*/ 1261 h 1267"/>
                <a:gd name="T10" fmla="*/ 391 w 1041"/>
                <a:gd name="T11" fmla="*/ 1267 h 1267"/>
                <a:gd name="T12" fmla="*/ 427 w 1041"/>
                <a:gd name="T13" fmla="*/ 1227 h 1267"/>
                <a:gd name="T14" fmla="*/ 379 w 1041"/>
                <a:gd name="T15" fmla="*/ 1205 h 1267"/>
                <a:gd name="T16" fmla="*/ 279 w 1041"/>
                <a:gd name="T17" fmla="*/ 1173 h 1267"/>
                <a:gd name="T18" fmla="*/ 377 w 1041"/>
                <a:gd name="T19" fmla="*/ 775 h 1267"/>
                <a:gd name="T20" fmla="*/ 560 w 1041"/>
                <a:gd name="T21" fmla="*/ 902 h 1267"/>
                <a:gd name="T22" fmla="*/ 1041 w 1041"/>
                <a:gd name="T23" fmla="*/ 319 h 1267"/>
                <a:gd name="T24" fmla="*/ 775 w 1041"/>
                <a:gd name="T25" fmla="*/ 0 h 1267"/>
                <a:gd name="T26" fmla="*/ 514 w 1041"/>
                <a:gd name="T27" fmla="*/ 149 h 1267"/>
                <a:gd name="T28" fmla="*/ 335 w 1041"/>
                <a:gd name="T29" fmla="*/ 0 h 1267"/>
                <a:gd name="T30" fmla="*/ 188 w 1041"/>
                <a:gd name="T31" fmla="*/ 113 h 1267"/>
                <a:gd name="T32" fmla="*/ 126 w 1041"/>
                <a:gd name="T33" fmla="*/ 307 h 1267"/>
                <a:gd name="T34" fmla="*/ 150 w 1041"/>
                <a:gd name="T35" fmla="*/ 326 h 1267"/>
                <a:gd name="T36" fmla="*/ 184 w 1041"/>
                <a:gd name="T37" fmla="*/ 280 h 1267"/>
                <a:gd name="T38" fmla="*/ 329 w 1041"/>
                <a:gd name="T39" fmla="*/ 44 h 1267"/>
                <a:gd name="T40" fmla="*/ 391 w 1041"/>
                <a:gd name="T41" fmla="*/ 135 h 1267"/>
                <a:gd name="T42" fmla="*/ 377 w 1041"/>
                <a:gd name="T43" fmla="*/ 237 h 1267"/>
                <a:gd name="T44" fmla="*/ 154 w 1041"/>
                <a:gd name="T45" fmla="*/ 1123 h 1267"/>
                <a:gd name="T46" fmla="*/ 505 w 1041"/>
                <a:gd name="T47" fmla="*/ 258 h 1267"/>
                <a:gd name="T48" fmla="*/ 608 w 1041"/>
                <a:gd name="T49" fmla="*/ 119 h 1267"/>
                <a:gd name="T50" fmla="*/ 770 w 1041"/>
                <a:gd name="T51" fmla="*/ 44 h 1267"/>
                <a:gd name="T52" fmla="*/ 897 w 1041"/>
                <a:gd name="T53" fmla="*/ 231 h 1267"/>
                <a:gd name="T54" fmla="*/ 795 w 1041"/>
                <a:gd name="T55" fmla="*/ 653 h 1267"/>
                <a:gd name="T56" fmla="*/ 558 w 1041"/>
                <a:gd name="T57" fmla="*/ 858 h 1267"/>
                <a:gd name="T58" fmla="*/ 401 w 1041"/>
                <a:gd name="T59" fmla="*/ 681 h 1267"/>
                <a:gd name="T60" fmla="*/ 407 w 1041"/>
                <a:gd name="T61" fmla="*/ 649 h 1267"/>
                <a:gd name="T62" fmla="*/ 505 w 1041"/>
                <a:gd name="T63" fmla="*/ 258 h 1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41" h="1267">
                  <a:moveTo>
                    <a:pt x="154" y="1123"/>
                  </a:moveTo>
                  <a:cubicBezTo>
                    <a:pt x="138" y="1191"/>
                    <a:pt x="134" y="1205"/>
                    <a:pt x="46" y="1205"/>
                  </a:cubicBezTo>
                  <a:cubicBezTo>
                    <a:pt x="22" y="1205"/>
                    <a:pt x="0" y="1205"/>
                    <a:pt x="0" y="1243"/>
                  </a:cubicBezTo>
                  <a:cubicBezTo>
                    <a:pt x="0" y="1259"/>
                    <a:pt x="10" y="1267"/>
                    <a:pt x="27" y="1267"/>
                  </a:cubicBezTo>
                  <a:cubicBezTo>
                    <a:pt x="80" y="1267"/>
                    <a:pt x="138" y="1261"/>
                    <a:pt x="194" y="1261"/>
                  </a:cubicBezTo>
                  <a:cubicBezTo>
                    <a:pt x="259" y="1261"/>
                    <a:pt x="327" y="1267"/>
                    <a:pt x="391" y="1267"/>
                  </a:cubicBezTo>
                  <a:cubicBezTo>
                    <a:pt x="401" y="1267"/>
                    <a:pt x="427" y="1267"/>
                    <a:pt x="427" y="1227"/>
                  </a:cubicBezTo>
                  <a:cubicBezTo>
                    <a:pt x="427" y="1205"/>
                    <a:pt x="407" y="1205"/>
                    <a:pt x="379" y="1205"/>
                  </a:cubicBezTo>
                  <a:cubicBezTo>
                    <a:pt x="279" y="1205"/>
                    <a:pt x="279" y="1191"/>
                    <a:pt x="279" y="1173"/>
                  </a:cubicBezTo>
                  <a:cubicBezTo>
                    <a:pt x="279" y="1149"/>
                    <a:pt x="363" y="825"/>
                    <a:pt x="377" y="775"/>
                  </a:cubicBezTo>
                  <a:cubicBezTo>
                    <a:pt x="403" y="833"/>
                    <a:pt x="459" y="902"/>
                    <a:pt x="560" y="902"/>
                  </a:cubicBezTo>
                  <a:cubicBezTo>
                    <a:pt x="792" y="902"/>
                    <a:pt x="1041" y="612"/>
                    <a:pt x="1041" y="319"/>
                  </a:cubicBezTo>
                  <a:cubicBezTo>
                    <a:pt x="1041" y="131"/>
                    <a:pt x="927" y="0"/>
                    <a:pt x="775" y="0"/>
                  </a:cubicBezTo>
                  <a:cubicBezTo>
                    <a:pt x="676" y="0"/>
                    <a:pt x="580" y="72"/>
                    <a:pt x="514" y="149"/>
                  </a:cubicBezTo>
                  <a:cubicBezTo>
                    <a:pt x="495" y="41"/>
                    <a:pt x="409" y="0"/>
                    <a:pt x="335" y="0"/>
                  </a:cubicBezTo>
                  <a:cubicBezTo>
                    <a:pt x="244" y="0"/>
                    <a:pt x="206" y="77"/>
                    <a:pt x="188" y="113"/>
                  </a:cubicBezTo>
                  <a:cubicBezTo>
                    <a:pt x="152" y="181"/>
                    <a:pt x="126" y="301"/>
                    <a:pt x="126" y="307"/>
                  </a:cubicBezTo>
                  <a:cubicBezTo>
                    <a:pt x="126" y="326"/>
                    <a:pt x="146" y="326"/>
                    <a:pt x="150" y="326"/>
                  </a:cubicBezTo>
                  <a:cubicBezTo>
                    <a:pt x="170" y="326"/>
                    <a:pt x="172" y="325"/>
                    <a:pt x="184" y="280"/>
                  </a:cubicBezTo>
                  <a:cubicBezTo>
                    <a:pt x="217" y="139"/>
                    <a:pt x="257" y="44"/>
                    <a:pt x="329" y="44"/>
                  </a:cubicBezTo>
                  <a:cubicBezTo>
                    <a:pt x="363" y="44"/>
                    <a:pt x="391" y="59"/>
                    <a:pt x="391" y="135"/>
                  </a:cubicBezTo>
                  <a:cubicBezTo>
                    <a:pt x="391" y="181"/>
                    <a:pt x="385" y="203"/>
                    <a:pt x="377" y="237"/>
                  </a:cubicBezTo>
                  <a:lnTo>
                    <a:pt x="154" y="1123"/>
                  </a:lnTo>
                  <a:close/>
                  <a:moveTo>
                    <a:pt x="505" y="258"/>
                  </a:moveTo>
                  <a:cubicBezTo>
                    <a:pt x="518" y="205"/>
                    <a:pt x="572" y="149"/>
                    <a:pt x="608" y="119"/>
                  </a:cubicBezTo>
                  <a:cubicBezTo>
                    <a:pt x="677" y="58"/>
                    <a:pt x="735" y="44"/>
                    <a:pt x="770" y="44"/>
                  </a:cubicBezTo>
                  <a:cubicBezTo>
                    <a:pt x="849" y="44"/>
                    <a:pt x="897" y="113"/>
                    <a:pt x="897" y="231"/>
                  </a:cubicBezTo>
                  <a:cubicBezTo>
                    <a:pt x="897" y="348"/>
                    <a:pt x="831" y="577"/>
                    <a:pt x="795" y="653"/>
                  </a:cubicBezTo>
                  <a:cubicBezTo>
                    <a:pt x="727" y="793"/>
                    <a:pt x="632" y="858"/>
                    <a:pt x="558" y="858"/>
                  </a:cubicBezTo>
                  <a:cubicBezTo>
                    <a:pt x="427" y="858"/>
                    <a:pt x="401" y="693"/>
                    <a:pt x="401" y="681"/>
                  </a:cubicBezTo>
                  <a:cubicBezTo>
                    <a:pt x="401" y="677"/>
                    <a:pt x="401" y="673"/>
                    <a:pt x="407" y="649"/>
                  </a:cubicBezTo>
                  <a:lnTo>
                    <a:pt x="505" y="258"/>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1" name="Freeform 44">
              <a:extLst>
                <a:ext uri="{FF2B5EF4-FFF2-40B4-BE49-F238E27FC236}">
                  <a16:creationId xmlns:a16="http://schemas.microsoft.com/office/drawing/2014/main" id="{D8C47AD4-11E5-499C-BDA5-B354B8561886}"/>
                </a:ext>
              </a:extLst>
            </p:cNvPr>
            <p:cNvSpPr>
              <a:spLocks noEditPoints="1"/>
            </p:cNvSpPr>
            <p:nvPr/>
          </p:nvSpPr>
          <p:spPr bwMode="auto">
            <a:xfrm>
              <a:off x="3673475" y="2859088"/>
              <a:ext cx="46038" cy="61913"/>
            </a:xfrm>
            <a:custGeom>
              <a:avLst/>
              <a:gdLst>
                <a:gd name="T0" fmla="*/ 682 w 687"/>
                <a:gd name="T1" fmla="*/ 100 h 900"/>
                <a:gd name="T2" fmla="*/ 687 w 687"/>
                <a:gd name="T3" fmla="*/ 72 h 900"/>
                <a:gd name="T4" fmla="*/ 640 w 687"/>
                <a:gd name="T5" fmla="*/ 27 h 900"/>
                <a:gd name="T6" fmla="*/ 576 w 687"/>
                <a:gd name="T7" fmla="*/ 80 h 900"/>
                <a:gd name="T8" fmla="*/ 432 w 687"/>
                <a:gd name="T9" fmla="*/ 0 h 900"/>
                <a:gd name="T10" fmla="*/ 75 w 687"/>
                <a:gd name="T11" fmla="*/ 386 h 900"/>
                <a:gd name="T12" fmla="*/ 287 w 687"/>
                <a:gd name="T13" fmla="*/ 615 h 900"/>
                <a:gd name="T14" fmla="*/ 462 w 687"/>
                <a:gd name="T15" fmla="*/ 540 h 900"/>
                <a:gd name="T16" fmla="*/ 430 w 687"/>
                <a:gd name="T17" fmla="*/ 665 h 900"/>
                <a:gd name="T18" fmla="*/ 352 w 687"/>
                <a:gd name="T19" fmla="*/ 809 h 900"/>
                <a:gd name="T20" fmla="*/ 196 w 687"/>
                <a:gd name="T21" fmla="*/ 861 h 900"/>
                <a:gd name="T22" fmla="*/ 89 w 687"/>
                <a:gd name="T23" fmla="*/ 851 h 900"/>
                <a:gd name="T24" fmla="*/ 133 w 687"/>
                <a:gd name="T25" fmla="*/ 781 h 900"/>
                <a:gd name="T26" fmla="*/ 80 w 687"/>
                <a:gd name="T27" fmla="*/ 729 h 900"/>
                <a:gd name="T28" fmla="*/ 0 w 687"/>
                <a:gd name="T29" fmla="*/ 815 h 900"/>
                <a:gd name="T30" fmla="*/ 198 w 687"/>
                <a:gd name="T31" fmla="*/ 900 h 900"/>
                <a:gd name="T32" fmla="*/ 530 w 687"/>
                <a:gd name="T33" fmla="*/ 709 h 900"/>
                <a:gd name="T34" fmla="*/ 682 w 687"/>
                <a:gd name="T35" fmla="*/ 100 h 900"/>
                <a:gd name="T36" fmla="*/ 489 w 687"/>
                <a:gd name="T37" fmla="*/ 430 h 900"/>
                <a:gd name="T38" fmla="*/ 460 w 687"/>
                <a:gd name="T39" fmla="*/ 482 h 900"/>
                <a:gd name="T40" fmla="*/ 291 w 687"/>
                <a:gd name="T41" fmla="*/ 576 h 900"/>
                <a:gd name="T42" fmla="*/ 187 w 687"/>
                <a:gd name="T43" fmla="*/ 443 h 900"/>
                <a:gd name="T44" fmla="*/ 261 w 687"/>
                <a:gd name="T45" fmla="*/ 165 h 900"/>
                <a:gd name="T46" fmla="*/ 432 w 687"/>
                <a:gd name="T47" fmla="*/ 40 h 900"/>
                <a:gd name="T48" fmla="*/ 556 w 687"/>
                <a:gd name="T49" fmla="*/ 158 h 900"/>
                <a:gd name="T50" fmla="*/ 552 w 687"/>
                <a:gd name="T51" fmla="*/ 179 h 900"/>
                <a:gd name="T52" fmla="*/ 489 w 687"/>
                <a:gd name="T53" fmla="*/ 430 h 9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7" h="900">
                  <a:moveTo>
                    <a:pt x="682" y="100"/>
                  </a:moveTo>
                  <a:cubicBezTo>
                    <a:pt x="687" y="80"/>
                    <a:pt x="687" y="73"/>
                    <a:pt x="687" y="72"/>
                  </a:cubicBezTo>
                  <a:cubicBezTo>
                    <a:pt x="687" y="41"/>
                    <a:pt x="662" y="27"/>
                    <a:pt x="640" y="27"/>
                  </a:cubicBezTo>
                  <a:cubicBezTo>
                    <a:pt x="608" y="27"/>
                    <a:pt x="581" y="54"/>
                    <a:pt x="576" y="80"/>
                  </a:cubicBezTo>
                  <a:cubicBezTo>
                    <a:pt x="552" y="42"/>
                    <a:pt x="505" y="0"/>
                    <a:pt x="432" y="0"/>
                  </a:cubicBezTo>
                  <a:cubicBezTo>
                    <a:pt x="258" y="0"/>
                    <a:pt x="75" y="187"/>
                    <a:pt x="75" y="386"/>
                  </a:cubicBezTo>
                  <a:cubicBezTo>
                    <a:pt x="75" y="530"/>
                    <a:pt x="173" y="615"/>
                    <a:pt x="287" y="615"/>
                  </a:cubicBezTo>
                  <a:cubicBezTo>
                    <a:pt x="351" y="615"/>
                    <a:pt x="412" y="583"/>
                    <a:pt x="462" y="540"/>
                  </a:cubicBezTo>
                  <a:lnTo>
                    <a:pt x="430" y="665"/>
                  </a:lnTo>
                  <a:cubicBezTo>
                    <a:pt x="415" y="724"/>
                    <a:pt x="405" y="761"/>
                    <a:pt x="352" y="809"/>
                  </a:cubicBezTo>
                  <a:cubicBezTo>
                    <a:pt x="291" y="861"/>
                    <a:pt x="231" y="861"/>
                    <a:pt x="196" y="861"/>
                  </a:cubicBezTo>
                  <a:cubicBezTo>
                    <a:pt x="132" y="861"/>
                    <a:pt x="114" y="857"/>
                    <a:pt x="89" y="851"/>
                  </a:cubicBezTo>
                  <a:cubicBezTo>
                    <a:pt x="124" y="834"/>
                    <a:pt x="133" y="800"/>
                    <a:pt x="133" y="781"/>
                  </a:cubicBezTo>
                  <a:cubicBezTo>
                    <a:pt x="133" y="748"/>
                    <a:pt x="107" y="729"/>
                    <a:pt x="80" y="729"/>
                  </a:cubicBezTo>
                  <a:cubicBezTo>
                    <a:pt x="40" y="729"/>
                    <a:pt x="0" y="761"/>
                    <a:pt x="0" y="815"/>
                  </a:cubicBezTo>
                  <a:cubicBezTo>
                    <a:pt x="0" y="898"/>
                    <a:pt x="119" y="900"/>
                    <a:pt x="198" y="900"/>
                  </a:cubicBezTo>
                  <a:cubicBezTo>
                    <a:pt x="416" y="900"/>
                    <a:pt x="510" y="788"/>
                    <a:pt x="530" y="709"/>
                  </a:cubicBezTo>
                  <a:lnTo>
                    <a:pt x="682" y="100"/>
                  </a:lnTo>
                  <a:close/>
                  <a:moveTo>
                    <a:pt x="489" y="430"/>
                  </a:moveTo>
                  <a:cubicBezTo>
                    <a:pt x="483" y="450"/>
                    <a:pt x="483" y="454"/>
                    <a:pt x="460" y="482"/>
                  </a:cubicBezTo>
                  <a:cubicBezTo>
                    <a:pt x="411" y="540"/>
                    <a:pt x="344" y="576"/>
                    <a:pt x="291" y="576"/>
                  </a:cubicBezTo>
                  <a:cubicBezTo>
                    <a:pt x="220" y="576"/>
                    <a:pt x="187" y="516"/>
                    <a:pt x="187" y="443"/>
                  </a:cubicBezTo>
                  <a:cubicBezTo>
                    <a:pt x="187" y="382"/>
                    <a:pt x="224" y="226"/>
                    <a:pt x="261" y="165"/>
                  </a:cubicBezTo>
                  <a:cubicBezTo>
                    <a:pt x="319" y="67"/>
                    <a:pt x="384" y="40"/>
                    <a:pt x="432" y="40"/>
                  </a:cubicBezTo>
                  <a:cubicBezTo>
                    <a:pt x="530" y="40"/>
                    <a:pt x="556" y="144"/>
                    <a:pt x="556" y="158"/>
                  </a:cubicBezTo>
                  <a:cubicBezTo>
                    <a:pt x="556" y="161"/>
                    <a:pt x="556" y="164"/>
                    <a:pt x="552" y="179"/>
                  </a:cubicBezTo>
                  <a:lnTo>
                    <a:pt x="489" y="430"/>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2" name="Freeform 45">
              <a:extLst>
                <a:ext uri="{FF2B5EF4-FFF2-40B4-BE49-F238E27FC236}">
                  <a16:creationId xmlns:a16="http://schemas.microsoft.com/office/drawing/2014/main" id="{DD3A5ED7-89AE-4367-A0C2-E419FF807D95}"/>
                </a:ext>
              </a:extLst>
            </p:cNvPr>
            <p:cNvSpPr>
              <a:spLocks/>
            </p:cNvSpPr>
            <p:nvPr/>
          </p:nvSpPr>
          <p:spPr bwMode="auto">
            <a:xfrm>
              <a:off x="3727450" y="2870200"/>
              <a:ext cx="36513" cy="47625"/>
            </a:xfrm>
            <a:custGeom>
              <a:avLst/>
              <a:gdLst>
                <a:gd name="T0" fmla="*/ 249 w 518"/>
                <a:gd name="T1" fmla="*/ 334 h 685"/>
                <a:gd name="T2" fmla="*/ 401 w 518"/>
                <a:gd name="T3" fmla="*/ 489 h 685"/>
                <a:gd name="T4" fmla="*/ 250 w 518"/>
                <a:gd name="T5" fmla="*/ 645 h 685"/>
                <a:gd name="T6" fmla="*/ 69 w 518"/>
                <a:gd name="T7" fmla="*/ 592 h 685"/>
                <a:gd name="T8" fmla="*/ 122 w 518"/>
                <a:gd name="T9" fmla="*/ 532 h 685"/>
                <a:gd name="T10" fmla="*/ 61 w 518"/>
                <a:gd name="T11" fmla="*/ 471 h 685"/>
                <a:gd name="T12" fmla="*/ 0 w 518"/>
                <a:gd name="T13" fmla="*/ 534 h 685"/>
                <a:gd name="T14" fmla="*/ 253 w 518"/>
                <a:gd name="T15" fmla="*/ 685 h 685"/>
                <a:gd name="T16" fmla="*/ 518 w 518"/>
                <a:gd name="T17" fmla="*/ 490 h 685"/>
                <a:gd name="T18" fmla="*/ 332 w 518"/>
                <a:gd name="T19" fmla="*/ 313 h 685"/>
                <a:gd name="T20" fmla="*/ 482 w 518"/>
                <a:gd name="T21" fmla="*/ 142 h 685"/>
                <a:gd name="T22" fmla="*/ 256 w 518"/>
                <a:gd name="T23" fmla="*/ 0 h 685"/>
                <a:gd name="T24" fmla="*/ 35 w 518"/>
                <a:gd name="T25" fmla="*/ 141 h 685"/>
                <a:gd name="T26" fmla="*/ 91 w 518"/>
                <a:gd name="T27" fmla="*/ 200 h 685"/>
                <a:gd name="T28" fmla="*/ 148 w 518"/>
                <a:gd name="T29" fmla="*/ 143 h 685"/>
                <a:gd name="T30" fmla="*/ 100 w 518"/>
                <a:gd name="T31" fmla="*/ 87 h 685"/>
                <a:gd name="T32" fmla="*/ 253 w 518"/>
                <a:gd name="T33" fmla="*/ 38 h 685"/>
                <a:gd name="T34" fmla="*/ 377 w 518"/>
                <a:gd name="T35" fmla="*/ 142 h 685"/>
                <a:gd name="T36" fmla="*/ 235 w 518"/>
                <a:gd name="T37" fmla="*/ 297 h 685"/>
                <a:gd name="T38" fmla="*/ 177 w 518"/>
                <a:gd name="T39" fmla="*/ 300 h 685"/>
                <a:gd name="T40" fmla="*/ 155 w 518"/>
                <a:gd name="T41" fmla="*/ 316 h 685"/>
                <a:gd name="T42" fmla="*/ 183 w 518"/>
                <a:gd name="T43" fmla="*/ 334 h 685"/>
                <a:gd name="T44" fmla="*/ 249 w 518"/>
                <a:gd name="T45" fmla="*/ 334 h 6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18" h="685">
                  <a:moveTo>
                    <a:pt x="249" y="334"/>
                  </a:moveTo>
                  <a:cubicBezTo>
                    <a:pt x="340" y="334"/>
                    <a:pt x="401" y="391"/>
                    <a:pt x="401" y="489"/>
                  </a:cubicBezTo>
                  <a:cubicBezTo>
                    <a:pt x="401" y="591"/>
                    <a:pt x="338" y="645"/>
                    <a:pt x="250" y="645"/>
                  </a:cubicBezTo>
                  <a:cubicBezTo>
                    <a:pt x="239" y="645"/>
                    <a:pt x="120" y="645"/>
                    <a:pt x="69" y="592"/>
                  </a:cubicBezTo>
                  <a:cubicBezTo>
                    <a:pt x="110" y="587"/>
                    <a:pt x="122" y="555"/>
                    <a:pt x="122" y="532"/>
                  </a:cubicBezTo>
                  <a:cubicBezTo>
                    <a:pt x="122" y="495"/>
                    <a:pt x="94" y="471"/>
                    <a:pt x="61" y="471"/>
                  </a:cubicBezTo>
                  <a:cubicBezTo>
                    <a:pt x="29" y="471"/>
                    <a:pt x="0" y="492"/>
                    <a:pt x="0" y="534"/>
                  </a:cubicBezTo>
                  <a:cubicBezTo>
                    <a:pt x="0" y="638"/>
                    <a:pt x="117" y="685"/>
                    <a:pt x="253" y="685"/>
                  </a:cubicBezTo>
                  <a:cubicBezTo>
                    <a:pt x="416" y="685"/>
                    <a:pt x="518" y="587"/>
                    <a:pt x="518" y="490"/>
                  </a:cubicBezTo>
                  <a:cubicBezTo>
                    <a:pt x="518" y="409"/>
                    <a:pt x="445" y="338"/>
                    <a:pt x="332" y="313"/>
                  </a:cubicBezTo>
                  <a:cubicBezTo>
                    <a:pt x="451" y="273"/>
                    <a:pt x="482" y="198"/>
                    <a:pt x="482" y="142"/>
                  </a:cubicBezTo>
                  <a:cubicBezTo>
                    <a:pt x="482" y="61"/>
                    <a:pt x="381" y="0"/>
                    <a:pt x="256" y="0"/>
                  </a:cubicBezTo>
                  <a:cubicBezTo>
                    <a:pt x="133" y="0"/>
                    <a:pt x="35" y="52"/>
                    <a:pt x="35" y="141"/>
                  </a:cubicBezTo>
                  <a:cubicBezTo>
                    <a:pt x="35" y="188"/>
                    <a:pt x="72" y="200"/>
                    <a:pt x="91" y="200"/>
                  </a:cubicBezTo>
                  <a:cubicBezTo>
                    <a:pt x="120" y="200"/>
                    <a:pt x="148" y="179"/>
                    <a:pt x="148" y="143"/>
                  </a:cubicBezTo>
                  <a:cubicBezTo>
                    <a:pt x="148" y="120"/>
                    <a:pt x="136" y="92"/>
                    <a:pt x="100" y="87"/>
                  </a:cubicBezTo>
                  <a:cubicBezTo>
                    <a:pt x="143" y="41"/>
                    <a:pt x="232" y="38"/>
                    <a:pt x="253" y="38"/>
                  </a:cubicBezTo>
                  <a:cubicBezTo>
                    <a:pt x="325" y="38"/>
                    <a:pt x="377" y="74"/>
                    <a:pt x="377" y="142"/>
                  </a:cubicBezTo>
                  <a:cubicBezTo>
                    <a:pt x="377" y="200"/>
                    <a:pt x="339" y="291"/>
                    <a:pt x="235" y="297"/>
                  </a:cubicBezTo>
                  <a:cubicBezTo>
                    <a:pt x="207" y="298"/>
                    <a:pt x="203" y="298"/>
                    <a:pt x="177" y="300"/>
                  </a:cubicBezTo>
                  <a:cubicBezTo>
                    <a:pt x="166" y="301"/>
                    <a:pt x="155" y="302"/>
                    <a:pt x="155" y="316"/>
                  </a:cubicBezTo>
                  <a:cubicBezTo>
                    <a:pt x="155" y="334"/>
                    <a:pt x="165" y="334"/>
                    <a:pt x="183" y="334"/>
                  </a:cubicBezTo>
                  <a:lnTo>
                    <a:pt x="249" y="334"/>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3" name="Freeform 46">
              <a:extLst>
                <a:ext uri="{FF2B5EF4-FFF2-40B4-BE49-F238E27FC236}">
                  <a16:creationId xmlns:a16="http://schemas.microsoft.com/office/drawing/2014/main" id="{F9B44081-1D75-4FF9-A8E3-F086239B0F67}"/>
                </a:ext>
              </a:extLst>
            </p:cNvPr>
            <p:cNvSpPr>
              <a:spLocks noEditPoints="1"/>
            </p:cNvSpPr>
            <p:nvPr/>
          </p:nvSpPr>
          <p:spPr bwMode="auto">
            <a:xfrm>
              <a:off x="4929188" y="2820988"/>
              <a:ext cx="71438" cy="87313"/>
            </a:xfrm>
            <a:custGeom>
              <a:avLst/>
              <a:gdLst>
                <a:gd name="T0" fmla="*/ 154 w 1041"/>
                <a:gd name="T1" fmla="*/ 1123 h 1267"/>
                <a:gd name="T2" fmla="*/ 46 w 1041"/>
                <a:gd name="T3" fmla="*/ 1205 h 1267"/>
                <a:gd name="T4" fmla="*/ 0 w 1041"/>
                <a:gd name="T5" fmla="*/ 1243 h 1267"/>
                <a:gd name="T6" fmla="*/ 26 w 1041"/>
                <a:gd name="T7" fmla="*/ 1267 h 1267"/>
                <a:gd name="T8" fmla="*/ 194 w 1041"/>
                <a:gd name="T9" fmla="*/ 1261 h 1267"/>
                <a:gd name="T10" fmla="*/ 391 w 1041"/>
                <a:gd name="T11" fmla="*/ 1267 h 1267"/>
                <a:gd name="T12" fmla="*/ 426 w 1041"/>
                <a:gd name="T13" fmla="*/ 1227 h 1267"/>
                <a:gd name="T14" fmla="*/ 379 w 1041"/>
                <a:gd name="T15" fmla="*/ 1205 h 1267"/>
                <a:gd name="T16" fmla="*/ 279 w 1041"/>
                <a:gd name="T17" fmla="*/ 1173 h 1267"/>
                <a:gd name="T18" fmla="*/ 376 w 1041"/>
                <a:gd name="T19" fmla="*/ 775 h 1267"/>
                <a:gd name="T20" fmla="*/ 560 w 1041"/>
                <a:gd name="T21" fmla="*/ 902 h 1267"/>
                <a:gd name="T22" fmla="*/ 1041 w 1041"/>
                <a:gd name="T23" fmla="*/ 319 h 1267"/>
                <a:gd name="T24" fmla="*/ 775 w 1041"/>
                <a:gd name="T25" fmla="*/ 0 h 1267"/>
                <a:gd name="T26" fmla="*/ 514 w 1041"/>
                <a:gd name="T27" fmla="*/ 149 h 1267"/>
                <a:gd name="T28" fmla="*/ 335 w 1041"/>
                <a:gd name="T29" fmla="*/ 0 h 1267"/>
                <a:gd name="T30" fmla="*/ 187 w 1041"/>
                <a:gd name="T31" fmla="*/ 113 h 1267"/>
                <a:gd name="T32" fmla="*/ 126 w 1041"/>
                <a:gd name="T33" fmla="*/ 307 h 1267"/>
                <a:gd name="T34" fmla="*/ 150 w 1041"/>
                <a:gd name="T35" fmla="*/ 326 h 1267"/>
                <a:gd name="T36" fmla="*/ 184 w 1041"/>
                <a:gd name="T37" fmla="*/ 280 h 1267"/>
                <a:gd name="T38" fmla="*/ 329 w 1041"/>
                <a:gd name="T39" fmla="*/ 44 h 1267"/>
                <a:gd name="T40" fmla="*/ 391 w 1041"/>
                <a:gd name="T41" fmla="*/ 135 h 1267"/>
                <a:gd name="T42" fmla="*/ 376 w 1041"/>
                <a:gd name="T43" fmla="*/ 237 h 1267"/>
                <a:gd name="T44" fmla="*/ 154 w 1041"/>
                <a:gd name="T45" fmla="*/ 1123 h 1267"/>
                <a:gd name="T46" fmla="*/ 505 w 1041"/>
                <a:gd name="T47" fmla="*/ 258 h 1267"/>
                <a:gd name="T48" fmla="*/ 608 w 1041"/>
                <a:gd name="T49" fmla="*/ 119 h 1267"/>
                <a:gd name="T50" fmla="*/ 769 w 1041"/>
                <a:gd name="T51" fmla="*/ 44 h 1267"/>
                <a:gd name="T52" fmla="*/ 897 w 1041"/>
                <a:gd name="T53" fmla="*/ 231 h 1267"/>
                <a:gd name="T54" fmla="*/ 795 w 1041"/>
                <a:gd name="T55" fmla="*/ 653 h 1267"/>
                <a:gd name="T56" fmla="*/ 558 w 1041"/>
                <a:gd name="T57" fmla="*/ 858 h 1267"/>
                <a:gd name="T58" fmla="*/ 401 w 1041"/>
                <a:gd name="T59" fmla="*/ 681 h 1267"/>
                <a:gd name="T60" fmla="*/ 407 w 1041"/>
                <a:gd name="T61" fmla="*/ 649 h 1267"/>
                <a:gd name="T62" fmla="*/ 505 w 1041"/>
                <a:gd name="T63" fmla="*/ 258 h 1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41" h="1267">
                  <a:moveTo>
                    <a:pt x="154" y="1123"/>
                  </a:moveTo>
                  <a:cubicBezTo>
                    <a:pt x="137" y="1191"/>
                    <a:pt x="134" y="1205"/>
                    <a:pt x="46" y="1205"/>
                  </a:cubicBezTo>
                  <a:cubicBezTo>
                    <a:pt x="22" y="1205"/>
                    <a:pt x="0" y="1205"/>
                    <a:pt x="0" y="1243"/>
                  </a:cubicBezTo>
                  <a:cubicBezTo>
                    <a:pt x="0" y="1259"/>
                    <a:pt x="10" y="1267"/>
                    <a:pt x="26" y="1267"/>
                  </a:cubicBezTo>
                  <a:cubicBezTo>
                    <a:pt x="80" y="1267"/>
                    <a:pt x="137" y="1261"/>
                    <a:pt x="194" y="1261"/>
                  </a:cubicBezTo>
                  <a:cubicBezTo>
                    <a:pt x="259" y="1261"/>
                    <a:pt x="327" y="1267"/>
                    <a:pt x="391" y="1267"/>
                  </a:cubicBezTo>
                  <a:cubicBezTo>
                    <a:pt x="401" y="1267"/>
                    <a:pt x="426" y="1267"/>
                    <a:pt x="426" y="1227"/>
                  </a:cubicBezTo>
                  <a:cubicBezTo>
                    <a:pt x="426" y="1205"/>
                    <a:pt x="407" y="1205"/>
                    <a:pt x="379" y="1205"/>
                  </a:cubicBezTo>
                  <a:cubicBezTo>
                    <a:pt x="279" y="1205"/>
                    <a:pt x="279" y="1191"/>
                    <a:pt x="279" y="1173"/>
                  </a:cubicBezTo>
                  <a:cubicBezTo>
                    <a:pt x="279" y="1149"/>
                    <a:pt x="363" y="825"/>
                    <a:pt x="376" y="775"/>
                  </a:cubicBezTo>
                  <a:cubicBezTo>
                    <a:pt x="403" y="833"/>
                    <a:pt x="459" y="902"/>
                    <a:pt x="560" y="902"/>
                  </a:cubicBezTo>
                  <a:cubicBezTo>
                    <a:pt x="791" y="902"/>
                    <a:pt x="1041" y="612"/>
                    <a:pt x="1041" y="319"/>
                  </a:cubicBezTo>
                  <a:cubicBezTo>
                    <a:pt x="1041" y="131"/>
                    <a:pt x="926" y="0"/>
                    <a:pt x="775" y="0"/>
                  </a:cubicBezTo>
                  <a:cubicBezTo>
                    <a:pt x="676" y="0"/>
                    <a:pt x="580" y="72"/>
                    <a:pt x="514" y="149"/>
                  </a:cubicBezTo>
                  <a:cubicBezTo>
                    <a:pt x="494" y="41"/>
                    <a:pt x="409" y="0"/>
                    <a:pt x="335" y="0"/>
                  </a:cubicBezTo>
                  <a:cubicBezTo>
                    <a:pt x="244" y="0"/>
                    <a:pt x="205" y="77"/>
                    <a:pt x="187" y="113"/>
                  </a:cubicBezTo>
                  <a:cubicBezTo>
                    <a:pt x="151" y="181"/>
                    <a:pt x="126" y="301"/>
                    <a:pt x="126" y="307"/>
                  </a:cubicBezTo>
                  <a:cubicBezTo>
                    <a:pt x="126" y="326"/>
                    <a:pt x="146" y="326"/>
                    <a:pt x="150" y="326"/>
                  </a:cubicBezTo>
                  <a:cubicBezTo>
                    <a:pt x="169" y="326"/>
                    <a:pt x="172" y="325"/>
                    <a:pt x="184" y="280"/>
                  </a:cubicBezTo>
                  <a:cubicBezTo>
                    <a:pt x="217" y="139"/>
                    <a:pt x="257" y="44"/>
                    <a:pt x="329" y="44"/>
                  </a:cubicBezTo>
                  <a:cubicBezTo>
                    <a:pt x="363" y="44"/>
                    <a:pt x="391" y="59"/>
                    <a:pt x="391" y="135"/>
                  </a:cubicBezTo>
                  <a:cubicBezTo>
                    <a:pt x="391" y="181"/>
                    <a:pt x="385" y="203"/>
                    <a:pt x="376" y="237"/>
                  </a:cubicBezTo>
                  <a:lnTo>
                    <a:pt x="154" y="1123"/>
                  </a:lnTo>
                  <a:close/>
                  <a:moveTo>
                    <a:pt x="505" y="258"/>
                  </a:moveTo>
                  <a:cubicBezTo>
                    <a:pt x="518" y="205"/>
                    <a:pt x="572" y="149"/>
                    <a:pt x="608" y="119"/>
                  </a:cubicBezTo>
                  <a:cubicBezTo>
                    <a:pt x="677" y="58"/>
                    <a:pt x="735" y="44"/>
                    <a:pt x="769" y="44"/>
                  </a:cubicBezTo>
                  <a:cubicBezTo>
                    <a:pt x="849" y="44"/>
                    <a:pt x="897" y="113"/>
                    <a:pt x="897" y="231"/>
                  </a:cubicBezTo>
                  <a:cubicBezTo>
                    <a:pt x="897" y="348"/>
                    <a:pt x="831" y="577"/>
                    <a:pt x="795" y="653"/>
                  </a:cubicBezTo>
                  <a:cubicBezTo>
                    <a:pt x="727" y="793"/>
                    <a:pt x="632" y="858"/>
                    <a:pt x="558" y="858"/>
                  </a:cubicBezTo>
                  <a:cubicBezTo>
                    <a:pt x="426" y="858"/>
                    <a:pt x="401" y="693"/>
                    <a:pt x="401" y="681"/>
                  </a:cubicBezTo>
                  <a:cubicBezTo>
                    <a:pt x="401" y="677"/>
                    <a:pt x="401" y="673"/>
                    <a:pt x="407" y="649"/>
                  </a:cubicBezTo>
                  <a:lnTo>
                    <a:pt x="505" y="258"/>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4" name="Freeform 47">
              <a:extLst>
                <a:ext uri="{FF2B5EF4-FFF2-40B4-BE49-F238E27FC236}">
                  <a16:creationId xmlns:a16="http://schemas.microsoft.com/office/drawing/2014/main" id="{8A169C1F-B688-4CF6-8CF8-85E6766AEB83}"/>
                </a:ext>
              </a:extLst>
            </p:cNvPr>
            <p:cNvSpPr>
              <a:spLocks/>
            </p:cNvSpPr>
            <p:nvPr/>
          </p:nvSpPr>
          <p:spPr bwMode="auto">
            <a:xfrm>
              <a:off x="5008563" y="2835275"/>
              <a:ext cx="52388" cy="68263"/>
            </a:xfrm>
            <a:custGeom>
              <a:avLst/>
              <a:gdLst>
                <a:gd name="T0" fmla="*/ 332 w 760"/>
                <a:gd name="T1" fmla="*/ 43 h 982"/>
                <a:gd name="T2" fmla="*/ 338 w 760"/>
                <a:gd name="T3" fmla="*/ 20 h 982"/>
                <a:gd name="T4" fmla="*/ 315 w 760"/>
                <a:gd name="T5" fmla="*/ 0 h 982"/>
                <a:gd name="T6" fmla="*/ 137 w 760"/>
                <a:gd name="T7" fmla="*/ 14 h 982"/>
                <a:gd name="T8" fmla="*/ 106 w 760"/>
                <a:gd name="T9" fmla="*/ 46 h 982"/>
                <a:gd name="T10" fmla="*/ 142 w 760"/>
                <a:gd name="T11" fmla="*/ 66 h 982"/>
                <a:gd name="T12" fmla="*/ 210 w 760"/>
                <a:gd name="T13" fmla="*/ 87 h 982"/>
                <a:gd name="T14" fmla="*/ 203 w 760"/>
                <a:gd name="T15" fmla="*/ 118 h 982"/>
                <a:gd name="T16" fmla="*/ 7 w 760"/>
                <a:gd name="T17" fmla="*/ 907 h 982"/>
                <a:gd name="T18" fmla="*/ 0 w 760"/>
                <a:gd name="T19" fmla="*/ 938 h 982"/>
                <a:gd name="T20" fmla="*/ 48 w 760"/>
                <a:gd name="T21" fmla="*/ 982 h 982"/>
                <a:gd name="T22" fmla="*/ 105 w 760"/>
                <a:gd name="T23" fmla="*/ 946 h 982"/>
                <a:gd name="T24" fmla="*/ 128 w 760"/>
                <a:gd name="T25" fmla="*/ 858 h 982"/>
                <a:gd name="T26" fmla="*/ 160 w 760"/>
                <a:gd name="T27" fmla="*/ 734 h 982"/>
                <a:gd name="T28" fmla="*/ 183 w 760"/>
                <a:gd name="T29" fmla="*/ 639 h 982"/>
                <a:gd name="T30" fmla="*/ 224 w 760"/>
                <a:gd name="T31" fmla="*/ 540 h 982"/>
                <a:gd name="T32" fmla="*/ 448 w 760"/>
                <a:gd name="T33" fmla="*/ 393 h 982"/>
                <a:gd name="T34" fmla="*/ 530 w 760"/>
                <a:gd name="T35" fmla="*/ 490 h 982"/>
                <a:gd name="T36" fmla="*/ 448 w 760"/>
                <a:gd name="T37" fmla="*/ 787 h 982"/>
                <a:gd name="T38" fmla="*/ 427 w 760"/>
                <a:gd name="T39" fmla="*/ 862 h 982"/>
                <a:gd name="T40" fmla="*/ 560 w 760"/>
                <a:gd name="T41" fmla="*/ 982 h 982"/>
                <a:gd name="T42" fmla="*/ 760 w 760"/>
                <a:gd name="T43" fmla="*/ 769 h 982"/>
                <a:gd name="T44" fmla="*/ 738 w 760"/>
                <a:gd name="T45" fmla="*/ 751 h 982"/>
                <a:gd name="T46" fmla="*/ 711 w 760"/>
                <a:gd name="T47" fmla="*/ 775 h 982"/>
                <a:gd name="T48" fmla="*/ 564 w 760"/>
                <a:gd name="T49" fmla="*/ 943 h 982"/>
                <a:gd name="T50" fmla="*/ 528 w 760"/>
                <a:gd name="T51" fmla="*/ 894 h 982"/>
                <a:gd name="T52" fmla="*/ 560 w 760"/>
                <a:gd name="T53" fmla="*/ 782 h 982"/>
                <a:gd name="T54" fmla="*/ 635 w 760"/>
                <a:gd name="T55" fmla="*/ 512 h 982"/>
                <a:gd name="T56" fmla="*/ 583 w 760"/>
                <a:gd name="T57" fmla="*/ 391 h 982"/>
                <a:gd name="T58" fmla="*/ 453 w 760"/>
                <a:gd name="T59" fmla="*/ 353 h 982"/>
                <a:gd name="T60" fmla="*/ 226 w 760"/>
                <a:gd name="T61" fmla="*/ 469 h 982"/>
                <a:gd name="T62" fmla="*/ 332 w 760"/>
                <a:gd name="T63" fmla="*/ 43 h 9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60" h="982">
                  <a:moveTo>
                    <a:pt x="332" y="43"/>
                  </a:moveTo>
                  <a:cubicBezTo>
                    <a:pt x="333" y="39"/>
                    <a:pt x="338" y="21"/>
                    <a:pt x="338" y="20"/>
                  </a:cubicBezTo>
                  <a:cubicBezTo>
                    <a:pt x="338" y="13"/>
                    <a:pt x="332" y="0"/>
                    <a:pt x="315" y="0"/>
                  </a:cubicBezTo>
                  <a:cubicBezTo>
                    <a:pt x="288" y="0"/>
                    <a:pt x="171" y="11"/>
                    <a:pt x="137" y="14"/>
                  </a:cubicBezTo>
                  <a:cubicBezTo>
                    <a:pt x="126" y="16"/>
                    <a:pt x="106" y="18"/>
                    <a:pt x="106" y="46"/>
                  </a:cubicBezTo>
                  <a:cubicBezTo>
                    <a:pt x="106" y="66"/>
                    <a:pt x="126" y="66"/>
                    <a:pt x="142" y="66"/>
                  </a:cubicBezTo>
                  <a:cubicBezTo>
                    <a:pt x="210" y="66"/>
                    <a:pt x="210" y="76"/>
                    <a:pt x="210" y="87"/>
                  </a:cubicBezTo>
                  <a:cubicBezTo>
                    <a:pt x="210" y="96"/>
                    <a:pt x="206" y="105"/>
                    <a:pt x="203" y="118"/>
                  </a:cubicBezTo>
                  <a:lnTo>
                    <a:pt x="7" y="907"/>
                  </a:lnTo>
                  <a:cubicBezTo>
                    <a:pt x="0" y="932"/>
                    <a:pt x="0" y="935"/>
                    <a:pt x="0" y="938"/>
                  </a:cubicBezTo>
                  <a:cubicBezTo>
                    <a:pt x="0" y="959"/>
                    <a:pt x="17" y="982"/>
                    <a:pt x="48" y="982"/>
                  </a:cubicBezTo>
                  <a:cubicBezTo>
                    <a:pt x="63" y="982"/>
                    <a:pt x="89" y="975"/>
                    <a:pt x="105" y="946"/>
                  </a:cubicBezTo>
                  <a:cubicBezTo>
                    <a:pt x="109" y="938"/>
                    <a:pt x="121" y="887"/>
                    <a:pt x="128" y="858"/>
                  </a:cubicBezTo>
                  <a:lnTo>
                    <a:pt x="160" y="734"/>
                  </a:lnTo>
                  <a:cubicBezTo>
                    <a:pt x="165" y="713"/>
                    <a:pt x="178" y="660"/>
                    <a:pt x="183" y="639"/>
                  </a:cubicBezTo>
                  <a:cubicBezTo>
                    <a:pt x="197" y="586"/>
                    <a:pt x="197" y="585"/>
                    <a:pt x="224" y="540"/>
                  </a:cubicBezTo>
                  <a:cubicBezTo>
                    <a:pt x="269" y="472"/>
                    <a:pt x="339" y="393"/>
                    <a:pt x="448" y="393"/>
                  </a:cubicBezTo>
                  <a:cubicBezTo>
                    <a:pt x="526" y="393"/>
                    <a:pt x="530" y="457"/>
                    <a:pt x="530" y="490"/>
                  </a:cubicBezTo>
                  <a:cubicBezTo>
                    <a:pt x="530" y="574"/>
                    <a:pt x="470" y="728"/>
                    <a:pt x="448" y="787"/>
                  </a:cubicBezTo>
                  <a:cubicBezTo>
                    <a:pt x="432" y="826"/>
                    <a:pt x="427" y="839"/>
                    <a:pt x="427" y="862"/>
                  </a:cubicBezTo>
                  <a:cubicBezTo>
                    <a:pt x="427" y="936"/>
                    <a:pt x="489" y="982"/>
                    <a:pt x="560" y="982"/>
                  </a:cubicBezTo>
                  <a:cubicBezTo>
                    <a:pt x="699" y="982"/>
                    <a:pt x="760" y="790"/>
                    <a:pt x="760" y="769"/>
                  </a:cubicBezTo>
                  <a:cubicBezTo>
                    <a:pt x="760" y="751"/>
                    <a:pt x="742" y="751"/>
                    <a:pt x="738" y="751"/>
                  </a:cubicBezTo>
                  <a:cubicBezTo>
                    <a:pt x="718" y="751"/>
                    <a:pt x="717" y="759"/>
                    <a:pt x="711" y="775"/>
                  </a:cubicBezTo>
                  <a:cubicBezTo>
                    <a:pt x="679" y="886"/>
                    <a:pt x="618" y="943"/>
                    <a:pt x="564" y="943"/>
                  </a:cubicBezTo>
                  <a:cubicBezTo>
                    <a:pt x="535" y="943"/>
                    <a:pt x="528" y="924"/>
                    <a:pt x="528" y="894"/>
                  </a:cubicBezTo>
                  <a:cubicBezTo>
                    <a:pt x="528" y="862"/>
                    <a:pt x="535" y="844"/>
                    <a:pt x="560" y="782"/>
                  </a:cubicBezTo>
                  <a:cubicBezTo>
                    <a:pt x="578" y="738"/>
                    <a:pt x="635" y="590"/>
                    <a:pt x="635" y="512"/>
                  </a:cubicBezTo>
                  <a:cubicBezTo>
                    <a:pt x="635" y="490"/>
                    <a:pt x="635" y="432"/>
                    <a:pt x="583" y="391"/>
                  </a:cubicBezTo>
                  <a:cubicBezTo>
                    <a:pt x="560" y="373"/>
                    <a:pt x="519" y="353"/>
                    <a:pt x="453" y="353"/>
                  </a:cubicBezTo>
                  <a:cubicBezTo>
                    <a:pt x="352" y="353"/>
                    <a:pt x="278" y="409"/>
                    <a:pt x="226" y="469"/>
                  </a:cubicBezTo>
                  <a:lnTo>
                    <a:pt x="332" y="43"/>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5" name="Freeform 48">
              <a:extLst>
                <a:ext uri="{FF2B5EF4-FFF2-40B4-BE49-F238E27FC236}">
                  <a16:creationId xmlns:a16="http://schemas.microsoft.com/office/drawing/2014/main" id="{571FCFB1-05C0-4417-AE4C-0F4ABDCDE321}"/>
                </a:ext>
              </a:extLst>
            </p:cNvPr>
            <p:cNvSpPr>
              <a:spLocks/>
            </p:cNvSpPr>
            <p:nvPr/>
          </p:nvSpPr>
          <p:spPr bwMode="auto">
            <a:xfrm>
              <a:off x="5075238" y="2870200"/>
              <a:ext cx="28575" cy="46038"/>
            </a:xfrm>
            <a:custGeom>
              <a:avLst/>
              <a:gdLst>
                <a:gd name="T0" fmla="*/ 253 w 409"/>
                <a:gd name="T1" fmla="*/ 30 h 663"/>
                <a:gd name="T2" fmla="*/ 218 w 409"/>
                <a:gd name="T3" fmla="*/ 0 h 663"/>
                <a:gd name="T4" fmla="*/ 17 w 409"/>
                <a:gd name="T5" fmla="*/ 63 h 663"/>
                <a:gd name="T6" fmla="*/ 0 w 409"/>
                <a:gd name="T7" fmla="*/ 63 h 663"/>
                <a:gd name="T8" fmla="*/ 0 w 409"/>
                <a:gd name="T9" fmla="*/ 108 h 663"/>
                <a:gd name="T10" fmla="*/ 17 w 409"/>
                <a:gd name="T11" fmla="*/ 108 h 663"/>
                <a:gd name="T12" fmla="*/ 162 w 409"/>
                <a:gd name="T13" fmla="*/ 80 h 663"/>
                <a:gd name="T14" fmla="*/ 162 w 409"/>
                <a:gd name="T15" fmla="*/ 577 h 663"/>
                <a:gd name="T16" fmla="*/ 57 w 409"/>
                <a:gd name="T17" fmla="*/ 620 h 663"/>
                <a:gd name="T18" fmla="*/ 7 w 409"/>
                <a:gd name="T19" fmla="*/ 620 h 663"/>
                <a:gd name="T20" fmla="*/ 7 w 409"/>
                <a:gd name="T21" fmla="*/ 663 h 663"/>
                <a:gd name="T22" fmla="*/ 208 w 409"/>
                <a:gd name="T23" fmla="*/ 659 h 663"/>
                <a:gd name="T24" fmla="*/ 409 w 409"/>
                <a:gd name="T25" fmla="*/ 663 h 663"/>
                <a:gd name="T26" fmla="*/ 409 w 409"/>
                <a:gd name="T27" fmla="*/ 620 h 663"/>
                <a:gd name="T28" fmla="*/ 360 w 409"/>
                <a:gd name="T29" fmla="*/ 620 h 663"/>
                <a:gd name="T30" fmla="*/ 253 w 409"/>
                <a:gd name="T31" fmla="*/ 577 h 663"/>
                <a:gd name="T32" fmla="*/ 253 w 409"/>
                <a:gd name="T33" fmla="*/ 30 h 6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9" h="663">
                  <a:moveTo>
                    <a:pt x="253" y="30"/>
                  </a:moveTo>
                  <a:cubicBezTo>
                    <a:pt x="253" y="0"/>
                    <a:pt x="251" y="0"/>
                    <a:pt x="218" y="0"/>
                  </a:cubicBezTo>
                  <a:cubicBezTo>
                    <a:pt x="147" y="63"/>
                    <a:pt x="36" y="63"/>
                    <a:pt x="17" y="63"/>
                  </a:cubicBezTo>
                  <a:lnTo>
                    <a:pt x="0" y="63"/>
                  </a:lnTo>
                  <a:lnTo>
                    <a:pt x="0" y="108"/>
                  </a:lnTo>
                  <a:lnTo>
                    <a:pt x="17" y="108"/>
                  </a:lnTo>
                  <a:cubicBezTo>
                    <a:pt x="39" y="108"/>
                    <a:pt x="104" y="105"/>
                    <a:pt x="162" y="80"/>
                  </a:cubicBezTo>
                  <a:lnTo>
                    <a:pt x="162" y="577"/>
                  </a:lnTo>
                  <a:cubicBezTo>
                    <a:pt x="162" y="609"/>
                    <a:pt x="162" y="620"/>
                    <a:pt x="57" y="620"/>
                  </a:cubicBezTo>
                  <a:lnTo>
                    <a:pt x="7" y="620"/>
                  </a:lnTo>
                  <a:lnTo>
                    <a:pt x="7" y="663"/>
                  </a:lnTo>
                  <a:cubicBezTo>
                    <a:pt x="61" y="659"/>
                    <a:pt x="150" y="659"/>
                    <a:pt x="208" y="659"/>
                  </a:cubicBezTo>
                  <a:cubicBezTo>
                    <a:pt x="266" y="659"/>
                    <a:pt x="354" y="659"/>
                    <a:pt x="409" y="663"/>
                  </a:cubicBezTo>
                  <a:lnTo>
                    <a:pt x="409" y="620"/>
                  </a:lnTo>
                  <a:lnTo>
                    <a:pt x="360" y="620"/>
                  </a:lnTo>
                  <a:cubicBezTo>
                    <a:pt x="253" y="620"/>
                    <a:pt x="253" y="609"/>
                    <a:pt x="253" y="577"/>
                  </a:cubicBezTo>
                  <a:lnTo>
                    <a:pt x="253" y="30"/>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6" name="Freeform 49">
              <a:extLst>
                <a:ext uri="{FF2B5EF4-FFF2-40B4-BE49-F238E27FC236}">
                  <a16:creationId xmlns:a16="http://schemas.microsoft.com/office/drawing/2014/main" id="{20BA27D5-19F8-4053-8E4C-31D0F76C2206}"/>
                </a:ext>
              </a:extLst>
            </p:cNvPr>
            <p:cNvSpPr>
              <a:spLocks noEditPoints="1"/>
            </p:cNvSpPr>
            <p:nvPr/>
          </p:nvSpPr>
          <p:spPr bwMode="auto">
            <a:xfrm>
              <a:off x="5341938" y="2820988"/>
              <a:ext cx="71438" cy="87313"/>
            </a:xfrm>
            <a:custGeom>
              <a:avLst/>
              <a:gdLst>
                <a:gd name="T0" fmla="*/ 154 w 1041"/>
                <a:gd name="T1" fmla="*/ 1123 h 1267"/>
                <a:gd name="T2" fmla="*/ 47 w 1041"/>
                <a:gd name="T3" fmla="*/ 1205 h 1267"/>
                <a:gd name="T4" fmla="*/ 0 w 1041"/>
                <a:gd name="T5" fmla="*/ 1243 h 1267"/>
                <a:gd name="T6" fmla="*/ 27 w 1041"/>
                <a:gd name="T7" fmla="*/ 1267 h 1267"/>
                <a:gd name="T8" fmla="*/ 194 w 1041"/>
                <a:gd name="T9" fmla="*/ 1261 h 1267"/>
                <a:gd name="T10" fmla="*/ 391 w 1041"/>
                <a:gd name="T11" fmla="*/ 1267 h 1267"/>
                <a:gd name="T12" fmla="*/ 427 w 1041"/>
                <a:gd name="T13" fmla="*/ 1227 h 1267"/>
                <a:gd name="T14" fmla="*/ 379 w 1041"/>
                <a:gd name="T15" fmla="*/ 1205 h 1267"/>
                <a:gd name="T16" fmla="*/ 279 w 1041"/>
                <a:gd name="T17" fmla="*/ 1173 h 1267"/>
                <a:gd name="T18" fmla="*/ 377 w 1041"/>
                <a:gd name="T19" fmla="*/ 775 h 1267"/>
                <a:gd name="T20" fmla="*/ 561 w 1041"/>
                <a:gd name="T21" fmla="*/ 902 h 1267"/>
                <a:gd name="T22" fmla="*/ 1041 w 1041"/>
                <a:gd name="T23" fmla="*/ 319 h 1267"/>
                <a:gd name="T24" fmla="*/ 775 w 1041"/>
                <a:gd name="T25" fmla="*/ 0 h 1267"/>
                <a:gd name="T26" fmla="*/ 515 w 1041"/>
                <a:gd name="T27" fmla="*/ 149 h 1267"/>
                <a:gd name="T28" fmla="*/ 336 w 1041"/>
                <a:gd name="T29" fmla="*/ 0 h 1267"/>
                <a:gd name="T30" fmla="*/ 188 w 1041"/>
                <a:gd name="T31" fmla="*/ 113 h 1267"/>
                <a:gd name="T32" fmla="*/ 126 w 1041"/>
                <a:gd name="T33" fmla="*/ 307 h 1267"/>
                <a:gd name="T34" fmla="*/ 150 w 1041"/>
                <a:gd name="T35" fmla="*/ 326 h 1267"/>
                <a:gd name="T36" fmla="*/ 184 w 1041"/>
                <a:gd name="T37" fmla="*/ 280 h 1267"/>
                <a:gd name="T38" fmla="*/ 329 w 1041"/>
                <a:gd name="T39" fmla="*/ 44 h 1267"/>
                <a:gd name="T40" fmla="*/ 391 w 1041"/>
                <a:gd name="T41" fmla="*/ 135 h 1267"/>
                <a:gd name="T42" fmla="*/ 377 w 1041"/>
                <a:gd name="T43" fmla="*/ 237 h 1267"/>
                <a:gd name="T44" fmla="*/ 154 w 1041"/>
                <a:gd name="T45" fmla="*/ 1123 h 1267"/>
                <a:gd name="T46" fmla="*/ 505 w 1041"/>
                <a:gd name="T47" fmla="*/ 258 h 1267"/>
                <a:gd name="T48" fmla="*/ 608 w 1041"/>
                <a:gd name="T49" fmla="*/ 119 h 1267"/>
                <a:gd name="T50" fmla="*/ 770 w 1041"/>
                <a:gd name="T51" fmla="*/ 44 h 1267"/>
                <a:gd name="T52" fmla="*/ 897 w 1041"/>
                <a:gd name="T53" fmla="*/ 231 h 1267"/>
                <a:gd name="T54" fmla="*/ 796 w 1041"/>
                <a:gd name="T55" fmla="*/ 653 h 1267"/>
                <a:gd name="T56" fmla="*/ 558 w 1041"/>
                <a:gd name="T57" fmla="*/ 858 h 1267"/>
                <a:gd name="T58" fmla="*/ 401 w 1041"/>
                <a:gd name="T59" fmla="*/ 681 h 1267"/>
                <a:gd name="T60" fmla="*/ 407 w 1041"/>
                <a:gd name="T61" fmla="*/ 649 h 1267"/>
                <a:gd name="T62" fmla="*/ 505 w 1041"/>
                <a:gd name="T63" fmla="*/ 258 h 1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41" h="1267">
                  <a:moveTo>
                    <a:pt x="154" y="1123"/>
                  </a:moveTo>
                  <a:cubicBezTo>
                    <a:pt x="138" y="1191"/>
                    <a:pt x="134" y="1205"/>
                    <a:pt x="47" y="1205"/>
                  </a:cubicBezTo>
                  <a:cubicBezTo>
                    <a:pt x="22" y="1205"/>
                    <a:pt x="0" y="1205"/>
                    <a:pt x="0" y="1243"/>
                  </a:cubicBezTo>
                  <a:cubicBezTo>
                    <a:pt x="0" y="1259"/>
                    <a:pt x="11" y="1267"/>
                    <a:pt x="27" y="1267"/>
                  </a:cubicBezTo>
                  <a:cubicBezTo>
                    <a:pt x="80" y="1267"/>
                    <a:pt x="138" y="1261"/>
                    <a:pt x="194" y="1261"/>
                  </a:cubicBezTo>
                  <a:cubicBezTo>
                    <a:pt x="260" y="1261"/>
                    <a:pt x="328" y="1267"/>
                    <a:pt x="391" y="1267"/>
                  </a:cubicBezTo>
                  <a:cubicBezTo>
                    <a:pt x="401" y="1267"/>
                    <a:pt x="427" y="1267"/>
                    <a:pt x="427" y="1227"/>
                  </a:cubicBezTo>
                  <a:cubicBezTo>
                    <a:pt x="427" y="1205"/>
                    <a:pt x="407" y="1205"/>
                    <a:pt x="379" y="1205"/>
                  </a:cubicBezTo>
                  <a:cubicBezTo>
                    <a:pt x="279" y="1205"/>
                    <a:pt x="279" y="1191"/>
                    <a:pt x="279" y="1173"/>
                  </a:cubicBezTo>
                  <a:cubicBezTo>
                    <a:pt x="279" y="1149"/>
                    <a:pt x="364" y="825"/>
                    <a:pt x="377" y="775"/>
                  </a:cubicBezTo>
                  <a:cubicBezTo>
                    <a:pt x="404" y="833"/>
                    <a:pt x="459" y="902"/>
                    <a:pt x="561" y="902"/>
                  </a:cubicBezTo>
                  <a:cubicBezTo>
                    <a:pt x="792" y="902"/>
                    <a:pt x="1041" y="612"/>
                    <a:pt x="1041" y="319"/>
                  </a:cubicBezTo>
                  <a:cubicBezTo>
                    <a:pt x="1041" y="131"/>
                    <a:pt x="927" y="0"/>
                    <a:pt x="775" y="0"/>
                  </a:cubicBezTo>
                  <a:cubicBezTo>
                    <a:pt x="676" y="0"/>
                    <a:pt x="580" y="72"/>
                    <a:pt x="515" y="149"/>
                  </a:cubicBezTo>
                  <a:cubicBezTo>
                    <a:pt x="495" y="41"/>
                    <a:pt x="409" y="0"/>
                    <a:pt x="336" y="0"/>
                  </a:cubicBezTo>
                  <a:cubicBezTo>
                    <a:pt x="244" y="0"/>
                    <a:pt x="206" y="77"/>
                    <a:pt x="188" y="113"/>
                  </a:cubicBezTo>
                  <a:cubicBezTo>
                    <a:pt x="152" y="181"/>
                    <a:pt x="126" y="301"/>
                    <a:pt x="126" y="307"/>
                  </a:cubicBezTo>
                  <a:cubicBezTo>
                    <a:pt x="126" y="326"/>
                    <a:pt x="147" y="326"/>
                    <a:pt x="150" y="326"/>
                  </a:cubicBezTo>
                  <a:cubicBezTo>
                    <a:pt x="170" y="326"/>
                    <a:pt x="172" y="325"/>
                    <a:pt x="184" y="280"/>
                  </a:cubicBezTo>
                  <a:cubicBezTo>
                    <a:pt x="218" y="139"/>
                    <a:pt x="257" y="44"/>
                    <a:pt x="329" y="44"/>
                  </a:cubicBezTo>
                  <a:cubicBezTo>
                    <a:pt x="364" y="44"/>
                    <a:pt x="391" y="59"/>
                    <a:pt x="391" y="135"/>
                  </a:cubicBezTo>
                  <a:cubicBezTo>
                    <a:pt x="391" y="181"/>
                    <a:pt x="386" y="203"/>
                    <a:pt x="377" y="237"/>
                  </a:cubicBezTo>
                  <a:lnTo>
                    <a:pt x="154" y="1123"/>
                  </a:lnTo>
                  <a:close/>
                  <a:moveTo>
                    <a:pt x="505" y="258"/>
                  </a:moveTo>
                  <a:cubicBezTo>
                    <a:pt x="518" y="205"/>
                    <a:pt x="572" y="149"/>
                    <a:pt x="608" y="119"/>
                  </a:cubicBezTo>
                  <a:cubicBezTo>
                    <a:pt x="678" y="58"/>
                    <a:pt x="736" y="44"/>
                    <a:pt x="770" y="44"/>
                  </a:cubicBezTo>
                  <a:cubicBezTo>
                    <a:pt x="850" y="44"/>
                    <a:pt x="897" y="113"/>
                    <a:pt x="897" y="231"/>
                  </a:cubicBezTo>
                  <a:cubicBezTo>
                    <a:pt x="897" y="348"/>
                    <a:pt x="832" y="577"/>
                    <a:pt x="796" y="653"/>
                  </a:cubicBezTo>
                  <a:cubicBezTo>
                    <a:pt x="728" y="793"/>
                    <a:pt x="632" y="858"/>
                    <a:pt x="558" y="858"/>
                  </a:cubicBezTo>
                  <a:cubicBezTo>
                    <a:pt x="427" y="858"/>
                    <a:pt x="401" y="693"/>
                    <a:pt x="401" y="681"/>
                  </a:cubicBezTo>
                  <a:cubicBezTo>
                    <a:pt x="401" y="677"/>
                    <a:pt x="401" y="673"/>
                    <a:pt x="407" y="649"/>
                  </a:cubicBezTo>
                  <a:lnTo>
                    <a:pt x="505" y="258"/>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7" name="Freeform 50">
              <a:extLst>
                <a:ext uri="{FF2B5EF4-FFF2-40B4-BE49-F238E27FC236}">
                  <a16:creationId xmlns:a16="http://schemas.microsoft.com/office/drawing/2014/main" id="{8CC13DFC-FAAD-41BD-867F-876658F9916E}"/>
                </a:ext>
              </a:extLst>
            </p:cNvPr>
            <p:cNvSpPr>
              <a:spLocks/>
            </p:cNvSpPr>
            <p:nvPr/>
          </p:nvSpPr>
          <p:spPr bwMode="auto">
            <a:xfrm>
              <a:off x="5422900" y="2835275"/>
              <a:ext cx="52388" cy="68263"/>
            </a:xfrm>
            <a:custGeom>
              <a:avLst/>
              <a:gdLst>
                <a:gd name="T0" fmla="*/ 332 w 760"/>
                <a:gd name="T1" fmla="*/ 43 h 982"/>
                <a:gd name="T2" fmla="*/ 337 w 760"/>
                <a:gd name="T3" fmla="*/ 20 h 982"/>
                <a:gd name="T4" fmla="*/ 315 w 760"/>
                <a:gd name="T5" fmla="*/ 0 h 982"/>
                <a:gd name="T6" fmla="*/ 137 w 760"/>
                <a:gd name="T7" fmla="*/ 14 h 982"/>
                <a:gd name="T8" fmla="*/ 106 w 760"/>
                <a:gd name="T9" fmla="*/ 46 h 982"/>
                <a:gd name="T10" fmla="*/ 142 w 760"/>
                <a:gd name="T11" fmla="*/ 66 h 982"/>
                <a:gd name="T12" fmla="*/ 209 w 760"/>
                <a:gd name="T13" fmla="*/ 87 h 982"/>
                <a:gd name="T14" fmla="*/ 203 w 760"/>
                <a:gd name="T15" fmla="*/ 118 h 982"/>
                <a:gd name="T16" fmla="*/ 7 w 760"/>
                <a:gd name="T17" fmla="*/ 907 h 982"/>
                <a:gd name="T18" fmla="*/ 0 w 760"/>
                <a:gd name="T19" fmla="*/ 938 h 982"/>
                <a:gd name="T20" fmla="*/ 48 w 760"/>
                <a:gd name="T21" fmla="*/ 982 h 982"/>
                <a:gd name="T22" fmla="*/ 105 w 760"/>
                <a:gd name="T23" fmla="*/ 946 h 982"/>
                <a:gd name="T24" fmla="*/ 128 w 760"/>
                <a:gd name="T25" fmla="*/ 858 h 982"/>
                <a:gd name="T26" fmla="*/ 160 w 760"/>
                <a:gd name="T27" fmla="*/ 734 h 982"/>
                <a:gd name="T28" fmla="*/ 183 w 760"/>
                <a:gd name="T29" fmla="*/ 639 h 982"/>
                <a:gd name="T30" fmla="*/ 224 w 760"/>
                <a:gd name="T31" fmla="*/ 540 h 982"/>
                <a:gd name="T32" fmla="*/ 448 w 760"/>
                <a:gd name="T33" fmla="*/ 393 h 982"/>
                <a:gd name="T34" fmla="*/ 530 w 760"/>
                <a:gd name="T35" fmla="*/ 490 h 982"/>
                <a:gd name="T36" fmla="*/ 448 w 760"/>
                <a:gd name="T37" fmla="*/ 787 h 982"/>
                <a:gd name="T38" fmla="*/ 427 w 760"/>
                <a:gd name="T39" fmla="*/ 862 h 982"/>
                <a:gd name="T40" fmla="*/ 559 w 760"/>
                <a:gd name="T41" fmla="*/ 982 h 982"/>
                <a:gd name="T42" fmla="*/ 760 w 760"/>
                <a:gd name="T43" fmla="*/ 769 h 982"/>
                <a:gd name="T44" fmla="*/ 737 w 760"/>
                <a:gd name="T45" fmla="*/ 751 h 982"/>
                <a:gd name="T46" fmla="*/ 711 w 760"/>
                <a:gd name="T47" fmla="*/ 775 h 982"/>
                <a:gd name="T48" fmla="*/ 563 w 760"/>
                <a:gd name="T49" fmla="*/ 943 h 982"/>
                <a:gd name="T50" fmla="*/ 528 w 760"/>
                <a:gd name="T51" fmla="*/ 894 h 982"/>
                <a:gd name="T52" fmla="*/ 560 w 760"/>
                <a:gd name="T53" fmla="*/ 782 h 982"/>
                <a:gd name="T54" fmla="*/ 634 w 760"/>
                <a:gd name="T55" fmla="*/ 512 h 982"/>
                <a:gd name="T56" fmla="*/ 583 w 760"/>
                <a:gd name="T57" fmla="*/ 391 h 982"/>
                <a:gd name="T58" fmla="*/ 453 w 760"/>
                <a:gd name="T59" fmla="*/ 353 h 982"/>
                <a:gd name="T60" fmla="*/ 226 w 760"/>
                <a:gd name="T61" fmla="*/ 469 h 982"/>
                <a:gd name="T62" fmla="*/ 332 w 760"/>
                <a:gd name="T63" fmla="*/ 43 h 9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60" h="982">
                  <a:moveTo>
                    <a:pt x="332" y="43"/>
                  </a:moveTo>
                  <a:cubicBezTo>
                    <a:pt x="333" y="39"/>
                    <a:pt x="337" y="21"/>
                    <a:pt x="337" y="20"/>
                  </a:cubicBezTo>
                  <a:cubicBezTo>
                    <a:pt x="337" y="13"/>
                    <a:pt x="332" y="0"/>
                    <a:pt x="315" y="0"/>
                  </a:cubicBezTo>
                  <a:cubicBezTo>
                    <a:pt x="287" y="0"/>
                    <a:pt x="171" y="11"/>
                    <a:pt x="137" y="14"/>
                  </a:cubicBezTo>
                  <a:cubicBezTo>
                    <a:pt x="126" y="16"/>
                    <a:pt x="106" y="18"/>
                    <a:pt x="106" y="46"/>
                  </a:cubicBezTo>
                  <a:cubicBezTo>
                    <a:pt x="106" y="66"/>
                    <a:pt x="126" y="66"/>
                    <a:pt x="142" y="66"/>
                  </a:cubicBezTo>
                  <a:cubicBezTo>
                    <a:pt x="209" y="66"/>
                    <a:pt x="209" y="76"/>
                    <a:pt x="209" y="87"/>
                  </a:cubicBezTo>
                  <a:cubicBezTo>
                    <a:pt x="209" y="96"/>
                    <a:pt x="206" y="105"/>
                    <a:pt x="203" y="118"/>
                  </a:cubicBezTo>
                  <a:lnTo>
                    <a:pt x="7" y="907"/>
                  </a:lnTo>
                  <a:cubicBezTo>
                    <a:pt x="0" y="932"/>
                    <a:pt x="0" y="935"/>
                    <a:pt x="0" y="938"/>
                  </a:cubicBezTo>
                  <a:cubicBezTo>
                    <a:pt x="0" y="959"/>
                    <a:pt x="16" y="982"/>
                    <a:pt x="48" y="982"/>
                  </a:cubicBezTo>
                  <a:cubicBezTo>
                    <a:pt x="62" y="982"/>
                    <a:pt x="89" y="975"/>
                    <a:pt x="105" y="946"/>
                  </a:cubicBezTo>
                  <a:cubicBezTo>
                    <a:pt x="109" y="938"/>
                    <a:pt x="121" y="887"/>
                    <a:pt x="128" y="858"/>
                  </a:cubicBezTo>
                  <a:lnTo>
                    <a:pt x="160" y="734"/>
                  </a:lnTo>
                  <a:cubicBezTo>
                    <a:pt x="165" y="713"/>
                    <a:pt x="178" y="660"/>
                    <a:pt x="183" y="639"/>
                  </a:cubicBezTo>
                  <a:cubicBezTo>
                    <a:pt x="197" y="586"/>
                    <a:pt x="197" y="585"/>
                    <a:pt x="224" y="540"/>
                  </a:cubicBezTo>
                  <a:cubicBezTo>
                    <a:pt x="269" y="472"/>
                    <a:pt x="339" y="393"/>
                    <a:pt x="448" y="393"/>
                  </a:cubicBezTo>
                  <a:cubicBezTo>
                    <a:pt x="526" y="393"/>
                    <a:pt x="530" y="457"/>
                    <a:pt x="530" y="490"/>
                  </a:cubicBezTo>
                  <a:cubicBezTo>
                    <a:pt x="530" y="574"/>
                    <a:pt x="470" y="728"/>
                    <a:pt x="448" y="787"/>
                  </a:cubicBezTo>
                  <a:cubicBezTo>
                    <a:pt x="432" y="826"/>
                    <a:pt x="427" y="839"/>
                    <a:pt x="427" y="862"/>
                  </a:cubicBezTo>
                  <a:cubicBezTo>
                    <a:pt x="427" y="936"/>
                    <a:pt x="488" y="982"/>
                    <a:pt x="559" y="982"/>
                  </a:cubicBezTo>
                  <a:cubicBezTo>
                    <a:pt x="698" y="982"/>
                    <a:pt x="760" y="790"/>
                    <a:pt x="760" y="769"/>
                  </a:cubicBezTo>
                  <a:cubicBezTo>
                    <a:pt x="760" y="751"/>
                    <a:pt x="741" y="751"/>
                    <a:pt x="737" y="751"/>
                  </a:cubicBezTo>
                  <a:cubicBezTo>
                    <a:pt x="718" y="751"/>
                    <a:pt x="716" y="759"/>
                    <a:pt x="711" y="775"/>
                  </a:cubicBezTo>
                  <a:cubicBezTo>
                    <a:pt x="679" y="886"/>
                    <a:pt x="618" y="943"/>
                    <a:pt x="563" y="943"/>
                  </a:cubicBezTo>
                  <a:cubicBezTo>
                    <a:pt x="534" y="943"/>
                    <a:pt x="528" y="924"/>
                    <a:pt x="528" y="894"/>
                  </a:cubicBezTo>
                  <a:cubicBezTo>
                    <a:pt x="528" y="862"/>
                    <a:pt x="535" y="844"/>
                    <a:pt x="560" y="782"/>
                  </a:cubicBezTo>
                  <a:cubicBezTo>
                    <a:pt x="577" y="738"/>
                    <a:pt x="634" y="590"/>
                    <a:pt x="634" y="512"/>
                  </a:cubicBezTo>
                  <a:cubicBezTo>
                    <a:pt x="634" y="490"/>
                    <a:pt x="634" y="432"/>
                    <a:pt x="583" y="391"/>
                  </a:cubicBezTo>
                  <a:cubicBezTo>
                    <a:pt x="559" y="373"/>
                    <a:pt x="519" y="353"/>
                    <a:pt x="453" y="353"/>
                  </a:cubicBezTo>
                  <a:cubicBezTo>
                    <a:pt x="352" y="353"/>
                    <a:pt x="277" y="409"/>
                    <a:pt x="226" y="469"/>
                  </a:cubicBezTo>
                  <a:lnTo>
                    <a:pt x="332" y="43"/>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8" name="Freeform 51">
              <a:extLst>
                <a:ext uri="{FF2B5EF4-FFF2-40B4-BE49-F238E27FC236}">
                  <a16:creationId xmlns:a16="http://schemas.microsoft.com/office/drawing/2014/main" id="{328BD077-814E-4121-911D-4D6A63055677}"/>
                </a:ext>
              </a:extLst>
            </p:cNvPr>
            <p:cNvSpPr>
              <a:spLocks/>
            </p:cNvSpPr>
            <p:nvPr/>
          </p:nvSpPr>
          <p:spPr bwMode="auto">
            <a:xfrm>
              <a:off x="5484813" y="2870200"/>
              <a:ext cx="34925" cy="46038"/>
            </a:xfrm>
            <a:custGeom>
              <a:avLst/>
              <a:gdLst>
                <a:gd name="T0" fmla="*/ 496 w 496"/>
                <a:gd name="T1" fmla="*/ 471 h 663"/>
                <a:gd name="T2" fmla="*/ 454 w 496"/>
                <a:gd name="T3" fmla="*/ 471 h 663"/>
                <a:gd name="T4" fmla="*/ 425 w 496"/>
                <a:gd name="T5" fmla="*/ 562 h 663"/>
                <a:gd name="T6" fmla="*/ 318 w 496"/>
                <a:gd name="T7" fmla="*/ 568 h 663"/>
                <a:gd name="T8" fmla="*/ 123 w 496"/>
                <a:gd name="T9" fmla="*/ 568 h 663"/>
                <a:gd name="T10" fmla="*/ 322 w 496"/>
                <a:gd name="T11" fmla="*/ 423 h 663"/>
                <a:gd name="T12" fmla="*/ 496 w 496"/>
                <a:gd name="T13" fmla="*/ 198 h 663"/>
                <a:gd name="T14" fmla="*/ 233 w 496"/>
                <a:gd name="T15" fmla="*/ 0 h 663"/>
                <a:gd name="T16" fmla="*/ 0 w 496"/>
                <a:gd name="T17" fmla="*/ 175 h 663"/>
                <a:gd name="T18" fmla="*/ 58 w 496"/>
                <a:gd name="T19" fmla="*/ 236 h 663"/>
                <a:gd name="T20" fmla="*/ 116 w 496"/>
                <a:gd name="T21" fmla="*/ 177 h 663"/>
                <a:gd name="T22" fmla="*/ 60 w 496"/>
                <a:gd name="T23" fmla="*/ 119 h 663"/>
                <a:gd name="T24" fmla="*/ 212 w 496"/>
                <a:gd name="T25" fmla="*/ 44 h 663"/>
                <a:gd name="T26" fmla="*/ 390 w 496"/>
                <a:gd name="T27" fmla="*/ 199 h 663"/>
                <a:gd name="T28" fmla="*/ 254 w 496"/>
                <a:gd name="T29" fmla="*/ 411 h 663"/>
                <a:gd name="T30" fmla="*/ 11 w 496"/>
                <a:gd name="T31" fmla="*/ 617 h 663"/>
                <a:gd name="T32" fmla="*/ 0 w 496"/>
                <a:gd name="T33" fmla="*/ 634 h 663"/>
                <a:gd name="T34" fmla="*/ 0 w 496"/>
                <a:gd name="T35" fmla="*/ 663 h 663"/>
                <a:gd name="T36" fmla="*/ 463 w 496"/>
                <a:gd name="T37" fmla="*/ 663 h 663"/>
                <a:gd name="T38" fmla="*/ 496 w 496"/>
                <a:gd name="T39" fmla="*/ 471 h 6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6" h="663">
                  <a:moveTo>
                    <a:pt x="496" y="471"/>
                  </a:moveTo>
                  <a:lnTo>
                    <a:pt x="454" y="471"/>
                  </a:lnTo>
                  <a:cubicBezTo>
                    <a:pt x="451" y="490"/>
                    <a:pt x="441" y="552"/>
                    <a:pt x="425" y="562"/>
                  </a:cubicBezTo>
                  <a:cubicBezTo>
                    <a:pt x="417" y="568"/>
                    <a:pt x="333" y="568"/>
                    <a:pt x="318" y="568"/>
                  </a:cubicBezTo>
                  <a:lnTo>
                    <a:pt x="123" y="568"/>
                  </a:lnTo>
                  <a:cubicBezTo>
                    <a:pt x="189" y="519"/>
                    <a:pt x="263" y="463"/>
                    <a:pt x="322" y="423"/>
                  </a:cubicBezTo>
                  <a:cubicBezTo>
                    <a:pt x="412" y="362"/>
                    <a:pt x="496" y="304"/>
                    <a:pt x="496" y="198"/>
                  </a:cubicBezTo>
                  <a:cubicBezTo>
                    <a:pt x="496" y="70"/>
                    <a:pt x="376" y="0"/>
                    <a:pt x="233" y="0"/>
                  </a:cubicBezTo>
                  <a:cubicBezTo>
                    <a:pt x="98" y="0"/>
                    <a:pt x="0" y="77"/>
                    <a:pt x="0" y="175"/>
                  </a:cubicBezTo>
                  <a:cubicBezTo>
                    <a:pt x="0" y="227"/>
                    <a:pt x="43" y="236"/>
                    <a:pt x="58" y="236"/>
                  </a:cubicBezTo>
                  <a:cubicBezTo>
                    <a:pt x="84" y="236"/>
                    <a:pt x="116" y="218"/>
                    <a:pt x="116" y="177"/>
                  </a:cubicBezTo>
                  <a:cubicBezTo>
                    <a:pt x="116" y="141"/>
                    <a:pt x="90" y="121"/>
                    <a:pt x="60" y="119"/>
                  </a:cubicBezTo>
                  <a:cubicBezTo>
                    <a:pt x="87" y="73"/>
                    <a:pt x="145" y="44"/>
                    <a:pt x="212" y="44"/>
                  </a:cubicBezTo>
                  <a:cubicBezTo>
                    <a:pt x="308" y="44"/>
                    <a:pt x="390" y="102"/>
                    <a:pt x="390" y="199"/>
                  </a:cubicBezTo>
                  <a:cubicBezTo>
                    <a:pt x="390" y="283"/>
                    <a:pt x="332" y="347"/>
                    <a:pt x="254" y="411"/>
                  </a:cubicBezTo>
                  <a:lnTo>
                    <a:pt x="11" y="617"/>
                  </a:lnTo>
                  <a:cubicBezTo>
                    <a:pt x="2" y="627"/>
                    <a:pt x="1" y="627"/>
                    <a:pt x="0" y="634"/>
                  </a:cubicBezTo>
                  <a:lnTo>
                    <a:pt x="0" y="663"/>
                  </a:lnTo>
                  <a:lnTo>
                    <a:pt x="463" y="663"/>
                  </a:lnTo>
                  <a:lnTo>
                    <a:pt x="496" y="471"/>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pic>
        <p:nvPicPr>
          <p:cNvPr id="6" name="Picture 5">
            <a:extLst>
              <a:ext uri="{FF2B5EF4-FFF2-40B4-BE49-F238E27FC236}">
                <a16:creationId xmlns:a16="http://schemas.microsoft.com/office/drawing/2014/main" id="{C5C82DB9-CA0E-405B-9307-56CF011A0079}"/>
              </a:ext>
            </a:extLst>
          </p:cNvPr>
          <p:cNvPicPr>
            <a:picLocks noChangeAspect="1"/>
          </p:cNvPicPr>
          <p:nvPr>
            <p:custDataLst>
              <p:tags r:id="rId2"/>
            </p:custDataLst>
          </p:nvPr>
        </p:nvPicPr>
        <p:blipFill>
          <a:blip r:embed="rId5">
            <a:extLst>
              <a:ext uri="{28A0092B-C50C-407E-A947-70E740481C1C}">
                <a14:useLocalDpi xmlns:a14="http://schemas.microsoft.com/office/drawing/2010/main" val="0"/>
              </a:ext>
            </a:extLst>
          </a:blip>
          <a:stretch>
            <a:fillRect/>
          </a:stretch>
        </p:blipFill>
        <p:spPr>
          <a:xfrm>
            <a:off x="985560" y="3614824"/>
            <a:ext cx="6807015" cy="2945073"/>
          </a:xfrm>
          <a:prstGeom prst="rect">
            <a:avLst/>
          </a:prstGeom>
        </p:spPr>
      </p:pic>
      <p:sp>
        <p:nvSpPr>
          <p:cNvPr id="59" name="Rectangle 58">
            <a:extLst>
              <a:ext uri="{FF2B5EF4-FFF2-40B4-BE49-F238E27FC236}">
                <a16:creationId xmlns:a16="http://schemas.microsoft.com/office/drawing/2014/main" id="{08A46571-D371-41CC-9388-F71AC1E84836}"/>
              </a:ext>
            </a:extLst>
          </p:cNvPr>
          <p:cNvSpPr/>
          <p:nvPr/>
        </p:nvSpPr>
        <p:spPr>
          <a:xfrm>
            <a:off x="4389067" y="4144004"/>
            <a:ext cx="96715" cy="55537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62" name="Rectangle 61">
            <a:extLst>
              <a:ext uri="{FF2B5EF4-FFF2-40B4-BE49-F238E27FC236}">
                <a16:creationId xmlns:a16="http://schemas.microsoft.com/office/drawing/2014/main" id="{C76A847F-7126-4F5F-A738-6554A6D38C41}"/>
              </a:ext>
            </a:extLst>
          </p:cNvPr>
          <p:cNvSpPr/>
          <p:nvPr/>
        </p:nvSpPr>
        <p:spPr>
          <a:xfrm rot="16200000">
            <a:off x="10173070" y="2885336"/>
            <a:ext cx="96715" cy="132935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64" name="Rectangle 63">
            <a:extLst>
              <a:ext uri="{FF2B5EF4-FFF2-40B4-BE49-F238E27FC236}">
                <a16:creationId xmlns:a16="http://schemas.microsoft.com/office/drawing/2014/main" id="{83104466-C813-402C-BF5D-66BDD9E824A9}"/>
              </a:ext>
            </a:extLst>
          </p:cNvPr>
          <p:cNvSpPr/>
          <p:nvPr/>
        </p:nvSpPr>
        <p:spPr>
          <a:xfrm rot="16200000">
            <a:off x="6223605" y="2423582"/>
            <a:ext cx="96715" cy="222652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65" name="Rectangle 64">
            <a:extLst>
              <a:ext uri="{FF2B5EF4-FFF2-40B4-BE49-F238E27FC236}">
                <a16:creationId xmlns:a16="http://schemas.microsoft.com/office/drawing/2014/main" id="{D04CC22C-25D7-473B-BF8B-F97660C9ED40}"/>
              </a:ext>
            </a:extLst>
          </p:cNvPr>
          <p:cNvSpPr/>
          <p:nvPr/>
        </p:nvSpPr>
        <p:spPr>
          <a:xfrm>
            <a:off x="4607533" y="4949536"/>
            <a:ext cx="96715" cy="55537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66" name="Rectangle 65">
            <a:extLst>
              <a:ext uri="{FF2B5EF4-FFF2-40B4-BE49-F238E27FC236}">
                <a16:creationId xmlns:a16="http://schemas.microsoft.com/office/drawing/2014/main" id="{D151BA94-20CD-4D50-AC2E-65F092EB0682}"/>
              </a:ext>
            </a:extLst>
          </p:cNvPr>
          <p:cNvSpPr/>
          <p:nvPr/>
        </p:nvSpPr>
        <p:spPr>
          <a:xfrm rot="16200000">
            <a:off x="6175796" y="1418330"/>
            <a:ext cx="96715" cy="213593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67" name="Rectangle 66">
            <a:extLst>
              <a:ext uri="{FF2B5EF4-FFF2-40B4-BE49-F238E27FC236}">
                <a16:creationId xmlns:a16="http://schemas.microsoft.com/office/drawing/2014/main" id="{45542862-496E-4403-A8C9-9619CCA3E6D1}"/>
              </a:ext>
            </a:extLst>
          </p:cNvPr>
          <p:cNvSpPr/>
          <p:nvPr/>
        </p:nvSpPr>
        <p:spPr>
          <a:xfrm rot="16200000">
            <a:off x="10179281" y="1752088"/>
            <a:ext cx="96715" cy="147515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pic>
        <p:nvPicPr>
          <p:cNvPr id="68" name="Picture 67">
            <a:extLst>
              <a:ext uri="{FF2B5EF4-FFF2-40B4-BE49-F238E27FC236}">
                <a16:creationId xmlns:a16="http://schemas.microsoft.com/office/drawing/2014/main" id="{22D33FDC-6AFC-4D45-AFE7-13A901CE395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44611" y="1577936"/>
            <a:ext cx="5915002" cy="4073775"/>
          </a:xfrm>
          <a:prstGeom prst="rect">
            <a:avLst/>
          </a:prstGeom>
          <a:ln>
            <a:noFill/>
          </a:ln>
          <a:effectLst>
            <a:outerShdw blurRad="292100" dist="139700" dir="2700000" algn="tl" rotWithShape="0">
              <a:srgbClr val="333333">
                <a:alpha val="65000"/>
              </a:srgbClr>
            </a:outerShdw>
          </a:effectLst>
        </p:spPr>
      </p:pic>
      <p:sp>
        <p:nvSpPr>
          <p:cNvPr id="3" name="TextBox 2">
            <a:extLst>
              <a:ext uri="{FF2B5EF4-FFF2-40B4-BE49-F238E27FC236}">
                <a16:creationId xmlns:a16="http://schemas.microsoft.com/office/drawing/2014/main" id="{13994C57-99E4-4533-9442-B07DBE9A072F}"/>
              </a:ext>
            </a:extLst>
          </p:cNvPr>
          <p:cNvSpPr txBox="1"/>
          <p:nvPr/>
        </p:nvSpPr>
        <p:spPr>
          <a:xfrm>
            <a:off x="9517273" y="2530450"/>
            <a:ext cx="1515343" cy="461665"/>
          </a:xfrm>
          <a:prstGeom prst="rect">
            <a:avLst/>
          </a:prstGeom>
          <a:solidFill>
            <a:srgbClr val="FFFF00"/>
          </a:solidFill>
        </p:spPr>
        <p:txBody>
          <a:bodyPr wrap="square" rtlCol="0">
            <a:spAutoFit/>
          </a:bodyPr>
          <a:lstStyle/>
          <a:p>
            <a:pPr algn="ctr"/>
            <a:r>
              <a:rPr lang="en-GB" sz="2400" dirty="0">
                <a:latin typeface="+mj-lt"/>
              </a:rPr>
              <a:t>TEF</a:t>
            </a:r>
            <a:endParaRPr lang="en-GB" sz="3200" dirty="0">
              <a:latin typeface="+mj-lt"/>
            </a:endParaRPr>
          </a:p>
        </p:txBody>
      </p:sp>
      <p:pic>
        <p:nvPicPr>
          <p:cNvPr id="2" name="Picture 1">
            <a:extLst>
              <a:ext uri="{FF2B5EF4-FFF2-40B4-BE49-F238E27FC236}">
                <a16:creationId xmlns:a16="http://schemas.microsoft.com/office/drawing/2014/main" id="{4E3CB999-A98B-4BC4-8CEB-F06AA66A6CD3}"/>
              </a:ext>
            </a:extLst>
          </p:cNvPr>
          <p:cNvPicPr>
            <a:picLocks noChangeAspect="1"/>
          </p:cNvPicPr>
          <p:nvPr/>
        </p:nvPicPr>
        <p:blipFill>
          <a:blip r:embed="rId7"/>
          <a:stretch>
            <a:fillRect/>
          </a:stretch>
        </p:blipFill>
        <p:spPr>
          <a:xfrm>
            <a:off x="281994" y="3933210"/>
            <a:ext cx="6518823" cy="2602219"/>
          </a:xfrm>
          <a:prstGeom prst="rect">
            <a:avLst/>
          </a:prstGeom>
          <a:ln>
            <a:noFill/>
          </a:ln>
          <a:effectLst>
            <a:outerShdw blurRad="292100" dist="139700" dir="2700000" algn="tl" rotWithShape="0">
              <a:srgbClr val="333333">
                <a:alpha val="65000"/>
              </a:srgbClr>
            </a:outerShdw>
          </a:effectLst>
        </p:spPr>
      </p:pic>
    </p:spTree>
    <p:custDataLst>
      <p:tags r:id="rId1"/>
    </p:custDataLst>
    <p:extLst>
      <p:ext uri="{BB962C8B-B14F-4D97-AF65-F5344CB8AC3E}">
        <p14:creationId xmlns:p14="http://schemas.microsoft.com/office/powerpoint/2010/main" val="231988420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advTm="480">
        <p15:prstTrans prst="pageCurlDouble"/>
      </p:transition>
    </mc:Choice>
    <mc:Fallback xmlns="">
      <p:transition advTm="48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8"/>
                                        </p:tgtEl>
                                        <p:attrNameLst>
                                          <p:attrName>style.visibility</p:attrName>
                                        </p:attrNameLst>
                                      </p:cBhvr>
                                      <p:to>
                                        <p:strVal val="visible"/>
                                      </p:to>
                                    </p:set>
                                    <p:animEffect transition="in" filter="fade">
                                      <p:cBhvr>
                                        <p:cTn id="7" dur="500"/>
                                        <p:tgtEl>
                                          <p:spTgt spid="6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2"/>
                                        </p:tgtEl>
                                      </p:cBhvr>
                                    </p:animEffect>
                                    <p:set>
                                      <p:cBhvr>
                                        <p:cTn id="22" dur="1" fill="hold">
                                          <p:stCondLst>
                                            <p:cond delay="499"/>
                                          </p:stCondLst>
                                        </p:cTn>
                                        <p:tgtEl>
                                          <p:spTgt spid="2"/>
                                        </p:tgtEl>
                                        <p:attrNameLst>
                                          <p:attrName>style.visibility</p:attrName>
                                        </p:attrNameLst>
                                      </p:cBhvr>
                                      <p:to>
                                        <p:strVal val="hidden"/>
                                      </p:to>
                                    </p:set>
                                  </p:childTnLst>
                                </p:cTn>
                              </p:par>
                              <p:par>
                                <p:cTn id="23" presetID="10" presetClass="exit" presetSubtype="0" fill="hold" grpId="1" nodeType="withEffect">
                                  <p:stCondLst>
                                    <p:cond delay="0"/>
                                  </p:stCondLst>
                                  <p:childTnLst>
                                    <p:animEffect transition="out" filter="fade">
                                      <p:cBhvr>
                                        <p:cTn id="24" dur="500"/>
                                        <p:tgtEl>
                                          <p:spTgt spid="3"/>
                                        </p:tgtEl>
                                      </p:cBhvr>
                                    </p:animEffect>
                                    <p:set>
                                      <p:cBhvr>
                                        <p:cTn id="25" dur="1" fill="hold">
                                          <p:stCondLst>
                                            <p:cond delay="499"/>
                                          </p:stCondLst>
                                        </p:cTn>
                                        <p:tgtEl>
                                          <p:spTgt spid="3"/>
                                        </p:tgtEl>
                                        <p:attrNameLst>
                                          <p:attrName>style.visibility</p:attrName>
                                        </p:attrNameLst>
                                      </p:cBhvr>
                                      <p:to>
                                        <p:strVal val="hidden"/>
                                      </p:to>
                                    </p:set>
                                  </p:childTnLst>
                                </p:cTn>
                              </p:par>
                              <p:par>
                                <p:cTn id="26" presetID="10" presetClass="exit" presetSubtype="0" fill="hold" nodeType="withEffect">
                                  <p:stCondLst>
                                    <p:cond delay="0"/>
                                  </p:stCondLst>
                                  <p:childTnLst>
                                    <p:animEffect transition="out" filter="fade">
                                      <p:cBhvr>
                                        <p:cTn id="27" dur="500"/>
                                        <p:tgtEl>
                                          <p:spTgt spid="68"/>
                                        </p:tgtEl>
                                      </p:cBhvr>
                                    </p:animEffect>
                                    <p:set>
                                      <p:cBhvr>
                                        <p:cTn id="28" dur="1" fill="hold">
                                          <p:stCondLst>
                                            <p:cond delay="499"/>
                                          </p:stCondLst>
                                        </p:cTn>
                                        <p:tgtEl>
                                          <p:spTgt spid="68"/>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22" presetClass="entr" presetSubtype="1" fill="hold" grpId="0" nodeType="clickEffect">
                                  <p:stCondLst>
                                    <p:cond delay="0"/>
                                  </p:stCondLst>
                                  <p:childTnLst>
                                    <p:set>
                                      <p:cBhvr>
                                        <p:cTn id="32" dur="1" fill="hold">
                                          <p:stCondLst>
                                            <p:cond delay="0"/>
                                          </p:stCondLst>
                                        </p:cTn>
                                        <p:tgtEl>
                                          <p:spTgt spid="59"/>
                                        </p:tgtEl>
                                        <p:attrNameLst>
                                          <p:attrName>style.visibility</p:attrName>
                                        </p:attrNameLst>
                                      </p:cBhvr>
                                      <p:to>
                                        <p:strVal val="visible"/>
                                      </p:to>
                                    </p:set>
                                    <p:animEffect transition="in" filter="wipe(up)">
                                      <p:cBhvr>
                                        <p:cTn id="33" dur="500"/>
                                        <p:tgtEl>
                                          <p:spTgt spid="59"/>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grpId="0" nodeType="clickEffect">
                                  <p:stCondLst>
                                    <p:cond delay="0"/>
                                  </p:stCondLst>
                                  <p:childTnLst>
                                    <p:set>
                                      <p:cBhvr>
                                        <p:cTn id="37" dur="1" fill="hold">
                                          <p:stCondLst>
                                            <p:cond delay="0"/>
                                          </p:stCondLst>
                                        </p:cTn>
                                        <p:tgtEl>
                                          <p:spTgt spid="62"/>
                                        </p:tgtEl>
                                        <p:attrNameLst>
                                          <p:attrName>style.visibility</p:attrName>
                                        </p:attrNameLst>
                                      </p:cBhvr>
                                      <p:to>
                                        <p:strVal val="visible"/>
                                      </p:to>
                                    </p:set>
                                    <p:animEffect transition="in" filter="wipe(left)">
                                      <p:cBhvr>
                                        <p:cTn id="38" dur="500"/>
                                        <p:tgtEl>
                                          <p:spTgt spid="62"/>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xit" presetSubtype="8" fill="hold" grpId="1" nodeType="clickEffect">
                                  <p:stCondLst>
                                    <p:cond delay="0"/>
                                  </p:stCondLst>
                                  <p:childTnLst>
                                    <p:animEffect transition="out" filter="wipe(left)">
                                      <p:cBhvr>
                                        <p:cTn id="42" dur="500"/>
                                        <p:tgtEl>
                                          <p:spTgt spid="62"/>
                                        </p:tgtEl>
                                      </p:cBhvr>
                                    </p:animEffect>
                                    <p:set>
                                      <p:cBhvr>
                                        <p:cTn id="43" dur="1" fill="hold">
                                          <p:stCondLst>
                                            <p:cond delay="499"/>
                                          </p:stCondLst>
                                        </p:cTn>
                                        <p:tgtEl>
                                          <p:spTgt spid="62"/>
                                        </p:tgtEl>
                                        <p:attrNameLst>
                                          <p:attrName>style.visibility</p:attrName>
                                        </p:attrNameLst>
                                      </p:cBhvr>
                                      <p:to>
                                        <p:strVal val="hidden"/>
                                      </p:to>
                                    </p:se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grpId="0" nodeType="clickEffect">
                                  <p:stCondLst>
                                    <p:cond delay="0"/>
                                  </p:stCondLst>
                                  <p:childTnLst>
                                    <p:set>
                                      <p:cBhvr>
                                        <p:cTn id="47" dur="1" fill="hold">
                                          <p:stCondLst>
                                            <p:cond delay="0"/>
                                          </p:stCondLst>
                                        </p:cTn>
                                        <p:tgtEl>
                                          <p:spTgt spid="64"/>
                                        </p:tgtEl>
                                        <p:attrNameLst>
                                          <p:attrName>style.visibility</p:attrName>
                                        </p:attrNameLst>
                                      </p:cBhvr>
                                      <p:to>
                                        <p:strVal val="visible"/>
                                      </p:to>
                                    </p:set>
                                    <p:animEffect transition="in" filter="wipe(left)">
                                      <p:cBhvr>
                                        <p:cTn id="48" dur="500"/>
                                        <p:tgtEl>
                                          <p:spTgt spid="64"/>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xit" presetSubtype="8" fill="hold" grpId="1" nodeType="clickEffect">
                                  <p:stCondLst>
                                    <p:cond delay="0"/>
                                  </p:stCondLst>
                                  <p:childTnLst>
                                    <p:animEffect transition="out" filter="wipe(left)">
                                      <p:cBhvr>
                                        <p:cTn id="52" dur="500"/>
                                        <p:tgtEl>
                                          <p:spTgt spid="64"/>
                                        </p:tgtEl>
                                      </p:cBhvr>
                                    </p:animEffect>
                                    <p:set>
                                      <p:cBhvr>
                                        <p:cTn id="53" dur="1" fill="hold">
                                          <p:stCondLst>
                                            <p:cond delay="499"/>
                                          </p:stCondLst>
                                        </p:cTn>
                                        <p:tgtEl>
                                          <p:spTgt spid="64"/>
                                        </p:tgtEl>
                                        <p:attrNameLst>
                                          <p:attrName>style.visibility</p:attrName>
                                        </p:attrNameLst>
                                      </p:cBhvr>
                                      <p:to>
                                        <p:strVal val="hidden"/>
                                      </p:to>
                                    </p:set>
                                  </p:childTnLst>
                                </p:cTn>
                              </p:par>
                            </p:childTnLst>
                          </p:cTn>
                        </p:par>
                      </p:childTnLst>
                    </p:cTn>
                  </p:par>
                  <p:par>
                    <p:cTn id="54" fill="hold">
                      <p:stCondLst>
                        <p:cond delay="indefinite"/>
                      </p:stCondLst>
                      <p:childTnLst>
                        <p:par>
                          <p:cTn id="55" fill="hold">
                            <p:stCondLst>
                              <p:cond delay="0"/>
                            </p:stCondLst>
                            <p:childTnLst>
                              <p:par>
                                <p:cTn id="56" presetID="22" presetClass="exit" presetSubtype="1" fill="hold" grpId="1" nodeType="clickEffect">
                                  <p:stCondLst>
                                    <p:cond delay="0"/>
                                  </p:stCondLst>
                                  <p:childTnLst>
                                    <p:animEffect transition="out" filter="wipe(up)">
                                      <p:cBhvr>
                                        <p:cTn id="57" dur="500"/>
                                        <p:tgtEl>
                                          <p:spTgt spid="59"/>
                                        </p:tgtEl>
                                      </p:cBhvr>
                                    </p:animEffect>
                                    <p:set>
                                      <p:cBhvr>
                                        <p:cTn id="58" dur="1" fill="hold">
                                          <p:stCondLst>
                                            <p:cond delay="499"/>
                                          </p:stCondLst>
                                        </p:cTn>
                                        <p:tgtEl>
                                          <p:spTgt spid="59"/>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22" presetClass="entr" presetSubtype="1" fill="hold" grpId="0" nodeType="clickEffect">
                                  <p:stCondLst>
                                    <p:cond delay="0"/>
                                  </p:stCondLst>
                                  <p:childTnLst>
                                    <p:set>
                                      <p:cBhvr>
                                        <p:cTn id="62" dur="1" fill="hold">
                                          <p:stCondLst>
                                            <p:cond delay="0"/>
                                          </p:stCondLst>
                                        </p:cTn>
                                        <p:tgtEl>
                                          <p:spTgt spid="65"/>
                                        </p:tgtEl>
                                        <p:attrNameLst>
                                          <p:attrName>style.visibility</p:attrName>
                                        </p:attrNameLst>
                                      </p:cBhvr>
                                      <p:to>
                                        <p:strVal val="visible"/>
                                      </p:to>
                                    </p:set>
                                    <p:animEffect transition="in" filter="wipe(up)">
                                      <p:cBhvr>
                                        <p:cTn id="63" dur="500"/>
                                        <p:tgtEl>
                                          <p:spTgt spid="65"/>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8" fill="hold" grpId="0" nodeType="clickEffect">
                                  <p:stCondLst>
                                    <p:cond delay="0"/>
                                  </p:stCondLst>
                                  <p:childTnLst>
                                    <p:set>
                                      <p:cBhvr>
                                        <p:cTn id="67" dur="1" fill="hold">
                                          <p:stCondLst>
                                            <p:cond delay="0"/>
                                          </p:stCondLst>
                                        </p:cTn>
                                        <p:tgtEl>
                                          <p:spTgt spid="66"/>
                                        </p:tgtEl>
                                        <p:attrNameLst>
                                          <p:attrName>style.visibility</p:attrName>
                                        </p:attrNameLst>
                                      </p:cBhvr>
                                      <p:to>
                                        <p:strVal val="visible"/>
                                      </p:to>
                                    </p:set>
                                    <p:animEffect transition="in" filter="wipe(left)">
                                      <p:cBhvr>
                                        <p:cTn id="68" dur="500"/>
                                        <p:tgtEl>
                                          <p:spTgt spid="66"/>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xit" presetSubtype="8" fill="hold" grpId="1" nodeType="clickEffect">
                                  <p:stCondLst>
                                    <p:cond delay="0"/>
                                  </p:stCondLst>
                                  <p:childTnLst>
                                    <p:animEffect transition="out" filter="wipe(left)">
                                      <p:cBhvr>
                                        <p:cTn id="72" dur="500"/>
                                        <p:tgtEl>
                                          <p:spTgt spid="66"/>
                                        </p:tgtEl>
                                      </p:cBhvr>
                                    </p:animEffect>
                                    <p:set>
                                      <p:cBhvr>
                                        <p:cTn id="73" dur="1" fill="hold">
                                          <p:stCondLst>
                                            <p:cond delay="499"/>
                                          </p:stCondLst>
                                        </p:cTn>
                                        <p:tgtEl>
                                          <p:spTgt spid="66"/>
                                        </p:tgtEl>
                                        <p:attrNameLst>
                                          <p:attrName>style.visibility</p:attrName>
                                        </p:attrNameLst>
                                      </p:cBhvr>
                                      <p:to>
                                        <p:strVal val="hidden"/>
                                      </p:to>
                                    </p:set>
                                  </p:childTnLst>
                                </p:cTn>
                              </p:par>
                            </p:childTnLst>
                          </p:cTn>
                        </p:par>
                      </p:childTnLst>
                    </p:cTn>
                  </p:par>
                  <p:par>
                    <p:cTn id="74" fill="hold">
                      <p:stCondLst>
                        <p:cond delay="indefinite"/>
                      </p:stCondLst>
                      <p:childTnLst>
                        <p:par>
                          <p:cTn id="75" fill="hold">
                            <p:stCondLst>
                              <p:cond delay="0"/>
                            </p:stCondLst>
                            <p:childTnLst>
                              <p:par>
                                <p:cTn id="76" presetID="22" presetClass="entr" presetSubtype="8" fill="hold" grpId="0" nodeType="clickEffect">
                                  <p:stCondLst>
                                    <p:cond delay="0"/>
                                  </p:stCondLst>
                                  <p:childTnLst>
                                    <p:set>
                                      <p:cBhvr>
                                        <p:cTn id="77" dur="1" fill="hold">
                                          <p:stCondLst>
                                            <p:cond delay="0"/>
                                          </p:stCondLst>
                                        </p:cTn>
                                        <p:tgtEl>
                                          <p:spTgt spid="67"/>
                                        </p:tgtEl>
                                        <p:attrNameLst>
                                          <p:attrName>style.visibility</p:attrName>
                                        </p:attrNameLst>
                                      </p:cBhvr>
                                      <p:to>
                                        <p:strVal val="visible"/>
                                      </p:to>
                                    </p:set>
                                    <p:animEffect transition="in" filter="wipe(left)">
                                      <p:cBhvr>
                                        <p:cTn id="78" dur="500"/>
                                        <p:tgtEl>
                                          <p:spTgt spid="67"/>
                                        </p:tgtEl>
                                      </p:cBhvr>
                                    </p:animEffect>
                                  </p:childTnLst>
                                </p:cTn>
                              </p:par>
                            </p:childTnLst>
                          </p:cTn>
                        </p:par>
                      </p:childTnLst>
                    </p:cTn>
                  </p:par>
                  <p:par>
                    <p:cTn id="79" fill="hold">
                      <p:stCondLst>
                        <p:cond delay="indefinite"/>
                      </p:stCondLst>
                      <p:childTnLst>
                        <p:par>
                          <p:cTn id="80" fill="hold">
                            <p:stCondLst>
                              <p:cond delay="0"/>
                            </p:stCondLst>
                            <p:childTnLst>
                              <p:par>
                                <p:cTn id="81" presetID="22" presetClass="exit" presetSubtype="8" fill="hold" grpId="1" nodeType="clickEffect">
                                  <p:stCondLst>
                                    <p:cond delay="0"/>
                                  </p:stCondLst>
                                  <p:childTnLst>
                                    <p:animEffect transition="out" filter="wipe(left)">
                                      <p:cBhvr>
                                        <p:cTn id="82" dur="500"/>
                                        <p:tgtEl>
                                          <p:spTgt spid="67"/>
                                        </p:tgtEl>
                                      </p:cBhvr>
                                    </p:animEffect>
                                    <p:set>
                                      <p:cBhvr>
                                        <p:cTn id="83" dur="1" fill="hold">
                                          <p:stCondLst>
                                            <p:cond delay="499"/>
                                          </p:stCondLst>
                                        </p:cTn>
                                        <p:tgtEl>
                                          <p:spTgt spid="67"/>
                                        </p:tgtEl>
                                        <p:attrNameLst>
                                          <p:attrName>style.visibility</p:attrName>
                                        </p:attrNameLst>
                                      </p:cBhvr>
                                      <p:to>
                                        <p:strVal val="hidden"/>
                                      </p:to>
                                    </p:set>
                                  </p:childTnLst>
                                </p:cTn>
                              </p:par>
                            </p:childTnLst>
                          </p:cTn>
                        </p:par>
                      </p:childTnLst>
                    </p:cTn>
                  </p:par>
                  <p:par>
                    <p:cTn id="84" fill="hold">
                      <p:stCondLst>
                        <p:cond delay="indefinite"/>
                      </p:stCondLst>
                      <p:childTnLst>
                        <p:par>
                          <p:cTn id="85" fill="hold">
                            <p:stCondLst>
                              <p:cond delay="0"/>
                            </p:stCondLst>
                            <p:childTnLst>
                              <p:par>
                                <p:cTn id="86" presetID="22" presetClass="exit" presetSubtype="1" fill="hold" grpId="1" nodeType="clickEffect">
                                  <p:stCondLst>
                                    <p:cond delay="0"/>
                                  </p:stCondLst>
                                  <p:childTnLst>
                                    <p:animEffect transition="out" filter="wipe(up)">
                                      <p:cBhvr>
                                        <p:cTn id="87" dur="500"/>
                                        <p:tgtEl>
                                          <p:spTgt spid="65"/>
                                        </p:tgtEl>
                                      </p:cBhvr>
                                    </p:animEffect>
                                    <p:set>
                                      <p:cBhvr>
                                        <p:cTn id="88" dur="1" fill="hold">
                                          <p:stCondLst>
                                            <p:cond delay="499"/>
                                          </p:stCondLst>
                                        </p:cTn>
                                        <p:tgtEl>
                                          <p:spTgt spid="6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59" grpId="1" animBg="1"/>
      <p:bldP spid="62" grpId="0" animBg="1"/>
      <p:bldP spid="62" grpId="1" animBg="1"/>
      <p:bldP spid="64" grpId="0" animBg="1"/>
      <p:bldP spid="64" grpId="1" animBg="1"/>
      <p:bldP spid="65" grpId="0" animBg="1"/>
      <p:bldP spid="65" grpId="1" animBg="1"/>
      <p:bldP spid="66" grpId="0" animBg="1"/>
      <p:bldP spid="66" grpId="1" animBg="1"/>
      <p:bldP spid="67" grpId="0" animBg="1"/>
      <p:bldP spid="67" grpId="1" animBg="1"/>
      <p:bldP spid="3" grpId="0" animBg="1"/>
      <p:bldP spid="3" grpId="1"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796625E-1886-4755-85EC-B215C0902250}"/>
              </a:ext>
            </a:extLst>
          </p:cNvPr>
          <p:cNvSpPr>
            <a:spLocks noGrp="1"/>
          </p:cNvSpPr>
          <p:nvPr>
            <p:ph type="title"/>
          </p:nvPr>
        </p:nvSpPr>
        <p:spPr/>
        <p:txBody>
          <a:bodyPr/>
          <a:lstStyle/>
          <a:p>
            <a:r>
              <a:rPr lang="en-GB" dirty="0">
                <a:solidFill>
                  <a:schemeClr val="bg1">
                    <a:lumMod val="50000"/>
                  </a:schemeClr>
                </a:solidFill>
              </a:rPr>
              <a:t>An Exact Solution | </a:t>
            </a:r>
            <a:r>
              <a:rPr lang="en-GB" dirty="0"/>
              <a:t>Monomial Assignments</a:t>
            </a:r>
          </a:p>
        </p:txBody>
      </p:sp>
      <p:grpSp>
        <p:nvGrpSpPr>
          <p:cNvPr id="374" name="Group 373">
            <a:extLst>
              <a:ext uri="{FF2B5EF4-FFF2-40B4-BE49-F238E27FC236}">
                <a16:creationId xmlns:a16="http://schemas.microsoft.com/office/drawing/2014/main" id="{D0785613-1162-401F-96D2-30BA0BA34A05}"/>
              </a:ext>
            </a:extLst>
          </p:cNvPr>
          <p:cNvGrpSpPr/>
          <p:nvPr/>
        </p:nvGrpSpPr>
        <p:grpSpPr>
          <a:xfrm>
            <a:off x="990254" y="1764413"/>
            <a:ext cx="953640" cy="222120"/>
            <a:chOff x="990254" y="1764413"/>
            <a:chExt cx="953640" cy="222120"/>
          </a:xfrm>
        </p:grpSpPr>
        <mc:AlternateContent xmlns:mc="http://schemas.openxmlformats.org/markup-compatibility/2006">
          <mc:Choice xmlns:p14="http://schemas.microsoft.com/office/powerpoint/2010/main" Requires="p14">
            <p:contentPart p14:bwMode="auto" r:id="rId4">
              <p14:nvContentPartPr>
                <p14:cNvPr id="367" name="Ink 366">
                  <a:extLst>
                    <a:ext uri="{FF2B5EF4-FFF2-40B4-BE49-F238E27FC236}">
                      <a16:creationId xmlns:a16="http://schemas.microsoft.com/office/drawing/2014/main" id="{A13FC3BC-696A-4080-A6D2-5C4AD706776A}"/>
                    </a:ext>
                  </a:extLst>
                </p14:cNvPr>
                <p14:cNvContentPartPr/>
                <p14:nvPr/>
              </p14:nvContentPartPr>
              <p14:xfrm>
                <a:off x="990254" y="1764413"/>
                <a:ext cx="149040" cy="222120"/>
              </p14:xfrm>
            </p:contentPart>
          </mc:Choice>
          <mc:Fallback>
            <p:pic>
              <p:nvPicPr>
                <p:cNvPr id="367" name="Ink 366">
                  <a:extLst>
                    <a:ext uri="{FF2B5EF4-FFF2-40B4-BE49-F238E27FC236}">
                      <a16:creationId xmlns:a16="http://schemas.microsoft.com/office/drawing/2014/main" id="{A13FC3BC-696A-4080-A6D2-5C4AD706776A}"/>
                    </a:ext>
                  </a:extLst>
                </p:cNvPr>
                <p:cNvPicPr/>
                <p:nvPr/>
              </p:nvPicPr>
              <p:blipFill>
                <a:blip r:embed="rId5"/>
                <a:stretch>
                  <a:fillRect/>
                </a:stretch>
              </p:blipFill>
              <p:spPr>
                <a:xfrm>
                  <a:off x="981614" y="1755773"/>
                  <a:ext cx="166680" cy="23976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368" name="Ink 367">
                  <a:extLst>
                    <a:ext uri="{FF2B5EF4-FFF2-40B4-BE49-F238E27FC236}">
                      <a16:creationId xmlns:a16="http://schemas.microsoft.com/office/drawing/2014/main" id="{69FBFCFC-72DA-4950-A9A0-4E6E151F2F96}"/>
                    </a:ext>
                  </a:extLst>
                </p14:cNvPr>
                <p14:cNvContentPartPr/>
                <p14:nvPr/>
              </p14:nvContentPartPr>
              <p14:xfrm>
                <a:off x="1126694" y="1853693"/>
                <a:ext cx="121680" cy="116640"/>
              </p14:xfrm>
            </p:contentPart>
          </mc:Choice>
          <mc:Fallback>
            <p:pic>
              <p:nvPicPr>
                <p:cNvPr id="368" name="Ink 367">
                  <a:extLst>
                    <a:ext uri="{FF2B5EF4-FFF2-40B4-BE49-F238E27FC236}">
                      <a16:creationId xmlns:a16="http://schemas.microsoft.com/office/drawing/2014/main" id="{69FBFCFC-72DA-4950-A9A0-4E6E151F2F96}"/>
                    </a:ext>
                  </a:extLst>
                </p:cNvPr>
                <p:cNvPicPr/>
                <p:nvPr/>
              </p:nvPicPr>
              <p:blipFill>
                <a:blip r:embed="rId7"/>
                <a:stretch>
                  <a:fillRect/>
                </a:stretch>
              </p:blipFill>
              <p:spPr>
                <a:xfrm>
                  <a:off x="1117694" y="1845053"/>
                  <a:ext cx="139320" cy="13428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369" name="Ink 368">
                  <a:extLst>
                    <a:ext uri="{FF2B5EF4-FFF2-40B4-BE49-F238E27FC236}">
                      <a16:creationId xmlns:a16="http://schemas.microsoft.com/office/drawing/2014/main" id="{41DD733E-8261-43F0-8BCA-4093DF2EC416}"/>
                    </a:ext>
                  </a:extLst>
                </p14:cNvPr>
                <p14:cNvContentPartPr/>
                <p14:nvPr/>
              </p14:nvContentPartPr>
              <p14:xfrm>
                <a:off x="1305974" y="1863053"/>
                <a:ext cx="151560" cy="79200"/>
              </p14:xfrm>
            </p:contentPart>
          </mc:Choice>
          <mc:Fallback>
            <p:pic>
              <p:nvPicPr>
                <p:cNvPr id="369" name="Ink 368">
                  <a:extLst>
                    <a:ext uri="{FF2B5EF4-FFF2-40B4-BE49-F238E27FC236}">
                      <a16:creationId xmlns:a16="http://schemas.microsoft.com/office/drawing/2014/main" id="{41DD733E-8261-43F0-8BCA-4093DF2EC416}"/>
                    </a:ext>
                  </a:extLst>
                </p:cNvPr>
                <p:cNvPicPr/>
                <p:nvPr/>
              </p:nvPicPr>
              <p:blipFill>
                <a:blip r:embed="rId9"/>
                <a:stretch>
                  <a:fillRect/>
                </a:stretch>
              </p:blipFill>
              <p:spPr>
                <a:xfrm>
                  <a:off x="1297334" y="1854053"/>
                  <a:ext cx="169200" cy="9684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370" name="Ink 369">
                  <a:extLst>
                    <a:ext uri="{FF2B5EF4-FFF2-40B4-BE49-F238E27FC236}">
                      <a16:creationId xmlns:a16="http://schemas.microsoft.com/office/drawing/2014/main" id="{69B65C83-DEEF-48B2-BED8-EF4DF3853F04}"/>
                    </a:ext>
                  </a:extLst>
                </p14:cNvPr>
                <p14:cNvContentPartPr/>
                <p14:nvPr/>
              </p14:nvContentPartPr>
              <p14:xfrm>
                <a:off x="1526654" y="1854773"/>
                <a:ext cx="158040" cy="74880"/>
              </p14:xfrm>
            </p:contentPart>
          </mc:Choice>
          <mc:Fallback>
            <p:pic>
              <p:nvPicPr>
                <p:cNvPr id="370" name="Ink 369">
                  <a:extLst>
                    <a:ext uri="{FF2B5EF4-FFF2-40B4-BE49-F238E27FC236}">
                      <a16:creationId xmlns:a16="http://schemas.microsoft.com/office/drawing/2014/main" id="{69B65C83-DEEF-48B2-BED8-EF4DF3853F04}"/>
                    </a:ext>
                  </a:extLst>
                </p:cNvPr>
                <p:cNvPicPr/>
                <p:nvPr/>
              </p:nvPicPr>
              <p:blipFill>
                <a:blip r:embed="rId11"/>
                <a:stretch>
                  <a:fillRect/>
                </a:stretch>
              </p:blipFill>
              <p:spPr>
                <a:xfrm>
                  <a:off x="1517654" y="1845773"/>
                  <a:ext cx="175680" cy="9252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371" name="Ink 370">
                  <a:extLst>
                    <a:ext uri="{FF2B5EF4-FFF2-40B4-BE49-F238E27FC236}">
                      <a16:creationId xmlns:a16="http://schemas.microsoft.com/office/drawing/2014/main" id="{CC0EA967-6A96-4B7F-97C8-C67FACB97A27}"/>
                    </a:ext>
                  </a:extLst>
                </p14:cNvPr>
                <p14:cNvContentPartPr/>
                <p14:nvPr/>
              </p14:nvContentPartPr>
              <p14:xfrm>
                <a:off x="1760294" y="1845413"/>
                <a:ext cx="97560" cy="103680"/>
              </p14:xfrm>
            </p:contentPart>
          </mc:Choice>
          <mc:Fallback>
            <p:pic>
              <p:nvPicPr>
                <p:cNvPr id="371" name="Ink 370">
                  <a:extLst>
                    <a:ext uri="{FF2B5EF4-FFF2-40B4-BE49-F238E27FC236}">
                      <a16:creationId xmlns:a16="http://schemas.microsoft.com/office/drawing/2014/main" id="{CC0EA967-6A96-4B7F-97C8-C67FACB97A27}"/>
                    </a:ext>
                  </a:extLst>
                </p:cNvPr>
                <p:cNvPicPr/>
                <p:nvPr/>
              </p:nvPicPr>
              <p:blipFill>
                <a:blip r:embed="rId13"/>
                <a:stretch>
                  <a:fillRect/>
                </a:stretch>
              </p:blipFill>
              <p:spPr>
                <a:xfrm>
                  <a:off x="1751294" y="1836773"/>
                  <a:ext cx="115200" cy="12132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372" name="Ink 371">
                  <a:extLst>
                    <a:ext uri="{FF2B5EF4-FFF2-40B4-BE49-F238E27FC236}">
                      <a16:creationId xmlns:a16="http://schemas.microsoft.com/office/drawing/2014/main" id="{A26ADEE8-7A91-4D3B-A526-C7A12EF59675}"/>
                    </a:ext>
                  </a:extLst>
                </p14:cNvPr>
                <p14:cNvContentPartPr/>
                <p14:nvPr/>
              </p14:nvContentPartPr>
              <p14:xfrm>
                <a:off x="1922294" y="1849373"/>
                <a:ext cx="7560" cy="9360"/>
              </p14:xfrm>
            </p:contentPart>
          </mc:Choice>
          <mc:Fallback>
            <p:pic>
              <p:nvPicPr>
                <p:cNvPr id="372" name="Ink 371">
                  <a:extLst>
                    <a:ext uri="{FF2B5EF4-FFF2-40B4-BE49-F238E27FC236}">
                      <a16:creationId xmlns:a16="http://schemas.microsoft.com/office/drawing/2014/main" id="{A26ADEE8-7A91-4D3B-A526-C7A12EF59675}"/>
                    </a:ext>
                  </a:extLst>
                </p:cNvPr>
                <p:cNvPicPr/>
                <p:nvPr/>
              </p:nvPicPr>
              <p:blipFill>
                <a:blip r:embed="rId15"/>
                <a:stretch>
                  <a:fillRect/>
                </a:stretch>
              </p:blipFill>
              <p:spPr>
                <a:xfrm>
                  <a:off x="1913294" y="1840733"/>
                  <a:ext cx="25200" cy="2700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373" name="Ink 372">
                  <a:extLst>
                    <a:ext uri="{FF2B5EF4-FFF2-40B4-BE49-F238E27FC236}">
                      <a16:creationId xmlns:a16="http://schemas.microsoft.com/office/drawing/2014/main" id="{D3A64164-8557-4A75-B808-85B7216FF965}"/>
                    </a:ext>
                  </a:extLst>
                </p14:cNvPr>
                <p14:cNvContentPartPr/>
                <p14:nvPr/>
              </p14:nvContentPartPr>
              <p14:xfrm>
                <a:off x="1941374" y="1918853"/>
                <a:ext cx="2520" cy="2520"/>
              </p14:xfrm>
            </p:contentPart>
          </mc:Choice>
          <mc:Fallback>
            <p:pic>
              <p:nvPicPr>
                <p:cNvPr id="373" name="Ink 372">
                  <a:extLst>
                    <a:ext uri="{FF2B5EF4-FFF2-40B4-BE49-F238E27FC236}">
                      <a16:creationId xmlns:a16="http://schemas.microsoft.com/office/drawing/2014/main" id="{D3A64164-8557-4A75-B808-85B7216FF965}"/>
                    </a:ext>
                  </a:extLst>
                </p:cNvPr>
                <p:cNvPicPr/>
                <p:nvPr/>
              </p:nvPicPr>
              <p:blipFill>
                <a:blip r:embed="rId17"/>
                <a:stretch>
                  <a:fillRect/>
                </a:stretch>
              </p:blipFill>
              <p:spPr>
                <a:xfrm>
                  <a:off x="1932374" y="1909853"/>
                  <a:ext cx="20160" cy="20160"/>
                </a:xfrm>
                <a:prstGeom prst="rect">
                  <a:avLst/>
                </a:prstGeom>
              </p:spPr>
            </p:pic>
          </mc:Fallback>
        </mc:AlternateContent>
      </p:grpSp>
      <p:grpSp>
        <p:nvGrpSpPr>
          <p:cNvPr id="209" name="Group 208">
            <a:extLst>
              <a:ext uri="{FF2B5EF4-FFF2-40B4-BE49-F238E27FC236}">
                <a16:creationId xmlns:a16="http://schemas.microsoft.com/office/drawing/2014/main" id="{913D5529-8ED4-4C6C-991A-43DD67F3252E}"/>
              </a:ext>
            </a:extLst>
          </p:cNvPr>
          <p:cNvGrpSpPr/>
          <p:nvPr/>
        </p:nvGrpSpPr>
        <p:grpSpPr>
          <a:xfrm>
            <a:off x="2214974" y="1725533"/>
            <a:ext cx="940320" cy="336240"/>
            <a:chOff x="2214974" y="1725533"/>
            <a:chExt cx="940320" cy="336240"/>
          </a:xfrm>
        </p:grpSpPr>
        <mc:AlternateContent xmlns:mc="http://schemas.openxmlformats.org/markup-compatibility/2006">
          <mc:Choice xmlns:p14="http://schemas.microsoft.com/office/powerpoint/2010/main" Requires="p14">
            <p:contentPart p14:bwMode="auto" r:id="rId18">
              <p14:nvContentPartPr>
                <p14:cNvPr id="380" name="Ink 379">
                  <a:extLst>
                    <a:ext uri="{FF2B5EF4-FFF2-40B4-BE49-F238E27FC236}">
                      <a16:creationId xmlns:a16="http://schemas.microsoft.com/office/drawing/2014/main" id="{866CFCC6-2E53-48C0-893E-D53717410F3B}"/>
                    </a:ext>
                  </a:extLst>
                </p14:cNvPr>
                <p14:cNvContentPartPr/>
                <p14:nvPr/>
              </p14:nvContentPartPr>
              <p14:xfrm>
                <a:off x="2266094" y="1735973"/>
                <a:ext cx="122760" cy="11160"/>
              </p14:xfrm>
            </p:contentPart>
          </mc:Choice>
          <mc:Fallback>
            <p:pic>
              <p:nvPicPr>
                <p:cNvPr id="380" name="Ink 379">
                  <a:extLst>
                    <a:ext uri="{FF2B5EF4-FFF2-40B4-BE49-F238E27FC236}">
                      <a16:creationId xmlns:a16="http://schemas.microsoft.com/office/drawing/2014/main" id="{866CFCC6-2E53-48C0-893E-D53717410F3B}"/>
                    </a:ext>
                  </a:extLst>
                </p:cNvPr>
                <p:cNvPicPr/>
                <p:nvPr/>
              </p:nvPicPr>
              <p:blipFill>
                <a:blip r:embed="rId19"/>
                <a:stretch>
                  <a:fillRect/>
                </a:stretch>
              </p:blipFill>
              <p:spPr>
                <a:xfrm>
                  <a:off x="2257094" y="1726973"/>
                  <a:ext cx="140400" cy="2880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381" name="Ink 380">
                  <a:extLst>
                    <a:ext uri="{FF2B5EF4-FFF2-40B4-BE49-F238E27FC236}">
                      <a16:creationId xmlns:a16="http://schemas.microsoft.com/office/drawing/2014/main" id="{F33780D0-2082-44A5-ABB4-C7883F2FF193}"/>
                    </a:ext>
                  </a:extLst>
                </p14:cNvPr>
                <p14:cNvContentPartPr/>
                <p14:nvPr/>
              </p14:nvContentPartPr>
              <p14:xfrm>
                <a:off x="2247374" y="1756853"/>
                <a:ext cx="146160" cy="189000"/>
              </p14:xfrm>
            </p:contentPart>
          </mc:Choice>
          <mc:Fallback>
            <p:pic>
              <p:nvPicPr>
                <p:cNvPr id="381" name="Ink 380">
                  <a:extLst>
                    <a:ext uri="{FF2B5EF4-FFF2-40B4-BE49-F238E27FC236}">
                      <a16:creationId xmlns:a16="http://schemas.microsoft.com/office/drawing/2014/main" id="{F33780D0-2082-44A5-ABB4-C7883F2FF193}"/>
                    </a:ext>
                  </a:extLst>
                </p:cNvPr>
                <p:cNvPicPr/>
                <p:nvPr/>
              </p:nvPicPr>
              <p:blipFill>
                <a:blip r:embed="rId21"/>
                <a:stretch>
                  <a:fillRect/>
                </a:stretch>
              </p:blipFill>
              <p:spPr>
                <a:xfrm>
                  <a:off x="2238374" y="1748213"/>
                  <a:ext cx="163800" cy="20664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382" name="Ink 381">
                  <a:extLst>
                    <a:ext uri="{FF2B5EF4-FFF2-40B4-BE49-F238E27FC236}">
                      <a16:creationId xmlns:a16="http://schemas.microsoft.com/office/drawing/2014/main" id="{60C1335B-03AB-4E08-BB9F-F9A211DB73E7}"/>
                    </a:ext>
                  </a:extLst>
                </p14:cNvPr>
                <p14:cNvContentPartPr/>
                <p14:nvPr/>
              </p14:nvContentPartPr>
              <p14:xfrm>
                <a:off x="2214974" y="1856933"/>
                <a:ext cx="136440" cy="15480"/>
              </p14:xfrm>
            </p:contentPart>
          </mc:Choice>
          <mc:Fallback>
            <p:pic>
              <p:nvPicPr>
                <p:cNvPr id="382" name="Ink 381">
                  <a:extLst>
                    <a:ext uri="{FF2B5EF4-FFF2-40B4-BE49-F238E27FC236}">
                      <a16:creationId xmlns:a16="http://schemas.microsoft.com/office/drawing/2014/main" id="{60C1335B-03AB-4E08-BB9F-F9A211DB73E7}"/>
                    </a:ext>
                  </a:extLst>
                </p:cNvPr>
                <p:cNvPicPr/>
                <p:nvPr/>
              </p:nvPicPr>
              <p:blipFill>
                <a:blip r:embed="rId23"/>
                <a:stretch>
                  <a:fillRect/>
                </a:stretch>
              </p:blipFill>
              <p:spPr>
                <a:xfrm>
                  <a:off x="2206334" y="1847933"/>
                  <a:ext cx="154080" cy="3312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383" name="Ink 382">
                  <a:extLst>
                    <a:ext uri="{FF2B5EF4-FFF2-40B4-BE49-F238E27FC236}">
                      <a16:creationId xmlns:a16="http://schemas.microsoft.com/office/drawing/2014/main" id="{0C534C03-F6A6-4597-8C73-8198E4D90F06}"/>
                    </a:ext>
                  </a:extLst>
                </p14:cNvPr>
                <p14:cNvContentPartPr/>
                <p14:nvPr/>
              </p14:nvContentPartPr>
              <p14:xfrm>
                <a:off x="2441414" y="1847573"/>
                <a:ext cx="96480" cy="84240"/>
              </p14:xfrm>
            </p:contentPart>
          </mc:Choice>
          <mc:Fallback>
            <p:pic>
              <p:nvPicPr>
                <p:cNvPr id="383" name="Ink 382">
                  <a:extLst>
                    <a:ext uri="{FF2B5EF4-FFF2-40B4-BE49-F238E27FC236}">
                      <a16:creationId xmlns:a16="http://schemas.microsoft.com/office/drawing/2014/main" id="{0C534C03-F6A6-4597-8C73-8198E4D90F06}"/>
                    </a:ext>
                  </a:extLst>
                </p:cNvPr>
                <p:cNvPicPr/>
                <p:nvPr/>
              </p:nvPicPr>
              <p:blipFill>
                <a:blip r:embed="rId25"/>
                <a:stretch>
                  <a:fillRect/>
                </a:stretch>
              </p:blipFill>
              <p:spPr>
                <a:xfrm>
                  <a:off x="2432414" y="1838933"/>
                  <a:ext cx="114120" cy="10188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197" name="Ink 196">
                  <a:extLst>
                    <a:ext uri="{FF2B5EF4-FFF2-40B4-BE49-F238E27FC236}">
                      <a16:creationId xmlns:a16="http://schemas.microsoft.com/office/drawing/2014/main" id="{6A2EA73D-D8BC-45F1-8572-0C6589F1D50B}"/>
                    </a:ext>
                  </a:extLst>
                </p14:cNvPr>
                <p14:cNvContentPartPr/>
                <p14:nvPr/>
              </p14:nvContentPartPr>
              <p14:xfrm>
                <a:off x="2595134" y="1855853"/>
                <a:ext cx="87480" cy="89640"/>
              </p14:xfrm>
            </p:contentPart>
          </mc:Choice>
          <mc:Fallback>
            <p:pic>
              <p:nvPicPr>
                <p:cNvPr id="197" name="Ink 196">
                  <a:extLst>
                    <a:ext uri="{FF2B5EF4-FFF2-40B4-BE49-F238E27FC236}">
                      <a16:creationId xmlns:a16="http://schemas.microsoft.com/office/drawing/2014/main" id="{6A2EA73D-D8BC-45F1-8572-0C6589F1D50B}"/>
                    </a:ext>
                  </a:extLst>
                </p:cNvPr>
                <p:cNvPicPr/>
                <p:nvPr/>
              </p:nvPicPr>
              <p:blipFill>
                <a:blip r:embed="rId27"/>
                <a:stretch>
                  <a:fillRect/>
                </a:stretch>
              </p:blipFill>
              <p:spPr>
                <a:xfrm>
                  <a:off x="2586494" y="1847213"/>
                  <a:ext cx="105120" cy="10728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198" name="Ink 197">
                  <a:extLst>
                    <a:ext uri="{FF2B5EF4-FFF2-40B4-BE49-F238E27FC236}">
                      <a16:creationId xmlns:a16="http://schemas.microsoft.com/office/drawing/2014/main" id="{75C73CC8-5E64-4E13-8D3E-74DA6962663C}"/>
                    </a:ext>
                  </a:extLst>
                </p14:cNvPr>
                <p14:cNvContentPartPr/>
                <p14:nvPr/>
              </p14:nvContentPartPr>
              <p14:xfrm>
                <a:off x="2729774" y="1845413"/>
                <a:ext cx="102600" cy="84600"/>
              </p14:xfrm>
            </p:contentPart>
          </mc:Choice>
          <mc:Fallback>
            <p:pic>
              <p:nvPicPr>
                <p:cNvPr id="198" name="Ink 197">
                  <a:extLst>
                    <a:ext uri="{FF2B5EF4-FFF2-40B4-BE49-F238E27FC236}">
                      <a16:creationId xmlns:a16="http://schemas.microsoft.com/office/drawing/2014/main" id="{75C73CC8-5E64-4E13-8D3E-74DA6962663C}"/>
                    </a:ext>
                  </a:extLst>
                </p:cNvPr>
                <p:cNvPicPr/>
                <p:nvPr/>
              </p:nvPicPr>
              <p:blipFill>
                <a:blip r:embed="rId29"/>
                <a:stretch>
                  <a:fillRect/>
                </a:stretch>
              </p:blipFill>
              <p:spPr>
                <a:xfrm>
                  <a:off x="2720774" y="1836773"/>
                  <a:ext cx="120240" cy="10224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199" name="Ink 198">
                  <a:extLst>
                    <a:ext uri="{FF2B5EF4-FFF2-40B4-BE49-F238E27FC236}">
                      <a16:creationId xmlns:a16="http://schemas.microsoft.com/office/drawing/2014/main" id="{5AC60BCC-5944-4D2E-80B3-A192BE422D71}"/>
                    </a:ext>
                  </a:extLst>
                </p14:cNvPr>
                <p14:cNvContentPartPr/>
                <p14:nvPr/>
              </p14:nvContentPartPr>
              <p14:xfrm>
                <a:off x="2885654" y="1847213"/>
                <a:ext cx="86400" cy="214560"/>
              </p14:xfrm>
            </p:contentPart>
          </mc:Choice>
          <mc:Fallback>
            <p:pic>
              <p:nvPicPr>
                <p:cNvPr id="199" name="Ink 198">
                  <a:extLst>
                    <a:ext uri="{FF2B5EF4-FFF2-40B4-BE49-F238E27FC236}">
                      <a16:creationId xmlns:a16="http://schemas.microsoft.com/office/drawing/2014/main" id="{5AC60BCC-5944-4D2E-80B3-A192BE422D71}"/>
                    </a:ext>
                  </a:extLst>
                </p:cNvPr>
                <p:cNvPicPr/>
                <p:nvPr/>
              </p:nvPicPr>
              <p:blipFill>
                <a:blip r:embed="rId31"/>
                <a:stretch>
                  <a:fillRect/>
                </a:stretch>
              </p:blipFill>
              <p:spPr>
                <a:xfrm>
                  <a:off x="2876654" y="1838213"/>
                  <a:ext cx="104040" cy="23220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200" name="Ink 199">
                  <a:extLst>
                    <a:ext uri="{FF2B5EF4-FFF2-40B4-BE49-F238E27FC236}">
                      <a16:creationId xmlns:a16="http://schemas.microsoft.com/office/drawing/2014/main" id="{1B9F9078-C318-48E9-A5FD-D709437099FE}"/>
                    </a:ext>
                  </a:extLst>
                </p14:cNvPr>
                <p14:cNvContentPartPr/>
                <p14:nvPr/>
              </p14:nvContentPartPr>
              <p14:xfrm>
                <a:off x="3039014" y="1725533"/>
                <a:ext cx="116280" cy="228600"/>
              </p14:xfrm>
            </p:contentPart>
          </mc:Choice>
          <mc:Fallback>
            <p:pic>
              <p:nvPicPr>
                <p:cNvPr id="200" name="Ink 199">
                  <a:extLst>
                    <a:ext uri="{FF2B5EF4-FFF2-40B4-BE49-F238E27FC236}">
                      <a16:creationId xmlns:a16="http://schemas.microsoft.com/office/drawing/2014/main" id="{1B9F9078-C318-48E9-A5FD-D709437099FE}"/>
                    </a:ext>
                  </a:extLst>
                </p:cNvPr>
                <p:cNvPicPr/>
                <p:nvPr/>
              </p:nvPicPr>
              <p:blipFill>
                <a:blip r:embed="rId33"/>
                <a:stretch>
                  <a:fillRect/>
                </a:stretch>
              </p:blipFill>
              <p:spPr>
                <a:xfrm>
                  <a:off x="3030014" y="1716533"/>
                  <a:ext cx="133920" cy="246240"/>
                </a:xfrm>
                <a:prstGeom prst="rect">
                  <a:avLst/>
                </a:prstGeom>
              </p:spPr>
            </p:pic>
          </mc:Fallback>
        </mc:AlternateContent>
      </p:grpSp>
      <p:grpSp>
        <p:nvGrpSpPr>
          <p:cNvPr id="208" name="Group 207">
            <a:extLst>
              <a:ext uri="{FF2B5EF4-FFF2-40B4-BE49-F238E27FC236}">
                <a16:creationId xmlns:a16="http://schemas.microsoft.com/office/drawing/2014/main" id="{2198DA74-63F2-4801-8F76-F2C55BAA82FA}"/>
              </a:ext>
            </a:extLst>
          </p:cNvPr>
          <p:cNvGrpSpPr/>
          <p:nvPr/>
        </p:nvGrpSpPr>
        <p:grpSpPr>
          <a:xfrm>
            <a:off x="3554894" y="1694213"/>
            <a:ext cx="267480" cy="240480"/>
            <a:chOff x="3554894" y="1694213"/>
            <a:chExt cx="267480" cy="240480"/>
          </a:xfrm>
        </p:grpSpPr>
        <mc:AlternateContent xmlns:mc="http://schemas.openxmlformats.org/markup-compatibility/2006">
          <mc:Choice xmlns:p14="http://schemas.microsoft.com/office/powerpoint/2010/main" Requires="p14">
            <p:contentPart p14:bwMode="auto" r:id="rId34">
              <p14:nvContentPartPr>
                <p14:cNvPr id="201" name="Ink 200">
                  <a:extLst>
                    <a:ext uri="{FF2B5EF4-FFF2-40B4-BE49-F238E27FC236}">
                      <a16:creationId xmlns:a16="http://schemas.microsoft.com/office/drawing/2014/main" id="{25FC99A6-B8D6-44B0-A655-5367B3C2C307}"/>
                    </a:ext>
                  </a:extLst>
                </p14:cNvPr>
                <p14:cNvContentPartPr/>
                <p14:nvPr/>
              </p14:nvContentPartPr>
              <p14:xfrm>
                <a:off x="3622934" y="1694213"/>
                <a:ext cx="89280" cy="240480"/>
              </p14:xfrm>
            </p:contentPart>
          </mc:Choice>
          <mc:Fallback>
            <p:pic>
              <p:nvPicPr>
                <p:cNvPr id="201" name="Ink 200">
                  <a:extLst>
                    <a:ext uri="{FF2B5EF4-FFF2-40B4-BE49-F238E27FC236}">
                      <a16:creationId xmlns:a16="http://schemas.microsoft.com/office/drawing/2014/main" id="{25FC99A6-B8D6-44B0-A655-5367B3C2C307}"/>
                    </a:ext>
                  </a:extLst>
                </p:cNvPr>
                <p:cNvPicPr/>
                <p:nvPr/>
              </p:nvPicPr>
              <p:blipFill>
                <a:blip r:embed="rId35"/>
                <a:stretch>
                  <a:fillRect/>
                </a:stretch>
              </p:blipFill>
              <p:spPr>
                <a:xfrm>
                  <a:off x="3613934" y="1685573"/>
                  <a:ext cx="106920" cy="25812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202" name="Ink 201">
                  <a:extLst>
                    <a:ext uri="{FF2B5EF4-FFF2-40B4-BE49-F238E27FC236}">
                      <a16:creationId xmlns:a16="http://schemas.microsoft.com/office/drawing/2014/main" id="{440A583E-6877-4A15-8EA0-B661546DC17F}"/>
                    </a:ext>
                  </a:extLst>
                </p14:cNvPr>
                <p14:cNvContentPartPr/>
                <p14:nvPr/>
              </p14:nvContentPartPr>
              <p14:xfrm>
                <a:off x="3554894" y="1807973"/>
                <a:ext cx="120960" cy="11160"/>
              </p14:xfrm>
            </p:contentPart>
          </mc:Choice>
          <mc:Fallback>
            <p:pic>
              <p:nvPicPr>
                <p:cNvPr id="202" name="Ink 201">
                  <a:extLst>
                    <a:ext uri="{FF2B5EF4-FFF2-40B4-BE49-F238E27FC236}">
                      <a16:creationId xmlns:a16="http://schemas.microsoft.com/office/drawing/2014/main" id="{440A583E-6877-4A15-8EA0-B661546DC17F}"/>
                    </a:ext>
                  </a:extLst>
                </p:cNvPr>
                <p:cNvPicPr/>
                <p:nvPr/>
              </p:nvPicPr>
              <p:blipFill>
                <a:blip r:embed="rId37"/>
                <a:stretch>
                  <a:fillRect/>
                </a:stretch>
              </p:blipFill>
              <p:spPr>
                <a:xfrm>
                  <a:off x="3545894" y="1798973"/>
                  <a:ext cx="138600" cy="2880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203" name="Ink 202">
                  <a:extLst>
                    <a:ext uri="{FF2B5EF4-FFF2-40B4-BE49-F238E27FC236}">
                      <a16:creationId xmlns:a16="http://schemas.microsoft.com/office/drawing/2014/main" id="{C3112B71-BA07-4058-800D-A97D6126E71C}"/>
                    </a:ext>
                  </a:extLst>
                </p14:cNvPr>
                <p14:cNvContentPartPr/>
                <p14:nvPr/>
              </p14:nvContentPartPr>
              <p14:xfrm>
                <a:off x="3737414" y="1825973"/>
                <a:ext cx="84960" cy="101520"/>
              </p14:xfrm>
            </p:contentPart>
          </mc:Choice>
          <mc:Fallback>
            <p:pic>
              <p:nvPicPr>
                <p:cNvPr id="203" name="Ink 202">
                  <a:extLst>
                    <a:ext uri="{FF2B5EF4-FFF2-40B4-BE49-F238E27FC236}">
                      <a16:creationId xmlns:a16="http://schemas.microsoft.com/office/drawing/2014/main" id="{C3112B71-BA07-4058-800D-A97D6126E71C}"/>
                    </a:ext>
                  </a:extLst>
                </p:cNvPr>
                <p:cNvPicPr/>
                <p:nvPr/>
              </p:nvPicPr>
              <p:blipFill>
                <a:blip r:embed="rId39"/>
                <a:stretch>
                  <a:fillRect/>
                </a:stretch>
              </p:blipFill>
              <p:spPr>
                <a:xfrm>
                  <a:off x="3728774" y="1817333"/>
                  <a:ext cx="102600" cy="119160"/>
                </a:xfrm>
                <a:prstGeom prst="rect">
                  <a:avLst/>
                </a:prstGeom>
              </p:spPr>
            </p:pic>
          </mc:Fallback>
        </mc:AlternateContent>
      </p:grpSp>
      <p:grpSp>
        <p:nvGrpSpPr>
          <p:cNvPr id="385" name="Group 384">
            <a:extLst>
              <a:ext uri="{FF2B5EF4-FFF2-40B4-BE49-F238E27FC236}">
                <a16:creationId xmlns:a16="http://schemas.microsoft.com/office/drawing/2014/main" id="{97BC0441-93E9-4BF1-AD8B-1244F0DDFE0E}"/>
              </a:ext>
            </a:extLst>
          </p:cNvPr>
          <p:cNvGrpSpPr/>
          <p:nvPr/>
        </p:nvGrpSpPr>
        <p:grpSpPr>
          <a:xfrm>
            <a:off x="4125134" y="1658573"/>
            <a:ext cx="557280" cy="271080"/>
            <a:chOff x="4125134" y="1658573"/>
            <a:chExt cx="557280" cy="271080"/>
          </a:xfrm>
        </p:grpSpPr>
        <mc:AlternateContent xmlns:mc="http://schemas.openxmlformats.org/markup-compatibility/2006">
          <mc:Choice xmlns:p14="http://schemas.microsoft.com/office/powerpoint/2010/main" Requires="p14">
            <p:contentPart p14:bwMode="auto" r:id="rId40">
              <p14:nvContentPartPr>
                <p14:cNvPr id="204" name="Ink 203">
                  <a:extLst>
                    <a:ext uri="{FF2B5EF4-FFF2-40B4-BE49-F238E27FC236}">
                      <a16:creationId xmlns:a16="http://schemas.microsoft.com/office/drawing/2014/main" id="{500A6C69-A318-4B04-84AA-BE9E27BB5348}"/>
                    </a:ext>
                  </a:extLst>
                </p14:cNvPr>
                <p14:cNvContentPartPr/>
                <p14:nvPr/>
              </p14:nvContentPartPr>
              <p14:xfrm>
                <a:off x="4197494" y="1658573"/>
                <a:ext cx="122760" cy="266760"/>
              </p14:xfrm>
            </p:contentPart>
          </mc:Choice>
          <mc:Fallback>
            <p:pic>
              <p:nvPicPr>
                <p:cNvPr id="204" name="Ink 203">
                  <a:extLst>
                    <a:ext uri="{FF2B5EF4-FFF2-40B4-BE49-F238E27FC236}">
                      <a16:creationId xmlns:a16="http://schemas.microsoft.com/office/drawing/2014/main" id="{500A6C69-A318-4B04-84AA-BE9E27BB5348}"/>
                    </a:ext>
                  </a:extLst>
                </p:cNvPr>
                <p:cNvPicPr/>
                <p:nvPr/>
              </p:nvPicPr>
              <p:blipFill>
                <a:blip r:embed="rId41"/>
                <a:stretch>
                  <a:fillRect/>
                </a:stretch>
              </p:blipFill>
              <p:spPr>
                <a:xfrm>
                  <a:off x="4188854" y="1649573"/>
                  <a:ext cx="140400" cy="28440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205" name="Ink 204">
                  <a:extLst>
                    <a:ext uri="{FF2B5EF4-FFF2-40B4-BE49-F238E27FC236}">
                      <a16:creationId xmlns:a16="http://schemas.microsoft.com/office/drawing/2014/main" id="{7C4AA343-74D8-4B20-9CD6-12B52C989962}"/>
                    </a:ext>
                  </a:extLst>
                </p14:cNvPr>
                <p14:cNvContentPartPr/>
                <p14:nvPr/>
              </p14:nvContentPartPr>
              <p14:xfrm>
                <a:off x="4125134" y="1847573"/>
                <a:ext cx="122400" cy="4320"/>
              </p14:xfrm>
            </p:contentPart>
          </mc:Choice>
          <mc:Fallback>
            <p:pic>
              <p:nvPicPr>
                <p:cNvPr id="205" name="Ink 204">
                  <a:extLst>
                    <a:ext uri="{FF2B5EF4-FFF2-40B4-BE49-F238E27FC236}">
                      <a16:creationId xmlns:a16="http://schemas.microsoft.com/office/drawing/2014/main" id="{7C4AA343-74D8-4B20-9CD6-12B52C989962}"/>
                    </a:ext>
                  </a:extLst>
                </p:cNvPr>
                <p:cNvPicPr/>
                <p:nvPr/>
              </p:nvPicPr>
              <p:blipFill>
                <a:blip r:embed="rId43"/>
                <a:stretch>
                  <a:fillRect/>
                </a:stretch>
              </p:blipFill>
              <p:spPr>
                <a:xfrm>
                  <a:off x="4116134" y="1838933"/>
                  <a:ext cx="140040" cy="2196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206" name="Ink 205">
                  <a:extLst>
                    <a:ext uri="{FF2B5EF4-FFF2-40B4-BE49-F238E27FC236}">
                      <a16:creationId xmlns:a16="http://schemas.microsoft.com/office/drawing/2014/main" id="{3360D089-2A50-4B61-8DB3-5E2D2F85E0B4}"/>
                    </a:ext>
                  </a:extLst>
                </p14:cNvPr>
                <p14:cNvContentPartPr/>
                <p14:nvPr/>
              </p14:nvContentPartPr>
              <p14:xfrm>
                <a:off x="4287494" y="1763693"/>
                <a:ext cx="36000" cy="165960"/>
              </p14:xfrm>
            </p:contentPart>
          </mc:Choice>
          <mc:Fallback>
            <p:pic>
              <p:nvPicPr>
                <p:cNvPr id="206" name="Ink 205">
                  <a:extLst>
                    <a:ext uri="{FF2B5EF4-FFF2-40B4-BE49-F238E27FC236}">
                      <a16:creationId xmlns:a16="http://schemas.microsoft.com/office/drawing/2014/main" id="{3360D089-2A50-4B61-8DB3-5E2D2F85E0B4}"/>
                    </a:ext>
                  </a:extLst>
                </p:cNvPr>
                <p:cNvPicPr/>
                <p:nvPr/>
              </p:nvPicPr>
              <p:blipFill>
                <a:blip r:embed="rId45"/>
                <a:stretch>
                  <a:fillRect/>
                </a:stretch>
              </p:blipFill>
              <p:spPr>
                <a:xfrm>
                  <a:off x="4278854" y="1755053"/>
                  <a:ext cx="53640" cy="18360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210" name="Ink 209">
                  <a:extLst>
                    <a:ext uri="{FF2B5EF4-FFF2-40B4-BE49-F238E27FC236}">
                      <a16:creationId xmlns:a16="http://schemas.microsoft.com/office/drawing/2014/main" id="{8033A5DF-8639-4F43-96CD-56A78D349EB9}"/>
                    </a:ext>
                  </a:extLst>
                </p14:cNvPr>
                <p14:cNvContentPartPr/>
                <p14:nvPr/>
              </p14:nvContentPartPr>
              <p14:xfrm>
                <a:off x="4407014" y="1815173"/>
                <a:ext cx="126360" cy="95040"/>
              </p14:xfrm>
            </p:contentPart>
          </mc:Choice>
          <mc:Fallback>
            <p:pic>
              <p:nvPicPr>
                <p:cNvPr id="210" name="Ink 209">
                  <a:extLst>
                    <a:ext uri="{FF2B5EF4-FFF2-40B4-BE49-F238E27FC236}">
                      <a16:creationId xmlns:a16="http://schemas.microsoft.com/office/drawing/2014/main" id="{8033A5DF-8639-4F43-96CD-56A78D349EB9}"/>
                    </a:ext>
                  </a:extLst>
                </p:cNvPr>
                <p:cNvPicPr/>
                <p:nvPr/>
              </p:nvPicPr>
              <p:blipFill>
                <a:blip r:embed="rId47"/>
                <a:stretch>
                  <a:fillRect/>
                </a:stretch>
              </p:blipFill>
              <p:spPr>
                <a:xfrm>
                  <a:off x="4398014" y="1806173"/>
                  <a:ext cx="144000" cy="11268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211" name="Ink 210">
                  <a:extLst>
                    <a:ext uri="{FF2B5EF4-FFF2-40B4-BE49-F238E27FC236}">
                      <a16:creationId xmlns:a16="http://schemas.microsoft.com/office/drawing/2014/main" id="{6959A325-F74D-4580-A985-2DF537CEC7BB}"/>
                    </a:ext>
                  </a:extLst>
                </p14:cNvPr>
                <p14:cNvContentPartPr/>
                <p14:nvPr/>
              </p14:nvContentPartPr>
              <p14:xfrm>
                <a:off x="4572974" y="1730573"/>
                <a:ext cx="109440" cy="184680"/>
              </p14:xfrm>
            </p:contentPart>
          </mc:Choice>
          <mc:Fallback>
            <p:pic>
              <p:nvPicPr>
                <p:cNvPr id="211" name="Ink 210">
                  <a:extLst>
                    <a:ext uri="{FF2B5EF4-FFF2-40B4-BE49-F238E27FC236}">
                      <a16:creationId xmlns:a16="http://schemas.microsoft.com/office/drawing/2014/main" id="{6959A325-F74D-4580-A985-2DF537CEC7BB}"/>
                    </a:ext>
                  </a:extLst>
                </p:cNvPr>
                <p:cNvPicPr/>
                <p:nvPr/>
              </p:nvPicPr>
              <p:blipFill>
                <a:blip r:embed="rId49"/>
                <a:stretch>
                  <a:fillRect/>
                </a:stretch>
              </p:blipFill>
              <p:spPr>
                <a:xfrm>
                  <a:off x="4564334" y="1721933"/>
                  <a:ext cx="127080" cy="202320"/>
                </a:xfrm>
                <a:prstGeom prst="rect">
                  <a:avLst/>
                </a:prstGeom>
              </p:spPr>
            </p:pic>
          </mc:Fallback>
        </mc:AlternateContent>
      </p:grpSp>
      <p:grpSp>
        <p:nvGrpSpPr>
          <p:cNvPr id="384" name="Group 383">
            <a:extLst>
              <a:ext uri="{FF2B5EF4-FFF2-40B4-BE49-F238E27FC236}">
                <a16:creationId xmlns:a16="http://schemas.microsoft.com/office/drawing/2014/main" id="{81AD3A10-B383-4E7B-8208-79A49B051ED5}"/>
              </a:ext>
            </a:extLst>
          </p:cNvPr>
          <p:cNvGrpSpPr/>
          <p:nvPr/>
        </p:nvGrpSpPr>
        <p:grpSpPr>
          <a:xfrm>
            <a:off x="5038094" y="1674053"/>
            <a:ext cx="415440" cy="244800"/>
            <a:chOff x="5038094" y="1674053"/>
            <a:chExt cx="415440" cy="244800"/>
          </a:xfrm>
        </p:grpSpPr>
        <mc:AlternateContent xmlns:mc="http://schemas.openxmlformats.org/markup-compatibility/2006">
          <mc:Choice xmlns:p14="http://schemas.microsoft.com/office/powerpoint/2010/main" Requires="p14">
            <p:contentPart p14:bwMode="auto" r:id="rId50">
              <p14:nvContentPartPr>
                <p14:cNvPr id="212" name="Ink 211">
                  <a:extLst>
                    <a:ext uri="{FF2B5EF4-FFF2-40B4-BE49-F238E27FC236}">
                      <a16:creationId xmlns:a16="http://schemas.microsoft.com/office/drawing/2014/main" id="{6C069B3E-A0C2-4BBD-ABCF-7AF60A0C184C}"/>
                    </a:ext>
                  </a:extLst>
                </p14:cNvPr>
                <p14:cNvContentPartPr/>
                <p14:nvPr/>
              </p14:nvContentPartPr>
              <p14:xfrm>
                <a:off x="5095694" y="1674053"/>
                <a:ext cx="61200" cy="217800"/>
              </p14:xfrm>
            </p:contentPart>
          </mc:Choice>
          <mc:Fallback>
            <p:pic>
              <p:nvPicPr>
                <p:cNvPr id="212" name="Ink 211">
                  <a:extLst>
                    <a:ext uri="{FF2B5EF4-FFF2-40B4-BE49-F238E27FC236}">
                      <a16:creationId xmlns:a16="http://schemas.microsoft.com/office/drawing/2014/main" id="{6C069B3E-A0C2-4BBD-ABCF-7AF60A0C184C}"/>
                    </a:ext>
                  </a:extLst>
                </p:cNvPr>
                <p:cNvPicPr/>
                <p:nvPr/>
              </p:nvPicPr>
              <p:blipFill>
                <a:blip r:embed="rId51"/>
                <a:stretch>
                  <a:fillRect/>
                </a:stretch>
              </p:blipFill>
              <p:spPr>
                <a:xfrm>
                  <a:off x="5087054" y="1665053"/>
                  <a:ext cx="78840" cy="23544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213" name="Ink 212">
                  <a:extLst>
                    <a:ext uri="{FF2B5EF4-FFF2-40B4-BE49-F238E27FC236}">
                      <a16:creationId xmlns:a16="http://schemas.microsoft.com/office/drawing/2014/main" id="{F8EF9749-D6D2-4879-BAD0-BCD6CA478CAB}"/>
                    </a:ext>
                  </a:extLst>
                </p14:cNvPr>
                <p14:cNvContentPartPr/>
                <p14:nvPr/>
              </p14:nvContentPartPr>
              <p14:xfrm>
                <a:off x="5038094" y="1765493"/>
                <a:ext cx="172800" cy="41040"/>
              </p14:xfrm>
            </p:contentPart>
          </mc:Choice>
          <mc:Fallback>
            <p:pic>
              <p:nvPicPr>
                <p:cNvPr id="213" name="Ink 212">
                  <a:extLst>
                    <a:ext uri="{FF2B5EF4-FFF2-40B4-BE49-F238E27FC236}">
                      <a16:creationId xmlns:a16="http://schemas.microsoft.com/office/drawing/2014/main" id="{F8EF9749-D6D2-4879-BAD0-BCD6CA478CAB}"/>
                    </a:ext>
                  </a:extLst>
                </p:cNvPr>
                <p:cNvPicPr/>
                <p:nvPr/>
              </p:nvPicPr>
              <p:blipFill>
                <a:blip r:embed="rId53"/>
                <a:stretch>
                  <a:fillRect/>
                </a:stretch>
              </p:blipFill>
              <p:spPr>
                <a:xfrm>
                  <a:off x="5029454" y="1756493"/>
                  <a:ext cx="190440" cy="5868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214" name="Ink 213">
                  <a:extLst>
                    <a:ext uri="{FF2B5EF4-FFF2-40B4-BE49-F238E27FC236}">
                      <a16:creationId xmlns:a16="http://schemas.microsoft.com/office/drawing/2014/main" id="{0AABB0D0-E78E-45B7-BAD3-6DA77159B8A1}"/>
                    </a:ext>
                  </a:extLst>
                </p14:cNvPr>
                <p14:cNvContentPartPr/>
                <p14:nvPr/>
              </p14:nvContentPartPr>
              <p14:xfrm>
                <a:off x="5220974" y="1676213"/>
                <a:ext cx="109440" cy="223560"/>
              </p14:xfrm>
            </p:contentPart>
          </mc:Choice>
          <mc:Fallback>
            <p:pic>
              <p:nvPicPr>
                <p:cNvPr id="214" name="Ink 213">
                  <a:extLst>
                    <a:ext uri="{FF2B5EF4-FFF2-40B4-BE49-F238E27FC236}">
                      <a16:creationId xmlns:a16="http://schemas.microsoft.com/office/drawing/2014/main" id="{0AABB0D0-E78E-45B7-BAD3-6DA77159B8A1}"/>
                    </a:ext>
                  </a:extLst>
                </p:cNvPr>
                <p:cNvPicPr/>
                <p:nvPr/>
              </p:nvPicPr>
              <p:blipFill>
                <a:blip r:embed="rId55"/>
                <a:stretch>
                  <a:fillRect/>
                </a:stretch>
              </p:blipFill>
              <p:spPr>
                <a:xfrm>
                  <a:off x="5211974" y="1667573"/>
                  <a:ext cx="127080" cy="24120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215" name="Ink 214">
                  <a:extLst>
                    <a:ext uri="{FF2B5EF4-FFF2-40B4-BE49-F238E27FC236}">
                      <a16:creationId xmlns:a16="http://schemas.microsoft.com/office/drawing/2014/main" id="{075A6280-18D3-402B-A513-B92770BFFC47}"/>
                    </a:ext>
                  </a:extLst>
                </p14:cNvPr>
                <p14:cNvContentPartPr/>
                <p14:nvPr/>
              </p14:nvContentPartPr>
              <p14:xfrm>
                <a:off x="5362814" y="1764053"/>
                <a:ext cx="90720" cy="154800"/>
              </p14:xfrm>
            </p:contentPart>
          </mc:Choice>
          <mc:Fallback>
            <p:pic>
              <p:nvPicPr>
                <p:cNvPr id="215" name="Ink 214">
                  <a:extLst>
                    <a:ext uri="{FF2B5EF4-FFF2-40B4-BE49-F238E27FC236}">
                      <a16:creationId xmlns:a16="http://schemas.microsoft.com/office/drawing/2014/main" id="{075A6280-18D3-402B-A513-B92770BFFC47}"/>
                    </a:ext>
                  </a:extLst>
                </p:cNvPr>
                <p:cNvPicPr/>
                <p:nvPr/>
              </p:nvPicPr>
              <p:blipFill>
                <a:blip r:embed="rId57"/>
                <a:stretch>
                  <a:fillRect/>
                </a:stretch>
              </p:blipFill>
              <p:spPr>
                <a:xfrm>
                  <a:off x="5354174" y="1755413"/>
                  <a:ext cx="108360" cy="172440"/>
                </a:xfrm>
                <a:prstGeom prst="rect">
                  <a:avLst/>
                </a:prstGeom>
              </p:spPr>
            </p:pic>
          </mc:Fallback>
        </mc:AlternateContent>
      </p:grpSp>
      <p:grpSp>
        <p:nvGrpSpPr>
          <p:cNvPr id="387" name="Group 386">
            <a:extLst>
              <a:ext uri="{FF2B5EF4-FFF2-40B4-BE49-F238E27FC236}">
                <a16:creationId xmlns:a16="http://schemas.microsoft.com/office/drawing/2014/main" id="{CEEA2627-EB42-4D87-AFA6-FACA031D5B92}"/>
              </a:ext>
            </a:extLst>
          </p:cNvPr>
          <p:cNvGrpSpPr/>
          <p:nvPr/>
        </p:nvGrpSpPr>
        <p:grpSpPr>
          <a:xfrm>
            <a:off x="5842694" y="1678733"/>
            <a:ext cx="884880" cy="250920"/>
            <a:chOff x="5842694" y="1678733"/>
            <a:chExt cx="884880" cy="250920"/>
          </a:xfrm>
        </p:grpSpPr>
        <mc:AlternateContent xmlns:mc="http://schemas.openxmlformats.org/markup-compatibility/2006">
          <mc:Choice xmlns:p14="http://schemas.microsoft.com/office/powerpoint/2010/main" Requires="p14">
            <p:contentPart p14:bwMode="auto" r:id="rId58">
              <p14:nvContentPartPr>
                <p14:cNvPr id="216" name="Ink 215">
                  <a:extLst>
                    <a:ext uri="{FF2B5EF4-FFF2-40B4-BE49-F238E27FC236}">
                      <a16:creationId xmlns:a16="http://schemas.microsoft.com/office/drawing/2014/main" id="{52A953B6-6CE6-4232-B8FE-340053FFC9A9}"/>
                    </a:ext>
                  </a:extLst>
                </p14:cNvPr>
                <p14:cNvContentPartPr/>
                <p14:nvPr/>
              </p14:nvContentPartPr>
              <p14:xfrm>
                <a:off x="5842694" y="1775933"/>
                <a:ext cx="121320" cy="148320"/>
              </p14:xfrm>
            </p:contentPart>
          </mc:Choice>
          <mc:Fallback>
            <p:pic>
              <p:nvPicPr>
                <p:cNvPr id="216" name="Ink 215">
                  <a:extLst>
                    <a:ext uri="{FF2B5EF4-FFF2-40B4-BE49-F238E27FC236}">
                      <a16:creationId xmlns:a16="http://schemas.microsoft.com/office/drawing/2014/main" id="{52A953B6-6CE6-4232-B8FE-340053FFC9A9}"/>
                    </a:ext>
                  </a:extLst>
                </p:cNvPr>
                <p:cNvPicPr/>
                <p:nvPr/>
              </p:nvPicPr>
              <p:blipFill>
                <a:blip r:embed="rId59"/>
                <a:stretch>
                  <a:fillRect/>
                </a:stretch>
              </p:blipFill>
              <p:spPr>
                <a:xfrm>
                  <a:off x="5833694" y="1767293"/>
                  <a:ext cx="138960" cy="16596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217" name="Ink 216">
                  <a:extLst>
                    <a:ext uri="{FF2B5EF4-FFF2-40B4-BE49-F238E27FC236}">
                      <a16:creationId xmlns:a16="http://schemas.microsoft.com/office/drawing/2014/main" id="{117889FC-7F4F-4CFB-9C5F-7B08F15F048B}"/>
                    </a:ext>
                  </a:extLst>
                </p14:cNvPr>
                <p14:cNvContentPartPr/>
                <p14:nvPr/>
              </p14:nvContentPartPr>
              <p14:xfrm>
                <a:off x="6014774" y="1813733"/>
                <a:ext cx="99720" cy="95760"/>
              </p14:xfrm>
            </p:contentPart>
          </mc:Choice>
          <mc:Fallback>
            <p:pic>
              <p:nvPicPr>
                <p:cNvPr id="217" name="Ink 216">
                  <a:extLst>
                    <a:ext uri="{FF2B5EF4-FFF2-40B4-BE49-F238E27FC236}">
                      <a16:creationId xmlns:a16="http://schemas.microsoft.com/office/drawing/2014/main" id="{117889FC-7F4F-4CFB-9C5F-7B08F15F048B}"/>
                    </a:ext>
                  </a:extLst>
                </p:cNvPr>
                <p:cNvPicPr/>
                <p:nvPr/>
              </p:nvPicPr>
              <p:blipFill>
                <a:blip r:embed="rId61"/>
                <a:stretch>
                  <a:fillRect/>
                </a:stretch>
              </p:blipFill>
              <p:spPr>
                <a:xfrm>
                  <a:off x="6005774" y="1804733"/>
                  <a:ext cx="117360" cy="11340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218" name="Ink 217">
                  <a:extLst>
                    <a:ext uri="{FF2B5EF4-FFF2-40B4-BE49-F238E27FC236}">
                      <a16:creationId xmlns:a16="http://schemas.microsoft.com/office/drawing/2014/main" id="{C28D6DB9-34D4-4149-80F9-E09320DF8F8F}"/>
                    </a:ext>
                  </a:extLst>
                </p14:cNvPr>
                <p14:cNvContentPartPr/>
                <p14:nvPr/>
              </p14:nvContentPartPr>
              <p14:xfrm>
                <a:off x="6203774" y="1825253"/>
                <a:ext cx="15840" cy="96120"/>
              </p14:xfrm>
            </p:contentPart>
          </mc:Choice>
          <mc:Fallback>
            <p:pic>
              <p:nvPicPr>
                <p:cNvPr id="218" name="Ink 217">
                  <a:extLst>
                    <a:ext uri="{FF2B5EF4-FFF2-40B4-BE49-F238E27FC236}">
                      <a16:creationId xmlns:a16="http://schemas.microsoft.com/office/drawing/2014/main" id="{C28D6DB9-34D4-4149-80F9-E09320DF8F8F}"/>
                    </a:ext>
                  </a:extLst>
                </p:cNvPr>
                <p:cNvPicPr/>
                <p:nvPr/>
              </p:nvPicPr>
              <p:blipFill>
                <a:blip r:embed="rId63"/>
                <a:stretch>
                  <a:fillRect/>
                </a:stretch>
              </p:blipFill>
              <p:spPr>
                <a:xfrm>
                  <a:off x="6195134" y="1816253"/>
                  <a:ext cx="33480" cy="11376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219" name="Ink 218">
                  <a:extLst>
                    <a:ext uri="{FF2B5EF4-FFF2-40B4-BE49-F238E27FC236}">
                      <a16:creationId xmlns:a16="http://schemas.microsoft.com/office/drawing/2014/main" id="{032A7AE8-FD17-401A-B989-17AACC31B8F5}"/>
                    </a:ext>
                  </a:extLst>
                </p14:cNvPr>
                <p14:cNvContentPartPr/>
                <p14:nvPr/>
              </p14:nvContentPartPr>
              <p14:xfrm>
                <a:off x="6194774" y="1727333"/>
                <a:ext cx="8280" cy="22320"/>
              </p14:xfrm>
            </p:contentPart>
          </mc:Choice>
          <mc:Fallback>
            <p:pic>
              <p:nvPicPr>
                <p:cNvPr id="219" name="Ink 218">
                  <a:extLst>
                    <a:ext uri="{FF2B5EF4-FFF2-40B4-BE49-F238E27FC236}">
                      <a16:creationId xmlns:a16="http://schemas.microsoft.com/office/drawing/2014/main" id="{032A7AE8-FD17-401A-B989-17AACC31B8F5}"/>
                    </a:ext>
                  </a:extLst>
                </p:cNvPr>
                <p:cNvPicPr/>
                <p:nvPr/>
              </p:nvPicPr>
              <p:blipFill>
                <a:blip r:embed="rId65"/>
                <a:stretch>
                  <a:fillRect/>
                </a:stretch>
              </p:blipFill>
              <p:spPr>
                <a:xfrm>
                  <a:off x="6185774" y="1718693"/>
                  <a:ext cx="25920" cy="39960"/>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220" name="Ink 219">
                  <a:extLst>
                    <a:ext uri="{FF2B5EF4-FFF2-40B4-BE49-F238E27FC236}">
                      <a16:creationId xmlns:a16="http://schemas.microsoft.com/office/drawing/2014/main" id="{77E6F98F-0D76-4479-B57D-3219C876BD11}"/>
                    </a:ext>
                  </a:extLst>
                </p14:cNvPr>
                <p14:cNvContentPartPr/>
                <p14:nvPr/>
              </p14:nvContentPartPr>
              <p14:xfrm>
                <a:off x="6307454" y="1678733"/>
                <a:ext cx="132120" cy="250920"/>
              </p14:xfrm>
            </p:contentPart>
          </mc:Choice>
          <mc:Fallback>
            <p:pic>
              <p:nvPicPr>
                <p:cNvPr id="220" name="Ink 219">
                  <a:extLst>
                    <a:ext uri="{FF2B5EF4-FFF2-40B4-BE49-F238E27FC236}">
                      <a16:creationId xmlns:a16="http://schemas.microsoft.com/office/drawing/2014/main" id="{77E6F98F-0D76-4479-B57D-3219C876BD11}"/>
                    </a:ext>
                  </a:extLst>
                </p:cNvPr>
                <p:cNvPicPr/>
                <p:nvPr/>
              </p:nvPicPr>
              <p:blipFill>
                <a:blip r:embed="rId67"/>
                <a:stretch>
                  <a:fillRect/>
                </a:stretch>
              </p:blipFill>
              <p:spPr>
                <a:xfrm>
                  <a:off x="6298814" y="1669733"/>
                  <a:ext cx="149760" cy="268560"/>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221" name="Ink 220">
                  <a:extLst>
                    <a:ext uri="{FF2B5EF4-FFF2-40B4-BE49-F238E27FC236}">
                      <a16:creationId xmlns:a16="http://schemas.microsoft.com/office/drawing/2014/main" id="{A24DAC40-FC82-4D4B-8CE4-4ED5BCBD2D80}"/>
                    </a:ext>
                  </a:extLst>
                </p14:cNvPr>
                <p14:cNvContentPartPr/>
                <p14:nvPr/>
              </p14:nvContentPartPr>
              <p14:xfrm>
                <a:off x="6464774" y="1782053"/>
                <a:ext cx="115920" cy="122760"/>
              </p14:xfrm>
            </p:contentPart>
          </mc:Choice>
          <mc:Fallback>
            <p:pic>
              <p:nvPicPr>
                <p:cNvPr id="221" name="Ink 220">
                  <a:extLst>
                    <a:ext uri="{FF2B5EF4-FFF2-40B4-BE49-F238E27FC236}">
                      <a16:creationId xmlns:a16="http://schemas.microsoft.com/office/drawing/2014/main" id="{A24DAC40-FC82-4D4B-8CE4-4ED5BCBD2D80}"/>
                    </a:ext>
                  </a:extLst>
                </p:cNvPr>
                <p:cNvPicPr/>
                <p:nvPr/>
              </p:nvPicPr>
              <p:blipFill>
                <a:blip r:embed="rId69"/>
                <a:stretch>
                  <a:fillRect/>
                </a:stretch>
              </p:blipFill>
              <p:spPr>
                <a:xfrm>
                  <a:off x="6455774" y="1773053"/>
                  <a:ext cx="133560" cy="140400"/>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222" name="Ink 221">
                  <a:extLst>
                    <a:ext uri="{FF2B5EF4-FFF2-40B4-BE49-F238E27FC236}">
                      <a16:creationId xmlns:a16="http://schemas.microsoft.com/office/drawing/2014/main" id="{A6EDAB20-649C-45F3-8512-78AFB6C09796}"/>
                    </a:ext>
                  </a:extLst>
                </p14:cNvPr>
                <p14:cNvContentPartPr/>
                <p14:nvPr/>
              </p14:nvContentPartPr>
              <p14:xfrm>
                <a:off x="6648014" y="1796453"/>
                <a:ext cx="79560" cy="112680"/>
              </p14:xfrm>
            </p:contentPart>
          </mc:Choice>
          <mc:Fallback>
            <p:pic>
              <p:nvPicPr>
                <p:cNvPr id="222" name="Ink 221">
                  <a:extLst>
                    <a:ext uri="{FF2B5EF4-FFF2-40B4-BE49-F238E27FC236}">
                      <a16:creationId xmlns:a16="http://schemas.microsoft.com/office/drawing/2014/main" id="{A6EDAB20-649C-45F3-8512-78AFB6C09796}"/>
                    </a:ext>
                  </a:extLst>
                </p:cNvPr>
                <p:cNvPicPr/>
                <p:nvPr/>
              </p:nvPicPr>
              <p:blipFill>
                <a:blip r:embed="rId71"/>
                <a:stretch>
                  <a:fillRect/>
                </a:stretch>
              </p:blipFill>
              <p:spPr>
                <a:xfrm>
                  <a:off x="6639374" y="1787453"/>
                  <a:ext cx="97200" cy="13032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72">
            <p14:nvContentPartPr>
              <p14:cNvPr id="388" name="Ink 387">
                <a:extLst>
                  <a:ext uri="{FF2B5EF4-FFF2-40B4-BE49-F238E27FC236}">
                    <a16:creationId xmlns:a16="http://schemas.microsoft.com/office/drawing/2014/main" id="{06FC0041-22EC-4F9E-8BDE-1449A39ECF4E}"/>
                  </a:ext>
                </a:extLst>
              </p14:cNvPr>
              <p14:cNvContentPartPr/>
              <p14:nvPr/>
            </p14:nvContentPartPr>
            <p14:xfrm>
              <a:off x="6772574" y="1813733"/>
              <a:ext cx="111240" cy="313200"/>
            </p14:xfrm>
          </p:contentPart>
        </mc:Choice>
        <mc:Fallback>
          <p:pic>
            <p:nvPicPr>
              <p:cNvPr id="388" name="Ink 387">
                <a:extLst>
                  <a:ext uri="{FF2B5EF4-FFF2-40B4-BE49-F238E27FC236}">
                    <a16:creationId xmlns:a16="http://schemas.microsoft.com/office/drawing/2014/main" id="{06FC0041-22EC-4F9E-8BDE-1449A39ECF4E}"/>
                  </a:ext>
                </a:extLst>
              </p:cNvPr>
              <p:cNvPicPr/>
              <p:nvPr/>
            </p:nvPicPr>
            <p:blipFill>
              <a:blip r:embed="rId73"/>
              <a:stretch>
                <a:fillRect/>
              </a:stretch>
            </p:blipFill>
            <p:spPr>
              <a:xfrm>
                <a:off x="6763934" y="1804733"/>
                <a:ext cx="128880" cy="330840"/>
              </a:xfrm>
              <a:prstGeom prst="rect">
                <a:avLst/>
              </a:prstGeom>
            </p:spPr>
          </p:pic>
        </mc:Fallback>
      </mc:AlternateContent>
      <p:grpSp>
        <p:nvGrpSpPr>
          <p:cNvPr id="392" name="Group 391">
            <a:extLst>
              <a:ext uri="{FF2B5EF4-FFF2-40B4-BE49-F238E27FC236}">
                <a16:creationId xmlns:a16="http://schemas.microsoft.com/office/drawing/2014/main" id="{535BEA12-0D57-44DF-97F6-2663341B9C0D}"/>
              </a:ext>
            </a:extLst>
          </p:cNvPr>
          <p:cNvGrpSpPr/>
          <p:nvPr/>
        </p:nvGrpSpPr>
        <p:grpSpPr>
          <a:xfrm>
            <a:off x="7235174" y="1662173"/>
            <a:ext cx="440280" cy="264240"/>
            <a:chOff x="7235174" y="1662173"/>
            <a:chExt cx="440280" cy="264240"/>
          </a:xfrm>
        </p:grpSpPr>
        <mc:AlternateContent xmlns:mc="http://schemas.openxmlformats.org/markup-compatibility/2006">
          <mc:Choice xmlns:p14="http://schemas.microsoft.com/office/powerpoint/2010/main" Requires="p14">
            <p:contentPart p14:bwMode="auto" r:id="rId74">
              <p14:nvContentPartPr>
                <p14:cNvPr id="389" name="Ink 388">
                  <a:extLst>
                    <a:ext uri="{FF2B5EF4-FFF2-40B4-BE49-F238E27FC236}">
                      <a16:creationId xmlns:a16="http://schemas.microsoft.com/office/drawing/2014/main" id="{FDA43AD6-26F8-4E85-AB3A-74C8D547CA6F}"/>
                    </a:ext>
                  </a:extLst>
                </p14:cNvPr>
                <p14:cNvContentPartPr/>
                <p14:nvPr/>
              </p14:nvContentPartPr>
              <p14:xfrm>
                <a:off x="7339934" y="1662173"/>
                <a:ext cx="84960" cy="248040"/>
              </p14:xfrm>
            </p:contentPart>
          </mc:Choice>
          <mc:Fallback>
            <p:pic>
              <p:nvPicPr>
                <p:cNvPr id="389" name="Ink 388">
                  <a:extLst>
                    <a:ext uri="{FF2B5EF4-FFF2-40B4-BE49-F238E27FC236}">
                      <a16:creationId xmlns:a16="http://schemas.microsoft.com/office/drawing/2014/main" id="{FDA43AD6-26F8-4E85-AB3A-74C8D547CA6F}"/>
                    </a:ext>
                  </a:extLst>
                </p:cNvPr>
                <p:cNvPicPr/>
                <p:nvPr/>
              </p:nvPicPr>
              <p:blipFill>
                <a:blip r:embed="rId75"/>
                <a:stretch>
                  <a:fillRect/>
                </a:stretch>
              </p:blipFill>
              <p:spPr>
                <a:xfrm>
                  <a:off x="7330934" y="1653173"/>
                  <a:ext cx="102600" cy="265680"/>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390" name="Ink 389">
                  <a:extLst>
                    <a:ext uri="{FF2B5EF4-FFF2-40B4-BE49-F238E27FC236}">
                      <a16:creationId xmlns:a16="http://schemas.microsoft.com/office/drawing/2014/main" id="{C177B470-1423-4D3F-A66F-077A65750740}"/>
                    </a:ext>
                  </a:extLst>
                </p14:cNvPr>
                <p14:cNvContentPartPr/>
                <p14:nvPr/>
              </p14:nvContentPartPr>
              <p14:xfrm>
                <a:off x="7235174" y="1789253"/>
                <a:ext cx="301680" cy="104040"/>
              </p14:xfrm>
            </p:contentPart>
          </mc:Choice>
          <mc:Fallback>
            <p:pic>
              <p:nvPicPr>
                <p:cNvPr id="390" name="Ink 389">
                  <a:extLst>
                    <a:ext uri="{FF2B5EF4-FFF2-40B4-BE49-F238E27FC236}">
                      <a16:creationId xmlns:a16="http://schemas.microsoft.com/office/drawing/2014/main" id="{C177B470-1423-4D3F-A66F-077A65750740}"/>
                    </a:ext>
                  </a:extLst>
                </p:cNvPr>
                <p:cNvPicPr/>
                <p:nvPr/>
              </p:nvPicPr>
              <p:blipFill>
                <a:blip r:embed="rId77"/>
                <a:stretch>
                  <a:fillRect/>
                </a:stretch>
              </p:blipFill>
              <p:spPr>
                <a:xfrm>
                  <a:off x="7226534" y="1780613"/>
                  <a:ext cx="319320" cy="121680"/>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391" name="Ink 390">
                  <a:extLst>
                    <a:ext uri="{FF2B5EF4-FFF2-40B4-BE49-F238E27FC236}">
                      <a16:creationId xmlns:a16="http://schemas.microsoft.com/office/drawing/2014/main" id="{41A92650-B6B1-48AC-9E4E-6C3353ADD67D}"/>
                    </a:ext>
                  </a:extLst>
                </p14:cNvPr>
                <p14:cNvContentPartPr/>
                <p14:nvPr/>
              </p14:nvContentPartPr>
              <p14:xfrm>
                <a:off x="7600934" y="1799333"/>
                <a:ext cx="74520" cy="127080"/>
              </p14:xfrm>
            </p:contentPart>
          </mc:Choice>
          <mc:Fallback>
            <p:pic>
              <p:nvPicPr>
                <p:cNvPr id="391" name="Ink 390">
                  <a:extLst>
                    <a:ext uri="{FF2B5EF4-FFF2-40B4-BE49-F238E27FC236}">
                      <a16:creationId xmlns:a16="http://schemas.microsoft.com/office/drawing/2014/main" id="{41A92650-B6B1-48AC-9E4E-6C3353ADD67D}"/>
                    </a:ext>
                  </a:extLst>
                </p:cNvPr>
                <p:cNvPicPr/>
                <p:nvPr/>
              </p:nvPicPr>
              <p:blipFill>
                <a:blip r:embed="rId79"/>
                <a:stretch>
                  <a:fillRect/>
                </a:stretch>
              </p:blipFill>
              <p:spPr>
                <a:xfrm>
                  <a:off x="7592294" y="1790693"/>
                  <a:ext cx="92160" cy="14472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80">
            <p14:nvContentPartPr>
              <p14:cNvPr id="398" name="Ink 397">
                <a:extLst>
                  <a:ext uri="{FF2B5EF4-FFF2-40B4-BE49-F238E27FC236}">
                    <a16:creationId xmlns:a16="http://schemas.microsoft.com/office/drawing/2014/main" id="{21CBA09C-5C7C-4E2B-AFDA-0E680586F998}"/>
                  </a:ext>
                </a:extLst>
              </p14:cNvPr>
              <p14:cNvContentPartPr/>
              <p14:nvPr/>
            </p14:nvContentPartPr>
            <p14:xfrm>
              <a:off x="4645334" y="2795591"/>
              <a:ext cx="66600" cy="262800"/>
            </p14:xfrm>
          </p:contentPart>
        </mc:Choice>
        <mc:Fallback>
          <p:pic>
            <p:nvPicPr>
              <p:cNvPr id="398" name="Ink 397">
                <a:extLst>
                  <a:ext uri="{FF2B5EF4-FFF2-40B4-BE49-F238E27FC236}">
                    <a16:creationId xmlns:a16="http://schemas.microsoft.com/office/drawing/2014/main" id="{21CBA09C-5C7C-4E2B-AFDA-0E680586F998}"/>
                  </a:ext>
                </a:extLst>
              </p:cNvPr>
              <p:cNvPicPr/>
              <p:nvPr/>
            </p:nvPicPr>
            <p:blipFill>
              <a:blip r:embed="rId81"/>
              <a:stretch>
                <a:fillRect/>
              </a:stretch>
            </p:blipFill>
            <p:spPr>
              <a:xfrm>
                <a:off x="4636694" y="2786591"/>
                <a:ext cx="84240" cy="280440"/>
              </a:xfrm>
              <a:prstGeom prst="rect">
                <a:avLst/>
              </a:prstGeom>
            </p:spPr>
          </p:pic>
        </mc:Fallback>
      </mc:AlternateContent>
      <p:grpSp>
        <p:nvGrpSpPr>
          <p:cNvPr id="407" name="Group 406">
            <a:extLst>
              <a:ext uri="{FF2B5EF4-FFF2-40B4-BE49-F238E27FC236}">
                <a16:creationId xmlns:a16="http://schemas.microsoft.com/office/drawing/2014/main" id="{7FB96F2D-C54C-421F-940E-AEFB5EBB996C}"/>
              </a:ext>
            </a:extLst>
          </p:cNvPr>
          <p:cNvGrpSpPr/>
          <p:nvPr/>
        </p:nvGrpSpPr>
        <p:grpSpPr>
          <a:xfrm>
            <a:off x="4897694" y="2907911"/>
            <a:ext cx="141120" cy="55800"/>
            <a:chOff x="4897694" y="2907911"/>
            <a:chExt cx="141120" cy="55800"/>
          </a:xfrm>
        </p:grpSpPr>
        <mc:AlternateContent xmlns:mc="http://schemas.openxmlformats.org/markup-compatibility/2006">
          <mc:Choice xmlns:p14="http://schemas.microsoft.com/office/powerpoint/2010/main" Requires="p14">
            <p:contentPart p14:bwMode="auto" r:id="rId82">
              <p14:nvContentPartPr>
                <p14:cNvPr id="399" name="Ink 398">
                  <a:extLst>
                    <a:ext uri="{FF2B5EF4-FFF2-40B4-BE49-F238E27FC236}">
                      <a16:creationId xmlns:a16="http://schemas.microsoft.com/office/drawing/2014/main" id="{CDF62D91-D04A-40EF-9ADD-E94760D05237}"/>
                    </a:ext>
                  </a:extLst>
                </p14:cNvPr>
                <p14:cNvContentPartPr/>
                <p14:nvPr/>
              </p14:nvContentPartPr>
              <p14:xfrm>
                <a:off x="4920734" y="2907911"/>
                <a:ext cx="77760" cy="9000"/>
              </p14:xfrm>
            </p:contentPart>
          </mc:Choice>
          <mc:Fallback>
            <p:pic>
              <p:nvPicPr>
                <p:cNvPr id="399" name="Ink 398">
                  <a:extLst>
                    <a:ext uri="{FF2B5EF4-FFF2-40B4-BE49-F238E27FC236}">
                      <a16:creationId xmlns:a16="http://schemas.microsoft.com/office/drawing/2014/main" id="{CDF62D91-D04A-40EF-9ADD-E94760D05237}"/>
                    </a:ext>
                  </a:extLst>
                </p:cNvPr>
                <p:cNvPicPr/>
                <p:nvPr/>
              </p:nvPicPr>
              <p:blipFill>
                <a:blip r:embed="rId83"/>
                <a:stretch>
                  <a:fillRect/>
                </a:stretch>
              </p:blipFill>
              <p:spPr>
                <a:xfrm>
                  <a:off x="4911734" y="2898911"/>
                  <a:ext cx="95400" cy="26640"/>
                </a:xfrm>
                <a:prstGeom prst="rect">
                  <a:avLst/>
                </a:prstGeom>
              </p:spPr>
            </p:pic>
          </mc:Fallback>
        </mc:AlternateContent>
        <mc:AlternateContent xmlns:mc="http://schemas.openxmlformats.org/markup-compatibility/2006">
          <mc:Choice xmlns:p14="http://schemas.microsoft.com/office/powerpoint/2010/main" Requires="p14">
            <p:contentPart p14:bwMode="auto" r:id="rId84">
              <p14:nvContentPartPr>
                <p14:cNvPr id="400" name="Ink 399">
                  <a:extLst>
                    <a:ext uri="{FF2B5EF4-FFF2-40B4-BE49-F238E27FC236}">
                      <a16:creationId xmlns:a16="http://schemas.microsoft.com/office/drawing/2014/main" id="{7920D73D-CD4C-44B0-9B81-E6D692A75E4B}"/>
                    </a:ext>
                  </a:extLst>
                </p14:cNvPr>
                <p14:cNvContentPartPr/>
                <p14:nvPr/>
              </p14:nvContentPartPr>
              <p14:xfrm>
                <a:off x="4897694" y="2952551"/>
                <a:ext cx="141120" cy="11160"/>
              </p14:xfrm>
            </p:contentPart>
          </mc:Choice>
          <mc:Fallback>
            <p:pic>
              <p:nvPicPr>
                <p:cNvPr id="400" name="Ink 399">
                  <a:extLst>
                    <a:ext uri="{FF2B5EF4-FFF2-40B4-BE49-F238E27FC236}">
                      <a16:creationId xmlns:a16="http://schemas.microsoft.com/office/drawing/2014/main" id="{7920D73D-CD4C-44B0-9B81-E6D692A75E4B}"/>
                    </a:ext>
                  </a:extLst>
                </p:cNvPr>
                <p:cNvPicPr/>
                <p:nvPr/>
              </p:nvPicPr>
              <p:blipFill>
                <a:blip r:embed="rId85"/>
                <a:stretch>
                  <a:fillRect/>
                </a:stretch>
              </p:blipFill>
              <p:spPr>
                <a:xfrm>
                  <a:off x="4888694" y="2943911"/>
                  <a:ext cx="158760" cy="288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86">
            <p14:nvContentPartPr>
              <p14:cNvPr id="421" name="Ink 420">
                <a:extLst>
                  <a:ext uri="{FF2B5EF4-FFF2-40B4-BE49-F238E27FC236}">
                    <a16:creationId xmlns:a16="http://schemas.microsoft.com/office/drawing/2014/main" id="{7A7889C3-54DF-4FC3-930E-CEC7BC851827}"/>
                  </a:ext>
                </a:extLst>
              </p14:cNvPr>
              <p14:cNvContentPartPr/>
              <p14:nvPr/>
            </p14:nvContentPartPr>
            <p14:xfrm>
              <a:off x="5817283" y="2893016"/>
              <a:ext cx="182160" cy="21600"/>
            </p14:xfrm>
          </p:contentPart>
        </mc:Choice>
        <mc:Fallback>
          <p:pic>
            <p:nvPicPr>
              <p:cNvPr id="421" name="Ink 420">
                <a:extLst>
                  <a:ext uri="{FF2B5EF4-FFF2-40B4-BE49-F238E27FC236}">
                    <a16:creationId xmlns:a16="http://schemas.microsoft.com/office/drawing/2014/main" id="{7A7889C3-54DF-4FC3-930E-CEC7BC851827}"/>
                  </a:ext>
                </a:extLst>
              </p:cNvPr>
              <p:cNvPicPr/>
              <p:nvPr/>
            </p:nvPicPr>
            <p:blipFill>
              <a:blip r:embed="rId87"/>
              <a:stretch>
                <a:fillRect/>
              </a:stretch>
            </p:blipFill>
            <p:spPr>
              <a:xfrm>
                <a:off x="5808643" y="2884016"/>
                <a:ext cx="199800" cy="39240"/>
              </a:xfrm>
              <a:prstGeom prst="rect">
                <a:avLst/>
              </a:prstGeom>
            </p:spPr>
          </p:pic>
        </mc:Fallback>
      </mc:AlternateContent>
      <mc:AlternateContent xmlns:mc="http://schemas.openxmlformats.org/markup-compatibility/2006">
        <mc:Choice xmlns:p14="http://schemas.microsoft.com/office/powerpoint/2010/main" Requires="p14">
          <p:contentPart p14:bwMode="auto" r:id="rId88">
            <p14:nvContentPartPr>
              <p14:cNvPr id="422" name="Ink 421">
                <a:extLst>
                  <a:ext uri="{FF2B5EF4-FFF2-40B4-BE49-F238E27FC236}">
                    <a16:creationId xmlns:a16="http://schemas.microsoft.com/office/drawing/2014/main" id="{C7DE22FA-5A3E-46A9-B802-38D9BB89D605}"/>
                  </a:ext>
                </a:extLst>
              </p14:cNvPr>
              <p14:cNvContentPartPr/>
              <p14:nvPr/>
            </p14:nvContentPartPr>
            <p14:xfrm>
              <a:off x="5644483" y="3132776"/>
              <a:ext cx="1873800" cy="57600"/>
            </p14:xfrm>
          </p:contentPart>
        </mc:Choice>
        <mc:Fallback>
          <p:pic>
            <p:nvPicPr>
              <p:cNvPr id="422" name="Ink 421">
                <a:extLst>
                  <a:ext uri="{FF2B5EF4-FFF2-40B4-BE49-F238E27FC236}">
                    <a16:creationId xmlns:a16="http://schemas.microsoft.com/office/drawing/2014/main" id="{C7DE22FA-5A3E-46A9-B802-38D9BB89D605}"/>
                  </a:ext>
                </a:extLst>
              </p:cNvPr>
              <p:cNvPicPr/>
              <p:nvPr/>
            </p:nvPicPr>
            <p:blipFill>
              <a:blip r:embed="rId89"/>
              <a:stretch>
                <a:fillRect/>
              </a:stretch>
            </p:blipFill>
            <p:spPr>
              <a:xfrm>
                <a:off x="5635843" y="3123776"/>
                <a:ext cx="1891440" cy="75240"/>
              </a:xfrm>
              <a:prstGeom prst="rect">
                <a:avLst/>
              </a:prstGeom>
            </p:spPr>
          </p:pic>
        </mc:Fallback>
      </mc:AlternateContent>
      <mc:AlternateContent xmlns:mc="http://schemas.openxmlformats.org/markup-compatibility/2006">
        <mc:Choice xmlns:p14="http://schemas.microsoft.com/office/powerpoint/2010/main" Requires="p14">
          <p:contentPart p14:bwMode="auto" r:id="rId90">
            <p14:nvContentPartPr>
              <p14:cNvPr id="424" name="Ink 423">
                <a:extLst>
                  <a:ext uri="{FF2B5EF4-FFF2-40B4-BE49-F238E27FC236}">
                    <a16:creationId xmlns:a16="http://schemas.microsoft.com/office/drawing/2014/main" id="{8C3C83AB-14F8-4D83-A22B-90CBC2F09BB0}"/>
                  </a:ext>
                </a:extLst>
              </p14:cNvPr>
              <p14:cNvContentPartPr/>
              <p14:nvPr/>
            </p14:nvContentPartPr>
            <p14:xfrm>
              <a:off x="3543523" y="3174176"/>
              <a:ext cx="1376280" cy="50400"/>
            </p14:xfrm>
          </p:contentPart>
        </mc:Choice>
        <mc:Fallback>
          <p:pic>
            <p:nvPicPr>
              <p:cNvPr id="424" name="Ink 423">
                <a:extLst>
                  <a:ext uri="{FF2B5EF4-FFF2-40B4-BE49-F238E27FC236}">
                    <a16:creationId xmlns:a16="http://schemas.microsoft.com/office/drawing/2014/main" id="{8C3C83AB-14F8-4D83-A22B-90CBC2F09BB0}"/>
                  </a:ext>
                </a:extLst>
              </p:cNvPr>
              <p:cNvPicPr/>
              <p:nvPr/>
            </p:nvPicPr>
            <p:blipFill>
              <a:blip r:embed="rId91"/>
              <a:stretch>
                <a:fillRect/>
              </a:stretch>
            </p:blipFill>
            <p:spPr>
              <a:xfrm>
                <a:off x="3534883" y="3165536"/>
                <a:ext cx="1393920" cy="68040"/>
              </a:xfrm>
              <a:prstGeom prst="rect">
                <a:avLst/>
              </a:prstGeom>
            </p:spPr>
          </p:pic>
        </mc:Fallback>
      </mc:AlternateContent>
      <p:grpSp>
        <p:nvGrpSpPr>
          <p:cNvPr id="427" name="Group 426">
            <a:extLst>
              <a:ext uri="{FF2B5EF4-FFF2-40B4-BE49-F238E27FC236}">
                <a16:creationId xmlns:a16="http://schemas.microsoft.com/office/drawing/2014/main" id="{DE868F18-D8C9-4473-8E79-7B56E91C5FDB}"/>
              </a:ext>
            </a:extLst>
          </p:cNvPr>
          <p:cNvGrpSpPr/>
          <p:nvPr/>
        </p:nvGrpSpPr>
        <p:grpSpPr>
          <a:xfrm>
            <a:off x="3802723" y="2817551"/>
            <a:ext cx="857880" cy="254385"/>
            <a:chOff x="3802723" y="2817551"/>
            <a:chExt cx="857880" cy="254385"/>
          </a:xfrm>
        </p:grpSpPr>
        <mc:AlternateContent xmlns:mc="http://schemas.openxmlformats.org/markup-compatibility/2006">
          <mc:Choice xmlns:p14="http://schemas.microsoft.com/office/powerpoint/2010/main" Requires="p14">
            <p:contentPart p14:bwMode="auto" r:id="rId92">
              <p14:nvContentPartPr>
                <p14:cNvPr id="393" name="Ink 392">
                  <a:extLst>
                    <a:ext uri="{FF2B5EF4-FFF2-40B4-BE49-F238E27FC236}">
                      <a16:creationId xmlns:a16="http://schemas.microsoft.com/office/drawing/2014/main" id="{E0F91E80-733B-4FFE-B99A-7D2805A7028B}"/>
                    </a:ext>
                  </a:extLst>
                </p14:cNvPr>
                <p14:cNvContentPartPr/>
                <p14:nvPr/>
              </p14:nvContentPartPr>
              <p14:xfrm>
                <a:off x="4243574" y="2817551"/>
                <a:ext cx="95760" cy="227880"/>
              </p14:xfrm>
            </p:contentPart>
          </mc:Choice>
          <mc:Fallback>
            <p:pic>
              <p:nvPicPr>
                <p:cNvPr id="393" name="Ink 392">
                  <a:extLst>
                    <a:ext uri="{FF2B5EF4-FFF2-40B4-BE49-F238E27FC236}">
                      <a16:creationId xmlns:a16="http://schemas.microsoft.com/office/drawing/2014/main" id="{E0F91E80-733B-4FFE-B99A-7D2805A7028B}"/>
                    </a:ext>
                  </a:extLst>
                </p:cNvPr>
                <p:cNvPicPr/>
                <p:nvPr/>
              </p:nvPicPr>
              <p:blipFill>
                <a:blip r:embed="rId93"/>
                <a:stretch>
                  <a:fillRect/>
                </a:stretch>
              </p:blipFill>
              <p:spPr>
                <a:xfrm>
                  <a:off x="4234574" y="2808551"/>
                  <a:ext cx="113400" cy="245520"/>
                </a:xfrm>
                <a:prstGeom prst="rect">
                  <a:avLst/>
                </a:prstGeom>
              </p:spPr>
            </p:pic>
          </mc:Fallback>
        </mc:AlternateContent>
        <mc:AlternateContent xmlns:mc="http://schemas.openxmlformats.org/markup-compatibility/2006">
          <mc:Choice xmlns:p14="http://schemas.microsoft.com/office/powerpoint/2010/main" Requires="p14">
            <p:contentPart p14:bwMode="auto" r:id="rId94">
              <p14:nvContentPartPr>
                <p14:cNvPr id="394" name="Ink 393">
                  <a:extLst>
                    <a:ext uri="{FF2B5EF4-FFF2-40B4-BE49-F238E27FC236}">
                      <a16:creationId xmlns:a16="http://schemas.microsoft.com/office/drawing/2014/main" id="{0073487C-141B-49D7-AE9E-5A57A2C2F028}"/>
                    </a:ext>
                  </a:extLst>
                </p14:cNvPr>
                <p14:cNvContentPartPr/>
                <p14:nvPr/>
              </p14:nvContentPartPr>
              <p14:xfrm>
                <a:off x="4143134" y="2965151"/>
                <a:ext cx="146160" cy="11160"/>
              </p14:xfrm>
            </p:contentPart>
          </mc:Choice>
          <mc:Fallback>
            <p:pic>
              <p:nvPicPr>
                <p:cNvPr id="394" name="Ink 393">
                  <a:extLst>
                    <a:ext uri="{FF2B5EF4-FFF2-40B4-BE49-F238E27FC236}">
                      <a16:creationId xmlns:a16="http://schemas.microsoft.com/office/drawing/2014/main" id="{0073487C-141B-49D7-AE9E-5A57A2C2F028}"/>
                    </a:ext>
                  </a:extLst>
                </p:cNvPr>
                <p:cNvPicPr/>
                <p:nvPr/>
              </p:nvPicPr>
              <p:blipFill>
                <a:blip r:embed="rId95"/>
                <a:stretch>
                  <a:fillRect/>
                </a:stretch>
              </p:blipFill>
              <p:spPr>
                <a:xfrm>
                  <a:off x="4134494" y="2956151"/>
                  <a:ext cx="163800" cy="28800"/>
                </a:xfrm>
                <a:prstGeom prst="rect">
                  <a:avLst/>
                </a:prstGeom>
              </p:spPr>
            </p:pic>
          </mc:Fallback>
        </mc:AlternateContent>
        <mc:AlternateContent xmlns:mc="http://schemas.openxmlformats.org/markup-compatibility/2006">
          <mc:Choice xmlns:p14="http://schemas.microsoft.com/office/powerpoint/2010/main" Requires="p14">
            <p:contentPart p14:bwMode="auto" r:id="rId96">
              <p14:nvContentPartPr>
                <p14:cNvPr id="395" name="Ink 394">
                  <a:extLst>
                    <a:ext uri="{FF2B5EF4-FFF2-40B4-BE49-F238E27FC236}">
                      <a16:creationId xmlns:a16="http://schemas.microsoft.com/office/drawing/2014/main" id="{AE0298AD-B021-4F86-824C-081BE7182571}"/>
                    </a:ext>
                  </a:extLst>
                </p14:cNvPr>
                <p14:cNvContentPartPr/>
                <p14:nvPr/>
              </p14:nvContentPartPr>
              <p14:xfrm>
                <a:off x="4368134" y="2822591"/>
                <a:ext cx="55080" cy="218520"/>
              </p14:xfrm>
            </p:contentPart>
          </mc:Choice>
          <mc:Fallback>
            <p:pic>
              <p:nvPicPr>
                <p:cNvPr id="395" name="Ink 394">
                  <a:extLst>
                    <a:ext uri="{FF2B5EF4-FFF2-40B4-BE49-F238E27FC236}">
                      <a16:creationId xmlns:a16="http://schemas.microsoft.com/office/drawing/2014/main" id="{AE0298AD-B021-4F86-824C-081BE7182571}"/>
                    </a:ext>
                  </a:extLst>
                </p:cNvPr>
                <p:cNvPicPr/>
                <p:nvPr/>
              </p:nvPicPr>
              <p:blipFill>
                <a:blip r:embed="rId97"/>
                <a:stretch>
                  <a:fillRect/>
                </a:stretch>
              </p:blipFill>
              <p:spPr>
                <a:xfrm>
                  <a:off x="4359134" y="2813591"/>
                  <a:ext cx="72720" cy="236160"/>
                </a:xfrm>
                <a:prstGeom prst="rect">
                  <a:avLst/>
                </a:prstGeom>
              </p:spPr>
            </p:pic>
          </mc:Fallback>
        </mc:AlternateContent>
        <mc:AlternateContent xmlns:mc="http://schemas.openxmlformats.org/markup-compatibility/2006">
          <mc:Choice xmlns:p14="http://schemas.microsoft.com/office/powerpoint/2010/main" Requires="p14">
            <p:contentPart p14:bwMode="auto" r:id="rId98">
              <p14:nvContentPartPr>
                <p14:cNvPr id="396" name="Ink 395">
                  <a:extLst>
                    <a:ext uri="{FF2B5EF4-FFF2-40B4-BE49-F238E27FC236}">
                      <a16:creationId xmlns:a16="http://schemas.microsoft.com/office/drawing/2014/main" id="{86C2056B-0402-4A73-8D13-88AF2B1923AD}"/>
                    </a:ext>
                  </a:extLst>
                </p14:cNvPr>
                <p14:cNvContentPartPr/>
                <p14:nvPr/>
              </p14:nvContentPartPr>
              <p14:xfrm>
                <a:off x="4440854" y="2872631"/>
                <a:ext cx="153360" cy="141840"/>
              </p14:xfrm>
            </p:contentPart>
          </mc:Choice>
          <mc:Fallback>
            <p:pic>
              <p:nvPicPr>
                <p:cNvPr id="396" name="Ink 395">
                  <a:extLst>
                    <a:ext uri="{FF2B5EF4-FFF2-40B4-BE49-F238E27FC236}">
                      <a16:creationId xmlns:a16="http://schemas.microsoft.com/office/drawing/2014/main" id="{86C2056B-0402-4A73-8D13-88AF2B1923AD}"/>
                    </a:ext>
                  </a:extLst>
                </p:cNvPr>
                <p:cNvPicPr/>
                <p:nvPr/>
              </p:nvPicPr>
              <p:blipFill>
                <a:blip r:embed="rId99"/>
                <a:stretch>
                  <a:fillRect/>
                </a:stretch>
              </p:blipFill>
              <p:spPr>
                <a:xfrm>
                  <a:off x="4432214" y="2863991"/>
                  <a:ext cx="171000" cy="159480"/>
                </a:xfrm>
                <a:prstGeom prst="rect">
                  <a:avLst/>
                </a:prstGeom>
              </p:spPr>
            </p:pic>
          </mc:Fallback>
        </mc:AlternateContent>
        <mc:AlternateContent xmlns:mc="http://schemas.openxmlformats.org/markup-compatibility/2006">
          <mc:Choice xmlns:p14="http://schemas.microsoft.com/office/powerpoint/2010/main" Requires="p14">
            <p:contentPart p14:bwMode="auto" r:id="rId100">
              <p14:nvContentPartPr>
                <p14:cNvPr id="423" name="Ink 422">
                  <a:extLst>
                    <a:ext uri="{FF2B5EF4-FFF2-40B4-BE49-F238E27FC236}">
                      <a16:creationId xmlns:a16="http://schemas.microsoft.com/office/drawing/2014/main" id="{C9B9487D-5E06-4D0E-9B66-011B358FEDFB}"/>
                    </a:ext>
                  </a:extLst>
                </p14:cNvPr>
                <p14:cNvContentPartPr/>
                <p14:nvPr/>
              </p14:nvContentPartPr>
              <p14:xfrm>
                <a:off x="3802723" y="3001736"/>
                <a:ext cx="167760" cy="12600"/>
              </p14:xfrm>
            </p:contentPart>
          </mc:Choice>
          <mc:Fallback>
            <p:pic>
              <p:nvPicPr>
                <p:cNvPr id="423" name="Ink 422">
                  <a:extLst>
                    <a:ext uri="{FF2B5EF4-FFF2-40B4-BE49-F238E27FC236}">
                      <a16:creationId xmlns:a16="http://schemas.microsoft.com/office/drawing/2014/main" id="{C9B9487D-5E06-4D0E-9B66-011B358FEDFB}"/>
                    </a:ext>
                  </a:extLst>
                </p:cNvPr>
                <p:cNvPicPr/>
                <p:nvPr/>
              </p:nvPicPr>
              <p:blipFill>
                <a:blip r:embed="rId101"/>
                <a:stretch>
                  <a:fillRect/>
                </a:stretch>
              </p:blipFill>
              <p:spPr>
                <a:xfrm>
                  <a:off x="3794083" y="2993096"/>
                  <a:ext cx="185400" cy="30240"/>
                </a:xfrm>
                <a:prstGeom prst="rect">
                  <a:avLst/>
                </a:prstGeom>
              </p:spPr>
            </p:pic>
          </mc:Fallback>
        </mc:AlternateContent>
        <mc:AlternateContent xmlns:mc="http://schemas.openxmlformats.org/markup-compatibility/2006">
          <mc:Choice xmlns:p14="http://schemas.microsoft.com/office/powerpoint/2010/main" Requires="p14">
            <p:contentPart p14:bwMode="auto" r:id="rId102">
              <p14:nvContentPartPr>
                <p14:cNvPr id="425" name="Ink 424">
                  <a:extLst>
                    <a:ext uri="{FF2B5EF4-FFF2-40B4-BE49-F238E27FC236}">
                      <a16:creationId xmlns:a16="http://schemas.microsoft.com/office/drawing/2014/main" id="{4FCF6661-6A91-4FA4-AA13-C96EE3F77CD7}"/>
                    </a:ext>
                  </a:extLst>
                </p14:cNvPr>
                <p14:cNvContentPartPr/>
                <p14:nvPr/>
              </p14:nvContentPartPr>
              <p14:xfrm>
                <a:off x="4617043" y="3012536"/>
                <a:ext cx="43560" cy="59400"/>
              </p14:xfrm>
            </p:contentPart>
          </mc:Choice>
          <mc:Fallback>
            <p:pic>
              <p:nvPicPr>
                <p:cNvPr id="425" name="Ink 424">
                  <a:extLst>
                    <a:ext uri="{FF2B5EF4-FFF2-40B4-BE49-F238E27FC236}">
                      <a16:creationId xmlns:a16="http://schemas.microsoft.com/office/drawing/2014/main" id="{4FCF6661-6A91-4FA4-AA13-C96EE3F77CD7}"/>
                    </a:ext>
                  </a:extLst>
                </p:cNvPr>
                <p:cNvPicPr/>
                <p:nvPr/>
              </p:nvPicPr>
              <p:blipFill>
                <a:blip r:embed="rId103"/>
                <a:stretch>
                  <a:fillRect/>
                </a:stretch>
              </p:blipFill>
              <p:spPr>
                <a:xfrm>
                  <a:off x="4608043" y="3003896"/>
                  <a:ext cx="61200" cy="77040"/>
                </a:xfrm>
                <a:prstGeom prst="rect">
                  <a:avLst/>
                </a:prstGeom>
              </p:spPr>
            </p:pic>
          </mc:Fallback>
        </mc:AlternateContent>
        <mc:AlternateContent xmlns:mc="http://schemas.openxmlformats.org/markup-compatibility/2006">
          <mc:Choice xmlns:p14="http://schemas.microsoft.com/office/powerpoint/2010/main" Requires="p14">
            <p:contentPart p14:bwMode="auto" r:id="rId104">
              <p14:nvContentPartPr>
                <p14:cNvPr id="426" name="Ink 425">
                  <a:extLst>
                    <a:ext uri="{FF2B5EF4-FFF2-40B4-BE49-F238E27FC236}">
                      <a16:creationId xmlns:a16="http://schemas.microsoft.com/office/drawing/2014/main" id="{510635B3-E8CD-4F4E-9AB7-6241861EF055}"/>
                    </a:ext>
                  </a:extLst>
                </p14:cNvPr>
                <p14:cNvContentPartPr/>
                <p14:nvPr/>
              </p14:nvContentPartPr>
              <p14:xfrm>
                <a:off x="4623163" y="2958536"/>
                <a:ext cx="3960" cy="8640"/>
              </p14:xfrm>
            </p:contentPart>
          </mc:Choice>
          <mc:Fallback>
            <p:pic>
              <p:nvPicPr>
                <p:cNvPr id="426" name="Ink 425">
                  <a:extLst>
                    <a:ext uri="{FF2B5EF4-FFF2-40B4-BE49-F238E27FC236}">
                      <a16:creationId xmlns:a16="http://schemas.microsoft.com/office/drawing/2014/main" id="{510635B3-E8CD-4F4E-9AB7-6241861EF055}"/>
                    </a:ext>
                  </a:extLst>
                </p:cNvPr>
                <p:cNvPicPr/>
                <p:nvPr/>
              </p:nvPicPr>
              <p:blipFill>
                <a:blip r:embed="rId105"/>
                <a:stretch>
                  <a:fillRect/>
                </a:stretch>
              </p:blipFill>
              <p:spPr>
                <a:xfrm>
                  <a:off x="4614523" y="2949896"/>
                  <a:ext cx="21600" cy="26280"/>
                </a:xfrm>
                <a:prstGeom prst="rect">
                  <a:avLst/>
                </a:prstGeom>
              </p:spPr>
            </p:pic>
          </mc:Fallback>
        </mc:AlternateContent>
      </p:grpSp>
      <p:grpSp>
        <p:nvGrpSpPr>
          <p:cNvPr id="430" name="Group 429">
            <a:extLst>
              <a:ext uri="{FF2B5EF4-FFF2-40B4-BE49-F238E27FC236}">
                <a16:creationId xmlns:a16="http://schemas.microsoft.com/office/drawing/2014/main" id="{360EDF42-F4E6-408E-890A-82F6C7061286}"/>
              </a:ext>
            </a:extLst>
          </p:cNvPr>
          <p:cNvGrpSpPr/>
          <p:nvPr/>
        </p:nvGrpSpPr>
        <p:grpSpPr>
          <a:xfrm>
            <a:off x="6285854" y="2585486"/>
            <a:ext cx="777960" cy="478238"/>
            <a:chOff x="6285854" y="2585486"/>
            <a:chExt cx="777960" cy="478238"/>
          </a:xfrm>
        </p:grpSpPr>
        <mc:AlternateContent xmlns:mc="http://schemas.openxmlformats.org/markup-compatibility/2006">
          <mc:Choice xmlns:p14="http://schemas.microsoft.com/office/powerpoint/2010/main" Requires="p14">
            <p:contentPart p14:bwMode="auto" r:id="rId106">
              <p14:nvContentPartPr>
                <p14:cNvPr id="401" name="Ink 400">
                  <a:extLst>
                    <a:ext uri="{FF2B5EF4-FFF2-40B4-BE49-F238E27FC236}">
                      <a16:creationId xmlns:a16="http://schemas.microsoft.com/office/drawing/2014/main" id="{C2D7B8FA-1B02-4232-96B5-ADAF88B986C7}"/>
                    </a:ext>
                  </a:extLst>
                </p14:cNvPr>
                <p14:cNvContentPartPr/>
                <p14:nvPr/>
              </p14:nvContentPartPr>
              <p14:xfrm>
                <a:off x="6285854" y="2748612"/>
                <a:ext cx="87120" cy="266970"/>
              </p14:xfrm>
            </p:contentPart>
          </mc:Choice>
          <mc:Fallback>
            <p:pic>
              <p:nvPicPr>
                <p:cNvPr id="401" name="Ink 400">
                  <a:extLst>
                    <a:ext uri="{FF2B5EF4-FFF2-40B4-BE49-F238E27FC236}">
                      <a16:creationId xmlns:a16="http://schemas.microsoft.com/office/drawing/2014/main" id="{C2D7B8FA-1B02-4232-96B5-ADAF88B986C7}"/>
                    </a:ext>
                  </a:extLst>
                </p:cNvPr>
                <p:cNvPicPr/>
                <p:nvPr/>
              </p:nvPicPr>
              <p:blipFill>
                <a:blip r:embed="rId107"/>
                <a:stretch>
                  <a:fillRect/>
                </a:stretch>
              </p:blipFill>
              <p:spPr>
                <a:xfrm>
                  <a:off x="6277214" y="2739965"/>
                  <a:ext cx="104760" cy="284624"/>
                </a:xfrm>
                <a:prstGeom prst="rect">
                  <a:avLst/>
                </a:prstGeom>
              </p:spPr>
            </p:pic>
          </mc:Fallback>
        </mc:AlternateContent>
        <mc:AlternateContent xmlns:mc="http://schemas.openxmlformats.org/markup-compatibility/2006">
          <mc:Choice xmlns:p14="http://schemas.microsoft.com/office/powerpoint/2010/main" Requires="p14">
            <p:contentPart p14:bwMode="auto" r:id="rId108">
              <p14:nvContentPartPr>
                <p14:cNvPr id="402" name="Ink 401">
                  <a:extLst>
                    <a:ext uri="{FF2B5EF4-FFF2-40B4-BE49-F238E27FC236}">
                      <a16:creationId xmlns:a16="http://schemas.microsoft.com/office/drawing/2014/main" id="{CE42BF88-3E53-4748-ABB7-D94FA7D72652}"/>
                    </a:ext>
                  </a:extLst>
                </p14:cNvPr>
                <p14:cNvContentPartPr/>
                <p14:nvPr/>
              </p14:nvContentPartPr>
              <p14:xfrm>
                <a:off x="6387374" y="2919298"/>
                <a:ext cx="100800" cy="8355"/>
              </p14:xfrm>
            </p:contentPart>
          </mc:Choice>
          <mc:Fallback>
            <p:pic>
              <p:nvPicPr>
                <p:cNvPr id="402" name="Ink 401">
                  <a:extLst>
                    <a:ext uri="{FF2B5EF4-FFF2-40B4-BE49-F238E27FC236}">
                      <a16:creationId xmlns:a16="http://schemas.microsoft.com/office/drawing/2014/main" id="{CE42BF88-3E53-4748-ABB7-D94FA7D72652}"/>
                    </a:ext>
                  </a:extLst>
                </p:cNvPr>
                <p:cNvPicPr/>
                <p:nvPr/>
              </p:nvPicPr>
              <p:blipFill>
                <a:blip r:embed="rId109"/>
                <a:stretch>
                  <a:fillRect/>
                </a:stretch>
              </p:blipFill>
              <p:spPr>
                <a:xfrm>
                  <a:off x="6378374" y="2910580"/>
                  <a:ext cx="118440" cy="26155"/>
                </a:xfrm>
                <a:prstGeom prst="rect">
                  <a:avLst/>
                </a:prstGeom>
              </p:spPr>
            </p:pic>
          </mc:Fallback>
        </mc:AlternateContent>
        <mc:AlternateContent xmlns:mc="http://schemas.openxmlformats.org/markup-compatibility/2006">
          <mc:Choice xmlns:p14="http://schemas.microsoft.com/office/powerpoint/2010/main" Requires="p14">
            <p:contentPart p14:bwMode="auto" r:id="rId110">
              <p14:nvContentPartPr>
                <p14:cNvPr id="403" name="Ink 402">
                  <a:extLst>
                    <a:ext uri="{FF2B5EF4-FFF2-40B4-BE49-F238E27FC236}">
                      <a16:creationId xmlns:a16="http://schemas.microsoft.com/office/drawing/2014/main" id="{0E6F214C-8BE8-4EC6-BE6E-F13EB72EDD72}"/>
                    </a:ext>
                  </a:extLst>
                </p14:cNvPr>
                <p14:cNvContentPartPr/>
                <p14:nvPr/>
              </p14:nvContentPartPr>
              <p14:xfrm>
                <a:off x="6580694" y="2846090"/>
                <a:ext cx="80280" cy="141641"/>
              </p14:xfrm>
            </p:contentPart>
          </mc:Choice>
          <mc:Fallback>
            <p:pic>
              <p:nvPicPr>
                <p:cNvPr id="403" name="Ink 402">
                  <a:extLst>
                    <a:ext uri="{FF2B5EF4-FFF2-40B4-BE49-F238E27FC236}">
                      <a16:creationId xmlns:a16="http://schemas.microsoft.com/office/drawing/2014/main" id="{0E6F214C-8BE8-4EC6-BE6E-F13EB72EDD72}"/>
                    </a:ext>
                  </a:extLst>
                </p:cNvPr>
                <p:cNvPicPr/>
                <p:nvPr/>
              </p:nvPicPr>
              <p:blipFill>
                <a:blip r:embed="rId111"/>
                <a:stretch>
                  <a:fillRect/>
                </a:stretch>
              </p:blipFill>
              <p:spPr>
                <a:xfrm>
                  <a:off x="6571694" y="2837440"/>
                  <a:ext cx="97920" cy="159301"/>
                </a:xfrm>
                <a:prstGeom prst="rect">
                  <a:avLst/>
                </a:prstGeom>
              </p:spPr>
            </p:pic>
          </mc:Fallback>
        </mc:AlternateContent>
        <mc:AlternateContent xmlns:mc="http://schemas.openxmlformats.org/markup-compatibility/2006">
          <mc:Choice xmlns:p14="http://schemas.microsoft.com/office/powerpoint/2010/main" Requires="p14">
            <p:contentPart p14:bwMode="auto" r:id="rId112">
              <p14:nvContentPartPr>
                <p14:cNvPr id="404" name="Ink 403">
                  <a:extLst>
                    <a:ext uri="{FF2B5EF4-FFF2-40B4-BE49-F238E27FC236}">
                      <a16:creationId xmlns:a16="http://schemas.microsoft.com/office/drawing/2014/main" id="{C8D19AA3-73F6-4A70-80FD-9FE1163B524A}"/>
                    </a:ext>
                  </a:extLst>
                </p14:cNvPr>
                <p14:cNvContentPartPr/>
                <p14:nvPr/>
              </p14:nvContentPartPr>
              <p14:xfrm>
                <a:off x="6662774" y="2862800"/>
                <a:ext cx="53280" cy="120156"/>
              </p14:xfrm>
            </p:contentPart>
          </mc:Choice>
          <mc:Fallback>
            <p:pic>
              <p:nvPicPr>
                <p:cNvPr id="404" name="Ink 403">
                  <a:extLst>
                    <a:ext uri="{FF2B5EF4-FFF2-40B4-BE49-F238E27FC236}">
                      <a16:creationId xmlns:a16="http://schemas.microsoft.com/office/drawing/2014/main" id="{C8D19AA3-73F6-4A70-80FD-9FE1163B524A}"/>
                    </a:ext>
                  </a:extLst>
                </p:cNvPr>
                <p:cNvPicPr/>
                <p:nvPr/>
              </p:nvPicPr>
              <p:blipFill>
                <a:blip r:embed="rId113"/>
                <a:stretch>
                  <a:fillRect/>
                </a:stretch>
              </p:blipFill>
              <p:spPr>
                <a:xfrm>
                  <a:off x="6654134" y="2854140"/>
                  <a:ext cx="70920" cy="137837"/>
                </a:xfrm>
                <a:prstGeom prst="rect">
                  <a:avLst/>
                </a:prstGeom>
              </p:spPr>
            </p:pic>
          </mc:Fallback>
        </mc:AlternateContent>
        <mc:AlternateContent xmlns:mc="http://schemas.openxmlformats.org/markup-compatibility/2006">
          <mc:Choice xmlns:p14="http://schemas.microsoft.com/office/powerpoint/2010/main" Requires="p14">
            <p:contentPart p14:bwMode="auto" r:id="rId114">
              <p14:nvContentPartPr>
                <p14:cNvPr id="405" name="Ink 404">
                  <a:extLst>
                    <a:ext uri="{FF2B5EF4-FFF2-40B4-BE49-F238E27FC236}">
                      <a16:creationId xmlns:a16="http://schemas.microsoft.com/office/drawing/2014/main" id="{CBE03447-0B20-49DE-A107-AA43A2D6C65E}"/>
                    </a:ext>
                  </a:extLst>
                </p14:cNvPr>
                <p14:cNvContentPartPr/>
                <p14:nvPr/>
              </p14:nvContentPartPr>
              <p14:xfrm>
                <a:off x="6754214" y="2733891"/>
                <a:ext cx="72000" cy="329833"/>
              </p14:xfrm>
            </p:contentPart>
          </mc:Choice>
          <mc:Fallback>
            <p:pic>
              <p:nvPicPr>
                <p:cNvPr id="405" name="Ink 404">
                  <a:extLst>
                    <a:ext uri="{FF2B5EF4-FFF2-40B4-BE49-F238E27FC236}">
                      <a16:creationId xmlns:a16="http://schemas.microsoft.com/office/drawing/2014/main" id="{CBE03447-0B20-49DE-A107-AA43A2D6C65E}"/>
                    </a:ext>
                  </a:extLst>
                </p:cNvPr>
                <p:cNvPicPr/>
                <p:nvPr/>
              </p:nvPicPr>
              <p:blipFill>
                <a:blip r:embed="rId115"/>
                <a:stretch>
                  <a:fillRect/>
                </a:stretch>
              </p:blipFill>
              <p:spPr>
                <a:xfrm>
                  <a:off x="6745574" y="2725249"/>
                  <a:ext cx="89640" cy="347477"/>
                </a:xfrm>
                <a:prstGeom prst="rect">
                  <a:avLst/>
                </a:prstGeom>
              </p:spPr>
            </p:pic>
          </mc:Fallback>
        </mc:AlternateContent>
        <mc:AlternateContent xmlns:mc="http://schemas.openxmlformats.org/markup-compatibility/2006">
          <mc:Choice xmlns:p14="http://schemas.microsoft.com/office/powerpoint/2010/main" Requires="p14">
            <p:contentPart p14:bwMode="auto" r:id="rId116">
              <p14:nvContentPartPr>
                <p14:cNvPr id="408" name="Ink 407">
                  <a:extLst>
                    <a:ext uri="{FF2B5EF4-FFF2-40B4-BE49-F238E27FC236}">
                      <a16:creationId xmlns:a16="http://schemas.microsoft.com/office/drawing/2014/main" id="{13B7C2C9-E7B3-4132-98C1-3789D310EE16}"/>
                    </a:ext>
                  </a:extLst>
                </p14:cNvPr>
                <p14:cNvContentPartPr/>
                <p14:nvPr/>
              </p14:nvContentPartPr>
              <p14:xfrm>
                <a:off x="6925934" y="2585486"/>
                <a:ext cx="17280" cy="155567"/>
              </p14:xfrm>
            </p:contentPart>
          </mc:Choice>
          <mc:Fallback>
            <p:pic>
              <p:nvPicPr>
                <p:cNvPr id="408" name="Ink 407">
                  <a:extLst>
                    <a:ext uri="{FF2B5EF4-FFF2-40B4-BE49-F238E27FC236}">
                      <a16:creationId xmlns:a16="http://schemas.microsoft.com/office/drawing/2014/main" id="{13B7C2C9-E7B3-4132-98C1-3789D310EE16}"/>
                    </a:ext>
                  </a:extLst>
                </p:cNvPr>
                <p:cNvPicPr/>
                <p:nvPr/>
              </p:nvPicPr>
              <p:blipFill>
                <a:blip r:embed="rId117"/>
                <a:stretch>
                  <a:fillRect/>
                </a:stretch>
              </p:blipFill>
              <p:spPr>
                <a:xfrm>
                  <a:off x="6916934" y="2576843"/>
                  <a:ext cx="34920" cy="173212"/>
                </a:xfrm>
                <a:prstGeom prst="rect">
                  <a:avLst/>
                </a:prstGeom>
              </p:spPr>
            </p:pic>
          </mc:Fallback>
        </mc:AlternateContent>
        <mc:AlternateContent xmlns:mc="http://schemas.openxmlformats.org/markup-compatibility/2006">
          <mc:Choice xmlns:p14="http://schemas.microsoft.com/office/powerpoint/2010/main" Requires="p14">
            <p:contentPart p14:bwMode="auto" r:id="rId118">
              <p14:nvContentPartPr>
                <p14:cNvPr id="409" name="Ink 408">
                  <a:extLst>
                    <a:ext uri="{FF2B5EF4-FFF2-40B4-BE49-F238E27FC236}">
                      <a16:creationId xmlns:a16="http://schemas.microsoft.com/office/drawing/2014/main" id="{5731BDBB-4458-4B6A-9023-AE15D516AE0F}"/>
                    </a:ext>
                  </a:extLst>
                </p14:cNvPr>
                <p14:cNvContentPartPr/>
                <p14:nvPr/>
              </p14:nvContentPartPr>
              <p14:xfrm>
                <a:off x="6933134" y="2631639"/>
                <a:ext cx="130680" cy="109414"/>
              </p14:xfrm>
            </p:contentPart>
          </mc:Choice>
          <mc:Fallback>
            <p:pic>
              <p:nvPicPr>
                <p:cNvPr id="409" name="Ink 408">
                  <a:extLst>
                    <a:ext uri="{FF2B5EF4-FFF2-40B4-BE49-F238E27FC236}">
                      <a16:creationId xmlns:a16="http://schemas.microsoft.com/office/drawing/2014/main" id="{5731BDBB-4458-4B6A-9023-AE15D516AE0F}"/>
                    </a:ext>
                  </a:extLst>
                </p:cNvPr>
                <p:cNvPicPr/>
                <p:nvPr/>
              </p:nvPicPr>
              <p:blipFill>
                <a:blip r:embed="rId119"/>
                <a:stretch>
                  <a:fillRect/>
                </a:stretch>
              </p:blipFill>
              <p:spPr>
                <a:xfrm>
                  <a:off x="6924494" y="2623001"/>
                  <a:ext cx="148320" cy="127050"/>
                </a:xfrm>
                <a:prstGeom prst="rect">
                  <a:avLst/>
                </a:prstGeom>
              </p:spPr>
            </p:pic>
          </mc:Fallback>
        </mc:AlternateContent>
        <mc:AlternateContent xmlns:mc="http://schemas.openxmlformats.org/markup-compatibility/2006">
          <mc:Choice xmlns:p14="http://schemas.microsoft.com/office/powerpoint/2010/main" Requires="p14">
            <p:contentPart p14:bwMode="auto" r:id="rId120">
              <p14:nvContentPartPr>
                <p14:cNvPr id="428" name="Ink 427">
                  <a:extLst>
                    <a:ext uri="{FF2B5EF4-FFF2-40B4-BE49-F238E27FC236}">
                      <a16:creationId xmlns:a16="http://schemas.microsoft.com/office/drawing/2014/main" id="{3AFD74F0-07E6-40EB-9071-CBD5CBC513F4}"/>
                    </a:ext>
                  </a:extLst>
                </p14:cNvPr>
                <p14:cNvContentPartPr/>
                <p14:nvPr/>
              </p14:nvContentPartPr>
              <p14:xfrm>
                <a:off x="6727003" y="2987336"/>
                <a:ext cx="46800" cy="48600"/>
              </p14:xfrm>
            </p:contentPart>
          </mc:Choice>
          <mc:Fallback>
            <p:pic>
              <p:nvPicPr>
                <p:cNvPr id="428" name="Ink 427">
                  <a:extLst>
                    <a:ext uri="{FF2B5EF4-FFF2-40B4-BE49-F238E27FC236}">
                      <a16:creationId xmlns:a16="http://schemas.microsoft.com/office/drawing/2014/main" id="{3AFD74F0-07E6-40EB-9071-CBD5CBC513F4}"/>
                    </a:ext>
                  </a:extLst>
                </p:cNvPr>
                <p:cNvPicPr/>
                <p:nvPr/>
              </p:nvPicPr>
              <p:blipFill>
                <a:blip r:embed="rId121"/>
                <a:stretch>
                  <a:fillRect/>
                </a:stretch>
              </p:blipFill>
              <p:spPr>
                <a:xfrm>
                  <a:off x="6718003" y="2978696"/>
                  <a:ext cx="64440" cy="66240"/>
                </a:xfrm>
                <a:prstGeom prst="rect">
                  <a:avLst/>
                </a:prstGeom>
              </p:spPr>
            </p:pic>
          </mc:Fallback>
        </mc:AlternateContent>
        <mc:AlternateContent xmlns:mc="http://schemas.openxmlformats.org/markup-compatibility/2006">
          <mc:Choice xmlns:p14="http://schemas.microsoft.com/office/powerpoint/2010/main" Requires="p14">
            <p:contentPart p14:bwMode="auto" r:id="rId122">
              <p14:nvContentPartPr>
                <p14:cNvPr id="429" name="Ink 428">
                  <a:extLst>
                    <a:ext uri="{FF2B5EF4-FFF2-40B4-BE49-F238E27FC236}">
                      <a16:creationId xmlns:a16="http://schemas.microsoft.com/office/drawing/2014/main" id="{4C59A383-BADE-4D38-96C6-C2A6C8A44A62}"/>
                    </a:ext>
                  </a:extLst>
                </p14:cNvPr>
                <p14:cNvContentPartPr/>
                <p14:nvPr/>
              </p14:nvContentPartPr>
              <p14:xfrm>
                <a:off x="6737803" y="2934056"/>
                <a:ext cx="2520" cy="1800"/>
              </p14:xfrm>
            </p:contentPart>
          </mc:Choice>
          <mc:Fallback>
            <p:pic>
              <p:nvPicPr>
                <p:cNvPr id="429" name="Ink 428">
                  <a:extLst>
                    <a:ext uri="{FF2B5EF4-FFF2-40B4-BE49-F238E27FC236}">
                      <a16:creationId xmlns:a16="http://schemas.microsoft.com/office/drawing/2014/main" id="{4C59A383-BADE-4D38-96C6-C2A6C8A44A62}"/>
                    </a:ext>
                  </a:extLst>
                </p:cNvPr>
                <p:cNvPicPr/>
                <p:nvPr/>
              </p:nvPicPr>
              <p:blipFill>
                <a:blip r:embed="rId17"/>
                <a:stretch>
                  <a:fillRect/>
                </a:stretch>
              </p:blipFill>
              <p:spPr>
                <a:xfrm>
                  <a:off x="6728803" y="2925056"/>
                  <a:ext cx="20160" cy="19440"/>
                </a:xfrm>
                <a:prstGeom prst="rect">
                  <a:avLst/>
                </a:prstGeom>
              </p:spPr>
            </p:pic>
          </mc:Fallback>
        </mc:AlternateContent>
      </p:grpSp>
      <p:grpSp>
        <p:nvGrpSpPr>
          <p:cNvPr id="478" name="Group 477">
            <a:extLst>
              <a:ext uri="{FF2B5EF4-FFF2-40B4-BE49-F238E27FC236}">
                <a16:creationId xmlns:a16="http://schemas.microsoft.com/office/drawing/2014/main" id="{9704DF68-0D7A-4D55-AAE8-CB7CB776B44A}"/>
              </a:ext>
            </a:extLst>
          </p:cNvPr>
          <p:cNvGrpSpPr/>
          <p:nvPr/>
        </p:nvGrpSpPr>
        <p:grpSpPr>
          <a:xfrm>
            <a:off x="3419683" y="3326096"/>
            <a:ext cx="248760" cy="250200"/>
            <a:chOff x="3419683" y="3326096"/>
            <a:chExt cx="248760" cy="250200"/>
          </a:xfrm>
        </p:grpSpPr>
        <mc:AlternateContent xmlns:mc="http://schemas.openxmlformats.org/markup-compatibility/2006">
          <mc:Choice xmlns:p14="http://schemas.microsoft.com/office/powerpoint/2010/main" Requires="p14">
            <p:contentPart p14:bwMode="auto" r:id="rId123">
              <p14:nvContentPartPr>
                <p14:cNvPr id="431" name="Ink 430">
                  <a:extLst>
                    <a:ext uri="{FF2B5EF4-FFF2-40B4-BE49-F238E27FC236}">
                      <a16:creationId xmlns:a16="http://schemas.microsoft.com/office/drawing/2014/main" id="{9967F4EE-E65F-47B2-B911-890D86C5A7DD}"/>
                    </a:ext>
                  </a:extLst>
                </p14:cNvPr>
                <p14:cNvContentPartPr/>
                <p14:nvPr/>
              </p14:nvContentPartPr>
              <p14:xfrm>
                <a:off x="3433723" y="3331496"/>
                <a:ext cx="12240" cy="229680"/>
              </p14:xfrm>
            </p:contentPart>
          </mc:Choice>
          <mc:Fallback>
            <p:pic>
              <p:nvPicPr>
                <p:cNvPr id="431" name="Ink 430">
                  <a:extLst>
                    <a:ext uri="{FF2B5EF4-FFF2-40B4-BE49-F238E27FC236}">
                      <a16:creationId xmlns:a16="http://schemas.microsoft.com/office/drawing/2014/main" id="{9967F4EE-E65F-47B2-B911-890D86C5A7DD}"/>
                    </a:ext>
                  </a:extLst>
                </p:cNvPr>
                <p:cNvPicPr/>
                <p:nvPr/>
              </p:nvPicPr>
              <p:blipFill>
                <a:blip r:embed="rId124"/>
                <a:stretch>
                  <a:fillRect/>
                </a:stretch>
              </p:blipFill>
              <p:spPr>
                <a:xfrm>
                  <a:off x="3424723" y="3322496"/>
                  <a:ext cx="29880" cy="247320"/>
                </a:xfrm>
                <a:prstGeom prst="rect">
                  <a:avLst/>
                </a:prstGeom>
              </p:spPr>
            </p:pic>
          </mc:Fallback>
        </mc:AlternateContent>
        <mc:AlternateContent xmlns:mc="http://schemas.openxmlformats.org/markup-compatibility/2006">
          <mc:Choice xmlns:p14="http://schemas.microsoft.com/office/powerpoint/2010/main" Requires="p14">
            <p:contentPart p14:bwMode="auto" r:id="rId125">
              <p14:nvContentPartPr>
                <p14:cNvPr id="432" name="Ink 431">
                  <a:extLst>
                    <a:ext uri="{FF2B5EF4-FFF2-40B4-BE49-F238E27FC236}">
                      <a16:creationId xmlns:a16="http://schemas.microsoft.com/office/drawing/2014/main" id="{0C0E9330-039C-4C16-A877-9256F45B3155}"/>
                    </a:ext>
                  </a:extLst>
                </p14:cNvPr>
                <p14:cNvContentPartPr/>
                <p14:nvPr/>
              </p14:nvContentPartPr>
              <p14:xfrm>
                <a:off x="3419683" y="3326096"/>
                <a:ext cx="235800" cy="27720"/>
              </p14:xfrm>
            </p:contentPart>
          </mc:Choice>
          <mc:Fallback>
            <p:pic>
              <p:nvPicPr>
                <p:cNvPr id="432" name="Ink 431">
                  <a:extLst>
                    <a:ext uri="{FF2B5EF4-FFF2-40B4-BE49-F238E27FC236}">
                      <a16:creationId xmlns:a16="http://schemas.microsoft.com/office/drawing/2014/main" id="{0C0E9330-039C-4C16-A877-9256F45B3155}"/>
                    </a:ext>
                  </a:extLst>
                </p:cNvPr>
                <p:cNvPicPr/>
                <p:nvPr/>
              </p:nvPicPr>
              <p:blipFill>
                <a:blip r:embed="rId126"/>
                <a:stretch>
                  <a:fillRect/>
                </a:stretch>
              </p:blipFill>
              <p:spPr>
                <a:xfrm>
                  <a:off x="3410683" y="3317456"/>
                  <a:ext cx="253440" cy="45360"/>
                </a:xfrm>
                <a:prstGeom prst="rect">
                  <a:avLst/>
                </a:prstGeom>
              </p:spPr>
            </p:pic>
          </mc:Fallback>
        </mc:AlternateContent>
        <mc:AlternateContent xmlns:mc="http://schemas.openxmlformats.org/markup-compatibility/2006">
          <mc:Choice xmlns:p14="http://schemas.microsoft.com/office/powerpoint/2010/main" Requires="p14">
            <p:contentPart p14:bwMode="auto" r:id="rId127">
              <p14:nvContentPartPr>
                <p14:cNvPr id="433" name="Ink 432">
                  <a:extLst>
                    <a:ext uri="{FF2B5EF4-FFF2-40B4-BE49-F238E27FC236}">
                      <a16:creationId xmlns:a16="http://schemas.microsoft.com/office/drawing/2014/main" id="{6A56073A-07BB-40BC-8AA2-BBD05436E202}"/>
                    </a:ext>
                  </a:extLst>
                </p14:cNvPr>
                <p14:cNvContentPartPr/>
                <p14:nvPr/>
              </p14:nvContentPartPr>
              <p14:xfrm>
                <a:off x="3658363" y="3339056"/>
                <a:ext cx="10080" cy="237240"/>
              </p14:xfrm>
            </p:contentPart>
          </mc:Choice>
          <mc:Fallback>
            <p:pic>
              <p:nvPicPr>
                <p:cNvPr id="433" name="Ink 432">
                  <a:extLst>
                    <a:ext uri="{FF2B5EF4-FFF2-40B4-BE49-F238E27FC236}">
                      <a16:creationId xmlns:a16="http://schemas.microsoft.com/office/drawing/2014/main" id="{6A56073A-07BB-40BC-8AA2-BBD05436E202}"/>
                    </a:ext>
                  </a:extLst>
                </p:cNvPr>
                <p:cNvPicPr/>
                <p:nvPr/>
              </p:nvPicPr>
              <p:blipFill>
                <a:blip r:embed="rId128"/>
                <a:stretch>
                  <a:fillRect/>
                </a:stretch>
              </p:blipFill>
              <p:spPr>
                <a:xfrm>
                  <a:off x="3649723" y="3330056"/>
                  <a:ext cx="27720" cy="254880"/>
                </a:xfrm>
                <a:prstGeom prst="rect">
                  <a:avLst/>
                </a:prstGeom>
              </p:spPr>
            </p:pic>
          </mc:Fallback>
        </mc:AlternateContent>
      </p:grpSp>
      <p:grpSp>
        <p:nvGrpSpPr>
          <p:cNvPr id="477" name="Group 476">
            <a:extLst>
              <a:ext uri="{FF2B5EF4-FFF2-40B4-BE49-F238E27FC236}">
                <a16:creationId xmlns:a16="http://schemas.microsoft.com/office/drawing/2014/main" id="{E21BD8F9-F61D-440C-A48F-BC61138BBF4D}"/>
              </a:ext>
            </a:extLst>
          </p:cNvPr>
          <p:cNvGrpSpPr/>
          <p:nvPr/>
        </p:nvGrpSpPr>
        <p:grpSpPr>
          <a:xfrm>
            <a:off x="3291523" y="3667016"/>
            <a:ext cx="383040" cy="197280"/>
            <a:chOff x="3291523" y="3667016"/>
            <a:chExt cx="383040" cy="197280"/>
          </a:xfrm>
        </p:grpSpPr>
        <mc:AlternateContent xmlns:mc="http://schemas.openxmlformats.org/markup-compatibility/2006">
          <mc:Choice xmlns:p14="http://schemas.microsoft.com/office/powerpoint/2010/main" Requires="p14">
            <p:contentPart p14:bwMode="auto" r:id="rId129">
              <p14:nvContentPartPr>
                <p14:cNvPr id="434" name="Ink 433">
                  <a:extLst>
                    <a:ext uri="{FF2B5EF4-FFF2-40B4-BE49-F238E27FC236}">
                      <a16:creationId xmlns:a16="http://schemas.microsoft.com/office/drawing/2014/main" id="{225B35D4-94ED-4449-AA25-C760CFE3CE6C}"/>
                    </a:ext>
                  </a:extLst>
                </p14:cNvPr>
                <p14:cNvContentPartPr/>
                <p14:nvPr/>
              </p14:nvContentPartPr>
              <p14:xfrm>
                <a:off x="3291523" y="3710936"/>
                <a:ext cx="84240" cy="153360"/>
              </p14:xfrm>
            </p:contentPart>
          </mc:Choice>
          <mc:Fallback>
            <p:pic>
              <p:nvPicPr>
                <p:cNvPr id="434" name="Ink 433">
                  <a:extLst>
                    <a:ext uri="{FF2B5EF4-FFF2-40B4-BE49-F238E27FC236}">
                      <a16:creationId xmlns:a16="http://schemas.microsoft.com/office/drawing/2014/main" id="{225B35D4-94ED-4449-AA25-C760CFE3CE6C}"/>
                    </a:ext>
                  </a:extLst>
                </p:cNvPr>
                <p:cNvPicPr/>
                <p:nvPr/>
              </p:nvPicPr>
              <p:blipFill>
                <a:blip r:embed="rId130"/>
                <a:stretch>
                  <a:fillRect/>
                </a:stretch>
              </p:blipFill>
              <p:spPr>
                <a:xfrm>
                  <a:off x="3282523" y="3701936"/>
                  <a:ext cx="101880" cy="171000"/>
                </a:xfrm>
                <a:prstGeom prst="rect">
                  <a:avLst/>
                </a:prstGeom>
              </p:spPr>
            </p:pic>
          </mc:Fallback>
        </mc:AlternateContent>
        <mc:AlternateContent xmlns:mc="http://schemas.openxmlformats.org/markup-compatibility/2006">
          <mc:Choice xmlns:p14="http://schemas.microsoft.com/office/powerpoint/2010/main" Requires="p14">
            <p:contentPart p14:bwMode="auto" r:id="rId131">
              <p14:nvContentPartPr>
                <p14:cNvPr id="435" name="Ink 434">
                  <a:extLst>
                    <a:ext uri="{FF2B5EF4-FFF2-40B4-BE49-F238E27FC236}">
                      <a16:creationId xmlns:a16="http://schemas.microsoft.com/office/drawing/2014/main" id="{2E804AAA-0CEB-4CCD-B456-571C23635F1E}"/>
                    </a:ext>
                  </a:extLst>
                </p14:cNvPr>
                <p14:cNvContentPartPr/>
                <p14:nvPr/>
              </p14:nvContentPartPr>
              <p14:xfrm>
                <a:off x="3331123" y="3667016"/>
                <a:ext cx="7560" cy="8640"/>
              </p14:xfrm>
            </p:contentPart>
          </mc:Choice>
          <mc:Fallback>
            <p:pic>
              <p:nvPicPr>
                <p:cNvPr id="435" name="Ink 434">
                  <a:extLst>
                    <a:ext uri="{FF2B5EF4-FFF2-40B4-BE49-F238E27FC236}">
                      <a16:creationId xmlns:a16="http://schemas.microsoft.com/office/drawing/2014/main" id="{2E804AAA-0CEB-4CCD-B456-571C23635F1E}"/>
                    </a:ext>
                  </a:extLst>
                </p:cNvPr>
                <p:cNvPicPr/>
                <p:nvPr/>
              </p:nvPicPr>
              <p:blipFill>
                <a:blip r:embed="rId132"/>
                <a:stretch>
                  <a:fillRect/>
                </a:stretch>
              </p:blipFill>
              <p:spPr>
                <a:xfrm>
                  <a:off x="3322483" y="3658376"/>
                  <a:ext cx="25200" cy="26280"/>
                </a:xfrm>
                <a:prstGeom prst="rect">
                  <a:avLst/>
                </a:prstGeom>
              </p:spPr>
            </p:pic>
          </mc:Fallback>
        </mc:AlternateContent>
        <mc:AlternateContent xmlns:mc="http://schemas.openxmlformats.org/markup-compatibility/2006">
          <mc:Choice xmlns:p14="http://schemas.microsoft.com/office/powerpoint/2010/main" Requires="p14">
            <p:contentPart p14:bwMode="auto" r:id="rId133">
              <p14:nvContentPartPr>
                <p14:cNvPr id="436" name="Ink 435">
                  <a:extLst>
                    <a:ext uri="{FF2B5EF4-FFF2-40B4-BE49-F238E27FC236}">
                      <a16:creationId xmlns:a16="http://schemas.microsoft.com/office/drawing/2014/main" id="{5C693F41-A39E-4B89-9E8E-47108CDF82BF}"/>
                    </a:ext>
                  </a:extLst>
                </p14:cNvPr>
                <p14:cNvContentPartPr/>
                <p14:nvPr/>
              </p14:nvContentPartPr>
              <p14:xfrm>
                <a:off x="3442003" y="3735056"/>
                <a:ext cx="90000" cy="10800"/>
              </p14:xfrm>
            </p:contentPart>
          </mc:Choice>
          <mc:Fallback>
            <p:pic>
              <p:nvPicPr>
                <p:cNvPr id="436" name="Ink 435">
                  <a:extLst>
                    <a:ext uri="{FF2B5EF4-FFF2-40B4-BE49-F238E27FC236}">
                      <a16:creationId xmlns:a16="http://schemas.microsoft.com/office/drawing/2014/main" id="{5C693F41-A39E-4B89-9E8E-47108CDF82BF}"/>
                    </a:ext>
                  </a:extLst>
                </p:cNvPr>
                <p:cNvPicPr/>
                <p:nvPr/>
              </p:nvPicPr>
              <p:blipFill>
                <a:blip r:embed="rId134"/>
                <a:stretch>
                  <a:fillRect/>
                </a:stretch>
              </p:blipFill>
              <p:spPr>
                <a:xfrm>
                  <a:off x="3433363" y="3726416"/>
                  <a:ext cx="107640" cy="28440"/>
                </a:xfrm>
                <a:prstGeom prst="rect">
                  <a:avLst/>
                </a:prstGeom>
              </p:spPr>
            </p:pic>
          </mc:Fallback>
        </mc:AlternateContent>
        <mc:AlternateContent xmlns:mc="http://schemas.openxmlformats.org/markup-compatibility/2006">
          <mc:Choice xmlns:p14="http://schemas.microsoft.com/office/powerpoint/2010/main" Requires="p14">
            <p:contentPart p14:bwMode="auto" r:id="rId135">
              <p14:nvContentPartPr>
                <p14:cNvPr id="437" name="Ink 436">
                  <a:extLst>
                    <a:ext uri="{FF2B5EF4-FFF2-40B4-BE49-F238E27FC236}">
                      <a16:creationId xmlns:a16="http://schemas.microsoft.com/office/drawing/2014/main" id="{955246AE-9E37-4940-8984-61229809AC1F}"/>
                    </a:ext>
                  </a:extLst>
                </p14:cNvPr>
                <p14:cNvContentPartPr/>
                <p14:nvPr/>
              </p14:nvContentPartPr>
              <p14:xfrm>
                <a:off x="3472243" y="3703376"/>
                <a:ext cx="95760" cy="123480"/>
              </p14:xfrm>
            </p:contentPart>
          </mc:Choice>
          <mc:Fallback>
            <p:pic>
              <p:nvPicPr>
                <p:cNvPr id="437" name="Ink 436">
                  <a:extLst>
                    <a:ext uri="{FF2B5EF4-FFF2-40B4-BE49-F238E27FC236}">
                      <a16:creationId xmlns:a16="http://schemas.microsoft.com/office/drawing/2014/main" id="{955246AE-9E37-4940-8984-61229809AC1F}"/>
                    </a:ext>
                  </a:extLst>
                </p:cNvPr>
                <p:cNvPicPr/>
                <p:nvPr/>
              </p:nvPicPr>
              <p:blipFill>
                <a:blip r:embed="rId136"/>
                <a:stretch>
                  <a:fillRect/>
                </a:stretch>
              </p:blipFill>
              <p:spPr>
                <a:xfrm>
                  <a:off x="3463243" y="3694736"/>
                  <a:ext cx="113400" cy="141120"/>
                </a:xfrm>
                <a:prstGeom prst="rect">
                  <a:avLst/>
                </a:prstGeom>
              </p:spPr>
            </p:pic>
          </mc:Fallback>
        </mc:AlternateContent>
        <mc:AlternateContent xmlns:mc="http://schemas.openxmlformats.org/markup-compatibility/2006">
          <mc:Choice xmlns:p14="http://schemas.microsoft.com/office/powerpoint/2010/main" Requires="p14">
            <p:contentPart p14:bwMode="auto" r:id="rId137">
              <p14:nvContentPartPr>
                <p14:cNvPr id="438" name="Ink 437">
                  <a:extLst>
                    <a:ext uri="{FF2B5EF4-FFF2-40B4-BE49-F238E27FC236}">
                      <a16:creationId xmlns:a16="http://schemas.microsoft.com/office/drawing/2014/main" id="{1368BA1E-0CAD-4592-9CB0-648BDD569034}"/>
                    </a:ext>
                  </a:extLst>
                </p14:cNvPr>
                <p14:cNvContentPartPr/>
                <p14:nvPr/>
              </p14:nvContentPartPr>
              <p14:xfrm>
                <a:off x="3624163" y="3674576"/>
                <a:ext cx="50400" cy="146880"/>
              </p14:xfrm>
            </p:contentPart>
          </mc:Choice>
          <mc:Fallback>
            <p:pic>
              <p:nvPicPr>
                <p:cNvPr id="438" name="Ink 437">
                  <a:extLst>
                    <a:ext uri="{FF2B5EF4-FFF2-40B4-BE49-F238E27FC236}">
                      <a16:creationId xmlns:a16="http://schemas.microsoft.com/office/drawing/2014/main" id="{1368BA1E-0CAD-4592-9CB0-648BDD569034}"/>
                    </a:ext>
                  </a:extLst>
                </p:cNvPr>
                <p:cNvPicPr/>
                <p:nvPr/>
              </p:nvPicPr>
              <p:blipFill>
                <a:blip r:embed="rId138"/>
                <a:stretch>
                  <a:fillRect/>
                </a:stretch>
              </p:blipFill>
              <p:spPr>
                <a:xfrm>
                  <a:off x="3615163" y="3665936"/>
                  <a:ext cx="68040" cy="164520"/>
                </a:xfrm>
                <a:prstGeom prst="rect">
                  <a:avLst/>
                </a:prstGeom>
              </p:spPr>
            </p:pic>
          </mc:Fallback>
        </mc:AlternateContent>
      </p:grpSp>
      <p:grpSp>
        <p:nvGrpSpPr>
          <p:cNvPr id="476" name="Group 475">
            <a:extLst>
              <a:ext uri="{FF2B5EF4-FFF2-40B4-BE49-F238E27FC236}">
                <a16:creationId xmlns:a16="http://schemas.microsoft.com/office/drawing/2014/main" id="{2D4CF93C-5333-4074-8C18-3978150E0FB1}"/>
              </a:ext>
            </a:extLst>
          </p:cNvPr>
          <p:cNvGrpSpPr/>
          <p:nvPr/>
        </p:nvGrpSpPr>
        <p:grpSpPr>
          <a:xfrm>
            <a:off x="3893443" y="3335816"/>
            <a:ext cx="1112760" cy="413280"/>
            <a:chOff x="3893443" y="3335816"/>
            <a:chExt cx="1112760" cy="413280"/>
          </a:xfrm>
        </p:grpSpPr>
        <mc:AlternateContent xmlns:mc="http://schemas.openxmlformats.org/markup-compatibility/2006">
          <mc:Choice xmlns:p14="http://schemas.microsoft.com/office/powerpoint/2010/main" Requires="p14">
            <p:contentPart p14:bwMode="auto" r:id="rId139">
              <p14:nvContentPartPr>
                <p14:cNvPr id="439" name="Ink 438">
                  <a:extLst>
                    <a:ext uri="{FF2B5EF4-FFF2-40B4-BE49-F238E27FC236}">
                      <a16:creationId xmlns:a16="http://schemas.microsoft.com/office/drawing/2014/main" id="{F1CCD893-7F0C-4619-962A-0DA8F8FA9F46}"/>
                    </a:ext>
                  </a:extLst>
                </p14:cNvPr>
                <p14:cNvContentPartPr/>
                <p14:nvPr/>
              </p14:nvContentPartPr>
              <p14:xfrm>
                <a:off x="3893443" y="3349136"/>
                <a:ext cx="82080" cy="279720"/>
              </p14:xfrm>
            </p:contentPart>
          </mc:Choice>
          <mc:Fallback>
            <p:pic>
              <p:nvPicPr>
                <p:cNvPr id="439" name="Ink 438">
                  <a:extLst>
                    <a:ext uri="{FF2B5EF4-FFF2-40B4-BE49-F238E27FC236}">
                      <a16:creationId xmlns:a16="http://schemas.microsoft.com/office/drawing/2014/main" id="{F1CCD893-7F0C-4619-962A-0DA8F8FA9F46}"/>
                    </a:ext>
                  </a:extLst>
                </p:cNvPr>
                <p:cNvPicPr/>
                <p:nvPr/>
              </p:nvPicPr>
              <p:blipFill>
                <a:blip r:embed="rId140"/>
                <a:stretch>
                  <a:fillRect/>
                </a:stretch>
              </p:blipFill>
              <p:spPr>
                <a:xfrm>
                  <a:off x="3884803" y="3340496"/>
                  <a:ext cx="99720" cy="297360"/>
                </a:xfrm>
                <a:prstGeom prst="rect">
                  <a:avLst/>
                </a:prstGeom>
              </p:spPr>
            </p:pic>
          </mc:Fallback>
        </mc:AlternateContent>
        <mc:AlternateContent xmlns:mc="http://schemas.openxmlformats.org/markup-compatibility/2006">
          <mc:Choice xmlns:p14="http://schemas.microsoft.com/office/powerpoint/2010/main" Requires="p14">
            <p:contentPart p14:bwMode="auto" r:id="rId141">
              <p14:nvContentPartPr>
                <p14:cNvPr id="440" name="Ink 439">
                  <a:extLst>
                    <a:ext uri="{FF2B5EF4-FFF2-40B4-BE49-F238E27FC236}">
                      <a16:creationId xmlns:a16="http://schemas.microsoft.com/office/drawing/2014/main" id="{FAE693C3-0884-428B-9510-C95319719FFA}"/>
                    </a:ext>
                  </a:extLst>
                </p14:cNvPr>
                <p14:cNvContentPartPr/>
                <p14:nvPr/>
              </p14:nvContentPartPr>
              <p14:xfrm>
                <a:off x="3995683" y="3448496"/>
                <a:ext cx="66240" cy="122040"/>
              </p14:xfrm>
            </p:contentPart>
          </mc:Choice>
          <mc:Fallback>
            <p:pic>
              <p:nvPicPr>
                <p:cNvPr id="440" name="Ink 439">
                  <a:extLst>
                    <a:ext uri="{FF2B5EF4-FFF2-40B4-BE49-F238E27FC236}">
                      <a16:creationId xmlns:a16="http://schemas.microsoft.com/office/drawing/2014/main" id="{FAE693C3-0884-428B-9510-C95319719FFA}"/>
                    </a:ext>
                  </a:extLst>
                </p:cNvPr>
                <p:cNvPicPr/>
                <p:nvPr/>
              </p:nvPicPr>
              <p:blipFill>
                <a:blip r:embed="rId142"/>
                <a:stretch>
                  <a:fillRect/>
                </a:stretch>
              </p:blipFill>
              <p:spPr>
                <a:xfrm>
                  <a:off x="3986683" y="3439856"/>
                  <a:ext cx="83880" cy="139680"/>
                </a:xfrm>
                <a:prstGeom prst="rect">
                  <a:avLst/>
                </a:prstGeom>
              </p:spPr>
            </p:pic>
          </mc:Fallback>
        </mc:AlternateContent>
        <mc:AlternateContent xmlns:mc="http://schemas.openxmlformats.org/markup-compatibility/2006">
          <mc:Choice xmlns:p14="http://schemas.microsoft.com/office/powerpoint/2010/main" Requires="p14">
            <p:contentPart p14:bwMode="auto" r:id="rId143">
              <p14:nvContentPartPr>
                <p14:cNvPr id="441" name="Ink 440">
                  <a:extLst>
                    <a:ext uri="{FF2B5EF4-FFF2-40B4-BE49-F238E27FC236}">
                      <a16:creationId xmlns:a16="http://schemas.microsoft.com/office/drawing/2014/main" id="{8C1ECC6F-074F-4003-95ED-765627CC70DE}"/>
                    </a:ext>
                  </a:extLst>
                </p14:cNvPr>
                <p14:cNvContentPartPr/>
                <p14:nvPr/>
              </p14:nvContentPartPr>
              <p14:xfrm>
                <a:off x="4072003" y="3444896"/>
                <a:ext cx="59040" cy="154800"/>
              </p14:xfrm>
            </p:contentPart>
          </mc:Choice>
          <mc:Fallback>
            <p:pic>
              <p:nvPicPr>
                <p:cNvPr id="441" name="Ink 440">
                  <a:extLst>
                    <a:ext uri="{FF2B5EF4-FFF2-40B4-BE49-F238E27FC236}">
                      <a16:creationId xmlns:a16="http://schemas.microsoft.com/office/drawing/2014/main" id="{8C1ECC6F-074F-4003-95ED-765627CC70DE}"/>
                    </a:ext>
                  </a:extLst>
                </p:cNvPr>
                <p:cNvPicPr/>
                <p:nvPr/>
              </p:nvPicPr>
              <p:blipFill>
                <a:blip r:embed="rId144"/>
                <a:stretch>
                  <a:fillRect/>
                </a:stretch>
              </p:blipFill>
              <p:spPr>
                <a:xfrm>
                  <a:off x="4063003" y="3435896"/>
                  <a:ext cx="76680" cy="172440"/>
                </a:xfrm>
                <a:prstGeom prst="rect">
                  <a:avLst/>
                </a:prstGeom>
              </p:spPr>
            </p:pic>
          </mc:Fallback>
        </mc:AlternateContent>
        <mc:AlternateContent xmlns:mc="http://schemas.openxmlformats.org/markup-compatibility/2006">
          <mc:Choice xmlns:p14="http://schemas.microsoft.com/office/powerpoint/2010/main" Requires="p14">
            <p:contentPart p14:bwMode="auto" r:id="rId145">
              <p14:nvContentPartPr>
                <p14:cNvPr id="442" name="Ink 441">
                  <a:extLst>
                    <a:ext uri="{FF2B5EF4-FFF2-40B4-BE49-F238E27FC236}">
                      <a16:creationId xmlns:a16="http://schemas.microsoft.com/office/drawing/2014/main" id="{BB3B5C3E-8109-46B0-BAD5-A051BADACC41}"/>
                    </a:ext>
                  </a:extLst>
                </p14:cNvPr>
                <p14:cNvContentPartPr/>
                <p14:nvPr/>
              </p14:nvContentPartPr>
              <p14:xfrm>
                <a:off x="4136803" y="3518336"/>
                <a:ext cx="119880" cy="183960"/>
              </p14:xfrm>
            </p:contentPart>
          </mc:Choice>
          <mc:Fallback>
            <p:pic>
              <p:nvPicPr>
                <p:cNvPr id="442" name="Ink 441">
                  <a:extLst>
                    <a:ext uri="{FF2B5EF4-FFF2-40B4-BE49-F238E27FC236}">
                      <a16:creationId xmlns:a16="http://schemas.microsoft.com/office/drawing/2014/main" id="{BB3B5C3E-8109-46B0-BAD5-A051BADACC41}"/>
                    </a:ext>
                  </a:extLst>
                </p:cNvPr>
                <p:cNvPicPr/>
                <p:nvPr/>
              </p:nvPicPr>
              <p:blipFill>
                <a:blip r:embed="rId146"/>
                <a:stretch>
                  <a:fillRect/>
                </a:stretch>
              </p:blipFill>
              <p:spPr>
                <a:xfrm>
                  <a:off x="4128163" y="3509336"/>
                  <a:ext cx="137520" cy="201600"/>
                </a:xfrm>
                <a:prstGeom prst="rect">
                  <a:avLst/>
                </a:prstGeom>
              </p:spPr>
            </p:pic>
          </mc:Fallback>
        </mc:AlternateContent>
        <mc:AlternateContent xmlns:mc="http://schemas.openxmlformats.org/markup-compatibility/2006">
          <mc:Choice xmlns:p14="http://schemas.microsoft.com/office/powerpoint/2010/main" Requires="p14">
            <p:contentPart p14:bwMode="auto" r:id="rId147">
              <p14:nvContentPartPr>
                <p14:cNvPr id="443" name="Ink 442">
                  <a:extLst>
                    <a:ext uri="{FF2B5EF4-FFF2-40B4-BE49-F238E27FC236}">
                      <a16:creationId xmlns:a16="http://schemas.microsoft.com/office/drawing/2014/main" id="{9A492092-24AE-4287-B5A5-207F4D71852B}"/>
                    </a:ext>
                  </a:extLst>
                </p14:cNvPr>
                <p14:cNvContentPartPr/>
                <p14:nvPr/>
              </p14:nvContentPartPr>
              <p14:xfrm>
                <a:off x="4366123" y="3447056"/>
                <a:ext cx="160560" cy="17640"/>
              </p14:xfrm>
            </p:contentPart>
          </mc:Choice>
          <mc:Fallback>
            <p:pic>
              <p:nvPicPr>
                <p:cNvPr id="443" name="Ink 442">
                  <a:extLst>
                    <a:ext uri="{FF2B5EF4-FFF2-40B4-BE49-F238E27FC236}">
                      <a16:creationId xmlns:a16="http://schemas.microsoft.com/office/drawing/2014/main" id="{9A492092-24AE-4287-B5A5-207F4D71852B}"/>
                    </a:ext>
                  </a:extLst>
                </p:cNvPr>
                <p:cNvPicPr/>
                <p:nvPr/>
              </p:nvPicPr>
              <p:blipFill>
                <a:blip r:embed="rId148"/>
                <a:stretch>
                  <a:fillRect/>
                </a:stretch>
              </p:blipFill>
              <p:spPr>
                <a:xfrm>
                  <a:off x="4357123" y="3438416"/>
                  <a:ext cx="178200" cy="35280"/>
                </a:xfrm>
                <a:prstGeom prst="rect">
                  <a:avLst/>
                </a:prstGeom>
              </p:spPr>
            </p:pic>
          </mc:Fallback>
        </mc:AlternateContent>
        <mc:AlternateContent xmlns:mc="http://schemas.openxmlformats.org/markup-compatibility/2006">
          <mc:Choice xmlns:p14="http://schemas.microsoft.com/office/powerpoint/2010/main" Requires="p14">
            <p:contentPart p14:bwMode="auto" r:id="rId149">
              <p14:nvContentPartPr>
                <p14:cNvPr id="444" name="Ink 443">
                  <a:extLst>
                    <a:ext uri="{FF2B5EF4-FFF2-40B4-BE49-F238E27FC236}">
                      <a16:creationId xmlns:a16="http://schemas.microsoft.com/office/drawing/2014/main" id="{0DEB6273-4DDF-40E5-B1CE-419962B8C1FC}"/>
                    </a:ext>
                  </a:extLst>
                </p14:cNvPr>
                <p14:cNvContentPartPr/>
                <p14:nvPr/>
              </p14:nvContentPartPr>
              <p14:xfrm>
                <a:off x="4576363" y="3385856"/>
                <a:ext cx="73080" cy="144720"/>
              </p14:xfrm>
            </p:contentPart>
          </mc:Choice>
          <mc:Fallback>
            <p:pic>
              <p:nvPicPr>
                <p:cNvPr id="444" name="Ink 443">
                  <a:extLst>
                    <a:ext uri="{FF2B5EF4-FFF2-40B4-BE49-F238E27FC236}">
                      <a16:creationId xmlns:a16="http://schemas.microsoft.com/office/drawing/2014/main" id="{0DEB6273-4DDF-40E5-B1CE-419962B8C1FC}"/>
                    </a:ext>
                  </a:extLst>
                </p:cNvPr>
                <p:cNvPicPr/>
                <p:nvPr/>
              </p:nvPicPr>
              <p:blipFill>
                <a:blip r:embed="rId150"/>
                <a:stretch>
                  <a:fillRect/>
                </a:stretch>
              </p:blipFill>
              <p:spPr>
                <a:xfrm>
                  <a:off x="4567723" y="3377216"/>
                  <a:ext cx="90720" cy="162360"/>
                </a:xfrm>
                <a:prstGeom prst="rect">
                  <a:avLst/>
                </a:prstGeom>
              </p:spPr>
            </p:pic>
          </mc:Fallback>
        </mc:AlternateContent>
        <mc:AlternateContent xmlns:mc="http://schemas.openxmlformats.org/markup-compatibility/2006">
          <mc:Choice xmlns:p14="http://schemas.microsoft.com/office/powerpoint/2010/main" Requires="p14">
            <p:contentPart p14:bwMode="auto" r:id="rId151">
              <p14:nvContentPartPr>
                <p14:cNvPr id="445" name="Ink 444">
                  <a:extLst>
                    <a:ext uri="{FF2B5EF4-FFF2-40B4-BE49-F238E27FC236}">
                      <a16:creationId xmlns:a16="http://schemas.microsoft.com/office/drawing/2014/main" id="{1AE30053-6687-484C-BA47-7C2EFE4955BA}"/>
                    </a:ext>
                  </a:extLst>
                </p14:cNvPr>
                <p14:cNvContentPartPr/>
                <p14:nvPr/>
              </p14:nvContentPartPr>
              <p14:xfrm>
                <a:off x="4677163" y="3388736"/>
                <a:ext cx="166320" cy="224280"/>
              </p14:xfrm>
            </p:contentPart>
          </mc:Choice>
          <mc:Fallback>
            <p:pic>
              <p:nvPicPr>
                <p:cNvPr id="445" name="Ink 444">
                  <a:extLst>
                    <a:ext uri="{FF2B5EF4-FFF2-40B4-BE49-F238E27FC236}">
                      <a16:creationId xmlns:a16="http://schemas.microsoft.com/office/drawing/2014/main" id="{1AE30053-6687-484C-BA47-7C2EFE4955BA}"/>
                    </a:ext>
                  </a:extLst>
                </p:cNvPr>
                <p:cNvPicPr/>
                <p:nvPr/>
              </p:nvPicPr>
              <p:blipFill>
                <a:blip r:embed="rId152"/>
                <a:stretch>
                  <a:fillRect/>
                </a:stretch>
              </p:blipFill>
              <p:spPr>
                <a:xfrm>
                  <a:off x="4668523" y="3380096"/>
                  <a:ext cx="183960" cy="241920"/>
                </a:xfrm>
                <a:prstGeom prst="rect">
                  <a:avLst/>
                </a:prstGeom>
              </p:spPr>
            </p:pic>
          </mc:Fallback>
        </mc:AlternateContent>
        <mc:AlternateContent xmlns:mc="http://schemas.openxmlformats.org/markup-compatibility/2006">
          <mc:Choice xmlns:p14="http://schemas.microsoft.com/office/powerpoint/2010/main" Requires="p14">
            <p:contentPart p14:bwMode="auto" r:id="rId153">
              <p14:nvContentPartPr>
                <p14:cNvPr id="446" name="Ink 445">
                  <a:extLst>
                    <a:ext uri="{FF2B5EF4-FFF2-40B4-BE49-F238E27FC236}">
                      <a16:creationId xmlns:a16="http://schemas.microsoft.com/office/drawing/2014/main" id="{655761EE-7496-45A1-ABF7-6D5B1EC59ED4}"/>
                    </a:ext>
                  </a:extLst>
                </p14:cNvPr>
                <p14:cNvContentPartPr/>
                <p14:nvPr/>
              </p14:nvContentPartPr>
              <p14:xfrm>
                <a:off x="4807483" y="3448496"/>
                <a:ext cx="7560" cy="5760"/>
              </p14:xfrm>
            </p:contentPart>
          </mc:Choice>
          <mc:Fallback>
            <p:pic>
              <p:nvPicPr>
                <p:cNvPr id="446" name="Ink 445">
                  <a:extLst>
                    <a:ext uri="{FF2B5EF4-FFF2-40B4-BE49-F238E27FC236}">
                      <a16:creationId xmlns:a16="http://schemas.microsoft.com/office/drawing/2014/main" id="{655761EE-7496-45A1-ABF7-6D5B1EC59ED4}"/>
                    </a:ext>
                  </a:extLst>
                </p:cNvPr>
                <p:cNvPicPr/>
                <p:nvPr/>
              </p:nvPicPr>
              <p:blipFill>
                <a:blip r:embed="rId154"/>
                <a:stretch>
                  <a:fillRect/>
                </a:stretch>
              </p:blipFill>
              <p:spPr>
                <a:xfrm>
                  <a:off x="4798483" y="3439856"/>
                  <a:ext cx="25200" cy="23400"/>
                </a:xfrm>
                <a:prstGeom prst="rect">
                  <a:avLst/>
                </a:prstGeom>
              </p:spPr>
            </p:pic>
          </mc:Fallback>
        </mc:AlternateContent>
        <mc:AlternateContent xmlns:mc="http://schemas.openxmlformats.org/markup-compatibility/2006">
          <mc:Choice xmlns:p14="http://schemas.microsoft.com/office/powerpoint/2010/main" Requires="p14">
            <p:contentPart p14:bwMode="auto" r:id="rId155">
              <p14:nvContentPartPr>
                <p14:cNvPr id="447" name="Ink 446">
                  <a:extLst>
                    <a:ext uri="{FF2B5EF4-FFF2-40B4-BE49-F238E27FC236}">
                      <a16:creationId xmlns:a16="http://schemas.microsoft.com/office/drawing/2014/main" id="{7156FEDB-5C92-4940-9EDB-68D96BB70EBE}"/>
                    </a:ext>
                  </a:extLst>
                </p14:cNvPr>
                <p14:cNvContentPartPr/>
                <p14:nvPr/>
              </p14:nvContentPartPr>
              <p14:xfrm>
                <a:off x="4840603" y="3335816"/>
                <a:ext cx="165600" cy="413280"/>
              </p14:xfrm>
            </p:contentPart>
          </mc:Choice>
          <mc:Fallback>
            <p:pic>
              <p:nvPicPr>
                <p:cNvPr id="447" name="Ink 446">
                  <a:extLst>
                    <a:ext uri="{FF2B5EF4-FFF2-40B4-BE49-F238E27FC236}">
                      <a16:creationId xmlns:a16="http://schemas.microsoft.com/office/drawing/2014/main" id="{7156FEDB-5C92-4940-9EDB-68D96BB70EBE}"/>
                    </a:ext>
                  </a:extLst>
                </p:cNvPr>
                <p:cNvPicPr/>
                <p:nvPr/>
              </p:nvPicPr>
              <p:blipFill>
                <a:blip r:embed="rId156"/>
                <a:stretch>
                  <a:fillRect/>
                </a:stretch>
              </p:blipFill>
              <p:spPr>
                <a:xfrm>
                  <a:off x="4831603" y="3327176"/>
                  <a:ext cx="183240" cy="430920"/>
                </a:xfrm>
                <a:prstGeom prst="rect">
                  <a:avLst/>
                </a:prstGeom>
              </p:spPr>
            </p:pic>
          </mc:Fallback>
        </mc:AlternateContent>
      </p:grpSp>
      <p:grpSp>
        <p:nvGrpSpPr>
          <p:cNvPr id="475" name="Group 474">
            <a:extLst>
              <a:ext uri="{FF2B5EF4-FFF2-40B4-BE49-F238E27FC236}">
                <a16:creationId xmlns:a16="http://schemas.microsoft.com/office/drawing/2014/main" id="{7785E692-947E-4634-AFEE-39D35110607C}"/>
              </a:ext>
            </a:extLst>
          </p:cNvPr>
          <p:cNvGrpSpPr/>
          <p:nvPr/>
        </p:nvGrpSpPr>
        <p:grpSpPr>
          <a:xfrm>
            <a:off x="1826323" y="2875736"/>
            <a:ext cx="668520" cy="341280"/>
            <a:chOff x="1826323" y="2875736"/>
            <a:chExt cx="668520" cy="341280"/>
          </a:xfrm>
        </p:grpSpPr>
        <mc:AlternateContent xmlns:mc="http://schemas.openxmlformats.org/markup-compatibility/2006">
          <mc:Choice xmlns:p14="http://schemas.microsoft.com/office/powerpoint/2010/main" Requires="p14">
            <p:contentPart p14:bwMode="auto" r:id="rId157">
              <p14:nvContentPartPr>
                <p14:cNvPr id="448" name="Ink 447">
                  <a:extLst>
                    <a:ext uri="{FF2B5EF4-FFF2-40B4-BE49-F238E27FC236}">
                      <a16:creationId xmlns:a16="http://schemas.microsoft.com/office/drawing/2014/main" id="{19FE5EC5-5420-4DA6-A9D0-C1AE33F2F925}"/>
                    </a:ext>
                  </a:extLst>
                </p14:cNvPr>
                <p14:cNvContentPartPr/>
                <p14:nvPr/>
              </p14:nvContentPartPr>
              <p14:xfrm>
                <a:off x="1831363" y="2995616"/>
                <a:ext cx="16200" cy="202680"/>
              </p14:xfrm>
            </p:contentPart>
          </mc:Choice>
          <mc:Fallback>
            <p:pic>
              <p:nvPicPr>
                <p:cNvPr id="448" name="Ink 447">
                  <a:extLst>
                    <a:ext uri="{FF2B5EF4-FFF2-40B4-BE49-F238E27FC236}">
                      <a16:creationId xmlns:a16="http://schemas.microsoft.com/office/drawing/2014/main" id="{19FE5EC5-5420-4DA6-A9D0-C1AE33F2F925}"/>
                    </a:ext>
                  </a:extLst>
                </p:cNvPr>
                <p:cNvPicPr/>
                <p:nvPr/>
              </p:nvPicPr>
              <p:blipFill>
                <a:blip r:embed="rId158"/>
                <a:stretch>
                  <a:fillRect/>
                </a:stretch>
              </p:blipFill>
              <p:spPr>
                <a:xfrm>
                  <a:off x="1822723" y="2986976"/>
                  <a:ext cx="33840" cy="220320"/>
                </a:xfrm>
                <a:prstGeom prst="rect">
                  <a:avLst/>
                </a:prstGeom>
              </p:spPr>
            </p:pic>
          </mc:Fallback>
        </mc:AlternateContent>
        <mc:AlternateContent xmlns:mc="http://schemas.openxmlformats.org/markup-compatibility/2006">
          <mc:Choice xmlns:p14="http://schemas.microsoft.com/office/powerpoint/2010/main" Requires="p14">
            <p:contentPart p14:bwMode="auto" r:id="rId159">
              <p14:nvContentPartPr>
                <p14:cNvPr id="449" name="Ink 448">
                  <a:extLst>
                    <a:ext uri="{FF2B5EF4-FFF2-40B4-BE49-F238E27FC236}">
                      <a16:creationId xmlns:a16="http://schemas.microsoft.com/office/drawing/2014/main" id="{6ED6FD0E-CCAF-448D-BD4C-C23F8111D14F}"/>
                    </a:ext>
                  </a:extLst>
                </p14:cNvPr>
                <p14:cNvContentPartPr/>
                <p14:nvPr/>
              </p14:nvContentPartPr>
              <p14:xfrm>
                <a:off x="1826323" y="2959256"/>
                <a:ext cx="116280" cy="109800"/>
              </p14:xfrm>
            </p:contentPart>
          </mc:Choice>
          <mc:Fallback>
            <p:pic>
              <p:nvPicPr>
                <p:cNvPr id="449" name="Ink 448">
                  <a:extLst>
                    <a:ext uri="{FF2B5EF4-FFF2-40B4-BE49-F238E27FC236}">
                      <a16:creationId xmlns:a16="http://schemas.microsoft.com/office/drawing/2014/main" id="{6ED6FD0E-CCAF-448D-BD4C-C23F8111D14F}"/>
                    </a:ext>
                  </a:extLst>
                </p:cNvPr>
                <p:cNvPicPr/>
                <p:nvPr/>
              </p:nvPicPr>
              <p:blipFill>
                <a:blip r:embed="rId160"/>
                <a:stretch>
                  <a:fillRect/>
                </a:stretch>
              </p:blipFill>
              <p:spPr>
                <a:xfrm>
                  <a:off x="1817323" y="2950616"/>
                  <a:ext cx="133920" cy="127440"/>
                </a:xfrm>
                <a:prstGeom prst="rect">
                  <a:avLst/>
                </a:prstGeom>
              </p:spPr>
            </p:pic>
          </mc:Fallback>
        </mc:AlternateContent>
        <mc:AlternateContent xmlns:mc="http://schemas.openxmlformats.org/markup-compatibility/2006">
          <mc:Choice xmlns:p14="http://schemas.microsoft.com/office/powerpoint/2010/main" Requires="p14">
            <p:contentPart p14:bwMode="auto" r:id="rId161">
              <p14:nvContentPartPr>
                <p14:cNvPr id="450" name="Ink 449">
                  <a:extLst>
                    <a:ext uri="{FF2B5EF4-FFF2-40B4-BE49-F238E27FC236}">
                      <a16:creationId xmlns:a16="http://schemas.microsoft.com/office/drawing/2014/main" id="{9DF37D3A-4164-4F86-B67B-715F81A724C5}"/>
                    </a:ext>
                  </a:extLst>
                </p14:cNvPr>
                <p14:cNvContentPartPr/>
                <p14:nvPr/>
              </p14:nvContentPartPr>
              <p14:xfrm>
                <a:off x="1999843" y="2906696"/>
                <a:ext cx="70560" cy="191520"/>
              </p14:xfrm>
            </p:contentPart>
          </mc:Choice>
          <mc:Fallback>
            <p:pic>
              <p:nvPicPr>
                <p:cNvPr id="450" name="Ink 449">
                  <a:extLst>
                    <a:ext uri="{FF2B5EF4-FFF2-40B4-BE49-F238E27FC236}">
                      <a16:creationId xmlns:a16="http://schemas.microsoft.com/office/drawing/2014/main" id="{9DF37D3A-4164-4F86-B67B-715F81A724C5}"/>
                    </a:ext>
                  </a:extLst>
                </p:cNvPr>
                <p:cNvPicPr/>
                <p:nvPr/>
              </p:nvPicPr>
              <p:blipFill>
                <a:blip r:embed="rId162"/>
                <a:stretch>
                  <a:fillRect/>
                </a:stretch>
              </p:blipFill>
              <p:spPr>
                <a:xfrm>
                  <a:off x="1990843" y="2898056"/>
                  <a:ext cx="88200" cy="209160"/>
                </a:xfrm>
                <a:prstGeom prst="rect">
                  <a:avLst/>
                </a:prstGeom>
              </p:spPr>
            </p:pic>
          </mc:Fallback>
        </mc:AlternateContent>
        <mc:AlternateContent xmlns:mc="http://schemas.openxmlformats.org/markup-compatibility/2006">
          <mc:Choice xmlns:p14="http://schemas.microsoft.com/office/powerpoint/2010/main" Requires="p14">
            <p:contentPart p14:bwMode="auto" r:id="rId163">
              <p14:nvContentPartPr>
                <p14:cNvPr id="451" name="Ink 450">
                  <a:extLst>
                    <a:ext uri="{FF2B5EF4-FFF2-40B4-BE49-F238E27FC236}">
                      <a16:creationId xmlns:a16="http://schemas.microsoft.com/office/drawing/2014/main" id="{D5B935BA-15BA-428F-862D-593585495FB6}"/>
                    </a:ext>
                  </a:extLst>
                </p14:cNvPr>
                <p14:cNvContentPartPr/>
                <p14:nvPr/>
              </p14:nvContentPartPr>
              <p14:xfrm>
                <a:off x="2103523" y="2931536"/>
                <a:ext cx="129240" cy="143280"/>
              </p14:xfrm>
            </p:contentPart>
          </mc:Choice>
          <mc:Fallback>
            <p:pic>
              <p:nvPicPr>
                <p:cNvPr id="451" name="Ink 450">
                  <a:extLst>
                    <a:ext uri="{FF2B5EF4-FFF2-40B4-BE49-F238E27FC236}">
                      <a16:creationId xmlns:a16="http://schemas.microsoft.com/office/drawing/2014/main" id="{D5B935BA-15BA-428F-862D-593585495FB6}"/>
                    </a:ext>
                  </a:extLst>
                </p:cNvPr>
                <p:cNvPicPr/>
                <p:nvPr/>
              </p:nvPicPr>
              <p:blipFill>
                <a:blip r:embed="rId164"/>
                <a:stretch>
                  <a:fillRect/>
                </a:stretch>
              </p:blipFill>
              <p:spPr>
                <a:xfrm>
                  <a:off x="2094883" y="2922896"/>
                  <a:ext cx="146880" cy="160920"/>
                </a:xfrm>
                <a:prstGeom prst="rect">
                  <a:avLst/>
                </a:prstGeom>
              </p:spPr>
            </p:pic>
          </mc:Fallback>
        </mc:AlternateContent>
        <mc:AlternateContent xmlns:mc="http://schemas.openxmlformats.org/markup-compatibility/2006">
          <mc:Choice xmlns:p14="http://schemas.microsoft.com/office/powerpoint/2010/main" Requires="p14">
            <p:contentPart p14:bwMode="auto" r:id="rId165">
              <p14:nvContentPartPr>
                <p14:cNvPr id="452" name="Ink 451">
                  <a:extLst>
                    <a:ext uri="{FF2B5EF4-FFF2-40B4-BE49-F238E27FC236}">
                      <a16:creationId xmlns:a16="http://schemas.microsoft.com/office/drawing/2014/main" id="{97942D25-26D3-4BD5-B427-FDBDA348D760}"/>
                    </a:ext>
                  </a:extLst>
                </p14:cNvPr>
                <p14:cNvContentPartPr/>
                <p14:nvPr/>
              </p14:nvContentPartPr>
              <p14:xfrm>
                <a:off x="2318443" y="3033776"/>
                <a:ext cx="36360" cy="95400"/>
              </p14:xfrm>
            </p:contentPart>
          </mc:Choice>
          <mc:Fallback>
            <p:pic>
              <p:nvPicPr>
                <p:cNvPr id="452" name="Ink 451">
                  <a:extLst>
                    <a:ext uri="{FF2B5EF4-FFF2-40B4-BE49-F238E27FC236}">
                      <a16:creationId xmlns:a16="http://schemas.microsoft.com/office/drawing/2014/main" id="{97942D25-26D3-4BD5-B427-FDBDA348D760}"/>
                    </a:ext>
                  </a:extLst>
                </p:cNvPr>
                <p:cNvPicPr/>
                <p:nvPr/>
              </p:nvPicPr>
              <p:blipFill>
                <a:blip r:embed="rId166"/>
                <a:stretch>
                  <a:fillRect/>
                </a:stretch>
              </p:blipFill>
              <p:spPr>
                <a:xfrm>
                  <a:off x="2309803" y="3024776"/>
                  <a:ext cx="54000" cy="113040"/>
                </a:xfrm>
                <a:prstGeom prst="rect">
                  <a:avLst/>
                </a:prstGeom>
              </p:spPr>
            </p:pic>
          </mc:Fallback>
        </mc:AlternateContent>
        <mc:AlternateContent xmlns:mc="http://schemas.openxmlformats.org/markup-compatibility/2006">
          <mc:Choice xmlns:p14="http://schemas.microsoft.com/office/powerpoint/2010/main" Requires="p14">
            <p:contentPart p14:bwMode="auto" r:id="rId167">
              <p14:nvContentPartPr>
                <p14:cNvPr id="453" name="Ink 452">
                  <a:extLst>
                    <a:ext uri="{FF2B5EF4-FFF2-40B4-BE49-F238E27FC236}">
                      <a16:creationId xmlns:a16="http://schemas.microsoft.com/office/drawing/2014/main" id="{736D665F-4B67-4206-B51B-1C25C6339507}"/>
                    </a:ext>
                  </a:extLst>
                </p14:cNvPr>
                <p14:cNvContentPartPr/>
                <p14:nvPr/>
              </p14:nvContentPartPr>
              <p14:xfrm>
                <a:off x="2312683" y="2875736"/>
                <a:ext cx="182160" cy="341280"/>
              </p14:xfrm>
            </p:contentPart>
          </mc:Choice>
          <mc:Fallback>
            <p:pic>
              <p:nvPicPr>
                <p:cNvPr id="453" name="Ink 452">
                  <a:extLst>
                    <a:ext uri="{FF2B5EF4-FFF2-40B4-BE49-F238E27FC236}">
                      <a16:creationId xmlns:a16="http://schemas.microsoft.com/office/drawing/2014/main" id="{736D665F-4B67-4206-B51B-1C25C6339507}"/>
                    </a:ext>
                  </a:extLst>
                </p:cNvPr>
                <p:cNvPicPr/>
                <p:nvPr/>
              </p:nvPicPr>
              <p:blipFill>
                <a:blip r:embed="rId168"/>
                <a:stretch>
                  <a:fillRect/>
                </a:stretch>
              </p:blipFill>
              <p:spPr>
                <a:xfrm>
                  <a:off x="2303683" y="2866736"/>
                  <a:ext cx="199800" cy="358920"/>
                </a:xfrm>
                <a:prstGeom prst="rect">
                  <a:avLst/>
                </a:prstGeom>
              </p:spPr>
            </p:pic>
          </mc:Fallback>
        </mc:AlternateContent>
      </p:grpSp>
      <p:grpSp>
        <p:nvGrpSpPr>
          <p:cNvPr id="474" name="Group 473">
            <a:extLst>
              <a:ext uri="{FF2B5EF4-FFF2-40B4-BE49-F238E27FC236}">
                <a16:creationId xmlns:a16="http://schemas.microsoft.com/office/drawing/2014/main" id="{73F86352-0635-4961-B7A9-D180C7CA1185}"/>
              </a:ext>
            </a:extLst>
          </p:cNvPr>
          <p:cNvGrpSpPr/>
          <p:nvPr/>
        </p:nvGrpSpPr>
        <p:grpSpPr>
          <a:xfrm>
            <a:off x="2697163" y="3041336"/>
            <a:ext cx="157320" cy="55440"/>
            <a:chOff x="2697163" y="3041336"/>
            <a:chExt cx="157320" cy="55440"/>
          </a:xfrm>
        </p:grpSpPr>
        <mc:AlternateContent xmlns:mc="http://schemas.openxmlformats.org/markup-compatibility/2006">
          <mc:Choice xmlns:p14="http://schemas.microsoft.com/office/powerpoint/2010/main" Requires="p14">
            <p:contentPart p14:bwMode="auto" r:id="rId169">
              <p14:nvContentPartPr>
                <p14:cNvPr id="454" name="Ink 453">
                  <a:extLst>
                    <a:ext uri="{FF2B5EF4-FFF2-40B4-BE49-F238E27FC236}">
                      <a16:creationId xmlns:a16="http://schemas.microsoft.com/office/drawing/2014/main" id="{FB59879B-BFD8-4213-A939-CAB175E6FEDA}"/>
                    </a:ext>
                  </a:extLst>
                </p14:cNvPr>
                <p14:cNvContentPartPr/>
                <p14:nvPr/>
              </p14:nvContentPartPr>
              <p14:xfrm>
                <a:off x="2697163" y="3041336"/>
                <a:ext cx="157320" cy="9360"/>
              </p14:xfrm>
            </p:contentPart>
          </mc:Choice>
          <mc:Fallback>
            <p:pic>
              <p:nvPicPr>
                <p:cNvPr id="454" name="Ink 453">
                  <a:extLst>
                    <a:ext uri="{FF2B5EF4-FFF2-40B4-BE49-F238E27FC236}">
                      <a16:creationId xmlns:a16="http://schemas.microsoft.com/office/drawing/2014/main" id="{FB59879B-BFD8-4213-A939-CAB175E6FEDA}"/>
                    </a:ext>
                  </a:extLst>
                </p:cNvPr>
                <p:cNvPicPr/>
                <p:nvPr/>
              </p:nvPicPr>
              <p:blipFill>
                <a:blip r:embed="rId170"/>
                <a:stretch>
                  <a:fillRect/>
                </a:stretch>
              </p:blipFill>
              <p:spPr>
                <a:xfrm>
                  <a:off x="2688523" y="3032336"/>
                  <a:ext cx="174960" cy="27000"/>
                </a:xfrm>
                <a:prstGeom prst="rect">
                  <a:avLst/>
                </a:prstGeom>
              </p:spPr>
            </p:pic>
          </mc:Fallback>
        </mc:AlternateContent>
        <mc:AlternateContent xmlns:mc="http://schemas.openxmlformats.org/markup-compatibility/2006">
          <mc:Choice xmlns:p14="http://schemas.microsoft.com/office/powerpoint/2010/main" Requires="p14">
            <p:contentPart p14:bwMode="auto" r:id="rId171">
              <p14:nvContentPartPr>
                <p14:cNvPr id="455" name="Ink 454">
                  <a:extLst>
                    <a:ext uri="{FF2B5EF4-FFF2-40B4-BE49-F238E27FC236}">
                      <a16:creationId xmlns:a16="http://schemas.microsoft.com/office/drawing/2014/main" id="{C48F3386-24A3-42AB-B4B5-4606FFE04616}"/>
                    </a:ext>
                  </a:extLst>
                </p14:cNvPr>
                <p14:cNvContentPartPr/>
                <p14:nvPr/>
              </p14:nvContentPartPr>
              <p14:xfrm>
                <a:off x="2722363" y="3091736"/>
                <a:ext cx="115200" cy="5040"/>
              </p14:xfrm>
            </p:contentPart>
          </mc:Choice>
          <mc:Fallback>
            <p:pic>
              <p:nvPicPr>
                <p:cNvPr id="455" name="Ink 454">
                  <a:extLst>
                    <a:ext uri="{FF2B5EF4-FFF2-40B4-BE49-F238E27FC236}">
                      <a16:creationId xmlns:a16="http://schemas.microsoft.com/office/drawing/2014/main" id="{C48F3386-24A3-42AB-B4B5-4606FFE04616}"/>
                    </a:ext>
                  </a:extLst>
                </p:cNvPr>
                <p:cNvPicPr/>
                <p:nvPr/>
              </p:nvPicPr>
              <p:blipFill>
                <a:blip r:embed="rId172"/>
                <a:stretch>
                  <a:fillRect/>
                </a:stretch>
              </p:blipFill>
              <p:spPr>
                <a:xfrm>
                  <a:off x="2713723" y="3083096"/>
                  <a:ext cx="132840" cy="22680"/>
                </a:xfrm>
                <a:prstGeom prst="rect">
                  <a:avLst/>
                </a:prstGeom>
              </p:spPr>
            </p:pic>
          </mc:Fallback>
        </mc:AlternateContent>
      </p:grpSp>
      <p:grpSp>
        <p:nvGrpSpPr>
          <p:cNvPr id="473" name="Group 472">
            <a:extLst>
              <a:ext uri="{FF2B5EF4-FFF2-40B4-BE49-F238E27FC236}">
                <a16:creationId xmlns:a16="http://schemas.microsoft.com/office/drawing/2014/main" id="{12E8E862-6544-47B0-B7C0-68984F6B16DB}"/>
              </a:ext>
            </a:extLst>
          </p:cNvPr>
          <p:cNvGrpSpPr/>
          <p:nvPr/>
        </p:nvGrpSpPr>
        <p:grpSpPr>
          <a:xfrm>
            <a:off x="5967763" y="3315656"/>
            <a:ext cx="251640" cy="209880"/>
            <a:chOff x="5967763" y="3315656"/>
            <a:chExt cx="251640" cy="209880"/>
          </a:xfrm>
        </p:grpSpPr>
        <mc:AlternateContent xmlns:mc="http://schemas.openxmlformats.org/markup-compatibility/2006">
          <mc:Choice xmlns:p14="http://schemas.microsoft.com/office/powerpoint/2010/main" Requires="p14">
            <p:contentPart p14:bwMode="auto" r:id="rId173">
              <p14:nvContentPartPr>
                <p14:cNvPr id="456" name="Ink 455">
                  <a:extLst>
                    <a:ext uri="{FF2B5EF4-FFF2-40B4-BE49-F238E27FC236}">
                      <a16:creationId xmlns:a16="http://schemas.microsoft.com/office/drawing/2014/main" id="{9B2A6538-0B50-45DB-828A-5A9E8AC6458A}"/>
                    </a:ext>
                  </a:extLst>
                </p14:cNvPr>
                <p14:cNvContentPartPr/>
                <p14:nvPr/>
              </p14:nvContentPartPr>
              <p14:xfrm>
                <a:off x="5981083" y="3315656"/>
                <a:ext cx="18360" cy="209880"/>
              </p14:xfrm>
            </p:contentPart>
          </mc:Choice>
          <mc:Fallback>
            <p:pic>
              <p:nvPicPr>
                <p:cNvPr id="456" name="Ink 455">
                  <a:extLst>
                    <a:ext uri="{FF2B5EF4-FFF2-40B4-BE49-F238E27FC236}">
                      <a16:creationId xmlns:a16="http://schemas.microsoft.com/office/drawing/2014/main" id="{9B2A6538-0B50-45DB-828A-5A9E8AC6458A}"/>
                    </a:ext>
                  </a:extLst>
                </p:cNvPr>
                <p:cNvPicPr/>
                <p:nvPr/>
              </p:nvPicPr>
              <p:blipFill>
                <a:blip r:embed="rId174"/>
                <a:stretch>
                  <a:fillRect/>
                </a:stretch>
              </p:blipFill>
              <p:spPr>
                <a:xfrm>
                  <a:off x="5972083" y="3306656"/>
                  <a:ext cx="36000" cy="227520"/>
                </a:xfrm>
                <a:prstGeom prst="rect">
                  <a:avLst/>
                </a:prstGeom>
              </p:spPr>
            </p:pic>
          </mc:Fallback>
        </mc:AlternateContent>
        <mc:AlternateContent xmlns:mc="http://schemas.openxmlformats.org/markup-compatibility/2006">
          <mc:Choice xmlns:p14="http://schemas.microsoft.com/office/powerpoint/2010/main" Requires="p14">
            <p:contentPart p14:bwMode="auto" r:id="rId175">
              <p14:nvContentPartPr>
                <p14:cNvPr id="457" name="Ink 456">
                  <a:extLst>
                    <a:ext uri="{FF2B5EF4-FFF2-40B4-BE49-F238E27FC236}">
                      <a16:creationId xmlns:a16="http://schemas.microsoft.com/office/drawing/2014/main" id="{374BB710-1273-4CA0-8586-A3CD63AE1644}"/>
                    </a:ext>
                  </a:extLst>
                </p14:cNvPr>
                <p14:cNvContentPartPr/>
                <p14:nvPr/>
              </p14:nvContentPartPr>
              <p14:xfrm>
                <a:off x="5967763" y="3315656"/>
                <a:ext cx="251640" cy="173520"/>
              </p14:xfrm>
            </p:contentPart>
          </mc:Choice>
          <mc:Fallback>
            <p:pic>
              <p:nvPicPr>
                <p:cNvPr id="457" name="Ink 456">
                  <a:extLst>
                    <a:ext uri="{FF2B5EF4-FFF2-40B4-BE49-F238E27FC236}">
                      <a16:creationId xmlns:a16="http://schemas.microsoft.com/office/drawing/2014/main" id="{374BB710-1273-4CA0-8586-A3CD63AE1644}"/>
                    </a:ext>
                  </a:extLst>
                </p:cNvPr>
                <p:cNvPicPr/>
                <p:nvPr/>
              </p:nvPicPr>
              <p:blipFill>
                <a:blip r:embed="rId176"/>
                <a:stretch>
                  <a:fillRect/>
                </a:stretch>
              </p:blipFill>
              <p:spPr>
                <a:xfrm>
                  <a:off x="5959123" y="3306656"/>
                  <a:ext cx="269280" cy="191160"/>
                </a:xfrm>
                <a:prstGeom prst="rect">
                  <a:avLst/>
                </a:prstGeom>
              </p:spPr>
            </p:pic>
          </mc:Fallback>
        </mc:AlternateContent>
      </p:grpSp>
      <p:grpSp>
        <p:nvGrpSpPr>
          <p:cNvPr id="472" name="Group 471">
            <a:extLst>
              <a:ext uri="{FF2B5EF4-FFF2-40B4-BE49-F238E27FC236}">
                <a16:creationId xmlns:a16="http://schemas.microsoft.com/office/drawing/2014/main" id="{24034DA7-2422-4A98-BC63-28D947AA637F}"/>
              </a:ext>
            </a:extLst>
          </p:cNvPr>
          <p:cNvGrpSpPr/>
          <p:nvPr/>
        </p:nvGrpSpPr>
        <p:grpSpPr>
          <a:xfrm>
            <a:off x="5831683" y="3605816"/>
            <a:ext cx="498600" cy="242280"/>
            <a:chOff x="5831683" y="3605816"/>
            <a:chExt cx="498600" cy="242280"/>
          </a:xfrm>
        </p:grpSpPr>
        <mc:AlternateContent xmlns:mc="http://schemas.openxmlformats.org/markup-compatibility/2006">
          <mc:Choice xmlns:p14="http://schemas.microsoft.com/office/powerpoint/2010/main" Requires="p14">
            <p:contentPart p14:bwMode="auto" r:id="rId177">
              <p14:nvContentPartPr>
                <p14:cNvPr id="458" name="Ink 457">
                  <a:extLst>
                    <a:ext uri="{FF2B5EF4-FFF2-40B4-BE49-F238E27FC236}">
                      <a16:creationId xmlns:a16="http://schemas.microsoft.com/office/drawing/2014/main" id="{44B0892C-1C9A-43DC-91ED-34806138270A}"/>
                    </a:ext>
                  </a:extLst>
                </p14:cNvPr>
                <p14:cNvContentPartPr/>
                <p14:nvPr/>
              </p14:nvContentPartPr>
              <p14:xfrm>
                <a:off x="5855443" y="3701216"/>
                <a:ext cx="48240" cy="146880"/>
              </p14:xfrm>
            </p:contentPart>
          </mc:Choice>
          <mc:Fallback>
            <p:pic>
              <p:nvPicPr>
                <p:cNvPr id="458" name="Ink 457">
                  <a:extLst>
                    <a:ext uri="{FF2B5EF4-FFF2-40B4-BE49-F238E27FC236}">
                      <a16:creationId xmlns:a16="http://schemas.microsoft.com/office/drawing/2014/main" id="{44B0892C-1C9A-43DC-91ED-34806138270A}"/>
                    </a:ext>
                  </a:extLst>
                </p:cNvPr>
                <p:cNvPicPr/>
                <p:nvPr/>
              </p:nvPicPr>
              <p:blipFill>
                <a:blip r:embed="rId178"/>
                <a:stretch>
                  <a:fillRect/>
                </a:stretch>
              </p:blipFill>
              <p:spPr>
                <a:xfrm>
                  <a:off x="5846803" y="3692216"/>
                  <a:ext cx="65880" cy="164520"/>
                </a:xfrm>
                <a:prstGeom prst="rect">
                  <a:avLst/>
                </a:prstGeom>
              </p:spPr>
            </p:pic>
          </mc:Fallback>
        </mc:AlternateContent>
        <mc:AlternateContent xmlns:mc="http://schemas.openxmlformats.org/markup-compatibility/2006">
          <mc:Choice xmlns:p14="http://schemas.microsoft.com/office/powerpoint/2010/main" Requires="p14">
            <p:contentPart p14:bwMode="auto" r:id="rId179">
              <p14:nvContentPartPr>
                <p14:cNvPr id="459" name="Ink 458">
                  <a:extLst>
                    <a:ext uri="{FF2B5EF4-FFF2-40B4-BE49-F238E27FC236}">
                      <a16:creationId xmlns:a16="http://schemas.microsoft.com/office/drawing/2014/main" id="{EB70E8FF-1948-498A-97E4-07F19618B739}"/>
                    </a:ext>
                  </a:extLst>
                </p14:cNvPr>
                <p14:cNvContentPartPr/>
                <p14:nvPr/>
              </p14:nvContentPartPr>
              <p14:xfrm>
                <a:off x="5831683" y="3625616"/>
                <a:ext cx="18000" cy="10080"/>
              </p14:xfrm>
            </p:contentPart>
          </mc:Choice>
          <mc:Fallback>
            <p:pic>
              <p:nvPicPr>
                <p:cNvPr id="459" name="Ink 458">
                  <a:extLst>
                    <a:ext uri="{FF2B5EF4-FFF2-40B4-BE49-F238E27FC236}">
                      <a16:creationId xmlns:a16="http://schemas.microsoft.com/office/drawing/2014/main" id="{EB70E8FF-1948-498A-97E4-07F19618B739}"/>
                    </a:ext>
                  </a:extLst>
                </p:cNvPr>
                <p:cNvPicPr/>
                <p:nvPr/>
              </p:nvPicPr>
              <p:blipFill>
                <a:blip r:embed="rId180"/>
                <a:stretch>
                  <a:fillRect/>
                </a:stretch>
              </p:blipFill>
              <p:spPr>
                <a:xfrm>
                  <a:off x="5823043" y="3616976"/>
                  <a:ext cx="35640" cy="27720"/>
                </a:xfrm>
                <a:prstGeom prst="rect">
                  <a:avLst/>
                </a:prstGeom>
              </p:spPr>
            </p:pic>
          </mc:Fallback>
        </mc:AlternateContent>
        <mc:AlternateContent xmlns:mc="http://schemas.openxmlformats.org/markup-compatibility/2006">
          <mc:Choice xmlns:p14="http://schemas.microsoft.com/office/powerpoint/2010/main" Requires="p14">
            <p:contentPart p14:bwMode="auto" r:id="rId181">
              <p14:nvContentPartPr>
                <p14:cNvPr id="460" name="Ink 459">
                  <a:extLst>
                    <a:ext uri="{FF2B5EF4-FFF2-40B4-BE49-F238E27FC236}">
                      <a16:creationId xmlns:a16="http://schemas.microsoft.com/office/drawing/2014/main" id="{22D1E9C1-30D4-4341-BBB8-728261BE6D38}"/>
                    </a:ext>
                  </a:extLst>
                </p14:cNvPr>
                <p14:cNvContentPartPr/>
                <p14:nvPr/>
              </p14:nvContentPartPr>
              <p14:xfrm>
                <a:off x="6003403" y="3696176"/>
                <a:ext cx="122400" cy="42480"/>
              </p14:xfrm>
            </p:contentPart>
          </mc:Choice>
          <mc:Fallback>
            <p:pic>
              <p:nvPicPr>
                <p:cNvPr id="460" name="Ink 459">
                  <a:extLst>
                    <a:ext uri="{FF2B5EF4-FFF2-40B4-BE49-F238E27FC236}">
                      <a16:creationId xmlns:a16="http://schemas.microsoft.com/office/drawing/2014/main" id="{22D1E9C1-30D4-4341-BBB8-728261BE6D38}"/>
                    </a:ext>
                  </a:extLst>
                </p:cNvPr>
                <p:cNvPicPr/>
                <p:nvPr/>
              </p:nvPicPr>
              <p:blipFill>
                <a:blip r:embed="rId182"/>
                <a:stretch>
                  <a:fillRect/>
                </a:stretch>
              </p:blipFill>
              <p:spPr>
                <a:xfrm>
                  <a:off x="5994763" y="3687176"/>
                  <a:ext cx="140040" cy="60120"/>
                </a:xfrm>
                <a:prstGeom prst="rect">
                  <a:avLst/>
                </a:prstGeom>
              </p:spPr>
            </p:pic>
          </mc:Fallback>
        </mc:AlternateContent>
        <mc:AlternateContent xmlns:mc="http://schemas.openxmlformats.org/markup-compatibility/2006">
          <mc:Choice xmlns:p14="http://schemas.microsoft.com/office/powerpoint/2010/main" Requires="p14">
            <p:contentPart p14:bwMode="auto" r:id="rId183">
              <p14:nvContentPartPr>
                <p14:cNvPr id="461" name="Ink 460">
                  <a:extLst>
                    <a:ext uri="{FF2B5EF4-FFF2-40B4-BE49-F238E27FC236}">
                      <a16:creationId xmlns:a16="http://schemas.microsoft.com/office/drawing/2014/main" id="{8CAAF669-6BCA-40DC-A3A0-DEEC0BA2642F}"/>
                    </a:ext>
                  </a:extLst>
                </p14:cNvPr>
                <p14:cNvContentPartPr/>
                <p14:nvPr/>
              </p14:nvContentPartPr>
              <p14:xfrm>
                <a:off x="6075043" y="3648296"/>
                <a:ext cx="255240" cy="137160"/>
              </p14:xfrm>
            </p:contentPart>
          </mc:Choice>
          <mc:Fallback>
            <p:pic>
              <p:nvPicPr>
                <p:cNvPr id="461" name="Ink 460">
                  <a:extLst>
                    <a:ext uri="{FF2B5EF4-FFF2-40B4-BE49-F238E27FC236}">
                      <a16:creationId xmlns:a16="http://schemas.microsoft.com/office/drawing/2014/main" id="{8CAAF669-6BCA-40DC-A3A0-DEEC0BA2642F}"/>
                    </a:ext>
                  </a:extLst>
                </p:cNvPr>
                <p:cNvPicPr/>
                <p:nvPr/>
              </p:nvPicPr>
              <p:blipFill>
                <a:blip r:embed="rId184"/>
                <a:stretch>
                  <a:fillRect/>
                </a:stretch>
              </p:blipFill>
              <p:spPr>
                <a:xfrm>
                  <a:off x="6066403" y="3639296"/>
                  <a:ext cx="272880" cy="154800"/>
                </a:xfrm>
                <a:prstGeom prst="rect">
                  <a:avLst/>
                </a:prstGeom>
              </p:spPr>
            </p:pic>
          </mc:Fallback>
        </mc:AlternateContent>
        <mc:AlternateContent xmlns:mc="http://schemas.openxmlformats.org/markup-compatibility/2006">
          <mc:Choice xmlns:p14="http://schemas.microsoft.com/office/powerpoint/2010/main" Requires="p14">
            <p:contentPart p14:bwMode="auto" r:id="rId185">
              <p14:nvContentPartPr>
                <p14:cNvPr id="462" name="Ink 461">
                  <a:extLst>
                    <a:ext uri="{FF2B5EF4-FFF2-40B4-BE49-F238E27FC236}">
                      <a16:creationId xmlns:a16="http://schemas.microsoft.com/office/drawing/2014/main" id="{9E427EE8-0D1E-4719-8AEC-134A1A5CEE79}"/>
                    </a:ext>
                  </a:extLst>
                </p14:cNvPr>
                <p14:cNvContentPartPr/>
                <p14:nvPr/>
              </p14:nvContentPartPr>
              <p14:xfrm>
                <a:off x="6275923" y="3605816"/>
                <a:ext cx="11520" cy="12600"/>
              </p14:xfrm>
            </p:contentPart>
          </mc:Choice>
          <mc:Fallback>
            <p:pic>
              <p:nvPicPr>
                <p:cNvPr id="462" name="Ink 461">
                  <a:extLst>
                    <a:ext uri="{FF2B5EF4-FFF2-40B4-BE49-F238E27FC236}">
                      <a16:creationId xmlns:a16="http://schemas.microsoft.com/office/drawing/2014/main" id="{9E427EE8-0D1E-4719-8AEC-134A1A5CEE79}"/>
                    </a:ext>
                  </a:extLst>
                </p:cNvPr>
                <p:cNvPicPr/>
                <p:nvPr/>
              </p:nvPicPr>
              <p:blipFill>
                <a:blip r:embed="rId186"/>
                <a:stretch>
                  <a:fillRect/>
                </a:stretch>
              </p:blipFill>
              <p:spPr>
                <a:xfrm>
                  <a:off x="6267283" y="3596816"/>
                  <a:ext cx="29160" cy="30240"/>
                </a:xfrm>
                <a:prstGeom prst="rect">
                  <a:avLst/>
                </a:prstGeom>
              </p:spPr>
            </p:pic>
          </mc:Fallback>
        </mc:AlternateContent>
      </p:grpSp>
      <p:grpSp>
        <p:nvGrpSpPr>
          <p:cNvPr id="471" name="Group 470">
            <a:extLst>
              <a:ext uri="{FF2B5EF4-FFF2-40B4-BE49-F238E27FC236}">
                <a16:creationId xmlns:a16="http://schemas.microsoft.com/office/drawing/2014/main" id="{56722ED9-3541-484D-A744-74E98914D6B9}"/>
              </a:ext>
            </a:extLst>
          </p:cNvPr>
          <p:cNvGrpSpPr/>
          <p:nvPr/>
        </p:nvGrpSpPr>
        <p:grpSpPr>
          <a:xfrm>
            <a:off x="6579043" y="3208016"/>
            <a:ext cx="1225440" cy="443880"/>
            <a:chOff x="6579043" y="3208016"/>
            <a:chExt cx="1225440" cy="443880"/>
          </a:xfrm>
        </p:grpSpPr>
        <mc:AlternateContent xmlns:mc="http://schemas.openxmlformats.org/markup-compatibility/2006">
          <mc:Choice xmlns:p14="http://schemas.microsoft.com/office/powerpoint/2010/main" Requires="p14">
            <p:contentPart p14:bwMode="auto" r:id="rId187">
              <p14:nvContentPartPr>
                <p14:cNvPr id="463" name="Ink 462">
                  <a:extLst>
                    <a:ext uri="{FF2B5EF4-FFF2-40B4-BE49-F238E27FC236}">
                      <a16:creationId xmlns:a16="http://schemas.microsoft.com/office/drawing/2014/main" id="{CA6FBA24-B8F4-4EF7-9D0D-01FE2469A636}"/>
                    </a:ext>
                  </a:extLst>
                </p14:cNvPr>
                <p14:cNvContentPartPr/>
                <p14:nvPr/>
              </p14:nvContentPartPr>
              <p14:xfrm>
                <a:off x="6579043" y="3258056"/>
                <a:ext cx="215640" cy="280080"/>
              </p14:xfrm>
            </p:contentPart>
          </mc:Choice>
          <mc:Fallback>
            <p:pic>
              <p:nvPicPr>
                <p:cNvPr id="463" name="Ink 462">
                  <a:extLst>
                    <a:ext uri="{FF2B5EF4-FFF2-40B4-BE49-F238E27FC236}">
                      <a16:creationId xmlns:a16="http://schemas.microsoft.com/office/drawing/2014/main" id="{CA6FBA24-B8F4-4EF7-9D0D-01FE2469A636}"/>
                    </a:ext>
                  </a:extLst>
                </p:cNvPr>
                <p:cNvPicPr/>
                <p:nvPr/>
              </p:nvPicPr>
              <p:blipFill>
                <a:blip r:embed="rId188"/>
                <a:stretch>
                  <a:fillRect/>
                </a:stretch>
              </p:blipFill>
              <p:spPr>
                <a:xfrm>
                  <a:off x="6570403" y="3249416"/>
                  <a:ext cx="233280" cy="297720"/>
                </a:xfrm>
                <a:prstGeom prst="rect">
                  <a:avLst/>
                </a:prstGeom>
              </p:spPr>
            </p:pic>
          </mc:Fallback>
        </mc:AlternateContent>
        <mc:AlternateContent xmlns:mc="http://schemas.openxmlformats.org/markup-compatibility/2006">
          <mc:Choice xmlns:p14="http://schemas.microsoft.com/office/powerpoint/2010/main" Requires="p14">
            <p:contentPart p14:bwMode="auto" r:id="rId189">
              <p14:nvContentPartPr>
                <p14:cNvPr id="464" name="Ink 463">
                  <a:extLst>
                    <a:ext uri="{FF2B5EF4-FFF2-40B4-BE49-F238E27FC236}">
                      <a16:creationId xmlns:a16="http://schemas.microsoft.com/office/drawing/2014/main" id="{E2CF2251-ED28-4077-B26A-CE9359E4DE4C}"/>
                    </a:ext>
                  </a:extLst>
                </p14:cNvPr>
                <p14:cNvContentPartPr/>
                <p14:nvPr/>
              </p14:nvContentPartPr>
              <p14:xfrm>
                <a:off x="6809443" y="3343376"/>
                <a:ext cx="48240" cy="151920"/>
              </p14:xfrm>
            </p:contentPart>
          </mc:Choice>
          <mc:Fallback>
            <p:pic>
              <p:nvPicPr>
                <p:cNvPr id="464" name="Ink 463">
                  <a:extLst>
                    <a:ext uri="{FF2B5EF4-FFF2-40B4-BE49-F238E27FC236}">
                      <a16:creationId xmlns:a16="http://schemas.microsoft.com/office/drawing/2014/main" id="{E2CF2251-ED28-4077-B26A-CE9359E4DE4C}"/>
                    </a:ext>
                  </a:extLst>
                </p:cNvPr>
                <p:cNvPicPr/>
                <p:nvPr/>
              </p:nvPicPr>
              <p:blipFill>
                <a:blip r:embed="rId190"/>
                <a:stretch>
                  <a:fillRect/>
                </a:stretch>
              </p:blipFill>
              <p:spPr>
                <a:xfrm>
                  <a:off x="6800443" y="3334736"/>
                  <a:ext cx="65880" cy="169560"/>
                </a:xfrm>
                <a:prstGeom prst="rect">
                  <a:avLst/>
                </a:prstGeom>
              </p:spPr>
            </p:pic>
          </mc:Fallback>
        </mc:AlternateContent>
        <mc:AlternateContent xmlns:mc="http://schemas.openxmlformats.org/markup-compatibility/2006">
          <mc:Choice xmlns:p14="http://schemas.microsoft.com/office/powerpoint/2010/main" Requires="p14">
            <p:contentPart p14:bwMode="auto" r:id="rId191">
              <p14:nvContentPartPr>
                <p14:cNvPr id="465" name="Ink 464">
                  <a:extLst>
                    <a:ext uri="{FF2B5EF4-FFF2-40B4-BE49-F238E27FC236}">
                      <a16:creationId xmlns:a16="http://schemas.microsoft.com/office/drawing/2014/main" id="{421162AD-1404-4977-8651-D51F005AB6E0}"/>
                    </a:ext>
                  </a:extLst>
                </p14:cNvPr>
                <p14:cNvContentPartPr/>
                <p14:nvPr/>
              </p14:nvContentPartPr>
              <p14:xfrm>
                <a:off x="6881083" y="3405656"/>
                <a:ext cx="86760" cy="209520"/>
              </p14:xfrm>
            </p:contentPart>
          </mc:Choice>
          <mc:Fallback>
            <p:pic>
              <p:nvPicPr>
                <p:cNvPr id="465" name="Ink 464">
                  <a:extLst>
                    <a:ext uri="{FF2B5EF4-FFF2-40B4-BE49-F238E27FC236}">
                      <a16:creationId xmlns:a16="http://schemas.microsoft.com/office/drawing/2014/main" id="{421162AD-1404-4977-8651-D51F005AB6E0}"/>
                    </a:ext>
                  </a:extLst>
                </p:cNvPr>
                <p:cNvPicPr/>
                <p:nvPr/>
              </p:nvPicPr>
              <p:blipFill>
                <a:blip r:embed="rId192"/>
                <a:stretch>
                  <a:fillRect/>
                </a:stretch>
              </p:blipFill>
              <p:spPr>
                <a:xfrm>
                  <a:off x="6872443" y="3397016"/>
                  <a:ext cx="104400" cy="227160"/>
                </a:xfrm>
                <a:prstGeom prst="rect">
                  <a:avLst/>
                </a:prstGeom>
              </p:spPr>
            </p:pic>
          </mc:Fallback>
        </mc:AlternateContent>
        <mc:AlternateContent xmlns:mc="http://schemas.openxmlformats.org/markup-compatibility/2006">
          <mc:Choice xmlns:p14="http://schemas.microsoft.com/office/powerpoint/2010/main" Requires="p14">
            <p:contentPart p14:bwMode="auto" r:id="rId193">
              <p14:nvContentPartPr>
                <p14:cNvPr id="466" name="Ink 465">
                  <a:extLst>
                    <a:ext uri="{FF2B5EF4-FFF2-40B4-BE49-F238E27FC236}">
                      <a16:creationId xmlns:a16="http://schemas.microsoft.com/office/drawing/2014/main" id="{BA3389F2-1A4E-4CFF-8817-6C7CAF47EA5F}"/>
                    </a:ext>
                  </a:extLst>
                </p14:cNvPr>
                <p14:cNvContentPartPr/>
                <p14:nvPr/>
              </p14:nvContentPartPr>
              <p14:xfrm>
                <a:off x="7057843" y="3381536"/>
                <a:ext cx="128520" cy="11880"/>
              </p14:xfrm>
            </p:contentPart>
          </mc:Choice>
          <mc:Fallback>
            <p:pic>
              <p:nvPicPr>
                <p:cNvPr id="466" name="Ink 465">
                  <a:extLst>
                    <a:ext uri="{FF2B5EF4-FFF2-40B4-BE49-F238E27FC236}">
                      <a16:creationId xmlns:a16="http://schemas.microsoft.com/office/drawing/2014/main" id="{BA3389F2-1A4E-4CFF-8817-6C7CAF47EA5F}"/>
                    </a:ext>
                  </a:extLst>
                </p:cNvPr>
                <p:cNvPicPr/>
                <p:nvPr/>
              </p:nvPicPr>
              <p:blipFill>
                <a:blip r:embed="rId194"/>
                <a:stretch>
                  <a:fillRect/>
                </a:stretch>
              </p:blipFill>
              <p:spPr>
                <a:xfrm>
                  <a:off x="7049203" y="3372536"/>
                  <a:ext cx="146160" cy="29520"/>
                </a:xfrm>
                <a:prstGeom prst="rect">
                  <a:avLst/>
                </a:prstGeom>
              </p:spPr>
            </p:pic>
          </mc:Fallback>
        </mc:AlternateContent>
        <mc:AlternateContent xmlns:mc="http://schemas.openxmlformats.org/markup-compatibility/2006">
          <mc:Choice xmlns:p14="http://schemas.microsoft.com/office/powerpoint/2010/main" Requires="p14">
            <p:contentPart p14:bwMode="auto" r:id="rId195">
              <p14:nvContentPartPr>
                <p14:cNvPr id="467" name="Ink 466">
                  <a:extLst>
                    <a:ext uri="{FF2B5EF4-FFF2-40B4-BE49-F238E27FC236}">
                      <a16:creationId xmlns:a16="http://schemas.microsoft.com/office/drawing/2014/main" id="{812611CE-FFDA-4A00-B084-7C6C617CCE56}"/>
                    </a:ext>
                  </a:extLst>
                </p14:cNvPr>
                <p14:cNvContentPartPr/>
                <p14:nvPr/>
              </p14:nvContentPartPr>
              <p14:xfrm>
                <a:off x="7296163" y="3301976"/>
                <a:ext cx="104400" cy="136080"/>
              </p14:xfrm>
            </p:contentPart>
          </mc:Choice>
          <mc:Fallback>
            <p:pic>
              <p:nvPicPr>
                <p:cNvPr id="467" name="Ink 466">
                  <a:extLst>
                    <a:ext uri="{FF2B5EF4-FFF2-40B4-BE49-F238E27FC236}">
                      <a16:creationId xmlns:a16="http://schemas.microsoft.com/office/drawing/2014/main" id="{812611CE-FFDA-4A00-B084-7C6C617CCE56}"/>
                    </a:ext>
                  </a:extLst>
                </p:cNvPr>
                <p:cNvPicPr/>
                <p:nvPr/>
              </p:nvPicPr>
              <p:blipFill>
                <a:blip r:embed="rId196"/>
                <a:stretch>
                  <a:fillRect/>
                </a:stretch>
              </p:blipFill>
              <p:spPr>
                <a:xfrm>
                  <a:off x="7287163" y="3292976"/>
                  <a:ext cx="122040" cy="153720"/>
                </a:xfrm>
                <a:prstGeom prst="rect">
                  <a:avLst/>
                </a:prstGeom>
              </p:spPr>
            </p:pic>
          </mc:Fallback>
        </mc:AlternateContent>
        <mc:AlternateContent xmlns:mc="http://schemas.openxmlformats.org/markup-compatibility/2006">
          <mc:Choice xmlns:p14="http://schemas.microsoft.com/office/powerpoint/2010/main" Requires="p14">
            <p:contentPart p14:bwMode="auto" r:id="rId197">
              <p14:nvContentPartPr>
                <p14:cNvPr id="468" name="Ink 467">
                  <a:extLst>
                    <a:ext uri="{FF2B5EF4-FFF2-40B4-BE49-F238E27FC236}">
                      <a16:creationId xmlns:a16="http://schemas.microsoft.com/office/drawing/2014/main" id="{EB71C734-FD6D-4388-A4B1-377A532967E5}"/>
                    </a:ext>
                  </a:extLst>
                </p14:cNvPr>
                <p14:cNvContentPartPr/>
                <p14:nvPr/>
              </p14:nvContentPartPr>
              <p14:xfrm>
                <a:off x="7414963" y="3318896"/>
                <a:ext cx="194760" cy="225360"/>
              </p14:xfrm>
            </p:contentPart>
          </mc:Choice>
          <mc:Fallback>
            <p:pic>
              <p:nvPicPr>
                <p:cNvPr id="468" name="Ink 467">
                  <a:extLst>
                    <a:ext uri="{FF2B5EF4-FFF2-40B4-BE49-F238E27FC236}">
                      <a16:creationId xmlns:a16="http://schemas.microsoft.com/office/drawing/2014/main" id="{EB71C734-FD6D-4388-A4B1-377A532967E5}"/>
                    </a:ext>
                  </a:extLst>
                </p:cNvPr>
                <p:cNvPicPr/>
                <p:nvPr/>
              </p:nvPicPr>
              <p:blipFill>
                <a:blip r:embed="rId198"/>
                <a:stretch>
                  <a:fillRect/>
                </a:stretch>
              </p:blipFill>
              <p:spPr>
                <a:xfrm>
                  <a:off x="7405963" y="3309896"/>
                  <a:ext cx="212400" cy="243000"/>
                </a:xfrm>
                <a:prstGeom prst="rect">
                  <a:avLst/>
                </a:prstGeom>
              </p:spPr>
            </p:pic>
          </mc:Fallback>
        </mc:AlternateContent>
        <mc:AlternateContent xmlns:mc="http://schemas.openxmlformats.org/markup-compatibility/2006">
          <mc:Choice xmlns:p14="http://schemas.microsoft.com/office/powerpoint/2010/main" Requires="p14">
            <p:contentPart p14:bwMode="auto" r:id="rId199">
              <p14:nvContentPartPr>
                <p14:cNvPr id="469" name="Ink 468">
                  <a:extLst>
                    <a:ext uri="{FF2B5EF4-FFF2-40B4-BE49-F238E27FC236}">
                      <a16:creationId xmlns:a16="http://schemas.microsoft.com/office/drawing/2014/main" id="{0F00FE1A-B21F-40BD-A659-61C626B631A9}"/>
                    </a:ext>
                  </a:extLst>
                </p14:cNvPr>
                <p14:cNvContentPartPr/>
                <p14:nvPr/>
              </p14:nvContentPartPr>
              <p14:xfrm>
                <a:off x="7558963" y="3385856"/>
                <a:ext cx="21960" cy="9720"/>
              </p14:xfrm>
            </p:contentPart>
          </mc:Choice>
          <mc:Fallback>
            <p:pic>
              <p:nvPicPr>
                <p:cNvPr id="469" name="Ink 468">
                  <a:extLst>
                    <a:ext uri="{FF2B5EF4-FFF2-40B4-BE49-F238E27FC236}">
                      <a16:creationId xmlns:a16="http://schemas.microsoft.com/office/drawing/2014/main" id="{0F00FE1A-B21F-40BD-A659-61C626B631A9}"/>
                    </a:ext>
                  </a:extLst>
                </p:cNvPr>
                <p:cNvPicPr/>
                <p:nvPr/>
              </p:nvPicPr>
              <p:blipFill>
                <a:blip r:embed="rId200"/>
                <a:stretch>
                  <a:fillRect/>
                </a:stretch>
              </p:blipFill>
              <p:spPr>
                <a:xfrm>
                  <a:off x="7549963" y="3376856"/>
                  <a:ext cx="39600" cy="27360"/>
                </a:xfrm>
                <a:prstGeom prst="rect">
                  <a:avLst/>
                </a:prstGeom>
              </p:spPr>
            </p:pic>
          </mc:Fallback>
        </mc:AlternateContent>
        <mc:AlternateContent xmlns:mc="http://schemas.openxmlformats.org/markup-compatibility/2006">
          <mc:Choice xmlns:p14="http://schemas.microsoft.com/office/powerpoint/2010/main" Requires="p14">
            <p:contentPart p14:bwMode="auto" r:id="rId201">
              <p14:nvContentPartPr>
                <p14:cNvPr id="470" name="Ink 469">
                  <a:extLst>
                    <a:ext uri="{FF2B5EF4-FFF2-40B4-BE49-F238E27FC236}">
                      <a16:creationId xmlns:a16="http://schemas.microsoft.com/office/drawing/2014/main" id="{29F3A9E5-D014-4D54-9832-AFF7521BD82C}"/>
                    </a:ext>
                  </a:extLst>
                </p14:cNvPr>
                <p14:cNvContentPartPr/>
                <p14:nvPr/>
              </p14:nvContentPartPr>
              <p14:xfrm>
                <a:off x="7703323" y="3208016"/>
                <a:ext cx="101160" cy="443880"/>
              </p14:xfrm>
            </p:contentPart>
          </mc:Choice>
          <mc:Fallback>
            <p:pic>
              <p:nvPicPr>
                <p:cNvPr id="470" name="Ink 469">
                  <a:extLst>
                    <a:ext uri="{FF2B5EF4-FFF2-40B4-BE49-F238E27FC236}">
                      <a16:creationId xmlns:a16="http://schemas.microsoft.com/office/drawing/2014/main" id="{29F3A9E5-D014-4D54-9832-AFF7521BD82C}"/>
                    </a:ext>
                  </a:extLst>
                </p:cNvPr>
                <p:cNvPicPr/>
                <p:nvPr/>
              </p:nvPicPr>
              <p:blipFill>
                <a:blip r:embed="rId202"/>
                <a:stretch>
                  <a:fillRect/>
                </a:stretch>
              </p:blipFill>
              <p:spPr>
                <a:xfrm>
                  <a:off x="7694323" y="3199016"/>
                  <a:ext cx="118800" cy="461520"/>
                </a:xfrm>
                <a:prstGeom prst="rect">
                  <a:avLst/>
                </a:prstGeom>
              </p:spPr>
            </p:pic>
          </mc:Fallback>
        </mc:AlternateContent>
      </p:grpSp>
      <p:grpSp>
        <p:nvGrpSpPr>
          <p:cNvPr id="515" name="Group 514">
            <a:extLst>
              <a:ext uri="{FF2B5EF4-FFF2-40B4-BE49-F238E27FC236}">
                <a16:creationId xmlns:a16="http://schemas.microsoft.com/office/drawing/2014/main" id="{D4947CF9-AC85-4902-B541-6246793D92FF}"/>
              </a:ext>
            </a:extLst>
          </p:cNvPr>
          <p:cNvGrpSpPr/>
          <p:nvPr/>
        </p:nvGrpSpPr>
        <p:grpSpPr>
          <a:xfrm>
            <a:off x="1733810" y="4619857"/>
            <a:ext cx="551520" cy="148680"/>
            <a:chOff x="1733810" y="4619857"/>
            <a:chExt cx="551520" cy="148680"/>
          </a:xfrm>
        </p:grpSpPr>
        <mc:AlternateContent xmlns:mc="http://schemas.openxmlformats.org/markup-compatibility/2006">
          <mc:Choice xmlns:p14="http://schemas.microsoft.com/office/powerpoint/2010/main" Requires="p14">
            <p:contentPart p14:bwMode="auto" r:id="rId203">
              <p14:nvContentPartPr>
                <p14:cNvPr id="482" name="Ink 481">
                  <a:extLst>
                    <a:ext uri="{FF2B5EF4-FFF2-40B4-BE49-F238E27FC236}">
                      <a16:creationId xmlns:a16="http://schemas.microsoft.com/office/drawing/2014/main" id="{DB63FE5B-7386-4C4F-95EB-D96CCA07FBDF}"/>
                    </a:ext>
                  </a:extLst>
                </p14:cNvPr>
                <p14:cNvContentPartPr/>
                <p14:nvPr/>
              </p14:nvContentPartPr>
              <p14:xfrm>
                <a:off x="1733810" y="4631737"/>
                <a:ext cx="92160" cy="110880"/>
              </p14:xfrm>
            </p:contentPart>
          </mc:Choice>
          <mc:Fallback>
            <p:pic>
              <p:nvPicPr>
                <p:cNvPr id="482" name="Ink 481">
                  <a:extLst>
                    <a:ext uri="{FF2B5EF4-FFF2-40B4-BE49-F238E27FC236}">
                      <a16:creationId xmlns:a16="http://schemas.microsoft.com/office/drawing/2014/main" id="{DB63FE5B-7386-4C4F-95EB-D96CCA07FBDF}"/>
                    </a:ext>
                  </a:extLst>
                </p:cNvPr>
                <p:cNvPicPr/>
                <p:nvPr/>
              </p:nvPicPr>
              <p:blipFill>
                <a:blip r:embed="rId204"/>
                <a:stretch>
                  <a:fillRect/>
                </a:stretch>
              </p:blipFill>
              <p:spPr>
                <a:xfrm>
                  <a:off x="1725170" y="4623097"/>
                  <a:ext cx="109800" cy="128520"/>
                </a:xfrm>
                <a:prstGeom prst="rect">
                  <a:avLst/>
                </a:prstGeom>
              </p:spPr>
            </p:pic>
          </mc:Fallback>
        </mc:AlternateContent>
        <mc:AlternateContent xmlns:mc="http://schemas.openxmlformats.org/markup-compatibility/2006">
          <mc:Choice xmlns:p14="http://schemas.microsoft.com/office/powerpoint/2010/main" Requires="p14">
            <p:contentPart p14:bwMode="auto" r:id="rId205">
              <p14:nvContentPartPr>
                <p14:cNvPr id="483" name="Ink 482">
                  <a:extLst>
                    <a:ext uri="{FF2B5EF4-FFF2-40B4-BE49-F238E27FC236}">
                      <a16:creationId xmlns:a16="http://schemas.microsoft.com/office/drawing/2014/main" id="{C04D3299-9E2D-4BA9-99FE-40EDA667DCDB}"/>
                    </a:ext>
                  </a:extLst>
                </p14:cNvPr>
                <p14:cNvContentPartPr/>
                <p14:nvPr/>
              </p14:nvContentPartPr>
              <p14:xfrm>
                <a:off x="1887890" y="4619857"/>
                <a:ext cx="106920" cy="138960"/>
              </p14:xfrm>
            </p:contentPart>
          </mc:Choice>
          <mc:Fallback>
            <p:pic>
              <p:nvPicPr>
                <p:cNvPr id="483" name="Ink 482">
                  <a:extLst>
                    <a:ext uri="{FF2B5EF4-FFF2-40B4-BE49-F238E27FC236}">
                      <a16:creationId xmlns:a16="http://schemas.microsoft.com/office/drawing/2014/main" id="{C04D3299-9E2D-4BA9-99FE-40EDA667DCDB}"/>
                    </a:ext>
                  </a:extLst>
                </p:cNvPr>
                <p:cNvPicPr/>
                <p:nvPr/>
              </p:nvPicPr>
              <p:blipFill>
                <a:blip r:embed="rId206"/>
                <a:stretch>
                  <a:fillRect/>
                </a:stretch>
              </p:blipFill>
              <p:spPr>
                <a:xfrm>
                  <a:off x="1879250" y="4610857"/>
                  <a:ext cx="124560" cy="156600"/>
                </a:xfrm>
                <a:prstGeom prst="rect">
                  <a:avLst/>
                </a:prstGeom>
              </p:spPr>
            </p:pic>
          </mc:Fallback>
        </mc:AlternateContent>
        <mc:AlternateContent xmlns:mc="http://schemas.openxmlformats.org/markup-compatibility/2006">
          <mc:Choice xmlns:p14="http://schemas.microsoft.com/office/powerpoint/2010/main" Requires="p14">
            <p:contentPart p14:bwMode="auto" r:id="rId207">
              <p14:nvContentPartPr>
                <p14:cNvPr id="484" name="Ink 483">
                  <a:extLst>
                    <a:ext uri="{FF2B5EF4-FFF2-40B4-BE49-F238E27FC236}">
                      <a16:creationId xmlns:a16="http://schemas.microsoft.com/office/drawing/2014/main" id="{886747F2-32B3-411F-AC40-302953E1F4A5}"/>
                    </a:ext>
                  </a:extLst>
                </p14:cNvPr>
                <p14:cNvContentPartPr/>
                <p14:nvPr/>
              </p14:nvContentPartPr>
              <p14:xfrm>
                <a:off x="2052770" y="4633537"/>
                <a:ext cx="85680" cy="135000"/>
              </p14:xfrm>
            </p:contentPart>
          </mc:Choice>
          <mc:Fallback>
            <p:pic>
              <p:nvPicPr>
                <p:cNvPr id="484" name="Ink 483">
                  <a:extLst>
                    <a:ext uri="{FF2B5EF4-FFF2-40B4-BE49-F238E27FC236}">
                      <a16:creationId xmlns:a16="http://schemas.microsoft.com/office/drawing/2014/main" id="{886747F2-32B3-411F-AC40-302953E1F4A5}"/>
                    </a:ext>
                  </a:extLst>
                </p:cNvPr>
                <p:cNvPicPr/>
                <p:nvPr/>
              </p:nvPicPr>
              <p:blipFill>
                <a:blip r:embed="rId208"/>
                <a:stretch>
                  <a:fillRect/>
                </a:stretch>
              </p:blipFill>
              <p:spPr>
                <a:xfrm>
                  <a:off x="2043770" y="4624537"/>
                  <a:ext cx="103320" cy="152640"/>
                </a:xfrm>
                <a:prstGeom prst="rect">
                  <a:avLst/>
                </a:prstGeom>
              </p:spPr>
            </p:pic>
          </mc:Fallback>
        </mc:AlternateContent>
        <mc:AlternateContent xmlns:mc="http://schemas.openxmlformats.org/markup-compatibility/2006">
          <mc:Choice xmlns:p14="http://schemas.microsoft.com/office/powerpoint/2010/main" Requires="p14">
            <p:contentPart p14:bwMode="auto" r:id="rId209">
              <p14:nvContentPartPr>
                <p14:cNvPr id="485" name="Ink 484">
                  <a:extLst>
                    <a:ext uri="{FF2B5EF4-FFF2-40B4-BE49-F238E27FC236}">
                      <a16:creationId xmlns:a16="http://schemas.microsoft.com/office/drawing/2014/main" id="{2F389187-5C58-41AF-A3EA-766FF7F8EA86}"/>
                    </a:ext>
                  </a:extLst>
                </p14:cNvPr>
                <p14:cNvContentPartPr/>
                <p14:nvPr/>
              </p14:nvContentPartPr>
              <p14:xfrm>
                <a:off x="2201450" y="4652257"/>
                <a:ext cx="83880" cy="100080"/>
              </p14:xfrm>
            </p:contentPart>
          </mc:Choice>
          <mc:Fallback>
            <p:pic>
              <p:nvPicPr>
                <p:cNvPr id="485" name="Ink 484">
                  <a:extLst>
                    <a:ext uri="{FF2B5EF4-FFF2-40B4-BE49-F238E27FC236}">
                      <a16:creationId xmlns:a16="http://schemas.microsoft.com/office/drawing/2014/main" id="{2F389187-5C58-41AF-A3EA-766FF7F8EA86}"/>
                    </a:ext>
                  </a:extLst>
                </p:cNvPr>
                <p:cNvPicPr/>
                <p:nvPr/>
              </p:nvPicPr>
              <p:blipFill>
                <a:blip r:embed="rId210"/>
                <a:stretch>
                  <a:fillRect/>
                </a:stretch>
              </p:blipFill>
              <p:spPr>
                <a:xfrm>
                  <a:off x="2192810" y="4643617"/>
                  <a:ext cx="101520" cy="117720"/>
                </a:xfrm>
                <a:prstGeom prst="rect">
                  <a:avLst/>
                </a:prstGeom>
              </p:spPr>
            </p:pic>
          </mc:Fallback>
        </mc:AlternateContent>
      </p:grpSp>
      <p:grpSp>
        <p:nvGrpSpPr>
          <p:cNvPr id="514" name="Group 513">
            <a:extLst>
              <a:ext uri="{FF2B5EF4-FFF2-40B4-BE49-F238E27FC236}">
                <a16:creationId xmlns:a16="http://schemas.microsoft.com/office/drawing/2014/main" id="{6C164054-0D3B-4154-A907-4CFAB319BDBA}"/>
              </a:ext>
            </a:extLst>
          </p:cNvPr>
          <p:cNvGrpSpPr/>
          <p:nvPr/>
        </p:nvGrpSpPr>
        <p:grpSpPr>
          <a:xfrm>
            <a:off x="3664490" y="4581337"/>
            <a:ext cx="461520" cy="198000"/>
            <a:chOff x="3664490" y="4581337"/>
            <a:chExt cx="461520" cy="198000"/>
          </a:xfrm>
        </p:grpSpPr>
        <mc:AlternateContent xmlns:mc="http://schemas.openxmlformats.org/markup-compatibility/2006">
          <mc:Choice xmlns:p14="http://schemas.microsoft.com/office/powerpoint/2010/main" Requires="p14">
            <p:contentPart p14:bwMode="auto" r:id="rId211">
              <p14:nvContentPartPr>
                <p14:cNvPr id="489" name="Ink 488">
                  <a:extLst>
                    <a:ext uri="{FF2B5EF4-FFF2-40B4-BE49-F238E27FC236}">
                      <a16:creationId xmlns:a16="http://schemas.microsoft.com/office/drawing/2014/main" id="{A1A03687-E2DD-4B4A-BA0A-5183E786BA65}"/>
                    </a:ext>
                  </a:extLst>
                </p14:cNvPr>
                <p14:cNvContentPartPr/>
                <p14:nvPr/>
              </p14:nvContentPartPr>
              <p14:xfrm>
                <a:off x="3664490" y="4705897"/>
                <a:ext cx="26640" cy="68760"/>
              </p14:xfrm>
            </p:contentPart>
          </mc:Choice>
          <mc:Fallback>
            <p:pic>
              <p:nvPicPr>
                <p:cNvPr id="489" name="Ink 488">
                  <a:extLst>
                    <a:ext uri="{FF2B5EF4-FFF2-40B4-BE49-F238E27FC236}">
                      <a16:creationId xmlns:a16="http://schemas.microsoft.com/office/drawing/2014/main" id="{A1A03687-E2DD-4B4A-BA0A-5183E786BA65}"/>
                    </a:ext>
                  </a:extLst>
                </p:cNvPr>
                <p:cNvPicPr/>
                <p:nvPr/>
              </p:nvPicPr>
              <p:blipFill>
                <a:blip r:embed="rId212"/>
                <a:stretch>
                  <a:fillRect/>
                </a:stretch>
              </p:blipFill>
              <p:spPr>
                <a:xfrm>
                  <a:off x="3655490" y="4697257"/>
                  <a:ext cx="44280" cy="86400"/>
                </a:xfrm>
                <a:prstGeom prst="rect">
                  <a:avLst/>
                </a:prstGeom>
              </p:spPr>
            </p:pic>
          </mc:Fallback>
        </mc:AlternateContent>
        <mc:AlternateContent xmlns:mc="http://schemas.openxmlformats.org/markup-compatibility/2006">
          <mc:Choice xmlns:p14="http://schemas.microsoft.com/office/powerpoint/2010/main" Requires="p14">
            <p:contentPart p14:bwMode="auto" r:id="rId213">
              <p14:nvContentPartPr>
                <p14:cNvPr id="490" name="Ink 489">
                  <a:extLst>
                    <a:ext uri="{FF2B5EF4-FFF2-40B4-BE49-F238E27FC236}">
                      <a16:creationId xmlns:a16="http://schemas.microsoft.com/office/drawing/2014/main" id="{1CAFA6D7-2804-4A99-93C8-83DDD9358BDC}"/>
                    </a:ext>
                  </a:extLst>
                </p14:cNvPr>
                <p14:cNvContentPartPr/>
                <p14:nvPr/>
              </p14:nvContentPartPr>
              <p14:xfrm>
                <a:off x="3824330" y="4581337"/>
                <a:ext cx="147600" cy="134640"/>
              </p14:xfrm>
            </p:contentPart>
          </mc:Choice>
          <mc:Fallback>
            <p:pic>
              <p:nvPicPr>
                <p:cNvPr id="490" name="Ink 489">
                  <a:extLst>
                    <a:ext uri="{FF2B5EF4-FFF2-40B4-BE49-F238E27FC236}">
                      <a16:creationId xmlns:a16="http://schemas.microsoft.com/office/drawing/2014/main" id="{1CAFA6D7-2804-4A99-93C8-83DDD9358BDC}"/>
                    </a:ext>
                  </a:extLst>
                </p:cNvPr>
                <p:cNvPicPr/>
                <p:nvPr/>
              </p:nvPicPr>
              <p:blipFill>
                <a:blip r:embed="rId214"/>
                <a:stretch>
                  <a:fillRect/>
                </a:stretch>
              </p:blipFill>
              <p:spPr>
                <a:xfrm>
                  <a:off x="3815690" y="4572697"/>
                  <a:ext cx="165240" cy="152280"/>
                </a:xfrm>
                <a:prstGeom prst="rect">
                  <a:avLst/>
                </a:prstGeom>
              </p:spPr>
            </p:pic>
          </mc:Fallback>
        </mc:AlternateContent>
        <mc:AlternateContent xmlns:mc="http://schemas.openxmlformats.org/markup-compatibility/2006">
          <mc:Choice xmlns:p14="http://schemas.microsoft.com/office/powerpoint/2010/main" Requires="p14">
            <p:contentPart p14:bwMode="auto" r:id="rId215">
              <p14:nvContentPartPr>
                <p14:cNvPr id="491" name="Ink 490">
                  <a:extLst>
                    <a:ext uri="{FF2B5EF4-FFF2-40B4-BE49-F238E27FC236}">
                      <a16:creationId xmlns:a16="http://schemas.microsoft.com/office/drawing/2014/main" id="{964B5A94-97AC-4154-BA18-C06120467B80}"/>
                    </a:ext>
                  </a:extLst>
                </p14:cNvPr>
                <p14:cNvContentPartPr/>
                <p14:nvPr/>
              </p14:nvContentPartPr>
              <p14:xfrm>
                <a:off x="4064810" y="4685737"/>
                <a:ext cx="61200" cy="93600"/>
              </p14:xfrm>
            </p:contentPart>
          </mc:Choice>
          <mc:Fallback>
            <p:pic>
              <p:nvPicPr>
                <p:cNvPr id="491" name="Ink 490">
                  <a:extLst>
                    <a:ext uri="{FF2B5EF4-FFF2-40B4-BE49-F238E27FC236}">
                      <a16:creationId xmlns:a16="http://schemas.microsoft.com/office/drawing/2014/main" id="{964B5A94-97AC-4154-BA18-C06120467B80}"/>
                    </a:ext>
                  </a:extLst>
                </p:cNvPr>
                <p:cNvPicPr/>
                <p:nvPr/>
              </p:nvPicPr>
              <p:blipFill>
                <a:blip r:embed="rId216"/>
                <a:stretch>
                  <a:fillRect/>
                </a:stretch>
              </p:blipFill>
              <p:spPr>
                <a:xfrm>
                  <a:off x="4055810" y="4677097"/>
                  <a:ext cx="78840" cy="111240"/>
                </a:xfrm>
                <a:prstGeom prst="rect">
                  <a:avLst/>
                </a:prstGeom>
              </p:spPr>
            </p:pic>
          </mc:Fallback>
        </mc:AlternateContent>
      </p:grpSp>
      <p:grpSp>
        <p:nvGrpSpPr>
          <p:cNvPr id="513" name="Group 512">
            <a:extLst>
              <a:ext uri="{FF2B5EF4-FFF2-40B4-BE49-F238E27FC236}">
                <a16:creationId xmlns:a16="http://schemas.microsoft.com/office/drawing/2014/main" id="{464EF475-27A1-4E86-A9A5-85DCDB742DFE}"/>
              </a:ext>
            </a:extLst>
          </p:cNvPr>
          <p:cNvGrpSpPr/>
          <p:nvPr/>
        </p:nvGrpSpPr>
        <p:grpSpPr>
          <a:xfrm>
            <a:off x="4358930" y="4636057"/>
            <a:ext cx="350640" cy="45000"/>
            <a:chOff x="4358930" y="4636057"/>
            <a:chExt cx="350640" cy="45000"/>
          </a:xfrm>
        </p:grpSpPr>
        <mc:AlternateContent xmlns:mc="http://schemas.openxmlformats.org/markup-compatibility/2006">
          <mc:Choice xmlns:p14="http://schemas.microsoft.com/office/powerpoint/2010/main" Requires="p14">
            <p:contentPart p14:bwMode="auto" r:id="rId217">
              <p14:nvContentPartPr>
                <p14:cNvPr id="492" name="Ink 491">
                  <a:extLst>
                    <a:ext uri="{FF2B5EF4-FFF2-40B4-BE49-F238E27FC236}">
                      <a16:creationId xmlns:a16="http://schemas.microsoft.com/office/drawing/2014/main" id="{CAB4A370-F8C8-40D1-954C-44B15AD1A96C}"/>
                    </a:ext>
                  </a:extLst>
                </p14:cNvPr>
                <p14:cNvContentPartPr/>
                <p14:nvPr/>
              </p14:nvContentPartPr>
              <p14:xfrm>
                <a:off x="4358930" y="4651897"/>
                <a:ext cx="217800" cy="29160"/>
              </p14:xfrm>
            </p:contentPart>
          </mc:Choice>
          <mc:Fallback>
            <p:pic>
              <p:nvPicPr>
                <p:cNvPr id="492" name="Ink 491">
                  <a:extLst>
                    <a:ext uri="{FF2B5EF4-FFF2-40B4-BE49-F238E27FC236}">
                      <a16:creationId xmlns:a16="http://schemas.microsoft.com/office/drawing/2014/main" id="{CAB4A370-F8C8-40D1-954C-44B15AD1A96C}"/>
                    </a:ext>
                  </a:extLst>
                </p:cNvPr>
                <p:cNvPicPr/>
                <p:nvPr/>
              </p:nvPicPr>
              <p:blipFill>
                <a:blip r:embed="rId218"/>
                <a:stretch>
                  <a:fillRect/>
                </a:stretch>
              </p:blipFill>
              <p:spPr>
                <a:xfrm>
                  <a:off x="4349930" y="4643257"/>
                  <a:ext cx="235440" cy="46800"/>
                </a:xfrm>
                <a:prstGeom prst="rect">
                  <a:avLst/>
                </a:prstGeom>
              </p:spPr>
            </p:pic>
          </mc:Fallback>
        </mc:AlternateContent>
        <mc:AlternateContent xmlns:mc="http://schemas.openxmlformats.org/markup-compatibility/2006">
          <mc:Choice xmlns:p14="http://schemas.microsoft.com/office/powerpoint/2010/main" Requires="p14">
            <p:contentPart p14:bwMode="auto" r:id="rId219">
              <p14:nvContentPartPr>
                <p14:cNvPr id="493" name="Ink 492">
                  <a:extLst>
                    <a:ext uri="{FF2B5EF4-FFF2-40B4-BE49-F238E27FC236}">
                      <a16:creationId xmlns:a16="http://schemas.microsoft.com/office/drawing/2014/main" id="{563CCB52-C259-44ED-ADAA-6053251FE96D}"/>
                    </a:ext>
                  </a:extLst>
                </p14:cNvPr>
                <p14:cNvContentPartPr/>
                <p14:nvPr/>
              </p14:nvContentPartPr>
              <p14:xfrm>
                <a:off x="4693730" y="4636057"/>
                <a:ext cx="15840" cy="10080"/>
              </p14:xfrm>
            </p:contentPart>
          </mc:Choice>
          <mc:Fallback>
            <p:pic>
              <p:nvPicPr>
                <p:cNvPr id="493" name="Ink 492">
                  <a:extLst>
                    <a:ext uri="{FF2B5EF4-FFF2-40B4-BE49-F238E27FC236}">
                      <a16:creationId xmlns:a16="http://schemas.microsoft.com/office/drawing/2014/main" id="{563CCB52-C259-44ED-ADAA-6053251FE96D}"/>
                    </a:ext>
                  </a:extLst>
                </p:cNvPr>
                <p:cNvPicPr/>
                <p:nvPr/>
              </p:nvPicPr>
              <p:blipFill>
                <a:blip r:embed="rId220"/>
                <a:stretch>
                  <a:fillRect/>
                </a:stretch>
              </p:blipFill>
              <p:spPr>
                <a:xfrm>
                  <a:off x="4684730" y="4627417"/>
                  <a:ext cx="33480" cy="27720"/>
                </a:xfrm>
                <a:prstGeom prst="rect">
                  <a:avLst/>
                </a:prstGeom>
              </p:spPr>
            </p:pic>
          </mc:Fallback>
        </mc:AlternateContent>
      </p:grpSp>
      <p:grpSp>
        <p:nvGrpSpPr>
          <p:cNvPr id="512" name="Group 511">
            <a:extLst>
              <a:ext uri="{FF2B5EF4-FFF2-40B4-BE49-F238E27FC236}">
                <a16:creationId xmlns:a16="http://schemas.microsoft.com/office/drawing/2014/main" id="{3EC1BDCD-EC96-4E3F-9457-12C4F6A3A8A3}"/>
              </a:ext>
            </a:extLst>
          </p:cNvPr>
          <p:cNvGrpSpPr/>
          <p:nvPr/>
        </p:nvGrpSpPr>
        <p:grpSpPr>
          <a:xfrm>
            <a:off x="4914410" y="4444177"/>
            <a:ext cx="507960" cy="381600"/>
            <a:chOff x="4914410" y="4444177"/>
            <a:chExt cx="507960" cy="381600"/>
          </a:xfrm>
        </p:grpSpPr>
        <mc:AlternateContent xmlns:mc="http://schemas.openxmlformats.org/markup-compatibility/2006">
          <mc:Choice xmlns:p14="http://schemas.microsoft.com/office/powerpoint/2010/main" Requires="p14">
            <p:contentPart p14:bwMode="auto" r:id="rId221">
              <p14:nvContentPartPr>
                <p14:cNvPr id="494" name="Ink 493">
                  <a:extLst>
                    <a:ext uri="{FF2B5EF4-FFF2-40B4-BE49-F238E27FC236}">
                      <a16:creationId xmlns:a16="http://schemas.microsoft.com/office/drawing/2014/main" id="{1B353B06-94EF-4E3B-9461-CF166550922F}"/>
                    </a:ext>
                  </a:extLst>
                </p14:cNvPr>
                <p14:cNvContentPartPr/>
                <p14:nvPr/>
              </p14:nvContentPartPr>
              <p14:xfrm>
                <a:off x="4914410" y="4525177"/>
                <a:ext cx="70560" cy="122760"/>
              </p14:xfrm>
            </p:contentPart>
          </mc:Choice>
          <mc:Fallback>
            <p:pic>
              <p:nvPicPr>
                <p:cNvPr id="494" name="Ink 493">
                  <a:extLst>
                    <a:ext uri="{FF2B5EF4-FFF2-40B4-BE49-F238E27FC236}">
                      <a16:creationId xmlns:a16="http://schemas.microsoft.com/office/drawing/2014/main" id="{1B353B06-94EF-4E3B-9461-CF166550922F}"/>
                    </a:ext>
                  </a:extLst>
                </p:cNvPr>
                <p:cNvPicPr/>
                <p:nvPr/>
              </p:nvPicPr>
              <p:blipFill>
                <a:blip r:embed="rId222"/>
                <a:stretch>
                  <a:fillRect/>
                </a:stretch>
              </p:blipFill>
              <p:spPr>
                <a:xfrm>
                  <a:off x="4905770" y="4516177"/>
                  <a:ext cx="88200" cy="140400"/>
                </a:xfrm>
                <a:prstGeom prst="rect">
                  <a:avLst/>
                </a:prstGeom>
              </p:spPr>
            </p:pic>
          </mc:Fallback>
        </mc:AlternateContent>
        <mc:AlternateContent xmlns:mc="http://schemas.openxmlformats.org/markup-compatibility/2006">
          <mc:Choice xmlns:p14="http://schemas.microsoft.com/office/powerpoint/2010/main" Requires="p14">
            <p:contentPart p14:bwMode="auto" r:id="rId223">
              <p14:nvContentPartPr>
                <p14:cNvPr id="495" name="Ink 494">
                  <a:extLst>
                    <a:ext uri="{FF2B5EF4-FFF2-40B4-BE49-F238E27FC236}">
                      <a16:creationId xmlns:a16="http://schemas.microsoft.com/office/drawing/2014/main" id="{EA368590-B656-476D-880D-B07E70100A33}"/>
                    </a:ext>
                  </a:extLst>
                </p14:cNvPr>
                <p14:cNvContentPartPr/>
                <p14:nvPr/>
              </p14:nvContentPartPr>
              <p14:xfrm>
                <a:off x="4978850" y="4537777"/>
                <a:ext cx="63000" cy="131400"/>
              </p14:xfrm>
            </p:contentPart>
          </mc:Choice>
          <mc:Fallback>
            <p:pic>
              <p:nvPicPr>
                <p:cNvPr id="495" name="Ink 494">
                  <a:extLst>
                    <a:ext uri="{FF2B5EF4-FFF2-40B4-BE49-F238E27FC236}">
                      <a16:creationId xmlns:a16="http://schemas.microsoft.com/office/drawing/2014/main" id="{EA368590-B656-476D-880D-B07E70100A33}"/>
                    </a:ext>
                  </a:extLst>
                </p:cNvPr>
                <p:cNvPicPr/>
                <p:nvPr/>
              </p:nvPicPr>
              <p:blipFill>
                <a:blip r:embed="rId224"/>
                <a:stretch>
                  <a:fillRect/>
                </a:stretch>
              </p:blipFill>
              <p:spPr>
                <a:xfrm>
                  <a:off x="4969850" y="4529137"/>
                  <a:ext cx="80640" cy="149040"/>
                </a:xfrm>
                <a:prstGeom prst="rect">
                  <a:avLst/>
                </a:prstGeom>
              </p:spPr>
            </p:pic>
          </mc:Fallback>
        </mc:AlternateContent>
        <mc:AlternateContent xmlns:mc="http://schemas.openxmlformats.org/markup-compatibility/2006">
          <mc:Choice xmlns:p14="http://schemas.microsoft.com/office/powerpoint/2010/main" Requires="p14">
            <p:contentPart p14:bwMode="auto" r:id="rId225">
              <p14:nvContentPartPr>
                <p14:cNvPr id="496" name="Ink 495">
                  <a:extLst>
                    <a:ext uri="{FF2B5EF4-FFF2-40B4-BE49-F238E27FC236}">
                      <a16:creationId xmlns:a16="http://schemas.microsoft.com/office/drawing/2014/main" id="{7AD9EDC8-7A52-4CF0-BD8C-80478F843C76}"/>
                    </a:ext>
                  </a:extLst>
                </p14:cNvPr>
                <p14:cNvContentPartPr/>
                <p14:nvPr/>
              </p14:nvContentPartPr>
              <p14:xfrm>
                <a:off x="5134370" y="4647577"/>
                <a:ext cx="105480" cy="59400"/>
              </p14:xfrm>
            </p:contentPart>
          </mc:Choice>
          <mc:Fallback>
            <p:pic>
              <p:nvPicPr>
                <p:cNvPr id="496" name="Ink 495">
                  <a:extLst>
                    <a:ext uri="{FF2B5EF4-FFF2-40B4-BE49-F238E27FC236}">
                      <a16:creationId xmlns:a16="http://schemas.microsoft.com/office/drawing/2014/main" id="{7AD9EDC8-7A52-4CF0-BD8C-80478F843C76}"/>
                    </a:ext>
                  </a:extLst>
                </p:cNvPr>
                <p:cNvPicPr/>
                <p:nvPr/>
              </p:nvPicPr>
              <p:blipFill>
                <a:blip r:embed="rId226"/>
                <a:stretch>
                  <a:fillRect/>
                </a:stretch>
              </p:blipFill>
              <p:spPr>
                <a:xfrm>
                  <a:off x="5125730" y="4638577"/>
                  <a:ext cx="123120" cy="77040"/>
                </a:xfrm>
                <a:prstGeom prst="rect">
                  <a:avLst/>
                </a:prstGeom>
              </p:spPr>
            </p:pic>
          </mc:Fallback>
        </mc:AlternateContent>
        <mc:AlternateContent xmlns:mc="http://schemas.openxmlformats.org/markup-compatibility/2006">
          <mc:Choice xmlns:p14="http://schemas.microsoft.com/office/powerpoint/2010/main" Requires="p14">
            <p:contentPart p14:bwMode="auto" r:id="rId227">
              <p14:nvContentPartPr>
                <p14:cNvPr id="497" name="Ink 496">
                  <a:extLst>
                    <a:ext uri="{FF2B5EF4-FFF2-40B4-BE49-F238E27FC236}">
                      <a16:creationId xmlns:a16="http://schemas.microsoft.com/office/drawing/2014/main" id="{B4838EF5-C5A1-45DB-9E7A-37A594F56CF3}"/>
                    </a:ext>
                  </a:extLst>
                </p14:cNvPr>
                <p14:cNvContentPartPr/>
                <p14:nvPr/>
              </p14:nvContentPartPr>
              <p14:xfrm>
                <a:off x="5293490" y="4444177"/>
                <a:ext cx="128880" cy="381600"/>
              </p14:xfrm>
            </p:contentPart>
          </mc:Choice>
          <mc:Fallback>
            <p:pic>
              <p:nvPicPr>
                <p:cNvPr id="497" name="Ink 496">
                  <a:extLst>
                    <a:ext uri="{FF2B5EF4-FFF2-40B4-BE49-F238E27FC236}">
                      <a16:creationId xmlns:a16="http://schemas.microsoft.com/office/drawing/2014/main" id="{B4838EF5-C5A1-45DB-9E7A-37A594F56CF3}"/>
                    </a:ext>
                  </a:extLst>
                </p:cNvPr>
                <p:cNvPicPr/>
                <p:nvPr/>
              </p:nvPicPr>
              <p:blipFill>
                <a:blip r:embed="rId228"/>
                <a:stretch>
                  <a:fillRect/>
                </a:stretch>
              </p:blipFill>
              <p:spPr>
                <a:xfrm>
                  <a:off x="5284850" y="4435177"/>
                  <a:ext cx="146520" cy="399240"/>
                </a:xfrm>
                <a:prstGeom prst="rect">
                  <a:avLst/>
                </a:prstGeom>
              </p:spPr>
            </p:pic>
          </mc:Fallback>
        </mc:AlternateContent>
      </p:grpSp>
      <p:grpSp>
        <p:nvGrpSpPr>
          <p:cNvPr id="511" name="Group 510">
            <a:extLst>
              <a:ext uri="{FF2B5EF4-FFF2-40B4-BE49-F238E27FC236}">
                <a16:creationId xmlns:a16="http://schemas.microsoft.com/office/drawing/2014/main" id="{597D3758-C41F-4B57-8195-18A7AE741F54}"/>
              </a:ext>
            </a:extLst>
          </p:cNvPr>
          <p:cNvGrpSpPr/>
          <p:nvPr/>
        </p:nvGrpSpPr>
        <p:grpSpPr>
          <a:xfrm>
            <a:off x="3085970" y="4463977"/>
            <a:ext cx="396360" cy="427320"/>
            <a:chOff x="3085970" y="4463977"/>
            <a:chExt cx="396360" cy="427320"/>
          </a:xfrm>
        </p:grpSpPr>
        <mc:AlternateContent xmlns:mc="http://schemas.openxmlformats.org/markup-compatibility/2006">
          <mc:Choice xmlns:p14="http://schemas.microsoft.com/office/powerpoint/2010/main" Requires="p14">
            <p:contentPart p14:bwMode="auto" r:id="rId229">
              <p14:nvContentPartPr>
                <p14:cNvPr id="486" name="Ink 485">
                  <a:extLst>
                    <a:ext uri="{FF2B5EF4-FFF2-40B4-BE49-F238E27FC236}">
                      <a16:creationId xmlns:a16="http://schemas.microsoft.com/office/drawing/2014/main" id="{C9374EBC-DAE6-49A5-B7B5-E07B1D603ACB}"/>
                    </a:ext>
                  </a:extLst>
                </p14:cNvPr>
                <p14:cNvContentPartPr/>
                <p14:nvPr/>
              </p14:nvContentPartPr>
              <p14:xfrm>
                <a:off x="3229250" y="4615537"/>
                <a:ext cx="87480" cy="117720"/>
              </p14:xfrm>
            </p:contentPart>
          </mc:Choice>
          <mc:Fallback>
            <p:pic>
              <p:nvPicPr>
                <p:cNvPr id="486" name="Ink 485">
                  <a:extLst>
                    <a:ext uri="{FF2B5EF4-FFF2-40B4-BE49-F238E27FC236}">
                      <a16:creationId xmlns:a16="http://schemas.microsoft.com/office/drawing/2014/main" id="{C9374EBC-DAE6-49A5-B7B5-E07B1D603ACB}"/>
                    </a:ext>
                  </a:extLst>
                </p:cNvPr>
                <p:cNvPicPr/>
                <p:nvPr/>
              </p:nvPicPr>
              <p:blipFill>
                <a:blip r:embed="rId230"/>
                <a:stretch>
                  <a:fillRect/>
                </a:stretch>
              </p:blipFill>
              <p:spPr>
                <a:xfrm>
                  <a:off x="3220610" y="4606537"/>
                  <a:ext cx="105120" cy="135360"/>
                </a:xfrm>
                <a:prstGeom prst="rect">
                  <a:avLst/>
                </a:prstGeom>
              </p:spPr>
            </p:pic>
          </mc:Fallback>
        </mc:AlternateContent>
        <mc:AlternateContent xmlns:mc="http://schemas.openxmlformats.org/markup-compatibility/2006">
          <mc:Choice xmlns:p14="http://schemas.microsoft.com/office/powerpoint/2010/main" Requires="p14">
            <p:contentPart p14:bwMode="auto" r:id="rId231">
              <p14:nvContentPartPr>
                <p14:cNvPr id="487" name="Ink 486">
                  <a:extLst>
                    <a:ext uri="{FF2B5EF4-FFF2-40B4-BE49-F238E27FC236}">
                      <a16:creationId xmlns:a16="http://schemas.microsoft.com/office/drawing/2014/main" id="{BCD53967-1A13-435B-AB50-EDD684D3F6E6}"/>
                    </a:ext>
                  </a:extLst>
                </p14:cNvPr>
                <p14:cNvContentPartPr/>
                <p14:nvPr/>
              </p14:nvContentPartPr>
              <p14:xfrm>
                <a:off x="3297650" y="4602937"/>
                <a:ext cx="93240" cy="133560"/>
              </p14:xfrm>
            </p:contentPart>
          </mc:Choice>
          <mc:Fallback>
            <p:pic>
              <p:nvPicPr>
                <p:cNvPr id="487" name="Ink 486">
                  <a:extLst>
                    <a:ext uri="{FF2B5EF4-FFF2-40B4-BE49-F238E27FC236}">
                      <a16:creationId xmlns:a16="http://schemas.microsoft.com/office/drawing/2014/main" id="{BCD53967-1A13-435B-AB50-EDD684D3F6E6}"/>
                    </a:ext>
                  </a:extLst>
                </p:cNvPr>
                <p:cNvPicPr/>
                <p:nvPr/>
              </p:nvPicPr>
              <p:blipFill>
                <a:blip r:embed="rId232"/>
                <a:stretch>
                  <a:fillRect/>
                </a:stretch>
              </p:blipFill>
              <p:spPr>
                <a:xfrm>
                  <a:off x="3288650" y="4593937"/>
                  <a:ext cx="110880" cy="151200"/>
                </a:xfrm>
                <a:prstGeom prst="rect">
                  <a:avLst/>
                </a:prstGeom>
              </p:spPr>
            </p:pic>
          </mc:Fallback>
        </mc:AlternateContent>
        <mc:AlternateContent xmlns:mc="http://schemas.openxmlformats.org/markup-compatibility/2006">
          <mc:Choice xmlns:p14="http://schemas.microsoft.com/office/powerpoint/2010/main" Requires="p14">
            <p:contentPart p14:bwMode="auto" r:id="rId233">
              <p14:nvContentPartPr>
                <p14:cNvPr id="488" name="Ink 487">
                  <a:extLst>
                    <a:ext uri="{FF2B5EF4-FFF2-40B4-BE49-F238E27FC236}">
                      <a16:creationId xmlns:a16="http://schemas.microsoft.com/office/drawing/2014/main" id="{CF641DF8-D614-4B42-9130-0D8D4A7976A6}"/>
                    </a:ext>
                  </a:extLst>
                </p14:cNvPr>
                <p14:cNvContentPartPr/>
                <p14:nvPr/>
              </p14:nvContentPartPr>
              <p14:xfrm>
                <a:off x="3475490" y="4705177"/>
                <a:ext cx="6840" cy="74880"/>
              </p14:xfrm>
            </p:contentPart>
          </mc:Choice>
          <mc:Fallback>
            <p:pic>
              <p:nvPicPr>
                <p:cNvPr id="488" name="Ink 487">
                  <a:extLst>
                    <a:ext uri="{FF2B5EF4-FFF2-40B4-BE49-F238E27FC236}">
                      <a16:creationId xmlns:a16="http://schemas.microsoft.com/office/drawing/2014/main" id="{CF641DF8-D614-4B42-9130-0D8D4A7976A6}"/>
                    </a:ext>
                  </a:extLst>
                </p:cNvPr>
                <p:cNvPicPr/>
                <p:nvPr/>
              </p:nvPicPr>
              <p:blipFill>
                <a:blip r:embed="rId234"/>
                <a:stretch>
                  <a:fillRect/>
                </a:stretch>
              </p:blipFill>
              <p:spPr>
                <a:xfrm>
                  <a:off x="3466490" y="4696177"/>
                  <a:ext cx="24480" cy="92520"/>
                </a:xfrm>
                <a:prstGeom prst="rect">
                  <a:avLst/>
                </a:prstGeom>
              </p:spPr>
            </p:pic>
          </mc:Fallback>
        </mc:AlternateContent>
        <mc:AlternateContent xmlns:mc="http://schemas.openxmlformats.org/markup-compatibility/2006">
          <mc:Choice xmlns:p14="http://schemas.microsoft.com/office/powerpoint/2010/main" Requires="p14">
            <p:contentPart p14:bwMode="auto" r:id="rId235">
              <p14:nvContentPartPr>
                <p14:cNvPr id="498" name="Ink 497">
                  <a:extLst>
                    <a:ext uri="{FF2B5EF4-FFF2-40B4-BE49-F238E27FC236}">
                      <a16:creationId xmlns:a16="http://schemas.microsoft.com/office/drawing/2014/main" id="{8B42F4A3-6CA4-4912-BA49-8C3F582616D0}"/>
                    </a:ext>
                  </a:extLst>
                </p14:cNvPr>
                <p14:cNvContentPartPr/>
                <p14:nvPr/>
              </p14:nvContentPartPr>
              <p14:xfrm>
                <a:off x="3085970" y="4463977"/>
                <a:ext cx="99000" cy="427320"/>
              </p14:xfrm>
            </p:contentPart>
          </mc:Choice>
          <mc:Fallback>
            <p:pic>
              <p:nvPicPr>
                <p:cNvPr id="498" name="Ink 497">
                  <a:extLst>
                    <a:ext uri="{FF2B5EF4-FFF2-40B4-BE49-F238E27FC236}">
                      <a16:creationId xmlns:a16="http://schemas.microsoft.com/office/drawing/2014/main" id="{8B42F4A3-6CA4-4912-BA49-8C3F582616D0}"/>
                    </a:ext>
                  </a:extLst>
                </p:cNvPr>
                <p:cNvPicPr/>
                <p:nvPr/>
              </p:nvPicPr>
              <p:blipFill>
                <a:blip r:embed="rId236"/>
                <a:stretch>
                  <a:fillRect/>
                </a:stretch>
              </p:blipFill>
              <p:spPr>
                <a:xfrm>
                  <a:off x="3077330" y="4454977"/>
                  <a:ext cx="116640" cy="444960"/>
                </a:xfrm>
                <a:prstGeom prst="rect">
                  <a:avLst/>
                </a:prstGeom>
              </p:spPr>
            </p:pic>
          </mc:Fallback>
        </mc:AlternateContent>
      </p:grpSp>
      <p:grpSp>
        <p:nvGrpSpPr>
          <p:cNvPr id="510" name="Group 509">
            <a:extLst>
              <a:ext uri="{FF2B5EF4-FFF2-40B4-BE49-F238E27FC236}">
                <a16:creationId xmlns:a16="http://schemas.microsoft.com/office/drawing/2014/main" id="{6F8F40FA-543A-485C-88E2-C1A2F28414FA}"/>
              </a:ext>
            </a:extLst>
          </p:cNvPr>
          <p:cNvGrpSpPr/>
          <p:nvPr/>
        </p:nvGrpSpPr>
        <p:grpSpPr>
          <a:xfrm>
            <a:off x="6050930" y="4460737"/>
            <a:ext cx="520920" cy="210240"/>
            <a:chOff x="6050930" y="4460737"/>
            <a:chExt cx="520920" cy="210240"/>
          </a:xfrm>
        </p:grpSpPr>
        <mc:AlternateContent xmlns:mc="http://schemas.openxmlformats.org/markup-compatibility/2006">
          <mc:Choice xmlns:p14="http://schemas.microsoft.com/office/powerpoint/2010/main" Requires="p14">
            <p:contentPart p14:bwMode="auto" r:id="rId237">
              <p14:nvContentPartPr>
                <p14:cNvPr id="499" name="Ink 498">
                  <a:extLst>
                    <a:ext uri="{FF2B5EF4-FFF2-40B4-BE49-F238E27FC236}">
                      <a16:creationId xmlns:a16="http://schemas.microsoft.com/office/drawing/2014/main" id="{904874F1-580C-47F7-9CC1-9A3956D3E91B}"/>
                    </a:ext>
                  </a:extLst>
                </p14:cNvPr>
                <p14:cNvContentPartPr/>
                <p14:nvPr/>
              </p14:nvContentPartPr>
              <p14:xfrm>
                <a:off x="6050930" y="4539577"/>
                <a:ext cx="122760" cy="131400"/>
              </p14:xfrm>
            </p:contentPart>
          </mc:Choice>
          <mc:Fallback>
            <p:pic>
              <p:nvPicPr>
                <p:cNvPr id="499" name="Ink 498">
                  <a:extLst>
                    <a:ext uri="{FF2B5EF4-FFF2-40B4-BE49-F238E27FC236}">
                      <a16:creationId xmlns:a16="http://schemas.microsoft.com/office/drawing/2014/main" id="{904874F1-580C-47F7-9CC1-9A3956D3E91B}"/>
                    </a:ext>
                  </a:extLst>
                </p:cNvPr>
                <p:cNvPicPr/>
                <p:nvPr/>
              </p:nvPicPr>
              <p:blipFill>
                <a:blip r:embed="rId238"/>
                <a:stretch>
                  <a:fillRect/>
                </a:stretch>
              </p:blipFill>
              <p:spPr>
                <a:xfrm>
                  <a:off x="6041930" y="4530577"/>
                  <a:ext cx="140400" cy="149040"/>
                </a:xfrm>
                <a:prstGeom prst="rect">
                  <a:avLst/>
                </a:prstGeom>
              </p:spPr>
            </p:pic>
          </mc:Fallback>
        </mc:AlternateContent>
        <mc:AlternateContent xmlns:mc="http://schemas.openxmlformats.org/markup-compatibility/2006">
          <mc:Choice xmlns:p14="http://schemas.microsoft.com/office/powerpoint/2010/main" Requires="p14">
            <p:contentPart p14:bwMode="auto" r:id="rId239">
              <p14:nvContentPartPr>
                <p14:cNvPr id="500" name="Ink 499">
                  <a:extLst>
                    <a:ext uri="{FF2B5EF4-FFF2-40B4-BE49-F238E27FC236}">
                      <a16:creationId xmlns:a16="http://schemas.microsoft.com/office/drawing/2014/main" id="{6F9AAA5A-0959-4C94-9D3D-998741553A6A}"/>
                    </a:ext>
                  </a:extLst>
                </p14:cNvPr>
                <p14:cNvContentPartPr/>
                <p14:nvPr/>
              </p14:nvContentPartPr>
              <p14:xfrm>
                <a:off x="6219770" y="4490257"/>
                <a:ext cx="42480" cy="159840"/>
              </p14:xfrm>
            </p:contentPart>
          </mc:Choice>
          <mc:Fallback>
            <p:pic>
              <p:nvPicPr>
                <p:cNvPr id="500" name="Ink 499">
                  <a:extLst>
                    <a:ext uri="{FF2B5EF4-FFF2-40B4-BE49-F238E27FC236}">
                      <a16:creationId xmlns:a16="http://schemas.microsoft.com/office/drawing/2014/main" id="{6F9AAA5A-0959-4C94-9D3D-998741553A6A}"/>
                    </a:ext>
                  </a:extLst>
                </p:cNvPr>
                <p:cNvPicPr/>
                <p:nvPr/>
              </p:nvPicPr>
              <p:blipFill>
                <a:blip r:embed="rId240"/>
                <a:stretch>
                  <a:fillRect/>
                </a:stretch>
              </p:blipFill>
              <p:spPr>
                <a:xfrm>
                  <a:off x="6211130" y="4481617"/>
                  <a:ext cx="60120" cy="177480"/>
                </a:xfrm>
                <a:prstGeom prst="rect">
                  <a:avLst/>
                </a:prstGeom>
              </p:spPr>
            </p:pic>
          </mc:Fallback>
        </mc:AlternateContent>
        <mc:AlternateContent xmlns:mc="http://schemas.openxmlformats.org/markup-compatibility/2006">
          <mc:Choice xmlns:p14="http://schemas.microsoft.com/office/powerpoint/2010/main" Requires="p14">
            <p:contentPart p14:bwMode="auto" r:id="rId241">
              <p14:nvContentPartPr>
                <p14:cNvPr id="501" name="Ink 500">
                  <a:extLst>
                    <a:ext uri="{FF2B5EF4-FFF2-40B4-BE49-F238E27FC236}">
                      <a16:creationId xmlns:a16="http://schemas.microsoft.com/office/drawing/2014/main" id="{0975AFC6-EC7A-4D58-A81F-7262198AE690}"/>
                    </a:ext>
                  </a:extLst>
                </p14:cNvPr>
                <p14:cNvContentPartPr/>
                <p14:nvPr/>
              </p14:nvContentPartPr>
              <p14:xfrm>
                <a:off x="6367010" y="4460737"/>
                <a:ext cx="12240" cy="174240"/>
              </p14:xfrm>
            </p:contentPart>
          </mc:Choice>
          <mc:Fallback>
            <p:pic>
              <p:nvPicPr>
                <p:cNvPr id="501" name="Ink 500">
                  <a:extLst>
                    <a:ext uri="{FF2B5EF4-FFF2-40B4-BE49-F238E27FC236}">
                      <a16:creationId xmlns:a16="http://schemas.microsoft.com/office/drawing/2014/main" id="{0975AFC6-EC7A-4D58-A81F-7262198AE690}"/>
                    </a:ext>
                  </a:extLst>
                </p:cNvPr>
                <p:cNvPicPr/>
                <p:nvPr/>
              </p:nvPicPr>
              <p:blipFill>
                <a:blip r:embed="rId242"/>
                <a:stretch>
                  <a:fillRect/>
                </a:stretch>
              </p:blipFill>
              <p:spPr>
                <a:xfrm>
                  <a:off x="6358010" y="4452097"/>
                  <a:ext cx="29880" cy="191880"/>
                </a:xfrm>
                <a:prstGeom prst="rect">
                  <a:avLst/>
                </a:prstGeom>
              </p:spPr>
            </p:pic>
          </mc:Fallback>
        </mc:AlternateContent>
        <mc:AlternateContent xmlns:mc="http://schemas.openxmlformats.org/markup-compatibility/2006">
          <mc:Choice xmlns:p14="http://schemas.microsoft.com/office/powerpoint/2010/main" Requires="p14">
            <p:contentPart p14:bwMode="auto" r:id="rId243">
              <p14:nvContentPartPr>
                <p14:cNvPr id="502" name="Ink 501">
                  <a:extLst>
                    <a:ext uri="{FF2B5EF4-FFF2-40B4-BE49-F238E27FC236}">
                      <a16:creationId xmlns:a16="http://schemas.microsoft.com/office/drawing/2014/main" id="{F3AD327C-DD6F-4059-9A0E-F5B7D3CB3442}"/>
                    </a:ext>
                  </a:extLst>
                </p14:cNvPr>
                <p14:cNvContentPartPr/>
                <p14:nvPr/>
              </p14:nvContentPartPr>
              <p14:xfrm>
                <a:off x="6295370" y="4545697"/>
                <a:ext cx="144720" cy="3960"/>
              </p14:xfrm>
            </p:contentPart>
          </mc:Choice>
          <mc:Fallback>
            <p:pic>
              <p:nvPicPr>
                <p:cNvPr id="502" name="Ink 501">
                  <a:extLst>
                    <a:ext uri="{FF2B5EF4-FFF2-40B4-BE49-F238E27FC236}">
                      <a16:creationId xmlns:a16="http://schemas.microsoft.com/office/drawing/2014/main" id="{F3AD327C-DD6F-4059-9A0E-F5B7D3CB3442}"/>
                    </a:ext>
                  </a:extLst>
                </p:cNvPr>
                <p:cNvPicPr/>
                <p:nvPr/>
              </p:nvPicPr>
              <p:blipFill>
                <a:blip r:embed="rId244"/>
                <a:stretch>
                  <a:fillRect/>
                </a:stretch>
              </p:blipFill>
              <p:spPr>
                <a:xfrm>
                  <a:off x="6286370" y="4536697"/>
                  <a:ext cx="162360" cy="21600"/>
                </a:xfrm>
                <a:prstGeom prst="rect">
                  <a:avLst/>
                </a:prstGeom>
              </p:spPr>
            </p:pic>
          </mc:Fallback>
        </mc:AlternateContent>
        <mc:AlternateContent xmlns:mc="http://schemas.openxmlformats.org/markup-compatibility/2006">
          <mc:Choice xmlns:p14="http://schemas.microsoft.com/office/powerpoint/2010/main" Requires="p14">
            <p:contentPart p14:bwMode="auto" r:id="rId245">
              <p14:nvContentPartPr>
                <p14:cNvPr id="503" name="Ink 502">
                  <a:extLst>
                    <a:ext uri="{FF2B5EF4-FFF2-40B4-BE49-F238E27FC236}">
                      <a16:creationId xmlns:a16="http://schemas.microsoft.com/office/drawing/2014/main" id="{D06BC29E-E200-4A57-A9C7-C51E334AD079}"/>
                    </a:ext>
                  </a:extLst>
                </p14:cNvPr>
                <p14:cNvContentPartPr/>
                <p14:nvPr/>
              </p14:nvContentPartPr>
              <p14:xfrm>
                <a:off x="6484010" y="4481617"/>
                <a:ext cx="87840" cy="147600"/>
              </p14:xfrm>
            </p:contentPart>
          </mc:Choice>
          <mc:Fallback>
            <p:pic>
              <p:nvPicPr>
                <p:cNvPr id="503" name="Ink 502">
                  <a:extLst>
                    <a:ext uri="{FF2B5EF4-FFF2-40B4-BE49-F238E27FC236}">
                      <a16:creationId xmlns:a16="http://schemas.microsoft.com/office/drawing/2014/main" id="{D06BC29E-E200-4A57-A9C7-C51E334AD079}"/>
                    </a:ext>
                  </a:extLst>
                </p:cNvPr>
                <p:cNvPicPr/>
                <p:nvPr/>
              </p:nvPicPr>
              <p:blipFill>
                <a:blip r:embed="rId246"/>
                <a:stretch>
                  <a:fillRect/>
                </a:stretch>
              </p:blipFill>
              <p:spPr>
                <a:xfrm>
                  <a:off x="6475010" y="4472617"/>
                  <a:ext cx="105480" cy="165240"/>
                </a:xfrm>
                <a:prstGeom prst="rect">
                  <a:avLst/>
                </a:prstGeom>
              </p:spPr>
            </p:pic>
          </mc:Fallback>
        </mc:AlternateContent>
      </p:grpSp>
      <p:grpSp>
        <p:nvGrpSpPr>
          <p:cNvPr id="509" name="Group 508">
            <a:extLst>
              <a:ext uri="{FF2B5EF4-FFF2-40B4-BE49-F238E27FC236}">
                <a16:creationId xmlns:a16="http://schemas.microsoft.com/office/drawing/2014/main" id="{BDD99078-94E2-4BBC-92F8-34C5B1C26C77}"/>
              </a:ext>
            </a:extLst>
          </p:cNvPr>
          <p:cNvGrpSpPr/>
          <p:nvPr/>
        </p:nvGrpSpPr>
        <p:grpSpPr>
          <a:xfrm>
            <a:off x="7115090" y="4422217"/>
            <a:ext cx="144720" cy="212040"/>
            <a:chOff x="7115090" y="4422217"/>
            <a:chExt cx="144720" cy="212040"/>
          </a:xfrm>
        </p:grpSpPr>
        <mc:AlternateContent xmlns:mc="http://schemas.openxmlformats.org/markup-compatibility/2006">
          <mc:Choice xmlns:p14="http://schemas.microsoft.com/office/powerpoint/2010/main" Requires="p14">
            <p:contentPart p14:bwMode="auto" r:id="rId247">
              <p14:nvContentPartPr>
                <p14:cNvPr id="504" name="Ink 503">
                  <a:extLst>
                    <a:ext uri="{FF2B5EF4-FFF2-40B4-BE49-F238E27FC236}">
                      <a16:creationId xmlns:a16="http://schemas.microsoft.com/office/drawing/2014/main" id="{EB8E79FF-20A4-4947-A0EC-18251D9145B4}"/>
                    </a:ext>
                  </a:extLst>
                </p14:cNvPr>
                <p14:cNvContentPartPr/>
                <p14:nvPr/>
              </p14:nvContentPartPr>
              <p14:xfrm>
                <a:off x="7115090" y="4422217"/>
                <a:ext cx="144720" cy="212040"/>
              </p14:xfrm>
            </p:contentPart>
          </mc:Choice>
          <mc:Fallback>
            <p:pic>
              <p:nvPicPr>
                <p:cNvPr id="504" name="Ink 503">
                  <a:extLst>
                    <a:ext uri="{FF2B5EF4-FFF2-40B4-BE49-F238E27FC236}">
                      <a16:creationId xmlns:a16="http://schemas.microsoft.com/office/drawing/2014/main" id="{EB8E79FF-20A4-4947-A0EC-18251D9145B4}"/>
                    </a:ext>
                  </a:extLst>
                </p:cNvPr>
                <p:cNvPicPr/>
                <p:nvPr/>
              </p:nvPicPr>
              <p:blipFill>
                <a:blip r:embed="rId248"/>
                <a:stretch>
                  <a:fillRect/>
                </a:stretch>
              </p:blipFill>
              <p:spPr>
                <a:xfrm>
                  <a:off x="7106450" y="4413577"/>
                  <a:ext cx="162360" cy="229680"/>
                </a:xfrm>
                <a:prstGeom prst="rect">
                  <a:avLst/>
                </a:prstGeom>
              </p:spPr>
            </p:pic>
          </mc:Fallback>
        </mc:AlternateContent>
        <mc:AlternateContent xmlns:mc="http://schemas.openxmlformats.org/markup-compatibility/2006">
          <mc:Choice xmlns:p14="http://schemas.microsoft.com/office/powerpoint/2010/main" Requires="p14">
            <p:contentPart p14:bwMode="auto" r:id="rId249">
              <p14:nvContentPartPr>
                <p14:cNvPr id="505" name="Ink 504">
                  <a:extLst>
                    <a:ext uri="{FF2B5EF4-FFF2-40B4-BE49-F238E27FC236}">
                      <a16:creationId xmlns:a16="http://schemas.microsoft.com/office/drawing/2014/main" id="{82F7848E-E5E8-40A1-8528-23CDABFD36C0}"/>
                    </a:ext>
                  </a:extLst>
                </p14:cNvPr>
                <p14:cNvContentPartPr/>
                <p14:nvPr/>
              </p14:nvContentPartPr>
              <p14:xfrm>
                <a:off x="7145330" y="4442737"/>
                <a:ext cx="110520" cy="91080"/>
              </p14:xfrm>
            </p:contentPart>
          </mc:Choice>
          <mc:Fallback>
            <p:pic>
              <p:nvPicPr>
                <p:cNvPr id="505" name="Ink 504">
                  <a:extLst>
                    <a:ext uri="{FF2B5EF4-FFF2-40B4-BE49-F238E27FC236}">
                      <a16:creationId xmlns:a16="http://schemas.microsoft.com/office/drawing/2014/main" id="{82F7848E-E5E8-40A1-8528-23CDABFD36C0}"/>
                    </a:ext>
                  </a:extLst>
                </p:cNvPr>
                <p:cNvPicPr/>
                <p:nvPr/>
              </p:nvPicPr>
              <p:blipFill>
                <a:blip r:embed="rId250"/>
                <a:stretch>
                  <a:fillRect/>
                </a:stretch>
              </p:blipFill>
              <p:spPr>
                <a:xfrm>
                  <a:off x="7136330" y="4433737"/>
                  <a:ext cx="128160" cy="108720"/>
                </a:xfrm>
                <a:prstGeom prst="rect">
                  <a:avLst/>
                </a:prstGeom>
              </p:spPr>
            </p:pic>
          </mc:Fallback>
        </mc:AlternateContent>
      </p:grpSp>
      <p:grpSp>
        <p:nvGrpSpPr>
          <p:cNvPr id="508" name="Group 507">
            <a:extLst>
              <a:ext uri="{FF2B5EF4-FFF2-40B4-BE49-F238E27FC236}">
                <a16:creationId xmlns:a16="http://schemas.microsoft.com/office/drawing/2014/main" id="{2D03C334-19D3-418E-A5AE-960AA91A7CC5}"/>
              </a:ext>
            </a:extLst>
          </p:cNvPr>
          <p:cNvGrpSpPr/>
          <p:nvPr/>
        </p:nvGrpSpPr>
        <p:grpSpPr>
          <a:xfrm>
            <a:off x="7447370" y="4449937"/>
            <a:ext cx="158400" cy="138600"/>
            <a:chOff x="7447370" y="4449937"/>
            <a:chExt cx="158400" cy="138600"/>
          </a:xfrm>
        </p:grpSpPr>
        <mc:AlternateContent xmlns:mc="http://schemas.openxmlformats.org/markup-compatibility/2006">
          <mc:Choice xmlns:p14="http://schemas.microsoft.com/office/powerpoint/2010/main" Requires="p14">
            <p:contentPart p14:bwMode="auto" r:id="rId251">
              <p14:nvContentPartPr>
                <p14:cNvPr id="506" name="Ink 505">
                  <a:extLst>
                    <a:ext uri="{FF2B5EF4-FFF2-40B4-BE49-F238E27FC236}">
                      <a16:creationId xmlns:a16="http://schemas.microsoft.com/office/drawing/2014/main" id="{A88459C4-6BC7-4802-88F6-068AAFA6731D}"/>
                    </a:ext>
                  </a:extLst>
                </p14:cNvPr>
                <p14:cNvContentPartPr/>
                <p14:nvPr/>
              </p14:nvContentPartPr>
              <p14:xfrm>
                <a:off x="7447370" y="4449937"/>
                <a:ext cx="124920" cy="105480"/>
              </p14:xfrm>
            </p:contentPart>
          </mc:Choice>
          <mc:Fallback>
            <p:pic>
              <p:nvPicPr>
                <p:cNvPr id="506" name="Ink 505">
                  <a:extLst>
                    <a:ext uri="{FF2B5EF4-FFF2-40B4-BE49-F238E27FC236}">
                      <a16:creationId xmlns:a16="http://schemas.microsoft.com/office/drawing/2014/main" id="{A88459C4-6BC7-4802-88F6-068AAFA6731D}"/>
                    </a:ext>
                  </a:extLst>
                </p:cNvPr>
                <p:cNvPicPr/>
                <p:nvPr/>
              </p:nvPicPr>
              <p:blipFill>
                <a:blip r:embed="rId252"/>
                <a:stretch>
                  <a:fillRect/>
                </a:stretch>
              </p:blipFill>
              <p:spPr>
                <a:xfrm>
                  <a:off x="7438370" y="4441297"/>
                  <a:ext cx="142560" cy="123120"/>
                </a:xfrm>
                <a:prstGeom prst="rect">
                  <a:avLst/>
                </a:prstGeom>
              </p:spPr>
            </p:pic>
          </mc:Fallback>
        </mc:AlternateContent>
        <mc:AlternateContent xmlns:mc="http://schemas.openxmlformats.org/markup-compatibility/2006">
          <mc:Choice xmlns:p14="http://schemas.microsoft.com/office/powerpoint/2010/main" Requires="p14">
            <p:contentPart p14:bwMode="auto" r:id="rId253">
              <p14:nvContentPartPr>
                <p14:cNvPr id="507" name="Ink 506">
                  <a:extLst>
                    <a:ext uri="{FF2B5EF4-FFF2-40B4-BE49-F238E27FC236}">
                      <a16:creationId xmlns:a16="http://schemas.microsoft.com/office/drawing/2014/main" id="{5CD5CB87-BC7E-4ECF-9D0E-F8A8D4BEC0BF}"/>
                    </a:ext>
                  </a:extLst>
                </p14:cNvPr>
                <p14:cNvContentPartPr/>
                <p14:nvPr/>
              </p14:nvContentPartPr>
              <p14:xfrm>
                <a:off x="7449890" y="4560457"/>
                <a:ext cx="155880" cy="28080"/>
              </p14:xfrm>
            </p:contentPart>
          </mc:Choice>
          <mc:Fallback>
            <p:pic>
              <p:nvPicPr>
                <p:cNvPr id="507" name="Ink 506">
                  <a:extLst>
                    <a:ext uri="{FF2B5EF4-FFF2-40B4-BE49-F238E27FC236}">
                      <a16:creationId xmlns:a16="http://schemas.microsoft.com/office/drawing/2014/main" id="{5CD5CB87-BC7E-4ECF-9D0E-F8A8D4BEC0BF}"/>
                    </a:ext>
                  </a:extLst>
                </p:cNvPr>
                <p:cNvPicPr/>
                <p:nvPr/>
              </p:nvPicPr>
              <p:blipFill>
                <a:blip r:embed="rId254"/>
                <a:stretch>
                  <a:fillRect/>
                </a:stretch>
              </p:blipFill>
              <p:spPr>
                <a:xfrm>
                  <a:off x="7441250" y="4551817"/>
                  <a:ext cx="173520" cy="45720"/>
                </a:xfrm>
                <a:prstGeom prst="rect">
                  <a:avLst/>
                </a:prstGeom>
              </p:spPr>
            </p:pic>
          </mc:Fallback>
        </mc:AlternateContent>
      </p:grpSp>
      <p:grpSp>
        <p:nvGrpSpPr>
          <p:cNvPr id="520" name="Group 519">
            <a:extLst>
              <a:ext uri="{FF2B5EF4-FFF2-40B4-BE49-F238E27FC236}">
                <a16:creationId xmlns:a16="http://schemas.microsoft.com/office/drawing/2014/main" id="{96169C3A-2CDF-4865-B3D2-8C1F90D0B2AC}"/>
              </a:ext>
            </a:extLst>
          </p:cNvPr>
          <p:cNvGrpSpPr/>
          <p:nvPr/>
        </p:nvGrpSpPr>
        <p:grpSpPr>
          <a:xfrm>
            <a:off x="7817810" y="4414297"/>
            <a:ext cx="636480" cy="166320"/>
            <a:chOff x="7817810" y="4414297"/>
            <a:chExt cx="636480" cy="166320"/>
          </a:xfrm>
        </p:grpSpPr>
        <mc:AlternateContent xmlns:mc="http://schemas.openxmlformats.org/markup-compatibility/2006">
          <mc:Choice xmlns:p14="http://schemas.microsoft.com/office/powerpoint/2010/main" Requires="p14">
            <p:contentPart p14:bwMode="auto" r:id="rId255">
              <p14:nvContentPartPr>
                <p14:cNvPr id="516" name="Ink 515">
                  <a:extLst>
                    <a:ext uri="{FF2B5EF4-FFF2-40B4-BE49-F238E27FC236}">
                      <a16:creationId xmlns:a16="http://schemas.microsoft.com/office/drawing/2014/main" id="{2EDBC897-5FF3-4764-9C22-B12B61354D8F}"/>
                    </a:ext>
                  </a:extLst>
                </p14:cNvPr>
                <p14:cNvContentPartPr/>
                <p14:nvPr/>
              </p14:nvContentPartPr>
              <p14:xfrm>
                <a:off x="7817810" y="4441657"/>
                <a:ext cx="128520" cy="121320"/>
              </p14:xfrm>
            </p:contentPart>
          </mc:Choice>
          <mc:Fallback>
            <p:pic>
              <p:nvPicPr>
                <p:cNvPr id="516" name="Ink 515">
                  <a:extLst>
                    <a:ext uri="{FF2B5EF4-FFF2-40B4-BE49-F238E27FC236}">
                      <a16:creationId xmlns:a16="http://schemas.microsoft.com/office/drawing/2014/main" id="{2EDBC897-5FF3-4764-9C22-B12B61354D8F}"/>
                    </a:ext>
                  </a:extLst>
                </p:cNvPr>
                <p:cNvPicPr/>
                <p:nvPr/>
              </p:nvPicPr>
              <p:blipFill>
                <a:blip r:embed="rId256"/>
                <a:stretch>
                  <a:fillRect/>
                </a:stretch>
              </p:blipFill>
              <p:spPr>
                <a:xfrm>
                  <a:off x="7809170" y="4433017"/>
                  <a:ext cx="146160" cy="138960"/>
                </a:xfrm>
                <a:prstGeom prst="rect">
                  <a:avLst/>
                </a:prstGeom>
              </p:spPr>
            </p:pic>
          </mc:Fallback>
        </mc:AlternateContent>
        <mc:AlternateContent xmlns:mc="http://schemas.openxmlformats.org/markup-compatibility/2006">
          <mc:Choice xmlns:p14="http://schemas.microsoft.com/office/powerpoint/2010/main" Requires="p14">
            <p:contentPart p14:bwMode="auto" r:id="rId257">
              <p14:nvContentPartPr>
                <p14:cNvPr id="517" name="Ink 516">
                  <a:extLst>
                    <a:ext uri="{FF2B5EF4-FFF2-40B4-BE49-F238E27FC236}">
                      <a16:creationId xmlns:a16="http://schemas.microsoft.com/office/drawing/2014/main" id="{2BE616EC-5C0F-4181-A66F-BC1108FC36B4}"/>
                    </a:ext>
                  </a:extLst>
                </p14:cNvPr>
                <p14:cNvContentPartPr/>
                <p14:nvPr/>
              </p14:nvContentPartPr>
              <p14:xfrm>
                <a:off x="8091770" y="4503577"/>
                <a:ext cx="122400" cy="2160"/>
              </p14:xfrm>
            </p:contentPart>
          </mc:Choice>
          <mc:Fallback>
            <p:pic>
              <p:nvPicPr>
                <p:cNvPr id="517" name="Ink 516">
                  <a:extLst>
                    <a:ext uri="{FF2B5EF4-FFF2-40B4-BE49-F238E27FC236}">
                      <a16:creationId xmlns:a16="http://schemas.microsoft.com/office/drawing/2014/main" id="{2BE616EC-5C0F-4181-A66F-BC1108FC36B4}"/>
                    </a:ext>
                  </a:extLst>
                </p:cNvPr>
                <p:cNvPicPr/>
                <p:nvPr/>
              </p:nvPicPr>
              <p:blipFill>
                <a:blip r:embed="rId258"/>
                <a:stretch>
                  <a:fillRect/>
                </a:stretch>
              </p:blipFill>
              <p:spPr>
                <a:xfrm>
                  <a:off x="8082770" y="4494937"/>
                  <a:ext cx="140040" cy="19800"/>
                </a:xfrm>
                <a:prstGeom prst="rect">
                  <a:avLst/>
                </a:prstGeom>
              </p:spPr>
            </p:pic>
          </mc:Fallback>
        </mc:AlternateContent>
        <mc:AlternateContent xmlns:mc="http://schemas.openxmlformats.org/markup-compatibility/2006">
          <mc:Choice xmlns:p14="http://schemas.microsoft.com/office/powerpoint/2010/main" Requires="p14">
            <p:contentPart p14:bwMode="auto" r:id="rId259">
              <p14:nvContentPartPr>
                <p14:cNvPr id="518" name="Ink 517">
                  <a:extLst>
                    <a:ext uri="{FF2B5EF4-FFF2-40B4-BE49-F238E27FC236}">
                      <a16:creationId xmlns:a16="http://schemas.microsoft.com/office/drawing/2014/main" id="{65FC346F-7AF0-4884-93AE-F2099F1A52B9}"/>
                    </a:ext>
                  </a:extLst>
                </p14:cNvPr>
                <p14:cNvContentPartPr/>
                <p14:nvPr/>
              </p14:nvContentPartPr>
              <p14:xfrm>
                <a:off x="8292290" y="4414297"/>
                <a:ext cx="162000" cy="166320"/>
              </p14:xfrm>
            </p:contentPart>
          </mc:Choice>
          <mc:Fallback>
            <p:pic>
              <p:nvPicPr>
                <p:cNvPr id="518" name="Ink 517">
                  <a:extLst>
                    <a:ext uri="{FF2B5EF4-FFF2-40B4-BE49-F238E27FC236}">
                      <a16:creationId xmlns:a16="http://schemas.microsoft.com/office/drawing/2014/main" id="{65FC346F-7AF0-4884-93AE-F2099F1A52B9}"/>
                    </a:ext>
                  </a:extLst>
                </p:cNvPr>
                <p:cNvPicPr/>
                <p:nvPr/>
              </p:nvPicPr>
              <p:blipFill>
                <a:blip r:embed="rId260"/>
                <a:stretch>
                  <a:fillRect/>
                </a:stretch>
              </p:blipFill>
              <p:spPr>
                <a:xfrm>
                  <a:off x="8283650" y="4405657"/>
                  <a:ext cx="179640" cy="18396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261">
            <p14:nvContentPartPr>
              <p14:cNvPr id="519" name="Ink 518">
                <a:extLst>
                  <a:ext uri="{FF2B5EF4-FFF2-40B4-BE49-F238E27FC236}">
                    <a16:creationId xmlns:a16="http://schemas.microsoft.com/office/drawing/2014/main" id="{AEB7F14B-675A-4E3B-A1EF-81C165953F1E}"/>
                  </a:ext>
                </a:extLst>
              </p14:cNvPr>
              <p14:cNvContentPartPr/>
              <p14:nvPr/>
            </p14:nvContentPartPr>
            <p14:xfrm>
              <a:off x="8624930" y="4587097"/>
              <a:ext cx="25560" cy="9000"/>
            </p14:xfrm>
          </p:contentPart>
        </mc:Choice>
        <mc:Fallback>
          <p:pic>
            <p:nvPicPr>
              <p:cNvPr id="519" name="Ink 518">
                <a:extLst>
                  <a:ext uri="{FF2B5EF4-FFF2-40B4-BE49-F238E27FC236}">
                    <a16:creationId xmlns:a16="http://schemas.microsoft.com/office/drawing/2014/main" id="{AEB7F14B-675A-4E3B-A1EF-81C165953F1E}"/>
                  </a:ext>
                </a:extLst>
              </p:cNvPr>
              <p:cNvPicPr/>
              <p:nvPr/>
            </p:nvPicPr>
            <p:blipFill>
              <a:blip r:embed="rId262"/>
              <a:stretch>
                <a:fillRect/>
              </a:stretch>
            </p:blipFill>
            <p:spPr>
              <a:xfrm>
                <a:off x="8615930" y="4578457"/>
                <a:ext cx="43200" cy="26640"/>
              </a:xfrm>
              <a:prstGeom prst="rect">
                <a:avLst/>
              </a:prstGeom>
            </p:spPr>
          </p:pic>
        </mc:Fallback>
      </mc:AlternateContent>
    </p:spTree>
    <p:custDataLst>
      <p:tags r:id="rId1"/>
    </p:custDataLst>
    <p:extLst>
      <p:ext uri="{BB962C8B-B14F-4D97-AF65-F5344CB8AC3E}">
        <p14:creationId xmlns:p14="http://schemas.microsoft.com/office/powerpoint/2010/main" val="174501660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advTm="480">
        <p15:prstTrans prst="pageCurlDouble"/>
      </p:transition>
    </mc:Choice>
    <mc:Fallback xmlns="">
      <p:transition advTm="480">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796625E-1886-4755-85EC-B215C0902250}"/>
              </a:ext>
            </a:extLst>
          </p:cNvPr>
          <p:cNvSpPr>
            <a:spLocks noGrp="1"/>
          </p:cNvSpPr>
          <p:nvPr>
            <p:ph type="title"/>
          </p:nvPr>
        </p:nvSpPr>
        <p:spPr/>
        <p:txBody>
          <a:bodyPr/>
          <a:lstStyle/>
          <a:p>
            <a:r>
              <a:rPr lang="en-GB" dirty="0"/>
              <a:t>An Exact Solution</a:t>
            </a:r>
            <a:r>
              <a:rPr lang="en-GB" dirty="0">
                <a:solidFill>
                  <a:schemeClr val="bg1">
                    <a:lumMod val="50000"/>
                  </a:schemeClr>
                </a:solidFill>
              </a:rPr>
              <a:t> | Illustration</a:t>
            </a:r>
            <a:endParaRPr lang="en-GB" dirty="0"/>
          </a:p>
        </p:txBody>
      </p:sp>
      <p:grpSp>
        <p:nvGrpSpPr>
          <p:cNvPr id="2" name="Group 1">
            <a:extLst>
              <a:ext uri="{FF2B5EF4-FFF2-40B4-BE49-F238E27FC236}">
                <a16:creationId xmlns:a16="http://schemas.microsoft.com/office/drawing/2014/main" id="{1E7B4775-74D5-4FE4-A9B9-99BB4FF6A031}"/>
              </a:ext>
            </a:extLst>
          </p:cNvPr>
          <p:cNvGrpSpPr/>
          <p:nvPr/>
        </p:nvGrpSpPr>
        <p:grpSpPr>
          <a:xfrm>
            <a:off x="8295647" y="1414789"/>
            <a:ext cx="3545090" cy="1496076"/>
            <a:chOff x="990254" y="1658573"/>
            <a:chExt cx="7660236" cy="3232724"/>
          </a:xfrm>
        </p:grpSpPr>
        <p:grpSp>
          <p:nvGrpSpPr>
            <p:cNvPr id="374" name="Group 373">
              <a:extLst>
                <a:ext uri="{FF2B5EF4-FFF2-40B4-BE49-F238E27FC236}">
                  <a16:creationId xmlns:a16="http://schemas.microsoft.com/office/drawing/2014/main" id="{D0785613-1162-401F-96D2-30BA0BA34A05}"/>
                </a:ext>
              </a:extLst>
            </p:cNvPr>
            <p:cNvGrpSpPr/>
            <p:nvPr/>
          </p:nvGrpSpPr>
          <p:grpSpPr>
            <a:xfrm>
              <a:off x="990254" y="1764413"/>
              <a:ext cx="953640" cy="222120"/>
              <a:chOff x="990254" y="1764413"/>
              <a:chExt cx="953640" cy="222120"/>
            </a:xfrm>
          </p:grpSpPr>
          <mc:AlternateContent xmlns:mc="http://schemas.openxmlformats.org/markup-compatibility/2006">
            <mc:Choice xmlns:p14="http://schemas.microsoft.com/office/powerpoint/2010/main" Requires="p14">
              <p:contentPart p14:bwMode="auto" r:id="rId4">
                <p14:nvContentPartPr>
                  <p14:cNvPr id="367" name="Ink 366">
                    <a:extLst>
                      <a:ext uri="{FF2B5EF4-FFF2-40B4-BE49-F238E27FC236}">
                        <a16:creationId xmlns:a16="http://schemas.microsoft.com/office/drawing/2014/main" id="{A13FC3BC-696A-4080-A6D2-5C4AD706776A}"/>
                      </a:ext>
                    </a:extLst>
                  </p14:cNvPr>
                  <p14:cNvContentPartPr/>
                  <p14:nvPr/>
                </p14:nvContentPartPr>
                <p14:xfrm>
                  <a:off x="990254" y="1764413"/>
                  <a:ext cx="149040" cy="222120"/>
                </p14:xfrm>
              </p:contentPart>
            </mc:Choice>
            <mc:Fallback>
              <p:pic>
                <p:nvPicPr>
                  <p:cNvPr id="367" name="Ink 366">
                    <a:extLst>
                      <a:ext uri="{FF2B5EF4-FFF2-40B4-BE49-F238E27FC236}">
                        <a16:creationId xmlns:a16="http://schemas.microsoft.com/office/drawing/2014/main" id="{A13FC3BC-696A-4080-A6D2-5C4AD706776A}"/>
                      </a:ext>
                    </a:extLst>
                  </p:cNvPr>
                  <p:cNvPicPr/>
                  <p:nvPr/>
                </p:nvPicPr>
                <p:blipFill>
                  <a:blip r:embed="rId5"/>
                  <a:stretch>
                    <a:fillRect/>
                  </a:stretch>
                </p:blipFill>
                <p:spPr>
                  <a:xfrm>
                    <a:off x="970848" y="1744997"/>
                    <a:ext cx="187076" cy="260176"/>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368" name="Ink 367">
                    <a:extLst>
                      <a:ext uri="{FF2B5EF4-FFF2-40B4-BE49-F238E27FC236}">
                        <a16:creationId xmlns:a16="http://schemas.microsoft.com/office/drawing/2014/main" id="{69FBFCFC-72DA-4950-A9A0-4E6E151F2F96}"/>
                      </a:ext>
                    </a:extLst>
                  </p14:cNvPr>
                  <p14:cNvContentPartPr/>
                  <p14:nvPr/>
                </p14:nvContentPartPr>
                <p14:xfrm>
                  <a:off x="1126694" y="1853693"/>
                  <a:ext cx="121680" cy="116640"/>
                </p14:xfrm>
              </p:contentPart>
            </mc:Choice>
            <mc:Fallback>
              <p:pic>
                <p:nvPicPr>
                  <p:cNvPr id="368" name="Ink 367">
                    <a:extLst>
                      <a:ext uri="{FF2B5EF4-FFF2-40B4-BE49-F238E27FC236}">
                        <a16:creationId xmlns:a16="http://schemas.microsoft.com/office/drawing/2014/main" id="{69FBFCFC-72DA-4950-A9A0-4E6E151F2F96}"/>
                      </a:ext>
                    </a:extLst>
                  </p:cNvPr>
                  <p:cNvPicPr/>
                  <p:nvPr/>
                </p:nvPicPr>
                <p:blipFill>
                  <a:blip r:embed="rId7"/>
                  <a:stretch>
                    <a:fillRect/>
                  </a:stretch>
                </p:blipFill>
                <p:spPr>
                  <a:xfrm>
                    <a:off x="1107318" y="1834382"/>
                    <a:ext cx="159657" cy="15449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369" name="Ink 368">
                    <a:extLst>
                      <a:ext uri="{FF2B5EF4-FFF2-40B4-BE49-F238E27FC236}">
                        <a16:creationId xmlns:a16="http://schemas.microsoft.com/office/drawing/2014/main" id="{41DD733E-8261-43F0-8BCA-4093DF2EC416}"/>
                      </a:ext>
                    </a:extLst>
                  </p14:cNvPr>
                  <p14:cNvContentPartPr/>
                  <p14:nvPr/>
                </p14:nvContentPartPr>
                <p14:xfrm>
                  <a:off x="1305974" y="1863053"/>
                  <a:ext cx="151560" cy="79200"/>
                </p14:xfrm>
              </p:contentPart>
            </mc:Choice>
            <mc:Fallback>
              <p:pic>
                <p:nvPicPr>
                  <p:cNvPr id="369" name="Ink 368">
                    <a:extLst>
                      <a:ext uri="{FF2B5EF4-FFF2-40B4-BE49-F238E27FC236}">
                        <a16:creationId xmlns:a16="http://schemas.microsoft.com/office/drawing/2014/main" id="{41DD733E-8261-43F0-8BCA-4093DF2EC416}"/>
                      </a:ext>
                    </a:extLst>
                  </p:cNvPr>
                  <p:cNvPicPr/>
                  <p:nvPr/>
                </p:nvPicPr>
                <p:blipFill>
                  <a:blip r:embed="rId9"/>
                  <a:stretch>
                    <a:fillRect/>
                  </a:stretch>
                </p:blipFill>
                <p:spPr>
                  <a:xfrm>
                    <a:off x="1286543" y="1843641"/>
                    <a:ext cx="189644" cy="117247"/>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370" name="Ink 369">
                    <a:extLst>
                      <a:ext uri="{FF2B5EF4-FFF2-40B4-BE49-F238E27FC236}">
                        <a16:creationId xmlns:a16="http://schemas.microsoft.com/office/drawing/2014/main" id="{69B65C83-DEEF-48B2-BED8-EF4DF3853F04}"/>
                      </a:ext>
                    </a:extLst>
                  </p14:cNvPr>
                  <p14:cNvContentPartPr/>
                  <p14:nvPr/>
                </p14:nvContentPartPr>
                <p14:xfrm>
                  <a:off x="1526654" y="1854773"/>
                  <a:ext cx="158040" cy="74880"/>
                </p14:xfrm>
              </p:contentPart>
            </mc:Choice>
            <mc:Fallback>
              <p:pic>
                <p:nvPicPr>
                  <p:cNvPr id="370" name="Ink 369">
                    <a:extLst>
                      <a:ext uri="{FF2B5EF4-FFF2-40B4-BE49-F238E27FC236}">
                        <a16:creationId xmlns:a16="http://schemas.microsoft.com/office/drawing/2014/main" id="{69B65C83-DEEF-48B2-BED8-EF4DF3853F04}"/>
                      </a:ext>
                    </a:extLst>
                  </p:cNvPr>
                  <p:cNvPicPr/>
                  <p:nvPr/>
                </p:nvPicPr>
                <p:blipFill>
                  <a:blip r:embed="rId11"/>
                  <a:stretch>
                    <a:fillRect/>
                  </a:stretch>
                </p:blipFill>
                <p:spPr>
                  <a:xfrm>
                    <a:off x="1507286" y="1835474"/>
                    <a:ext cx="196001" cy="112706"/>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371" name="Ink 370">
                    <a:extLst>
                      <a:ext uri="{FF2B5EF4-FFF2-40B4-BE49-F238E27FC236}">
                        <a16:creationId xmlns:a16="http://schemas.microsoft.com/office/drawing/2014/main" id="{CC0EA967-6A96-4B7F-97C8-C67FACB97A27}"/>
                      </a:ext>
                    </a:extLst>
                  </p14:cNvPr>
                  <p14:cNvContentPartPr/>
                  <p14:nvPr/>
                </p14:nvContentPartPr>
                <p14:xfrm>
                  <a:off x="1760294" y="1845413"/>
                  <a:ext cx="97560" cy="103680"/>
                </p14:xfrm>
              </p:contentPart>
            </mc:Choice>
            <mc:Fallback>
              <p:pic>
                <p:nvPicPr>
                  <p:cNvPr id="371" name="Ink 370">
                    <a:extLst>
                      <a:ext uri="{FF2B5EF4-FFF2-40B4-BE49-F238E27FC236}">
                        <a16:creationId xmlns:a16="http://schemas.microsoft.com/office/drawing/2014/main" id="{CC0EA967-6A96-4B7F-97C8-C67FACB97A27}"/>
                      </a:ext>
                    </a:extLst>
                  </p:cNvPr>
                  <p:cNvPicPr/>
                  <p:nvPr/>
                </p:nvPicPr>
                <p:blipFill>
                  <a:blip r:embed="rId13"/>
                  <a:stretch>
                    <a:fillRect/>
                  </a:stretch>
                </p:blipFill>
                <p:spPr>
                  <a:xfrm>
                    <a:off x="1740937" y="1826070"/>
                    <a:ext cx="135500" cy="141593"/>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372" name="Ink 371">
                    <a:extLst>
                      <a:ext uri="{FF2B5EF4-FFF2-40B4-BE49-F238E27FC236}">
                        <a16:creationId xmlns:a16="http://schemas.microsoft.com/office/drawing/2014/main" id="{A26ADEE8-7A91-4D3B-A526-C7A12EF59675}"/>
                      </a:ext>
                    </a:extLst>
                  </p14:cNvPr>
                  <p14:cNvContentPartPr/>
                  <p14:nvPr/>
                </p14:nvContentPartPr>
                <p14:xfrm>
                  <a:off x="1922294" y="1849373"/>
                  <a:ext cx="7560" cy="9360"/>
                </p14:xfrm>
              </p:contentPart>
            </mc:Choice>
            <mc:Fallback>
              <p:pic>
                <p:nvPicPr>
                  <p:cNvPr id="372" name="Ink 371">
                    <a:extLst>
                      <a:ext uri="{FF2B5EF4-FFF2-40B4-BE49-F238E27FC236}">
                        <a16:creationId xmlns:a16="http://schemas.microsoft.com/office/drawing/2014/main" id="{A26ADEE8-7A91-4D3B-A526-C7A12EF59675}"/>
                      </a:ext>
                    </a:extLst>
                  </p:cNvPr>
                  <p:cNvPicPr/>
                  <p:nvPr/>
                </p:nvPicPr>
                <p:blipFill>
                  <a:blip r:embed="rId15"/>
                  <a:stretch>
                    <a:fillRect/>
                  </a:stretch>
                </p:blipFill>
                <p:spPr>
                  <a:xfrm>
                    <a:off x="1903394" y="1829873"/>
                    <a:ext cx="44604" cy="4758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373" name="Ink 372">
                    <a:extLst>
                      <a:ext uri="{FF2B5EF4-FFF2-40B4-BE49-F238E27FC236}">
                        <a16:creationId xmlns:a16="http://schemas.microsoft.com/office/drawing/2014/main" id="{D3A64164-8557-4A75-B808-85B7216FF965}"/>
                      </a:ext>
                    </a:extLst>
                  </p14:cNvPr>
                  <p14:cNvContentPartPr/>
                  <p14:nvPr/>
                </p14:nvContentPartPr>
                <p14:xfrm>
                  <a:off x="1941374" y="1918853"/>
                  <a:ext cx="2520" cy="2520"/>
                </p14:xfrm>
              </p:contentPart>
            </mc:Choice>
            <mc:Fallback>
              <p:pic>
                <p:nvPicPr>
                  <p:cNvPr id="373" name="Ink 372">
                    <a:extLst>
                      <a:ext uri="{FF2B5EF4-FFF2-40B4-BE49-F238E27FC236}">
                        <a16:creationId xmlns:a16="http://schemas.microsoft.com/office/drawing/2014/main" id="{D3A64164-8557-4A75-B808-85B7216FF965}"/>
                      </a:ext>
                    </a:extLst>
                  </p:cNvPr>
                  <p:cNvPicPr/>
                  <p:nvPr/>
                </p:nvPicPr>
                <p:blipFill>
                  <a:blip r:embed="rId17"/>
                  <a:stretch>
                    <a:fillRect/>
                  </a:stretch>
                </p:blipFill>
                <p:spPr>
                  <a:xfrm>
                    <a:off x="1925624" y="1903103"/>
                    <a:ext cx="33390" cy="33390"/>
                  </a:xfrm>
                  <a:prstGeom prst="rect">
                    <a:avLst/>
                  </a:prstGeom>
                </p:spPr>
              </p:pic>
            </mc:Fallback>
          </mc:AlternateContent>
        </p:grpSp>
        <p:grpSp>
          <p:nvGrpSpPr>
            <p:cNvPr id="209" name="Group 208">
              <a:extLst>
                <a:ext uri="{FF2B5EF4-FFF2-40B4-BE49-F238E27FC236}">
                  <a16:creationId xmlns:a16="http://schemas.microsoft.com/office/drawing/2014/main" id="{913D5529-8ED4-4C6C-991A-43DD67F3252E}"/>
                </a:ext>
              </a:extLst>
            </p:cNvPr>
            <p:cNvGrpSpPr/>
            <p:nvPr/>
          </p:nvGrpSpPr>
          <p:grpSpPr>
            <a:xfrm>
              <a:off x="2214974" y="1725533"/>
              <a:ext cx="940320" cy="336240"/>
              <a:chOff x="2214974" y="1725533"/>
              <a:chExt cx="940320" cy="336240"/>
            </a:xfrm>
          </p:grpSpPr>
          <mc:AlternateContent xmlns:mc="http://schemas.openxmlformats.org/markup-compatibility/2006">
            <mc:Choice xmlns:p14="http://schemas.microsoft.com/office/powerpoint/2010/main" Requires="p14">
              <p:contentPart p14:bwMode="auto" r:id="rId18">
                <p14:nvContentPartPr>
                  <p14:cNvPr id="380" name="Ink 379">
                    <a:extLst>
                      <a:ext uri="{FF2B5EF4-FFF2-40B4-BE49-F238E27FC236}">
                        <a16:creationId xmlns:a16="http://schemas.microsoft.com/office/drawing/2014/main" id="{866CFCC6-2E53-48C0-893E-D53717410F3B}"/>
                      </a:ext>
                    </a:extLst>
                  </p14:cNvPr>
                  <p14:cNvContentPartPr/>
                  <p14:nvPr/>
                </p14:nvContentPartPr>
                <p14:xfrm>
                  <a:off x="2266094" y="1735973"/>
                  <a:ext cx="122760" cy="11160"/>
                </p14:xfrm>
              </p:contentPart>
            </mc:Choice>
            <mc:Fallback>
              <p:pic>
                <p:nvPicPr>
                  <p:cNvPr id="380" name="Ink 379">
                    <a:extLst>
                      <a:ext uri="{FF2B5EF4-FFF2-40B4-BE49-F238E27FC236}">
                        <a16:creationId xmlns:a16="http://schemas.microsoft.com/office/drawing/2014/main" id="{866CFCC6-2E53-48C0-893E-D53717410F3B}"/>
                      </a:ext>
                    </a:extLst>
                  </p:cNvPr>
                  <p:cNvPicPr/>
                  <p:nvPr/>
                </p:nvPicPr>
                <p:blipFill>
                  <a:blip r:embed="rId19"/>
                  <a:stretch>
                    <a:fillRect/>
                  </a:stretch>
                </p:blipFill>
                <p:spPr>
                  <a:xfrm>
                    <a:off x="2246670" y="1717373"/>
                    <a:ext cx="160831" cy="47616"/>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381" name="Ink 380">
                    <a:extLst>
                      <a:ext uri="{FF2B5EF4-FFF2-40B4-BE49-F238E27FC236}">
                        <a16:creationId xmlns:a16="http://schemas.microsoft.com/office/drawing/2014/main" id="{F33780D0-2082-44A5-ABB4-C7883F2FF193}"/>
                      </a:ext>
                    </a:extLst>
                  </p14:cNvPr>
                  <p14:cNvContentPartPr/>
                  <p14:nvPr/>
                </p14:nvContentPartPr>
                <p14:xfrm>
                  <a:off x="2247374" y="1756853"/>
                  <a:ext cx="146160" cy="189000"/>
                </p14:xfrm>
              </p:contentPart>
            </mc:Choice>
            <mc:Fallback>
              <p:pic>
                <p:nvPicPr>
                  <p:cNvPr id="381" name="Ink 380">
                    <a:extLst>
                      <a:ext uri="{FF2B5EF4-FFF2-40B4-BE49-F238E27FC236}">
                        <a16:creationId xmlns:a16="http://schemas.microsoft.com/office/drawing/2014/main" id="{F33780D0-2082-44A5-ABB4-C7883F2FF193}"/>
                      </a:ext>
                    </a:extLst>
                  </p:cNvPr>
                  <p:cNvPicPr/>
                  <p:nvPr/>
                </p:nvPicPr>
                <p:blipFill>
                  <a:blip r:embed="rId21"/>
                  <a:stretch>
                    <a:fillRect/>
                  </a:stretch>
                </p:blipFill>
                <p:spPr>
                  <a:xfrm>
                    <a:off x="2227938" y="1737409"/>
                    <a:ext cx="184255" cy="227111"/>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382" name="Ink 381">
                    <a:extLst>
                      <a:ext uri="{FF2B5EF4-FFF2-40B4-BE49-F238E27FC236}">
                        <a16:creationId xmlns:a16="http://schemas.microsoft.com/office/drawing/2014/main" id="{60C1335B-03AB-4E08-BB9F-F9A211DB73E7}"/>
                      </a:ext>
                    </a:extLst>
                  </p14:cNvPr>
                  <p14:cNvContentPartPr/>
                  <p14:nvPr/>
                </p14:nvContentPartPr>
                <p14:xfrm>
                  <a:off x="2214974" y="1856933"/>
                  <a:ext cx="136440" cy="15480"/>
                </p14:xfrm>
              </p:contentPart>
            </mc:Choice>
            <mc:Fallback>
              <p:pic>
                <p:nvPicPr>
                  <p:cNvPr id="382" name="Ink 381">
                    <a:extLst>
                      <a:ext uri="{FF2B5EF4-FFF2-40B4-BE49-F238E27FC236}">
                        <a16:creationId xmlns:a16="http://schemas.microsoft.com/office/drawing/2014/main" id="{60C1335B-03AB-4E08-BB9F-F9A211DB73E7}"/>
                      </a:ext>
                    </a:extLst>
                  </p:cNvPr>
                  <p:cNvPicPr/>
                  <p:nvPr/>
                </p:nvPicPr>
                <p:blipFill>
                  <a:blip r:embed="rId23"/>
                  <a:stretch>
                    <a:fillRect/>
                  </a:stretch>
                </p:blipFill>
                <p:spPr>
                  <a:xfrm>
                    <a:off x="2195593" y="1837583"/>
                    <a:ext cx="174426" cy="53406"/>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383" name="Ink 382">
                    <a:extLst>
                      <a:ext uri="{FF2B5EF4-FFF2-40B4-BE49-F238E27FC236}">
                        <a16:creationId xmlns:a16="http://schemas.microsoft.com/office/drawing/2014/main" id="{0C534C03-F6A6-4597-8C73-8198E4D90F06}"/>
                      </a:ext>
                    </a:extLst>
                  </p14:cNvPr>
                  <p14:cNvContentPartPr/>
                  <p14:nvPr/>
                </p14:nvContentPartPr>
                <p14:xfrm>
                  <a:off x="2441414" y="1847573"/>
                  <a:ext cx="96480" cy="84240"/>
                </p14:xfrm>
              </p:contentPart>
            </mc:Choice>
            <mc:Fallback>
              <p:pic>
                <p:nvPicPr>
                  <p:cNvPr id="383" name="Ink 382">
                    <a:extLst>
                      <a:ext uri="{FF2B5EF4-FFF2-40B4-BE49-F238E27FC236}">
                        <a16:creationId xmlns:a16="http://schemas.microsoft.com/office/drawing/2014/main" id="{0C534C03-F6A6-4597-8C73-8198E4D90F06}"/>
                      </a:ext>
                    </a:extLst>
                  </p:cNvPr>
                  <p:cNvPicPr/>
                  <p:nvPr/>
                </p:nvPicPr>
                <p:blipFill>
                  <a:blip r:embed="rId25"/>
                  <a:stretch>
                    <a:fillRect/>
                  </a:stretch>
                </p:blipFill>
                <p:spPr>
                  <a:xfrm>
                    <a:off x="2422118" y="1828252"/>
                    <a:ext cx="134300" cy="122109"/>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197" name="Ink 196">
                    <a:extLst>
                      <a:ext uri="{FF2B5EF4-FFF2-40B4-BE49-F238E27FC236}">
                        <a16:creationId xmlns:a16="http://schemas.microsoft.com/office/drawing/2014/main" id="{6A2EA73D-D8BC-45F1-8572-0C6589F1D50B}"/>
                      </a:ext>
                    </a:extLst>
                  </p14:cNvPr>
                  <p14:cNvContentPartPr/>
                  <p14:nvPr/>
                </p14:nvContentPartPr>
                <p14:xfrm>
                  <a:off x="2595134" y="1855853"/>
                  <a:ext cx="87480" cy="89640"/>
                </p14:xfrm>
              </p:contentPart>
            </mc:Choice>
            <mc:Fallback>
              <p:pic>
                <p:nvPicPr>
                  <p:cNvPr id="197" name="Ink 196">
                    <a:extLst>
                      <a:ext uri="{FF2B5EF4-FFF2-40B4-BE49-F238E27FC236}">
                        <a16:creationId xmlns:a16="http://schemas.microsoft.com/office/drawing/2014/main" id="{6A2EA73D-D8BC-45F1-8572-0C6589F1D50B}"/>
                      </a:ext>
                    </a:extLst>
                  </p:cNvPr>
                  <p:cNvPicPr/>
                  <p:nvPr/>
                </p:nvPicPr>
                <p:blipFill>
                  <a:blip r:embed="rId27"/>
                  <a:stretch>
                    <a:fillRect/>
                  </a:stretch>
                </p:blipFill>
                <p:spPr>
                  <a:xfrm>
                    <a:off x="2575780" y="1836534"/>
                    <a:ext cx="125414" cy="127505"/>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198" name="Ink 197">
                    <a:extLst>
                      <a:ext uri="{FF2B5EF4-FFF2-40B4-BE49-F238E27FC236}">
                        <a16:creationId xmlns:a16="http://schemas.microsoft.com/office/drawing/2014/main" id="{75C73CC8-5E64-4E13-8D3E-74DA6962663C}"/>
                      </a:ext>
                    </a:extLst>
                  </p14:cNvPr>
                  <p14:cNvContentPartPr/>
                  <p14:nvPr/>
                </p14:nvContentPartPr>
                <p14:xfrm>
                  <a:off x="2729774" y="1845413"/>
                  <a:ext cx="102600" cy="84600"/>
                </p14:xfrm>
              </p:contentPart>
            </mc:Choice>
            <mc:Fallback>
              <p:pic>
                <p:nvPicPr>
                  <p:cNvPr id="198" name="Ink 197">
                    <a:extLst>
                      <a:ext uri="{FF2B5EF4-FFF2-40B4-BE49-F238E27FC236}">
                        <a16:creationId xmlns:a16="http://schemas.microsoft.com/office/drawing/2014/main" id="{75C73CC8-5E64-4E13-8D3E-74DA6962663C}"/>
                      </a:ext>
                    </a:extLst>
                  </p:cNvPr>
                  <p:cNvPicPr/>
                  <p:nvPr/>
                </p:nvPicPr>
                <p:blipFill>
                  <a:blip r:embed="rId29"/>
                  <a:stretch>
                    <a:fillRect/>
                  </a:stretch>
                </p:blipFill>
                <p:spPr>
                  <a:xfrm>
                    <a:off x="2710342" y="1826009"/>
                    <a:ext cx="140686" cy="122631"/>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199" name="Ink 198">
                    <a:extLst>
                      <a:ext uri="{FF2B5EF4-FFF2-40B4-BE49-F238E27FC236}">
                        <a16:creationId xmlns:a16="http://schemas.microsoft.com/office/drawing/2014/main" id="{5AC60BCC-5944-4D2E-80B3-A192BE422D71}"/>
                      </a:ext>
                    </a:extLst>
                  </p14:cNvPr>
                  <p14:cNvContentPartPr/>
                  <p14:nvPr/>
                </p14:nvContentPartPr>
                <p14:xfrm>
                  <a:off x="2885654" y="1847213"/>
                  <a:ext cx="86400" cy="214560"/>
                </p14:xfrm>
              </p:contentPart>
            </mc:Choice>
            <mc:Fallback>
              <p:pic>
                <p:nvPicPr>
                  <p:cNvPr id="199" name="Ink 198">
                    <a:extLst>
                      <a:ext uri="{FF2B5EF4-FFF2-40B4-BE49-F238E27FC236}">
                        <a16:creationId xmlns:a16="http://schemas.microsoft.com/office/drawing/2014/main" id="{5AC60BCC-5944-4D2E-80B3-A192BE422D71}"/>
                      </a:ext>
                    </a:extLst>
                  </p:cNvPr>
                  <p:cNvPicPr/>
                  <p:nvPr/>
                </p:nvPicPr>
                <p:blipFill>
                  <a:blip r:embed="rId31"/>
                  <a:stretch>
                    <a:fillRect/>
                  </a:stretch>
                </p:blipFill>
                <p:spPr>
                  <a:xfrm>
                    <a:off x="2866368" y="1827778"/>
                    <a:ext cx="124200" cy="252652"/>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200" name="Ink 199">
                    <a:extLst>
                      <a:ext uri="{FF2B5EF4-FFF2-40B4-BE49-F238E27FC236}">
                        <a16:creationId xmlns:a16="http://schemas.microsoft.com/office/drawing/2014/main" id="{1B9F9078-C318-48E9-A5FD-D709437099FE}"/>
                      </a:ext>
                    </a:extLst>
                  </p14:cNvPr>
                  <p14:cNvContentPartPr/>
                  <p14:nvPr/>
                </p14:nvContentPartPr>
                <p14:xfrm>
                  <a:off x="3039014" y="1725533"/>
                  <a:ext cx="116280" cy="228600"/>
                </p14:xfrm>
              </p:contentPart>
            </mc:Choice>
            <mc:Fallback>
              <p:pic>
                <p:nvPicPr>
                  <p:cNvPr id="200" name="Ink 199">
                    <a:extLst>
                      <a:ext uri="{FF2B5EF4-FFF2-40B4-BE49-F238E27FC236}">
                        <a16:creationId xmlns:a16="http://schemas.microsoft.com/office/drawing/2014/main" id="{1B9F9078-C318-48E9-A5FD-D709437099FE}"/>
                      </a:ext>
                    </a:extLst>
                  </p:cNvPr>
                  <p:cNvPicPr/>
                  <p:nvPr/>
                </p:nvPicPr>
                <p:blipFill>
                  <a:blip r:embed="rId33"/>
                  <a:stretch>
                    <a:fillRect/>
                  </a:stretch>
                </p:blipFill>
                <p:spPr>
                  <a:xfrm>
                    <a:off x="3019634" y="1706094"/>
                    <a:ext cx="154265" cy="266700"/>
                  </a:xfrm>
                  <a:prstGeom prst="rect">
                    <a:avLst/>
                  </a:prstGeom>
                </p:spPr>
              </p:pic>
            </mc:Fallback>
          </mc:AlternateContent>
        </p:grpSp>
        <p:grpSp>
          <p:nvGrpSpPr>
            <p:cNvPr id="208" name="Group 207">
              <a:extLst>
                <a:ext uri="{FF2B5EF4-FFF2-40B4-BE49-F238E27FC236}">
                  <a16:creationId xmlns:a16="http://schemas.microsoft.com/office/drawing/2014/main" id="{2198DA74-63F2-4801-8F76-F2C55BAA82FA}"/>
                </a:ext>
              </a:extLst>
            </p:cNvPr>
            <p:cNvGrpSpPr/>
            <p:nvPr/>
          </p:nvGrpSpPr>
          <p:grpSpPr>
            <a:xfrm>
              <a:off x="3554894" y="1694213"/>
              <a:ext cx="267480" cy="240480"/>
              <a:chOff x="3554894" y="1694213"/>
              <a:chExt cx="267480" cy="240480"/>
            </a:xfrm>
          </p:grpSpPr>
          <mc:AlternateContent xmlns:mc="http://schemas.openxmlformats.org/markup-compatibility/2006">
            <mc:Choice xmlns:p14="http://schemas.microsoft.com/office/powerpoint/2010/main" Requires="p14">
              <p:contentPart p14:bwMode="auto" r:id="rId34">
                <p14:nvContentPartPr>
                  <p14:cNvPr id="201" name="Ink 200">
                    <a:extLst>
                      <a:ext uri="{FF2B5EF4-FFF2-40B4-BE49-F238E27FC236}">
                        <a16:creationId xmlns:a16="http://schemas.microsoft.com/office/drawing/2014/main" id="{25FC99A6-B8D6-44B0-A655-5367B3C2C307}"/>
                      </a:ext>
                    </a:extLst>
                  </p14:cNvPr>
                  <p14:cNvContentPartPr/>
                  <p14:nvPr/>
                </p14:nvContentPartPr>
                <p14:xfrm>
                  <a:off x="3622934" y="1694213"/>
                  <a:ext cx="89280" cy="240480"/>
                </p14:xfrm>
              </p:contentPart>
            </mc:Choice>
            <mc:Fallback>
              <p:pic>
                <p:nvPicPr>
                  <p:cNvPr id="201" name="Ink 200">
                    <a:extLst>
                      <a:ext uri="{FF2B5EF4-FFF2-40B4-BE49-F238E27FC236}">
                        <a16:creationId xmlns:a16="http://schemas.microsoft.com/office/drawing/2014/main" id="{25FC99A6-B8D6-44B0-A655-5367B3C2C307}"/>
                      </a:ext>
                    </a:extLst>
                  </p:cNvPr>
                  <p:cNvPicPr/>
                  <p:nvPr/>
                </p:nvPicPr>
                <p:blipFill>
                  <a:blip r:embed="rId35"/>
                  <a:stretch>
                    <a:fillRect/>
                  </a:stretch>
                </p:blipFill>
                <p:spPr>
                  <a:xfrm>
                    <a:off x="3603525" y="1674819"/>
                    <a:ext cx="127321" cy="278491"/>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202" name="Ink 201">
                    <a:extLst>
                      <a:ext uri="{FF2B5EF4-FFF2-40B4-BE49-F238E27FC236}">
                        <a16:creationId xmlns:a16="http://schemas.microsoft.com/office/drawing/2014/main" id="{440A583E-6877-4A15-8EA0-B661546DC17F}"/>
                      </a:ext>
                    </a:extLst>
                  </p14:cNvPr>
                  <p14:cNvContentPartPr/>
                  <p14:nvPr/>
                </p14:nvContentPartPr>
                <p14:xfrm>
                  <a:off x="3554894" y="1807973"/>
                  <a:ext cx="120960" cy="11160"/>
                </p14:xfrm>
              </p:contentPart>
            </mc:Choice>
            <mc:Fallback>
              <p:pic>
                <p:nvPicPr>
                  <p:cNvPr id="202" name="Ink 201">
                    <a:extLst>
                      <a:ext uri="{FF2B5EF4-FFF2-40B4-BE49-F238E27FC236}">
                        <a16:creationId xmlns:a16="http://schemas.microsoft.com/office/drawing/2014/main" id="{440A583E-6877-4A15-8EA0-B661546DC17F}"/>
                      </a:ext>
                    </a:extLst>
                  </p:cNvPr>
                  <p:cNvPicPr/>
                  <p:nvPr/>
                </p:nvPicPr>
                <p:blipFill>
                  <a:blip r:embed="rId37"/>
                  <a:stretch>
                    <a:fillRect/>
                  </a:stretch>
                </p:blipFill>
                <p:spPr>
                  <a:xfrm>
                    <a:off x="3535509" y="1789373"/>
                    <a:ext cx="158954" cy="47616"/>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203" name="Ink 202">
                    <a:extLst>
                      <a:ext uri="{FF2B5EF4-FFF2-40B4-BE49-F238E27FC236}">
                        <a16:creationId xmlns:a16="http://schemas.microsoft.com/office/drawing/2014/main" id="{C3112B71-BA07-4058-800D-A97D6126E71C}"/>
                      </a:ext>
                    </a:extLst>
                  </p14:cNvPr>
                  <p14:cNvContentPartPr/>
                  <p14:nvPr/>
                </p14:nvContentPartPr>
                <p14:xfrm>
                  <a:off x="3737414" y="1825973"/>
                  <a:ext cx="84960" cy="101520"/>
                </p14:xfrm>
              </p:contentPart>
            </mc:Choice>
            <mc:Fallback>
              <p:pic>
                <p:nvPicPr>
                  <p:cNvPr id="203" name="Ink 202">
                    <a:extLst>
                      <a:ext uri="{FF2B5EF4-FFF2-40B4-BE49-F238E27FC236}">
                        <a16:creationId xmlns:a16="http://schemas.microsoft.com/office/drawing/2014/main" id="{C3112B71-BA07-4058-800D-A97D6126E71C}"/>
                      </a:ext>
                    </a:extLst>
                  </p:cNvPr>
                  <p:cNvPicPr/>
                  <p:nvPr/>
                </p:nvPicPr>
                <p:blipFill>
                  <a:blip r:embed="rId39"/>
                  <a:stretch>
                    <a:fillRect/>
                  </a:stretch>
                </p:blipFill>
                <p:spPr>
                  <a:xfrm>
                    <a:off x="3718105" y="1806599"/>
                    <a:ext cx="122806" cy="139493"/>
                  </a:xfrm>
                  <a:prstGeom prst="rect">
                    <a:avLst/>
                  </a:prstGeom>
                </p:spPr>
              </p:pic>
            </mc:Fallback>
          </mc:AlternateContent>
        </p:grpSp>
        <p:grpSp>
          <p:nvGrpSpPr>
            <p:cNvPr id="385" name="Group 384">
              <a:extLst>
                <a:ext uri="{FF2B5EF4-FFF2-40B4-BE49-F238E27FC236}">
                  <a16:creationId xmlns:a16="http://schemas.microsoft.com/office/drawing/2014/main" id="{97BC0441-93E9-4BF1-AD8B-1244F0DDFE0E}"/>
                </a:ext>
              </a:extLst>
            </p:cNvPr>
            <p:cNvGrpSpPr/>
            <p:nvPr/>
          </p:nvGrpSpPr>
          <p:grpSpPr>
            <a:xfrm>
              <a:off x="4125134" y="1658573"/>
              <a:ext cx="557280" cy="271080"/>
              <a:chOff x="4125134" y="1658573"/>
              <a:chExt cx="557280" cy="271080"/>
            </a:xfrm>
          </p:grpSpPr>
          <mc:AlternateContent xmlns:mc="http://schemas.openxmlformats.org/markup-compatibility/2006">
            <mc:Choice xmlns:p14="http://schemas.microsoft.com/office/powerpoint/2010/main" Requires="p14">
              <p:contentPart p14:bwMode="auto" r:id="rId40">
                <p14:nvContentPartPr>
                  <p14:cNvPr id="204" name="Ink 203">
                    <a:extLst>
                      <a:ext uri="{FF2B5EF4-FFF2-40B4-BE49-F238E27FC236}">
                        <a16:creationId xmlns:a16="http://schemas.microsoft.com/office/drawing/2014/main" id="{500A6C69-A318-4B04-84AA-BE9E27BB5348}"/>
                      </a:ext>
                    </a:extLst>
                  </p14:cNvPr>
                  <p14:cNvContentPartPr/>
                  <p14:nvPr/>
                </p14:nvContentPartPr>
                <p14:xfrm>
                  <a:off x="4197494" y="1658573"/>
                  <a:ext cx="122760" cy="266760"/>
                </p14:xfrm>
              </p:contentPart>
            </mc:Choice>
            <mc:Fallback>
              <p:pic>
                <p:nvPicPr>
                  <p:cNvPr id="204" name="Ink 203">
                    <a:extLst>
                      <a:ext uri="{FF2B5EF4-FFF2-40B4-BE49-F238E27FC236}">
                        <a16:creationId xmlns:a16="http://schemas.microsoft.com/office/drawing/2014/main" id="{500A6C69-A318-4B04-84AA-BE9E27BB5348}"/>
                      </a:ext>
                    </a:extLst>
                  </p:cNvPr>
                  <p:cNvPicPr/>
                  <p:nvPr/>
                </p:nvPicPr>
                <p:blipFill>
                  <a:blip r:embed="rId41"/>
                  <a:stretch>
                    <a:fillRect/>
                  </a:stretch>
                </p:blipFill>
                <p:spPr>
                  <a:xfrm>
                    <a:off x="4178070" y="1639130"/>
                    <a:ext cx="160831" cy="304869"/>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205" name="Ink 204">
                    <a:extLst>
                      <a:ext uri="{FF2B5EF4-FFF2-40B4-BE49-F238E27FC236}">
                        <a16:creationId xmlns:a16="http://schemas.microsoft.com/office/drawing/2014/main" id="{7C4AA343-74D8-4B20-9CD6-12B52C989962}"/>
                      </a:ext>
                    </a:extLst>
                  </p14:cNvPr>
                  <p14:cNvContentPartPr/>
                  <p14:nvPr/>
                </p14:nvContentPartPr>
                <p14:xfrm>
                  <a:off x="4125134" y="1847573"/>
                  <a:ext cx="122400" cy="4320"/>
                </p14:xfrm>
              </p:contentPart>
            </mc:Choice>
            <mc:Fallback>
              <p:pic>
                <p:nvPicPr>
                  <p:cNvPr id="205" name="Ink 204">
                    <a:extLst>
                      <a:ext uri="{FF2B5EF4-FFF2-40B4-BE49-F238E27FC236}">
                        <a16:creationId xmlns:a16="http://schemas.microsoft.com/office/drawing/2014/main" id="{7C4AA343-74D8-4B20-9CD6-12B52C989962}"/>
                      </a:ext>
                    </a:extLst>
                  </p:cNvPr>
                  <p:cNvPicPr/>
                  <p:nvPr/>
                </p:nvPicPr>
                <p:blipFill>
                  <a:blip r:embed="rId43"/>
                  <a:stretch>
                    <a:fillRect/>
                  </a:stretch>
                </p:blipFill>
                <p:spPr>
                  <a:xfrm>
                    <a:off x="4105767" y="1829573"/>
                    <a:ext cx="160359" cy="3960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206" name="Ink 205">
                    <a:extLst>
                      <a:ext uri="{FF2B5EF4-FFF2-40B4-BE49-F238E27FC236}">
                        <a16:creationId xmlns:a16="http://schemas.microsoft.com/office/drawing/2014/main" id="{3360D089-2A50-4B61-8DB3-5E2D2F85E0B4}"/>
                      </a:ext>
                    </a:extLst>
                  </p14:cNvPr>
                  <p14:cNvContentPartPr/>
                  <p14:nvPr/>
                </p14:nvContentPartPr>
                <p14:xfrm>
                  <a:off x="4287494" y="1763693"/>
                  <a:ext cx="36000" cy="165960"/>
                </p14:xfrm>
              </p:contentPart>
            </mc:Choice>
            <mc:Fallback>
              <p:pic>
                <p:nvPicPr>
                  <p:cNvPr id="206" name="Ink 205">
                    <a:extLst>
                      <a:ext uri="{FF2B5EF4-FFF2-40B4-BE49-F238E27FC236}">
                        <a16:creationId xmlns:a16="http://schemas.microsoft.com/office/drawing/2014/main" id="{3360D089-2A50-4B61-8DB3-5E2D2F85E0B4}"/>
                      </a:ext>
                    </a:extLst>
                  </p:cNvPr>
                  <p:cNvPicPr/>
                  <p:nvPr/>
                </p:nvPicPr>
                <p:blipFill>
                  <a:blip r:embed="rId45"/>
                  <a:stretch>
                    <a:fillRect/>
                  </a:stretch>
                </p:blipFill>
                <p:spPr>
                  <a:xfrm>
                    <a:off x="4268345" y="1744305"/>
                    <a:ext cx="73532" cy="20396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210" name="Ink 209">
                    <a:extLst>
                      <a:ext uri="{FF2B5EF4-FFF2-40B4-BE49-F238E27FC236}">
                        <a16:creationId xmlns:a16="http://schemas.microsoft.com/office/drawing/2014/main" id="{8033A5DF-8639-4F43-96CD-56A78D349EB9}"/>
                      </a:ext>
                    </a:extLst>
                  </p14:cNvPr>
                  <p14:cNvContentPartPr/>
                  <p14:nvPr/>
                </p14:nvContentPartPr>
                <p14:xfrm>
                  <a:off x="4407014" y="1815173"/>
                  <a:ext cx="126360" cy="95040"/>
                </p14:xfrm>
              </p:contentPart>
            </mc:Choice>
            <mc:Fallback>
              <p:pic>
                <p:nvPicPr>
                  <p:cNvPr id="210" name="Ink 209">
                    <a:extLst>
                      <a:ext uri="{FF2B5EF4-FFF2-40B4-BE49-F238E27FC236}">
                        <a16:creationId xmlns:a16="http://schemas.microsoft.com/office/drawing/2014/main" id="{8033A5DF-8639-4F43-96CD-56A78D349EB9}"/>
                      </a:ext>
                    </a:extLst>
                  </p:cNvPr>
                  <p:cNvPicPr/>
                  <p:nvPr/>
                </p:nvPicPr>
                <p:blipFill>
                  <a:blip r:embed="rId47"/>
                  <a:stretch>
                    <a:fillRect/>
                  </a:stretch>
                </p:blipFill>
                <p:spPr>
                  <a:xfrm>
                    <a:off x="4387634" y="1795856"/>
                    <a:ext cx="164346" cy="132901"/>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211" name="Ink 210">
                    <a:extLst>
                      <a:ext uri="{FF2B5EF4-FFF2-40B4-BE49-F238E27FC236}">
                        <a16:creationId xmlns:a16="http://schemas.microsoft.com/office/drawing/2014/main" id="{6959A325-F74D-4580-A985-2DF537CEC7BB}"/>
                      </a:ext>
                    </a:extLst>
                  </p14:cNvPr>
                  <p14:cNvContentPartPr/>
                  <p14:nvPr/>
                </p14:nvContentPartPr>
                <p14:xfrm>
                  <a:off x="4572974" y="1730573"/>
                  <a:ext cx="109440" cy="184680"/>
                </p14:xfrm>
              </p:contentPart>
            </mc:Choice>
            <mc:Fallback>
              <p:pic>
                <p:nvPicPr>
                  <p:cNvPr id="211" name="Ink 210">
                    <a:extLst>
                      <a:ext uri="{FF2B5EF4-FFF2-40B4-BE49-F238E27FC236}">
                        <a16:creationId xmlns:a16="http://schemas.microsoft.com/office/drawing/2014/main" id="{6959A325-F74D-4580-A985-2DF537CEC7BB}"/>
                      </a:ext>
                    </a:extLst>
                  </p:cNvPr>
                  <p:cNvPicPr/>
                  <p:nvPr/>
                </p:nvPicPr>
                <p:blipFill>
                  <a:blip r:embed="rId49"/>
                  <a:stretch>
                    <a:fillRect/>
                  </a:stretch>
                </p:blipFill>
                <p:spPr>
                  <a:xfrm>
                    <a:off x="4553570" y="1711174"/>
                    <a:ext cx="147472" cy="222702"/>
                  </a:xfrm>
                  <a:prstGeom prst="rect">
                    <a:avLst/>
                  </a:prstGeom>
                </p:spPr>
              </p:pic>
            </mc:Fallback>
          </mc:AlternateContent>
        </p:grpSp>
        <p:grpSp>
          <p:nvGrpSpPr>
            <p:cNvPr id="384" name="Group 383">
              <a:extLst>
                <a:ext uri="{FF2B5EF4-FFF2-40B4-BE49-F238E27FC236}">
                  <a16:creationId xmlns:a16="http://schemas.microsoft.com/office/drawing/2014/main" id="{81AD3A10-B383-4E7B-8208-79A49B051ED5}"/>
                </a:ext>
              </a:extLst>
            </p:cNvPr>
            <p:cNvGrpSpPr/>
            <p:nvPr/>
          </p:nvGrpSpPr>
          <p:grpSpPr>
            <a:xfrm>
              <a:off x="5038094" y="1674053"/>
              <a:ext cx="415440" cy="244800"/>
              <a:chOff x="5038094" y="1674053"/>
              <a:chExt cx="415440" cy="244800"/>
            </a:xfrm>
          </p:grpSpPr>
          <mc:AlternateContent xmlns:mc="http://schemas.openxmlformats.org/markup-compatibility/2006">
            <mc:Choice xmlns:p14="http://schemas.microsoft.com/office/powerpoint/2010/main" Requires="p14">
              <p:contentPart p14:bwMode="auto" r:id="rId50">
                <p14:nvContentPartPr>
                  <p14:cNvPr id="212" name="Ink 211">
                    <a:extLst>
                      <a:ext uri="{FF2B5EF4-FFF2-40B4-BE49-F238E27FC236}">
                        <a16:creationId xmlns:a16="http://schemas.microsoft.com/office/drawing/2014/main" id="{6C069B3E-A0C2-4BBD-ABCF-7AF60A0C184C}"/>
                      </a:ext>
                    </a:extLst>
                  </p14:cNvPr>
                  <p14:cNvContentPartPr/>
                  <p14:nvPr/>
                </p14:nvContentPartPr>
                <p14:xfrm>
                  <a:off x="5095694" y="1674053"/>
                  <a:ext cx="61200" cy="217800"/>
                </p14:xfrm>
              </p:contentPart>
            </mc:Choice>
            <mc:Fallback>
              <p:pic>
                <p:nvPicPr>
                  <p:cNvPr id="212" name="Ink 211">
                    <a:extLst>
                      <a:ext uri="{FF2B5EF4-FFF2-40B4-BE49-F238E27FC236}">
                        <a16:creationId xmlns:a16="http://schemas.microsoft.com/office/drawing/2014/main" id="{6C069B3E-A0C2-4BBD-ABCF-7AF60A0C184C}"/>
                      </a:ext>
                    </a:extLst>
                  </p:cNvPr>
                  <p:cNvPicPr/>
                  <p:nvPr/>
                </p:nvPicPr>
                <p:blipFill>
                  <a:blip r:embed="rId51"/>
                  <a:stretch>
                    <a:fillRect/>
                  </a:stretch>
                </p:blipFill>
                <p:spPr>
                  <a:xfrm>
                    <a:off x="5076327" y="1654607"/>
                    <a:ext cx="99159" cy="255915"/>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213" name="Ink 212">
                    <a:extLst>
                      <a:ext uri="{FF2B5EF4-FFF2-40B4-BE49-F238E27FC236}">
                        <a16:creationId xmlns:a16="http://schemas.microsoft.com/office/drawing/2014/main" id="{F8EF9749-D6D2-4879-BAD0-BCD6CA478CAB}"/>
                      </a:ext>
                    </a:extLst>
                  </p14:cNvPr>
                  <p14:cNvContentPartPr/>
                  <p14:nvPr/>
                </p14:nvContentPartPr>
                <p14:xfrm>
                  <a:off x="5038094" y="1765493"/>
                  <a:ext cx="172800" cy="41040"/>
                </p14:xfrm>
              </p:contentPart>
            </mc:Choice>
            <mc:Fallback>
              <p:pic>
                <p:nvPicPr>
                  <p:cNvPr id="213" name="Ink 212">
                    <a:extLst>
                      <a:ext uri="{FF2B5EF4-FFF2-40B4-BE49-F238E27FC236}">
                        <a16:creationId xmlns:a16="http://schemas.microsoft.com/office/drawing/2014/main" id="{F8EF9749-D6D2-4879-BAD0-BCD6CA478CAB}"/>
                      </a:ext>
                    </a:extLst>
                  </p:cNvPr>
                  <p:cNvPicPr/>
                  <p:nvPr/>
                </p:nvPicPr>
                <p:blipFill>
                  <a:blip r:embed="rId53"/>
                  <a:stretch>
                    <a:fillRect/>
                  </a:stretch>
                </p:blipFill>
                <p:spPr>
                  <a:xfrm>
                    <a:off x="5018635" y="1746135"/>
                    <a:ext cx="210941" cy="78983"/>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214" name="Ink 213">
                    <a:extLst>
                      <a:ext uri="{FF2B5EF4-FFF2-40B4-BE49-F238E27FC236}">
                        <a16:creationId xmlns:a16="http://schemas.microsoft.com/office/drawing/2014/main" id="{0AABB0D0-E78E-45B7-BAD3-6DA77159B8A1}"/>
                      </a:ext>
                    </a:extLst>
                  </p14:cNvPr>
                  <p14:cNvContentPartPr/>
                  <p14:nvPr/>
                </p14:nvContentPartPr>
                <p14:xfrm>
                  <a:off x="5220974" y="1676213"/>
                  <a:ext cx="109440" cy="223560"/>
                </p14:xfrm>
              </p:contentPart>
            </mc:Choice>
            <mc:Fallback>
              <p:pic>
                <p:nvPicPr>
                  <p:cNvPr id="214" name="Ink 213">
                    <a:extLst>
                      <a:ext uri="{FF2B5EF4-FFF2-40B4-BE49-F238E27FC236}">
                        <a16:creationId xmlns:a16="http://schemas.microsoft.com/office/drawing/2014/main" id="{0AABB0D0-E78E-45B7-BAD3-6DA77159B8A1}"/>
                      </a:ext>
                    </a:extLst>
                  </p:cNvPr>
                  <p:cNvPicPr/>
                  <p:nvPr/>
                </p:nvPicPr>
                <p:blipFill>
                  <a:blip r:embed="rId55"/>
                  <a:stretch>
                    <a:fillRect/>
                  </a:stretch>
                </p:blipFill>
                <p:spPr>
                  <a:xfrm>
                    <a:off x="5201570" y="1656807"/>
                    <a:ext cx="147472" cy="261596"/>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215" name="Ink 214">
                    <a:extLst>
                      <a:ext uri="{FF2B5EF4-FFF2-40B4-BE49-F238E27FC236}">
                        <a16:creationId xmlns:a16="http://schemas.microsoft.com/office/drawing/2014/main" id="{075A6280-18D3-402B-A513-B92770BFFC47}"/>
                      </a:ext>
                    </a:extLst>
                  </p14:cNvPr>
                  <p14:cNvContentPartPr/>
                  <p14:nvPr/>
                </p14:nvContentPartPr>
                <p14:xfrm>
                  <a:off x="5362814" y="1764053"/>
                  <a:ext cx="90720" cy="154800"/>
                </p14:xfrm>
              </p:contentPart>
            </mc:Choice>
            <mc:Fallback>
              <p:pic>
                <p:nvPicPr>
                  <p:cNvPr id="215" name="Ink 214">
                    <a:extLst>
                      <a:ext uri="{FF2B5EF4-FFF2-40B4-BE49-F238E27FC236}">
                        <a16:creationId xmlns:a16="http://schemas.microsoft.com/office/drawing/2014/main" id="{075A6280-18D3-402B-A513-B92770BFFC47}"/>
                      </a:ext>
                    </a:extLst>
                  </p:cNvPr>
                  <p:cNvPicPr/>
                  <p:nvPr/>
                </p:nvPicPr>
                <p:blipFill>
                  <a:blip r:embed="rId57"/>
                  <a:stretch>
                    <a:fillRect/>
                  </a:stretch>
                </p:blipFill>
                <p:spPr>
                  <a:xfrm>
                    <a:off x="5343429" y="1744703"/>
                    <a:ext cx="128714" cy="192726"/>
                  </a:xfrm>
                  <a:prstGeom prst="rect">
                    <a:avLst/>
                  </a:prstGeom>
                </p:spPr>
              </p:pic>
            </mc:Fallback>
          </mc:AlternateContent>
        </p:grpSp>
        <p:grpSp>
          <p:nvGrpSpPr>
            <p:cNvPr id="387" name="Group 386">
              <a:extLst>
                <a:ext uri="{FF2B5EF4-FFF2-40B4-BE49-F238E27FC236}">
                  <a16:creationId xmlns:a16="http://schemas.microsoft.com/office/drawing/2014/main" id="{CEEA2627-EB42-4D87-AFA6-FACA031D5B92}"/>
                </a:ext>
              </a:extLst>
            </p:cNvPr>
            <p:cNvGrpSpPr/>
            <p:nvPr/>
          </p:nvGrpSpPr>
          <p:grpSpPr>
            <a:xfrm>
              <a:off x="5842694" y="1678733"/>
              <a:ext cx="884880" cy="250920"/>
              <a:chOff x="5842694" y="1678733"/>
              <a:chExt cx="884880" cy="250920"/>
            </a:xfrm>
          </p:grpSpPr>
          <mc:AlternateContent xmlns:mc="http://schemas.openxmlformats.org/markup-compatibility/2006">
            <mc:Choice xmlns:p14="http://schemas.microsoft.com/office/powerpoint/2010/main" Requires="p14">
              <p:contentPart p14:bwMode="auto" r:id="rId58">
                <p14:nvContentPartPr>
                  <p14:cNvPr id="216" name="Ink 215">
                    <a:extLst>
                      <a:ext uri="{FF2B5EF4-FFF2-40B4-BE49-F238E27FC236}">
                        <a16:creationId xmlns:a16="http://schemas.microsoft.com/office/drawing/2014/main" id="{52A953B6-6CE6-4232-B8FE-340053FFC9A9}"/>
                      </a:ext>
                    </a:extLst>
                  </p14:cNvPr>
                  <p14:cNvContentPartPr/>
                  <p14:nvPr/>
                </p14:nvContentPartPr>
                <p14:xfrm>
                  <a:off x="5842694" y="1775933"/>
                  <a:ext cx="121320" cy="148320"/>
                </p14:xfrm>
              </p:contentPart>
            </mc:Choice>
            <mc:Fallback>
              <p:pic>
                <p:nvPicPr>
                  <p:cNvPr id="216" name="Ink 215">
                    <a:extLst>
                      <a:ext uri="{FF2B5EF4-FFF2-40B4-BE49-F238E27FC236}">
                        <a16:creationId xmlns:a16="http://schemas.microsoft.com/office/drawing/2014/main" id="{52A953B6-6CE6-4232-B8FE-340053FFC9A9}"/>
                      </a:ext>
                    </a:extLst>
                  </p:cNvPr>
                  <p:cNvPicPr/>
                  <p:nvPr/>
                </p:nvPicPr>
                <p:blipFill>
                  <a:blip r:embed="rId59"/>
                  <a:stretch>
                    <a:fillRect/>
                  </a:stretch>
                </p:blipFill>
                <p:spPr>
                  <a:xfrm>
                    <a:off x="5823252" y="1756519"/>
                    <a:ext cx="159427" cy="186371"/>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217" name="Ink 216">
                    <a:extLst>
                      <a:ext uri="{FF2B5EF4-FFF2-40B4-BE49-F238E27FC236}">
                        <a16:creationId xmlns:a16="http://schemas.microsoft.com/office/drawing/2014/main" id="{117889FC-7F4F-4CFB-9C5F-7B08F15F048B}"/>
                      </a:ext>
                    </a:extLst>
                  </p14:cNvPr>
                  <p14:cNvContentPartPr/>
                  <p14:nvPr/>
                </p14:nvContentPartPr>
                <p14:xfrm>
                  <a:off x="6014774" y="1813733"/>
                  <a:ext cx="99720" cy="95760"/>
                </p14:xfrm>
              </p:contentPart>
            </mc:Choice>
            <mc:Fallback>
              <p:pic>
                <p:nvPicPr>
                  <p:cNvPr id="217" name="Ink 216">
                    <a:extLst>
                      <a:ext uri="{FF2B5EF4-FFF2-40B4-BE49-F238E27FC236}">
                        <a16:creationId xmlns:a16="http://schemas.microsoft.com/office/drawing/2014/main" id="{117889FC-7F4F-4CFB-9C5F-7B08F15F048B}"/>
                      </a:ext>
                    </a:extLst>
                  </p:cNvPr>
                  <p:cNvPicPr/>
                  <p:nvPr/>
                </p:nvPicPr>
                <p:blipFill>
                  <a:blip r:embed="rId61"/>
                  <a:stretch>
                    <a:fillRect/>
                  </a:stretch>
                </p:blipFill>
                <p:spPr>
                  <a:xfrm>
                    <a:off x="5995448" y="1794427"/>
                    <a:ext cx="137598" cy="133601"/>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218" name="Ink 217">
                    <a:extLst>
                      <a:ext uri="{FF2B5EF4-FFF2-40B4-BE49-F238E27FC236}">
                        <a16:creationId xmlns:a16="http://schemas.microsoft.com/office/drawing/2014/main" id="{C28D6DB9-34D4-4149-80F9-E09320DF8F8F}"/>
                      </a:ext>
                    </a:extLst>
                  </p14:cNvPr>
                  <p14:cNvContentPartPr/>
                  <p14:nvPr/>
                </p14:nvContentPartPr>
                <p14:xfrm>
                  <a:off x="6203774" y="1825253"/>
                  <a:ext cx="15840" cy="96120"/>
                </p14:xfrm>
              </p:contentPart>
            </mc:Choice>
            <mc:Fallback>
              <p:pic>
                <p:nvPicPr>
                  <p:cNvPr id="218" name="Ink 217">
                    <a:extLst>
                      <a:ext uri="{FF2B5EF4-FFF2-40B4-BE49-F238E27FC236}">
                        <a16:creationId xmlns:a16="http://schemas.microsoft.com/office/drawing/2014/main" id="{C28D6DB9-34D4-4149-80F9-E09320DF8F8F}"/>
                      </a:ext>
                    </a:extLst>
                  </p:cNvPr>
                  <p:cNvPicPr/>
                  <p:nvPr/>
                </p:nvPicPr>
                <p:blipFill>
                  <a:blip r:embed="rId63"/>
                  <a:stretch>
                    <a:fillRect/>
                  </a:stretch>
                </p:blipFill>
                <p:spPr>
                  <a:xfrm>
                    <a:off x="6184917" y="1805874"/>
                    <a:ext cx="52800" cy="134103"/>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219" name="Ink 218">
                    <a:extLst>
                      <a:ext uri="{FF2B5EF4-FFF2-40B4-BE49-F238E27FC236}">
                        <a16:creationId xmlns:a16="http://schemas.microsoft.com/office/drawing/2014/main" id="{032A7AE8-FD17-401A-B989-17AACC31B8F5}"/>
                      </a:ext>
                    </a:extLst>
                  </p14:cNvPr>
                  <p14:cNvContentPartPr/>
                  <p14:nvPr/>
                </p14:nvContentPartPr>
                <p14:xfrm>
                  <a:off x="6194774" y="1727333"/>
                  <a:ext cx="8280" cy="22320"/>
                </p14:xfrm>
              </p:contentPart>
            </mc:Choice>
            <mc:Fallback>
              <p:pic>
                <p:nvPicPr>
                  <p:cNvPr id="219" name="Ink 218">
                    <a:extLst>
                      <a:ext uri="{FF2B5EF4-FFF2-40B4-BE49-F238E27FC236}">
                        <a16:creationId xmlns:a16="http://schemas.microsoft.com/office/drawing/2014/main" id="{032A7AE8-FD17-401A-B989-17AACC31B8F5}"/>
                      </a:ext>
                    </a:extLst>
                  </p:cNvPr>
                  <p:cNvPicPr/>
                  <p:nvPr/>
                </p:nvPicPr>
                <p:blipFill>
                  <a:blip r:embed="rId65"/>
                  <a:stretch>
                    <a:fillRect/>
                  </a:stretch>
                </p:blipFill>
                <p:spPr>
                  <a:xfrm>
                    <a:off x="6175956" y="1708092"/>
                    <a:ext cx="45164" cy="60033"/>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220" name="Ink 219">
                    <a:extLst>
                      <a:ext uri="{FF2B5EF4-FFF2-40B4-BE49-F238E27FC236}">
                        <a16:creationId xmlns:a16="http://schemas.microsoft.com/office/drawing/2014/main" id="{77E6F98F-0D76-4479-B57D-3219C876BD11}"/>
                      </a:ext>
                    </a:extLst>
                  </p14:cNvPr>
                  <p14:cNvContentPartPr/>
                  <p14:nvPr/>
                </p14:nvContentPartPr>
                <p14:xfrm>
                  <a:off x="6307454" y="1678733"/>
                  <a:ext cx="132120" cy="250920"/>
                </p14:xfrm>
              </p:contentPart>
            </mc:Choice>
            <mc:Fallback>
              <p:pic>
                <p:nvPicPr>
                  <p:cNvPr id="220" name="Ink 219">
                    <a:extLst>
                      <a:ext uri="{FF2B5EF4-FFF2-40B4-BE49-F238E27FC236}">
                        <a16:creationId xmlns:a16="http://schemas.microsoft.com/office/drawing/2014/main" id="{77E6F98F-0D76-4479-B57D-3219C876BD11}"/>
                      </a:ext>
                    </a:extLst>
                  </p:cNvPr>
                  <p:cNvPicPr/>
                  <p:nvPr/>
                </p:nvPicPr>
                <p:blipFill>
                  <a:blip r:embed="rId67"/>
                  <a:stretch>
                    <a:fillRect/>
                  </a:stretch>
                </p:blipFill>
                <p:spPr>
                  <a:xfrm>
                    <a:off x="6288025" y="1659312"/>
                    <a:ext cx="170202" cy="288985"/>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221" name="Ink 220">
                    <a:extLst>
                      <a:ext uri="{FF2B5EF4-FFF2-40B4-BE49-F238E27FC236}">
                        <a16:creationId xmlns:a16="http://schemas.microsoft.com/office/drawing/2014/main" id="{A24DAC40-FC82-4D4B-8CE4-4ED5BCBD2D80}"/>
                      </a:ext>
                    </a:extLst>
                  </p14:cNvPr>
                  <p14:cNvContentPartPr/>
                  <p14:nvPr/>
                </p14:nvContentPartPr>
                <p14:xfrm>
                  <a:off x="6464774" y="1782053"/>
                  <a:ext cx="115920" cy="122760"/>
                </p14:xfrm>
              </p:contentPart>
            </mc:Choice>
            <mc:Fallback>
              <p:pic>
                <p:nvPicPr>
                  <p:cNvPr id="221" name="Ink 220">
                    <a:extLst>
                      <a:ext uri="{FF2B5EF4-FFF2-40B4-BE49-F238E27FC236}">
                        <a16:creationId xmlns:a16="http://schemas.microsoft.com/office/drawing/2014/main" id="{A24DAC40-FC82-4D4B-8CE4-4ED5BCBD2D80}"/>
                      </a:ext>
                    </a:extLst>
                  </p:cNvPr>
                  <p:cNvPicPr/>
                  <p:nvPr/>
                </p:nvPicPr>
                <p:blipFill>
                  <a:blip r:embed="rId69"/>
                  <a:stretch>
                    <a:fillRect/>
                  </a:stretch>
                </p:blipFill>
                <p:spPr>
                  <a:xfrm>
                    <a:off x="6445324" y="1762629"/>
                    <a:ext cx="154041" cy="160831"/>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222" name="Ink 221">
                    <a:extLst>
                      <a:ext uri="{FF2B5EF4-FFF2-40B4-BE49-F238E27FC236}">
                        <a16:creationId xmlns:a16="http://schemas.microsoft.com/office/drawing/2014/main" id="{A6EDAB20-649C-45F3-8512-78AFB6C09796}"/>
                      </a:ext>
                    </a:extLst>
                  </p14:cNvPr>
                  <p14:cNvContentPartPr/>
                  <p14:nvPr/>
                </p14:nvContentPartPr>
                <p14:xfrm>
                  <a:off x="6648014" y="1796453"/>
                  <a:ext cx="79560" cy="112680"/>
                </p14:xfrm>
              </p:contentPart>
            </mc:Choice>
            <mc:Fallback>
              <p:pic>
                <p:nvPicPr>
                  <p:cNvPr id="222" name="Ink 221">
                    <a:extLst>
                      <a:ext uri="{FF2B5EF4-FFF2-40B4-BE49-F238E27FC236}">
                        <a16:creationId xmlns:a16="http://schemas.microsoft.com/office/drawing/2014/main" id="{A6EDAB20-649C-45F3-8512-78AFB6C09796}"/>
                      </a:ext>
                    </a:extLst>
                  </p:cNvPr>
                  <p:cNvPicPr/>
                  <p:nvPr/>
                </p:nvPicPr>
                <p:blipFill>
                  <a:blip r:embed="rId71"/>
                  <a:stretch>
                    <a:fillRect/>
                  </a:stretch>
                </p:blipFill>
                <p:spPr>
                  <a:xfrm>
                    <a:off x="6628703" y="1777025"/>
                    <a:ext cx="117409" cy="150758"/>
                  </a:xfrm>
                  <a:prstGeom prst="rect">
                    <a:avLst/>
                  </a:prstGeom>
                </p:spPr>
              </p:pic>
            </mc:Fallback>
          </mc:AlternateContent>
        </p:grpSp>
        <mc:AlternateContent xmlns:mc="http://schemas.openxmlformats.org/markup-compatibility/2006">
          <mc:Choice xmlns:p14="http://schemas.microsoft.com/office/powerpoint/2010/main" Requires="p14">
            <p:contentPart p14:bwMode="auto" r:id="rId72">
              <p14:nvContentPartPr>
                <p14:cNvPr id="388" name="Ink 387">
                  <a:extLst>
                    <a:ext uri="{FF2B5EF4-FFF2-40B4-BE49-F238E27FC236}">
                      <a16:creationId xmlns:a16="http://schemas.microsoft.com/office/drawing/2014/main" id="{06FC0041-22EC-4F9E-8BDE-1449A39ECF4E}"/>
                    </a:ext>
                  </a:extLst>
                </p14:cNvPr>
                <p14:cNvContentPartPr/>
                <p14:nvPr/>
              </p14:nvContentPartPr>
              <p14:xfrm>
                <a:off x="6772574" y="1813733"/>
                <a:ext cx="111240" cy="313200"/>
              </p14:xfrm>
            </p:contentPart>
          </mc:Choice>
          <mc:Fallback>
            <p:pic>
              <p:nvPicPr>
                <p:cNvPr id="388" name="Ink 387">
                  <a:extLst>
                    <a:ext uri="{FF2B5EF4-FFF2-40B4-BE49-F238E27FC236}">
                      <a16:creationId xmlns:a16="http://schemas.microsoft.com/office/drawing/2014/main" id="{06FC0041-22EC-4F9E-8BDE-1449A39ECF4E}"/>
                    </a:ext>
                  </a:extLst>
                </p:cNvPr>
                <p:cNvPicPr/>
                <p:nvPr/>
              </p:nvPicPr>
              <p:blipFill>
                <a:blip r:embed="rId73"/>
                <a:stretch>
                  <a:fillRect/>
                </a:stretch>
              </p:blipFill>
              <p:spPr>
                <a:xfrm>
                  <a:off x="6753261" y="1794304"/>
                  <a:ext cx="149093" cy="351281"/>
                </a:xfrm>
                <a:prstGeom prst="rect">
                  <a:avLst/>
                </a:prstGeom>
              </p:spPr>
            </p:pic>
          </mc:Fallback>
        </mc:AlternateContent>
        <p:grpSp>
          <p:nvGrpSpPr>
            <p:cNvPr id="392" name="Group 391">
              <a:extLst>
                <a:ext uri="{FF2B5EF4-FFF2-40B4-BE49-F238E27FC236}">
                  <a16:creationId xmlns:a16="http://schemas.microsoft.com/office/drawing/2014/main" id="{535BEA12-0D57-44DF-97F6-2663341B9C0D}"/>
                </a:ext>
              </a:extLst>
            </p:cNvPr>
            <p:cNvGrpSpPr/>
            <p:nvPr/>
          </p:nvGrpSpPr>
          <p:grpSpPr>
            <a:xfrm>
              <a:off x="7235174" y="1662173"/>
              <a:ext cx="440280" cy="264240"/>
              <a:chOff x="7235174" y="1662173"/>
              <a:chExt cx="440280" cy="264240"/>
            </a:xfrm>
          </p:grpSpPr>
          <mc:AlternateContent xmlns:mc="http://schemas.openxmlformats.org/markup-compatibility/2006">
            <mc:Choice xmlns:p14="http://schemas.microsoft.com/office/powerpoint/2010/main" Requires="p14">
              <p:contentPart p14:bwMode="auto" r:id="rId74">
                <p14:nvContentPartPr>
                  <p14:cNvPr id="389" name="Ink 388">
                    <a:extLst>
                      <a:ext uri="{FF2B5EF4-FFF2-40B4-BE49-F238E27FC236}">
                        <a16:creationId xmlns:a16="http://schemas.microsoft.com/office/drawing/2014/main" id="{FDA43AD6-26F8-4E85-AB3A-74C8D547CA6F}"/>
                      </a:ext>
                    </a:extLst>
                  </p14:cNvPr>
                  <p14:cNvContentPartPr/>
                  <p14:nvPr/>
                </p14:nvContentPartPr>
                <p14:xfrm>
                  <a:off x="7339934" y="1662173"/>
                  <a:ext cx="84960" cy="248040"/>
                </p14:xfrm>
              </p:contentPart>
            </mc:Choice>
            <mc:Fallback>
              <p:pic>
                <p:nvPicPr>
                  <p:cNvPr id="389" name="Ink 388">
                    <a:extLst>
                      <a:ext uri="{FF2B5EF4-FFF2-40B4-BE49-F238E27FC236}">
                        <a16:creationId xmlns:a16="http://schemas.microsoft.com/office/drawing/2014/main" id="{FDA43AD6-26F8-4E85-AB3A-74C8D547CA6F}"/>
                      </a:ext>
                    </a:extLst>
                  </p:cNvPr>
                  <p:cNvPicPr/>
                  <p:nvPr/>
                </p:nvPicPr>
                <p:blipFill>
                  <a:blip r:embed="rId75"/>
                  <a:stretch>
                    <a:fillRect/>
                  </a:stretch>
                </p:blipFill>
                <p:spPr>
                  <a:xfrm>
                    <a:off x="7320625" y="1642795"/>
                    <a:ext cx="122806" cy="286021"/>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390" name="Ink 389">
                    <a:extLst>
                      <a:ext uri="{FF2B5EF4-FFF2-40B4-BE49-F238E27FC236}">
                        <a16:creationId xmlns:a16="http://schemas.microsoft.com/office/drawing/2014/main" id="{C177B470-1423-4D3F-A66F-077A65750740}"/>
                      </a:ext>
                    </a:extLst>
                  </p14:cNvPr>
                  <p14:cNvContentPartPr/>
                  <p14:nvPr/>
                </p14:nvContentPartPr>
                <p14:xfrm>
                  <a:off x="7235174" y="1789253"/>
                  <a:ext cx="301680" cy="104040"/>
                </p14:xfrm>
              </p:contentPart>
            </mc:Choice>
            <mc:Fallback>
              <p:pic>
                <p:nvPicPr>
                  <p:cNvPr id="390" name="Ink 389">
                    <a:extLst>
                      <a:ext uri="{FF2B5EF4-FFF2-40B4-BE49-F238E27FC236}">
                        <a16:creationId xmlns:a16="http://schemas.microsoft.com/office/drawing/2014/main" id="{C177B470-1423-4D3F-A66F-077A65750740}"/>
                      </a:ext>
                    </a:extLst>
                  </p:cNvPr>
                  <p:cNvPicPr/>
                  <p:nvPr/>
                </p:nvPicPr>
                <p:blipFill>
                  <a:blip r:embed="rId77"/>
                  <a:stretch>
                    <a:fillRect/>
                  </a:stretch>
                </p:blipFill>
                <p:spPr>
                  <a:xfrm>
                    <a:off x="7215786" y="1769843"/>
                    <a:ext cx="339681" cy="142084"/>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391" name="Ink 390">
                    <a:extLst>
                      <a:ext uri="{FF2B5EF4-FFF2-40B4-BE49-F238E27FC236}">
                        <a16:creationId xmlns:a16="http://schemas.microsoft.com/office/drawing/2014/main" id="{41A92650-B6B1-48AC-9E4E-6C3353ADD67D}"/>
                      </a:ext>
                    </a:extLst>
                  </p14:cNvPr>
                  <p14:cNvContentPartPr/>
                  <p14:nvPr/>
                </p14:nvContentPartPr>
                <p14:xfrm>
                  <a:off x="7600934" y="1799333"/>
                  <a:ext cx="74520" cy="127080"/>
                </p14:xfrm>
              </p:contentPart>
            </mc:Choice>
            <mc:Fallback>
              <p:pic>
                <p:nvPicPr>
                  <p:cNvPr id="391" name="Ink 390">
                    <a:extLst>
                      <a:ext uri="{FF2B5EF4-FFF2-40B4-BE49-F238E27FC236}">
                        <a16:creationId xmlns:a16="http://schemas.microsoft.com/office/drawing/2014/main" id="{41A92650-B6B1-48AC-9E4E-6C3353ADD67D}"/>
                      </a:ext>
                    </a:extLst>
                  </p:cNvPr>
                  <p:cNvPicPr/>
                  <p:nvPr/>
                </p:nvPicPr>
                <p:blipFill>
                  <a:blip r:embed="rId79"/>
                  <a:stretch>
                    <a:fillRect/>
                  </a:stretch>
                </p:blipFill>
                <p:spPr>
                  <a:xfrm>
                    <a:off x="7581528" y="1779961"/>
                    <a:ext cx="112556" cy="165049"/>
                  </a:xfrm>
                  <a:prstGeom prst="rect">
                    <a:avLst/>
                  </a:prstGeom>
                </p:spPr>
              </p:pic>
            </mc:Fallback>
          </mc:AlternateContent>
        </p:grpSp>
        <mc:AlternateContent xmlns:mc="http://schemas.openxmlformats.org/markup-compatibility/2006">
          <mc:Choice xmlns:p14="http://schemas.microsoft.com/office/powerpoint/2010/main" Requires="p14">
            <p:contentPart p14:bwMode="auto" r:id="rId80">
              <p14:nvContentPartPr>
                <p14:cNvPr id="398" name="Ink 397">
                  <a:extLst>
                    <a:ext uri="{FF2B5EF4-FFF2-40B4-BE49-F238E27FC236}">
                      <a16:creationId xmlns:a16="http://schemas.microsoft.com/office/drawing/2014/main" id="{21CBA09C-5C7C-4E2B-AFDA-0E680586F998}"/>
                    </a:ext>
                  </a:extLst>
                </p14:cNvPr>
                <p14:cNvContentPartPr/>
                <p14:nvPr/>
              </p14:nvContentPartPr>
              <p14:xfrm>
                <a:off x="4645334" y="2795591"/>
                <a:ext cx="66600" cy="262800"/>
              </p14:xfrm>
            </p:contentPart>
          </mc:Choice>
          <mc:Fallback>
            <p:pic>
              <p:nvPicPr>
                <p:cNvPr id="398" name="Ink 397">
                  <a:extLst>
                    <a:ext uri="{FF2B5EF4-FFF2-40B4-BE49-F238E27FC236}">
                      <a16:creationId xmlns:a16="http://schemas.microsoft.com/office/drawing/2014/main" id="{21CBA09C-5C7C-4E2B-AFDA-0E680586F998}"/>
                    </a:ext>
                  </a:extLst>
                </p:cNvPr>
                <p:cNvPicPr/>
                <p:nvPr/>
              </p:nvPicPr>
              <p:blipFill>
                <a:blip r:embed="rId81"/>
                <a:stretch>
                  <a:fillRect/>
                </a:stretch>
              </p:blipFill>
              <p:spPr>
                <a:xfrm>
                  <a:off x="4625974" y="2776153"/>
                  <a:ext cx="104547" cy="300898"/>
                </a:xfrm>
                <a:prstGeom prst="rect">
                  <a:avLst/>
                </a:prstGeom>
              </p:spPr>
            </p:pic>
          </mc:Fallback>
        </mc:AlternateContent>
        <p:grpSp>
          <p:nvGrpSpPr>
            <p:cNvPr id="407" name="Group 406">
              <a:extLst>
                <a:ext uri="{FF2B5EF4-FFF2-40B4-BE49-F238E27FC236}">
                  <a16:creationId xmlns:a16="http://schemas.microsoft.com/office/drawing/2014/main" id="{7FB96F2D-C54C-421F-940E-AEFB5EBB996C}"/>
                </a:ext>
              </a:extLst>
            </p:cNvPr>
            <p:cNvGrpSpPr/>
            <p:nvPr/>
          </p:nvGrpSpPr>
          <p:grpSpPr>
            <a:xfrm>
              <a:off x="4897694" y="2907911"/>
              <a:ext cx="141120" cy="55800"/>
              <a:chOff x="4897694" y="2907911"/>
              <a:chExt cx="141120" cy="55800"/>
            </a:xfrm>
          </p:grpSpPr>
          <mc:AlternateContent xmlns:mc="http://schemas.openxmlformats.org/markup-compatibility/2006">
            <mc:Choice xmlns:p14="http://schemas.microsoft.com/office/powerpoint/2010/main" Requires="p14">
              <p:contentPart p14:bwMode="auto" r:id="rId82">
                <p14:nvContentPartPr>
                  <p14:cNvPr id="399" name="Ink 398">
                    <a:extLst>
                      <a:ext uri="{FF2B5EF4-FFF2-40B4-BE49-F238E27FC236}">
                        <a16:creationId xmlns:a16="http://schemas.microsoft.com/office/drawing/2014/main" id="{CDF62D91-D04A-40EF-9ADD-E94760D05237}"/>
                      </a:ext>
                    </a:extLst>
                  </p14:cNvPr>
                  <p14:cNvContentPartPr/>
                  <p14:nvPr/>
                </p14:nvContentPartPr>
                <p14:xfrm>
                  <a:off x="4920734" y="2907911"/>
                  <a:ext cx="77760" cy="9000"/>
                </p14:xfrm>
              </p:contentPart>
            </mc:Choice>
            <mc:Fallback>
              <p:pic>
                <p:nvPicPr>
                  <p:cNvPr id="399" name="Ink 398">
                    <a:extLst>
                      <a:ext uri="{FF2B5EF4-FFF2-40B4-BE49-F238E27FC236}">
                        <a16:creationId xmlns:a16="http://schemas.microsoft.com/office/drawing/2014/main" id="{CDF62D91-D04A-40EF-9ADD-E94760D05237}"/>
                      </a:ext>
                    </a:extLst>
                  </p:cNvPr>
                  <p:cNvPicPr/>
                  <p:nvPr/>
                </p:nvPicPr>
                <p:blipFill>
                  <a:blip r:embed="rId83"/>
                  <a:stretch>
                    <a:fillRect/>
                  </a:stretch>
                </p:blipFill>
                <p:spPr>
                  <a:xfrm>
                    <a:off x="4901294" y="2889161"/>
                    <a:ext cx="115862" cy="45750"/>
                  </a:xfrm>
                  <a:prstGeom prst="rect">
                    <a:avLst/>
                  </a:prstGeom>
                </p:spPr>
              </p:pic>
            </mc:Fallback>
          </mc:AlternateContent>
          <mc:AlternateContent xmlns:mc="http://schemas.openxmlformats.org/markup-compatibility/2006">
            <mc:Choice xmlns:p14="http://schemas.microsoft.com/office/powerpoint/2010/main" Requires="p14">
              <p:contentPart p14:bwMode="auto" r:id="rId84">
                <p14:nvContentPartPr>
                  <p14:cNvPr id="400" name="Ink 399">
                    <a:extLst>
                      <a:ext uri="{FF2B5EF4-FFF2-40B4-BE49-F238E27FC236}">
                        <a16:creationId xmlns:a16="http://schemas.microsoft.com/office/drawing/2014/main" id="{7920D73D-CD4C-44B0-9B81-E6D692A75E4B}"/>
                      </a:ext>
                    </a:extLst>
                  </p14:cNvPr>
                  <p14:cNvContentPartPr/>
                  <p14:nvPr/>
                </p14:nvContentPartPr>
                <p14:xfrm>
                  <a:off x="4897694" y="2952551"/>
                  <a:ext cx="141120" cy="11160"/>
                </p14:xfrm>
              </p:contentPart>
            </mc:Choice>
            <mc:Fallback>
              <p:pic>
                <p:nvPicPr>
                  <p:cNvPr id="400" name="Ink 399">
                    <a:extLst>
                      <a:ext uri="{FF2B5EF4-FFF2-40B4-BE49-F238E27FC236}">
                        <a16:creationId xmlns:a16="http://schemas.microsoft.com/office/drawing/2014/main" id="{7920D73D-CD4C-44B0-9B81-E6D692A75E4B}"/>
                      </a:ext>
                    </a:extLst>
                  </p:cNvPr>
                  <p:cNvPicPr/>
                  <p:nvPr/>
                </p:nvPicPr>
                <p:blipFill>
                  <a:blip r:embed="rId85"/>
                  <a:stretch>
                    <a:fillRect/>
                  </a:stretch>
                </p:blipFill>
                <p:spPr>
                  <a:xfrm>
                    <a:off x="4878309" y="2933951"/>
                    <a:ext cx="179114" cy="47616"/>
                  </a:xfrm>
                  <a:prstGeom prst="rect">
                    <a:avLst/>
                  </a:prstGeom>
                </p:spPr>
              </p:pic>
            </mc:Fallback>
          </mc:AlternateContent>
        </p:grpSp>
        <mc:AlternateContent xmlns:mc="http://schemas.openxmlformats.org/markup-compatibility/2006">
          <mc:Choice xmlns:p14="http://schemas.microsoft.com/office/powerpoint/2010/main" Requires="p14">
            <p:contentPart p14:bwMode="auto" r:id="rId86">
              <p14:nvContentPartPr>
                <p14:cNvPr id="421" name="Ink 420">
                  <a:extLst>
                    <a:ext uri="{FF2B5EF4-FFF2-40B4-BE49-F238E27FC236}">
                      <a16:creationId xmlns:a16="http://schemas.microsoft.com/office/drawing/2014/main" id="{7A7889C3-54DF-4FC3-930E-CEC7BC851827}"/>
                    </a:ext>
                  </a:extLst>
                </p14:cNvPr>
                <p14:cNvContentPartPr/>
                <p14:nvPr/>
              </p14:nvContentPartPr>
              <p14:xfrm>
                <a:off x="5817283" y="2893016"/>
                <a:ext cx="182160" cy="21600"/>
              </p14:xfrm>
            </p:contentPart>
          </mc:Choice>
          <mc:Fallback>
            <p:pic>
              <p:nvPicPr>
                <p:cNvPr id="421" name="Ink 420">
                  <a:extLst>
                    <a:ext uri="{FF2B5EF4-FFF2-40B4-BE49-F238E27FC236}">
                      <a16:creationId xmlns:a16="http://schemas.microsoft.com/office/drawing/2014/main" id="{7A7889C3-54DF-4FC3-930E-CEC7BC851827}"/>
                    </a:ext>
                  </a:extLst>
                </p:cNvPr>
                <p:cNvPicPr/>
                <p:nvPr/>
              </p:nvPicPr>
              <p:blipFill>
                <a:blip r:embed="rId87"/>
                <a:stretch>
                  <a:fillRect/>
                </a:stretch>
              </p:blipFill>
              <p:spPr>
                <a:xfrm>
                  <a:off x="5797904" y="2873730"/>
                  <a:ext cx="220142" cy="59400"/>
                </a:xfrm>
                <a:prstGeom prst="rect">
                  <a:avLst/>
                </a:prstGeom>
              </p:spPr>
            </p:pic>
          </mc:Fallback>
        </mc:AlternateContent>
        <mc:AlternateContent xmlns:mc="http://schemas.openxmlformats.org/markup-compatibility/2006">
          <mc:Choice xmlns:p14="http://schemas.microsoft.com/office/powerpoint/2010/main" Requires="p14">
            <p:contentPart p14:bwMode="auto" r:id="rId88">
              <p14:nvContentPartPr>
                <p14:cNvPr id="422" name="Ink 421">
                  <a:extLst>
                    <a:ext uri="{FF2B5EF4-FFF2-40B4-BE49-F238E27FC236}">
                      <a16:creationId xmlns:a16="http://schemas.microsoft.com/office/drawing/2014/main" id="{C7DE22FA-5A3E-46A9-B802-38D9BB89D605}"/>
                    </a:ext>
                  </a:extLst>
                </p14:cNvPr>
                <p14:cNvContentPartPr/>
                <p14:nvPr/>
              </p14:nvContentPartPr>
              <p14:xfrm>
                <a:off x="5644483" y="3132776"/>
                <a:ext cx="1873800" cy="57600"/>
              </p14:xfrm>
            </p:contentPart>
          </mc:Choice>
          <mc:Fallback>
            <p:pic>
              <p:nvPicPr>
                <p:cNvPr id="422" name="Ink 421">
                  <a:extLst>
                    <a:ext uri="{FF2B5EF4-FFF2-40B4-BE49-F238E27FC236}">
                      <a16:creationId xmlns:a16="http://schemas.microsoft.com/office/drawing/2014/main" id="{C7DE22FA-5A3E-46A9-B802-38D9BB89D605}"/>
                    </a:ext>
                  </a:extLst>
                </p:cNvPr>
                <p:cNvPicPr/>
                <p:nvPr/>
              </p:nvPicPr>
              <p:blipFill>
                <a:blip r:embed="rId89"/>
                <a:stretch>
                  <a:fillRect/>
                </a:stretch>
              </p:blipFill>
              <p:spPr>
                <a:xfrm>
                  <a:off x="5625045" y="3113576"/>
                  <a:ext cx="1911898" cy="95232"/>
                </a:xfrm>
                <a:prstGeom prst="rect">
                  <a:avLst/>
                </a:prstGeom>
              </p:spPr>
            </p:pic>
          </mc:Fallback>
        </mc:AlternateContent>
        <mc:AlternateContent xmlns:mc="http://schemas.openxmlformats.org/markup-compatibility/2006">
          <mc:Choice xmlns:p14="http://schemas.microsoft.com/office/powerpoint/2010/main" Requires="p14">
            <p:contentPart p14:bwMode="auto" r:id="rId90">
              <p14:nvContentPartPr>
                <p14:cNvPr id="424" name="Ink 423">
                  <a:extLst>
                    <a:ext uri="{FF2B5EF4-FFF2-40B4-BE49-F238E27FC236}">
                      <a16:creationId xmlns:a16="http://schemas.microsoft.com/office/drawing/2014/main" id="{8C3C83AB-14F8-4D83-A22B-90CBC2F09BB0}"/>
                    </a:ext>
                  </a:extLst>
                </p14:cNvPr>
                <p14:cNvContentPartPr/>
                <p14:nvPr/>
              </p14:nvContentPartPr>
              <p14:xfrm>
                <a:off x="3543523" y="3174176"/>
                <a:ext cx="1376280" cy="50400"/>
              </p14:xfrm>
            </p:contentPart>
          </mc:Choice>
          <mc:Fallback>
            <p:pic>
              <p:nvPicPr>
                <p:cNvPr id="424" name="Ink 423">
                  <a:extLst>
                    <a:ext uri="{FF2B5EF4-FFF2-40B4-BE49-F238E27FC236}">
                      <a16:creationId xmlns:a16="http://schemas.microsoft.com/office/drawing/2014/main" id="{8C3C83AB-14F8-4D83-A22B-90CBC2F09BB0}"/>
                    </a:ext>
                  </a:extLst>
                </p:cNvPr>
                <p:cNvPicPr/>
                <p:nvPr/>
              </p:nvPicPr>
              <p:blipFill>
                <a:blip r:embed="rId91"/>
                <a:stretch>
                  <a:fillRect/>
                </a:stretch>
              </p:blipFill>
              <p:spPr>
                <a:xfrm>
                  <a:off x="3524084" y="3154791"/>
                  <a:ext cx="1414380" cy="88394"/>
                </a:xfrm>
                <a:prstGeom prst="rect">
                  <a:avLst/>
                </a:prstGeom>
              </p:spPr>
            </p:pic>
          </mc:Fallback>
        </mc:AlternateContent>
        <p:grpSp>
          <p:nvGrpSpPr>
            <p:cNvPr id="427" name="Group 426">
              <a:extLst>
                <a:ext uri="{FF2B5EF4-FFF2-40B4-BE49-F238E27FC236}">
                  <a16:creationId xmlns:a16="http://schemas.microsoft.com/office/drawing/2014/main" id="{DE868F18-D8C9-4473-8E79-7B56E91C5FDB}"/>
                </a:ext>
              </a:extLst>
            </p:cNvPr>
            <p:cNvGrpSpPr/>
            <p:nvPr/>
          </p:nvGrpSpPr>
          <p:grpSpPr>
            <a:xfrm>
              <a:off x="3802723" y="2817551"/>
              <a:ext cx="857880" cy="254385"/>
              <a:chOff x="3802723" y="2817551"/>
              <a:chExt cx="857880" cy="254385"/>
            </a:xfrm>
          </p:grpSpPr>
          <mc:AlternateContent xmlns:mc="http://schemas.openxmlformats.org/markup-compatibility/2006">
            <mc:Choice xmlns:p14="http://schemas.microsoft.com/office/powerpoint/2010/main" Requires="p14">
              <p:contentPart p14:bwMode="auto" r:id="rId92">
                <p14:nvContentPartPr>
                  <p14:cNvPr id="393" name="Ink 392">
                    <a:extLst>
                      <a:ext uri="{FF2B5EF4-FFF2-40B4-BE49-F238E27FC236}">
                        <a16:creationId xmlns:a16="http://schemas.microsoft.com/office/drawing/2014/main" id="{E0F91E80-733B-4FFE-B99A-7D2805A7028B}"/>
                      </a:ext>
                    </a:extLst>
                  </p14:cNvPr>
                  <p14:cNvContentPartPr/>
                  <p14:nvPr/>
                </p14:nvContentPartPr>
                <p14:xfrm>
                  <a:off x="4243574" y="2817551"/>
                  <a:ext cx="95760" cy="227880"/>
                </p14:xfrm>
              </p:contentPart>
            </mc:Choice>
            <mc:Fallback>
              <p:pic>
                <p:nvPicPr>
                  <p:cNvPr id="393" name="Ink 392">
                    <a:extLst>
                      <a:ext uri="{FF2B5EF4-FFF2-40B4-BE49-F238E27FC236}">
                        <a16:creationId xmlns:a16="http://schemas.microsoft.com/office/drawing/2014/main" id="{E0F91E80-733B-4FFE-B99A-7D2805A7028B}"/>
                      </a:ext>
                    </a:extLst>
                  </p:cNvPr>
                  <p:cNvPicPr/>
                  <p:nvPr/>
                </p:nvPicPr>
                <p:blipFill>
                  <a:blip r:embed="rId93"/>
                  <a:stretch>
                    <a:fillRect/>
                  </a:stretch>
                </p:blipFill>
                <p:spPr>
                  <a:xfrm>
                    <a:off x="4224268" y="2798107"/>
                    <a:ext cx="133601" cy="265990"/>
                  </a:xfrm>
                  <a:prstGeom prst="rect">
                    <a:avLst/>
                  </a:prstGeom>
                </p:spPr>
              </p:pic>
            </mc:Fallback>
          </mc:AlternateContent>
          <mc:AlternateContent xmlns:mc="http://schemas.openxmlformats.org/markup-compatibility/2006">
            <mc:Choice xmlns:p14="http://schemas.microsoft.com/office/powerpoint/2010/main" Requires="p14">
              <p:contentPart p14:bwMode="auto" r:id="rId94">
                <p14:nvContentPartPr>
                  <p14:cNvPr id="394" name="Ink 393">
                    <a:extLst>
                      <a:ext uri="{FF2B5EF4-FFF2-40B4-BE49-F238E27FC236}">
                        <a16:creationId xmlns:a16="http://schemas.microsoft.com/office/drawing/2014/main" id="{0073487C-141B-49D7-AE9E-5A57A2C2F028}"/>
                      </a:ext>
                    </a:extLst>
                  </p14:cNvPr>
                  <p14:cNvContentPartPr/>
                  <p14:nvPr/>
                </p14:nvContentPartPr>
                <p14:xfrm>
                  <a:off x="4143134" y="2965151"/>
                  <a:ext cx="146160" cy="11160"/>
                </p14:xfrm>
              </p:contentPart>
            </mc:Choice>
            <mc:Fallback>
              <p:pic>
                <p:nvPicPr>
                  <p:cNvPr id="394" name="Ink 393">
                    <a:extLst>
                      <a:ext uri="{FF2B5EF4-FFF2-40B4-BE49-F238E27FC236}">
                        <a16:creationId xmlns:a16="http://schemas.microsoft.com/office/drawing/2014/main" id="{0073487C-141B-49D7-AE9E-5A57A2C2F028}"/>
                      </a:ext>
                    </a:extLst>
                  </p:cNvPr>
                  <p:cNvPicPr/>
                  <p:nvPr/>
                </p:nvPicPr>
                <p:blipFill>
                  <a:blip r:embed="rId95"/>
                  <a:stretch>
                    <a:fillRect/>
                  </a:stretch>
                </p:blipFill>
                <p:spPr>
                  <a:xfrm>
                    <a:off x="4123698" y="2946551"/>
                    <a:ext cx="184255" cy="47616"/>
                  </a:xfrm>
                  <a:prstGeom prst="rect">
                    <a:avLst/>
                  </a:prstGeom>
                </p:spPr>
              </p:pic>
            </mc:Fallback>
          </mc:AlternateContent>
          <mc:AlternateContent xmlns:mc="http://schemas.openxmlformats.org/markup-compatibility/2006">
            <mc:Choice xmlns:p14="http://schemas.microsoft.com/office/powerpoint/2010/main" Requires="p14">
              <p:contentPart p14:bwMode="auto" r:id="rId96">
                <p14:nvContentPartPr>
                  <p14:cNvPr id="395" name="Ink 394">
                    <a:extLst>
                      <a:ext uri="{FF2B5EF4-FFF2-40B4-BE49-F238E27FC236}">
                        <a16:creationId xmlns:a16="http://schemas.microsoft.com/office/drawing/2014/main" id="{AE0298AD-B021-4F86-824C-081BE7182571}"/>
                      </a:ext>
                    </a:extLst>
                  </p14:cNvPr>
                  <p14:cNvContentPartPr/>
                  <p14:nvPr/>
                </p14:nvContentPartPr>
                <p14:xfrm>
                  <a:off x="4368134" y="2822591"/>
                  <a:ext cx="55080" cy="218520"/>
                </p14:xfrm>
              </p:contentPart>
            </mc:Choice>
            <mc:Fallback>
              <p:pic>
                <p:nvPicPr>
                  <p:cNvPr id="395" name="Ink 394">
                    <a:extLst>
                      <a:ext uri="{FF2B5EF4-FFF2-40B4-BE49-F238E27FC236}">
                        <a16:creationId xmlns:a16="http://schemas.microsoft.com/office/drawing/2014/main" id="{AE0298AD-B021-4F86-824C-081BE7182571}"/>
                      </a:ext>
                    </a:extLst>
                  </p:cNvPr>
                  <p:cNvPicPr/>
                  <p:nvPr/>
                </p:nvPicPr>
                <p:blipFill>
                  <a:blip r:embed="rId97"/>
                  <a:stretch>
                    <a:fillRect/>
                  </a:stretch>
                </p:blipFill>
                <p:spPr>
                  <a:xfrm>
                    <a:off x="4348740" y="2803150"/>
                    <a:ext cx="93093" cy="256625"/>
                  </a:xfrm>
                  <a:prstGeom prst="rect">
                    <a:avLst/>
                  </a:prstGeom>
                </p:spPr>
              </p:pic>
            </mc:Fallback>
          </mc:AlternateContent>
          <mc:AlternateContent xmlns:mc="http://schemas.openxmlformats.org/markup-compatibility/2006">
            <mc:Choice xmlns:p14="http://schemas.microsoft.com/office/powerpoint/2010/main" Requires="p14">
              <p:contentPart p14:bwMode="auto" r:id="rId98">
                <p14:nvContentPartPr>
                  <p14:cNvPr id="396" name="Ink 395">
                    <a:extLst>
                      <a:ext uri="{FF2B5EF4-FFF2-40B4-BE49-F238E27FC236}">
                        <a16:creationId xmlns:a16="http://schemas.microsoft.com/office/drawing/2014/main" id="{86C2056B-0402-4A73-8D13-88AF2B1923AD}"/>
                      </a:ext>
                    </a:extLst>
                  </p14:cNvPr>
                  <p14:cNvContentPartPr/>
                  <p14:nvPr/>
                </p14:nvContentPartPr>
                <p14:xfrm>
                  <a:off x="4440854" y="2872631"/>
                  <a:ext cx="153360" cy="141840"/>
                </p14:xfrm>
              </p:contentPart>
            </mc:Choice>
            <mc:Fallback>
              <p:pic>
                <p:nvPicPr>
                  <p:cNvPr id="396" name="Ink 395">
                    <a:extLst>
                      <a:ext uri="{FF2B5EF4-FFF2-40B4-BE49-F238E27FC236}">
                        <a16:creationId xmlns:a16="http://schemas.microsoft.com/office/drawing/2014/main" id="{86C2056B-0402-4A73-8D13-88AF2B1923AD}"/>
                      </a:ext>
                    </a:extLst>
                  </p:cNvPr>
                  <p:cNvPicPr/>
                  <p:nvPr/>
                </p:nvPicPr>
                <p:blipFill>
                  <a:blip r:embed="rId99"/>
                  <a:stretch>
                    <a:fillRect/>
                  </a:stretch>
                </p:blipFill>
                <p:spPr>
                  <a:xfrm>
                    <a:off x="4421392" y="2853254"/>
                    <a:ext cx="191505" cy="179819"/>
                  </a:xfrm>
                  <a:prstGeom prst="rect">
                    <a:avLst/>
                  </a:prstGeom>
                </p:spPr>
              </p:pic>
            </mc:Fallback>
          </mc:AlternateContent>
          <mc:AlternateContent xmlns:mc="http://schemas.openxmlformats.org/markup-compatibility/2006">
            <mc:Choice xmlns:p14="http://schemas.microsoft.com/office/powerpoint/2010/main" Requires="p14">
              <p:contentPart p14:bwMode="auto" r:id="rId100">
                <p14:nvContentPartPr>
                  <p14:cNvPr id="423" name="Ink 422">
                    <a:extLst>
                      <a:ext uri="{FF2B5EF4-FFF2-40B4-BE49-F238E27FC236}">
                        <a16:creationId xmlns:a16="http://schemas.microsoft.com/office/drawing/2014/main" id="{C9B9487D-5E06-4D0E-9B66-011B358FEDFB}"/>
                      </a:ext>
                    </a:extLst>
                  </p14:cNvPr>
                  <p14:cNvContentPartPr/>
                  <p14:nvPr/>
                </p14:nvContentPartPr>
                <p14:xfrm>
                  <a:off x="3802723" y="3001736"/>
                  <a:ext cx="167760" cy="12600"/>
                </p14:xfrm>
              </p:contentPart>
            </mc:Choice>
            <mc:Fallback>
              <p:pic>
                <p:nvPicPr>
                  <p:cNvPr id="423" name="Ink 422">
                    <a:extLst>
                      <a:ext uri="{FF2B5EF4-FFF2-40B4-BE49-F238E27FC236}">
                        <a16:creationId xmlns:a16="http://schemas.microsoft.com/office/drawing/2014/main" id="{C9B9487D-5E06-4D0E-9B66-011B358FEDFB}"/>
                      </a:ext>
                    </a:extLst>
                  </p:cNvPr>
                  <p:cNvPicPr/>
                  <p:nvPr/>
                </p:nvPicPr>
                <p:blipFill>
                  <a:blip r:embed="rId101"/>
                  <a:stretch>
                    <a:fillRect/>
                  </a:stretch>
                </p:blipFill>
                <p:spPr>
                  <a:xfrm>
                    <a:off x="3783306" y="2983207"/>
                    <a:ext cx="205817" cy="48918"/>
                  </a:xfrm>
                  <a:prstGeom prst="rect">
                    <a:avLst/>
                  </a:prstGeom>
                </p:spPr>
              </p:pic>
            </mc:Fallback>
          </mc:AlternateContent>
          <mc:AlternateContent xmlns:mc="http://schemas.openxmlformats.org/markup-compatibility/2006">
            <mc:Choice xmlns:p14="http://schemas.microsoft.com/office/powerpoint/2010/main" Requires="p14">
              <p:contentPart p14:bwMode="auto" r:id="rId102">
                <p14:nvContentPartPr>
                  <p14:cNvPr id="425" name="Ink 424">
                    <a:extLst>
                      <a:ext uri="{FF2B5EF4-FFF2-40B4-BE49-F238E27FC236}">
                        <a16:creationId xmlns:a16="http://schemas.microsoft.com/office/drawing/2014/main" id="{4FCF6661-6A91-4FA4-AA13-C96EE3F77CD7}"/>
                      </a:ext>
                    </a:extLst>
                  </p14:cNvPr>
                  <p14:cNvContentPartPr/>
                  <p14:nvPr/>
                </p14:nvContentPartPr>
                <p14:xfrm>
                  <a:off x="4617043" y="3012536"/>
                  <a:ext cx="43560" cy="59400"/>
                </p14:xfrm>
              </p:contentPart>
            </mc:Choice>
            <mc:Fallback>
              <p:pic>
                <p:nvPicPr>
                  <p:cNvPr id="425" name="Ink 424">
                    <a:extLst>
                      <a:ext uri="{FF2B5EF4-FFF2-40B4-BE49-F238E27FC236}">
                        <a16:creationId xmlns:a16="http://schemas.microsoft.com/office/drawing/2014/main" id="{4FCF6661-6A91-4FA4-AA13-C96EE3F77CD7}"/>
                      </a:ext>
                    </a:extLst>
                  </p:cNvPr>
                  <p:cNvPicPr/>
                  <p:nvPr/>
                </p:nvPicPr>
                <p:blipFill>
                  <a:blip r:embed="rId103"/>
                  <a:stretch>
                    <a:fillRect/>
                  </a:stretch>
                </p:blipFill>
                <p:spPr>
                  <a:xfrm>
                    <a:off x="4597938" y="2993250"/>
                    <a:ext cx="81006" cy="97200"/>
                  </a:xfrm>
                  <a:prstGeom prst="rect">
                    <a:avLst/>
                  </a:prstGeom>
                </p:spPr>
              </p:pic>
            </mc:Fallback>
          </mc:AlternateContent>
          <mc:AlternateContent xmlns:mc="http://schemas.openxmlformats.org/markup-compatibility/2006">
            <mc:Choice xmlns:p14="http://schemas.microsoft.com/office/powerpoint/2010/main" Requires="p14">
              <p:contentPart p14:bwMode="auto" r:id="rId104">
                <p14:nvContentPartPr>
                  <p14:cNvPr id="426" name="Ink 425">
                    <a:extLst>
                      <a:ext uri="{FF2B5EF4-FFF2-40B4-BE49-F238E27FC236}">
                        <a16:creationId xmlns:a16="http://schemas.microsoft.com/office/drawing/2014/main" id="{510635B3-E8CD-4F4E-9AB7-6241861EF055}"/>
                      </a:ext>
                    </a:extLst>
                  </p14:cNvPr>
                  <p14:cNvContentPartPr/>
                  <p14:nvPr/>
                </p14:nvContentPartPr>
                <p14:xfrm>
                  <a:off x="4623163" y="2958536"/>
                  <a:ext cx="3960" cy="8640"/>
                </p14:xfrm>
              </p:contentPart>
            </mc:Choice>
            <mc:Fallback>
              <p:pic>
                <p:nvPicPr>
                  <p:cNvPr id="426" name="Ink 425">
                    <a:extLst>
                      <a:ext uri="{FF2B5EF4-FFF2-40B4-BE49-F238E27FC236}">
                        <a16:creationId xmlns:a16="http://schemas.microsoft.com/office/drawing/2014/main" id="{510635B3-E8CD-4F4E-9AB7-6241861EF055}"/>
                      </a:ext>
                    </a:extLst>
                  </p:cNvPr>
                  <p:cNvPicPr/>
                  <p:nvPr/>
                </p:nvPicPr>
                <p:blipFill>
                  <a:blip r:embed="rId105"/>
                  <a:stretch>
                    <a:fillRect/>
                  </a:stretch>
                </p:blipFill>
                <p:spPr>
                  <a:xfrm>
                    <a:off x="4606663" y="2940536"/>
                    <a:ext cx="36300" cy="43920"/>
                  </a:xfrm>
                  <a:prstGeom prst="rect">
                    <a:avLst/>
                  </a:prstGeom>
                </p:spPr>
              </p:pic>
            </mc:Fallback>
          </mc:AlternateContent>
        </p:grpSp>
        <p:grpSp>
          <p:nvGrpSpPr>
            <p:cNvPr id="430" name="Group 429">
              <a:extLst>
                <a:ext uri="{FF2B5EF4-FFF2-40B4-BE49-F238E27FC236}">
                  <a16:creationId xmlns:a16="http://schemas.microsoft.com/office/drawing/2014/main" id="{360EDF42-F4E6-408E-890A-82F6C7061286}"/>
                </a:ext>
              </a:extLst>
            </p:cNvPr>
            <p:cNvGrpSpPr/>
            <p:nvPr/>
          </p:nvGrpSpPr>
          <p:grpSpPr>
            <a:xfrm>
              <a:off x="6285854" y="2585486"/>
              <a:ext cx="777960" cy="478238"/>
              <a:chOff x="6285854" y="2585486"/>
              <a:chExt cx="777960" cy="478238"/>
            </a:xfrm>
          </p:grpSpPr>
          <mc:AlternateContent xmlns:mc="http://schemas.openxmlformats.org/markup-compatibility/2006">
            <mc:Choice xmlns:p14="http://schemas.microsoft.com/office/powerpoint/2010/main" Requires="p14">
              <p:contentPart p14:bwMode="auto" r:id="rId106">
                <p14:nvContentPartPr>
                  <p14:cNvPr id="401" name="Ink 400">
                    <a:extLst>
                      <a:ext uri="{FF2B5EF4-FFF2-40B4-BE49-F238E27FC236}">
                        <a16:creationId xmlns:a16="http://schemas.microsoft.com/office/drawing/2014/main" id="{C2D7B8FA-1B02-4232-96B5-ADAF88B986C7}"/>
                      </a:ext>
                    </a:extLst>
                  </p14:cNvPr>
                  <p14:cNvContentPartPr/>
                  <p14:nvPr/>
                </p14:nvContentPartPr>
                <p14:xfrm>
                  <a:off x="6285854" y="2748612"/>
                  <a:ext cx="87120" cy="266970"/>
                </p14:xfrm>
              </p:contentPart>
            </mc:Choice>
            <mc:Fallback>
              <p:pic>
                <p:nvPicPr>
                  <p:cNvPr id="401" name="Ink 400">
                    <a:extLst>
                      <a:ext uri="{FF2B5EF4-FFF2-40B4-BE49-F238E27FC236}">
                        <a16:creationId xmlns:a16="http://schemas.microsoft.com/office/drawing/2014/main" id="{C2D7B8FA-1B02-4232-96B5-ADAF88B986C7}"/>
                      </a:ext>
                    </a:extLst>
                  </p:cNvPr>
                  <p:cNvPicPr/>
                  <p:nvPr/>
                </p:nvPicPr>
                <p:blipFill>
                  <a:blip r:embed="rId107"/>
                  <a:stretch>
                    <a:fillRect/>
                  </a:stretch>
                </p:blipFill>
                <p:spPr>
                  <a:xfrm>
                    <a:off x="6266408" y="2729154"/>
                    <a:ext cx="125235" cy="305109"/>
                  </a:xfrm>
                  <a:prstGeom prst="rect">
                    <a:avLst/>
                  </a:prstGeom>
                </p:spPr>
              </p:pic>
            </mc:Fallback>
          </mc:AlternateContent>
          <mc:AlternateContent xmlns:mc="http://schemas.openxmlformats.org/markup-compatibility/2006">
            <mc:Choice xmlns:p14="http://schemas.microsoft.com/office/powerpoint/2010/main" Requires="p14">
              <p:contentPart p14:bwMode="auto" r:id="rId108">
                <p14:nvContentPartPr>
                  <p14:cNvPr id="402" name="Ink 401">
                    <a:extLst>
                      <a:ext uri="{FF2B5EF4-FFF2-40B4-BE49-F238E27FC236}">
                        <a16:creationId xmlns:a16="http://schemas.microsoft.com/office/drawing/2014/main" id="{CE42BF88-3E53-4748-ABB7-D94FA7D72652}"/>
                      </a:ext>
                    </a:extLst>
                  </p14:cNvPr>
                  <p14:cNvContentPartPr/>
                  <p14:nvPr/>
                </p14:nvContentPartPr>
                <p14:xfrm>
                  <a:off x="6387374" y="2919298"/>
                  <a:ext cx="100800" cy="8355"/>
                </p14:xfrm>
              </p:contentPart>
            </mc:Choice>
            <mc:Fallback>
              <p:pic>
                <p:nvPicPr>
                  <p:cNvPr id="402" name="Ink 401">
                    <a:extLst>
                      <a:ext uri="{FF2B5EF4-FFF2-40B4-BE49-F238E27FC236}">
                        <a16:creationId xmlns:a16="http://schemas.microsoft.com/office/drawing/2014/main" id="{CE42BF88-3E53-4748-ABB7-D94FA7D72652}"/>
                      </a:ext>
                    </a:extLst>
                  </p:cNvPr>
                  <p:cNvPicPr/>
                  <p:nvPr/>
                </p:nvPicPr>
                <p:blipFill>
                  <a:blip r:embed="rId109"/>
                  <a:stretch>
                    <a:fillRect/>
                  </a:stretch>
                </p:blipFill>
                <p:spPr>
                  <a:xfrm>
                    <a:off x="6367989" y="2900309"/>
                    <a:ext cx="138794" cy="45573"/>
                  </a:xfrm>
                  <a:prstGeom prst="rect">
                    <a:avLst/>
                  </a:prstGeom>
                </p:spPr>
              </p:pic>
            </mc:Fallback>
          </mc:AlternateContent>
          <mc:AlternateContent xmlns:mc="http://schemas.openxmlformats.org/markup-compatibility/2006">
            <mc:Choice xmlns:p14="http://schemas.microsoft.com/office/powerpoint/2010/main" Requires="p14">
              <p:contentPart p14:bwMode="auto" r:id="rId110">
                <p14:nvContentPartPr>
                  <p14:cNvPr id="403" name="Ink 402">
                    <a:extLst>
                      <a:ext uri="{FF2B5EF4-FFF2-40B4-BE49-F238E27FC236}">
                        <a16:creationId xmlns:a16="http://schemas.microsoft.com/office/drawing/2014/main" id="{0E6F214C-8BE8-4EC6-BE6E-F13EB72EDD72}"/>
                      </a:ext>
                    </a:extLst>
                  </p14:cNvPr>
                  <p14:cNvContentPartPr/>
                  <p14:nvPr/>
                </p14:nvContentPartPr>
                <p14:xfrm>
                  <a:off x="6580694" y="2846090"/>
                  <a:ext cx="80280" cy="141641"/>
                </p14:xfrm>
              </p:contentPart>
            </mc:Choice>
            <mc:Fallback>
              <p:pic>
                <p:nvPicPr>
                  <p:cNvPr id="403" name="Ink 402">
                    <a:extLst>
                      <a:ext uri="{FF2B5EF4-FFF2-40B4-BE49-F238E27FC236}">
                        <a16:creationId xmlns:a16="http://schemas.microsoft.com/office/drawing/2014/main" id="{0E6F214C-8BE8-4EC6-BE6E-F13EB72EDD72}"/>
                      </a:ext>
                    </a:extLst>
                  </p:cNvPr>
                  <p:cNvPicPr/>
                  <p:nvPr/>
                </p:nvPicPr>
                <p:blipFill>
                  <a:blip r:embed="rId111"/>
                  <a:stretch>
                    <a:fillRect/>
                  </a:stretch>
                </p:blipFill>
                <p:spPr>
                  <a:xfrm>
                    <a:off x="6561396" y="2826634"/>
                    <a:ext cx="118104" cy="179775"/>
                  </a:xfrm>
                  <a:prstGeom prst="rect">
                    <a:avLst/>
                  </a:prstGeom>
                </p:spPr>
              </p:pic>
            </mc:Fallback>
          </mc:AlternateContent>
          <mc:AlternateContent xmlns:mc="http://schemas.openxmlformats.org/markup-compatibility/2006">
            <mc:Choice xmlns:p14="http://schemas.microsoft.com/office/powerpoint/2010/main" Requires="p14">
              <p:contentPart p14:bwMode="auto" r:id="rId112">
                <p14:nvContentPartPr>
                  <p14:cNvPr id="404" name="Ink 403">
                    <a:extLst>
                      <a:ext uri="{FF2B5EF4-FFF2-40B4-BE49-F238E27FC236}">
                        <a16:creationId xmlns:a16="http://schemas.microsoft.com/office/drawing/2014/main" id="{C8D19AA3-73F6-4A70-80FD-9FE1163B524A}"/>
                      </a:ext>
                    </a:extLst>
                  </p14:cNvPr>
                  <p14:cNvContentPartPr/>
                  <p14:nvPr/>
                </p14:nvContentPartPr>
                <p14:xfrm>
                  <a:off x="6662774" y="2862800"/>
                  <a:ext cx="53280" cy="120156"/>
                </p14:xfrm>
              </p:contentPart>
            </mc:Choice>
            <mc:Fallback>
              <p:pic>
                <p:nvPicPr>
                  <p:cNvPr id="404" name="Ink 403">
                    <a:extLst>
                      <a:ext uri="{FF2B5EF4-FFF2-40B4-BE49-F238E27FC236}">
                        <a16:creationId xmlns:a16="http://schemas.microsoft.com/office/drawing/2014/main" id="{C8D19AA3-73F6-4A70-80FD-9FE1163B524A}"/>
                      </a:ext>
                    </a:extLst>
                  </p:cNvPr>
                  <p:cNvPicPr/>
                  <p:nvPr/>
                </p:nvPicPr>
                <p:blipFill>
                  <a:blip r:embed="rId113"/>
                  <a:stretch>
                    <a:fillRect/>
                  </a:stretch>
                </p:blipFill>
                <p:spPr>
                  <a:xfrm>
                    <a:off x="6643470" y="2843420"/>
                    <a:ext cx="91117" cy="158141"/>
                  </a:xfrm>
                  <a:prstGeom prst="rect">
                    <a:avLst/>
                  </a:prstGeom>
                </p:spPr>
              </p:pic>
            </mc:Fallback>
          </mc:AlternateContent>
          <mc:AlternateContent xmlns:mc="http://schemas.openxmlformats.org/markup-compatibility/2006">
            <mc:Choice xmlns:p14="http://schemas.microsoft.com/office/powerpoint/2010/main" Requires="p14">
              <p:contentPart p14:bwMode="auto" r:id="rId114">
                <p14:nvContentPartPr>
                  <p14:cNvPr id="405" name="Ink 404">
                    <a:extLst>
                      <a:ext uri="{FF2B5EF4-FFF2-40B4-BE49-F238E27FC236}">
                        <a16:creationId xmlns:a16="http://schemas.microsoft.com/office/drawing/2014/main" id="{CBE03447-0B20-49DE-A107-AA43A2D6C65E}"/>
                      </a:ext>
                    </a:extLst>
                  </p14:cNvPr>
                  <p14:cNvContentPartPr/>
                  <p14:nvPr/>
                </p14:nvContentPartPr>
                <p14:xfrm>
                  <a:off x="6754214" y="2733891"/>
                  <a:ext cx="72000" cy="329833"/>
                </p14:xfrm>
              </p:contentPart>
            </mc:Choice>
            <mc:Fallback>
              <p:pic>
                <p:nvPicPr>
                  <p:cNvPr id="405" name="Ink 404">
                    <a:extLst>
                      <a:ext uri="{FF2B5EF4-FFF2-40B4-BE49-F238E27FC236}">
                        <a16:creationId xmlns:a16="http://schemas.microsoft.com/office/drawing/2014/main" id="{CBE03447-0B20-49DE-A107-AA43A2D6C65E}"/>
                      </a:ext>
                    </a:extLst>
                  </p:cNvPr>
                  <p:cNvPicPr/>
                  <p:nvPr/>
                </p:nvPicPr>
                <p:blipFill>
                  <a:blip r:embed="rId115"/>
                  <a:stretch>
                    <a:fillRect/>
                  </a:stretch>
                </p:blipFill>
                <p:spPr>
                  <a:xfrm>
                    <a:off x="6734859" y="2714489"/>
                    <a:ext cx="109935" cy="367861"/>
                  </a:xfrm>
                  <a:prstGeom prst="rect">
                    <a:avLst/>
                  </a:prstGeom>
                </p:spPr>
              </p:pic>
            </mc:Fallback>
          </mc:AlternateContent>
          <mc:AlternateContent xmlns:mc="http://schemas.openxmlformats.org/markup-compatibility/2006">
            <mc:Choice xmlns:p14="http://schemas.microsoft.com/office/powerpoint/2010/main" Requires="p14">
              <p:contentPart p14:bwMode="auto" r:id="rId116">
                <p14:nvContentPartPr>
                  <p14:cNvPr id="408" name="Ink 407">
                    <a:extLst>
                      <a:ext uri="{FF2B5EF4-FFF2-40B4-BE49-F238E27FC236}">
                        <a16:creationId xmlns:a16="http://schemas.microsoft.com/office/drawing/2014/main" id="{13B7C2C9-E7B3-4132-98C1-3789D310EE16}"/>
                      </a:ext>
                    </a:extLst>
                  </p14:cNvPr>
                  <p14:cNvContentPartPr/>
                  <p14:nvPr/>
                </p14:nvContentPartPr>
                <p14:xfrm>
                  <a:off x="6925934" y="2585486"/>
                  <a:ext cx="17280" cy="155567"/>
                </p14:xfrm>
              </p:contentPart>
            </mc:Choice>
            <mc:Fallback>
              <p:pic>
                <p:nvPicPr>
                  <p:cNvPr id="408" name="Ink 407">
                    <a:extLst>
                      <a:ext uri="{FF2B5EF4-FFF2-40B4-BE49-F238E27FC236}">
                        <a16:creationId xmlns:a16="http://schemas.microsoft.com/office/drawing/2014/main" id="{13B7C2C9-E7B3-4132-98C1-3789D310EE16}"/>
                      </a:ext>
                    </a:extLst>
                  </p:cNvPr>
                  <p:cNvPicPr/>
                  <p:nvPr/>
                </p:nvPicPr>
                <p:blipFill>
                  <a:blip r:embed="rId117"/>
                  <a:stretch>
                    <a:fillRect/>
                  </a:stretch>
                </p:blipFill>
                <p:spPr>
                  <a:xfrm>
                    <a:off x="6907151" y="2566137"/>
                    <a:ext cx="54094" cy="193491"/>
                  </a:xfrm>
                  <a:prstGeom prst="rect">
                    <a:avLst/>
                  </a:prstGeom>
                </p:spPr>
              </p:pic>
            </mc:Fallback>
          </mc:AlternateContent>
          <mc:AlternateContent xmlns:mc="http://schemas.openxmlformats.org/markup-compatibility/2006">
            <mc:Choice xmlns:p14="http://schemas.microsoft.com/office/powerpoint/2010/main" Requires="p14">
              <p:contentPart p14:bwMode="auto" r:id="rId118">
                <p14:nvContentPartPr>
                  <p14:cNvPr id="409" name="Ink 408">
                    <a:extLst>
                      <a:ext uri="{FF2B5EF4-FFF2-40B4-BE49-F238E27FC236}">
                        <a16:creationId xmlns:a16="http://schemas.microsoft.com/office/drawing/2014/main" id="{5731BDBB-4458-4B6A-9023-AE15D516AE0F}"/>
                      </a:ext>
                    </a:extLst>
                  </p14:cNvPr>
                  <p14:cNvContentPartPr/>
                  <p14:nvPr/>
                </p14:nvContentPartPr>
                <p14:xfrm>
                  <a:off x="6933134" y="2631639"/>
                  <a:ext cx="130680" cy="109414"/>
                </p14:xfrm>
              </p:contentPart>
            </mc:Choice>
            <mc:Fallback>
              <p:pic>
                <p:nvPicPr>
                  <p:cNvPr id="409" name="Ink 408">
                    <a:extLst>
                      <a:ext uri="{FF2B5EF4-FFF2-40B4-BE49-F238E27FC236}">
                        <a16:creationId xmlns:a16="http://schemas.microsoft.com/office/drawing/2014/main" id="{5731BDBB-4458-4B6A-9023-AE15D516AE0F}"/>
                      </a:ext>
                    </a:extLst>
                  </p:cNvPr>
                  <p:cNvPicPr/>
                  <p:nvPr/>
                </p:nvPicPr>
                <p:blipFill>
                  <a:blip r:embed="rId119"/>
                  <a:stretch>
                    <a:fillRect/>
                  </a:stretch>
                </p:blipFill>
                <p:spPr>
                  <a:xfrm>
                    <a:off x="6913803" y="2612239"/>
                    <a:ext cx="168569" cy="147437"/>
                  </a:xfrm>
                  <a:prstGeom prst="rect">
                    <a:avLst/>
                  </a:prstGeom>
                </p:spPr>
              </p:pic>
            </mc:Fallback>
          </mc:AlternateContent>
          <mc:AlternateContent xmlns:mc="http://schemas.openxmlformats.org/markup-compatibility/2006">
            <mc:Choice xmlns:p14="http://schemas.microsoft.com/office/powerpoint/2010/main" Requires="p14">
              <p:contentPart p14:bwMode="auto" r:id="rId120">
                <p14:nvContentPartPr>
                  <p14:cNvPr id="428" name="Ink 427">
                    <a:extLst>
                      <a:ext uri="{FF2B5EF4-FFF2-40B4-BE49-F238E27FC236}">
                        <a16:creationId xmlns:a16="http://schemas.microsoft.com/office/drawing/2014/main" id="{3AFD74F0-07E6-40EB-9071-CBD5CBC513F4}"/>
                      </a:ext>
                    </a:extLst>
                  </p14:cNvPr>
                  <p14:cNvContentPartPr/>
                  <p14:nvPr/>
                </p14:nvContentPartPr>
                <p14:xfrm>
                  <a:off x="6727003" y="2987336"/>
                  <a:ext cx="46800" cy="48600"/>
                </p14:xfrm>
              </p:contentPart>
            </mc:Choice>
            <mc:Fallback>
              <p:pic>
                <p:nvPicPr>
                  <p:cNvPr id="428" name="Ink 427">
                    <a:extLst>
                      <a:ext uri="{FF2B5EF4-FFF2-40B4-BE49-F238E27FC236}">
                        <a16:creationId xmlns:a16="http://schemas.microsoft.com/office/drawing/2014/main" id="{3AFD74F0-07E6-40EB-9071-CBD5CBC513F4}"/>
                      </a:ext>
                    </a:extLst>
                  </p:cNvPr>
                  <p:cNvPicPr/>
                  <p:nvPr/>
                </p:nvPicPr>
                <p:blipFill>
                  <a:blip r:embed="rId121"/>
                  <a:stretch>
                    <a:fillRect/>
                  </a:stretch>
                </p:blipFill>
                <p:spPr>
                  <a:xfrm>
                    <a:off x="6707823" y="2968050"/>
                    <a:ext cx="84393" cy="86400"/>
                  </a:xfrm>
                  <a:prstGeom prst="rect">
                    <a:avLst/>
                  </a:prstGeom>
                </p:spPr>
              </p:pic>
            </mc:Fallback>
          </mc:AlternateContent>
          <mc:AlternateContent xmlns:mc="http://schemas.openxmlformats.org/markup-compatibility/2006">
            <mc:Choice xmlns:p14="http://schemas.microsoft.com/office/powerpoint/2010/main" Requires="p14">
              <p:contentPart p14:bwMode="auto" r:id="rId122">
                <p14:nvContentPartPr>
                  <p14:cNvPr id="429" name="Ink 428">
                    <a:extLst>
                      <a:ext uri="{FF2B5EF4-FFF2-40B4-BE49-F238E27FC236}">
                        <a16:creationId xmlns:a16="http://schemas.microsoft.com/office/drawing/2014/main" id="{4C59A383-BADE-4D38-96C6-C2A6C8A44A62}"/>
                      </a:ext>
                    </a:extLst>
                  </p14:cNvPr>
                  <p14:cNvContentPartPr/>
                  <p14:nvPr/>
                </p14:nvContentPartPr>
                <p14:xfrm>
                  <a:off x="6737803" y="2934056"/>
                  <a:ext cx="2520" cy="1800"/>
                </p14:xfrm>
              </p:contentPart>
            </mc:Choice>
            <mc:Fallback>
              <p:pic>
                <p:nvPicPr>
                  <p:cNvPr id="429" name="Ink 428">
                    <a:extLst>
                      <a:ext uri="{FF2B5EF4-FFF2-40B4-BE49-F238E27FC236}">
                        <a16:creationId xmlns:a16="http://schemas.microsoft.com/office/drawing/2014/main" id="{4C59A383-BADE-4D38-96C6-C2A6C8A44A62}"/>
                      </a:ext>
                    </a:extLst>
                  </p:cNvPr>
                  <p:cNvPicPr/>
                  <p:nvPr/>
                </p:nvPicPr>
                <p:blipFill>
                  <a:blip r:embed="rId17"/>
                  <a:stretch>
                    <a:fillRect/>
                  </a:stretch>
                </p:blipFill>
                <p:spPr>
                  <a:xfrm>
                    <a:off x="6722053" y="2919056"/>
                    <a:ext cx="33390" cy="31200"/>
                  </a:xfrm>
                  <a:prstGeom prst="rect">
                    <a:avLst/>
                  </a:prstGeom>
                </p:spPr>
              </p:pic>
            </mc:Fallback>
          </mc:AlternateContent>
        </p:grpSp>
        <p:grpSp>
          <p:nvGrpSpPr>
            <p:cNvPr id="478" name="Group 477">
              <a:extLst>
                <a:ext uri="{FF2B5EF4-FFF2-40B4-BE49-F238E27FC236}">
                  <a16:creationId xmlns:a16="http://schemas.microsoft.com/office/drawing/2014/main" id="{9704DF68-0D7A-4D55-AAE8-CB7CB776B44A}"/>
                </a:ext>
              </a:extLst>
            </p:cNvPr>
            <p:cNvGrpSpPr/>
            <p:nvPr/>
          </p:nvGrpSpPr>
          <p:grpSpPr>
            <a:xfrm>
              <a:off x="3419683" y="3326096"/>
              <a:ext cx="248760" cy="250200"/>
              <a:chOff x="3419683" y="3326096"/>
              <a:chExt cx="248760" cy="250200"/>
            </a:xfrm>
          </p:grpSpPr>
          <mc:AlternateContent xmlns:mc="http://schemas.openxmlformats.org/markup-compatibility/2006">
            <mc:Choice xmlns:p14="http://schemas.microsoft.com/office/powerpoint/2010/main" Requires="p14">
              <p:contentPart p14:bwMode="auto" r:id="rId123">
                <p14:nvContentPartPr>
                  <p14:cNvPr id="431" name="Ink 430">
                    <a:extLst>
                      <a:ext uri="{FF2B5EF4-FFF2-40B4-BE49-F238E27FC236}">
                        <a16:creationId xmlns:a16="http://schemas.microsoft.com/office/drawing/2014/main" id="{9967F4EE-E65F-47B2-B911-890D86C5A7DD}"/>
                      </a:ext>
                    </a:extLst>
                  </p14:cNvPr>
                  <p14:cNvContentPartPr/>
                  <p14:nvPr/>
                </p14:nvContentPartPr>
                <p14:xfrm>
                  <a:off x="3433723" y="3331496"/>
                  <a:ext cx="12240" cy="229680"/>
                </p14:xfrm>
              </p:contentPart>
            </mc:Choice>
            <mc:Fallback>
              <p:pic>
                <p:nvPicPr>
                  <p:cNvPr id="431" name="Ink 430">
                    <a:extLst>
                      <a:ext uri="{FF2B5EF4-FFF2-40B4-BE49-F238E27FC236}">
                        <a16:creationId xmlns:a16="http://schemas.microsoft.com/office/drawing/2014/main" id="{9967F4EE-E65F-47B2-B911-890D86C5A7DD}"/>
                      </a:ext>
                    </a:extLst>
                  </p:cNvPr>
                  <p:cNvPicPr/>
                  <p:nvPr/>
                </p:nvPicPr>
                <p:blipFill>
                  <a:blip r:embed="rId124"/>
                  <a:stretch>
                    <a:fillRect/>
                  </a:stretch>
                </p:blipFill>
                <p:spPr>
                  <a:xfrm>
                    <a:off x="3414598" y="3312097"/>
                    <a:ext cx="49725" cy="267701"/>
                  </a:xfrm>
                  <a:prstGeom prst="rect">
                    <a:avLst/>
                  </a:prstGeom>
                </p:spPr>
              </p:pic>
            </mc:Fallback>
          </mc:AlternateContent>
          <mc:AlternateContent xmlns:mc="http://schemas.openxmlformats.org/markup-compatibility/2006">
            <mc:Choice xmlns:p14="http://schemas.microsoft.com/office/powerpoint/2010/main" Requires="p14">
              <p:contentPart p14:bwMode="auto" r:id="rId125">
                <p14:nvContentPartPr>
                  <p14:cNvPr id="432" name="Ink 431">
                    <a:extLst>
                      <a:ext uri="{FF2B5EF4-FFF2-40B4-BE49-F238E27FC236}">
                        <a16:creationId xmlns:a16="http://schemas.microsoft.com/office/drawing/2014/main" id="{0C0E9330-039C-4C16-A877-9256F45B3155}"/>
                      </a:ext>
                    </a:extLst>
                  </p14:cNvPr>
                  <p14:cNvContentPartPr/>
                  <p14:nvPr/>
                </p14:nvContentPartPr>
                <p14:xfrm>
                  <a:off x="3419683" y="3326096"/>
                  <a:ext cx="235800" cy="27720"/>
                </p14:xfrm>
              </p:contentPart>
            </mc:Choice>
            <mc:Fallback>
              <p:pic>
                <p:nvPicPr>
                  <p:cNvPr id="432" name="Ink 431">
                    <a:extLst>
                      <a:ext uri="{FF2B5EF4-FFF2-40B4-BE49-F238E27FC236}">
                        <a16:creationId xmlns:a16="http://schemas.microsoft.com/office/drawing/2014/main" id="{0C0E9330-039C-4C16-A877-9256F45B3155}"/>
                      </a:ext>
                    </a:extLst>
                  </p:cNvPr>
                  <p:cNvPicPr/>
                  <p:nvPr/>
                </p:nvPicPr>
                <p:blipFill>
                  <a:blip r:embed="rId126"/>
                  <a:stretch>
                    <a:fillRect/>
                  </a:stretch>
                </p:blipFill>
                <p:spPr>
                  <a:xfrm>
                    <a:off x="3400292" y="3306846"/>
                    <a:ext cx="273807" cy="65450"/>
                  </a:xfrm>
                  <a:prstGeom prst="rect">
                    <a:avLst/>
                  </a:prstGeom>
                </p:spPr>
              </p:pic>
            </mc:Fallback>
          </mc:AlternateContent>
          <mc:AlternateContent xmlns:mc="http://schemas.openxmlformats.org/markup-compatibility/2006">
            <mc:Choice xmlns:p14="http://schemas.microsoft.com/office/powerpoint/2010/main" Requires="p14">
              <p:contentPart p14:bwMode="auto" r:id="rId127">
                <p14:nvContentPartPr>
                  <p14:cNvPr id="433" name="Ink 432">
                    <a:extLst>
                      <a:ext uri="{FF2B5EF4-FFF2-40B4-BE49-F238E27FC236}">
                        <a16:creationId xmlns:a16="http://schemas.microsoft.com/office/drawing/2014/main" id="{6A56073A-07BB-40BC-8AA2-BBD05436E202}"/>
                      </a:ext>
                    </a:extLst>
                  </p14:cNvPr>
                  <p14:cNvContentPartPr/>
                  <p14:nvPr/>
                </p14:nvContentPartPr>
                <p14:xfrm>
                  <a:off x="3658363" y="3339056"/>
                  <a:ext cx="10080" cy="237240"/>
                </p14:xfrm>
              </p:contentPart>
            </mc:Choice>
            <mc:Fallback>
              <p:pic>
                <p:nvPicPr>
                  <p:cNvPr id="433" name="Ink 432">
                    <a:extLst>
                      <a:ext uri="{FF2B5EF4-FFF2-40B4-BE49-F238E27FC236}">
                        <a16:creationId xmlns:a16="http://schemas.microsoft.com/office/drawing/2014/main" id="{6A56073A-07BB-40BC-8AA2-BBD05436E202}"/>
                      </a:ext>
                    </a:extLst>
                  </p:cNvPr>
                  <p:cNvPicPr/>
                  <p:nvPr/>
                </p:nvPicPr>
                <p:blipFill>
                  <a:blip r:embed="rId128"/>
                  <a:stretch>
                    <a:fillRect/>
                  </a:stretch>
                </p:blipFill>
                <p:spPr>
                  <a:xfrm>
                    <a:off x="3638978" y="3319610"/>
                    <a:ext cx="48074" cy="275354"/>
                  </a:xfrm>
                  <a:prstGeom prst="rect">
                    <a:avLst/>
                  </a:prstGeom>
                </p:spPr>
              </p:pic>
            </mc:Fallback>
          </mc:AlternateContent>
        </p:grpSp>
        <p:grpSp>
          <p:nvGrpSpPr>
            <p:cNvPr id="477" name="Group 476">
              <a:extLst>
                <a:ext uri="{FF2B5EF4-FFF2-40B4-BE49-F238E27FC236}">
                  <a16:creationId xmlns:a16="http://schemas.microsoft.com/office/drawing/2014/main" id="{E21BD8F9-F61D-440C-A48F-BC61138BBF4D}"/>
                </a:ext>
              </a:extLst>
            </p:cNvPr>
            <p:cNvGrpSpPr/>
            <p:nvPr/>
          </p:nvGrpSpPr>
          <p:grpSpPr>
            <a:xfrm>
              <a:off x="3291523" y="3667016"/>
              <a:ext cx="383040" cy="197280"/>
              <a:chOff x="3291523" y="3667016"/>
              <a:chExt cx="383040" cy="197280"/>
            </a:xfrm>
          </p:grpSpPr>
          <mc:AlternateContent xmlns:mc="http://schemas.openxmlformats.org/markup-compatibility/2006">
            <mc:Choice xmlns:p14="http://schemas.microsoft.com/office/powerpoint/2010/main" Requires="p14">
              <p:contentPart p14:bwMode="auto" r:id="rId129">
                <p14:nvContentPartPr>
                  <p14:cNvPr id="434" name="Ink 433">
                    <a:extLst>
                      <a:ext uri="{FF2B5EF4-FFF2-40B4-BE49-F238E27FC236}">
                        <a16:creationId xmlns:a16="http://schemas.microsoft.com/office/drawing/2014/main" id="{225B35D4-94ED-4449-AA25-C760CFE3CE6C}"/>
                      </a:ext>
                    </a:extLst>
                  </p14:cNvPr>
                  <p14:cNvContentPartPr/>
                  <p14:nvPr/>
                </p14:nvContentPartPr>
                <p14:xfrm>
                  <a:off x="3291523" y="3710936"/>
                  <a:ext cx="84240" cy="153360"/>
                </p14:xfrm>
              </p:contentPart>
            </mc:Choice>
            <mc:Fallback>
              <p:pic>
                <p:nvPicPr>
                  <p:cNvPr id="434" name="Ink 433">
                    <a:extLst>
                      <a:ext uri="{FF2B5EF4-FFF2-40B4-BE49-F238E27FC236}">
                        <a16:creationId xmlns:a16="http://schemas.microsoft.com/office/drawing/2014/main" id="{225B35D4-94ED-4449-AA25-C760CFE3CE6C}"/>
                      </a:ext>
                    </a:extLst>
                  </p:cNvPr>
                  <p:cNvPicPr/>
                  <p:nvPr/>
                </p:nvPicPr>
                <p:blipFill>
                  <a:blip r:embed="rId130"/>
                  <a:stretch>
                    <a:fillRect/>
                  </a:stretch>
                </p:blipFill>
                <p:spPr>
                  <a:xfrm>
                    <a:off x="3272202" y="3691572"/>
                    <a:ext cx="122109" cy="191313"/>
                  </a:xfrm>
                  <a:prstGeom prst="rect">
                    <a:avLst/>
                  </a:prstGeom>
                </p:spPr>
              </p:pic>
            </mc:Fallback>
          </mc:AlternateContent>
          <mc:AlternateContent xmlns:mc="http://schemas.openxmlformats.org/markup-compatibility/2006">
            <mc:Choice xmlns:p14="http://schemas.microsoft.com/office/powerpoint/2010/main" Requires="p14">
              <p:contentPart p14:bwMode="auto" r:id="rId131">
                <p14:nvContentPartPr>
                  <p14:cNvPr id="435" name="Ink 434">
                    <a:extLst>
                      <a:ext uri="{FF2B5EF4-FFF2-40B4-BE49-F238E27FC236}">
                        <a16:creationId xmlns:a16="http://schemas.microsoft.com/office/drawing/2014/main" id="{2E804AAA-0CEB-4CCD-B456-571C23635F1E}"/>
                      </a:ext>
                    </a:extLst>
                  </p14:cNvPr>
                  <p14:cNvContentPartPr/>
                  <p14:nvPr/>
                </p14:nvContentPartPr>
                <p14:xfrm>
                  <a:off x="3331123" y="3667016"/>
                  <a:ext cx="7560" cy="8640"/>
                </p14:xfrm>
              </p:contentPart>
            </mc:Choice>
            <mc:Fallback>
              <p:pic>
                <p:nvPicPr>
                  <p:cNvPr id="435" name="Ink 434">
                    <a:extLst>
                      <a:ext uri="{FF2B5EF4-FFF2-40B4-BE49-F238E27FC236}">
                        <a16:creationId xmlns:a16="http://schemas.microsoft.com/office/drawing/2014/main" id="{2E804AAA-0CEB-4CCD-B456-571C23635F1E}"/>
                      </a:ext>
                    </a:extLst>
                  </p:cNvPr>
                  <p:cNvPicPr/>
                  <p:nvPr/>
                </p:nvPicPr>
                <p:blipFill>
                  <a:blip r:embed="rId132"/>
                  <a:stretch>
                    <a:fillRect/>
                  </a:stretch>
                </p:blipFill>
                <p:spPr>
                  <a:xfrm>
                    <a:off x="3312223" y="3649016"/>
                    <a:ext cx="44604" cy="43920"/>
                  </a:xfrm>
                  <a:prstGeom prst="rect">
                    <a:avLst/>
                  </a:prstGeom>
                </p:spPr>
              </p:pic>
            </mc:Fallback>
          </mc:AlternateContent>
          <mc:AlternateContent xmlns:mc="http://schemas.openxmlformats.org/markup-compatibility/2006">
            <mc:Choice xmlns:p14="http://schemas.microsoft.com/office/powerpoint/2010/main" Requires="p14">
              <p:contentPart p14:bwMode="auto" r:id="rId133">
                <p14:nvContentPartPr>
                  <p14:cNvPr id="436" name="Ink 435">
                    <a:extLst>
                      <a:ext uri="{FF2B5EF4-FFF2-40B4-BE49-F238E27FC236}">
                        <a16:creationId xmlns:a16="http://schemas.microsoft.com/office/drawing/2014/main" id="{5C693F41-A39E-4B89-9E8E-47108CDF82BF}"/>
                      </a:ext>
                    </a:extLst>
                  </p14:cNvPr>
                  <p14:cNvContentPartPr/>
                  <p14:nvPr/>
                </p14:nvContentPartPr>
                <p14:xfrm>
                  <a:off x="3442003" y="3735056"/>
                  <a:ext cx="90000" cy="10800"/>
                </p14:xfrm>
              </p:contentPart>
            </mc:Choice>
            <mc:Fallback>
              <p:pic>
                <p:nvPicPr>
                  <p:cNvPr id="436" name="Ink 435">
                    <a:extLst>
                      <a:ext uri="{FF2B5EF4-FFF2-40B4-BE49-F238E27FC236}">
                        <a16:creationId xmlns:a16="http://schemas.microsoft.com/office/drawing/2014/main" id="{5C693F41-A39E-4B89-9E8E-47108CDF82BF}"/>
                      </a:ext>
                    </a:extLst>
                  </p:cNvPr>
                  <p:cNvPicPr/>
                  <p:nvPr/>
                </p:nvPicPr>
                <p:blipFill>
                  <a:blip r:embed="rId134"/>
                  <a:stretch>
                    <a:fillRect/>
                  </a:stretch>
                </p:blipFill>
                <p:spPr>
                  <a:xfrm>
                    <a:off x="3422606" y="3717056"/>
                    <a:ext cx="128017" cy="46080"/>
                  </a:xfrm>
                  <a:prstGeom prst="rect">
                    <a:avLst/>
                  </a:prstGeom>
                </p:spPr>
              </p:pic>
            </mc:Fallback>
          </mc:AlternateContent>
          <mc:AlternateContent xmlns:mc="http://schemas.openxmlformats.org/markup-compatibility/2006">
            <mc:Choice xmlns:p14="http://schemas.microsoft.com/office/powerpoint/2010/main" Requires="p14">
              <p:contentPart p14:bwMode="auto" r:id="rId135">
                <p14:nvContentPartPr>
                  <p14:cNvPr id="437" name="Ink 436">
                    <a:extLst>
                      <a:ext uri="{FF2B5EF4-FFF2-40B4-BE49-F238E27FC236}">
                        <a16:creationId xmlns:a16="http://schemas.microsoft.com/office/drawing/2014/main" id="{955246AE-9E37-4940-8984-61229809AC1F}"/>
                      </a:ext>
                    </a:extLst>
                  </p14:cNvPr>
                  <p14:cNvContentPartPr/>
                  <p14:nvPr/>
                </p14:nvContentPartPr>
                <p14:xfrm>
                  <a:off x="3472243" y="3703376"/>
                  <a:ext cx="95760" cy="123480"/>
                </p14:xfrm>
              </p:contentPart>
            </mc:Choice>
            <mc:Fallback>
              <p:pic>
                <p:nvPicPr>
                  <p:cNvPr id="437" name="Ink 436">
                    <a:extLst>
                      <a:ext uri="{FF2B5EF4-FFF2-40B4-BE49-F238E27FC236}">
                        <a16:creationId xmlns:a16="http://schemas.microsoft.com/office/drawing/2014/main" id="{955246AE-9E37-4940-8984-61229809AC1F}"/>
                      </a:ext>
                    </a:extLst>
                  </p:cNvPr>
                  <p:cNvPicPr/>
                  <p:nvPr/>
                </p:nvPicPr>
                <p:blipFill>
                  <a:blip r:embed="rId136"/>
                  <a:stretch>
                    <a:fillRect/>
                  </a:stretch>
                </p:blipFill>
                <p:spPr>
                  <a:xfrm>
                    <a:off x="3452937" y="3683961"/>
                    <a:ext cx="133601" cy="161534"/>
                  </a:xfrm>
                  <a:prstGeom prst="rect">
                    <a:avLst/>
                  </a:prstGeom>
                </p:spPr>
              </p:pic>
            </mc:Fallback>
          </mc:AlternateContent>
          <mc:AlternateContent xmlns:mc="http://schemas.openxmlformats.org/markup-compatibility/2006">
            <mc:Choice xmlns:p14="http://schemas.microsoft.com/office/powerpoint/2010/main" Requires="p14">
              <p:contentPart p14:bwMode="auto" r:id="rId137">
                <p14:nvContentPartPr>
                  <p14:cNvPr id="438" name="Ink 437">
                    <a:extLst>
                      <a:ext uri="{FF2B5EF4-FFF2-40B4-BE49-F238E27FC236}">
                        <a16:creationId xmlns:a16="http://schemas.microsoft.com/office/drawing/2014/main" id="{1368BA1E-0CAD-4592-9CB0-648BDD569034}"/>
                      </a:ext>
                    </a:extLst>
                  </p14:cNvPr>
                  <p14:cNvContentPartPr/>
                  <p14:nvPr/>
                </p14:nvContentPartPr>
                <p14:xfrm>
                  <a:off x="3624163" y="3674576"/>
                  <a:ext cx="50400" cy="146880"/>
                </p14:xfrm>
              </p:contentPart>
            </mc:Choice>
            <mc:Fallback>
              <p:pic>
                <p:nvPicPr>
                  <p:cNvPr id="438" name="Ink 437">
                    <a:extLst>
                      <a:ext uri="{FF2B5EF4-FFF2-40B4-BE49-F238E27FC236}">
                        <a16:creationId xmlns:a16="http://schemas.microsoft.com/office/drawing/2014/main" id="{1368BA1E-0CAD-4592-9CB0-648BDD569034}"/>
                      </a:ext>
                    </a:extLst>
                  </p:cNvPr>
                  <p:cNvPicPr/>
                  <p:nvPr/>
                </p:nvPicPr>
                <p:blipFill>
                  <a:blip r:embed="rId138"/>
                  <a:stretch>
                    <a:fillRect/>
                  </a:stretch>
                </p:blipFill>
                <p:spPr>
                  <a:xfrm>
                    <a:off x="3604778" y="3655147"/>
                    <a:ext cx="88394" cy="184960"/>
                  </a:xfrm>
                  <a:prstGeom prst="rect">
                    <a:avLst/>
                  </a:prstGeom>
                </p:spPr>
              </p:pic>
            </mc:Fallback>
          </mc:AlternateContent>
        </p:grpSp>
        <p:grpSp>
          <p:nvGrpSpPr>
            <p:cNvPr id="476" name="Group 475">
              <a:extLst>
                <a:ext uri="{FF2B5EF4-FFF2-40B4-BE49-F238E27FC236}">
                  <a16:creationId xmlns:a16="http://schemas.microsoft.com/office/drawing/2014/main" id="{2D4CF93C-5333-4074-8C18-3978150E0FB1}"/>
                </a:ext>
              </a:extLst>
            </p:cNvPr>
            <p:cNvGrpSpPr/>
            <p:nvPr/>
          </p:nvGrpSpPr>
          <p:grpSpPr>
            <a:xfrm>
              <a:off x="3893443" y="3335816"/>
              <a:ext cx="1112760" cy="413280"/>
              <a:chOff x="3893443" y="3335816"/>
              <a:chExt cx="1112760" cy="413280"/>
            </a:xfrm>
          </p:grpSpPr>
          <mc:AlternateContent xmlns:mc="http://schemas.openxmlformats.org/markup-compatibility/2006">
            <mc:Choice xmlns:p14="http://schemas.microsoft.com/office/powerpoint/2010/main" Requires="p14">
              <p:contentPart p14:bwMode="auto" r:id="rId139">
                <p14:nvContentPartPr>
                  <p14:cNvPr id="439" name="Ink 438">
                    <a:extLst>
                      <a:ext uri="{FF2B5EF4-FFF2-40B4-BE49-F238E27FC236}">
                        <a16:creationId xmlns:a16="http://schemas.microsoft.com/office/drawing/2014/main" id="{F1CCD893-7F0C-4619-962A-0DA8F8FA9F46}"/>
                      </a:ext>
                    </a:extLst>
                  </p14:cNvPr>
                  <p14:cNvContentPartPr/>
                  <p14:nvPr/>
                </p14:nvContentPartPr>
                <p14:xfrm>
                  <a:off x="3893443" y="3349136"/>
                  <a:ext cx="82080" cy="279720"/>
                </p14:xfrm>
              </p:contentPart>
            </mc:Choice>
            <mc:Fallback>
              <p:pic>
                <p:nvPicPr>
                  <p:cNvPr id="439" name="Ink 438">
                    <a:extLst>
                      <a:ext uri="{FF2B5EF4-FFF2-40B4-BE49-F238E27FC236}">
                        <a16:creationId xmlns:a16="http://schemas.microsoft.com/office/drawing/2014/main" id="{F1CCD893-7F0C-4619-962A-0DA8F8FA9F46}"/>
                      </a:ext>
                    </a:extLst>
                  </p:cNvPr>
                  <p:cNvPicPr/>
                  <p:nvPr/>
                </p:nvPicPr>
                <p:blipFill>
                  <a:blip r:embed="rId140"/>
                  <a:stretch>
                    <a:fillRect/>
                  </a:stretch>
                </p:blipFill>
                <p:spPr>
                  <a:xfrm>
                    <a:off x="3874085" y="3329711"/>
                    <a:ext cx="120023" cy="317793"/>
                  </a:xfrm>
                  <a:prstGeom prst="rect">
                    <a:avLst/>
                  </a:prstGeom>
                </p:spPr>
              </p:pic>
            </mc:Fallback>
          </mc:AlternateContent>
          <mc:AlternateContent xmlns:mc="http://schemas.openxmlformats.org/markup-compatibility/2006">
            <mc:Choice xmlns:p14="http://schemas.microsoft.com/office/powerpoint/2010/main" Requires="p14">
              <p:contentPart p14:bwMode="auto" r:id="rId141">
                <p14:nvContentPartPr>
                  <p14:cNvPr id="440" name="Ink 439">
                    <a:extLst>
                      <a:ext uri="{FF2B5EF4-FFF2-40B4-BE49-F238E27FC236}">
                        <a16:creationId xmlns:a16="http://schemas.microsoft.com/office/drawing/2014/main" id="{FAE693C3-0884-428B-9510-C95319719FFA}"/>
                      </a:ext>
                    </a:extLst>
                  </p14:cNvPr>
                  <p14:cNvContentPartPr/>
                  <p14:nvPr/>
                </p14:nvContentPartPr>
                <p14:xfrm>
                  <a:off x="3995683" y="3448496"/>
                  <a:ext cx="66240" cy="122040"/>
                </p14:xfrm>
              </p:contentPart>
            </mc:Choice>
            <mc:Fallback>
              <p:pic>
                <p:nvPicPr>
                  <p:cNvPr id="440" name="Ink 439">
                    <a:extLst>
                      <a:ext uri="{FF2B5EF4-FFF2-40B4-BE49-F238E27FC236}">
                        <a16:creationId xmlns:a16="http://schemas.microsoft.com/office/drawing/2014/main" id="{FAE693C3-0884-428B-9510-C95319719FFA}"/>
                      </a:ext>
                    </a:extLst>
                  </p:cNvPr>
                  <p:cNvPicPr/>
                  <p:nvPr/>
                </p:nvPicPr>
                <p:blipFill>
                  <a:blip r:embed="rId142"/>
                  <a:stretch>
                    <a:fillRect/>
                  </a:stretch>
                </p:blipFill>
                <p:spPr>
                  <a:xfrm>
                    <a:off x="3976427" y="3429186"/>
                    <a:ext cx="103981" cy="159888"/>
                  </a:xfrm>
                  <a:prstGeom prst="rect">
                    <a:avLst/>
                  </a:prstGeom>
                </p:spPr>
              </p:pic>
            </mc:Fallback>
          </mc:AlternateContent>
          <mc:AlternateContent xmlns:mc="http://schemas.openxmlformats.org/markup-compatibility/2006">
            <mc:Choice xmlns:p14="http://schemas.microsoft.com/office/powerpoint/2010/main" Requires="p14">
              <p:contentPart p14:bwMode="auto" r:id="rId143">
                <p14:nvContentPartPr>
                  <p14:cNvPr id="441" name="Ink 440">
                    <a:extLst>
                      <a:ext uri="{FF2B5EF4-FFF2-40B4-BE49-F238E27FC236}">
                        <a16:creationId xmlns:a16="http://schemas.microsoft.com/office/drawing/2014/main" id="{8C1ECC6F-074F-4003-95ED-765627CC70DE}"/>
                      </a:ext>
                    </a:extLst>
                  </p14:cNvPr>
                  <p14:cNvContentPartPr/>
                  <p14:nvPr/>
                </p14:nvContentPartPr>
                <p14:xfrm>
                  <a:off x="4072003" y="3444896"/>
                  <a:ext cx="59040" cy="154800"/>
                </p14:xfrm>
              </p:contentPart>
            </mc:Choice>
            <mc:Fallback>
              <p:pic>
                <p:nvPicPr>
                  <p:cNvPr id="441" name="Ink 440">
                    <a:extLst>
                      <a:ext uri="{FF2B5EF4-FFF2-40B4-BE49-F238E27FC236}">
                        <a16:creationId xmlns:a16="http://schemas.microsoft.com/office/drawing/2014/main" id="{8C1ECC6F-074F-4003-95ED-765627CC70DE}"/>
                      </a:ext>
                    </a:extLst>
                  </p:cNvPr>
                  <p:cNvPicPr/>
                  <p:nvPr/>
                </p:nvPicPr>
                <p:blipFill>
                  <a:blip r:embed="rId144"/>
                  <a:stretch>
                    <a:fillRect/>
                  </a:stretch>
                </p:blipFill>
                <p:spPr>
                  <a:xfrm>
                    <a:off x="4052834" y="3425449"/>
                    <a:ext cx="96611" cy="192917"/>
                  </a:xfrm>
                  <a:prstGeom prst="rect">
                    <a:avLst/>
                  </a:prstGeom>
                </p:spPr>
              </p:pic>
            </mc:Fallback>
          </mc:AlternateContent>
          <mc:AlternateContent xmlns:mc="http://schemas.openxmlformats.org/markup-compatibility/2006">
            <mc:Choice xmlns:p14="http://schemas.microsoft.com/office/powerpoint/2010/main" Requires="p14">
              <p:contentPart p14:bwMode="auto" r:id="rId145">
                <p14:nvContentPartPr>
                  <p14:cNvPr id="442" name="Ink 441">
                    <a:extLst>
                      <a:ext uri="{FF2B5EF4-FFF2-40B4-BE49-F238E27FC236}">
                        <a16:creationId xmlns:a16="http://schemas.microsoft.com/office/drawing/2014/main" id="{BB3B5C3E-8109-46B0-BAD5-A051BADACC41}"/>
                      </a:ext>
                    </a:extLst>
                  </p14:cNvPr>
                  <p14:cNvContentPartPr/>
                  <p14:nvPr/>
                </p14:nvContentPartPr>
                <p14:xfrm>
                  <a:off x="4136803" y="3518336"/>
                  <a:ext cx="119880" cy="183960"/>
                </p14:xfrm>
              </p:contentPart>
            </mc:Choice>
            <mc:Fallback>
              <p:pic>
                <p:nvPicPr>
                  <p:cNvPr id="442" name="Ink 441">
                    <a:extLst>
                      <a:ext uri="{FF2B5EF4-FFF2-40B4-BE49-F238E27FC236}">
                        <a16:creationId xmlns:a16="http://schemas.microsoft.com/office/drawing/2014/main" id="{BB3B5C3E-8109-46B0-BAD5-A051BADACC41}"/>
                      </a:ext>
                    </a:extLst>
                  </p:cNvPr>
                  <p:cNvPicPr/>
                  <p:nvPr/>
                </p:nvPicPr>
                <p:blipFill>
                  <a:blip r:embed="rId146"/>
                  <a:stretch>
                    <a:fillRect/>
                  </a:stretch>
                </p:blipFill>
                <p:spPr>
                  <a:xfrm>
                    <a:off x="4117468" y="3498931"/>
                    <a:ext cx="157778" cy="221994"/>
                  </a:xfrm>
                  <a:prstGeom prst="rect">
                    <a:avLst/>
                  </a:prstGeom>
                </p:spPr>
              </p:pic>
            </mc:Fallback>
          </mc:AlternateContent>
          <mc:AlternateContent xmlns:mc="http://schemas.openxmlformats.org/markup-compatibility/2006">
            <mc:Choice xmlns:p14="http://schemas.microsoft.com/office/powerpoint/2010/main" Requires="p14">
              <p:contentPart p14:bwMode="auto" r:id="rId147">
                <p14:nvContentPartPr>
                  <p14:cNvPr id="443" name="Ink 442">
                    <a:extLst>
                      <a:ext uri="{FF2B5EF4-FFF2-40B4-BE49-F238E27FC236}">
                        <a16:creationId xmlns:a16="http://schemas.microsoft.com/office/drawing/2014/main" id="{9A492092-24AE-4287-B5A5-207F4D71852B}"/>
                      </a:ext>
                    </a:extLst>
                  </p14:cNvPr>
                  <p14:cNvContentPartPr/>
                  <p14:nvPr/>
                </p14:nvContentPartPr>
                <p14:xfrm>
                  <a:off x="4366123" y="3447056"/>
                  <a:ext cx="160560" cy="17640"/>
                </p14:xfrm>
              </p:contentPart>
            </mc:Choice>
            <mc:Fallback>
              <p:pic>
                <p:nvPicPr>
                  <p:cNvPr id="443" name="Ink 442">
                    <a:extLst>
                      <a:ext uri="{FF2B5EF4-FFF2-40B4-BE49-F238E27FC236}">
                        <a16:creationId xmlns:a16="http://schemas.microsoft.com/office/drawing/2014/main" id="{9A492092-24AE-4287-B5A5-207F4D71852B}"/>
                      </a:ext>
                    </a:extLst>
                  </p:cNvPr>
                  <p:cNvPicPr/>
                  <p:nvPr/>
                </p:nvPicPr>
                <p:blipFill>
                  <a:blip r:embed="rId148"/>
                  <a:stretch>
                    <a:fillRect/>
                  </a:stretch>
                </p:blipFill>
                <p:spPr>
                  <a:xfrm>
                    <a:off x="4346732" y="3427882"/>
                    <a:ext cx="198567" cy="55221"/>
                  </a:xfrm>
                  <a:prstGeom prst="rect">
                    <a:avLst/>
                  </a:prstGeom>
                </p:spPr>
              </p:pic>
            </mc:Fallback>
          </mc:AlternateContent>
          <mc:AlternateContent xmlns:mc="http://schemas.openxmlformats.org/markup-compatibility/2006">
            <mc:Choice xmlns:p14="http://schemas.microsoft.com/office/powerpoint/2010/main" Requires="p14">
              <p:contentPart p14:bwMode="auto" r:id="rId149">
                <p14:nvContentPartPr>
                  <p14:cNvPr id="444" name="Ink 443">
                    <a:extLst>
                      <a:ext uri="{FF2B5EF4-FFF2-40B4-BE49-F238E27FC236}">
                        <a16:creationId xmlns:a16="http://schemas.microsoft.com/office/drawing/2014/main" id="{0DEB6273-4DDF-40E5-B1CE-419962B8C1FC}"/>
                      </a:ext>
                    </a:extLst>
                  </p14:cNvPr>
                  <p14:cNvContentPartPr/>
                  <p14:nvPr/>
                </p14:nvContentPartPr>
                <p14:xfrm>
                  <a:off x="4576363" y="3385856"/>
                  <a:ext cx="73080" cy="144720"/>
                </p14:xfrm>
              </p:contentPart>
            </mc:Choice>
            <mc:Fallback>
              <p:pic>
                <p:nvPicPr>
                  <p:cNvPr id="444" name="Ink 443">
                    <a:extLst>
                      <a:ext uri="{FF2B5EF4-FFF2-40B4-BE49-F238E27FC236}">
                        <a16:creationId xmlns:a16="http://schemas.microsoft.com/office/drawing/2014/main" id="{0DEB6273-4DDF-40E5-B1CE-419962B8C1FC}"/>
                      </a:ext>
                    </a:extLst>
                  </p:cNvPr>
                  <p:cNvPicPr/>
                  <p:nvPr/>
                </p:nvPicPr>
                <p:blipFill>
                  <a:blip r:embed="rId150"/>
                  <a:stretch>
                    <a:fillRect/>
                  </a:stretch>
                </p:blipFill>
                <p:spPr>
                  <a:xfrm>
                    <a:off x="4557131" y="3366404"/>
                    <a:ext cx="110774" cy="182845"/>
                  </a:xfrm>
                  <a:prstGeom prst="rect">
                    <a:avLst/>
                  </a:prstGeom>
                </p:spPr>
              </p:pic>
            </mc:Fallback>
          </mc:AlternateContent>
          <mc:AlternateContent xmlns:mc="http://schemas.openxmlformats.org/markup-compatibility/2006">
            <mc:Choice xmlns:p14="http://schemas.microsoft.com/office/powerpoint/2010/main" Requires="p14">
              <p:contentPart p14:bwMode="auto" r:id="rId151">
                <p14:nvContentPartPr>
                  <p14:cNvPr id="445" name="Ink 444">
                    <a:extLst>
                      <a:ext uri="{FF2B5EF4-FFF2-40B4-BE49-F238E27FC236}">
                        <a16:creationId xmlns:a16="http://schemas.microsoft.com/office/drawing/2014/main" id="{1AE30053-6687-484C-BA47-7C2EFE4955BA}"/>
                      </a:ext>
                    </a:extLst>
                  </p14:cNvPr>
                  <p14:cNvContentPartPr/>
                  <p14:nvPr/>
                </p14:nvContentPartPr>
                <p14:xfrm>
                  <a:off x="4677163" y="3388736"/>
                  <a:ext cx="166320" cy="224280"/>
                </p14:xfrm>
              </p:contentPart>
            </mc:Choice>
            <mc:Fallback>
              <p:pic>
                <p:nvPicPr>
                  <p:cNvPr id="445" name="Ink 444">
                    <a:extLst>
                      <a:ext uri="{FF2B5EF4-FFF2-40B4-BE49-F238E27FC236}">
                        <a16:creationId xmlns:a16="http://schemas.microsoft.com/office/drawing/2014/main" id="{1AE30053-6687-484C-BA47-7C2EFE4955BA}"/>
                      </a:ext>
                    </a:extLst>
                  </p:cNvPr>
                  <p:cNvPicPr/>
                  <p:nvPr/>
                </p:nvPicPr>
                <p:blipFill>
                  <a:blip r:embed="rId152"/>
                  <a:stretch>
                    <a:fillRect/>
                  </a:stretch>
                </p:blipFill>
                <p:spPr>
                  <a:xfrm>
                    <a:off x="4657733" y="3369335"/>
                    <a:ext cx="204403" cy="262307"/>
                  </a:xfrm>
                  <a:prstGeom prst="rect">
                    <a:avLst/>
                  </a:prstGeom>
                </p:spPr>
              </p:pic>
            </mc:Fallback>
          </mc:AlternateContent>
          <mc:AlternateContent xmlns:mc="http://schemas.openxmlformats.org/markup-compatibility/2006">
            <mc:Choice xmlns:p14="http://schemas.microsoft.com/office/powerpoint/2010/main" Requires="p14">
              <p:contentPart p14:bwMode="auto" r:id="rId153">
                <p14:nvContentPartPr>
                  <p14:cNvPr id="446" name="Ink 445">
                    <a:extLst>
                      <a:ext uri="{FF2B5EF4-FFF2-40B4-BE49-F238E27FC236}">
                        <a16:creationId xmlns:a16="http://schemas.microsoft.com/office/drawing/2014/main" id="{655761EE-7496-45A1-ABF7-6D5B1EC59ED4}"/>
                      </a:ext>
                    </a:extLst>
                  </p14:cNvPr>
                  <p14:cNvContentPartPr/>
                  <p14:nvPr/>
                </p14:nvContentPartPr>
                <p14:xfrm>
                  <a:off x="4807483" y="3448496"/>
                  <a:ext cx="7560" cy="5760"/>
                </p14:xfrm>
              </p:contentPart>
            </mc:Choice>
            <mc:Fallback>
              <p:pic>
                <p:nvPicPr>
                  <p:cNvPr id="446" name="Ink 445">
                    <a:extLst>
                      <a:ext uri="{FF2B5EF4-FFF2-40B4-BE49-F238E27FC236}">
                        <a16:creationId xmlns:a16="http://schemas.microsoft.com/office/drawing/2014/main" id="{655761EE-7496-45A1-ABF7-6D5B1EC59ED4}"/>
                      </a:ext>
                    </a:extLst>
                  </p:cNvPr>
                  <p:cNvPicPr/>
                  <p:nvPr/>
                </p:nvPicPr>
                <p:blipFill>
                  <a:blip r:embed="rId17"/>
                  <a:stretch>
                    <a:fillRect/>
                  </a:stretch>
                </p:blipFill>
                <p:spPr>
                  <a:xfrm>
                    <a:off x="4788583" y="3430496"/>
                    <a:ext cx="44604" cy="41040"/>
                  </a:xfrm>
                  <a:prstGeom prst="rect">
                    <a:avLst/>
                  </a:prstGeom>
                </p:spPr>
              </p:pic>
            </mc:Fallback>
          </mc:AlternateContent>
          <mc:AlternateContent xmlns:mc="http://schemas.openxmlformats.org/markup-compatibility/2006">
            <mc:Choice xmlns:p14="http://schemas.microsoft.com/office/powerpoint/2010/main" Requires="p14">
              <p:contentPart p14:bwMode="auto" r:id="rId154">
                <p14:nvContentPartPr>
                  <p14:cNvPr id="447" name="Ink 446">
                    <a:extLst>
                      <a:ext uri="{FF2B5EF4-FFF2-40B4-BE49-F238E27FC236}">
                        <a16:creationId xmlns:a16="http://schemas.microsoft.com/office/drawing/2014/main" id="{7156FEDB-5C92-4940-9EDB-68D96BB70EBE}"/>
                      </a:ext>
                    </a:extLst>
                  </p14:cNvPr>
                  <p14:cNvContentPartPr/>
                  <p14:nvPr/>
                </p14:nvContentPartPr>
                <p14:xfrm>
                  <a:off x="4840603" y="3335816"/>
                  <a:ext cx="165600" cy="413280"/>
                </p14:xfrm>
              </p:contentPart>
            </mc:Choice>
            <mc:Fallback>
              <p:pic>
                <p:nvPicPr>
                  <p:cNvPr id="447" name="Ink 446">
                    <a:extLst>
                      <a:ext uri="{FF2B5EF4-FFF2-40B4-BE49-F238E27FC236}">
                        <a16:creationId xmlns:a16="http://schemas.microsoft.com/office/drawing/2014/main" id="{7156FEDB-5C92-4940-9EDB-68D96BB70EBE}"/>
                      </a:ext>
                    </a:extLst>
                  </p:cNvPr>
                  <p:cNvPicPr/>
                  <p:nvPr/>
                </p:nvPicPr>
                <p:blipFill>
                  <a:blip r:embed="rId155"/>
                  <a:stretch>
                    <a:fillRect/>
                  </a:stretch>
                </p:blipFill>
                <p:spPr>
                  <a:xfrm>
                    <a:off x="4821257" y="3316395"/>
                    <a:ext cx="203518" cy="451345"/>
                  </a:xfrm>
                  <a:prstGeom prst="rect">
                    <a:avLst/>
                  </a:prstGeom>
                </p:spPr>
              </p:pic>
            </mc:Fallback>
          </mc:AlternateContent>
        </p:grpSp>
        <p:grpSp>
          <p:nvGrpSpPr>
            <p:cNvPr id="475" name="Group 474">
              <a:extLst>
                <a:ext uri="{FF2B5EF4-FFF2-40B4-BE49-F238E27FC236}">
                  <a16:creationId xmlns:a16="http://schemas.microsoft.com/office/drawing/2014/main" id="{7785E692-947E-4634-AFEE-39D35110607C}"/>
                </a:ext>
              </a:extLst>
            </p:cNvPr>
            <p:cNvGrpSpPr/>
            <p:nvPr/>
          </p:nvGrpSpPr>
          <p:grpSpPr>
            <a:xfrm>
              <a:off x="1826323" y="2875736"/>
              <a:ext cx="668520" cy="341280"/>
              <a:chOff x="1826323" y="2875736"/>
              <a:chExt cx="668520" cy="341280"/>
            </a:xfrm>
          </p:grpSpPr>
          <mc:AlternateContent xmlns:mc="http://schemas.openxmlformats.org/markup-compatibility/2006">
            <mc:Choice xmlns:p14="http://schemas.microsoft.com/office/powerpoint/2010/main" Requires="p14">
              <p:contentPart p14:bwMode="auto" r:id="rId156">
                <p14:nvContentPartPr>
                  <p14:cNvPr id="448" name="Ink 447">
                    <a:extLst>
                      <a:ext uri="{FF2B5EF4-FFF2-40B4-BE49-F238E27FC236}">
                        <a16:creationId xmlns:a16="http://schemas.microsoft.com/office/drawing/2014/main" id="{19FE5EC5-5420-4DA6-A9D0-C1AE33F2F925}"/>
                      </a:ext>
                    </a:extLst>
                  </p14:cNvPr>
                  <p14:cNvContentPartPr/>
                  <p14:nvPr/>
                </p14:nvContentPartPr>
                <p14:xfrm>
                  <a:off x="1831363" y="2995616"/>
                  <a:ext cx="16200" cy="202680"/>
                </p14:xfrm>
              </p:contentPart>
            </mc:Choice>
            <mc:Fallback>
              <p:pic>
                <p:nvPicPr>
                  <p:cNvPr id="448" name="Ink 447">
                    <a:extLst>
                      <a:ext uri="{FF2B5EF4-FFF2-40B4-BE49-F238E27FC236}">
                        <a16:creationId xmlns:a16="http://schemas.microsoft.com/office/drawing/2014/main" id="{19FE5EC5-5420-4DA6-A9D0-C1AE33F2F925}"/>
                      </a:ext>
                    </a:extLst>
                  </p:cNvPr>
                  <p:cNvPicPr/>
                  <p:nvPr/>
                </p:nvPicPr>
                <p:blipFill>
                  <a:blip r:embed="rId157"/>
                  <a:stretch>
                    <a:fillRect/>
                  </a:stretch>
                </p:blipFill>
                <p:spPr>
                  <a:xfrm>
                    <a:off x="1812077" y="2976202"/>
                    <a:ext cx="54000" cy="240731"/>
                  </a:xfrm>
                  <a:prstGeom prst="rect">
                    <a:avLst/>
                  </a:prstGeom>
                </p:spPr>
              </p:pic>
            </mc:Fallback>
          </mc:AlternateContent>
          <mc:AlternateContent xmlns:mc="http://schemas.openxmlformats.org/markup-compatibility/2006">
            <mc:Choice xmlns:p14="http://schemas.microsoft.com/office/powerpoint/2010/main" Requires="p14">
              <p:contentPart p14:bwMode="auto" r:id="rId158">
                <p14:nvContentPartPr>
                  <p14:cNvPr id="449" name="Ink 448">
                    <a:extLst>
                      <a:ext uri="{FF2B5EF4-FFF2-40B4-BE49-F238E27FC236}">
                        <a16:creationId xmlns:a16="http://schemas.microsoft.com/office/drawing/2014/main" id="{6ED6FD0E-CCAF-448D-BD4C-C23F8111D14F}"/>
                      </a:ext>
                    </a:extLst>
                  </p14:cNvPr>
                  <p14:cNvContentPartPr/>
                  <p14:nvPr/>
                </p14:nvContentPartPr>
                <p14:xfrm>
                  <a:off x="1826323" y="2959256"/>
                  <a:ext cx="116280" cy="109800"/>
                </p14:xfrm>
              </p:contentPart>
            </mc:Choice>
            <mc:Fallback>
              <p:pic>
                <p:nvPicPr>
                  <p:cNvPr id="449" name="Ink 448">
                    <a:extLst>
                      <a:ext uri="{FF2B5EF4-FFF2-40B4-BE49-F238E27FC236}">
                        <a16:creationId xmlns:a16="http://schemas.microsoft.com/office/drawing/2014/main" id="{6ED6FD0E-CCAF-448D-BD4C-C23F8111D14F}"/>
                      </a:ext>
                    </a:extLst>
                  </p:cNvPr>
                  <p:cNvPicPr/>
                  <p:nvPr/>
                </p:nvPicPr>
                <p:blipFill>
                  <a:blip r:embed="rId159"/>
                  <a:stretch>
                    <a:fillRect/>
                  </a:stretch>
                </p:blipFill>
                <p:spPr>
                  <a:xfrm>
                    <a:off x="1806943" y="2939925"/>
                    <a:ext cx="154265" cy="147689"/>
                  </a:xfrm>
                  <a:prstGeom prst="rect">
                    <a:avLst/>
                  </a:prstGeom>
                </p:spPr>
              </p:pic>
            </mc:Fallback>
          </mc:AlternateContent>
          <mc:AlternateContent xmlns:mc="http://schemas.openxmlformats.org/markup-compatibility/2006">
            <mc:Choice xmlns:p14="http://schemas.microsoft.com/office/powerpoint/2010/main" Requires="p14">
              <p:contentPart p14:bwMode="auto" r:id="rId160">
                <p14:nvContentPartPr>
                  <p14:cNvPr id="450" name="Ink 449">
                    <a:extLst>
                      <a:ext uri="{FF2B5EF4-FFF2-40B4-BE49-F238E27FC236}">
                        <a16:creationId xmlns:a16="http://schemas.microsoft.com/office/drawing/2014/main" id="{9DF37D3A-4164-4F86-B67B-715F81A724C5}"/>
                      </a:ext>
                    </a:extLst>
                  </p14:cNvPr>
                  <p14:cNvContentPartPr/>
                  <p14:nvPr/>
                </p14:nvContentPartPr>
                <p14:xfrm>
                  <a:off x="1999843" y="2906696"/>
                  <a:ext cx="70560" cy="191520"/>
                </p14:xfrm>
              </p:contentPart>
            </mc:Choice>
            <mc:Fallback>
              <p:pic>
                <p:nvPicPr>
                  <p:cNvPr id="450" name="Ink 449">
                    <a:extLst>
                      <a:ext uri="{FF2B5EF4-FFF2-40B4-BE49-F238E27FC236}">
                        <a16:creationId xmlns:a16="http://schemas.microsoft.com/office/drawing/2014/main" id="{9DF37D3A-4164-4F86-B67B-715F81A724C5}"/>
                      </a:ext>
                    </a:extLst>
                  </p:cNvPr>
                  <p:cNvPicPr/>
                  <p:nvPr/>
                </p:nvPicPr>
                <p:blipFill>
                  <a:blip r:embed="rId161"/>
                  <a:stretch>
                    <a:fillRect/>
                  </a:stretch>
                </p:blipFill>
                <p:spPr>
                  <a:xfrm>
                    <a:off x="1980458" y="2887311"/>
                    <a:ext cx="108554" cy="229514"/>
                  </a:xfrm>
                  <a:prstGeom prst="rect">
                    <a:avLst/>
                  </a:prstGeom>
                </p:spPr>
              </p:pic>
            </mc:Fallback>
          </mc:AlternateContent>
          <mc:AlternateContent xmlns:mc="http://schemas.openxmlformats.org/markup-compatibility/2006">
            <mc:Choice xmlns:p14="http://schemas.microsoft.com/office/powerpoint/2010/main" Requires="p14">
              <p:contentPart p14:bwMode="auto" r:id="rId162">
                <p14:nvContentPartPr>
                  <p14:cNvPr id="451" name="Ink 450">
                    <a:extLst>
                      <a:ext uri="{FF2B5EF4-FFF2-40B4-BE49-F238E27FC236}">
                        <a16:creationId xmlns:a16="http://schemas.microsoft.com/office/drawing/2014/main" id="{D5B935BA-15BA-428F-862D-593585495FB6}"/>
                      </a:ext>
                    </a:extLst>
                  </p14:cNvPr>
                  <p14:cNvContentPartPr/>
                  <p14:nvPr/>
                </p14:nvContentPartPr>
                <p14:xfrm>
                  <a:off x="2103523" y="2931536"/>
                  <a:ext cx="129240" cy="143280"/>
                </p14:xfrm>
              </p:contentPart>
            </mc:Choice>
            <mc:Fallback>
              <p:pic>
                <p:nvPicPr>
                  <p:cNvPr id="451" name="Ink 450">
                    <a:extLst>
                      <a:ext uri="{FF2B5EF4-FFF2-40B4-BE49-F238E27FC236}">
                        <a16:creationId xmlns:a16="http://schemas.microsoft.com/office/drawing/2014/main" id="{D5B935BA-15BA-428F-862D-593585495FB6}"/>
                      </a:ext>
                    </a:extLst>
                  </p:cNvPr>
                  <p:cNvPicPr/>
                  <p:nvPr/>
                </p:nvPicPr>
                <p:blipFill>
                  <a:blip r:embed="rId163"/>
                  <a:stretch>
                    <a:fillRect/>
                  </a:stretch>
                </p:blipFill>
                <p:spPr>
                  <a:xfrm>
                    <a:off x="2084176" y="2912174"/>
                    <a:ext cx="167161" cy="181230"/>
                  </a:xfrm>
                  <a:prstGeom prst="rect">
                    <a:avLst/>
                  </a:prstGeom>
                </p:spPr>
              </p:pic>
            </mc:Fallback>
          </mc:AlternateContent>
          <mc:AlternateContent xmlns:mc="http://schemas.openxmlformats.org/markup-compatibility/2006">
            <mc:Choice xmlns:p14="http://schemas.microsoft.com/office/powerpoint/2010/main" Requires="p14">
              <p:contentPart p14:bwMode="auto" r:id="rId164">
                <p14:nvContentPartPr>
                  <p14:cNvPr id="452" name="Ink 451">
                    <a:extLst>
                      <a:ext uri="{FF2B5EF4-FFF2-40B4-BE49-F238E27FC236}">
                        <a16:creationId xmlns:a16="http://schemas.microsoft.com/office/drawing/2014/main" id="{97942D25-26D3-4BD5-B427-FDBDA348D760}"/>
                      </a:ext>
                    </a:extLst>
                  </p14:cNvPr>
                  <p14:cNvContentPartPr/>
                  <p14:nvPr/>
                </p14:nvContentPartPr>
                <p14:xfrm>
                  <a:off x="2318443" y="3033776"/>
                  <a:ext cx="36360" cy="95400"/>
                </p14:xfrm>
              </p:contentPart>
            </mc:Choice>
            <mc:Fallback>
              <p:pic>
                <p:nvPicPr>
                  <p:cNvPr id="452" name="Ink 451">
                    <a:extLst>
                      <a:ext uri="{FF2B5EF4-FFF2-40B4-BE49-F238E27FC236}">
                        <a16:creationId xmlns:a16="http://schemas.microsoft.com/office/drawing/2014/main" id="{97942D25-26D3-4BD5-B427-FDBDA348D760}"/>
                      </a:ext>
                    </a:extLst>
                  </p:cNvPr>
                  <p:cNvPicPr/>
                  <p:nvPr/>
                </p:nvPicPr>
                <p:blipFill>
                  <a:blip r:embed="rId165"/>
                  <a:stretch>
                    <a:fillRect/>
                  </a:stretch>
                </p:blipFill>
                <p:spPr>
                  <a:xfrm>
                    <a:off x="2299103" y="3014386"/>
                    <a:ext cx="74267" cy="133405"/>
                  </a:xfrm>
                  <a:prstGeom prst="rect">
                    <a:avLst/>
                  </a:prstGeom>
                </p:spPr>
              </p:pic>
            </mc:Fallback>
          </mc:AlternateContent>
          <mc:AlternateContent xmlns:mc="http://schemas.openxmlformats.org/markup-compatibility/2006">
            <mc:Choice xmlns:p14="http://schemas.microsoft.com/office/powerpoint/2010/main" Requires="p14">
              <p:contentPart p14:bwMode="auto" r:id="rId166">
                <p14:nvContentPartPr>
                  <p14:cNvPr id="453" name="Ink 452">
                    <a:extLst>
                      <a:ext uri="{FF2B5EF4-FFF2-40B4-BE49-F238E27FC236}">
                        <a16:creationId xmlns:a16="http://schemas.microsoft.com/office/drawing/2014/main" id="{736D665F-4B67-4206-B51B-1C25C6339507}"/>
                      </a:ext>
                    </a:extLst>
                  </p14:cNvPr>
                  <p14:cNvContentPartPr/>
                  <p14:nvPr/>
                </p14:nvContentPartPr>
                <p14:xfrm>
                  <a:off x="2312683" y="2875736"/>
                  <a:ext cx="182160" cy="341280"/>
                </p14:xfrm>
              </p:contentPart>
            </mc:Choice>
            <mc:Fallback>
              <p:pic>
                <p:nvPicPr>
                  <p:cNvPr id="453" name="Ink 452">
                    <a:extLst>
                      <a:ext uri="{FF2B5EF4-FFF2-40B4-BE49-F238E27FC236}">
                        <a16:creationId xmlns:a16="http://schemas.microsoft.com/office/drawing/2014/main" id="{736D665F-4B67-4206-B51B-1C25C6339507}"/>
                      </a:ext>
                    </a:extLst>
                  </p:cNvPr>
                  <p:cNvPicPr/>
                  <p:nvPr/>
                </p:nvPicPr>
                <p:blipFill>
                  <a:blip r:embed="rId167"/>
                  <a:stretch>
                    <a:fillRect/>
                  </a:stretch>
                </p:blipFill>
                <p:spPr>
                  <a:xfrm>
                    <a:off x="2293304" y="2856301"/>
                    <a:ext cx="220142" cy="379373"/>
                  </a:xfrm>
                  <a:prstGeom prst="rect">
                    <a:avLst/>
                  </a:prstGeom>
                </p:spPr>
              </p:pic>
            </mc:Fallback>
          </mc:AlternateContent>
        </p:grpSp>
        <p:grpSp>
          <p:nvGrpSpPr>
            <p:cNvPr id="474" name="Group 473">
              <a:extLst>
                <a:ext uri="{FF2B5EF4-FFF2-40B4-BE49-F238E27FC236}">
                  <a16:creationId xmlns:a16="http://schemas.microsoft.com/office/drawing/2014/main" id="{73F86352-0635-4961-B7A9-D180C7CA1185}"/>
                </a:ext>
              </a:extLst>
            </p:cNvPr>
            <p:cNvGrpSpPr/>
            <p:nvPr/>
          </p:nvGrpSpPr>
          <p:grpSpPr>
            <a:xfrm>
              <a:off x="2697163" y="3041336"/>
              <a:ext cx="157320" cy="55440"/>
              <a:chOff x="2697163" y="3041336"/>
              <a:chExt cx="157320" cy="55440"/>
            </a:xfrm>
          </p:grpSpPr>
          <mc:AlternateContent xmlns:mc="http://schemas.openxmlformats.org/markup-compatibility/2006">
            <mc:Choice xmlns:p14="http://schemas.microsoft.com/office/powerpoint/2010/main" Requires="p14">
              <p:contentPart p14:bwMode="auto" r:id="rId168">
                <p14:nvContentPartPr>
                  <p14:cNvPr id="454" name="Ink 453">
                    <a:extLst>
                      <a:ext uri="{FF2B5EF4-FFF2-40B4-BE49-F238E27FC236}">
                        <a16:creationId xmlns:a16="http://schemas.microsoft.com/office/drawing/2014/main" id="{FB59879B-BFD8-4213-A939-CAB175E6FEDA}"/>
                      </a:ext>
                    </a:extLst>
                  </p14:cNvPr>
                  <p14:cNvContentPartPr/>
                  <p14:nvPr/>
                </p14:nvContentPartPr>
                <p14:xfrm>
                  <a:off x="2697163" y="3041336"/>
                  <a:ext cx="157320" cy="9360"/>
                </p14:xfrm>
              </p:contentPart>
            </mc:Choice>
            <mc:Fallback>
              <p:pic>
                <p:nvPicPr>
                  <p:cNvPr id="454" name="Ink 453">
                    <a:extLst>
                      <a:ext uri="{FF2B5EF4-FFF2-40B4-BE49-F238E27FC236}">
                        <a16:creationId xmlns:a16="http://schemas.microsoft.com/office/drawing/2014/main" id="{FB59879B-BFD8-4213-A939-CAB175E6FEDA}"/>
                      </a:ext>
                    </a:extLst>
                  </p:cNvPr>
                  <p:cNvPicPr/>
                  <p:nvPr/>
                </p:nvPicPr>
                <p:blipFill>
                  <a:blip r:embed="rId169"/>
                  <a:stretch>
                    <a:fillRect/>
                  </a:stretch>
                </p:blipFill>
                <p:spPr>
                  <a:xfrm>
                    <a:off x="2677789" y="3021836"/>
                    <a:ext cx="195294" cy="47580"/>
                  </a:xfrm>
                  <a:prstGeom prst="rect">
                    <a:avLst/>
                  </a:prstGeom>
                </p:spPr>
              </p:pic>
            </mc:Fallback>
          </mc:AlternateContent>
          <mc:AlternateContent xmlns:mc="http://schemas.openxmlformats.org/markup-compatibility/2006">
            <mc:Choice xmlns:p14="http://schemas.microsoft.com/office/powerpoint/2010/main" Requires="p14">
              <p:contentPart p14:bwMode="auto" r:id="rId170">
                <p14:nvContentPartPr>
                  <p14:cNvPr id="455" name="Ink 454">
                    <a:extLst>
                      <a:ext uri="{FF2B5EF4-FFF2-40B4-BE49-F238E27FC236}">
                        <a16:creationId xmlns:a16="http://schemas.microsoft.com/office/drawing/2014/main" id="{C48F3386-24A3-42AB-B4B5-4606FFE04616}"/>
                      </a:ext>
                    </a:extLst>
                  </p14:cNvPr>
                  <p14:cNvContentPartPr/>
                  <p14:nvPr/>
                </p14:nvContentPartPr>
                <p14:xfrm>
                  <a:off x="2722363" y="3091736"/>
                  <a:ext cx="115200" cy="5040"/>
                </p14:xfrm>
              </p:contentPart>
            </mc:Choice>
            <mc:Fallback>
              <p:pic>
                <p:nvPicPr>
                  <p:cNvPr id="455" name="Ink 454">
                    <a:extLst>
                      <a:ext uri="{FF2B5EF4-FFF2-40B4-BE49-F238E27FC236}">
                        <a16:creationId xmlns:a16="http://schemas.microsoft.com/office/drawing/2014/main" id="{C48F3386-24A3-42AB-B4B5-4606FFE04616}"/>
                      </a:ext>
                    </a:extLst>
                  </p:cNvPr>
                  <p:cNvPicPr/>
                  <p:nvPr/>
                </p:nvPicPr>
                <p:blipFill>
                  <a:blip r:embed="rId171"/>
                  <a:stretch>
                    <a:fillRect/>
                  </a:stretch>
                </p:blipFill>
                <p:spPr>
                  <a:xfrm>
                    <a:off x="2703034" y="3073736"/>
                    <a:ext cx="153085" cy="40320"/>
                  </a:xfrm>
                  <a:prstGeom prst="rect">
                    <a:avLst/>
                  </a:prstGeom>
                </p:spPr>
              </p:pic>
            </mc:Fallback>
          </mc:AlternateContent>
        </p:grpSp>
        <p:grpSp>
          <p:nvGrpSpPr>
            <p:cNvPr id="473" name="Group 472">
              <a:extLst>
                <a:ext uri="{FF2B5EF4-FFF2-40B4-BE49-F238E27FC236}">
                  <a16:creationId xmlns:a16="http://schemas.microsoft.com/office/drawing/2014/main" id="{12E8E862-6544-47B0-B7C0-68984F6B16DB}"/>
                </a:ext>
              </a:extLst>
            </p:cNvPr>
            <p:cNvGrpSpPr/>
            <p:nvPr/>
          </p:nvGrpSpPr>
          <p:grpSpPr>
            <a:xfrm>
              <a:off x="5967763" y="3315656"/>
              <a:ext cx="251640" cy="209880"/>
              <a:chOff x="5967763" y="3315656"/>
              <a:chExt cx="251640" cy="209880"/>
            </a:xfrm>
          </p:grpSpPr>
          <mc:AlternateContent xmlns:mc="http://schemas.openxmlformats.org/markup-compatibility/2006">
            <mc:Choice xmlns:p14="http://schemas.microsoft.com/office/powerpoint/2010/main" Requires="p14">
              <p:contentPart p14:bwMode="auto" r:id="rId172">
                <p14:nvContentPartPr>
                  <p14:cNvPr id="456" name="Ink 455">
                    <a:extLst>
                      <a:ext uri="{FF2B5EF4-FFF2-40B4-BE49-F238E27FC236}">
                        <a16:creationId xmlns:a16="http://schemas.microsoft.com/office/drawing/2014/main" id="{9B2A6538-0B50-45DB-828A-5A9E8AC6458A}"/>
                      </a:ext>
                    </a:extLst>
                  </p14:cNvPr>
                  <p14:cNvContentPartPr/>
                  <p14:nvPr/>
                </p14:nvContentPartPr>
                <p14:xfrm>
                  <a:off x="5981083" y="3315656"/>
                  <a:ext cx="18360" cy="209880"/>
                </p14:xfrm>
              </p:contentPart>
            </mc:Choice>
            <mc:Fallback>
              <p:pic>
                <p:nvPicPr>
                  <p:cNvPr id="456" name="Ink 455">
                    <a:extLst>
                      <a:ext uri="{FF2B5EF4-FFF2-40B4-BE49-F238E27FC236}">
                        <a16:creationId xmlns:a16="http://schemas.microsoft.com/office/drawing/2014/main" id="{9B2A6538-0B50-45DB-828A-5A9E8AC6458A}"/>
                      </a:ext>
                    </a:extLst>
                  </p:cNvPr>
                  <p:cNvPicPr/>
                  <p:nvPr/>
                </p:nvPicPr>
                <p:blipFill>
                  <a:blip r:embed="rId173"/>
                  <a:stretch>
                    <a:fillRect/>
                  </a:stretch>
                </p:blipFill>
                <p:spPr>
                  <a:xfrm>
                    <a:off x="5961958" y="3296223"/>
                    <a:ext cx="55845" cy="247969"/>
                  </a:xfrm>
                  <a:prstGeom prst="rect">
                    <a:avLst/>
                  </a:prstGeom>
                </p:spPr>
              </p:pic>
            </mc:Fallback>
          </mc:AlternateContent>
          <mc:AlternateContent xmlns:mc="http://schemas.openxmlformats.org/markup-compatibility/2006">
            <mc:Choice xmlns:p14="http://schemas.microsoft.com/office/powerpoint/2010/main" Requires="p14">
              <p:contentPart p14:bwMode="auto" r:id="rId174">
                <p14:nvContentPartPr>
                  <p14:cNvPr id="457" name="Ink 456">
                    <a:extLst>
                      <a:ext uri="{FF2B5EF4-FFF2-40B4-BE49-F238E27FC236}">
                        <a16:creationId xmlns:a16="http://schemas.microsoft.com/office/drawing/2014/main" id="{374BB710-1273-4CA0-8586-A3CD63AE1644}"/>
                      </a:ext>
                    </a:extLst>
                  </p14:cNvPr>
                  <p14:cNvContentPartPr/>
                  <p14:nvPr/>
                </p14:nvContentPartPr>
                <p14:xfrm>
                  <a:off x="5967763" y="3315656"/>
                  <a:ext cx="251640" cy="173520"/>
                </p14:xfrm>
              </p:contentPart>
            </mc:Choice>
            <mc:Fallback>
              <p:pic>
                <p:nvPicPr>
                  <p:cNvPr id="457" name="Ink 456">
                    <a:extLst>
                      <a:ext uri="{FF2B5EF4-FFF2-40B4-BE49-F238E27FC236}">
                        <a16:creationId xmlns:a16="http://schemas.microsoft.com/office/drawing/2014/main" id="{374BB710-1273-4CA0-8586-A3CD63AE1644}"/>
                      </a:ext>
                    </a:extLst>
                  </p:cNvPr>
                  <p:cNvPicPr/>
                  <p:nvPr/>
                </p:nvPicPr>
                <p:blipFill>
                  <a:blip r:embed="rId175"/>
                  <a:stretch>
                    <a:fillRect/>
                  </a:stretch>
                </p:blipFill>
                <p:spPr>
                  <a:xfrm>
                    <a:off x="5948346" y="3296290"/>
                    <a:ext cx="289697" cy="211478"/>
                  </a:xfrm>
                  <a:prstGeom prst="rect">
                    <a:avLst/>
                  </a:prstGeom>
                </p:spPr>
              </p:pic>
            </mc:Fallback>
          </mc:AlternateContent>
        </p:grpSp>
        <p:grpSp>
          <p:nvGrpSpPr>
            <p:cNvPr id="472" name="Group 471">
              <a:extLst>
                <a:ext uri="{FF2B5EF4-FFF2-40B4-BE49-F238E27FC236}">
                  <a16:creationId xmlns:a16="http://schemas.microsoft.com/office/drawing/2014/main" id="{24034DA7-2422-4A98-BC63-28D947AA637F}"/>
                </a:ext>
              </a:extLst>
            </p:cNvPr>
            <p:cNvGrpSpPr/>
            <p:nvPr/>
          </p:nvGrpSpPr>
          <p:grpSpPr>
            <a:xfrm>
              <a:off x="5831683" y="3605816"/>
              <a:ext cx="498600" cy="242280"/>
              <a:chOff x="5831683" y="3605816"/>
              <a:chExt cx="498600" cy="242280"/>
            </a:xfrm>
          </p:grpSpPr>
          <mc:AlternateContent xmlns:mc="http://schemas.openxmlformats.org/markup-compatibility/2006">
            <mc:Choice xmlns:p14="http://schemas.microsoft.com/office/powerpoint/2010/main" Requires="p14">
              <p:contentPart p14:bwMode="auto" r:id="rId176">
                <p14:nvContentPartPr>
                  <p14:cNvPr id="458" name="Ink 457">
                    <a:extLst>
                      <a:ext uri="{FF2B5EF4-FFF2-40B4-BE49-F238E27FC236}">
                        <a16:creationId xmlns:a16="http://schemas.microsoft.com/office/drawing/2014/main" id="{44B0892C-1C9A-43DC-91ED-34806138270A}"/>
                      </a:ext>
                    </a:extLst>
                  </p14:cNvPr>
                  <p14:cNvContentPartPr/>
                  <p14:nvPr/>
                </p14:nvContentPartPr>
                <p14:xfrm>
                  <a:off x="5855443" y="3701216"/>
                  <a:ext cx="48240" cy="146880"/>
                </p14:xfrm>
              </p:contentPart>
            </mc:Choice>
            <mc:Fallback>
              <p:pic>
                <p:nvPicPr>
                  <p:cNvPr id="458" name="Ink 457">
                    <a:extLst>
                      <a:ext uri="{FF2B5EF4-FFF2-40B4-BE49-F238E27FC236}">
                        <a16:creationId xmlns:a16="http://schemas.microsoft.com/office/drawing/2014/main" id="{44B0892C-1C9A-43DC-91ED-34806138270A}"/>
                      </a:ext>
                    </a:extLst>
                  </p:cNvPr>
                  <p:cNvPicPr/>
                  <p:nvPr/>
                </p:nvPicPr>
                <p:blipFill>
                  <a:blip r:embed="rId177"/>
                  <a:stretch>
                    <a:fillRect/>
                  </a:stretch>
                </p:blipFill>
                <p:spPr>
                  <a:xfrm>
                    <a:off x="5835991" y="3681787"/>
                    <a:ext cx="86365" cy="184960"/>
                  </a:xfrm>
                  <a:prstGeom prst="rect">
                    <a:avLst/>
                  </a:prstGeom>
                </p:spPr>
              </p:pic>
            </mc:Fallback>
          </mc:AlternateContent>
          <mc:AlternateContent xmlns:mc="http://schemas.openxmlformats.org/markup-compatibility/2006">
            <mc:Choice xmlns:p14="http://schemas.microsoft.com/office/powerpoint/2010/main" Requires="p14">
              <p:contentPart p14:bwMode="auto" r:id="rId178">
                <p14:nvContentPartPr>
                  <p14:cNvPr id="459" name="Ink 458">
                    <a:extLst>
                      <a:ext uri="{FF2B5EF4-FFF2-40B4-BE49-F238E27FC236}">
                        <a16:creationId xmlns:a16="http://schemas.microsoft.com/office/drawing/2014/main" id="{EB70E8FF-1948-498A-97E4-07F19618B739}"/>
                      </a:ext>
                    </a:extLst>
                  </p14:cNvPr>
                  <p14:cNvContentPartPr/>
                  <p14:nvPr/>
                </p14:nvContentPartPr>
                <p14:xfrm>
                  <a:off x="5831683" y="3625616"/>
                  <a:ext cx="18000" cy="10080"/>
                </p14:xfrm>
              </p:contentPart>
            </mc:Choice>
            <mc:Fallback>
              <p:pic>
                <p:nvPicPr>
                  <p:cNvPr id="459" name="Ink 458">
                    <a:extLst>
                      <a:ext uri="{FF2B5EF4-FFF2-40B4-BE49-F238E27FC236}">
                        <a16:creationId xmlns:a16="http://schemas.microsoft.com/office/drawing/2014/main" id="{EB70E8FF-1948-498A-97E4-07F19618B739}"/>
                      </a:ext>
                    </a:extLst>
                  </p:cNvPr>
                  <p:cNvPicPr/>
                  <p:nvPr/>
                </p:nvPicPr>
                <p:blipFill>
                  <a:blip r:embed="rId179"/>
                  <a:stretch>
                    <a:fillRect/>
                  </a:stretch>
                </p:blipFill>
                <p:spPr>
                  <a:xfrm>
                    <a:off x="5812933" y="3606231"/>
                    <a:ext cx="54750" cy="48074"/>
                  </a:xfrm>
                  <a:prstGeom prst="rect">
                    <a:avLst/>
                  </a:prstGeom>
                </p:spPr>
              </p:pic>
            </mc:Fallback>
          </mc:AlternateContent>
          <mc:AlternateContent xmlns:mc="http://schemas.openxmlformats.org/markup-compatibility/2006">
            <mc:Choice xmlns:p14="http://schemas.microsoft.com/office/powerpoint/2010/main" Requires="p14">
              <p:contentPart p14:bwMode="auto" r:id="rId180">
                <p14:nvContentPartPr>
                  <p14:cNvPr id="460" name="Ink 459">
                    <a:extLst>
                      <a:ext uri="{FF2B5EF4-FFF2-40B4-BE49-F238E27FC236}">
                        <a16:creationId xmlns:a16="http://schemas.microsoft.com/office/drawing/2014/main" id="{22D1E9C1-30D4-4341-BBB8-728261BE6D38}"/>
                      </a:ext>
                    </a:extLst>
                  </p14:cNvPr>
                  <p14:cNvContentPartPr/>
                  <p14:nvPr/>
                </p14:nvContentPartPr>
                <p14:xfrm>
                  <a:off x="6003403" y="3696176"/>
                  <a:ext cx="122400" cy="42480"/>
                </p14:xfrm>
              </p:contentPart>
            </mc:Choice>
            <mc:Fallback>
              <p:pic>
                <p:nvPicPr>
                  <p:cNvPr id="460" name="Ink 459">
                    <a:extLst>
                      <a:ext uri="{FF2B5EF4-FFF2-40B4-BE49-F238E27FC236}">
                        <a16:creationId xmlns:a16="http://schemas.microsoft.com/office/drawing/2014/main" id="{22D1E9C1-30D4-4341-BBB8-728261BE6D38}"/>
                      </a:ext>
                    </a:extLst>
                  </p:cNvPr>
                  <p:cNvPicPr/>
                  <p:nvPr/>
                </p:nvPicPr>
                <p:blipFill>
                  <a:blip r:embed="rId181"/>
                  <a:stretch>
                    <a:fillRect/>
                  </a:stretch>
                </p:blipFill>
                <p:spPr>
                  <a:xfrm>
                    <a:off x="5984036" y="3676867"/>
                    <a:ext cx="160359" cy="80326"/>
                  </a:xfrm>
                  <a:prstGeom prst="rect">
                    <a:avLst/>
                  </a:prstGeom>
                </p:spPr>
              </p:pic>
            </mc:Fallback>
          </mc:AlternateContent>
          <mc:AlternateContent xmlns:mc="http://schemas.openxmlformats.org/markup-compatibility/2006">
            <mc:Choice xmlns:p14="http://schemas.microsoft.com/office/powerpoint/2010/main" Requires="p14">
              <p:contentPart p14:bwMode="auto" r:id="rId182">
                <p14:nvContentPartPr>
                  <p14:cNvPr id="461" name="Ink 460">
                    <a:extLst>
                      <a:ext uri="{FF2B5EF4-FFF2-40B4-BE49-F238E27FC236}">
                        <a16:creationId xmlns:a16="http://schemas.microsoft.com/office/drawing/2014/main" id="{8CAAF669-6BCA-40DC-A3A0-DEEC0BA2642F}"/>
                      </a:ext>
                    </a:extLst>
                  </p14:cNvPr>
                  <p14:cNvContentPartPr/>
                  <p14:nvPr/>
                </p14:nvContentPartPr>
                <p14:xfrm>
                  <a:off x="6075043" y="3648296"/>
                  <a:ext cx="255240" cy="137160"/>
                </p14:xfrm>
              </p:contentPart>
            </mc:Choice>
            <mc:Fallback>
              <p:pic>
                <p:nvPicPr>
                  <p:cNvPr id="461" name="Ink 460">
                    <a:extLst>
                      <a:ext uri="{FF2B5EF4-FFF2-40B4-BE49-F238E27FC236}">
                        <a16:creationId xmlns:a16="http://schemas.microsoft.com/office/drawing/2014/main" id="{8CAAF669-6BCA-40DC-A3A0-DEEC0BA2642F}"/>
                      </a:ext>
                    </a:extLst>
                  </p:cNvPr>
                  <p:cNvPicPr/>
                  <p:nvPr/>
                </p:nvPicPr>
                <p:blipFill>
                  <a:blip r:embed="rId183"/>
                  <a:stretch>
                    <a:fillRect/>
                  </a:stretch>
                </p:blipFill>
                <p:spPr>
                  <a:xfrm>
                    <a:off x="6055648" y="3628923"/>
                    <a:ext cx="293254" cy="175131"/>
                  </a:xfrm>
                  <a:prstGeom prst="rect">
                    <a:avLst/>
                  </a:prstGeom>
                </p:spPr>
              </p:pic>
            </mc:Fallback>
          </mc:AlternateContent>
          <mc:AlternateContent xmlns:mc="http://schemas.openxmlformats.org/markup-compatibility/2006">
            <mc:Choice xmlns:p14="http://schemas.microsoft.com/office/powerpoint/2010/main" Requires="p14">
              <p:contentPart p14:bwMode="auto" r:id="rId184">
                <p14:nvContentPartPr>
                  <p14:cNvPr id="462" name="Ink 461">
                    <a:extLst>
                      <a:ext uri="{FF2B5EF4-FFF2-40B4-BE49-F238E27FC236}">
                        <a16:creationId xmlns:a16="http://schemas.microsoft.com/office/drawing/2014/main" id="{9E427EE8-0D1E-4719-8AEC-134A1A5CEE79}"/>
                      </a:ext>
                    </a:extLst>
                  </p14:cNvPr>
                  <p14:cNvContentPartPr/>
                  <p14:nvPr/>
                </p14:nvContentPartPr>
                <p14:xfrm>
                  <a:off x="6275923" y="3605816"/>
                  <a:ext cx="11520" cy="12600"/>
                </p14:xfrm>
              </p:contentPart>
            </mc:Choice>
            <mc:Fallback>
              <p:pic>
                <p:nvPicPr>
                  <p:cNvPr id="462" name="Ink 461">
                    <a:extLst>
                      <a:ext uri="{FF2B5EF4-FFF2-40B4-BE49-F238E27FC236}">
                        <a16:creationId xmlns:a16="http://schemas.microsoft.com/office/drawing/2014/main" id="{9E427EE8-0D1E-4719-8AEC-134A1A5CEE79}"/>
                      </a:ext>
                    </a:extLst>
                  </p:cNvPr>
                  <p:cNvPicPr/>
                  <p:nvPr/>
                </p:nvPicPr>
                <p:blipFill>
                  <a:blip r:embed="rId185"/>
                  <a:stretch>
                    <a:fillRect/>
                  </a:stretch>
                </p:blipFill>
                <p:spPr>
                  <a:xfrm>
                    <a:off x="6256723" y="3587287"/>
                    <a:ext cx="49152" cy="48918"/>
                  </a:xfrm>
                  <a:prstGeom prst="rect">
                    <a:avLst/>
                  </a:prstGeom>
                </p:spPr>
              </p:pic>
            </mc:Fallback>
          </mc:AlternateContent>
        </p:grpSp>
        <p:grpSp>
          <p:nvGrpSpPr>
            <p:cNvPr id="471" name="Group 470">
              <a:extLst>
                <a:ext uri="{FF2B5EF4-FFF2-40B4-BE49-F238E27FC236}">
                  <a16:creationId xmlns:a16="http://schemas.microsoft.com/office/drawing/2014/main" id="{56722ED9-3541-484D-A744-74E98914D6B9}"/>
                </a:ext>
              </a:extLst>
            </p:cNvPr>
            <p:cNvGrpSpPr/>
            <p:nvPr/>
          </p:nvGrpSpPr>
          <p:grpSpPr>
            <a:xfrm>
              <a:off x="6579043" y="3208016"/>
              <a:ext cx="1225440" cy="443880"/>
              <a:chOff x="6579043" y="3208016"/>
              <a:chExt cx="1225440" cy="443880"/>
            </a:xfrm>
          </p:grpSpPr>
          <mc:AlternateContent xmlns:mc="http://schemas.openxmlformats.org/markup-compatibility/2006">
            <mc:Choice xmlns:p14="http://schemas.microsoft.com/office/powerpoint/2010/main" Requires="p14">
              <p:contentPart p14:bwMode="auto" r:id="rId186">
                <p14:nvContentPartPr>
                  <p14:cNvPr id="463" name="Ink 462">
                    <a:extLst>
                      <a:ext uri="{FF2B5EF4-FFF2-40B4-BE49-F238E27FC236}">
                        <a16:creationId xmlns:a16="http://schemas.microsoft.com/office/drawing/2014/main" id="{CA6FBA24-B8F4-4EF7-9D0D-01FE2469A636}"/>
                      </a:ext>
                    </a:extLst>
                  </p14:cNvPr>
                  <p14:cNvContentPartPr/>
                  <p14:nvPr/>
                </p14:nvContentPartPr>
                <p14:xfrm>
                  <a:off x="6579043" y="3258056"/>
                  <a:ext cx="215640" cy="280080"/>
                </p14:xfrm>
              </p:contentPart>
            </mc:Choice>
            <mc:Fallback>
              <p:pic>
                <p:nvPicPr>
                  <p:cNvPr id="463" name="Ink 462">
                    <a:extLst>
                      <a:ext uri="{FF2B5EF4-FFF2-40B4-BE49-F238E27FC236}">
                        <a16:creationId xmlns:a16="http://schemas.microsoft.com/office/drawing/2014/main" id="{CA6FBA24-B8F4-4EF7-9D0D-01FE2469A636}"/>
                      </a:ext>
                    </a:extLst>
                  </p:cNvPr>
                  <p:cNvPicPr/>
                  <p:nvPr/>
                </p:nvPicPr>
                <p:blipFill>
                  <a:blip r:embed="rId187"/>
                  <a:stretch>
                    <a:fillRect/>
                  </a:stretch>
                </p:blipFill>
                <p:spPr>
                  <a:xfrm>
                    <a:off x="6559651" y="3238606"/>
                    <a:ext cx="253648" cy="318202"/>
                  </a:xfrm>
                  <a:prstGeom prst="rect">
                    <a:avLst/>
                  </a:prstGeom>
                </p:spPr>
              </p:pic>
            </mc:Fallback>
          </mc:AlternateContent>
          <mc:AlternateContent xmlns:mc="http://schemas.openxmlformats.org/markup-compatibility/2006">
            <mc:Choice xmlns:p14="http://schemas.microsoft.com/office/powerpoint/2010/main" Requires="p14">
              <p:contentPart p14:bwMode="auto" r:id="rId188">
                <p14:nvContentPartPr>
                  <p14:cNvPr id="464" name="Ink 463">
                    <a:extLst>
                      <a:ext uri="{FF2B5EF4-FFF2-40B4-BE49-F238E27FC236}">
                        <a16:creationId xmlns:a16="http://schemas.microsoft.com/office/drawing/2014/main" id="{E2CF2251-ED28-4077-B26A-CE9359E4DE4C}"/>
                      </a:ext>
                    </a:extLst>
                  </p14:cNvPr>
                  <p14:cNvContentPartPr/>
                  <p14:nvPr/>
                </p14:nvContentPartPr>
                <p14:xfrm>
                  <a:off x="6809443" y="3343376"/>
                  <a:ext cx="48240" cy="151920"/>
                </p14:xfrm>
              </p:contentPart>
            </mc:Choice>
            <mc:Fallback>
              <p:pic>
                <p:nvPicPr>
                  <p:cNvPr id="464" name="Ink 463">
                    <a:extLst>
                      <a:ext uri="{FF2B5EF4-FFF2-40B4-BE49-F238E27FC236}">
                        <a16:creationId xmlns:a16="http://schemas.microsoft.com/office/drawing/2014/main" id="{E2CF2251-ED28-4077-B26A-CE9359E4DE4C}"/>
                      </a:ext>
                    </a:extLst>
                  </p:cNvPr>
                  <p:cNvPicPr/>
                  <p:nvPr/>
                </p:nvPicPr>
                <p:blipFill>
                  <a:blip r:embed="rId189"/>
                  <a:stretch>
                    <a:fillRect/>
                  </a:stretch>
                </p:blipFill>
                <p:spPr>
                  <a:xfrm>
                    <a:off x="6790300" y="3323998"/>
                    <a:ext cx="85760" cy="189900"/>
                  </a:xfrm>
                  <a:prstGeom prst="rect">
                    <a:avLst/>
                  </a:prstGeom>
                </p:spPr>
              </p:pic>
            </mc:Fallback>
          </mc:AlternateContent>
          <mc:AlternateContent xmlns:mc="http://schemas.openxmlformats.org/markup-compatibility/2006">
            <mc:Choice xmlns:p14="http://schemas.microsoft.com/office/powerpoint/2010/main" Requires="p14">
              <p:contentPart p14:bwMode="auto" r:id="rId190">
                <p14:nvContentPartPr>
                  <p14:cNvPr id="465" name="Ink 464">
                    <a:extLst>
                      <a:ext uri="{FF2B5EF4-FFF2-40B4-BE49-F238E27FC236}">
                        <a16:creationId xmlns:a16="http://schemas.microsoft.com/office/drawing/2014/main" id="{421162AD-1404-4977-8651-D51F005AB6E0}"/>
                      </a:ext>
                    </a:extLst>
                  </p14:cNvPr>
                  <p14:cNvContentPartPr/>
                  <p14:nvPr/>
                </p14:nvContentPartPr>
                <p14:xfrm>
                  <a:off x="6881083" y="3405656"/>
                  <a:ext cx="86760" cy="209520"/>
                </p14:xfrm>
              </p:contentPart>
            </mc:Choice>
            <mc:Fallback>
              <p:pic>
                <p:nvPicPr>
                  <p:cNvPr id="465" name="Ink 464">
                    <a:extLst>
                      <a:ext uri="{FF2B5EF4-FFF2-40B4-BE49-F238E27FC236}">
                        <a16:creationId xmlns:a16="http://schemas.microsoft.com/office/drawing/2014/main" id="{421162AD-1404-4977-8651-D51F005AB6E0}"/>
                      </a:ext>
                    </a:extLst>
                  </p:cNvPr>
                  <p:cNvPicPr/>
                  <p:nvPr/>
                </p:nvPicPr>
                <p:blipFill>
                  <a:blip r:embed="rId191"/>
                  <a:stretch>
                    <a:fillRect/>
                  </a:stretch>
                </p:blipFill>
                <p:spPr>
                  <a:xfrm>
                    <a:off x="6861717" y="3386256"/>
                    <a:ext cx="124718" cy="247544"/>
                  </a:xfrm>
                  <a:prstGeom prst="rect">
                    <a:avLst/>
                  </a:prstGeom>
                </p:spPr>
              </p:pic>
            </mc:Fallback>
          </mc:AlternateContent>
          <mc:AlternateContent xmlns:mc="http://schemas.openxmlformats.org/markup-compatibility/2006">
            <mc:Choice xmlns:p14="http://schemas.microsoft.com/office/powerpoint/2010/main" Requires="p14">
              <p:contentPart p14:bwMode="auto" r:id="rId192">
                <p14:nvContentPartPr>
                  <p14:cNvPr id="466" name="Ink 465">
                    <a:extLst>
                      <a:ext uri="{FF2B5EF4-FFF2-40B4-BE49-F238E27FC236}">
                        <a16:creationId xmlns:a16="http://schemas.microsoft.com/office/drawing/2014/main" id="{BA3389F2-1A4E-4CFF-8817-6C7CAF47EA5F}"/>
                      </a:ext>
                    </a:extLst>
                  </p14:cNvPr>
                  <p14:cNvContentPartPr/>
                  <p14:nvPr/>
                </p14:nvContentPartPr>
                <p14:xfrm>
                  <a:off x="7057843" y="3381536"/>
                  <a:ext cx="128520" cy="11880"/>
                </p14:xfrm>
              </p:contentPart>
            </mc:Choice>
            <mc:Fallback>
              <p:pic>
                <p:nvPicPr>
                  <p:cNvPr id="466" name="Ink 465">
                    <a:extLst>
                      <a:ext uri="{FF2B5EF4-FFF2-40B4-BE49-F238E27FC236}">
                        <a16:creationId xmlns:a16="http://schemas.microsoft.com/office/drawing/2014/main" id="{BA3389F2-1A4E-4CFF-8817-6C7CAF47EA5F}"/>
                      </a:ext>
                    </a:extLst>
                  </p:cNvPr>
                  <p:cNvPicPr/>
                  <p:nvPr/>
                </p:nvPicPr>
                <p:blipFill>
                  <a:blip r:embed="rId193"/>
                  <a:stretch>
                    <a:fillRect/>
                  </a:stretch>
                </p:blipFill>
                <p:spPr>
                  <a:xfrm>
                    <a:off x="7038488" y="3362973"/>
                    <a:ext cx="166457" cy="48263"/>
                  </a:xfrm>
                  <a:prstGeom prst="rect">
                    <a:avLst/>
                  </a:prstGeom>
                </p:spPr>
              </p:pic>
            </mc:Fallback>
          </mc:AlternateContent>
          <mc:AlternateContent xmlns:mc="http://schemas.openxmlformats.org/markup-compatibility/2006">
            <mc:Choice xmlns:p14="http://schemas.microsoft.com/office/powerpoint/2010/main" Requires="p14">
              <p:contentPart p14:bwMode="auto" r:id="rId194">
                <p14:nvContentPartPr>
                  <p14:cNvPr id="467" name="Ink 466">
                    <a:extLst>
                      <a:ext uri="{FF2B5EF4-FFF2-40B4-BE49-F238E27FC236}">
                        <a16:creationId xmlns:a16="http://schemas.microsoft.com/office/drawing/2014/main" id="{812611CE-FFDA-4A00-B084-7C6C617CCE56}"/>
                      </a:ext>
                    </a:extLst>
                  </p14:cNvPr>
                  <p14:cNvContentPartPr/>
                  <p14:nvPr/>
                </p14:nvContentPartPr>
                <p14:xfrm>
                  <a:off x="7296163" y="3301976"/>
                  <a:ext cx="104400" cy="136080"/>
                </p14:xfrm>
              </p:contentPart>
            </mc:Choice>
            <mc:Fallback>
              <p:pic>
                <p:nvPicPr>
                  <p:cNvPr id="467" name="Ink 466">
                    <a:extLst>
                      <a:ext uri="{FF2B5EF4-FFF2-40B4-BE49-F238E27FC236}">
                        <a16:creationId xmlns:a16="http://schemas.microsoft.com/office/drawing/2014/main" id="{812611CE-FFDA-4A00-B084-7C6C617CCE56}"/>
                      </a:ext>
                    </a:extLst>
                  </p:cNvPr>
                  <p:cNvPicPr/>
                  <p:nvPr/>
                </p:nvPicPr>
                <p:blipFill>
                  <a:blip r:embed="rId195"/>
                  <a:stretch>
                    <a:fillRect/>
                  </a:stretch>
                </p:blipFill>
                <p:spPr>
                  <a:xfrm>
                    <a:off x="7276830" y="3282536"/>
                    <a:ext cx="142293" cy="174182"/>
                  </a:xfrm>
                  <a:prstGeom prst="rect">
                    <a:avLst/>
                  </a:prstGeom>
                </p:spPr>
              </p:pic>
            </mc:Fallback>
          </mc:AlternateContent>
          <mc:AlternateContent xmlns:mc="http://schemas.openxmlformats.org/markup-compatibility/2006">
            <mc:Choice xmlns:p14="http://schemas.microsoft.com/office/powerpoint/2010/main" Requires="p14">
              <p:contentPart p14:bwMode="auto" r:id="rId196">
                <p14:nvContentPartPr>
                  <p14:cNvPr id="468" name="Ink 467">
                    <a:extLst>
                      <a:ext uri="{FF2B5EF4-FFF2-40B4-BE49-F238E27FC236}">
                        <a16:creationId xmlns:a16="http://schemas.microsoft.com/office/drawing/2014/main" id="{EB71C734-FD6D-4388-A4B1-377A532967E5}"/>
                      </a:ext>
                    </a:extLst>
                  </p14:cNvPr>
                  <p14:cNvContentPartPr/>
                  <p14:nvPr/>
                </p14:nvContentPartPr>
                <p14:xfrm>
                  <a:off x="7414963" y="3318896"/>
                  <a:ext cx="194760" cy="225360"/>
                </p14:xfrm>
              </p:contentPart>
            </mc:Choice>
            <mc:Fallback>
              <p:pic>
                <p:nvPicPr>
                  <p:cNvPr id="468" name="Ink 467">
                    <a:extLst>
                      <a:ext uri="{FF2B5EF4-FFF2-40B4-BE49-F238E27FC236}">
                        <a16:creationId xmlns:a16="http://schemas.microsoft.com/office/drawing/2014/main" id="{EB71C734-FD6D-4388-A4B1-377A532967E5}"/>
                      </a:ext>
                    </a:extLst>
                  </p:cNvPr>
                  <p:cNvPicPr/>
                  <p:nvPr/>
                </p:nvPicPr>
                <p:blipFill>
                  <a:blip r:embed="rId197"/>
                  <a:stretch>
                    <a:fillRect/>
                  </a:stretch>
                </p:blipFill>
                <p:spPr>
                  <a:xfrm>
                    <a:off x="7395565" y="3299468"/>
                    <a:ext cx="232781" cy="263438"/>
                  </a:xfrm>
                  <a:prstGeom prst="rect">
                    <a:avLst/>
                  </a:prstGeom>
                </p:spPr>
              </p:pic>
            </mc:Fallback>
          </mc:AlternateContent>
          <mc:AlternateContent xmlns:mc="http://schemas.openxmlformats.org/markup-compatibility/2006">
            <mc:Choice xmlns:p14="http://schemas.microsoft.com/office/powerpoint/2010/main" Requires="p14">
              <p:contentPart p14:bwMode="auto" r:id="rId198">
                <p14:nvContentPartPr>
                  <p14:cNvPr id="469" name="Ink 468">
                    <a:extLst>
                      <a:ext uri="{FF2B5EF4-FFF2-40B4-BE49-F238E27FC236}">
                        <a16:creationId xmlns:a16="http://schemas.microsoft.com/office/drawing/2014/main" id="{0F00FE1A-B21F-40BD-A659-61C626B631A9}"/>
                      </a:ext>
                    </a:extLst>
                  </p14:cNvPr>
                  <p14:cNvContentPartPr/>
                  <p14:nvPr/>
                </p14:nvContentPartPr>
                <p14:xfrm>
                  <a:off x="7558963" y="3385856"/>
                  <a:ext cx="21960" cy="9720"/>
                </p14:xfrm>
              </p:contentPart>
            </mc:Choice>
            <mc:Fallback>
              <p:pic>
                <p:nvPicPr>
                  <p:cNvPr id="469" name="Ink 468">
                    <a:extLst>
                      <a:ext uri="{FF2B5EF4-FFF2-40B4-BE49-F238E27FC236}">
                        <a16:creationId xmlns:a16="http://schemas.microsoft.com/office/drawing/2014/main" id="{0F00FE1A-B21F-40BD-A659-61C626B631A9}"/>
                      </a:ext>
                    </a:extLst>
                  </p:cNvPr>
                  <p:cNvPicPr/>
                  <p:nvPr/>
                </p:nvPicPr>
                <p:blipFill>
                  <a:blip r:embed="rId199"/>
                  <a:stretch>
                    <a:fillRect/>
                  </a:stretch>
                </p:blipFill>
                <p:spPr>
                  <a:xfrm>
                    <a:off x="7540032" y="3367164"/>
                    <a:ext cx="59065" cy="46357"/>
                  </a:xfrm>
                  <a:prstGeom prst="rect">
                    <a:avLst/>
                  </a:prstGeom>
                </p:spPr>
              </p:pic>
            </mc:Fallback>
          </mc:AlternateContent>
          <mc:AlternateContent xmlns:mc="http://schemas.openxmlformats.org/markup-compatibility/2006">
            <mc:Choice xmlns:p14="http://schemas.microsoft.com/office/powerpoint/2010/main" Requires="p14">
              <p:contentPart p14:bwMode="auto" r:id="rId200">
                <p14:nvContentPartPr>
                  <p14:cNvPr id="470" name="Ink 469">
                    <a:extLst>
                      <a:ext uri="{FF2B5EF4-FFF2-40B4-BE49-F238E27FC236}">
                        <a16:creationId xmlns:a16="http://schemas.microsoft.com/office/drawing/2014/main" id="{29F3A9E5-D014-4D54-9832-AFF7521BD82C}"/>
                      </a:ext>
                    </a:extLst>
                  </p14:cNvPr>
                  <p14:cNvContentPartPr/>
                  <p14:nvPr/>
                </p14:nvContentPartPr>
                <p14:xfrm>
                  <a:off x="7703323" y="3208016"/>
                  <a:ext cx="101160" cy="443880"/>
                </p14:xfrm>
              </p:contentPart>
            </mc:Choice>
            <mc:Fallback>
              <p:pic>
                <p:nvPicPr>
                  <p:cNvPr id="470" name="Ink 469">
                    <a:extLst>
                      <a:ext uri="{FF2B5EF4-FFF2-40B4-BE49-F238E27FC236}">
                        <a16:creationId xmlns:a16="http://schemas.microsoft.com/office/drawing/2014/main" id="{29F3A9E5-D014-4D54-9832-AFF7521BD82C}"/>
                      </a:ext>
                    </a:extLst>
                  </p:cNvPr>
                  <p:cNvPicPr/>
                  <p:nvPr/>
                </p:nvPicPr>
                <p:blipFill>
                  <a:blip r:embed="rId201"/>
                  <a:stretch>
                    <a:fillRect/>
                  </a:stretch>
                </p:blipFill>
                <p:spPr>
                  <a:xfrm>
                    <a:off x="7683869" y="3188582"/>
                    <a:ext cx="139290" cy="481971"/>
                  </a:xfrm>
                  <a:prstGeom prst="rect">
                    <a:avLst/>
                  </a:prstGeom>
                </p:spPr>
              </p:pic>
            </mc:Fallback>
          </mc:AlternateContent>
        </p:grpSp>
        <p:grpSp>
          <p:nvGrpSpPr>
            <p:cNvPr id="515" name="Group 514">
              <a:extLst>
                <a:ext uri="{FF2B5EF4-FFF2-40B4-BE49-F238E27FC236}">
                  <a16:creationId xmlns:a16="http://schemas.microsoft.com/office/drawing/2014/main" id="{D4947CF9-AC85-4902-B541-6246793D92FF}"/>
                </a:ext>
              </a:extLst>
            </p:cNvPr>
            <p:cNvGrpSpPr/>
            <p:nvPr/>
          </p:nvGrpSpPr>
          <p:grpSpPr>
            <a:xfrm>
              <a:off x="1733810" y="4619857"/>
              <a:ext cx="551520" cy="148680"/>
              <a:chOff x="1733810" y="4619857"/>
              <a:chExt cx="551520" cy="148680"/>
            </a:xfrm>
          </p:grpSpPr>
          <mc:AlternateContent xmlns:mc="http://schemas.openxmlformats.org/markup-compatibility/2006">
            <mc:Choice xmlns:p14="http://schemas.microsoft.com/office/powerpoint/2010/main" Requires="p14">
              <p:contentPart p14:bwMode="auto" r:id="rId202">
                <p14:nvContentPartPr>
                  <p14:cNvPr id="482" name="Ink 481">
                    <a:extLst>
                      <a:ext uri="{FF2B5EF4-FFF2-40B4-BE49-F238E27FC236}">
                        <a16:creationId xmlns:a16="http://schemas.microsoft.com/office/drawing/2014/main" id="{DB63FE5B-7386-4C4F-95EB-D96CCA07FBDF}"/>
                      </a:ext>
                    </a:extLst>
                  </p14:cNvPr>
                  <p14:cNvContentPartPr/>
                  <p14:nvPr/>
                </p14:nvContentPartPr>
                <p14:xfrm>
                  <a:off x="1733810" y="4631737"/>
                  <a:ext cx="92160" cy="110880"/>
                </p14:xfrm>
              </p:contentPart>
            </mc:Choice>
            <mc:Fallback>
              <p:pic>
                <p:nvPicPr>
                  <p:cNvPr id="482" name="Ink 481">
                    <a:extLst>
                      <a:ext uri="{FF2B5EF4-FFF2-40B4-BE49-F238E27FC236}">
                        <a16:creationId xmlns:a16="http://schemas.microsoft.com/office/drawing/2014/main" id="{DB63FE5B-7386-4C4F-95EB-D96CCA07FBDF}"/>
                      </a:ext>
                    </a:extLst>
                  </p:cNvPr>
                  <p:cNvPicPr/>
                  <p:nvPr/>
                </p:nvPicPr>
                <p:blipFill>
                  <a:blip r:embed="rId203"/>
                  <a:stretch>
                    <a:fillRect/>
                  </a:stretch>
                </p:blipFill>
                <p:spPr>
                  <a:xfrm>
                    <a:off x="1714449" y="4612352"/>
                    <a:ext cx="130108" cy="148874"/>
                  </a:xfrm>
                  <a:prstGeom prst="rect">
                    <a:avLst/>
                  </a:prstGeom>
                </p:spPr>
              </p:pic>
            </mc:Fallback>
          </mc:AlternateContent>
          <mc:AlternateContent xmlns:mc="http://schemas.openxmlformats.org/markup-compatibility/2006">
            <mc:Choice xmlns:p14="http://schemas.microsoft.com/office/powerpoint/2010/main" Requires="p14">
              <p:contentPart p14:bwMode="auto" r:id="rId204">
                <p14:nvContentPartPr>
                  <p14:cNvPr id="483" name="Ink 482">
                    <a:extLst>
                      <a:ext uri="{FF2B5EF4-FFF2-40B4-BE49-F238E27FC236}">
                        <a16:creationId xmlns:a16="http://schemas.microsoft.com/office/drawing/2014/main" id="{C04D3299-9E2D-4BA9-99FE-40EDA667DCDB}"/>
                      </a:ext>
                    </a:extLst>
                  </p14:cNvPr>
                  <p14:cNvContentPartPr/>
                  <p14:nvPr/>
                </p14:nvContentPartPr>
                <p14:xfrm>
                  <a:off x="1887890" y="4619857"/>
                  <a:ext cx="106920" cy="138960"/>
                </p14:xfrm>
              </p:contentPart>
            </mc:Choice>
            <mc:Fallback>
              <p:pic>
                <p:nvPicPr>
                  <p:cNvPr id="483" name="Ink 482">
                    <a:extLst>
                      <a:ext uri="{FF2B5EF4-FFF2-40B4-BE49-F238E27FC236}">
                        <a16:creationId xmlns:a16="http://schemas.microsoft.com/office/drawing/2014/main" id="{C04D3299-9E2D-4BA9-99FE-40EDA667DCDB}"/>
                      </a:ext>
                    </a:extLst>
                  </p:cNvPr>
                  <p:cNvPicPr/>
                  <p:nvPr/>
                </p:nvPicPr>
                <p:blipFill>
                  <a:blip r:embed="rId205"/>
                  <a:stretch>
                    <a:fillRect/>
                  </a:stretch>
                </p:blipFill>
                <p:spPr>
                  <a:xfrm>
                    <a:off x="1868520" y="4600449"/>
                    <a:ext cx="144884" cy="176999"/>
                  </a:xfrm>
                  <a:prstGeom prst="rect">
                    <a:avLst/>
                  </a:prstGeom>
                </p:spPr>
              </p:pic>
            </mc:Fallback>
          </mc:AlternateContent>
          <mc:AlternateContent xmlns:mc="http://schemas.openxmlformats.org/markup-compatibility/2006">
            <mc:Choice xmlns:p14="http://schemas.microsoft.com/office/powerpoint/2010/main" Requires="p14">
              <p:contentPart p14:bwMode="auto" r:id="rId206">
                <p14:nvContentPartPr>
                  <p14:cNvPr id="484" name="Ink 483">
                    <a:extLst>
                      <a:ext uri="{FF2B5EF4-FFF2-40B4-BE49-F238E27FC236}">
                        <a16:creationId xmlns:a16="http://schemas.microsoft.com/office/drawing/2014/main" id="{886747F2-32B3-411F-AC40-302953E1F4A5}"/>
                      </a:ext>
                    </a:extLst>
                  </p14:cNvPr>
                  <p14:cNvContentPartPr/>
                  <p14:nvPr/>
                </p14:nvContentPartPr>
                <p14:xfrm>
                  <a:off x="2052770" y="4633537"/>
                  <a:ext cx="85680" cy="135000"/>
                </p14:xfrm>
              </p:contentPart>
            </mc:Choice>
            <mc:Fallback>
              <p:pic>
                <p:nvPicPr>
                  <p:cNvPr id="484" name="Ink 483">
                    <a:extLst>
                      <a:ext uri="{FF2B5EF4-FFF2-40B4-BE49-F238E27FC236}">
                        <a16:creationId xmlns:a16="http://schemas.microsoft.com/office/drawing/2014/main" id="{886747F2-32B3-411F-AC40-302953E1F4A5}"/>
                      </a:ext>
                    </a:extLst>
                  </p:cNvPr>
                  <p:cNvPicPr/>
                  <p:nvPr/>
                </p:nvPicPr>
                <p:blipFill>
                  <a:blip r:embed="rId207"/>
                  <a:stretch>
                    <a:fillRect/>
                  </a:stretch>
                </p:blipFill>
                <p:spPr>
                  <a:xfrm>
                    <a:off x="2033473" y="4614140"/>
                    <a:ext cx="123503" cy="173017"/>
                  </a:xfrm>
                  <a:prstGeom prst="rect">
                    <a:avLst/>
                  </a:prstGeom>
                </p:spPr>
              </p:pic>
            </mc:Fallback>
          </mc:AlternateContent>
          <mc:AlternateContent xmlns:mc="http://schemas.openxmlformats.org/markup-compatibility/2006">
            <mc:Choice xmlns:p14="http://schemas.microsoft.com/office/powerpoint/2010/main" Requires="p14">
              <p:contentPart p14:bwMode="auto" r:id="rId208">
                <p14:nvContentPartPr>
                  <p14:cNvPr id="485" name="Ink 484">
                    <a:extLst>
                      <a:ext uri="{FF2B5EF4-FFF2-40B4-BE49-F238E27FC236}">
                        <a16:creationId xmlns:a16="http://schemas.microsoft.com/office/drawing/2014/main" id="{2F389187-5C58-41AF-A3EA-766FF7F8EA86}"/>
                      </a:ext>
                    </a:extLst>
                  </p14:cNvPr>
                  <p14:cNvContentPartPr/>
                  <p14:nvPr/>
                </p14:nvContentPartPr>
                <p14:xfrm>
                  <a:off x="2201450" y="4652257"/>
                  <a:ext cx="83880" cy="100080"/>
                </p14:xfrm>
              </p:contentPart>
            </mc:Choice>
            <mc:Fallback>
              <p:pic>
                <p:nvPicPr>
                  <p:cNvPr id="485" name="Ink 484">
                    <a:extLst>
                      <a:ext uri="{FF2B5EF4-FFF2-40B4-BE49-F238E27FC236}">
                        <a16:creationId xmlns:a16="http://schemas.microsoft.com/office/drawing/2014/main" id="{2F389187-5C58-41AF-A3EA-766FF7F8EA86}"/>
                      </a:ext>
                    </a:extLst>
                  </p:cNvPr>
                  <p:cNvPicPr/>
                  <p:nvPr/>
                </p:nvPicPr>
                <p:blipFill>
                  <a:blip r:embed="rId209"/>
                  <a:stretch>
                    <a:fillRect/>
                  </a:stretch>
                </p:blipFill>
                <p:spPr>
                  <a:xfrm>
                    <a:off x="2182033" y="4632862"/>
                    <a:ext cx="121937" cy="138095"/>
                  </a:xfrm>
                  <a:prstGeom prst="rect">
                    <a:avLst/>
                  </a:prstGeom>
                </p:spPr>
              </p:pic>
            </mc:Fallback>
          </mc:AlternateContent>
        </p:grpSp>
        <p:grpSp>
          <p:nvGrpSpPr>
            <p:cNvPr id="514" name="Group 513">
              <a:extLst>
                <a:ext uri="{FF2B5EF4-FFF2-40B4-BE49-F238E27FC236}">
                  <a16:creationId xmlns:a16="http://schemas.microsoft.com/office/drawing/2014/main" id="{6C164054-0D3B-4154-A907-4CFAB319BDBA}"/>
                </a:ext>
              </a:extLst>
            </p:cNvPr>
            <p:cNvGrpSpPr/>
            <p:nvPr/>
          </p:nvGrpSpPr>
          <p:grpSpPr>
            <a:xfrm>
              <a:off x="3664490" y="4581337"/>
              <a:ext cx="461520" cy="198000"/>
              <a:chOff x="3664490" y="4581337"/>
              <a:chExt cx="461520" cy="198000"/>
            </a:xfrm>
          </p:grpSpPr>
          <mc:AlternateContent xmlns:mc="http://schemas.openxmlformats.org/markup-compatibility/2006">
            <mc:Choice xmlns:p14="http://schemas.microsoft.com/office/powerpoint/2010/main" Requires="p14">
              <p:contentPart p14:bwMode="auto" r:id="rId210">
                <p14:nvContentPartPr>
                  <p14:cNvPr id="489" name="Ink 488">
                    <a:extLst>
                      <a:ext uri="{FF2B5EF4-FFF2-40B4-BE49-F238E27FC236}">
                        <a16:creationId xmlns:a16="http://schemas.microsoft.com/office/drawing/2014/main" id="{A1A03687-E2DD-4B4A-BA0A-5183E786BA65}"/>
                      </a:ext>
                    </a:extLst>
                  </p14:cNvPr>
                  <p14:cNvContentPartPr/>
                  <p14:nvPr/>
                </p14:nvContentPartPr>
                <p14:xfrm>
                  <a:off x="3664490" y="4705897"/>
                  <a:ext cx="26640" cy="68760"/>
                </p14:xfrm>
              </p:contentPart>
            </mc:Choice>
            <mc:Fallback>
              <p:pic>
                <p:nvPicPr>
                  <p:cNvPr id="489" name="Ink 488">
                    <a:extLst>
                      <a:ext uri="{FF2B5EF4-FFF2-40B4-BE49-F238E27FC236}">
                        <a16:creationId xmlns:a16="http://schemas.microsoft.com/office/drawing/2014/main" id="{A1A03687-E2DD-4B4A-BA0A-5183E786BA65}"/>
                      </a:ext>
                    </a:extLst>
                  </p:cNvPr>
                  <p:cNvPicPr/>
                  <p:nvPr/>
                </p:nvPicPr>
                <p:blipFill>
                  <a:blip r:embed="rId211"/>
                  <a:stretch>
                    <a:fillRect/>
                  </a:stretch>
                </p:blipFill>
                <p:spPr>
                  <a:xfrm>
                    <a:off x="3645461" y="4686582"/>
                    <a:ext cx="63936" cy="106617"/>
                  </a:xfrm>
                  <a:prstGeom prst="rect">
                    <a:avLst/>
                  </a:prstGeom>
                </p:spPr>
              </p:pic>
            </mc:Fallback>
          </mc:AlternateContent>
          <mc:AlternateContent xmlns:mc="http://schemas.openxmlformats.org/markup-compatibility/2006">
            <mc:Choice xmlns:p14="http://schemas.microsoft.com/office/powerpoint/2010/main" Requires="p14">
              <p:contentPart p14:bwMode="auto" r:id="rId212">
                <p14:nvContentPartPr>
                  <p14:cNvPr id="490" name="Ink 489">
                    <a:extLst>
                      <a:ext uri="{FF2B5EF4-FFF2-40B4-BE49-F238E27FC236}">
                        <a16:creationId xmlns:a16="http://schemas.microsoft.com/office/drawing/2014/main" id="{1CAFA6D7-2804-4A99-93C8-83DDD9358BDC}"/>
                      </a:ext>
                    </a:extLst>
                  </p14:cNvPr>
                  <p14:cNvContentPartPr/>
                  <p14:nvPr/>
                </p14:nvContentPartPr>
                <p14:xfrm>
                  <a:off x="3824330" y="4581337"/>
                  <a:ext cx="147600" cy="134640"/>
                </p14:xfrm>
              </p:contentPart>
            </mc:Choice>
            <mc:Fallback>
              <p:pic>
                <p:nvPicPr>
                  <p:cNvPr id="490" name="Ink 489">
                    <a:extLst>
                      <a:ext uri="{FF2B5EF4-FFF2-40B4-BE49-F238E27FC236}">
                        <a16:creationId xmlns:a16="http://schemas.microsoft.com/office/drawing/2014/main" id="{1CAFA6D7-2804-4A99-93C8-83DDD9358BDC}"/>
                      </a:ext>
                    </a:extLst>
                  </p:cNvPr>
                  <p:cNvPicPr/>
                  <p:nvPr/>
                </p:nvPicPr>
                <p:blipFill>
                  <a:blip r:embed="rId213"/>
                  <a:stretch>
                    <a:fillRect/>
                  </a:stretch>
                </p:blipFill>
                <p:spPr>
                  <a:xfrm>
                    <a:off x="3804909" y="4561880"/>
                    <a:ext cx="185665" cy="172775"/>
                  </a:xfrm>
                  <a:prstGeom prst="rect">
                    <a:avLst/>
                  </a:prstGeom>
                </p:spPr>
              </p:pic>
            </mc:Fallback>
          </mc:AlternateContent>
          <mc:AlternateContent xmlns:mc="http://schemas.openxmlformats.org/markup-compatibility/2006">
            <mc:Choice xmlns:p14="http://schemas.microsoft.com/office/powerpoint/2010/main" Requires="p14">
              <p:contentPart p14:bwMode="auto" r:id="rId214">
                <p14:nvContentPartPr>
                  <p14:cNvPr id="491" name="Ink 490">
                    <a:extLst>
                      <a:ext uri="{FF2B5EF4-FFF2-40B4-BE49-F238E27FC236}">
                        <a16:creationId xmlns:a16="http://schemas.microsoft.com/office/drawing/2014/main" id="{964B5A94-97AC-4154-BA18-C06120467B80}"/>
                      </a:ext>
                    </a:extLst>
                  </p14:cNvPr>
                  <p14:cNvContentPartPr/>
                  <p14:nvPr/>
                </p14:nvContentPartPr>
                <p14:xfrm>
                  <a:off x="4064810" y="4685737"/>
                  <a:ext cx="61200" cy="93600"/>
                </p14:xfrm>
              </p:contentPart>
            </mc:Choice>
            <mc:Fallback>
              <p:pic>
                <p:nvPicPr>
                  <p:cNvPr id="491" name="Ink 490">
                    <a:extLst>
                      <a:ext uri="{FF2B5EF4-FFF2-40B4-BE49-F238E27FC236}">
                        <a16:creationId xmlns:a16="http://schemas.microsoft.com/office/drawing/2014/main" id="{964B5A94-97AC-4154-BA18-C06120467B80}"/>
                      </a:ext>
                    </a:extLst>
                  </p:cNvPr>
                  <p:cNvPicPr/>
                  <p:nvPr/>
                </p:nvPicPr>
                <p:blipFill>
                  <a:blip r:embed="rId215"/>
                  <a:stretch>
                    <a:fillRect/>
                  </a:stretch>
                </p:blipFill>
                <p:spPr>
                  <a:xfrm>
                    <a:off x="4045443" y="4666398"/>
                    <a:ext cx="99159" cy="131504"/>
                  </a:xfrm>
                  <a:prstGeom prst="rect">
                    <a:avLst/>
                  </a:prstGeom>
                </p:spPr>
              </p:pic>
            </mc:Fallback>
          </mc:AlternateContent>
        </p:grpSp>
        <p:grpSp>
          <p:nvGrpSpPr>
            <p:cNvPr id="513" name="Group 512">
              <a:extLst>
                <a:ext uri="{FF2B5EF4-FFF2-40B4-BE49-F238E27FC236}">
                  <a16:creationId xmlns:a16="http://schemas.microsoft.com/office/drawing/2014/main" id="{464EF475-27A1-4E86-A9A5-85DCDB742DFE}"/>
                </a:ext>
              </a:extLst>
            </p:cNvPr>
            <p:cNvGrpSpPr/>
            <p:nvPr/>
          </p:nvGrpSpPr>
          <p:grpSpPr>
            <a:xfrm>
              <a:off x="4358930" y="4636057"/>
              <a:ext cx="350640" cy="45000"/>
              <a:chOff x="4358930" y="4636057"/>
              <a:chExt cx="350640" cy="45000"/>
            </a:xfrm>
          </p:grpSpPr>
          <mc:AlternateContent xmlns:mc="http://schemas.openxmlformats.org/markup-compatibility/2006">
            <mc:Choice xmlns:p14="http://schemas.microsoft.com/office/powerpoint/2010/main" Requires="p14">
              <p:contentPart p14:bwMode="auto" r:id="rId216">
                <p14:nvContentPartPr>
                  <p14:cNvPr id="492" name="Ink 491">
                    <a:extLst>
                      <a:ext uri="{FF2B5EF4-FFF2-40B4-BE49-F238E27FC236}">
                        <a16:creationId xmlns:a16="http://schemas.microsoft.com/office/drawing/2014/main" id="{CAB4A370-F8C8-40D1-954C-44B15AD1A96C}"/>
                      </a:ext>
                    </a:extLst>
                  </p14:cNvPr>
                  <p14:cNvContentPartPr/>
                  <p14:nvPr/>
                </p14:nvContentPartPr>
                <p14:xfrm>
                  <a:off x="4358930" y="4651897"/>
                  <a:ext cx="217800" cy="29160"/>
                </p14:xfrm>
              </p:contentPart>
            </mc:Choice>
            <mc:Fallback>
              <p:pic>
                <p:nvPicPr>
                  <p:cNvPr id="492" name="Ink 491">
                    <a:extLst>
                      <a:ext uri="{FF2B5EF4-FFF2-40B4-BE49-F238E27FC236}">
                        <a16:creationId xmlns:a16="http://schemas.microsoft.com/office/drawing/2014/main" id="{CAB4A370-F8C8-40D1-954C-44B15AD1A96C}"/>
                      </a:ext>
                    </a:extLst>
                  </p:cNvPr>
                  <p:cNvPicPr/>
                  <p:nvPr/>
                </p:nvPicPr>
                <p:blipFill>
                  <a:blip r:embed="rId217"/>
                  <a:stretch>
                    <a:fillRect/>
                  </a:stretch>
                </p:blipFill>
                <p:spPr>
                  <a:xfrm>
                    <a:off x="4339484" y="4632713"/>
                    <a:ext cx="255915" cy="66761"/>
                  </a:xfrm>
                  <a:prstGeom prst="rect">
                    <a:avLst/>
                  </a:prstGeom>
                </p:spPr>
              </p:pic>
            </mc:Fallback>
          </mc:AlternateContent>
          <mc:AlternateContent xmlns:mc="http://schemas.openxmlformats.org/markup-compatibility/2006">
            <mc:Choice xmlns:p14="http://schemas.microsoft.com/office/powerpoint/2010/main" Requires="p14">
              <p:contentPart p14:bwMode="auto" r:id="rId218">
                <p14:nvContentPartPr>
                  <p14:cNvPr id="493" name="Ink 492">
                    <a:extLst>
                      <a:ext uri="{FF2B5EF4-FFF2-40B4-BE49-F238E27FC236}">
                        <a16:creationId xmlns:a16="http://schemas.microsoft.com/office/drawing/2014/main" id="{563CCB52-C259-44ED-ADAA-6053251FE96D}"/>
                      </a:ext>
                    </a:extLst>
                  </p14:cNvPr>
                  <p14:cNvContentPartPr/>
                  <p14:nvPr/>
                </p14:nvContentPartPr>
                <p14:xfrm>
                  <a:off x="4693730" y="4636057"/>
                  <a:ext cx="15840" cy="10080"/>
                </p14:xfrm>
              </p:contentPart>
            </mc:Choice>
            <mc:Fallback>
              <p:pic>
                <p:nvPicPr>
                  <p:cNvPr id="493" name="Ink 492">
                    <a:extLst>
                      <a:ext uri="{FF2B5EF4-FFF2-40B4-BE49-F238E27FC236}">
                        <a16:creationId xmlns:a16="http://schemas.microsoft.com/office/drawing/2014/main" id="{563CCB52-C259-44ED-ADAA-6053251FE96D}"/>
                      </a:ext>
                    </a:extLst>
                  </p:cNvPr>
                  <p:cNvPicPr/>
                  <p:nvPr/>
                </p:nvPicPr>
                <p:blipFill>
                  <a:blip r:embed="rId219"/>
                  <a:stretch>
                    <a:fillRect/>
                  </a:stretch>
                </p:blipFill>
                <p:spPr>
                  <a:xfrm>
                    <a:off x="4674873" y="4616672"/>
                    <a:ext cx="52800" cy="48074"/>
                  </a:xfrm>
                  <a:prstGeom prst="rect">
                    <a:avLst/>
                  </a:prstGeom>
                </p:spPr>
              </p:pic>
            </mc:Fallback>
          </mc:AlternateContent>
        </p:grpSp>
        <p:grpSp>
          <p:nvGrpSpPr>
            <p:cNvPr id="512" name="Group 511">
              <a:extLst>
                <a:ext uri="{FF2B5EF4-FFF2-40B4-BE49-F238E27FC236}">
                  <a16:creationId xmlns:a16="http://schemas.microsoft.com/office/drawing/2014/main" id="{3EC1BDCD-EC96-4E3F-9457-12C4F6A3A8A3}"/>
                </a:ext>
              </a:extLst>
            </p:cNvPr>
            <p:cNvGrpSpPr/>
            <p:nvPr/>
          </p:nvGrpSpPr>
          <p:grpSpPr>
            <a:xfrm>
              <a:off x="4914410" y="4444177"/>
              <a:ext cx="507960" cy="381600"/>
              <a:chOff x="4914410" y="4444177"/>
              <a:chExt cx="507960" cy="381600"/>
            </a:xfrm>
          </p:grpSpPr>
          <mc:AlternateContent xmlns:mc="http://schemas.openxmlformats.org/markup-compatibility/2006">
            <mc:Choice xmlns:p14="http://schemas.microsoft.com/office/powerpoint/2010/main" Requires="p14">
              <p:contentPart p14:bwMode="auto" r:id="rId220">
                <p14:nvContentPartPr>
                  <p14:cNvPr id="494" name="Ink 493">
                    <a:extLst>
                      <a:ext uri="{FF2B5EF4-FFF2-40B4-BE49-F238E27FC236}">
                        <a16:creationId xmlns:a16="http://schemas.microsoft.com/office/drawing/2014/main" id="{1B353B06-94EF-4E3B-9461-CF166550922F}"/>
                      </a:ext>
                    </a:extLst>
                  </p14:cNvPr>
                  <p14:cNvContentPartPr/>
                  <p14:nvPr/>
                </p14:nvContentPartPr>
                <p14:xfrm>
                  <a:off x="4914410" y="4525177"/>
                  <a:ext cx="70560" cy="122760"/>
                </p14:xfrm>
              </p:contentPart>
            </mc:Choice>
            <mc:Fallback>
              <p:pic>
                <p:nvPicPr>
                  <p:cNvPr id="494" name="Ink 493">
                    <a:extLst>
                      <a:ext uri="{FF2B5EF4-FFF2-40B4-BE49-F238E27FC236}">
                        <a16:creationId xmlns:a16="http://schemas.microsoft.com/office/drawing/2014/main" id="{1B353B06-94EF-4E3B-9461-CF166550922F}"/>
                      </a:ext>
                    </a:extLst>
                  </p:cNvPr>
                  <p:cNvPicPr/>
                  <p:nvPr/>
                </p:nvPicPr>
                <p:blipFill>
                  <a:blip r:embed="rId221"/>
                  <a:stretch>
                    <a:fillRect/>
                  </a:stretch>
                </p:blipFill>
                <p:spPr>
                  <a:xfrm>
                    <a:off x="4895025" y="4505875"/>
                    <a:ext cx="108554" cy="160592"/>
                  </a:xfrm>
                  <a:prstGeom prst="rect">
                    <a:avLst/>
                  </a:prstGeom>
                </p:spPr>
              </p:pic>
            </mc:Fallback>
          </mc:AlternateContent>
          <mc:AlternateContent xmlns:mc="http://schemas.openxmlformats.org/markup-compatibility/2006">
            <mc:Choice xmlns:p14="http://schemas.microsoft.com/office/powerpoint/2010/main" Requires="p14">
              <p:contentPart p14:bwMode="auto" r:id="rId222">
                <p14:nvContentPartPr>
                  <p14:cNvPr id="495" name="Ink 494">
                    <a:extLst>
                      <a:ext uri="{FF2B5EF4-FFF2-40B4-BE49-F238E27FC236}">
                        <a16:creationId xmlns:a16="http://schemas.microsoft.com/office/drawing/2014/main" id="{EA368590-B656-476D-880D-B07E70100A33}"/>
                      </a:ext>
                    </a:extLst>
                  </p14:cNvPr>
                  <p14:cNvContentPartPr/>
                  <p14:nvPr/>
                </p14:nvContentPartPr>
                <p14:xfrm>
                  <a:off x="4978850" y="4537777"/>
                  <a:ext cx="63000" cy="131400"/>
                </p14:xfrm>
              </p:contentPart>
            </mc:Choice>
            <mc:Fallback>
              <p:pic>
                <p:nvPicPr>
                  <p:cNvPr id="495" name="Ink 494">
                    <a:extLst>
                      <a:ext uri="{FF2B5EF4-FFF2-40B4-BE49-F238E27FC236}">
                        <a16:creationId xmlns:a16="http://schemas.microsoft.com/office/drawing/2014/main" id="{EA368590-B656-476D-880D-B07E70100A33}"/>
                      </a:ext>
                    </a:extLst>
                  </p:cNvPr>
                  <p:cNvPicPr/>
                  <p:nvPr/>
                </p:nvPicPr>
                <p:blipFill>
                  <a:blip r:embed="rId223"/>
                  <a:stretch>
                    <a:fillRect/>
                  </a:stretch>
                </p:blipFill>
                <p:spPr>
                  <a:xfrm>
                    <a:off x="4959406" y="4518339"/>
                    <a:ext cx="101111" cy="169498"/>
                  </a:xfrm>
                  <a:prstGeom prst="rect">
                    <a:avLst/>
                  </a:prstGeom>
                </p:spPr>
              </p:pic>
            </mc:Fallback>
          </mc:AlternateContent>
          <mc:AlternateContent xmlns:mc="http://schemas.openxmlformats.org/markup-compatibility/2006">
            <mc:Choice xmlns:p14="http://schemas.microsoft.com/office/powerpoint/2010/main" Requires="p14">
              <p:contentPart p14:bwMode="auto" r:id="rId224">
                <p14:nvContentPartPr>
                  <p14:cNvPr id="496" name="Ink 495">
                    <a:extLst>
                      <a:ext uri="{FF2B5EF4-FFF2-40B4-BE49-F238E27FC236}">
                        <a16:creationId xmlns:a16="http://schemas.microsoft.com/office/drawing/2014/main" id="{7AD9EDC8-7A52-4CF0-BD8C-80478F843C76}"/>
                      </a:ext>
                    </a:extLst>
                  </p14:cNvPr>
                  <p14:cNvContentPartPr/>
                  <p14:nvPr/>
                </p14:nvContentPartPr>
                <p14:xfrm>
                  <a:off x="5134370" y="4647577"/>
                  <a:ext cx="105480" cy="59400"/>
                </p14:xfrm>
              </p:contentPart>
            </mc:Choice>
            <mc:Fallback>
              <p:pic>
                <p:nvPicPr>
                  <p:cNvPr id="496" name="Ink 495">
                    <a:extLst>
                      <a:ext uri="{FF2B5EF4-FFF2-40B4-BE49-F238E27FC236}">
                        <a16:creationId xmlns:a16="http://schemas.microsoft.com/office/drawing/2014/main" id="{7AD9EDC8-7A52-4CF0-BD8C-80478F843C76}"/>
                      </a:ext>
                    </a:extLst>
                  </p:cNvPr>
                  <p:cNvPicPr/>
                  <p:nvPr/>
                </p:nvPicPr>
                <p:blipFill>
                  <a:blip r:embed="rId225"/>
                  <a:stretch>
                    <a:fillRect/>
                  </a:stretch>
                </p:blipFill>
                <p:spPr>
                  <a:xfrm>
                    <a:off x="5114980" y="4628291"/>
                    <a:ext cx="143484" cy="97200"/>
                  </a:xfrm>
                  <a:prstGeom prst="rect">
                    <a:avLst/>
                  </a:prstGeom>
                </p:spPr>
              </p:pic>
            </mc:Fallback>
          </mc:AlternateContent>
          <mc:AlternateContent xmlns:mc="http://schemas.openxmlformats.org/markup-compatibility/2006">
            <mc:Choice xmlns:p14="http://schemas.microsoft.com/office/powerpoint/2010/main" Requires="p14">
              <p:contentPart p14:bwMode="auto" r:id="rId226">
                <p14:nvContentPartPr>
                  <p14:cNvPr id="497" name="Ink 496">
                    <a:extLst>
                      <a:ext uri="{FF2B5EF4-FFF2-40B4-BE49-F238E27FC236}">
                        <a16:creationId xmlns:a16="http://schemas.microsoft.com/office/drawing/2014/main" id="{B4838EF5-C5A1-45DB-9E7A-37A594F56CF3}"/>
                      </a:ext>
                    </a:extLst>
                  </p14:cNvPr>
                  <p14:cNvContentPartPr/>
                  <p14:nvPr/>
                </p14:nvContentPartPr>
                <p14:xfrm>
                  <a:off x="5293490" y="4444177"/>
                  <a:ext cx="128880" cy="381600"/>
                </p14:xfrm>
              </p:contentPart>
            </mc:Choice>
            <mc:Fallback>
              <p:pic>
                <p:nvPicPr>
                  <p:cNvPr id="497" name="Ink 496">
                    <a:extLst>
                      <a:ext uri="{FF2B5EF4-FFF2-40B4-BE49-F238E27FC236}">
                        <a16:creationId xmlns:a16="http://schemas.microsoft.com/office/drawing/2014/main" id="{B4838EF5-C5A1-45DB-9E7A-37A594F56CF3}"/>
                      </a:ext>
                    </a:extLst>
                  </p:cNvPr>
                  <p:cNvPicPr/>
                  <p:nvPr/>
                </p:nvPicPr>
                <p:blipFill>
                  <a:blip r:embed="rId227"/>
                  <a:stretch>
                    <a:fillRect/>
                  </a:stretch>
                </p:blipFill>
                <p:spPr>
                  <a:xfrm>
                    <a:off x="5274080" y="4424747"/>
                    <a:ext cx="166923" cy="419682"/>
                  </a:xfrm>
                  <a:prstGeom prst="rect">
                    <a:avLst/>
                  </a:prstGeom>
                </p:spPr>
              </p:pic>
            </mc:Fallback>
          </mc:AlternateContent>
        </p:grpSp>
        <p:grpSp>
          <p:nvGrpSpPr>
            <p:cNvPr id="511" name="Group 510">
              <a:extLst>
                <a:ext uri="{FF2B5EF4-FFF2-40B4-BE49-F238E27FC236}">
                  <a16:creationId xmlns:a16="http://schemas.microsoft.com/office/drawing/2014/main" id="{597D3758-C41F-4B57-8195-18A7AE741F54}"/>
                </a:ext>
              </a:extLst>
            </p:cNvPr>
            <p:cNvGrpSpPr/>
            <p:nvPr/>
          </p:nvGrpSpPr>
          <p:grpSpPr>
            <a:xfrm>
              <a:off x="3085970" y="4463977"/>
              <a:ext cx="396360" cy="427320"/>
              <a:chOff x="3085970" y="4463977"/>
              <a:chExt cx="396360" cy="427320"/>
            </a:xfrm>
          </p:grpSpPr>
          <mc:AlternateContent xmlns:mc="http://schemas.openxmlformats.org/markup-compatibility/2006">
            <mc:Choice xmlns:p14="http://schemas.microsoft.com/office/powerpoint/2010/main" Requires="p14">
              <p:contentPart p14:bwMode="auto" r:id="rId228">
                <p14:nvContentPartPr>
                  <p14:cNvPr id="486" name="Ink 485">
                    <a:extLst>
                      <a:ext uri="{FF2B5EF4-FFF2-40B4-BE49-F238E27FC236}">
                        <a16:creationId xmlns:a16="http://schemas.microsoft.com/office/drawing/2014/main" id="{C9374EBC-DAE6-49A5-B7B5-E07B1D603ACB}"/>
                      </a:ext>
                    </a:extLst>
                  </p14:cNvPr>
                  <p14:cNvContentPartPr/>
                  <p14:nvPr/>
                </p14:nvContentPartPr>
                <p14:xfrm>
                  <a:off x="3229250" y="4615537"/>
                  <a:ext cx="87480" cy="117720"/>
                </p14:xfrm>
              </p:contentPart>
            </mc:Choice>
            <mc:Fallback>
              <p:pic>
                <p:nvPicPr>
                  <p:cNvPr id="486" name="Ink 485">
                    <a:extLst>
                      <a:ext uri="{FF2B5EF4-FFF2-40B4-BE49-F238E27FC236}">
                        <a16:creationId xmlns:a16="http://schemas.microsoft.com/office/drawing/2014/main" id="{C9374EBC-DAE6-49A5-B7B5-E07B1D603ACB}"/>
                      </a:ext>
                    </a:extLst>
                  </p:cNvPr>
                  <p:cNvPicPr/>
                  <p:nvPr/>
                </p:nvPicPr>
                <p:blipFill>
                  <a:blip r:embed="rId229"/>
                  <a:stretch>
                    <a:fillRect/>
                  </a:stretch>
                </p:blipFill>
                <p:spPr>
                  <a:xfrm>
                    <a:off x="3209896" y="4596175"/>
                    <a:ext cx="125414" cy="155669"/>
                  </a:xfrm>
                  <a:prstGeom prst="rect">
                    <a:avLst/>
                  </a:prstGeom>
                </p:spPr>
              </p:pic>
            </mc:Fallback>
          </mc:AlternateContent>
          <mc:AlternateContent xmlns:mc="http://schemas.openxmlformats.org/markup-compatibility/2006">
            <mc:Choice xmlns:p14="http://schemas.microsoft.com/office/powerpoint/2010/main" Requires="p14">
              <p:contentPart p14:bwMode="auto" r:id="rId230">
                <p14:nvContentPartPr>
                  <p14:cNvPr id="487" name="Ink 486">
                    <a:extLst>
                      <a:ext uri="{FF2B5EF4-FFF2-40B4-BE49-F238E27FC236}">
                        <a16:creationId xmlns:a16="http://schemas.microsoft.com/office/drawing/2014/main" id="{BCD53967-1A13-435B-AB50-EDD684D3F6E6}"/>
                      </a:ext>
                    </a:extLst>
                  </p14:cNvPr>
                  <p14:cNvContentPartPr/>
                  <p14:nvPr/>
                </p14:nvContentPartPr>
                <p14:xfrm>
                  <a:off x="3297650" y="4602937"/>
                  <a:ext cx="93240" cy="133560"/>
                </p14:xfrm>
              </p:contentPart>
            </mc:Choice>
            <mc:Fallback>
              <p:pic>
                <p:nvPicPr>
                  <p:cNvPr id="487" name="Ink 486">
                    <a:extLst>
                      <a:ext uri="{FF2B5EF4-FFF2-40B4-BE49-F238E27FC236}">
                        <a16:creationId xmlns:a16="http://schemas.microsoft.com/office/drawing/2014/main" id="{BCD53967-1A13-435B-AB50-EDD684D3F6E6}"/>
                      </a:ext>
                    </a:extLst>
                  </p:cNvPr>
                  <p:cNvPicPr/>
                  <p:nvPr/>
                </p:nvPicPr>
                <p:blipFill>
                  <a:blip r:embed="rId231"/>
                  <a:stretch>
                    <a:fillRect/>
                  </a:stretch>
                </p:blipFill>
                <p:spPr>
                  <a:xfrm>
                    <a:off x="3278386" y="4583524"/>
                    <a:ext cx="130998" cy="171609"/>
                  </a:xfrm>
                  <a:prstGeom prst="rect">
                    <a:avLst/>
                  </a:prstGeom>
                </p:spPr>
              </p:pic>
            </mc:Fallback>
          </mc:AlternateContent>
          <mc:AlternateContent xmlns:mc="http://schemas.openxmlformats.org/markup-compatibility/2006">
            <mc:Choice xmlns:p14="http://schemas.microsoft.com/office/powerpoint/2010/main" Requires="p14">
              <p:contentPart p14:bwMode="auto" r:id="rId232">
                <p14:nvContentPartPr>
                  <p14:cNvPr id="488" name="Ink 487">
                    <a:extLst>
                      <a:ext uri="{FF2B5EF4-FFF2-40B4-BE49-F238E27FC236}">
                        <a16:creationId xmlns:a16="http://schemas.microsoft.com/office/drawing/2014/main" id="{CF641DF8-D614-4B42-9130-0D8D4A7976A6}"/>
                      </a:ext>
                    </a:extLst>
                  </p14:cNvPr>
                  <p14:cNvContentPartPr/>
                  <p14:nvPr/>
                </p14:nvContentPartPr>
                <p14:xfrm>
                  <a:off x="3475490" y="4705177"/>
                  <a:ext cx="6840" cy="74880"/>
                </p14:xfrm>
              </p:contentPart>
            </mc:Choice>
            <mc:Fallback>
              <p:pic>
                <p:nvPicPr>
                  <p:cNvPr id="488" name="Ink 487">
                    <a:extLst>
                      <a:ext uri="{FF2B5EF4-FFF2-40B4-BE49-F238E27FC236}">
                        <a16:creationId xmlns:a16="http://schemas.microsoft.com/office/drawing/2014/main" id="{CF641DF8-D614-4B42-9130-0D8D4A7976A6}"/>
                      </a:ext>
                    </a:extLst>
                  </p:cNvPr>
                  <p:cNvPicPr/>
                  <p:nvPr/>
                </p:nvPicPr>
                <p:blipFill>
                  <a:blip r:embed="rId233"/>
                  <a:stretch>
                    <a:fillRect/>
                  </a:stretch>
                </p:blipFill>
                <p:spPr>
                  <a:xfrm>
                    <a:off x="3456490" y="4685878"/>
                    <a:ext cx="44080" cy="112706"/>
                  </a:xfrm>
                  <a:prstGeom prst="rect">
                    <a:avLst/>
                  </a:prstGeom>
                </p:spPr>
              </p:pic>
            </mc:Fallback>
          </mc:AlternateContent>
          <mc:AlternateContent xmlns:mc="http://schemas.openxmlformats.org/markup-compatibility/2006">
            <mc:Choice xmlns:p14="http://schemas.microsoft.com/office/powerpoint/2010/main" Requires="p14">
              <p:contentPart p14:bwMode="auto" r:id="rId234">
                <p14:nvContentPartPr>
                  <p14:cNvPr id="498" name="Ink 497">
                    <a:extLst>
                      <a:ext uri="{FF2B5EF4-FFF2-40B4-BE49-F238E27FC236}">
                        <a16:creationId xmlns:a16="http://schemas.microsoft.com/office/drawing/2014/main" id="{8B42F4A3-6CA4-4912-BA49-8C3F582616D0}"/>
                      </a:ext>
                    </a:extLst>
                  </p14:cNvPr>
                  <p14:cNvContentPartPr/>
                  <p14:nvPr/>
                </p14:nvContentPartPr>
                <p14:xfrm>
                  <a:off x="3085970" y="4463977"/>
                  <a:ext cx="99000" cy="427320"/>
                </p14:xfrm>
              </p:contentPart>
            </mc:Choice>
            <mc:Fallback>
              <p:pic>
                <p:nvPicPr>
                  <p:cNvPr id="498" name="Ink 497">
                    <a:extLst>
                      <a:ext uri="{FF2B5EF4-FFF2-40B4-BE49-F238E27FC236}">
                        <a16:creationId xmlns:a16="http://schemas.microsoft.com/office/drawing/2014/main" id="{8B42F4A3-6CA4-4912-BA49-8C3F582616D0}"/>
                      </a:ext>
                    </a:extLst>
                  </p:cNvPr>
                  <p:cNvPicPr/>
                  <p:nvPr/>
                </p:nvPicPr>
                <p:blipFill>
                  <a:blip r:embed="rId235"/>
                  <a:stretch>
                    <a:fillRect/>
                  </a:stretch>
                </p:blipFill>
                <p:spPr>
                  <a:xfrm>
                    <a:off x="3066634" y="4444553"/>
                    <a:ext cx="136898" cy="465390"/>
                  </a:xfrm>
                  <a:prstGeom prst="rect">
                    <a:avLst/>
                  </a:prstGeom>
                </p:spPr>
              </p:pic>
            </mc:Fallback>
          </mc:AlternateContent>
        </p:grpSp>
        <p:grpSp>
          <p:nvGrpSpPr>
            <p:cNvPr id="510" name="Group 509">
              <a:extLst>
                <a:ext uri="{FF2B5EF4-FFF2-40B4-BE49-F238E27FC236}">
                  <a16:creationId xmlns:a16="http://schemas.microsoft.com/office/drawing/2014/main" id="{6F8F40FA-543A-485C-88E2-C1A2F28414FA}"/>
                </a:ext>
              </a:extLst>
            </p:cNvPr>
            <p:cNvGrpSpPr/>
            <p:nvPr/>
          </p:nvGrpSpPr>
          <p:grpSpPr>
            <a:xfrm>
              <a:off x="6050930" y="4460737"/>
              <a:ext cx="520920" cy="210240"/>
              <a:chOff x="6050930" y="4460737"/>
              <a:chExt cx="520920" cy="210240"/>
            </a:xfrm>
          </p:grpSpPr>
          <mc:AlternateContent xmlns:mc="http://schemas.openxmlformats.org/markup-compatibility/2006">
            <mc:Choice xmlns:p14="http://schemas.microsoft.com/office/powerpoint/2010/main" Requires="p14">
              <p:contentPart p14:bwMode="auto" r:id="rId236">
                <p14:nvContentPartPr>
                  <p14:cNvPr id="499" name="Ink 498">
                    <a:extLst>
                      <a:ext uri="{FF2B5EF4-FFF2-40B4-BE49-F238E27FC236}">
                        <a16:creationId xmlns:a16="http://schemas.microsoft.com/office/drawing/2014/main" id="{904874F1-580C-47F7-9CC1-9A3956D3E91B}"/>
                      </a:ext>
                    </a:extLst>
                  </p14:cNvPr>
                  <p14:cNvContentPartPr/>
                  <p14:nvPr/>
                </p14:nvContentPartPr>
                <p14:xfrm>
                  <a:off x="6050930" y="4539577"/>
                  <a:ext cx="122760" cy="131400"/>
                </p14:xfrm>
              </p:contentPart>
            </mc:Choice>
            <mc:Fallback>
              <p:pic>
                <p:nvPicPr>
                  <p:cNvPr id="499" name="Ink 498">
                    <a:extLst>
                      <a:ext uri="{FF2B5EF4-FFF2-40B4-BE49-F238E27FC236}">
                        <a16:creationId xmlns:a16="http://schemas.microsoft.com/office/drawing/2014/main" id="{904874F1-580C-47F7-9CC1-9A3956D3E91B}"/>
                      </a:ext>
                    </a:extLst>
                  </p:cNvPr>
                  <p:cNvPicPr/>
                  <p:nvPr/>
                </p:nvPicPr>
                <p:blipFill>
                  <a:blip r:embed="rId237"/>
                  <a:stretch>
                    <a:fillRect/>
                  </a:stretch>
                </p:blipFill>
                <p:spPr>
                  <a:xfrm>
                    <a:off x="6031628" y="4520139"/>
                    <a:ext cx="160592" cy="169498"/>
                  </a:xfrm>
                  <a:prstGeom prst="rect">
                    <a:avLst/>
                  </a:prstGeom>
                </p:spPr>
              </p:pic>
            </mc:Fallback>
          </mc:AlternateContent>
          <mc:AlternateContent xmlns:mc="http://schemas.openxmlformats.org/markup-compatibility/2006">
            <mc:Choice xmlns:p14="http://schemas.microsoft.com/office/powerpoint/2010/main" Requires="p14">
              <p:contentPart p14:bwMode="auto" r:id="rId238">
                <p14:nvContentPartPr>
                  <p14:cNvPr id="500" name="Ink 499">
                    <a:extLst>
                      <a:ext uri="{FF2B5EF4-FFF2-40B4-BE49-F238E27FC236}">
                        <a16:creationId xmlns:a16="http://schemas.microsoft.com/office/drawing/2014/main" id="{6F9AAA5A-0959-4C94-9D3D-998741553A6A}"/>
                      </a:ext>
                    </a:extLst>
                  </p14:cNvPr>
                  <p14:cNvContentPartPr/>
                  <p14:nvPr/>
                </p14:nvContentPartPr>
                <p14:xfrm>
                  <a:off x="6219770" y="4490257"/>
                  <a:ext cx="42480" cy="159840"/>
                </p14:xfrm>
              </p:contentPart>
            </mc:Choice>
            <mc:Fallback>
              <p:pic>
                <p:nvPicPr>
                  <p:cNvPr id="500" name="Ink 499">
                    <a:extLst>
                      <a:ext uri="{FF2B5EF4-FFF2-40B4-BE49-F238E27FC236}">
                        <a16:creationId xmlns:a16="http://schemas.microsoft.com/office/drawing/2014/main" id="{6F9AAA5A-0959-4C94-9D3D-998741553A6A}"/>
                      </a:ext>
                    </a:extLst>
                  </p:cNvPr>
                  <p:cNvPicPr/>
                  <p:nvPr/>
                </p:nvPicPr>
                <p:blipFill>
                  <a:blip r:embed="rId239"/>
                  <a:stretch>
                    <a:fillRect/>
                  </a:stretch>
                </p:blipFill>
                <p:spPr>
                  <a:xfrm>
                    <a:off x="6200461" y="4470859"/>
                    <a:ext cx="80326" cy="197860"/>
                  </a:xfrm>
                  <a:prstGeom prst="rect">
                    <a:avLst/>
                  </a:prstGeom>
                </p:spPr>
              </p:pic>
            </mc:Fallback>
          </mc:AlternateContent>
          <mc:AlternateContent xmlns:mc="http://schemas.openxmlformats.org/markup-compatibility/2006">
            <mc:Choice xmlns:p14="http://schemas.microsoft.com/office/powerpoint/2010/main" Requires="p14">
              <p:contentPart p14:bwMode="auto" r:id="rId240">
                <p14:nvContentPartPr>
                  <p14:cNvPr id="501" name="Ink 500">
                    <a:extLst>
                      <a:ext uri="{FF2B5EF4-FFF2-40B4-BE49-F238E27FC236}">
                        <a16:creationId xmlns:a16="http://schemas.microsoft.com/office/drawing/2014/main" id="{0975AFC6-EC7A-4D58-A81F-7262198AE690}"/>
                      </a:ext>
                    </a:extLst>
                  </p14:cNvPr>
                  <p14:cNvContentPartPr/>
                  <p14:nvPr/>
                </p14:nvContentPartPr>
                <p14:xfrm>
                  <a:off x="6367010" y="4460737"/>
                  <a:ext cx="12240" cy="174240"/>
                </p14:xfrm>
              </p:contentPart>
            </mc:Choice>
            <mc:Fallback>
              <p:pic>
                <p:nvPicPr>
                  <p:cNvPr id="501" name="Ink 500">
                    <a:extLst>
                      <a:ext uri="{FF2B5EF4-FFF2-40B4-BE49-F238E27FC236}">
                        <a16:creationId xmlns:a16="http://schemas.microsoft.com/office/drawing/2014/main" id="{0975AFC6-EC7A-4D58-A81F-7262198AE690}"/>
                      </a:ext>
                    </a:extLst>
                  </p:cNvPr>
                  <p:cNvPicPr/>
                  <p:nvPr/>
                </p:nvPicPr>
                <p:blipFill>
                  <a:blip r:embed="rId241"/>
                  <a:stretch>
                    <a:fillRect/>
                  </a:stretch>
                </p:blipFill>
                <p:spPr>
                  <a:xfrm>
                    <a:off x="6347885" y="4441377"/>
                    <a:ext cx="49725" cy="212186"/>
                  </a:xfrm>
                  <a:prstGeom prst="rect">
                    <a:avLst/>
                  </a:prstGeom>
                </p:spPr>
              </p:pic>
            </mc:Fallback>
          </mc:AlternateContent>
          <mc:AlternateContent xmlns:mc="http://schemas.openxmlformats.org/markup-compatibility/2006">
            <mc:Choice xmlns:p14="http://schemas.microsoft.com/office/powerpoint/2010/main" Requires="p14">
              <p:contentPart p14:bwMode="auto" r:id="rId242">
                <p14:nvContentPartPr>
                  <p14:cNvPr id="502" name="Ink 501">
                    <a:extLst>
                      <a:ext uri="{FF2B5EF4-FFF2-40B4-BE49-F238E27FC236}">
                        <a16:creationId xmlns:a16="http://schemas.microsoft.com/office/drawing/2014/main" id="{F3AD327C-DD6F-4059-9A0E-F5B7D3CB3442}"/>
                      </a:ext>
                    </a:extLst>
                  </p14:cNvPr>
                  <p14:cNvContentPartPr/>
                  <p14:nvPr/>
                </p14:nvContentPartPr>
                <p14:xfrm>
                  <a:off x="6295370" y="4545697"/>
                  <a:ext cx="144720" cy="3960"/>
                </p14:xfrm>
              </p:contentPart>
            </mc:Choice>
            <mc:Fallback>
              <p:pic>
                <p:nvPicPr>
                  <p:cNvPr id="502" name="Ink 501">
                    <a:extLst>
                      <a:ext uri="{FF2B5EF4-FFF2-40B4-BE49-F238E27FC236}">
                        <a16:creationId xmlns:a16="http://schemas.microsoft.com/office/drawing/2014/main" id="{F3AD327C-DD6F-4059-9A0E-F5B7D3CB3442}"/>
                      </a:ext>
                    </a:extLst>
                  </p:cNvPr>
                  <p:cNvPicPr/>
                  <p:nvPr/>
                </p:nvPicPr>
                <p:blipFill>
                  <a:blip r:embed="rId243"/>
                  <a:stretch>
                    <a:fillRect/>
                  </a:stretch>
                </p:blipFill>
                <p:spPr>
                  <a:xfrm>
                    <a:off x="6276022" y="4529197"/>
                    <a:ext cx="182641" cy="36300"/>
                  </a:xfrm>
                  <a:prstGeom prst="rect">
                    <a:avLst/>
                  </a:prstGeom>
                </p:spPr>
              </p:pic>
            </mc:Fallback>
          </mc:AlternateContent>
          <mc:AlternateContent xmlns:mc="http://schemas.openxmlformats.org/markup-compatibility/2006">
            <mc:Choice xmlns:p14="http://schemas.microsoft.com/office/powerpoint/2010/main" Requires="p14">
              <p:contentPart p14:bwMode="auto" r:id="rId244">
                <p14:nvContentPartPr>
                  <p14:cNvPr id="503" name="Ink 502">
                    <a:extLst>
                      <a:ext uri="{FF2B5EF4-FFF2-40B4-BE49-F238E27FC236}">
                        <a16:creationId xmlns:a16="http://schemas.microsoft.com/office/drawing/2014/main" id="{D06BC29E-E200-4A57-A9C7-C51E334AD079}"/>
                      </a:ext>
                    </a:extLst>
                  </p14:cNvPr>
                  <p14:cNvContentPartPr/>
                  <p14:nvPr/>
                </p14:nvContentPartPr>
                <p14:xfrm>
                  <a:off x="6484010" y="4481617"/>
                  <a:ext cx="87840" cy="147600"/>
                </p14:xfrm>
              </p:contentPart>
            </mc:Choice>
            <mc:Fallback>
              <p:pic>
                <p:nvPicPr>
                  <p:cNvPr id="503" name="Ink 502">
                    <a:extLst>
                      <a:ext uri="{FF2B5EF4-FFF2-40B4-BE49-F238E27FC236}">
                        <a16:creationId xmlns:a16="http://schemas.microsoft.com/office/drawing/2014/main" id="{D06BC29E-E200-4A57-A9C7-C51E334AD079}"/>
                      </a:ext>
                    </a:extLst>
                  </p:cNvPr>
                  <p:cNvPicPr/>
                  <p:nvPr/>
                </p:nvPicPr>
                <p:blipFill>
                  <a:blip r:embed="rId245"/>
                  <a:stretch>
                    <a:fillRect/>
                  </a:stretch>
                </p:blipFill>
                <p:spPr>
                  <a:xfrm>
                    <a:off x="6464576" y="4462196"/>
                    <a:ext cx="125930" cy="185665"/>
                  </a:xfrm>
                  <a:prstGeom prst="rect">
                    <a:avLst/>
                  </a:prstGeom>
                </p:spPr>
              </p:pic>
            </mc:Fallback>
          </mc:AlternateContent>
        </p:grpSp>
        <p:grpSp>
          <p:nvGrpSpPr>
            <p:cNvPr id="509" name="Group 508">
              <a:extLst>
                <a:ext uri="{FF2B5EF4-FFF2-40B4-BE49-F238E27FC236}">
                  <a16:creationId xmlns:a16="http://schemas.microsoft.com/office/drawing/2014/main" id="{BDD99078-94E2-4BBC-92F8-34C5B1C26C77}"/>
                </a:ext>
              </a:extLst>
            </p:cNvPr>
            <p:cNvGrpSpPr/>
            <p:nvPr/>
          </p:nvGrpSpPr>
          <p:grpSpPr>
            <a:xfrm>
              <a:off x="7115090" y="4422217"/>
              <a:ext cx="144720" cy="212040"/>
              <a:chOff x="7115090" y="4422217"/>
              <a:chExt cx="144720" cy="212040"/>
            </a:xfrm>
          </p:grpSpPr>
          <mc:AlternateContent xmlns:mc="http://schemas.openxmlformats.org/markup-compatibility/2006">
            <mc:Choice xmlns:p14="http://schemas.microsoft.com/office/powerpoint/2010/main" Requires="p14">
              <p:contentPart p14:bwMode="auto" r:id="rId246">
                <p14:nvContentPartPr>
                  <p14:cNvPr id="504" name="Ink 503">
                    <a:extLst>
                      <a:ext uri="{FF2B5EF4-FFF2-40B4-BE49-F238E27FC236}">
                        <a16:creationId xmlns:a16="http://schemas.microsoft.com/office/drawing/2014/main" id="{EB8E79FF-20A4-4947-A0EC-18251D9145B4}"/>
                      </a:ext>
                    </a:extLst>
                  </p14:cNvPr>
                  <p14:cNvContentPartPr/>
                  <p14:nvPr/>
                </p14:nvContentPartPr>
                <p14:xfrm>
                  <a:off x="7115090" y="4422217"/>
                  <a:ext cx="144720" cy="212040"/>
                </p14:xfrm>
              </p:contentPart>
            </mc:Choice>
            <mc:Fallback>
              <p:pic>
                <p:nvPicPr>
                  <p:cNvPr id="504" name="Ink 503">
                    <a:extLst>
                      <a:ext uri="{FF2B5EF4-FFF2-40B4-BE49-F238E27FC236}">
                        <a16:creationId xmlns:a16="http://schemas.microsoft.com/office/drawing/2014/main" id="{EB8E79FF-20A4-4947-A0EC-18251D9145B4}"/>
                      </a:ext>
                    </a:extLst>
                  </p:cNvPr>
                  <p:cNvPicPr/>
                  <p:nvPr/>
                </p:nvPicPr>
                <p:blipFill>
                  <a:blip r:embed="rId247"/>
                  <a:stretch>
                    <a:fillRect/>
                  </a:stretch>
                </p:blipFill>
                <p:spPr>
                  <a:xfrm>
                    <a:off x="7095742" y="4402799"/>
                    <a:ext cx="182641" cy="250098"/>
                  </a:xfrm>
                  <a:prstGeom prst="rect">
                    <a:avLst/>
                  </a:prstGeom>
                </p:spPr>
              </p:pic>
            </mc:Fallback>
          </mc:AlternateContent>
          <mc:AlternateContent xmlns:mc="http://schemas.openxmlformats.org/markup-compatibility/2006">
            <mc:Choice xmlns:p14="http://schemas.microsoft.com/office/powerpoint/2010/main" Requires="p14">
              <p:contentPart p14:bwMode="auto" r:id="rId248">
                <p14:nvContentPartPr>
                  <p14:cNvPr id="505" name="Ink 504">
                    <a:extLst>
                      <a:ext uri="{FF2B5EF4-FFF2-40B4-BE49-F238E27FC236}">
                        <a16:creationId xmlns:a16="http://schemas.microsoft.com/office/drawing/2014/main" id="{82F7848E-E5E8-40A1-8528-23CDABFD36C0}"/>
                      </a:ext>
                    </a:extLst>
                  </p14:cNvPr>
                  <p14:cNvContentPartPr/>
                  <p14:nvPr/>
                </p14:nvContentPartPr>
                <p14:xfrm>
                  <a:off x="7145330" y="4442737"/>
                  <a:ext cx="110520" cy="91080"/>
                </p14:xfrm>
              </p:contentPart>
            </mc:Choice>
            <mc:Fallback>
              <p:pic>
                <p:nvPicPr>
                  <p:cNvPr id="505" name="Ink 504">
                    <a:extLst>
                      <a:ext uri="{FF2B5EF4-FFF2-40B4-BE49-F238E27FC236}">
                        <a16:creationId xmlns:a16="http://schemas.microsoft.com/office/drawing/2014/main" id="{82F7848E-E5E8-40A1-8528-23CDABFD36C0}"/>
                      </a:ext>
                    </a:extLst>
                  </p:cNvPr>
                  <p:cNvPicPr/>
                  <p:nvPr/>
                </p:nvPicPr>
                <p:blipFill>
                  <a:blip r:embed="rId249"/>
                  <a:stretch>
                    <a:fillRect/>
                  </a:stretch>
                </p:blipFill>
                <p:spPr>
                  <a:xfrm>
                    <a:off x="7125872" y="4423275"/>
                    <a:ext cx="148657" cy="129225"/>
                  </a:xfrm>
                  <a:prstGeom prst="rect">
                    <a:avLst/>
                  </a:prstGeom>
                </p:spPr>
              </p:pic>
            </mc:Fallback>
          </mc:AlternateContent>
        </p:grpSp>
        <p:grpSp>
          <p:nvGrpSpPr>
            <p:cNvPr id="508" name="Group 507">
              <a:extLst>
                <a:ext uri="{FF2B5EF4-FFF2-40B4-BE49-F238E27FC236}">
                  <a16:creationId xmlns:a16="http://schemas.microsoft.com/office/drawing/2014/main" id="{2D03C334-19D3-418E-A5AE-960AA91A7CC5}"/>
                </a:ext>
              </a:extLst>
            </p:cNvPr>
            <p:cNvGrpSpPr/>
            <p:nvPr/>
          </p:nvGrpSpPr>
          <p:grpSpPr>
            <a:xfrm>
              <a:off x="7447370" y="4449937"/>
              <a:ext cx="158400" cy="138600"/>
              <a:chOff x="7447370" y="4449937"/>
              <a:chExt cx="158400" cy="138600"/>
            </a:xfrm>
          </p:grpSpPr>
          <mc:AlternateContent xmlns:mc="http://schemas.openxmlformats.org/markup-compatibility/2006">
            <mc:Choice xmlns:p14="http://schemas.microsoft.com/office/powerpoint/2010/main" Requires="p14">
              <p:contentPart p14:bwMode="auto" r:id="rId250">
                <p14:nvContentPartPr>
                  <p14:cNvPr id="506" name="Ink 505">
                    <a:extLst>
                      <a:ext uri="{FF2B5EF4-FFF2-40B4-BE49-F238E27FC236}">
                        <a16:creationId xmlns:a16="http://schemas.microsoft.com/office/drawing/2014/main" id="{A88459C4-6BC7-4802-88F6-068AAFA6731D}"/>
                      </a:ext>
                    </a:extLst>
                  </p14:cNvPr>
                  <p14:cNvContentPartPr/>
                  <p14:nvPr/>
                </p14:nvContentPartPr>
                <p14:xfrm>
                  <a:off x="7447370" y="4449937"/>
                  <a:ext cx="124920" cy="105480"/>
                </p14:xfrm>
              </p:contentPart>
            </mc:Choice>
            <mc:Fallback>
              <p:pic>
                <p:nvPicPr>
                  <p:cNvPr id="506" name="Ink 505">
                    <a:extLst>
                      <a:ext uri="{FF2B5EF4-FFF2-40B4-BE49-F238E27FC236}">
                        <a16:creationId xmlns:a16="http://schemas.microsoft.com/office/drawing/2014/main" id="{A88459C4-6BC7-4802-88F6-068AAFA6731D}"/>
                      </a:ext>
                    </a:extLst>
                  </p:cNvPr>
                  <p:cNvPicPr/>
                  <p:nvPr/>
                </p:nvPicPr>
                <p:blipFill>
                  <a:blip r:embed="rId251"/>
                  <a:stretch>
                    <a:fillRect/>
                  </a:stretch>
                </p:blipFill>
                <p:spPr>
                  <a:xfrm>
                    <a:off x="7427972" y="4430547"/>
                    <a:ext cx="162939" cy="143484"/>
                  </a:xfrm>
                  <a:prstGeom prst="rect">
                    <a:avLst/>
                  </a:prstGeom>
                </p:spPr>
              </p:pic>
            </mc:Fallback>
          </mc:AlternateContent>
          <mc:AlternateContent xmlns:mc="http://schemas.openxmlformats.org/markup-compatibility/2006">
            <mc:Choice xmlns:p14="http://schemas.microsoft.com/office/powerpoint/2010/main" Requires="p14">
              <p:contentPart p14:bwMode="auto" r:id="rId252">
                <p14:nvContentPartPr>
                  <p14:cNvPr id="507" name="Ink 506">
                    <a:extLst>
                      <a:ext uri="{FF2B5EF4-FFF2-40B4-BE49-F238E27FC236}">
                        <a16:creationId xmlns:a16="http://schemas.microsoft.com/office/drawing/2014/main" id="{5CD5CB87-BC7E-4ECF-9D0E-F8A8D4BEC0BF}"/>
                      </a:ext>
                    </a:extLst>
                  </p14:cNvPr>
                  <p14:cNvContentPartPr/>
                  <p14:nvPr/>
                </p14:nvContentPartPr>
                <p14:xfrm>
                  <a:off x="7449890" y="4560457"/>
                  <a:ext cx="155880" cy="28080"/>
                </p14:xfrm>
              </p:contentPart>
            </mc:Choice>
            <mc:Fallback>
              <p:pic>
                <p:nvPicPr>
                  <p:cNvPr id="507" name="Ink 506">
                    <a:extLst>
                      <a:ext uri="{FF2B5EF4-FFF2-40B4-BE49-F238E27FC236}">
                        <a16:creationId xmlns:a16="http://schemas.microsoft.com/office/drawing/2014/main" id="{5CD5CB87-BC7E-4ECF-9D0E-F8A8D4BEC0BF}"/>
                      </a:ext>
                    </a:extLst>
                  </p:cNvPr>
                  <p:cNvPicPr/>
                  <p:nvPr/>
                </p:nvPicPr>
                <p:blipFill>
                  <a:blip r:embed="rId253"/>
                  <a:stretch>
                    <a:fillRect/>
                  </a:stretch>
                </p:blipFill>
                <p:spPr>
                  <a:xfrm>
                    <a:off x="7430502" y="4541484"/>
                    <a:ext cx="193881" cy="65267"/>
                  </a:xfrm>
                  <a:prstGeom prst="rect">
                    <a:avLst/>
                  </a:prstGeom>
                </p:spPr>
              </p:pic>
            </mc:Fallback>
          </mc:AlternateContent>
        </p:grpSp>
        <p:grpSp>
          <p:nvGrpSpPr>
            <p:cNvPr id="520" name="Group 519">
              <a:extLst>
                <a:ext uri="{FF2B5EF4-FFF2-40B4-BE49-F238E27FC236}">
                  <a16:creationId xmlns:a16="http://schemas.microsoft.com/office/drawing/2014/main" id="{96169C3A-2CDF-4865-B3D2-8C1F90D0B2AC}"/>
                </a:ext>
              </a:extLst>
            </p:cNvPr>
            <p:cNvGrpSpPr/>
            <p:nvPr/>
          </p:nvGrpSpPr>
          <p:grpSpPr>
            <a:xfrm>
              <a:off x="7817810" y="4414297"/>
              <a:ext cx="636480" cy="166320"/>
              <a:chOff x="7817810" y="4414297"/>
              <a:chExt cx="636480" cy="166320"/>
            </a:xfrm>
          </p:grpSpPr>
          <mc:AlternateContent xmlns:mc="http://schemas.openxmlformats.org/markup-compatibility/2006">
            <mc:Choice xmlns:p14="http://schemas.microsoft.com/office/powerpoint/2010/main" Requires="p14">
              <p:contentPart p14:bwMode="auto" r:id="rId254">
                <p14:nvContentPartPr>
                  <p14:cNvPr id="516" name="Ink 515">
                    <a:extLst>
                      <a:ext uri="{FF2B5EF4-FFF2-40B4-BE49-F238E27FC236}">
                        <a16:creationId xmlns:a16="http://schemas.microsoft.com/office/drawing/2014/main" id="{2EDBC897-5FF3-4764-9C22-B12B61354D8F}"/>
                      </a:ext>
                    </a:extLst>
                  </p14:cNvPr>
                  <p14:cNvContentPartPr/>
                  <p14:nvPr/>
                </p14:nvContentPartPr>
                <p14:xfrm>
                  <a:off x="7817810" y="4441657"/>
                  <a:ext cx="128520" cy="121320"/>
                </p14:xfrm>
              </p:contentPart>
            </mc:Choice>
            <mc:Fallback>
              <p:pic>
                <p:nvPicPr>
                  <p:cNvPr id="516" name="Ink 515">
                    <a:extLst>
                      <a:ext uri="{FF2B5EF4-FFF2-40B4-BE49-F238E27FC236}">
                        <a16:creationId xmlns:a16="http://schemas.microsoft.com/office/drawing/2014/main" id="{2EDBC897-5FF3-4764-9C22-B12B61354D8F}"/>
                      </a:ext>
                    </a:extLst>
                  </p:cNvPr>
                  <p:cNvPicPr/>
                  <p:nvPr/>
                </p:nvPicPr>
                <p:blipFill>
                  <a:blip r:embed="rId255"/>
                  <a:stretch>
                    <a:fillRect/>
                  </a:stretch>
                </p:blipFill>
                <p:spPr>
                  <a:xfrm>
                    <a:off x="7798455" y="4422339"/>
                    <a:ext cx="166457" cy="159184"/>
                  </a:xfrm>
                  <a:prstGeom prst="rect">
                    <a:avLst/>
                  </a:prstGeom>
                </p:spPr>
              </p:pic>
            </mc:Fallback>
          </mc:AlternateContent>
          <mc:AlternateContent xmlns:mc="http://schemas.openxmlformats.org/markup-compatibility/2006">
            <mc:Choice xmlns:p14="http://schemas.microsoft.com/office/powerpoint/2010/main" Requires="p14">
              <p:contentPart p14:bwMode="auto" r:id="rId256">
                <p14:nvContentPartPr>
                  <p14:cNvPr id="517" name="Ink 516">
                    <a:extLst>
                      <a:ext uri="{FF2B5EF4-FFF2-40B4-BE49-F238E27FC236}">
                        <a16:creationId xmlns:a16="http://schemas.microsoft.com/office/drawing/2014/main" id="{2BE616EC-5C0F-4181-A66F-BC1108FC36B4}"/>
                      </a:ext>
                    </a:extLst>
                  </p14:cNvPr>
                  <p14:cNvContentPartPr/>
                  <p14:nvPr/>
                </p14:nvContentPartPr>
                <p14:xfrm>
                  <a:off x="8091770" y="4503577"/>
                  <a:ext cx="122400" cy="2160"/>
                </p14:xfrm>
              </p:contentPart>
            </mc:Choice>
            <mc:Fallback>
              <p:pic>
                <p:nvPicPr>
                  <p:cNvPr id="517" name="Ink 516">
                    <a:extLst>
                      <a:ext uri="{FF2B5EF4-FFF2-40B4-BE49-F238E27FC236}">
                        <a16:creationId xmlns:a16="http://schemas.microsoft.com/office/drawing/2014/main" id="{2BE616EC-5C0F-4181-A66F-BC1108FC36B4}"/>
                      </a:ext>
                    </a:extLst>
                  </p:cNvPr>
                  <p:cNvPicPr/>
                  <p:nvPr/>
                </p:nvPicPr>
                <p:blipFill>
                  <a:blip r:embed="rId257"/>
                  <a:stretch>
                    <a:fillRect/>
                  </a:stretch>
                </p:blipFill>
                <p:spPr>
                  <a:xfrm>
                    <a:off x="8072403" y="4485577"/>
                    <a:ext cx="160359" cy="37440"/>
                  </a:xfrm>
                  <a:prstGeom prst="rect">
                    <a:avLst/>
                  </a:prstGeom>
                </p:spPr>
              </p:pic>
            </mc:Fallback>
          </mc:AlternateContent>
          <mc:AlternateContent xmlns:mc="http://schemas.openxmlformats.org/markup-compatibility/2006">
            <mc:Choice xmlns:p14="http://schemas.microsoft.com/office/powerpoint/2010/main" Requires="p14">
              <p:contentPart p14:bwMode="auto" r:id="rId258">
                <p14:nvContentPartPr>
                  <p14:cNvPr id="518" name="Ink 517">
                    <a:extLst>
                      <a:ext uri="{FF2B5EF4-FFF2-40B4-BE49-F238E27FC236}">
                        <a16:creationId xmlns:a16="http://schemas.microsoft.com/office/drawing/2014/main" id="{65FC346F-7AF0-4884-93AE-F2099F1A52B9}"/>
                      </a:ext>
                    </a:extLst>
                  </p14:cNvPr>
                  <p14:cNvContentPartPr/>
                  <p14:nvPr/>
                </p14:nvContentPartPr>
                <p14:xfrm>
                  <a:off x="8292290" y="4414297"/>
                  <a:ext cx="162000" cy="166320"/>
                </p14:xfrm>
              </p:contentPart>
            </mc:Choice>
            <mc:Fallback>
              <p:pic>
                <p:nvPicPr>
                  <p:cNvPr id="518" name="Ink 517">
                    <a:extLst>
                      <a:ext uri="{FF2B5EF4-FFF2-40B4-BE49-F238E27FC236}">
                        <a16:creationId xmlns:a16="http://schemas.microsoft.com/office/drawing/2014/main" id="{65FC346F-7AF0-4884-93AE-F2099F1A52B9}"/>
                      </a:ext>
                    </a:extLst>
                  </p:cNvPr>
                  <p:cNvPicPr/>
                  <p:nvPr/>
                </p:nvPicPr>
                <p:blipFill>
                  <a:blip r:embed="rId259"/>
                  <a:stretch>
                    <a:fillRect/>
                  </a:stretch>
                </p:blipFill>
                <p:spPr>
                  <a:xfrm>
                    <a:off x="8272912" y="4394867"/>
                    <a:ext cx="199981" cy="204403"/>
                  </a:xfrm>
                  <a:prstGeom prst="rect">
                    <a:avLst/>
                  </a:prstGeom>
                </p:spPr>
              </p:pic>
            </mc:Fallback>
          </mc:AlternateContent>
        </p:grpSp>
        <mc:AlternateContent xmlns:mc="http://schemas.openxmlformats.org/markup-compatibility/2006">
          <mc:Choice xmlns:p14="http://schemas.microsoft.com/office/powerpoint/2010/main" Requires="p14">
            <p:contentPart p14:bwMode="auto" r:id="rId260">
              <p14:nvContentPartPr>
                <p14:cNvPr id="519" name="Ink 518">
                  <a:extLst>
                    <a:ext uri="{FF2B5EF4-FFF2-40B4-BE49-F238E27FC236}">
                      <a16:creationId xmlns:a16="http://schemas.microsoft.com/office/drawing/2014/main" id="{AEB7F14B-675A-4E3B-A1EF-81C165953F1E}"/>
                    </a:ext>
                  </a:extLst>
                </p14:cNvPr>
                <p14:cNvContentPartPr/>
                <p14:nvPr/>
              </p14:nvContentPartPr>
              <p14:xfrm>
                <a:off x="8624930" y="4587097"/>
                <a:ext cx="25560" cy="9000"/>
              </p14:xfrm>
            </p:contentPart>
          </mc:Choice>
          <mc:Fallback>
            <p:pic>
              <p:nvPicPr>
                <p:cNvPr id="519" name="Ink 518">
                  <a:extLst>
                    <a:ext uri="{FF2B5EF4-FFF2-40B4-BE49-F238E27FC236}">
                      <a16:creationId xmlns:a16="http://schemas.microsoft.com/office/drawing/2014/main" id="{AEB7F14B-675A-4E3B-A1EF-81C165953F1E}"/>
                    </a:ext>
                  </a:extLst>
                </p:cNvPr>
                <p:cNvPicPr/>
                <p:nvPr/>
              </p:nvPicPr>
              <p:blipFill>
                <a:blip r:embed="rId261"/>
                <a:stretch>
                  <a:fillRect/>
                </a:stretch>
              </p:blipFill>
              <p:spPr>
                <a:xfrm>
                  <a:off x="8605566" y="4568347"/>
                  <a:ext cx="63513" cy="45750"/>
                </a:xfrm>
                <a:prstGeom prst="rect">
                  <a:avLst/>
                </a:prstGeom>
              </p:spPr>
            </p:pic>
          </mc:Fallback>
        </mc:AlternateContent>
      </p:grpSp>
      <p:grpSp>
        <p:nvGrpSpPr>
          <p:cNvPr id="8" name="Group 7">
            <a:extLst>
              <a:ext uri="{FF2B5EF4-FFF2-40B4-BE49-F238E27FC236}">
                <a16:creationId xmlns:a16="http://schemas.microsoft.com/office/drawing/2014/main" id="{5658A754-A64C-474B-9A0F-A7C99BA30FE8}"/>
              </a:ext>
            </a:extLst>
          </p:cNvPr>
          <p:cNvGrpSpPr/>
          <p:nvPr/>
        </p:nvGrpSpPr>
        <p:grpSpPr>
          <a:xfrm>
            <a:off x="296388" y="1795170"/>
            <a:ext cx="295920" cy="146520"/>
            <a:chOff x="242250" y="1512330"/>
            <a:chExt cx="295920" cy="146520"/>
          </a:xfrm>
        </p:grpSpPr>
        <mc:AlternateContent xmlns:mc="http://schemas.openxmlformats.org/markup-compatibility/2006">
          <mc:Choice xmlns:p14="http://schemas.microsoft.com/office/powerpoint/2010/main" Requires="p14">
            <p:contentPart p14:bwMode="auto" r:id="rId262">
              <p14:nvContentPartPr>
                <p14:cNvPr id="3" name="Ink 2">
                  <a:extLst>
                    <a:ext uri="{FF2B5EF4-FFF2-40B4-BE49-F238E27FC236}">
                      <a16:creationId xmlns:a16="http://schemas.microsoft.com/office/drawing/2014/main" id="{F87D56D9-4C89-4741-B9E1-D9FB4C26FC2A}"/>
                    </a:ext>
                  </a:extLst>
                </p14:cNvPr>
                <p14:cNvContentPartPr/>
                <p14:nvPr/>
              </p14:nvContentPartPr>
              <p14:xfrm>
                <a:off x="242250" y="1512330"/>
                <a:ext cx="81000" cy="146520"/>
              </p14:xfrm>
            </p:contentPart>
          </mc:Choice>
          <mc:Fallback>
            <p:pic>
              <p:nvPicPr>
                <p:cNvPr id="3" name="Ink 2">
                  <a:extLst>
                    <a:ext uri="{FF2B5EF4-FFF2-40B4-BE49-F238E27FC236}">
                      <a16:creationId xmlns:a16="http://schemas.microsoft.com/office/drawing/2014/main" id="{F87D56D9-4C89-4741-B9E1-D9FB4C26FC2A}"/>
                    </a:ext>
                  </a:extLst>
                </p:cNvPr>
                <p:cNvPicPr/>
                <p:nvPr/>
              </p:nvPicPr>
              <p:blipFill>
                <a:blip r:embed="rId263"/>
                <a:stretch>
                  <a:fillRect/>
                </a:stretch>
              </p:blipFill>
              <p:spPr>
                <a:xfrm>
                  <a:off x="233610" y="1503690"/>
                  <a:ext cx="98640" cy="164160"/>
                </a:xfrm>
                <a:prstGeom prst="rect">
                  <a:avLst/>
                </a:prstGeom>
              </p:spPr>
            </p:pic>
          </mc:Fallback>
        </mc:AlternateContent>
        <mc:AlternateContent xmlns:mc="http://schemas.openxmlformats.org/markup-compatibility/2006">
          <mc:Choice xmlns:p14="http://schemas.microsoft.com/office/powerpoint/2010/main" Requires="p14">
            <p:contentPart p14:bwMode="auto" r:id="rId264">
              <p14:nvContentPartPr>
                <p14:cNvPr id="4" name="Ink 3">
                  <a:extLst>
                    <a:ext uri="{FF2B5EF4-FFF2-40B4-BE49-F238E27FC236}">
                      <a16:creationId xmlns:a16="http://schemas.microsoft.com/office/drawing/2014/main" id="{CA7849AE-EAF3-4C49-989B-B8A72A040949}"/>
                    </a:ext>
                  </a:extLst>
                </p14:cNvPr>
                <p14:cNvContentPartPr/>
                <p14:nvPr/>
              </p14:nvContentPartPr>
              <p14:xfrm>
                <a:off x="255930" y="1587570"/>
                <a:ext cx="74160" cy="4320"/>
              </p14:xfrm>
            </p:contentPart>
          </mc:Choice>
          <mc:Fallback>
            <p:pic>
              <p:nvPicPr>
                <p:cNvPr id="4" name="Ink 3">
                  <a:extLst>
                    <a:ext uri="{FF2B5EF4-FFF2-40B4-BE49-F238E27FC236}">
                      <a16:creationId xmlns:a16="http://schemas.microsoft.com/office/drawing/2014/main" id="{CA7849AE-EAF3-4C49-989B-B8A72A040949}"/>
                    </a:ext>
                  </a:extLst>
                </p:cNvPr>
                <p:cNvPicPr/>
                <p:nvPr/>
              </p:nvPicPr>
              <p:blipFill>
                <a:blip r:embed="rId265"/>
                <a:stretch>
                  <a:fillRect/>
                </a:stretch>
              </p:blipFill>
              <p:spPr>
                <a:xfrm>
                  <a:off x="247290" y="1578570"/>
                  <a:ext cx="91800" cy="21960"/>
                </a:xfrm>
                <a:prstGeom prst="rect">
                  <a:avLst/>
                </a:prstGeom>
              </p:spPr>
            </p:pic>
          </mc:Fallback>
        </mc:AlternateContent>
        <mc:AlternateContent xmlns:mc="http://schemas.openxmlformats.org/markup-compatibility/2006">
          <mc:Choice xmlns:p14="http://schemas.microsoft.com/office/powerpoint/2010/main" Requires="p14">
            <p:contentPart p14:bwMode="auto" r:id="rId266">
              <p14:nvContentPartPr>
                <p14:cNvPr id="6" name="Ink 5">
                  <a:extLst>
                    <a:ext uri="{FF2B5EF4-FFF2-40B4-BE49-F238E27FC236}">
                      <a16:creationId xmlns:a16="http://schemas.microsoft.com/office/drawing/2014/main" id="{1E00162C-4685-4AA5-84FE-1614CFE0ABB7}"/>
                    </a:ext>
                  </a:extLst>
                </p14:cNvPr>
                <p14:cNvContentPartPr/>
                <p14:nvPr/>
              </p14:nvContentPartPr>
              <p14:xfrm>
                <a:off x="361410" y="1583970"/>
                <a:ext cx="52200" cy="52920"/>
              </p14:xfrm>
            </p:contentPart>
          </mc:Choice>
          <mc:Fallback>
            <p:pic>
              <p:nvPicPr>
                <p:cNvPr id="6" name="Ink 5">
                  <a:extLst>
                    <a:ext uri="{FF2B5EF4-FFF2-40B4-BE49-F238E27FC236}">
                      <a16:creationId xmlns:a16="http://schemas.microsoft.com/office/drawing/2014/main" id="{1E00162C-4685-4AA5-84FE-1614CFE0ABB7}"/>
                    </a:ext>
                  </a:extLst>
                </p:cNvPr>
                <p:cNvPicPr/>
                <p:nvPr/>
              </p:nvPicPr>
              <p:blipFill>
                <a:blip r:embed="rId267"/>
                <a:stretch>
                  <a:fillRect/>
                </a:stretch>
              </p:blipFill>
              <p:spPr>
                <a:xfrm>
                  <a:off x="352410" y="1575330"/>
                  <a:ext cx="69840" cy="70560"/>
                </a:xfrm>
                <a:prstGeom prst="rect">
                  <a:avLst/>
                </a:prstGeom>
              </p:spPr>
            </p:pic>
          </mc:Fallback>
        </mc:AlternateContent>
        <mc:AlternateContent xmlns:mc="http://schemas.openxmlformats.org/markup-compatibility/2006">
          <mc:Choice xmlns:p14="http://schemas.microsoft.com/office/powerpoint/2010/main" Requires="p14">
            <p:contentPart p14:bwMode="auto" r:id="rId268">
              <p14:nvContentPartPr>
                <p14:cNvPr id="7" name="Ink 6">
                  <a:extLst>
                    <a:ext uri="{FF2B5EF4-FFF2-40B4-BE49-F238E27FC236}">
                      <a16:creationId xmlns:a16="http://schemas.microsoft.com/office/drawing/2014/main" id="{BAE1BEA9-A381-4D9A-B349-F3AA489F55F8}"/>
                    </a:ext>
                  </a:extLst>
                </p14:cNvPr>
                <p14:cNvContentPartPr/>
                <p14:nvPr/>
              </p14:nvContentPartPr>
              <p14:xfrm>
                <a:off x="471570" y="1571370"/>
                <a:ext cx="66600" cy="70200"/>
              </p14:xfrm>
            </p:contentPart>
          </mc:Choice>
          <mc:Fallback>
            <p:pic>
              <p:nvPicPr>
                <p:cNvPr id="7" name="Ink 6">
                  <a:extLst>
                    <a:ext uri="{FF2B5EF4-FFF2-40B4-BE49-F238E27FC236}">
                      <a16:creationId xmlns:a16="http://schemas.microsoft.com/office/drawing/2014/main" id="{BAE1BEA9-A381-4D9A-B349-F3AA489F55F8}"/>
                    </a:ext>
                  </a:extLst>
                </p:cNvPr>
                <p:cNvPicPr/>
                <p:nvPr/>
              </p:nvPicPr>
              <p:blipFill>
                <a:blip r:embed="rId269"/>
                <a:stretch>
                  <a:fillRect/>
                </a:stretch>
              </p:blipFill>
              <p:spPr>
                <a:xfrm>
                  <a:off x="462570" y="1562370"/>
                  <a:ext cx="84240" cy="87840"/>
                </a:xfrm>
                <a:prstGeom prst="rect">
                  <a:avLst/>
                </a:prstGeom>
              </p:spPr>
            </p:pic>
          </mc:Fallback>
        </mc:AlternateContent>
      </p:grpSp>
      <p:grpSp>
        <p:nvGrpSpPr>
          <p:cNvPr id="14" name="Group 13">
            <a:extLst>
              <a:ext uri="{FF2B5EF4-FFF2-40B4-BE49-F238E27FC236}">
                <a16:creationId xmlns:a16="http://schemas.microsoft.com/office/drawing/2014/main" id="{95679F30-F86F-40E8-8743-FC30504D77FF}"/>
              </a:ext>
            </a:extLst>
          </p:cNvPr>
          <p:cNvGrpSpPr/>
          <p:nvPr/>
        </p:nvGrpSpPr>
        <p:grpSpPr>
          <a:xfrm>
            <a:off x="995508" y="1760610"/>
            <a:ext cx="677880" cy="113040"/>
            <a:chOff x="941370" y="1477770"/>
            <a:chExt cx="677880" cy="113040"/>
          </a:xfrm>
        </p:grpSpPr>
        <mc:AlternateContent xmlns:mc="http://schemas.openxmlformats.org/markup-compatibility/2006">
          <mc:Choice xmlns:p14="http://schemas.microsoft.com/office/powerpoint/2010/main" Requires="p14">
            <p:contentPart p14:bwMode="auto" r:id="rId270">
              <p14:nvContentPartPr>
                <p14:cNvPr id="9" name="Ink 8">
                  <a:extLst>
                    <a:ext uri="{FF2B5EF4-FFF2-40B4-BE49-F238E27FC236}">
                      <a16:creationId xmlns:a16="http://schemas.microsoft.com/office/drawing/2014/main" id="{BBA0D61A-F381-4678-A213-C9F7B2E12784}"/>
                    </a:ext>
                  </a:extLst>
                </p14:cNvPr>
                <p14:cNvContentPartPr/>
                <p14:nvPr/>
              </p14:nvContentPartPr>
              <p14:xfrm>
                <a:off x="941370" y="1514490"/>
                <a:ext cx="101160" cy="76320"/>
              </p14:xfrm>
            </p:contentPart>
          </mc:Choice>
          <mc:Fallback>
            <p:pic>
              <p:nvPicPr>
                <p:cNvPr id="9" name="Ink 8">
                  <a:extLst>
                    <a:ext uri="{FF2B5EF4-FFF2-40B4-BE49-F238E27FC236}">
                      <a16:creationId xmlns:a16="http://schemas.microsoft.com/office/drawing/2014/main" id="{BBA0D61A-F381-4678-A213-C9F7B2E12784}"/>
                    </a:ext>
                  </a:extLst>
                </p:cNvPr>
                <p:cNvPicPr/>
                <p:nvPr/>
              </p:nvPicPr>
              <p:blipFill>
                <a:blip r:embed="rId271"/>
                <a:stretch>
                  <a:fillRect/>
                </a:stretch>
              </p:blipFill>
              <p:spPr>
                <a:xfrm>
                  <a:off x="932730" y="1505850"/>
                  <a:ext cx="118800" cy="93960"/>
                </a:xfrm>
                <a:prstGeom prst="rect">
                  <a:avLst/>
                </a:prstGeom>
              </p:spPr>
            </p:pic>
          </mc:Fallback>
        </mc:AlternateContent>
        <mc:AlternateContent xmlns:mc="http://schemas.openxmlformats.org/markup-compatibility/2006">
          <mc:Choice xmlns:p14="http://schemas.microsoft.com/office/powerpoint/2010/main" Requires="p14">
            <p:contentPart p14:bwMode="auto" r:id="rId272">
              <p14:nvContentPartPr>
                <p14:cNvPr id="10" name="Ink 9">
                  <a:extLst>
                    <a:ext uri="{FF2B5EF4-FFF2-40B4-BE49-F238E27FC236}">
                      <a16:creationId xmlns:a16="http://schemas.microsoft.com/office/drawing/2014/main" id="{5ABA61B9-61B1-4143-978E-C3346AC7A9A8}"/>
                    </a:ext>
                  </a:extLst>
                </p14:cNvPr>
                <p14:cNvContentPartPr/>
                <p14:nvPr/>
              </p14:nvContentPartPr>
              <p14:xfrm>
                <a:off x="1114530" y="1551570"/>
                <a:ext cx="154440" cy="4320"/>
              </p14:xfrm>
            </p:contentPart>
          </mc:Choice>
          <mc:Fallback>
            <p:pic>
              <p:nvPicPr>
                <p:cNvPr id="10" name="Ink 9">
                  <a:extLst>
                    <a:ext uri="{FF2B5EF4-FFF2-40B4-BE49-F238E27FC236}">
                      <a16:creationId xmlns:a16="http://schemas.microsoft.com/office/drawing/2014/main" id="{5ABA61B9-61B1-4143-978E-C3346AC7A9A8}"/>
                    </a:ext>
                  </a:extLst>
                </p:cNvPr>
                <p:cNvPicPr/>
                <p:nvPr/>
              </p:nvPicPr>
              <p:blipFill>
                <a:blip r:embed="rId273"/>
                <a:stretch>
                  <a:fillRect/>
                </a:stretch>
              </p:blipFill>
              <p:spPr>
                <a:xfrm>
                  <a:off x="1105890" y="1542570"/>
                  <a:ext cx="172080" cy="21960"/>
                </a:xfrm>
                <a:prstGeom prst="rect">
                  <a:avLst/>
                </a:prstGeom>
              </p:spPr>
            </p:pic>
          </mc:Fallback>
        </mc:AlternateContent>
        <mc:AlternateContent xmlns:mc="http://schemas.openxmlformats.org/markup-compatibility/2006">
          <mc:Choice xmlns:p14="http://schemas.microsoft.com/office/powerpoint/2010/main" Requires="p14">
            <p:contentPart p14:bwMode="auto" r:id="rId274">
              <p14:nvContentPartPr>
                <p14:cNvPr id="11" name="Ink 10">
                  <a:extLst>
                    <a:ext uri="{FF2B5EF4-FFF2-40B4-BE49-F238E27FC236}">
                      <a16:creationId xmlns:a16="http://schemas.microsoft.com/office/drawing/2014/main" id="{A9461F4C-5FA1-43CC-8947-E2934BC9D4D5}"/>
                    </a:ext>
                  </a:extLst>
                </p14:cNvPr>
                <p14:cNvContentPartPr/>
                <p14:nvPr/>
              </p14:nvContentPartPr>
              <p14:xfrm>
                <a:off x="1229370" y="1520250"/>
                <a:ext cx="76680" cy="69480"/>
              </p14:xfrm>
            </p:contentPart>
          </mc:Choice>
          <mc:Fallback>
            <p:pic>
              <p:nvPicPr>
                <p:cNvPr id="11" name="Ink 10">
                  <a:extLst>
                    <a:ext uri="{FF2B5EF4-FFF2-40B4-BE49-F238E27FC236}">
                      <a16:creationId xmlns:a16="http://schemas.microsoft.com/office/drawing/2014/main" id="{A9461F4C-5FA1-43CC-8947-E2934BC9D4D5}"/>
                    </a:ext>
                  </a:extLst>
                </p:cNvPr>
                <p:cNvPicPr/>
                <p:nvPr/>
              </p:nvPicPr>
              <p:blipFill>
                <a:blip r:embed="rId275"/>
                <a:stretch>
                  <a:fillRect/>
                </a:stretch>
              </p:blipFill>
              <p:spPr>
                <a:xfrm>
                  <a:off x="1220730" y="1511610"/>
                  <a:ext cx="94320" cy="87120"/>
                </a:xfrm>
                <a:prstGeom prst="rect">
                  <a:avLst/>
                </a:prstGeom>
              </p:spPr>
            </p:pic>
          </mc:Fallback>
        </mc:AlternateContent>
        <mc:AlternateContent xmlns:mc="http://schemas.openxmlformats.org/markup-compatibility/2006">
          <mc:Choice xmlns:p14="http://schemas.microsoft.com/office/powerpoint/2010/main" Requires="p14">
            <p:contentPart p14:bwMode="auto" r:id="rId276">
              <p14:nvContentPartPr>
                <p14:cNvPr id="12" name="Ink 11">
                  <a:extLst>
                    <a:ext uri="{FF2B5EF4-FFF2-40B4-BE49-F238E27FC236}">
                      <a16:creationId xmlns:a16="http://schemas.microsoft.com/office/drawing/2014/main" id="{43A53438-D7FE-49BC-97E1-1354C8EF7D6D}"/>
                    </a:ext>
                  </a:extLst>
                </p14:cNvPr>
                <p14:cNvContentPartPr/>
                <p14:nvPr/>
              </p14:nvContentPartPr>
              <p14:xfrm>
                <a:off x="1361130" y="1477770"/>
                <a:ext cx="97920" cy="102240"/>
              </p14:xfrm>
            </p:contentPart>
          </mc:Choice>
          <mc:Fallback>
            <p:pic>
              <p:nvPicPr>
                <p:cNvPr id="12" name="Ink 11">
                  <a:extLst>
                    <a:ext uri="{FF2B5EF4-FFF2-40B4-BE49-F238E27FC236}">
                      <a16:creationId xmlns:a16="http://schemas.microsoft.com/office/drawing/2014/main" id="{43A53438-D7FE-49BC-97E1-1354C8EF7D6D}"/>
                    </a:ext>
                  </a:extLst>
                </p:cNvPr>
                <p:cNvPicPr/>
                <p:nvPr/>
              </p:nvPicPr>
              <p:blipFill>
                <a:blip r:embed="rId277"/>
                <a:stretch>
                  <a:fillRect/>
                </a:stretch>
              </p:blipFill>
              <p:spPr>
                <a:xfrm>
                  <a:off x="1352130" y="1469130"/>
                  <a:ext cx="115560" cy="119880"/>
                </a:xfrm>
                <a:prstGeom prst="rect">
                  <a:avLst/>
                </a:prstGeom>
              </p:spPr>
            </p:pic>
          </mc:Fallback>
        </mc:AlternateContent>
        <mc:AlternateContent xmlns:mc="http://schemas.openxmlformats.org/markup-compatibility/2006">
          <mc:Choice xmlns:p14="http://schemas.microsoft.com/office/powerpoint/2010/main" Requires="p14">
            <p:contentPart p14:bwMode="auto" r:id="rId278">
              <p14:nvContentPartPr>
                <p14:cNvPr id="13" name="Ink 12">
                  <a:extLst>
                    <a:ext uri="{FF2B5EF4-FFF2-40B4-BE49-F238E27FC236}">
                      <a16:creationId xmlns:a16="http://schemas.microsoft.com/office/drawing/2014/main" id="{6AB122F5-658C-4711-9F68-97C69717D1FE}"/>
                    </a:ext>
                  </a:extLst>
                </p14:cNvPr>
                <p14:cNvContentPartPr/>
                <p14:nvPr/>
              </p14:nvContentPartPr>
              <p14:xfrm>
                <a:off x="1516290" y="1487490"/>
                <a:ext cx="102960" cy="70560"/>
              </p14:xfrm>
            </p:contentPart>
          </mc:Choice>
          <mc:Fallback>
            <p:pic>
              <p:nvPicPr>
                <p:cNvPr id="13" name="Ink 12">
                  <a:extLst>
                    <a:ext uri="{FF2B5EF4-FFF2-40B4-BE49-F238E27FC236}">
                      <a16:creationId xmlns:a16="http://schemas.microsoft.com/office/drawing/2014/main" id="{6AB122F5-658C-4711-9F68-97C69717D1FE}"/>
                    </a:ext>
                  </a:extLst>
                </p:cNvPr>
                <p:cNvPicPr/>
                <p:nvPr/>
              </p:nvPicPr>
              <p:blipFill>
                <a:blip r:embed="rId279"/>
                <a:stretch>
                  <a:fillRect/>
                </a:stretch>
              </p:blipFill>
              <p:spPr>
                <a:xfrm>
                  <a:off x="1507650" y="1478490"/>
                  <a:ext cx="120600" cy="88200"/>
                </a:xfrm>
                <a:prstGeom prst="rect">
                  <a:avLst/>
                </a:prstGeom>
              </p:spPr>
            </p:pic>
          </mc:Fallback>
        </mc:AlternateContent>
      </p:grpSp>
      <p:grpSp>
        <p:nvGrpSpPr>
          <p:cNvPr id="23" name="Group 22">
            <a:extLst>
              <a:ext uri="{FF2B5EF4-FFF2-40B4-BE49-F238E27FC236}">
                <a16:creationId xmlns:a16="http://schemas.microsoft.com/office/drawing/2014/main" id="{0A53F722-26FC-4758-9220-53E803D1657B}"/>
              </a:ext>
            </a:extLst>
          </p:cNvPr>
          <p:cNvGrpSpPr/>
          <p:nvPr/>
        </p:nvGrpSpPr>
        <p:grpSpPr>
          <a:xfrm>
            <a:off x="2054857" y="1756775"/>
            <a:ext cx="612720" cy="131760"/>
            <a:chOff x="2000719" y="1473935"/>
            <a:chExt cx="612720" cy="131760"/>
          </a:xfrm>
        </p:grpSpPr>
        <mc:AlternateContent xmlns:mc="http://schemas.openxmlformats.org/markup-compatibility/2006">
          <mc:Choice xmlns:p14="http://schemas.microsoft.com/office/powerpoint/2010/main" Requires="p14">
            <p:contentPart p14:bwMode="auto" r:id="rId280">
              <p14:nvContentPartPr>
                <p14:cNvPr id="15" name="Ink 14">
                  <a:extLst>
                    <a:ext uri="{FF2B5EF4-FFF2-40B4-BE49-F238E27FC236}">
                      <a16:creationId xmlns:a16="http://schemas.microsoft.com/office/drawing/2014/main" id="{3BE29C1D-E14A-45AA-8D85-CB23101BDEAA}"/>
                    </a:ext>
                  </a:extLst>
                </p14:cNvPr>
                <p14:cNvContentPartPr/>
                <p14:nvPr/>
              </p14:nvContentPartPr>
              <p14:xfrm>
                <a:off x="2000719" y="1493015"/>
                <a:ext cx="18000" cy="112680"/>
              </p14:xfrm>
            </p:contentPart>
          </mc:Choice>
          <mc:Fallback>
            <p:pic>
              <p:nvPicPr>
                <p:cNvPr id="15" name="Ink 14">
                  <a:extLst>
                    <a:ext uri="{FF2B5EF4-FFF2-40B4-BE49-F238E27FC236}">
                      <a16:creationId xmlns:a16="http://schemas.microsoft.com/office/drawing/2014/main" id="{3BE29C1D-E14A-45AA-8D85-CB23101BDEAA}"/>
                    </a:ext>
                  </a:extLst>
                </p:cNvPr>
                <p:cNvPicPr/>
                <p:nvPr/>
              </p:nvPicPr>
              <p:blipFill>
                <a:blip r:embed="rId281"/>
                <a:stretch>
                  <a:fillRect/>
                </a:stretch>
              </p:blipFill>
              <p:spPr>
                <a:xfrm>
                  <a:off x="1992079" y="1484015"/>
                  <a:ext cx="35640" cy="130320"/>
                </a:xfrm>
                <a:prstGeom prst="rect">
                  <a:avLst/>
                </a:prstGeom>
              </p:spPr>
            </p:pic>
          </mc:Fallback>
        </mc:AlternateContent>
        <mc:AlternateContent xmlns:mc="http://schemas.openxmlformats.org/markup-compatibility/2006">
          <mc:Choice xmlns:p14="http://schemas.microsoft.com/office/powerpoint/2010/main" Requires="p14">
            <p:contentPart p14:bwMode="auto" r:id="rId282">
              <p14:nvContentPartPr>
                <p14:cNvPr id="16" name="Ink 15">
                  <a:extLst>
                    <a:ext uri="{FF2B5EF4-FFF2-40B4-BE49-F238E27FC236}">
                      <a16:creationId xmlns:a16="http://schemas.microsoft.com/office/drawing/2014/main" id="{54226E1A-0774-4145-92CF-0C1E3157D711}"/>
                    </a:ext>
                  </a:extLst>
                </p14:cNvPr>
                <p14:cNvContentPartPr/>
                <p14:nvPr/>
              </p14:nvContentPartPr>
              <p14:xfrm>
                <a:off x="2026999" y="1505975"/>
                <a:ext cx="97920" cy="82800"/>
              </p14:xfrm>
            </p:contentPart>
          </mc:Choice>
          <mc:Fallback>
            <p:pic>
              <p:nvPicPr>
                <p:cNvPr id="16" name="Ink 15">
                  <a:extLst>
                    <a:ext uri="{FF2B5EF4-FFF2-40B4-BE49-F238E27FC236}">
                      <a16:creationId xmlns:a16="http://schemas.microsoft.com/office/drawing/2014/main" id="{54226E1A-0774-4145-92CF-0C1E3157D711}"/>
                    </a:ext>
                  </a:extLst>
                </p:cNvPr>
                <p:cNvPicPr/>
                <p:nvPr/>
              </p:nvPicPr>
              <p:blipFill>
                <a:blip r:embed="rId283"/>
                <a:stretch>
                  <a:fillRect/>
                </a:stretch>
              </p:blipFill>
              <p:spPr>
                <a:xfrm>
                  <a:off x="2018359" y="1497335"/>
                  <a:ext cx="115560" cy="100440"/>
                </a:xfrm>
                <a:prstGeom prst="rect">
                  <a:avLst/>
                </a:prstGeom>
              </p:spPr>
            </p:pic>
          </mc:Fallback>
        </mc:AlternateContent>
        <mc:AlternateContent xmlns:mc="http://schemas.openxmlformats.org/markup-compatibility/2006">
          <mc:Choice xmlns:p14="http://schemas.microsoft.com/office/powerpoint/2010/main" Requires="p14">
            <p:contentPart p14:bwMode="auto" r:id="rId284">
              <p14:nvContentPartPr>
                <p14:cNvPr id="18" name="Ink 17">
                  <a:extLst>
                    <a:ext uri="{FF2B5EF4-FFF2-40B4-BE49-F238E27FC236}">
                      <a16:creationId xmlns:a16="http://schemas.microsoft.com/office/drawing/2014/main" id="{7DF5D7EC-D692-4977-8489-7613482F5D6B}"/>
                    </a:ext>
                  </a:extLst>
                </p14:cNvPr>
                <p14:cNvContentPartPr/>
                <p14:nvPr/>
              </p14:nvContentPartPr>
              <p14:xfrm>
                <a:off x="2181079" y="1540175"/>
                <a:ext cx="93240" cy="5040"/>
              </p14:xfrm>
            </p:contentPart>
          </mc:Choice>
          <mc:Fallback>
            <p:pic>
              <p:nvPicPr>
                <p:cNvPr id="18" name="Ink 17">
                  <a:extLst>
                    <a:ext uri="{FF2B5EF4-FFF2-40B4-BE49-F238E27FC236}">
                      <a16:creationId xmlns:a16="http://schemas.microsoft.com/office/drawing/2014/main" id="{7DF5D7EC-D692-4977-8489-7613482F5D6B}"/>
                    </a:ext>
                  </a:extLst>
                </p:cNvPr>
                <p:cNvPicPr/>
                <p:nvPr/>
              </p:nvPicPr>
              <p:blipFill>
                <a:blip r:embed="rId285"/>
                <a:stretch>
                  <a:fillRect/>
                </a:stretch>
              </p:blipFill>
              <p:spPr>
                <a:xfrm>
                  <a:off x="2172439" y="1531535"/>
                  <a:ext cx="110880" cy="22680"/>
                </a:xfrm>
                <a:prstGeom prst="rect">
                  <a:avLst/>
                </a:prstGeom>
              </p:spPr>
            </p:pic>
          </mc:Fallback>
        </mc:AlternateContent>
        <mc:AlternateContent xmlns:mc="http://schemas.openxmlformats.org/markup-compatibility/2006">
          <mc:Choice xmlns:p14="http://schemas.microsoft.com/office/powerpoint/2010/main" Requires="p14">
            <p:contentPart p14:bwMode="auto" r:id="rId286">
              <p14:nvContentPartPr>
                <p14:cNvPr id="19" name="Ink 18">
                  <a:extLst>
                    <a:ext uri="{FF2B5EF4-FFF2-40B4-BE49-F238E27FC236}">
                      <a16:creationId xmlns:a16="http://schemas.microsoft.com/office/drawing/2014/main" id="{744314A2-A38D-4B97-8696-A811604B011C}"/>
                    </a:ext>
                  </a:extLst>
                </p14:cNvPr>
                <p14:cNvContentPartPr/>
                <p14:nvPr/>
              </p14:nvContentPartPr>
              <p14:xfrm>
                <a:off x="2202319" y="1571135"/>
                <a:ext cx="91080" cy="7200"/>
              </p14:xfrm>
            </p:contentPart>
          </mc:Choice>
          <mc:Fallback>
            <p:pic>
              <p:nvPicPr>
                <p:cNvPr id="19" name="Ink 18">
                  <a:extLst>
                    <a:ext uri="{FF2B5EF4-FFF2-40B4-BE49-F238E27FC236}">
                      <a16:creationId xmlns:a16="http://schemas.microsoft.com/office/drawing/2014/main" id="{744314A2-A38D-4B97-8696-A811604B011C}"/>
                    </a:ext>
                  </a:extLst>
                </p:cNvPr>
                <p:cNvPicPr/>
                <p:nvPr/>
              </p:nvPicPr>
              <p:blipFill>
                <a:blip r:embed="rId287"/>
                <a:stretch>
                  <a:fillRect/>
                </a:stretch>
              </p:blipFill>
              <p:spPr>
                <a:xfrm>
                  <a:off x="2193319" y="1562495"/>
                  <a:ext cx="108720" cy="24840"/>
                </a:xfrm>
                <a:prstGeom prst="rect">
                  <a:avLst/>
                </a:prstGeom>
              </p:spPr>
            </p:pic>
          </mc:Fallback>
        </mc:AlternateContent>
        <mc:AlternateContent xmlns:mc="http://schemas.openxmlformats.org/markup-compatibility/2006">
          <mc:Choice xmlns:p14="http://schemas.microsoft.com/office/powerpoint/2010/main" Requires="p14">
            <p:contentPart p14:bwMode="auto" r:id="rId288">
              <p14:nvContentPartPr>
                <p14:cNvPr id="21" name="Ink 20">
                  <a:extLst>
                    <a:ext uri="{FF2B5EF4-FFF2-40B4-BE49-F238E27FC236}">
                      <a16:creationId xmlns:a16="http://schemas.microsoft.com/office/drawing/2014/main" id="{7FE00BD1-C160-4C2C-A774-1BCB46FC39AF}"/>
                    </a:ext>
                  </a:extLst>
                </p14:cNvPr>
                <p14:cNvContentPartPr/>
                <p14:nvPr/>
              </p14:nvContentPartPr>
              <p14:xfrm>
                <a:off x="2367559" y="1487615"/>
                <a:ext cx="117360" cy="99720"/>
              </p14:xfrm>
            </p:contentPart>
          </mc:Choice>
          <mc:Fallback>
            <p:pic>
              <p:nvPicPr>
                <p:cNvPr id="21" name="Ink 20">
                  <a:extLst>
                    <a:ext uri="{FF2B5EF4-FFF2-40B4-BE49-F238E27FC236}">
                      <a16:creationId xmlns:a16="http://schemas.microsoft.com/office/drawing/2014/main" id="{7FE00BD1-C160-4C2C-A774-1BCB46FC39AF}"/>
                    </a:ext>
                  </a:extLst>
                </p:cNvPr>
                <p:cNvPicPr/>
                <p:nvPr/>
              </p:nvPicPr>
              <p:blipFill>
                <a:blip r:embed="rId289"/>
                <a:stretch>
                  <a:fillRect/>
                </a:stretch>
              </p:blipFill>
              <p:spPr>
                <a:xfrm>
                  <a:off x="2358919" y="1478975"/>
                  <a:ext cx="135000" cy="117360"/>
                </a:xfrm>
                <a:prstGeom prst="rect">
                  <a:avLst/>
                </a:prstGeom>
              </p:spPr>
            </p:pic>
          </mc:Fallback>
        </mc:AlternateContent>
        <mc:AlternateContent xmlns:mc="http://schemas.openxmlformats.org/markup-compatibility/2006">
          <mc:Choice xmlns:p14="http://schemas.microsoft.com/office/powerpoint/2010/main" Requires="p14">
            <p:contentPart p14:bwMode="auto" r:id="rId290">
              <p14:nvContentPartPr>
                <p14:cNvPr id="22" name="Ink 21">
                  <a:extLst>
                    <a:ext uri="{FF2B5EF4-FFF2-40B4-BE49-F238E27FC236}">
                      <a16:creationId xmlns:a16="http://schemas.microsoft.com/office/drawing/2014/main" id="{DFF611D1-B5AC-467B-B74B-14011AEE5E3C}"/>
                    </a:ext>
                  </a:extLst>
                </p14:cNvPr>
                <p14:cNvContentPartPr/>
                <p14:nvPr/>
              </p14:nvContentPartPr>
              <p14:xfrm>
                <a:off x="2527039" y="1473935"/>
                <a:ext cx="86400" cy="122760"/>
              </p14:xfrm>
            </p:contentPart>
          </mc:Choice>
          <mc:Fallback>
            <p:pic>
              <p:nvPicPr>
                <p:cNvPr id="22" name="Ink 21">
                  <a:extLst>
                    <a:ext uri="{FF2B5EF4-FFF2-40B4-BE49-F238E27FC236}">
                      <a16:creationId xmlns:a16="http://schemas.microsoft.com/office/drawing/2014/main" id="{DFF611D1-B5AC-467B-B74B-14011AEE5E3C}"/>
                    </a:ext>
                  </a:extLst>
                </p:cNvPr>
                <p:cNvPicPr/>
                <p:nvPr/>
              </p:nvPicPr>
              <p:blipFill>
                <a:blip r:embed="rId291"/>
                <a:stretch>
                  <a:fillRect/>
                </a:stretch>
              </p:blipFill>
              <p:spPr>
                <a:xfrm>
                  <a:off x="2518399" y="1465295"/>
                  <a:ext cx="104040" cy="140400"/>
                </a:xfrm>
                <a:prstGeom prst="rect">
                  <a:avLst/>
                </a:prstGeom>
              </p:spPr>
            </p:pic>
          </mc:Fallback>
        </mc:AlternateContent>
      </p:grpSp>
      <p:grpSp>
        <p:nvGrpSpPr>
          <p:cNvPr id="28" name="Group 27">
            <a:extLst>
              <a:ext uri="{FF2B5EF4-FFF2-40B4-BE49-F238E27FC236}">
                <a16:creationId xmlns:a16="http://schemas.microsoft.com/office/drawing/2014/main" id="{8D34BA8D-A62E-43E2-963D-933D5EC6C9E5}"/>
              </a:ext>
            </a:extLst>
          </p:cNvPr>
          <p:cNvGrpSpPr/>
          <p:nvPr/>
        </p:nvGrpSpPr>
        <p:grpSpPr>
          <a:xfrm>
            <a:off x="344163" y="3025533"/>
            <a:ext cx="405000" cy="175680"/>
            <a:chOff x="184290" y="2515290"/>
            <a:chExt cx="405000" cy="175680"/>
          </a:xfrm>
        </p:grpSpPr>
        <mc:AlternateContent xmlns:mc="http://schemas.openxmlformats.org/markup-compatibility/2006">
          <mc:Choice xmlns:p14="http://schemas.microsoft.com/office/powerpoint/2010/main" Requires="p14">
            <p:contentPart p14:bwMode="auto" r:id="rId292">
              <p14:nvContentPartPr>
                <p14:cNvPr id="25" name="Ink 24">
                  <a:extLst>
                    <a:ext uri="{FF2B5EF4-FFF2-40B4-BE49-F238E27FC236}">
                      <a16:creationId xmlns:a16="http://schemas.microsoft.com/office/drawing/2014/main" id="{3C12D252-FA65-4D9D-976F-A7AE3599FF86}"/>
                    </a:ext>
                  </a:extLst>
                </p14:cNvPr>
                <p14:cNvContentPartPr/>
                <p14:nvPr/>
              </p14:nvContentPartPr>
              <p14:xfrm>
                <a:off x="184290" y="2515290"/>
                <a:ext cx="107640" cy="175680"/>
              </p14:xfrm>
            </p:contentPart>
          </mc:Choice>
          <mc:Fallback>
            <p:pic>
              <p:nvPicPr>
                <p:cNvPr id="25" name="Ink 24">
                  <a:extLst>
                    <a:ext uri="{FF2B5EF4-FFF2-40B4-BE49-F238E27FC236}">
                      <a16:creationId xmlns:a16="http://schemas.microsoft.com/office/drawing/2014/main" id="{3C12D252-FA65-4D9D-976F-A7AE3599FF86}"/>
                    </a:ext>
                  </a:extLst>
                </p:cNvPr>
                <p:cNvPicPr/>
                <p:nvPr/>
              </p:nvPicPr>
              <p:blipFill>
                <a:blip r:embed="rId293"/>
                <a:stretch>
                  <a:fillRect/>
                </a:stretch>
              </p:blipFill>
              <p:spPr>
                <a:xfrm>
                  <a:off x="175290" y="2506290"/>
                  <a:ext cx="125280" cy="193320"/>
                </a:xfrm>
                <a:prstGeom prst="rect">
                  <a:avLst/>
                </a:prstGeom>
              </p:spPr>
            </p:pic>
          </mc:Fallback>
        </mc:AlternateContent>
        <mc:AlternateContent xmlns:mc="http://schemas.openxmlformats.org/markup-compatibility/2006">
          <mc:Choice xmlns:p14="http://schemas.microsoft.com/office/powerpoint/2010/main" Requires="p14">
            <p:contentPart p14:bwMode="auto" r:id="rId294">
              <p14:nvContentPartPr>
                <p14:cNvPr id="26" name="Ink 25">
                  <a:extLst>
                    <a:ext uri="{FF2B5EF4-FFF2-40B4-BE49-F238E27FC236}">
                      <a16:creationId xmlns:a16="http://schemas.microsoft.com/office/drawing/2014/main" id="{5819E5EC-C6A3-4EDB-A110-E3E955130DBD}"/>
                    </a:ext>
                  </a:extLst>
                </p14:cNvPr>
                <p14:cNvContentPartPr/>
                <p14:nvPr/>
              </p14:nvContentPartPr>
              <p14:xfrm>
                <a:off x="444570" y="2558130"/>
                <a:ext cx="75600" cy="10080"/>
              </p14:xfrm>
            </p:contentPart>
          </mc:Choice>
          <mc:Fallback>
            <p:pic>
              <p:nvPicPr>
                <p:cNvPr id="26" name="Ink 25">
                  <a:extLst>
                    <a:ext uri="{FF2B5EF4-FFF2-40B4-BE49-F238E27FC236}">
                      <a16:creationId xmlns:a16="http://schemas.microsoft.com/office/drawing/2014/main" id="{5819E5EC-C6A3-4EDB-A110-E3E955130DBD}"/>
                    </a:ext>
                  </a:extLst>
                </p:cNvPr>
                <p:cNvPicPr/>
                <p:nvPr/>
              </p:nvPicPr>
              <p:blipFill>
                <a:blip r:embed="rId295"/>
                <a:stretch>
                  <a:fillRect/>
                </a:stretch>
              </p:blipFill>
              <p:spPr>
                <a:xfrm>
                  <a:off x="435930" y="2549130"/>
                  <a:ext cx="93240" cy="27720"/>
                </a:xfrm>
                <a:prstGeom prst="rect">
                  <a:avLst/>
                </a:prstGeom>
              </p:spPr>
            </p:pic>
          </mc:Fallback>
        </mc:AlternateContent>
        <mc:AlternateContent xmlns:mc="http://schemas.openxmlformats.org/markup-compatibility/2006">
          <mc:Choice xmlns:p14="http://schemas.microsoft.com/office/powerpoint/2010/main" Requires="p14">
            <p:contentPart p14:bwMode="auto" r:id="rId296">
              <p14:nvContentPartPr>
                <p14:cNvPr id="27" name="Ink 26">
                  <a:extLst>
                    <a:ext uri="{FF2B5EF4-FFF2-40B4-BE49-F238E27FC236}">
                      <a16:creationId xmlns:a16="http://schemas.microsoft.com/office/drawing/2014/main" id="{4A84D51C-DEF5-4920-8702-45690D019DF8}"/>
                    </a:ext>
                  </a:extLst>
                </p14:cNvPr>
                <p14:cNvContentPartPr/>
                <p14:nvPr/>
              </p14:nvContentPartPr>
              <p14:xfrm>
                <a:off x="474090" y="2597730"/>
                <a:ext cx="115200" cy="5040"/>
              </p14:xfrm>
            </p:contentPart>
          </mc:Choice>
          <mc:Fallback>
            <p:pic>
              <p:nvPicPr>
                <p:cNvPr id="27" name="Ink 26">
                  <a:extLst>
                    <a:ext uri="{FF2B5EF4-FFF2-40B4-BE49-F238E27FC236}">
                      <a16:creationId xmlns:a16="http://schemas.microsoft.com/office/drawing/2014/main" id="{4A84D51C-DEF5-4920-8702-45690D019DF8}"/>
                    </a:ext>
                  </a:extLst>
                </p:cNvPr>
                <p:cNvPicPr/>
                <p:nvPr/>
              </p:nvPicPr>
              <p:blipFill>
                <a:blip r:embed="rId297"/>
                <a:stretch>
                  <a:fillRect/>
                </a:stretch>
              </p:blipFill>
              <p:spPr>
                <a:xfrm>
                  <a:off x="465450" y="2588730"/>
                  <a:ext cx="132840" cy="22680"/>
                </a:xfrm>
                <a:prstGeom prst="rect">
                  <a:avLst/>
                </a:prstGeom>
              </p:spPr>
            </p:pic>
          </mc:Fallback>
        </mc:AlternateContent>
      </p:grpSp>
      <p:grpSp>
        <p:nvGrpSpPr>
          <p:cNvPr id="480" name="Group 479">
            <a:extLst>
              <a:ext uri="{FF2B5EF4-FFF2-40B4-BE49-F238E27FC236}">
                <a16:creationId xmlns:a16="http://schemas.microsoft.com/office/drawing/2014/main" id="{D5BB0BB9-3580-4B32-9366-C364309B86DA}"/>
              </a:ext>
            </a:extLst>
          </p:cNvPr>
          <p:cNvGrpSpPr/>
          <p:nvPr/>
        </p:nvGrpSpPr>
        <p:grpSpPr>
          <a:xfrm>
            <a:off x="965883" y="2909253"/>
            <a:ext cx="304560" cy="402480"/>
            <a:chOff x="806010" y="2399010"/>
            <a:chExt cx="304560" cy="402480"/>
          </a:xfrm>
        </p:grpSpPr>
        <mc:AlternateContent xmlns:mc="http://schemas.openxmlformats.org/markup-compatibility/2006">
          <mc:Choice xmlns:p14="http://schemas.microsoft.com/office/powerpoint/2010/main" Requires="p14">
            <p:contentPart p14:bwMode="auto" r:id="rId298">
              <p14:nvContentPartPr>
                <p14:cNvPr id="29" name="Ink 28">
                  <a:extLst>
                    <a:ext uri="{FF2B5EF4-FFF2-40B4-BE49-F238E27FC236}">
                      <a16:creationId xmlns:a16="http://schemas.microsoft.com/office/drawing/2014/main" id="{DA943A2F-E5CB-458C-A3C1-F5E4867C580C}"/>
                    </a:ext>
                  </a:extLst>
                </p14:cNvPr>
                <p14:cNvContentPartPr/>
                <p14:nvPr/>
              </p14:nvContentPartPr>
              <p14:xfrm>
                <a:off x="806010" y="2436450"/>
                <a:ext cx="239040" cy="16560"/>
              </p14:xfrm>
            </p:contentPart>
          </mc:Choice>
          <mc:Fallback>
            <p:pic>
              <p:nvPicPr>
                <p:cNvPr id="29" name="Ink 28">
                  <a:extLst>
                    <a:ext uri="{FF2B5EF4-FFF2-40B4-BE49-F238E27FC236}">
                      <a16:creationId xmlns:a16="http://schemas.microsoft.com/office/drawing/2014/main" id="{DA943A2F-E5CB-458C-A3C1-F5E4867C580C}"/>
                    </a:ext>
                  </a:extLst>
                </p:cNvPr>
                <p:cNvPicPr/>
                <p:nvPr/>
              </p:nvPicPr>
              <p:blipFill>
                <a:blip r:embed="rId299"/>
                <a:stretch>
                  <a:fillRect/>
                </a:stretch>
              </p:blipFill>
              <p:spPr>
                <a:xfrm>
                  <a:off x="797010" y="2427810"/>
                  <a:ext cx="256680" cy="34200"/>
                </a:xfrm>
                <a:prstGeom prst="rect">
                  <a:avLst/>
                </a:prstGeom>
              </p:spPr>
            </p:pic>
          </mc:Fallback>
        </mc:AlternateContent>
        <mc:AlternateContent xmlns:mc="http://schemas.openxmlformats.org/markup-compatibility/2006">
          <mc:Choice xmlns:p14="http://schemas.microsoft.com/office/powerpoint/2010/main" Requires="p14">
            <p:contentPart p14:bwMode="auto" r:id="rId300">
              <p14:nvContentPartPr>
                <p14:cNvPr id="30" name="Ink 29">
                  <a:extLst>
                    <a:ext uri="{FF2B5EF4-FFF2-40B4-BE49-F238E27FC236}">
                      <a16:creationId xmlns:a16="http://schemas.microsoft.com/office/drawing/2014/main" id="{CA471809-4A85-480C-8ECE-7232F0A606BF}"/>
                    </a:ext>
                  </a:extLst>
                </p14:cNvPr>
                <p14:cNvContentPartPr/>
                <p14:nvPr/>
              </p14:nvContentPartPr>
              <p14:xfrm>
                <a:off x="1026690" y="2399010"/>
                <a:ext cx="37440" cy="72360"/>
              </p14:xfrm>
            </p:contentPart>
          </mc:Choice>
          <mc:Fallback>
            <p:pic>
              <p:nvPicPr>
                <p:cNvPr id="30" name="Ink 29">
                  <a:extLst>
                    <a:ext uri="{FF2B5EF4-FFF2-40B4-BE49-F238E27FC236}">
                      <a16:creationId xmlns:a16="http://schemas.microsoft.com/office/drawing/2014/main" id="{CA471809-4A85-480C-8ECE-7232F0A606BF}"/>
                    </a:ext>
                  </a:extLst>
                </p:cNvPr>
                <p:cNvPicPr/>
                <p:nvPr/>
              </p:nvPicPr>
              <p:blipFill>
                <a:blip r:embed="rId301"/>
                <a:stretch>
                  <a:fillRect/>
                </a:stretch>
              </p:blipFill>
              <p:spPr>
                <a:xfrm>
                  <a:off x="1018050" y="2390370"/>
                  <a:ext cx="55080" cy="90000"/>
                </a:xfrm>
                <a:prstGeom prst="rect">
                  <a:avLst/>
                </a:prstGeom>
              </p:spPr>
            </p:pic>
          </mc:Fallback>
        </mc:AlternateContent>
        <mc:AlternateContent xmlns:mc="http://schemas.openxmlformats.org/markup-compatibility/2006">
          <mc:Choice xmlns:p14="http://schemas.microsoft.com/office/powerpoint/2010/main" Requires="p14">
            <p:contentPart p14:bwMode="auto" r:id="rId302">
              <p14:nvContentPartPr>
                <p14:cNvPr id="31" name="Ink 30">
                  <a:extLst>
                    <a:ext uri="{FF2B5EF4-FFF2-40B4-BE49-F238E27FC236}">
                      <a16:creationId xmlns:a16="http://schemas.microsoft.com/office/drawing/2014/main" id="{398DD71F-8E70-4D34-9F61-B7105F644715}"/>
                    </a:ext>
                  </a:extLst>
                </p14:cNvPr>
                <p14:cNvContentPartPr/>
                <p14:nvPr/>
              </p14:nvContentPartPr>
              <p14:xfrm>
                <a:off x="822570" y="2466690"/>
                <a:ext cx="267480" cy="280440"/>
              </p14:xfrm>
            </p:contentPart>
          </mc:Choice>
          <mc:Fallback>
            <p:pic>
              <p:nvPicPr>
                <p:cNvPr id="31" name="Ink 30">
                  <a:extLst>
                    <a:ext uri="{FF2B5EF4-FFF2-40B4-BE49-F238E27FC236}">
                      <a16:creationId xmlns:a16="http://schemas.microsoft.com/office/drawing/2014/main" id="{398DD71F-8E70-4D34-9F61-B7105F644715}"/>
                    </a:ext>
                  </a:extLst>
                </p:cNvPr>
                <p:cNvPicPr/>
                <p:nvPr/>
              </p:nvPicPr>
              <p:blipFill>
                <a:blip r:embed="rId303"/>
                <a:stretch>
                  <a:fillRect/>
                </a:stretch>
              </p:blipFill>
              <p:spPr>
                <a:xfrm>
                  <a:off x="813570" y="2457690"/>
                  <a:ext cx="285120" cy="298080"/>
                </a:xfrm>
                <a:prstGeom prst="rect">
                  <a:avLst/>
                </a:prstGeom>
              </p:spPr>
            </p:pic>
          </mc:Fallback>
        </mc:AlternateContent>
        <mc:AlternateContent xmlns:mc="http://schemas.openxmlformats.org/markup-compatibility/2006">
          <mc:Choice xmlns:p14="http://schemas.microsoft.com/office/powerpoint/2010/main" Requires="p14">
            <p:contentPart p14:bwMode="auto" r:id="rId304">
              <p14:nvContentPartPr>
                <p14:cNvPr id="479" name="Ink 478">
                  <a:extLst>
                    <a:ext uri="{FF2B5EF4-FFF2-40B4-BE49-F238E27FC236}">
                      <a16:creationId xmlns:a16="http://schemas.microsoft.com/office/drawing/2014/main" id="{929AE1AF-440B-4E91-9A1F-4AA6DE8EACA1}"/>
                    </a:ext>
                  </a:extLst>
                </p14:cNvPr>
                <p14:cNvContentPartPr/>
                <p14:nvPr/>
              </p14:nvContentPartPr>
              <p14:xfrm>
                <a:off x="1097610" y="2677290"/>
                <a:ext cx="12960" cy="124200"/>
              </p14:xfrm>
            </p:contentPart>
          </mc:Choice>
          <mc:Fallback>
            <p:pic>
              <p:nvPicPr>
                <p:cNvPr id="479" name="Ink 478">
                  <a:extLst>
                    <a:ext uri="{FF2B5EF4-FFF2-40B4-BE49-F238E27FC236}">
                      <a16:creationId xmlns:a16="http://schemas.microsoft.com/office/drawing/2014/main" id="{929AE1AF-440B-4E91-9A1F-4AA6DE8EACA1}"/>
                    </a:ext>
                  </a:extLst>
                </p:cNvPr>
                <p:cNvPicPr/>
                <p:nvPr/>
              </p:nvPicPr>
              <p:blipFill>
                <a:blip r:embed="rId305"/>
                <a:stretch>
                  <a:fillRect/>
                </a:stretch>
              </p:blipFill>
              <p:spPr>
                <a:xfrm>
                  <a:off x="1088970" y="2668650"/>
                  <a:ext cx="30600" cy="141840"/>
                </a:xfrm>
                <a:prstGeom prst="rect">
                  <a:avLst/>
                </a:prstGeom>
              </p:spPr>
            </p:pic>
          </mc:Fallback>
        </mc:AlternateContent>
      </p:grpSp>
      <p:grpSp>
        <p:nvGrpSpPr>
          <p:cNvPr id="525" name="Group 524">
            <a:extLst>
              <a:ext uri="{FF2B5EF4-FFF2-40B4-BE49-F238E27FC236}">
                <a16:creationId xmlns:a16="http://schemas.microsoft.com/office/drawing/2014/main" id="{1B34F669-766F-427C-9336-FCC637AF51FE}"/>
              </a:ext>
            </a:extLst>
          </p:cNvPr>
          <p:cNvGrpSpPr/>
          <p:nvPr/>
        </p:nvGrpSpPr>
        <p:grpSpPr>
          <a:xfrm>
            <a:off x="861123" y="3421533"/>
            <a:ext cx="463680" cy="131040"/>
            <a:chOff x="701250" y="2911290"/>
            <a:chExt cx="463680" cy="131040"/>
          </a:xfrm>
        </p:grpSpPr>
        <mc:AlternateContent xmlns:mc="http://schemas.openxmlformats.org/markup-compatibility/2006">
          <mc:Choice xmlns:p14="http://schemas.microsoft.com/office/powerpoint/2010/main" Requires="p14">
            <p:contentPart p14:bwMode="auto" r:id="rId306">
              <p14:nvContentPartPr>
                <p14:cNvPr id="481" name="Ink 480">
                  <a:extLst>
                    <a:ext uri="{FF2B5EF4-FFF2-40B4-BE49-F238E27FC236}">
                      <a16:creationId xmlns:a16="http://schemas.microsoft.com/office/drawing/2014/main" id="{CD4C3C89-B300-47E5-B063-555601C01553}"/>
                    </a:ext>
                  </a:extLst>
                </p14:cNvPr>
                <p14:cNvContentPartPr/>
                <p14:nvPr/>
              </p14:nvContentPartPr>
              <p14:xfrm>
                <a:off x="701250" y="2973210"/>
                <a:ext cx="61920" cy="69120"/>
              </p14:xfrm>
            </p:contentPart>
          </mc:Choice>
          <mc:Fallback>
            <p:pic>
              <p:nvPicPr>
                <p:cNvPr id="481" name="Ink 480">
                  <a:extLst>
                    <a:ext uri="{FF2B5EF4-FFF2-40B4-BE49-F238E27FC236}">
                      <a16:creationId xmlns:a16="http://schemas.microsoft.com/office/drawing/2014/main" id="{CD4C3C89-B300-47E5-B063-555601C01553}"/>
                    </a:ext>
                  </a:extLst>
                </p:cNvPr>
                <p:cNvPicPr/>
                <p:nvPr/>
              </p:nvPicPr>
              <p:blipFill>
                <a:blip r:embed="rId307"/>
                <a:stretch>
                  <a:fillRect/>
                </a:stretch>
              </p:blipFill>
              <p:spPr>
                <a:xfrm>
                  <a:off x="692610" y="2964570"/>
                  <a:ext cx="79560" cy="86760"/>
                </a:xfrm>
                <a:prstGeom prst="rect">
                  <a:avLst/>
                </a:prstGeom>
              </p:spPr>
            </p:pic>
          </mc:Fallback>
        </mc:AlternateContent>
        <mc:AlternateContent xmlns:mc="http://schemas.openxmlformats.org/markup-compatibility/2006">
          <mc:Choice xmlns:p14="http://schemas.microsoft.com/office/powerpoint/2010/main" Requires="p14">
            <p:contentPart p14:bwMode="auto" r:id="rId308">
              <p14:nvContentPartPr>
                <p14:cNvPr id="521" name="Ink 520">
                  <a:extLst>
                    <a:ext uri="{FF2B5EF4-FFF2-40B4-BE49-F238E27FC236}">
                      <a16:creationId xmlns:a16="http://schemas.microsoft.com/office/drawing/2014/main" id="{D449A953-7E07-4E01-8D3C-1092EE16A5E8}"/>
                    </a:ext>
                  </a:extLst>
                </p14:cNvPr>
                <p14:cNvContentPartPr/>
                <p14:nvPr/>
              </p14:nvContentPartPr>
              <p14:xfrm>
                <a:off x="717810" y="2941170"/>
                <a:ext cx="14040" cy="11160"/>
              </p14:xfrm>
            </p:contentPart>
          </mc:Choice>
          <mc:Fallback>
            <p:pic>
              <p:nvPicPr>
                <p:cNvPr id="521" name="Ink 520">
                  <a:extLst>
                    <a:ext uri="{FF2B5EF4-FFF2-40B4-BE49-F238E27FC236}">
                      <a16:creationId xmlns:a16="http://schemas.microsoft.com/office/drawing/2014/main" id="{D449A953-7E07-4E01-8D3C-1092EE16A5E8}"/>
                    </a:ext>
                  </a:extLst>
                </p:cNvPr>
                <p:cNvPicPr/>
                <p:nvPr/>
              </p:nvPicPr>
              <p:blipFill>
                <a:blip r:embed="rId309"/>
                <a:stretch>
                  <a:fillRect/>
                </a:stretch>
              </p:blipFill>
              <p:spPr>
                <a:xfrm>
                  <a:off x="708810" y="2932530"/>
                  <a:ext cx="31680" cy="28800"/>
                </a:xfrm>
                <a:prstGeom prst="rect">
                  <a:avLst/>
                </a:prstGeom>
              </p:spPr>
            </p:pic>
          </mc:Fallback>
        </mc:AlternateContent>
        <mc:AlternateContent xmlns:mc="http://schemas.openxmlformats.org/markup-compatibility/2006">
          <mc:Choice xmlns:p14="http://schemas.microsoft.com/office/powerpoint/2010/main" Requires="p14">
            <p:contentPart p14:bwMode="auto" r:id="rId310">
              <p14:nvContentPartPr>
                <p14:cNvPr id="522" name="Ink 521">
                  <a:extLst>
                    <a:ext uri="{FF2B5EF4-FFF2-40B4-BE49-F238E27FC236}">
                      <a16:creationId xmlns:a16="http://schemas.microsoft.com/office/drawing/2014/main" id="{6D9152F3-C638-4E90-A38A-0693789A995A}"/>
                    </a:ext>
                  </a:extLst>
                </p14:cNvPr>
                <p14:cNvContentPartPr/>
                <p14:nvPr/>
              </p14:nvContentPartPr>
              <p14:xfrm>
                <a:off x="801330" y="2981130"/>
                <a:ext cx="73440" cy="37080"/>
              </p14:xfrm>
            </p:contentPart>
          </mc:Choice>
          <mc:Fallback>
            <p:pic>
              <p:nvPicPr>
                <p:cNvPr id="522" name="Ink 521">
                  <a:extLst>
                    <a:ext uri="{FF2B5EF4-FFF2-40B4-BE49-F238E27FC236}">
                      <a16:creationId xmlns:a16="http://schemas.microsoft.com/office/drawing/2014/main" id="{6D9152F3-C638-4E90-A38A-0693789A995A}"/>
                    </a:ext>
                  </a:extLst>
                </p:cNvPr>
                <p:cNvPicPr/>
                <p:nvPr/>
              </p:nvPicPr>
              <p:blipFill>
                <a:blip r:embed="rId311"/>
                <a:stretch>
                  <a:fillRect/>
                </a:stretch>
              </p:blipFill>
              <p:spPr>
                <a:xfrm>
                  <a:off x="792690" y="2972490"/>
                  <a:ext cx="91080" cy="54720"/>
                </a:xfrm>
                <a:prstGeom prst="rect">
                  <a:avLst/>
                </a:prstGeom>
              </p:spPr>
            </p:pic>
          </mc:Fallback>
        </mc:AlternateContent>
        <mc:AlternateContent xmlns:mc="http://schemas.openxmlformats.org/markup-compatibility/2006">
          <mc:Choice xmlns:p14="http://schemas.microsoft.com/office/powerpoint/2010/main" Requires="p14">
            <p:contentPart p14:bwMode="auto" r:id="rId312">
              <p14:nvContentPartPr>
                <p14:cNvPr id="523" name="Ink 522">
                  <a:extLst>
                    <a:ext uri="{FF2B5EF4-FFF2-40B4-BE49-F238E27FC236}">
                      <a16:creationId xmlns:a16="http://schemas.microsoft.com/office/drawing/2014/main" id="{B57F1489-A99D-4219-810F-5787435F0FA5}"/>
                    </a:ext>
                  </a:extLst>
                </p14:cNvPr>
                <p14:cNvContentPartPr/>
                <p14:nvPr/>
              </p14:nvContentPartPr>
              <p14:xfrm>
                <a:off x="933810" y="2975010"/>
                <a:ext cx="80640" cy="15120"/>
              </p14:xfrm>
            </p:contentPart>
          </mc:Choice>
          <mc:Fallback>
            <p:pic>
              <p:nvPicPr>
                <p:cNvPr id="523" name="Ink 522">
                  <a:extLst>
                    <a:ext uri="{FF2B5EF4-FFF2-40B4-BE49-F238E27FC236}">
                      <a16:creationId xmlns:a16="http://schemas.microsoft.com/office/drawing/2014/main" id="{B57F1489-A99D-4219-810F-5787435F0FA5}"/>
                    </a:ext>
                  </a:extLst>
                </p:cNvPr>
                <p:cNvPicPr/>
                <p:nvPr/>
              </p:nvPicPr>
              <p:blipFill>
                <a:blip r:embed="rId313"/>
                <a:stretch>
                  <a:fillRect/>
                </a:stretch>
              </p:blipFill>
              <p:spPr>
                <a:xfrm>
                  <a:off x="924810" y="2966370"/>
                  <a:ext cx="98280" cy="32760"/>
                </a:xfrm>
                <a:prstGeom prst="rect">
                  <a:avLst/>
                </a:prstGeom>
              </p:spPr>
            </p:pic>
          </mc:Fallback>
        </mc:AlternateContent>
        <mc:AlternateContent xmlns:mc="http://schemas.openxmlformats.org/markup-compatibility/2006">
          <mc:Choice xmlns:p14="http://schemas.microsoft.com/office/powerpoint/2010/main" Requires="p14">
            <p:contentPart p14:bwMode="auto" r:id="rId314">
              <p14:nvContentPartPr>
                <p14:cNvPr id="524" name="Ink 523">
                  <a:extLst>
                    <a:ext uri="{FF2B5EF4-FFF2-40B4-BE49-F238E27FC236}">
                      <a16:creationId xmlns:a16="http://schemas.microsoft.com/office/drawing/2014/main" id="{086CC54B-4B4C-4CA4-852F-00DC67CDAA28}"/>
                    </a:ext>
                  </a:extLst>
                </p14:cNvPr>
                <p14:cNvContentPartPr/>
                <p14:nvPr/>
              </p14:nvContentPartPr>
              <p14:xfrm>
                <a:off x="1069530" y="2911290"/>
                <a:ext cx="95400" cy="108360"/>
              </p14:xfrm>
            </p:contentPart>
          </mc:Choice>
          <mc:Fallback>
            <p:pic>
              <p:nvPicPr>
                <p:cNvPr id="524" name="Ink 523">
                  <a:extLst>
                    <a:ext uri="{FF2B5EF4-FFF2-40B4-BE49-F238E27FC236}">
                      <a16:creationId xmlns:a16="http://schemas.microsoft.com/office/drawing/2014/main" id="{086CC54B-4B4C-4CA4-852F-00DC67CDAA28}"/>
                    </a:ext>
                  </a:extLst>
                </p:cNvPr>
                <p:cNvPicPr/>
                <p:nvPr/>
              </p:nvPicPr>
              <p:blipFill>
                <a:blip r:embed="rId315"/>
                <a:stretch>
                  <a:fillRect/>
                </a:stretch>
              </p:blipFill>
              <p:spPr>
                <a:xfrm>
                  <a:off x="1060890" y="2902290"/>
                  <a:ext cx="113040" cy="126000"/>
                </a:xfrm>
                <a:prstGeom prst="rect">
                  <a:avLst/>
                </a:prstGeom>
              </p:spPr>
            </p:pic>
          </mc:Fallback>
        </mc:AlternateContent>
      </p:grpSp>
      <p:grpSp>
        <p:nvGrpSpPr>
          <p:cNvPr id="532" name="Group 531">
            <a:extLst>
              <a:ext uri="{FF2B5EF4-FFF2-40B4-BE49-F238E27FC236}">
                <a16:creationId xmlns:a16="http://schemas.microsoft.com/office/drawing/2014/main" id="{21048ACA-0C39-4D61-BAE3-CEDC65E789C0}"/>
              </a:ext>
            </a:extLst>
          </p:cNvPr>
          <p:cNvGrpSpPr/>
          <p:nvPr/>
        </p:nvGrpSpPr>
        <p:grpSpPr>
          <a:xfrm>
            <a:off x="801723" y="2685693"/>
            <a:ext cx="527760" cy="149400"/>
            <a:chOff x="641850" y="2175450"/>
            <a:chExt cx="527760" cy="149400"/>
          </a:xfrm>
        </p:grpSpPr>
        <mc:AlternateContent xmlns:mc="http://schemas.openxmlformats.org/markup-compatibility/2006">
          <mc:Choice xmlns:p14="http://schemas.microsoft.com/office/powerpoint/2010/main" Requires="p14">
            <p:contentPart p14:bwMode="auto" r:id="rId316">
              <p14:nvContentPartPr>
                <p14:cNvPr id="526" name="Ink 525">
                  <a:extLst>
                    <a:ext uri="{FF2B5EF4-FFF2-40B4-BE49-F238E27FC236}">
                      <a16:creationId xmlns:a16="http://schemas.microsoft.com/office/drawing/2014/main" id="{3CB209EE-60E3-4576-BA3A-71E3FE8AC28E}"/>
                    </a:ext>
                  </a:extLst>
                </p14:cNvPr>
                <p14:cNvContentPartPr/>
                <p14:nvPr/>
              </p14:nvContentPartPr>
              <p14:xfrm>
                <a:off x="641850" y="2260410"/>
                <a:ext cx="101880" cy="64440"/>
              </p14:xfrm>
            </p:contentPart>
          </mc:Choice>
          <mc:Fallback>
            <p:pic>
              <p:nvPicPr>
                <p:cNvPr id="526" name="Ink 525">
                  <a:extLst>
                    <a:ext uri="{FF2B5EF4-FFF2-40B4-BE49-F238E27FC236}">
                      <a16:creationId xmlns:a16="http://schemas.microsoft.com/office/drawing/2014/main" id="{3CB209EE-60E3-4576-BA3A-71E3FE8AC28E}"/>
                    </a:ext>
                  </a:extLst>
                </p:cNvPr>
                <p:cNvPicPr/>
                <p:nvPr/>
              </p:nvPicPr>
              <p:blipFill>
                <a:blip r:embed="rId317"/>
                <a:stretch>
                  <a:fillRect/>
                </a:stretch>
              </p:blipFill>
              <p:spPr>
                <a:xfrm>
                  <a:off x="632850" y="2251410"/>
                  <a:ext cx="119520" cy="82080"/>
                </a:xfrm>
                <a:prstGeom prst="rect">
                  <a:avLst/>
                </a:prstGeom>
              </p:spPr>
            </p:pic>
          </mc:Fallback>
        </mc:AlternateContent>
        <mc:AlternateContent xmlns:mc="http://schemas.openxmlformats.org/markup-compatibility/2006">
          <mc:Choice xmlns:p14="http://schemas.microsoft.com/office/powerpoint/2010/main" Requires="p14">
            <p:contentPart p14:bwMode="auto" r:id="rId318">
              <p14:nvContentPartPr>
                <p14:cNvPr id="527" name="Ink 526">
                  <a:extLst>
                    <a:ext uri="{FF2B5EF4-FFF2-40B4-BE49-F238E27FC236}">
                      <a16:creationId xmlns:a16="http://schemas.microsoft.com/office/drawing/2014/main" id="{70921CDD-14D7-40A6-9557-45517989EA35}"/>
                    </a:ext>
                  </a:extLst>
                </p14:cNvPr>
                <p14:cNvContentPartPr/>
                <p14:nvPr/>
              </p14:nvContentPartPr>
              <p14:xfrm>
                <a:off x="764250" y="2282730"/>
                <a:ext cx="71640" cy="5760"/>
              </p14:xfrm>
            </p:contentPart>
          </mc:Choice>
          <mc:Fallback>
            <p:pic>
              <p:nvPicPr>
                <p:cNvPr id="527" name="Ink 526">
                  <a:extLst>
                    <a:ext uri="{FF2B5EF4-FFF2-40B4-BE49-F238E27FC236}">
                      <a16:creationId xmlns:a16="http://schemas.microsoft.com/office/drawing/2014/main" id="{70921CDD-14D7-40A6-9557-45517989EA35}"/>
                    </a:ext>
                  </a:extLst>
                </p:cNvPr>
                <p:cNvPicPr/>
                <p:nvPr/>
              </p:nvPicPr>
              <p:blipFill>
                <a:blip r:embed="rId319"/>
                <a:stretch>
                  <a:fillRect/>
                </a:stretch>
              </p:blipFill>
              <p:spPr>
                <a:xfrm>
                  <a:off x="755610" y="2274090"/>
                  <a:ext cx="89280" cy="23400"/>
                </a:xfrm>
                <a:prstGeom prst="rect">
                  <a:avLst/>
                </a:prstGeom>
              </p:spPr>
            </p:pic>
          </mc:Fallback>
        </mc:AlternateContent>
        <mc:AlternateContent xmlns:mc="http://schemas.openxmlformats.org/markup-compatibility/2006">
          <mc:Choice xmlns:p14="http://schemas.microsoft.com/office/powerpoint/2010/main" Requires="p14">
            <p:contentPart p14:bwMode="auto" r:id="rId320">
              <p14:nvContentPartPr>
                <p14:cNvPr id="528" name="Ink 527">
                  <a:extLst>
                    <a:ext uri="{FF2B5EF4-FFF2-40B4-BE49-F238E27FC236}">
                      <a16:creationId xmlns:a16="http://schemas.microsoft.com/office/drawing/2014/main" id="{17C57CC9-F7DF-4BB7-9676-6B222D670C2C}"/>
                    </a:ext>
                  </a:extLst>
                </p14:cNvPr>
                <p14:cNvContentPartPr/>
                <p14:nvPr/>
              </p14:nvContentPartPr>
              <p14:xfrm>
                <a:off x="891330" y="2189850"/>
                <a:ext cx="85680" cy="117360"/>
              </p14:xfrm>
            </p:contentPart>
          </mc:Choice>
          <mc:Fallback>
            <p:pic>
              <p:nvPicPr>
                <p:cNvPr id="528" name="Ink 527">
                  <a:extLst>
                    <a:ext uri="{FF2B5EF4-FFF2-40B4-BE49-F238E27FC236}">
                      <a16:creationId xmlns:a16="http://schemas.microsoft.com/office/drawing/2014/main" id="{17C57CC9-F7DF-4BB7-9676-6B222D670C2C}"/>
                    </a:ext>
                  </a:extLst>
                </p:cNvPr>
                <p:cNvPicPr/>
                <p:nvPr/>
              </p:nvPicPr>
              <p:blipFill>
                <a:blip r:embed="rId321"/>
                <a:stretch>
                  <a:fillRect/>
                </a:stretch>
              </p:blipFill>
              <p:spPr>
                <a:xfrm>
                  <a:off x="882330" y="2181210"/>
                  <a:ext cx="103320" cy="135000"/>
                </a:xfrm>
                <a:prstGeom prst="rect">
                  <a:avLst/>
                </a:prstGeom>
              </p:spPr>
            </p:pic>
          </mc:Fallback>
        </mc:AlternateContent>
        <mc:AlternateContent xmlns:mc="http://schemas.openxmlformats.org/markup-compatibility/2006">
          <mc:Choice xmlns:p14="http://schemas.microsoft.com/office/powerpoint/2010/main" Requires="p14">
            <p:contentPart p14:bwMode="auto" r:id="rId322">
              <p14:nvContentPartPr>
                <p14:cNvPr id="529" name="Ink 528">
                  <a:extLst>
                    <a:ext uri="{FF2B5EF4-FFF2-40B4-BE49-F238E27FC236}">
                      <a16:creationId xmlns:a16="http://schemas.microsoft.com/office/drawing/2014/main" id="{0A7AFB09-5A29-4F62-98E7-1339AC47C768}"/>
                    </a:ext>
                  </a:extLst>
                </p14:cNvPr>
                <p14:cNvContentPartPr/>
                <p14:nvPr/>
              </p14:nvContentPartPr>
              <p14:xfrm>
                <a:off x="1034610" y="2255730"/>
                <a:ext cx="74160" cy="8640"/>
              </p14:xfrm>
            </p:contentPart>
          </mc:Choice>
          <mc:Fallback>
            <p:pic>
              <p:nvPicPr>
                <p:cNvPr id="529" name="Ink 528">
                  <a:extLst>
                    <a:ext uri="{FF2B5EF4-FFF2-40B4-BE49-F238E27FC236}">
                      <a16:creationId xmlns:a16="http://schemas.microsoft.com/office/drawing/2014/main" id="{0A7AFB09-5A29-4F62-98E7-1339AC47C768}"/>
                    </a:ext>
                  </a:extLst>
                </p:cNvPr>
                <p:cNvPicPr/>
                <p:nvPr/>
              </p:nvPicPr>
              <p:blipFill>
                <a:blip r:embed="rId323"/>
                <a:stretch>
                  <a:fillRect/>
                </a:stretch>
              </p:blipFill>
              <p:spPr>
                <a:xfrm>
                  <a:off x="1025610" y="2247090"/>
                  <a:ext cx="91800" cy="26280"/>
                </a:xfrm>
                <a:prstGeom prst="rect">
                  <a:avLst/>
                </a:prstGeom>
              </p:spPr>
            </p:pic>
          </mc:Fallback>
        </mc:AlternateContent>
        <mc:AlternateContent xmlns:mc="http://schemas.openxmlformats.org/markup-compatibility/2006">
          <mc:Choice xmlns:p14="http://schemas.microsoft.com/office/powerpoint/2010/main" Requires="p14">
            <p:contentPart p14:bwMode="auto" r:id="rId324">
              <p14:nvContentPartPr>
                <p14:cNvPr id="530" name="Ink 529">
                  <a:extLst>
                    <a:ext uri="{FF2B5EF4-FFF2-40B4-BE49-F238E27FC236}">
                      <a16:creationId xmlns:a16="http://schemas.microsoft.com/office/drawing/2014/main" id="{7FACD7F4-9DA9-433A-926D-676CE6B6760A}"/>
                    </a:ext>
                  </a:extLst>
                </p14:cNvPr>
                <p14:cNvContentPartPr/>
                <p14:nvPr/>
              </p14:nvContentPartPr>
              <p14:xfrm>
                <a:off x="1148730" y="2175450"/>
                <a:ext cx="20880" cy="115920"/>
              </p14:xfrm>
            </p:contentPart>
          </mc:Choice>
          <mc:Fallback>
            <p:pic>
              <p:nvPicPr>
                <p:cNvPr id="530" name="Ink 529">
                  <a:extLst>
                    <a:ext uri="{FF2B5EF4-FFF2-40B4-BE49-F238E27FC236}">
                      <a16:creationId xmlns:a16="http://schemas.microsoft.com/office/drawing/2014/main" id="{7FACD7F4-9DA9-433A-926D-676CE6B6760A}"/>
                    </a:ext>
                  </a:extLst>
                </p:cNvPr>
                <p:cNvPicPr/>
                <p:nvPr/>
              </p:nvPicPr>
              <p:blipFill>
                <a:blip r:embed="rId325"/>
                <a:stretch>
                  <a:fillRect/>
                </a:stretch>
              </p:blipFill>
              <p:spPr>
                <a:xfrm>
                  <a:off x="1139730" y="2166450"/>
                  <a:ext cx="38520" cy="133560"/>
                </a:xfrm>
                <a:prstGeom prst="rect">
                  <a:avLst/>
                </a:prstGeom>
              </p:spPr>
            </p:pic>
          </mc:Fallback>
        </mc:AlternateContent>
      </p:grpSp>
      <p:grpSp>
        <p:nvGrpSpPr>
          <p:cNvPr id="544" name="Group 543">
            <a:extLst>
              <a:ext uri="{FF2B5EF4-FFF2-40B4-BE49-F238E27FC236}">
                <a16:creationId xmlns:a16="http://schemas.microsoft.com/office/drawing/2014/main" id="{CC7AF42F-AFCF-463F-8C34-0ACB5F3B7DCA}"/>
              </a:ext>
            </a:extLst>
          </p:cNvPr>
          <p:cNvGrpSpPr/>
          <p:nvPr/>
        </p:nvGrpSpPr>
        <p:grpSpPr>
          <a:xfrm>
            <a:off x="5996523" y="2927973"/>
            <a:ext cx="147240" cy="175320"/>
            <a:chOff x="5836650" y="2417730"/>
            <a:chExt cx="147240" cy="175320"/>
          </a:xfrm>
        </p:grpSpPr>
        <mc:AlternateContent xmlns:mc="http://schemas.openxmlformats.org/markup-compatibility/2006">
          <mc:Choice xmlns:p14="http://schemas.microsoft.com/office/powerpoint/2010/main" Requires="p14">
            <p:contentPart p14:bwMode="auto" r:id="rId326">
              <p14:nvContentPartPr>
                <p14:cNvPr id="196" name="Ink 195">
                  <a:extLst>
                    <a:ext uri="{FF2B5EF4-FFF2-40B4-BE49-F238E27FC236}">
                      <a16:creationId xmlns:a16="http://schemas.microsoft.com/office/drawing/2014/main" id="{11ADD414-5587-4F28-98E7-DA13751BBF1B}"/>
                    </a:ext>
                  </a:extLst>
                </p14:cNvPr>
                <p14:cNvContentPartPr/>
                <p14:nvPr/>
              </p14:nvContentPartPr>
              <p14:xfrm>
                <a:off x="5836650" y="2500530"/>
                <a:ext cx="147240" cy="7920"/>
              </p14:xfrm>
            </p:contentPart>
          </mc:Choice>
          <mc:Fallback>
            <p:pic>
              <p:nvPicPr>
                <p:cNvPr id="196" name="Ink 195">
                  <a:extLst>
                    <a:ext uri="{FF2B5EF4-FFF2-40B4-BE49-F238E27FC236}">
                      <a16:creationId xmlns:a16="http://schemas.microsoft.com/office/drawing/2014/main" id="{11ADD414-5587-4F28-98E7-DA13751BBF1B}"/>
                    </a:ext>
                  </a:extLst>
                </p:cNvPr>
                <p:cNvPicPr/>
                <p:nvPr/>
              </p:nvPicPr>
              <p:blipFill>
                <a:blip r:embed="rId327"/>
                <a:stretch>
                  <a:fillRect/>
                </a:stretch>
              </p:blipFill>
              <p:spPr>
                <a:xfrm>
                  <a:off x="5828010" y="2491890"/>
                  <a:ext cx="164880" cy="25560"/>
                </a:xfrm>
                <a:prstGeom prst="rect">
                  <a:avLst/>
                </a:prstGeom>
              </p:spPr>
            </p:pic>
          </mc:Fallback>
        </mc:AlternateContent>
        <mc:AlternateContent xmlns:mc="http://schemas.openxmlformats.org/markup-compatibility/2006">
          <mc:Choice xmlns:p14="http://schemas.microsoft.com/office/powerpoint/2010/main" Requires="p14">
            <p:contentPart p14:bwMode="auto" r:id="rId328">
              <p14:nvContentPartPr>
                <p14:cNvPr id="207" name="Ink 206">
                  <a:extLst>
                    <a:ext uri="{FF2B5EF4-FFF2-40B4-BE49-F238E27FC236}">
                      <a16:creationId xmlns:a16="http://schemas.microsoft.com/office/drawing/2014/main" id="{3BD2EC1B-4E8A-43CA-B4D9-D8AFB38F58D3}"/>
                    </a:ext>
                  </a:extLst>
                </p14:cNvPr>
                <p14:cNvContentPartPr/>
                <p14:nvPr/>
              </p14:nvContentPartPr>
              <p14:xfrm>
                <a:off x="5920170" y="2417730"/>
                <a:ext cx="42120" cy="175320"/>
              </p14:xfrm>
            </p:contentPart>
          </mc:Choice>
          <mc:Fallback>
            <p:pic>
              <p:nvPicPr>
                <p:cNvPr id="207" name="Ink 206">
                  <a:extLst>
                    <a:ext uri="{FF2B5EF4-FFF2-40B4-BE49-F238E27FC236}">
                      <a16:creationId xmlns:a16="http://schemas.microsoft.com/office/drawing/2014/main" id="{3BD2EC1B-4E8A-43CA-B4D9-D8AFB38F58D3}"/>
                    </a:ext>
                  </a:extLst>
                </p:cNvPr>
                <p:cNvPicPr/>
                <p:nvPr/>
              </p:nvPicPr>
              <p:blipFill>
                <a:blip r:embed="rId329"/>
                <a:stretch>
                  <a:fillRect/>
                </a:stretch>
              </p:blipFill>
              <p:spPr>
                <a:xfrm>
                  <a:off x="5911170" y="2409090"/>
                  <a:ext cx="59760" cy="192960"/>
                </a:xfrm>
                <a:prstGeom prst="rect">
                  <a:avLst/>
                </a:prstGeom>
              </p:spPr>
            </p:pic>
          </mc:Fallback>
        </mc:AlternateContent>
      </p:grpSp>
      <p:grpSp>
        <p:nvGrpSpPr>
          <p:cNvPr id="420" name="Group 419">
            <a:extLst>
              <a:ext uri="{FF2B5EF4-FFF2-40B4-BE49-F238E27FC236}">
                <a16:creationId xmlns:a16="http://schemas.microsoft.com/office/drawing/2014/main" id="{9BD45936-B6D0-4862-A713-57E32DDBAE92}"/>
              </a:ext>
            </a:extLst>
          </p:cNvPr>
          <p:cNvGrpSpPr/>
          <p:nvPr/>
        </p:nvGrpSpPr>
        <p:grpSpPr>
          <a:xfrm>
            <a:off x="6340323" y="2895933"/>
            <a:ext cx="448200" cy="179640"/>
            <a:chOff x="6180450" y="2385690"/>
            <a:chExt cx="448200" cy="179640"/>
          </a:xfrm>
        </p:grpSpPr>
        <mc:AlternateContent xmlns:mc="http://schemas.openxmlformats.org/markup-compatibility/2006">
          <mc:Choice xmlns:p14="http://schemas.microsoft.com/office/powerpoint/2010/main" Requires="p14">
            <p:contentPart p14:bwMode="auto" r:id="rId330">
              <p14:nvContentPartPr>
                <p14:cNvPr id="223" name="Ink 222">
                  <a:extLst>
                    <a:ext uri="{FF2B5EF4-FFF2-40B4-BE49-F238E27FC236}">
                      <a16:creationId xmlns:a16="http://schemas.microsoft.com/office/drawing/2014/main" id="{75C99122-5587-4ED3-B759-AC53FAF5D3EB}"/>
                    </a:ext>
                  </a:extLst>
                </p14:cNvPr>
                <p14:cNvContentPartPr/>
                <p14:nvPr/>
              </p14:nvContentPartPr>
              <p14:xfrm>
                <a:off x="6180450" y="2385690"/>
                <a:ext cx="102960" cy="176400"/>
              </p14:xfrm>
            </p:contentPart>
          </mc:Choice>
          <mc:Fallback>
            <p:pic>
              <p:nvPicPr>
                <p:cNvPr id="223" name="Ink 222">
                  <a:extLst>
                    <a:ext uri="{FF2B5EF4-FFF2-40B4-BE49-F238E27FC236}">
                      <a16:creationId xmlns:a16="http://schemas.microsoft.com/office/drawing/2014/main" id="{75C99122-5587-4ED3-B759-AC53FAF5D3EB}"/>
                    </a:ext>
                  </a:extLst>
                </p:cNvPr>
                <p:cNvPicPr/>
                <p:nvPr/>
              </p:nvPicPr>
              <p:blipFill>
                <a:blip r:embed="rId331"/>
                <a:stretch>
                  <a:fillRect/>
                </a:stretch>
              </p:blipFill>
              <p:spPr>
                <a:xfrm>
                  <a:off x="6171810" y="2376690"/>
                  <a:ext cx="120600" cy="194040"/>
                </a:xfrm>
                <a:prstGeom prst="rect">
                  <a:avLst/>
                </a:prstGeom>
              </p:spPr>
            </p:pic>
          </mc:Fallback>
        </mc:AlternateContent>
        <mc:AlternateContent xmlns:mc="http://schemas.openxmlformats.org/markup-compatibility/2006">
          <mc:Choice xmlns:p14="http://schemas.microsoft.com/office/powerpoint/2010/main" Requires="p14">
            <p:contentPart p14:bwMode="auto" r:id="rId332">
              <p14:nvContentPartPr>
                <p14:cNvPr id="416" name="Ink 415">
                  <a:extLst>
                    <a:ext uri="{FF2B5EF4-FFF2-40B4-BE49-F238E27FC236}">
                      <a16:creationId xmlns:a16="http://schemas.microsoft.com/office/drawing/2014/main" id="{151361E6-BD68-425E-9BA9-9E2918ADFF77}"/>
                    </a:ext>
                  </a:extLst>
                </p14:cNvPr>
                <p14:cNvContentPartPr/>
                <p14:nvPr/>
              </p14:nvContentPartPr>
              <p14:xfrm>
                <a:off x="6354690" y="2527530"/>
                <a:ext cx="20520" cy="27360"/>
              </p14:xfrm>
            </p:contentPart>
          </mc:Choice>
          <mc:Fallback>
            <p:pic>
              <p:nvPicPr>
                <p:cNvPr id="416" name="Ink 415">
                  <a:extLst>
                    <a:ext uri="{FF2B5EF4-FFF2-40B4-BE49-F238E27FC236}">
                      <a16:creationId xmlns:a16="http://schemas.microsoft.com/office/drawing/2014/main" id="{151361E6-BD68-425E-9BA9-9E2918ADFF77}"/>
                    </a:ext>
                  </a:extLst>
                </p:cNvPr>
                <p:cNvPicPr/>
                <p:nvPr/>
              </p:nvPicPr>
              <p:blipFill>
                <a:blip r:embed="rId333"/>
                <a:stretch>
                  <a:fillRect/>
                </a:stretch>
              </p:blipFill>
              <p:spPr>
                <a:xfrm>
                  <a:off x="6345690" y="2518890"/>
                  <a:ext cx="38160" cy="45000"/>
                </a:xfrm>
                <a:prstGeom prst="rect">
                  <a:avLst/>
                </a:prstGeom>
              </p:spPr>
            </p:pic>
          </mc:Fallback>
        </mc:AlternateContent>
        <mc:AlternateContent xmlns:mc="http://schemas.openxmlformats.org/markup-compatibility/2006">
          <mc:Choice xmlns:p14="http://schemas.microsoft.com/office/powerpoint/2010/main" Requires="p14">
            <p:contentPart p14:bwMode="auto" r:id="rId334">
              <p14:nvContentPartPr>
                <p14:cNvPr id="417" name="Ink 416">
                  <a:extLst>
                    <a:ext uri="{FF2B5EF4-FFF2-40B4-BE49-F238E27FC236}">
                      <a16:creationId xmlns:a16="http://schemas.microsoft.com/office/drawing/2014/main" id="{B32EAF8B-A298-41CA-937A-006410FEC53F}"/>
                    </a:ext>
                  </a:extLst>
                </p14:cNvPr>
                <p14:cNvContentPartPr/>
                <p14:nvPr/>
              </p14:nvContentPartPr>
              <p14:xfrm>
                <a:off x="6482490" y="2440410"/>
                <a:ext cx="68040" cy="124920"/>
              </p14:xfrm>
            </p:contentPart>
          </mc:Choice>
          <mc:Fallback>
            <p:pic>
              <p:nvPicPr>
                <p:cNvPr id="417" name="Ink 416">
                  <a:extLst>
                    <a:ext uri="{FF2B5EF4-FFF2-40B4-BE49-F238E27FC236}">
                      <a16:creationId xmlns:a16="http://schemas.microsoft.com/office/drawing/2014/main" id="{B32EAF8B-A298-41CA-937A-006410FEC53F}"/>
                    </a:ext>
                  </a:extLst>
                </p:cNvPr>
                <p:cNvPicPr/>
                <p:nvPr/>
              </p:nvPicPr>
              <p:blipFill>
                <a:blip r:embed="rId335"/>
                <a:stretch>
                  <a:fillRect/>
                </a:stretch>
              </p:blipFill>
              <p:spPr>
                <a:xfrm>
                  <a:off x="6473850" y="2431410"/>
                  <a:ext cx="85680" cy="142560"/>
                </a:xfrm>
                <a:prstGeom prst="rect">
                  <a:avLst/>
                </a:prstGeom>
              </p:spPr>
            </p:pic>
          </mc:Fallback>
        </mc:AlternateContent>
        <mc:AlternateContent xmlns:mc="http://schemas.openxmlformats.org/markup-compatibility/2006">
          <mc:Choice xmlns:p14="http://schemas.microsoft.com/office/powerpoint/2010/main" Requires="p14">
            <p:contentPart p14:bwMode="auto" r:id="rId336">
              <p14:nvContentPartPr>
                <p14:cNvPr id="418" name="Ink 417">
                  <a:extLst>
                    <a:ext uri="{FF2B5EF4-FFF2-40B4-BE49-F238E27FC236}">
                      <a16:creationId xmlns:a16="http://schemas.microsoft.com/office/drawing/2014/main" id="{C1FF312B-2B0E-4304-AD69-7BFF6FE218E3}"/>
                    </a:ext>
                  </a:extLst>
                </p14:cNvPr>
                <p14:cNvContentPartPr/>
                <p14:nvPr/>
              </p14:nvContentPartPr>
              <p14:xfrm>
                <a:off x="6613890" y="2549130"/>
                <a:ext cx="14760" cy="10080"/>
              </p14:xfrm>
            </p:contentPart>
          </mc:Choice>
          <mc:Fallback>
            <p:pic>
              <p:nvPicPr>
                <p:cNvPr id="418" name="Ink 417">
                  <a:extLst>
                    <a:ext uri="{FF2B5EF4-FFF2-40B4-BE49-F238E27FC236}">
                      <a16:creationId xmlns:a16="http://schemas.microsoft.com/office/drawing/2014/main" id="{C1FF312B-2B0E-4304-AD69-7BFF6FE218E3}"/>
                    </a:ext>
                  </a:extLst>
                </p:cNvPr>
                <p:cNvPicPr/>
                <p:nvPr/>
              </p:nvPicPr>
              <p:blipFill>
                <a:blip r:embed="rId337"/>
                <a:stretch>
                  <a:fillRect/>
                </a:stretch>
              </p:blipFill>
              <p:spPr>
                <a:xfrm>
                  <a:off x="6604890" y="2540490"/>
                  <a:ext cx="32400" cy="2772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338">
            <p14:nvContentPartPr>
              <p14:cNvPr id="548" name="Ink 547">
                <a:extLst>
                  <a:ext uri="{FF2B5EF4-FFF2-40B4-BE49-F238E27FC236}">
                    <a16:creationId xmlns:a16="http://schemas.microsoft.com/office/drawing/2014/main" id="{759C1EA8-14C6-424F-B2BC-EF230A78C0EA}"/>
                  </a:ext>
                </a:extLst>
              </p14:cNvPr>
              <p14:cNvContentPartPr/>
              <p14:nvPr/>
            </p14:nvContentPartPr>
            <p14:xfrm>
              <a:off x="7100283" y="2659413"/>
              <a:ext cx="98280" cy="796320"/>
            </p14:xfrm>
          </p:contentPart>
        </mc:Choice>
        <mc:Fallback>
          <p:pic>
            <p:nvPicPr>
              <p:cNvPr id="548" name="Ink 547">
                <a:extLst>
                  <a:ext uri="{FF2B5EF4-FFF2-40B4-BE49-F238E27FC236}">
                    <a16:creationId xmlns:a16="http://schemas.microsoft.com/office/drawing/2014/main" id="{759C1EA8-14C6-424F-B2BC-EF230A78C0EA}"/>
                  </a:ext>
                </a:extLst>
              </p:cNvPr>
              <p:cNvPicPr/>
              <p:nvPr/>
            </p:nvPicPr>
            <p:blipFill>
              <a:blip r:embed="rId339"/>
              <a:stretch>
                <a:fillRect/>
              </a:stretch>
            </p:blipFill>
            <p:spPr>
              <a:xfrm>
                <a:off x="7091283" y="2650413"/>
                <a:ext cx="115920" cy="813960"/>
              </a:xfrm>
              <a:prstGeom prst="rect">
                <a:avLst/>
              </a:prstGeom>
            </p:spPr>
          </p:pic>
        </mc:Fallback>
      </mc:AlternateContent>
      <p:grpSp>
        <p:nvGrpSpPr>
          <p:cNvPr id="562" name="Group 561">
            <a:extLst>
              <a:ext uri="{FF2B5EF4-FFF2-40B4-BE49-F238E27FC236}">
                <a16:creationId xmlns:a16="http://schemas.microsoft.com/office/drawing/2014/main" id="{68221BBD-1C5A-4C16-9E78-58A72C75CCAC}"/>
              </a:ext>
            </a:extLst>
          </p:cNvPr>
          <p:cNvGrpSpPr/>
          <p:nvPr/>
        </p:nvGrpSpPr>
        <p:grpSpPr>
          <a:xfrm>
            <a:off x="1657803" y="2685693"/>
            <a:ext cx="4015080" cy="1029600"/>
            <a:chOff x="1497930" y="2175450"/>
            <a:chExt cx="4015080" cy="1029600"/>
          </a:xfrm>
        </p:grpSpPr>
        <mc:AlternateContent xmlns:mc="http://schemas.openxmlformats.org/markup-compatibility/2006">
          <mc:Choice xmlns:p14="http://schemas.microsoft.com/office/powerpoint/2010/main" Requires="p14">
            <p:contentPart p14:bwMode="auto" r:id="rId340">
              <p14:nvContentPartPr>
                <p14:cNvPr id="543" name="Ink 542">
                  <a:extLst>
                    <a:ext uri="{FF2B5EF4-FFF2-40B4-BE49-F238E27FC236}">
                      <a16:creationId xmlns:a16="http://schemas.microsoft.com/office/drawing/2014/main" id="{738E740F-8D9E-46EC-8AEE-403A5920204D}"/>
                    </a:ext>
                  </a:extLst>
                </p14:cNvPr>
                <p14:cNvContentPartPr/>
                <p14:nvPr/>
              </p14:nvContentPartPr>
              <p14:xfrm>
                <a:off x="2331330" y="2278410"/>
                <a:ext cx="109440" cy="463320"/>
              </p14:xfrm>
            </p:contentPart>
          </mc:Choice>
          <mc:Fallback>
            <p:pic>
              <p:nvPicPr>
                <p:cNvPr id="543" name="Ink 542">
                  <a:extLst>
                    <a:ext uri="{FF2B5EF4-FFF2-40B4-BE49-F238E27FC236}">
                      <a16:creationId xmlns:a16="http://schemas.microsoft.com/office/drawing/2014/main" id="{738E740F-8D9E-46EC-8AEE-403A5920204D}"/>
                    </a:ext>
                  </a:extLst>
                </p:cNvPr>
                <p:cNvPicPr/>
                <p:nvPr/>
              </p:nvPicPr>
              <p:blipFill>
                <a:blip r:embed="rId341"/>
                <a:stretch>
                  <a:fillRect/>
                </a:stretch>
              </p:blipFill>
              <p:spPr>
                <a:xfrm>
                  <a:off x="2322330" y="2269770"/>
                  <a:ext cx="127080" cy="480960"/>
                </a:xfrm>
                <a:prstGeom prst="rect">
                  <a:avLst/>
                </a:prstGeom>
              </p:spPr>
            </p:pic>
          </mc:Fallback>
        </mc:AlternateContent>
        <mc:AlternateContent xmlns:mc="http://schemas.openxmlformats.org/markup-compatibility/2006">
          <mc:Choice xmlns:p14="http://schemas.microsoft.com/office/powerpoint/2010/main" Requires="p14">
            <p:contentPart p14:bwMode="auto" r:id="rId342">
              <p14:nvContentPartPr>
                <p14:cNvPr id="352" name="Ink 351">
                  <a:extLst>
                    <a:ext uri="{FF2B5EF4-FFF2-40B4-BE49-F238E27FC236}">
                      <a16:creationId xmlns:a16="http://schemas.microsoft.com/office/drawing/2014/main" id="{02B2BF90-C27B-4A7F-AFE7-314D935147F9}"/>
                    </a:ext>
                  </a:extLst>
                </p14:cNvPr>
                <p14:cNvContentPartPr/>
                <p14:nvPr/>
              </p14:nvContentPartPr>
              <p14:xfrm>
                <a:off x="2475330" y="2391450"/>
                <a:ext cx="167760" cy="168840"/>
              </p14:xfrm>
            </p:contentPart>
          </mc:Choice>
          <mc:Fallback>
            <p:pic>
              <p:nvPicPr>
                <p:cNvPr id="352" name="Ink 351">
                  <a:extLst>
                    <a:ext uri="{FF2B5EF4-FFF2-40B4-BE49-F238E27FC236}">
                      <a16:creationId xmlns:a16="http://schemas.microsoft.com/office/drawing/2014/main" id="{02B2BF90-C27B-4A7F-AFE7-314D935147F9}"/>
                    </a:ext>
                  </a:extLst>
                </p:cNvPr>
                <p:cNvPicPr/>
                <p:nvPr/>
              </p:nvPicPr>
              <p:blipFill>
                <a:blip r:embed="rId343"/>
                <a:stretch>
                  <a:fillRect/>
                </a:stretch>
              </p:blipFill>
              <p:spPr>
                <a:xfrm>
                  <a:off x="2466330" y="2382450"/>
                  <a:ext cx="185400" cy="186480"/>
                </a:xfrm>
                <a:prstGeom prst="rect">
                  <a:avLst/>
                </a:prstGeom>
              </p:spPr>
            </p:pic>
          </mc:Fallback>
        </mc:AlternateContent>
        <mc:AlternateContent xmlns:mc="http://schemas.openxmlformats.org/markup-compatibility/2006">
          <mc:Choice xmlns:p14="http://schemas.microsoft.com/office/powerpoint/2010/main" Requires="p14">
            <p:contentPart p14:bwMode="auto" r:id="rId344">
              <p14:nvContentPartPr>
                <p14:cNvPr id="353" name="Ink 352">
                  <a:extLst>
                    <a:ext uri="{FF2B5EF4-FFF2-40B4-BE49-F238E27FC236}">
                      <a16:creationId xmlns:a16="http://schemas.microsoft.com/office/drawing/2014/main" id="{81DD0F9B-288A-444B-8203-BF4C96646BE5}"/>
                    </a:ext>
                  </a:extLst>
                </p14:cNvPr>
                <p14:cNvContentPartPr/>
                <p14:nvPr/>
              </p14:nvContentPartPr>
              <p14:xfrm>
                <a:off x="2516010" y="2362290"/>
                <a:ext cx="95400" cy="223920"/>
              </p14:xfrm>
            </p:contentPart>
          </mc:Choice>
          <mc:Fallback>
            <p:pic>
              <p:nvPicPr>
                <p:cNvPr id="353" name="Ink 352">
                  <a:extLst>
                    <a:ext uri="{FF2B5EF4-FFF2-40B4-BE49-F238E27FC236}">
                      <a16:creationId xmlns:a16="http://schemas.microsoft.com/office/drawing/2014/main" id="{81DD0F9B-288A-444B-8203-BF4C96646BE5}"/>
                    </a:ext>
                  </a:extLst>
                </p:cNvPr>
                <p:cNvPicPr/>
                <p:nvPr/>
              </p:nvPicPr>
              <p:blipFill>
                <a:blip r:embed="rId345"/>
                <a:stretch>
                  <a:fillRect/>
                </a:stretch>
              </p:blipFill>
              <p:spPr>
                <a:xfrm>
                  <a:off x="2507370" y="2353290"/>
                  <a:ext cx="113040" cy="241560"/>
                </a:xfrm>
                <a:prstGeom prst="rect">
                  <a:avLst/>
                </a:prstGeom>
              </p:spPr>
            </p:pic>
          </mc:Fallback>
        </mc:AlternateContent>
        <mc:AlternateContent xmlns:mc="http://schemas.openxmlformats.org/markup-compatibility/2006">
          <mc:Choice xmlns:p14="http://schemas.microsoft.com/office/powerpoint/2010/main" Requires="p14">
            <p:contentPart p14:bwMode="auto" r:id="rId346">
              <p14:nvContentPartPr>
                <p14:cNvPr id="354" name="Ink 353">
                  <a:extLst>
                    <a:ext uri="{FF2B5EF4-FFF2-40B4-BE49-F238E27FC236}">
                      <a16:creationId xmlns:a16="http://schemas.microsoft.com/office/drawing/2014/main" id="{FC03F71D-1800-48AE-A6E4-78D76863B1E9}"/>
                    </a:ext>
                  </a:extLst>
                </p14:cNvPr>
                <p14:cNvContentPartPr/>
                <p14:nvPr/>
              </p14:nvContentPartPr>
              <p14:xfrm>
                <a:off x="2680170" y="2486850"/>
                <a:ext cx="92520" cy="137520"/>
              </p14:xfrm>
            </p:contentPart>
          </mc:Choice>
          <mc:Fallback>
            <p:pic>
              <p:nvPicPr>
                <p:cNvPr id="354" name="Ink 353">
                  <a:extLst>
                    <a:ext uri="{FF2B5EF4-FFF2-40B4-BE49-F238E27FC236}">
                      <a16:creationId xmlns:a16="http://schemas.microsoft.com/office/drawing/2014/main" id="{FC03F71D-1800-48AE-A6E4-78D76863B1E9}"/>
                    </a:ext>
                  </a:extLst>
                </p:cNvPr>
                <p:cNvPicPr/>
                <p:nvPr/>
              </p:nvPicPr>
              <p:blipFill>
                <a:blip r:embed="rId347"/>
                <a:stretch>
                  <a:fillRect/>
                </a:stretch>
              </p:blipFill>
              <p:spPr>
                <a:xfrm>
                  <a:off x="2671170" y="2477850"/>
                  <a:ext cx="110160" cy="155160"/>
                </a:xfrm>
                <a:prstGeom prst="rect">
                  <a:avLst/>
                </a:prstGeom>
              </p:spPr>
            </p:pic>
          </mc:Fallback>
        </mc:AlternateContent>
        <mc:AlternateContent xmlns:mc="http://schemas.openxmlformats.org/markup-compatibility/2006">
          <mc:Choice xmlns:p14="http://schemas.microsoft.com/office/powerpoint/2010/main" Requires="p14">
            <p:contentPart p14:bwMode="auto" r:id="rId348">
              <p14:nvContentPartPr>
                <p14:cNvPr id="355" name="Ink 354">
                  <a:extLst>
                    <a:ext uri="{FF2B5EF4-FFF2-40B4-BE49-F238E27FC236}">
                      <a16:creationId xmlns:a16="http://schemas.microsoft.com/office/drawing/2014/main" id="{1A459CF6-0440-4C9D-97EC-9171010A4E72}"/>
                    </a:ext>
                  </a:extLst>
                </p14:cNvPr>
                <p14:cNvContentPartPr/>
                <p14:nvPr/>
              </p14:nvContentPartPr>
              <p14:xfrm>
                <a:off x="2794290" y="2274810"/>
                <a:ext cx="70200" cy="405000"/>
              </p14:xfrm>
            </p:contentPart>
          </mc:Choice>
          <mc:Fallback>
            <p:pic>
              <p:nvPicPr>
                <p:cNvPr id="355" name="Ink 354">
                  <a:extLst>
                    <a:ext uri="{FF2B5EF4-FFF2-40B4-BE49-F238E27FC236}">
                      <a16:creationId xmlns:a16="http://schemas.microsoft.com/office/drawing/2014/main" id="{1A459CF6-0440-4C9D-97EC-9171010A4E72}"/>
                    </a:ext>
                  </a:extLst>
                </p:cNvPr>
                <p:cNvPicPr/>
                <p:nvPr/>
              </p:nvPicPr>
              <p:blipFill>
                <a:blip r:embed="rId349"/>
                <a:stretch>
                  <a:fillRect/>
                </a:stretch>
              </p:blipFill>
              <p:spPr>
                <a:xfrm>
                  <a:off x="2785290" y="2266170"/>
                  <a:ext cx="87840" cy="422640"/>
                </a:xfrm>
                <a:prstGeom prst="rect">
                  <a:avLst/>
                </a:prstGeom>
              </p:spPr>
            </p:pic>
          </mc:Fallback>
        </mc:AlternateContent>
        <mc:AlternateContent xmlns:mc="http://schemas.openxmlformats.org/markup-compatibility/2006">
          <mc:Choice xmlns:p14="http://schemas.microsoft.com/office/powerpoint/2010/main" Requires="p14">
            <p:contentPart p14:bwMode="auto" r:id="rId350">
              <p14:nvContentPartPr>
                <p14:cNvPr id="357" name="Ink 356">
                  <a:extLst>
                    <a:ext uri="{FF2B5EF4-FFF2-40B4-BE49-F238E27FC236}">
                      <a16:creationId xmlns:a16="http://schemas.microsoft.com/office/drawing/2014/main" id="{08CF6CB6-54C0-439C-9DDC-92B2577416B5}"/>
                    </a:ext>
                  </a:extLst>
                </p14:cNvPr>
                <p14:cNvContentPartPr/>
                <p14:nvPr/>
              </p14:nvContentPartPr>
              <p14:xfrm>
                <a:off x="2926410" y="2318370"/>
                <a:ext cx="38880" cy="55800"/>
              </p14:xfrm>
            </p:contentPart>
          </mc:Choice>
          <mc:Fallback>
            <p:pic>
              <p:nvPicPr>
                <p:cNvPr id="357" name="Ink 356">
                  <a:extLst>
                    <a:ext uri="{FF2B5EF4-FFF2-40B4-BE49-F238E27FC236}">
                      <a16:creationId xmlns:a16="http://schemas.microsoft.com/office/drawing/2014/main" id="{08CF6CB6-54C0-439C-9DDC-92B2577416B5}"/>
                    </a:ext>
                  </a:extLst>
                </p:cNvPr>
                <p:cNvPicPr/>
                <p:nvPr/>
              </p:nvPicPr>
              <p:blipFill>
                <a:blip r:embed="rId351"/>
                <a:stretch>
                  <a:fillRect/>
                </a:stretch>
              </p:blipFill>
              <p:spPr>
                <a:xfrm>
                  <a:off x="2917410" y="2309730"/>
                  <a:ext cx="56520" cy="73440"/>
                </a:xfrm>
                <a:prstGeom prst="rect">
                  <a:avLst/>
                </a:prstGeom>
              </p:spPr>
            </p:pic>
          </mc:Fallback>
        </mc:AlternateContent>
        <mc:AlternateContent xmlns:mc="http://schemas.openxmlformats.org/markup-compatibility/2006">
          <mc:Choice xmlns:p14="http://schemas.microsoft.com/office/powerpoint/2010/main" Requires="p14">
            <p:contentPart p14:bwMode="auto" r:id="rId352">
              <p14:nvContentPartPr>
                <p14:cNvPr id="358" name="Ink 357">
                  <a:extLst>
                    <a:ext uri="{FF2B5EF4-FFF2-40B4-BE49-F238E27FC236}">
                      <a16:creationId xmlns:a16="http://schemas.microsoft.com/office/drawing/2014/main" id="{8D14B6C3-4CAF-4FE9-AA0A-80F85A099671}"/>
                    </a:ext>
                  </a:extLst>
                </p14:cNvPr>
                <p14:cNvContentPartPr/>
                <p14:nvPr/>
              </p14:nvContentPartPr>
              <p14:xfrm>
                <a:off x="2919930" y="2250330"/>
                <a:ext cx="21240" cy="12240"/>
              </p14:xfrm>
            </p:contentPart>
          </mc:Choice>
          <mc:Fallback>
            <p:pic>
              <p:nvPicPr>
                <p:cNvPr id="358" name="Ink 357">
                  <a:extLst>
                    <a:ext uri="{FF2B5EF4-FFF2-40B4-BE49-F238E27FC236}">
                      <a16:creationId xmlns:a16="http://schemas.microsoft.com/office/drawing/2014/main" id="{8D14B6C3-4CAF-4FE9-AA0A-80F85A099671}"/>
                    </a:ext>
                  </a:extLst>
                </p:cNvPr>
                <p:cNvPicPr/>
                <p:nvPr/>
              </p:nvPicPr>
              <p:blipFill>
                <a:blip r:embed="rId353"/>
                <a:stretch>
                  <a:fillRect/>
                </a:stretch>
              </p:blipFill>
              <p:spPr>
                <a:xfrm>
                  <a:off x="2911290" y="2241330"/>
                  <a:ext cx="38880" cy="29880"/>
                </a:xfrm>
                <a:prstGeom prst="rect">
                  <a:avLst/>
                </a:prstGeom>
              </p:spPr>
            </p:pic>
          </mc:Fallback>
        </mc:AlternateContent>
        <mc:AlternateContent xmlns:mc="http://schemas.openxmlformats.org/markup-compatibility/2006">
          <mc:Choice xmlns:p14="http://schemas.microsoft.com/office/powerpoint/2010/main" Requires="p14">
            <p:contentPart p14:bwMode="auto" r:id="rId354">
              <p14:nvContentPartPr>
                <p14:cNvPr id="359" name="Ink 358">
                  <a:extLst>
                    <a:ext uri="{FF2B5EF4-FFF2-40B4-BE49-F238E27FC236}">
                      <a16:creationId xmlns:a16="http://schemas.microsoft.com/office/drawing/2014/main" id="{7F4B52A3-135C-4219-84AF-32B4846F7DCC}"/>
                    </a:ext>
                  </a:extLst>
                </p14:cNvPr>
                <p14:cNvContentPartPr/>
                <p14:nvPr/>
              </p14:nvContentPartPr>
              <p14:xfrm>
                <a:off x="3080130" y="2417010"/>
                <a:ext cx="27720" cy="142920"/>
              </p14:xfrm>
            </p:contentPart>
          </mc:Choice>
          <mc:Fallback>
            <p:pic>
              <p:nvPicPr>
                <p:cNvPr id="359" name="Ink 358">
                  <a:extLst>
                    <a:ext uri="{FF2B5EF4-FFF2-40B4-BE49-F238E27FC236}">
                      <a16:creationId xmlns:a16="http://schemas.microsoft.com/office/drawing/2014/main" id="{7F4B52A3-135C-4219-84AF-32B4846F7DCC}"/>
                    </a:ext>
                  </a:extLst>
                </p:cNvPr>
                <p:cNvPicPr/>
                <p:nvPr/>
              </p:nvPicPr>
              <p:blipFill>
                <a:blip r:embed="rId355"/>
                <a:stretch>
                  <a:fillRect/>
                </a:stretch>
              </p:blipFill>
              <p:spPr>
                <a:xfrm>
                  <a:off x="3071130" y="2408370"/>
                  <a:ext cx="45360" cy="160560"/>
                </a:xfrm>
                <a:prstGeom prst="rect">
                  <a:avLst/>
                </a:prstGeom>
              </p:spPr>
            </p:pic>
          </mc:Fallback>
        </mc:AlternateContent>
        <mc:AlternateContent xmlns:mc="http://schemas.openxmlformats.org/markup-compatibility/2006">
          <mc:Choice xmlns:p14="http://schemas.microsoft.com/office/powerpoint/2010/main" Requires="p14">
            <p:contentPart p14:bwMode="auto" r:id="rId356">
              <p14:nvContentPartPr>
                <p14:cNvPr id="360" name="Ink 359">
                  <a:extLst>
                    <a:ext uri="{FF2B5EF4-FFF2-40B4-BE49-F238E27FC236}">
                      <a16:creationId xmlns:a16="http://schemas.microsoft.com/office/drawing/2014/main" id="{778C20E8-6340-448F-B8D3-51A35933BA47}"/>
                    </a:ext>
                  </a:extLst>
                </p14:cNvPr>
                <p14:cNvContentPartPr/>
                <p14:nvPr/>
              </p14:nvContentPartPr>
              <p14:xfrm>
                <a:off x="3165090" y="2454810"/>
                <a:ext cx="142920" cy="93600"/>
              </p14:xfrm>
            </p:contentPart>
          </mc:Choice>
          <mc:Fallback>
            <p:pic>
              <p:nvPicPr>
                <p:cNvPr id="360" name="Ink 359">
                  <a:extLst>
                    <a:ext uri="{FF2B5EF4-FFF2-40B4-BE49-F238E27FC236}">
                      <a16:creationId xmlns:a16="http://schemas.microsoft.com/office/drawing/2014/main" id="{778C20E8-6340-448F-B8D3-51A35933BA47}"/>
                    </a:ext>
                  </a:extLst>
                </p:cNvPr>
                <p:cNvPicPr/>
                <p:nvPr/>
              </p:nvPicPr>
              <p:blipFill>
                <a:blip r:embed="rId357"/>
                <a:stretch>
                  <a:fillRect/>
                </a:stretch>
              </p:blipFill>
              <p:spPr>
                <a:xfrm>
                  <a:off x="3156450" y="2446170"/>
                  <a:ext cx="160560" cy="111240"/>
                </a:xfrm>
                <a:prstGeom prst="rect">
                  <a:avLst/>
                </a:prstGeom>
              </p:spPr>
            </p:pic>
          </mc:Fallback>
        </mc:AlternateContent>
        <mc:AlternateContent xmlns:mc="http://schemas.openxmlformats.org/markup-compatibility/2006">
          <mc:Choice xmlns:p14="http://schemas.microsoft.com/office/powerpoint/2010/main" Requires="p14">
            <p:contentPart p14:bwMode="auto" r:id="rId358">
              <p14:nvContentPartPr>
                <p14:cNvPr id="362" name="Ink 361">
                  <a:extLst>
                    <a:ext uri="{FF2B5EF4-FFF2-40B4-BE49-F238E27FC236}">
                      <a16:creationId xmlns:a16="http://schemas.microsoft.com/office/drawing/2014/main" id="{36F59959-2B3E-426E-85AC-8B1C873D59F1}"/>
                    </a:ext>
                  </a:extLst>
                </p14:cNvPr>
                <p14:cNvContentPartPr/>
                <p14:nvPr/>
              </p14:nvContentPartPr>
              <p14:xfrm>
                <a:off x="3411690" y="2409090"/>
                <a:ext cx="93240" cy="149400"/>
              </p14:xfrm>
            </p:contentPart>
          </mc:Choice>
          <mc:Fallback>
            <p:pic>
              <p:nvPicPr>
                <p:cNvPr id="362" name="Ink 361">
                  <a:extLst>
                    <a:ext uri="{FF2B5EF4-FFF2-40B4-BE49-F238E27FC236}">
                      <a16:creationId xmlns:a16="http://schemas.microsoft.com/office/drawing/2014/main" id="{36F59959-2B3E-426E-85AC-8B1C873D59F1}"/>
                    </a:ext>
                  </a:extLst>
                </p:cNvPr>
                <p:cNvPicPr/>
                <p:nvPr/>
              </p:nvPicPr>
              <p:blipFill>
                <a:blip r:embed="rId359"/>
                <a:stretch>
                  <a:fillRect/>
                </a:stretch>
              </p:blipFill>
              <p:spPr>
                <a:xfrm>
                  <a:off x="3402690" y="2400450"/>
                  <a:ext cx="110880" cy="167040"/>
                </a:xfrm>
                <a:prstGeom prst="rect">
                  <a:avLst/>
                </a:prstGeom>
              </p:spPr>
            </p:pic>
          </mc:Fallback>
        </mc:AlternateContent>
        <mc:AlternateContent xmlns:mc="http://schemas.openxmlformats.org/markup-compatibility/2006">
          <mc:Choice xmlns:p14="http://schemas.microsoft.com/office/powerpoint/2010/main" Requires="p14">
            <p:contentPart p14:bwMode="auto" r:id="rId360">
              <p14:nvContentPartPr>
                <p14:cNvPr id="363" name="Ink 362">
                  <a:extLst>
                    <a:ext uri="{FF2B5EF4-FFF2-40B4-BE49-F238E27FC236}">
                      <a16:creationId xmlns:a16="http://schemas.microsoft.com/office/drawing/2014/main" id="{E69E1B07-01D3-4318-B7E4-F3D8DFC4671E}"/>
                    </a:ext>
                  </a:extLst>
                </p14:cNvPr>
                <p14:cNvContentPartPr/>
                <p14:nvPr/>
              </p14:nvContentPartPr>
              <p14:xfrm>
                <a:off x="3592410" y="2395410"/>
                <a:ext cx="121680" cy="160920"/>
              </p14:xfrm>
            </p:contentPart>
          </mc:Choice>
          <mc:Fallback>
            <p:pic>
              <p:nvPicPr>
                <p:cNvPr id="363" name="Ink 362">
                  <a:extLst>
                    <a:ext uri="{FF2B5EF4-FFF2-40B4-BE49-F238E27FC236}">
                      <a16:creationId xmlns:a16="http://schemas.microsoft.com/office/drawing/2014/main" id="{E69E1B07-01D3-4318-B7E4-F3D8DFC4671E}"/>
                    </a:ext>
                  </a:extLst>
                </p:cNvPr>
                <p:cNvPicPr/>
                <p:nvPr/>
              </p:nvPicPr>
              <p:blipFill>
                <a:blip r:embed="rId361"/>
                <a:stretch>
                  <a:fillRect/>
                </a:stretch>
              </p:blipFill>
              <p:spPr>
                <a:xfrm>
                  <a:off x="3583410" y="2386410"/>
                  <a:ext cx="139320" cy="178560"/>
                </a:xfrm>
                <a:prstGeom prst="rect">
                  <a:avLst/>
                </a:prstGeom>
              </p:spPr>
            </p:pic>
          </mc:Fallback>
        </mc:AlternateContent>
        <mc:AlternateContent xmlns:mc="http://schemas.openxmlformats.org/markup-compatibility/2006">
          <mc:Choice xmlns:p14="http://schemas.microsoft.com/office/powerpoint/2010/main" Requires="p14">
            <p:contentPart p14:bwMode="auto" r:id="rId362">
              <p14:nvContentPartPr>
                <p14:cNvPr id="364" name="Ink 363">
                  <a:extLst>
                    <a:ext uri="{FF2B5EF4-FFF2-40B4-BE49-F238E27FC236}">
                      <a16:creationId xmlns:a16="http://schemas.microsoft.com/office/drawing/2014/main" id="{9617CBEB-3ABF-43B6-B6F8-2F5A538A4784}"/>
                    </a:ext>
                  </a:extLst>
                </p14:cNvPr>
                <p14:cNvContentPartPr/>
                <p14:nvPr/>
              </p14:nvContentPartPr>
              <p14:xfrm>
                <a:off x="3747570" y="2429610"/>
                <a:ext cx="73440" cy="110880"/>
              </p14:xfrm>
            </p:contentPart>
          </mc:Choice>
          <mc:Fallback>
            <p:pic>
              <p:nvPicPr>
                <p:cNvPr id="364" name="Ink 363">
                  <a:extLst>
                    <a:ext uri="{FF2B5EF4-FFF2-40B4-BE49-F238E27FC236}">
                      <a16:creationId xmlns:a16="http://schemas.microsoft.com/office/drawing/2014/main" id="{9617CBEB-3ABF-43B6-B6F8-2F5A538A4784}"/>
                    </a:ext>
                  </a:extLst>
                </p:cNvPr>
                <p:cNvPicPr/>
                <p:nvPr/>
              </p:nvPicPr>
              <p:blipFill>
                <a:blip r:embed="rId363"/>
                <a:stretch>
                  <a:fillRect/>
                </a:stretch>
              </p:blipFill>
              <p:spPr>
                <a:xfrm>
                  <a:off x="3738930" y="2420970"/>
                  <a:ext cx="91080" cy="128520"/>
                </a:xfrm>
                <a:prstGeom prst="rect">
                  <a:avLst/>
                </a:prstGeom>
              </p:spPr>
            </p:pic>
          </mc:Fallback>
        </mc:AlternateContent>
        <mc:AlternateContent xmlns:mc="http://schemas.openxmlformats.org/markup-compatibility/2006">
          <mc:Choice xmlns:p14="http://schemas.microsoft.com/office/powerpoint/2010/main" Requires="p14">
            <p:contentPart p14:bwMode="auto" r:id="rId364">
              <p14:nvContentPartPr>
                <p14:cNvPr id="366" name="Ink 365">
                  <a:extLst>
                    <a:ext uri="{FF2B5EF4-FFF2-40B4-BE49-F238E27FC236}">
                      <a16:creationId xmlns:a16="http://schemas.microsoft.com/office/drawing/2014/main" id="{9453A349-DF06-4455-95DD-1EC4578BD76C}"/>
                    </a:ext>
                  </a:extLst>
                </p14:cNvPr>
                <p14:cNvContentPartPr/>
                <p14:nvPr/>
              </p14:nvContentPartPr>
              <p14:xfrm>
                <a:off x="3984090" y="2343570"/>
                <a:ext cx="7560" cy="252360"/>
              </p14:xfrm>
            </p:contentPart>
          </mc:Choice>
          <mc:Fallback>
            <p:pic>
              <p:nvPicPr>
                <p:cNvPr id="366" name="Ink 365">
                  <a:extLst>
                    <a:ext uri="{FF2B5EF4-FFF2-40B4-BE49-F238E27FC236}">
                      <a16:creationId xmlns:a16="http://schemas.microsoft.com/office/drawing/2014/main" id="{9453A349-DF06-4455-95DD-1EC4578BD76C}"/>
                    </a:ext>
                  </a:extLst>
                </p:cNvPr>
                <p:cNvPicPr/>
                <p:nvPr/>
              </p:nvPicPr>
              <p:blipFill>
                <a:blip r:embed="rId365"/>
                <a:stretch>
                  <a:fillRect/>
                </a:stretch>
              </p:blipFill>
              <p:spPr>
                <a:xfrm>
                  <a:off x="3975090" y="2334930"/>
                  <a:ext cx="25200" cy="270000"/>
                </a:xfrm>
                <a:prstGeom prst="rect">
                  <a:avLst/>
                </a:prstGeom>
              </p:spPr>
            </p:pic>
          </mc:Fallback>
        </mc:AlternateContent>
        <mc:AlternateContent xmlns:mc="http://schemas.openxmlformats.org/markup-compatibility/2006">
          <mc:Choice xmlns:p14="http://schemas.microsoft.com/office/powerpoint/2010/main" Requires="p14">
            <p:contentPart p14:bwMode="auto" r:id="rId366">
              <p14:nvContentPartPr>
                <p14:cNvPr id="376" name="Ink 375">
                  <a:extLst>
                    <a:ext uri="{FF2B5EF4-FFF2-40B4-BE49-F238E27FC236}">
                      <a16:creationId xmlns:a16="http://schemas.microsoft.com/office/drawing/2014/main" id="{369E9321-0817-44F3-81E6-551F0302D52C}"/>
                    </a:ext>
                  </a:extLst>
                </p14:cNvPr>
                <p14:cNvContentPartPr/>
                <p14:nvPr/>
              </p14:nvContentPartPr>
              <p14:xfrm>
                <a:off x="4246890" y="2379930"/>
                <a:ext cx="173160" cy="149040"/>
              </p14:xfrm>
            </p:contentPart>
          </mc:Choice>
          <mc:Fallback>
            <p:pic>
              <p:nvPicPr>
                <p:cNvPr id="376" name="Ink 375">
                  <a:extLst>
                    <a:ext uri="{FF2B5EF4-FFF2-40B4-BE49-F238E27FC236}">
                      <a16:creationId xmlns:a16="http://schemas.microsoft.com/office/drawing/2014/main" id="{369E9321-0817-44F3-81E6-551F0302D52C}"/>
                    </a:ext>
                  </a:extLst>
                </p:cNvPr>
                <p:cNvPicPr/>
                <p:nvPr/>
              </p:nvPicPr>
              <p:blipFill>
                <a:blip r:embed="rId367"/>
                <a:stretch>
                  <a:fillRect/>
                </a:stretch>
              </p:blipFill>
              <p:spPr>
                <a:xfrm>
                  <a:off x="4238250" y="2370930"/>
                  <a:ext cx="190800" cy="166680"/>
                </a:xfrm>
                <a:prstGeom prst="rect">
                  <a:avLst/>
                </a:prstGeom>
              </p:spPr>
            </p:pic>
          </mc:Fallback>
        </mc:AlternateContent>
        <mc:AlternateContent xmlns:mc="http://schemas.openxmlformats.org/markup-compatibility/2006">
          <mc:Choice xmlns:p14="http://schemas.microsoft.com/office/powerpoint/2010/main" Requires="p14">
            <p:contentPart p14:bwMode="auto" r:id="rId368">
              <p14:nvContentPartPr>
                <p14:cNvPr id="377" name="Ink 376">
                  <a:extLst>
                    <a:ext uri="{FF2B5EF4-FFF2-40B4-BE49-F238E27FC236}">
                      <a16:creationId xmlns:a16="http://schemas.microsoft.com/office/drawing/2014/main" id="{9D394DFB-DFF7-4D91-9603-4809EAF6DF43}"/>
                    </a:ext>
                  </a:extLst>
                </p14:cNvPr>
                <p14:cNvContentPartPr/>
                <p14:nvPr/>
              </p14:nvContentPartPr>
              <p14:xfrm>
                <a:off x="4307370" y="2369130"/>
                <a:ext cx="76680" cy="177480"/>
              </p14:xfrm>
            </p:contentPart>
          </mc:Choice>
          <mc:Fallback>
            <p:pic>
              <p:nvPicPr>
                <p:cNvPr id="377" name="Ink 376">
                  <a:extLst>
                    <a:ext uri="{FF2B5EF4-FFF2-40B4-BE49-F238E27FC236}">
                      <a16:creationId xmlns:a16="http://schemas.microsoft.com/office/drawing/2014/main" id="{9D394DFB-DFF7-4D91-9603-4809EAF6DF43}"/>
                    </a:ext>
                  </a:extLst>
                </p:cNvPr>
                <p:cNvPicPr/>
                <p:nvPr/>
              </p:nvPicPr>
              <p:blipFill>
                <a:blip r:embed="rId369"/>
                <a:stretch>
                  <a:fillRect/>
                </a:stretch>
              </p:blipFill>
              <p:spPr>
                <a:xfrm>
                  <a:off x="4298730" y="2360130"/>
                  <a:ext cx="94320" cy="195120"/>
                </a:xfrm>
                <a:prstGeom prst="rect">
                  <a:avLst/>
                </a:prstGeom>
              </p:spPr>
            </p:pic>
          </mc:Fallback>
        </mc:AlternateContent>
        <mc:AlternateContent xmlns:mc="http://schemas.openxmlformats.org/markup-compatibility/2006">
          <mc:Choice xmlns:p14="http://schemas.microsoft.com/office/powerpoint/2010/main" Requires="p14">
            <p:contentPart p14:bwMode="auto" r:id="rId370">
              <p14:nvContentPartPr>
                <p14:cNvPr id="378" name="Ink 377">
                  <a:extLst>
                    <a:ext uri="{FF2B5EF4-FFF2-40B4-BE49-F238E27FC236}">
                      <a16:creationId xmlns:a16="http://schemas.microsoft.com/office/drawing/2014/main" id="{9DA838C3-2534-43F0-AF6A-19C66B060B47}"/>
                    </a:ext>
                  </a:extLst>
                </p14:cNvPr>
                <p14:cNvContentPartPr/>
                <p14:nvPr/>
              </p14:nvContentPartPr>
              <p14:xfrm>
                <a:off x="4497090" y="2513130"/>
                <a:ext cx="79200" cy="255240"/>
              </p14:xfrm>
            </p:contentPart>
          </mc:Choice>
          <mc:Fallback>
            <p:pic>
              <p:nvPicPr>
                <p:cNvPr id="378" name="Ink 377">
                  <a:extLst>
                    <a:ext uri="{FF2B5EF4-FFF2-40B4-BE49-F238E27FC236}">
                      <a16:creationId xmlns:a16="http://schemas.microsoft.com/office/drawing/2014/main" id="{9DA838C3-2534-43F0-AF6A-19C66B060B47}"/>
                    </a:ext>
                  </a:extLst>
                </p:cNvPr>
                <p:cNvPicPr/>
                <p:nvPr/>
              </p:nvPicPr>
              <p:blipFill>
                <a:blip r:embed="rId371"/>
                <a:stretch>
                  <a:fillRect/>
                </a:stretch>
              </p:blipFill>
              <p:spPr>
                <a:xfrm>
                  <a:off x="4488090" y="2504130"/>
                  <a:ext cx="96840" cy="272880"/>
                </a:xfrm>
                <a:prstGeom prst="rect">
                  <a:avLst/>
                </a:prstGeom>
              </p:spPr>
            </p:pic>
          </mc:Fallback>
        </mc:AlternateContent>
        <mc:AlternateContent xmlns:mc="http://schemas.openxmlformats.org/markup-compatibility/2006">
          <mc:Choice xmlns:p14="http://schemas.microsoft.com/office/powerpoint/2010/main" Requires="p14">
            <p:contentPart p14:bwMode="auto" r:id="rId372">
              <p14:nvContentPartPr>
                <p14:cNvPr id="379" name="Ink 378">
                  <a:extLst>
                    <a:ext uri="{FF2B5EF4-FFF2-40B4-BE49-F238E27FC236}">
                      <a16:creationId xmlns:a16="http://schemas.microsoft.com/office/drawing/2014/main" id="{3DE314E8-D17B-490B-8421-B6165C0483F3}"/>
                    </a:ext>
                  </a:extLst>
                </p14:cNvPr>
                <p14:cNvContentPartPr/>
                <p14:nvPr/>
              </p14:nvContentPartPr>
              <p14:xfrm>
                <a:off x="4680330" y="2279130"/>
                <a:ext cx="75960" cy="417240"/>
              </p14:xfrm>
            </p:contentPart>
          </mc:Choice>
          <mc:Fallback>
            <p:pic>
              <p:nvPicPr>
                <p:cNvPr id="379" name="Ink 378">
                  <a:extLst>
                    <a:ext uri="{FF2B5EF4-FFF2-40B4-BE49-F238E27FC236}">
                      <a16:creationId xmlns:a16="http://schemas.microsoft.com/office/drawing/2014/main" id="{3DE314E8-D17B-490B-8421-B6165C0483F3}"/>
                    </a:ext>
                  </a:extLst>
                </p:cNvPr>
                <p:cNvPicPr/>
                <p:nvPr/>
              </p:nvPicPr>
              <p:blipFill>
                <a:blip r:embed="rId373"/>
                <a:stretch>
                  <a:fillRect/>
                </a:stretch>
              </p:blipFill>
              <p:spPr>
                <a:xfrm>
                  <a:off x="4671690" y="2270490"/>
                  <a:ext cx="93600" cy="434880"/>
                </a:xfrm>
                <a:prstGeom prst="rect">
                  <a:avLst/>
                </a:prstGeom>
              </p:spPr>
            </p:pic>
          </mc:Fallback>
        </mc:AlternateContent>
        <mc:AlternateContent xmlns:mc="http://schemas.openxmlformats.org/markup-compatibility/2006">
          <mc:Choice xmlns:p14="http://schemas.microsoft.com/office/powerpoint/2010/main" Requires="p14">
            <p:contentPart p14:bwMode="auto" r:id="rId374">
              <p14:nvContentPartPr>
                <p14:cNvPr id="386" name="Ink 385">
                  <a:extLst>
                    <a:ext uri="{FF2B5EF4-FFF2-40B4-BE49-F238E27FC236}">
                      <a16:creationId xmlns:a16="http://schemas.microsoft.com/office/drawing/2014/main" id="{DE3AE014-5C29-4950-916C-B817A6826B07}"/>
                    </a:ext>
                  </a:extLst>
                </p14:cNvPr>
                <p14:cNvContentPartPr/>
                <p14:nvPr/>
              </p14:nvContentPartPr>
              <p14:xfrm>
                <a:off x="4150410" y="2276250"/>
                <a:ext cx="117720" cy="381960"/>
              </p14:xfrm>
            </p:contentPart>
          </mc:Choice>
          <mc:Fallback>
            <p:pic>
              <p:nvPicPr>
                <p:cNvPr id="386" name="Ink 385">
                  <a:extLst>
                    <a:ext uri="{FF2B5EF4-FFF2-40B4-BE49-F238E27FC236}">
                      <a16:creationId xmlns:a16="http://schemas.microsoft.com/office/drawing/2014/main" id="{DE3AE014-5C29-4950-916C-B817A6826B07}"/>
                    </a:ext>
                  </a:extLst>
                </p:cNvPr>
                <p:cNvPicPr/>
                <p:nvPr/>
              </p:nvPicPr>
              <p:blipFill>
                <a:blip r:embed="rId375"/>
                <a:stretch>
                  <a:fillRect/>
                </a:stretch>
              </p:blipFill>
              <p:spPr>
                <a:xfrm>
                  <a:off x="4141410" y="2267250"/>
                  <a:ext cx="135360" cy="399600"/>
                </a:xfrm>
                <a:prstGeom prst="rect">
                  <a:avLst/>
                </a:prstGeom>
              </p:spPr>
            </p:pic>
          </mc:Fallback>
        </mc:AlternateContent>
        <mc:AlternateContent xmlns:mc="http://schemas.openxmlformats.org/markup-compatibility/2006">
          <mc:Choice xmlns:p14="http://schemas.microsoft.com/office/powerpoint/2010/main" Requires="p14">
            <p:contentPart p14:bwMode="auto" r:id="rId376">
              <p14:nvContentPartPr>
                <p14:cNvPr id="397" name="Ink 396">
                  <a:extLst>
                    <a:ext uri="{FF2B5EF4-FFF2-40B4-BE49-F238E27FC236}">
                      <a16:creationId xmlns:a16="http://schemas.microsoft.com/office/drawing/2014/main" id="{77A99802-8CAD-4D0B-971D-746B4533E77F}"/>
                    </a:ext>
                  </a:extLst>
                </p14:cNvPr>
                <p14:cNvContentPartPr/>
                <p14:nvPr/>
              </p14:nvContentPartPr>
              <p14:xfrm>
                <a:off x="4811730" y="2293170"/>
                <a:ext cx="68400" cy="65160"/>
              </p14:xfrm>
            </p:contentPart>
          </mc:Choice>
          <mc:Fallback>
            <p:pic>
              <p:nvPicPr>
                <p:cNvPr id="397" name="Ink 396">
                  <a:extLst>
                    <a:ext uri="{FF2B5EF4-FFF2-40B4-BE49-F238E27FC236}">
                      <a16:creationId xmlns:a16="http://schemas.microsoft.com/office/drawing/2014/main" id="{77A99802-8CAD-4D0B-971D-746B4533E77F}"/>
                    </a:ext>
                  </a:extLst>
                </p:cNvPr>
                <p:cNvPicPr/>
                <p:nvPr/>
              </p:nvPicPr>
              <p:blipFill>
                <a:blip r:embed="rId377"/>
                <a:stretch>
                  <a:fillRect/>
                </a:stretch>
              </p:blipFill>
              <p:spPr>
                <a:xfrm>
                  <a:off x="4803090" y="2284170"/>
                  <a:ext cx="86040" cy="82800"/>
                </a:xfrm>
                <a:prstGeom prst="rect">
                  <a:avLst/>
                </a:prstGeom>
              </p:spPr>
            </p:pic>
          </mc:Fallback>
        </mc:AlternateContent>
        <mc:AlternateContent xmlns:mc="http://schemas.openxmlformats.org/markup-compatibility/2006">
          <mc:Choice xmlns:p14="http://schemas.microsoft.com/office/powerpoint/2010/main" Requires="p14">
            <p:contentPart p14:bwMode="auto" r:id="rId378">
              <p14:nvContentPartPr>
                <p14:cNvPr id="406" name="Ink 405">
                  <a:extLst>
                    <a:ext uri="{FF2B5EF4-FFF2-40B4-BE49-F238E27FC236}">
                      <a16:creationId xmlns:a16="http://schemas.microsoft.com/office/drawing/2014/main" id="{EBA6CF40-A5F6-4F28-B242-04318F0E2F2F}"/>
                    </a:ext>
                  </a:extLst>
                </p14:cNvPr>
                <p14:cNvContentPartPr/>
                <p14:nvPr/>
              </p14:nvContentPartPr>
              <p14:xfrm>
                <a:off x="4813170" y="2209290"/>
                <a:ext cx="14400" cy="12240"/>
              </p14:xfrm>
            </p:contentPart>
          </mc:Choice>
          <mc:Fallback>
            <p:pic>
              <p:nvPicPr>
                <p:cNvPr id="406" name="Ink 405">
                  <a:extLst>
                    <a:ext uri="{FF2B5EF4-FFF2-40B4-BE49-F238E27FC236}">
                      <a16:creationId xmlns:a16="http://schemas.microsoft.com/office/drawing/2014/main" id="{EBA6CF40-A5F6-4F28-B242-04318F0E2F2F}"/>
                    </a:ext>
                  </a:extLst>
                </p:cNvPr>
                <p:cNvPicPr/>
                <p:nvPr/>
              </p:nvPicPr>
              <p:blipFill>
                <a:blip r:embed="rId379"/>
                <a:stretch>
                  <a:fillRect/>
                </a:stretch>
              </p:blipFill>
              <p:spPr>
                <a:xfrm>
                  <a:off x="4804170" y="2200290"/>
                  <a:ext cx="32040" cy="29880"/>
                </a:xfrm>
                <a:prstGeom prst="rect">
                  <a:avLst/>
                </a:prstGeom>
              </p:spPr>
            </p:pic>
          </mc:Fallback>
        </mc:AlternateContent>
        <mc:AlternateContent xmlns:mc="http://schemas.openxmlformats.org/markup-compatibility/2006">
          <mc:Choice xmlns:p14="http://schemas.microsoft.com/office/powerpoint/2010/main" Requires="p14">
            <p:contentPart p14:bwMode="auto" r:id="rId380">
              <p14:nvContentPartPr>
                <p14:cNvPr id="410" name="Ink 409">
                  <a:extLst>
                    <a:ext uri="{FF2B5EF4-FFF2-40B4-BE49-F238E27FC236}">
                      <a16:creationId xmlns:a16="http://schemas.microsoft.com/office/drawing/2014/main" id="{5E175F19-96BF-40BE-A07C-17AF1DC01C15}"/>
                    </a:ext>
                  </a:extLst>
                </p14:cNvPr>
                <p14:cNvContentPartPr/>
                <p14:nvPr/>
              </p14:nvContentPartPr>
              <p14:xfrm>
                <a:off x="5030610" y="2385690"/>
                <a:ext cx="12600" cy="179280"/>
              </p14:xfrm>
            </p:contentPart>
          </mc:Choice>
          <mc:Fallback>
            <p:pic>
              <p:nvPicPr>
                <p:cNvPr id="410" name="Ink 409">
                  <a:extLst>
                    <a:ext uri="{FF2B5EF4-FFF2-40B4-BE49-F238E27FC236}">
                      <a16:creationId xmlns:a16="http://schemas.microsoft.com/office/drawing/2014/main" id="{5E175F19-96BF-40BE-A07C-17AF1DC01C15}"/>
                    </a:ext>
                  </a:extLst>
                </p:cNvPr>
                <p:cNvPicPr/>
                <p:nvPr/>
              </p:nvPicPr>
              <p:blipFill>
                <a:blip r:embed="rId381"/>
                <a:stretch>
                  <a:fillRect/>
                </a:stretch>
              </p:blipFill>
              <p:spPr>
                <a:xfrm>
                  <a:off x="5021610" y="2376690"/>
                  <a:ext cx="30240" cy="196920"/>
                </a:xfrm>
                <a:prstGeom prst="rect">
                  <a:avLst/>
                </a:prstGeom>
              </p:spPr>
            </p:pic>
          </mc:Fallback>
        </mc:AlternateContent>
        <mc:AlternateContent xmlns:mc="http://schemas.openxmlformats.org/markup-compatibility/2006">
          <mc:Choice xmlns:p14="http://schemas.microsoft.com/office/powerpoint/2010/main" Requires="p14">
            <p:contentPart p14:bwMode="auto" r:id="rId382">
              <p14:nvContentPartPr>
                <p14:cNvPr id="411" name="Ink 410">
                  <a:extLst>
                    <a:ext uri="{FF2B5EF4-FFF2-40B4-BE49-F238E27FC236}">
                      <a16:creationId xmlns:a16="http://schemas.microsoft.com/office/drawing/2014/main" id="{02D8603E-CA21-41C2-BA10-26A76C2FCC4F}"/>
                    </a:ext>
                  </a:extLst>
                </p14:cNvPr>
                <p14:cNvContentPartPr/>
                <p14:nvPr/>
              </p14:nvContentPartPr>
              <p14:xfrm>
                <a:off x="5032050" y="2350410"/>
                <a:ext cx="176760" cy="7560"/>
              </p14:xfrm>
            </p:contentPart>
          </mc:Choice>
          <mc:Fallback>
            <p:pic>
              <p:nvPicPr>
                <p:cNvPr id="411" name="Ink 410">
                  <a:extLst>
                    <a:ext uri="{FF2B5EF4-FFF2-40B4-BE49-F238E27FC236}">
                      <a16:creationId xmlns:a16="http://schemas.microsoft.com/office/drawing/2014/main" id="{02D8603E-CA21-41C2-BA10-26A76C2FCC4F}"/>
                    </a:ext>
                  </a:extLst>
                </p:cNvPr>
                <p:cNvPicPr/>
                <p:nvPr/>
              </p:nvPicPr>
              <p:blipFill>
                <a:blip r:embed="rId383"/>
                <a:stretch>
                  <a:fillRect/>
                </a:stretch>
              </p:blipFill>
              <p:spPr>
                <a:xfrm>
                  <a:off x="5023050" y="2341770"/>
                  <a:ext cx="194400" cy="25200"/>
                </a:xfrm>
                <a:prstGeom prst="rect">
                  <a:avLst/>
                </a:prstGeom>
              </p:spPr>
            </p:pic>
          </mc:Fallback>
        </mc:AlternateContent>
        <mc:AlternateContent xmlns:mc="http://schemas.openxmlformats.org/markup-compatibility/2006">
          <mc:Choice xmlns:p14="http://schemas.microsoft.com/office/powerpoint/2010/main" Requires="p14">
            <p:contentPart p14:bwMode="auto" r:id="rId384">
              <p14:nvContentPartPr>
                <p14:cNvPr id="412" name="Ink 411">
                  <a:extLst>
                    <a:ext uri="{FF2B5EF4-FFF2-40B4-BE49-F238E27FC236}">
                      <a16:creationId xmlns:a16="http://schemas.microsoft.com/office/drawing/2014/main" id="{20C94EB6-21E2-4789-8F32-49E0CCA795EB}"/>
                    </a:ext>
                  </a:extLst>
                </p14:cNvPr>
                <p14:cNvContentPartPr/>
                <p14:nvPr/>
              </p14:nvContentPartPr>
              <p14:xfrm>
                <a:off x="5199450" y="2343210"/>
                <a:ext cx="63720" cy="233640"/>
              </p14:xfrm>
            </p:contentPart>
          </mc:Choice>
          <mc:Fallback>
            <p:pic>
              <p:nvPicPr>
                <p:cNvPr id="412" name="Ink 411">
                  <a:extLst>
                    <a:ext uri="{FF2B5EF4-FFF2-40B4-BE49-F238E27FC236}">
                      <a16:creationId xmlns:a16="http://schemas.microsoft.com/office/drawing/2014/main" id="{20C94EB6-21E2-4789-8F32-49E0CCA795EB}"/>
                    </a:ext>
                  </a:extLst>
                </p:cNvPr>
                <p:cNvPicPr/>
                <p:nvPr/>
              </p:nvPicPr>
              <p:blipFill>
                <a:blip r:embed="rId385"/>
                <a:stretch>
                  <a:fillRect/>
                </a:stretch>
              </p:blipFill>
              <p:spPr>
                <a:xfrm>
                  <a:off x="5190450" y="2334210"/>
                  <a:ext cx="81360" cy="251280"/>
                </a:xfrm>
                <a:prstGeom prst="rect">
                  <a:avLst/>
                </a:prstGeom>
              </p:spPr>
            </p:pic>
          </mc:Fallback>
        </mc:AlternateContent>
        <mc:AlternateContent xmlns:mc="http://schemas.openxmlformats.org/markup-compatibility/2006">
          <mc:Choice xmlns:p14="http://schemas.microsoft.com/office/powerpoint/2010/main" Requires="p14">
            <p:contentPart p14:bwMode="auto" r:id="rId386">
              <p14:nvContentPartPr>
                <p14:cNvPr id="415" name="Ink 414">
                  <a:extLst>
                    <a:ext uri="{FF2B5EF4-FFF2-40B4-BE49-F238E27FC236}">
                      <a16:creationId xmlns:a16="http://schemas.microsoft.com/office/drawing/2014/main" id="{67E6024B-15A7-4F9C-9D70-F51547C4213D}"/>
                    </a:ext>
                  </a:extLst>
                </p14:cNvPr>
                <p14:cNvContentPartPr/>
                <p14:nvPr/>
              </p14:nvContentPartPr>
              <p14:xfrm>
                <a:off x="5339130" y="2551290"/>
                <a:ext cx="59040" cy="190440"/>
              </p14:xfrm>
            </p:contentPart>
          </mc:Choice>
          <mc:Fallback>
            <p:pic>
              <p:nvPicPr>
                <p:cNvPr id="415" name="Ink 414">
                  <a:extLst>
                    <a:ext uri="{FF2B5EF4-FFF2-40B4-BE49-F238E27FC236}">
                      <a16:creationId xmlns:a16="http://schemas.microsoft.com/office/drawing/2014/main" id="{67E6024B-15A7-4F9C-9D70-F51547C4213D}"/>
                    </a:ext>
                  </a:extLst>
                </p:cNvPr>
                <p:cNvPicPr/>
                <p:nvPr/>
              </p:nvPicPr>
              <p:blipFill>
                <a:blip r:embed="rId387"/>
                <a:stretch>
                  <a:fillRect/>
                </a:stretch>
              </p:blipFill>
              <p:spPr>
                <a:xfrm>
                  <a:off x="5330490" y="2542650"/>
                  <a:ext cx="76680" cy="208080"/>
                </a:xfrm>
                <a:prstGeom prst="rect">
                  <a:avLst/>
                </a:prstGeom>
              </p:spPr>
            </p:pic>
          </mc:Fallback>
        </mc:AlternateContent>
        <mc:AlternateContent xmlns:mc="http://schemas.openxmlformats.org/markup-compatibility/2006">
          <mc:Choice xmlns:p14="http://schemas.microsoft.com/office/powerpoint/2010/main" Requires="p14">
            <p:contentPart p14:bwMode="auto" r:id="rId388">
              <p14:nvContentPartPr>
                <p14:cNvPr id="192" name="Ink 191">
                  <a:extLst>
                    <a:ext uri="{FF2B5EF4-FFF2-40B4-BE49-F238E27FC236}">
                      <a16:creationId xmlns:a16="http://schemas.microsoft.com/office/drawing/2014/main" id="{27533221-8EB2-4494-B82B-B76E8273B1E4}"/>
                    </a:ext>
                  </a:extLst>
                </p14:cNvPr>
                <p14:cNvContentPartPr/>
                <p14:nvPr/>
              </p14:nvContentPartPr>
              <p14:xfrm>
                <a:off x="5473410" y="2646330"/>
                <a:ext cx="39600" cy="59760"/>
              </p14:xfrm>
            </p:contentPart>
          </mc:Choice>
          <mc:Fallback>
            <p:pic>
              <p:nvPicPr>
                <p:cNvPr id="192" name="Ink 191">
                  <a:extLst>
                    <a:ext uri="{FF2B5EF4-FFF2-40B4-BE49-F238E27FC236}">
                      <a16:creationId xmlns:a16="http://schemas.microsoft.com/office/drawing/2014/main" id="{27533221-8EB2-4494-B82B-B76E8273B1E4}"/>
                    </a:ext>
                  </a:extLst>
                </p:cNvPr>
                <p:cNvPicPr/>
                <p:nvPr/>
              </p:nvPicPr>
              <p:blipFill>
                <a:blip r:embed="rId389"/>
                <a:stretch>
                  <a:fillRect/>
                </a:stretch>
              </p:blipFill>
              <p:spPr>
                <a:xfrm>
                  <a:off x="5464770" y="2637330"/>
                  <a:ext cx="57240" cy="77400"/>
                </a:xfrm>
                <a:prstGeom prst="rect">
                  <a:avLst/>
                </a:prstGeom>
              </p:spPr>
            </p:pic>
          </mc:Fallback>
        </mc:AlternateContent>
        <mc:AlternateContent xmlns:mc="http://schemas.openxmlformats.org/markup-compatibility/2006">
          <mc:Choice xmlns:p14="http://schemas.microsoft.com/office/powerpoint/2010/main" Requires="p14">
            <p:contentPart p14:bwMode="auto" r:id="rId390">
              <p14:nvContentPartPr>
                <p14:cNvPr id="193" name="Ink 192">
                  <a:extLst>
                    <a:ext uri="{FF2B5EF4-FFF2-40B4-BE49-F238E27FC236}">
                      <a16:creationId xmlns:a16="http://schemas.microsoft.com/office/drawing/2014/main" id="{5EF04E79-CE26-4B6A-AC4A-9003167990EB}"/>
                    </a:ext>
                  </a:extLst>
                </p14:cNvPr>
                <p14:cNvContentPartPr/>
                <p14:nvPr/>
              </p14:nvContentPartPr>
              <p14:xfrm>
                <a:off x="5486370" y="2594130"/>
                <a:ext cx="2880" cy="1800"/>
              </p14:xfrm>
            </p:contentPart>
          </mc:Choice>
          <mc:Fallback>
            <p:pic>
              <p:nvPicPr>
                <p:cNvPr id="193" name="Ink 192">
                  <a:extLst>
                    <a:ext uri="{FF2B5EF4-FFF2-40B4-BE49-F238E27FC236}">
                      <a16:creationId xmlns:a16="http://schemas.microsoft.com/office/drawing/2014/main" id="{5EF04E79-CE26-4B6A-AC4A-9003167990EB}"/>
                    </a:ext>
                  </a:extLst>
                </p:cNvPr>
                <p:cNvPicPr/>
                <p:nvPr/>
              </p:nvPicPr>
              <p:blipFill>
                <a:blip r:embed="rId15"/>
                <a:stretch>
                  <a:fillRect/>
                </a:stretch>
              </p:blipFill>
              <p:spPr>
                <a:xfrm>
                  <a:off x="5477370" y="2585130"/>
                  <a:ext cx="20520" cy="19440"/>
                </a:xfrm>
                <a:prstGeom prst="rect">
                  <a:avLst/>
                </a:prstGeom>
              </p:spPr>
            </p:pic>
          </mc:Fallback>
        </mc:AlternateContent>
        <mc:AlternateContent xmlns:mc="http://schemas.openxmlformats.org/markup-compatibility/2006">
          <mc:Choice xmlns:p14="http://schemas.microsoft.com/office/powerpoint/2010/main" Requires="p14">
            <p:contentPart p14:bwMode="auto" r:id="rId391">
              <p14:nvContentPartPr>
                <p14:cNvPr id="194" name="Ink 193">
                  <a:extLst>
                    <a:ext uri="{FF2B5EF4-FFF2-40B4-BE49-F238E27FC236}">
                      <a16:creationId xmlns:a16="http://schemas.microsoft.com/office/drawing/2014/main" id="{64BDF98A-166E-45DE-BF81-9B7479661DDB}"/>
                    </a:ext>
                  </a:extLst>
                </p14:cNvPr>
                <p14:cNvContentPartPr/>
                <p14:nvPr/>
              </p14:nvContentPartPr>
              <p14:xfrm>
                <a:off x="5350650" y="2194890"/>
                <a:ext cx="26640" cy="106920"/>
              </p14:xfrm>
            </p:contentPart>
          </mc:Choice>
          <mc:Fallback>
            <p:pic>
              <p:nvPicPr>
                <p:cNvPr id="194" name="Ink 193">
                  <a:extLst>
                    <a:ext uri="{FF2B5EF4-FFF2-40B4-BE49-F238E27FC236}">
                      <a16:creationId xmlns:a16="http://schemas.microsoft.com/office/drawing/2014/main" id="{64BDF98A-166E-45DE-BF81-9B7479661DDB}"/>
                    </a:ext>
                  </a:extLst>
                </p:cNvPr>
                <p:cNvPicPr/>
                <p:nvPr/>
              </p:nvPicPr>
              <p:blipFill>
                <a:blip r:embed="rId392"/>
                <a:stretch>
                  <a:fillRect/>
                </a:stretch>
              </p:blipFill>
              <p:spPr>
                <a:xfrm>
                  <a:off x="5342010" y="2185890"/>
                  <a:ext cx="44280" cy="124560"/>
                </a:xfrm>
                <a:prstGeom prst="rect">
                  <a:avLst/>
                </a:prstGeom>
              </p:spPr>
            </p:pic>
          </mc:Fallback>
        </mc:AlternateContent>
        <mc:AlternateContent xmlns:mc="http://schemas.openxmlformats.org/markup-compatibility/2006">
          <mc:Choice xmlns:p14="http://schemas.microsoft.com/office/powerpoint/2010/main" Requires="p14">
            <p:contentPart p14:bwMode="auto" r:id="rId393">
              <p14:nvContentPartPr>
                <p14:cNvPr id="195" name="Ink 194">
                  <a:extLst>
                    <a:ext uri="{FF2B5EF4-FFF2-40B4-BE49-F238E27FC236}">
                      <a16:creationId xmlns:a16="http://schemas.microsoft.com/office/drawing/2014/main" id="{DA9BED5B-D341-4E33-817B-5D5BFDB77D8D}"/>
                    </a:ext>
                  </a:extLst>
                </p14:cNvPr>
                <p14:cNvContentPartPr/>
                <p14:nvPr/>
              </p14:nvContentPartPr>
              <p14:xfrm>
                <a:off x="5291250" y="2291010"/>
                <a:ext cx="196560" cy="11520"/>
              </p14:xfrm>
            </p:contentPart>
          </mc:Choice>
          <mc:Fallback>
            <p:pic>
              <p:nvPicPr>
                <p:cNvPr id="195" name="Ink 194">
                  <a:extLst>
                    <a:ext uri="{FF2B5EF4-FFF2-40B4-BE49-F238E27FC236}">
                      <a16:creationId xmlns:a16="http://schemas.microsoft.com/office/drawing/2014/main" id="{DA9BED5B-D341-4E33-817B-5D5BFDB77D8D}"/>
                    </a:ext>
                  </a:extLst>
                </p:cNvPr>
                <p:cNvPicPr/>
                <p:nvPr/>
              </p:nvPicPr>
              <p:blipFill>
                <a:blip r:embed="rId394"/>
                <a:stretch>
                  <a:fillRect/>
                </a:stretch>
              </p:blipFill>
              <p:spPr>
                <a:xfrm>
                  <a:off x="5282610" y="2282010"/>
                  <a:ext cx="214200" cy="29160"/>
                </a:xfrm>
                <a:prstGeom prst="rect">
                  <a:avLst/>
                </a:prstGeom>
              </p:spPr>
            </p:pic>
          </mc:Fallback>
        </mc:AlternateContent>
        <mc:AlternateContent xmlns:mc="http://schemas.openxmlformats.org/markup-compatibility/2006">
          <mc:Choice xmlns:p14="http://schemas.microsoft.com/office/powerpoint/2010/main" Requires="p14">
            <p:contentPart p14:bwMode="auto" r:id="rId395">
              <p14:nvContentPartPr>
                <p14:cNvPr id="533" name="Ink 532">
                  <a:extLst>
                    <a:ext uri="{FF2B5EF4-FFF2-40B4-BE49-F238E27FC236}">
                      <a16:creationId xmlns:a16="http://schemas.microsoft.com/office/drawing/2014/main" id="{C627A545-E056-422C-9376-026C9E5EA7BB}"/>
                    </a:ext>
                  </a:extLst>
                </p14:cNvPr>
                <p14:cNvContentPartPr/>
                <p14:nvPr/>
              </p14:nvContentPartPr>
              <p14:xfrm>
                <a:off x="1681530" y="2409090"/>
                <a:ext cx="5040" cy="154800"/>
              </p14:xfrm>
            </p:contentPart>
          </mc:Choice>
          <mc:Fallback>
            <p:pic>
              <p:nvPicPr>
                <p:cNvPr id="533" name="Ink 532">
                  <a:extLst>
                    <a:ext uri="{FF2B5EF4-FFF2-40B4-BE49-F238E27FC236}">
                      <a16:creationId xmlns:a16="http://schemas.microsoft.com/office/drawing/2014/main" id="{C627A545-E056-422C-9376-026C9E5EA7BB}"/>
                    </a:ext>
                  </a:extLst>
                </p:cNvPr>
                <p:cNvPicPr/>
                <p:nvPr/>
              </p:nvPicPr>
              <p:blipFill>
                <a:blip r:embed="rId396"/>
                <a:stretch>
                  <a:fillRect/>
                </a:stretch>
              </p:blipFill>
              <p:spPr>
                <a:xfrm>
                  <a:off x="1672890" y="2400450"/>
                  <a:ext cx="22680" cy="172440"/>
                </a:xfrm>
                <a:prstGeom prst="rect">
                  <a:avLst/>
                </a:prstGeom>
              </p:spPr>
            </p:pic>
          </mc:Fallback>
        </mc:AlternateContent>
        <mc:AlternateContent xmlns:mc="http://schemas.openxmlformats.org/markup-compatibility/2006">
          <mc:Choice xmlns:p14="http://schemas.microsoft.com/office/powerpoint/2010/main" Requires="p14">
            <p:contentPart p14:bwMode="auto" r:id="rId397">
              <p14:nvContentPartPr>
                <p14:cNvPr id="534" name="Ink 533">
                  <a:extLst>
                    <a:ext uri="{FF2B5EF4-FFF2-40B4-BE49-F238E27FC236}">
                      <a16:creationId xmlns:a16="http://schemas.microsoft.com/office/drawing/2014/main" id="{55254B6B-468A-4608-BE1F-0650B2CB0B78}"/>
                    </a:ext>
                  </a:extLst>
                </p14:cNvPr>
                <p14:cNvContentPartPr/>
                <p14:nvPr/>
              </p14:nvContentPartPr>
              <p14:xfrm>
                <a:off x="1669650" y="2388570"/>
                <a:ext cx="184320" cy="23760"/>
              </p14:xfrm>
            </p:contentPart>
          </mc:Choice>
          <mc:Fallback>
            <p:pic>
              <p:nvPicPr>
                <p:cNvPr id="534" name="Ink 533">
                  <a:extLst>
                    <a:ext uri="{FF2B5EF4-FFF2-40B4-BE49-F238E27FC236}">
                      <a16:creationId xmlns:a16="http://schemas.microsoft.com/office/drawing/2014/main" id="{55254B6B-468A-4608-BE1F-0650B2CB0B78}"/>
                    </a:ext>
                  </a:extLst>
                </p:cNvPr>
                <p:cNvPicPr/>
                <p:nvPr/>
              </p:nvPicPr>
              <p:blipFill>
                <a:blip r:embed="rId398"/>
                <a:stretch>
                  <a:fillRect/>
                </a:stretch>
              </p:blipFill>
              <p:spPr>
                <a:xfrm>
                  <a:off x="1661010" y="2379930"/>
                  <a:ext cx="201960" cy="41400"/>
                </a:xfrm>
                <a:prstGeom prst="rect">
                  <a:avLst/>
                </a:prstGeom>
              </p:spPr>
            </p:pic>
          </mc:Fallback>
        </mc:AlternateContent>
        <mc:AlternateContent xmlns:mc="http://schemas.openxmlformats.org/markup-compatibility/2006">
          <mc:Choice xmlns:p14="http://schemas.microsoft.com/office/powerpoint/2010/main" Requires="p14">
            <p:contentPart p14:bwMode="auto" r:id="rId399">
              <p14:nvContentPartPr>
                <p14:cNvPr id="535" name="Ink 534">
                  <a:extLst>
                    <a:ext uri="{FF2B5EF4-FFF2-40B4-BE49-F238E27FC236}">
                      <a16:creationId xmlns:a16="http://schemas.microsoft.com/office/drawing/2014/main" id="{DFCCF5F1-9171-47BD-BC15-99F26177F0DE}"/>
                    </a:ext>
                  </a:extLst>
                </p14:cNvPr>
                <p14:cNvContentPartPr/>
                <p14:nvPr/>
              </p14:nvContentPartPr>
              <p14:xfrm>
                <a:off x="1857210" y="2396130"/>
                <a:ext cx="32040" cy="193320"/>
              </p14:xfrm>
            </p:contentPart>
          </mc:Choice>
          <mc:Fallback>
            <p:pic>
              <p:nvPicPr>
                <p:cNvPr id="535" name="Ink 534">
                  <a:extLst>
                    <a:ext uri="{FF2B5EF4-FFF2-40B4-BE49-F238E27FC236}">
                      <a16:creationId xmlns:a16="http://schemas.microsoft.com/office/drawing/2014/main" id="{DFCCF5F1-9171-47BD-BC15-99F26177F0DE}"/>
                    </a:ext>
                  </a:extLst>
                </p:cNvPr>
                <p:cNvPicPr/>
                <p:nvPr/>
              </p:nvPicPr>
              <p:blipFill>
                <a:blip r:embed="rId400"/>
                <a:stretch>
                  <a:fillRect/>
                </a:stretch>
              </p:blipFill>
              <p:spPr>
                <a:xfrm>
                  <a:off x="1848210" y="2387490"/>
                  <a:ext cx="49680" cy="210960"/>
                </a:xfrm>
                <a:prstGeom prst="rect">
                  <a:avLst/>
                </a:prstGeom>
              </p:spPr>
            </p:pic>
          </mc:Fallback>
        </mc:AlternateContent>
        <mc:AlternateContent xmlns:mc="http://schemas.openxmlformats.org/markup-compatibility/2006">
          <mc:Choice xmlns:p14="http://schemas.microsoft.com/office/powerpoint/2010/main" Requires="p14">
            <p:contentPart p14:bwMode="auto" r:id="rId401">
              <p14:nvContentPartPr>
                <p14:cNvPr id="536" name="Ink 535">
                  <a:extLst>
                    <a:ext uri="{FF2B5EF4-FFF2-40B4-BE49-F238E27FC236}">
                      <a16:creationId xmlns:a16="http://schemas.microsoft.com/office/drawing/2014/main" id="{C934EE2F-35E2-4E9F-BF8D-BC3658D261B5}"/>
                    </a:ext>
                  </a:extLst>
                </p14:cNvPr>
                <p14:cNvContentPartPr/>
                <p14:nvPr/>
              </p14:nvContentPartPr>
              <p14:xfrm>
                <a:off x="1945770" y="2505570"/>
                <a:ext cx="83160" cy="138240"/>
              </p14:xfrm>
            </p:contentPart>
          </mc:Choice>
          <mc:Fallback>
            <p:pic>
              <p:nvPicPr>
                <p:cNvPr id="536" name="Ink 535">
                  <a:extLst>
                    <a:ext uri="{FF2B5EF4-FFF2-40B4-BE49-F238E27FC236}">
                      <a16:creationId xmlns:a16="http://schemas.microsoft.com/office/drawing/2014/main" id="{C934EE2F-35E2-4E9F-BF8D-BC3658D261B5}"/>
                    </a:ext>
                  </a:extLst>
                </p:cNvPr>
                <p:cNvPicPr/>
                <p:nvPr/>
              </p:nvPicPr>
              <p:blipFill>
                <a:blip r:embed="rId402"/>
                <a:stretch>
                  <a:fillRect/>
                </a:stretch>
              </p:blipFill>
              <p:spPr>
                <a:xfrm>
                  <a:off x="1936770" y="2496570"/>
                  <a:ext cx="100800" cy="155880"/>
                </a:xfrm>
                <a:prstGeom prst="rect">
                  <a:avLst/>
                </a:prstGeom>
              </p:spPr>
            </p:pic>
          </mc:Fallback>
        </mc:AlternateContent>
        <mc:AlternateContent xmlns:mc="http://schemas.openxmlformats.org/markup-compatibility/2006">
          <mc:Choice xmlns:p14="http://schemas.microsoft.com/office/powerpoint/2010/main" Requires="p14">
            <p:contentPart p14:bwMode="auto" r:id="rId403">
              <p14:nvContentPartPr>
                <p14:cNvPr id="537" name="Ink 536">
                  <a:extLst>
                    <a:ext uri="{FF2B5EF4-FFF2-40B4-BE49-F238E27FC236}">
                      <a16:creationId xmlns:a16="http://schemas.microsoft.com/office/drawing/2014/main" id="{3A16A85B-3747-4E50-B1CA-77C013226CE8}"/>
                    </a:ext>
                  </a:extLst>
                </p14:cNvPr>
                <p14:cNvContentPartPr/>
                <p14:nvPr/>
              </p14:nvContentPartPr>
              <p14:xfrm>
                <a:off x="2100210" y="2633010"/>
                <a:ext cx="40680" cy="55800"/>
              </p14:xfrm>
            </p:contentPart>
          </mc:Choice>
          <mc:Fallback>
            <p:pic>
              <p:nvPicPr>
                <p:cNvPr id="537" name="Ink 536">
                  <a:extLst>
                    <a:ext uri="{FF2B5EF4-FFF2-40B4-BE49-F238E27FC236}">
                      <a16:creationId xmlns:a16="http://schemas.microsoft.com/office/drawing/2014/main" id="{3A16A85B-3747-4E50-B1CA-77C013226CE8}"/>
                    </a:ext>
                  </a:extLst>
                </p:cNvPr>
                <p:cNvPicPr/>
                <p:nvPr/>
              </p:nvPicPr>
              <p:blipFill>
                <a:blip r:embed="rId404"/>
                <a:stretch>
                  <a:fillRect/>
                </a:stretch>
              </p:blipFill>
              <p:spPr>
                <a:xfrm>
                  <a:off x="2091210" y="2624010"/>
                  <a:ext cx="58320" cy="73440"/>
                </a:xfrm>
                <a:prstGeom prst="rect">
                  <a:avLst/>
                </a:prstGeom>
              </p:spPr>
            </p:pic>
          </mc:Fallback>
        </mc:AlternateContent>
        <mc:AlternateContent xmlns:mc="http://schemas.openxmlformats.org/markup-compatibility/2006">
          <mc:Choice xmlns:p14="http://schemas.microsoft.com/office/powerpoint/2010/main" Requires="p14">
            <p:contentPart p14:bwMode="auto" r:id="rId405">
              <p14:nvContentPartPr>
                <p14:cNvPr id="538" name="Ink 537">
                  <a:extLst>
                    <a:ext uri="{FF2B5EF4-FFF2-40B4-BE49-F238E27FC236}">
                      <a16:creationId xmlns:a16="http://schemas.microsoft.com/office/drawing/2014/main" id="{BB366A33-7DFB-49E1-B5A6-78A08FB81E3A}"/>
                    </a:ext>
                  </a:extLst>
                </p14:cNvPr>
                <p14:cNvContentPartPr/>
                <p14:nvPr/>
              </p14:nvContentPartPr>
              <p14:xfrm>
                <a:off x="2115330" y="2580450"/>
                <a:ext cx="360" cy="360"/>
              </p14:xfrm>
            </p:contentPart>
          </mc:Choice>
          <mc:Fallback>
            <p:pic>
              <p:nvPicPr>
                <p:cNvPr id="538" name="Ink 537">
                  <a:extLst>
                    <a:ext uri="{FF2B5EF4-FFF2-40B4-BE49-F238E27FC236}">
                      <a16:creationId xmlns:a16="http://schemas.microsoft.com/office/drawing/2014/main" id="{BB366A33-7DFB-49E1-B5A6-78A08FB81E3A}"/>
                    </a:ext>
                  </a:extLst>
                </p:cNvPr>
                <p:cNvPicPr/>
                <p:nvPr/>
              </p:nvPicPr>
              <p:blipFill>
                <a:blip r:embed="rId15"/>
                <a:stretch>
                  <a:fillRect/>
                </a:stretch>
              </p:blipFill>
              <p:spPr>
                <a:xfrm>
                  <a:off x="2106330" y="2571450"/>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406">
              <p14:nvContentPartPr>
                <p14:cNvPr id="540" name="Ink 539">
                  <a:extLst>
                    <a:ext uri="{FF2B5EF4-FFF2-40B4-BE49-F238E27FC236}">
                      <a16:creationId xmlns:a16="http://schemas.microsoft.com/office/drawing/2014/main" id="{56B569FC-8B29-4B25-A72C-ABC3FE8F2FB1}"/>
                    </a:ext>
                  </a:extLst>
                </p14:cNvPr>
                <p14:cNvContentPartPr/>
                <p14:nvPr/>
              </p14:nvContentPartPr>
              <p14:xfrm>
                <a:off x="1995810" y="2267970"/>
                <a:ext cx="11160" cy="104400"/>
              </p14:xfrm>
            </p:contentPart>
          </mc:Choice>
          <mc:Fallback>
            <p:pic>
              <p:nvPicPr>
                <p:cNvPr id="540" name="Ink 539">
                  <a:extLst>
                    <a:ext uri="{FF2B5EF4-FFF2-40B4-BE49-F238E27FC236}">
                      <a16:creationId xmlns:a16="http://schemas.microsoft.com/office/drawing/2014/main" id="{56B569FC-8B29-4B25-A72C-ABC3FE8F2FB1}"/>
                    </a:ext>
                  </a:extLst>
                </p:cNvPr>
                <p:cNvPicPr/>
                <p:nvPr/>
              </p:nvPicPr>
              <p:blipFill>
                <a:blip r:embed="rId407"/>
                <a:stretch>
                  <a:fillRect/>
                </a:stretch>
              </p:blipFill>
              <p:spPr>
                <a:xfrm>
                  <a:off x="1987170" y="2258970"/>
                  <a:ext cx="28800" cy="122040"/>
                </a:xfrm>
                <a:prstGeom prst="rect">
                  <a:avLst/>
                </a:prstGeom>
              </p:spPr>
            </p:pic>
          </mc:Fallback>
        </mc:AlternateContent>
        <mc:AlternateContent xmlns:mc="http://schemas.openxmlformats.org/markup-compatibility/2006">
          <mc:Choice xmlns:p14="http://schemas.microsoft.com/office/powerpoint/2010/main" Requires="p14">
            <p:contentPart p14:bwMode="auto" r:id="rId408">
              <p14:nvContentPartPr>
                <p14:cNvPr id="541" name="Ink 540">
                  <a:extLst>
                    <a:ext uri="{FF2B5EF4-FFF2-40B4-BE49-F238E27FC236}">
                      <a16:creationId xmlns:a16="http://schemas.microsoft.com/office/drawing/2014/main" id="{D78B3635-7FD4-41C7-BF78-9737501C8EFE}"/>
                    </a:ext>
                  </a:extLst>
                </p14:cNvPr>
                <p14:cNvContentPartPr/>
                <p14:nvPr/>
              </p14:nvContentPartPr>
              <p14:xfrm>
                <a:off x="1932810" y="2367330"/>
                <a:ext cx="162360" cy="10440"/>
              </p14:xfrm>
            </p:contentPart>
          </mc:Choice>
          <mc:Fallback>
            <p:pic>
              <p:nvPicPr>
                <p:cNvPr id="541" name="Ink 540">
                  <a:extLst>
                    <a:ext uri="{FF2B5EF4-FFF2-40B4-BE49-F238E27FC236}">
                      <a16:creationId xmlns:a16="http://schemas.microsoft.com/office/drawing/2014/main" id="{D78B3635-7FD4-41C7-BF78-9737501C8EFE}"/>
                    </a:ext>
                  </a:extLst>
                </p:cNvPr>
                <p:cNvPicPr/>
                <p:nvPr/>
              </p:nvPicPr>
              <p:blipFill>
                <a:blip r:embed="rId409"/>
                <a:stretch>
                  <a:fillRect/>
                </a:stretch>
              </p:blipFill>
              <p:spPr>
                <a:xfrm>
                  <a:off x="1923810" y="2358330"/>
                  <a:ext cx="180000" cy="28080"/>
                </a:xfrm>
                <a:prstGeom prst="rect">
                  <a:avLst/>
                </a:prstGeom>
              </p:spPr>
            </p:pic>
          </mc:Fallback>
        </mc:AlternateContent>
        <mc:AlternateContent xmlns:mc="http://schemas.openxmlformats.org/markup-compatibility/2006">
          <mc:Choice xmlns:p14="http://schemas.microsoft.com/office/powerpoint/2010/main" Requires="p14">
            <p:contentPart p14:bwMode="auto" r:id="rId410">
              <p14:nvContentPartPr>
                <p14:cNvPr id="549" name="Ink 548">
                  <a:extLst>
                    <a:ext uri="{FF2B5EF4-FFF2-40B4-BE49-F238E27FC236}">
                      <a16:creationId xmlns:a16="http://schemas.microsoft.com/office/drawing/2014/main" id="{544E3100-30B6-4A1F-B6B9-64852C266E34}"/>
                    </a:ext>
                  </a:extLst>
                </p14:cNvPr>
                <p14:cNvContentPartPr/>
                <p14:nvPr/>
              </p14:nvContentPartPr>
              <p14:xfrm>
                <a:off x="1497930" y="2175450"/>
                <a:ext cx="203040" cy="1007640"/>
              </p14:xfrm>
            </p:contentPart>
          </mc:Choice>
          <mc:Fallback>
            <p:pic>
              <p:nvPicPr>
                <p:cNvPr id="549" name="Ink 548">
                  <a:extLst>
                    <a:ext uri="{FF2B5EF4-FFF2-40B4-BE49-F238E27FC236}">
                      <a16:creationId xmlns:a16="http://schemas.microsoft.com/office/drawing/2014/main" id="{544E3100-30B6-4A1F-B6B9-64852C266E34}"/>
                    </a:ext>
                  </a:extLst>
                </p:cNvPr>
                <p:cNvPicPr/>
                <p:nvPr/>
              </p:nvPicPr>
              <p:blipFill>
                <a:blip r:embed="rId411"/>
                <a:stretch>
                  <a:fillRect/>
                </a:stretch>
              </p:blipFill>
              <p:spPr>
                <a:xfrm>
                  <a:off x="1488930" y="2166450"/>
                  <a:ext cx="220680" cy="1025280"/>
                </a:xfrm>
                <a:prstGeom prst="rect">
                  <a:avLst/>
                </a:prstGeom>
              </p:spPr>
            </p:pic>
          </mc:Fallback>
        </mc:AlternateContent>
        <mc:AlternateContent xmlns:mc="http://schemas.openxmlformats.org/markup-compatibility/2006">
          <mc:Choice xmlns:p14="http://schemas.microsoft.com/office/powerpoint/2010/main" Requires="p14">
            <p:contentPart p14:bwMode="auto" r:id="rId412">
              <p14:nvContentPartPr>
                <p14:cNvPr id="551" name="Ink 550">
                  <a:extLst>
                    <a:ext uri="{FF2B5EF4-FFF2-40B4-BE49-F238E27FC236}">
                      <a16:creationId xmlns:a16="http://schemas.microsoft.com/office/drawing/2014/main" id="{D7BD5597-A533-4AE6-A133-CA318C43A5A4}"/>
                    </a:ext>
                  </a:extLst>
                </p14:cNvPr>
                <p14:cNvContentPartPr/>
                <p14:nvPr/>
              </p14:nvContentPartPr>
              <p14:xfrm>
                <a:off x="1710330" y="2733810"/>
                <a:ext cx="3802680" cy="81720"/>
              </p14:xfrm>
            </p:contentPart>
          </mc:Choice>
          <mc:Fallback>
            <p:pic>
              <p:nvPicPr>
                <p:cNvPr id="551" name="Ink 550">
                  <a:extLst>
                    <a:ext uri="{FF2B5EF4-FFF2-40B4-BE49-F238E27FC236}">
                      <a16:creationId xmlns:a16="http://schemas.microsoft.com/office/drawing/2014/main" id="{D7BD5597-A533-4AE6-A133-CA318C43A5A4}"/>
                    </a:ext>
                  </a:extLst>
                </p:cNvPr>
                <p:cNvPicPr/>
                <p:nvPr/>
              </p:nvPicPr>
              <p:blipFill>
                <a:blip r:embed="rId413"/>
                <a:stretch>
                  <a:fillRect/>
                </a:stretch>
              </p:blipFill>
              <p:spPr>
                <a:xfrm>
                  <a:off x="1701330" y="2724810"/>
                  <a:ext cx="3820320" cy="99360"/>
                </a:xfrm>
                <a:prstGeom prst="rect">
                  <a:avLst/>
                </a:prstGeom>
              </p:spPr>
            </p:pic>
          </mc:Fallback>
        </mc:AlternateContent>
        <mc:AlternateContent xmlns:mc="http://schemas.openxmlformats.org/markup-compatibility/2006">
          <mc:Choice xmlns:p14="http://schemas.microsoft.com/office/powerpoint/2010/main" Requires="p14">
            <p:contentPart p14:bwMode="auto" r:id="rId414">
              <p14:nvContentPartPr>
                <p14:cNvPr id="553" name="Ink 552">
                  <a:extLst>
                    <a:ext uri="{FF2B5EF4-FFF2-40B4-BE49-F238E27FC236}">
                      <a16:creationId xmlns:a16="http://schemas.microsoft.com/office/drawing/2014/main" id="{933E8287-372A-4000-9950-990ED542AEDC}"/>
                    </a:ext>
                  </a:extLst>
                </p14:cNvPr>
                <p14:cNvContentPartPr/>
                <p14:nvPr/>
              </p14:nvContentPartPr>
              <p14:xfrm>
                <a:off x="3016410" y="2876010"/>
                <a:ext cx="69120" cy="243720"/>
              </p14:xfrm>
            </p:contentPart>
          </mc:Choice>
          <mc:Fallback>
            <p:pic>
              <p:nvPicPr>
                <p:cNvPr id="553" name="Ink 552">
                  <a:extLst>
                    <a:ext uri="{FF2B5EF4-FFF2-40B4-BE49-F238E27FC236}">
                      <a16:creationId xmlns:a16="http://schemas.microsoft.com/office/drawing/2014/main" id="{933E8287-372A-4000-9950-990ED542AEDC}"/>
                    </a:ext>
                  </a:extLst>
                </p:cNvPr>
                <p:cNvPicPr/>
                <p:nvPr/>
              </p:nvPicPr>
              <p:blipFill>
                <a:blip r:embed="rId415"/>
                <a:stretch>
                  <a:fillRect/>
                </a:stretch>
              </p:blipFill>
              <p:spPr>
                <a:xfrm>
                  <a:off x="3007410" y="2867370"/>
                  <a:ext cx="86760" cy="261360"/>
                </a:xfrm>
                <a:prstGeom prst="rect">
                  <a:avLst/>
                </a:prstGeom>
              </p:spPr>
            </p:pic>
          </mc:Fallback>
        </mc:AlternateContent>
        <mc:AlternateContent xmlns:mc="http://schemas.openxmlformats.org/markup-compatibility/2006">
          <mc:Choice xmlns:p14="http://schemas.microsoft.com/office/powerpoint/2010/main" Requires="p14">
            <p:contentPart p14:bwMode="auto" r:id="rId416">
              <p14:nvContentPartPr>
                <p14:cNvPr id="554" name="Ink 553">
                  <a:extLst>
                    <a:ext uri="{FF2B5EF4-FFF2-40B4-BE49-F238E27FC236}">
                      <a16:creationId xmlns:a16="http://schemas.microsoft.com/office/drawing/2014/main" id="{4F86A824-1A66-4774-90A5-49960A0BE301}"/>
                    </a:ext>
                  </a:extLst>
                </p14:cNvPr>
                <p14:cNvContentPartPr/>
                <p14:nvPr/>
              </p14:nvContentPartPr>
              <p14:xfrm>
                <a:off x="3085530" y="2834250"/>
                <a:ext cx="631800" cy="22680"/>
              </p14:xfrm>
            </p:contentPart>
          </mc:Choice>
          <mc:Fallback>
            <p:pic>
              <p:nvPicPr>
                <p:cNvPr id="554" name="Ink 553">
                  <a:extLst>
                    <a:ext uri="{FF2B5EF4-FFF2-40B4-BE49-F238E27FC236}">
                      <a16:creationId xmlns:a16="http://schemas.microsoft.com/office/drawing/2014/main" id="{4F86A824-1A66-4774-90A5-49960A0BE301}"/>
                    </a:ext>
                  </a:extLst>
                </p:cNvPr>
                <p:cNvPicPr/>
                <p:nvPr/>
              </p:nvPicPr>
              <p:blipFill>
                <a:blip r:embed="rId417"/>
                <a:stretch>
                  <a:fillRect/>
                </a:stretch>
              </p:blipFill>
              <p:spPr>
                <a:xfrm>
                  <a:off x="3076530" y="2825250"/>
                  <a:ext cx="649440" cy="40320"/>
                </a:xfrm>
                <a:prstGeom prst="rect">
                  <a:avLst/>
                </a:prstGeom>
              </p:spPr>
            </p:pic>
          </mc:Fallback>
        </mc:AlternateContent>
        <mc:AlternateContent xmlns:mc="http://schemas.openxmlformats.org/markup-compatibility/2006">
          <mc:Choice xmlns:p14="http://schemas.microsoft.com/office/powerpoint/2010/main" Requires="p14">
            <p:contentPart p14:bwMode="auto" r:id="rId418">
              <p14:nvContentPartPr>
                <p14:cNvPr id="555" name="Ink 554">
                  <a:extLst>
                    <a:ext uri="{FF2B5EF4-FFF2-40B4-BE49-F238E27FC236}">
                      <a16:creationId xmlns:a16="http://schemas.microsoft.com/office/drawing/2014/main" id="{6D38B350-3290-4792-8118-7FC6D5D3B45D}"/>
                    </a:ext>
                  </a:extLst>
                </p14:cNvPr>
                <p14:cNvContentPartPr/>
                <p14:nvPr/>
              </p14:nvContentPartPr>
              <p14:xfrm>
                <a:off x="3155010" y="2915610"/>
                <a:ext cx="98280" cy="154800"/>
              </p14:xfrm>
            </p:contentPart>
          </mc:Choice>
          <mc:Fallback>
            <p:pic>
              <p:nvPicPr>
                <p:cNvPr id="555" name="Ink 554">
                  <a:extLst>
                    <a:ext uri="{FF2B5EF4-FFF2-40B4-BE49-F238E27FC236}">
                      <a16:creationId xmlns:a16="http://schemas.microsoft.com/office/drawing/2014/main" id="{6D38B350-3290-4792-8118-7FC6D5D3B45D}"/>
                    </a:ext>
                  </a:extLst>
                </p:cNvPr>
                <p:cNvPicPr/>
                <p:nvPr/>
              </p:nvPicPr>
              <p:blipFill>
                <a:blip r:embed="rId419"/>
                <a:stretch>
                  <a:fillRect/>
                </a:stretch>
              </p:blipFill>
              <p:spPr>
                <a:xfrm>
                  <a:off x="3146370" y="2906610"/>
                  <a:ext cx="115920" cy="172440"/>
                </a:xfrm>
                <a:prstGeom prst="rect">
                  <a:avLst/>
                </a:prstGeom>
              </p:spPr>
            </p:pic>
          </mc:Fallback>
        </mc:AlternateContent>
        <mc:AlternateContent xmlns:mc="http://schemas.openxmlformats.org/markup-compatibility/2006">
          <mc:Choice xmlns:p14="http://schemas.microsoft.com/office/powerpoint/2010/main" Requires="p14">
            <p:contentPart p14:bwMode="auto" r:id="rId420">
              <p14:nvContentPartPr>
                <p14:cNvPr id="556" name="Ink 555">
                  <a:extLst>
                    <a:ext uri="{FF2B5EF4-FFF2-40B4-BE49-F238E27FC236}">
                      <a16:creationId xmlns:a16="http://schemas.microsoft.com/office/drawing/2014/main" id="{EFB51B40-A8B7-45F8-B9AB-C75ADB5A50DA}"/>
                    </a:ext>
                  </a:extLst>
                </p14:cNvPr>
                <p14:cNvContentPartPr/>
                <p14:nvPr/>
              </p14:nvContentPartPr>
              <p14:xfrm>
                <a:off x="3293250" y="3000930"/>
                <a:ext cx="78120" cy="108360"/>
              </p14:xfrm>
            </p:contentPart>
          </mc:Choice>
          <mc:Fallback>
            <p:pic>
              <p:nvPicPr>
                <p:cNvPr id="556" name="Ink 555">
                  <a:extLst>
                    <a:ext uri="{FF2B5EF4-FFF2-40B4-BE49-F238E27FC236}">
                      <a16:creationId xmlns:a16="http://schemas.microsoft.com/office/drawing/2014/main" id="{EFB51B40-A8B7-45F8-B9AB-C75ADB5A50DA}"/>
                    </a:ext>
                  </a:extLst>
                </p:cNvPr>
                <p:cNvPicPr/>
                <p:nvPr/>
              </p:nvPicPr>
              <p:blipFill>
                <a:blip r:embed="rId421"/>
                <a:stretch>
                  <a:fillRect/>
                </a:stretch>
              </p:blipFill>
              <p:spPr>
                <a:xfrm>
                  <a:off x="3284610" y="2991930"/>
                  <a:ext cx="95760" cy="126000"/>
                </a:xfrm>
                <a:prstGeom prst="rect">
                  <a:avLst/>
                </a:prstGeom>
              </p:spPr>
            </p:pic>
          </mc:Fallback>
        </mc:AlternateContent>
        <mc:AlternateContent xmlns:mc="http://schemas.openxmlformats.org/markup-compatibility/2006">
          <mc:Choice xmlns:p14="http://schemas.microsoft.com/office/powerpoint/2010/main" Requires="p14">
            <p:contentPart p14:bwMode="auto" r:id="rId422">
              <p14:nvContentPartPr>
                <p14:cNvPr id="557" name="Ink 556">
                  <a:extLst>
                    <a:ext uri="{FF2B5EF4-FFF2-40B4-BE49-F238E27FC236}">
                      <a16:creationId xmlns:a16="http://schemas.microsoft.com/office/drawing/2014/main" id="{04EAC652-ADB6-416F-8FA5-AD52AF0947B9}"/>
                    </a:ext>
                  </a:extLst>
                </p14:cNvPr>
                <p14:cNvContentPartPr/>
                <p14:nvPr/>
              </p14:nvContentPartPr>
              <p14:xfrm>
                <a:off x="3440490" y="3040890"/>
                <a:ext cx="36000" cy="114840"/>
              </p14:xfrm>
            </p:contentPart>
          </mc:Choice>
          <mc:Fallback>
            <p:pic>
              <p:nvPicPr>
                <p:cNvPr id="557" name="Ink 556">
                  <a:extLst>
                    <a:ext uri="{FF2B5EF4-FFF2-40B4-BE49-F238E27FC236}">
                      <a16:creationId xmlns:a16="http://schemas.microsoft.com/office/drawing/2014/main" id="{04EAC652-ADB6-416F-8FA5-AD52AF0947B9}"/>
                    </a:ext>
                  </a:extLst>
                </p:cNvPr>
                <p:cNvPicPr/>
                <p:nvPr/>
              </p:nvPicPr>
              <p:blipFill>
                <a:blip r:embed="rId423"/>
                <a:stretch>
                  <a:fillRect/>
                </a:stretch>
              </p:blipFill>
              <p:spPr>
                <a:xfrm>
                  <a:off x="3431850" y="3031890"/>
                  <a:ext cx="53640" cy="132480"/>
                </a:xfrm>
                <a:prstGeom prst="rect">
                  <a:avLst/>
                </a:prstGeom>
              </p:spPr>
            </p:pic>
          </mc:Fallback>
        </mc:AlternateContent>
        <mc:AlternateContent xmlns:mc="http://schemas.openxmlformats.org/markup-compatibility/2006">
          <mc:Choice xmlns:p14="http://schemas.microsoft.com/office/powerpoint/2010/main" Requires="p14">
            <p:contentPart p14:bwMode="auto" r:id="rId424">
              <p14:nvContentPartPr>
                <p14:cNvPr id="558" name="Ink 557">
                  <a:extLst>
                    <a:ext uri="{FF2B5EF4-FFF2-40B4-BE49-F238E27FC236}">
                      <a16:creationId xmlns:a16="http://schemas.microsoft.com/office/drawing/2014/main" id="{A2E7BB74-1779-49A0-956B-4AC083F8BC42}"/>
                    </a:ext>
                  </a:extLst>
                </p14:cNvPr>
                <p14:cNvContentPartPr/>
                <p14:nvPr/>
              </p14:nvContentPartPr>
              <p14:xfrm>
                <a:off x="3547410" y="2947650"/>
                <a:ext cx="75600" cy="144360"/>
              </p14:xfrm>
            </p:contentPart>
          </mc:Choice>
          <mc:Fallback>
            <p:pic>
              <p:nvPicPr>
                <p:cNvPr id="558" name="Ink 557">
                  <a:extLst>
                    <a:ext uri="{FF2B5EF4-FFF2-40B4-BE49-F238E27FC236}">
                      <a16:creationId xmlns:a16="http://schemas.microsoft.com/office/drawing/2014/main" id="{A2E7BB74-1779-49A0-956B-4AC083F8BC42}"/>
                    </a:ext>
                  </a:extLst>
                </p:cNvPr>
                <p:cNvPicPr/>
                <p:nvPr/>
              </p:nvPicPr>
              <p:blipFill>
                <a:blip r:embed="rId425"/>
                <a:stretch>
                  <a:fillRect/>
                </a:stretch>
              </p:blipFill>
              <p:spPr>
                <a:xfrm>
                  <a:off x="3538410" y="2938650"/>
                  <a:ext cx="93240" cy="162000"/>
                </a:xfrm>
                <a:prstGeom prst="rect">
                  <a:avLst/>
                </a:prstGeom>
              </p:spPr>
            </p:pic>
          </mc:Fallback>
        </mc:AlternateContent>
        <mc:AlternateContent xmlns:mc="http://schemas.openxmlformats.org/markup-compatibility/2006">
          <mc:Choice xmlns:p14="http://schemas.microsoft.com/office/powerpoint/2010/main" Requires="p14">
            <p:contentPart p14:bwMode="auto" r:id="rId426">
              <p14:nvContentPartPr>
                <p14:cNvPr id="559" name="Ink 558">
                  <a:extLst>
                    <a:ext uri="{FF2B5EF4-FFF2-40B4-BE49-F238E27FC236}">
                      <a16:creationId xmlns:a16="http://schemas.microsoft.com/office/drawing/2014/main" id="{530DAC67-709E-4F8A-898F-A33283EA41E2}"/>
                    </a:ext>
                  </a:extLst>
                </p14:cNvPr>
                <p14:cNvContentPartPr/>
                <p14:nvPr/>
              </p14:nvContentPartPr>
              <p14:xfrm>
                <a:off x="3691410" y="3035490"/>
                <a:ext cx="67680" cy="169560"/>
              </p14:xfrm>
            </p:contentPart>
          </mc:Choice>
          <mc:Fallback>
            <p:pic>
              <p:nvPicPr>
                <p:cNvPr id="559" name="Ink 558">
                  <a:extLst>
                    <a:ext uri="{FF2B5EF4-FFF2-40B4-BE49-F238E27FC236}">
                      <a16:creationId xmlns:a16="http://schemas.microsoft.com/office/drawing/2014/main" id="{530DAC67-709E-4F8A-898F-A33283EA41E2}"/>
                    </a:ext>
                  </a:extLst>
                </p:cNvPr>
                <p:cNvPicPr/>
                <p:nvPr/>
              </p:nvPicPr>
              <p:blipFill>
                <a:blip r:embed="rId427"/>
                <a:stretch>
                  <a:fillRect/>
                </a:stretch>
              </p:blipFill>
              <p:spPr>
                <a:xfrm>
                  <a:off x="3682410" y="3026850"/>
                  <a:ext cx="85320" cy="187200"/>
                </a:xfrm>
                <a:prstGeom prst="rect">
                  <a:avLst/>
                </a:prstGeom>
              </p:spPr>
            </p:pic>
          </mc:Fallback>
        </mc:AlternateContent>
        <mc:AlternateContent xmlns:mc="http://schemas.openxmlformats.org/markup-compatibility/2006">
          <mc:Choice xmlns:p14="http://schemas.microsoft.com/office/powerpoint/2010/main" Requires="p14">
            <p:contentPart p14:bwMode="auto" r:id="rId428">
              <p14:nvContentPartPr>
                <p14:cNvPr id="560" name="Ink 559">
                  <a:extLst>
                    <a:ext uri="{FF2B5EF4-FFF2-40B4-BE49-F238E27FC236}">
                      <a16:creationId xmlns:a16="http://schemas.microsoft.com/office/drawing/2014/main" id="{39EDEB1C-6286-48AF-B79F-7BCF830A1EE2}"/>
                    </a:ext>
                  </a:extLst>
                </p14:cNvPr>
                <p14:cNvContentPartPr/>
                <p14:nvPr/>
              </p14:nvContentPartPr>
              <p14:xfrm>
                <a:off x="3805530" y="3097050"/>
                <a:ext cx="41040" cy="57240"/>
              </p14:xfrm>
            </p:contentPart>
          </mc:Choice>
          <mc:Fallback>
            <p:pic>
              <p:nvPicPr>
                <p:cNvPr id="560" name="Ink 559">
                  <a:extLst>
                    <a:ext uri="{FF2B5EF4-FFF2-40B4-BE49-F238E27FC236}">
                      <a16:creationId xmlns:a16="http://schemas.microsoft.com/office/drawing/2014/main" id="{39EDEB1C-6286-48AF-B79F-7BCF830A1EE2}"/>
                    </a:ext>
                  </a:extLst>
                </p:cNvPr>
                <p:cNvPicPr/>
                <p:nvPr/>
              </p:nvPicPr>
              <p:blipFill>
                <a:blip r:embed="rId429"/>
                <a:stretch>
                  <a:fillRect/>
                </a:stretch>
              </p:blipFill>
              <p:spPr>
                <a:xfrm>
                  <a:off x="3796530" y="3088050"/>
                  <a:ext cx="58680" cy="74880"/>
                </a:xfrm>
                <a:prstGeom prst="rect">
                  <a:avLst/>
                </a:prstGeom>
              </p:spPr>
            </p:pic>
          </mc:Fallback>
        </mc:AlternateContent>
        <mc:AlternateContent xmlns:mc="http://schemas.openxmlformats.org/markup-compatibility/2006">
          <mc:Choice xmlns:p14="http://schemas.microsoft.com/office/powerpoint/2010/main" Requires="p14">
            <p:contentPart p14:bwMode="auto" r:id="rId430">
              <p14:nvContentPartPr>
                <p14:cNvPr id="561" name="Ink 560">
                  <a:extLst>
                    <a:ext uri="{FF2B5EF4-FFF2-40B4-BE49-F238E27FC236}">
                      <a16:creationId xmlns:a16="http://schemas.microsoft.com/office/drawing/2014/main" id="{B7E095A3-7222-496F-8993-000C0E2712D3}"/>
                    </a:ext>
                  </a:extLst>
                </p14:cNvPr>
                <p14:cNvContentPartPr/>
                <p14:nvPr/>
              </p14:nvContentPartPr>
              <p14:xfrm>
                <a:off x="3821010" y="3033690"/>
                <a:ext cx="2880" cy="5040"/>
              </p14:xfrm>
            </p:contentPart>
          </mc:Choice>
          <mc:Fallback>
            <p:pic>
              <p:nvPicPr>
                <p:cNvPr id="561" name="Ink 560">
                  <a:extLst>
                    <a:ext uri="{FF2B5EF4-FFF2-40B4-BE49-F238E27FC236}">
                      <a16:creationId xmlns:a16="http://schemas.microsoft.com/office/drawing/2014/main" id="{B7E095A3-7222-496F-8993-000C0E2712D3}"/>
                    </a:ext>
                  </a:extLst>
                </p:cNvPr>
                <p:cNvPicPr/>
                <p:nvPr/>
              </p:nvPicPr>
              <p:blipFill>
                <a:blip r:embed="rId431"/>
                <a:stretch>
                  <a:fillRect/>
                </a:stretch>
              </p:blipFill>
              <p:spPr>
                <a:xfrm>
                  <a:off x="3812010" y="3025050"/>
                  <a:ext cx="20520" cy="22680"/>
                </a:xfrm>
                <a:prstGeom prst="rect">
                  <a:avLst/>
                </a:prstGeom>
              </p:spPr>
            </p:pic>
          </mc:Fallback>
        </mc:AlternateContent>
      </p:grpSp>
      <p:grpSp>
        <p:nvGrpSpPr>
          <p:cNvPr id="997" name="Group 996">
            <a:extLst>
              <a:ext uri="{FF2B5EF4-FFF2-40B4-BE49-F238E27FC236}">
                <a16:creationId xmlns:a16="http://schemas.microsoft.com/office/drawing/2014/main" id="{C3304F92-DFFF-49B7-B5D8-4F75B63A708F}"/>
              </a:ext>
            </a:extLst>
          </p:cNvPr>
          <p:cNvGrpSpPr/>
          <p:nvPr/>
        </p:nvGrpSpPr>
        <p:grpSpPr>
          <a:xfrm>
            <a:off x="4540654" y="3958763"/>
            <a:ext cx="4210869" cy="260227"/>
            <a:chOff x="5200579" y="4349657"/>
            <a:chExt cx="5991635" cy="370276"/>
          </a:xfrm>
        </p:grpSpPr>
        <p:grpSp>
          <p:nvGrpSpPr>
            <p:cNvPr id="751" name="Group 750">
              <a:extLst>
                <a:ext uri="{FF2B5EF4-FFF2-40B4-BE49-F238E27FC236}">
                  <a16:creationId xmlns:a16="http://schemas.microsoft.com/office/drawing/2014/main" id="{E89CD330-BECB-4C8C-97E4-92B5DDE01638}"/>
                </a:ext>
              </a:extLst>
            </p:cNvPr>
            <p:cNvGrpSpPr/>
            <p:nvPr/>
          </p:nvGrpSpPr>
          <p:grpSpPr>
            <a:xfrm>
              <a:off x="5200579" y="4386017"/>
              <a:ext cx="239763" cy="210241"/>
              <a:chOff x="5200579" y="4386017"/>
              <a:chExt cx="239763" cy="210241"/>
            </a:xfrm>
          </p:grpSpPr>
          <mc:AlternateContent xmlns:mc="http://schemas.openxmlformats.org/markup-compatibility/2006">
            <mc:Choice xmlns:p14="http://schemas.microsoft.com/office/powerpoint/2010/main" Requires="p14">
              <p:contentPart p14:bwMode="auto" r:id="rId432">
                <p14:nvContentPartPr>
                  <p14:cNvPr id="748" name="Ink 747">
                    <a:extLst>
                      <a:ext uri="{FF2B5EF4-FFF2-40B4-BE49-F238E27FC236}">
                        <a16:creationId xmlns:a16="http://schemas.microsoft.com/office/drawing/2014/main" id="{2AD9DCE3-7D56-43BD-B9AA-BF7DD8ACD4F5}"/>
                      </a:ext>
                    </a:extLst>
                  </p14:cNvPr>
                  <p14:cNvContentPartPr/>
                  <p14:nvPr/>
                </p14:nvContentPartPr>
                <p14:xfrm>
                  <a:off x="5200579" y="4386017"/>
                  <a:ext cx="58320" cy="210241"/>
                </p14:xfrm>
              </p:contentPart>
            </mc:Choice>
            <mc:Fallback>
              <p:pic>
                <p:nvPicPr>
                  <p:cNvPr id="748" name="Ink 747">
                    <a:extLst>
                      <a:ext uri="{FF2B5EF4-FFF2-40B4-BE49-F238E27FC236}">
                        <a16:creationId xmlns:a16="http://schemas.microsoft.com/office/drawing/2014/main" id="{2AD9DCE3-7D56-43BD-B9AA-BF7DD8ACD4F5}"/>
                      </a:ext>
                    </a:extLst>
                  </p:cNvPr>
                  <p:cNvPicPr/>
                  <p:nvPr/>
                </p:nvPicPr>
                <p:blipFill>
                  <a:blip r:embed="rId433"/>
                  <a:stretch>
                    <a:fillRect/>
                  </a:stretch>
                </p:blipFill>
                <p:spPr>
                  <a:xfrm>
                    <a:off x="5187790" y="4373740"/>
                    <a:ext cx="83387" cy="235306"/>
                  </a:xfrm>
                  <a:prstGeom prst="rect">
                    <a:avLst/>
                  </a:prstGeom>
                </p:spPr>
              </p:pic>
            </mc:Fallback>
          </mc:AlternateContent>
          <mc:AlternateContent xmlns:mc="http://schemas.openxmlformats.org/markup-compatibility/2006">
            <mc:Choice xmlns:p14="http://schemas.microsoft.com/office/powerpoint/2010/main" Requires="p14">
              <p:contentPart p14:bwMode="auto" r:id="rId434">
                <p14:nvContentPartPr>
                  <p14:cNvPr id="749" name="Ink 748">
                    <a:extLst>
                      <a:ext uri="{FF2B5EF4-FFF2-40B4-BE49-F238E27FC236}">
                        <a16:creationId xmlns:a16="http://schemas.microsoft.com/office/drawing/2014/main" id="{1942508E-B371-406B-B411-F9FFF963952E}"/>
                      </a:ext>
                    </a:extLst>
                  </p14:cNvPr>
                  <p14:cNvContentPartPr/>
                  <p14:nvPr/>
                </p14:nvContentPartPr>
                <p14:xfrm>
                  <a:off x="5304617" y="4478176"/>
                  <a:ext cx="21240" cy="60480"/>
                </p14:xfrm>
              </p:contentPart>
            </mc:Choice>
            <mc:Fallback>
              <p:pic>
                <p:nvPicPr>
                  <p:cNvPr id="749" name="Ink 748">
                    <a:extLst>
                      <a:ext uri="{FF2B5EF4-FFF2-40B4-BE49-F238E27FC236}">
                        <a16:creationId xmlns:a16="http://schemas.microsoft.com/office/drawing/2014/main" id="{1942508E-B371-406B-B411-F9FFF963952E}"/>
                      </a:ext>
                    </a:extLst>
                  </p:cNvPr>
                  <p:cNvPicPr/>
                  <p:nvPr/>
                </p:nvPicPr>
                <p:blipFill>
                  <a:blip r:embed="rId435"/>
                  <a:stretch>
                    <a:fillRect/>
                  </a:stretch>
                </p:blipFill>
                <p:spPr>
                  <a:xfrm>
                    <a:off x="5291974" y="4465470"/>
                    <a:ext cx="46020" cy="85384"/>
                  </a:xfrm>
                  <a:prstGeom prst="rect">
                    <a:avLst/>
                  </a:prstGeom>
                </p:spPr>
              </p:pic>
            </mc:Fallback>
          </mc:AlternateContent>
          <mc:AlternateContent xmlns:mc="http://schemas.openxmlformats.org/markup-compatibility/2006">
            <mc:Choice xmlns:p14="http://schemas.microsoft.com/office/powerpoint/2010/main" Requires="p14">
              <p:contentPart p14:bwMode="auto" r:id="rId436">
                <p14:nvContentPartPr>
                  <p14:cNvPr id="750" name="Ink 749">
                    <a:extLst>
                      <a:ext uri="{FF2B5EF4-FFF2-40B4-BE49-F238E27FC236}">
                        <a16:creationId xmlns:a16="http://schemas.microsoft.com/office/drawing/2014/main" id="{5EE0637F-4DB7-46F6-B007-37ED31D7E5D6}"/>
                      </a:ext>
                    </a:extLst>
                  </p14:cNvPr>
                  <p14:cNvContentPartPr/>
                  <p14:nvPr/>
                </p14:nvContentPartPr>
                <p14:xfrm>
                  <a:off x="5283382" y="4438210"/>
                  <a:ext cx="156960" cy="93960"/>
                </p14:xfrm>
              </p:contentPart>
            </mc:Choice>
            <mc:Fallback>
              <p:pic>
                <p:nvPicPr>
                  <p:cNvPr id="750" name="Ink 749">
                    <a:extLst>
                      <a:ext uri="{FF2B5EF4-FFF2-40B4-BE49-F238E27FC236}">
                        <a16:creationId xmlns:a16="http://schemas.microsoft.com/office/drawing/2014/main" id="{5EE0637F-4DB7-46F6-B007-37ED31D7E5D6}"/>
                      </a:ext>
                    </a:extLst>
                  </p:cNvPr>
                  <p:cNvPicPr/>
                  <p:nvPr/>
                </p:nvPicPr>
                <p:blipFill>
                  <a:blip r:embed="rId437"/>
                  <a:stretch>
                    <a:fillRect/>
                  </a:stretch>
                </p:blipFill>
                <p:spPr>
                  <a:xfrm>
                    <a:off x="5271112" y="4425374"/>
                    <a:ext cx="182012" cy="119119"/>
                  </a:xfrm>
                  <a:prstGeom prst="rect">
                    <a:avLst/>
                  </a:prstGeom>
                </p:spPr>
              </p:pic>
            </mc:Fallback>
          </mc:AlternateContent>
        </p:grpSp>
        <p:grpSp>
          <p:nvGrpSpPr>
            <p:cNvPr id="784" name="Group 783">
              <a:extLst>
                <a:ext uri="{FF2B5EF4-FFF2-40B4-BE49-F238E27FC236}">
                  <a16:creationId xmlns:a16="http://schemas.microsoft.com/office/drawing/2014/main" id="{A8051845-7E2D-4088-9D44-27EC580236D0}"/>
                </a:ext>
              </a:extLst>
            </p:cNvPr>
            <p:cNvGrpSpPr/>
            <p:nvPr/>
          </p:nvGrpSpPr>
          <p:grpSpPr>
            <a:xfrm>
              <a:off x="5794584" y="4386736"/>
              <a:ext cx="256674" cy="138600"/>
              <a:chOff x="5794584" y="4386736"/>
              <a:chExt cx="256674" cy="138600"/>
            </a:xfrm>
          </p:grpSpPr>
          <mc:AlternateContent xmlns:mc="http://schemas.openxmlformats.org/markup-compatibility/2006">
            <mc:Choice xmlns:p14="http://schemas.microsoft.com/office/powerpoint/2010/main" Requires="p14">
              <p:contentPart p14:bwMode="auto" r:id="rId438">
                <p14:nvContentPartPr>
                  <p14:cNvPr id="752" name="Ink 751">
                    <a:extLst>
                      <a:ext uri="{FF2B5EF4-FFF2-40B4-BE49-F238E27FC236}">
                        <a16:creationId xmlns:a16="http://schemas.microsoft.com/office/drawing/2014/main" id="{658639F6-F945-4CAE-A93A-0342E9231D61}"/>
                      </a:ext>
                    </a:extLst>
                  </p14:cNvPr>
                  <p14:cNvContentPartPr/>
                  <p14:nvPr/>
                </p14:nvContentPartPr>
                <p14:xfrm>
                  <a:off x="5825538" y="4386736"/>
                  <a:ext cx="72360" cy="138600"/>
                </p14:xfrm>
              </p:contentPart>
            </mc:Choice>
            <mc:Fallback>
              <p:pic>
                <p:nvPicPr>
                  <p:cNvPr id="752" name="Ink 751">
                    <a:extLst>
                      <a:ext uri="{FF2B5EF4-FFF2-40B4-BE49-F238E27FC236}">
                        <a16:creationId xmlns:a16="http://schemas.microsoft.com/office/drawing/2014/main" id="{658639F6-F945-4CAE-A93A-0342E9231D61}"/>
                      </a:ext>
                    </a:extLst>
                  </p:cNvPr>
                  <p:cNvPicPr/>
                  <p:nvPr/>
                </p:nvPicPr>
                <p:blipFill>
                  <a:blip r:embed="rId439"/>
                  <a:stretch>
                    <a:fillRect/>
                  </a:stretch>
                </p:blipFill>
                <p:spPr>
                  <a:xfrm>
                    <a:off x="5813308" y="4373950"/>
                    <a:ext cx="97329" cy="163661"/>
                  </a:xfrm>
                  <a:prstGeom prst="rect">
                    <a:avLst/>
                  </a:prstGeom>
                </p:spPr>
              </p:pic>
            </mc:Fallback>
          </mc:AlternateContent>
          <mc:AlternateContent xmlns:mc="http://schemas.openxmlformats.org/markup-compatibility/2006">
            <mc:Choice xmlns:p14="http://schemas.microsoft.com/office/powerpoint/2010/main" Requires="p14">
              <p:contentPart p14:bwMode="auto" r:id="rId440">
                <p14:nvContentPartPr>
                  <p14:cNvPr id="753" name="Ink 752">
                    <a:extLst>
                      <a:ext uri="{FF2B5EF4-FFF2-40B4-BE49-F238E27FC236}">
                        <a16:creationId xmlns:a16="http://schemas.microsoft.com/office/drawing/2014/main" id="{105C5D71-1A2C-4267-8296-8095D1094C99}"/>
                      </a:ext>
                    </a:extLst>
                  </p14:cNvPr>
                  <p14:cNvContentPartPr/>
                  <p14:nvPr/>
                </p14:nvContentPartPr>
                <p14:xfrm>
                  <a:off x="5794584" y="4406888"/>
                  <a:ext cx="170280" cy="96479"/>
                </p14:xfrm>
              </p:contentPart>
            </mc:Choice>
            <mc:Fallback>
              <p:pic>
                <p:nvPicPr>
                  <p:cNvPr id="753" name="Ink 752">
                    <a:extLst>
                      <a:ext uri="{FF2B5EF4-FFF2-40B4-BE49-F238E27FC236}">
                        <a16:creationId xmlns:a16="http://schemas.microsoft.com/office/drawing/2014/main" id="{105C5D71-1A2C-4267-8296-8095D1094C99}"/>
                      </a:ext>
                    </a:extLst>
                  </p:cNvPr>
                  <p:cNvPicPr/>
                  <p:nvPr/>
                </p:nvPicPr>
                <p:blipFill>
                  <a:blip r:embed="rId441"/>
                  <a:stretch>
                    <a:fillRect/>
                  </a:stretch>
                </p:blipFill>
                <p:spPr>
                  <a:xfrm>
                    <a:off x="5781800" y="4394637"/>
                    <a:ext cx="195336" cy="121492"/>
                  </a:xfrm>
                  <a:prstGeom prst="rect">
                    <a:avLst/>
                  </a:prstGeom>
                </p:spPr>
              </p:pic>
            </mc:Fallback>
          </mc:AlternateContent>
          <mc:AlternateContent xmlns:mc="http://schemas.openxmlformats.org/markup-compatibility/2006">
            <mc:Choice xmlns:p14="http://schemas.microsoft.com/office/powerpoint/2010/main" Requires="p14">
              <p:contentPart p14:bwMode="auto" r:id="rId442">
                <p14:nvContentPartPr>
                  <p14:cNvPr id="754" name="Ink 753">
                    <a:extLst>
                      <a:ext uri="{FF2B5EF4-FFF2-40B4-BE49-F238E27FC236}">
                        <a16:creationId xmlns:a16="http://schemas.microsoft.com/office/drawing/2014/main" id="{3D6C9D44-F344-41DD-8072-C02D97C1E55F}"/>
                      </a:ext>
                    </a:extLst>
                  </p14:cNvPr>
                  <p14:cNvContentPartPr/>
                  <p14:nvPr/>
                </p14:nvContentPartPr>
                <p14:xfrm>
                  <a:off x="5994018" y="4432456"/>
                  <a:ext cx="57240" cy="85680"/>
                </p14:xfrm>
              </p:contentPart>
            </mc:Choice>
            <mc:Fallback>
              <p:pic>
                <p:nvPicPr>
                  <p:cNvPr id="754" name="Ink 753">
                    <a:extLst>
                      <a:ext uri="{FF2B5EF4-FFF2-40B4-BE49-F238E27FC236}">
                        <a16:creationId xmlns:a16="http://schemas.microsoft.com/office/drawing/2014/main" id="{3D6C9D44-F344-41DD-8072-C02D97C1E55F}"/>
                      </a:ext>
                    </a:extLst>
                  </p:cNvPr>
                  <p:cNvPicPr/>
                  <p:nvPr/>
                </p:nvPicPr>
                <p:blipFill>
                  <a:blip r:embed="rId443"/>
                  <a:stretch>
                    <a:fillRect/>
                  </a:stretch>
                </p:blipFill>
                <p:spPr>
                  <a:xfrm>
                    <a:off x="5981241" y="4420216"/>
                    <a:ext cx="82283" cy="110670"/>
                  </a:xfrm>
                  <a:prstGeom prst="rect">
                    <a:avLst/>
                  </a:prstGeom>
                </p:spPr>
              </p:pic>
            </mc:Fallback>
          </mc:AlternateContent>
        </p:grpSp>
        <p:grpSp>
          <p:nvGrpSpPr>
            <p:cNvPr id="783" name="Group 782">
              <a:extLst>
                <a:ext uri="{FF2B5EF4-FFF2-40B4-BE49-F238E27FC236}">
                  <a16:creationId xmlns:a16="http://schemas.microsoft.com/office/drawing/2014/main" id="{0E503AE9-11E5-4920-ACCA-0981D0E21C68}"/>
                </a:ext>
              </a:extLst>
            </p:cNvPr>
            <p:cNvGrpSpPr/>
            <p:nvPr/>
          </p:nvGrpSpPr>
          <p:grpSpPr>
            <a:xfrm>
              <a:off x="6229458" y="4429216"/>
              <a:ext cx="424798" cy="145440"/>
              <a:chOff x="6229458" y="4429216"/>
              <a:chExt cx="424798" cy="145440"/>
            </a:xfrm>
          </p:grpSpPr>
          <mc:AlternateContent xmlns:mc="http://schemas.openxmlformats.org/markup-compatibility/2006">
            <mc:Choice xmlns:p14="http://schemas.microsoft.com/office/powerpoint/2010/main" Requires="p14">
              <p:contentPart p14:bwMode="auto" r:id="rId444">
                <p14:nvContentPartPr>
                  <p14:cNvPr id="755" name="Ink 754">
                    <a:extLst>
                      <a:ext uri="{FF2B5EF4-FFF2-40B4-BE49-F238E27FC236}">
                        <a16:creationId xmlns:a16="http://schemas.microsoft.com/office/drawing/2014/main" id="{81199394-7B3C-4763-8848-EFE5BE237D7D}"/>
                      </a:ext>
                    </a:extLst>
                  </p14:cNvPr>
                  <p14:cNvContentPartPr/>
                  <p14:nvPr/>
                </p14:nvContentPartPr>
                <p14:xfrm>
                  <a:off x="6229458" y="4429216"/>
                  <a:ext cx="72720" cy="98640"/>
                </p14:xfrm>
              </p:contentPart>
            </mc:Choice>
            <mc:Fallback>
              <p:pic>
                <p:nvPicPr>
                  <p:cNvPr id="755" name="Ink 754">
                    <a:extLst>
                      <a:ext uri="{FF2B5EF4-FFF2-40B4-BE49-F238E27FC236}">
                        <a16:creationId xmlns:a16="http://schemas.microsoft.com/office/drawing/2014/main" id="{81199394-7B3C-4763-8848-EFE5BE237D7D}"/>
                      </a:ext>
                    </a:extLst>
                  </p:cNvPr>
                  <p:cNvPicPr/>
                  <p:nvPr/>
                </p:nvPicPr>
                <p:blipFill>
                  <a:blip r:embed="rId445"/>
                  <a:stretch>
                    <a:fillRect/>
                  </a:stretch>
                </p:blipFill>
                <p:spPr>
                  <a:xfrm>
                    <a:off x="6216655" y="4416439"/>
                    <a:ext cx="97814" cy="123683"/>
                  </a:xfrm>
                  <a:prstGeom prst="rect">
                    <a:avLst/>
                  </a:prstGeom>
                </p:spPr>
              </p:pic>
            </mc:Fallback>
          </mc:AlternateContent>
          <mc:AlternateContent xmlns:mc="http://schemas.openxmlformats.org/markup-compatibility/2006">
            <mc:Choice xmlns:p14="http://schemas.microsoft.com/office/powerpoint/2010/main" Requires="p14">
              <p:contentPart p14:bwMode="auto" r:id="rId446">
                <p14:nvContentPartPr>
                  <p14:cNvPr id="756" name="Ink 755">
                    <a:extLst>
                      <a:ext uri="{FF2B5EF4-FFF2-40B4-BE49-F238E27FC236}">
                        <a16:creationId xmlns:a16="http://schemas.microsoft.com/office/drawing/2014/main" id="{757B044E-5DA8-4920-B157-9213AC4E8C85}"/>
                      </a:ext>
                    </a:extLst>
                  </p14:cNvPr>
                  <p14:cNvContentPartPr/>
                  <p14:nvPr/>
                </p14:nvContentPartPr>
                <p14:xfrm>
                  <a:off x="6330978" y="4436056"/>
                  <a:ext cx="52200" cy="138600"/>
                </p14:xfrm>
              </p:contentPart>
            </mc:Choice>
            <mc:Fallback>
              <p:pic>
                <p:nvPicPr>
                  <p:cNvPr id="756" name="Ink 755">
                    <a:extLst>
                      <a:ext uri="{FF2B5EF4-FFF2-40B4-BE49-F238E27FC236}">
                        <a16:creationId xmlns:a16="http://schemas.microsoft.com/office/drawing/2014/main" id="{757B044E-5DA8-4920-B157-9213AC4E8C85}"/>
                      </a:ext>
                    </a:extLst>
                  </p:cNvPr>
                  <p:cNvPicPr/>
                  <p:nvPr/>
                </p:nvPicPr>
                <p:blipFill>
                  <a:blip r:embed="rId447"/>
                  <a:stretch>
                    <a:fillRect/>
                  </a:stretch>
                </p:blipFill>
                <p:spPr>
                  <a:xfrm>
                    <a:off x="6318184" y="4423270"/>
                    <a:ext cx="77276" cy="163661"/>
                  </a:xfrm>
                  <a:prstGeom prst="rect">
                    <a:avLst/>
                  </a:prstGeom>
                </p:spPr>
              </p:pic>
            </mc:Fallback>
          </mc:AlternateContent>
          <mc:AlternateContent xmlns:mc="http://schemas.openxmlformats.org/markup-compatibility/2006">
            <mc:Choice xmlns:p14="http://schemas.microsoft.com/office/powerpoint/2010/main" Requires="p14">
              <p:contentPart p14:bwMode="auto" r:id="rId448">
                <p14:nvContentPartPr>
                  <p14:cNvPr id="757" name="Ink 756">
                    <a:extLst>
                      <a:ext uri="{FF2B5EF4-FFF2-40B4-BE49-F238E27FC236}">
                        <a16:creationId xmlns:a16="http://schemas.microsoft.com/office/drawing/2014/main" id="{10351CFC-DAFD-4FF2-9F10-3EBAEBFA1F5D}"/>
                      </a:ext>
                    </a:extLst>
                  </p14:cNvPr>
                  <p14:cNvContentPartPr/>
                  <p14:nvPr/>
                </p14:nvContentPartPr>
                <p14:xfrm>
                  <a:off x="6417740" y="4435696"/>
                  <a:ext cx="72720" cy="75600"/>
                </p14:xfrm>
              </p:contentPart>
            </mc:Choice>
            <mc:Fallback>
              <p:pic>
                <p:nvPicPr>
                  <p:cNvPr id="757" name="Ink 756">
                    <a:extLst>
                      <a:ext uri="{FF2B5EF4-FFF2-40B4-BE49-F238E27FC236}">
                        <a16:creationId xmlns:a16="http://schemas.microsoft.com/office/drawing/2014/main" id="{10351CFC-DAFD-4FF2-9F10-3EBAEBFA1F5D}"/>
                      </a:ext>
                    </a:extLst>
                  </p:cNvPr>
                  <p:cNvPicPr/>
                  <p:nvPr/>
                </p:nvPicPr>
                <p:blipFill>
                  <a:blip r:embed="rId449"/>
                  <a:stretch>
                    <a:fillRect/>
                  </a:stretch>
                </p:blipFill>
                <p:spPr>
                  <a:xfrm>
                    <a:off x="6404937" y="4422926"/>
                    <a:ext cx="97814" cy="100630"/>
                  </a:xfrm>
                  <a:prstGeom prst="rect">
                    <a:avLst/>
                  </a:prstGeom>
                </p:spPr>
              </p:pic>
            </mc:Fallback>
          </mc:AlternateContent>
          <mc:AlternateContent xmlns:mc="http://schemas.openxmlformats.org/markup-compatibility/2006">
            <mc:Choice xmlns:p14="http://schemas.microsoft.com/office/powerpoint/2010/main" Requires="p14">
              <p:contentPart p14:bwMode="auto" r:id="rId450">
                <p14:nvContentPartPr>
                  <p14:cNvPr id="758" name="Ink 757">
                    <a:extLst>
                      <a:ext uri="{FF2B5EF4-FFF2-40B4-BE49-F238E27FC236}">
                        <a16:creationId xmlns:a16="http://schemas.microsoft.com/office/drawing/2014/main" id="{21BF3092-CEF5-4E2E-833C-9A84DA4E9026}"/>
                      </a:ext>
                    </a:extLst>
                  </p14:cNvPr>
                  <p14:cNvContentPartPr/>
                  <p14:nvPr/>
                </p14:nvContentPartPr>
                <p14:xfrm>
                  <a:off x="6503780" y="4434256"/>
                  <a:ext cx="47881" cy="79200"/>
                </p14:xfrm>
              </p:contentPart>
            </mc:Choice>
            <mc:Fallback>
              <p:pic>
                <p:nvPicPr>
                  <p:cNvPr id="758" name="Ink 757">
                    <a:extLst>
                      <a:ext uri="{FF2B5EF4-FFF2-40B4-BE49-F238E27FC236}">
                        <a16:creationId xmlns:a16="http://schemas.microsoft.com/office/drawing/2014/main" id="{21BF3092-CEF5-4E2E-833C-9A84DA4E9026}"/>
                      </a:ext>
                    </a:extLst>
                  </p:cNvPr>
                  <p:cNvPicPr/>
                  <p:nvPr/>
                </p:nvPicPr>
                <p:blipFill>
                  <a:blip r:embed="rId451"/>
                  <a:stretch>
                    <a:fillRect/>
                  </a:stretch>
                </p:blipFill>
                <p:spPr>
                  <a:xfrm>
                    <a:off x="6491555" y="4421482"/>
                    <a:ext cx="72840" cy="104237"/>
                  </a:xfrm>
                  <a:prstGeom prst="rect">
                    <a:avLst/>
                  </a:prstGeom>
                </p:spPr>
              </p:pic>
            </mc:Fallback>
          </mc:AlternateContent>
          <mc:AlternateContent xmlns:mc="http://schemas.openxmlformats.org/markup-compatibility/2006">
            <mc:Choice xmlns:p14="http://schemas.microsoft.com/office/powerpoint/2010/main" Requires="p14">
              <p:contentPart p14:bwMode="auto" r:id="rId452">
                <p14:nvContentPartPr>
                  <p14:cNvPr id="759" name="Ink 758">
                    <a:extLst>
                      <a:ext uri="{FF2B5EF4-FFF2-40B4-BE49-F238E27FC236}">
                        <a16:creationId xmlns:a16="http://schemas.microsoft.com/office/drawing/2014/main" id="{C4E13A5A-C275-4B47-8711-1CE39C05985F}"/>
                      </a:ext>
                    </a:extLst>
                  </p14:cNvPr>
                  <p14:cNvContentPartPr/>
                  <p14:nvPr/>
                </p14:nvContentPartPr>
                <p14:xfrm>
                  <a:off x="6587656" y="4432092"/>
                  <a:ext cx="66600" cy="84600"/>
                </p14:xfrm>
              </p:contentPart>
            </mc:Choice>
            <mc:Fallback>
              <p:pic>
                <p:nvPicPr>
                  <p:cNvPr id="759" name="Ink 758">
                    <a:extLst>
                      <a:ext uri="{FF2B5EF4-FFF2-40B4-BE49-F238E27FC236}">
                        <a16:creationId xmlns:a16="http://schemas.microsoft.com/office/drawing/2014/main" id="{C4E13A5A-C275-4B47-8711-1CE39C05985F}"/>
                      </a:ext>
                    </a:extLst>
                  </p:cNvPr>
                  <p:cNvPicPr/>
                  <p:nvPr/>
                </p:nvPicPr>
                <p:blipFill>
                  <a:blip r:embed="rId453"/>
                  <a:stretch>
                    <a:fillRect/>
                  </a:stretch>
                </p:blipFill>
                <p:spPr>
                  <a:xfrm>
                    <a:off x="6575454" y="4419351"/>
                    <a:ext cx="91511" cy="109572"/>
                  </a:xfrm>
                  <a:prstGeom prst="rect">
                    <a:avLst/>
                  </a:prstGeom>
                </p:spPr>
              </p:pic>
            </mc:Fallback>
          </mc:AlternateContent>
        </p:grpSp>
        <p:grpSp>
          <p:nvGrpSpPr>
            <p:cNvPr id="782" name="Group 781">
              <a:extLst>
                <a:ext uri="{FF2B5EF4-FFF2-40B4-BE49-F238E27FC236}">
                  <a16:creationId xmlns:a16="http://schemas.microsoft.com/office/drawing/2014/main" id="{B646DC1E-C2E8-44D7-98DF-6B4B4A01266F}"/>
                </a:ext>
              </a:extLst>
            </p:cNvPr>
            <p:cNvGrpSpPr/>
            <p:nvPr/>
          </p:nvGrpSpPr>
          <p:grpSpPr>
            <a:xfrm>
              <a:off x="6932177" y="4349657"/>
              <a:ext cx="1643763" cy="258482"/>
              <a:chOff x="6932177" y="4349657"/>
              <a:chExt cx="1643763" cy="258482"/>
            </a:xfrm>
          </p:grpSpPr>
          <mc:AlternateContent xmlns:mc="http://schemas.openxmlformats.org/markup-compatibility/2006">
            <mc:Choice xmlns:p14="http://schemas.microsoft.com/office/powerpoint/2010/main" Requires="p14">
              <p:contentPart p14:bwMode="auto" r:id="rId454">
                <p14:nvContentPartPr>
                  <p14:cNvPr id="760" name="Ink 759">
                    <a:extLst>
                      <a:ext uri="{FF2B5EF4-FFF2-40B4-BE49-F238E27FC236}">
                        <a16:creationId xmlns:a16="http://schemas.microsoft.com/office/drawing/2014/main" id="{26A88D61-F05D-45E1-9128-BEB986EFEC06}"/>
                      </a:ext>
                    </a:extLst>
                  </p14:cNvPr>
                  <p14:cNvContentPartPr/>
                  <p14:nvPr/>
                </p14:nvContentPartPr>
                <p14:xfrm>
                  <a:off x="6932177" y="4440376"/>
                  <a:ext cx="61560" cy="92520"/>
                </p14:xfrm>
              </p:contentPart>
            </mc:Choice>
            <mc:Fallback>
              <p:pic>
                <p:nvPicPr>
                  <p:cNvPr id="760" name="Ink 759">
                    <a:extLst>
                      <a:ext uri="{FF2B5EF4-FFF2-40B4-BE49-F238E27FC236}">
                        <a16:creationId xmlns:a16="http://schemas.microsoft.com/office/drawing/2014/main" id="{26A88D61-F05D-45E1-9128-BEB986EFEC06}"/>
                      </a:ext>
                    </a:extLst>
                  </p:cNvPr>
                  <p:cNvPicPr/>
                  <p:nvPr/>
                </p:nvPicPr>
                <p:blipFill>
                  <a:blip r:embed="rId455"/>
                  <a:stretch>
                    <a:fillRect/>
                  </a:stretch>
                </p:blipFill>
                <p:spPr>
                  <a:xfrm>
                    <a:off x="6919352" y="4427597"/>
                    <a:ext cx="86697" cy="117567"/>
                  </a:xfrm>
                  <a:prstGeom prst="rect">
                    <a:avLst/>
                  </a:prstGeom>
                </p:spPr>
              </p:pic>
            </mc:Fallback>
          </mc:AlternateContent>
          <mc:AlternateContent xmlns:mc="http://schemas.openxmlformats.org/markup-compatibility/2006">
            <mc:Choice xmlns:p14="http://schemas.microsoft.com/office/powerpoint/2010/main" Requires="p14">
              <p:contentPart p14:bwMode="auto" r:id="rId456">
                <p14:nvContentPartPr>
                  <p14:cNvPr id="761" name="Ink 760">
                    <a:extLst>
                      <a:ext uri="{FF2B5EF4-FFF2-40B4-BE49-F238E27FC236}">
                        <a16:creationId xmlns:a16="http://schemas.microsoft.com/office/drawing/2014/main" id="{13CD7898-692E-4131-9C35-15FE4C8E6BF3}"/>
                      </a:ext>
                    </a:extLst>
                  </p14:cNvPr>
                  <p14:cNvContentPartPr/>
                  <p14:nvPr/>
                </p14:nvContentPartPr>
                <p14:xfrm>
                  <a:off x="7053860" y="4481778"/>
                  <a:ext cx="14400" cy="126361"/>
                </p14:xfrm>
              </p:contentPart>
            </mc:Choice>
            <mc:Fallback>
              <p:pic>
                <p:nvPicPr>
                  <p:cNvPr id="761" name="Ink 760">
                    <a:extLst>
                      <a:ext uri="{FF2B5EF4-FFF2-40B4-BE49-F238E27FC236}">
                        <a16:creationId xmlns:a16="http://schemas.microsoft.com/office/drawing/2014/main" id="{13CD7898-692E-4131-9C35-15FE4C8E6BF3}"/>
                      </a:ext>
                    </a:extLst>
                  </p:cNvPr>
                  <p:cNvPicPr/>
                  <p:nvPr/>
                </p:nvPicPr>
                <p:blipFill>
                  <a:blip r:embed="rId457"/>
                  <a:stretch>
                    <a:fillRect/>
                  </a:stretch>
                </p:blipFill>
                <p:spPr>
                  <a:xfrm>
                    <a:off x="7041943" y="4469500"/>
                    <a:ext cx="38731" cy="151429"/>
                  </a:xfrm>
                  <a:prstGeom prst="rect">
                    <a:avLst/>
                  </a:prstGeom>
                </p:spPr>
              </p:pic>
            </mc:Fallback>
          </mc:AlternateContent>
          <mc:AlternateContent xmlns:mc="http://schemas.openxmlformats.org/markup-compatibility/2006">
            <mc:Choice xmlns:p14="http://schemas.microsoft.com/office/powerpoint/2010/main" Requires="p14">
              <p:contentPart p14:bwMode="auto" r:id="rId458">
                <p14:nvContentPartPr>
                  <p14:cNvPr id="762" name="Ink 761">
                    <a:extLst>
                      <a:ext uri="{FF2B5EF4-FFF2-40B4-BE49-F238E27FC236}">
                        <a16:creationId xmlns:a16="http://schemas.microsoft.com/office/drawing/2014/main" id="{1188FFFF-BB6A-4F26-A974-FECD01110E4B}"/>
                      </a:ext>
                    </a:extLst>
                  </p14:cNvPr>
                  <p14:cNvContentPartPr/>
                  <p14:nvPr/>
                </p14:nvContentPartPr>
                <p14:xfrm>
                  <a:off x="7038017" y="4444336"/>
                  <a:ext cx="87480" cy="68760"/>
                </p14:xfrm>
              </p:contentPart>
            </mc:Choice>
            <mc:Fallback>
              <p:pic>
                <p:nvPicPr>
                  <p:cNvPr id="762" name="Ink 761">
                    <a:extLst>
                      <a:ext uri="{FF2B5EF4-FFF2-40B4-BE49-F238E27FC236}">
                        <a16:creationId xmlns:a16="http://schemas.microsoft.com/office/drawing/2014/main" id="{1188FFFF-BB6A-4F26-A974-FECD01110E4B}"/>
                      </a:ext>
                    </a:extLst>
                  </p:cNvPr>
                  <p:cNvPicPr/>
                  <p:nvPr/>
                </p:nvPicPr>
                <p:blipFill>
                  <a:blip r:embed="rId459"/>
                  <a:stretch>
                    <a:fillRect/>
                  </a:stretch>
                </p:blipFill>
                <p:spPr>
                  <a:xfrm>
                    <a:off x="7025228" y="4431508"/>
                    <a:ext cx="112547" cy="93904"/>
                  </a:xfrm>
                  <a:prstGeom prst="rect">
                    <a:avLst/>
                  </a:prstGeom>
                </p:spPr>
              </p:pic>
            </mc:Fallback>
          </mc:AlternateContent>
          <mc:AlternateContent xmlns:mc="http://schemas.openxmlformats.org/markup-compatibility/2006">
            <mc:Choice xmlns:p14="http://schemas.microsoft.com/office/powerpoint/2010/main" Requires="p14">
              <p:contentPart p14:bwMode="auto" r:id="rId460">
                <p14:nvContentPartPr>
                  <p14:cNvPr id="763" name="Ink 762">
                    <a:extLst>
                      <a:ext uri="{FF2B5EF4-FFF2-40B4-BE49-F238E27FC236}">
                        <a16:creationId xmlns:a16="http://schemas.microsoft.com/office/drawing/2014/main" id="{7D85BC0D-5904-4965-B701-6A7B3F0F4C23}"/>
                      </a:ext>
                    </a:extLst>
                  </p14:cNvPr>
                  <p14:cNvContentPartPr/>
                  <p14:nvPr/>
                </p14:nvContentPartPr>
                <p14:xfrm>
                  <a:off x="7168699" y="4449020"/>
                  <a:ext cx="81720" cy="63360"/>
                </p14:xfrm>
              </p:contentPart>
            </mc:Choice>
            <mc:Fallback>
              <p:pic>
                <p:nvPicPr>
                  <p:cNvPr id="763" name="Ink 762">
                    <a:extLst>
                      <a:ext uri="{FF2B5EF4-FFF2-40B4-BE49-F238E27FC236}">
                        <a16:creationId xmlns:a16="http://schemas.microsoft.com/office/drawing/2014/main" id="{7D85BC0D-5904-4965-B701-6A7B3F0F4C23}"/>
                      </a:ext>
                    </a:extLst>
                  </p:cNvPr>
                  <p:cNvPicPr/>
                  <p:nvPr/>
                </p:nvPicPr>
                <p:blipFill>
                  <a:blip r:embed="rId461"/>
                  <a:stretch>
                    <a:fillRect/>
                  </a:stretch>
                </p:blipFill>
                <p:spPr>
                  <a:xfrm>
                    <a:off x="7155930" y="4436757"/>
                    <a:ext cx="106747" cy="88397"/>
                  </a:xfrm>
                  <a:prstGeom prst="rect">
                    <a:avLst/>
                  </a:prstGeom>
                </p:spPr>
              </p:pic>
            </mc:Fallback>
          </mc:AlternateContent>
          <mc:AlternateContent xmlns:mc="http://schemas.openxmlformats.org/markup-compatibility/2006">
            <mc:Choice xmlns:p14="http://schemas.microsoft.com/office/powerpoint/2010/main" Requires="p14">
              <p:contentPart p14:bwMode="auto" r:id="rId462">
                <p14:nvContentPartPr>
                  <p14:cNvPr id="764" name="Ink 763">
                    <a:extLst>
                      <a:ext uri="{FF2B5EF4-FFF2-40B4-BE49-F238E27FC236}">
                        <a16:creationId xmlns:a16="http://schemas.microsoft.com/office/drawing/2014/main" id="{A7CF6D05-757C-46E8-892D-E2693E894783}"/>
                      </a:ext>
                    </a:extLst>
                  </p14:cNvPr>
                  <p14:cNvContentPartPr/>
                  <p14:nvPr/>
                </p14:nvContentPartPr>
                <p14:xfrm>
                  <a:off x="7265177" y="4450816"/>
                  <a:ext cx="70200" cy="64440"/>
                </p14:xfrm>
              </p:contentPart>
            </mc:Choice>
            <mc:Fallback>
              <p:pic>
                <p:nvPicPr>
                  <p:cNvPr id="764" name="Ink 763">
                    <a:extLst>
                      <a:ext uri="{FF2B5EF4-FFF2-40B4-BE49-F238E27FC236}">
                        <a16:creationId xmlns:a16="http://schemas.microsoft.com/office/drawing/2014/main" id="{A7CF6D05-757C-46E8-892D-E2693E894783}"/>
                      </a:ext>
                    </a:extLst>
                  </p:cNvPr>
                  <p:cNvPicPr/>
                  <p:nvPr/>
                </p:nvPicPr>
                <p:blipFill>
                  <a:blip r:embed="rId463"/>
                  <a:stretch>
                    <a:fillRect/>
                  </a:stretch>
                </p:blipFill>
                <p:spPr>
                  <a:xfrm>
                    <a:off x="7252460" y="4438542"/>
                    <a:ext cx="95126" cy="89500"/>
                  </a:xfrm>
                  <a:prstGeom prst="rect">
                    <a:avLst/>
                  </a:prstGeom>
                </p:spPr>
              </p:pic>
            </mc:Fallback>
          </mc:AlternateContent>
          <mc:AlternateContent xmlns:mc="http://schemas.openxmlformats.org/markup-compatibility/2006">
            <mc:Choice xmlns:p14="http://schemas.microsoft.com/office/powerpoint/2010/main" Requires="p14">
              <p:contentPart p14:bwMode="auto" r:id="rId464">
                <p14:nvContentPartPr>
                  <p14:cNvPr id="765" name="Ink 764">
                    <a:extLst>
                      <a:ext uri="{FF2B5EF4-FFF2-40B4-BE49-F238E27FC236}">
                        <a16:creationId xmlns:a16="http://schemas.microsoft.com/office/drawing/2014/main" id="{08080ECE-9F59-4CCF-B517-B755FC7FA1FC}"/>
                      </a:ext>
                    </a:extLst>
                  </p14:cNvPr>
                  <p14:cNvContentPartPr/>
                  <p14:nvPr/>
                </p14:nvContentPartPr>
                <p14:xfrm>
                  <a:off x="7422858" y="4349657"/>
                  <a:ext cx="37441" cy="237960"/>
                </p14:xfrm>
              </p:contentPart>
            </mc:Choice>
            <mc:Fallback>
              <p:pic>
                <p:nvPicPr>
                  <p:cNvPr id="765" name="Ink 764">
                    <a:extLst>
                      <a:ext uri="{FF2B5EF4-FFF2-40B4-BE49-F238E27FC236}">
                        <a16:creationId xmlns:a16="http://schemas.microsoft.com/office/drawing/2014/main" id="{08080ECE-9F59-4CCF-B517-B755FC7FA1FC}"/>
                      </a:ext>
                    </a:extLst>
                  </p:cNvPr>
                  <p:cNvPicPr/>
                  <p:nvPr/>
                </p:nvPicPr>
                <p:blipFill>
                  <a:blip r:embed="rId465"/>
                  <a:stretch>
                    <a:fillRect/>
                  </a:stretch>
                </p:blipFill>
                <p:spPr>
                  <a:xfrm>
                    <a:off x="7410715" y="4336863"/>
                    <a:ext cx="62233" cy="263035"/>
                  </a:xfrm>
                  <a:prstGeom prst="rect">
                    <a:avLst/>
                  </a:prstGeom>
                </p:spPr>
              </p:pic>
            </mc:Fallback>
          </mc:AlternateContent>
          <mc:AlternateContent xmlns:mc="http://schemas.openxmlformats.org/markup-compatibility/2006">
            <mc:Choice xmlns:p14="http://schemas.microsoft.com/office/powerpoint/2010/main" Requires="p14">
              <p:contentPart p14:bwMode="auto" r:id="rId466">
                <p14:nvContentPartPr>
                  <p14:cNvPr id="766" name="Ink 765">
                    <a:extLst>
                      <a:ext uri="{FF2B5EF4-FFF2-40B4-BE49-F238E27FC236}">
                        <a16:creationId xmlns:a16="http://schemas.microsoft.com/office/drawing/2014/main" id="{B7B2A74D-A6F6-4361-A75B-905B52045CF4}"/>
                      </a:ext>
                    </a:extLst>
                  </p14:cNvPr>
                  <p14:cNvContentPartPr/>
                  <p14:nvPr/>
                </p14:nvContentPartPr>
                <p14:xfrm>
                  <a:off x="7587378" y="4392496"/>
                  <a:ext cx="25560" cy="133920"/>
                </p14:xfrm>
              </p:contentPart>
            </mc:Choice>
            <mc:Fallback>
              <p:pic>
                <p:nvPicPr>
                  <p:cNvPr id="766" name="Ink 765">
                    <a:extLst>
                      <a:ext uri="{FF2B5EF4-FFF2-40B4-BE49-F238E27FC236}">
                        <a16:creationId xmlns:a16="http://schemas.microsoft.com/office/drawing/2014/main" id="{B7B2A74D-A6F6-4361-A75B-905B52045CF4}"/>
                      </a:ext>
                    </a:extLst>
                  </p:cNvPr>
                  <p:cNvPicPr/>
                  <p:nvPr/>
                </p:nvPicPr>
                <p:blipFill>
                  <a:blip r:embed="rId467"/>
                  <a:stretch>
                    <a:fillRect/>
                  </a:stretch>
                </p:blipFill>
                <p:spPr>
                  <a:xfrm>
                    <a:off x="7574598" y="4379717"/>
                    <a:ext cx="50609" cy="158966"/>
                  </a:xfrm>
                  <a:prstGeom prst="rect">
                    <a:avLst/>
                  </a:prstGeom>
                </p:spPr>
              </p:pic>
            </mc:Fallback>
          </mc:AlternateContent>
          <mc:AlternateContent xmlns:mc="http://schemas.openxmlformats.org/markup-compatibility/2006">
            <mc:Choice xmlns:p14="http://schemas.microsoft.com/office/powerpoint/2010/main" Requires="p14">
              <p:contentPart p14:bwMode="auto" r:id="rId468">
                <p14:nvContentPartPr>
                  <p14:cNvPr id="767" name="Ink 766">
                    <a:extLst>
                      <a:ext uri="{FF2B5EF4-FFF2-40B4-BE49-F238E27FC236}">
                        <a16:creationId xmlns:a16="http://schemas.microsoft.com/office/drawing/2014/main" id="{8D606556-2DDA-4A4C-B66B-325FAFB820AA}"/>
                      </a:ext>
                    </a:extLst>
                  </p14:cNvPr>
                  <p14:cNvContentPartPr/>
                  <p14:nvPr/>
                </p14:nvContentPartPr>
                <p14:xfrm>
                  <a:off x="7664419" y="4376656"/>
                  <a:ext cx="55800" cy="134640"/>
                </p14:xfrm>
              </p:contentPart>
            </mc:Choice>
            <mc:Fallback>
              <p:pic>
                <p:nvPicPr>
                  <p:cNvPr id="767" name="Ink 766">
                    <a:extLst>
                      <a:ext uri="{FF2B5EF4-FFF2-40B4-BE49-F238E27FC236}">
                        <a16:creationId xmlns:a16="http://schemas.microsoft.com/office/drawing/2014/main" id="{8D606556-2DDA-4A4C-B66B-325FAFB820AA}"/>
                      </a:ext>
                    </a:extLst>
                  </p:cNvPr>
                  <p:cNvPicPr/>
                  <p:nvPr/>
                </p:nvPicPr>
                <p:blipFill>
                  <a:blip r:embed="rId469"/>
                  <a:stretch>
                    <a:fillRect/>
                  </a:stretch>
                </p:blipFill>
                <p:spPr>
                  <a:xfrm>
                    <a:off x="7651621" y="4363858"/>
                    <a:ext cx="80884" cy="159725"/>
                  </a:xfrm>
                  <a:prstGeom prst="rect">
                    <a:avLst/>
                  </a:prstGeom>
                </p:spPr>
              </p:pic>
            </mc:Fallback>
          </mc:AlternateContent>
          <mc:AlternateContent xmlns:mc="http://schemas.openxmlformats.org/markup-compatibility/2006">
            <mc:Choice xmlns:p14="http://schemas.microsoft.com/office/powerpoint/2010/main" Requires="p14">
              <p:contentPart p14:bwMode="auto" r:id="rId470">
                <p14:nvContentPartPr>
                  <p14:cNvPr id="768" name="Ink 767">
                    <a:extLst>
                      <a:ext uri="{FF2B5EF4-FFF2-40B4-BE49-F238E27FC236}">
                        <a16:creationId xmlns:a16="http://schemas.microsoft.com/office/drawing/2014/main" id="{1520968D-0245-408E-859F-786783F546DB}"/>
                      </a:ext>
                    </a:extLst>
                  </p14:cNvPr>
                  <p14:cNvContentPartPr/>
                  <p14:nvPr/>
                </p14:nvContentPartPr>
                <p14:xfrm>
                  <a:off x="7775297" y="4474936"/>
                  <a:ext cx="21240" cy="42481"/>
                </p14:xfrm>
              </p:contentPart>
            </mc:Choice>
            <mc:Fallback>
              <p:pic>
                <p:nvPicPr>
                  <p:cNvPr id="768" name="Ink 767">
                    <a:extLst>
                      <a:ext uri="{FF2B5EF4-FFF2-40B4-BE49-F238E27FC236}">
                        <a16:creationId xmlns:a16="http://schemas.microsoft.com/office/drawing/2014/main" id="{1520968D-0245-408E-859F-786783F546DB}"/>
                      </a:ext>
                    </a:extLst>
                  </p:cNvPr>
                  <p:cNvPicPr/>
                  <p:nvPr/>
                </p:nvPicPr>
                <p:blipFill>
                  <a:blip r:embed="rId471"/>
                  <a:stretch>
                    <a:fillRect/>
                  </a:stretch>
                </p:blipFill>
                <p:spPr>
                  <a:xfrm>
                    <a:off x="7763160" y="4462141"/>
                    <a:ext cx="46020" cy="67560"/>
                  </a:xfrm>
                  <a:prstGeom prst="rect">
                    <a:avLst/>
                  </a:prstGeom>
                </p:spPr>
              </p:pic>
            </mc:Fallback>
          </mc:AlternateContent>
          <mc:AlternateContent xmlns:mc="http://schemas.openxmlformats.org/markup-compatibility/2006">
            <mc:Choice xmlns:p14="http://schemas.microsoft.com/office/powerpoint/2010/main" Requires="p14">
              <p:contentPart p14:bwMode="auto" r:id="rId472">
                <p14:nvContentPartPr>
                  <p14:cNvPr id="769" name="Ink 768">
                    <a:extLst>
                      <a:ext uri="{FF2B5EF4-FFF2-40B4-BE49-F238E27FC236}">
                        <a16:creationId xmlns:a16="http://schemas.microsoft.com/office/drawing/2014/main" id="{06F5EB18-FCB2-4424-8AC8-84AD89D633C1}"/>
                      </a:ext>
                    </a:extLst>
                  </p14:cNvPr>
                  <p14:cNvContentPartPr/>
                  <p14:nvPr/>
                </p14:nvContentPartPr>
                <p14:xfrm>
                  <a:off x="7800858" y="4388536"/>
                  <a:ext cx="140040" cy="157320"/>
                </p14:xfrm>
              </p:contentPart>
            </mc:Choice>
            <mc:Fallback>
              <p:pic>
                <p:nvPicPr>
                  <p:cNvPr id="769" name="Ink 768">
                    <a:extLst>
                      <a:ext uri="{FF2B5EF4-FFF2-40B4-BE49-F238E27FC236}">
                        <a16:creationId xmlns:a16="http://schemas.microsoft.com/office/drawing/2014/main" id="{06F5EB18-FCB2-4424-8AC8-84AD89D633C1}"/>
                      </a:ext>
                    </a:extLst>
                  </p:cNvPr>
                  <p:cNvPicPr/>
                  <p:nvPr/>
                </p:nvPicPr>
                <p:blipFill>
                  <a:blip r:embed="rId473"/>
                  <a:stretch>
                    <a:fillRect/>
                  </a:stretch>
                </p:blipFill>
                <p:spPr>
                  <a:xfrm>
                    <a:off x="7788081" y="4375725"/>
                    <a:ext cx="165084" cy="182430"/>
                  </a:xfrm>
                  <a:prstGeom prst="rect">
                    <a:avLst/>
                  </a:prstGeom>
                </p:spPr>
              </p:pic>
            </mc:Fallback>
          </mc:AlternateContent>
          <mc:AlternateContent xmlns:mc="http://schemas.openxmlformats.org/markup-compatibility/2006">
            <mc:Choice xmlns:p14="http://schemas.microsoft.com/office/powerpoint/2010/main" Requires="p14">
              <p:contentPart p14:bwMode="auto" r:id="rId474">
                <p14:nvContentPartPr>
                  <p14:cNvPr id="770" name="Ink 769">
                    <a:extLst>
                      <a:ext uri="{FF2B5EF4-FFF2-40B4-BE49-F238E27FC236}">
                        <a16:creationId xmlns:a16="http://schemas.microsoft.com/office/drawing/2014/main" id="{66C8C1F1-4FAB-410F-910A-54C489A8B70D}"/>
                      </a:ext>
                    </a:extLst>
                  </p14:cNvPr>
                  <p14:cNvContentPartPr/>
                  <p14:nvPr/>
                </p14:nvContentPartPr>
                <p14:xfrm>
                  <a:off x="8044940" y="4385657"/>
                  <a:ext cx="10080" cy="133920"/>
                </p14:xfrm>
              </p:contentPart>
            </mc:Choice>
            <mc:Fallback>
              <p:pic>
                <p:nvPicPr>
                  <p:cNvPr id="770" name="Ink 769">
                    <a:extLst>
                      <a:ext uri="{FF2B5EF4-FFF2-40B4-BE49-F238E27FC236}">
                        <a16:creationId xmlns:a16="http://schemas.microsoft.com/office/drawing/2014/main" id="{66C8C1F1-4FAB-410F-910A-54C489A8B70D}"/>
                      </a:ext>
                    </a:extLst>
                  </p:cNvPr>
                  <p:cNvPicPr/>
                  <p:nvPr/>
                </p:nvPicPr>
                <p:blipFill>
                  <a:blip r:embed="rId475"/>
                  <a:stretch>
                    <a:fillRect/>
                  </a:stretch>
                </p:blipFill>
                <p:spPr>
                  <a:xfrm>
                    <a:off x="8032340" y="4372878"/>
                    <a:ext cx="34776" cy="158966"/>
                  </a:xfrm>
                  <a:prstGeom prst="rect">
                    <a:avLst/>
                  </a:prstGeom>
                </p:spPr>
              </p:pic>
            </mc:Fallback>
          </mc:AlternateContent>
          <mc:AlternateContent xmlns:mc="http://schemas.openxmlformats.org/markup-compatibility/2006">
            <mc:Choice xmlns:p14="http://schemas.microsoft.com/office/powerpoint/2010/main" Requires="p14">
              <p:contentPart p14:bwMode="auto" r:id="rId476">
                <p14:nvContentPartPr>
                  <p14:cNvPr id="771" name="Ink 770">
                    <a:extLst>
                      <a:ext uri="{FF2B5EF4-FFF2-40B4-BE49-F238E27FC236}">
                        <a16:creationId xmlns:a16="http://schemas.microsoft.com/office/drawing/2014/main" id="{E2AF2F04-B9E8-4186-91B9-E7BC5C120944}"/>
                      </a:ext>
                    </a:extLst>
                  </p14:cNvPr>
                  <p14:cNvContentPartPr/>
                  <p14:nvPr/>
                </p14:nvContentPartPr>
                <p14:xfrm>
                  <a:off x="8101821" y="4394657"/>
                  <a:ext cx="52560" cy="120241"/>
                </p14:xfrm>
              </p:contentPart>
            </mc:Choice>
            <mc:Fallback>
              <p:pic>
                <p:nvPicPr>
                  <p:cNvPr id="771" name="Ink 770">
                    <a:extLst>
                      <a:ext uri="{FF2B5EF4-FFF2-40B4-BE49-F238E27FC236}">
                        <a16:creationId xmlns:a16="http://schemas.microsoft.com/office/drawing/2014/main" id="{E2AF2F04-B9E8-4186-91B9-E7BC5C120944}"/>
                      </a:ext>
                    </a:extLst>
                  </p:cNvPr>
                  <p:cNvPicPr/>
                  <p:nvPr/>
                </p:nvPicPr>
                <p:blipFill>
                  <a:blip r:embed="rId477"/>
                  <a:stretch>
                    <a:fillRect/>
                  </a:stretch>
                </p:blipFill>
                <p:spPr>
                  <a:xfrm>
                    <a:off x="8089574" y="4381865"/>
                    <a:ext cx="77564" cy="145313"/>
                  </a:xfrm>
                  <a:prstGeom prst="rect">
                    <a:avLst/>
                  </a:prstGeom>
                </p:spPr>
              </p:pic>
            </mc:Fallback>
          </mc:AlternateContent>
          <mc:AlternateContent xmlns:mc="http://schemas.openxmlformats.org/markup-compatibility/2006">
            <mc:Choice xmlns:p14="http://schemas.microsoft.com/office/powerpoint/2010/main" Requires="p14">
              <p:contentPart p14:bwMode="auto" r:id="rId478">
                <p14:nvContentPartPr>
                  <p14:cNvPr id="772" name="Ink 771">
                    <a:extLst>
                      <a:ext uri="{FF2B5EF4-FFF2-40B4-BE49-F238E27FC236}">
                        <a16:creationId xmlns:a16="http://schemas.microsoft.com/office/drawing/2014/main" id="{08339B87-B6E8-4040-B83B-E53149C07D39}"/>
                      </a:ext>
                    </a:extLst>
                  </p14:cNvPr>
                  <p14:cNvContentPartPr/>
                  <p14:nvPr/>
                </p14:nvContentPartPr>
                <p14:xfrm>
                  <a:off x="8188217" y="4488257"/>
                  <a:ext cx="61920" cy="63000"/>
                </p14:xfrm>
              </p:contentPart>
            </mc:Choice>
            <mc:Fallback>
              <p:pic>
                <p:nvPicPr>
                  <p:cNvPr id="772" name="Ink 771">
                    <a:extLst>
                      <a:ext uri="{FF2B5EF4-FFF2-40B4-BE49-F238E27FC236}">
                        <a16:creationId xmlns:a16="http://schemas.microsoft.com/office/drawing/2014/main" id="{08339B87-B6E8-4040-B83B-E53149C07D39}"/>
                      </a:ext>
                    </a:extLst>
                  </p:cNvPr>
                  <p:cNvPicPr/>
                  <p:nvPr/>
                </p:nvPicPr>
                <p:blipFill>
                  <a:blip r:embed="rId479"/>
                  <a:stretch>
                    <a:fillRect/>
                  </a:stretch>
                </p:blipFill>
                <p:spPr>
                  <a:xfrm>
                    <a:off x="8175424" y="4475452"/>
                    <a:ext cx="86995" cy="88098"/>
                  </a:xfrm>
                  <a:prstGeom prst="rect">
                    <a:avLst/>
                  </a:prstGeom>
                </p:spPr>
              </p:pic>
            </mc:Fallback>
          </mc:AlternateContent>
          <mc:AlternateContent xmlns:mc="http://schemas.openxmlformats.org/markup-compatibility/2006">
            <mc:Choice xmlns:p14="http://schemas.microsoft.com/office/powerpoint/2010/main" Requires="p14">
              <p:contentPart p14:bwMode="auto" r:id="rId480">
                <p14:nvContentPartPr>
                  <p14:cNvPr id="773" name="Ink 772">
                    <a:extLst>
                      <a:ext uri="{FF2B5EF4-FFF2-40B4-BE49-F238E27FC236}">
                        <a16:creationId xmlns:a16="http://schemas.microsoft.com/office/drawing/2014/main" id="{A870F638-A81C-42B6-BA30-5C1C2B839592}"/>
                      </a:ext>
                    </a:extLst>
                  </p14:cNvPr>
                  <p14:cNvContentPartPr/>
                  <p14:nvPr/>
                </p14:nvContentPartPr>
                <p14:xfrm>
                  <a:off x="8254098" y="4400417"/>
                  <a:ext cx="168840" cy="133560"/>
                </p14:xfrm>
              </p:contentPart>
            </mc:Choice>
            <mc:Fallback>
              <p:pic>
                <p:nvPicPr>
                  <p:cNvPr id="773" name="Ink 772">
                    <a:extLst>
                      <a:ext uri="{FF2B5EF4-FFF2-40B4-BE49-F238E27FC236}">
                        <a16:creationId xmlns:a16="http://schemas.microsoft.com/office/drawing/2014/main" id="{A870F638-A81C-42B6-BA30-5C1C2B839592}"/>
                      </a:ext>
                    </a:extLst>
                  </p:cNvPr>
                  <p:cNvPicPr/>
                  <p:nvPr/>
                </p:nvPicPr>
                <p:blipFill>
                  <a:blip r:embed="rId481"/>
                  <a:stretch>
                    <a:fillRect/>
                  </a:stretch>
                </p:blipFill>
                <p:spPr>
                  <a:xfrm>
                    <a:off x="8241307" y="4387624"/>
                    <a:ext cx="193910" cy="158634"/>
                  </a:xfrm>
                  <a:prstGeom prst="rect">
                    <a:avLst/>
                  </a:prstGeom>
                </p:spPr>
              </p:pic>
            </mc:Fallback>
          </mc:AlternateContent>
          <mc:AlternateContent xmlns:mc="http://schemas.openxmlformats.org/markup-compatibility/2006">
            <mc:Choice xmlns:p14="http://schemas.microsoft.com/office/powerpoint/2010/main" Requires="p14">
              <p:contentPart p14:bwMode="auto" r:id="rId482">
                <p14:nvContentPartPr>
                  <p14:cNvPr id="774" name="Ink 773">
                    <a:extLst>
                      <a:ext uri="{FF2B5EF4-FFF2-40B4-BE49-F238E27FC236}">
                        <a16:creationId xmlns:a16="http://schemas.microsoft.com/office/drawing/2014/main" id="{90E74728-D409-4D58-97A3-167CB60DF688}"/>
                      </a:ext>
                    </a:extLst>
                  </p14:cNvPr>
                  <p14:cNvContentPartPr/>
                  <p14:nvPr/>
                </p14:nvContentPartPr>
                <p14:xfrm>
                  <a:off x="8492420" y="4516336"/>
                  <a:ext cx="83520" cy="17640"/>
                </p14:xfrm>
              </p:contentPart>
            </mc:Choice>
            <mc:Fallback>
              <p:pic>
                <p:nvPicPr>
                  <p:cNvPr id="774" name="Ink 773">
                    <a:extLst>
                      <a:ext uri="{FF2B5EF4-FFF2-40B4-BE49-F238E27FC236}">
                        <a16:creationId xmlns:a16="http://schemas.microsoft.com/office/drawing/2014/main" id="{90E74728-D409-4D58-97A3-167CB60DF688}"/>
                      </a:ext>
                    </a:extLst>
                  </p:cNvPr>
                  <p:cNvPicPr/>
                  <p:nvPr/>
                </p:nvPicPr>
                <p:blipFill>
                  <a:blip r:embed="rId483"/>
                  <a:stretch>
                    <a:fillRect/>
                  </a:stretch>
                </p:blipFill>
                <p:spPr>
                  <a:xfrm>
                    <a:off x="8480123" y="4503736"/>
                    <a:ext cx="108627" cy="42336"/>
                  </a:xfrm>
                  <a:prstGeom prst="rect">
                    <a:avLst/>
                  </a:prstGeom>
                </p:spPr>
              </p:pic>
            </mc:Fallback>
          </mc:AlternateContent>
        </p:grpSp>
        <p:grpSp>
          <p:nvGrpSpPr>
            <p:cNvPr id="780" name="Group 779">
              <a:extLst>
                <a:ext uri="{FF2B5EF4-FFF2-40B4-BE49-F238E27FC236}">
                  <a16:creationId xmlns:a16="http://schemas.microsoft.com/office/drawing/2014/main" id="{8E94DAFF-36CC-43FD-8CD1-1319054233AD}"/>
                </a:ext>
              </a:extLst>
            </p:cNvPr>
            <p:cNvGrpSpPr/>
            <p:nvPr/>
          </p:nvGrpSpPr>
          <p:grpSpPr>
            <a:xfrm>
              <a:off x="8745498" y="4414817"/>
              <a:ext cx="463681" cy="184678"/>
              <a:chOff x="8745498" y="4414817"/>
              <a:chExt cx="463681" cy="184678"/>
            </a:xfrm>
          </p:grpSpPr>
          <mc:AlternateContent xmlns:mc="http://schemas.openxmlformats.org/markup-compatibility/2006">
            <mc:Choice xmlns:p14="http://schemas.microsoft.com/office/powerpoint/2010/main" Requires="p14">
              <p:contentPart p14:bwMode="auto" r:id="rId484">
                <p14:nvContentPartPr>
                  <p14:cNvPr id="775" name="Ink 774">
                    <a:extLst>
                      <a:ext uri="{FF2B5EF4-FFF2-40B4-BE49-F238E27FC236}">
                        <a16:creationId xmlns:a16="http://schemas.microsoft.com/office/drawing/2014/main" id="{51F1554A-77A4-4918-BCB9-A735FEC7860A}"/>
                      </a:ext>
                    </a:extLst>
                  </p14:cNvPr>
                  <p14:cNvContentPartPr/>
                  <p14:nvPr/>
                </p14:nvContentPartPr>
                <p14:xfrm>
                  <a:off x="8745498" y="4414817"/>
                  <a:ext cx="24120" cy="111599"/>
                </p14:xfrm>
              </p:contentPart>
            </mc:Choice>
            <mc:Fallback>
              <p:pic>
                <p:nvPicPr>
                  <p:cNvPr id="775" name="Ink 774">
                    <a:extLst>
                      <a:ext uri="{FF2B5EF4-FFF2-40B4-BE49-F238E27FC236}">
                        <a16:creationId xmlns:a16="http://schemas.microsoft.com/office/drawing/2014/main" id="{51F1554A-77A4-4918-BCB9-A735FEC7860A}"/>
                      </a:ext>
                    </a:extLst>
                  </p:cNvPr>
                  <p:cNvPicPr/>
                  <p:nvPr/>
                </p:nvPicPr>
                <p:blipFill>
                  <a:blip r:embed="rId485"/>
                  <a:stretch>
                    <a:fillRect/>
                  </a:stretch>
                </p:blipFill>
                <p:spPr>
                  <a:xfrm>
                    <a:off x="8733438" y="4402019"/>
                    <a:ext cx="48743" cy="136683"/>
                  </a:xfrm>
                  <a:prstGeom prst="rect">
                    <a:avLst/>
                  </a:prstGeom>
                </p:spPr>
              </p:pic>
            </mc:Fallback>
          </mc:AlternateContent>
          <mc:AlternateContent xmlns:mc="http://schemas.openxmlformats.org/markup-compatibility/2006">
            <mc:Choice xmlns:p14="http://schemas.microsoft.com/office/powerpoint/2010/main" Requires="p14">
              <p:contentPart p14:bwMode="auto" r:id="rId486">
                <p14:nvContentPartPr>
                  <p14:cNvPr id="776" name="Ink 775">
                    <a:extLst>
                      <a:ext uri="{FF2B5EF4-FFF2-40B4-BE49-F238E27FC236}">
                        <a16:creationId xmlns:a16="http://schemas.microsoft.com/office/drawing/2014/main" id="{38FCCB13-069B-47B1-A270-5DF687D14780}"/>
                      </a:ext>
                    </a:extLst>
                  </p14:cNvPr>
                  <p14:cNvContentPartPr/>
                  <p14:nvPr/>
                </p14:nvContentPartPr>
                <p14:xfrm>
                  <a:off x="8815701" y="4419504"/>
                  <a:ext cx="79920" cy="100800"/>
                </p14:xfrm>
              </p:contentPart>
            </mc:Choice>
            <mc:Fallback>
              <p:pic>
                <p:nvPicPr>
                  <p:cNvPr id="776" name="Ink 775">
                    <a:extLst>
                      <a:ext uri="{FF2B5EF4-FFF2-40B4-BE49-F238E27FC236}">
                        <a16:creationId xmlns:a16="http://schemas.microsoft.com/office/drawing/2014/main" id="{38FCCB13-069B-47B1-A270-5DF687D14780}"/>
                      </a:ext>
                    </a:extLst>
                  </p:cNvPr>
                  <p:cNvPicPr/>
                  <p:nvPr/>
                </p:nvPicPr>
                <p:blipFill>
                  <a:blip r:embed="rId487"/>
                  <a:stretch>
                    <a:fillRect/>
                  </a:stretch>
                </p:blipFill>
                <p:spPr>
                  <a:xfrm>
                    <a:off x="8802975" y="4406712"/>
                    <a:ext cx="104863" cy="125872"/>
                  </a:xfrm>
                  <a:prstGeom prst="rect">
                    <a:avLst/>
                  </a:prstGeom>
                </p:spPr>
              </p:pic>
            </mc:Fallback>
          </mc:AlternateContent>
          <mc:AlternateContent xmlns:mc="http://schemas.openxmlformats.org/markup-compatibility/2006">
            <mc:Choice xmlns:p14="http://schemas.microsoft.com/office/powerpoint/2010/main" Requires="p14">
              <p:contentPart p14:bwMode="auto" r:id="rId488">
                <p14:nvContentPartPr>
                  <p14:cNvPr id="777" name="Ink 776">
                    <a:extLst>
                      <a:ext uri="{FF2B5EF4-FFF2-40B4-BE49-F238E27FC236}">
                        <a16:creationId xmlns:a16="http://schemas.microsoft.com/office/drawing/2014/main" id="{68E40F78-E9DC-4624-B830-913B8E1460CE}"/>
                      </a:ext>
                    </a:extLst>
                  </p14:cNvPr>
                  <p14:cNvContentPartPr/>
                  <p14:nvPr/>
                </p14:nvContentPartPr>
                <p14:xfrm>
                  <a:off x="8940257" y="4500497"/>
                  <a:ext cx="63720" cy="37079"/>
                </p14:xfrm>
              </p:contentPart>
            </mc:Choice>
            <mc:Fallback>
              <p:pic>
                <p:nvPicPr>
                  <p:cNvPr id="777" name="Ink 776">
                    <a:extLst>
                      <a:ext uri="{FF2B5EF4-FFF2-40B4-BE49-F238E27FC236}">
                        <a16:creationId xmlns:a16="http://schemas.microsoft.com/office/drawing/2014/main" id="{68E40F78-E9DC-4624-B830-913B8E1460CE}"/>
                      </a:ext>
                    </a:extLst>
                  </p:cNvPr>
                  <p:cNvPicPr/>
                  <p:nvPr/>
                </p:nvPicPr>
                <p:blipFill>
                  <a:blip r:embed="rId489"/>
                  <a:stretch>
                    <a:fillRect/>
                  </a:stretch>
                </p:blipFill>
                <p:spPr>
                  <a:xfrm>
                    <a:off x="8927513" y="4487799"/>
                    <a:ext cx="88698" cy="61968"/>
                  </a:xfrm>
                  <a:prstGeom prst="rect">
                    <a:avLst/>
                  </a:prstGeom>
                </p:spPr>
              </p:pic>
            </mc:Fallback>
          </mc:AlternateContent>
          <mc:AlternateContent xmlns:mc="http://schemas.openxmlformats.org/markup-compatibility/2006">
            <mc:Choice xmlns:p14="http://schemas.microsoft.com/office/powerpoint/2010/main" Requires="p14">
              <p:contentPart p14:bwMode="auto" r:id="rId490">
                <p14:nvContentPartPr>
                  <p14:cNvPr id="778" name="Ink 777">
                    <a:extLst>
                      <a:ext uri="{FF2B5EF4-FFF2-40B4-BE49-F238E27FC236}">
                        <a16:creationId xmlns:a16="http://schemas.microsoft.com/office/drawing/2014/main" id="{28A20152-F1E9-4EED-BCFB-2868167A7CCF}"/>
                      </a:ext>
                    </a:extLst>
                  </p14:cNvPr>
                  <p14:cNvContentPartPr/>
                  <p14:nvPr/>
                </p14:nvContentPartPr>
                <p14:xfrm>
                  <a:off x="9025578" y="4419857"/>
                  <a:ext cx="82440" cy="122041"/>
                </p14:xfrm>
              </p:contentPart>
            </mc:Choice>
            <mc:Fallback>
              <p:pic>
                <p:nvPicPr>
                  <p:cNvPr id="778" name="Ink 777">
                    <a:extLst>
                      <a:ext uri="{FF2B5EF4-FFF2-40B4-BE49-F238E27FC236}">
                        <a16:creationId xmlns:a16="http://schemas.microsoft.com/office/drawing/2014/main" id="{28A20152-F1E9-4EED-BCFB-2868167A7CCF}"/>
                      </a:ext>
                    </a:extLst>
                  </p:cNvPr>
                  <p:cNvPicPr/>
                  <p:nvPr/>
                </p:nvPicPr>
                <p:blipFill>
                  <a:blip r:embed="rId491"/>
                  <a:stretch>
                    <a:fillRect/>
                  </a:stretch>
                </p:blipFill>
                <p:spPr>
                  <a:xfrm>
                    <a:off x="9012777" y="4407038"/>
                    <a:ext cx="107530" cy="147167"/>
                  </a:xfrm>
                  <a:prstGeom prst="rect">
                    <a:avLst/>
                  </a:prstGeom>
                </p:spPr>
              </p:pic>
            </mc:Fallback>
          </mc:AlternateContent>
          <mc:AlternateContent xmlns:mc="http://schemas.openxmlformats.org/markup-compatibility/2006">
            <mc:Choice xmlns:p14="http://schemas.microsoft.com/office/powerpoint/2010/main" Requires="p14">
              <p:contentPart p14:bwMode="auto" r:id="rId492">
                <p14:nvContentPartPr>
                  <p14:cNvPr id="779" name="Ink 778">
                    <a:extLst>
                      <a:ext uri="{FF2B5EF4-FFF2-40B4-BE49-F238E27FC236}">
                        <a16:creationId xmlns:a16="http://schemas.microsoft.com/office/drawing/2014/main" id="{53E6902E-84F4-4DE2-9D51-883E4C46786D}"/>
                      </a:ext>
                    </a:extLst>
                  </p14:cNvPr>
                  <p14:cNvContentPartPr/>
                  <p14:nvPr/>
                </p14:nvContentPartPr>
                <p14:xfrm>
                  <a:off x="9174620" y="4531815"/>
                  <a:ext cx="34559" cy="67680"/>
                </p14:xfrm>
              </p:contentPart>
            </mc:Choice>
            <mc:Fallback>
              <p:pic>
                <p:nvPicPr>
                  <p:cNvPr id="779" name="Ink 778">
                    <a:extLst>
                      <a:ext uri="{FF2B5EF4-FFF2-40B4-BE49-F238E27FC236}">
                        <a16:creationId xmlns:a16="http://schemas.microsoft.com/office/drawing/2014/main" id="{53E6902E-84F4-4DE2-9D51-883E4C46786D}"/>
                      </a:ext>
                    </a:extLst>
                  </p:cNvPr>
                  <p:cNvPicPr/>
                  <p:nvPr/>
                </p:nvPicPr>
                <p:blipFill>
                  <a:blip r:embed="rId493"/>
                  <a:stretch>
                    <a:fillRect/>
                  </a:stretch>
                </p:blipFill>
                <p:spPr>
                  <a:xfrm>
                    <a:off x="9161914" y="4518997"/>
                    <a:ext cx="59462" cy="92804"/>
                  </a:xfrm>
                  <a:prstGeom prst="rect">
                    <a:avLst/>
                  </a:prstGeom>
                </p:spPr>
              </p:pic>
            </mc:Fallback>
          </mc:AlternateContent>
        </p:grpSp>
        <p:grpSp>
          <p:nvGrpSpPr>
            <p:cNvPr id="804" name="Group 803">
              <a:extLst>
                <a:ext uri="{FF2B5EF4-FFF2-40B4-BE49-F238E27FC236}">
                  <a16:creationId xmlns:a16="http://schemas.microsoft.com/office/drawing/2014/main" id="{E3F58DF0-B836-4814-A431-2C70EC5DDB7C}"/>
                </a:ext>
              </a:extLst>
            </p:cNvPr>
            <p:cNvGrpSpPr/>
            <p:nvPr/>
          </p:nvGrpSpPr>
          <p:grpSpPr>
            <a:xfrm>
              <a:off x="9277734" y="4410693"/>
              <a:ext cx="1035363" cy="205562"/>
              <a:chOff x="9277734" y="4410693"/>
              <a:chExt cx="1035363" cy="205562"/>
            </a:xfrm>
          </p:grpSpPr>
          <mc:AlternateContent xmlns:mc="http://schemas.openxmlformats.org/markup-compatibility/2006">
            <mc:Choice xmlns:p14="http://schemas.microsoft.com/office/powerpoint/2010/main" Requires="p14">
              <p:contentPart p14:bwMode="auto" r:id="rId494">
                <p14:nvContentPartPr>
                  <p14:cNvPr id="785" name="Ink 784">
                    <a:extLst>
                      <a:ext uri="{FF2B5EF4-FFF2-40B4-BE49-F238E27FC236}">
                        <a16:creationId xmlns:a16="http://schemas.microsoft.com/office/drawing/2014/main" id="{D91B3681-B9F2-4AF9-9018-37C5F4FDF681}"/>
                      </a:ext>
                    </a:extLst>
                  </p14:cNvPr>
                  <p14:cNvContentPartPr/>
                  <p14:nvPr/>
                </p14:nvContentPartPr>
                <p14:xfrm>
                  <a:off x="9277734" y="4410693"/>
                  <a:ext cx="15480" cy="120961"/>
                </p14:xfrm>
              </p:contentPart>
            </mc:Choice>
            <mc:Fallback>
              <p:pic>
                <p:nvPicPr>
                  <p:cNvPr id="785" name="Ink 784">
                    <a:extLst>
                      <a:ext uri="{FF2B5EF4-FFF2-40B4-BE49-F238E27FC236}">
                        <a16:creationId xmlns:a16="http://schemas.microsoft.com/office/drawing/2014/main" id="{D91B3681-B9F2-4AF9-9018-37C5F4FDF681}"/>
                      </a:ext>
                    </a:extLst>
                  </p:cNvPr>
                  <p:cNvPicPr/>
                  <p:nvPr/>
                </p:nvPicPr>
                <p:blipFill>
                  <a:blip r:embed="rId495"/>
                  <a:stretch>
                    <a:fillRect/>
                  </a:stretch>
                </p:blipFill>
                <p:spPr>
                  <a:xfrm>
                    <a:off x="9264834" y="4398392"/>
                    <a:ext cx="40764" cy="146076"/>
                  </a:xfrm>
                  <a:prstGeom prst="rect">
                    <a:avLst/>
                  </a:prstGeom>
                </p:spPr>
              </p:pic>
            </mc:Fallback>
          </mc:AlternateContent>
          <mc:AlternateContent xmlns:mc="http://schemas.openxmlformats.org/markup-compatibility/2006">
            <mc:Choice xmlns:p14="http://schemas.microsoft.com/office/powerpoint/2010/main" Requires="p14">
              <p:contentPart p14:bwMode="auto" r:id="rId496">
                <p14:nvContentPartPr>
                  <p14:cNvPr id="786" name="Ink 785">
                    <a:extLst>
                      <a:ext uri="{FF2B5EF4-FFF2-40B4-BE49-F238E27FC236}">
                        <a16:creationId xmlns:a16="http://schemas.microsoft.com/office/drawing/2014/main" id="{C9048A53-58E9-4ADF-A215-9054742513C8}"/>
                      </a:ext>
                    </a:extLst>
                  </p14:cNvPr>
                  <p14:cNvContentPartPr/>
                  <p14:nvPr/>
                </p14:nvContentPartPr>
                <p14:xfrm>
                  <a:off x="9341816" y="4467565"/>
                  <a:ext cx="55800" cy="132840"/>
                </p14:xfrm>
              </p:contentPart>
            </mc:Choice>
            <mc:Fallback>
              <p:pic>
                <p:nvPicPr>
                  <p:cNvPr id="786" name="Ink 785">
                    <a:extLst>
                      <a:ext uri="{FF2B5EF4-FFF2-40B4-BE49-F238E27FC236}">
                        <a16:creationId xmlns:a16="http://schemas.microsoft.com/office/drawing/2014/main" id="{C9048A53-58E9-4ADF-A215-9054742513C8}"/>
                      </a:ext>
                    </a:extLst>
                  </p:cNvPr>
                  <p:cNvPicPr/>
                  <p:nvPr/>
                </p:nvPicPr>
                <p:blipFill>
                  <a:blip r:embed="rId497"/>
                  <a:stretch>
                    <a:fillRect/>
                  </a:stretch>
                </p:blipFill>
                <p:spPr>
                  <a:xfrm>
                    <a:off x="9329530" y="4454792"/>
                    <a:ext cx="80884" cy="157875"/>
                  </a:xfrm>
                  <a:prstGeom prst="rect">
                    <a:avLst/>
                  </a:prstGeom>
                </p:spPr>
              </p:pic>
            </mc:Fallback>
          </mc:AlternateContent>
          <mc:AlternateContent xmlns:mc="http://schemas.openxmlformats.org/markup-compatibility/2006">
            <mc:Choice xmlns:p14="http://schemas.microsoft.com/office/powerpoint/2010/main" Requires="p14">
              <p:contentPart p14:bwMode="auto" r:id="rId498">
                <p14:nvContentPartPr>
                  <p14:cNvPr id="787" name="Ink 786">
                    <a:extLst>
                      <a:ext uri="{FF2B5EF4-FFF2-40B4-BE49-F238E27FC236}">
                        <a16:creationId xmlns:a16="http://schemas.microsoft.com/office/drawing/2014/main" id="{56EE7FD5-A6F6-4CFE-A278-8D93D6EC7E1E}"/>
                      </a:ext>
                    </a:extLst>
                  </p14:cNvPr>
                  <p14:cNvContentPartPr/>
                  <p14:nvPr/>
                </p14:nvContentPartPr>
                <p14:xfrm>
                  <a:off x="9450534" y="4503573"/>
                  <a:ext cx="7560" cy="45001"/>
                </p14:xfrm>
              </p:contentPart>
            </mc:Choice>
            <mc:Fallback>
              <p:pic>
                <p:nvPicPr>
                  <p:cNvPr id="787" name="Ink 786">
                    <a:extLst>
                      <a:ext uri="{FF2B5EF4-FFF2-40B4-BE49-F238E27FC236}">
                        <a16:creationId xmlns:a16="http://schemas.microsoft.com/office/drawing/2014/main" id="{56EE7FD5-A6F6-4CFE-A278-8D93D6EC7E1E}"/>
                      </a:ext>
                    </a:extLst>
                  </p:cNvPr>
                  <p:cNvPicPr/>
                  <p:nvPr/>
                </p:nvPicPr>
                <p:blipFill>
                  <a:blip r:embed="rId499"/>
                  <a:stretch>
                    <a:fillRect/>
                  </a:stretch>
                </p:blipFill>
                <p:spPr>
                  <a:xfrm>
                    <a:off x="9437934" y="4490789"/>
                    <a:ext cx="32256" cy="70058"/>
                  </a:xfrm>
                  <a:prstGeom prst="rect">
                    <a:avLst/>
                  </a:prstGeom>
                </p:spPr>
              </p:pic>
            </mc:Fallback>
          </mc:AlternateContent>
          <mc:AlternateContent xmlns:mc="http://schemas.openxmlformats.org/markup-compatibility/2006">
            <mc:Choice xmlns:p14="http://schemas.microsoft.com/office/powerpoint/2010/main" Requires="p14">
              <p:contentPart p14:bwMode="auto" r:id="rId500">
                <p14:nvContentPartPr>
                  <p14:cNvPr id="788" name="Ink 787">
                    <a:extLst>
                      <a:ext uri="{FF2B5EF4-FFF2-40B4-BE49-F238E27FC236}">
                        <a16:creationId xmlns:a16="http://schemas.microsoft.com/office/drawing/2014/main" id="{D5061BBF-649D-466F-BB69-AC05C020B5BE}"/>
                      </a:ext>
                    </a:extLst>
                  </p14:cNvPr>
                  <p14:cNvContentPartPr/>
                  <p14:nvPr/>
                </p14:nvContentPartPr>
                <p14:xfrm>
                  <a:off x="9458816" y="4436251"/>
                  <a:ext cx="90000" cy="103680"/>
                </p14:xfrm>
              </p:contentPart>
            </mc:Choice>
            <mc:Fallback>
              <p:pic>
                <p:nvPicPr>
                  <p:cNvPr id="788" name="Ink 787">
                    <a:extLst>
                      <a:ext uri="{FF2B5EF4-FFF2-40B4-BE49-F238E27FC236}">
                        <a16:creationId xmlns:a16="http://schemas.microsoft.com/office/drawing/2014/main" id="{D5061BBF-649D-466F-BB69-AC05C020B5BE}"/>
                      </a:ext>
                    </a:extLst>
                  </p:cNvPr>
                  <p:cNvPicPr/>
                  <p:nvPr/>
                </p:nvPicPr>
                <p:blipFill>
                  <a:blip r:embed="rId501"/>
                  <a:stretch>
                    <a:fillRect/>
                  </a:stretch>
                </p:blipFill>
                <p:spPr>
                  <a:xfrm>
                    <a:off x="9446032" y="4423933"/>
                    <a:ext cx="115057" cy="128830"/>
                  </a:xfrm>
                  <a:prstGeom prst="rect">
                    <a:avLst/>
                  </a:prstGeom>
                </p:spPr>
              </p:pic>
            </mc:Fallback>
          </mc:AlternateContent>
          <mc:AlternateContent xmlns:mc="http://schemas.openxmlformats.org/markup-compatibility/2006">
            <mc:Choice xmlns:p14="http://schemas.microsoft.com/office/powerpoint/2010/main" Requires="p14">
              <p:contentPart p14:bwMode="auto" r:id="rId502">
                <p14:nvContentPartPr>
                  <p14:cNvPr id="789" name="Ink 788">
                    <a:extLst>
                      <a:ext uri="{FF2B5EF4-FFF2-40B4-BE49-F238E27FC236}">
                        <a16:creationId xmlns:a16="http://schemas.microsoft.com/office/drawing/2014/main" id="{02D4B950-D141-4B46-8873-19DD7F984AB5}"/>
                      </a:ext>
                    </a:extLst>
                  </p14:cNvPr>
                  <p14:cNvContentPartPr/>
                  <p14:nvPr/>
                </p14:nvContentPartPr>
                <p14:xfrm>
                  <a:off x="9585894" y="4534526"/>
                  <a:ext cx="28079" cy="53640"/>
                </p14:xfrm>
              </p:contentPart>
            </mc:Choice>
            <mc:Fallback>
              <p:pic>
                <p:nvPicPr>
                  <p:cNvPr id="789" name="Ink 788">
                    <a:extLst>
                      <a:ext uri="{FF2B5EF4-FFF2-40B4-BE49-F238E27FC236}">
                        <a16:creationId xmlns:a16="http://schemas.microsoft.com/office/drawing/2014/main" id="{02D4B950-D141-4B46-8873-19DD7F984AB5}"/>
                      </a:ext>
                    </a:extLst>
                  </p:cNvPr>
                  <p:cNvPicPr/>
                  <p:nvPr/>
                </p:nvPicPr>
                <p:blipFill>
                  <a:blip r:embed="rId503"/>
                  <a:stretch>
                    <a:fillRect/>
                  </a:stretch>
                </p:blipFill>
                <p:spPr>
                  <a:xfrm>
                    <a:off x="9573131" y="4522265"/>
                    <a:ext cx="53095" cy="78672"/>
                  </a:xfrm>
                  <a:prstGeom prst="rect">
                    <a:avLst/>
                  </a:prstGeom>
                </p:spPr>
              </p:pic>
            </mc:Fallback>
          </mc:AlternateContent>
          <mc:AlternateContent xmlns:mc="http://schemas.openxmlformats.org/markup-compatibility/2006">
            <mc:Choice xmlns:p14="http://schemas.microsoft.com/office/powerpoint/2010/main" Requires="p14">
              <p:contentPart p14:bwMode="auto" r:id="rId504">
                <p14:nvContentPartPr>
                  <p14:cNvPr id="790" name="Ink 789">
                    <a:extLst>
                      <a:ext uri="{FF2B5EF4-FFF2-40B4-BE49-F238E27FC236}">
                        <a16:creationId xmlns:a16="http://schemas.microsoft.com/office/drawing/2014/main" id="{31E11716-6169-4603-A61A-7A7A072DF97D}"/>
                      </a:ext>
                    </a:extLst>
                  </p14:cNvPr>
                  <p14:cNvContentPartPr/>
                  <p14:nvPr/>
                </p14:nvContentPartPr>
                <p14:xfrm>
                  <a:off x="9706496" y="4422569"/>
                  <a:ext cx="14400" cy="119161"/>
                </p14:xfrm>
              </p:contentPart>
            </mc:Choice>
            <mc:Fallback>
              <p:pic>
                <p:nvPicPr>
                  <p:cNvPr id="790" name="Ink 789">
                    <a:extLst>
                      <a:ext uri="{FF2B5EF4-FFF2-40B4-BE49-F238E27FC236}">
                        <a16:creationId xmlns:a16="http://schemas.microsoft.com/office/drawing/2014/main" id="{31E11716-6169-4603-A61A-7A7A072DF97D}"/>
                      </a:ext>
                    </a:extLst>
                  </p:cNvPr>
                  <p:cNvPicPr/>
                  <p:nvPr/>
                </p:nvPicPr>
                <p:blipFill>
                  <a:blip r:embed="rId505"/>
                  <a:stretch>
                    <a:fillRect/>
                  </a:stretch>
                </p:blipFill>
                <p:spPr>
                  <a:xfrm>
                    <a:off x="9694082" y="4409783"/>
                    <a:ext cx="38731" cy="144221"/>
                  </a:xfrm>
                  <a:prstGeom prst="rect">
                    <a:avLst/>
                  </a:prstGeom>
                </p:spPr>
              </p:pic>
            </mc:Fallback>
          </mc:AlternateContent>
          <mc:AlternateContent xmlns:mc="http://schemas.openxmlformats.org/markup-compatibility/2006">
            <mc:Choice xmlns:p14="http://schemas.microsoft.com/office/powerpoint/2010/main" Requires="p14">
              <p:contentPart p14:bwMode="auto" r:id="rId506">
                <p14:nvContentPartPr>
                  <p14:cNvPr id="791" name="Ink 790">
                    <a:extLst>
                      <a:ext uri="{FF2B5EF4-FFF2-40B4-BE49-F238E27FC236}">
                        <a16:creationId xmlns:a16="http://schemas.microsoft.com/office/drawing/2014/main" id="{F8D55B89-5F4E-44F9-A026-D6E4064FAB71}"/>
                      </a:ext>
                    </a:extLst>
                  </p14:cNvPr>
                  <p14:cNvContentPartPr/>
                  <p14:nvPr/>
                </p14:nvContentPartPr>
                <p14:xfrm>
                  <a:off x="9782094" y="4469013"/>
                  <a:ext cx="61560" cy="125281"/>
                </p14:xfrm>
              </p:contentPart>
            </mc:Choice>
            <mc:Fallback>
              <p:pic>
                <p:nvPicPr>
                  <p:cNvPr id="791" name="Ink 790">
                    <a:extLst>
                      <a:ext uri="{FF2B5EF4-FFF2-40B4-BE49-F238E27FC236}">
                        <a16:creationId xmlns:a16="http://schemas.microsoft.com/office/drawing/2014/main" id="{F8D55B89-5F4E-44F9-A026-D6E4064FAB71}"/>
                      </a:ext>
                    </a:extLst>
                  </p:cNvPr>
                  <p:cNvPicPr/>
                  <p:nvPr/>
                </p:nvPicPr>
                <p:blipFill>
                  <a:blip r:embed="rId507"/>
                  <a:stretch>
                    <a:fillRect/>
                  </a:stretch>
                </p:blipFill>
                <p:spPr>
                  <a:xfrm>
                    <a:off x="9769375" y="4456229"/>
                    <a:ext cx="86489" cy="150337"/>
                  </a:xfrm>
                  <a:prstGeom prst="rect">
                    <a:avLst/>
                  </a:prstGeom>
                </p:spPr>
              </p:pic>
            </mc:Fallback>
          </mc:AlternateContent>
          <mc:AlternateContent xmlns:mc="http://schemas.openxmlformats.org/markup-compatibility/2006">
            <mc:Choice xmlns:p14="http://schemas.microsoft.com/office/powerpoint/2010/main" Requires="p14">
              <p:contentPart p14:bwMode="auto" r:id="rId508">
                <p14:nvContentPartPr>
                  <p14:cNvPr id="792" name="Ink 791">
                    <a:extLst>
                      <a:ext uri="{FF2B5EF4-FFF2-40B4-BE49-F238E27FC236}">
                        <a16:creationId xmlns:a16="http://schemas.microsoft.com/office/drawing/2014/main" id="{995E166A-B1DA-42A4-94D9-F6B0EEB0D8EB}"/>
                      </a:ext>
                    </a:extLst>
                  </p14:cNvPr>
                  <p14:cNvContentPartPr/>
                  <p14:nvPr/>
                </p14:nvContentPartPr>
                <p14:xfrm>
                  <a:off x="9874257" y="4525174"/>
                  <a:ext cx="66600" cy="69840"/>
                </p14:xfrm>
              </p:contentPart>
            </mc:Choice>
            <mc:Fallback>
              <p:pic>
                <p:nvPicPr>
                  <p:cNvPr id="792" name="Ink 791">
                    <a:extLst>
                      <a:ext uri="{FF2B5EF4-FFF2-40B4-BE49-F238E27FC236}">
                        <a16:creationId xmlns:a16="http://schemas.microsoft.com/office/drawing/2014/main" id="{995E166A-B1DA-42A4-94D9-F6B0EEB0D8EB}"/>
                      </a:ext>
                    </a:extLst>
                  </p:cNvPr>
                  <p:cNvPicPr/>
                  <p:nvPr/>
                </p:nvPicPr>
                <p:blipFill>
                  <a:blip r:embed="rId509"/>
                  <a:stretch>
                    <a:fillRect/>
                  </a:stretch>
                </p:blipFill>
                <p:spPr>
                  <a:xfrm>
                    <a:off x="9862055" y="4512939"/>
                    <a:ext cx="91511" cy="94819"/>
                  </a:xfrm>
                  <a:prstGeom prst="rect">
                    <a:avLst/>
                  </a:prstGeom>
                </p:spPr>
              </p:pic>
            </mc:Fallback>
          </mc:AlternateContent>
          <mc:AlternateContent xmlns:mc="http://schemas.openxmlformats.org/markup-compatibility/2006">
            <mc:Choice xmlns:p14="http://schemas.microsoft.com/office/powerpoint/2010/main" Requires="p14">
              <p:contentPart p14:bwMode="auto" r:id="rId510">
                <p14:nvContentPartPr>
                  <p14:cNvPr id="793" name="Ink 792">
                    <a:extLst>
                      <a:ext uri="{FF2B5EF4-FFF2-40B4-BE49-F238E27FC236}">
                        <a16:creationId xmlns:a16="http://schemas.microsoft.com/office/drawing/2014/main" id="{36C2320B-DC57-4AEA-9B7A-9D5CF849BBAD}"/>
                      </a:ext>
                    </a:extLst>
                  </p14:cNvPr>
                  <p14:cNvContentPartPr/>
                  <p14:nvPr/>
                </p14:nvContentPartPr>
                <p14:xfrm>
                  <a:off x="9936174" y="4412849"/>
                  <a:ext cx="125280" cy="148320"/>
                </p14:xfrm>
              </p:contentPart>
            </mc:Choice>
            <mc:Fallback>
              <p:pic>
                <p:nvPicPr>
                  <p:cNvPr id="793" name="Ink 792">
                    <a:extLst>
                      <a:ext uri="{FF2B5EF4-FFF2-40B4-BE49-F238E27FC236}">
                        <a16:creationId xmlns:a16="http://schemas.microsoft.com/office/drawing/2014/main" id="{36C2320B-DC57-4AEA-9B7A-9D5CF849BBAD}"/>
                      </a:ext>
                    </a:extLst>
                  </p:cNvPr>
                  <p:cNvPicPr/>
                  <p:nvPr/>
                </p:nvPicPr>
                <p:blipFill>
                  <a:blip r:embed="rId511"/>
                  <a:stretch>
                    <a:fillRect/>
                  </a:stretch>
                </p:blipFill>
                <p:spPr>
                  <a:xfrm>
                    <a:off x="9923902" y="4400063"/>
                    <a:ext cx="150336" cy="173381"/>
                  </a:xfrm>
                  <a:prstGeom prst="rect">
                    <a:avLst/>
                  </a:prstGeom>
                </p:spPr>
              </p:pic>
            </mc:Fallback>
          </mc:AlternateContent>
          <mc:AlternateContent xmlns:mc="http://schemas.openxmlformats.org/markup-compatibility/2006">
            <mc:Choice xmlns:p14="http://schemas.microsoft.com/office/powerpoint/2010/main" Requires="p14">
              <p:contentPart p14:bwMode="auto" r:id="rId512">
                <p14:nvContentPartPr>
                  <p14:cNvPr id="794" name="Ink 793">
                    <a:extLst>
                      <a:ext uri="{FF2B5EF4-FFF2-40B4-BE49-F238E27FC236}">
                        <a16:creationId xmlns:a16="http://schemas.microsoft.com/office/drawing/2014/main" id="{3B9D30C2-3EAE-4936-9EA6-36DCB745E742}"/>
                      </a:ext>
                    </a:extLst>
                  </p14:cNvPr>
                  <p14:cNvContentPartPr/>
                  <p14:nvPr/>
                </p14:nvContentPartPr>
                <p14:xfrm>
                  <a:off x="9762298" y="4591055"/>
                  <a:ext cx="71640" cy="25200"/>
                </p14:xfrm>
              </p:contentPart>
            </mc:Choice>
            <mc:Fallback>
              <p:pic>
                <p:nvPicPr>
                  <p:cNvPr id="794" name="Ink 793">
                    <a:extLst>
                      <a:ext uri="{FF2B5EF4-FFF2-40B4-BE49-F238E27FC236}">
                        <a16:creationId xmlns:a16="http://schemas.microsoft.com/office/drawing/2014/main" id="{3B9D30C2-3EAE-4936-9EA6-36DCB745E742}"/>
                      </a:ext>
                    </a:extLst>
                  </p:cNvPr>
                  <p:cNvPicPr/>
                  <p:nvPr/>
                </p:nvPicPr>
                <p:blipFill>
                  <a:blip r:embed="rId513"/>
                  <a:stretch>
                    <a:fillRect/>
                  </a:stretch>
                </p:blipFill>
                <p:spPr>
                  <a:xfrm>
                    <a:off x="9749505" y="4578455"/>
                    <a:ext cx="96714" cy="49896"/>
                  </a:xfrm>
                  <a:prstGeom prst="rect">
                    <a:avLst/>
                  </a:prstGeom>
                </p:spPr>
              </p:pic>
            </mc:Fallback>
          </mc:AlternateContent>
          <mc:AlternateContent xmlns:mc="http://schemas.openxmlformats.org/markup-compatibility/2006">
            <mc:Choice xmlns:p14="http://schemas.microsoft.com/office/powerpoint/2010/main" Requires="p14">
              <p:contentPart p14:bwMode="auto" r:id="rId514">
                <p14:nvContentPartPr>
                  <p14:cNvPr id="795" name="Ink 794">
                    <a:extLst>
                      <a:ext uri="{FF2B5EF4-FFF2-40B4-BE49-F238E27FC236}">
                        <a16:creationId xmlns:a16="http://schemas.microsoft.com/office/drawing/2014/main" id="{DC772EBA-6E32-4298-A1C8-BC4138D5F08C}"/>
                      </a:ext>
                    </a:extLst>
                  </p14:cNvPr>
                  <p14:cNvContentPartPr/>
                  <p14:nvPr/>
                </p14:nvContentPartPr>
                <p14:xfrm>
                  <a:off x="10091694" y="4545689"/>
                  <a:ext cx="12600" cy="4680"/>
                </p14:xfrm>
              </p:contentPart>
            </mc:Choice>
            <mc:Fallback>
              <p:pic>
                <p:nvPicPr>
                  <p:cNvPr id="795" name="Ink 794">
                    <a:extLst>
                      <a:ext uri="{FF2B5EF4-FFF2-40B4-BE49-F238E27FC236}">
                        <a16:creationId xmlns:a16="http://schemas.microsoft.com/office/drawing/2014/main" id="{DC772EBA-6E32-4298-A1C8-BC4138D5F08C}"/>
                      </a:ext>
                    </a:extLst>
                  </p:cNvPr>
                  <p:cNvPicPr/>
                  <p:nvPr/>
                </p:nvPicPr>
                <p:blipFill>
                  <a:blip r:embed="rId515"/>
                  <a:stretch>
                    <a:fillRect/>
                  </a:stretch>
                </p:blipFill>
                <p:spPr>
                  <a:xfrm>
                    <a:off x="10079094" y="4532689"/>
                    <a:ext cx="37296" cy="30160"/>
                  </a:xfrm>
                  <a:prstGeom prst="rect">
                    <a:avLst/>
                  </a:prstGeom>
                </p:spPr>
              </p:pic>
            </mc:Fallback>
          </mc:AlternateContent>
          <mc:AlternateContent xmlns:mc="http://schemas.openxmlformats.org/markup-compatibility/2006">
            <mc:Choice xmlns:p14="http://schemas.microsoft.com/office/powerpoint/2010/main" Requires="p14">
              <p:contentPart p14:bwMode="auto" r:id="rId516">
                <p14:nvContentPartPr>
                  <p14:cNvPr id="796" name="Ink 795">
                    <a:extLst>
                      <a:ext uri="{FF2B5EF4-FFF2-40B4-BE49-F238E27FC236}">
                        <a16:creationId xmlns:a16="http://schemas.microsoft.com/office/drawing/2014/main" id="{97A57BDC-D95B-45D7-BE33-5AF0A8131FB8}"/>
                      </a:ext>
                    </a:extLst>
                  </p14:cNvPr>
                  <p14:cNvContentPartPr/>
                  <p14:nvPr/>
                </p14:nvContentPartPr>
                <p14:xfrm>
                  <a:off x="10158297" y="4547853"/>
                  <a:ext cx="154800" cy="7200"/>
                </p14:xfrm>
              </p:contentPart>
            </mc:Choice>
            <mc:Fallback>
              <p:pic>
                <p:nvPicPr>
                  <p:cNvPr id="796" name="Ink 795">
                    <a:extLst>
                      <a:ext uri="{FF2B5EF4-FFF2-40B4-BE49-F238E27FC236}">
                        <a16:creationId xmlns:a16="http://schemas.microsoft.com/office/drawing/2014/main" id="{97A57BDC-D95B-45D7-BE33-5AF0A8131FB8}"/>
                      </a:ext>
                    </a:extLst>
                  </p:cNvPr>
                  <p:cNvPicPr/>
                  <p:nvPr/>
                </p:nvPicPr>
                <p:blipFill>
                  <a:blip r:embed="rId517"/>
                  <a:stretch>
                    <a:fillRect/>
                  </a:stretch>
                </p:blipFill>
                <p:spPr>
                  <a:xfrm>
                    <a:off x="10146036" y="4535510"/>
                    <a:ext cx="179834" cy="32400"/>
                  </a:xfrm>
                  <a:prstGeom prst="rect">
                    <a:avLst/>
                  </a:prstGeom>
                </p:spPr>
              </p:pic>
            </mc:Fallback>
          </mc:AlternateContent>
        </p:grpSp>
        <p:grpSp>
          <p:nvGrpSpPr>
            <p:cNvPr id="803" name="Group 802">
              <a:extLst>
                <a:ext uri="{FF2B5EF4-FFF2-40B4-BE49-F238E27FC236}">
                  <a16:creationId xmlns:a16="http://schemas.microsoft.com/office/drawing/2014/main" id="{1B0319D7-C14E-469E-9120-514DD70EE72F}"/>
                </a:ext>
              </a:extLst>
            </p:cNvPr>
            <p:cNvGrpSpPr/>
            <p:nvPr/>
          </p:nvGrpSpPr>
          <p:grpSpPr>
            <a:xfrm>
              <a:off x="10471495" y="4367132"/>
              <a:ext cx="720719" cy="352801"/>
              <a:chOff x="10471495" y="4367132"/>
              <a:chExt cx="720719" cy="352801"/>
            </a:xfrm>
          </p:grpSpPr>
          <mc:AlternateContent xmlns:mc="http://schemas.openxmlformats.org/markup-compatibility/2006">
            <mc:Choice xmlns:p14="http://schemas.microsoft.com/office/powerpoint/2010/main" Requires="p14">
              <p:contentPart p14:bwMode="auto" r:id="rId518">
                <p14:nvContentPartPr>
                  <p14:cNvPr id="797" name="Ink 796">
                    <a:extLst>
                      <a:ext uri="{FF2B5EF4-FFF2-40B4-BE49-F238E27FC236}">
                        <a16:creationId xmlns:a16="http://schemas.microsoft.com/office/drawing/2014/main" id="{04877F76-9D51-45E0-88B1-15EBB18F4BB0}"/>
                      </a:ext>
                    </a:extLst>
                  </p14:cNvPr>
                  <p14:cNvContentPartPr/>
                  <p14:nvPr/>
                </p14:nvContentPartPr>
                <p14:xfrm>
                  <a:off x="10471495" y="4412853"/>
                  <a:ext cx="29879" cy="118079"/>
                </p14:xfrm>
              </p:contentPart>
            </mc:Choice>
            <mc:Fallback>
              <p:pic>
                <p:nvPicPr>
                  <p:cNvPr id="797" name="Ink 796">
                    <a:extLst>
                      <a:ext uri="{FF2B5EF4-FFF2-40B4-BE49-F238E27FC236}">
                        <a16:creationId xmlns:a16="http://schemas.microsoft.com/office/drawing/2014/main" id="{04877F76-9D51-45E0-88B1-15EBB18F4BB0}"/>
                      </a:ext>
                    </a:extLst>
                  </p:cNvPr>
                  <p:cNvPicPr/>
                  <p:nvPr/>
                </p:nvPicPr>
                <p:blipFill>
                  <a:blip r:embed="rId519"/>
                  <a:stretch>
                    <a:fillRect/>
                  </a:stretch>
                </p:blipFill>
                <p:spPr>
                  <a:xfrm>
                    <a:off x="10458834" y="4400074"/>
                    <a:ext cx="54694" cy="143126"/>
                  </a:xfrm>
                  <a:prstGeom prst="rect">
                    <a:avLst/>
                  </a:prstGeom>
                </p:spPr>
              </p:pic>
            </mc:Fallback>
          </mc:AlternateContent>
          <mc:AlternateContent xmlns:mc="http://schemas.openxmlformats.org/markup-compatibility/2006">
            <mc:Choice xmlns:p14="http://schemas.microsoft.com/office/powerpoint/2010/main" Requires="p14">
              <p:contentPart p14:bwMode="auto" r:id="rId520">
                <p14:nvContentPartPr>
                  <p14:cNvPr id="798" name="Ink 797">
                    <a:extLst>
                      <a:ext uri="{FF2B5EF4-FFF2-40B4-BE49-F238E27FC236}">
                        <a16:creationId xmlns:a16="http://schemas.microsoft.com/office/drawing/2014/main" id="{D6878762-88B2-43B4-BC72-4974CACC0486}"/>
                      </a:ext>
                    </a:extLst>
                  </p14:cNvPr>
                  <p14:cNvContentPartPr/>
                  <p14:nvPr/>
                </p14:nvContentPartPr>
                <p14:xfrm>
                  <a:off x="10569415" y="4470091"/>
                  <a:ext cx="79200" cy="174960"/>
                </p14:xfrm>
              </p:contentPart>
            </mc:Choice>
            <mc:Fallback>
              <p:pic>
                <p:nvPicPr>
                  <p:cNvPr id="798" name="Ink 797">
                    <a:extLst>
                      <a:ext uri="{FF2B5EF4-FFF2-40B4-BE49-F238E27FC236}">
                        <a16:creationId xmlns:a16="http://schemas.microsoft.com/office/drawing/2014/main" id="{D6878762-88B2-43B4-BC72-4974CACC0486}"/>
                      </a:ext>
                    </a:extLst>
                  </p:cNvPr>
                  <p:cNvPicPr/>
                  <p:nvPr/>
                </p:nvPicPr>
                <p:blipFill>
                  <a:blip r:embed="rId521"/>
                  <a:stretch>
                    <a:fillRect/>
                  </a:stretch>
                </p:blipFill>
                <p:spPr>
                  <a:xfrm>
                    <a:off x="10556641" y="4457302"/>
                    <a:ext cx="104237" cy="200027"/>
                  </a:xfrm>
                  <a:prstGeom prst="rect">
                    <a:avLst/>
                  </a:prstGeom>
                </p:spPr>
              </p:pic>
            </mc:Fallback>
          </mc:AlternateContent>
          <mc:AlternateContent xmlns:mc="http://schemas.openxmlformats.org/markup-compatibility/2006">
            <mc:Choice xmlns:p14="http://schemas.microsoft.com/office/powerpoint/2010/main" Requires="p14">
              <p:contentPart p14:bwMode="auto" r:id="rId522">
                <p14:nvContentPartPr>
                  <p14:cNvPr id="799" name="Ink 798">
                    <a:extLst>
                      <a:ext uri="{FF2B5EF4-FFF2-40B4-BE49-F238E27FC236}">
                        <a16:creationId xmlns:a16="http://schemas.microsoft.com/office/drawing/2014/main" id="{91FDF8BD-F800-4BC9-8268-2BF15C7C4C4B}"/>
                      </a:ext>
                    </a:extLst>
                  </p14:cNvPr>
                  <p14:cNvContentPartPr/>
                  <p14:nvPr/>
                </p14:nvContentPartPr>
                <p14:xfrm>
                  <a:off x="10695054" y="4533452"/>
                  <a:ext cx="68400" cy="45361"/>
                </p14:xfrm>
              </p:contentPart>
            </mc:Choice>
            <mc:Fallback>
              <p:pic>
                <p:nvPicPr>
                  <p:cNvPr id="799" name="Ink 798">
                    <a:extLst>
                      <a:ext uri="{FF2B5EF4-FFF2-40B4-BE49-F238E27FC236}">
                        <a16:creationId xmlns:a16="http://schemas.microsoft.com/office/drawing/2014/main" id="{91FDF8BD-F800-4BC9-8268-2BF15C7C4C4B}"/>
                      </a:ext>
                    </a:extLst>
                  </p:cNvPr>
                  <p:cNvPicPr/>
                  <p:nvPr/>
                </p:nvPicPr>
                <p:blipFill>
                  <a:blip r:embed="rId523"/>
                  <a:stretch>
                    <a:fillRect/>
                  </a:stretch>
                </p:blipFill>
                <p:spPr>
                  <a:xfrm>
                    <a:off x="10682293" y="4520710"/>
                    <a:ext cx="93412" cy="70335"/>
                  </a:xfrm>
                  <a:prstGeom prst="rect">
                    <a:avLst/>
                  </a:prstGeom>
                </p:spPr>
              </p:pic>
            </mc:Fallback>
          </mc:AlternateContent>
          <mc:AlternateContent xmlns:mc="http://schemas.openxmlformats.org/markup-compatibility/2006">
            <mc:Choice xmlns:p14="http://schemas.microsoft.com/office/powerpoint/2010/main" Requires="p14">
              <p:contentPart p14:bwMode="auto" r:id="rId524">
                <p14:nvContentPartPr>
                  <p14:cNvPr id="800" name="Ink 799">
                    <a:extLst>
                      <a:ext uri="{FF2B5EF4-FFF2-40B4-BE49-F238E27FC236}">
                        <a16:creationId xmlns:a16="http://schemas.microsoft.com/office/drawing/2014/main" id="{5DCF4D5F-F8CE-49BA-A9C5-69F00E174E31}"/>
                      </a:ext>
                    </a:extLst>
                  </p14:cNvPr>
                  <p14:cNvContentPartPr/>
                  <p14:nvPr/>
                </p14:nvContentPartPr>
                <p14:xfrm>
                  <a:off x="10779292" y="4458576"/>
                  <a:ext cx="85320" cy="133922"/>
                </p14:xfrm>
              </p:contentPart>
            </mc:Choice>
            <mc:Fallback>
              <p:pic>
                <p:nvPicPr>
                  <p:cNvPr id="800" name="Ink 799">
                    <a:extLst>
                      <a:ext uri="{FF2B5EF4-FFF2-40B4-BE49-F238E27FC236}">
                        <a16:creationId xmlns:a16="http://schemas.microsoft.com/office/drawing/2014/main" id="{5DCF4D5F-F8CE-49BA-A9C5-69F00E174E31}"/>
                      </a:ext>
                    </a:extLst>
                  </p:cNvPr>
                  <p:cNvPicPr/>
                  <p:nvPr/>
                </p:nvPicPr>
                <p:blipFill>
                  <a:blip r:embed="rId525"/>
                  <a:stretch>
                    <a:fillRect/>
                  </a:stretch>
                </p:blipFill>
                <p:spPr>
                  <a:xfrm>
                    <a:off x="10767030" y="4445797"/>
                    <a:ext cx="110354" cy="158968"/>
                  </a:xfrm>
                  <a:prstGeom prst="rect">
                    <a:avLst/>
                  </a:prstGeom>
                </p:spPr>
              </p:pic>
            </mc:Fallback>
          </mc:AlternateContent>
          <mc:AlternateContent xmlns:mc="http://schemas.openxmlformats.org/markup-compatibility/2006">
            <mc:Choice xmlns:p14="http://schemas.microsoft.com/office/powerpoint/2010/main" Requires="p14">
              <p:contentPart p14:bwMode="auto" r:id="rId526">
                <p14:nvContentPartPr>
                  <p14:cNvPr id="801" name="Ink 800">
                    <a:extLst>
                      <a:ext uri="{FF2B5EF4-FFF2-40B4-BE49-F238E27FC236}">
                        <a16:creationId xmlns:a16="http://schemas.microsoft.com/office/drawing/2014/main" id="{A739A09B-A6B3-4ED8-9BC2-A7DAD9575AF3}"/>
                      </a:ext>
                    </a:extLst>
                  </p14:cNvPr>
                  <p14:cNvContentPartPr/>
                  <p14:nvPr/>
                </p14:nvContentPartPr>
                <p14:xfrm>
                  <a:off x="10899534" y="4397007"/>
                  <a:ext cx="110519" cy="284761"/>
                </p14:xfrm>
              </p:contentPart>
            </mc:Choice>
            <mc:Fallback>
              <p:pic>
                <p:nvPicPr>
                  <p:cNvPr id="801" name="Ink 800">
                    <a:extLst>
                      <a:ext uri="{FF2B5EF4-FFF2-40B4-BE49-F238E27FC236}">
                        <a16:creationId xmlns:a16="http://schemas.microsoft.com/office/drawing/2014/main" id="{A739A09B-A6B3-4ED8-9BC2-A7DAD9575AF3}"/>
                      </a:ext>
                    </a:extLst>
                  </p:cNvPr>
                  <p:cNvPicPr/>
                  <p:nvPr/>
                </p:nvPicPr>
                <p:blipFill>
                  <a:blip r:embed="rId527"/>
                  <a:stretch>
                    <a:fillRect/>
                  </a:stretch>
                </p:blipFill>
                <p:spPr>
                  <a:xfrm>
                    <a:off x="10887254" y="4384203"/>
                    <a:ext cx="135590" cy="309857"/>
                  </a:xfrm>
                  <a:prstGeom prst="rect">
                    <a:avLst/>
                  </a:prstGeom>
                </p:spPr>
              </p:pic>
            </mc:Fallback>
          </mc:AlternateContent>
          <mc:AlternateContent xmlns:mc="http://schemas.openxmlformats.org/markup-compatibility/2006">
            <mc:Choice xmlns:p14="http://schemas.microsoft.com/office/powerpoint/2010/main" Requires="p14">
              <p:contentPart p14:bwMode="auto" r:id="rId528">
                <p14:nvContentPartPr>
                  <p14:cNvPr id="802" name="Ink 801">
                    <a:extLst>
                      <a:ext uri="{FF2B5EF4-FFF2-40B4-BE49-F238E27FC236}">
                        <a16:creationId xmlns:a16="http://schemas.microsoft.com/office/drawing/2014/main" id="{4C862AC6-9C7C-462C-BE84-52A2FEF11588}"/>
                      </a:ext>
                    </a:extLst>
                  </p14:cNvPr>
                  <p14:cNvContentPartPr/>
                  <p14:nvPr/>
                </p14:nvContentPartPr>
                <p14:xfrm>
                  <a:off x="11129934" y="4367132"/>
                  <a:ext cx="62280" cy="352801"/>
                </p14:xfrm>
              </p:contentPart>
            </mc:Choice>
            <mc:Fallback>
              <p:pic>
                <p:nvPicPr>
                  <p:cNvPr id="802" name="Ink 801">
                    <a:extLst>
                      <a:ext uri="{FF2B5EF4-FFF2-40B4-BE49-F238E27FC236}">
                        <a16:creationId xmlns:a16="http://schemas.microsoft.com/office/drawing/2014/main" id="{4C862AC6-9C7C-462C-BE84-52A2FEF11588}"/>
                      </a:ext>
                    </a:extLst>
                  </p:cNvPr>
                  <p:cNvPicPr/>
                  <p:nvPr/>
                </p:nvPicPr>
                <p:blipFill>
                  <a:blip r:embed="rId529"/>
                  <a:stretch>
                    <a:fillRect/>
                  </a:stretch>
                </p:blipFill>
                <p:spPr>
                  <a:xfrm>
                    <a:off x="11117172" y="4354843"/>
                    <a:ext cx="87294" cy="377891"/>
                  </a:xfrm>
                  <a:prstGeom prst="rect">
                    <a:avLst/>
                  </a:prstGeom>
                </p:spPr>
              </p:pic>
            </mc:Fallback>
          </mc:AlternateContent>
        </p:grpSp>
      </p:grpSp>
      <p:grpSp>
        <p:nvGrpSpPr>
          <p:cNvPr id="996" name="Group 995">
            <a:extLst>
              <a:ext uri="{FF2B5EF4-FFF2-40B4-BE49-F238E27FC236}">
                <a16:creationId xmlns:a16="http://schemas.microsoft.com/office/drawing/2014/main" id="{88BE64B7-BE92-4613-A50E-8F844E9413E2}"/>
              </a:ext>
            </a:extLst>
          </p:cNvPr>
          <p:cNvGrpSpPr/>
          <p:nvPr/>
        </p:nvGrpSpPr>
        <p:grpSpPr>
          <a:xfrm>
            <a:off x="317912" y="4398004"/>
            <a:ext cx="8402578" cy="2169041"/>
            <a:chOff x="281130" y="3327270"/>
            <a:chExt cx="11239578" cy="2901384"/>
          </a:xfrm>
        </p:grpSpPr>
        <mc:AlternateContent xmlns:mc="http://schemas.openxmlformats.org/markup-compatibility/2006">
          <mc:Choice xmlns:p14="http://schemas.microsoft.com/office/powerpoint/2010/main" Requires="p14">
            <p:contentPart p14:bwMode="auto" r:id="rId530">
              <p14:nvContentPartPr>
                <p14:cNvPr id="582" name="Ink 581">
                  <a:extLst>
                    <a:ext uri="{FF2B5EF4-FFF2-40B4-BE49-F238E27FC236}">
                      <a16:creationId xmlns:a16="http://schemas.microsoft.com/office/drawing/2014/main" id="{CB084123-9FC7-4BB1-B3FE-345D23C0DA76}"/>
                    </a:ext>
                  </a:extLst>
                </p14:cNvPr>
                <p14:cNvContentPartPr/>
                <p14:nvPr/>
              </p14:nvContentPartPr>
              <p14:xfrm>
                <a:off x="979890" y="3385050"/>
                <a:ext cx="76680" cy="64440"/>
              </p14:xfrm>
            </p:contentPart>
          </mc:Choice>
          <mc:Fallback>
            <p:pic>
              <p:nvPicPr>
                <p:cNvPr id="582" name="Ink 581">
                  <a:extLst>
                    <a:ext uri="{FF2B5EF4-FFF2-40B4-BE49-F238E27FC236}">
                      <a16:creationId xmlns:a16="http://schemas.microsoft.com/office/drawing/2014/main" id="{CB084123-9FC7-4BB1-B3FE-345D23C0DA76}"/>
                    </a:ext>
                  </a:extLst>
                </p:cNvPr>
                <p:cNvPicPr/>
                <p:nvPr/>
              </p:nvPicPr>
              <p:blipFill>
                <a:blip r:embed="rId531"/>
                <a:stretch>
                  <a:fillRect/>
                </a:stretch>
              </p:blipFill>
              <p:spPr>
                <a:xfrm>
                  <a:off x="967909" y="3373028"/>
                  <a:ext cx="100163" cy="88004"/>
                </a:xfrm>
                <a:prstGeom prst="rect">
                  <a:avLst/>
                </a:prstGeom>
              </p:spPr>
            </p:pic>
          </mc:Fallback>
        </mc:AlternateContent>
        <p:grpSp>
          <p:nvGrpSpPr>
            <p:cNvPr id="599" name="Group 598">
              <a:extLst>
                <a:ext uri="{FF2B5EF4-FFF2-40B4-BE49-F238E27FC236}">
                  <a16:creationId xmlns:a16="http://schemas.microsoft.com/office/drawing/2014/main" id="{B421FBBF-FD3C-45A5-A1BE-4555D5EBDFBE}"/>
                </a:ext>
              </a:extLst>
            </p:cNvPr>
            <p:cNvGrpSpPr/>
            <p:nvPr/>
          </p:nvGrpSpPr>
          <p:grpSpPr>
            <a:xfrm>
              <a:off x="281130" y="3541650"/>
              <a:ext cx="2365920" cy="417600"/>
              <a:chOff x="281130" y="3541650"/>
              <a:chExt cx="2365920" cy="417600"/>
            </a:xfrm>
          </p:grpSpPr>
          <mc:AlternateContent xmlns:mc="http://schemas.openxmlformats.org/markup-compatibility/2006">
            <mc:Choice xmlns:p14="http://schemas.microsoft.com/office/powerpoint/2010/main" Requires="p14">
              <p:contentPart p14:bwMode="auto" r:id="rId532">
                <p14:nvContentPartPr>
                  <p14:cNvPr id="563" name="Ink 562">
                    <a:extLst>
                      <a:ext uri="{FF2B5EF4-FFF2-40B4-BE49-F238E27FC236}">
                        <a16:creationId xmlns:a16="http://schemas.microsoft.com/office/drawing/2014/main" id="{E3C6D878-16D2-48B0-8AA6-8AF077232C61}"/>
                      </a:ext>
                    </a:extLst>
                  </p14:cNvPr>
                  <p14:cNvContentPartPr/>
                  <p14:nvPr/>
                </p14:nvContentPartPr>
                <p14:xfrm>
                  <a:off x="281130" y="3669090"/>
                  <a:ext cx="135000" cy="106920"/>
                </p14:xfrm>
              </p:contentPart>
            </mc:Choice>
            <mc:Fallback>
              <p:pic>
                <p:nvPicPr>
                  <p:cNvPr id="563" name="Ink 562">
                    <a:extLst>
                      <a:ext uri="{FF2B5EF4-FFF2-40B4-BE49-F238E27FC236}">
                        <a16:creationId xmlns:a16="http://schemas.microsoft.com/office/drawing/2014/main" id="{E3C6D878-16D2-48B0-8AA6-8AF077232C61}"/>
                      </a:ext>
                    </a:extLst>
                  </p:cNvPr>
                  <p:cNvPicPr/>
                  <p:nvPr/>
                </p:nvPicPr>
                <p:blipFill>
                  <a:blip r:embed="rId533"/>
                  <a:stretch>
                    <a:fillRect/>
                  </a:stretch>
                </p:blipFill>
                <p:spPr>
                  <a:xfrm>
                    <a:off x="269119" y="3657049"/>
                    <a:ext cx="158541" cy="130519"/>
                  </a:xfrm>
                  <a:prstGeom prst="rect">
                    <a:avLst/>
                  </a:prstGeom>
                </p:spPr>
              </p:pic>
            </mc:Fallback>
          </mc:AlternateContent>
          <mc:AlternateContent xmlns:mc="http://schemas.openxmlformats.org/markup-compatibility/2006">
            <mc:Choice xmlns:p14="http://schemas.microsoft.com/office/powerpoint/2010/main" Requires="p14">
              <p:contentPart p14:bwMode="auto" r:id="rId534">
                <p14:nvContentPartPr>
                  <p14:cNvPr id="564" name="Ink 563">
                    <a:extLst>
                      <a:ext uri="{FF2B5EF4-FFF2-40B4-BE49-F238E27FC236}">
                        <a16:creationId xmlns:a16="http://schemas.microsoft.com/office/drawing/2014/main" id="{7CC42282-94F9-47C2-97A2-2D7AFED0E030}"/>
                      </a:ext>
                    </a:extLst>
                  </p14:cNvPr>
                  <p14:cNvContentPartPr/>
                  <p14:nvPr/>
                </p14:nvContentPartPr>
                <p14:xfrm>
                  <a:off x="322170" y="3641370"/>
                  <a:ext cx="70200" cy="155880"/>
                </p14:xfrm>
              </p:contentPart>
            </mc:Choice>
            <mc:Fallback>
              <p:pic>
                <p:nvPicPr>
                  <p:cNvPr id="564" name="Ink 563">
                    <a:extLst>
                      <a:ext uri="{FF2B5EF4-FFF2-40B4-BE49-F238E27FC236}">
                        <a16:creationId xmlns:a16="http://schemas.microsoft.com/office/drawing/2014/main" id="{7CC42282-94F9-47C2-97A2-2D7AFED0E030}"/>
                      </a:ext>
                    </a:extLst>
                  </p:cNvPr>
                  <p:cNvPicPr/>
                  <p:nvPr/>
                </p:nvPicPr>
                <p:blipFill>
                  <a:blip r:embed="rId535"/>
                  <a:stretch>
                    <a:fillRect/>
                  </a:stretch>
                </p:blipFill>
                <p:spPr>
                  <a:xfrm>
                    <a:off x="310149" y="3629342"/>
                    <a:ext cx="93760" cy="179454"/>
                  </a:xfrm>
                  <a:prstGeom prst="rect">
                    <a:avLst/>
                  </a:prstGeom>
                </p:spPr>
              </p:pic>
            </mc:Fallback>
          </mc:AlternateContent>
          <mc:AlternateContent xmlns:mc="http://schemas.openxmlformats.org/markup-compatibility/2006">
            <mc:Choice xmlns:p14="http://schemas.microsoft.com/office/powerpoint/2010/main" Requires="p14">
              <p:contentPart p14:bwMode="auto" r:id="rId536">
                <p14:nvContentPartPr>
                  <p14:cNvPr id="565" name="Ink 564">
                    <a:extLst>
                      <a:ext uri="{FF2B5EF4-FFF2-40B4-BE49-F238E27FC236}">
                        <a16:creationId xmlns:a16="http://schemas.microsoft.com/office/drawing/2014/main" id="{906912BA-F197-44D2-A967-4F1993FBD0A6}"/>
                      </a:ext>
                    </a:extLst>
                  </p14:cNvPr>
                  <p14:cNvContentPartPr/>
                  <p14:nvPr/>
                </p14:nvContentPartPr>
                <p14:xfrm>
                  <a:off x="465090" y="3735330"/>
                  <a:ext cx="93240" cy="104400"/>
                </p14:xfrm>
              </p:contentPart>
            </mc:Choice>
            <mc:Fallback>
              <p:pic>
                <p:nvPicPr>
                  <p:cNvPr id="565" name="Ink 564">
                    <a:extLst>
                      <a:ext uri="{FF2B5EF4-FFF2-40B4-BE49-F238E27FC236}">
                        <a16:creationId xmlns:a16="http://schemas.microsoft.com/office/drawing/2014/main" id="{906912BA-F197-44D2-A967-4F1993FBD0A6}"/>
                      </a:ext>
                    </a:extLst>
                  </p:cNvPr>
                  <p:cNvPicPr/>
                  <p:nvPr/>
                </p:nvPicPr>
                <p:blipFill>
                  <a:blip r:embed="rId537"/>
                  <a:stretch>
                    <a:fillRect/>
                  </a:stretch>
                </p:blipFill>
                <p:spPr>
                  <a:xfrm>
                    <a:off x="453555" y="3723302"/>
                    <a:ext cx="116790" cy="127974"/>
                  </a:xfrm>
                  <a:prstGeom prst="rect">
                    <a:avLst/>
                  </a:prstGeom>
                </p:spPr>
              </p:pic>
            </mc:Fallback>
          </mc:AlternateContent>
          <mc:AlternateContent xmlns:mc="http://schemas.openxmlformats.org/markup-compatibility/2006">
            <mc:Choice xmlns:p14="http://schemas.microsoft.com/office/powerpoint/2010/main" Requires="p14">
              <p:contentPart p14:bwMode="auto" r:id="rId538">
                <p14:nvContentPartPr>
                  <p14:cNvPr id="567" name="Ink 566">
                    <a:extLst>
                      <a:ext uri="{FF2B5EF4-FFF2-40B4-BE49-F238E27FC236}">
                        <a16:creationId xmlns:a16="http://schemas.microsoft.com/office/drawing/2014/main" id="{380B8015-3A63-46A7-9C82-4B8889FEB42B}"/>
                      </a:ext>
                    </a:extLst>
                  </p14:cNvPr>
                  <p14:cNvContentPartPr/>
                  <p14:nvPr/>
                </p14:nvContentPartPr>
                <p14:xfrm>
                  <a:off x="598290" y="3673410"/>
                  <a:ext cx="8280" cy="7560"/>
                </p14:xfrm>
              </p:contentPart>
            </mc:Choice>
            <mc:Fallback>
              <p:pic>
                <p:nvPicPr>
                  <p:cNvPr id="567" name="Ink 566">
                    <a:extLst>
                      <a:ext uri="{FF2B5EF4-FFF2-40B4-BE49-F238E27FC236}">
                        <a16:creationId xmlns:a16="http://schemas.microsoft.com/office/drawing/2014/main" id="{380B8015-3A63-46A7-9C82-4B8889FEB42B}"/>
                      </a:ext>
                    </a:extLst>
                  </p:cNvPr>
                  <p:cNvPicPr/>
                  <p:nvPr/>
                </p:nvPicPr>
                <p:blipFill>
                  <a:blip r:embed="rId539"/>
                  <a:stretch>
                    <a:fillRect/>
                  </a:stretch>
                </p:blipFill>
                <p:spPr>
                  <a:xfrm>
                    <a:off x="587250" y="3662070"/>
                    <a:ext cx="30820" cy="30713"/>
                  </a:xfrm>
                  <a:prstGeom prst="rect">
                    <a:avLst/>
                  </a:prstGeom>
                </p:spPr>
              </p:pic>
            </mc:Fallback>
          </mc:AlternateContent>
          <mc:AlternateContent xmlns:mc="http://schemas.openxmlformats.org/markup-compatibility/2006">
            <mc:Choice xmlns:p14="http://schemas.microsoft.com/office/powerpoint/2010/main" Requires="p14">
              <p:contentPart p14:bwMode="auto" r:id="rId540">
                <p14:nvContentPartPr>
                  <p14:cNvPr id="568" name="Ink 567">
                    <a:extLst>
                      <a:ext uri="{FF2B5EF4-FFF2-40B4-BE49-F238E27FC236}">
                        <a16:creationId xmlns:a16="http://schemas.microsoft.com/office/drawing/2014/main" id="{356D5B8B-3918-49BE-817A-CEF555F9ABB2}"/>
                      </a:ext>
                    </a:extLst>
                  </p14:cNvPr>
                  <p14:cNvContentPartPr/>
                  <p14:nvPr/>
                </p14:nvContentPartPr>
                <p14:xfrm>
                  <a:off x="629610" y="3732450"/>
                  <a:ext cx="360" cy="360"/>
                </p14:xfrm>
              </p:contentPart>
            </mc:Choice>
            <mc:Fallback>
              <p:pic>
                <p:nvPicPr>
                  <p:cNvPr id="568" name="Ink 567">
                    <a:extLst>
                      <a:ext uri="{FF2B5EF4-FFF2-40B4-BE49-F238E27FC236}">
                        <a16:creationId xmlns:a16="http://schemas.microsoft.com/office/drawing/2014/main" id="{356D5B8B-3918-49BE-817A-CEF555F9ABB2}"/>
                      </a:ext>
                    </a:extLst>
                  </p:cNvPr>
                  <p:cNvPicPr/>
                  <p:nvPr/>
                </p:nvPicPr>
                <p:blipFill>
                  <a:blip r:embed="rId541"/>
                  <a:stretch>
                    <a:fillRect/>
                  </a:stretch>
                </p:blipFill>
                <p:spPr>
                  <a:xfrm>
                    <a:off x="620610" y="3723810"/>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542">
                <p14:nvContentPartPr>
                  <p14:cNvPr id="569" name="Ink 568">
                    <a:extLst>
                      <a:ext uri="{FF2B5EF4-FFF2-40B4-BE49-F238E27FC236}">
                        <a16:creationId xmlns:a16="http://schemas.microsoft.com/office/drawing/2014/main" id="{551BC130-63BD-40A9-9F69-E34B19CAFB7E}"/>
                      </a:ext>
                    </a:extLst>
                  </p14:cNvPr>
                  <p14:cNvContentPartPr/>
                  <p14:nvPr/>
                </p14:nvContentPartPr>
                <p14:xfrm>
                  <a:off x="692970" y="3670170"/>
                  <a:ext cx="87120" cy="3240"/>
                </p14:xfrm>
              </p:contentPart>
            </mc:Choice>
            <mc:Fallback>
              <p:pic>
                <p:nvPicPr>
                  <p:cNvPr id="569" name="Ink 568">
                    <a:extLst>
                      <a:ext uri="{FF2B5EF4-FFF2-40B4-BE49-F238E27FC236}">
                        <a16:creationId xmlns:a16="http://schemas.microsoft.com/office/drawing/2014/main" id="{551BC130-63BD-40A9-9F69-E34B19CAFB7E}"/>
                      </a:ext>
                    </a:extLst>
                  </p:cNvPr>
                  <p:cNvPicPr/>
                  <p:nvPr/>
                </p:nvPicPr>
                <p:blipFill>
                  <a:blip r:embed="rId543"/>
                  <a:stretch>
                    <a:fillRect/>
                  </a:stretch>
                </p:blipFill>
                <p:spPr>
                  <a:xfrm>
                    <a:off x="681418" y="3659061"/>
                    <a:ext cx="110705" cy="25920"/>
                  </a:xfrm>
                  <a:prstGeom prst="rect">
                    <a:avLst/>
                  </a:prstGeom>
                </p:spPr>
              </p:pic>
            </mc:Fallback>
          </mc:AlternateContent>
          <mc:AlternateContent xmlns:mc="http://schemas.openxmlformats.org/markup-compatibility/2006">
            <mc:Choice xmlns:p14="http://schemas.microsoft.com/office/powerpoint/2010/main" Requires="p14">
              <p:contentPart p14:bwMode="auto" r:id="rId544">
                <p14:nvContentPartPr>
                  <p14:cNvPr id="570" name="Ink 569">
                    <a:extLst>
                      <a:ext uri="{FF2B5EF4-FFF2-40B4-BE49-F238E27FC236}">
                        <a16:creationId xmlns:a16="http://schemas.microsoft.com/office/drawing/2014/main" id="{9AC8A7BF-9638-4AB9-9B35-6BD30F771793}"/>
                      </a:ext>
                    </a:extLst>
                  </p14:cNvPr>
                  <p14:cNvContentPartPr/>
                  <p14:nvPr/>
                </p14:nvContentPartPr>
                <p14:xfrm>
                  <a:off x="720690" y="3709050"/>
                  <a:ext cx="92160" cy="7920"/>
                </p14:xfrm>
              </p:contentPart>
            </mc:Choice>
            <mc:Fallback>
              <p:pic>
                <p:nvPicPr>
                  <p:cNvPr id="570" name="Ink 569">
                    <a:extLst>
                      <a:ext uri="{FF2B5EF4-FFF2-40B4-BE49-F238E27FC236}">
                        <a16:creationId xmlns:a16="http://schemas.microsoft.com/office/drawing/2014/main" id="{9AC8A7BF-9638-4AB9-9B35-6BD30F771793}"/>
                      </a:ext>
                    </a:extLst>
                  </p:cNvPr>
                  <p:cNvPicPr/>
                  <p:nvPr/>
                </p:nvPicPr>
                <p:blipFill>
                  <a:blip r:embed="rId545"/>
                  <a:stretch>
                    <a:fillRect/>
                  </a:stretch>
                </p:blipFill>
                <p:spPr>
                  <a:xfrm>
                    <a:off x="708690" y="3697403"/>
                    <a:ext cx="115680" cy="30748"/>
                  </a:xfrm>
                  <a:prstGeom prst="rect">
                    <a:avLst/>
                  </a:prstGeom>
                </p:spPr>
              </p:pic>
            </mc:Fallback>
          </mc:AlternateContent>
          <mc:AlternateContent xmlns:mc="http://schemas.openxmlformats.org/markup-compatibility/2006">
            <mc:Choice xmlns:p14="http://schemas.microsoft.com/office/powerpoint/2010/main" Requires="p14">
              <p:contentPart p14:bwMode="auto" r:id="rId546">
                <p14:nvContentPartPr>
                  <p14:cNvPr id="572" name="Ink 571">
                    <a:extLst>
                      <a:ext uri="{FF2B5EF4-FFF2-40B4-BE49-F238E27FC236}">
                        <a16:creationId xmlns:a16="http://schemas.microsoft.com/office/drawing/2014/main" id="{68443CBD-009E-455F-868C-22D3E7BFA9A9}"/>
                      </a:ext>
                    </a:extLst>
                  </p14:cNvPr>
                  <p14:cNvContentPartPr/>
                  <p14:nvPr/>
                </p14:nvContentPartPr>
                <p14:xfrm>
                  <a:off x="950370" y="3559290"/>
                  <a:ext cx="138240" cy="18360"/>
                </p14:xfrm>
              </p:contentPart>
            </mc:Choice>
            <mc:Fallback>
              <p:pic>
                <p:nvPicPr>
                  <p:cNvPr id="572" name="Ink 571">
                    <a:extLst>
                      <a:ext uri="{FF2B5EF4-FFF2-40B4-BE49-F238E27FC236}">
                        <a16:creationId xmlns:a16="http://schemas.microsoft.com/office/drawing/2014/main" id="{68443CBD-009E-455F-868C-22D3E7BFA9A9}"/>
                      </a:ext>
                    </a:extLst>
                  </p:cNvPr>
                  <p:cNvPicPr/>
                  <p:nvPr/>
                </p:nvPicPr>
                <p:blipFill>
                  <a:blip r:embed="rId547"/>
                  <a:stretch>
                    <a:fillRect/>
                  </a:stretch>
                </p:blipFill>
                <p:spPr>
                  <a:xfrm>
                    <a:off x="938370" y="3547992"/>
                    <a:ext cx="161760" cy="41428"/>
                  </a:xfrm>
                  <a:prstGeom prst="rect">
                    <a:avLst/>
                  </a:prstGeom>
                </p:spPr>
              </p:pic>
            </mc:Fallback>
          </mc:AlternateContent>
          <mc:AlternateContent xmlns:mc="http://schemas.openxmlformats.org/markup-compatibility/2006">
            <mc:Choice xmlns:p14="http://schemas.microsoft.com/office/powerpoint/2010/main" Requires="p14">
              <p:contentPart p14:bwMode="auto" r:id="rId548">
                <p14:nvContentPartPr>
                  <p14:cNvPr id="573" name="Ink 572">
                    <a:extLst>
                      <a:ext uri="{FF2B5EF4-FFF2-40B4-BE49-F238E27FC236}">
                        <a16:creationId xmlns:a16="http://schemas.microsoft.com/office/drawing/2014/main" id="{8AAEB1C0-94AE-4AC6-BD6A-B7ADE8CF1C43}"/>
                      </a:ext>
                    </a:extLst>
                  </p14:cNvPr>
                  <p14:cNvContentPartPr/>
                  <p14:nvPr/>
                </p14:nvContentPartPr>
                <p14:xfrm>
                  <a:off x="1088250" y="3541650"/>
                  <a:ext cx="19080" cy="67680"/>
                </p14:xfrm>
              </p:contentPart>
            </mc:Choice>
            <mc:Fallback>
              <p:pic>
                <p:nvPicPr>
                  <p:cNvPr id="573" name="Ink 572">
                    <a:extLst>
                      <a:ext uri="{FF2B5EF4-FFF2-40B4-BE49-F238E27FC236}">
                        <a16:creationId xmlns:a16="http://schemas.microsoft.com/office/drawing/2014/main" id="{8AAEB1C0-94AE-4AC6-BD6A-B7ADE8CF1C43}"/>
                      </a:ext>
                    </a:extLst>
                  </p:cNvPr>
                  <p:cNvPicPr/>
                  <p:nvPr/>
                </p:nvPicPr>
                <p:blipFill>
                  <a:blip r:embed="rId549"/>
                  <a:stretch>
                    <a:fillRect/>
                  </a:stretch>
                </p:blipFill>
                <p:spPr>
                  <a:xfrm>
                    <a:off x="1076802" y="3529564"/>
                    <a:ext cx="42453" cy="91368"/>
                  </a:xfrm>
                  <a:prstGeom prst="rect">
                    <a:avLst/>
                  </a:prstGeom>
                </p:spPr>
              </p:pic>
            </mc:Fallback>
          </mc:AlternateContent>
          <mc:AlternateContent xmlns:mc="http://schemas.openxmlformats.org/markup-compatibility/2006">
            <mc:Choice xmlns:p14="http://schemas.microsoft.com/office/powerpoint/2010/main" Requires="p14">
              <p:contentPart p14:bwMode="auto" r:id="rId550">
                <p14:nvContentPartPr>
                  <p14:cNvPr id="574" name="Ink 573">
                    <a:extLst>
                      <a:ext uri="{FF2B5EF4-FFF2-40B4-BE49-F238E27FC236}">
                        <a16:creationId xmlns:a16="http://schemas.microsoft.com/office/drawing/2014/main" id="{A00862B0-19FA-4F52-8637-7A122E889585}"/>
                      </a:ext>
                    </a:extLst>
                  </p14:cNvPr>
                  <p14:cNvContentPartPr/>
                  <p14:nvPr/>
                </p14:nvContentPartPr>
                <p14:xfrm>
                  <a:off x="962610" y="3598890"/>
                  <a:ext cx="194040" cy="172080"/>
                </p14:xfrm>
              </p:contentPart>
            </mc:Choice>
            <mc:Fallback>
              <p:pic>
                <p:nvPicPr>
                  <p:cNvPr id="574" name="Ink 573">
                    <a:extLst>
                      <a:ext uri="{FF2B5EF4-FFF2-40B4-BE49-F238E27FC236}">
                        <a16:creationId xmlns:a16="http://schemas.microsoft.com/office/drawing/2014/main" id="{A00862B0-19FA-4F52-8637-7A122E889585}"/>
                      </a:ext>
                    </a:extLst>
                  </p:cNvPr>
                  <p:cNvPicPr/>
                  <p:nvPr/>
                </p:nvPicPr>
                <p:blipFill>
                  <a:blip r:embed="rId551"/>
                  <a:stretch>
                    <a:fillRect/>
                  </a:stretch>
                </p:blipFill>
                <p:spPr>
                  <a:xfrm>
                    <a:off x="950573" y="3587322"/>
                    <a:ext cx="217633" cy="195699"/>
                  </a:xfrm>
                  <a:prstGeom prst="rect">
                    <a:avLst/>
                  </a:prstGeom>
                </p:spPr>
              </p:pic>
            </mc:Fallback>
          </mc:AlternateContent>
          <mc:AlternateContent xmlns:mc="http://schemas.openxmlformats.org/markup-compatibility/2006">
            <mc:Choice xmlns:p14="http://schemas.microsoft.com/office/powerpoint/2010/main" Requires="p14">
              <p:contentPart p14:bwMode="auto" r:id="rId552">
                <p14:nvContentPartPr>
                  <p14:cNvPr id="575" name="Ink 574">
                    <a:extLst>
                      <a:ext uri="{FF2B5EF4-FFF2-40B4-BE49-F238E27FC236}">
                        <a16:creationId xmlns:a16="http://schemas.microsoft.com/office/drawing/2014/main" id="{5E2EB281-2046-4241-9DB4-C9F91EB12390}"/>
                      </a:ext>
                    </a:extLst>
                  </p14:cNvPr>
                  <p14:cNvContentPartPr/>
                  <p14:nvPr/>
                </p14:nvContentPartPr>
                <p14:xfrm>
                  <a:off x="1156290" y="3721290"/>
                  <a:ext cx="11160" cy="84600"/>
                </p14:xfrm>
              </p:contentPart>
            </mc:Choice>
            <mc:Fallback>
              <p:pic>
                <p:nvPicPr>
                  <p:cNvPr id="575" name="Ink 574">
                    <a:extLst>
                      <a:ext uri="{FF2B5EF4-FFF2-40B4-BE49-F238E27FC236}">
                        <a16:creationId xmlns:a16="http://schemas.microsoft.com/office/drawing/2014/main" id="{5E2EB281-2046-4241-9DB4-C9F91EB12390}"/>
                      </a:ext>
                    </a:extLst>
                  </p:cNvPr>
                  <p:cNvPicPr/>
                  <p:nvPr/>
                </p:nvPicPr>
                <p:blipFill>
                  <a:blip r:embed="rId553"/>
                  <a:stretch>
                    <a:fillRect/>
                  </a:stretch>
                </p:blipFill>
                <p:spPr>
                  <a:xfrm>
                    <a:off x="1144665" y="3709273"/>
                    <a:ext cx="33945" cy="108153"/>
                  </a:xfrm>
                  <a:prstGeom prst="rect">
                    <a:avLst/>
                  </a:prstGeom>
                </p:spPr>
              </p:pic>
            </mc:Fallback>
          </mc:AlternateContent>
          <mc:AlternateContent xmlns:mc="http://schemas.openxmlformats.org/markup-compatibility/2006">
            <mc:Choice xmlns:p14="http://schemas.microsoft.com/office/powerpoint/2010/main" Requires="p14">
              <p:contentPart p14:bwMode="auto" r:id="rId554">
                <p14:nvContentPartPr>
                  <p14:cNvPr id="576" name="Ink 575">
                    <a:extLst>
                      <a:ext uri="{FF2B5EF4-FFF2-40B4-BE49-F238E27FC236}">
                        <a16:creationId xmlns:a16="http://schemas.microsoft.com/office/drawing/2014/main" id="{D976471E-08D7-43F8-901E-F27C847096B5}"/>
                      </a:ext>
                    </a:extLst>
                  </p14:cNvPr>
                  <p14:cNvContentPartPr/>
                  <p14:nvPr/>
                </p14:nvContentPartPr>
                <p14:xfrm>
                  <a:off x="970530" y="3891930"/>
                  <a:ext cx="45720" cy="67320"/>
                </p14:xfrm>
              </p:contentPart>
            </mc:Choice>
            <mc:Fallback>
              <p:pic>
                <p:nvPicPr>
                  <p:cNvPr id="576" name="Ink 575">
                    <a:extLst>
                      <a:ext uri="{FF2B5EF4-FFF2-40B4-BE49-F238E27FC236}">
                        <a16:creationId xmlns:a16="http://schemas.microsoft.com/office/drawing/2014/main" id="{D976471E-08D7-43F8-901E-F27C847096B5}"/>
                      </a:ext>
                    </a:extLst>
                  </p:cNvPr>
                  <p:cNvPicPr/>
                  <p:nvPr/>
                </p:nvPicPr>
                <p:blipFill>
                  <a:blip r:embed="rId555"/>
                  <a:stretch>
                    <a:fillRect/>
                  </a:stretch>
                </p:blipFill>
                <p:spPr>
                  <a:xfrm>
                    <a:off x="958980" y="3879909"/>
                    <a:ext cx="69302" cy="90882"/>
                  </a:xfrm>
                  <a:prstGeom prst="rect">
                    <a:avLst/>
                  </a:prstGeom>
                </p:spPr>
              </p:pic>
            </mc:Fallback>
          </mc:AlternateContent>
          <mc:AlternateContent xmlns:mc="http://schemas.openxmlformats.org/markup-compatibility/2006">
            <mc:Choice xmlns:p14="http://schemas.microsoft.com/office/powerpoint/2010/main" Requires="p14">
              <p:contentPart p14:bwMode="auto" r:id="rId556">
                <p14:nvContentPartPr>
                  <p14:cNvPr id="577" name="Ink 576">
                    <a:extLst>
                      <a:ext uri="{FF2B5EF4-FFF2-40B4-BE49-F238E27FC236}">
                        <a16:creationId xmlns:a16="http://schemas.microsoft.com/office/drawing/2014/main" id="{2E606D1A-66C4-40DF-B657-76A950FEF487}"/>
                      </a:ext>
                    </a:extLst>
                  </p14:cNvPr>
                  <p14:cNvContentPartPr/>
                  <p14:nvPr/>
                </p14:nvContentPartPr>
                <p14:xfrm>
                  <a:off x="970890" y="3842610"/>
                  <a:ext cx="10440" cy="5040"/>
                </p14:xfrm>
              </p:contentPart>
            </mc:Choice>
            <mc:Fallback>
              <p:pic>
                <p:nvPicPr>
                  <p:cNvPr id="577" name="Ink 576">
                    <a:extLst>
                      <a:ext uri="{FF2B5EF4-FFF2-40B4-BE49-F238E27FC236}">
                        <a16:creationId xmlns:a16="http://schemas.microsoft.com/office/drawing/2014/main" id="{2E606D1A-66C4-40DF-B657-76A950FEF487}"/>
                      </a:ext>
                    </a:extLst>
                  </p:cNvPr>
                  <p:cNvPicPr/>
                  <p:nvPr/>
                </p:nvPicPr>
                <p:blipFill>
                  <a:blip r:embed="rId557"/>
                  <a:stretch>
                    <a:fillRect/>
                  </a:stretch>
                </p:blipFill>
                <p:spPr>
                  <a:xfrm>
                    <a:off x="959501" y="3831155"/>
                    <a:ext cx="33693" cy="27491"/>
                  </a:xfrm>
                  <a:prstGeom prst="rect">
                    <a:avLst/>
                  </a:prstGeom>
                </p:spPr>
              </p:pic>
            </mc:Fallback>
          </mc:AlternateContent>
          <mc:AlternateContent xmlns:mc="http://schemas.openxmlformats.org/markup-compatibility/2006">
            <mc:Choice xmlns:p14="http://schemas.microsoft.com/office/powerpoint/2010/main" Requires="p14">
              <p:contentPart p14:bwMode="auto" r:id="rId558">
                <p14:nvContentPartPr>
                  <p14:cNvPr id="579" name="Ink 578">
                    <a:extLst>
                      <a:ext uri="{FF2B5EF4-FFF2-40B4-BE49-F238E27FC236}">
                        <a16:creationId xmlns:a16="http://schemas.microsoft.com/office/drawing/2014/main" id="{1408E8DF-AC06-471F-8923-5035FDEA22DA}"/>
                      </a:ext>
                    </a:extLst>
                  </p14:cNvPr>
                  <p14:cNvContentPartPr/>
                  <p14:nvPr/>
                </p14:nvContentPartPr>
                <p14:xfrm>
                  <a:off x="1058730" y="3888330"/>
                  <a:ext cx="74880" cy="5760"/>
                </p14:xfrm>
              </p:contentPart>
            </mc:Choice>
            <mc:Fallback>
              <p:pic>
                <p:nvPicPr>
                  <p:cNvPr id="579" name="Ink 578">
                    <a:extLst>
                      <a:ext uri="{FF2B5EF4-FFF2-40B4-BE49-F238E27FC236}">
                        <a16:creationId xmlns:a16="http://schemas.microsoft.com/office/drawing/2014/main" id="{1408E8DF-AC06-471F-8923-5035FDEA22DA}"/>
                      </a:ext>
                    </a:extLst>
                  </p:cNvPr>
                  <p:cNvPicPr/>
                  <p:nvPr/>
                </p:nvPicPr>
                <p:blipFill>
                  <a:blip r:embed="rId559"/>
                  <a:stretch>
                    <a:fillRect/>
                  </a:stretch>
                </p:blipFill>
                <p:spPr>
                  <a:xfrm>
                    <a:off x="1047210" y="3877696"/>
                    <a:ext cx="98400" cy="27471"/>
                  </a:xfrm>
                  <a:prstGeom prst="rect">
                    <a:avLst/>
                  </a:prstGeom>
                </p:spPr>
              </p:pic>
            </mc:Fallback>
          </mc:AlternateContent>
          <mc:AlternateContent xmlns:mc="http://schemas.openxmlformats.org/markup-compatibility/2006">
            <mc:Choice xmlns:p14="http://schemas.microsoft.com/office/powerpoint/2010/main" Requires="p14">
              <p:contentPart p14:bwMode="auto" r:id="rId560">
                <p14:nvContentPartPr>
                  <p14:cNvPr id="580" name="Ink 579">
                    <a:extLst>
                      <a:ext uri="{FF2B5EF4-FFF2-40B4-BE49-F238E27FC236}">
                        <a16:creationId xmlns:a16="http://schemas.microsoft.com/office/drawing/2014/main" id="{F1EE6E9E-B0F5-4F75-83A2-965AD9C3C48C}"/>
                      </a:ext>
                    </a:extLst>
                  </p14:cNvPr>
                  <p14:cNvContentPartPr/>
                  <p14:nvPr/>
                </p14:nvContentPartPr>
                <p14:xfrm>
                  <a:off x="1067370" y="3929730"/>
                  <a:ext cx="55440" cy="9360"/>
                </p14:xfrm>
              </p:contentPart>
            </mc:Choice>
            <mc:Fallback>
              <p:pic>
                <p:nvPicPr>
                  <p:cNvPr id="580" name="Ink 579">
                    <a:extLst>
                      <a:ext uri="{FF2B5EF4-FFF2-40B4-BE49-F238E27FC236}">
                        <a16:creationId xmlns:a16="http://schemas.microsoft.com/office/drawing/2014/main" id="{F1EE6E9E-B0F5-4F75-83A2-965AD9C3C48C}"/>
                      </a:ext>
                    </a:extLst>
                  </p:cNvPr>
                  <p:cNvPicPr/>
                  <p:nvPr/>
                </p:nvPicPr>
                <p:blipFill>
                  <a:blip r:embed="rId561"/>
                  <a:stretch>
                    <a:fillRect/>
                  </a:stretch>
                </p:blipFill>
                <p:spPr>
                  <a:xfrm>
                    <a:off x="1055318" y="3918498"/>
                    <a:ext cx="79062" cy="32292"/>
                  </a:xfrm>
                  <a:prstGeom prst="rect">
                    <a:avLst/>
                  </a:prstGeom>
                </p:spPr>
              </p:pic>
            </mc:Fallback>
          </mc:AlternateContent>
          <mc:AlternateContent xmlns:mc="http://schemas.openxmlformats.org/markup-compatibility/2006">
            <mc:Choice xmlns:p14="http://schemas.microsoft.com/office/powerpoint/2010/main" Requires="p14">
              <p:contentPart p14:bwMode="auto" r:id="rId562">
                <p14:nvContentPartPr>
                  <p14:cNvPr id="581" name="Ink 580">
                    <a:extLst>
                      <a:ext uri="{FF2B5EF4-FFF2-40B4-BE49-F238E27FC236}">
                        <a16:creationId xmlns:a16="http://schemas.microsoft.com/office/drawing/2014/main" id="{ED17C9BA-9813-4614-936F-E89890E70AE5}"/>
                      </a:ext>
                    </a:extLst>
                  </p14:cNvPr>
                  <p14:cNvContentPartPr/>
                  <p14:nvPr/>
                </p14:nvContentPartPr>
                <p14:xfrm>
                  <a:off x="1193370" y="3883650"/>
                  <a:ext cx="11160" cy="73080"/>
                </p14:xfrm>
              </p:contentPart>
            </mc:Choice>
            <mc:Fallback>
              <p:pic>
                <p:nvPicPr>
                  <p:cNvPr id="581" name="Ink 580">
                    <a:extLst>
                      <a:ext uri="{FF2B5EF4-FFF2-40B4-BE49-F238E27FC236}">
                        <a16:creationId xmlns:a16="http://schemas.microsoft.com/office/drawing/2014/main" id="{ED17C9BA-9813-4614-936F-E89890E70AE5}"/>
                      </a:ext>
                    </a:extLst>
                  </p:cNvPr>
                  <p:cNvPicPr/>
                  <p:nvPr/>
                </p:nvPicPr>
                <p:blipFill>
                  <a:blip r:embed="rId563"/>
                  <a:stretch>
                    <a:fillRect/>
                  </a:stretch>
                </p:blipFill>
                <p:spPr>
                  <a:xfrm>
                    <a:off x="1182210" y="3871630"/>
                    <a:ext cx="33945" cy="96639"/>
                  </a:xfrm>
                  <a:prstGeom prst="rect">
                    <a:avLst/>
                  </a:prstGeom>
                </p:spPr>
              </p:pic>
            </mc:Fallback>
          </mc:AlternateContent>
          <mc:AlternateContent xmlns:mc="http://schemas.openxmlformats.org/markup-compatibility/2006">
            <mc:Choice xmlns:p14="http://schemas.microsoft.com/office/powerpoint/2010/main" Requires="p14">
              <p:contentPart p14:bwMode="auto" r:id="rId564">
                <p14:nvContentPartPr>
                  <p14:cNvPr id="584" name="Ink 583">
                    <a:extLst>
                      <a:ext uri="{FF2B5EF4-FFF2-40B4-BE49-F238E27FC236}">
                        <a16:creationId xmlns:a16="http://schemas.microsoft.com/office/drawing/2014/main" id="{77564DDB-536D-4FC7-A3CA-5ADACA9F8B08}"/>
                      </a:ext>
                    </a:extLst>
                  </p14:cNvPr>
                  <p14:cNvContentPartPr/>
                  <p14:nvPr/>
                </p14:nvContentPartPr>
                <p14:xfrm>
                  <a:off x="1316850" y="3641010"/>
                  <a:ext cx="78120" cy="104400"/>
                </p14:xfrm>
              </p:contentPart>
            </mc:Choice>
            <mc:Fallback>
              <p:pic>
                <p:nvPicPr>
                  <p:cNvPr id="584" name="Ink 583">
                    <a:extLst>
                      <a:ext uri="{FF2B5EF4-FFF2-40B4-BE49-F238E27FC236}">
                        <a16:creationId xmlns:a16="http://schemas.microsoft.com/office/drawing/2014/main" id="{77564DDB-536D-4FC7-A3CA-5ADACA9F8B08}"/>
                      </a:ext>
                    </a:extLst>
                  </p:cNvPr>
                  <p:cNvPicPr/>
                  <p:nvPr/>
                </p:nvPicPr>
                <p:blipFill>
                  <a:blip r:embed="rId565"/>
                  <a:stretch>
                    <a:fillRect/>
                  </a:stretch>
                </p:blipFill>
                <p:spPr>
                  <a:xfrm>
                    <a:off x="1305348" y="3628982"/>
                    <a:ext cx="101604" cy="127974"/>
                  </a:xfrm>
                  <a:prstGeom prst="rect">
                    <a:avLst/>
                  </a:prstGeom>
                </p:spPr>
              </p:pic>
            </mc:Fallback>
          </mc:AlternateContent>
          <mc:AlternateContent xmlns:mc="http://schemas.openxmlformats.org/markup-compatibility/2006">
            <mc:Choice xmlns:p14="http://schemas.microsoft.com/office/powerpoint/2010/main" Requires="p14">
              <p:contentPart p14:bwMode="auto" r:id="rId566">
                <p14:nvContentPartPr>
                  <p14:cNvPr id="585" name="Ink 584">
                    <a:extLst>
                      <a:ext uri="{FF2B5EF4-FFF2-40B4-BE49-F238E27FC236}">
                        <a16:creationId xmlns:a16="http://schemas.microsoft.com/office/drawing/2014/main" id="{3C1893F5-8C66-4A60-BB93-89553E17FC65}"/>
                      </a:ext>
                    </a:extLst>
                  </p14:cNvPr>
                  <p14:cNvContentPartPr/>
                  <p14:nvPr/>
                </p14:nvContentPartPr>
                <p14:xfrm>
                  <a:off x="1389210" y="3625170"/>
                  <a:ext cx="69840" cy="124920"/>
                </p14:xfrm>
              </p:contentPart>
            </mc:Choice>
            <mc:Fallback>
              <p:pic>
                <p:nvPicPr>
                  <p:cNvPr id="585" name="Ink 584">
                    <a:extLst>
                      <a:ext uri="{FF2B5EF4-FFF2-40B4-BE49-F238E27FC236}">
                        <a16:creationId xmlns:a16="http://schemas.microsoft.com/office/drawing/2014/main" id="{3C1893F5-8C66-4A60-BB93-89553E17FC65}"/>
                      </a:ext>
                    </a:extLst>
                  </p:cNvPr>
                  <p:cNvPicPr/>
                  <p:nvPr/>
                </p:nvPicPr>
                <p:blipFill>
                  <a:blip r:embed="rId567"/>
                  <a:stretch>
                    <a:fillRect/>
                  </a:stretch>
                </p:blipFill>
                <p:spPr>
                  <a:xfrm>
                    <a:off x="1377169" y="3613639"/>
                    <a:ext cx="93441" cy="148463"/>
                  </a:xfrm>
                  <a:prstGeom prst="rect">
                    <a:avLst/>
                  </a:prstGeom>
                </p:spPr>
              </p:pic>
            </mc:Fallback>
          </mc:AlternateContent>
          <mc:AlternateContent xmlns:mc="http://schemas.openxmlformats.org/markup-compatibility/2006">
            <mc:Choice xmlns:p14="http://schemas.microsoft.com/office/powerpoint/2010/main" Requires="p14">
              <p:contentPart p14:bwMode="auto" r:id="rId568">
                <p14:nvContentPartPr>
                  <p14:cNvPr id="586" name="Ink 585">
                    <a:extLst>
                      <a:ext uri="{FF2B5EF4-FFF2-40B4-BE49-F238E27FC236}">
                        <a16:creationId xmlns:a16="http://schemas.microsoft.com/office/drawing/2014/main" id="{9B860660-7CD3-4A60-AD1C-7E38144060FD}"/>
                      </a:ext>
                    </a:extLst>
                  </p14:cNvPr>
                  <p14:cNvContentPartPr/>
                  <p14:nvPr/>
                </p14:nvContentPartPr>
                <p14:xfrm>
                  <a:off x="1488930" y="3658650"/>
                  <a:ext cx="85680" cy="108360"/>
                </p14:xfrm>
              </p:contentPart>
            </mc:Choice>
            <mc:Fallback>
              <p:pic>
                <p:nvPicPr>
                  <p:cNvPr id="586" name="Ink 585">
                    <a:extLst>
                      <a:ext uri="{FF2B5EF4-FFF2-40B4-BE49-F238E27FC236}">
                        <a16:creationId xmlns:a16="http://schemas.microsoft.com/office/drawing/2014/main" id="{9B860660-7CD3-4A60-AD1C-7E38144060FD}"/>
                      </a:ext>
                    </a:extLst>
                  </p:cNvPr>
                  <p:cNvPicPr/>
                  <p:nvPr/>
                </p:nvPicPr>
                <p:blipFill>
                  <a:blip r:embed="rId569"/>
                  <a:stretch>
                    <a:fillRect/>
                  </a:stretch>
                </p:blipFill>
                <p:spPr>
                  <a:xfrm>
                    <a:off x="1476896" y="3646610"/>
                    <a:ext cx="109266" cy="131958"/>
                  </a:xfrm>
                  <a:prstGeom prst="rect">
                    <a:avLst/>
                  </a:prstGeom>
                </p:spPr>
              </p:pic>
            </mc:Fallback>
          </mc:AlternateContent>
          <mc:AlternateContent xmlns:mc="http://schemas.openxmlformats.org/markup-compatibility/2006">
            <mc:Choice xmlns:p14="http://schemas.microsoft.com/office/powerpoint/2010/main" Requires="p14">
              <p:contentPart p14:bwMode="auto" r:id="rId570">
                <p14:nvContentPartPr>
                  <p14:cNvPr id="588" name="Ink 587">
                    <a:extLst>
                      <a:ext uri="{FF2B5EF4-FFF2-40B4-BE49-F238E27FC236}">
                        <a16:creationId xmlns:a16="http://schemas.microsoft.com/office/drawing/2014/main" id="{35EA2187-A194-4236-8AB0-832764E8C7E9}"/>
                      </a:ext>
                    </a:extLst>
                  </p14:cNvPr>
                  <p14:cNvContentPartPr/>
                  <p14:nvPr/>
                </p14:nvContentPartPr>
                <p14:xfrm>
                  <a:off x="1644450" y="3771330"/>
                  <a:ext cx="28800" cy="48240"/>
                </p14:xfrm>
              </p:contentPart>
            </mc:Choice>
            <mc:Fallback>
              <p:pic>
                <p:nvPicPr>
                  <p:cNvPr id="588" name="Ink 587">
                    <a:extLst>
                      <a:ext uri="{FF2B5EF4-FFF2-40B4-BE49-F238E27FC236}">
                        <a16:creationId xmlns:a16="http://schemas.microsoft.com/office/drawing/2014/main" id="{35EA2187-A194-4236-8AB0-832764E8C7E9}"/>
                      </a:ext>
                    </a:extLst>
                  </p:cNvPr>
                  <p:cNvPicPr/>
                  <p:nvPr/>
                </p:nvPicPr>
                <p:blipFill>
                  <a:blip r:embed="rId571"/>
                  <a:stretch>
                    <a:fillRect/>
                  </a:stretch>
                </p:blipFill>
                <p:spPr>
                  <a:xfrm>
                    <a:off x="1632450" y="3759752"/>
                    <a:ext cx="52320" cy="71878"/>
                  </a:xfrm>
                  <a:prstGeom prst="rect">
                    <a:avLst/>
                  </a:prstGeom>
                </p:spPr>
              </p:pic>
            </mc:Fallback>
          </mc:AlternateContent>
          <mc:AlternateContent xmlns:mc="http://schemas.openxmlformats.org/markup-compatibility/2006">
            <mc:Choice xmlns:p14="http://schemas.microsoft.com/office/powerpoint/2010/main" Requires="p14">
              <p:contentPart p14:bwMode="auto" r:id="rId572">
                <p14:nvContentPartPr>
                  <p14:cNvPr id="589" name="Ink 588">
                    <a:extLst>
                      <a:ext uri="{FF2B5EF4-FFF2-40B4-BE49-F238E27FC236}">
                        <a16:creationId xmlns:a16="http://schemas.microsoft.com/office/drawing/2014/main" id="{158B7F60-B26B-427B-AC5E-7AB6C36DB7E6}"/>
                      </a:ext>
                    </a:extLst>
                  </p14:cNvPr>
                  <p14:cNvContentPartPr/>
                  <p14:nvPr/>
                </p14:nvContentPartPr>
                <p14:xfrm>
                  <a:off x="1642290" y="3731370"/>
                  <a:ext cx="2880" cy="4320"/>
                </p14:xfrm>
              </p:contentPart>
            </mc:Choice>
            <mc:Fallback>
              <p:pic>
                <p:nvPicPr>
                  <p:cNvPr id="589" name="Ink 588">
                    <a:extLst>
                      <a:ext uri="{FF2B5EF4-FFF2-40B4-BE49-F238E27FC236}">
                        <a16:creationId xmlns:a16="http://schemas.microsoft.com/office/drawing/2014/main" id="{158B7F60-B26B-427B-AC5E-7AB6C36DB7E6}"/>
                      </a:ext>
                    </a:extLst>
                  </p:cNvPr>
                  <p:cNvPicPr/>
                  <p:nvPr/>
                </p:nvPicPr>
                <p:blipFill>
                  <a:blip r:embed="rId573"/>
                  <a:stretch>
                    <a:fillRect/>
                  </a:stretch>
                </p:blipFill>
                <p:spPr>
                  <a:xfrm>
                    <a:off x="1630290" y="3719370"/>
                    <a:ext cx="26400" cy="27840"/>
                  </a:xfrm>
                  <a:prstGeom prst="rect">
                    <a:avLst/>
                  </a:prstGeom>
                </p:spPr>
              </p:pic>
            </mc:Fallback>
          </mc:AlternateContent>
          <mc:AlternateContent xmlns:mc="http://schemas.openxmlformats.org/markup-compatibility/2006">
            <mc:Choice xmlns:p14="http://schemas.microsoft.com/office/powerpoint/2010/main" Requires="p14">
              <p:contentPart p14:bwMode="auto" r:id="rId574">
                <p14:nvContentPartPr>
                  <p14:cNvPr id="590" name="Ink 589">
                    <a:extLst>
                      <a:ext uri="{FF2B5EF4-FFF2-40B4-BE49-F238E27FC236}">
                        <a16:creationId xmlns:a16="http://schemas.microsoft.com/office/drawing/2014/main" id="{000990A6-1233-4BAC-91AC-661D560BBCF8}"/>
                      </a:ext>
                    </a:extLst>
                  </p14:cNvPr>
                  <p14:cNvContentPartPr/>
                  <p14:nvPr/>
                </p14:nvContentPartPr>
                <p14:xfrm>
                  <a:off x="1805370" y="3596370"/>
                  <a:ext cx="18000" cy="171360"/>
                </p14:xfrm>
              </p:contentPart>
            </mc:Choice>
            <mc:Fallback>
              <p:pic>
                <p:nvPicPr>
                  <p:cNvPr id="590" name="Ink 589">
                    <a:extLst>
                      <a:ext uri="{FF2B5EF4-FFF2-40B4-BE49-F238E27FC236}">
                        <a16:creationId xmlns:a16="http://schemas.microsoft.com/office/drawing/2014/main" id="{000990A6-1233-4BAC-91AC-661D560BBCF8}"/>
                      </a:ext>
                    </a:extLst>
                  </p:cNvPr>
                  <p:cNvPicPr/>
                  <p:nvPr/>
                </p:nvPicPr>
                <p:blipFill>
                  <a:blip r:embed="rId575"/>
                  <a:stretch>
                    <a:fillRect/>
                  </a:stretch>
                </p:blipFill>
                <p:spPr>
                  <a:xfrm>
                    <a:off x="1793528" y="3584336"/>
                    <a:ext cx="41211" cy="194946"/>
                  </a:xfrm>
                  <a:prstGeom prst="rect">
                    <a:avLst/>
                  </a:prstGeom>
                </p:spPr>
              </p:pic>
            </mc:Fallback>
          </mc:AlternateContent>
          <mc:AlternateContent xmlns:mc="http://schemas.openxmlformats.org/markup-compatibility/2006">
            <mc:Choice xmlns:p14="http://schemas.microsoft.com/office/powerpoint/2010/main" Requires="p14">
              <p:contentPart p14:bwMode="auto" r:id="rId576">
                <p14:nvContentPartPr>
                  <p14:cNvPr id="591" name="Ink 590">
                    <a:extLst>
                      <a:ext uri="{FF2B5EF4-FFF2-40B4-BE49-F238E27FC236}">
                        <a16:creationId xmlns:a16="http://schemas.microsoft.com/office/drawing/2014/main" id="{E31D366A-96E6-431D-8F39-0C94CE2AC215}"/>
                      </a:ext>
                    </a:extLst>
                  </p14:cNvPr>
                  <p14:cNvContentPartPr/>
                  <p14:nvPr/>
                </p14:nvContentPartPr>
                <p14:xfrm>
                  <a:off x="1871250" y="3619770"/>
                  <a:ext cx="92160" cy="138240"/>
                </p14:xfrm>
              </p:contentPart>
            </mc:Choice>
            <mc:Fallback>
              <p:pic>
                <p:nvPicPr>
                  <p:cNvPr id="591" name="Ink 590">
                    <a:extLst>
                      <a:ext uri="{FF2B5EF4-FFF2-40B4-BE49-F238E27FC236}">
                        <a16:creationId xmlns:a16="http://schemas.microsoft.com/office/drawing/2014/main" id="{E31D366A-96E6-431D-8F39-0C94CE2AC215}"/>
                      </a:ext>
                    </a:extLst>
                  </p:cNvPr>
                  <p:cNvPicPr/>
                  <p:nvPr/>
                </p:nvPicPr>
                <p:blipFill>
                  <a:blip r:embed="rId577"/>
                  <a:stretch>
                    <a:fillRect/>
                  </a:stretch>
                </p:blipFill>
                <p:spPr>
                  <a:xfrm>
                    <a:off x="1859250" y="3607770"/>
                    <a:ext cx="115680" cy="161760"/>
                  </a:xfrm>
                  <a:prstGeom prst="rect">
                    <a:avLst/>
                  </a:prstGeom>
                </p:spPr>
              </p:pic>
            </mc:Fallback>
          </mc:AlternateContent>
          <mc:AlternateContent xmlns:mc="http://schemas.openxmlformats.org/markup-compatibility/2006">
            <mc:Choice xmlns:p14="http://schemas.microsoft.com/office/powerpoint/2010/main" Requires="p14">
              <p:contentPart p14:bwMode="auto" r:id="rId578">
                <p14:nvContentPartPr>
                  <p14:cNvPr id="592" name="Ink 591">
                    <a:extLst>
                      <a:ext uri="{FF2B5EF4-FFF2-40B4-BE49-F238E27FC236}">
                        <a16:creationId xmlns:a16="http://schemas.microsoft.com/office/drawing/2014/main" id="{532A5D01-98C5-476A-AF76-C3438326A0F5}"/>
                      </a:ext>
                    </a:extLst>
                  </p14:cNvPr>
                  <p14:cNvContentPartPr/>
                  <p14:nvPr/>
                </p14:nvContentPartPr>
                <p14:xfrm>
                  <a:off x="1985010" y="3661530"/>
                  <a:ext cx="52920" cy="104760"/>
                </p14:xfrm>
              </p:contentPart>
            </mc:Choice>
            <mc:Fallback>
              <p:pic>
                <p:nvPicPr>
                  <p:cNvPr id="592" name="Ink 591">
                    <a:extLst>
                      <a:ext uri="{FF2B5EF4-FFF2-40B4-BE49-F238E27FC236}">
                        <a16:creationId xmlns:a16="http://schemas.microsoft.com/office/drawing/2014/main" id="{532A5D01-98C5-476A-AF76-C3438326A0F5}"/>
                      </a:ext>
                    </a:extLst>
                  </p:cNvPr>
                  <p:cNvPicPr/>
                  <p:nvPr/>
                </p:nvPicPr>
                <p:blipFill>
                  <a:blip r:embed="rId579"/>
                  <a:stretch>
                    <a:fillRect/>
                  </a:stretch>
                </p:blipFill>
                <p:spPr>
                  <a:xfrm>
                    <a:off x="1972983" y="3649516"/>
                    <a:ext cx="76493" cy="128307"/>
                  </a:xfrm>
                  <a:prstGeom prst="rect">
                    <a:avLst/>
                  </a:prstGeom>
                </p:spPr>
              </p:pic>
            </mc:Fallback>
          </mc:AlternateContent>
          <mc:AlternateContent xmlns:mc="http://schemas.openxmlformats.org/markup-compatibility/2006">
            <mc:Choice xmlns:p14="http://schemas.microsoft.com/office/powerpoint/2010/main" Requires="p14">
              <p:contentPart p14:bwMode="auto" r:id="rId580">
                <p14:nvContentPartPr>
                  <p14:cNvPr id="593" name="Ink 592">
                    <a:extLst>
                      <a:ext uri="{FF2B5EF4-FFF2-40B4-BE49-F238E27FC236}">
                        <a16:creationId xmlns:a16="http://schemas.microsoft.com/office/drawing/2014/main" id="{0B9C309E-FF81-486A-86FA-2A2DEC53CFA7}"/>
                      </a:ext>
                    </a:extLst>
                  </p14:cNvPr>
                  <p14:cNvContentPartPr/>
                  <p14:nvPr/>
                </p14:nvContentPartPr>
                <p14:xfrm>
                  <a:off x="2056290" y="3596730"/>
                  <a:ext cx="119880" cy="134280"/>
                </p14:xfrm>
              </p:contentPart>
            </mc:Choice>
            <mc:Fallback>
              <p:pic>
                <p:nvPicPr>
                  <p:cNvPr id="593" name="Ink 592">
                    <a:extLst>
                      <a:ext uri="{FF2B5EF4-FFF2-40B4-BE49-F238E27FC236}">
                        <a16:creationId xmlns:a16="http://schemas.microsoft.com/office/drawing/2014/main" id="{0B9C309E-FF81-486A-86FA-2A2DEC53CFA7}"/>
                      </a:ext>
                    </a:extLst>
                  </p:cNvPr>
                  <p:cNvPicPr/>
                  <p:nvPr/>
                </p:nvPicPr>
                <p:blipFill>
                  <a:blip r:embed="rId581"/>
                  <a:stretch>
                    <a:fillRect/>
                  </a:stretch>
                </p:blipFill>
                <p:spPr>
                  <a:xfrm>
                    <a:off x="2044254" y="3584698"/>
                    <a:ext cx="143471" cy="157863"/>
                  </a:xfrm>
                  <a:prstGeom prst="rect">
                    <a:avLst/>
                  </a:prstGeom>
                </p:spPr>
              </p:pic>
            </mc:Fallback>
          </mc:AlternateContent>
          <mc:AlternateContent xmlns:mc="http://schemas.openxmlformats.org/markup-compatibility/2006">
            <mc:Choice xmlns:p14="http://schemas.microsoft.com/office/powerpoint/2010/main" Requires="p14">
              <p:contentPart p14:bwMode="auto" r:id="rId582">
                <p14:nvContentPartPr>
                  <p14:cNvPr id="594" name="Ink 593">
                    <a:extLst>
                      <a:ext uri="{FF2B5EF4-FFF2-40B4-BE49-F238E27FC236}">
                        <a16:creationId xmlns:a16="http://schemas.microsoft.com/office/drawing/2014/main" id="{74B436BB-C4D0-4367-8523-1AAF80BE6E67}"/>
                      </a:ext>
                    </a:extLst>
                  </p14:cNvPr>
                  <p14:cNvContentPartPr/>
                  <p14:nvPr/>
                </p14:nvContentPartPr>
                <p14:xfrm>
                  <a:off x="2211810" y="3579450"/>
                  <a:ext cx="125640" cy="159480"/>
                </p14:xfrm>
              </p:contentPart>
            </mc:Choice>
            <mc:Fallback>
              <p:pic>
                <p:nvPicPr>
                  <p:cNvPr id="594" name="Ink 593">
                    <a:extLst>
                      <a:ext uri="{FF2B5EF4-FFF2-40B4-BE49-F238E27FC236}">
                        <a16:creationId xmlns:a16="http://schemas.microsoft.com/office/drawing/2014/main" id="{74B436BB-C4D0-4367-8523-1AAF80BE6E67}"/>
                      </a:ext>
                    </a:extLst>
                  </p:cNvPr>
                  <p:cNvPicPr/>
                  <p:nvPr/>
                </p:nvPicPr>
                <p:blipFill>
                  <a:blip r:embed="rId583"/>
                  <a:stretch>
                    <a:fillRect/>
                  </a:stretch>
                </p:blipFill>
                <p:spPr>
                  <a:xfrm>
                    <a:off x="2200257" y="3567921"/>
                    <a:ext cx="149228" cy="183018"/>
                  </a:xfrm>
                  <a:prstGeom prst="rect">
                    <a:avLst/>
                  </a:prstGeom>
                </p:spPr>
              </p:pic>
            </mc:Fallback>
          </mc:AlternateContent>
          <mc:AlternateContent xmlns:mc="http://schemas.openxmlformats.org/markup-compatibility/2006">
            <mc:Choice xmlns:p14="http://schemas.microsoft.com/office/powerpoint/2010/main" Requires="p14">
              <p:contentPart p14:bwMode="auto" r:id="rId584">
                <p14:nvContentPartPr>
                  <p14:cNvPr id="595" name="Ink 594">
                    <a:extLst>
                      <a:ext uri="{FF2B5EF4-FFF2-40B4-BE49-F238E27FC236}">
                        <a16:creationId xmlns:a16="http://schemas.microsoft.com/office/drawing/2014/main" id="{FC6E3BDD-70B6-4010-A459-58174679EFA6}"/>
                      </a:ext>
                    </a:extLst>
                  </p14:cNvPr>
                  <p14:cNvContentPartPr/>
                  <p14:nvPr/>
                </p14:nvContentPartPr>
                <p14:xfrm>
                  <a:off x="2387850" y="3591330"/>
                  <a:ext cx="104400" cy="148320"/>
                </p14:xfrm>
              </p:contentPart>
            </mc:Choice>
            <mc:Fallback>
              <p:pic>
                <p:nvPicPr>
                  <p:cNvPr id="595" name="Ink 594">
                    <a:extLst>
                      <a:ext uri="{FF2B5EF4-FFF2-40B4-BE49-F238E27FC236}">
                        <a16:creationId xmlns:a16="http://schemas.microsoft.com/office/drawing/2014/main" id="{FC6E3BDD-70B6-4010-A459-58174679EFA6}"/>
                      </a:ext>
                    </a:extLst>
                  </p:cNvPr>
                  <p:cNvPicPr/>
                  <p:nvPr/>
                </p:nvPicPr>
                <p:blipFill>
                  <a:blip r:embed="rId585"/>
                  <a:stretch>
                    <a:fillRect/>
                  </a:stretch>
                </p:blipFill>
                <p:spPr>
                  <a:xfrm>
                    <a:off x="2375822" y="3579330"/>
                    <a:ext cx="127974" cy="171840"/>
                  </a:xfrm>
                  <a:prstGeom prst="rect">
                    <a:avLst/>
                  </a:prstGeom>
                </p:spPr>
              </p:pic>
            </mc:Fallback>
          </mc:AlternateContent>
          <mc:AlternateContent xmlns:mc="http://schemas.openxmlformats.org/markup-compatibility/2006">
            <mc:Choice xmlns:p14="http://schemas.microsoft.com/office/powerpoint/2010/main" Requires="p14">
              <p:contentPart p14:bwMode="auto" r:id="rId586">
                <p14:nvContentPartPr>
                  <p14:cNvPr id="596" name="Ink 595">
                    <a:extLst>
                      <a:ext uri="{FF2B5EF4-FFF2-40B4-BE49-F238E27FC236}">
                        <a16:creationId xmlns:a16="http://schemas.microsoft.com/office/drawing/2014/main" id="{B6652FA9-4432-44D5-9427-A0F554F7498D}"/>
                      </a:ext>
                    </a:extLst>
                  </p14:cNvPr>
                  <p14:cNvContentPartPr/>
                  <p14:nvPr/>
                </p14:nvContentPartPr>
                <p14:xfrm>
                  <a:off x="2537610" y="3716610"/>
                  <a:ext cx="39960" cy="45360"/>
                </p14:xfrm>
              </p:contentPart>
            </mc:Choice>
            <mc:Fallback>
              <p:pic>
                <p:nvPicPr>
                  <p:cNvPr id="596" name="Ink 595">
                    <a:extLst>
                      <a:ext uri="{FF2B5EF4-FFF2-40B4-BE49-F238E27FC236}">
                        <a16:creationId xmlns:a16="http://schemas.microsoft.com/office/drawing/2014/main" id="{B6652FA9-4432-44D5-9427-A0F554F7498D}"/>
                      </a:ext>
                    </a:extLst>
                  </p:cNvPr>
                  <p:cNvPicPr/>
                  <p:nvPr/>
                </p:nvPicPr>
                <p:blipFill>
                  <a:blip r:embed="rId587"/>
                  <a:stretch>
                    <a:fillRect/>
                  </a:stretch>
                </p:blipFill>
                <p:spPr>
                  <a:xfrm>
                    <a:off x="2525574" y="3705151"/>
                    <a:ext cx="63551" cy="68756"/>
                  </a:xfrm>
                  <a:prstGeom prst="rect">
                    <a:avLst/>
                  </a:prstGeom>
                </p:spPr>
              </p:pic>
            </mc:Fallback>
          </mc:AlternateContent>
          <mc:AlternateContent xmlns:mc="http://schemas.openxmlformats.org/markup-compatibility/2006">
            <mc:Choice xmlns:p14="http://schemas.microsoft.com/office/powerpoint/2010/main" Requires="p14">
              <p:contentPart p14:bwMode="auto" r:id="rId588">
                <p14:nvContentPartPr>
                  <p14:cNvPr id="597" name="Ink 596">
                    <a:extLst>
                      <a:ext uri="{FF2B5EF4-FFF2-40B4-BE49-F238E27FC236}">
                        <a16:creationId xmlns:a16="http://schemas.microsoft.com/office/drawing/2014/main" id="{0DE974A6-46D1-4205-9059-5E4CD00AD2C5}"/>
                      </a:ext>
                    </a:extLst>
                  </p14:cNvPr>
                  <p14:cNvContentPartPr/>
                  <p14:nvPr/>
                </p14:nvContentPartPr>
                <p14:xfrm>
                  <a:off x="2527890" y="3664050"/>
                  <a:ext cx="2880" cy="2520"/>
                </p14:xfrm>
              </p:contentPart>
            </mc:Choice>
            <mc:Fallback>
              <p:pic>
                <p:nvPicPr>
                  <p:cNvPr id="597" name="Ink 596">
                    <a:extLst>
                      <a:ext uri="{FF2B5EF4-FFF2-40B4-BE49-F238E27FC236}">
                        <a16:creationId xmlns:a16="http://schemas.microsoft.com/office/drawing/2014/main" id="{0DE974A6-46D1-4205-9059-5E4CD00AD2C5}"/>
                      </a:ext>
                    </a:extLst>
                  </p:cNvPr>
                  <p:cNvPicPr/>
                  <p:nvPr/>
                </p:nvPicPr>
                <p:blipFill>
                  <a:blip r:embed="rId589"/>
                  <a:stretch>
                    <a:fillRect/>
                  </a:stretch>
                </p:blipFill>
                <p:spPr>
                  <a:xfrm>
                    <a:off x="2515890" y="3651954"/>
                    <a:ext cx="26400" cy="27216"/>
                  </a:xfrm>
                  <a:prstGeom prst="rect">
                    <a:avLst/>
                  </a:prstGeom>
                </p:spPr>
              </p:pic>
            </mc:Fallback>
          </mc:AlternateContent>
          <mc:AlternateContent xmlns:mc="http://schemas.openxmlformats.org/markup-compatibility/2006">
            <mc:Choice xmlns:p14="http://schemas.microsoft.com/office/powerpoint/2010/main" Requires="p14">
              <p:contentPart p14:bwMode="auto" r:id="rId590">
                <p14:nvContentPartPr>
                  <p14:cNvPr id="598" name="Ink 597">
                    <a:extLst>
                      <a:ext uri="{FF2B5EF4-FFF2-40B4-BE49-F238E27FC236}">
                        <a16:creationId xmlns:a16="http://schemas.microsoft.com/office/drawing/2014/main" id="{C9569B22-CEBB-4F3B-B2EE-5C9E0D98894C}"/>
                      </a:ext>
                    </a:extLst>
                  </p14:cNvPr>
                  <p14:cNvContentPartPr/>
                  <p14:nvPr/>
                </p14:nvContentPartPr>
                <p14:xfrm>
                  <a:off x="2617890" y="3549570"/>
                  <a:ext cx="29160" cy="200520"/>
                </p14:xfrm>
              </p:contentPart>
            </mc:Choice>
            <mc:Fallback>
              <p:pic>
                <p:nvPicPr>
                  <p:cNvPr id="598" name="Ink 597">
                    <a:extLst>
                      <a:ext uri="{FF2B5EF4-FFF2-40B4-BE49-F238E27FC236}">
                        <a16:creationId xmlns:a16="http://schemas.microsoft.com/office/drawing/2014/main" id="{C9569B22-CEBB-4F3B-B2EE-5C9E0D98894C}"/>
                      </a:ext>
                    </a:extLst>
                  </p:cNvPr>
                  <p:cNvPicPr/>
                  <p:nvPr/>
                </p:nvPicPr>
                <p:blipFill>
                  <a:blip r:embed="rId591"/>
                  <a:stretch>
                    <a:fillRect/>
                  </a:stretch>
                </p:blipFill>
                <p:spPr>
                  <a:xfrm>
                    <a:off x="2605939" y="3538029"/>
                    <a:ext cx="52584" cy="224082"/>
                  </a:xfrm>
                  <a:prstGeom prst="rect">
                    <a:avLst/>
                  </a:prstGeom>
                </p:spPr>
              </p:pic>
            </mc:Fallback>
          </mc:AlternateContent>
        </p:grpSp>
        <p:grpSp>
          <p:nvGrpSpPr>
            <p:cNvPr id="629" name="Group 628">
              <a:extLst>
                <a:ext uri="{FF2B5EF4-FFF2-40B4-BE49-F238E27FC236}">
                  <a16:creationId xmlns:a16="http://schemas.microsoft.com/office/drawing/2014/main" id="{C975B7AE-E4FE-419F-9FAD-30EF987E7F0D}"/>
                </a:ext>
              </a:extLst>
            </p:cNvPr>
            <p:cNvGrpSpPr/>
            <p:nvPr/>
          </p:nvGrpSpPr>
          <p:grpSpPr>
            <a:xfrm>
              <a:off x="3123073" y="3327270"/>
              <a:ext cx="2037960" cy="592200"/>
              <a:chOff x="3123073" y="3327270"/>
              <a:chExt cx="2037960" cy="592200"/>
            </a:xfrm>
          </p:grpSpPr>
          <mc:AlternateContent xmlns:mc="http://schemas.openxmlformats.org/markup-compatibility/2006">
            <mc:Choice xmlns:p14="http://schemas.microsoft.com/office/powerpoint/2010/main" Requires="p14">
              <p:contentPart p14:bwMode="auto" r:id="rId592">
                <p14:nvContentPartPr>
                  <p14:cNvPr id="600" name="Ink 599">
                    <a:extLst>
                      <a:ext uri="{FF2B5EF4-FFF2-40B4-BE49-F238E27FC236}">
                        <a16:creationId xmlns:a16="http://schemas.microsoft.com/office/drawing/2014/main" id="{EEB81955-B628-4A04-BC98-DCB3CA67D16A}"/>
                      </a:ext>
                    </a:extLst>
                  </p14:cNvPr>
                  <p14:cNvContentPartPr/>
                  <p14:nvPr/>
                </p14:nvContentPartPr>
                <p14:xfrm>
                  <a:off x="3123073" y="3629310"/>
                  <a:ext cx="34200" cy="146160"/>
                </p14:xfrm>
              </p:contentPart>
            </mc:Choice>
            <mc:Fallback>
              <p:pic>
                <p:nvPicPr>
                  <p:cNvPr id="600" name="Ink 599">
                    <a:extLst>
                      <a:ext uri="{FF2B5EF4-FFF2-40B4-BE49-F238E27FC236}">
                        <a16:creationId xmlns:a16="http://schemas.microsoft.com/office/drawing/2014/main" id="{EEB81955-B628-4A04-BC98-DCB3CA67D16A}"/>
                      </a:ext>
                    </a:extLst>
                  </p:cNvPr>
                  <p:cNvPicPr/>
                  <p:nvPr/>
                </p:nvPicPr>
                <p:blipFill>
                  <a:blip r:embed="rId593"/>
                  <a:stretch>
                    <a:fillRect/>
                  </a:stretch>
                </p:blipFill>
                <p:spPr>
                  <a:xfrm>
                    <a:off x="3111198" y="3617251"/>
                    <a:ext cx="57475" cy="169796"/>
                  </a:xfrm>
                  <a:prstGeom prst="rect">
                    <a:avLst/>
                  </a:prstGeom>
                </p:spPr>
              </p:pic>
            </mc:Fallback>
          </mc:AlternateContent>
          <mc:AlternateContent xmlns:mc="http://schemas.openxmlformats.org/markup-compatibility/2006">
            <mc:Choice xmlns:p14="http://schemas.microsoft.com/office/powerpoint/2010/main" Requires="p14">
              <p:contentPart p14:bwMode="auto" r:id="rId594">
                <p14:nvContentPartPr>
                  <p14:cNvPr id="601" name="Ink 600">
                    <a:extLst>
                      <a:ext uri="{FF2B5EF4-FFF2-40B4-BE49-F238E27FC236}">
                        <a16:creationId xmlns:a16="http://schemas.microsoft.com/office/drawing/2014/main" id="{57A92315-4236-4654-B283-1B7C0BFA0976}"/>
                      </a:ext>
                    </a:extLst>
                  </p14:cNvPr>
                  <p14:cNvContentPartPr/>
                  <p14:nvPr/>
                </p14:nvContentPartPr>
                <p14:xfrm>
                  <a:off x="3186433" y="3654510"/>
                  <a:ext cx="105480" cy="92880"/>
                </p14:xfrm>
              </p:contentPart>
            </mc:Choice>
            <mc:Fallback>
              <p:pic>
                <p:nvPicPr>
                  <p:cNvPr id="601" name="Ink 600">
                    <a:extLst>
                      <a:ext uri="{FF2B5EF4-FFF2-40B4-BE49-F238E27FC236}">
                        <a16:creationId xmlns:a16="http://schemas.microsoft.com/office/drawing/2014/main" id="{57A92315-4236-4654-B283-1B7C0BFA0976}"/>
                      </a:ext>
                    </a:extLst>
                  </p:cNvPr>
                  <p:cNvPicPr/>
                  <p:nvPr/>
                </p:nvPicPr>
                <p:blipFill>
                  <a:blip r:embed="rId595"/>
                  <a:stretch>
                    <a:fillRect/>
                  </a:stretch>
                </p:blipFill>
                <p:spPr>
                  <a:xfrm>
                    <a:off x="3174392" y="3642479"/>
                    <a:ext cx="129081" cy="116461"/>
                  </a:xfrm>
                  <a:prstGeom prst="rect">
                    <a:avLst/>
                  </a:prstGeom>
                </p:spPr>
              </p:pic>
            </mc:Fallback>
          </mc:AlternateContent>
          <mc:AlternateContent xmlns:mc="http://schemas.openxmlformats.org/markup-compatibility/2006">
            <mc:Choice xmlns:p14="http://schemas.microsoft.com/office/powerpoint/2010/main" Requires="p14">
              <p:contentPart p14:bwMode="auto" r:id="rId596">
                <p14:nvContentPartPr>
                  <p14:cNvPr id="602" name="Ink 601">
                    <a:extLst>
                      <a:ext uri="{FF2B5EF4-FFF2-40B4-BE49-F238E27FC236}">
                        <a16:creationId xmlns:a16="http://schemas.microsoft.com/office/drawing/2014/main" id="{0FB6B8FA-FC82-4B11-A674-9085B486862F}"/>
                      </a:ext>
                    </a:extLst>
                  </p14:cNvPr>
                  <p14:cNvContentPartPr/>
                  <p14:nvPr/>
                </p14:nvContentPartPr>
                <p14:xfrm>
                  <a:off x="3364993" y="3584310"/>
                  <a:ext cx="104400" cy="181080"/>
                </p14:xfrm>
              </p:contentPart>
            </mc:Choice>
            <mc:Fallback>
              <p:pic>
                <p:nvPicPr>
                  <p:cNvPr id="602" name="Ink 601">
                    <a:extLst>
                      <a:ext uri="{FF2B5EF4-FFF2-40B4-BE49-F238E27FC236}">
                        <a16:creationId xmlns:a16="http://schemas.microsoft.com/office/drawing/2014/main" id="{0FB6B8FA-FC82-4B11-A674-9085B486862F}"/>
                      </a:ext>
                    </a:extLst>
                  </p:cNvPr>
                  <p:cNvPicPr/>
                  <p:nvPr/>
                </p:nvPicPr>
                <p:blipFill>
                  <a:blip r:embed="rId597"/>
                  <a:stretch>
                    <a:fillRect/>
                  </a:stretch>
                </p:blipFill>
                <p:spPr>
                  <a:xfrm>
                    <a:off x="3352965" y="3572302"/>
                    <a:ext cx="127974" cy="204616"/>
                  </a:xfrm>
                  <a:prstGeom prst="rect">
                    <a:avLst/>
                  </a:prstGeom>
                </p:spPr>
              </p:pic>
            </mc:Fallback>
          </mc:AlternateContent>
          <mc:AlternateContent xmlns:mc="http://schemas.openxmlformats.org/markup-compatibility/2006">
            <mc:Choice xmlns:p14="http://schemas.microsoft.com/office/powerpoint/2010/main" Requires="p14">
              <p:contentPart p14:bwMode="auto" r:id="rId598">
                <p14:nvContentPartPr>
                  <p14:cNvPr id="603" name="Ink 602">
                    <a:extLst>
                      <a:ext uri="{FF2B5EF4-FFF2-40B4-BE49-F238E27FC236}">
                        <a16:creationId xmlns:a16="http://schemas.microsoft.com/office/drawing/2014/main" id="{866211B3-7BEF-44E5-9DAD-13A9592D321B}"/>
                      </a:ext>
                    </a:extLst>
                  </p14:cNvPr>
                  <p14:cNvContentPartPr/>
                  <p14:nvPr/>
                </p14:nvContentPartPr>
                <p14:xfrm>
                  <a:off x="3501793" y="3643710"/>
                  <a:ext cx="43200" cy="69120"/>
                </p14:xfrm>
              </p:contentPart>
            </mc:Choice>
            <mc:Fallback>
              <p:pic>
                <p:nvPicPr>
                  <p:cNvPr id="603" name="Ink 602">
                    <a:extLst>
                      <a:ext uri="{FF2B5EF4-FFF2-40B4-BE49-F238E27FC236}">
                        <a16:creationId xmlns:a16="http://schemas.microsoft.com/office/drawing/2014/main" id="{866211B3-7BEF-44E5-9DAD-13A9592D321B}"/>
                      </a:ext>
                    </a:extLst>
                  </p:cNvPr>
                  <p:cNvPicPr/>
                  <p:nvPr/>
                </p:nvPicPr>
                <p:blipFill>
                  <a:blip r:embed="rId599"/>
                  <a:stretch>
                    <a:fillRect/>
                  </a:stretch>
                </p:blipFill>
                <p:spPr>
                  <a:xfrm>
                    <a:off x="3489793" y="3632190"/>
                    <a:ext cx="66720" cy="92640"/>
                  </a:xfrm>
                  <a:prstGeom prst="rect">
                    <a:avLst/>
                  </a:prstGeom>
                </p:spPr>
              </p:pic>
            </mc:Fallback>
          </mc:AlternateContent>
          <mc:AlternateContent xmlns:mc="http://schemas.openxmlformats.org/markup-compatibility/2006">
            <mc:Choice xmlns:p14="http://schemas.microsoft.com/office/powerpoint/2010/main" Requires="p14">
              <p:contentPart p14:bwMode="auto" r:id="rId600">
                <p14:nvContentPartPr>
                  <p14:cNvPr id="604" name="Ink 603">
                    <a:extLst>
                      <a:ext uri="{FF2B5EF4-FFF2-40B4-BE49-F238E27FC236}">
                        <a16:creationId xmlns:a16="http://schemas.microsoft.com/office/drawing/2014/main" id="{90A288A7-D158-480D-B1ED-6DEAEB349537}"/>
                      </a:ext>
                    </a:extLst>
                  </p14:cNvPr>
                  <p14:cNvContentPartPr/>
                  <p14:nvPr/>
                </p14:nvContentPartPr>
                <p14:xfrm>
                  <a:off x="3633193" y="3644790"/>
                  <a:ext cx="74880" cy="1080"/>
                </p14:xfrm>
              </p:contentPart>
            </mc:Choice>
            <mc:Fallback>
              <p:pic>
                <p:nvPicPr>
                  <p:cNvPr id="604" name="Ink 603">
                    <a:extLst>
                      <a:ext uri="{FF2B5EF4-FFF2-40B4-BE49-F238E27FC236}">
                        <a16:creationId xmlns:a16="http://schemas.microsoft.com/office/drawing/2014/main" id="{90A288A7-D158-480D-B1ED-6DEAEB349537}"/>
                      </a:ext>
                    </a:extLst>
                  </p:cNvPr>
                  <p:cNvPicPr/>
                  <p:nvPr/>
                </p:nvPicPr>
                <p:blipFill>
                  <a:blip r:embed="rId601"/>
                  <a:stretch>
                    <a:fillRect/>
                  </a:stretch>
                </p:blipFill>
                <p:spPr>
                  <a:xfrm>
                    <a:off x="3621193" y="3635790"/>
                    <a:ext cx="98400" cy="18720"/>
                  </a:xfrm>
                  <a:prstGeom prst="rect">
                    <a:avLst/>
                  </a:prstGeom>
                </p:spPr>
              </p:pic>
            </mc:Fallback>
          </mc:AlternateContent>
          <mc:AlternateContent xmlns:mc="http://schemas.openxmlformats.org/markup-compatibility/2006">
            <mc:Choice xmlns:p14="http://schemas.microsoft.com/office/powerpoint/2010/main" Requires="p14">
              <p:contentPart p14:bwMode="auto" r:id="rId602">
                <p14:nvContentPartPr>
                  <p14:cNvPr id="605" name="Ink 604">
                    <a:extLst>
                      <a:ext uri="{FF2B5EF4-FFF2-40B4-BE49-F238E27FC236}">
                        <a16:creationId xmlns:a16="http://schemas.microsoft.com/office/drawing/2014/main" id="{80B545D2-55D1-42CE-AECF-7A3FBBC155BB}"/>
                      </a:ext>
                    </a:extLst>
                  </p14:cNvPr>
                  <p14:cNvContentPartPr/>
                  <p14:nvPr/>
                </p14:nvContentPartPr>
                <p14:xfrm>
                  <a:off x="3645433" y="3684750"/>
                  <a:ext cx="87840" cy="2520"/>
                </p14:xfrm>
              </p:contentPart>
            </mc:Choice>
            <mc:Fallback>
              <p:pic>
                <p:nvPicPr>
                  <p:cNvPr id="605" name="Ink 604">
                    <a:extLst>
                      <a:ext uri="{FF2B5EF4-FFF2-40B4-BE49-F238E27FC236}">
                        <a16:creationId xmlns:a16="http://schemas.microsoft.com/office/drawing/2014/main" id="{80B545D2-55D1-42CE-AECF-7A3FBBC155BB}"/>
                      </a:ext>
                    </a:extLst>
                  </p:cNvPr>
                  <p:cNvPicPr/>
                  <p:nvPr/>
                </p:nvPicPr>
                <p:blipFill>
                  <a:blip r:embed="rId603"/>
                  <a:stretch>
                    <a:fillRect/>
                  </a:stretch>
                </p:blipFill>
                <p:spPr>
                  <a:xfrm>
                    <a:off x="3633367" y="3674250"/>
                    <a:ext cx="111489" cy="23100"/>
                  </a:xfrm>
                  <a:prstGeom prst="rect">
                    <a:avLst/>
                  </a:prstGeom>
                </p:spPr>
              </p:pic>
            </mc:Fallback>
          </mc:AlternateContent>
          <mc:AlternateContent xmlns:mc="http://schemas.openxmlformats.org/markup-compatibility/2006">
            <mc:Choice xmlns:p14="http://schemas.microsoft.com/office/powerpoint/2010/main" Requires="p14">
              <p:contentPart p14:bwMode="auto" r:id="rId604">
                <p14:nvContentPartPr>
                  <p14:cNvPr id="606" name="Ink 605">
                    <a:extLst>
                      <a:ext uri="{FF2B5EF4-FFF2-40B4-BE49-F238E27FC236}">
                        <a16:creationId xmlns:a16="http://schemas.microsoft.com/office/drawing/2014/main" id="{92B64580-8949-40E1-B54E-D15CFA4BAFE2}"/>
                      </a:ext>
                    </a:extLst>
                  </p14:cNvPr>
                  <p14:cNvContentPartPr/>
                  <p14:nvPr/>
                </p14:nvContentPartPr>
                <p14:xfrm>
                  <a:off x="3864313" y="3478470"/>
                  <a:ext cx="199800" cy="13680"/>
                </p14:xfrm>
              </p:contentPart>
            </mc:Choice>
            <mc:Fallback>
              <p:pic>
                <p:nvPicPr>
                  <p:cNvPr id="606" name="Ink 605">
                    <a:extLst>
                      <a:ext uri="{FF2B5EF4-FFF2-40B4-BE49-F238E27FC236}">
                        <a16:creationId xmlns:a16="http://schemas.microsoft.com/office/drawing/2014/main" id="{92B64580-8949-40E1-B54E-D15CFA4BAFE2}"/>
                      </a:ext>
                    </a:extLst>
                  </p:cNvPr>
                  <p:cNvPicPr/>
                  <p:nvPr/>
                </p:nvPicPr>
                <p:blipFill>
                  <a:blip r:embed="rId605"/>
                  <a:stretch>
                    <a:fillRect/>
                  </a:stretch>
                </p:blipFill>
                <p:spPr>
                  <a:xfrm>
                    <a:off x="3852277" y="3466677"/>
                    <a:ext cx="223391" cy="36794"/>
                  </a:xfrm>
                  <a:prstGeom prst="rect">
                    <a:avLst/>
                  </a:prstGeom>
                </p:spPr>
              </p:pic>
            </mc:Fallback>
          </mc:AlternateContent>
          <mc:AlternateContent xmlns:mc="http://schemas.openxmlformats.org/markup-compatibility/2006">
            <mc:Choice xmlns:p14="http://schemas.microsoft.com/office/powerpoint/2010/main" Requires="p14">
              <p:contentPart p14:bwMode="auto" r:id="rId606">
                <p14:nvContentPartPr>
                  <p14:cNvPr id="607" name="Ink 606">
                    <a:extLst>
                      <a:ext uri="{FF2B5EF4-FFF2-40B4-BE49-F238E27FC236}">
                        <a16:creationId xmlns:a16="http://schemas.microsoft.com/office/drawing/2014/main" id="{44DB128E-62AD-42A0-84C3-7F196DDB2C5A}"/>
                      </a:ext>
                    </a:extLst>
                  </p14:cNvPr>
                  <p14:cNvContentPartPr/>
                  <p14:nvPr/>
                </p14:nvContentPartPr>
                <p14:xfrm>
                  <a:off x="4071313" y="3450030"/>
                  <a:ext cx="24120" cy="70200"/>
                </p14:xfrm>
              </p:contentPart>
            </mc:Choice>
            <mc:Fallback>
              <p:pic>
                <p:nvPicPr>
                  <p:cNvPr id="607" name="Ink 606">
                    <a:extLst>
                      <a:ext uri="{FF2B5EF4-FFF2-40B4-BE49-F238E27FC236}">
                        <a16:creationId xmlns:a16="http://schemas.microsoft.com/office/drawing/2014/main" id="{44DB128E-62AD-42A0-84C3-7F196DDB2C5A}"/>
                      </a:ext>
                    </a:extLst>
                  </p:cNvPr>
                  <p:cNvPicPr/>
                  <p:nvPr/>
                </p:nvPicPr>
                <p:blipFill>
                  <a:blip r:embed="rId607"/>
                  <a:stretch>
                    <a:fillRect/>
                  </a:stretch>
                </p:blipFill>
                <p:spPr>
                  <a:xfrm>
                    <a:off x="4059489" y="3438009"/>
                    <a:ext cx="47294" cy="93760"/>
                  </a:xfrm>
                  <a:prstGeom prst="rect">
                    <a:avLst/>
                  </a:prstGeom>
                </p:spPr>
              </p:pic>
            </mc:Fallback>
          </mc:AlternateContent>
          <mc:AlternateContent xmlns:mc="http://schemas.openxmlformats.org/markup-compatibility/2006">
            <mc:Choice xmlns:p14="http://schemas.microsoft.com/office/powerpoint/2010/main" Requires="p14">
              <p:contentPart p14:bwMode="auto" r:id="rId608">
                <p14:nvContentPartPr>
                  <p14:cNvPr id="608" name="Ink 607">
                    <a:extLst>
                      <a:ext uri="{FF2B5EF4-FFF2-40B4-BE49-F238E27FC236}">
                        <a16:creationId xmlns:a16="http://schemas.microsoft.com/office/drawing/2014/main" id="{8E7E1136-683B-497A-8DB0-0041970081E1}"/>
                      </a:ext>
                    </a:extLst>
                  </p14:cNvPr>
                  <p14:cNvContentPartPr/>
                  <p14:nvPr/>
                </p14:nvContentPartPr>
                <p14:xfrm>
                  <a:off x="3851353" y="3503310"/>
                  <a:ext cx="279360" cy="232920"/>
                </p14:xfrm>
              </p:contentPart>
            </mc:Choice>
            <mc:Fallback>
              <p:pic>
                <p:nvPicPr>
                  <p:cNvPr id="608" name="Ink 607">
                    <a:extLst>
                      <a:ext uri="{FF2B5EF4-FFF2-40B4-BE49-F238E27FC236}">
                        <a16:creationId xmlns:a16="http://schemas.microsoft.com/office/drawing/2014/main" id="{8E7E1136-683B-497A-8DB0-0041970081E1}"/>
                      </a:ext>
                    </a:extLst>
                  </p:cNvPr>
                  <p:cNvPicPr/>
                  <p:nvPr/>
                </p:nvPicPr>
                <p:blipFill>
                  <a:blip r:embed="rId609"/>
                  <a:stretch>
                    <a:fillRect/>
                  </a:stretch>
                </p:blipFill>
                <p:spPr>
                  <a:xfrm>
                    <a:off x="3839332" y="3491760"/>
                    <a:ext cx="302920" cy="256501"/>
                  </a:xfrm>
                  <a:prstGeom prst="rect">
                    <a:avLst/>
                  </a:prstGeom>
                </p:spPr>
              </p:pic>
            </mc:Fallback>
          </mc:AlternateContent>
          <mc:AlternateContent xmlns:mc="http://schemas.openxmlformats.org/markup-compatibility/2006">
            <mc:Choice xmlns:p14="http://schemas.microsoft.com/office/powerpoint/2010/main" Requires="p14">
              <p:contentPart p14:bwMode="auto" r:id="rId610">
                <p14:nvContentPartPr>
                  <p14:cNvPr id="609" name="Ink 608">
                    <a:extLst>
                      <a:ext uri="{FF2B5EF4-FFF2-40B4-BE49-F238E27FC236}">
                        <a16:creationId xmlns:a16="http://schemas.microsoft.com/office/drawing/2014/main" id="{78685554-F1F5-427A-BAC3-07618F8520C6}"/>
                      </a:ext>
                    </a:extLst>
                  </p14:cNvPr>
                  <p14:cNvContentPartPr/>
                  <p14:nvPr/>
                </p14:nvContentPartPr>
                <p14:xfrm>
                  <a:off x="4144393" y="3675750"/>
                  <a:ext cx="14400" cy="79200"/>
                </p14:xfrm>
              </p:contentPart>
            </mc:Choice>
            <mc:Fallback>
              <p:pic>
                <p:nvPicPr>
                  <p:cNvPr id="609" name="Ink 608">
                    <a:extLst>
                      <a:ext uri="{FF2B5EF4-FFF2-40B4-BE49-F238E27FC236}">
                        <a16:creationId xmlns:a16="http://schemas.microsoft.com/office/drawing/2014/main" id="{78685554-F1F5-427A-BAC3-07618F8520C6}"/>
                      </a:ext>
                    </a:extLst>
                  </p:cNvPr>
                  <p:cNvPicPr/>
                  <p:nvPr/>
                </p:nvPicPr>
                <p:blipFill>
                  <a:blip r:embed="rId611"/>
                  <a:stretch>
                    <a:fillRect/>
                  </a:stretch>
                </p:blipFill>
                <p:spPr>
                  <a:xfrm>
                    <a:off x="4132873" y="3663750"/>
                    <a:ext cx="37920" cy="102720"/>
                  </a:xfrm>
                  <a:prstGeom prst="rect">
                    <a:avLst/>
                  </a:prstGeom>
                </p:spPr>
              </p:pic>
            </mc:Fallback>
          </mc:AlternateContent>
          <mc:AlternateContent xmlns:mc="http://schemas.openxmlformats.org/markup-compatibility/2006">
            <mc:Choice xmlns:p14="http://schemas.microsoft.com/office/powerpoint/2010/main" Requires="p14">
              <p:contentPart p14:bwMode="auto" r:id="rId612">
                <p14:nvContentPartPr>
                  <p14:cNvPr id="611" name="Ink 610">
                    <a:extLst>
                      <a:ext uri="{FF2B5EF4-FFF2-40B4-BE49-F238E27FC236}">
                        <a16:creationId xmlns:a16="http://schemas.microsoft.com/office/drawing/2014/main" id="{C1FAB427-7A72-4410-BC80-DBBF7E5B6E55}"/>
                      </a:ext>
                    </a:extLst>
                  </p14:cNvPr>
                  <p14:cNvContentPartPr/>
                  <p14:nvPr/>
                </p14:nvContentPartPr>
                <p14:xfrm>
                  <a:off x="3936313" y="3830910"/>
                  <a:ext cx="33120" cy="88560"/>
                </p14:xfrm>
              </p:contentPart>
            </mc:Choice>
            <mc:Fallback>
              <p:pic>
                <p:nvPicPr>
                  <p:cNvPr id="611" name="Ink 610">
                    <a:extLst>
                      <a:ext uri="{FF2B5EF4-FFF2-40B4-BE49-F238E27FC236}">
                        <a16:creationId xmlns:a16="http://schemas.microsoft.com/office/drawing/2014/main" id="{C1FAB427-7A72-4410-BC80-DBBF7E5B6E55}"/>
                      </a:ext>
                    </a:extLst>
                  </p:cNvPr>
                  <p:cNvPicPr/>
                  <p:nvPr/>
                </p:nvPicPr>
                <p:blipFill>
                  <a:blip r:embed="rId613"/>
                  <a:stretch>
                    <a:fillRect/>
                  </a:stretch>
                </p:blipFill>
                <p:spPr>
                  <a:xfrm>
                    <a:off x="3924793" y="3818877"/>
                    <a:ext cx="56640" cy="112144"/>
                  </a:xfrm>
                  <a:prstGeom prst="rect">
                    <a:avLst/>
                  </a:prstGeom>
                </p:spPr>
              </p:pic>
            </mc:Fallback>
          </mc:AlternateContent>
          <mc:AlternateContent xmlns:mc="http://schemas.openxmlformats.org/markup-compatibility/2006">
            <mc:Choice xmlns:p14="http://schemas.microsoft.com/office/powerpoint/2010/main" Requires="p14">
              <p:contentPart p14:bwMode="auto" r:id="rId614">
                <p14:nvContentPartPr>
                  <p14:cNvPr id="612" name="Ink 611">
                    <a:extLst>
                      <a:ext uri="{FF2B5EF4-FFF2-40B4-BE49-F238E27FC236}">
                        <a16:creationId xmlns:a16="http://schemas.microsoft.com/office/drawing/2014/main" id="{D5246A50-5CB4-4AE8-AD86-985C2733A189}"/>
                      </a:ext>
                    </a:extLst>
                  </p14:cNvPr>
                  <p14:cNvContentPartPr/>
                  <p14:nvPr/>
                </p14:nvContentPartPr>
                <p14:xfrm>
                  <a:off x="3949633" y="3810750"/>
                  <a:ext cx="6840" cy="4320"/>
                </p14:xfrm>
              </p:contentPart>
            </mc:Choice>
            <mc:Fallback>
              <p:pic>
                <p:nvPicPr>
                  <p:cNvPr id="612" name="Ink 611">
                    <a:extLst>
                      <a:ext uri="{FF2B5EF4-FFF2-40B4-BE49-F238E27FC236}">
                        <a16:creationId xmlns:a16="http://schemas.microsoft.com/office/drawing/2014/main" id="{D5246A50-5CB4-4AE8-AD86-985C2733A189}"/>
                      </a:ext>
                    </a:extLst>
                  </p:cNvPr>
                  <p:cNvPicPr/>
                  <p:nvPr/>
                </p:nvPicPr>
                <p:blipFill>
                  <a:blip r:embed="rId615"/>
                  <a:stretch>
                    <a:fillRect/>
                  </a:stretch>
                </p:blipFill>
                <p:spPr>
                  <a:xfrm>
                    <a:off x="3937419" y="3799230"/>
                    <a:ext cx="30780" cy="27840"/>
                  </a:xfrm>
                  <a:prstGeom prst="rect">
                    <a:avLst/>
                  </a:prstGeom>
                </p:spPr>
              </p:pic>
            </mc:Fallback>
          </mc:AlternateContent>
          <mc:AlternateContent xmlns:mc="http://schemas.openxmlformats.org/markup-compatibility/2006">
            <mc:Choice xmlns:p14="http://schemas.microsoft.com/office/powerpoint/2010/main" Requires="p14">
              <p:contentPart p14:bwMode="auto" r:id="rId616">
                <p14:nvContentPartPr>
                  <p14:cNvPr id="613" name="Ink 612">
                    <a:extLst>
                      <a:ext uri="{FF2B5EF4-FFF2-40B4-BE49-F238E27FC236}">
                        <a16:creationId xmlns:a16="http://schemas.microsoft.com/office/drawing/2014/main" id="{0B867338-AEBD-400A-99FC-2981B174D1BE}"/>
                      </a:ext>
                    </a:extLst>
                  </p14:cNvPr>
                  <p14:cNvContentPartPr/>
                  <p14:nvPr/>
                </p14:nvContentPartPr>
                <p14:xfrm>
                  <a:off x="4000753" y="3855750"/>
                  <a:ext cx="70920" cy="34200"/>
                </p14:xfrm>
              </p:contentPart>
            </mc:Choice>
            <mc:Fallback>
              <p:pic>
                <p:nvPicPr>
                  <p:cNvPr id="613" name="Ink 612">
                    <a:extLst>
                      <a:ext uri="{FF2B5EF4-FFF2-40B4-BE49-F238E27FC236}">
                        <a16:creationId xmlns:a16="http://schemas.microsoft.com/office/drawing/2014/main" id="{0B867338-AEBD-400A-99FC-2981B174D1BE}"/>
                      </a:ext>
                    </a:extLst>
                  </p:cNvPr>
                  <p:cNvPicPr/>
                  <p:nvPr/>
                </p:nvPicPr>
                <p:blipFill>
                  <a:blip r:embed="rId617"/>
                  <a:stretch>
                    <a:fillRect/>
                  </a:stretch>
                </p:blipFill>
                <p:spPr>
                  <a:xfrm>
                    <a:off x="3989174" y="3844350"/>
                    <a:ext cx="94560" cy="57475"/>
                  </a:xfrm>
                  <a:prstGeom prst="rect">
                    <a:avLst/>
                  </a:prstGeom>
                </p:spPr>
              </p:pic>
            </mc:Fallback>
          </mc:AlternateContent>
          <mc:AlternateContent xmlns:mc="http://schemas.openxmlformats.org/markup-compatibility/2006">
            <mc:Choice xmlns:p14="http://schemas.microsoft.com/office/powerpoint/2010/main" Requires="p14">
              <p:contentPart p14:bwMode="auto" r:id="rId618">
                <p14:nvContentPartPr>
                  <p14:cNvPr id="614" name="Ink 613">
                    <a:extLst>
                      <a:ext uri="{FF2B5EF4-FFF2-40B4-BE49-F238E27FC236}">
                        <a16:creationId xmlns:a16="http://schemas.microsoft.com/office/drawing/2014/main" id="{1580C59B-3BE5-4E6D-A094-B0425DE5C653}"/>
                      </a:ext>
                    </a:extLst>
                  </p14:cNvPr>
                  <p14:cNvContentPartPr/>
                  <p14:nvPr/>
                </p14:nvContentPartPr>
                <p14:xfrm>
                  <a:off x="4145833" y="3829830"/>
                  <a:ext cx="25560" cy="65160"/>
                </p14:xfrm>
              </p:contentPart>
            </mc:Choice>
            <mc:Fallback>
              <p:pic>
                <p:nvPicPr>
                  <p:cNvPr id="614" name="Ink 613">
                    <a:extLst>
                      <a:ext uri="{FF2B5EF4-FFF2-40B4-BE49-F238E27FC236}">
                        <a16:creationId xmlns:a16="http://schemas.microsoft.com/office/drawing/2014/main" id="{1580C59B-3BE5-4E6D-A094-B0425DE5C653}"/>
                      </a:ext>
                    </a:extLst>
                  </p:cNvPr>
                  <p:cNvPicPr/>
                  <p:nvPr/>
                </p:nvPicPr>
                <p:blipFill>
                  <a:blip r:embed="rId619"/>
                  <a:stretch>
                    <a:fillRect/>
                  </a:stretch>
                </p:blipFill>
                <p:spPr>
                  <a:xfrm>
                    <a:off x="4133776" y="3817852"/>
                    <a:ext cx="49191" cy="88637"/>
                  </a:xfrm>
                  <a:prstGeom prst="rect">
                    <a:avLst/>
                  </a:prstGeom>
                </p:spPr>
              </p:pic>
            </mc:Fallback>
          </mc:AlternateContent>
          <mc:AlternateContent xmlns:mc="http://schemas.openxmlformats.org/markup-compatibility/2006">
            <mc:Choice xmlns:p14="http://schemas.microsoft.com/office/powerpoint/2010/main" Requires="p14">
              <p:contentPart p14:bwMode="auto" r:id="rId620">
                <p14:nvContentPartPr>
                  <p14:cNvPr id="615" name="Ink 614">
                    <a:extLst>
                      <a:ext uri="{FF2B5EF4-FFF2-40B4-BE49-F238E27FC236}">
                        <a16:creationId xmlns:a16="http://schemas.microsoft.com/office/drawing/2014/main" id="{AD3475C5-0607-43FD-BA19-FF7C9CBED43E}"/>
                      </a:ext>
                    </a:extLst>
                  </p14:cNvPr>
                  <p14:cNvContentPartPr/>
                  <p14:nvPr/>
                </p14:nvContentPartPr>
                <p14:xfrm>
                  <a:off x="3935233" y="3327270"/>
                  <a:ext cx="96480" cy="58680"/>
                </p14:xfrm>
              </p:contentPart>
            </mc:Choice>
            <mc:Fallback>
              <p:pic>
                <p:nvPicPr>
                  <p:cNvPr id="615" name="Ink 614">
                    <a:extLst>
                      <a:ext uri="{FF2B5EF4-FFF2-40B4-BE49-F238E27FC236}">
                        <a16:creationId xmlns:a16="http://schemas.microsoft.com/office/drawing/2014/main" id="{AD3475C5-0607-43FD-BA19-FF7C9CBED43E}"/>
                      </a:ext>
                    </a:extLst>
                  </p:cNvPr>
                  <p:cNvPicPr/>
                  <p:nvPr/>
                </p:nvPicPr>
                <p:blipFill>
                  <a:blip r:embed="rId621"/>
                  <a:stretch>
                    <a:fillRect/>
                  </a:stretch>
                </p:blipFill>
                <p:spPr>
                  <a:xfrm>
                    <a:off x="3923713" y="3315726"/>
                    <a:ext cx="120000" cy="82248"/>
                  </a:xfrm>
                  <a:prstGeom prst="rect">
                    <a:avLst/>
                  </a:prstGeom>
                </p:spPr>
              </p:pic>
            </mc:Fallback>
          </mc:AlternateContent>
          <mc:AlternateContent xmlns:mc="http://schemas.openxmlformats.org/markup-compatibility/2006">
            <mc:Choice xmlns:p14="http://schemas.microsoft.com/office/powerpoint/2010/main" Requires="p14">
              <p:contentPart p14:bwMode="auto" r:id="rId622">
                <p14:nvContentPartPr>
                  <p14:cNvPr id="617" name="Ink 616">
                    <a:extLst>
                      <a:ext uri="{FF2B5EF4-FFF2-40B4-BE49-F238E27FC236}">
                        <a16:creationId xmlns:a16="http://schemas.microsoft.com/office/drawing/2014/main" id="{E789F7DB-CBD6-46F7-9CBF-7654B9AD047F}"/>
                      </a:ext>
                    </a:extLst>
                  </p14:cNvPr>
                  <p14:cNvContentPartPr/>
                  <p14:nvPr/>
                </p14:nvContentPartPr>
                <p14:xfrm>
                  <a:off x="4262113" y="3560910"/>
                  <a:ext cx="82800" cy="177840"/>
                </p14:xfrm>
              </p:contentPart>
            </mc:Choice>
            <mc:Fallback>
              <p:pic>
                <p:nvPicPr>
                  <p:cNvPr id="617" name="Ink 616">
                    <a:extLst>
                      <a:ext uri="{FF2B5EF4-FFF2-40B4-BE49-F238E27FC236}">
                        <a16:creationId xmlns:a16="http://schemas.microsoft.com/office/drawing/2014/main" id="{E789F7DB-CBD6-46F7-9CBF-7654B9AD047F}"/>
                      </a:ext>
                    </a:extLst>
                  </p:cNvPr>
                  <p:cNvPicPr/>
                  <p:nvPr/>
                </p:nvPicPr>
                <p:blipFill>
                  <a:blip r:embed="rId623"/>
                  <a:stretch>
                    <a:fillRect/>
                  </a:stretch>
                </p:blipFill>
                <p:spPr>
                  <a:xfrm>
                    <a:off x="4250078" y="3548894"/>
                    <a:ext cx="106388" cy="201392"/>
                  </a:xfrm>
                  <a:prstGeom prst="rect">
                    <a:avLst/>
                  </a:prstGeom>
                </p:spPr>
              </p:pic>
            </mc:Fallback>
          </mc:AlternateContent>
          <mc:AlternateContent xmlns:mc="http://schemas.openxmlformats.org/markup-compatibility/2006">
            <mc:Choice xmlns:p14="http://schemas.microsoft.com/office/powerpoint/2010/main" Requires="p14">
              <p:contentPart p14:bwMode="auto" r:id="rId624">
                <p14:nvContentPartPr>
                  <p14:cNvPr id="618" name="Ink 617">
                    <a:extLst>
                      <a:ext uri="{FF2B5EF4-FFF2-40B4-BE49-F238E27FC236}">
                        <a16:creationId xmlns:a16="http://schemas.microsoft.com/office/drawing/2014/main" id="{B25E16D1-20C2-4314-9B9D-8E736C0E4B59}"/>
                      </a:ext>
                    </a:extLst>
                  </p14:cNvPr>
                  <p14:cNvContentPartPr/>
                  <p14:nvPr/>
                </p14:nvContentPartPr>
                <p14:xfrm>
                  <a:off x="4296673" y="3514470"/>
                  <a:ext cx="267480" cy="30240"/>
                </p14:xfrm>
              </p:contentPart>
            </mc:Choice>
            <mc:Fallback>
              <p:pic>
                <p:nvPicPr>
                  <p:cNvPr id="618" name="Ink 617">
                    <a:extLst>
                      <a:ext uri="{FF2B5EF4-FFF2-40B4-BE49-F238E27FC236}">
                        <a16:creationId xmlns:a16="http://schemas.microsoft.com/office/drawing/2014/main" id="{B25E16D1-20C2-4314-9B9D-8E736C0E4B59}"/>
                      </a:ext>
                    </a:extLst>
                  </p:cNvPr>
                  <p:cNvPicPr/>
                  <p:nvPr/>
                </p:nvPicPr>
                <p:blipFill>
                  <a:blip r:embed="rId625"/>
                  <a:stretch>
                    <a:fillRect/>
                  </a:stretch>
                </p:blipFill>
                <p:spPr>
                  <a:xfrm>
                    <a:off x="4284646" y="3502470"/>
                    <a:ext cx="291053" cy="53760"/>
                  </a:xfrm>
                  <a:prstGeom prst="rect">
                    <a:avLst/>
                  </a:prstGeom>
                </p:spPr>
              </p:pic>
            </mc:Fallback>
          </mc:AlternateContent>
          <mc:AlternateContent xmlns:mc="http://schemas.openxmlformats.org/markup-compatibility/2006">
            <mc:Choice xmlns:p14="http://schemas.microsoft.com/office/powerpoint/2010/main" Requires="p14">
              <p:contentPart p14:bwMode="auto" r:id="rId626">
                <p14:nvContentPartPr>
                  <p14:cNvPr id="619" name="Ink 618">
                    <a:extLst>
                      <a:ext uri="{FF2B5EF4-FFF2-40B4-BE49-F238E27FC236}">
                        <a16:creationId xmlns:a16="http://schemas.microsoft.com/office/drawing/2014/main" id="{6176FDC8-060F-498D-9975-322DB94C4DB1}"/>
                      </a:ext>
                    </a:extLst>
                  </p14:cNvPr>
                  <p14:cNvContentPartPr/>
                  <p14:nvPr/>
                </p14:nvContentPartPr>
                <p14:xfrm>
                  <a:off x="4397473" y="3622470"/>
                  <a:ext cx="19080" cy="96480"/>
                </p14:xfrm>
              </p:contentPart>
            </mc:Choice>
            <mc:Fallback>
              <p:pic>
                <p:nvPicPr>
                  <p:cNvPr id="619" name="Ink 618">
                    <a:extLst>
                      <a:ext uri="{FF2B5EF4-FFF2-40B4-BE49-F238E27FC236}">
                        <a16:creationId xmlns:a16="http://schemas.microsoft.com/office/drawing/2014/main" id="{6176FDC8-060F-498D-9975-322DB94C4DB1}"/>
                      </a:ext>
                    </a:extLst>
                  </p:cNvPr>
                  <p:cNvPicPr/>
                  <p:nvPr/>
                </p:nvPicPr>
                <p:blipFill>
                  <a:blip r:embed="rId627"/>
                  <a:stretch>
                    <a:fillRect/>
                  </a:stretch>
                </p:blipFill>
                <p:spPr>
                  <a:xfrm>
                    <a:off x="4385548" y="3610470"/>
                    <a:ext cx="42453" cy="120000"/>
                  </a:xfrm>
                  <a:prstGeom prst="rect">
                    <a:avLst/>
                  </a:prstGeom>
                </p:spPr>
              </p:pic>
            </mc:Fallback>
          </mc:AlternateContent>
          <mc:AlternateContent xmlns:mc="http://schemas.openxmlformats.org/markup-compatibility/2006">
            <mc:Choice xmlns:p14="http://schemas.microsoft.com/office/powerpoint/2010/main" Requires="p14">
              <p:contentPart p14:bwMode="auto" r:id="rId628">
                <p14:nvContentPartPr>
                  <p14:cNvPr id="620" name="Ink 619">
                    <a:extLst>
                      <a:ext uri="{FF2B5EF4-FFF2-40B4-BE49-F238E27FC236}">
                        <a16:creationId xmlns:a16="http://schemas.microsoft.com/office/drawing/2014/main" id="{A2A7CCFC-8515-40C9-BFF5-5F57C14AE99C}"/>
                      </a:ext>
                    </a:extLst>
                  </p14:cNvPr>
                  <p14:cNvContentPartPr/>
                  <p14:nvPr/>
                </p14:nvContentPartPr>
                <p14:xfrm>
                  <a:off x="4385593" y="3578550"/>
                  <a:ext cx="87840" cy="78120"/>
                </p14:xfrm>
              </p:contentPart>
            </mc:Choice>
            <mc:Fallback>
              <p:pic>
                <p:nvPicPr>
                  <p:cNvPr id="620" name="Ink 619">
                    <a:extLst>
                      <a:ext uri="{FF2B5EF4-FFF2-40B4-BE49-F238E27FC236}">
                        <a16:creationId xmlns:a16="http://schemas.microsoft.com/office/drawing/2014/main" id="{A2A7CCFC-8515-40C9-BFF5-5F57C14AE99C}"/>
                      </a:ext>
                    </a:extLst>
                  </p:cNvPr>
                  <p:cNvPicPr/>
                  <p:nvPr/>
                </p:nvPicPr>
                <p:blipFill>
                  <a:blip r:embed="rId629"/>
                  <a:stretch>
                    <a:fillRect/>
                  </a:stretch>
                </p:blipFill>
                <p:spPr>
                  <a:xfrm>
                    <a:off x="4373527" y="3566568"/>
                    <a:ext cx="111489" cy="101604"/>
                  </a:xfrm>
                  <a:prstGeom prst="rect">
                    <a:avLst/>
                  </a:prstGeom>
                </p:spPr>
              </p:pic>
            </mc:Fallback>
          </mc:AlternateContent>
          <mc:AlternateContent xmlns:mc="http://schemas.openxmlformats.org/markup-compatibility/2006">
            <mc:Choice xmlns:p14="http://schemas.microsoft.com/office/powerpoint/2010/main" Requires="p14">
              <p:contentPart p14:bwMode="auto" r:id="rId630">
                <p14:nvContentPartPr>
                  <p14:cNvPr id="621" name="Ink 620">
                    <a:extLst>
                      <a:ext uri="{FF2B5EF4-FFF2-40B4-BE49-F238E27FC236}">
                        <a16:creationId xmlns:a16="http://schemas.microsoft.com/office/drawing/2014/main" id="{5B04A1F4-295A-4162-B581-08DC1BA7E67C}"/>
                      </a:ext>
                    </a:extLst>
                  </p14:cNvPr>
                  <p14:cNvContentPartPr/>
                  <p14:nvPr/>
                </p14:nvContentPartPr>
                <p14:xfrm>
                  <a:off x="4502953" y="3651630"/>
                  <a:ext cx="76680" cy="115200"/>
                </p14:xfrm>
              </p:contentPart>
            </mc:Choice>
            <mc:Fallback>
              <p:pic>
                <p:nvPicPr>
                  <p:cNvPr id="621" name="Ink 620">
                    <a:extLst>
                      <a:ext uri="{FF2B5EF4-FFF2-40B4-BE49-F238E27FC236}">
                        <a16:creationId xmlns:a16="http://schemas.microsoft.com/office/drawing/2014/main" id="{5B04A1F4-295A-4162-B581-08DC1BA7E67C}"/>
                      </a:ext>
                    </a:extLst>
                  </p:cNvPr>
                  <p:cNvPicPr/>
                  <p:nvPr/>
                </p:nvPicPr>
                <p:blipFill>
                  <a:blip r:embed="rId631"/>
                  <a:stretch>
                    <a:fillRect/>
                  </a:stretch>
                </p:blipFill>
                <p:spPr>
                  <a:xfrm>
                    <a:off x="4490896" y="3639630"/>
                    <a:ext cx="100311" cy="138720"/>
                  </a:xfrm>
                  <a:prstGeom prst="rect">
                    <a:avLst/>
                  </a:prstGeom>
                </p:spPr>
              </p:pic>
            </mc:Fallback>
          </mc:AlternateContent>
          <mc:AlternateContent xmlns:mc="http://schemas.openxmlformats.org/markup-compatibility/2006">
            <mc:Choice xmlns:p14="http://schemas.microsoft.com/office/powerpoint/2010/main" Requires="p14">
              <p:contentPart p14:bwMode="auto" r:id="rId632">
                <p14:nvContentPartPr>
                  <p14:cNvPr id="622" name="Ink 621">
                    <a:extLst>
                      <a:ext uri="{FF2B5EF4-FFF2-40B4-BE49-F238E27FC236}">
                        <a16:creationId xmlns:a16="http://schemas.microsoft.com/office/drawing/2014/main" id="{32332D6A-1008-4DAD-A351-F2849159DDAC}"/>
                      </a:ext>
                    </a:extLst>
                  </p14:cNvPr>
                  <p14:cNvContentPartPr/>
                  <p14:nvPr/>
                </p14:nvContentPartPr>
                <p14:xfrm>
                  <a:off x="4609873" y="3747030"/>
                  <a:ext cx="40680" cy="44640"/>
                </p14:xfrm>
              </p:contentPart>
            </mc:Choice>
            <mc:Fallback>
              <p:pic>
                <p:nvPicPr>
                  <p:cNvPr id="622" name="Ink 621">
                    <a:extLst>
                      <a:ext uri="{FF2B5EF4-FFF2-40B4-BE49-F238E27FC236}">
                        <a16:creationId xmlns:a16="http://schemas.microsoft.com/office/drawing/2014/main" id="{32332D6A-1008-4DAD-A351-F2849159DDAC}"/>
                      </a:ext>
                    </a:extLst>
                  </p:cNvPr>
                  <p:cNvPicPr/>
                  <p:nvPr/>
                </p:nvPicPr>
                <p:blipFill>
                  <a:blip r:embed="rId633"/>
                  <a:stretch>
                    <a:fillRect/>
                  </a:stretch>
                </p:blipFill>
                <p:spPr>
                  <a:xfrm>
                    <a:off x="4597908" y="3735510"/>
                    <a:ext cx="64131" cy="68160"/>
                  </a:xfrm>
                  <a:prstGeom prst="rect">
                    <a:avLst/>
                  </a:prstGeom>
                </p:spPr>
              </p:pic>
            </mc:Fallback>
          </mc:AlternateContent>
          <mc:AlternateContent xmlns:mc="http://schemas.openxmlformats.org/markup-compatibility/2006">
            <mc:Choice xmlns:p14="http://schemas.microsoft.com/office/powerpoint/2010/main" Requires="p14">
              <p:contentPart p14:bwMode="auto" r:id="rId634">
                <p14:nvContentPartPr>
                  <p14:cNvPr id="623" name="Ink 622">
                    <a:extLst>
                      <a:ext uri="{FF2B5EF4-FFF2-40B4-BE49-F238E27FC236}">
                        <a16:creationId xmlns:a16="http://schemas.microsoft.com/office/drawing/2014/main" id="{189559B1-531A-4D0F-97CD-EE1C4570756A}"/>
                      </a:ext>
                    </a:extLst>
                  </p14:cNvPr>
                  <p14:cNvContentPartPr/>
                  <p14:nvPr/>
                </p14:nvContentPartPr>
                <p14:xfrm>
                  <a:off x="4611673" y="3695190"/>
                  <a:ext cx="4680" cy="360"/>
                </p14:xfrm>
              </p:contentPart>
            </mc:Choice>
            <mc:Fallback>
              <p:pic>
                <p:nvPicPr>
                  <p:cNvPr id="623" name="Ink 622">
                    <a:extLst>
                      <a:ext uri="{FF2B5EF4-FFF2-40B4-BE49-F238E27FC236}">
                        <a16:creationId xmlns:a16="http://schemas.microsoft.com/office/drawing/2014/main" id="{189559B1-531A-4D0F-97CD-EE1C4570756A}"/>
                      </a:ext>
                    </a:extLst>
                  </p:cNvPr>
                  <p:cNvPicPr/>
                  <p:nvPr/>
                </p:nvPicPr>
                <p:blipFill>
                  <a:blip r:embed="rId635"/>
                  <a:stretch>
                    <a:fillRect/>
                  </a:stretch>
                </p:blipFill>
                <p:spPr>
                  <a:xfrm>
                    <a:off x="4600441" y="3686190"/>
                    <a:ext cx="27612"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636">
                <p14:nvContentPartPr>
                  <p14:cNvPr id="625" name="Ink 624">
                    <a:extLst>
                      <a:ext uri="{FF2B5EF4-FFF2-40B4-BE49-F238E27FC236}">
                        <a16:creationId xmlns:a16="http://schemas.microsoft.com/office/drawing/2014/main" id="{A7B7CC00-46E5-4069-896A-4BF252CA4EF2}"/>
                      </a:ext>
                    </a:extLst>
                  </p14:cNvPr>
                  <p14:cNvContentPartPr/>
                  <p14:nvPr/>
                </p14:nvContentPartPr>
                <p14:xfrm>
                  <a:off x="4736233" y="3551190"/>
                  <a:ext cx="30600" cy="173520"/>
                </p14:xfrm>
              </p:contentPart>
            </mc:Choice>
            <mc:Fallback>
              <p:pic>
                <p:nvPicPr>
                  <p:cNvPr id="625" name="Ink 624">
                    <a:extLst>
                      <a:ext uri="{FF2B5EF4-FFF2-40B4-BE49-F238E27FC236}">
                        <a16:creationId xmlns:a16="http://schemas.microsoft.com/office/drawing/2014/main" id="{A7B7CC00-46E5-4069-896A-4BF252CA4EF2}"/>
                      </a:ext>
                    </a:extLst>
                  </p:cNvPr>
                  <p:cNvPicPr/>
                  <p:nvPr/>
                </p:nvPicPr>
                <p:blipFill>
                  <a:blip r:embed="rId637"/>
                  <a:stretch>
                    <a:fillRect/>
                  </a:stretch>
                </p:blipFill>
                <p:spPr>
                  <a:xfrm>
                    <a:off x="4724280" y="3539173"/>
                    <a:ext cx="54028" cy="197073"/>
                  </a:xfrm>
                  <a:prstGeom prst="rect">
                    <a:avLst/>
                  </a:prstGeom>
                </p:spPr>
              </p:pic>
            </mc:Fallback>
          </mc:AlternateContent>
          <mc:AlternateContent xmlns:mc="http://schemas.openxmlformats.org/markup-compatibility/2006">
            <mc:Choice xmlns:p14="http://schemas.microsoft.com/office/powerpoint/2010/main" Requires="p14">
              <p:contentPart p14:bwMode="auto" r:id="rId638">
                <p14:nvContentPartPr>
                  <p14:cNvPr id="626" name="Ink 625">
                    <a:extLst>
                      <a:ext uri="{FF2B5EF4-FFF2-40B4-BE49-F238E27FC236}">
                        <a16:creationId xmlns:a16="http://schemas.microsoft.com/office/drawing/2014/main" id="{CB1D71DD-40B3-4CA4-9536-50128593565F}"/>
                      </a:ext>
                    </a:extLst>
                  </p14:cNvPr>
                  <p14:cNvContentPartPr/>
                  <p14:nvPr/>
                </p14:nvContentPartPr>
                <p14:xfrm>
                  <a:off x="4811473" y="3553350"/>
                  <a:ext cx="81000" cy="168840"/>
                </p14:xfrm>
              </p:contentPart>
            </mc:Choice>
            <mc:Fallback>
              <p:pic>
                <p:nvPicPr>
                  <p:cNvPr id="626" name="Ink 625">
                    <a:extLst>
                      <a:ext uri="{FF2B5EF4-FFF2-40B4-BE49-F238E27FC236}">
                        <a16:creationId xmlns:a16="http://schemas.microsoft.com/office/drawing/2014/main" id="{CB1D71DD-40B3-4CA4-9536-50128593565F}"/>
                      </a:ext>
                    </a:extLst>
                  </p:cNvPr>
                  <p:cNvPicPr/>
                  <p:nvPr/>
                </p:nvPicPr>
                <p:blipFill>
                  <a:blip r:embed="rId639"/>
                  <a:stretch>
                    <a:fillRect/>
                  </a:stretch>
                </p:blipFill>
                <p:spPr>
                  <a:xfrm>
                    <a:off x="4799902" y="3541324"/>
                    <a:ext cx="104625" cy="192410"/>
                  </a:xfrm>
                  <a:prstGeom prst="rect">
                    <a:avLst/>
                  </a:prstGeom>
                </p:spPr>
              </p:pic>
            </mc:Fallback>
          </mc:AlternateContent>
          <mc:AlternateContent xmlns:mc="http://schemas.openxmlformats.org/markup-compatibility/2006">
            <mc:Choice xmlns:p14="http://schemas.microsoft.com/office/powerpoint/2010/main" Requires="p14">
              <p:contentPart p14:bwMode="auto" r:id="rId640">
                <p14:nvContentPartPr>
                  <p14:cNvPr id="627" name="Ink 626">
                    <a:extLst>
                      <a:ext uri="{FF2B5EF4-FFF2-40B4-BE49-F238E27FC236}">
                        <a16:creationId xmlns:a16="http://schemas.microsoft.com/office/drawing/2014/main" id="{9A610C6A-BC88-4337-B8FA-2A3F6590C836}"/>
                      </a:ext>
                    </a:extLst>
                  </p14:cNvPr>
                  <p14:cNvContentPartPr/>
                  <p14:nvPr/>
                </p14:nvContentPartPr>
                <p14:xfrm>
                  <a:off x="4914073" y="3625350"/>
                  <a:ext cx="62640" cy="114120"/>
                </p14:xfrm>
              </p:contentPart>
            </mc:Choice>
            <mc:Fallback>
              <p:pic>
                <p:nvPicPr>
                  <p:cNvPr id="627" name="Ink 626">
                    <a:extLst>
                      <a:ext uri="{FF2B5EF4-FFF2-40B4-BE49-F238E27FC236}">
                        <a16:creationId xmlns:a16="http://schemas.microsoft.com/office/drawing/2014/main" id="{9A610C6A-BC88-4337-B8FA-2A3F6590C836}"/>
                      </a:ext>
                    </a:extLst>
                  </p:cNvPr>
                  <p:cNvPicPr/>
                  <p:nvPr/>
                </p:nvPicPr>
                <p:blipFill>
                  <a:blip r:embed="rId641"/>
                  <a:stretch>
                    <a:fillRect/>
                  </a:stretch>
                </p:blipFill>
                <p:spPr>
                  <a:xfrm>
                    <a:off x="4902027" y="3613312"/>
                    <a:ext cx="86250" cy="137714"/>
                  </a:xfrm>
                  <a:prstGeom prst="rect">
                    <a:avLst/>
                  </a:prstGeom>
                </p:spPr>
              </p:pic>
            </mc:Fallback>
          </mc:AlternateContent>
          <mc:AlternateContent xmlns:mc="http://schemas.openxmlformats.org/markup-compatibility/2006">
            <mc:Choice xmlns:p14="http://schemas.microsoft.com/office/powerpoint/2010/main" Requires="p14">
              <p:contentPart p14:bwMode="auto" r:id="rId642">
                <p14:nvContentPartPr>
                  <p14:cNvPr id="628" name="Ink 627">
                    <a:extLst>
                      <a:ext uri="{FF2B5EF4-FFF2-40B4-BE49-F238E27FC236}">
                        <a16:creationId xmlns:a16="http://schemas.microsoft.com/office/drawing/2014/main" id="{F48407A5-4B33-453B-B553-8F539A3EC452}"/>
                      </a:ext>
                    </a:extLst>
                  </p14:cNvPr>
                  <p14:cNvContentPartPr/>
                  <p14:nvPr/>
                </p14:nvContentPartPr>
                <p14:xfrm>
                  <a:off x="5018113" y="3536430"/>
                  <a:ext cx="142920" cy="226080"/>
                </p14:xfrm>
              </p:contentPart>
            </mc:Choice>
            <mc:Fallback>
              <p:pic>
                <p:nvPicPr>
                  <p:cNvPr id="628" name="Ink 627">
                    <a:extLst>
                      <a:ext uri="{FF2B5EF4-FFF2-40B4-BE49-F238E27FC236}">
                        <a16:creationId xmlns:a16="http://schemas.microsoft.com/office/drawing/2014/main" id="{F48407A5-4B33-453B-B553-8F539A3EC452}"/>
                      </a:ext>
                    </a:extLst>
                  </p:cNvPr>
                  <p:cNvPicPr/>
                  <p:nvPr/>
                </p:nvPicPr>
                <p:blipFill>
                  <a:blip r:embed="rId643"/>
                  <a:stretch>
                    <a:fillRect/>
                  </a:stretch>
                </p:blipFill>
                <p:spPr>
                  <a:xfrm>
                    <a:off x="5006083" y="3524885"/>
                    <a:ext cx="166499" cy="24965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644">
              <p14:nvContentPartPr>
                <p14:cNvPr id="630" name="Ink 629">
                  <a:extLst>
                    <a:ext uri="{FF2B5EF4-FFF2-40B4-BE49-F238E27FC236}">
                      <a16:creationId xmlns:a16="http://schemas.microsoft.com/office/drawing/2014/main" id="{68E8270D-0720-4E3C-908F-E3A58ED45DDC}"/>
                    </a:ext>
                  </a:extLst>
                </p14:cNvPr>
                <p14:cNvContentPartPr/>
                <p14:nvPr/>
              </p14:nvContentPartPr>
              <p14:xfrm>
                <a:off x="2789516" y="3637050"/>
                <a:ext cx="2520" cy="5040"/>
              </p14:xfrm>
            </p:contentPart>
          </mc:Choice>
          <mc:Fallback>
            <p:pic>
              <p:nvPicPr>
                <p:cNvPr id="630" name="Ink 629">
                  <a:extLst>
                    <a:ext uri="{FF2B5EF4-FFF2-40B4-BE49-F238E27FC236}">
                      <a16:creationId xmlns:a16="http://schemas.microsoft.com/office/drawing/2014/main" id="{68E8270D-0720-4E3C-908F-E3A58ED45DDC}"/>
                    </a:ext>
                  </a:extLst>
                </p:cNvPr>
                <p:cNvPicPr/>
                <p:nvPr/>
              </p:nvPicPr>
              <p:blipFill>
                <a:blip r:embed="rId645"/>
                <a:stretch>
                  <a:fillRect/>
                </a:stretch>
              </p:blipFill>
              <p:spPr>
                <a:xfrm>
                  <a:off x="2776916" y="3625595"/>
                  <a:ext cx="27216" cy="27491"/>
                </a:xfrm>
                <a:prstGeom prst="rect">
                  <a:avLst/>
                </a:prstGeom>
              </p:spPr>
            </p:pic>
          </mc:Fallback>
        </mc:AlternateContent>
        <mc:AlternateContent xmlns:mc="http://schemas.openxmlformats.org/markup-compatibility/2006">
          <mc:Choice xmlns:p14="http://schemas.microsoft.com/office/powerpoint/2010/main" Requires="p14">
            <p:contentPart p14:bwMode="auto" r:id="rId646">
              <p14:nvContentPartPr>
                <p14:cNvPr id="631" name="Ink 630">
                  <a:extLst>
                    <a:ext uri="{FF2B5EF4-FFF2-40B4-BE49-F238E27FC236}">
                      <a16:creationId xmlns:a16="http://schemas.microsoft.com/office/drawing/2014/main" id="{143C6F51-9D8B-41E0-9512-90612AB3228E}"/>
                    </a:ext>
                  </a:extLst>
                </p14:cNvPr>
                <p14:cNvContentPartPr/>
                <p14:nvPr/>
              </p14:nvContentPartPr>
              <p14:xfrm>
                <a:off x="2786996" y="3747930"/>
                <a:ext cx="21600" cy="54000"/>
              </p14:xfrm>
            </p:contentPart>
          </mc:Choice>
          <mc:Fallback>
            <p:pic>
              <p:nvPicPr>
                <p:cNvPr id="631" name="Ink 630">
                  <a:extLst>
                    <a:ext uri="{FF2B5EF4-FFF2-40B4-BE49-F238E27FC236}">
                      <a16:creationId xmlns:a16="http://schemas.microsoft.com/office/drawing/2014/main" id="{143C6F51-9D8B-41E0-9512-90612AB3228E}"/>
                    </a:ext>
                  </a:extLst>
                </p:cNvPr>
                <p:cNvPicPr/>
                <p:nvPr/>
              </p:nvPicPr>
              <p:blipFill>
                <a:blip r:embed="rId647"/>
                <a:stretch>
                  <a:fillRect/>
                </a:stretch>
              </p:blipFill>
              <p:spPr>
                <a:xfrm>
                  <a:off x="2774996" y="3735983"/>
                  <a:ext cx="45120" cy="77416"/>
                </a:xfrm>
                <a:prstGeom prst="rect">
                  <a:avLst/>
                </a:prstGeom>
              </p:spPr>
            </p:pic>
          </mc:Fallback>
        </mc:AlternateContent>
        <mc:AlternateContent xmlns:mc="http://schemas.openxmlformats.org/markup-compatibility/2006">
          <mc:Choice xmlns:p14="http://schemas.microsoft.com/office/powerpoint/2010/main" Requires="p14">
            <p:contentPart p14:bwMode="auto" r:id="rId648">
              <p14:nvContentPartPr>
                <p14:cNvPr id="632" name="Ink 631">
                  <a:extLst>
                    <a:ext uri="{FF2B5EF4-FFF2-40B4-BE49-F238E27FC236}">
                      <a16:creationId xmlns:a16="http://schemas.microsoft.com/office/drawing/2014/main" id="{340EB4B3-8D75-4045-939F-2068B8384F43}"/>
                    </a:ext>
                  </a:extLst>
                </p14:cNvPr>
                <p14:cNvContentPartPr/>
                <p14:nvPr/>
              </p14:nvContentPartPr>
              <p14:xfrm>
                <a:off x="5373236" y="3598170"/>
                <a:ext cx="12600" cy="19080"/>
              </p14:xfrm>
            </p:contentPart>
          </mc:Choice>
          <mc:Fallback>
            <p:pic>
              <p:nvPicPr>
                <p:cNvPr id="632" name="Ink 631">
                  <a:extLst>
                    <a:ext uri="{FF2B5EF4-FFF2-40B4-BE49-F238E27FC236}">
                      <a16:creationId xmlns:a16="http://schemas.microsoft.com/office/drawing/2014/main" id="{340EB4B3-8D75-4045-939F-2068B8384F43}"/>
                    </a:ext>
                  </a:extLst>
                </p:cNvPr>
                <p:cNvPicPr/>
                <p:nvPr/>
              </p:nvPicPr>
              <p:blipFill>
                <a:blip r:embed="rId649"/>
                <a:stretch>
                  <a:fillRect/>
                </a:stretch>
              </p:blipFill>
              <p:spPr>
                <a:xfrm>
                  <a:off x="5361569" y="3586722"/>
                  <a:ext cx="35467" cy="42453"/>
                </a:xfrm>
                <a:prstGeom prst="rect">
                  <a:avLst/>
                </a:prstGeom>
              </p:spPr>
            </p:pic>
          </mc:Fallback>
        </mc:AlternateContent>
        <mc:AlternateContent xmlns:mc="http://schemas.openxmlformats.org/markup-compatibility/2006">
          <mc:Choice xmlns:p14="http://schemas.microsoft.com/office/powerpoint/2010/main" Requires="p14">
            <p:contentPart p14:bwMode="auto" r:id="rId650">
              <p14:nvContentPartPr>
                <p14:cNvPr id="633" name="Ink 632">
                  <a:extLst>
                    <a:ext uri="{FF2B5EF4-FFF2-40B4-BE49-F238E27FC236}">
                      <a16:creationId xmlns:a16="http://schemas.microsoft.com/office/drawing/2014/main" id="{C1001648-F2BB-4B96-9296-4B8F3D9E4C1E}"/>
                    </a:ext>
                  </a:extLst>
                </p14:cNvPr>
                <p14:cNvContentPartPr/>
                <p14:nvPr/>
              </p14:nvContentPartPr>
              <p14:xfrm>
                <a:off x="5396996" y="3713730"/>
                <a:ext cx="25920" cy="63000"/>
              </p14:xfrm>
            </p:contentPart>
          </mc:Choice>
          <mc:Fallback>
            <p:pic>
              <p:nvPicPr>
                <p:cNvPr id="633" name="Ink 632">
                  <a:extLst>
                    <a:ext uri="{FF2B5EF4-FFF2-40B4-BE49-F238E27FC236}">
                      <a16:creationId xmlns:a16="http://schemas.microsoft.com/office/drawing/2014/main" id="{C1001648-F2BB-4B96-9296-4B8F3D9E4C1E}"/>
                    </a:ext>
                  </a:extLst>
                </p:cNvPr>
                <p:cNvPicPr/>
                <p:nvPr/>
              </p:nvPicPr>
              <p:blipFill>
                <a:blip r:embed="rId651"/>
                <a:stretch>
                  <a:fillRect/>
                </a:stretch>
              </p:blipFill>
              <p:spPr>
                <a:xfrm>
                  <a:off x="5384996" y="3701707"/>
                  <a:ext cx="49440" cy="86565"/>
                </a:xfrm>
                <a:prstGeom prst="rect">
                  <a:avLst/>
                </a:prstGeom>
              </p:spPr>
            </p:pic>
          </mc:Fallback>
        </mc:AlternateContent>
        <mc:AlternateContent xmlns:mc="http://schemas.openxmlformats.org/markup-compatibility/2006">
          <mc:Choice xmlns:p14="http://schemas.microsoft.com/office/powerpoint/2010/main" Requires="p14">
            <p:contentPart p14:bwMode="auto" r:id="rId652">
              <p14:nvContentPartPr>
                <p14:cNvPr id="634" name="Ink 633">
                  <a:extLst>
                    <a:ext uri="{FF2B5EF4-FFF2-40B4-BE49-F238E27FC236}">
                      <a16:creationId xmlns:a16="http://schemas.microsoft.com/office/drawing/2014/main" id="{20FB2CC4-24AA-4657-8A65-8455E20042FF}"/>
                    </a:ext>
                  </a:extLst>
                </p14:cNvPr>
                <p14:cNvContentPartPr/>
                <p14:nvPr/>
              </p14:nvContentPartPr>
              <p14:xfrm>
                <a:off x="2771516" y="3639930"/>
                <a:ext cx="26640" cy="7200"/>
              </p14:xfrm>
            </p:contentPart>
          </mc:Choice>
          <mc:Fallback>
            <p:pic>
              <p:nvPicPr>
                <p:cNvPr id="634" name="Ink 633">
                  <a:extLst>
                    <a:ext uri="{FF2B5EF4-FFF2-40B4-BE49-F238E27FC236}">
                      <a16:creationId xmlns:a16="http://schemas.microsoft.com/office/drawing/2014/main" id="{20FB2CC4-24AA-4657-8A65-8455E20042FF}"/>
                    </a:ext>
                  </a:extLst>
                </p:cNvPr>
                <p:cNvPicPr/>
                <p:nvPr/>
              </p:nvPicPr>
              <p:blipFill>
                <a:blip r:embed="rId653"/>
                <a:stretch>
                  <a:fillRect/>
                </a:stretch>
              </p:blipFill>
              <p:spPr>
                <a:xfrm>
                  <a:off x="2760099" y="3627930"/>
                  <a:ext cx="49950" cy="30720"/>
                </a:xfrm>
                <a:prstGeom prst="rect">
                  <a:avLst/>
                </a:prstGeom>
              </p:spPr>
            </p:pic>
          </mc:Fallback>
        </mc:AlternateContent>
        <p:grpSp>
          <p:nvGrpSpPr>
            <p:cNvPr id="673" name="Group 672">
              <a:extLst>
                <a:ext uri="{FF2B5EF4-FFF2-40B4-BE49-F238E27FC236}">
                  <a16:creationId xmlns:a16="http://schemas.microsoft.com/office/drawing/2014/main" id="{DCEC8E0F-3079-4C46-B09A-DA75B42CA7EE}"/>
                </a:ext>
              </a:extLst>
            </p:cNvPr>
            <p:cNvGrpSpPr/>
            <p:nvPr/>
          </p:nvGrpSpPr>
          <p:grpSpPr>
            <a:xfrm>
              <a:off x="5743727" y="3576373"/>
              <a:ext cx="311400" cy="229681"/>
              <a:chOff x="5743727" y="3576373"/>
              <a:chExt cx="311400" cy="229681"/>
            </a:xfrm>
          </p:grpSpPr>
          <mc:AlternateContent xmlns:mc="http://schemas.openxmlformats.org/markup-compatibility/2006">
            <mc:Choice xmlns:p14="http://schemas.microsoft.com/office/powerpoint/2010/main" Requires="p14">
              <p:contentPart p14:bwMode="auto" r:id="rId654">
                <p14:nvContentPartPr>
                  <p14:cNvPr id="654" name="Ink 653">
                    <a:extLst>
                      <a:ext uri="{FF2B5EF4-FFF2-40B4-BE49-F238E27FC236}">
                        <a16:creationId xmlns:a16="http://schemas.microsoft.com/office/drawing/2014/main" id="{A1BE291F-CD02-44D3-95A5-F38B8B4AF0AB}"/>
                      </a:ext>
                    </a:extLst>
                  </p14:cNvPr>
                  <p14:cNvContentPartPr/>
                  <p14:nvPr/>
                </p14:nvContentPartPr>
                <p14:xfrm>
                  <a:off x="5743727" y="3576373"/>
                  <a:ext cx="99359" cy="117000"/>
                </p14:xfrm>
              </p:contentPart>
            </mc:Choice>
            <mc:Fallback>
              <p:pic>
                <p:nvPicPr>
                  <p:cNvPr id="654" name="Ink 653">
                    <a:extLst>
                      <a:ext uri="{FF2B5EF4-FFF2-40B4-BE49-F238E27FC236}">
                        <a16:creationId xmlns:a16="http://schemas.microsoft.com/office/drawing/2014/main" id="{A1BE291F-CD02-44D3-95A5-F38B8B4AF0AB}"/>
                      </a:ext>
                    </a:extLst>
                  </p:cNvPr>
                  <p:cNvPicPr/>
                  <p:nvPr/>
                </p:nvPicPr>
                <p:blipFill>
                  <a:blip r:embed="rId655"/>
                  <a:stretch>
                    <a:fillRect/>
                  </a:stretch>
                </p:blipFill>
                <p:spPr>
                  <a:xfrm>
                    <a:off x="5731669" y="3564336"/>
                    <a:ext cx="122993" cy="140593"/>
                  </a:xfrm>
                  <a:prstGeom prst="rect">
                    <a:avLst/>
                  </a:prstGeom>
                </p:spPr>
              </p:pic>
            </mc:Fallback>
          </mc:AlternateContent>
          <mc:AlternateContent xmlns:mc="http://schemas.openxmlformats.org/markup-compatibility/2006">
            <mc:Choice xmlns:p14="http://schemas.microsoft.com/office/powerpoint/2010/main" Requires="p14">
              <p:contentPart p14:bwMode="auto" r:id="rId656">
                <p14:nvContentPartPr>
                  <p14:cNvPr id="655" name="Ink 654">
                    <a:extLst>
                      <a:ext uri="{FF2B5EF4-FFF2-40B4-BE49-F238E27FC236}">
                        <a16:creationId xmlns:a16="http://schemas.microsoft.com/office/drawing/2014/main" id="{53DAA2D1-AA63-4378-9903-FD5EB8F98F6B}"/>
                      </a:ext>
                    </a:extLst>
                  </p14:cNvPr>
                  <p14:cNvContentPartPr/>
                  <p14:nvPr/>
                </p14:nvContentPartPr>
                <p14:xfrm>
                  <a:off x="5878007" y="3639373"/>
                  <a:ext cx="75600" cy="118080"/>
                </p14:xfrm>
              </p:contentPart>
            </mc:Choice>
            <mc:Fallback>
              <p:pic>
                <p:nvPicPr>
                  <p:cNvPr id="655" name="Ink 654">
                    <a:extLst>
                      <a:ext uri="{FF2B5EF4-FFF2-40B4-BE49-F238E27FC236}">
                        <a16:creationId xmlns:a16="http://schemas.microsoft.com/office/drawing/2014/main" id="{53DAA2D1-AA63-4378-9903-FD5EB8F98F6B}"/>
                      </a:ext>
                    </a:extLst>
                  </p:cNvPr>
                  <p:cNvPicPr/>
                  <p:nvPr/>
                </p:nvPicPr>
                <p:blipFill>
                  <a:blip r:embed="rId657"/>
                  <a:stretch>
                    <a:fillRect/>
                  </a:stretch>
                </p:blipFill>
                <p:spPr>
                  <a:xfrm>
                    <a:off x="5866450" y="3627324"/>
                    <a:ext cx="99195" cy="141696"/>
                  </a:xfrm>
                  <a:prstGeom prst="rect">
                    <a:avLst/>
                  </a:prstGeom>
                </p:spPr>
              </p:pic>
            </mc:Fallback>
          </mc:AlternateContent>
          <mc:AlternateContent xmlns:mc="http://schemas.openxmlformats.org/markup-compatibility/2006">
            <mc:Choice xmlns:p14="http://schemas.microsoft.com/office/powerpoint/2010/main" Requires="p14">
              <p:contentPart p14:bwMode="auto" r:id="rId658">
                <p14:nvContentPartPr>
                  <p14:cNvPr id="656" name="Ink 655">
                    <a:extLst>
                      <a:ext uri="{FF2B5EF4-FFF2-40B4-BE49-F238E27FC236}">
                        <a16:creationId xmlns:a16="http://schemas.microsoft.com/office/drawing/2014/main" id="{C6FE5D6B-1CD6-4A8A-A409-FFF08D4A86CC}"/>
                      </a:ext>
                    </a:extLst>
                  </p14:cNvPr>
                  <p14:cNvContentPartPr/>
                  <p14:nvPr/>
                </p14:nvContentPartPr>
                <p14:xfrm>
                  <a:off x="6004728" y="3698774"/>
                  <a:ext cx="50399" cy="107280"/>
                </p14:xfrm>
              </p:contentPart>
            </mc:Choice>
            <mc:Fallback>
              <p:pic>
                <p:nvPicPr>
                  <p:cNvPr id="656" name="Ink 655">
                    <a:extLst>
                      <a:ext uri="{FF2B5EF4-FFF2-40B4-BE49-F238E27FC236}">
                        <a16:creationId xmlns:a16="http://schemas.microsoft.com/office/drawing/2014/main" id="{C6FE5D6B-1CD6-4A8A-A409-FFF08D4A86CC}"/>
                      </a:ext>
                    </a:extLst>
                  </p:cNvPr>
                  <p:cNvPicPr/>
                  <p:nvPr/>
                </p:nvPicPr>
                <p:blipFill>
                  <a:blip r:embed="rId659"/>
                  <a:stretch>
                    <a:fillRect/>
                  </a:stretch>
                </p:blipFill>
                <p:spPr>
                  <a:xfrm>
                    <a:off x="5993208" y="3687228"/>
                    <a:ext cx="73919" cy="130853"/>
                  </a:xfrm>
                  <a:prstGeom prst="rect">
                    <a:avLst/>
                  </a:prstGeom>
                </p:spPr>
              </p:pic>
            </mc:Fallback>
          </mc:AlternateContent>
        </p:grpSp>
        <p:grpSp>
          <p:nvGrpSpPr>
            <p:cNvPr id="672" name="Group 671">
              <a:extLst>
                <a:ext uri="{FF2B5EF4-FFF2-40B4-BE49-F238E27FC236}">
                  <a16:creationId xmlns:a16="http://schemas.microsoft.com/office/drawing/2014/main" id="{77143265-EECA-4C52-9CEC-C50A2F6AE483}"/>
                </a:ext>
              </a:extLst>
            </p:cNvPr>
            <p:cNvGrpSpPr/>
            <p:nvPr/>
          </p:nvGrpSpPr>
          <p:grpSpPr>
            <a:xfrm>
              <a:off x="6228288" y="3621013"/>
              <a:ext cx="197276" cy="73080"/>
              <a:chOff x="6228288" y="3621013"/>
              <a:chExt cx="197276" cy="73080"/>
            </a:xfrm>
          </p:grpSpPr>
          <mc:AlternateContent xmlns:mc="http://schemas.openxmlformats.org/markup-compatibility/2006">
            <mc:Choice xmlns:p14="http://schemas.microsoft.com/office/powerpoint/2010/main" Requires="p14">
              <p:contentPart p14:bwMode="auto" r:id="rId660">
                <p14:nvContentPartPr>
                  <p14:cNvPr id="657" name="Ink 656">
                    <a:extLst>
                      <a:ext uri="{FF2B5EF4-FFF2-40B4-BE49-F238E27FC236}">
                        <a16:creationId xmlns:a16="http://schemas.microsoft.com/office/drawing/2014/main" id="{6DFACE32-FAFF-42A2-ABE1-C2BAAC846C75}"/>
                      </a:ext>
                    </a:extLst>
                  </p14:cNvPr>
                  <p14:cNvContentPartPr/>
                  <p14:nvPr/>
                </p14:nvContentPartPr>
                <p14:xfrm>
                  <a:off x="6228288" y="3621013"/>
                  <a:ext cx="6841" cy="5040"/>
                </p14:xfrm>
              </p:contentPart>
            </mc:Choice>
            <mc:Fallback>
              <p:pic>
                <p:nvPicPr>
                  <p:cNvPr id="657" name="Ink 656">
                    <a:extLst>
                      <a:ext uri="{FF2B5EF4-FFF2-40B4-BE49-F238E27FC236}">
                        <a16:creationId xmlns:a16="http://schemas.microsoft.com/office/drawing/2014/main" id="{6DFACE32-FAFF-42A2-ABE1-C2BAAC846C75}"/>
                      </a:ext>
                    </a:extLst>
                  </p:cNvPr>
                  <p:cNvPicPr/>
                  <p:nvPr/>
                </p:nvPicPr>
                <p:blipFill>
                  <a:blip r:embed="rId661"/>
                  <a:stretch>
                    <a:fillRect/>
                  </a:stretch>
                </p:blipFill>
                <p:spPr>
                  <a:xfrm>
                    <a:off x="6216072" y="3610017"/>
                    <a:ext cx="30785" cy="27491"/>
                  </a:xfrm>
                  <a:prstGeom prst="rect">
                    <a:avLst/>
                  </a:prstGeom>
                </p:spPr>
              </p:pic>
            </mc:Fallback>
          </mc:AlternateContent>
          <mc:AlternateContent xmlns:mc="http://schemas.openxmlformats.org/markup-compatibility/2006">
            <mc:Choice xmlns:p14="http://schemas.microsoft.com/office/powerpoint/2010/main" Requires="p14">
              <p:contentPart p14:bwMode="auto" r:id="rId662">
                <p14:nvContentPartPr>
                  <p14:cNvPr id="658" name="Ink 657">
                    <a:extLst>
                      <a:ext uri="{FF2B5EF4-FFF2-40B4-BE49-F238E27FC236}">
                        <a16:creationId xmlns:a16="http://schemas.microsoft.com/office/drawing/2014/main" id="{63F37BC6-E67E-4AC9-B7E0-B77773745C55}"/>
                      </a:ext>
                    </a:extLst>
                  </p14:cNvPr>
                  <p14:cNvContentPartPr/>
                  <p14:nvPr/>
                </p14:nvContentPartPr>
                <p14:xfrm>
                  <a:off x="6240168" y="3689053"/>
                  <a:ext cx="13320" cy="5040"/>
                </p14:xfrm>
              </p:contentPart>
            </mc:Choice>
            <mc:Fallback>
              <p:pic>
                <p:nvPicPr>
                  <p:cNvPr id="658" name="Ink 657">
                    <a:extLst>
                      <a:ext uri="{FF2B5EF4-FFF2-40B4-BE49-F238E27FC236}">
                        <a16:creationId xmlns:a16="http://schemas.microsoft.com/office/drawing/2014/main" id="{63F37BC6-E67E-4AC9-B7E0-B77773745C55}"/>
                      </a:ext>
                    </a:extLst>
                  </p:cNvPr>
                  <p:cNvPicPr/>
                  <p:nvPr/>
                </p:nvPicPr>
                <p:blipFill>
                  <a:blip r:embed="rId663"/>
                  <a:stretch>
                    <a:fillRect/>
                  </a:stretch>
                </p:blipFill>
                <p:spPr>
                  <a:xfrm>
                    <a:off x="6228751" y="3678057"/>
                    <a:ext cx="36630" cy="27491"/>
                  </a:xfrm>
                  <a:prstGeom prst="rect">
                    <a:avLst/>
                  </a:prstGeom>
                </p:spPr>
              </p:pic>
            </mc:Fallback>
          </mc:AlternateContent>
          <mc:AlternateContent xmlns:mc="http://schemas.openxmlformats.org/markup-compatibility/2006">
            <mc:Choice xmlns:p14="http://schemas.microsoft.com/office/powerpoint/2010/main" Requires="p14">
              <p:contentPart p14:bwMode="auto" r:id="rId664">
                <p14:nvContentPartPr>
                  <p14:cNvPr id="659" name="Ink 658">
                    <a:extLst>
                      <a:ext uri="{FF2B5EF4-FFF2-40B4-BE49-F238E27FC236}">
                        <a16:creationId xmlns:a16="http://schemas.microsoft.com/office/drawing/2014/main" id="{4309A2EA-D749-4446-946A-E3A7A5AEA760}"/>
                      </a:ext>
                    </a:extLst>
                  </p14:cNvPr>
                  <p14:cNvContentPartPr/>
                  <p14:nvPr/>
                </p14:nvContentPartPr>
                <p14:xfrm>
                  <a:off x="6318644" y="3622454"/>
                  <a:ext cx="106920" cy="64440"/>
                </p14:xfrm>
              </p:contentPart>
            </mc:Choice>
            <mc:Fallback>
              <p:pic>
                <p:nvPicPr>
                  <p:cNvPr id="659" name="Ink 658">
                    <a:extLst>
                      <a:ext uri="{FF2B5EF4-FFF2-40B4-BE49-F238E27FC236}">
                        <a16:creationId xmlns:a16="http://schemas.microsoft.com/office/drawing/2014/main" id="{4309A2EA-D749-4446-946A-E3A7A5AEA760}"/>
                      </a:ext>
                    </a:extLst>
                  </p:cNvPr>
                  <p:cNvPicPr/>
                  <p:nvPr/>
                </p:nvPicPr>
                <p:blipFill>
                  <a:blip r:embed="rId665"/>
                  <a:stretch>
                    <a:fillRect/>
                  </a:stretch>
                </p:blipFill>
                <p:spPr>
                  <a:xfrm>
                    <a:off x="6307085" y="3610432"/>
                    <a:ext cx="130519" cy="88004"/>
                  </a:xfrm>
                  <a:prstGeom prst="rect">
                    <a:avLst/>
                  </a:prstGeom>
                </p:spPr>
              </p:pic>
            </mc:Fallback>
          </mc:AlternateContent>
        </p:grpSp>
        <p:grpSp>
          <p:nvGrpSpPr>
            <p:cNvPr id="671" name="Group 670">
              <a:extLst>
                <a:ext uri="{FF2B5EF4-FFF2-40B4-BE49-F238E27FC236}">
                  <a16:creationId xmlns:a16="http://schemas.microsoft.com/office/drawing/2014/main" id="{DD64B547-5098-402B-9AC2-D044AC5163C5}"/>
                </a:ext>
              </a:extLst>
            </p:cNvPr>
            <p:cNvGrpSpPr/>
            <p:nvPr/>
          </p:nvGrpSpPr>
          <p:grpSpPr>
            <a:xfrm>
              <a:off x="6661368" y="3414733"/>
              <a:ext cx="1095478" cy="344161"/>
              <a:chOff x="6661368" y="3414733"/>
              <a:chExt cx="1095478" cy="344161"/>
            </a:xfrm>
          </p:grpSpPr>
          <mc:AlternateContent xmlns:mc="http://schemas.openxmlformats.org/markup-compatibility/2006">
            <mc:Choice xmlns:p14="http://schemas.microsoft.com/office/powerpoint/2010/main" Requires="p14">
              <p:contentPart p14:bwMode="auto" r:id="rId666">
                <p14:nvContentPartPr>
                  <p14:cNvPr id="660" name="Ink 659">
                    <a:extLst>
                      <a:ext uri="{FF2B5EF4-FFF2-40B4-BE49-F238E27FC236}">
                        <a16:creationId xmlns:a16="http://schemas.microsoft.com/office/drawing/2014/main" id="{FFB2B70A-5D4B-4754-A210-172EA3F3244B}"/>
                      </a:ext>
                    </a:extLst>
                  </p14:cNvPr>
                  <p14:cNvContentPartPr/>
                  <p14:nvPr/>
                </p14:nvContentPartPr>
                <p14:xfrm>
                  <a:off x="6661368" y="3562333"/>
                  <a:ext cx="109080" cy="136800"/>
                </p14:xfrm>
              </p:contentPart>
            </mc:Choice>
            <mc:Fallback>
              <p:pic>
                <p:nvPicPr>
                  <p:cNvPr id="660" name="Ink 659">
                    <a:extLst>
                      <a:ext uri="{FF2B5EF4-FFF2-40B4-BE49-F238E27FC236}">
                        <a16:creationId xmlns:a16="http://schemas.microsoft.com/office/drawing/2014/main" id="{FFB2B70A-5D4B-4754-A210-172EA3F3244B}"/>
                      </a:ext>
                    </a:extLst>
                  </p:cNvPr>
                  <p:cNvPicPr/>
                  <p:nvPr/>
                </p:nvPicPr>
                <p:blipFill>
                  <a:blip r:embed="rId667"/>
                  <a:stretch>
                    <a:fillRect/>
                  </a:stretch>
                </p:blipFill>
                <p:spPr>
                  <a:xfrm>
                    <a:off x="6649355" y="3550772"/>
                    <a:ext cx="132626" cy="160403"/>
                  </a:xfrm>
                  <a:prstGeom prst="rect">
                    <a:avLst/>
                  </a:prstGeom>
                </p:spPr>
              </p:pic>
            </mc:Fallback>
          </mc:AlternateContent>
          <mc:AlternateContent xmlns:mc="http://schemas.openxmlformats.org/markup-compatibility/2006">
            <mc:Choice xmlns:p14="http://schemas.microsoft.com/office/powerpoint/2010/main" Requires="p14">
              <p:contentPart p14:bwMode="auto" r:id="rId668">
                <p14:nvContentPartPr>
                  <p14:cNvPr id="661" name="Ink 660">
                    <a:extLst>
                      <a:ext uri="{FF2B5EF4-FFF2-40B4-BE49-F238E27FC236}">
                        <a16:creationId xmlns:a16="http://schemas.microsoft.com/office/drawing/2014/main" id="{DD4185A7-7CEB-469D-BFFB-ACA305EDC6B7}"/>
                      </a:ext>
                    </a:extLst>
                  </p14:cNvPr>
                  <p14:cNvContentPartPr/>
                  <p14:nvPr/>
                </p14:nvContentPartPr>
                <p14:xfrm>
                  <a:off x="6807167" y="3598332"/>
                  <a:ext cx="128520" cy="90000"/>
                </p14:xfrm>
              </p:contentPart>
            </mc:Choice>
            <mc:Fallback>
              <p:pic>
                <p:nvPicPr>
                  <p:cNvPr id="661" name="Ink 660">
                    <a:extLst>
                      <a:ext uri="{FF2B5EF4-FFF2-40B4-BE49-F238E27FC236}">
                        <a16:creationId xmlns:a16="http://schemas.microsoft.com/office/drawing/2014/main" id="{DD4185A7-7CEB-469D-BFFB-ACA305EDC6B7}"/>
                      </a:ext>
                    </a:extLst>
                  </p:cNvPr>
                  <p:cNvPicPr/>
                  <p:nvPr/>
                </p:nvPicPr>
                <p:blipFill>
                  <a:blip r:embed="rId669"/>
                  <a:stretch>
                    <a:fillRect/>
                  </a:stretch>
                </p:blipFill>
                <p:spPr>
                  <a:xfrm>
                    <a:off x="6795133" y="3586781"/>
                    <a:ext cx="152106" cy="113583"/>
                  </a:xfrm>
                  <a:prstGeom prst="rect">
                    <a:avLst/>
                  </a:prstGeom>
                </p:spPr>
              </p:pic>
            </mc:Fallback>
          </mc:AlternateContent>
          <mc:AlternateContent xmlns:mc="http://schemas.openxmlformats.org/markup-compatibility/2006">
            <mc:Choice xmlns:p14="http://schemas.microsoft.com/office/powerpoint/2010/main" Requires="p14">
              <p:contentPart p14:bwMode="auto" r:id="rId670">
                <p14:nvContentPartPr>
                  <p14:cNvPr id="663" name="Ink 662">
                    <a:extLst>
                      <a:ext uri="{FF2B5EF4-FFF2-40B4-BE49-F238E27FC236}">
                        <a16:creationId xmlns:a16="http://schemas.microsoft.com/office/drawing/2014/main" id="{36AC2FF1-9429-42BF-A1D3-401C95EE08BC}"/>
                      </a:ext>
                    </a:extLst>
                  </p14:cNvPr>
                  <p14:cNvContentPartPr/>
                  <p14:nvPr/>
                </p14:nvContentPartPr>
                <p14:xfrm>
                  <a:off x="7110286" y="3550813"/>
                  <a:ext cx="8280" cy="153360"/>
                </p14:xfrm>
              </p:contentPart>
            </mc:Choice>
            <mc:Fallback>
              <p:pic>
                <p:nvPicPr>
                  <p:cNvPr id="663" name="Ink 662">
                    <a:extLst>
                      <a:ext uri="{FF2B5EF4-FFF2-40B4-BE49-F238E27FC236}">
                        <a16:creationId xmlns:a16="http://schemas.microsoft.com/office/drawing/2014/main" id="{36AC2FF1-9429-42BF-A1D3-401C95EE08BC}"/>
                      </a:ext>
                    </a:extLst>
                  </p:cNvPr>
                  <p:cNvPicPr/>
                  <p:nvPr/>
                </p:nvPicPr>
                <p:blipFill>
                  <a:blip r:embed="rId671"/>
                  <a:stretch>
                    <a:fillRect/>
                  </a:stretch>
                </p:blipFill>
                <p:spPr>
                  <a:xfrm>
                    <a:off x="7098597" y="3538794"/>
                    <a:ext cx="32146" cy="176917"/>
                  </a:xfrm>
                  <a:prstGeom prst="rect">
                    <a:avLst/>
                  </a:prstGeom>
                </p:spPr>
              </p:pic>
            </mc:Fallback>
          </mc:AlternateContent>
          <mc:AlternateContent xmlns:mc="http://schemas.openxmlformats.org/markup-compatibility/2006">
            <mc:Choice xmlns:p14="http://schemas.microsoft.com/office/powerpoint/2010/main" Requires="p14">
              <p:contentPart p14:bwMode="auto" r:id="rId672">
                <p14:nvContentPartPr>
                  <p14:cNvPr id="664" name="Ink 663">
                    <a:extLst>
                      <a:ext uri="{FF2B5EF4-FFF2-40B4-BE49-F238E27FC236}">
                        <a16:creationId xmlns:a16="http://schemas.microsoft.com/office/drawing/2014/main" id="{D5E21A2C-30EB-47ED-83A1-2BB313131D81}"/>
                      </a:ext>
                    </a:extLst>
                  </p14:cNvPr>
                  <p14:cNvContentPartPr/>
                  <p14:nvPr/>
                </p14:nvContentPartPr>
                <p14:xfrm>
                  <a:off x="7237727" y="3550813"/>
                  <a:ext cx="142920" cy="131040"/>
                </p14:xfrm>
              </p:contentPart>
            </mc:Choice>
            <mc:Fallback>
              <p:pic>
                <p:nvPicPr>
                  <p:cNvPr id="664" name="Ink 663">
                    <a:extLst>
                      <a:ext uri="{FF2B5EF4-FFF2-40B4-BE49-F238E27FC236}">
                        <a16:creationId xmlns:a16="http://schemas.microsoft.com/office/drawing/2014/main" id="{D5E21A2C-30EB-47ED-83A1-2BB313131D81}"/>
                      </a:ext>
                    </a:extLst>
                  </p:cNvPr>
                  <p:cNvPicPr/>
                  <p:nvPr/>
                </p:nvPicPr>
                <p:blipFill>
                  <a:blip r:embed="rId673"/>
                  <a:stretch>
                    <a:fillRect/>
                  </a:stretch>
                </p:blipFill>
                <p:spPr>
                  <a:xfrm>
                    <a:off x="7225697" y="3538769"/>
                    <a:ext cx="166499" cy="154646"/>
                  </a:xfrm>
                  <a:prstGeom prst="rect">
                    <a:avLst/>
                  </a:prstGeom>
                </p:spPr>
              </p:pic>
            </mc:Fallback>
          </mc:AlternateContent>
          <mc:AlternateContent xmlns:mc="http://schemas.openxmlformats.org/markup-compatibility/2006">
            <mc:Choice xmlns:p14="http://schemas.microsoft.com/office/powerpoint/2010/main" Requires="p14">
              <p:contentPart p14:bwMode="auto" r:id="rId674">
                <p14:nvContentPartPr>
                  <p14:cNvPr id="665" name="Ink 664">
                    <a:extLst>
                      <a:ext uri="{FF2B5EF4-FFF2-40B4-BE49-F238E27FC236}">
                        <a16:creationId xmlns:a16="http://schemas.microsoft.com/office/drawing/2014/main" id="{C465FF15-BD54-4102-BD81-F874614ECB50}"/>
                      </a:ext>
                    </a:extLst>
                  </p14:cNvPr>
                  <p14:cNvContentPartPr/>
                  <p14:nvPr/>
                </p14:nvContentPartPr>
                <p14:xfrm>
                  <a:off x="7275528" y="3533532"/>
                  <a:ext cx="74160" cy="160920"/>
                </p14:xfrm>
              </p:contentPart>
            </mc:Choice>
            <mc:Fallback>
              <p:pic>
                <p:nvPicPr>
                  <p:cNvPr id="665" name="Ink 664">
                    <a:extLst>
                      <a:ext uri="{FF2B5EF4-FFF2-40B4-BE49-F238E27FC236}">
                        <a16:creationId xmlns:a16="http://schemas.microsoft.com/office/drawing/2014/main" id="{C465FF15-BD54-4102-BD81-F874614ECB50}"/>
                      </a:ext>
                    </a:extLst>
                  </p:cNvPr>
                  <p:cNvPicPr/>
                  <p:nvPr/>
                </p:nvPicPr>
                <p:blipFill>
                  <a:blip r:embed="rId675"/>
                  <a:stretch>
                    <a:fillRect/>
                  </a:stretch>
                </p:blipFill>
                <p:spPr>
                  <a:xfrm>
                    <a:off x="7263971" y="3521523"/>
                    <a:ext cx="97756" cy="184458"/>
                  </a:xfrm>
                  <a:prstGeom prst="rect">
                    <a:avLst/>
                  </a:prstGeom>
                </p:spPr>
              </p:pic>
            </mc:Fallback>
          </mc:AlternateContent>
          <mc:AlternateContent xmlns:mc="http://schemas.openxmlformats.org/markup-compatibility/2006">
            <mc:Choice xmlns:p14="http://schemas.microsoft.com/office/powerpoint/2010/main" Requires="p14">
              <p:contentPart p14:bwMode="auto" r:id="rId676">
                <p14:nvContentPartPr>
                  <p14:cNvPr id="666" name="Ink 665">
                    <a:extLst>
                      <a:ext uri="{FF2B5EF4-FFF2-40B4-BE49-F238E27FC236}">
                        <a16:creationId xmlns:a16="http://schemas.microsoft.com/office/drawing/2014/main" id="{C4CF2C87-58E0-4F47-B46E-DAE3E97BACD7}"/>
                      </a:ext>
                    </a:extLst>
                  </p14:cNvPr>
                  <p14:cNvContentPartPr/>
                  <p14:nvPr/>
                </p14:nvContentPartPr>
                <p14:xfrm>
                  <a:off x="7425647" y="3649093"/>
                  <a:ext cx="79200" cy="87120"/>
                </p14:xfrm>
              </p:contentPart>
            </mc:Choice>
            <mc:Fallback>
              <p:pic>
                <p:nvPicPr>
                  <p:cNvPr id="666" name="Ink 665">
                    <a:extLst>
                      <a:ext uri="{FF2B5EF4-FFF2-40B4-BE49-F238E27FC236}">
                        <a16:creationId xmlns:a16="http://schemas.microsoft.com/office/drawing/2014/main" id="{C4CF2C87-58E0-4F47-B46E-DAE3E97BACD7}"/>
                      </a:ext>
                    </a:extLst>
                  </p:cNvPr>
                  <p:cNvPicPr/>
                  <p:nvPr/>
                </p:nvPicPr>
                <p:blipFill>
                  <a:blip r:embed="rId677"/>
                  <a:stretch>
                    <a:fillRect/>
                  </a:stretch>
                </p:blipFill>
                <p:spPr>
                  <a:xfrm>
                    <a:off x="7414127" y="3637060"/>
                    <a:ext cx="102720" cy="110705"/>
                  </a:xfrm>
                  <a:prstGeom prst="rect">
                    <a:avLst/>
                  </a:prstGeom>
                </p:spPr>
              </p:pic>
            </mc:Fallback>
          </mc:AlternateContent>
          <mc:AlternateContent xmlns:mc="http://schemas.openxmlformats.org/markup-compatibility/2006">
            <mc:Choice xmlns:p14="http://schemas.microsoft.com/office/powerpoint/2010/main" Requires="p14">
              <p:contentPart p14:bwMode="auto" r:id="rId678">
                <p14:nvContentPartPr>
                  <p14:cNvPr id="667" name="Ink 666">
                    <a:extLst>
                      <a:ext uri="{FF2B5EF4-FFF2-40B4-BE49-F238E27FC236}">
                        <a16:creationId xmlns:a16="http://schemas.microsoft.com/office/drawing/2014/main" id="{2A3BCCD6-8FCF-4B2E-9829-85B882598AB7}"/>
                      </a:ext>
                    </a:extLst>
                  </p14:cNvPr>
                  <p14:cNvContentPartPr/>
                  <p14:nvPr/>
                </p14:nvContentPartPr>
                <p14:xfrm>
                  <a:off x="7558486" y="3506893"/>
                  <a:ext cx="80641" cy="252001"/>
                </p14:xfrm>
              </p:contentPart>
            </mc:Choice>
            <mc:Fallback>
              <p:pic>
                <p:nvPicPr>
                  <p:cNvPr id="667" name="Ink 666">
                    <a:extLst>
                      <a:ext uri="{FF2B5EF4-FFF2-40B4-BE49-F238E27FC236}">
                        <a16:creationId xmlns:a16="http://schemas.microsoft.com/office/drawing/2014/main" id="{2A3BCCD6-8FCF-4B2E-9829-85B882598AB7}"/>
                      </a:ext>
                    </a:extLst>
                  </p:cNvPr>
                  <p:cNvPicPr/>
                  <p:nvPr/>
                </p:nvPicPr>
                <p:blipFill>
                  <a:blip r:embed="rId679"/>
                  <a:stretch>
                    <a:fillRect/>
                  </a:stretch>
                </p:blipFill>
                <p:spPr>
                  <a:xfrm>
                    <a:off x="7546414" y="3494847"/>
                    <a:ext cx="104302" cy="275611"/>
                  </a:xfrm>
                  <a:prstGeom prst="rect">
                    <a:avLst/>
                  </a:prstGeom>
                </p:spPr>
              </p:pic>
            </mc:Fallback>
          </mc:AlternateContent>
          <mc:AlternateContent xmlns:mc="http://schemas.openxmlformats.org/markup-compatibility/2006">
            <mc:Choice xmlns:p14="http://schemas.microsoft.com/office/powerpoint/2010/main" Requires="p14">
              <p:contentPart p14:bwMode="auto" r:id="rId680">
                <p14:nvContentPartPr>
                  <p14:cNvPr id="668" name="Ink 667">
                    <a:extLst>
                      <a:ext uri="{FF2B5EF4-FFF2-40B4-BE49-F238E27FC236}">
                        <a16:creationId xmlns:a16="http://schemas.microsoft.com/office/drawing/2014/main" id="{06340FDC-7377-48AB-B552-0CA6D8DEA18D}"/>
                      </a:ext>
                    </a:extLst>
                  </p14:cNvPr>
                  <p14:cNvContentPartPr/>
                  <p14:nvPr/>
                </p14:nvContentPartPr>
                <p14:xfrm>
                  <a:off x="7166807" y="3473774"/>
                  <a:ext cx="115919" cy="273960"/>
                </p14:xfrm>
              </p:contentPart>
            </mc:Choice>
            <mc:Fallback>
              <p:pic>
                <p:nvPicPr>
                  <p:cNvPr id="668" name="Ink 667">
                    <a:extLst>
                      <a:ext uri="{FF2B5EF4-FFF2-40B4-BE49-F238E27FC236}">
                        <a16:creationId xmlns:a16="http://schemas.microsoft.com/office/drawing/2014/main" id="{06340FDC-7377-48AB-B552-0CA6D8DEA18D}"/>
                      </a:ext>
                    </a:extLst>
                  </p:cNvPr>
                  <p:cNvPicPr/>
                  <p:nvPr/>
                </p:nvPicPr>
                <p:blipFill>
                  <a:blip r:embed="rId681"/>
                  <a:stretch>
                    <a:fillRect/>
                  </a:stretch>
                </p:blipFill>
                <p:spPr>
                  <a:xfrm>
                    <a:off x="7155263" y="3462219"/>
                    <a:ext cx="139488" cy="297552"/>
                  </a:xfrm>
                  <a:prstGeom prst="rect">
                    <a:avLst/>
                  </a:prstGeom>
                </p:spPr>
              </p:pic>
            </mc:Fallback>
          </mc:AlternateContent>
          <mc:AlternateContent xmlns:mc="http://schemas.openxmlformats.org/markup-compatibility/2006">
            <mc:Choice xmlns:p14="http://schemas.microsoft.com/office/powerpoint/2010/main" Requires="p14">
              <p:contentPart p14:bwMode="auto" r:id="rId682">
                <p14:nvContentPartPr>
                  <p14:cNvPr id="669" name="Ink 668">
                    <a:extLst>
                      <a:ext uri="{FF2B5EF4-FFF2-40B4-BE49-F238E27FC236}">
                        <a16:creationId xmlns:a16="http://schemas.microsoft.com/office/drawing/2014/main" id="{61A32821-15A9-46B8-A1EE-0276E306626C}"/>
                      </a:ext>
                    </a:extLst>
                  </p14:cNvPr>
                  <p14:cNvContentPartPr/>
                  <p14:nvPr/>
                </p14:nvContentPartPr>
                <p14:xfrm>
                  <a:off x="7705006" y="3473773"/>
                  <a:ext cx="51840" cy="60480"/>
                </p14:xfrm>
              </p:contentPart>
            </mc:Choice>
            <mc:Fallback>
              <p:pic>
                <p:nvPicPr>
                  <p:cNvPr id="669" name="Ink 668">
                    <a:extLst>
                      <a:ext uri="{FF2B5EF4-FFF2-40B4-BE49-F238E27FC236}">
                        <a16:creationId xmlns:a16="http://schemas.microsoft.com/office/drawing/2014/main" id="{61A32821-15A9-46B8-A1EE-0276E306626C}"/>
                      </a:ext>
                    </a:extLst>
                  </p:cNvPr>
                  <p:cNvPicPr/>
                  <p:nvPr/>
                </p:nvPicPr>
                <p:blipFill>
                  <a:blip r:embed="rId683"/>
                  <a:stretch>
                    <a:fillRect/>
                  </a:stretch>
                </p:blipFill>
                <p:spPr>
                  <a:xfrm>
                    <a:off x="7693006" y="3462253"/>
                    <a:ext cx="75360" cy="84000"/>
                  </a:xfrm>
                  <a:prstGeom prst="rect">
                    <a:avLst/>
                  </a:prstGeom>
                </p:spPr>
              </p:pic>
            </mc:Fallback>
          </mc:AlternateContent>
          <mc:AlternateContent xmlns:mc="http://schemas.openxmlformats.org/markup-compatibility/2006">
            <mc:Choice xmlns:p14="http://schemas.microsoft.com/office/powerpoint/2010/main" Requires="p14">
              <p:contentPart p14:bwMode="auto" r:id="rId684">
                <p14:nvContentPartPr>
                  <p14:cNvPr id="670" name="Ink 669">
                    <a:extLst>
                      <a:ext uri="{FF2B5EF4-FFF2-40B4-BE49-F238E27FC236}">
                        <a16:creationId xmlns:a16="http://schemas.microsoft.com/office/drawing/2014/main" id="{CEDC0BAE-C43A-4425-8C77-ED1D3A166514}"/>
                      </a:ext>
                    </a:extLst>
                  </p14:cNvPr>
                  <p14:cNvContentPartPr/>
                  <p14:nvPr/>
                </p14:nvContentPartPr>
                <p14:xfrm>
                  <a:off x="7685567" y="3414733"/>
                  <a:ext cx="22320" cy="3959"/>
                </p14:xfrm>
              </p:contentPart>
            </mc:Choice>
            <mc:Fallback>
              <p:pic>
                <p:nvPicPr>
                  <p:cNvPr id="670" name="Ink 669">
                    <a:extLst>
                      <a:ext uri="{FF2B5EF4-FFF2-40B4-BE49-F238E27FC236}">
                        <a16:creationId xmlns:a16="http://schemas.microsoft.com/office/drawing/2014/main" id="{CEDC0BAE-C43A-4425-8C77-ED1D3A166514}"/>
                      </a:ext>
                    </a:extLst>
                  </p:cNvPr>
                  <p:cNvPicPr/>
                  <p:nvPr/>
                </p:nvPicPr>
                <p:blipFill>
                  <a:blip r:embed="rId685"/>
                  <a:stretch>
                    <a:fillRect/>
                  </a:stretch>
                </p:blipFill>
                <p:spPr>
                  <a:xfrm>
                    <a:off x="7673695" y="3402856"/>
                    <a:ext cx="45590" cy="28208"/>
                  </a:xfrm>
                  <a:prstGeom prst="rect">
                    <a:avLst/>
                  </a:prstGeom>
                </p:spPr>
              </p:pic>
            </mc:Fallback>
          </mc:AlternateContent>
        </p:grpSp>
        <p:grpSp>
          <p:nvGrpSpPr>
            <p:cNvPr id="680" name="Group 679">
              <a:extLst>
                <a:ext uri="{FF2B5EF4-FFF2-40B4-BE49-F238E27FC236}">
                  <a16:creationId xmlns:a16="http://schemas.microsoft.com/office/drawing/2014/main" id="{8AC7B143-92E3-471F-918E-086CB2CE6DDB}"/>
                </a:ext>
              </a:extLst>
            </p:cNvPr>
            <p:cNvGrpSpPr/>
            <p:nvPr/>
          </p:nvGrpSpPr>
          <p:grpSpPr>
            <a:xfrm>
              <a:off x="7928927" y="3452533"/>
              <a:ext cx="403921" cy="379440"/>
              <a:chOff x="7928927" y="3452533"/>
              <a:chExt cx="403921" cy="379440"/>
            </a:xfrm>
          </p:grpSpPr>
          <mc:AlternateContent xmlns:mc="http://schemas.openxmlformats.org/markup-compatibility/2006">
            <mc:Choice xmlns:p14="http://schemas.microsoft.com/office/powerpoint/2010/main" Requires="p14">
              <p:contentPart p14:bwMode="auto" r:id="rId686">
                <p14:nvContentPartPr>
                  <p14:cNvPr id="674" name="Ink 673">
                    <a:extLst>
                      <a:ext uri="{FF2B5EF4-FFF2-40B4-BE49-F238E27FC236}">
                        <a16:creationId xmlns:a16="http://schemas.microsoft.com/office/drawing/2014/main" id="{25FE6330-9A67-4CB2-9031-DE66646E58F6}"/>
                      </a:ext>
                    </a:extLst>
                  </p14:cNvPr>
                  <p14:cNvContentPartPr/>
                  <p14:nvPr/>
                </p14:nvContentPartPr>
                <p14:xfrm>
                  <a:off x="7931447" y="3555134"/>
                  <a:ext cx="32400" cy="140040"/>
                </p14:xfrm>
              </p:contentPart>
            </mc:Choice>
            <mc:Fallback>
              <p:pic>
                <p:nvPicPr>
                  <p:cNvPr id="674" name="Ink 673">
                    <a:extLst>
                      <a:ext uri="{FF2B5EF4-FFF2-40B4-BE49-F238E27FC236}">
                        <a16:creationId xmlns:a16="http://schemas.microsoft.com/office/drawing/2014/main" id="{25FE6330-9A67-4CB2-9031-DE66646E58F6}"/>
                      </a:ext>
                    </a:extLst>
                  </p:cNvPr>
                  <p:cNvPicPr/>
                  <p:nvPr/>
                </p:nvPicPr>
                <p:blipFill>
                  <a:blip r:embed="rId687"/>
                  <a:stretch>
                    <a:fillRect/>
                  </a:stretch>
                </p:blipFill>
                <p:spPr>
                  <a:xfrm>
                    <a:off x="7919357" y="3543584"/>
                    <a:ext cx="56096" cy="163621"/>
                  </a:xfrm>
                  <a:prstGeom prst="rect">
                    <a:avLst/>
                  </a:prstGeom>
                </p:spPr>
              </p:pic>
            </mc:Fallback>
          </mc:AlternateContent>
          <mc:AlternateContent xmlns:mc="http://schemas.openxmlformats.org/markup-compatibility/2006">
            <mc:Choice xmlns:p14="http://schemas.microsoft.com/office/powerpoint/2010/main" Requires="p14">
              <p:contentPart p14:bwMode="auto" r:id="rId688">
                <p14:nvContentPartPr>
                  <p14:cNvPr id="675" name="Ink 674">
                    <a:extLst>
                      <a:ext uri="{FF2B5EF4-FFF2-40B4-BE49-F238E27FC236}">
                        <a16:creationId xmlns:a16="http://schemas.microsoft.com/office/drawing/2014/main" id="{8DD8CCEF-C5E2-4071-B022-DD62FCA59FDF}"/>
                      </a:ext>
                    </a:extLst>
                  </p14:cNvPr>
                  <p14:cNvContentPartPr/>
                  <p14:nvPr/>
                </p14:nvContentPartPr>
                <p14:xfrm>
                  <a:off x="7928927" y="3549734"/>
                  <a:ext cx="148679" cy="152280"/>
                </p14:xfrm>
              </p:contentPart>
            </mc:Choice>
            <mc:Fallback>
              <p:pic>
                <p:nvPicPr>
                  <p:cNvPr id="675" name="Ink 674">
                    <a:extLst>
                      <a:ext uri="{FF2B5EF4-FFF2-40B4-BE49-F238E27FC236}">
                        <a16:creationId xmlns:a16="http://schemas.microsoft.com/office/drawing/2014/main" id="{8DD8CCEF-C5E2-4071-B022-DD62FCA59FDF}"/>
                      </a:ext>
                    </a:extLst>
                  </p:cNvPr>
                  <p:cNvPicPr/>
                  <p:nvPr/>
                </p:nvPicPr>
                <p:blipFill>
                  <a:blip r:embed="rId689"/>
                  <a:stretch>
                    <a:fillRect/>
                  </a:stretch>
                </p:blipFill>
                <p:spPr>
                  <a:xfrm>
                    <a:off x="7916898" y="3537725"/>
                    <a:ext cx="172256" cy="175819"/>
                  </a:xfrm>
                  <a:prstGeom prst="rect">
                    <a:avLst/>
                  </a:prstGeom>
                </p:spPr>
              </p:pic>
            </mc:Fallback>
          </mc:AlternateContent>
          <mc:AlternateContent xmlns:mc="http://schemas.openxmlformats.org/markup-compatibility/2006">
            <mc:Choice xmlns:p14="http://schemas.microsoft.com/office/powerpoint/2010/main" Requires="p14">
              <p:contentPart p14:bwMode="auto" r:id="rId690">
                <p14:nvContentPartPr>
                  <p14:cNvPr id="676" name="Ink 675">
                    <a:extLst>
                      <a:ext uri="{FF2B5EF4-FFF2-40B4-BE49-F238E27FC236}">
                        <a16:creationId xmlns:a16="http://schemas.microsoft.com/office/drawing/2014/main" id="{C09FF44C-9807-4F96-9280-F6DB92DCB509}"/>
                      </a:ext>
                    </a:extLst>
                  </p14:cNvPr>
                  <p14:cNvContentPartPr/>
                  <p14:nvPr/>
                </p14:nvContentPartPr>
                <p14:xfrm>
                  <a:off x="8133047" y="3675373"/>
                  <a:ext cx="90360" cy="109440"/>
                </p14:xfrm>
              </p:contentPart>
            </mc:Choice>
            <mc:Fallback>
              <p:pic>
                <p:nvPicPr>
                  <p:cNvPr id="676" name="Ink 675">
                    <a:extLst>
                      <a:ext uri="{FF2B5EF4-FFF2-40B4-BE49-F238E27FC236}">
                        <a16:creationId xmlns:a16="http://schemas.microsoft.com/office/drawing/2014/main" id="{C09FF44C-9807-4F96-9280-F6DB92DCB509}"/>
                      </a:ext>
                    </a:extLst>
                  </p:cNvPr>
                  <p:cNvPicPr/>
                  <p:nvPr/>
                </p:nvPicPr>
                <p:blipFill>
                  <a:blip r:embed="rId691"/>
                  <a:stretch>
                    <a:fillRect/>
                  </a:stretch>
                </p:blipFill>
                <p:spPr>
                  <a:xfrm>
                    <a:off x="8121031" y="3663373"/>
                    <a:ext cx="113911" cy="132960"/>
                  </a:xfrm>
                  <a:prstGeom prst="rect">
                    <a:avLst/>
                  </a:prstGeom>
                </p:spPr>
              </p:pic>
            </mc:Fallback>
          </mc:AlternateContent>
          <mc:AlternateContent xmlns:mc="http://schemas.openxmlformats.org/markup-compatibility/2006">
            <mc:Choice xmlns:p14="http://schemas.microsoft.com/office/powerpoint/2010/main" Requires="p14">
              <p:contentPart p14:bwMode="auto" r:id="rId692">
                <p14:nvContentPartPr>
                  <p14:cNvPr id="677" name="Ink 676">
                    <a:extLst>
                      <a:ext uri="{FF2B5EF4-FFF2-40B4-BE49-F238E27FC236}">
                        <a16:creationId xmlns:a16="http://schemas.microsoft.com/office/drawing/2014/main" id="{F22F4DE7-6833-4867-9685-585A586639D4}"/>
                      </a:ext>
                    </a:extLst>
                  </p14:cNvPr>
                  <p14:cNvContentPartPr/>
                  <p14:nvPr/>
                </p14:nvContentPartPr>
                <p14:xfrm>
                  <a:off x="8295408" y="3780493"/>
                  <a:ext cx="37440" cy="51480"/>
                </p14:xfrm>
              </p:contentPart>
            </mc:Choice>
            <mc:Fallback>
              <p:pic>
                <p:nvPicPr>
                  <p:cNvPr id="677" name="Ink 676">
                    <a:extLst>
                      <a:ext uri="{FF2B5EF4-FFF2-40B4-BE49-F238E27FC236}">
                        <a16:creationId xmlns:a16="http://schemas.microsoft.com/office/drawing/2014/main" id="{F22F4DE7-6833-4867-9685-585A586639D4}"/>
                      </a:ext>
                    </a:extLst>
                  </p:cNvPr>
                  <p:cNvPicPr/>
                  <p:nvPr/>
                </p:nvPicPr>
                <p:blipFill>
                  <a:blip r:embed="rId693"/>
                  <a:stretch>
                    <a:fillRect/>
                  </a:stretch>
                </p:blipFill>
                <p:spPr>
                  <a:xfrm>
                    <a:off x="8283408" y="3769053"/>
                    <a:ext cx="60960" cy="74837"/>
                  </a:xfrm>
                  <a:prstGeom prst="rect">
                    <a:avLst/>
                  </a:prstGeom>
                </p:spPr>
              </p:pic>
            </mc:Fallback>
          </mc:AlternateContent>
          <mc:AlternateContent xmlns:mc="http://schemas.openxmlformats.org/markup-compatibility/2006">
            <mc:Choice xmlns:p14="http://schemas.microsoft.com/office/powerpoint/2010/main" Requires="p14">
              <p:contentPart p14:bwMode="auto" r:id="rId694">
                <p14:nvContentPartPr>
                  <p14:cNvPr id="678" name="Ink 677">
                    <a:extLst>
                      <a:ext uri="{FF2B5EF4-FFF2-40B4-BE49-F238E27FC236}">
                        <a16:creationId xmlns:a16="http://schemas.microsoft.com/office/drawing/2014/main" id="{2716FC87-0E99-4CF5-82EF-067EC7629F1A}"/>
                      </a:ext>
                    </a:extLst>
                  </p14:cNvPr>
                  <p14:cNvContentPartPr/>
                  <p14:nvPr/>
                </p14:nvContentPartPr>
                <p14:xfrm>
                  <a:off x="8309447" y="3730813"/>
                  <a:ext cx="360" cy="1441"/>
                </p14:xfrm>
              </p:contentPart>
            </mc:Choice>
            <mc:Fallback>
              <p:pic>
                <p:nvPicPr>
                  <p:cNvPr id="678" name="Ink 677">
                    <a:extLst>
                      <a:ext uri="{FF2B5EF4-FFF2-40B4-BE49-F238E27FC236}">
                        <a16:creationId xmlns:a16="http://schemas.microsoft.com/office/drawing/2014/main" id="{2716FC87-0E99-4CF5-82EF-067EC7629F1A}"/>
                      </a:ext>
                    </a:extLst>
                  </p:cNvPr>
                  <p:cNvPicPr/>
                  <p:nvPr/>
                </p:nvPicPr>
                <p:blipFill>
                  <a:blip r:embed="rId695"/>
                  <a:stretch>
                    <a:fillRect/>
                  </a:stretch>
                </p:blipFill>
                <p:spPr>
                  <a:xfrm>
                    <a:off x="8300447" y="3721807"/>
                    <a:ext cx="18000" cy="19093"/>
                  </a:xfrm>
                  <a:prstGeom prst="rect">
                    <a:avLst/>
                  </a:prstGeom>
                </p:spPr>
              </p:pic>
            </mc:Fallback>
          </mc:AlternateContent>
          <mc:AlternateContent xmlns:mc="http://schemas.openxmlformats.org/markup-compatibility/2006">
            <mc:Choice xmlns:p14="http://schemas.microsoft.com/office/powerpoint/2010/main" Requires="p14">
              <p:contentPart p14:bwMode="auto" r:id="rId696">
                <p14:nvContentPartPr>
                  <p14:cNvPr id="679" name="Ink 678">
                    <a:extLst>
                      <a:ext uri="{FF2B5EF4-FFF2-40B4-BE49-F238E27FC236}">
                        <a16:creationId xmlns:a16="http://schemas.microsoft.com/office/drawing/2014/main" id="{62D91B53-EEBE-48FA-A370-591D9BE35995}"/>
                      </a:ext>
                    </a:extLst>
                  </p14:cNvPr>
                  <p14:cNvContentPartPr/>
                  <p14:nvPr/>
                </p14:nvContentPartPr>
                <p14:xfrm>
                  <a:off x="8180207" y="3452533"/>
                  <a:ext cx="126360" cy="92520"/>
                </p14:xfrm>
              </p:contentPart>
            </mc:Choice>
            <mc:Fallback>
              <p:pic>
                <p:nvPicPr>
                  <p:cNvPr id="679" name="Ink 678">
                    <a:extLst>
                      <a:ext uri="{FF2B5EF4-FFF2-40B4-BE49-F238E27FC236}">
                        <a16:creationId xmlns:a16="http://schemas.microsoft.com/office/drawing/2014/main" id="{62D91B53-EEBE-48FA-A370-591D9BE35995}"/>
                      </a:ext>
                    </a:extLst>
                  </p:cNvPr>
                  <p:cNvPicPr/>
                  <p:nvPr/>
                </p:nvPicPr>
                <p:blipFill>
                  <a:blip r:embed="rId697"/>
                  <a:stretch>
                    <a:fillRect/>
                  </a:stretch>
                </p:blipFill>
                <p:spPr>
                  <a:xfrm>
                    <a:off x="8168632" y="3440549"/>
                    <a:ext cx="149992" cy="116010"/>
                  </a:xfrm>
                  <a:prstGeom prst="rect">
                    <a:avLst/>
                  </a:prstGeom>
                </p:spPr>
              </p:pic>
            </mc:Fallback>
          </mc:AlternateContent>
        </p:grpSp>
        <p:grpSp>
          <p:nvGrpSpPr>
            <p:cNvPr id="692" name="Group 691">
              <a:extLst>
                <a:ext uri="{FF2B5EF4-FFF2-40B4-BE49-F238E27FC236}">
                  <a16:creationId xmlns:a16="http://schemas.microsoft.com/office/drawing/2014/main" id="{4D2D5005-C8FA-4CC4-A30D-B208F63DEFB2}"/>
                </a:ext>
              </a:extLst>
            </p:cNvPr>
            <p:cNvGrpSpPr/>
            <p:nvPr/>
          </p:nvGrpSpPr>
          <p:grpSpPr>
            <a:xfrm>
              <a:off x="8544887" y="3439933"/>
              <a:ext cx="509401" cy="345241"/>
              <a:chOff x="8544887" y="3439933"/>
              <a:chExt cx="509401" cy="345241"/>
            </a:xfrm>
          </p:grpSpPr>
          <mc:AlternateContent xmlns:mc="http://schemas.openxmlformats.org/markup-compatibility/2006">
            <mc:Choice xmlns:p14="http://schemas.microsoft.com/office/powerpoint/2010/main" Requires="p14">
              <p:contentPart p14:bwMode="auto" r:id="rId698">
                <p14:nvContentPartPr>
                  <p14:cNvPr id="681" name="Ink 680">
                    <a:extLst>
                      <a:ext uri="{FF2B5EF4-FFF2-40B4-BE49-F238E27FC236}">
                        <a16:creationId xmlns:a16="http://schemas.microsoft.com/office/drawing/2014/main" id="{68CDCAC6-7E3F-4CC3-8791-47572C12825E}"/>
                      </a:ext>
                    </a:extLst>
                  </p14:cNvPr>
                  <p14:cNvContentPartPr/>
                  <p14:nvPr/>
                </p14:nvContentPartPr>
                <p14:xfrm>
                  <a:off x="8544887" y="3506533"/>
                  <a:ext cx="74520" cy="256680"/>
                </p14:xfrm>
              </p:contentPart>
            </mc:Choice>
            <mc:Fallback>
              <p:pic>
                <p:nvPicPr>
                  <p:cNvPr id="681" name="Ink 680">
                    <a:extLst>
                      <a:ext uri="{FF2B5EF4-FFF2-40B4-BE49-F238E27FC236}">
                        <a16:creationId xmlns:a16="http://schemas.microsoft.com/office/drawing/2014/main" id="{68CDCAC6-7E3F-4CC3-8791-47572C12825E}"/>
                      </a:ext>
                    </a:extLst>
                  </p:cNvPr>
                  <p:cNvPicPr/>
                  <p:nvPr/>
                </p:nvPicPr>
                <p:blipFill>
                  <a:blip r:embed="rId699"/>
                  <a:stretch>
                    <a:fillRect/>
                  </a:stretch>
                </p:blipFill>
                <p:spPr>
                  <a:xfrm>
                    <a:off x="8533348" y="3494494"/>
                    <a:ext cx="98078" cy="280277"/>
                  </a:xfrm>
                  <a:prstGeom prst="rect">
                    <a:avLst/>
                  </a:prstGeom>
                </p:spPr>
              </p:pic>
            </mc:Fallback>
          </mc:AlternateContent>
          <mc:AlternateContent xmlns:mc="http://schemas.openxmlformats.org/markup-compatibility/2006">
            <mc:Choice xmlns:p14="http://schemas.microsoft.com/office/powerpoint/2010/main" Requires="p14">
              <p:contentPart p14:bwMode="auto" r:id="rId700">
                <p14:nvContentPartPr>
                  <p14:cNvPr id="682" name="Ink 681">
                    <a:extLst>
                      <a:ext uri="{FF2B5EF4-FFF2-40B4-BE49-F238E27FC236}">
                        <a16:creationId xmlns:a16="http://schemas.microsoft.com/office/drawing/2014/main" id="{EA534423-5951-424E-9436-9B8640E4A844}"/>
                      </a:ext>
                    </a:extLst>
                  </p14:cNvPr>
                  <p14:cNvContentPartPr/>
                  <p14:nvPr/>
                </p14:nvContentPartPr>
                <p14:xfrm>
                  <a:off x="8624447" y="3600493"/>
                  <a:ext cx="97920" cy="100800"/>
                </p14:xfrm>
              </p:contentPart>
            </mc:Choice>
            <mc:Fallback>
              <p:pic>
                <p:nvPicPr>
                  <p:cNvPr id="682" name="Ink 681">
                    <a:extLst>
                      <a:ext uri="{FF2B5EF4-FFF2-40B4-BE49-F238E27FC236}">
                        <a16:creationId xmlns:a16="http://schemas.microsoft.com/office/drawing/2014/main" id="{EA534423-5951-424E-9436-9B8640E4A844}"/>
                      </a:ext>
                    </a:extLst>
                  </p:cNvPr>
                  <p:cNvPicPr/>
                  <p:nvPr/>
                </p:nvPicPr>
                <p:blipFill>
                  <a:blip r:embed="rId701"/>
                  <a:stretch>
                    <a:fillRect/>
                  </a:stretch>
                </p:blipFill>
                <p:spPr>
                  <a:xfrm>
                    <a:off x="8612870" y="3588436"/>
                    <a:ext cx="121556" cy="124433"/>
                  </a:xfrm>
                  <a:prstGeom prst="rect">
                    <a:avLst/>
                  </a:prstGeom>
                </p:spPr>
              </p:pic>
            </mc:Fallback>
          </mc:AlternateContent>
          <mc:AlternateContent xmlns:mc="http://schemas.openxmlformats.org/markup-compatibility/2006">
            <mc:Choice xmlns:p14="http://schemas.microsoft.com/office/powerpoint/2010/main" Requires="p14">
              <p:contentPart p14:bwMode="auto" r:id="rId702">
                <p14:nvContentPartPr>
                  <p14:cNvPr id="683" name="Ink 682">
                    <a:extLst>
                      <a:ext uri="{FF2B5EF4-FFF2-40B4-BE49-F238E27FC236}">
                        <a16:creationId xmlns:a16="http://schemas.microsoft.com/office/drawing/2014/main" id="{3A9D1213-938C-44D9-8150-8CC7058E3B1A}"/>
                      </a:ext>
                    </a:extLst>
                  </p14:cNvPr>
                  <p14:cNvContentPartPr/>
                  <p14:nvPr/>
                </p14:nvContentPartPr>
                <p14:xfrm>
                  <a:off x="8668727" y="3547932"/>
                  <a:ext cx="58320" cy="171360"/>
                </p14:xfrm>
              </p:contentPart>
            </mc:Choice>
            <mc:Fallback>
              <p:pic>
                <p:nvPicPr>
                  <p:cNvPr id="683" name="Ink 682">
                    <a:extLst>
                      <a:ext uri="{FF2B5EF4-FFF2-40B4-BE49-F238E27FC236}">
                        <a16:creationId xmlns:a16="http://schemas.microsoft.com/office/drawing/2014/main" id="{3A9D1213-938C-44D9-8150-8CC7058E3B1A}"/>
                      </a:ext>
                    </a:extLst>
                  </p:cNvPr>
                  <p:cNvPicPr/>
                  <p:nvPr/>
                </p:nvPicPr>
                <p:blipFill>
                  <a:blip r:embed="rId703"/>
                  <a:stretch>
                    <a:fillRect/>
                  </a:stretch>
                </p:blipFill>
                <p:spPr>
                  <a:xfrm>
                    <a:off x="8656677" y="3535898"/>
                    <a:ext cx="81937" cy="194946"/>
                  </a:xfrm>
                  <a:prstGeom prst="rect">
                    <a:avLst/>
                  </a:prstGeom>
                </p:spPr>
              </p:pic>
            </mc:Fallback>
          </mc:AlternateContent>
          <mc:AlternateContent xmlns:mc="http://schemas.openxmlformats.org/markup-compatibility/2006">
            <mc:Choice xmlns:p14="http://schemas.microsoft.com/office/powerpoint/2010/main" Requires="p14">
              <p:contentPart p14:bwMode="auto" r:id="rId704">
                <p14:nvContentPartPr>
                  <p14:cNvPr id="684" name="Ink 683">
                    <a:extLst>
                      <a:ext uri="{FF2B5EF4-FFF2-40B4-BE49-F238E27FC236}">
                        <a16:creationId xmlns:a16="http://schemas.microsoft.com/office/drawing/2014/main" id="{2297E040-3DF2-46F2-9431-98EAA8D9B402}"/>
                      </a:ext>
                    </a:extLst>
                  </p14:cNvPr>
                  <p14:cNvContentPartPr/>
                  <p14:nvPr/>
                </p14:nvContentPartPr>
                <p14:xfrm>
                  <a:off x="8782490" y="3676453"/>
                  <a:ext cx="70200" cy="87840"/>
                </p14:xfrm>
              </p:contentPart>
            </mc:Choice>
            <mc:Fallback>
              <p:pic>
                <p:nvPicPr>
                  <p:cNvPr id="684" name="Ink 683">
                    <a:extLst>
                      <a:ext uri="{FF2B5EF4-FFF2-40B4-BE49-F238E27FC236}">
                        <a16:creationId xmlns:a16="http://schemas.microsoft.com/office/drawing/2014/main" id="{2297E040-3DF2-46F2-9431-98EAA8D9B402}"/>
                      </a:ext>
                    </a:extLst>
                  </p:cNvPr>
                  <p:cNvPicPr/>
                  <p:nvPr/>
                </p:nvPicPr>
                <p:blipFill>
                  <a:blip r:embed="rId705"/>
                  <a:stretch>
                    <a:fillRect/>
                  </a:stretch>
                </p:blipFill>
                <p:spPr>
                  <a:xfrm>
                    <a:off x="8770469" y="3664870"/>
                    <a:ext cx="93760" cy="111489"/>
                  </a:xfrm>
                  <a:prstGeom prst="rect">
                    <a:avLst/>
                  </a:prstGeom>
                </p:spPr>
              </p:pic>
            </mc:Fallback>
          </mc:AlternateContent>
          <mc:AlternateContent xmlns:mc="http://schemas.openxmlformats.org/markup-compatibility/2006">
            <mc:Choice xmlns:p14="http://schemas.microsoft.com/office/powerpoint/2010/main" Requires="p14">
              <p:contentPart p14:bwMode="auto" r:id="rId706">
                <p14:nvContentPartPr>
                  <p14:cNvPr id="685" name="Ink 684">
                    <a:extLst>
                      <a:ext uri="{FF2B5EF4-FFF2-40B4-BE49-F238E27FC236}">
                        <a16:creationId xmlns:a16="http://schemas.microsoft.com/office/drawing/2014/main" id="{0EA11583-97F2-41C6-892E-8B2A14CC4E06}"/>
                      </a:ext>
                    </a:extLst>
                  </p14:cNvPr>
                  <p14:cNvContentPartPr/>
                  <p14:nvPr/>
                </p14:nvContentPartPr>
                <p14:xfrm>
                  <a:off x="8881848" y="3541093"/>
                  <a:ext cx="77040" cy="244081"/>
                </p14:xfrm>
              </p:contentPart>
            </mc:Choice>
            <mc:Fallback>
              <p:pic>
                <p:nvPicPr>
                  <p:cNvPr id="685" name="Ink 684">
                    <a:extLst>
                      <a:ext uri="{FF2B5EF4-FFF2-40B4-BE49-F238E27FC236}">
                        <a16:creationId xmlns:a16="http://schemas.microsoft.com/office/drawing/2014/main" id="{0EA11583-97F2-41C6-892E-8B2A14CC4E06}"/>
                      </a:ext>
                    </a:extLst>
                  </p:cNvPr>
                  <p:cNvPicPr/>
                  <p:nvPr/>
                </p:nvPicPr>
                <p:blipFill>
                  <a:blip r:embed="rId707"/>
                  <a:stretch>
                    <a:fillRect/>
                  </a:stretch>
                </p:blipFill>
                <p:spPr>
                  <a:xfrm>
                    <a:off x="8869810" y="3529057"/>
                    <a:ext cx="100634" cy="267671"/>
                  </a:xfrm>
                  <a:prstGeom prst="rect">
                    <a:avLst/>
                  </a:prstGeom>
                </p:spPr>
              </p:pic>
            </mc:Fallback>
          </mc:AlternateContent>
          <mc:AlternateContent xmlns:mc="http://schemas.openxmlformats.org/markup-compatibility/2006">
            <mc:Choice xmlns:p14="http://schemas.microsoft.com/office/powerpoint/2010/main" Requires="p14">
              <p:contentPart p14:bwMode="auto" r:id="rId708">
                <p14:nvContentPartPr>
                  <p14:cNvPr id="686" name="Ink 685">
                    <a:extLst>
                      <a:ext uri="{FF2B5EF4-FFF2-40B4-BE49-F238E27FC236}">
                        <a16:creationId xmlns:a16="http://schemas.microsoft.com/office/drawing/2014/main" id="{F61BC4F7-9233-4059-9898-65E76F27FBFE}"/>
                      </a:ext>
                    </a:extLst>
                  </p14:cNvPr>
                  <p14:cNvContentPartPr/>
                  <p14:nvPr/>
                </p14:nvContentPartPr>
                <p14:xfrm>
                  <a:off x="8995968" y="3439933"/>
                  <a:ext cx="58320" cy="118080"/>
                </p14:xfrm>
              </p:contentPart>
            </mc:Choice>
            <mc:Fallback>
              <p:pic>
                <p:nvPicPr>
                  <p:cNvPr id="686" name="Ink 685">
                    <a:extLst>
                      <a:ext uri="{FF2B5EF4-FFF2-40B4-BE49-F238E27FC236}">
                        <a16:creationId xmlns:a16="http://schemas.microsoft.com/office/drawing/2014/main" id="{F61BC4F7-9233-4059-9898-65E76F27FBFE}"/>
                      </a:ext>
                    </a:extLst>
                  </p:cNvPr>
                  <p:cNvPicPr/>
                  <p:nvPr/>
                </p:nvPicPr>
                <p:blipFill>
                  <a:blip r:embed="rId709"/>
                  <a:stretch>
                    <a:fillRect/>
                  </a:stretch>
                </p:blipFill>
                <p:spPr>
                  <a:xfrm>
                    <a:off x="8983918" y="3427884"/>
                    <a:ext cx="81937" cy="141696"/>
                  </a:xfrm>
                  <a:prstGeom prst="rect">
                    <a:avLst/>
                  </a:prstGeom>
                </p:spPr>
              </p:pic>
            </mc:Fallback>
          </mc:AlternateContent>
        </p:grpSp>
        <p:grpSp>
          <p:nvGrpSpPr>
            <p:cNvPr id="691" name="Group 690">
              <a:extLst>
                <a:ext uri="{FF2B5EF4-FFF2-40B4-BE49-F238E27FC236}">
                  <a16:creationId xmlns:a16="http://schemas.microsoft.com/office/drawing/2014/main" id="{C2E184DC-C9F5-46B6-9902-E9C6485A2700}"/>
                </a:ext>
              </a:extLst>
            </p:cNvPr>
            <p:cNvGrpSpPr/>
            <p:nvPr/>
          </p:nvGrpSpPr>
          <p:grpSpPr>
            <a:xfrm>
              <a:off x="9213765" y="3570253"/>
              <a:ext cx="407883" cy="178920"/>
              <a:chOff x="9213765" y="3570253"/>
              <a:chExt cx="407883" cy="178920"/>
            </a:xfrm>
          </p:grpSpPr>
          <mc:AlternateContent xmlns:mc="http://schemas.openxmlformats.org/markup-compatibility/2006">
            <mc:Choice xmlns:p14="http://schemas.microsoft.com/office/powerpoint/2010/main" Requires="p14">
              <p:contentPart p14:bwMode="auto" r:id="rId710">
                <p14:nvContentPartPr>
                  <p14:cNvPr id="687" name="Ink 686">
                    <a:extLst>
                      <a:ext uri="{FF2B5EF4-FFF2-40B4-BE49-F238E27FC236}">
                        <a16:creationId xmlns:a16="http://schemas.microsoft.com/office/drawing/2014/main" id="{E9A8A134-0108-4508-B993-79F6C5CC37FA}"/>
                      </a:ext>
                    </a:extLst>
                  </p14:cNvPr>
                  <p14:cNvContentPartPr/>
                  <p14:nvPr/>
                </p14:nvContentPartPr>
                <p14:xfrm>
                  <a:off x="9213765" y="3583213"/>
                  <a:ext cx="27720" cy="144360"/>
                </p14:xfrm>
              </p:contentPart>
            </mc:Choice>
            <mc:Fallback>
              <p:pic>
                <p:nvPicPr>
                  <p:cNvPr id="687" name="Ink 686">
                    <a:extLst>
                      <a:ext uri="{FF2B5EF4-FFF2-40B4-BE49-F238E27FC236}">
                        <a16:creationId xmlns:a16="http://schemas.microsoft.com/office/drawing/2014/main" id="{E9A8A134-0108-4508-B993-79F6C5CC37FA}"/>
                      </a:ext>
                    </a:extLst>
                  </p:cNvPr>
                  <p:cNvPicPr/>
                  <p:nvPr/>
                </p:nvPicPr>
                <p:blipFill>
                  <a:blip r:embed="rId711"/>
                  <a:stretch>
                    <a:fillRect/>
                  </a:stretch>
                </p:blipFill>
                <p:spPr>
                  <a:xfrm>
                    <a:off x="9201817" y="3571183"/>
                    <a:ext cx="51139" cy="167939"/>
                  </a:xfrm>
                  <a:prstGeom prst="rect">
                    <a:avLst/>
                  </a:prstGeom>
                </p:spPr>
              </p:pic>
            </mc:Fallback>
          </mc:AlternateContent>
          <mc:AlternateContent xmlns:mc="http://schemas.openxmlformats.org/markup-compatibility/2006">
            <mc:Choice xmlns:p14="http://schemas.microsoft.com/office/powerpoint/2010/main" Requires="p14">
              <p:contentPart p14:bwMode="auto" r:id="rId712">
                <p14:nvContentPartPr>
                  <p14:cNvPr id="688" name="Ink 687">
                    <a:extLst>
                      <a:ext uri="{FF2B5EF4-FFF2-40B4-BE49-F238E27FC236}">
                        <a16:creationId xmlns:a16="http://schemas.microsoft.com/office/drawing/2014/main" id="{1FEAC196-EFBD-4CD8-A770-54DDF2AAB3A0}"/>
                      </a:ext>
                    </a:extLst>
                  </p14:cNvPr>
                  <p14:cNvContentPartPr/>
                  <p14:nvPr/>
                </p14:nvContentPartPr>
                <p14:xfrm>
                  <a:off x="9283608" y="3623174"/>
                  <a:ext cx="108720" cy="86761"/>
                </p14:xfrm>
              </p:contentPart>
            </mc:Choice>
            <mc:Fallback>
              <p:pic>
                <p:nvPicPr>
                  <p:cNvPr id="688" name="Ink 687">
                    <a:extLst>
                      <a:ext uri="{FF2B5EF4-FFF2-40B4-BE49-F238E27FC236}">
                        <a16:creationId xmlns:a16="http://schemas.microsoft.com/office/drawing/2014/main" id="{1FEAC196-EFBD-4CD8-A770-54DDF2AAB3A0}"/>
                      </a:ext>
                    </a:extLst>
                  </p:cNvPr>
                  <p:cNvPicPr/>
                  <p:nvPr/>
                </p:nvPicPr>
                <p:blipFill>
                  <a:blip r:embed="rId713"/>
                  <a:stretch>
                    <a:fillRect/>
                  </a:stretch>
                </p:blipFill>
                <p:spPr>
                  <a:xfrm>
                    <a:off x="9271581" y="3611124"/>
                    <a:ext cx="132292" cy="110379"/>
                  </a:xfrm>
                  <a:prstGeom prst="rect">
                    <a:avLst/>
                  </a:prstGeom>
                </p:spPr>
              </p:pic>
            </mc:Fallback>
          </mc:AlternateContent>
          <mc:AlternateContent xmlns:mc="http://schemas.openxmlformats.org/markup-compatibility/2006">
            <mc:Choice xmlns:p14="http://schemas.microsoft.com/office/powerpoint/2010/main" Requires="p14">
              <p:contentPart p14:bwMode="auto" r:id="rId714">
                <p14:nvContentPartPr>
                  <p14:cNvPr id="690" name="Ink 689">
                    <a:extLst>
                      <a:ext uri="{FF2B5EF4-FFF2-40B4-BE49-F238E27FC236}">
                        <a16:creationId xmlns:a16="http://schemas.microsoft.com/office/drawing/2014/main" id="{10144DC8-E47C-476B-98E7-B1694E2D4E4E}"/>
                      </a:ext>
                    </a:extLst>
                  </p14:cNvPr>
                  <p14:cNvContentPartPr/>
                  <p14:nvPr/>
                </p14:nvContentPartPr>
                <p14:xfrm>
                  <a:off x="9510767" y="3570253"/>
                  <a:ext cx="110881" cy="178920"/>
                </p14:xfrm>
              </p:contentPart>
            </mc:Choice>
            <mc:Fallback>
              <p:pic>
                <p:nvPicPr>
                  <p:cNvPr id="690" name="Ink 689">
                    <a:extLst>
                      <a:ext uri="{FF2B5EF4-FFF2-40B4-BE49-F238E27FC236}">
                        <a16:creationId xmlns:a16="http://schemas.microsoft.com/office/drawing/2014/main" id="{10144DC8-E47C-476B-98E7-B1694E2D4E4E}"/>
                      </a:ext>
                    </a:extLst>
                  </p:cNvPr>
                  <p:cNvPicPr/>
                  <p:nvPr/>
                </p:nvPicPr>
                <p:blipFill>
                  <a:blip r:embed="rId715"/>
                  <a:stretch>
                    <a:fillRect/>
                  </a:stretch>
                </p:blipFill>
                <p:spPr>
                  <a:xfrm>
                    <a:off x="9498715" y="3558229"/>
                    <a:ext cx="134503" cy="202487"/>
                  </a:xfrm>
                  <a:prstGeom prst="rect">
                    <a:avLst/>
                  </a:prstGeom>
                </p:spPr>
              </p:pic>
            </mc:Fallback>
          </mc:AlternateContent>
        </p:grpSp>
        <p:grpSp>
          <p:nvGrpSpPr>
            <p:cNvPr id="705" name="Group 704">
              <a:extLst>
                <a:ext uri="{FF2B5EF4-FFF2-40B4-BE49-F238E27FC236}">
                  <a16:creationId xmlns:a16="http://schemas.microsoft.com/office/drawing/2014/main" id="{5B0BF890-C76D-4B54-96B4-F9F00A4F2C38}"/>
                </a:ext>
              </a:extLst>
            </p:cNvPr>
            <p:cNvGrpSpPr/>
            <p:nvPr/>
          </p:nvGrpSpPr>
          <p:grpSpPr>
            <a:xfrm>
              <a:off x="392010" y="4445198"/>
              <a:ext cx="394560" cy="386280"/>
              <a:chOff x="392010" y="4445198"/>
              <a:chExt cx="394560" cy="386280"/>
            </a:xfrm>
          </p:grpSpPr>
          <mc:AlternateContent xmlns:mc="http://schemas.openxmlformats.org/markup-compatibility/2006">
            <mc:Choice xmlns:p14="http://schemas.microsoft.com/office/powerpoint/2010/main" Requires="p14">
              <p:contentPart p14:bwMode="auto" r:id="rId716">
                <p14:nvContentPartPr>
                  <p14:cNvPr id="693" name="Ink 692">
                    <a:extLst>
                      <a:ext uri="{FF2B5EF4-FFF2-40B4-BE49-F238E27FC236}">
                        <a16:creationId xmlns:a16="http://schemas.microsoft.com/office/drawing/2014/main" id="{204C5B85-E3D1-448E-B656-C85835F7974D}"/>
                      </a:ext>
                    </a:extLst>
                  </p14:cNvPr>
                  <p14:cNvContentPartPr/>
                  <p14:nvPr/>
                </p14:nvContentPartPr>
                <p14:xfrm>
                  <a:off x="392010" y="4599638"/>
                  <a:ext cx="16560" cy="146520"/>
                </p14:xfrm>
              </p:contentPart>
            </mc:Choice>
            <mc:Fallback>
              <p:pic>
                <p:nvPicPr>
                  <p:cNvPr id="693" name="Ink 692">
                    <a:extLst>
                      <a:ext uri="{FF2B5EF4-FFF2-40B4-BE49-F238E27FC236}">
                        <a16:creationId xmlns:a16="http://schemas.microsoft.com/office/drawing/2014/main" id="{204C5B85-E3D1-448E-B656-C85835F7974D}"/>
                      </a:ext>
                    </a:extLst>
                  </p:cNvPr>
                  <p:cNvPicPr/>
                  <p:nvPr/>
                </p:nvPicPr>
                <p:blipFill>
                  <a:blip r:embed="rId717"/>
                  <a:stretch>
                    <a:fillRect/>
                  </a:stretch>
                </p:blipFill>
                <p:spPr>
                  <a:xfrm>
                    <a:off x="380181" y="4587589"/>
                    <a:ext cx="39744" cy="170137"/>
                  </a:xfrm>
                  <a:prstGeom prst="rect">
                    <a:avLst/>
                  </a:prstGeom>
                </p:spPr>
              </p:pic>
            </mc:Fallback>
          </mc:AlternateContent>
          <mc:AlternateContent xmlns:mc="http://schemas.openxmlformats.org/markup-compatibility/2006">
            <mc:Choice xmlns:p14="http://schemas.microsoft.com/office/powerpoint/2010/main" Requires="p14">
              <p:contentPart p14:bwMode="auto" r:id="rId718">
                <p14:nvContentPartPr>
                  <p14:cNvPr id="694" name="Ink 693">
                    <a:extLst>
                      <a:ext uri="{FF2B5EF4-FFF2-40B4-BE49-F238E27FC236}">
                        <a16:creationId xmlns:a16="http://schemas.microsoft.com/office/drawing/2014/main" id="{8970744D-3F8B-4DE6-BCD9-F542F34A81D7}"/>
                      </a:ext>
                    </a:extLst>
                  </p14:cNvPr>
                  <p14:cNvContentPartPr/>
                  <p14:nvPr/>
                </p14:nvContentPartPr>
                <p14:xfrm>
                  <a:off x="393810" y="4583078"/>
                  <a:ext cx="130680" cy="21960"/>
                </p14:xfrm>
              </p:contentPart>
            </mc:Choice>
            <mc:Fallback>
              <p:pic>
                <p:nvPicPr>
                  <p:cNvPr id="694" name="Ink 693">
                    <a:extLst>
                      <a:ext uri="{FF2B5EF4-FFF2-40B4-BE49-F238E27FC236}">
                        <a16:creationId xmlns:a16="http://schemas.microsoft.com/office/drawing/2014/main" id="{8970744D-3F8B-4DE6-BCD9-F542F34A81D7}"/>
                      </a:ext>
                    </a:extLst>
                  </p:cNvPr>
                  <p:cNvPicPr/>
                  <p:nvPr/>
                </p:nvPicPr>
                <p:blipFill>
                  <a:blip r:embed="rId719"/>
                  <a:stretch>
                    <a:fillRect/>
                  </a:stretch>
                </p:blipFill>
                <p:spPr>
                  <a:xfrm>
                    <a:off x="382279" y="4571143"/>
                    <a:ext cx="154222" cy="45352"/>
                  </a:xfrm>
                  <a:prstGeom prst="rect">
                    <a:avLst/>
                  </a:prstGeom>
                </p:spPr>
              </p:pic>
            </mc:Fallback>
          </mc:AlternateContent>
          <mc:AlternateContent xmlns:mc="http://schemas.openxmlformats.org/markup-compatibility/2006">
            <mc:Choice xmlns:p14="http://schemas.microsoft.com/office/powerpoint/2010/main" Requires="p14">
              <p:contentPart p14:bwMode="auto" r:id="rId720">
                <p14:nvContentPartPr>
                  <p14:cNvPr id="695" name="Ink 694">
                    <a:extLst>
                      <a:ext uri="{FF2B5EF4-FFF2-40B4-BE49-F238E27FC236}">
                        <a16:creationId xmlns:a16="http://schemas.microsoft.com/office/drawing/2014/main" id="{0EC70968-48A5-4395-8818-C398AFD5FCFD}"/>
                      </a:ext>
                    </a:extLst>
                  </p14:cNvPr>
                  <p14:cNvContentPartPr/>
                  <p14:nvPr/>
                </p14:nvContentPartPr>
                <p14:xfrm>
                  <a:off x="522330" y="4596758"/>
                  <a:ext cx="19080" cy="149400"/>
                </p14:xfrm>
              </p:contentPart>
            </mc:Choice>
            <mc:Fallback>
              <p:pic>
                <p:nvPicPr>
                  <p:cNvPr id="695" name="Ink 694">
                    <a:extLst>
                      <a:ext uri="{FF2B5EF4-FFF2-40B4-BE49-F238E27FC236}">
                        <a16:creationId xmlns:a16="http://schemas.microsoft.com/office/drawing/2014/main" id="{0EC70968-48A5-4395-8818-C398AFD5FCFD}"/>
                      </a:ext>
                    </a:extLst>
                  </p:cNvPr>
                  <p:cNvPicPr/>
                  <p:nvPr/>
                </p:nvPicPr>
                <p:blipFill>
                  <a:blip r:embed="rId721"/>
                  <a:stretch>
                    <a:fillRect/>
                  </a:stretch>
                </p:blipFill>
                <p:spPr>
                  <a:xfrm>
                    <a:off x="510405" y="4584710"/>
                    <a:ext cx="42453" cy="173015"/>
                  </a:xfrm>
                  <a:prstGeom prst="rect">
                    <a:avLst/>
                  </a:prstGeom>
                </p:spPr>
              </p:pic>
            </mc:Fallback>
          </mc:AlternateContent>
          <mc:AlternateContent xmlns:mc="http://schemas.openxmlformats.org/markup-compatibility/2006">
            <mc:Choice xmlns:p14="http://schemas.microsoft.com/office/powerpoint/2010/main" Requires="p14">
              <p:contentPart p14:bwMode="auto" r:id="rId722">
                <p14:nvContentPartPr>
                  <p14:cNvPr id="696" name="Ink 695">
                    <a:extLst>
                      <a:ext uri="{FF2B5EF4-FFF2-40B4-BE49-F238E27FC236}">
                        <a16:creationId xmlns:a16="http://schemas.microsoft.com/office/drawing/2014/main" id="{DDEAF839-EFD8-4B6F-8304-59B14D7A8EBC}"/>
                      </a:ext>
                    </a:extLst>
                  </p14:cNvPr>
                  <p14:cNvContentPartPr/>
                  <p14:nvPr/>
                </p14:nvContentPartPr>
                <p14:xfrm>
                  <a:off x="617730" y="4669838"/>
                  <a:ext cx="92160" cy="122040"/>
                </p14:xfrm>
              </p:contentPart>
            </mc:Choice>
            <mc:Fallback>
              <p:pic>
                <p:nvPicPr>
                  <p:cNvPr id="696" name="Ink 695">
                    <a:extLst>
                      <a:ext uri="{FF2B5EF4-FFF2-40B4-BE49-F238E27FC236}">
                        <a16:creationId xmlns:a16="http://schemas.microsoft.com/office/drawing/2014/main" id="{DDEAF839-EFD8-4B6F-8304-59B14D7A8EBC}"/>
                      </a:ext>
                    </a:extLst>
                  </p:cNvPr>
                  <p:cNvPicPr/>
                  <p:nvPr/>
                </p:nvPicPr>
                <p:blipFill>
                  <a:blip r:embed="rId723"/>
                  <a:stretch>
                    <a:fillRect/>
                  </a:stretch>
                </p:blipFill>
                <p:spPr>
                  <a:xfrm>
                    <a:off x="606210" y="4657779"/>
                    <a:ext cx="115680" cy="145676"/>
                  </a:xfrm>
                  <a:prstGeom prst="rect">
                    <a:avLst/>
                  </a:prstGeom>
                </p:spPr>
              </p:pic>
            </mc:Fallback>
          </mc:AlternateContent>
          <mc:AlternateContent xmlns:mc="http://schemas.openxmlformats.org/markup-compatibility/2006">
            <mc:Choice xmlns:p14="http://schemas.microsoft.com/office/powerpoint/2010/main" Requires="p14">
              <p:contentPart p14:bwMode="auto" r:id="rId724">
                <p14:nvContentPartPr>
                  <p14:cNvPr id="697" name="Ink 696">
                    <a:extLst>
                      <a:ext uri="{FF2B5EF4-FFF2-40B4-BE49-F238E27FC236}">
                        <a16:creationId xmlns:a16="http://schemas.microsoft.com/office/drawing/2014/main" id="{2583D2CD-BD97-4922-A31A-189FCE5DB77F}"/>
                      </a:ext>
                    </a:extLst>
                  </p14:cNvPr>
                  <p14:cNvContentPartPr/>
                  <p14:nvPr/>
                </p14:nvContentPartPr>
                <p14:xfrm>
                  <a:off x="744450" y="4757318"/>
                  <a:ext cx="42120" cy="74160"/>
                </p14:xfrm>
              </p:contentPart>
            </mc:Choice>
            <mc:Fallback>
              <p:pic>
                <p:nvPicPr>
                  <p:cNvPr id="697" name="Ink 696">
                    <a:extLst>
                      <a:ext uri="{FF2B5EF4-FFF2-40B4-BE49-F238E27FC236}">
                        <a16:creationId xmlns:a16="http://schemas.microsoft.com/office/drawing/2014/main" id="{2583D2CD-BD97-4922-A31A-189FCE5DB77F}"/>
                      </a:ext>
                    </a:extLst>
                  </p:cNvPr>
                  <p:cNvPicPr/>
                  <p:nvPr/>
                </p:nvPicPr>
                <p:blipFill>
                  <a:blip r:embed="rId725"/>
                  <a:stretch>
                    <a:fillRect/>
                  </a:stretch>
                </p:blipFill>
                <p:spPr>
                  <a:xfrm>
                    <a:off x="732484" y="4745279"/>
                    <a:ext cx="65573" cy="97756"/>
                  </a:xfrm>
                  <a:prstGeom prst="rect">
                    <a:avLst/>
                  </a:prstGeom>
                </p:spPr>
              </p:pic>
            </mc:Fallback>
          </mc:AlternateContent>
          <mc:AlternateContent xmlns:mc="http://schemas.openxmlformats.org/markup-compatibility/2006">
            <mc:Choice xmlns:p14="http://schemas.microsoft.com/office/powerpoint/2010/main" Requires="p14">
              <p:contentPart p14:bwMode="auto" r:id="rId726">
                <p14:nvContentPartPr>
                  <p14:cNvPr id="698" name="Ink 697">
                    <a:extLst>
                      <a:ext uri="{FF2B5EF4-FFF2-40B4-BE49-F238E27FC236}">
                        <a16:creationId xmlns:a16="http://schemas.microsoft.com/office/drawing/2014/main" id="{C5A4E7BF-076C-4509-AE8C-5B6EF323DD3D}"/>
                      </a:ext>
                    </a:extLst>
                  </p14:cNvPr>
                  <p14:cNvContentPartPr/>
                  <p14:nvPr/>
                </p14:nvContentPartPr>
                <p14:xfrm>
                  <a:off x="768570" y="4731038"/>
                  <a:ext cx="6840" cy="5040"/>
                </p14:xfrm>
              </p:contentPart>
            </mc:Choice>
            <mc:Fallback>
              <p:pic>
                <p:nvPicPr>
                  <p:cNvPr id="698" name="Ink 697">
                    <a:extLst>
                      <a:ext uri="{FF2B5EF4-FFF2-40B4-BE49-F238E27FC236}">
                        <a16:creationId xmlns:a16="http://schemas.microsoft.com/office/drawing/2014/main" id="{C5A4E7BF-076C-4509-AE8C-5B6EF323DD3D}"/>
                      </a:ext>
                    </a:extLst>
                  </p:cNvPr>
                  <p:cNvPicPr/>
                  <p:nvPr/>
                </p:nvPicPr>
                <p:blipFill>
                  <a:blip r:embed="rId727"/>
                  <a:stretch>
                    <a:fillRect/>
                  </a:stretch>
                </p:blipFill>
                <p:spPr>
                  <a:xfrm>
                    <a:off x="756844" y="4719583"/>
                    <a:ext cx="30780" cy="27491"/>
                  </a:xfrm>
                  <a:prstGeom prst="rect">
                    <a:avLst/>
                  </a:prstGeom>
                </p:spPr>
              </p:pic>
            </mc:Fallback>
          </mc:AlternateContent>
          <mc:AlternateContent xmlns:mc="http://schemas.openxmlformats.org/markup-compatibility/2006">
            <mc:Choice xmlns:p14="http://schemas.microsoft.com/office/powerpoint/2010/main" Requires="p14">
              <p:contentPart p14:bwMode="auto" r:id="rId728">
                <p14:nvContentPartPr>
                  <p14:cNvPr id="699" name="Ink 698">
                    <a:extLst>
                      <a:ext uri="{FF2B5EF4-FFF2-40B4-BE49-F238E27FC236}">
                        <a16:creationId xmlns:a16="http://schemas.microsoft.com/office/drawing/2014/main" id="{1A51CF9A-595C-428C-AB8E-D316F07051CD}"/>
                      </a:ext>
                    </a:extLst>
                  </p14:cNvPr>
                  <p14:cNvContentPartPr/>
                  <p14:nvPr/>
                </p14:nvContentPartPr>
                <p14:xfrm>
                  <a:off x="660930" y="4445198"/>
                  <a:ext cx="12600" cy="101880"/>
                </p14:xfrm>
              </p:contentPart>
            </mc:Choice>
            <mc:Fallback>
              <p:pic>
                <p:nvPicPr>
                  <p:cNvPr id="699" name="Ink 698">
                    <a:extLst>
                      <a:ext uri="{FF2B5EF4-FFF2-40B4-BE49-F238E27FC236}">
                        <a16:creationId xmlns:a16="http://schemas.microsoft.com/office/drawing/2014/main" id="{1A51CF9A-595C-428C-AB8E-D316F07051CD}"/>
                      </a:ext>
                    </a:extLst>
                  </p:cNvPr>
                  <p:cNvPicPr/>
                  <p:nvPr/>
                </p:nvPicPr>
                <p:blipFill>
                  <a:blip r:embed="rId729"/>
                  <a:stretch>
                    <a:fillRect/>
                  </a:stretch>
                </p:blipFill>
                <p:spPr>
                  <a:xfrm>
                    <a:off x="649299" y="4433664"/>
                    <a:ext cx="36346" cy="125428"/>
                  </a:xfrm>
                  <a:prstGeom prst="rect">
                    <a:avLst/>
                  </a:prstGeom>
                </p:spPr>
              </p:pic>
            </mc:Fallback>
          </mc:AlternateContent>
          <mc:AlternateContent xmlns:mc="http://schemas.openxmlformats.org/markup-compatibility/2006">
            <mc:Choice xmlns:p14="http://schemas.microsoft.com/office/powerpoint/2010/main" Requires="p14">
              <p:contentPart p14:bwMode="auto" r:id="rId730">
                <p14:nvContentPartPr>
                  <p14:cNvPr id="700" name="Ink 699">
                    <a:extLst>
                      <a:ext uri="{FF2B5EF4-FFF2-40B4-BE49-F238E27FC236}">
                        <a16:creationId xmlns:a16="http://schemas.microsoft.com/office/drawing/2014/main" id="{3D0B4C2F-D8C7-488D-91F5-3E544DA3548F}"/>
                      </a:ext>
                    </a:extLst>
                  </p14:cNvPr>
                  <p14:cNvContentPartPr/>
                  <p14:nvPr/>
                </p14:nvContentPartPr>
                <p14:xfrm>
                  <a:off x="616650" y="4545998"/>
                  <a:ext cx="150120" cy="7920"/>
                </p14:xfrm>
              </p:contentPart>
            </mc:Choice>
            <mc:Fallback>
              <p:pic>
                <p:nvPicPr>
                  <p:cNvPr id="700" name="Ink 699">
                    <a:extLst>
                      <a:ext uri="{FF2B5EF4-FFF2-40B4-BE49-F238E27FC236}">
                        <a16:creationId xmlns:a16="http://schemas.microsoft.com/office/drawing/2014/main" id="{3D0B4C2F-D8C7-488D-91F5-3E544DA3548F}"/>
                      </a:ext>
                    </a:extLst>
                  </p:cNvPr>
                  <p:cNvPicPr/>
                  <p:nvPr/>
                </p:nvPicPr>
                <p:blipFill>
                  <a:blip r:embed="rId731"/>
                  <a:stretch>
                    <a:fillRect/>
                  </a:stretch>
                </p:blipFill>
                <p:spPr>
                  <a:xfrm>
                    <a:off x="604621" y="4534817"/>
                    <a:ext cx="173697" cy="30748"/>
                  </a:xfrm>
                  <a:prstGeom prst="rect">
                    <a:avLst/>
                  </a:prstGeom>
                </p:spPr>
              </p:pic>
            </mc:Fallback>
          </mc:AlternateContent>
        </p:grpSp>
        <p:grpSp>
          <p:nvGrpSpPr>
            <p:cNvPr id="726" name="Group 725">
              <a:extLst>
                <a:ext uri="{FF2B5EF4-FFF2-40B4-BE49-F238E27FC236}">
                  <a16:creationId xmlns:a16="http://schemas.microsoft.com/office/drawing/2014/main" id="{080C143F-C238-465D-B048-8A8729C06C51}"/>
                </a:ext>
              </a:extLst>
            </p:cNvPr>
            <p:cNvGrpSpPr/>
            <p:nvPr/>
          </p:nvGrpSpPr>
          <p:grpSpPr>
            <a:xfrm>
              <a:off x="951450" y="4342238"/>
              <a:ext cx="1408680" cy="1136520"/>
              <a:chOff x="951450" y="4342238"/>
              <a:chExt cx="1408680" cy="1136520"/>
            </a:xfrm>
          </p:grpSpPr>
          <mc:AlternateContent xmlns:mc="http://schemas.openxmlformats.org/markup-compatibility/2006">
            <mc:Choice xmlns:p14="http://schemas.microsoft.com/office/powerpoint/2010/main" Requires="p14">
              <p:contentPart p14:bwMode="auto" r:id="rId732">
                <p14:nvContentPartPr>
                  <p14:cNvPr id="701" name="Ink 700">
                    <a:extLst>
                      <a:ext uri="{FF2B5EF4-FFF2-40B4-BE49-F238E27FC236}">
                        <a16:creationId xmlns:a16="http://schemas.microsoft.com/office/drawing/2014/main" id="{B49FC577-F54F-419C-9EFC-10AEE85890CD}"/>
                      </a:ext>
                    </a:extLst>
                  </p14:cNvPr>
                  <p14:cNvContentPartPr/>
                  <p14:nvPr/>
                </p14:nvContentPartPr>
                <p14:xfrm>
                  <a:off x="951450" y="4629158"/>
                  <a:ext cx="4680" cy="18720"/>
                </p14:xfrm>
              </p:contentPart>
            </mc:Choice>
            <mc:Fallback>
              <p:pic>
                <p:nvPicPr>
                  <p:cNvPr id="701" name="Ink 700">
                    <a:extLst>
                      <a:ext uri="{FF2B5EF4-FFF2-40B4-BE49-F238E27FC236}">
                        <a16:creationId xmlns:a16="http://schemas.microsoft.com/office/drawing/2014/main" id="{B49FC577-F54F-419C-9EFC-10AEE85890CD}"/>
                      </a:ext>
                    </a:extLst>
                  </p:cNvPr>
                  <p:cNvPicPr/>
                  <p:nvPr/>
                </p:nvPicPr>
                <p:blipFill>
                  <a:blip r:embed="rId733"/>
                  <a:stretch>
                    <a:fillRect/>
                  </a:stretch>
                </p:blipFill>
                <p:spPr>
                  <a:xfrm>
                    <a:off x="939750" y="4617158"/>
                    <a:ext cx="27612" cy="42240"/>
                  </a:xfrm>
                  <a:prstGeom prst="rect">
                    <a:avLst/>
                  </a:prstGeom>
                </p:spPr>
              </p:pic>
            </mc:Fallback>
          </mc:AlternateContent>
          <mc:AlternateContent xmlns:mc="http://schemas.openxmlformats.org/markup-compatibility/2006">
            <mc:Choice xmlns:p14="http://schemas.microsoft.com/office/powerpoint/2010/main" Requires="p14">
              <p:contentPart p14:bwMode="auto" r:id="rId734">
                <p14:nvContentPartPr>
                  <p14:cNvPr id="702" name="Ink 701">
                    <a:extLst>
                      <a:ext uri="{FF2B5EF4-FFF2-40B4-BE49-F238E27FC236}">
                        <a16:creationId xmlns:a16="http://schemas.microsoft.com/office/drawing/2014/main" id="{65F5556A-498B-43E1-810C-837AA3738962}"/>
                      </a:ext>
                    </a:extLst>
                  </p14:cNvPr>
                  <p14:cNvContentPartPr/>
                  <p14:nvPr/>
                </p14:nvContentPartPr>
                <p14:xfrm>
                  <a:off x="984210" y="4621958"/>
                  <a:ext cx="138240" cy="87480"/>
                </p14:xfrm>
              </p:contentPart>
            </mc:Choice>
            <mc:Fallback>
              <p:pic>
                <p:nvPicPr>
                  <p:cNvPr id="702" name="Ink 701">
                    <a:extLst>
                      <a:ext uri="{FF2B5EF4-FFF2-40B4-BE49-F238E27FC236}">
                        <a16:creationId xmlns:a16="http://schemas.microsoft.com/office/drawing/2014/main" id="{65F5556A-498B-43E1-810C-837AA3738962}"/>
                      </a:ext>
                    </a:extLst>
                  </p:cNvPr>
                  <p:cNvPicPr/>
                  <p:nvPr/>
                </p:nvPicPr>
                <p:blipFill>
                  <a:blip r:embed="rId735"/>
                  <a:stretch>
                    <a:fillRect/>
                  </a:stretch>
                </p:blipFill>
                <p:spPr>
                  <a:xfrm>
                    <a:off x="972690" y="4609942"/>
                    <a:ext cx="161760" cy="111032"/>
                  </a:xfrm>
                  <a:prstGeom prst="rect">
                    <a:avLst/>
                  </a:prstGeom>
                </p:spPr>
              </p:pic>
            </mc:Fallback>
          </mc:AlternateContent>
          <mc:AlternateContent xmlns:mc="http://schemas.openxmlformats.org/markup-compatibility/2006">
            <mc:Choice xmlns:p14="http://schemas.microsoft.com/office/powerpoint/2010/main" Requires="p14">
              <p:contentPart p14:bwMode="auto" r:id="rId736">
                <p14:nvContentPartPr>
                  <p14:cNvPr id="703" name="Ink 702">
                    <a:extLst>
                      <a:ext uri="{FF2B5EF4-FFF2-40B4-BE49-F238E27FC236}">
                        <a16:creationId xmlns:a16="http://schemas.microsoft.com/office/drawing/2014/main" id="{EF7E3343-6BBF-4F21-A215-7125C24D1913}"/>
                      </a:ext>
                    </a:extLst>
                  </p14:cNvPr>
                  <p14:cNvContentPartPr/>
                  <p14:nvPr/>
                </p14:nvContentPartPr>
                <p14:xfrm>
                  <a:off x="1067370" y="4678478"/>
                  <a:ext cx="114480" cy="7560"/>
                </p14:xfrm>
              </p:contentPart>
            </mc:Choice>
            <mc:Fallback>
              <p:pic>
                <p:nvPicPr>
                  <p:cNvPr id="703" name="Ink 702">
                    <a:extLst>
                      <a:ext uri="{FF2B5EF4-FFF2-40B4-BE49-F238E27FC236}">
                        <a16:creationId xmlns:a16="http://schemas.microsoft.com/office/drawing/2014/main" id="{EF7E3343-6BBF-4F21-A215-7125C24D1913}"/>
                      </a:ext>
                    </a:extLst>
                  </p:cNvPr>
                  <p:cNvPicPr/>
                  <p:nvPr/>
                </p:nvPicPr>
                <p:blipFill>
                  <a:blip r:embed="rId737"/>
                  <a:stretch>
                    <a:fillRect/>
                  </a:stretch>
                </p:blipFill>
                <p:spPr>
                  <a:xfrm>
                    <a:off x="1055345" y="4666665"/>
                    <a:ext cx="138049" cy="30713"/>
                  </a:xfrm>
                  <a:prstGeom prst="rect">
                    <a:avLst/>
                  </a:prstGeom>
                </p:spPr>
              </p:pic>
            </mc:Fallback>
          </mc:AlternateContent>
          <mc:AlternateContent xmlns:mc="http://schemas.openxmlformats.org/markup-compatibility/2006">
            <mc:Choice xmlns:p14="http://schemas.microsoft.com/office/powerpoint/2010/main" Requires="p14">
              <p:contentPart p14:bwMode="auto" r:id="rId738">
                <p14:nvContentPartPr>
                  <p14:cNvPr id="707" name="Ink 706">
                    <a:extLst>
                      <a:ext uri="{FF2B5EF4-FFF2-40B4-BE49-F238E27FC236}">
                        <a16:creationId xmlns:a16="http://schemas.microsoft.com/office/drawing/2014/main" id="{A9B442FF-D01C-4E97-934E-1D909E448B0E}"/>
                      </a:ext>
                    </a:extLst>
                  </p14:cNvPr>
                  <p14:cNvContentPartPr/>
                  <p14:nvPr/>
                </p14:nvContentPartPr>
                <p14:xfrm>
                  <a:off x="1266810" y="4386158"/>
                  <a:ext cx="189720" cy="1092600"/>
                </p14:xfrm>
              </p:contentPart>
            </mc:Choice>
            <mc:Fallback>
              <p:pic>
                <p:nvPicPr>
                  <p:cNvPr id="707" name="Ink 706">
                    <a:extLst>
                      <a:ext uri="{FF2B5EF4-FFF2-40B4-BE49-F238E27FC236}">
                        <a16:creationId xmlns:a16="http://schemas.microsoft.com/office/drawing/2014/main" id="{A9B442FF-D01C-4E97-934E-1D909E448B0E}"/>
                      </a:ext>
                    </a:extLst>
                  </p:cNvPr>
                  <p:cNvPicPr/>
                  <p:nvPr/>
                </p:nvPicPr>
                <p:blipFill>
                  <a:blip r:embed="rId739"/>
                  <a:stretch>
                    <a:fillRect/>
                  </a:stretch>
                </p:blipFill>
                <p:spPr>
                  <a:xfrm>
                    <a:off x="1254772" y="4374601"/>
                    <a:ext cx="213315" cy="1116195"/>
                  </a:xfrm>
                  <a:prstGeom prst="rect">
                    <a:avLst/>
                  </a:prstGeom>
                </p:spPr>
              </p:pic>
            </mc:Fallback>
          </mc:AlternateContent>
          <mc:AlternateContent xmlns:mc="http://schemas.openxmlformats.org/markup-compatibility/2006">
            <mc:Choice xmlns:p14="http://schemas.microsoft.com/office/powerpoint/2010/main" Requires="p14">
              <p:contentPart p14:bwMode="auto" r:id="rId740">
                <p14:nvContentPartPr>
                  <p14:cNvPr id="708" name="Ink 707">
                    <a:extLst>
                      <a:ext uri="{FF2B5EF4-FFF2-40B4-BE49-F238E27FC236}">
                        <a16:creationId xmlns:a16="http://schemas.microsoft.com/office/drawing/2014/main" id="{7D724B8F-C855-444C-BE07-C1E4C60B1DD4}"/>
                      </a:ext>
                    </a:extLst>
                  </p14:cNvPr>
                  <p14:cNvContentPartPr/>
                  <p14:nvPr/>
                </p14:nvContentPartPr>
                <p14:xfrm>
                  <a:off x="1536090" y="4432238"/>
                  <a:ext cx="61920" cy="144360"/>
                </p14:xfrm>
              </p:contentPart>
            </mc:Choice>
            <mc:Fallback>
              <p:pic>
                <p:nvPicPr>
                  <p:cNvPr id="708" name="Ink 707">
                    <a:extLst>
                      <a:ext uri="{FF2B5EF4-FFF2-40B4-BE49-F238E27FC236}">
                        <a16:creationId xmlns:a16="http://schemas.microsoft.com/office/drawing/2014/main" id="{7D724B8F-C855-444C-BE07-C1E4C60B1DD4}"/>
                      </a:ext>
                    </a:extLst>
                  </p:cNvPr>
                  <p:cNvPicPr/>
                  <p:nvPr/>
                </p:nvPicPr>
                <p:blipFill>
                  <a:blip r:embed="rId741"/>
                  <a:stretch>
                    <a:fillRect/>
                  </a:stretch>
                </p:blipFill>
                <p:spPr>
                  <a:xfrm>
                    <a:off x="1524570" y="4420208"/>
                    <a:ext cx="85440" cy="167939"/>
                  </a:xfrm>
                  <a:prstGeom prst="rect">
                    <a:avLst/>
                  </a:prstGeom>
                </p:spPr>
              </p:pic>
            </mc:Fallback>
          </mc:AlternateContent>
          <mc:AlternateContent xmlns:mc="http://schemas.openxmlformats.org/markup-compatibility/2006">
            <mc:Choice xmlns:p14="http://schemas.microsoft.com/office/powerpoint/2010/main" Requires="p14">
              <p:contentPart p14:bwMode="auto" r:id="rId742">
                <p14:nvContentPartPr>
                  <p14:cNvPr id="709" name="Ink 708">
                    <a:extLst>
                      <a:ext uri="{FF2B5EF4-FFF2-40B4-BE49-F238E27FC236}">
                        <a16:creationId xmlns:a16="http://schemas.microsoft.com/office/drawing/2014/main" id="{804F9E07-8C61-473B-A9E5-C3E5D8C0535E}"/>
                      </a:ext>
                    </a:extLst>
                  </p14:cNvPr>
                  <p14:cNvContentPartPr/>
                  <p14:nvPr/>
                </p14:nvContentPartPr>
                <p14:xfrm>
                  <a:off x="1600530" y="4425758"/>
                  <a:ext cx="165240" cy="76320"/>
                </p14:xfrm>
              </p:contentPart>
            </mc:Choice>
            <mc:Fallback>
              <p:pic>
                <p:nvPicPr>
                  <p:cNvPr id="709" name="Ink 708">
                    <a:extLst>
                      <a:ext uri="{FF2B5EF4-FFF2-40B4-BE49-F238E27FC236}">
                        <a16:creationId xmlns:a16="http://schemas.microsoft.com/office/drawing/2014/main" id="{804F9E07-8C61-473B-A9E5-C3E5D8C0535E}"/>
                      </a:ext>
                    </a:extLst>
                  </p:cNvPr>
                  <p:cNvPicPr/>
                  <p:nvPr/>
                </p:nvPicPr>
                <p:blipFill>
                  <a:blip r:embed="rId743"/>
                  <a:stretch>
                    <a:fillRect/>
                  </a:stretch>
                </p:blipFill>
                <p:spPr>
                  <a:xfrm>
                    <a:off x="1588521" y="4413758"/>
                    <a:ext cx="188777" cy="99840"/>
                  </a:xfrm>
                  <a:prstGeom prst="rect">
                    <a:avLst/>
                  </a:prstGeom>
                </p:spPr>
              </p:pic>
            </mc:Fallback>
          </mc:AlternateContent>
          <mc:AlternateContent xmlns:mc="http://schemas.openxmlformats.org/markup-compatibility/2006">
            <mc:Choice xmlns:p14="http://schemas.microsoft.com/office/powerpoint/2010/main" Requires="p14">
              <p:contentPart p14:bwMode="auto" r:id="rId744">
                <p14:nvContentPartPr>
                  <p14:cNvPr id="710" name="Ink 709">
                    <a:extLst>
                      <a:ext uri="{FF2B5EF4-FFF2-40B4-BE49-F238E27FC236}">
                        <a16:creationId xmlns:a16="http://schemas.microsoft.com/office/drawing/2014/main" id="{0F036DCB-13E4-4D9F-ACD0-0643C9062419}"/>
                      </a:ext>
                    </a:extLst>
                  </p14:cNvPr>
                  <p14:cNvContentPartPr/>
                  <p14:nvPr/>
                </p14:nvContentPartPr>
                <p14:xfrm>
                  <a:off x="1801410" y="4443038"/>
                  <a:ext cx="38520" cy="130320"/>
                </p14:xfrm>
              </p:contentPart>
            </mc:Choice>
            <mc:Fallback>
              <p:pic>
                <p:nvPicPr>
                  <p:cNvPr id="710" name="Ink 709">
                    <a:extLst>
                      <a:ext uri="{FF2B5EF4-FFF2-40B4-BE49-F238E27FC236}">
                        <a16:creationId xmlns:a16="http://schemas.microsoft.com/office/drawing/2014/main" id="{0F036DCB-13E4-4D9F-ACD0-0643C9062419}"/>
                      </a:ext>
                    </a:extLst>
                  </p:cNvPr>
                  <p:cNvPicPr/>
                  <p:nvPr/>
                </p:nvPicPr>
                <p:blipFill>
                  <a:blip r:embed="rId745"/>
                  <a:stretch>
                    <a:fillRect/>
                  </a:stretch>
                </p:blipFill>
                <p:spPr>
                  <a:xfrm>
                    <a:off x="1789372" y="4431016"/>
                    <a:ext cx="62114" cy="153883"/>
                  </a:xfrm>
                  <a:prstGeom prst="rect">
                    <a:avLst/>
                  </a:prstGeom>
                </p:spPr>
              </p:pic>
            </mc:Fallback>
          </mc:AlternateContent>
          <mc:AlternateContent xmlns:mc="http://schemas.openxmlformats.org/markup-compatibility/2006">
            <mc:Choice xmlns:p14="http://schemas.microsoft.com/office/powerpoint/2010/main" Requires="p14">
              <p:contentPart p14:bwMode="auto" r:id="rId746">
                <p14:nvContentPartPr>
                  <p14:cNvPr id="711" name="Ink 710">
                    <a:extLst>
                      <a:ext uri="{FF2B5EF4-FFF2-40B4-BE49-F238E27FC236}">
                        <a16:creationId xmlns:a16="http://schemas.microsoft.com/office/drawing/2014/main" id="{BF540668-12BF-425B-98CD-37AEC96A516A}"/>
                      </a:ext>
                    </a:extLst>
                  </p14:cNvPr>
                  <p14:cNvContentPartPr/>
                  <p14:nvPr/>
                </p14:nvContentPartPr>
                <p14:xfrm>
                  <a:off x="1776930" y="4398038"/>
                  <a:ext cx="3600" cy="7200"/>
                </p14:xfrm>
              </p:contentPart>
            </mc:Choice>
            <mc:Fallback>
              <p:pic>
                <p:nvPicPr>
                  <p:cNvPr id="711" name="Ink 710">
                    <a:extLst>
                      <a:ext uri="{FF2B5EF4-FFF2-40B4-BE49-F238E27FC236}">
                        <a16:creationId xmlns:a16="http://schemas.microsoft.com/office/drawing/2014/main" id="{BF540668-12BF-425B-98CD-37AEC96A516A}"/>
                      </a:ext>
                    </a:extLst>
                  </p:cNvPr>
                  <p:cNvPicPr/>
                  <p:nvPr/>
                </p:nvPicPr>
                <p:blipFill>
                  <a:blip r:embed="rId747"/>
                  <a:stretch>
                    <a:fillRect/>
                  </a:stretch>
                </p:blipFill>
                <p:spPr>
                  <a:xfrm>
                    <a:off x="1765680" y="4386038"/>
                    <a:ext cx="25650" cy="30720"/>
                  </a:xfrm>
                  <a:prstGeom prst="rect">
                    <a:avLst/>
                  </a:prstGeom>
                </p:spPr>
              </p:pic>
            </mc:Fallback>
          </mc:AlternateContent>
          <mc:AlternateContent xmlns:mc="http://schemas.openxmlformats.org/markup-compatibility/2006">
            <mc:Choice xmlns:p14="http://schemas.microsoft.com/office/powerpoint/2010/main" Requires="p14">
              <p:contentPart p14:bwMode="auto" r:id="rId748">
                <p14:nvContentPartPr>
                  <p14:cNvPr id="712" name="Ink 711">
                    <a:extLst>
                      <a:ext uri="{FF2B5EF4-FFF2-40B4-BE49-F238E27FC236}">
                        <a16:creationId xmlns:a16="http://schemas.microsoft.com/office/drawing/2014/main" id="{87B056FA-2C55-4A7E-9CB7-7A2C7543866D}"/>
                      </a:ext>
                    </a:extLst>
                  </p14:cNvPr>
                  <p14:cNvContentPartPr/>
                  <p14:nvPr/>
                </p14:nvContentPartPr>
                <p14:xfrm>
                  <a:off x="1876650" y="4413878"/>
                  <a:ext cx="173520" cy="79920"/>
                </p14:xfrm>
              </p:contentPart>
            </mc:Choice>
            <mc:Fallback>
              <p:pic>
                <p:nvPicPr>
                  <p:cNvPr id="712" name="Ink 711">
                    <a:extLst>
                      <a:ext uri="{FF2B5EF4-FFF2-40B4-BE49-F238E27FC236}">
                        <a16:creationId xmlns:a16="http://schemas.microsoft.com/office/drawing/2014/main" id="{87B056FA-2C55-4A7E-9CB7-7A2C7543866D}"/>
                      </a:ext>
                    </a:extLst>
                  </p:cNvPr>
                  <p:cNvPicPr/>
                  <p:nvPr/>
                </p:nvPicPr>
                <p:blipFill>
                  <a:blip r:embed="rId749"/>
                  <a:stretch>
                    <a:fillRect/>
                  </a:stretch>
                </p:blipFill>
                <p:spPr>
                  <a:xfrm>
                    <a:off x="1864633" y="4402323"/>
                    <a:ext cx="197073" cy="103511"/>
                  </a:xfrm>
                  <a:prstGeom prst="rect">
                    <a:avLst/>
                  </a:prstGeom>
                </p:spPr>
              </p:pic>
            </mc:Fallback>
          </mc:AlternateContent>
          <mc:AlternateContent xmlns:mc="http://schemas.openxmlformats.org/markup-compatibility/2006">
            <mc:Choice xmlns:p14="http://schemas.microsoft.com/office/powerpoint/2010/main" Requires="p14">
              <p:contentPart p14:bwMode="auto" r:id="rId750">
                <p14:nvContentPartPr>
                  <p14:cNvPr id="713" name="Ink 712">
                    <a:extLst>
                      <a:ext uri="{FF2B5EF4-FFF2-40B4-BE49-F238E27FC236}">
                        <a16:creationId xmlns:a16="http://schemas.microsoft.com/office/drawing/2014/main" id="{5AA5E972-2E9F-4C6F-B167-C65937910FE5}"/>
                      </a:ext>
                    </a:extLst>
                  </p14:cNvPr>
                  <p14:cNvContentPartPr/>
                  <p14:nvPr/>
                </p14:nvContentPartPr>
                <p14:xfrm>
                  <a:off x="2077530" y="4342238"/>
                  <a:ext cx="30240" cy="142920"/>
                </p14:xfrm>
              </p:contentPart>
            </mc:Choice>
            <mc:Fallback>
              <p:pic>
                <p:nvPicPr>
                  <p:cNvPr id="713" name="Ink 712">
                    <a:extLst>
                      <a:ext uri="{FF2B5EF4-FFF2-40B4-BE49-F238E27FC236}">
                        <a16:creationId xmlns:a16="http://schemas.microsoft.com/office/drawing/2014/main" id="{5AA5E972-2E9F-4C6F-B167-C65937910FE5}"/>
                      </a:ext>
                    </a:extLst>
                  </p:cNvPr>
                  <p:cNvPicPr/>
                  <p:nvPr/>
                </p:nvPicPr>
                <p:blipFill>
                  <a:blip r:embed="rId751"/>
                  <a:stretch>
                    <a:fillRect/>
                  </a:stretch>
                </p:blipFill>
                <p:spPr>
                  <a:xfrm>
                    <a:off x="2065530" y="4330689"/>
                    <a:ext cx="53760" cy="166499"/>
                  </a:xfrm>
                  <a:prstGeom prst="rect">
                    <a:avLst/>
                  </a:prstGeom>
                </p:spPr>
              </p:pic>
            </mc:Fallback>
          </mc:AlternateContent>
          <mc:AlternateContent xmlns:mc="http://schemas.openxmlformats.org/markup-compatibility/2006">
            <mc:Choice xmlns:p14="http://schemas.microsoft.com/office/powerpoint/2010/main" Requires="p14">
              <p:contentPart p14:bwMode="auto" r:id="rId752">
                <p14:nvContentPartPr>
                  <p14:cNvPr id="714" name="Ink 713">
                    <a:extLst>
                      <a:ext uri="{FF2B5EF4-FFF2-40B4-BE49-F238E27FC236}">
                        <a16:creationId xmlns:a16="http://schemas.microsoft.com/office/drawing/2014/main" id="{34AE37C1-0F7F-4834-B791-D9FEB1223F37}"/>
                      </a:ext>
                    </a:extLst>
                  </p14:cNvPr>
                  <p14:cNvContentPartPr/>
                  <p14:nvPr/>
                </p14:nvContentPartPr>
                <p14:xfrm>
                  <a:off x="2013090" y="4403078"/>
                  <a:ext cx="131760" cy="7200"/>
                </p14:xfrm>
              </p:contentPart>
            </mc:Choice>
            <mc:Fallback>
              <p:pic>
                <p:nvPicPr>
                  <p:cNvPr id="714" name="Ink 713">
                    <a:extLst>
                      <a:ext uri="{FF2B5EF4-FFF2-40B4-BE49-F238E27FC236}">
                        <a16:creationId xmlns:a16="http://schemas.microsoft.com/office/drawing/2014/main" id="{34AE37C1-0F7F-4834-B791-D9FEB1223F37}"/>
                      </a:ext>
                    </a:extLst>
                  </p:cNvPr>
                  <p:cNvPicPr/>
                  <p:nvPr/>
                </p:nvPicPr>
                <p:blipFill>
                  <a:blip r:embed="rId753"/>
                  <a:stretch>
                    <a:fillRect/>
                  </a:stretch>
                </p:blipFill>
                <p:spPr>
                  <a:xfrm>
                    <a:off x="2001549" y="4391828"/>
                    <a:ext cx="155323" cy="29250"/>
                  </a:xfrm>
                  <a:prstGeom prst="rect">
                    <a:avLst/>
                  </a:prstGeom>
                </p:spPr>
              </p:pic>
            </mc:Fallback>
          </mc:AlternateContent>
          <mc:AlternateContent xmlns:mc="http://schemas.openxmlformats.org/markup-compatibility/2006">
            <mc:Choice xmlns:p14="http://schemas.microsoft.com/office/powerpoint/2010/main" Requires="p14">
              <p:contentPart p14:bwMode="auto" r:id="rId754">
                <p14:nvContentPartPr>
                  <p14:cNvPr id="715" name="Ink 714">
                    <a:extLst>
                      <a:ext uri="{FF2B5EF4-FFF2-40B4-BE49-F238E27FC236}">
                        <a16:creationId xmlns:a16="http://schemas.microsoft.com/office/drawing/2014/main" id="{9E613783-9226-43F4-98E4-76080D5DC0F5}"/>
                      </a:ext>
                    </a:extLst>
                  </p14:cNvPr>
                  <p14:cNvContentPartPr/>
                  <p14:nvPr/>
                </p14:nvContentPartPr>
                <p14:xfrm>
                  <a:off x="2167890" y="4394438"/>
                  <a:ext cx="81000" cy="82080"/>
                </p14:xfrm>
              </p:contentPart>
            </mc:Choice>
            <mc:Fallback>
              <p:pic>
                <p:nvPicPr>
                  <p:cNvPr id="715" name="Ink 714">
                    <a:extLst>
                      <a:ext uri="{FF2B5EF4-FFF2-40B4-BE49-F238E27FC236}">
                        <a16:creationId xmlns:a16="http://schemas.microsoft.com/office/drawing/2014/main" id="{9E613783-9226-43F4-98E4-76080D5DC0F5}"/>
                      </a:ext>
                    </a:extLst>
                  </p:cNvPr>
                  <p:cNvPicPr/>
                  <p:nvPr/>
                </p:nvPicPr>
                <p:blipFill>
                  <a:blip r:embed="rId755"/>
                  <a:stretch>
                    <a:fillRect/>
                  </a:stretch>
                </p:blipFill>
                <p:spPr>
                  <a:xfrm>
                    <a:off x="2155908" y="4382438"/>
                    <a:ext cx="104485" cy="105600"/>
                  </a:xfrm>
                  <a:prstGeom prst="rect">
                    <a:avLst/>
                  </a:prstGeom>
                </p:spPr>
              </p:pic>
            </mc:Fallback>
          </mc:AlternateContent>
          <mc:AlternateContent xmlns:mc="http://schemas.openxmlformats.org/markup-compatibility/2006">
            <mc:Choice xmlns:p14="http://schemas.microsoft.com/office/powerpoint/2010/main" Requires="p14">
              <p:contentPart p14:bwMode="auto" r:id="rId756">
                <p14:nvContentPartPr>
                  <p14:cNvPr id="716" name="Ink 715">
                    <a:extLst>
                      <a:ext uri="{FF2B5EF4-FFF2-40B4-BE49-F238E27FC236}">
                        <a16:creationId xmlns:a16="http://schemas.microsoft.com/office/drawing/2014/main" id="{DCBE0A6F-74BA-4F7A-A3C1-31B14B807947}"/>
                      </a:ext>
                    </a:extLst>
                  </p14:cNvPr>
                  <p14:cNvContentPartPr/>
                  <p14:nvPr/>
                </p14:nvContentPartPr>
                <p14:xfrm>
                  <a:off x="2279490" y="4400198"/>
                  <a:ext cx="80640" cy="82080"/>
                </p14:xfrm>
              </p:contentPart>
            </mc:Choice>
            <mc:Fallback>
              <p:pic>
                <p:nvPicPr>
                  <p:cNvPr id="716" name="Ink 715">
                    <a:extLst>
                      <a:ext uri="{FF2B5EF4-FFF2-40B4-BE49-F238E27FC236}">
                        <a16:creationId xmlns:a16="http://schemas.microsoft.com/office/drawing/2014/main" id="{DCBE0A6F-74BA-4F7A-A3C1-31B14B807947}"/>
                      </a:ext>
                    </a:extLst>
                  </p:cNvPr>
                  <p:cNvPicPr/>
                  <p:nvPr/>
                </p:nvPicPr>
                <p:blipFill>
                  <a:blip r:embed="rId757"/>
                  <a:stretch>
                    <a:fillRect/>
                  </a:stretch>
                </p:blipFill>
                <p:spPr>
                  <a:xfrm>
                    <a:off x="2267418" y="4388198"/>
                    <a:ext cx="104301" cy="105600"/>
                  </a:xfrm>
                  <a:prstGeom prst="rect">
                    <a:avLst/>
                  </a:prstGeom>
                </p:spPr>
              </p:pic>
            </mc:Fallback>
          </mc:AlternateContent>
        </p:grpSp>
        <p:grpSp>
          <p:nvGrpSpPr>
            <p:cNvPr id="736" name="Group 735">
              <a:extLst>
                <a:ext uri="{FF2B5EF4-FFF2-40B4-BE49-F238E27FC236}">
                  <a16:creationId xmlns:a16="http://schemas.microsoft.com/office/drawing/2014/main" id="{04041216-4F3B-4EF2-87B7-1A28EBA26018}"/>
                </a:ext>
              </a:extLst>
            </p:cNvPr>
            <p:cNvGrpSpPr/>
            <p:nvPr/>
          </p:nvGrpSpPr>
          <p:grpSpPr>
            <a:xfrm>
              <a:off x="2662530" y="4311998"/>
              <a:ext cx="937800" cy="334800"/>
              <a:chOff x="2662530" y="4311998"/>
              <a:chExt cx="937800" cy="334800"/>
            </a:xfrm>
          </p:grpSpPr>
          <mc:AlternateContent xmlns:mc="http://schemas.openxmlformats.org/markup-compatibility/2006">
            <mc:Choice xmlns:p14="http://schemas.microsoft.com/office/powerpoint/2010/main" Requires="p14">
              <p:contentPart p14:bwMode="auto" r:id="rId758">
                <p14:nvContentPartPr>
                  <p14:cNvPr id="717" name="Ink 716">
                    <a:extLst>
                      <a:ext uri="{FF2B5EF4-FFF2-40B4-BE49-F238E27FC236}">
                        <a16:creationId xmlns:a16="http://schemas.microsoft.com/office/drawing/2014/main" id="{5BEFD6CB-0DA5-41F8-82EF-19D01E47121F}"/>
                      </a:ext>
                    </a:extLst>
                  </p14:cNvPr>
                  <p14:cNvContentPartPr/>
                  <p14:nvPr/>
                </p14:nvContentPartPr>
                <p14:xfrm>
                  <a:off x="2662530" y="4426118"/>
                  <a:ext cx="79920" cy="87840"/>
                </p14:xfrm>
              </p:contentPart>
            </mc:Choice>
            <mc:Fallback>
              <p:pic>
                <p:nvPicPr>
                  <p:cNvPr id="717" name="Ink 716">
                    <a:extLst>
                      <a:ext uri="{FF2B5EF4-FFF2-40B4-BE49-F238E27FC236}">
                        <a16:creationId xmlns:a16="http://schemas.microsoft.com/office/drawing/2014/main" id="{5BEFD6CB-0DA5-41F8-82EF-19D01E47121F}"/>
                      </a:ext>
                    </a:extLst>
                  </p:cNvPr>
                  <p:cNvPicPr/>
                  <p:nvPr/>
                </p:nvPicPr>
                <p:blipFill>
                  <a:blip r:embed="rId759"/>
                  <a:stretch>
                    <a:fillRect/>
                  </a:stretch>
                </p:blipFill>
                <p:spPr>
                  <a:xfrm>
                    <a:off x="2650494" y="4414052"/>
                    <a:ext cx="103511" cy="111489"/>
                  </a:xfrm>
                  <a:prstGeom prst="rect">
                    <a:avLst/>
                  </a:prstGeom>
                </p:spPr>
              </p:pic>
            </mc:Fallback>
          </mc:AlternateContent>
          <mc:AlternateContent xmlns:mc="http://schemas.openxmlformats.org/markup-compatibility/2006">
            <mc:Choice xmlns:p14="http://schemas.microsoft.com/office/powerpoint/2010/main" Requires="p14">
              <p:contentPart p14:bwMode="auto" r:id="rId760">
                <p14:nvContentPartPr>
                  <p14:cNvPr id="718" name="Ink 717">
                    <a:extLst>
                      <a:ext uri="{FF2B5EF4-FFF2-40B4-BE49-F238E27FC236}">
                        <a16:creationId xmlns:a16="http://schemas.microsoft.com/office/drawing/2014/main" id="{330A1CF6-89AF-495E-985E-684F4A9A7919}"/>
                      </a:ext>
                    </a:extLst>
                  </p14:cNvPr>
                  <p14:cNvContentPartPr/>
                  <p14:nvPr/>
                </p14:nvContentPartPr>
                <p14:xfrm>
                  <a:off x="2762250" y="4416758"/>
                  <a:ext cx="49680" cy="81360"/>
                </p14:xfrm>
              </p:contentPart>
            </mc:Choice>
            <mc:Fallback>
              <p:pic>
                <p:nvPicPr>
                  <p:cNvPr id="718" name="Ink 717">
                    <a:extLst>
                      <a:ext uri="{FF2B5EF4-FFF2-40B4-BE49-F238E27FC236}">
                        <a16:creationId xmlns:a16="http://schemas.microsoft.com/office/drawing/2014/main" id="{330A1CF6-89AF-495E-985E-684F4A9A7919}"/>
                      </a:ext>
                    </a:extLst>
                  </p:cNvPr>
                  <p:cNvPicPr/>
                  <p:nvPr/>
                </p:nvPicPr>
                <p:blipFill>
                  <a:blip r:embed="rId761"/>
                  <a:stretch>
                    <a:fillRect/>
                  </a:stretch>
                </p:blipFill>
                <p:spPr>
                  <a:xfrm>
                    <a:off x="2750308" y="4404722"/>
                    <a:ext cx="73087" cy="104950"/>
                  </a:xfrm>
                  <a:prstGeom prst="rect">
                    <a:avLst/>
                  </a:prstGeom>
                </p:spPr>
              </p:pic>
            </mc:Fallback>
          </mc:AlternateContent>
          <mc:AlternateContent xmlns:mc="http://schemas.openxmlformats.org/markup-compatibility/2006">
            <mc:Choice xmlns:p14="http://schemas.microsoft.com/office/powerpoint/2010/main" Requires="p14">
              <p:contentPart p14:bwMode="auto" r:id="rId762">
                <p14:nvContentPartPr>
                  <p14:cNvPr id="719" name="Ink 718">
                    <a:extLst>
                      <a:ext uri="{FF2B5EF4-FFF2-40B4-BE49-F238E27FC236}">
                        <a16:creationId xmlns:a16="http://schemas.microsoft.com/office/drawing/2014/main" id="{2BC8B630-0A8D-4012-ABB0-2F98119C08BA}"/>
                      </a:ext>
                    </a:extLst>
                  </p14:cNvPr>
                  <p14:cNvContentPartPr/>
                  <p14:nvPr/>
                </p14:nvContentPartPr>
                <p14:xfrm>
                  <a:off x="2874930" y="4339718"/>
                  <a:ext cx="15840" cy="156240"/>
                </p14:xfrm>
              </p:contentPart>
            </mc:Choice>
            <mc:Fallback>
              <p:pic>
                <p:nvPicPr>
                  <p:cNvPr id="719" name="Ink 718">
                    <a:extLst>
                      <a:ext uri="{FF2B5EF4-FFF2-40B4-BE49-F238E27FC236}">
                        <a16:creationId xmlns:a16="http://schemas.microsoft.com/office/drawing/2014/main" id="{2BC8B630-0A8D-4012-ABB0-2F98119C08BA}"/>
                      </a:ext>
                    </a:extLst>
                  </p:cNvPr>
                  <p:cNvPicPr/>
                  <p:nvPr/>
                </p:nvPicPr>
                <p:blipFill>
                  <a:blip r:embed="rId763"/>
                  <a:stretch>
                    <a:fillRect/>
                  </a:stretch>
                </p:blipFill>
                <p:spPr>
                  <a:xfrm>
                    <a:off x="2863410" y="4328145"/>
                    <a:ext cx="39360" cy="179869"/>
                  </a:xfrm>
                  <a:prstGeom prst="rect">
                    <a:avLst/>
                  </a:prstGeom>
                </p:spPr>
              </p:pic>
            </mc:Fallback>
          </mc:AlternateContent>
          <mc:AlternateContent xmlns:mc="http://schemas.openxmlformats.org/markup-compatibility/2006">
            <mc:Choice xmlns:p14="http://schemas.microsoft.com/office/powerpoint/2010/main" Requires="p14">
              <p:contentPart p14:bwMode="auto" r:id="rId764">
                <p14:nvContentPartPr>
                  <p14:cNvPr id="720" name="Ink 719">
                    <a:extLst>
                      <a:ext uri="{FF2B5EF4-FFF2-40B4-BE49-F238E27FC236}">
                        <a16:creationId xmlns:a16="http://schemas.microsoft.com/office/drawing/2014/main" id="{B0BF5E67-EABA-40DB-B13C-47C342C902E4}"/>
                      </a:ext>
                    </a:extLst>
                  </p14:cNvPr>
                  <p14:cNvContentPartPr/>
                  <p14:nvPr/>
                </p14:nvContentPartPr>
                <p14:xfrm>
                  <a:off x="2815890" y="4425398"/>
                  <a:ext cx="111960" cy="3960"/>
                </p14:xfrm>
              </p:contentPart>
            </mc:Choice>
            <mc:Fallback>
              <p:pic>
                <p:nvPicPr>
                  <p:cNvPr id="720" name="Ink 719">
                    <a:extLst>
                      <a:ext uri="{FF2B5EF4-FFF2-40B4-BE49-F238E27FC236}">
                        <a16:creationId xmlns:a16="http://schemas.microsoft.com/office/drawing/2014/main" id="{B0BF5E67-EABA-40DB-B13C-47C342C902E4}"/>
                      </a:ext>
                    </a:extLst>
                  </p:cNvPr>
                  <p:cNvPicPr/>
                  <p:nvPr/>
                </p:nvPicPr>
                <p:blipFill>
                  <a:blip r:embed="rId765"/>
                  <a:stretch>
                    <a:fillRect/>
                  </a:stretch>
                </p:blipFill>
                <p:spPr>
                  <a:xfrm>
                    <a:off x="2804358" y="4414838"/>
                    <a:ext cx="135505" cy="25520"/>
                  </a:xfrm>
                  <a:prstGeom prst="rect">
                    <a:avLst/>
                  </a:prstGeom>
                </p:spPr>
              </p:pic>
            </mc:Fallback>
          </mc:AlternateContent>
          <mc:AlternateContent xmlns:mc="http://schemas.openxmlformats.org/markup-compatibility/2006">
            <mc:Choice xmlns:p14="http://schemas.microsoft.com/office/powerpoint/2010/main" Requires="p14">
              <p:contentPart p14:bwMode="auto" r:id="rId766">
                <p14:nvContentPartPr>
                  <p14:cNvPr id="721" name="Ink 720">
                    <a:extLst>
                      <a:ext uri="{FF2B5EF4-FFF2-40B4-BE49-F238E27FC236}">
                        <a16:creationId xmlns:a16="http://schemas.microsoft.com/office/drawing/2014/main" id="{F1BE3318-5C5A-44E8-90ED-B3E8FDB0666E}"/>
                      </a:ext>
                    </a:extLst>
                  </p14:cNvPr>
                  <p14:cNvContentPartPr/>
                  <p14:nvPr/>
                </p14:nvContentPartPr>
                <p14:xfrm>
                  <a:off x="2957370" y="4353038"/>
                  <a:ext cx="86760" cy="133200"/>
                </p14:xfrm>
              </p:contentPart>
            </mc:Choice>
            <mc:Fallback>
              <p:pic>
                <p:nvPicPr>
                  <p:cNvPr id="721" name="Ink 720">
                    <a:extLst>
                      <a:ext uri="{FF2B5EF4-FFF2-40B4-BE49-F238E27FC236}">
                        <a16:creationId xmlns:a16="http://schemas.microsoft.com/office/drawing/2014/main" id="{F1BE3318-5C5A-44E8-90ED-B3E8FDB0666E}"/>
                      </a:ext>
                    </a:extLst>
                  </p:cNvPr>
                  <p:cNvPicPr/>
                  <p:nvPr/>
                </p:nvPicPr>
                <p:blipFill>
                  <a:blip r:embed="rId767"/>
                  <a:stretch>
                    <a:fillRect/>
                  </a:stretch>
                </p:blipFill>
                <p:spPr>
                  <a:xfrm>
                    <a:off x="2945320" y="4341497"/>
                    <a:ext cx="110378" cy="156762"/>
                  </a:xfrm>
                  <a:prstGeom prst="rect">
                    <a:avLst/>
                  </a:prstGeom>
                </p:spPr>
              </p:pic>
            </mc:Fallback>
          </mc:AlternateContent>
          <mc:AlternateContent xmlns:mc="http://schemas.openxmlformats.org/markup-compatibility/2006">
            <mc:Choice xmlns:p14="http://schemas.microsoft.com/office/powerpoint/2010/main" Requires="p14">
              <p:contentPart p14:bwMode="auto" r:id="rId768">
                <p14:nvContentPartPr>
                  <p14:cNvPr id="722" name="Ink 721">
                    <a:extLst>
                      <a:ext uri="{FF2B5EF4-FFF2-40B4-BE49-F238E27FC236}">
                        <a16:creationId xmlns:a16="http://schemas.microsoft.com/office/drawing/2014/main" id="{788BA217-5782-4741-93CC-AA068E4A32D3}"/>
                      </a:ext>
                    </a:extLst>
                  </p14:cNvPr>
                  <p14:cNvContentPartPr/>
                  <p14:nvPr/>
                </p14:nvContentPartPr>
                <p14:xfrm>
                  <a:off x="3067170" y="4417478"/>
                  <a:ext cx="71280" cy="91080"/>
                </p14:xfrm>
              </p:contentPart>
            </mc:Choice>
            <mc:Fallback>
              <p:pic>
                <p:nvPicPr>
                  <p:cNvPr id="722" name="Ink 721">
                    <a:extLst>
                      <a:ext uri="{FF2B5EF4-FFF2-40B4-BE49-F238E27FC236}">
                        <a16:creationId xmlns:a16="http://schemas.microsoft.com/office/drawing/2014/main" id="{788BA217-5782-4741-93CC-AA068E4A32D3}"/>
                      </a:ext>
                    </a:extLst>
                  </p:cNvPr>
                  <p:cNvPicPr/>
                  <p:nvPr/>
                </p:nvPicPr>
                <p:blipFill>
                  <a:blip r:embed="rId769"/>
                  <a:stretch>
                    <a:fillRect/>
                  </a:stretch>
                </p:blipFill>
                <p:spPr>
                  <a:xfrm>
                    <a:off x="3055611" y="4405430"/>
                    <a:ext cx="94879" cy="114693"/>
                  </a:xfrm>
                  <a:prstGeom prst="rect">
                    <a:avLst/>
                  </a:prstGeom>
                </p:spPr>
              </p:pic>
            </mc:Fallback>
          </mc:AlternateContent>
          <mc:AlternateContent xmlns:mc="http://schemas.openxmlformats.org/markup-compatibility/2006">
            <mc:Choice xmlns:p14="http://schemas.microsoft.com/office/powerpoint/2010/main" Requires="p14">
              <p:contentPart p14:bwMode="auto" r:id="rId770">
                <p14:nvContentPartPr>
                  <p14:cNvPr id="727" name="Ink 726">
                    <a:extLst>
                      <a:ext uri="{FF2B5EF4-FFF2-40B4-BE49-F238E27FC236}">
                        <a16:creationId xmlns:a16="http://schemas.microsoft.com/office/drawing/2014/main" id="{CAB1437C-FFF6-4472-9775-37B1D9E92D2E}"/>
                      </a:ext>
                    </a:extLst>
                  </p14:cNvPr>
                  <p14:cNvContentPartPr/>
                  <p14:nvPr/>
                </p14:nvContentPartPr>
                <p14:xfrm>
                  <a:off x="3152130" y="4446638"/>
                  <a:ext cx="90720" cy="200160"/>
                </p14:xfrm>
              </p:contentPart>
            </mc:Choice>
            <mc:Fallback>
              <p:pic>
                <p:nvPicPr>
                  <p:cNvPr id="727" name="Ink 726">
                    <a:extLst>
                      <a:ext uri="{FF2B5EF4-FFF2-40B4-BE49-F238E27FC236}">
                        <a16:creationId xmlns:a16="http://schemas.microsoft.com/office/drawing/2014/main" id="{CAB1437C-FFF6-4472-9775-37B1D9E92D2E}"/>
                      </a:ext>
                    </a:extLst>
                  </p:cNvPr>
                  <p:cNvPicPr/>
                  <p:nvPr/>
                </p:nvPicPr>
                <p:blipFill>
                  <a:blip r:embed="rId771"/>
                  <a:stretch>
                    <a:fillRect/>
                  </a:stretch>
                </p:blipFill>
                <p:spPr>
                  <a:xfrm>
                    <a:off x="3140130" y="4434609"/>
                    <a:ext cx="114240" cy="223737"/>
                  </a:xfrm>
                  <a:prstGeom prst="rect">
                    <a:avLst/>
                  </a:prstGeom>
                </p:spPr>
              </p:pic>
            </mc:Fallback>
          </mc:AlternateContent>
          <mc:AlternateContent xmlns:mc="http://schemas.openxmlformats.org/markup-compatibility/2006">
            <mc:Choice xmlns:p14="http://schemas.microsoft.com/office/powerpoint/2010/main" Requires="p14">
              <p:contentPart p14:bwMode="auto" r:id="rId772">
                <p14:nvContentPartPr>
                  <p14:cNvPr id="728" name="Ink 727">
                    <a:extLst>
                      <a:ext uri="{FF2B5EF4-FFF2-40B4-BE49-F238E27FC236}">
                        <a16:creationId xmlns:a16="http://schemas.microsoft.com/office/drawing/2014/main" id="{4576F644-A0EA-42AE-A8D4-4149E946D0CF}"/>
                      </a:ext>
                    </a:extLst>
                  </p14:cNvPr>
                  <p14:cNvContentPartPr/>
                  <p14:nvPr/>
                </p14:nvContentPartPr>
                <p14:xfrm>
                  <a:off x="3252210" y="4420718"/>
                  <a:ext cx="74880" cy="91080"/>
                </p14:xfrm>
              </p:contentPart>
            </mc:Choice>
            <mc:Fallback>
              <p:pic>
                <p:nvPicPr>
                  <p:cNvPr id="728" name="Ink 727">
                    <a:extLst>
                      <a:ext uri="{FF2B5EF4-FFF2-40B4-BE49-F238E27FC236}">
                        <a16:creationId xmlns:a16="http://schemas.microsoft.com/office/drawing/2014/main" id="{4576F644-A0EA-42AE-A8D4-4149E946D0CF}"/>
                      </a:ext>
                    </a:extLst>
                  </p:cNvPr>
                  <p:cNvPicPr/>
                  <p:nvPr/>
                </p:nvPicPr>
                <p:blipFill>
                  <a:blip r:embed="rId773"/>
                  <a:stretch>
                    <a:fillRect/>
                  </a:stretch>
                </p:blipFill>
                <p:spPr>
                  <a:xfrm>
                    <a:off x="3240690" y="4408670"/>
                    <a:ext cx="98400" cy="114693"/>
                  </a:xfrm>
                  <a:prstGeom prst="rect">
                    <a:avLst/>
                  </a:prstGeom>
                </p:spPr>
              </p:pic>
            </mc:Fallback>
          </mc:AlternateContent>
          <mc:AlternateContent xmlns:mc="http://schemas.openxmlformats.org/markup-compatibility/2006">
            <mc:Choice xmlns:p14="http://schemas.microsoft.com/office/powerpoint/2010/main" Requires="p14">
              <p:contentPart p14:bwMode="auto" r:id="rId774">
                <p14:nvContentPartPr>
                  <p14:cNvPr id="729" name="Ink 728">
                    <a:extLst>
                      <a:ext uri="{FF2B5EF4-FFF2-40B4-BE49-F238E27FC236}">
                        <a16:creationId xmlns:a16="http://schemas.microsoft.com/office/drawing/2014/main" id="{5E388E2E-39E3-4A0B-B8ED-6BC72537B843}"/>
                      </a:ext>
                    </a:extLst>
                  </p14:cNvPr>
                  <p14:cNvContentPartPr/>
                  <p14:nvPr/>
                </p14:nvContentPartPr>
                <p14:xfrm>
                  <a:off x="3358050" y="4433318"/>
                  <a:ext cx="105120" cy="91800"/>
                </p14:xfrm>
              </p:contentPart>
            </mc:Choice>
            <mc:Fallback>
              <p:pic>
                <p:nvPicPr>
                  <p:cNvPr id="729" name="Ink 728">
                    <a:extLst>
                      <a:ext uri="{FF2B5EF4-FFF2-40B4-BE49-F238E27FC236}">
                        <a16:creationId xmlns:a16="http://schemas.microsoft.com/office/drawing/2014/main" id="{5E388E2E-39E3-4A0B-B8ED-6BC72537B843}"/>
                      </a:ext>
                    </a:extLst>
                  </p:cNvPr>
                  <p:cNvPicPr/>
                  <p:nvPr/>
                </p:nvPicPr>
                <p:blipFill>
                  <a:blip r:embed="rId775"/>
                  <a:stretch>
                    <a:fillRect/>
                  </a:stretch>
                </p:blipFill>
                <p:spPr>
                  <a:xfrm>
                    <a:off x="3346530" y="4421302"/>
                    <a:ext cx="128640" cy="115351"/>
                  </a:xfrm>
                  <a:prstGeom prst="rect">
                    <a:avLst/>
                  </a:prstGeom>
                </p:spPr>
              </p:pic>
            </mc:Fallback>
          </mc:AlternateContent>
          <mc:AlternateContent xmlns:mc="http://schemas.openxmlformats.org/markup-compatibility/2006">
            <mc:Choice xmlns:p14="http://schemas.microsoft.com/office/powerpoint/2010/main" Requires="p14">
              <p:contentPart p14:bwMode="auto" r:id="rId776">
                <p14:nvContentPartPr>
                  <p14:cNvPr id="730" name="Ink 729">
                    <a:extLst>
                      <a:ext uri="{FF2B5EF4-FFF2-40B4-BE49-F238E27FC236}">
                        <a16:creationId xmlns:a16="http://schemas.microsoft.com/office/drawing/2014/main" id="{7645B9B1-8B88-48B4-86EE-C446E0CBF86F}"/>
                      </a:ext>
                    </a:extLst>
                  </p14:cNvPr>
                  <p14:cNvContentPartPr/>
                  <p14:nvPr/>
                </p14:nvContentPartPr>
                <p14:xfrm>
                  <a:off x="3481530" y="4425758"/>
                  <a:ext cx="68400" cy="81000"/>
                </p14:xfrm>
              </p:contentPart>
            </mc:Choice>
            <mc:Fallback>
              <p:pic>
                <p:nvPicPr>
                  <p:cNvPr id="730" name="Ink 729">
                    <a:extLst>
                      <a:ext uri="{FF2B5EF4-FFF2-40B4-BE49-F238E27FC236}">
                        <a16:creationId xmlns:a16="http://schemas.microsoft.com/office/drawing/2014/main" id="{7645B9B1-8B88-48B4-86EE-C446E0CBF86F}"/>
                      </a:ext>
                    </a:extLst>
                  </p:cNvPr>
                  <p:cNvPicPr/>
                  <p:nvPr/>
                </p:nvPicPr>
                <p:blipFill>
                  <a:blip r:embed="rId777"/>
                  <a:stretch>
                    <a:fillRect/>
                  </a:stretch>
                </p:blipFill>
                <p:spPr>
                  <a:xfrm>
                    <a:off x="3469488" y="4414187"/>
                    <a:ext cx="92003" cy="104625"/>
                  </a:xfrm>
                  <a:prstGeom prst="rect">
                    <a:avLst/>
                  </a:prstGeom>
                </p:spPr>
              </p:pic>
            </mc:Fallback>
          </mc:AlternateContent>
          <mc:AlternateContent xmlns:mc="http://schemas.openxmlformats.org/markup-compatibility/2006">
            <mc:Choice xmlns:p14="http://schemas.microsoft.com/office/powerpoint/2010/main" Requires="p14">
              <p:contentPart p14:bwMode="auto" r:id="rId778">
                <p14:nvContentPartPr>
                  <p14:cNvPr id="731" name="Ink 730">
                    <a:extLst>
                      <a:ext uri="{FF2B5EF4-FFF2-40B4-BE49-F238E27FC236}">
                        <a16:creationId xmlns:a16="http://schemas.microsoft.com/office/drawing/2014/main" id="{2144C153-97B0-49A7-A595-132E72D68DB2}"/>
                      </a:ext>
                    </a:extLst>
                  </p14:cNvPr>
                  <p14:cNvContentPartPr/>
                  <p14:nvPr/>
                </p14:nvContentPartPr>
                <p14:xfrm>
                  <a:off x="3584850" y="4311998"/>
                  <a:ext cx="15480" cy="172440"/>
                </p14:xfrm>
              </p:contentPart>
            </mc:Choice>
            <mc:Fallback>
              <p:pic>
                <p:nvPicPr>
                  <p:cNvPr id="731" name="Ink 730">
                    <a:extLst>
                      <a:ext uri="{FF2B5EF4-FFF2-40B4-BE49-F238E27FC236}">
                        <a16:creationId xmlns:a16="http://schemas.microsoft.com/office/drawing/2014/main" id="{2144C153-97B0-49A7-A595-132E72D68DB2}"/>
                      </a:ext>
                    </a:extLst>
                  </p:cNvPr>
                  <p:cNvPicPr/>
                  <p:nvPr/>
                </p:nvPicPr>
                <p:blipFill>
                  <a:blip r:embed="rId779"/>
                  <a:stretch>
                    <a:fillRect/>
                  </a:stretch>
                </p:blipFill>
                <p:spPr>
                  <a:xfrm>
                    <a:off x="3573123" y="4299956"/>
                    <a:ext cx="38465" cy="196042"/>
                  </a:xfrm>
                  <a:prstGeom prst="rect">
                    <a:avLst/>
                  </a:prstGeom>
                </p:spPr>
              </p:pic>
            </mc:Fallback>
          </mc:AlternateContent>
        </p:grpSp>
        <p:grpSp>
          <p:nvGrpSpPr>
            <p:cNvPr id="735" name="Group 734">
              <a:extLst>
                <a:ext uri="{FF2B5EF4-FFF2-40B4-BE49-F238E27FC236}">
                  <a16:creationId xmlns:a16="http://schemas.microsoft.com/office/drawing/2014/main" id="{55FB796C-2C8F-4303-8E27-1FD880A7518D}"/>
                </a:ext>
              </a:extLst>
            </p:cNvPr>
            <p:cNvGrpSpPr/>
            <p:nvPr/>
          </p:nvGrpSpPr>
          <p:grpSpPr>
            <a:xfrm>
              <a:off x="3838650" y="4296878"/>
              <a:ext cx="199440" cy="203040"/>
              <a:chOff x="3838650" y="4296878"/>
              <a:chExt cx="199440" cy="203040"/>
            </a:xfrm>
          </p:grpSpPr>
          <mc:AlternateContent xmlns:mc="http://schemas.openxmlformats.org/markup-compatibility/2006">
            <mc:Choice xmlns:p14="http://schemas.microsoft.com/office/powerpoint/2010/main" Requires="p14">
              <p:contentPart p14:bwMode="auto" r:id="rId780">
                <p14:nvContentPartPr>
                  <p14:cNvPr id="732" name="Ink 731">
                    <a:extLst>
                      <a:ext uri="{FF2B5EF4-FFF2-40B4-BE49-F238E27FC236}">
                        <a16:creationId xmlns:a16="http://schemas.microsoft.com/office/drawing/2014/main" id="{BDA09B10-560A-4D62-90C8-E89079F2A651}"/>
                      </a:ext>
                    </a:extLst>
                  </p14:cNvPr>
                  <p14:cNvContentPartPr/>
                  <p14:nvPr/>
                </p14:nvContentPartPr>
                <p14:xfrm>
                  <a:off x="3882570" y="4296878"/>
                  <a:ext cx="56160" cy="199080"/>
                </p14:xfrm>
              </p:contentPart>
            </mc:Choice>
            <mc:Fallback>
              <p:pic>
                <p:nvPicPr>
                  <p:cNvPr id="732" name="Ink 731">
                    <a:extLst>
                      <a:ext uri="{FF2B5EF4-FFF2-40B4-BE49-F238E27FC236}">
                        <a16:creationId xmlns:a16="http://schemas.microsoft.com/office/drawing/2014/main" id="{BDA09B10-560A-4D62-90C8-E89079F2A651}"/>
                      </a:ext>
                    </a:extLst>
                  </p:cNvPr>
                  <p:cNvPicPr/>
                  <p:nvPr/>
                </p:nvPicPr>
                <p:blipFill>
                  <a:blip r:embed="rId781"/>
                  <a:stretch>
                    <a:fillRect/>
                  </a:stretch>
                </p:blipFill>
                <p:spPr>
                  <a:xfrm>
                    <a:off x="3870570" y="4284856"/>
                    <a:ext cx="79680" cy="222643"/>
                  </a:xfrm>
                  <a:prstGeom prst="rect">
                    <a:avLst/>
                  </a:prstGeom>
                </p:spPr>
              </p:pic>
            </mc:Fallback>
          </mc:AlternateContent>
          <mc:AlternateContent xmlns:mc="http://schemas.openxmlformats.org/markup-compatibility/2006">
            <mc:Choice xmlns:p14="http://schemas.microsoft.com/office/powerpoint/2010/main" Requires="p14">
              <p:contentPart p14:bwMode="auto" r:id="rId782">
                <p14:nvContentPartPr>
                  <p14:cNvPr id="733" name="Ink 732">
                    <a:extLst>
                      <a:ext uri="{FF2B5EF4-FFF2-40B4-BE49-F238E27FC236}">
                        <a16:creationId xmlns:a16="http://schemas.microsoft.com/office/drawing/2014/main" id="{4CEFADF5-7C78-4AAB-B808-F8B2EC81DA48}"/>
                      </a:ext>
                    </a:extLst>
                  </p14:cNvPr>
                  <p14:cNvContentPartPr/>
                  <p14:nvPr/>
                </p14:nvContentPartPr>
                <p14:xfrm>
                  <a:off x="3838650" y="4400918"/>
                  <a:ext cx="87840" cy="11160"/>
                </p14:xfrm>
              </p:contentPart>
            </mc:Choice>
            <mc:Fallback>
              <p:pic>
                <p:nvPicPr>
                  <p:cNvPr id="733" name="Ink 732">
                    <a:extLst>
                      <a:ext uri="{FF2B5EF4-FFF2-40B4-BE49-F238E27FC236}">
                        <a16:creationId xmlns:a16="http://schemas.microsoft.com/office/drawing/2014/main" id="{4CEFADF5-7C78-4AAB-B808-F8B2EC81DA48}"/>
                      </a:ext>
                    </a:extLst>
                  </p:cNvPr>
                  <p:cNvPicPr/>
                  <p:nvPr/>
                </p:nvPicPr>
                <p:blipFill>
                  <a:blip r:embed="rId783"/>
                  <a:stretch>
                    <a:fillRect/>
                  </a:stretch>
                </p:blipFill>
                <p:spPr>
                  <a:xfrm>
                    <a:off x="3827067" y="4389293"/>
                    <a:ext cx="111489" cy="33945"/>
                  </a:xfrm>
                  <a:prstGeom prst="rect">
                    <a:avLst/>
                  </a:prstGeom>
                </p:spPr>
              </p:pic>
            </mc:Fallback>
          </mc:AlternateContent>
          <mc:AlternateContent xmlns:mc="http://schemas.openxmlformats.org/markup-compatibility/2006">
            <mc:Choice xmlns:p14="http://schemas.microsoft.com/office/powerpoint/2010/main" Requires="p14">
              <p:contentPart p14:bwMode="auto" r:id="rId784">
                <p14:nvContentPartPr>
                  <p14:cNvPr id="734" name="Ink 733">
                    <a:extLst>
                      <a:ext uri="{FF2B5EF4-FFF2-40B4-BE49-F238E27FC236}">
                        <a16:creationId xmlns:a16="http://schemas.microsoft.com/office/drawing/2014/main" id="{F308073C-496B-4CF8-BF25-98FC449DE205}"/>
                      </a:ext>
                    </a:extLst>
                  </p14:cNvPr>
                  <p14:cNvContentPartPr/>
                  <p14:nvPr/>
                </p14:nvContentPartPr>
                <p14:xfrm>
                  <a:off x="3979410" y="4413878"/>
                  <a:ext cx="58680" cy="86040"/>
                </p14:xfrm>
              </p:contentPart>
            </mc:Choice>
            <mc:Fallback>
              <p:pic>
                <p:nvPicPr>
                  <p:cNvPr id="734" name="Ink 733">
                    <a:extLst>
                      <a:ext uri="{FF2B5EF4-FFF2-40B4-BE49-F238E27FC236}">
                        <a16:creationId xmlns:a16="http://schemas.microsoft.com/office/drawing/2014/main" id="{F308073C-496B-4CF8-BF25-98FC449DE205}"/>
                      </a:ext>
                    </a:extLst>
                  </p:cNvPr>
                  <p:cNvPicPr/>
                  <p:nvPr/>
                </p:nvPicPr>
                <p:blipFill>
                  <a:blip r:embed="rId785"/>
                  <a:stretch>
                    <a:fillRect/>
                  </a:stretch>
                </p:blipFill>
                <p:spPr>
                  <a:xfrm>
                    <a:off x="3967866" y="4401861"/>
                    <a:ext cx="82248" cy="109593"/>
                  </a:xfrm>
                  <a:prstGeom prst="rect">
                    <a:avLst/>
                  </a:prstGeom>
                </p:spPr>
              </p:pic>
            </mc:Fallback>
          </mc:AlternateContent>
        </p:grpSp>
        <p:grpSp>
          <p:nvGrpSpPr>
            <p:cNvPr id="820" name="Group 819">
              <a:extLst>
                <a:ext uri="{FF2B5EF4-FFF2-40B4-BE49-F238E27FC236}">
                  <a16:creationId xmlns:a16="http://schemas.microsoft.com/office/drawing/2014/main" id="{B7B6BC20-0F6A-4367-BD4B-4997494CC6F0}"/>
                </a:ext>
              </a:extLst>
            </p:cNvPr>
            <p:cNvGrpSpPr/>
            <p:nvPr/>
          </p:nvGrpSpPr>
          <p:grpSpPr>
            <a:xfrm>
              <a:off x="4417890" y="4151078"/>
              <a:ext cx="2137320" cy="441000"/>
              <a:chOff x="4417890" y="4151078"/>
              <a:chExt cx="2137320" cy="441000"/>
            </a:xfrm>
          </p:grpSpPr>
          <mc:AlternateContent xmlns:mc="http://schemas.openxmlformats.org/markup-compatibility/2006">
            <mc:Choice xmlns:p14="http://schemas.microsoft.com/office/powerpoint/2010/main" Requires="p14">
              <p:contentPart p14:bwMode="auto" r:id="rId786">
                <p14:nvContentPartPr>
                  <p14:cNvPr id="737" name="Ink 736">
                    <a:extLst>
                      <a:ext uri="{FF2B5EF4-FFF2-40B4-BE49-F238E27FC236}">
                        <a16:creationId xmlns:a16="http://schemas.microsoft.com/office/drawing/2014/main" id="{C7DD81EB-828A-4ED3-8739-7627D8FD4C68}"/>
                      </a:ext>
                    </a:extLst>
                  </p14:cNvPr>
                  <p14:cNvContentPartPr/>
                  <p14:nvPr/>
                </p14:nvContentPartPr>
                <p14:xfrm>
                  <a:off x="4417890" y="4400198"/>
                  <a:ext cx="62640" cy="98640"/>
                </p14:xfrm>
              </p:contentPart>
            </mc:Choice>
            <mc:Fallback>
              <p:pic>
                <p:nvPicPr>
                  <p:cNvPr id="737" name="Ink 736">
                    <a:extLst>
                      <a:ext uri="{FF2B5EF4-FFF2-40B4-BE49-F238E27FC236}">
                        <a16:creationId xmlns:a16="http://schemas.microsoft.com/office/drawing/2014/main" id="{C7DD81EB-828A-4ED3-8739-7627D8FD4C68}"/>
                      </a:ext>
                    </a:extLst>
                  </p:cNvPr>
                  <p:cNvPicPr/>
                  <p:nvPr/>
                </p:nvPicPr>
                <p:blipFill>
                  <a:blip r:embed="rId787"/>
                  <a:stretch>
                    <a:fillRect/>
                  </a:stretch>
                </p:blipFill>
                <p:spPr>
                  <a:xfrm>
                    <a:off x="4405936" y="4388169"/>
                    <a:ext cx="86070" cy="122217"/>
                  </a:xfrm>
                  <a:prstGeom prst="rect">
                    <a:avLst/>
                  </a:prstGeom>
                </p:spPr>
              </p:pic>
            </mc:Fallback>
          </mc:AlternateContent>
          <mc:AlternateContent xmlns:mc="http://schemas.openxmlformats.org/markup-compatibility/2006">
            <mc:Choice xmlns:p14="http://schemas.microsoft.com/office/powerpoint/2010/main" Requires="p14">
              <p:contentPart p14:bwMode="auto" r:id="rId788">
                <p14:nvContentPartPr>
                  <p14:cNvPr id="738" name="Ink 737">
                    <a:extLst>
                      <a:ext uri="{FF2B5EF4-FFF2-40B4-BE49-F238E27FC236}">
                        <a16:creationId xmlns:a16="http://schemas.microsoft.com/office/drawing/2014/main" id="{5D2E6A12-A895-41FF-BA05-750090D9C74C}"/>
                      </a:ext>
                    </a:extLst>
                  </p14:cNvPr>
                  <p14:cNvContentPartPr/>
                  <p14:nvPr/>
                </p14:nvContentPartPr>
                <p14:xfrm>
                  <a:off x="4544970" y="4454918"/>
                  <a:ext cx="10080" cy="137160"/>
                </p14:xfrm>
              </p:contentPart>
            </mc:Choice>
            <mc:Fallback>
              <p:pic>
                <p:nvPicPr>
                  <p:cNvPr id="738" name="Ink 737">
                    <a:extLst>
                      <a:ext uri="{FF2B5EF4-FFF2-40B4-BE49-F238E27FC236}">
                        <a16:creationId xmlns:a16="http://schemas.microsoft.com/office/drawing/2014/main" id="{5D2E6A12-A895-41FF-BA05-750090D9C74C}"/>
                      </a:ext>
                    </a:extLst>
                  </p:cNvPr>
                  <p:cNvPicPr/>
                  <p:nvPr/>
                </p:nvPicPr>
                <p:blipFill>
                  <a:blip r:embed="rId789"/>
                  <a:stretch>
                    <a:fillRect/>
                  </a:stretch>
                </p:blipFill>
                <p:spPr>
                  <a:xfrm>
                    <a:off x="4532970" y="4442886"/>
                    <a:ext cx="33600" cy="160742"/>
                  </a:xfrm>
                  <a:prstGeom prst="rect">
                    <a:avLst/>
                  </a:prstGeom>
                </p:spPr>
              </p:pic>
            </mc:Fallback>
          </mc:AlternateContent>
          <mc:AlternateContent xmlns:mc="http://schemas.openxmlformats.org/markup-compatibility/2006">
            <mc:Choice xmlns:p14="http://schemas.microsoft.com/office/powerpoint/2010/main" Requires="p14">
              <p:contentPart p14:bwMode="auto" r:id="rId790">
                <p14:nvContentPartPr>
                  <p14:cNvPr id="739" name="Ink 738">
                    <a:extLst>
                      <a:ext uri="{FF2B5EF4-FFF2-40B4-BE49-F238E27FC236}">
                        <a16:creationId xmlns:a16="http://schemas.microsoft.com/office/drawing/2014/main" id="{983C5BA3-B4E9-4D49-A4BF-92D1A0EEACE7}"/>
                      </a:ext>
                    </a:extLst>
                  </p14:cNvPr>
                  <p14:cNvContentPartPr/>
                  <p14:nvPr/>
                </p14:nvContentPartPr>
                <p14:xfrm>
                  <a:off x="4516530" y="4407038"/>
                  <a:ext cx="106560" cy="69480"/>
                </p14:xfrm>
              </p:contentPart>
            </mc:Choice>
            <mc:Fallback>
              <p:pic>
                <p:nvPicPr>
                  <p:cNvPr id="739" name="Ink 738">
                    <a:extLst>
                      <a:ext uri="{FF2B5EF4-FFF2-40B4-BE49-F238E27FC236}">
                        <a16:creationId xmlns:a16="http://schemas.microsoft.com/office/drawing/2014/main" id="{983C5BA3-B4E9-4D49-A4BF-92D1A0EEACE7}"/>
                      </a:ext>
                    </a:extLst>
                  </p:cNvPr>
                  <p:cNvPicPr/>
                  <p:nvPr/>
                </p:nvPicPr>
                <p:blipFill>
                  <a:blip r:embed="rId791"/>
                  <a:stretch>
                    <a:fillRect/>
                  </a:stretch>
                </p:blipFill>
                <p:spPr>
                  <a:xfrm>
                    <a:off x="4504476" y="4394975"/>
                    <a:ext cx="130186" cy="93123"/>
                  </a:xfrm>
                  <a:prstGeom prst="rect">
                    <a:avLst/>
                  </a:prstGeom>
                </p:spPr>
              </p:pic>
            </mc:Fallback>
          </mc:AlternateContent>
          <mc:AlternateContent xmlns:mc="http://schemas.openxmlformats.org/markup-compatibility/2006">
            <mc:Choice xmlns:p14="http://schemas.microsoft.com/office/powerpoint/2010/main" Requires="p14">
              <p:contentPart p14:bwMode="auto" r:id="rId792">
                <p14:nvContentPartPr>
                  <p14:cNvPr id="740" name="Ink 739">
                    <a:extLst>
                      <a:ext uri="{FF2B5EF4-FFF2-40B4-BE49-F238E27FC236}">
                        <a16:creationId xmlns:a16="http://schemas.microsoft.com/office/drawing/2014/main" id="{65CB134A-E7E1-41A1-B59E-3D0D3B7582EC}"/>
                      </a:ext>
                    </a:extLst>
                  </p14:cNvPr>
                  <p14:cNvContentPartPr/>
                  <p14:nvPr/>
                </p14:nvContentPartPr>
                <p14:xfrm>
                  <a:off x="4647930" y="4406318"/>
                  <a:ext cx="74520" cy="79200"/>
                </p14:xfrm>
              </p:contentPart>
            </mc:Choice>
            <mc:Fallback>
              <p:pic>
                <p:nvPicPr>
                  <p:cNvPr id="740" name="Ink 739">
                    <a:extLst>
                      <a:ext uri="{FF2B5EF4-FFF2-40B4-BE49-F238E27FC236}">
                        <a16:creationId xmlns:a16="http://schemas.microsoft.com/office/drawing/2014/main" id="{65CB134A-E7E1-41A1-B59E-3D0D3B7582EC}"/>
                      </a:ext>
                    </a:extLst>
                  </p:cNvPr>
                  <p:cNvPicPr/>
                  <p:nvPr/>
                </p:nvPicPr>
                <p:blipFill>
                  <a:blip r:embed="rId793"/>
                  <a:stretch>
                    <a:fillRect/>
                  </a:stretch>
                </p:blipFill>
                <p:spPr>
                  <a:xfrm>
                    <a:off x="4636391" y="4394318"/>
                    <a:ext cx="98078" cy="102720"/>
                  </a:xfrm>
                  <a:prstGeom prst="rect">
                    <a:avLst/>
                  </a:prstGeom>
                </p:spPr>
              </p:pic>
            </mc:Fallback>
          </mc:AlternateContent>
          <mc:AlternateContent xmlns:mc="http://schemas.openxmlformats.org/markup-compatibility/2006">
            <mc:Choice xmlns:p14="http://schemas.microsoft.com/office/powerpoint/2010/main" Requires="p14">
              <p:contentPart p14:bwMode="auto" r:id="rId794">
                <p14:nvContentPartPr>
                  <p14:cNvPr id="741" name="Ink 740">
                    <a:extLst>
                      <a:ext uri="{FF2B5EF4-FFF2-40B4-BE49-F238E27FC236}">
                        <a16:creationId xmlns:a16="http://schemas.microsoft.com/office/drawing/2014/main" id="{9C268709-4766-43E0-952F-1B4F32DABD5D}"/>
                      </a:ext>
                    </a:extLst>
                  </p14:cNvPr>
                  <p14:cNvContentPartPr/>
                  <p14:nvPr/>
                </p14:nvContentPartPr>
                <p14:xfrm>
                  <a:off x="4746210" y="4405238"/>
                  <a:ext cx="87120" cy="68760"/>
                </p14:xfrm>
              </p:contentPart>
            </mc:Choice>
            <mc:Fallback>
              <p:pic>
                <p:nvPicPr>
                  <p:cNvPr id="741" name="Ink 740">
                    <a:extLst>
                      <a:ext uri="{FF2B5EF4-FFF2-40B4-BE49-F238E27FC236}">
                        <a16:creationId xmlns:a16="http://schemas.microsoft.com/office/drawing/2014/main" id="{9C268709-4766-43E0-952F-1B4F32DABD5D}"/>
                      </a:ext>
                    </a:extLst>
                  </p:cNvPr>
                  <p:cNvPicPr/>
                  <p:nvPr/>
                </p:nvPicPr>
                <p:blipFill>
                  <a:blip r:embed="rId795"/>
                  <a:stretch>
                    <a:fillRect/>
                  </a:stretch>
                </p:blipFill>
                <p:spPr>
                  <a:xfrm>
                    <a:off x="4734658" y="4393217"/>
                    <a:ext cx="110705" cy="92321"/>
                  </a:xfrm>
                  <a:prstGeom prst="rect">
                    <a:avLst/>
                  </a:prstGeom>
                </p:spPr>
              </p:pic>
            </mc:Fallback>
          </mc:AlternateContent>
          <mc:AlternateContent xmlns:mc="http://schemas.openxmlformats.org/markup-compatibility/2006">
            <mc:Choice xmlns:p14="http://schemas.microsoft.com/office/powerpoint/2010/main" Requires="p14">
              <p:contentPart p14:bwMode="auto" r:id="rId796">
                <p14:nvContentPartPr>
                  <p14:cNvPr id="742" name="Ink 741">
                    <a:extLst>
                      <a:ext uri="{FF2B5EF4-FFF2-40B4-BE49-F238E27FC236}">
                        <a16:creationId xmlns:a16="http://schemas.microsoft.com/office/drawing/2014/main" id="{6E118936-3458-40EC-8FE9-A5DDA091CB3D}"/>
                      </a:ext>
                    </a:extLst>
                  </p14:cNvPr>
                  <p14:cNvContentPartPr/>
                  <p14:nvPr/>
                </p14:nvContentPartPr>
                <p14:xfrm>
                  <a:off x="4928010" y="4248278"/>
                  <a:ext cx="91080" cy="329400"/>
                </p14:xfrm>
              </p:contentPart>
            </mc:Choice>
            <mc:Fallback>
              <p:pic>
                <p:nvPicPr>
                  <p:cNvPr id="742" name="Ink 741">
                    <a:extLst>
                      <a:ext uri="{FF2B5EF4-FFF2-40B4-BE49-F238E27FC236}">
                        <a16:creationId xmlns:a16="http://schemas.microsoft.com/office/drawing/2014/main" id="{6E118936-3458-40EC-8FE9-A5DDA091CB3D}"/>
                      </a:ext>
                    </a:extLst>
                  </p:cNvPr>
                  <p:cNvPicPr/>
                  <p:nvPr/>
                </p:nvPicPr>
                <p:blipFill>
                  <a:blip r:embed="rId797"/>
                  <a:stretch>
                    <a:fillRect/>
                  </a:stretch>
                </p:blipFill>
                <p:spPr>
                  <a:xfrm>
                    <a:off x="4916505" y="4236239"/>
                    <a:ext cx="114569" cy="352997"/>
                  </a:xfrm>
                  <a:prstGeom prst="rect">
                    <a:avLst/>
                  </a:prstGeom>
                </p:spPr>
              </p:pic>
            </mc:Fallback>
          </mc:AlternateContent>
          <mc:AlternateContent xmlns:mc="http://schemas.openxmlformats.org/markup-compatibility/2006">
            <mc:Choice xmlns:p14="http://schemas.microsoft.com/office/powerpoint/2010/main" Requires="p14">
              <p:contentPart p14:bwMode="auto" r:id="rId798">
                <p14:nvContentPartPr>
                  <p14:cNvPr id="743" name="Ink 742">
                    <a:extLst>
                      <a:ext uri="{FF2B5EF4-FFF2-40B4-BE49-F238E27FC236}">
                        <a16:creationId xmlns:a16="http://schemas.microsoft.com/office/drawing/2014/main" id="{CE794B5B-9209-46DD-AF25-3762744A6AD4}"/>
                      </a:ext>
                    </a:extLst>
                  </p14:cNvPr>
                  <p14:cNvContentPartPr/>
                  <p14:nvPr/>
                </p14:nvContentPartPr>
                <p14:xfrm>
                  <a:off x="5190450" y="4334318"/>
                  <a:ext cx="147240" cy="159480"/>
                </p14:xfrm>
              </p:contentPart>
            </mc:Choice>
            <mc:Fallback>
              <p:pic>
                <p:nvPicPr>
                  <p:cNvPr id="743" name="Ink 742">
                    <a:extLst>
                      <a:ext uri="{FF2B5EF4-FFF2-40B4-BE49-F238E27FC236}">
                        <a16:creationId xmlns:a16="http://schemas.microsoft.com/office/drawing/2014/main" id="{CE794B5B-9209-46DD-AF25-3762744A6AD4}"/>
                      </a:ext>
                    </a:extLst>
                  </p:cNvPr>
                  <p:cNvPicPr/>
                  <p:nvPr/>
                </p:nvPicPr>
                <p:blipFill>
                  <a:blip r:embed="rId799"/>
                  <a:stretch>
                    <a:fillRect/>
                  </a:stretch>
                </p:blipFill>
                <p:spPr>
                  <a:xfrm>
                    <a:off x="5178421" y="4322789"/>
                    <a:ext cx="170818" cy="183018"/>
                  </a:xfrm>
                  <a:prstGeom prst="rect">
                    <a:avLst/>
                  </a:prstGeom>
                </p:spPr>
              </p:pic>
            </mc:Fallback>
          </mc:AlternateContent>
          <mc:AlternateContent xmlns:mc="http://schemas.openxmlformats.org/markup-compatibility/2006">
            <mc:Choice xmlns:p14="http://schemas.microsoft.com/office/powerpoint/2010/main" Requires="p14">
              <p:contentPart p14:bwMode="auto" r:id="rId800">
                <p14:nvContentPartPr>
                  <p14:cNvPr id="744" name="Ink 743">
                    <a:extLst>
                      <a:ext uri="{FF2B5EF4-FFF2-40B4-BE49-F238E27FC236}">
                        <a16:creationId xmlns:a16="http://schemas.microsoft.com/office/drawing/2014/main" id="{EA56BE92-DC8C-4ED7-95B2-18BE094A3B47}"/>
                      </a:ext>
                    </a:extLst>
                  </p14:cNvPr>
                  <p14:cNvContentPartPr/>
                  <p14:nvPr/>
                </p14:nvContentPartPr>
                <p14:xfrm>
                  <a:off x="5249850" y="4300838"/>
                  <a:ext cx="64800" cy="204480"/>
                </p14:xfrm>
              </p:contentPart>
            </mc:Choice>
            <mc:Fallback>
              <p:pic>
                <p:nvPicPr>
                  <p:cNvPr id="744" name="Ink 743">
                    <a:extLst>
                      <a:ext uri="{FF2B5EF4-FFF2-40B4-BE49-F238E27FC236}">
                        <a16:creationId xmlns:a16="http://schemas.microsoft.com/office/drawing/2014/main" id="{EA56BE92-DC8C-4ED7-95B2-18BE094A3B47}"/>
                      </a:ext>
                    </a:extLst>
                  </p:cNvPr>
                  <p:cNvPicPr/>
                  <p:nvPr/>
                </p:nvPicPr>
                <p:blipFill>
                  <a:blip r:embed="rId801"/>
                  <a:stretch>
                    <a:fillRect/>
                  </a:stretch>
                </p:blipFill>
                <p:spPr>
                  <a:xfrm>
                    <a:off x="5238330" y="4289291"/>
                    <a:ext cx="88320" cy="228055"/>
                  </a:xfrm>
                  <a:prstGeom prst="rect">
                    <a:avLst/>
                  </a:prstGeom>
                </p:spPr>
              </p:pic>
            </mc:Fallback>
          </mc:AlternateContent>
          <mc:AlternateContent xmlns:mc="http://schemas.openxmlformats.org/markup-compatibility/2006">
            <mc:Choice xmlns:p14="http://schemas.microsoft.com/office/powerpoint/2010/main" Requires="p14">
              <p:contentPart p14:bwMode="auto" r:id="rId802">
                <p14:nvContentPartPr>
                  <p14:cNvPr id="745" name="Ink 744">
                    <a:extLst>
                      <a:ext uri="{FF2B5EF4-FFF2-40B4-BE49-F238E27FC236}">
                        <a16:creationId xmlns:a16="http://schemas.microsoft.com/office/drawing/2014/main" id="{50306A61-F32C-48AA-9C39-27E8BC76E29A}"/>
                      </a:ext>
                    </a:extLst>
                  </p14:cNvPr>
                  <p14:cNvContentPartPr/>
                  <p14:nvPr/>
                </p14:nvContentPartPr>
                <p14:xfrm>
                  <a:off x="5363610" y="4434758"/>
                  <a:ext cx="88200" cy="110520"/>
                </p14:xfrm>
              </p:contentPart>
            </mc:Choice>
            <mc:Fallback>
              <p:pic>
                <p:nvPicPr>
                  <p:cNvPr id="745" name="Ink 744">
                    <a:extLst>
                      <a:ext uri="{FF2B5EF4-FFF2-40B4-BE49-F238E27FC236}">
                        <a16:creationId xmlns:a16="http://schemas.microsoft.com/office/drawing/2014/main" id="{50306A61-F32C-48AA-9C39-27E8BC76E29A}"/>
                      </a:ext>
                    </a:extLst>
                  </p:cNvPr>
                  <p:cNvPicPr/>
                  <p:nvPr/>
                </p:nvPicPr>
                <p:blipFill>
                  <a:blip r:embed="rId803"/>
                  <a:stretch>
                    <a:fillRect/>
                  </a:stretch>
                </p:blipFill>
                <p:spPr>
                  <a:xfrm>
                    <a:off x="5352043" y="4422745"/>
                    <a:ext cx="111816" cy="134066"/>
                  </a:xfrm>
                  <a:prstGeom prst="rect">
                    <a:avLst/>
                  </a:prstGeom>
                </p:spPr>
              </p:pic>
            </mc:Fallback>
          </mc:AlternateContent>
          <mc:AlternateContent xmlns:mc="http://schemas.openxmlformats.org/markup-compatibility/2006">
            <mc:Choice xmlns:p14="http://schemas.microsoft.com/office/powerpoint/2010/main" Requires="p14">
              <p:contentPart p14:bwMode="auto" r:id="rId804">
                <p14:nvContentPartPr>
                  <p14:cNvPr id="805" name="Ink 804">
                    <a:extLst>
                      <a:ext uri="{FF2B5EF4-FFF2-40B4-BE49-F238E27FC236}">
                        <a16:creationId xmlns:a16="http://schemas.microsoft.com/office/drawing/2014/main" id="{0B5714E3-9A46-4520-B671-DD39FB7AB338}"/>
                      </a:ext>
                    </a:extLst>
                  </p14:cNvPr>
                  <p14:cNvContentPartPr/>
                  <p14:nvPr/>
                </p14:nvContentPartPr>
                <p14:xfrm>
                  <a:off x="5456850" y="4266998"/>
                  <a:ext cx="87120" cy="257400"/>
                </p14:xfrm>
              </p:contentPart>
            </mc:Choice>
            <mc:Fallback>
              <p:pic>
                <p:nvPicPr>
                  <p:cNvPr id="805" name="Ink 804">
                    <a:extLst>
                      <a:ext uri="{FF2B5EF4-FFF2-40B4-BE49-F238E27FC236}">
                        <a16:creationId xmlns:a16="http://schemas.microsoft.com/office/drawing/2014/main" id="{0B5714E3-9A46-4520-B671-DD39FB7AB338}"/>
                      </a:ext>
                    </a:extLst>
                  </p:cNvPr>
                  <p:cNvPicPr/>
                  <p:nvPr/>
                </p:nvPicPr>
                <p:blipFill>
                  <a:blip r:embed="rId805"/>
                  <a:stretch>
                    <a:fillRect/>
                  </a:stretch>
                </p:blipFill>
                <p:spPr>
                  <a:xfrm>
                    <a:off x="5444817" y="4254947"/>
                    <a:ext cx="110705" cy="281019"/>
                  </a:xfrm>
                  <a:prstGeom prst="rect">
                    <a:avLst/>
                  </a:prstGeom>
                </p:spPr>
              </p:pic>
            </mc:Fallback>
          </mc:AlternateContent>
          <mc:AlternateContent xmlns:mc="http://schemas.openxmlformats.org/markup-compatibility/2006">
            <mc:Choice xmlns:p14="http://schemas.microsoft.com/office/powerpoint/2010/main" Requires="p14">
              <p:contentPart p14:bwMode="auto" r:id="rId806">
                <p14:nvContentPartPr>
                  <p14:cNvPr id="806" name="Ink 805">
                    <a:extLst>
                      <a:ext uri="{FF2B5EF4-FFF2-40B4-BE49-F238E27FC236}">
                        <a16:creationId xmlns:a16="http://schemas.microsoft.com/office/drawing/2014/main" id="{5F61C3CF-3126-484D-9F44-AE16DCA90082}"/>
                      </a:ext>
                    </a:extLst>
                  </p14:cNvPr>
                  <p14:cNvContentPartPr/>
                  <p14:nvPr/>
                </p14:nvContentPartPr>
                <p14:xfrm>
                  <a:off x="5101170" y="4233518"/>
                  <a:ext cx="117360" cy="306000"/>
                </p14:xfrm>
              </p:contentPart>
            </mc:Choice>
            <mc:Fallback>
              <p:pic>
                <p:nvPicPr>
                  <p:cNvPr id="806" name="Ink 805">
                    <a:extLst>
                      <a:ext uri="{FF2B5EF4-FFF2-40B4-BE49-F238E27FC236}">
                        <a16:creationId xmlns:a16="http://schemas.microsoft.com/office/drawing/2014/main" id="{5F61C3CF-3126-484D-9F44-AE16DCA90082}"/>
                      </a:ext>
                    </a:extLst>
                  </p:cNvPr>
                  <p:cNvPicPr/>
                  <p:nvPr/>
                </p:nvPicPr>
                <p:blipFill>
                  <a:blip r:embed="rId807"/>
                  <a:stretch>
                    <a:fillRect/>
                  </a:stretch>
                </p:blipFill>
                <p:spPr>
                  <a:xfrm>
                    <a:off x="5089145" y="4221490"/>
                    <a:ext cx="140928" cy="329575"/>
                  </a:xfrm>
                  <a:prstGeom prst="rect">
                    <a:avLst/>
                  </a:prstGeom>
                </p:spPr>
              </p:pic>
            </mc:Fallback>
          </mc:AlternateContent>
          <mc:AlternateContent xmlns:mc="http://schemas.openxmlformats.org/markup-compatibility/2006">
            <mc:Choice xmlns:p14="http://schemas.microsoft.com/office/powerpoint/2010/main" Requires="p14">
              <p:contentPart p14:bwMode="auto" r:id="rId808">
                <p14:nvContentPartPr>
                  <p14:cNvPr id="808" name="Ink 807">
                    <a:extLst>
                      <a:ext uri="{FF2B5EF4-FFF2-40B4-BE49-F238E27FC236}">
                        <a16:creationId xmlns:a16="http://schemas.microsoft.com/office/drawing/2014/main" id="{148719BA-E097-441E-A376-87E0A7D27D5A}"/>
                      </a:ext>
                    </a:extLst>
                  </p14:cNvPr>
                  <p14:cNvContentPartPr/>
                  <p14:nvPr/>
                </p14:nvContentPartPr>
                <p14:xfrm>
                  <a:off x="5549730" y="4236758"/>
                  <a:ext cx="80640" cy="9720"/>
                </p14:xfrm>
              </p:contentPart>
            </mc:Choice>
            <mc:Fallback>
              <p:pic>
                <p:nvPicPr>
                  <p:cNvPr id="808" name="Ink 807">
                    <a:extLst>
                      <a:ext uri="{FF2B5EF4-FFF2-40B4-BE49-F238E27FC236}">
                        <a16:creationId xmlns:a16="http://schemas.microsoft.com/office/drawing/2014/main" id="{148719BA-E097-441E-A376-87E0A7D27D5A}"/>
                      </a:ext>
                    </a:extLst>
                  </p:cNvPr>
                  <p:cNvPicPr/>
                  <p:nvPr/>
                </p:nvPicPr>
                <p:blipFill>
                  <a:blip r:embed="rId809"/>
                  <a:stretch>
                    <a:fillRect/>
                  </a:stretch>
                </p:blipFill>
                <p:spPr>
                  <a:xfrm>
                    <a:off x="5538141" y="4225649"/>
                    <a:ext cx="104301" cy="32400"/>
                  </a:xfrm>
                  <a:prstGeom prst="rect">
                    <a:avLst/>
                  </a:prstGeom>
                </p:spPr>
              </p:pic>
            </mc:Fallback>
          </mc:AlternateContent>
          <mc:AlternateContent xmlns:mc="http://schemas.openxmlformats.org/markup-compatibility/2006">
            <mc:Choice xmlns:p14="http://schemas.microsoft.com/office/powerpoint/2010/main" Requires="p14">
              <p:contentPart p14:bwMode="auto" r:id="rId810">
                <p14:nvContentPartPr>
                  <p14:cNvPr id="809" name="Ink 808">
                    <a:extLst>
                      <a:ext uri="{FF2B5EF4-FFF2-40B4-BE49-F238E27FC236}">
                        <a16:creationId xmlns:a16="http://schemas.microsoft.com/office/drawing/2014/main" id="{EEAB3184-DC22-42A0-8158-641E2E59A7D2}"/>
                      </a:ext>
                    </a:extLst>
                  </p14:cNvPr>
                  <p14:cNvContentPartPr/>
                  <p14:nvPr/>
                </p14:nvContentPartPr>
                <p14:xfrm>
                  <a:off x="5689770" y="4164758"/>
                  <a:ext cx="6120" cy="129960"/>
                </p14:xfrm>
              </p:contentPart>
            </mc:Choice>
            <mc:Fallback>
              <p:pic>
                <p:nvPicPr>
                  <p:cNvPr id="809" name="Ink 808">
                    <a:extLst>
                      <a:ext uri="{FF2B5EF4-FFF2-40B4-BE49-F238E27FC236}">
                        <a16:creationId xmlns:a16="http://schemas.microsoft.com/office/drawing/2014/main" id="{EEAB3184-DC22-42A0-8158-641E2E59A7D2}"/>
                      </a:ext>
                    </a:extLst>
                  </p:cNvPr>
                  <p:cNvPicPr/>
                  <p:nvPr/>
                </p:nvPicPr>
                <p:blipFill>
                  <a:blip r:embed="rId811"/>
                  <a:stretch>
                    <a:fillRect/>
                  </a:stretch>
                </p:blipFill>
                <p:spPr>
                  <a:xfrm>
                    <a:off x="5678001" y="4152725"/>
                    <a:ext cx="29188" cy="153545"/>
                  </a:xfrm>
                  <a:prstGeom prst="rect">
                    <a:avLst/>
                  </a:prstGeom>
                </p:spPr>
              </p:pic>
            </mc:Fallback>
          </mc:AlternateContent>
          <mc:AlternateContent xmlns:mc="http://schemas.openxmlformats.org/markup-compatibility/2006">
            <mc:Choice xmlns:p14="http://schemas.microsoft.com/office/powerpoint/2010/main" Requires="p14">
              <p:contentPart p14:bwMode="auto" r:id="rId812">
                <p14:nvContentPartPr>
                  <p14:cNvPr id="810" name="Ink 809">
                    <a:extLst>
                      <a:ext uri="{FF2B5EF4-FFF2-40B4-BE49-F238E27FC236}">
                        <a16:creationId xmlns:a16="http://schemas.microsoft.com/office/drawing/2014/main" id="{98166CA8-B2B4-4D09-9EE1-AEA9E08EE38D}"/>
                      </a:ext>
                    </a:extLst>
                  </p14:cNvPr>
                  <p14:cNvContentPartPr/>
                  <p14:nvPr/>
                </p14:nvContentPartPr>
                <p14:xfrm>
                  <a:off x="5753130" y="4200758"/>
                  <a:ext cx="17280" cy="99360"/>
                </p14:xfrm>
              </p:contentPart>
            </mc:Choice>
            <mc:Fallback>
              <p:pic>
                <p:nvPicPr>
                  <p:cNvPr id="810" name="Ink 809">
                    <a:extLst>
                      <a:ext uri="{FF2B5EF4-FFF2-40B4-BE49-F238E27FC236}">
                        <a16:creationId xmlns:a16="http://schemas.microsoft.com/office/drawing/2014/main" id="{98166CA8-B2B4-4D09-9EE1-AEA9E08EE38D}"/>
                      </a:ext>
                    </a:extLst>
                  </p:cNvPr>
                  <p:cNvPicPr/>
                  <p:nvPr/>
                </p:nvPicPr>
                <p:blipFill>
                  <a:blip r:embed="rId813"/>
                  <a:stretch>
                    <a:fillRect/>
                  </a:stretch>
                </p:blipFill>
                <p:spPr>
                  <a:xfrm>
                    <a:off x="5741130" y="4188758"/>
                    <a:ext cx="40800" cy="122880"/>
                  </a:xfrm>
                  <a:prstGeom prst="rect">
                    <a:avLst/>
                  </a:prstGeom>
                </p:spPr>
              </p:pic>
            </mc:Fallback>
          </mc:AlternateContent>
          <mc:AlternateContent xmlns:mc="http://schemas.openxmlformats.org/markup-compatibility/2006">
            <mc:Choice xmlns:p14="http://schemas.microsoft.com/office/powerpoint/2010/main" Requires="p14">
              <p:contentPart p14:bwMode="auto" r:id="rId814">
                <p14:nvContentPartPr>
                  <p14:cNvPr id="811" name="Ink 810">
                    <a:extLst>
                      <a:ext uri="{FF2B5EF4-FFF2-40B4-BE49-F238E27FC236}">
                        <a16:creationId xmlns:a16="http://schemas.microsoft.com/office/drawing/2014/main" id="{149E7308-5236-435B-97AD-40874200CDE3}"/>
                      </a:ext>
                    </a:extLst>
                  </p14:cNvPr>
                  <p14:cNvContentPartPr/>
                  <p14:nvPr/>
                </p14:nvContentPartPr>
                <p14:xfrm>
                  <a:off x="5825850" y="4151078"/>
                  <a:ext cx="28800" cy="139320"/>
                </p14:xfrm>
              </p:contentPart>
            </mc:Choice>
            <mc:Fallback>
              <p:pic>
                <p:nvPicPr>
                  <p:cNvPr id="811" name="Ink 810">
                    <a:extLst>
                      <a:ext uri="{FF2B5EF4-FFF2-40B4-BE49-F238E27FC236}">
                        <a16:creationId xmlns:a16="http://schemas.microsoft.com/office/drawing/2014/main" id="{149E7308-5236-435B-97AD-40874200CDE3}"/>
                      </a:ext>
                    </a:extLst>
                  </p:cNvPr>
                  <p:cNvPicPr/>
                  <p:nvPr/>
                </p:nvPicPr>
                <p:blipFill>
                  <a:blip r:embed="rId815"/>
                  <a:stretch>
                    <a:fillRect/>
                  </a:stretch>
                </p:blipFill>
                <p:spPr>
                  <a:xfrm>
                    <a:off x="5813850" y="4139026"/>
                    <a:ext cx="52320" cy="162942"/>
                  </a:xfrm>
                  <a:prstGeom prst="rect">
                    <a:avLst/>
                  </a:prstGeom>
                </p:spPr>
              </p:pic>
            </mc:Fallback>
          </mc:AlternateContent>
          <mc:AlternateContent xmlns:mc="http://schemas.openxmlformats.org/markup-compatibility/2006">
            <mc:Choice xmlns:p14="http://schemas.microsoft.com/office/powerpoint/2010/main" Requires="p14">
              <p:contentPart p14:bwMode="auto" r:id="rId816">
                <p14:nvContentPartPr>
                  <p14:cNvPr id="812" name="Ink 811">
                    <a:extLst>
                      <a:ext uri="{FF2B5EF4-FFF2-40B4-BE49-F238E27FC236}">
                        <a16:creationId xmlns:a16="http://schemas.microsoft.com/office/drawing/2014/main" id="{D2B288C6-20C8-4227-AAF0-65FDED7EB125}"/>
                      </a:ext>
                    </a:extLst>
                  </p14:cNvPr>
                  <p14:cNvContentPartPr/>
                  <p14:nvPr/>
                </p14:nvContentPartPr>
                <p14:xfrm>
                  <a:off x="5905770" y="4216598"/>
                  <a:ext cx="78840" cy="6480"/>
                </p14:xfrm>
              </p:contentPart>
            </mc:Choice>
            <mc:Fallback>
              <p:pic>
                <p:nvPicPr>
                  <p:cNvPr id="812" name="Ink 811">
                    <a:extLst>
                      <a:ext uri="{FF2B5EF4-FFF2-40B4-BE49-F238E27FC236}">
                        <a16:creationId xmlns:a16="http://schemas.microsoft.com/office/drawing/2014/main" id="{D2B288C6-20C8-4227-AAF0-65FDED7EB125}"/>
                      </a:ext>
                    </a:extLst>
                  </p:cNvPr>
                  <p:cNvPicPr/>
                  <p:nvPr/>
                </p:nvPicPr>
                <p:blipFill>
                  <a:blip r:embed="rId817"/>
                  <a:stretch>
                    <a:fillRect/>
                  </a:stretch>
                </p:blipFill>
                <p:spPr>
                  <a:xfrm>
                    <a:off x="5894232" y="4205027"/>
                    <a:ext cx="102396" cy="29160"/>
                  </a:xfrm>
                  <a:prstGeom prst="rect">
                    <a:avLst/>
                  </a:prstGeom>
                </p:spPr>
              </p:pic>
            </mc:Fallback>
          </mc:AlternateContent>
          <mc:AlternateContent xmlns:mc="http://schemas.openxmlformats.org/markup-compatibility/2006">
            <mc:Choice xmlns:p14="http://schemas.microsoft.com/office/powerpoint/2010/main" Requires="p14">
              <p:contentPart p14:bwMode="auto" r:id="rId818">
                <p14:nvContentPartPr>
                  <p14:cNvPr id="813" name="Ink 812">
                    <a:extLst>
                      <a:ext uri="{FF2B5EF4-FFF2-40B4-BE49-F238E27FC236}">
                        <a16:creationId xmlns:a16="http://schemas.microsoft.com/office/drawing/2014/main" id="{57478384-4819-4B4E-B973-DD7E9125FD6C}"/>
                      </a:ext>
                    </a:extLst>
                  </p14:cNvPr>
                  <p14:cNvContentPartPr/>
                  <p14:nvPr/>
                </p14:nvContentPartPr>
                <p14:xfrm>
                  <a:off x="5940690" y="4164758"/>
                  <a:ext cx="101160" cy="104400"/>
                </p14:xfrm>
              </p:contentPart>
            </mc:Choice>
            <mc:Fallback>
              <p:pic>
                <p:nvPicPr>
                  <p:cNvPr id="813" name="Ink 812">
                    <a:extLst>
                      <a:ext uri="{FF2B5EF4-FFF2-40B4-BE49-F238E27FC236}">
                        <a16:creationId xmlns:a16="http://schemas.microsoft.com/office/drawing/2014/main" id="{57478384-4819-4B4E-B973-DD7E9125FD6C}"/>
                      </a:ext>
                    </a:extLst>
                  </p:cNvPr>
                  <p:cNvPicPr/>
                  <p:nvPr/>
                </p:nvPicPr>
                <p:blipFill>
                  <a:blip r:embed="rId819"/>
                  <a:stretch>
                    <a:fillRect/>
                  </a:stretch>
                </p:blipFill>
                <p:spPr>
                  <a:xfrm>
                    <a:off x="5928647" y="4152730"/>
                    <a:ext cx="124764" cy="127974"/>
                  </a:xfrm>
                  <a:prstGeom prst="rect">
                    <a:avLst/>
                  </a:prstGeom>
                </p:spPr>
              </p:pic>
            </mc:Fallback>
          </mc:AlternateContent>
          <mc:AlternateContent xmlns:mc="http://schemas.openxmlformats.org/markup-compatibility/2006">
            <mc:Choice xmlns:p14="http://schemas.microsoft.com/office/powerpoint/2010/main" Requires="p14">
              <p:contentPart p14:bwMode="auto" r:id="rId820">
                <p14:nvContentPartPr>
                  <p14:cNvPr id="815" name="Ink 814">
                    <a:extLst>
                      <a:ext uri="{FF2B5EF4-FFF2-40B4-BE49-F238E27FC236}">
                        <a16:creationId xmlns:a16="http://schemas.microsoft.com/office/drawing/2014/main" id="{FA1E69C6-F988-425A-B875-0CBE2DBAB657}"/>
                      </a:ext>
                    </a:extLst>
                  </p14:cNvPr>
                  <p14:cNvContentPartPr/>
                  <p14:nvPr/>
                </p14:nvContentPartPr>
                <p14:xfrm>
                  <a:off x="6117090" y="4294718"/>
                  <a:ext cx="25560" cy="199080"/>
                </p14:xfrm>
              </p:contentPart>
            </mc:Choice>
            <mc:Fallback>
              <p:pic>
                <p:nvPicPr>
                  <p:cNvPr id="815" name="Ink 814">
                    <a:extLst>
                      <a:ext uri="{FF2B5EF4-FFF2-40B4-BE49-F238E27FC236}">
                        <a16:creationId xmlns:a16="http://schemas.microsoft.com/office/drawing/2014/main" id="{FA1E69C6-F988-425A-B875-0CBE2DBAB657}"/>
                      </a:ext>
                    </a:extLst>
                  </p:cNvPr>
                  <p:cNvPicPr/>
                  <p:nvPr/>
                </p:nvPicPr>
                <p:blipFill>
                  <a:blip r:embed="rId821"/>
                  <a:stretch>
                    <a:fillRect/>
                  </a:stretch>
                </p:blipFill>
                <p:spPr>
                  <a:xfrm>
                    <a:off x="6105033" y="4283177"/>
                    <a:ext cx="49191" cy="222643"/>
                  </a:xfrm>
                  <a:prstGeom prst="rect">
                    <a:avLst/>
                  </a:prstGeom>
                </p:spPr>
              </p:pic>
            </mc:Fallback>
          </mc:AlternateContent>
          <mc:AlternateContent xmlns:mc="http://schemas.openxmlformats.org/markup-compatibility/2006">
            <mc:Choice xmlns:p14="http://schemas.microsoft.com/office/powerpoint/2010/main" Requires="p14">
              <p:contentPart p14:bwMode="auto" r:id="rId822">
                <p14:nvContentPartPr>
                  <p14:cNvPr id="816" name="Ink 815">
                    <a:extLst>
                      <a:ext uri="{FF2B5EF4-FFF2-40B4-BE49-F238E27FC236}">
                        <a16:creationId xmlns:a16="http://schemas.microsoft.com/office/drawing/2014/main" id="{9787FFC1-B494-458C-A5EB-2ADB9396993A}"/>
                      </a:ext>
                    </a:extLst>
                  </p14:cNvPr>
                  <p14:cNvContentPartPr/>
                  <p14:nvPr/>
                </p14:nvContentPartPr>
                <p14:xfrm>
                  <a:off x="6206730" y="4357358"/>
                  <a:ext cx="123120" cy="116280"/>
                </p14:xfrm>
              </p:contentPart>
            </mc:Choice>
            <mc:Fallback>
              <p:pic>
                <p:nvPicPr>
                  <p:cNvPr id="816" name="Ink 815">
                    <a:extLst>
                      <a:ext uri="{FF2B5EF4-FFF2-40B4-BE49-F238E27FC236}">
                        <a16:creationId xmlns:a16="http://schemas.microsoft.com/office/drawing/2014/main" id="{9787FFC1-B494-458C-A5EB-2ADB9396993A}"/>
                      </a:ext>
                    </a:extLst>
                  </p:cNvPr>
                  <p:cNvPicPr/>
                  <p:nvPr/>
                </p:nvPicPr>
                <p:blipFill>
                  <a:blip r:embed="rId823"/>
                  <a:stretch>
                    <a:fillRect/>
                  </a:stretch>
                </p:blipFill>
                <p:spPr>
                  <a:xfrm>
                    <a:off x="6195187" y="4345346"/>
                    <a:ext cx="146686" cy="139824"/>
                  </a:xfrm>
                  <a:prstGeom prst="rect">
                    <a:avLst/>
                  </a:prstGeom>
                </p:spPr>
              </p:pic>
            </mc:Fallback>
          </mc:AlternateContent>
          <mc:AlternateContent xmlns:mc="http://schemas.openxmlformats.org/markup-compatibility/2006">
            <mc:Choice xmlns:p14="http://schemas.microsoft.com/office/powerpoint/2010/main" Requires="p14">
              <p:contentPart p14:bwMode="auto" r:id="rId824">
                <p14:nvContentPartPr>
                  <p14:cNvPr id="818" name="Ink 817">
                    <a:extLst>
                      <a:ext uri="{FF2B5EF4-FFF2-40B4-BE49-F238E27FC236}">
                        <a16:creationId xmlns:a16="http://schemas.microsoft.com/office/drawing/2014/main" id="{E9F58FAD-45E5-42F5-B487-6924553D34BA}"/>
                      </a:ext>
                    </a:extLst>
                  </p14:cNvPr>
                  <p14:cNvContentPartPr/>
                  <p14:nvPr/>
                </p14:nvContentPartPr>
                <p14:xfrm>
                  <a:off x="6430290" y="4289318"/>
                  <a:ext cx="124920" cy="173520"/>
                </p14:xfrm>
              </p:contentPart>
            </mc:Choice>
            <mc:Fallback>
              <p:pic>
                <p:nvPicPr>
                  <p:cNvPr id="818" name="Ink 817">
                    <a:extLst>
                      <a:ext uri="{FF2B5EF4-FFF2-40B4-BE49-F238E27FC236}">
                        <a16:creationId xmlns:a16="http://schemas.microsoft.com/office/drawing/2014/main" id="{E9F58FAD-45E5-42F5-B487-6924553D34BA}"/>
                      </a:ext>
                    </a:extLst>
                  </p:cNvPr>
                  <p:cNvPicPr/>
                  <p:nvPr/>
                </p:nvPicPr>
                <p:blipFill>
                  <a:blip r:embed="rId825"/>
                  <a:stretch>
                    <a:fillRect/>
                  </a:stretch>
                </p:blipFill>
                <p:spPr>
                  <a:xfrm>
                    <a:off x="6418232" y="4277268"/>
                    <a:ext cx="148554" cy="197138"/>
                  </a:xfrm>
                  <a:prstGeom prst="rect">
                    <a:avLst/>
                  </a:prstGeom>
                </p:spPr>
              </p:pic>
            </mc:Fallback>
          </mc:AlternateContent>
        </p:grpSp>
        <mc:AlternateContent xmlns:mc="http://schemas.openxmlformats.org/markup-compatibility/2006">
          <mc:Choice xmlns:p14="http://schemas.microsoft.com/office/powerpoint/2010/main" Requires="p14">
            <p:contentPart p14:bwMode="auto" r:id="rId826">
              <p14:nvContentPartPr>
                <p14:cNvPr id="819" name="Ink 818">
                  <a:extLst>
                    <a:ext uri="{FF2B5EF4-FFF2-40B4-BE49-F238E27FC236}">
                      <a16:creationId xmlns:a16="http://schemas.microsoft.com/office/drawing/2014/main" id="{B35FA5FF-FE7C-440F-A103-D56072C2828A}"/>
                    </a:ext>
                  </a:extLst>
                </p14:cNvPr>
                <p14:cNvContentPartPr/>
                <p14:nvPr/>
              </p14:nvContentPartPr>
              <p14:xfrm>
                <a:off x="6692010" y="4476878"/>
                <a:ext cx="39600" cy="83160"/>
              </p14:xfrm>
            </p:contentPart>
          </mc:Choice>
          <mc:Fallback>
            <p:pic>
              <p:nvPicPr>
                <p:cNvPr id="819" name="Ink 818">
                  <a:extLst>
                    <a:ext uri="{FF2B5EF4-FFF2-40B4-BE49-F238E27FC236}">
                      <a16:creationId xmlns:a16="http://schemas.microsoft.com/office/drawing/2014/main" id="{B35FA5FF-FE7C-440F-A103-D56072C2828A}"/>
                    </a:ext>
                  </a:extLst>
                </p:cNvPr>
                <p:cNvPicPr/>
                <p:nvPr/>
              </p:nvPicPr>
              <p:blipFill>
                <a:blip r:embed="rId827"/>
                <a:stretch>
                  <a:fillRect/>
                </a:stretch>
              </p:blipFill>
              <p:spPr>
                <a:xfrm>
                  <a:off x="6680082" y="4465341"/>
                  <a:ext cx="62978" cy="106714"/>
                </a:xfrm>
                <a:prstGeom prst="rect">
                  <a:avLst/>
                </a:prstGeom>
              </p:spPr>
            </p:pic>
          </mc:Fallback>
        </mc:AlternateContent>
        <p:grpSp>
          <p:nvGrpSpPr>
            <p:cNvPr id="831" name="Group 830">
              <a:extLst>
                <a:ext uri="{FF2B5EF4-FFF2-40B4-BE49-F238E27FC236}">
                  <a16:creationId xmlns:a16="http://schemas.microsoft.com/office/drawing/2014/main" id="{E1EE72FE-A99F-40B8-A87B-3D92117DB853}"/>
                </a:ext>
              </a:extLst>
            </p:cNvPr>
            <p:cNvGrpSpPr/>
            <p:nvPr/>
          </p:nvGrpSpPr>
          <p:grpSpPr>
            <a:xfrm>
              <a:off x="7102428" y="4205239"/>
              <a:ext cx="458640" cy="315000"/>
              <a:chOff x="7102428" y="4205239"/>
              <a:chExt cx="458640" cy="315000"/>
            </a:xfrm>
          </p:grpSpPr>
          <mc:AlternateContent xmlns:mc="http://schemas.openxmlformats.org/markup-compatibility/2006">
            <mc:Choice xmlns:p14="http://schemas.microsoft.com/office/powerpoint/2010/main" Requires="p14">
              <p:contentPart p14:bwMode="auto" r:id="rId828">
                <p14:nvContentPartPr>
                  <p14:cNvPr id="821" name="Ink 820">
                    <a:extLst>
                      <a:ext uri="{FF2B5EF4-FFF2-40B4-BE49-F238E27FC236}">
                        <a16:creationId xmlns:a16="http://schemas.microsoft.com/office/drawing/2014/main" id="{A48F3931-D1EC-4DFD-9B9C-7CF712D1DDEB}"/>
                      </a:ext>
                    </a:extLst>
                  </p14:cNvPr>
                  <p14:cNvContentPartPr/>
                  <p14:nvPr/>
                </p14:nvContentPartPr>
                <p14:xfrm>
                  <a:off x="7223028" y="4353199"/>
                  <a:ext cx="152640" cy="114840"/>
                </p14:xfrm>
              </p:contentPart>
            </mc:Choice>
            <mc:Fallback>
              <p:pic>
                <p:nvPicPr>
                  <p:cNvPr id="821" name="Ink 820">
                    <a:extLst>
                      <a:ext uri="{FF2B5EF4-FFF2-40B4-BE49-F238E27FC236}">
                        <a16:creationId xmlns:a16="http://schemas.microsoft.com/office/drawing/2014/main" id="{A48F3931-D1EC-4DFD-9B9C-7CF712D1DDEB}"/>
                      </a:ext>
                    </a:extLst>
                  </p:cNvPr>
                  <p:cNvPicPr/>
                  <p:nvPr/>
                </p:nvPicPr>
                <p:blipFill>
                  <a:blip r:embed="rId829"/>
                  <a:stretch>
                    <a:fillRect/>
                  </a:stretch>
                </p:blipFill>
                <p:spPr>
                  <a:xfrm>
                    <a:off x="7210990" y="4341667"/>
                    <a:ext cx="176234" cy="138385"/>
                  </a:xfrm>
                  <a:prstGeom prst="rect">
                    <a:avLst/>
                  </a:prstGeom>
                </p:spPr>
              </p:pic>
            </mc:Fallback>
          </mc:AlternateContent>
          <mc:AlternateContent xmlns:mc="http://schemas.openxmlformats.org/markup-compatibility/2006">
            <mc:Choice xmlns:p14="http://schemas.microsoft.com/office/powerpoint/2010/main" Requires="p14">
              <p:contentPart p14:bwMode="auto" r:id="rId830">
                <p14:nvContentPartPr>
                  <p14:cNvPr id="822" name="Ink 821">
                    <a:extLst>
                      <a:ext uri="{FF2B5EF4-FFF2-40B4-BE49-F238E27FC236}">
                        <a16:creationId xmlns:a16="http://schemas.microsoft.com/office/drawing/2014/main" id="{396283E1-3D10-47F9-B938-BE1B86821043}"/>
                      </a:ext>
                    </a:extLst>
                  </p14:cNvPr>
                  <p14:cNvContentPartPr/>
                  <p14:nvPr/>
                </p14:nvContentPartPr>
                <p14:xfrm>
                  <a:off x="7268028" y="4306759"/>
                  <a:ext cx="73440" cy="154080"/>
                </p14:xfrm>
              </p:contentPart>
            </mc:Choice>
            <mc:Fallback>
              <p:pic>
                <p:nvPicPr>
                  <p:cNvPr id="822" name="Ink 821">
                    <a:extLst>
                      <a:ext uri="{FF2B5EF4-FFF2-40B4-BE49-F238E27FC236}">
                        <a16:creationId xmlns:a16="http://schemas.microsoft.com/office/drawing/2014/main" id="{396283E1-3D10-47F9-B938-BE1B86821043}"/>
                      </a:ext>
                    </a:extLst>
                  </p:cNvPr>
                  <p:cNvPicPr/>
                  <p:nvPr/>
                </p:nvPicPr>
                <p:blipFill>
                  <a:blip r:embed="rId831"/>
                  <a:stretch>
                    <a:fillRect/>
                  </a:stretch>
                </p:blipFill>
                <p:spPr>
                  <a:xfrm>
                    <a:off x="7256028" y="4294721"/>
                    <a:ext cx="96960" cy="177674"/>
                  </a:xfrm>
                  <a:prstGeom prst="rect">
                    <a:avLst/>
                  </a:prstGeom>
                </p:spPr>
              </p:pic>
            </mc:Fallback>
          </mc:AlternateContent>
          <mc:AlternateContent xmlns:mc="http://schemas.openxmlformats.org/markup-compatibility/2006">
            <mc:Choice xmlns:p14="http://schemas.microsoft.com/office/powerpoint/2010/main" Requires="p14">
              <p:contentPart p14:bwMode="auto" r:id="rId832">
                <p14:nvContentPartPr>
                  <p14:cNvPr id="823" name="Ink 822">
                    <a:extLst>
                      <a:ext uri="{FF2B5EF4-FFF2-40B4-BE49-F238E27FC236}">
                        <a16:creationId xmlns:a16="http://schemas.microsoft.com/office/drawing/2014/main" id="{C4FA031B-91DB-4876-AC47-D780CDAE6208}"/>
                      </a:ext>
                    </a:extLst>
                  </p14:cNvPr>
                  <p14:cNvContentPartPr/>
                  <p14:nvPr/>
                </p14:nvContentPartPr>
                <p14:xfrm>
                  <a:off x="7414548" y="4405039"/>
                  <a:ext cx="75600" cy="104400"/>
                </p14:xfrm>
              </p:contentPart>
            </mc:Choice>
            <mc:Fallback>
              <p:pic>
                <p:nvPicPr>
                  <p:cNvPr id="823" name="Ink 822">
                    <a:extLst>
                      <a:ext uri="{FF2B5EF4-FFF2-40B4-BE49-F238E27FC236}">
                        <a16:creationId xmlns:a16="http://schemas.microsoft.com/office/drawing/2014/main" id="{C4FA031B-91DB-4876-AC47-D780CDAE6208}"/>
                      </a:ext>
                    </a:extLst>
                  </p:cNvPr>
                  <p:cNvPicPr/>
                  <p:nvPr/>
                </p:nvPicPr>
                <p:blipFill>
                  <a:blip r:embed="rId833"/>
                  <a:stretch>
                    <a:fillRect/>
                  </a:stretch>
                </p:blipFill>
                <p:spPr>
                  <a:xfrm>
                    <a:off x="7403064" y="4393011"/>
                    <a:ext cx="99046" cy="127974"/>
                  </a:xfrm>
                  <a:prstGeom prst="rect">
                    <a:avLst/>
                  </a:prstGeom>
                </p:spPr>
              </p:pic>
            </mc:Fallback>
          </mc:AlternateContent>
          <mc:AlternateContent xmlns:mc="http://schemas.openxmlformats.org/markup-compatibility/2006">
            <mc:Choice xmlns:p14="http://schemas.microsoft.com/office/powerpoint/2010/main" Requires="p14">
              <p:contentPart p14:bwMode="auto" r:id="rId834">
                <p14:nvContentPartPr>
                  <p14:cNvPr id="824" name="Ink 823">
                    <a:extLst>
                      <a:ext uri="{FF2B5EF4-FFF2-40B4-BE49-F238E27FC236}">
                        <a16:creationId xmlns:a16="http://schemas.microsoft.com/office/drawing/2014/main" id="{E444EA59-2521-4A12-B834-6916C5B5B4BE}"/>
                      </a:ext>
                    </a:extLst>
                  </p14:cNvPr>
                  <p14:cNvContentPartPr/>
                  <p14:nvPr/>
                </p14:nvContentPartPr>
                <p14:xfrm>
                  <a:off x="7493748" y="4234399"/>
                  <a:ext cx="67320" cy="248040"/>
                </p14:xfrm>
              </p:contentPart>
            </mc:Choice>
            <mc:Fallback>
              <p:pic>
                <p:nvPicPr>
                  <p:cNvPr id="824" name="Ink 823">
                    <a:extLst>
                      <a:ext uri="{FF2B5EF4-FFF2-40B4-BE49-F238E27FC236}">
                        <a16:creationId xmlns:a16="http://schemas.microsoft.com/office/drawing/2014/main" id="{E444EA59-2521-4A12-B834-6916C5B5B4BE}"/>
                      </a:ext>
                    </a:extLst>
                  </p:cNvPr>
                  <p:cNvPicPr/>
                  <p:nvPr/>
                </p:nvPicPr>
                <p:blipFill>
                  <a:blip r:embed="rId835"/>
                  <a:stretch>
                    <a:fillRect/>
                  </a:stretch>
                </p:blipFill>
                <p:spPr>
                  <a:xfrm>
                    <a:off x="7481727" y="4222358"/>
                    <a:ext cx="90882" cy="271640"/>
                  </a:xfrm>
                  <a:prstGeom prst="rect">
                    <a:avLst/>
                  </a:prstGeom>
                </p:spPr>
              </p:pic>
            </mc:Fallback>
          </mc:AlternateContent>
          <mc:AlternateContent xmlns:mc="http://schemas.openxmlformats.org/markup-compatibility/2006">
            <mc:Choice xmlns:p14="http://schemas.microsoft.com/office/powerpoint/2010/main" Requires="p14">
              <p:contentPart p14:bwMode="auto" r:id="rId836">
                <p14:nvContentPartPr>
                  <p14:cNvPr id="825" name="Ink 824">
                    <a:extLst>
                      <a:ext uri="{FF2B5EF4-FFF2-40B4-BE49-F238E27FC236}">
                        <a16:creationId xmlns:a16="http://schemas.microsoft.com/office/drawing/2014/main" id="{1768D971-4998-4286-B84A-0D228C36DE87}"/>
                      </a:ext>
                    </a:extLst>
                  </p14:cNvPr>
                  <p14:cNvContentPartPr/>
                  <p14:nvPr/>
                </p14:nvContentPartPr>
                <p14:xfrm>
                  <a:off x="7102428" y="4205239"/>
                  <a:ext cx="122400" cy="315000"/>
                </p14:xfrm>
              </p:contentPart>
            </mc:Choice>
            <mc:Fallback>
              <p:pic>
                <p:nvPicPr>
                  <p:cNvPr id="825" name="Ink 824">
                    <a:extLst>
                      <a:ext uri="{FF2B5EF4-FFF2-40B4-BE49-F238E27FC236}">
                        <a16:creationId xmlns:a16="http://schemas.microsoft.com/office/drawing/2014/main" id="{1768D971-4998-4286-B84A-0D228C36DE87}"/>
                      </a:ext>
                    </a:extLst>
                  </p:cNvPr>
                  <p:cNvPicPr/>
                  <p:nvPr/>
                </p:nvPicPr>
                <p:blipFill>
                  <a:blip r:embed="rId837"/>
                  <a:stretch>
                    <a:fillRect/>
                  </a:stretch>
                </p:blipFill>
                <p:spPr>
                  <a:xfrm>
                    <a:off x="7090381" y="4193679"/>
                    <a:ext cx="146013" cy="338601"/>
                  </a:xfrm>
                  <a:prstGeom prst="rect">
                    <a:avLst/>
                  </a:prstGeom>
                </p:spPr>
              </p:pic>
            </mc:Fallback>
          </mc:AlternateContent>
        </p:grpSp>
        <p:grpSp>
          <p:nvGrpSpPr>
            <p:cNvPr id="849" name="Group 848">
              <a:extLst>
                <a:ext uri="{FF2B5EF4-FFF2-40B4-BE49-F238E27FC236}">
                  <a16:creationId xmlns:a16="http://schemas.microsoft.com/office/drawing/2014/main" id="{536108C3-0A54-4736-9D29-CEEF9F424F99}"/>
                </a:ext>
              </a:extLst>
            </p:cNvPr>
            <p:cNvGrpSpPr/>
            <p:nvPr/>
          </p:nvGrpSpPr>
          <p:grpSpPr>
            <a:xfrm>
              <a:off x="7787148" y="4088599"/>
              <a:ext cx="1139760" cy="465840"/>
              <a:chOff x="7787148" y="4088599"/>
              <a:chExt cx="1139760" cy="465840"/>
            </a:xfrm>
          </p:grpSpPr>
          <mc:AlternateContent xmlns:mc="http://schemas.openxmlformats.org/markup-compatibility/2006">
            <mc:Choice xmlns:p14="http://schemas.microsoft.com/office/powerpoint/2010/main" Requires="p14">
              <p:contentPart p14:bwMode="auto" r:id="rId838">
                <p14:nvContentPartPr>
                  <p14:cNvPr id="826" name="Ink 825">
                    <a:extLst>
                      <a:ext uri="{FF2B5EF4-FFF2-40B4-BE49-F238E27FC236}">
                        <a16:creationId xmlns:a16="http://schemas.microsoft.com/office/drawing/2014/main" id="{8E092C86-11D7-42D8-89F5-535382E5E1AF}"/>
                      </a:ext>
                    </a:extLst>
                  </p14:cNvPr>
                  <p14:cNvContentPartPr/>
                  <p14:nvPr/>
                </p14:nvContentPartPr>
                <p14:xfrm>
                  <a:off x="7787148" y="4215679"/>
                  <a:ext cx="75600" cy="2520"/>
                </p14:xfrm>
              </p:contentPart>
            </mc:Choice>
            <mc:Fallback>
              <p:pic>
                <p:nvPicPr>
                  <p:cNvPr id="826" name="Ink 825">
                    <a:extLst>
                      <a:ext uri="{FF2B5EF4-FFF2-40B4-BE49-F238E27FC236}">
                        <a16:creationId xmlns:a16="http://schemas.microsoft.com/office/drawing/2014/main" id="{8E092C86-11D7-42D8-89F5-535382E5E1AF}"/>
                      </a:ext>
                    </a:extLst>
                  </p:cNvPr>
                  <p:cNvPicPr/>
                  <p:nvPr/>
                </p:nvPicPr>
                <p:blipFill>
                  <a:blip r:embed="rId839"/>
                  <a:stretch>
                    <a:fillRect/>
                  </a:stretch>
                </p:blipFill>
                <p:spPr>
                  <a:xfrm>
                    <a:off x="7775110" y="4203583"/>
                    <a:ext cx="99195" cy="27216"/>
                  </a:xfrm>
                  <a:prstGeom prst="rect">
                    <a:avLst/>
                  </a:prstGeom>
                </p:spPr>
              </p:pic>
            </mc:Fallback>
          </mc:AlternateContent>
          <mc:AlternateContent xmlns:mc="http://schemas.openxmlformats.org/markup-compatibility/2006">
            <mc:Choice xmlns:p14="http://schemas.microsoft.com/office/powerpoint/2010/main" Requires="p14">
              <p:contentPart p14:bwMode="auto" r:id="rId840">
                <p14:nvContentPartPr>
                  <p14:cNvPr id="827" name="Ink 826">
                    <a:extLst>
                      <a:ext uri="{FF2B5EF4-FFF2-40B4-BE49-F238E27FC236}">
                        <a16:creationId xmlns:a16="http://schemas.microsoft.com/office/drawing/2014/main" id="{30A9F4AC-8529-46E3-807E-01FDC8C83EF4}"/>
                      </a:ext>
                    </a:extLst>
                  </p14:cNvPr>
                  <p14:cNvContentPartPr/>
                  <p14:nvPr/>
                </p14:nvContentPartPr>
                <p14:xfrm>
                  <a:off x="7910988" y="4129279"/>
                  <a:ext cx="49320" cy="122040"/>
                </p14:xfrm>
              </p:contentPart>
            </mc:Choice>
            <mc:Fallback>
              <p:pic>
                <p:nvPicPr>
                  <p:cNvPr id="827" name="Ink 826">
                    <a:extLst>
                      <a:ext uri="{FF2B5EF4-FFF2-40B4-BE49-F238E27FC236}">
                        <a16:creationId xmlns:a16="http://schemas.microsoft.com/office/drawing/2014/main" id="{30A9F4AC-8529-46E3-807E-01FDC8C83EF4}"/>
                      </a:ext>
                    </a:extLst>
                  </p:cNvPr>
                  <p:cNvPicPr/>
                  <p:nvPr/>
                </p:nvPicPr>
                <p:blipFill>
                  <a:blip r:embed="rId841"/>
                  <a:stretch>
                    <a:fillRect/>
                  </a:stretch>
                </p:blipFill>
                <p:spPr>
                  <a:xfrm>
                    <a:off x="7899017" y="4117748"/>
                    <a:ext cx="72783" cy="145583"/>
                  </a:xfrm>
                  <a:prstGeom prst="rect">
                    <a:avLst/>
                  </a:prstGeom>
                </p:spPr>
              </p:pic>
            </mc:Fallback>
          </mc:AlternateContent>
          <mc:AlternateContent xmlns:mc="http://schemas.openxmlformats.org/markup-compatibility/2006">
            <mc:Choice xmlns:p14="http://schemas.microsoft.com/office/powerpoint/2010/main" Requires="p14">
              <p:contentPart p14:bwMode="auto" r:id="rId842">
                <p14:nvContentPartPr>
                  <p14:cNvPr id="828" name="Ink 827">
                    <a:extLst>
                      <a:ext uri="{FF2B5EF4-FFF2-40B4-BE49-F238E27FC236}">
                        <a16:creationId xmlns:a16="http://schemas.microsoft.com/office/drawing/2014/main" id="{ECD3B12A-D279-4048-BA6D-065D224350AE}"/>
                      </a:ext>
                    </a:extLst>
                  </p14:cNvPr>
                  <p14:cNvContentPartPr/>
                  <p14:nvPr/>
                </p14:nvContentPartPr>
                <p14:xfrm>
                  <a:off x="7994868" y="4147999"/>
                  <a:ext cx="49680" cy="84600"/>
                </p14:xfrm>
              </p:contentPart>
            </mc:Choice>
            <mc:Fallback>
              <p:pic>
                <p:nvPicPr>
                  <p:cNvPr id="828" name="Ink 827">
                    <a:extLst>
                      <a:ext uri="{FF2B5EF4-FFF2-40B4-BE49-F238E27FC236}">
                        <a16:creationId xmlns:a16="http://schemas.microsoft.com/office/drawing/2014/main" id="{ECD3B12A-D279-4048-BA6D-065D224350AE}"/>
                      </a:ext>
                    </a:extLst>
                  </p:cNvPr>
                  <p:cNvPicPr/>
                  <p:nvPr/>
                </p:nvPicPr>
                <p:blipFill>
                  <a:blip r:embed="rId843"/>
                  <a:stretch>
                    <a:fillRect/>
                  </a:stretch>
                </p:blipFill>
                <p:spPr>
                  <a:xfrm>
                    <a:off x="7983403" y="4136463"/>
                    <a:ext cx="73087" cy="108153"/>
                  </a:xfrm>
                  <a:prstGeom prst="rect">
                    <a:avLst/>
                  </a:prstGeom>
                </p:spPr>
              </p:pic>
            </mc:Fallback>
          </mc:AlternateContent>
          <mc:AlternateContent xmlns:mc="http://schemas.openxmlformats.org/markup-compatibility/2006">
            <mc:Choice xmlns:p14="http://schemas.microsoft.com/office/powerpoint/2010/main" Requires="p14">
              <p:contentPart p14:bwMode="auto" r:id="rId844">
                <p14:nvContentPartPr>
                  <p14:cNvPr id="829" name="Ink 828">
                    <a:extLst>
                      <a:ext uri="{FF2B5EF4-FFF2-40B4-BE49-F238E27FC236}">
                        <a16:creationId xmlns:a16="http://schemas.microsoft.com/office/drawing/2014/main" id="{45BC2FD3-AD09-4A9E-9F40-B0207A375D60}"/>
                      </a:ext>
                    </a:extLst>
                  </p14:cNvPr>
                  <p14:cNvContentPartPr/>
                  <p14:nvPr/>
                </p14:nvContentPartPr>
                <p14:xfrm>
                  <a:off x="8083788" y="4088599"/>
                  <a:ext cx="42120" cy="165960"/>
                </p14:xfrm>
              </p:contentPart>
            </mc:Choice>
            <mc:Fallback>
              <p:pic>
                <p:nvPicPr>
                  <p:cNvPr id="829" name="Ink 828">
                    <a:extLst>
                      <a:ext uri="{FF2B5EF4-FFF2-40B4-BE49-F238E27FC236}">
                        <a16:creationId xmlns:a16="http://schemas.microsoft.com/office/drawing/2014/main" id="{45BC2FD3-AD09-4A9E-9F40-B0207A375D60}"/>
                      </a:ext>
                    </a:extLst>
                  </p:cNvPr>
                  <p:cNvPicPr/>
                  <p:nvPr/>
                </p:nvPicPr>
                <p:blipFill>
                  <a:blip r:embed="rId845"/>
                  <a:stretch>
                    <a:fillRect/>
                  </a:stretch>
                </p:blipFill>
                <p:spPr>
                  <a:xfrm>
                    <a:off x="8071822" y="4076573"/>
                    <a:ext cx="65573" cy="189531"/>
                  </a:xfrm>
                  <a:prstGeom prst="rect">
                    <a:avLst/>
                  </a:prstGeom>
                </p:spPr>
              </p:pic>
            </mc:Fallback>
          </mc:AlternateContent>
          <mc:AlternateContent xmlns:mc="http://schemas.openxmlformats.org/markup-compatibility/2006">
            <mc:Choice xmlns:p14="http://schemas.microsoft.com/office/powerpoint/2010/main" Requires="p14">
              <p:contentPart p14:bwMode="auto" r:id="rId846">
                <p14:nvContentPartPr>
                  <p14:cNvPr id="832" name="Ink 831">
                    <a:extLst>
                      <a:ext uri="{FF2B5EF4-FFF2-40B4-BE49-F238E27FC236}">
                        <a16:creationId xmlns:a16="http://schemas.microsoft.com/office/drawing/2014/main" id="{C17C204D-848D-4672-BAC5-4C99A94A4968}"/>
                      </a:ext>
                    </a:extLst>
                  </p14:cNvPr>
                  <p14:cNvContentPartPr/>
                  <p14:nvPr/>
                </p14:nvContentPartPr>
                <p14:xfrm>
                  <a:off x="8192148" y="4194799"/>
                  <a:ext cx="90000" cy="7920"/>
                </p14:xfrm>
              </p:contentPart>
            </mc:Choice>
            <mc:Fallback>
              <p:pic>
                <p:nvPicPr>
                  <p:cNvPr id="832" name="Ink 831">
                    <a:extLst>
                      <a:ext uri="{FF2B5EF4-FFF2-40B4-BE49-F238E27FC236}">
                        <a16:creationId xmlns:a16="http://schemas.microsoft.com/office/drawing/2014/main" id="{C17C204D-848D-4672-BAC5-4C99A94A4968}"/>
                      </a:ext>
                    </a:extLst>
                  </p:cNvPr>
                  <p:cNvPicPr/>
                  <p:nvPr/>
                </p:nvPicPr>
                <p:blipFill>
                  <a:blip r:embed="rId847"/>
                  <a:stretch>
                    <a:fillRect/>
                  </a:stretch>
                </p:blipFill>
                <p:spPr>
                  <a:xfrm>
                    <a:off x="8180180" y="4183618"/>
                    <a:ext cx="113457" cy="30748"/>
                  </a:xfrm>
                  <a:prstGeom prst="rect">
                    <a:avLst/>
                  </a:prstGeom>
                </p:spPr>
              </p:pic>
            </mc:Fallback>
          </mc:AlternateContent>
          <mc:AlternateContent xmlns:mc="http://schemas.openxmlformats.org/markup-compatibility/2006">
            <mc:Choice xmlns:p14="http://schemas.microsoft.com/office/powerpoint/2010/main" Requires="p14">
              <p:contentPart p14:bwMode="auto" r:id="rId848">
                <p14:nvContentPartPr>
                  <p14:cNvPr id="833" name="Ink 832">
                    <a:extLst>
                      <a:ext uri="{FF2B5EF4-FFF2-40B4-BE49-F238E27FC236}">
                        <a16:creationId xmlns:a16="http://schemas.microsoft.com/office/drawing/2014/main" id="{AEDC76A1-68EC-47AD-86F9-CC5E541E303A}"/>
                      </a:ext>
                    </a:extLst>
                  </p14:cNvPr>
                  <p14:cNvContentPartPr/>
                  <p14:nvPr/>
                </p14:nvContentPartPr>
                <p14:xfrm>
                  <a:off x="8213748" y="4170319"/>
                  <a:ext cx="22320" cy="86040"/>
                </p14:xfrm>
              </p:contentPart>
            </mc:Choice>
            <mc:Fallback>
              <p:pic>
                <p:nvPicPr>
                  <p:cNvPr id="833" name="Ink 832">
                    <a:extLst>
                      <a:ext uri="{FF2B5EF4-FFF2-40B4-BE49-F238E27FC236}">
                        <a16:creationId xmlns:a16="http://schemas.microsoft.com/office/drawing/2014/main" id="{AEDC76A1-68EC-47AD-86F9-CC5E541E303A}"/>
                      </a:ext>
                    </a:extLst>
                  </p:cNvPr>
                  <p:cNvPicPr/>
                  <p:nvPr/>
                </p:nvPicPr>
                <p:blipFill>
                  <a:blip r:embed="rId849"/>
                  <a:stretch>
                    <a:fillRect/>
                  </a:stretch>
                </p:blipFill>
                <p:spPr>
                  <a:xfrm>
                    <a:off x="8202103" y="4158302"/>
                    <a:ext cx="46096" cy="109593"/>
                  </a:xfrm>
                  <a:prstGeom prst="rect">
                    <a:avLst/>
                  </a:prstGeom>
                </p:spPr>
              </p:pic>
            </mc:Fallback>
          </mc:AlternateContent>
          <mc:AlternateContent xmlns:mc="http://schemas.openxmlformats.org/markup-compatibility/2006">
            <mc:Choice xmlns:p14="http://schemas.microsoft.com/office/powerpoint/2010/main" Requires="p14">
              <p:contentPart p14:bwMode="auto" r:id="rId850">
                <p14:nvContentPartPr>
                  <p14:cNvPr id="834" name="Ink 833">
                    <a:extLst>
                      <a:ext uri="{FF2B5EF4-FFF2-40B4-BE49-F238E27FC236}">
                        <a16:creationId xmlns:a16="http://schemas.microsoft.com/office/drawing/2014/main" id="{1C60148A-6663-42EB-90E3-B3C51BED3378}"/>
                      </a:ext>
                    </a:extLst>
                  </p14:cNvPr>
                  <p14:cNvContentPartPr/>
                  <p14:nvPr/>
                </p14:nvContentPartPr>
                <p14:xfrm>
                  <a:off x="8304828" y="4155919"/>
                  <a:ext cx="74880" cy="92880"/>
                </p14:xfrm>
              </p:contentPart>
            </mc:Choice>
            <mc:Fallback>
              <p:pic>
                <p:nvPicPr>
                  <p:cNvPr id="834" name="Ink 833">
                    <a:extLst>
                      <a:ext uri="{FF2B5EF4-FFF2-40B4-BE49-F238E27FC236}">
                        <a16:creationId xmlns:a16="http://schemas.microsoft.com/office/drawing/2014/main" id="{1C60148A-6663-42EB-90E3-B3C51BED3378}"/>
                      </a:ext>
                    </a:extLst>
                  </p:cNvPr>
                  <p:cNvPicPr/>
                  <p:nvPr/>
                </p:nvPicPr>
                <p:blipFill>
                  <a:blip r:embed="rId851"/>
                  <a:stretch>
                    <a:fillRect/>
                  </a:stretch>
                </p:blipFill>
                <p:spPr>
                  <a:xfrm>
                    <a:off x="8293308" y="4143888"/>
                    <a:ext cx="98400" cy="116461"/>
                  </a:xfrm>
                  <a:prstGeom prst="rect">
                    <a:avLst/>
                  </a:prstGeom>
                </p:spPr>
              </p:pic>
            </mc:Fallback>
          </mc:AlternateContent>
          <mc:AlternateContent xmlns:mc="http://schemas.openxmlformats.org/markup-compatibility/2006">
            <mc:Choice xmlns:p14="http://schemas.microsoft.com/office/powerpoint/2010/main" Requires="p14">
              <p:contentPart p14:bwMode="auto" r:id="rId852">
                <p14:nvContentPartPr>
                  <p14:cNvPr id="835" name="Ink 834">
                    <a:extLst>
                      <a:ext uri="{FF2B5EF4-FFF2-40B4-BE49-F238E27FC236}">
                        <a16:creationId xmlns:a16="http://schemas.microsoft.com/office/drawing/2014/main" id="{43A80243-5217-4600-99BE-A40C750D8141}"/>
                      </a:ext>
                    </a:extLst>
                  </p14:cNvPr>
                  <p14:cNvContentPartPr/>
                  <p14:nvPr/>
                </p14:nvContentPartPr>
                <p14:xfrm>
                  <a:off x="8465388" y="4321159"/>
                  <a:ext cx="30960" cy="187200"/>
                </p14:xfrm>
              </p:contentPart>
            </mc:Choice>
            <mc:Fallback>
              <p:pic>
                <p:nvPicPr>
                  <p:cNvPr id="835" name="Ink 834">
                    <a:extLst>
                      <a:ext uri="{FF2B5EF4-FFF2-40B4-BE49-F238E27FC236}">
                        <a16:creationId xmlns:a16="http://schemas.microsoft.com/office/drawing/2014/main" id="{43A80243-5217-4600-99BE-A40C750D8141}"/>
                      </a:ext>
                    </a:extLst>
                  </p:cNvPr>
                  <p:cNvPicPr/>
                  <p:nvPr/>
                </p:nvPicPr>
                <p:blipFill>
                  <a:blip r:embed="rId853"/>
                  <a:stretch>
                    <a:fillRect/>
                  </a:stretch>
                </p:blipFill>
                <p:spPr>
                  <a:xfrm>
                    <a:off x="8453957" y="4309128"/>
                    <a:ext cx="54299" cy="210780"/>
                  </a:xfrm>
                  <a:prstGeom prst="rect">
                    <a:avLst/>
                  </a:prstGeom>
                </p:spPr>
              </p:pic>
            </mc:Fallback>
          </mc:AlternateContent>
          <mc:AlternateContent xmlns:mc="http://schemas.openxmlformats.org/markup-compatibility/2006">
            <mc:Choice xmlns:p14="http://schemas.microsoft.com/office/powerpoint/2010/main" Requires="p14">
              <p:contentPart p14:bwMode="auto" r:id="rId854">
                <p14:nvContentPartPr>
                  <p14:cNvPr id="836" name="Ink 835">
                    <a:extLst>
                      <a:ext uri="{FF2B5EF4-FFF2-40B4-BE49-F238E27FC236}">
                        <a16:creationId xmlns:a16="http://schemas.microsoft.com/office/drawing/2014/main" id="{C8128506-4720-4AF3-BE3D-7617C4888910}"/>
                      </a:ext>
                    </a:extLst>
                  </p14:cNvPr>
                  <p14:cNvContentPartPr/>
                  <p14:nvPr/>
                </p14:nvContentPartPr>
                <p14:xfrm>
                  <a:off x="8546748" y="4374799"/>
                  <a:ext cx="119880" cy="101880"/>
                </p14:xfrm>
              </p:contentPart>
            </mc:Choice>
            <mc:Fallback>
              <p:pic>
                <p:nvPicPr>
                  <p:cNvPr id="836" name="Ink 835">
                    <a:extLst>
                      <a:ext uri="{FF2B5EF4-FFF2-40B4-BE49-F238E27FC236}">
                        <a16:creationId xmlns:a16="http://schemas.microsoft.com/office/drawing/2014/main" id="{C8128506-4720-4AF3-BE3D-7617C4888910}"/>
                      </a:ext>
                    </a:extLst>
                  </p:cNvPr>
                  <p:cNvPicPr/>
                  <p:nvPr/>
                </p:nvPicPr>
                <p:blipFill>
                  <a:blip r:embed="rId855"/>
                  <a:stretch>
                    <a:fillRect/>
                  </a:stretch>
                </p:blipFill>
                <p:spPr>
                  <a:xfrm>
                    <a:off x="8535193" y="4363265"/>
                    <a:ext cx="143471" cy="125428"/>
                  </a:xfrm>
                  <a:prstGeom prst="rect">
                    <a:avLst/>
                  </a:prstGeom>
                </p:spPr>
              </p:pic>
            </mc:Fallback>
          </mc:AlternateContent>
          <mc:AlternateContent xmlns:mc="http://schemas.openxmlformats.org/markup-compatibility/2006">
            <mc:Choice xmlns:p14="http://schemas.microsoft.com/office/powerpoint/2010/main" Requires="p14">
              <p:contentPart p14:bwMode="auto" r:id="rId856">
                <p14:nvContentPartPr>
                  <p14:cNvPr id="838" name="Ink 837">
                    <a:extLst>
                      <a:ext uri="{FF2B5EF4-FFF2-40B4-BE49-F238E27FC236}">
                        <a16:creationId xmlns:a16="http://schemas.microsoft.com/office/drawing/2014/main" id="{14A89328-71EE-466B-8B96-08BCE9416852}"/>
                      </a:ext>
                    </a:extLst>
                  </p14:cNvPr>
                  <p14:cNvContentPartPr/>
                  <p14:nvPr/>
                </p14:nvContentPartPr>
                <p14:xfrm>
                  <a:off x="8753028" y="4299919"/>
                  <a:ext cx="108000" cy="169560"/>
                </p14:xfrm>
              </p:contentPart>
            </mc:Choice>
            <mc:Fallback>
              <p:pic>
                <p:nvPicPr>
                  <p:cNvPr id="838" name="Ink 837">
                    <a:extLst>
                      <a:ext uri="{FF2B5EF4-FFF2-40B4-BE49-F238E27FC236}">
                        <a16:creationId xmlns:a16="http://schemas.microsoft.com/office/drawing/2014/main" id="{14A89328-71EE-466B-8B96-08BCE9416852}"/>
                      </a:ext>
                    </a:extLst>
                  </p:cNvPr>
                  <p:cNvPicPr/>
                  <p:nvPr/>
                </p:nvPicPr>
                <p:blipFill>
                  <a:blip r:embed="rId857"/>
                  <a:stretch>
                    <a:fillRect/>
                  </a:stretch>
                </p:blipFill>
                <p:spPr>
                  <a:xfrm>
                    <a:off x="8741457" y="4287911"/>
                    <a:ext cx="131625" cy="193097"/>
                  </a:xfrm>
                  <a:prstGeom prst="rect">
                    <a:avLst/>
                  </a:prstGeom>
                </p:spPr>
              </p:pic>
            </mc:Fallback>
          </mc:AlternateContent>
          <mc:AlternateContent xmlns:mc="http://schemas.openxmlformats.org/markup-compatibility/2006">
            <mc:Choice xmlns:p14="http://schemas.microsoft.com/office/powerpoint/2010/main" Requires="p14">
              <p:contentPart p14:bwMode="auto" r:id="rId858">
                <p14:nvContentPartPr>
                  <p14:cNvPr id="839" name="Ink 838">
                    <a:extLst>
                      <a:ext uri="{FF2B5EF4-FFF2-40B4-BE49-F238E27FC236}">
                        <a16:creationId xmlns:a16="http://schemas.microsoft.com/office/drawing/2014/main" id="{1E7B4540-B3AF-447E-A166-54A4083EED62}"/>
                      </a:ext>
                    </a:extLst>
                  </p14:cNvPr>
                  <p14:cNvContentPartPr/>
                  <p14:nvPr/>
                </p14:nvContentPartPr>
                <p14:xfrm>
                  <a:off x="8886228" y="4486759"/>
                  <a:ext cx="40680" cy="67680"/>
                </p14:xfrm>
              </p:contentPart>
            </mc:Choice>
            <mc:Fallback>
              <p:pic>
                <p:nvPicPr>
                  <p:cNvPr id="839" name="Ink 838">
                    <a:extLst>
                      <a:ext uri="{FF2B5EF4-FFF2-40B4-BE49-F238E27FC236}">
                        <a16:creationId xmlns:a16="http://schemas.microsoft.com/office/drawing/2014/main" id="{1E7B4540-B3AF-447E-A166-54A4083EED62}"/>
                      </a:ext>
                    </a:extLst>
                  </p:cNvPr>
                  <p:cNvPicPr/>
                  <p:nvPr/>
                </p:nvPicPr>
                <p:blipFill>
                  <a:blip r:embed="rId859"/>
                  <a:stretch>
                    <a:fillRect/>
                  </a:stretch>
                </p:blipFill>
                <p:spPr>
                  <a:xfrm>
                    <a:off x="8874742" y="4474673"/>
                    <a:ext cx="64131" cy="91368"/>
                  </a:xfrm>
                  <a:prstGeom prst="rect">
                    <a:avLst/>
                  </a:prstGeom>
                </p:spPr>
              </p:pic>
            </mc:Fallback>
          </mc:AlternateContent>
        </p:grpSp>
        <p:grpSp>
          <p:nvGrpSpPr>
            <p:cNvPr id="848" name="Group 847">
              <a:extLst>
                <a:ext uri="{FF2B5EF4-FFF2-40B4-BE49-F238E27FC236}">
                  <a16:creationId xmlns:a16="http://schemas.microsoft.com/office/drawing/2014/main" id="{D5CEF5C4-8603-4E1C-8040-604535EFA7F8}"/>
                </a:ext>
              </a:extLst>
            </p:cNvPr>
            <p:cNvGrpSpPr/>
            <p:nvPr/>
          </p:nvGrpSpPr>
          <p:grpSpPr>
            <a:xfrm>
              <a:off x="9061548" y="4459384"/>
              <a:ext cx="222597" cy="23775"/>
              <a:chOff x="9061548" y="4459384"/>
              <a:chExt cx="222597" cy="23775"/>
            </a:xfrm>
          </p:grpSpPr>
          <mc:AlternateContent xmlns:mc="http://schemas.openxmlformats.org/markup-compatibility/2006">
            <mc:Choice xmlns:p14="http://schemas.microsoft.com/office/powerpoint/2010/main" Requires="p14">
              <p:contentPart p14:bwMode="auto" r:id="rId860">
                <p14:nvContentPartPr>
                  <p14:cNvPr id="840" name="Ink 839">
                    <a:extLst>
                      <a:ext uri="{FF2B5EF4-FFF2-40B4-BE49-F238E27FC236}">
                        <a16:creationId xmlns:a16="http://schemas.microsoft.com/office/drawing/2014/main" id="{16BBEAB1-A640-4D12-A8C0-3F1283C3F615}"/>
                      </a:ext>
                    </a:extLst>
                  </p14:cNvPr>
                  <p14:cNvContentPartPr/>
                  <p14:nvPr/>
                </p14:nvContentPartPr>
                <p14:xfrm>
                  <a:off x="9061548" y="4472719"/>
                  <a:ext cx="135720" cy="10440"/>
                </p14:xfrm>
              </p:contentPart>
            </mc:Choice>
            <mc:Fallback>
              <p:pic>
                <p:nvPicPr>
                  <p:cNvPr id="840" name="Ink 839">
                    <a:extLst>
                      <a:ext uri="{FF2B5EF4-FFF2-40B4-BE49-F238E27FC236}">
                        <a16:creationId xmlns:a16="http://schemas.microsoft.com/office/drawing/2014/main" id="{16BBEAB1-A640-4D12-A8C0-3F1283C3F615}"/>
                      </a:ext>
                    </a:extLst>
                  </p:cNvPr>
                  <p:cNvPicPr/>
                  <p:nvPr/>
                </p:nvPicPr>
                <p:blipFill>
                  <a:blip r:embed="rId861"/>
                  <a:stretch>
                    <a:fillRect/>
                  </a:stretch>
                </p:blipFill>
                <p:spPr>
                  <a:xfrm>
                    <a:off x="9049516" y="4461330"/>
                    <a:ext cx="159303" cy="33693"/>
                  </a:xfrm>
                  <a:prstGeom prst="rect">
                    <a:avLst/>
                  </a:prstGeom>
                </p:spPr>
              </p:pic>
            </mc:Fallback>
          </mc:AlternateContent>
          <mc:AlternateContent xmlns:mc="http://schemas.openxmlformats.org/markup-compatibility/2006">
            <mc:Choice xmlns:p14="http://schemas.microsoft.com/office/powerpoint/2010/main" Requires="p14">
              <p:contentPart p14:bwMode="auto" r:id="rId862">
                <p14:nvContentPartPr>
                  <p14:cNvPr id="841" name="Ink 840">
                    <a:extLst>
                      <a:ext uri="{FF2B5EF4-FFF2-40B4-BE49-F238E27FC236}">
                        <a16:creationId xmlns:a16="http://schemas.microsoft.com/office/drawing/2014/main" id="{16F22A7C-D172-4E1F-A291-7863AD37F011}"/>
                      </a:ext>
                    </a:extLst>
                  </p14:cNvPr>
                  <p14:cNvContentPartPr/>
                  <p14:nvPr/>
                </p14:nvContentPartPr>
                <p14:xfrm>
                  <a:off x="9278025" y="4459384"/>
                  <a:ext cx="6120" cy="888"/>
                </p14:xfrm>
              </p:contentPart>
            </mc:Choice>
            <mc:Fallback>
              <p:pic>
                <p:nvPicPr>
                  <p:cNvPr id="841" name="Ink 840">
                    <a:extLst>
                      <a:ext uri="{FF2B5EF4-FFF2-40B4-BE49-F238E27FC236}">
                        <a16:creationId xmlns:a16="http://schemas.microsoft.com/office/drawing/2014/main" id="{16F22A7C-D172-4E1F-A291-7863AD37F011}"/>
                      </a:ext>
                    </a:extLst>
                  </p:cNvPr>
                  <p:cNvPicPr/>
                  <p:nvPr/>
                </p:nvPicPr>
                <p:blipFill>
                  <a:blip r:embed="rId863"/>
                  <a:stretch>
                    <a:fillRect/>
                  </a:stretch>
                </p:blipFill>
                <p:spPr>
                  <a:xfrm>
                    <a:off x="9266256" y="4448284"/>
                    <a:ext cx="29188" cy="22644"/>
                  </a:xfrm>
                  <a:prstGeom prst="rect">
                    <a:avLst/>
                  </a:prstGeom>
                </p:spPr>
              </p:pic>
            </mc:Fallback>
          </mc:AlternateContent>
        </p:grpSp>
        <mc:AlternateContent xmlns:mc="http://schemas.openxmlformats.org/markup-compatibility/2006">
          <mc:Choice xmlns:p14="http://schemas.microsoft.com/office/powerpoint/2010/main" Requires="p14">
            <p:contentPart p14:bwMode="auto" r:id="rId864">
              <p14:nvContentPartPr>
                <p14:cNvPr id="842" name="Ink 841">
                  <a:extLst>
                    <a:ext uri="{FF2B5EF4-FFF2-40B4-BE49-F238E27FC236}">
                      <a16:creationId xmlns:a16="http://schemas.microsoft.com/office/drawing/2014/main" id="{ADC0C737-9B2F-4CC9-AC73-9576F07F974D}"/>
                    </a:ext>
                  </a:extLst>
                </p14:cNvPr>
                <p14:cNvContentPartPr/>
                <p14:nvPr/>
              </p14:nvContentPartPr>
              <p14:xfrm>
                <a:off x="9428145" y="4461751"/>
                <a:ext cx="33120" cy="55631"/>
              </p14:xfrm>
            </p:contentPart>
          </mc:Choice>
          <mc:Fallback>
            <p:pic>
              <p:nvPicPr>
                <p:cNvPr id="842" name="Ink 841">
                  <a:extLst>
                    <a:ext uri="{FF2B5EF4-FFF2-40B4-BE49-F238E27FC236}">
                      <a16:creationId xmlns:a16="http://schemas.microsoft.com/office/drawing/2014/main" id="{ADC0C737-9B2F-4CC9-AC73-9576F07F974D}"/>
                    </a:ext>
                  </a:extLst>
                </p:cNvPr>
                <p:cNvPicPr/>
                <p:nvPr/>
              </p:nvPicPr>
              <p:blipFill>
                <a:blip r:embed="rId865"/>
                <a:stretch>
                  <a:fillRect/>
                </a:stretch>
              </p:blipFill>
              <p:spPr>
                <a:xfrm>
                  <a:off x="9416145" y="4449762"/>
                  <a:ext cx="56640" cy="79130"/>
                </a:xfrm>
                <a:prstGeom prst="rect">
                  <a:avLst/>
                </a:prstGeom>
              </p:spPr>
            </p:pic>
          </mc:Fallback>
        </mc:AlternateContent>
        <p:grpSp>
          <p:nvGrpSpPr>
            <p:cNvPr id="847" name="Group 846">
              <a:extLst>
                <a:ext uri="{FF2B5EF4-FFF2-40B4-BE49-F238E27FC236}">
                  <a16:creationId xmlns:a16="http://schemas.microsoft.com/office/drawing/2014/main" id="{FC466C85-C807-46C6-ACD4-01FFD78ECDC3}"/>
                </a:ext>
              </a:extLst>
            </p:cNvPr>
            <p:cNvGrpSpPr/>
            <p:nvPr/>
          </p:nvGrpSpPr>
          <p:grpSpPr>
            <a:xfrm>
              <a:off x="9585825" y="4332143"/>
              <a:ext cx="425880" cy="144995"/>
              <a:chOff x="9585825" y="4332143"/>
              <a:chExt cx="425880" cy="144995"/>
            </a:xfrm>
          </p:grpSpPr>
          <mc:AlternateContent xmlns:mc="http://schemas.openxmlformats.org/markup-compatibility/2006">
            <mc:Choice xmlns:p14="http://schemas.microsoft.com/office/powerpoint/2010/main" Requires="p14">
              <p:contentPart p14:bwMode="auto" r:id="rId866">
                <p14:nvContentPartPr>
                  <p14:cNvPr id="843" name="Ink 842">
                    <a:extLst>
                      <a:ext uri="{FF2B5EF4-FFF2-40B4-BE49-F238E27FC236}">
                        <a16:creationId xmlns:a16="http://schemas.microsoft.com/office/drawing/2014/main" id="{7A8C8CB7-987F-48F4-9654-D5237E533078}"/>
                      </a:ext>
                    </a:extLst>
                  </p14:cNvPr>
                  <p14:cNvContentPartPr/>
                  <p14:nvPr/>
                </p14:nvContentPartPr>
                <p14:xfrm>
                  <a:off x="9585825" y="4332143"/>
                  <a:ext cx="28800" cy="144995"/>
                </p14:xfrm>
              </p:contentPart>
            </mc:Choice>
            <mc:Fallback>
              <p:pic>
                <p:nvPicPr>
                  <p:cNvPr id="843" name="Ink 842">
                    <a:extLst>
                      <a:ext uri="{FF2B5EF4-FFF2-40B4-BE49-F238E27FC236}">
                        <a16:creationId xmlns:a16="http://schemas.microsoft.com/office/drawing/2014/main" id="{7A8C8CB7-987F-48F4-9654-D5237E533078}"/>
                      </a:ext>
                    </a:extLst>
                  </p:cNvPr>
                  <p:cNvPicPr/>
                  <p:nvPr/>
                </p:nvPicPr>
                <p:blipFill>
                  <a:blip r:embed="rId867"/>
                  <a:stretch>
                    <a:fillRect/>
                  </a:stretch>
                </p:blipFill>
                <p:spPr>
                  <a:xfrm>
                    <a:off x="9574305" y="4320100"/>
                    <a:ext cx="52320" cy="168599"/>
                  </a:xfrm>
                  <a:prstGeom prst="rect">
                    <a:avLst/>
                  </a:prstGeom>
                </p:spPr>
              </p:pic>
            </mc:Fallback>
          </mc:AlternateContent>
          <mc:AlternateContent xmlns:mc="http://schemas.openxmlformats.org/markup-compatibility/2006">
            <mc:Choice xmlns:p14="http://schemas.microsoft.com/office/powerpoint/2010/main" Requires="p14">
              <p:contentPart p14:bwMode="auto" r:id="rId868">
                <p14:nvContentPartPr>
                  <p14:cNvPr id="844" name="Ink 843">
                    <a:extLst>
                      <a:ext uri="{FF2B5EF4-FFF2-40B4-BE49-F238E27FC236}">
                        <a16:creationId xmlns:a16="http://schemas.microsoft.com/office/drawing/2014/main" id="{F67FA5D1-07CF-4FC2-8814-0F84FC367394}"/>
                      </a:ext>
                    </a:extLst>
                  </p14:cNvPr>
                  <p14:cNvContentPartPr/>
                  <p14:nvPr/>
                </p14:nvContentPartPr>
                <p14:xfrm>
                  <a:off x="9673305" y="4375346"/>
                  <a:ext cx="114120" cy="86701"/>
                </p14:xfrm>
              </p:contentPart>
            </mc:Choice>
            <mc:Fallback>
              <p:pic>
                <p:nvPicPr>
                  <p:cNvPr id="844" name="Ink 843">
                    <a:extLst>
                      <a:ext uri="{FF2B5EF4-FFF2-40B4-BE49-F238E27FC236}">
                        <a16:creationId xmlns:a16="http://schemas.microsoft.com/office/drawing/2014/main" id="{F67FA5D1-07CF-4FC2-8814-0F84FC367394}"/>
                      </a:ext>
                    </a:extLst>
                  </p:cNvPr>
                  <p:cNvPicPr/>
                  <p:nvPr/>
                </p:nvPicPr>
                <p:blipFill>
                  <a:blip r:embed="rId869"/>
                  <a:stretch>
                    <a:fillRect/>
                  </a:stretch>
                </p:blipFill>
                <p:spPr>
                  <a:xfrm>
                    <a:off x="9661749" y="4363304"/>
                    <a:ext cx="137714" cy="110303"/>
                  </a:xfrm>
                  <a:prstGeom prst="rect">
                    <a:avLst/>
                  </a:prstGeom>
                </p:spPr>
              </p:pic>
            </mc:Fallback>
          </mc:AlternateContent>
          <mc:AlternateContent xmlns:mc="http://schemas.openxmlformats.org/markup-compatibility/2006">
            <mc:Choice xmlns:p14="http://schemas.microsoft.com/office/powerpoint/2010/main" Requires="p14">
              <p:contentPart p14:bwMode="auto" r:id="rId870">
                <p14:nvContentPartPr>
                  <p14:cNvPr id="846" name="Ink 845">
                    <a:extLst>
                      <a:ext uri="{FF2B5EF4-FFF2-40B4-BE49-F238E27FC236}">
                        <a16:creationId xmlns:a16="http://schemas.microsoft.com/office/drawing/2014/main" id="{35075E9E-B3C9-4162-9CE0-FCF3D732BB94}"/>
                      </a:ext>
                    </a:extLst>
                  </p14:cNvPr>
                  <p14:cNvContentPartPr/>
                  <p14:nvPr/>
                </p14:nvContentPartPr>
                <p14:xfrm>
                  <a:off x="9903705" y="4338949"/>
                  <a:ext cx="108000" cy="131679"/>
                </p14:xfrm>
              </p:contentPart>
            </mc:Choice>
            <mc:Fallback>
              <p:pic>
                <p:nvPicPr>
                  <p:cNvPr id="846" name="Ink 845">
                    <a:extLst>
                      <a:ext uri="{FF2B5EF4-FFF2-40B4-BE49-F238E27FC236}">
                        <a16:creationId xmlns:a16="http://schemas.microsoft.com/office/drawing/2014/main" id="{35075E9E-B3C9-4162-9CE0-FCF3D732BB94}"/>
                      </a:ext>
                    </a:extLst>
                  </p:cNvPr>
                  <p:cNvPicPr/>
                  <p:nvPr/>
                </p:nvPicPr>
                <p:blipFill>
                  <a:blip r:embed="rId871"/>
                  <a:stretch>
                    <a:fillRect/>
                  </a:stretch>
                </p:blipFill>
                <p:spPr>
                  <a:xfrm>
                    <a:off x="9892185" y="4326934"/>
                    <a:ext cx="131520" cy="155227"/>
                  </a:xfrm>
                  <a:prstGeom prst="rect">
                    <a:avLst/>
                  </a:prstGeom>
                </p:spPr>
              </p:pic>
            </mc:Fallback>
          </mc:AlternateContent>
        </p:grpSp>
        <mc:AlternateContent xmlns:mc="http://schemas.openxmlformats.org/markup-compatibility/2006">
          <mc:Choice xmlns:p14="http://schemas.microsoft.com/office/powerpoint/2010/main" Requires="p14">
            <p:contentPart p14:bwMode="auto" r:id="rId872">
              <p14:nvContentPartPr>
                <p14:cNvPr id="850" name="Ink 849">
                  <a:extLst>
                    <a:ext uri="{FF2B5EF4-FFF2-40B4-BE49-F238E27FC236}">
                      <a16:creationId xmlns:a16="http://schemas.microsoft.com/office/drawing/2014/main" id="{B6A9D719-523F-4A3B-A0DC-E8EC9A7B15A8}"/>
                    </a:ext>
                  </a:extLst>
                </p14:cNvPr>
                <p14:cNvContentPartPr/>
                <p14:nvPr/>
              </p14:nvContentPartPr>
              <p14:xfrm>
                <a:off x="10074948" y="4231519"/>
                <a:ext cx="93960" cy="473040"/>
              </p14:xfrm>
            </p:contentPart>
          </mc:Choice>
          <mc:Fallback>
            <p:pic>
              <p:nvPicPr>
                <p:cNvPr id="850" name="Ink 849">
                  <a:extLst>
                    <a:ext uri="{FF2B5EF4-FFF2-40B4-BE49-F238E27FC236}">
                      <a16:creationId xmlns:a16="http://schemas.microsoft.com/office/drawing/2014/main" id="{B6A9D719-523F-4A3B-A0DC-E8EC9A7B15A8}"/>
                    </a:ext>
                  </a:extLst>
                </p:cNvPr>
                <p:cNvPicPr/>
                <p:nvPr/>
              </p:nvPicPr>
              <p:blipFill>
                <a:blip r:embed="rId873"/>
                <a:stretch>
                  <a:fillRect/>
                </a:stretch>
              </p:blipFill>
              <p:spPr>
                <a:xfrm>
                  <a:off x="10063443" y="4219476"/>
                  <a:ext cx="117450" cy="496644"/>
                </a:xfrm>
                <a:prstGeom prst="rect">
                  <a:avLst/>
                </a:prstGeom>
              </p:spPr>
            </p:pic>
          </mc:Fallback>
        </mc:AlternateContent>
        <p:grpSp>
          <p:nvGrpSpPr>
            <p:cNvPr id="855" name="Group 854">
              <a:extLst>
                <a:ext uri="{FF2B5EF4-FFF2-40B4-BE49-F238E27FC236}">
                  <a16:creationId xmlns:a16="http://schemas.microsoft.com/office/drawing/2014/main" id="{9404D6DB-FD73-4430-ACB7-998A57697827}"/>
                </a:ext>
              </a:extLst>
            </p:cNvPr>
            <p:cNvGrpSpPr/>
            <p:nvPr/>
          </p:nvGrpSpPr>
          <p:grpSpPr>
            <a:xfrm>
              <a:off x="10814748" y="4355359"/>
              <a:ext cx="50400" cy="130320"/>
              <a:chOff x="10814748" y="4355359"/>
              <a:chExt cx="50400" cy="130320"/>
            </a:xfrm>
          </p:grpSpPr>
          <mc:AlternateContent xmlns:mc="http://schemas.openxmlformats.org/markup-compatibility/2006">
            <mc:Choice xmlns:p14="http://schemas.microsoft.com/office/powerpoint/2010/main" Requires="p14">
              <p:contentPart p14:bwMode="auto" r:id="rId874">
                <p14:nvContentPartPr>
                  <p14:cNvPr id="851" name="Ink 850">
                    <a:extLst>
                      <a:ext uri="{FF2B5EF4-FFF2-40B4-BE49-F238E27FC236}">
                        <a16:creationId xmlns:a16="http://schemas.microsoft.com/office/drawing/2014/main" id="{7D7B4886-5405-49F3-8E02-20AA80574E21}"/>
                      </a:ext>
                    </a:extLst>
                  </p14:cNvPr>
                  <p14:cNvContentPartPr/>
                  <p14:nvPr/>
                </p14:nvContentPartPr>
                <p14:xfrm>
                  <a:off x="10814748" y="4405039"/>
                  <a:ext cx="50400" cy="80640"/>
                </p14:xfrm>
              </p:contentPart>
            </mc:Choice>
            <mc:Fallback>
              <p:pic>
                <p:nvPicPr>
                  <p:cNvPr id="851" name="Ink 850">
                    <a:extLst>
                      <a:ext uri="{FF2B5EF4-FFF2-40B4-BE49-F238E27FC236}">
                        <a16:creationId xmlns:a16="http://schemas.microsoft.com/office/drawing/2014/main" id="{7D7B4886-5405-49F3-8E02-20AA80574E21}"/>
                      </a:ext>
                    </a:extLst>
                  </p:cNvPr>
                  <p:cNvPicPr/>
                  <p:nvPr/>
                </p:nvPicPr>
                <p:blipFill>
                  <a:blip r:embed="rId875"/>
                  <a:stretch>
                    <a:fillRect/>
                  </a:stretch>
                </p:blipFill>
                <p:spPr>
                  <a:xfrm>
                    <a:off x="10802748" y="4392967"/>
                    <a:ext cx="73920" cy="104301"/>
                  </a:xfrm>
                  <a:prstGeom prst="rect">
                    <a:avLst/>
                  </a:prstGeom>
                </p:spPr>
              </p:pic>
            </mc:Fallback>
          </mc:AlternateContent>
          <mc:AlternateContent xmlns:mc="http://schemas.openxmlformats.org/markup-compatibility/2006">
            <mc:Choice xmlns:p14="http://schemas.microsoft.com/office/powerpoint/2010/main" Requires="p14">
              <p:contentPart p14:bwMode="auto" r:id="rId876">
                <p14:nvContentPartPr>
                  <p14:cNvPr id="852" name="Ink 851">
                    <a:extLst>
                      <a:ext uri="{FF2B5EF4-FFF2-40B4-BE49-F238E27FC236}">
                        <a16:creationId xmlns:a16="http://schemas.microsoft.com/office/drawing/2014/main" id="{E1BA0E14-487A-44DE-AE95-FF29A77AC142}"/>
                      </a:ext>
                    </a:extLst>
                  </p14:cNvPr>
                  <p14:cNvContentPartPr/>
                  <p14:nvPr/>
                </p14:nvContentPartPr>
                <p14:xfrm>
                  <a:off x="10839228" y="4355359"/>
                  <a:ext cx="11160" cy="15840"/>
                </p14:xfrm>
              </p:contentPart>
            </mc:Choice>
            <mc:Fallback>
              <p:pic>
                <p:nvPicPr>
                  <p:cNvPr id="852" name="Ink 851">
                    <a:extLst>
                      <a:ext uri="{FF2B5EF4-FFF2-40B4-BE49-F238E27FC236}">
                        <a16:creationId xmlns:a16="http://schemas.microsoft.com/office/drawing/2014/main" id="{E1BA0E14-487A-44DE-AE95-FF29A77AC142}"/>
                      </a:ext>
                    </a:extLst>
                  </p:cNvPr>
                  <p:cNvPicPr/>
                  <p:nvPr/>
                </p:nvPicPr>
                <p:blipFill>
                  <a:blip r:embed="rId877"/>
                  <a:stretch>
                    <a:fillRect/>
                  </a:stretch>
                </p:blipFill>
                <p:spPr>
                  <a:xfrm>
                    <a:off x="10828068" y="4343839"/>
                    <a:ext cx="33945" cy="3936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878">
              <p14:nvContentPartPr>
                <p14:cNvPr id="853" name="Ink 852">
                  <a:extLst>
                    <a:ext uri="{FF2B5EF4-FFF2-40B4-BE49-F238E27FC236}">
                      <a16:creationId xmlns:a16="http://schemas.microsoft.com/office/drawing/2014/main" id="{0C5835E9-28AA-4C7F-8A88-76948F37AF18}"/>
                    </a:ext>
                  </a:extLst>
                </p14:cNvPr>
                <p14:cNvContentPartPr/>
                <p14:nvPr/>
              </p14:nvContentPartPr>
              <p14:xfrm>
                <a:off x="11048388" y="4340959"/>
                <a:ext cx="144000" cy="130680"/>
              </p14:xfrm>
            </p:contentPart>
          </mc:Choice>
          <mc:Fallback>
            <p:pic>
              <p:nvPicPr>
                <p:cNvPr id="853" name="Ink 852">
                  <a:extLst>
                    <a:ext uri="{FF2B5EF4-FFF2-40B4-BE49-F238E27FC236}">
                      <a16:creationId xmlns:a16="http://schemas.microsoft.com/office/drawing/2014/main" id="{0C5835E9-28AA-4C7F-8A88-76948F37AF18}"/>
                    </a:ext>
                  </a:extLst>
                </p:cNvPr>
                <p:cNvPicPr/>
                <p:nvPr/>
              </p:nvPicPr>
              <p:blipFill>
                <a:blip r:embed="rId879"/>
                <a:stretch>
                  <a:fillRect/>
                </a:stretch>
              </p:blipFill>
              <p:spPr>
                <a:xfrm>
                  <a:off x="11036348" y="4329386"/>
                  <a:ext cx="167599" cy="154308"/>
                </a:xfrm>
                <a:prstGeom prst="rect">
                  <a:avLst/>
                </a:prstGeom>
              </p:spPr>
            </p:pic>
          </mc:Fallback>
        </mc:AlternateContent>
        <mc:AlternateContent xmlns:mc="http://schemas.openxmlformats.org/markup-compatibility/2006">
          <mc:Choice xmlns:p14="http://schemas.microsoft.com/office/powerpoint/2010/main" Requires="p14">
            <p:contentPart p14:bwMode="auto" r:id="rId880">
              <p14:nvContentPartPr>
                <p14:cNvPr id="854" name="Ink 853">
                  <a:extLst>
                    <a:ext uri="{FF2B5EF4-FFF2-40B4-BE49-F238E27FC236}">
                      <a16:creationId xmlns:a16="http://schemas.microsoft.com/office/drawing/2014/main" id="{503A6B46-4526-4355-9555-95EE841498D7}"/>
                    </a:ext>
                  </a:extLst>
                </p14:cNvPr>
                <p14:cNvContentPartPr/>
                <p14:nvPr/>
              </p14:nvContentPartPr>
              <p14:xfrm>
                <a:off x="11325588" y="4369039"/>
                <a:ext cx="109080" cy="101520"/>
              </p14:xfrm>
            </p:contentPart>
          </mc:Choice>
          <mc:Fallback>
            <p:pic>
              <p:nvPicPr>
                <p:cNvPr id="854" name="Ink 853">
                  <a:extLst>
                    <a:ext uri="{FF2B5EF4-FFF2-40B4-BE49-F238E27FC236}">
                      <a16:creationId xmlns:a16="http://schemas.microsoft.com/office/drawing/2014/main" id="{503A6B46-4526-4355-9555-95EE841498D7}"/>
                    </a:ext>
                  </a:extLst>
                </p:cNvPr>
                <p:cNvPicPr/>
                <p:nvPr/>
              </p:nvPicPr>
              <p:blipFill>
                <a:blip r:embed="rId881"/>
                <a:stretch>
                  <a:fillRect/>
                </a:stretch>
              </p:blipFill>
              <p:spPr>
                <a:xfrm>
                  <a:off x="11313575" y="4357011"/>
                  <a:ext cx="132626" cy="125096"/>
                </a:xfrm>
                <a:prstGeom prst="rect">
                  <a:avLst/>
                </a:prstGeom>
              </p:spPr>
            </p:pic>
          </mc:Fallback>
        </mc:AlternateContent>
        <p:grpSp>
          <p:nvGrpSpPr>
            <p:cNvPr id="886" name="Group 885">
              <a:extLst>
                <a:ext uri="{FF2B5EF4-FFF2-40B4-BE49-F238E27FC236}">
                  <a16:creationId xmlns:a16="http://schemas.microsoft.com/office/drawing/2014/main" id="{D5E3BF48-0F97-44BF-A1A8-FC6E79020A58}"/>
                </a:ext>
              </a:extLst>
            </p:cNvPr>
            <p:cNvGrpSpPr/>
            <p:nvPr/>
          </p:nvGrpSpPr>
          <p:grpSpPr>
            <a:xfrm>
              <a:off x="1527810" y="4760071"/>
              <a:ext cx="808200" cy="240120"/>
              <a:chOff x="1527810" y="4760071"/>
              <a:chExt cx="808200" cy="240120"/>
            </a:xfrm>
          </p:grpSpPr>
          <mc:AlternateContent xmlns:mc="http://schemas.openxmlformats.org/markup-compatibility/2006">
            <mc:Choice xmlns:p14="http://schemas.microsoft.com/office/powerpoint/2010/main" Requires="p14">
              <p:contentPart p14:bwMode="auto" r:id="rId882">
                <p14:nvContentPartPr>
                  <p14:cNvPr id="856" name="Ink 855">
                    <a:extLst>
                      <a:ext uri="{FF2B5EF4-FFF2-40B4-BE49-F238E27FC236}">
                        <a16:creationId xmlns:a16="http://schemas.microsoft.com/office/drawing/2014/main" id="{FF8EC2AF-3939-470D-BDC0-176F7F48DE14}"/>
                      </a:ext>
                    </a:extLst>
                  </p14:cNvPr>
                  <p14:cNvContentPartPr/>
                  <p14:nvPr/>
                </p14:nvContentPartPr>
                <p14:xfrm>
                  <a:off x="1527810" y="4817671"/>
                  <a:ext cx="52920" cy="182520"/>
                </p14:xfrm>
              </p:contentPart>
            </mc:Choice>
            <mc:Fallback>
              <p:pic>
                <p:nvPicPr>
                  <p:cNvPr id="856" name="Ink 855">
                    <a:extLst>
                      <a:ext uri="{FF2B5EF4-FFF2-40B4-BE49-F238E27FC236}">
                        <a16:creationId xmlns:a16="http://schemas.microsoft.com/office/drawing/2014/main" id="{FF8EC2AF-3939-470D-BDC0-176F7F48DE14}"/>
                      </a:ext>
                    </a:extLst>
                  </p:cNvPr>
                  <p:cNvPicPr/>
                  <p:nvPr/>
                </p:nvPicPr>
                <p:blipFill>
                  <a:blip r:embed="rId883"/>
                  <a:stretch>
                    <a:fillRect/>
                  </a:stretch>
                </p:blipFill>
                <p:spPr>
                  <a:xfrm>
                    <a:off x="1515783" y="4805631"/>
                    <a:ext cx="76493" cy="206118"/>
                  </a:xfrm>
                  <a:prstGeom prst="rect">
                    <a:avLst/>
                  </a:prstGeom>
                </p:spPr>
              </p:pic>
            </mc:Fallback>
          </mc:AlternateContent>
          <mc:AlternateContent xmlns:mc="http://schemas.openxmlformats.org/markup-compatibility/2006">
            <mc:Choice xmlns:p14="http://schemas.microsoft.com/office/powerpoint/2010/main" Requires="p14">
              <p:contentPart p14:bwMode="auto" r:id="rId884">
                <p14:nvContentPartPr>
                  <p14:cNvPr id="857" name="Ink 856">
                    <a:extLst>
                      <a:ext uri="{FF2B5EF4-FFF2-40B4-BE49-F238E27FC236}">
                        <a16:creationId xmlns:a16="http://schemas.microsoft.com/office/drawing/2014/main" id="{6FD9EB7A-8242-443A-8618-005C97D3DECC}"/>
                      </a:ext>
                    </a:extLst>
                  </p14:cNvPr>
                  <p14:cNvContentPartPr/>
                  <p14:nvPr/>
                </p14:nvContentPartPr>
                <p14:xfrm>
                  <a:off x="1600530" y="4821631"/>
                  <a:ext cx="48240" cy="92880"/>
                </p14:xfrm>
              </p:contentPart>
            </mc:Choice>
            <mc:Fallback>
              <p:pic>
                <p:nvPicPr>
                  <p:cNvPr id="857" name="Ink 856">
                    <a:extLst>
                      <a:ext uri="{FF2B5EF4-FFF2-40B4-BE49-F238E27FC236}">
                        <a16:creationId xmlns:a16="http://schemas.microsoft.com/office/drawing/2014/main" id="{6FD9EB7A-8242-443A-8618-005C97D3DECC}"/>
                      </a:ext>
                    </a:extLst>
                  </p:cNvPr>
                  <p:cNvPicPr/>
                  <p:nvPr/>
                </p:nvPicPr>
                <p:blipFill>
                  <a:blip r:embed="rId885"/>
                  <a:stretch>
                    <a:fillRect/>
                  </a:stretch>
                </p:blipFill>
                <p:spPr>
                  <a:xfrm>
                    <a:off x="1589067" y="4809600"/>
                    <a:ext cx="71644" cy="116461"/>
                  </a:xfrm>
                  <a:prstGeom prst="rect">
                    <a:avLst/>
                  </a:prstGeom>
                </p:spPr>
              </p:pic>
            </mc:Fallback>
          </mc:AlternateContent>
          <mc:AlternateContent xmlns:mc="http://schemas.openxmlformats.org/markup-compatibility/2006">
            <mc:Choice xmlns:p14="http://schemas.microsoft.com/office/powerpoint/2010/main" Requires="p14">
              <p:contentPart p14:bwMode="auto" r:id="rId886">
                <p14:nvContentPartPr>
                  <p14:cNvPr id="858" name="Ink 857">
                    <a:extLst>
                      <a:ext uri="{FF2B5EF4-FFF2-40B4-BE49-F238E27FC236}">
                        <a16:creationId xmlns:a16="http://schemas.microsoft.com/office/drawing/2014/main" id="{570A859E-4857-466E-9ECE-8212D0BA6371}"/>
                      </a:ext>
                    </a:extLst>
                  </p14:cNvPr>
                  <p14:cNvContentPartPr/>
                  <p14:nvPr/>
                </p14:nvContentPartPr>
                <p14:xfrm>
                  <a:off x="1695930" y="4833871"/>
                  <a:ext cx="68040" cy="78480"/>
                </p14:xfrm>
              </p:contentPart>
            </mc:Choice>
            <mc:Fallback>
              <p:pic>
                <p:nvPicPr>
                  <p:cNvPr id="858" name="Ink 857">
                    <a:extLst>
                      <a:ext uri="{FF2B5EF4-FFF2-40B4-BE49-F238E27FC236}">
                        <a16:creationId xmlns:a16="http://schemas.microsoft.com/office/drawing/2014/main" id="{570A859E-4857-466E-9ECE-8212D0BA6371}"/>
                      </a:ext>
                    </a:extLst>
                  </p:cNvPr>
                  <p:cNvPicPr/>
                  <p:nvPr/>
                </p:nvPicPr>
                <p:blipFill>
                  <a:blip r:embed="rId887"/>
                  <a:stretch>
                    <a:fillRect/>
                  </a:stretch>
                </p:blipFill>
                <p:spPr>
                  <a:xfrm>
                    <a:off x="1683951" y="4821834"/>
                    <a:ext cx="91519" cy="102072"/>
                  </a:xfrm>
                  <a:prstGeom prst="rect">
                    <a:avLst/>
                  </a:prstGeom>
                </p:spPr>
              </p:pic>
            </mc:Fallback>
          </mc:AlternateContent>
          <mc:AlternateContent xmlns:mc="http://schemas.openxmlformats.org/markup-compatibility/2006">
            <mc:Choice xmlns:p14="http://schemas.microsoft.com/office/powerpoint/2010/main" Requires="p14">
              <p:contentPart p14:bwMode="auto" r:id="rId888">
                <p14:nvContentPartPr>
                  <p14:cNvPr id="859" name="Ink 858">
                    <a:extLst>
                      <a:ext uri="{FF2B5EF4-FFF2-40B4-BE49-F238E27FC236}">
                        <a16:creationId xmlns:a16="http://schemas.microsoft.com/office/drawing/2014/main" id="{57261EC2-5DCF-46BB-9A72-600E1C54FF86}"/>
                      </a:ext>
                    </a:extLst>
                  </p14:cNvPr>
                  <p14:cNvContentPartPr/>
                  <p14:nvPr/>
                </p14:nvContentPartPr>
                <p14:xfrm>
                  <a:off x="1751730" y="4800031"/>
                  <a:ext cx="73440" cy="181440"/>
                </p14:xfrm>
              </p:contentPart>
            </mc:Choice>
            <mc:Fallback>
              <p:pic>
                <p:nvPicPr>
                  <p:cNvPr id="859" name="Ink 858">
                    <a:extLst>
                      <a:ext uri="{FF2B5EF4-FFF2-40B4-BE49-F238E27FC236}">
                        <a16:creationId xmlns:a16="http://schemas.microsoft.com/office/drawing/2014/main" id="{57261EC2-5DCF-46BB-9A72-600E1C54FF86}"/>
                      </a:ext>
                    </a:extLst>
                  </p:cNvPr>
                  <p:cNvPicPr/>
                  <p:nvPr/>
                </p:nvPicPr>
                <p:blipFill>
                  <a:blip r:embed="rId889"/>
                  <a:stretch>
                    <a:fillRect/>
                  </a:stretch>
                </p:blipFill>
                <p:spPr>
                  <a:xfrm>
                    <a:off x="1740210" y="4788480"/>
                    <a:ext cx="96960" cy="205022"/>
                  </a:xfrm>
                  <a:prstGeom prst="rect">
                    <a:avLst/>
                  </a:prstGeom>
                </p:spPr>
              </p:pic>
            </mc:Fallback>
          </mc:AlternateContent>
          <mc:AlternateContent xmlns:mc="http://schemas.openxmlformats.org/markup-compatibility/2006">
            <mc:Choice xmlns:p14="http://schemas.microsoft.com/office/powerpoint/2010/main" Requires="p14">
              <p:contentPart p14:bwMode="auto" r:id="rId890">
                <p14:nvContentPartPr>
                  <p14:cNvPr id="860" name="Ink 859">
                    <a:extLst>
                      <a:ext uri="{FF2B5EF4-FFF2-40B4-BE49-F238E27FC236}">
                        <a16:creationId xmlns:a16="http://schemas.microsoft.com/office/drawing/2014/main" id="{A1668BD4-B692-4488-BCE7-77C016825BCB}"/>
                      </a:ext>
                    </a:extLst>
                  </p14:cNvPr>
                  <p14:cNvContentPartPr/>
                  <p14:nvPr/>
                </p14:nvContentPartPr>
                <p14:xfrm>
                  <a:off x="1873410" y="4825591"/>
                  <a:ext cx="65160" cy="78840"/>
                </p14:xfrm>
              </p:contentPart>
            </mc:Choice>
            <mc:Fallback>
              <p:pic>
                <p:nvPicPr>
                  <p:cNvPr id="860" name="Ink 859">
                    <a:extLst>
                      <a:ext uri="{FF2B5EF4-FFF2-40B4-BE49-F238E27FC236}">
                        <a16:creationId xmlns:a16="http://schemas.microsoft.com/office/drawing/2014/main" id="{A1668BD4-B692-4488-BCE7-77C016825BCB}"/>
                      </a:ext>
                    </a:extLst>
                  </p:cNvPr>
                  <p:cNvPicPr/>
                  <p:nvPr/>
                </p:nvPicPr>
                <p:blipFill>
                  <a:blip r:embed="rId891"/>
                  <a:stretch>
                    <a:fillRect/>
                  </a:stretch>
                </p:blipFill>
                <p:spPr>
                  <a:xfrm>
                    <a:off x="1861343" y="4814053"/>
                    <a:ext cx="88811" cy="102396"/>
                  </a:xfrm>
                  <a:prstGeom prst="rect">
                    <a:avLst/>
                  </a:prstGeom>
                </p:spPr>
              </p:pic>
            </mc:Fallback>
          </mc:AlternateContent>
          <mc:AlternateContent xmlns:mc="http://schemas.openxmlformats.org/markup-compatibility/2006">
            <mc:Choice xmlns:p14="http://schemas.microsoft.com/office/powerpoint/2010/main" Requires="p14">
              <p:contentPart p14:bwMode="auto" r:id="rId892">
                <p14:nvContentPartPr>
                  <p14:cNvPr id="861" name="Ink 860">
                    <a:extLst>
                      <a:ext uri="{FF2B5EF4-FFF2-40B4-BE49-F238E27FC236}">
                        <a16:creationId xmlns:a16="http://schemas.microsoft.com/office/drawing/2014/main" id="{DB4E8FE0-51DE-4309-95FB-5AA021EE4363}"/>
                      </a:ext>
                    </a:extLst>
                  </p14:cNvPr>
                  <p14:cNvContentPartPr/>
                  <p14:nvPr/>
                </p14:nvContentPartPr>
                <p14:xfrm>
                  <a:off x="1978530" y="4829191"/>
                  <a:ext cx="48240" cy="79200"/>
                </p14:xfrm>
              </p:contentPart>
            </mc:Choice>
            <mc:Fallback>
              <p:pic>
                <p:nvPicPr>
                  <p:cNvPr id="861" name="Ink 860">
                    <a:extLst>
                      <a:ext uri="{FF2B5EF4-FFF2-40B4-BE49-F238E27FC236}">
                        <a16:creationId xmlns:a16="http://schemas.microsoft.com/office/drawing/2014/main" id="{DB4E8FE0-51DE-4309-95FB-5AA021EE4363}"/>
                      </a:ext>
                    </a:extLst>
                  </p:cNvPr>
                  <p:cNvPicPr/>
                  <p:nvPr/>
                </p:nvPicPr>
                <p:blipFill>
                  <a:blip r:embed="rId893"/>
                  <a:stretch>
                    <a:fillRect/>
                  </a:stretch>
                </p:blipFill>
                <p:spPr>
                  <a:xfrm>
                    <a:off x="1966589" y="4817191"/>
                    <a:ext cx="71644" cy="102720"/>
                  </a:xfrm>
                  <a:prstGeom prst="rect">
                    <a:avLst/>
                  </a:prstGeom>
                </p:spPr>
              </p:pic>
            </mc:Fallback>
          </mc:AlternateContent>
          <mc:AlternateContent xmlns:mc="http://schemas.openxmlformats.org/markup-compatibility/2006">
            <mc:Choice xmlns:p14="http://schemas.microsoft.com/office/powerpoint/2010/main" Requires="p14">
              <p:contentPart p14:bwMode="auto" r:id="rId894">
                <p14:nvContentPartPr>
                  <p14:cNvPr id="862" name="Ink 861">
                    <a:extLst>
                      <a:ext uri="{FF2B5EF4-FFF2-40B4-BE49-F238E27FC236}">
                        <a16:creationId xmlns:a16="http://schemas.microsoft.com/office/drawing/2014/main" id="{12BB8C08-CE31-4A5C-9435-E56189C61867}"/>
                      </a:ext>
                    </a:extLst>
                  </p14:cNvPr>
                  <p14:cNvContentPartPr/>
                  <p14:nvPr/>
                </p14:nvContentPartPr>
                <p14:xfrm>
                  <a:off x="2072130" y="4760071"/>
                  <a:ext cx="29160" cy="136080"/>
                </p14:xfrm>
              </p:contentPart>
            </mc:Choice>
            <mc:Fallback>
              <p:pic>
                <p:nvPicPr>
                  <p:cNvPr id="862" name="Ink 861">
                    <a:extLst>
                      <a:ext uri="{FF2B5EF4-FFF2-40B4-BE49-F238E27FC236}">
                        <a16:creationId xmlns:a16="http://schemas.microsoft.com/office/drawing/2014/main" id="{12BB8C08-CE31-4A5C-9435-E56189C61867}"/>
                      </a:ext>
                    </a:extLst>
                  </p:cNvPr>
                  <p:cNvPicPr/>
                  <p:nvPr/>
                </p:nvPicPr>
                <p:blipFill>
                  <a:blip r:embed="rId895"/>
                  <a:stretch>
                    <a:fillRect/>
                  </a:stretch>
                </p:blipFill>
                <p:spPr>
                  <a:xfrm>
                    <a:off x="2060179" y="4748007"/>
                    <a:ext cx="52584" cy="159725"/>
                  </a:xfrm>
                  <a:prstGeom prst="rect">
                    <a:avLst/>
                  </a:prstGeom>
                </p:spPr>
              </p:pic>
            </mc:Fallback>
          </mc:AlternateContent>
          <mc:AlternateContent xmlns:mc="http://schemas.openxmlformats.org/markup-compatibility/2006">
            <mc:Choice xmlns:p14="http://schemas.microsoft.com/office/powerpoint/2010/main" Requires="p14">
              <p:contentPart p14:bwMode="auto" r:id="rId896">
                <p14:nvContentPartPr>
                  <p14:cNvPr id="863" name="Ink 862">
                    <a:extLst>
                      <a:ext uri="{FF2B5EF4-FFF2-40B4-BE49-F238E27FC236}">
                        <a16:creationId xmlns:a16="http://schemas.microsoft.com/office/drawing/2014/main" id="{BF3E4ECB-64C4-4801-AAF1-FC5277BD311B}"/>
                      </a:ext>
                    </a:extLst>
                  </p14:cNvPr>
                  <p14:cNvContentPartPr/>
                  <p14:nvPr/>
                </p14:nvContentPartPr>
                <p14:xfrm>
                  <a:off x="2018130" y="4800031"/>
                  <a:ext cx="201960" cy="102960"/>
                </p14:xfrm>
              </p:contentPart>
            </mc:Choice>
            <mc:Fallback>
              <p:pic>
                <p:nvPicPr>
                  <p:cNvPr id="863" name="Ink 862">
                    <a:extLst>
                      <a:ext uri="{FF2B5EF4-FFF2-40B4-BE49-F238E27FC236}">
                        <a16:creationId xmlns:a16="http://schemas.microsoft.com/office/drawing/2014/main" id="{BF3E4ECB-64C4-4801-AAF1-FC5277BD311B}"/>
                      </a:ext>
                    </a:extLst>
                  </p:cNvPr>
                  <p:cNvPicPr/>
                  <p:nvPr/>
                </p:nvPicPr>
                <p:blipFill>
                  <a:blip r:embed="rId897"/>
                  <a:stretch>
                    <a:fillRect/>
                  </a:stretch>
                </p:blipFill>
                <p:spPr>
                  <a:xfrm>
                    <a:off x="2006589" y="4788003"/>
                    <a:ext cx="225522" cy="126535"/>
                  </a:xfrm>
                  <a:prstGeom prst="rect">
                    <a:avLst/>
                  </a:prstGeom>
                </p:spPr>
              </p:pic>
            </mc:Fallback>
          </mc:AlternateContent>
          <mc:AlternateContent xmlns:mc="http://schemas.openxmlformats.org/markup-compatibility/2006">
            <mc:Choice xmlns:p14="http://schemas.microsoft.com/office/powerpoint/2010/main" Requires="p14">
              <p:contentPart p14:bwMode="auto" r:id="rId898">
                <p14:nvContentPartPr>
                  <p14:cNvPr id="864" name="Ink 863">
                    <a:extLst>
                      <a:ext uri="{FF2B5EF4-FFF2-40B4-BE49-F238E27FC236}">
                        <a16:creationId xmlns:a16="http://schemas.microsoft.com/office/drawing/2014/main" id="{13AD4065-1886-47EC-8A36-633DD4FA51A1}"/>
                      </a:ext>
                    </a:extLst>
                  </p14:cNvPr>
                  <p14:cNvContentPartPr/>
                  <p14:nvPr/>
                </p14:nvContentPartPr>
                <p14:xfrm>
                  <a:off x="2245650" y="4818031"/>
                  <a:ext cx="90360" cy="61200"/>
                </p14:xfrm>
              </p:contentPart>
            </mc:Choice>
            <mc:Fallback>
              <p:pic>
                <p:nvPicPr>
                  <p:cNvPr id="864" name="Ink 863">
                    <a:extLst>
                      <a:ext uri="{FF2B5EF4-FFF2-40B4-BE49-F238E27FC236}">
                        <a16:creationId xmlns:a16="http://schemas.microsoft.com/office/drawing/2014/main" id="{13AD4065-1886-47EC-8A36-633DD4FA51A1}"/>
                      </a:ext>
                    </a:extLst>
                  </p:cNvPr>
                  <p:cNvPicPr/>
                  <p:nvPr/>
                </p:nvPicPr>
                <p:blipFill>
                  <a:blip r:embed="rId899"/>
                  <a:stretch>
                    <a:fillRect/>
                  </a:stretch>
                </p:blipFill>
                <p:spPr>
                  <a:xfrm>
                    <a:off x="2233634" y="4806078"/>
                    <a:ext cx="113911" cy="84628"/>
                  </a:xfrm>
                  <a:prstGeom prst="rect">
                    <a:avLst/>
                  </a:prstGeom>
                </p:spPr>
              </p:pic>
            </mc:Fallback>
          </mc:AlternateContent>
        </p:grpSp>
        <p:grpSp>
          <p:nvGrpSpPr>
            <p:cNvPr id="885" name="Group 884">
              <a:extLst>
                <a:ext uri="{FF2B5EF4-FFF2-40B4-BE49-F238E27FC236}">
                  <a16:creationId xmlns:a16="http://schemas.microsoft.com/office/drawing/2014/main" id="{8FAAD391-1494-4E4A-A442-A6E9047E166C}"/>
                </a:ext>
              </a:extLst>
            </p:cNvPr>
            <p:cNvGrpSpPr/>
            <p:nvPr/>
          </p:nvGrpSpPr>
          <p:grpSpPr>
            <a:xfrm>
              <a:off x="2722650" y="4729111"/>
              <a:ext cx="968400" cy="290520"/>
              <a:chOff x="2722650" y="4729111"/>
              <a:chExt cx="968400" cy="290520"/>
            </a:xfrm>
          </p:grpSpPr>
          <mc:AlternateContent xmlns:mc="http://schemas.openxmlformats.org/markup-compatibility/2006">
            <mc:Choice xmlns:p14="http://schemas.microsoft.com/office/powerpoint/2010/main" Requires="p14">
              <p:contentPart p14:bwMode="auto" r:id="rId900">
                <p14:nvContentPartPr>
                  <p14:cNvPr id="865" name="Ink 864">
                    <a:extLst>
                      <a:ext uri="{FF2B5EF4-FFF2-40B4-BE49-F238E27FC236}">
                        <a16:creationId xmlns:a16="http://schemas.microsoft.com/office/drawing/2014/main" id="{98ECBB50-E605-4F27-95F9-758E3AA91C3C}"/>
                      </a:ext>
                    </a:extLst>
                  </p14:cNvPr>
                  <p14:cNvContentPartPr/>
                  <p14:nvPr/>
                </p14:nvContentPartPr>
                <p14:xfrm>
                  <a:off x="2722650" y="4824511"/>
                  <a:ext cx="72360" cy="92880"/>
                </p14:xfrm>
              </p:contentPart>
            </mc:Choice>
            <mc:Fallback>
              <p:pic>
                <p:nvPicPr>
                  <p:cNvPr id="865" name="Ink 864">
                    <a:extLst>
                      <a:ext uri="{FF2B5EF4-FFF2-40B4-BE49-F238E27FC236}">
                        <a16:creationId xmlns:a16="http://schemas.microsoft.com/office/drawing/2014/main" id="{98ECBB50-E605-4F27-95F9-758E3AA91C3C}"/>
                      </a:ext>
                    </a:extLst>
                  </p:cNvPr>
                  <p:cNvPicPr/>
                  <p:nvPr/>
                </p:nvPicPr>
                <p:blipFill>
                  <a:blip r:embed="rId901"/>
                  <a:stretch>
                    <a:fillRect/>
                  </a:stretch>
                </p:blipFill>
                <p:spPr>
                  <a:xfrm>
                    <a:off x="2711149" y="4812480"/>
                    <a:ext cx="95841" cy="116461"/>
                  </a:xfrm>
                  <a:prstGeom prst="rect">
                    <a:avLst/>
                  </a:prstGeom>
                </p:spPr>
              </p:pic>
            </mc:Fallback>
          </mc:AlternateContent>
          <mc:AlternateContent xmlns:mc="http://schemas.openxmlformats.org/markup-compatibility/2006">
            <mc:Choice xmlns:p14="http://schemas.microsoft.com/office/powerpoint/2010/main" Requires="p14">
              <p:contentPart p14:bwMode="auto" r:id="rId902">
                <p14:nvContentPartPr>
                  <p14:cNvPr id="866" name="Ink 865">
                    <a:extLst>
                      <a:ext uri="{FF2B5EF4-FFF2-40B4-BE49-F238E27FC236}">
                        <a16:creationId xmlns:a16="http://schemas.microsoft.com/office/drawing/2014/main" id="{53DA1A79-152D-4D53-BEAE-284F27AC83BE}"/>
                      </a:ext>
                    </a:extLst>
                  </p14:cNvPr>
                  <p14:cNvContentPartPr/>
                  <p14:nvPr/>
                </p14:nvContentPartPr>
                <p14:xfrm>
                  <a:off x="2810850" y="4818391"/>
                  <a:ext cx="46080" cy="95040"/>
                </p14:xfrm>
              </p:contentPart>
            </mc:Choice>
            <mc:Fallback>
              <p:pic>
                <p:nvPicPr>
                  <p:cNvPr id="866" name="Ink 865">
                    <a:extLst>
                      <a:ext uri="{FF2B5EF4-FFF2-40B4-BE49-F238E27FC236}">
                        <a16:creationId xmlns:a16="http://schemas.microsoft.com/office/drawing/2014/main" id="{53DA1A79-152D-4D53-BEAE-284F27AC83BE}"/>
                      </a:ext>
                    </a:extLst>
                  </p:cNvPr>
                  <p:cNvPicPr/>
                  <p:nvPr/>
                </p:nvPicPr>
                <p:blipFill>
                  <a:blip r:embed="rId903"/>
                  <a:stretch>
                    <a:fillRect/>
                  </a:stretch>
                </p:blipFill>
                <p:spPr>
                  <a:xfrm>
                    <a:off x="2798850" y="4806813"/>
                    <a:ext cx="69600" cy="118679"/>
                  </a:xfrm>
                  <a:prstGeom prst="rect">
                    <a:avLst/>
                  </a:prstGeom>
                </p:spPr>
              </p:pic>
            </mc:Fallback>
          </mc:AlternateContent>
          <mc:AlternateContent xmlns:mc="http://schemas.openxmlformats.org/markup-compatibility/2006">
            <mc:Choice xmlns:p14="http://schemas.microsoft.com/office/powerpoint/2010/main" Requires="p14">
              <p:contentPart p14:bwMode="auto" r:id="rId904">
                <p14:nvContentPartPr>
                  <p14:cNvPr id="867" name="Ink 866">
                    <a:extLst>
                      <a:ext uri="{FF2B5EF4-FFF2-40B4-BE49-F238E27FC236}">
                        <a16:creationId xmlns:a16="http://schemas.microsoft.com/office/drawing/2014/main" id="{9C5BD3E3-12B8-4FE9-AEE3-142FD96C2879}"/>
                      </a:ext>
                    </a:extLst>
                  </p14:cNvPr>
                  <p14:cNvContentPartPr/>
                  <p14:nvPr/>
                </p14:nvContentPartPr>
                <p14:xfrm>
                  <a:off x="2919210" y="4752511"/>
                  <a:ext cx="49320" cy="160560"/>
                </p14:xfrm>
              </p:contentPart>
            </mc:Choice>
            <mc:Fallback>
              <p:pic>
                <p:nvPicPr>
                  <p:cNvPr id="867" name="Ink 866">
                    <a:extLst>
                      <a:ext uri="{FF2B5EF4-FFF2-40B4-BE49-F238E27FC236}">
                        <a16:creationId xmlns:a16="http://schemas.microsoft.com/office/drawing/2014/main" id="{9C5BD3E3-12B8-4FE9-AEE3-142FD96C2879}"/>
                      </a:ext>
                    </a:extLst>
                  </p:cNvPr>
                  <p:cNvPicPr/>
                  <p:nvPr/>
                </p:nvPicPr>
                <p:blipFill>
                  <a:blip r:embed="rId905"/>
                  <a:stretch>
                    <a:fillRect/>
                  </a:stretch>
                </p:blipFill>
                <p:spPr>
                  <a:xfrm>
                    <a:off x="2907239" y="4740493"/>
                    <a:ext cx="72783" cy="184115"/>
                  </a:xfrm>
                  <a:prstGeom prst="rect">
                    <a:avLst/>
                  </a:prstGeom>
                </p:spPr>
              </p:pic>
            </mc:Fallback>
          </mc:AlternateContent>
          <mc:AlternateContent xmlns:mc="http://schemas.openxmlformats.org/markup-compatibility/2006">
            <mc:Choice xmlns:p14="http://schemas.microsoft.com/office/powerpoint/2010/main" Requires="p14">
              <p:contentPart p14:bwMode="auto" r:id="rId906">
                <p14:nvContentPartPr>
                  <p14:cNvPr id="868" name="Ink 867">
                    <a:extLst>
                      <a:ext uri="{FF2B5EF4-FFF2-40B4-BE49-F238E27FC236}">
                        <a16:creationId xmlns:a16="http://schemas.microsoft.com/office/drawing/2014/main" id="{E0D0DDC6-529B-4152-93D3-759B1A7B56B0}"/>
                      </a:ext>
                    </a:extLst>
                  </p14:cNvPr>
                  <p14:cNvContentPartPr/>
                  <p14:nvPr/>
                </p14:nvContentPartPr>
                <p14:xfrm>
                  <a:off x="2901210" y="4762951"/>
                  <a:ext cx="198720" cy="128520"/>
                </p14:xfrm>
              </p:contentPart>
            </mc:Choice>
            <mc:Fallback>
              <p:pic>
                <p:nvPicPr>
                  <p:cNvPr id="868" name="Ink 867">
                    <a:extLst>
                      <a:ext uri="{FF2B5EF4-FFF2-40B4-BE49-F238E27FC236}">
                        <a16:creationId xmlns:a16="http://schemas.microsoft.com/office/drawing/2014/main" id="{E0D0DDC6-529B-4152-93D3-759B1A7B56B0}"/>
                      </a:ext>
                    </a:extLst>
                  </p:cNvPr>
                  <p:cNvPicPr/>
                  <p:nvPr/>
                </p:nvPicPr>
                <p:blipFill>
                  <a:blip r:embed="rId907"/>
                  <a:stretch>
                    <a:fillRect/>
                  </a:stretch>
                </p:blipFill>
                <p:spPr>
                  <a:xfrm>
                    <a:off x="2889662" y="4751399"/>
                    <a:ext cx="222297" cy="152106"/>
                  </a:xfrm>
                  <a:prstGeom prst="rect">
                    <a:avLst/>
                  </a:prstGeom>
                </p:spPr>
              </p:pic>
            </mc:Fallback>
          </mc:AlternateContent>
          <mc:AlternateContent xmlns:mc="http://schemas.openxmlformats.org/markup-compatibility/2006">
            <mc:Choice xmlns:p14="http://schemas.microsoft.com/office/powerpoint/2010/main" Requires="p14">
              <p:contentPart p14:bwMode="auto" r:id="rId908">
                <p14:nvContentPartPr>
                  <p14:cNvPr id="869" name="Ink 868">
                    <a:extLst>
                      <a:ext uri="{FF2B5EF4-FFF2-40B4-BE49-F238E27FC236}">
                        <a16:creationId xmlns:a16="http://schemas.microsoft.com/office/drawing/2014/main" id="{5B19237F-8E91-4FF1-A690-501193DF1909}"/>
                      </a:ext>
                    </a:extLst>
                  </p14:cNvPr>
                  <p14:cNvContentPartPr/>
                  <p14:nvPr/>
                </p14:nvContentPartPr>
                <p14:xfrm>
                  <a:off x="3129810" y="4806151"/>
                  <a:ext cx="73440" cy="105480"/>
                </p14:xfrm>
              </p:contentPart>
            </mc:Choice>
            <mc:Fallback>
              <p:pic>
                <p:nvPicPr>
                  <p:cNvPr id="869" name="Ink 868">
                    <a:extLst>
                      <a:ext uri="{FF2B5EF4-FFF2-40B4-BE49-F238E27FC236}">
                        <a16:creationId xmlns:a16="http://schemas.microsoft.com/office/drawing/2014/main" id="{5B19237F-8E91-4FF1-A690-501193DF1909}"/>
                      </a:ext>
                    </a:extLst>
                  </p:cNvPr>
                  <p:cNvPicPr/>
                  <p:nvPr/>
                </p:nvPicPr>
                <p:blipFill>
                  <a:blip r:embed="rId909"/>
                  <a:stretch>
                    <a:fillRect/>
                  </a:stretch>
                </p:blipFill>
                <p:spPr>
                  <a:xfrm>
                    <a:off x="3117810" y="4794110"/>
                    <a:ext cx="96960" cy="129081"/>
                  </a:xfrm>
                  <a:prstGeom prst="rect">
                    <a:avLst/>
                  </a:prstGeom>
                </p:spPr>
              </p:pic>
            </mc:Fallback>
          </mc:AlternateContent>
          <mc:AlternateContent xmlns:mc="http://schemas.openxmlformats.org/markup-compatibility/2006">
            <mc:Choice xmlns:p14="http://schemas.microsoft.com/office/powerpoint/2010/main" Requires="p14">
              <p:contentPart p14:bwMode="auto" r:id="rId910">
                <p14:nvContentPartPr>
                  <p14:cNvPr id="870" name="Ink 869">
                    <a:extLst>
                      <a:ext uri="{FF2B5EF4-FFF2-40B4-BE49-F238E27FC236}">
                        <a16:creationId xmlns:a16="http://schemas.microsoft.com/office/drawing/2014/main" id="{EA1766C3-71A9-4D65-9476-38F2F2DDAF14}"/>
                      </a:ext>
                    </a:extLst>
                  </p14:cNvPr>
                  <p14:cNvContentPartPr/>
                  <p14:nvPr/>
                </p14:nvContentPartPr>
                <p14:xfrm>
                  <a:off x="3226650" y="4826671"/>
                  <a:ext cx="98640" cy="192960"/>
                </p14:xfrm>
              </p:contentPart>
            </mc:Choice>
            <mc:Fallback>
              <p:pic>
                <p:nvPicPr>
                  <p:cNvPr id="870" name="Ink 869">
                    <a:extLst>
                      <a:ext uri="{FF2B5EF4-FFF2-40B4-BE49-F238E27FC236}">
                        <a16:creationId xmlns:a16="http://schemas.microsoft.com/office/drawing/2014/main" id="{EA1766C3-71A9-4D65-9476-38F2F2DDAF14}"/>
                      </a:ext>
                    </a:extLst>
                  </p:cNvPr>
                  <p:cNvPicPr/>
                  <p:nvPr/>
                </p:nvPicPr>
                <p:blipFill>
                  <a:blip r:embed="rId911"/>
                  <a:stretch>
                    <a:fillRect/>
                  </a:stretch>
                </p:blipFill>
                <p:spPr>
                  <a:xfrm>
                    <a:off x="3214621" y="4815122"/>
                    <a:ext cx="122217" cy="216539"/>
                  </a:xfrm>
                  <a:prstGeom prst="rect">
                    <a:avLst/>
                  </a:prstGeom>
                </p:spPr>
              </p:pic>
            </mc:Fallback>
          </mc:AlternateContent>
          <mc:AlternateContent xmlns:mc="http://schemas.openxmlformats.org/markup-compatibility/2006">
            <mc:Choice xmlns:p14="http://schemas.microsoft.com/office/powerpoint/2010/main" Requires="p14">
              <p:contentPart p14:bwMode="auto" r:id="rId912">
                <p14:nvContentPartPr>
                  <p14:cNvPr id="871" name="Ink 870">
                    <a:extLst>
                      <a:ext uri="{FF2B5EF4-FFF2-40B4-BE49-F238E27FC236}">
                        <a16:creationId xmlns:a16="http://schemas.microsoft.com/office/drawing/2014/main" id="{E57EF6B6-8AA5-4989-872B-A4E7BA7BE024}"/>
                      </a:ext>
                    </a:extLst>
                  </p14:cNvPr>
                  <p14:cNvContentPartPr/>
                  <p14:nvPr/>
                </p14:nvContentPartPr>
                <p14:xfrm>
                  <a:off x="3363450" y="4838551"/>
                  <a:ext cx="80280" cy="83880"/>
                </p14:xfrm>
              </p:contentPart>
            </mc:Choice>
            <mc:Fallback>
              <p:pic>
                <p:nvPicPr>
                  <p:cNvPr id="871" name="Ink 870">
                    <a:extLst>
                      <a:ext uri="{FF2B5EF4-FFF2-40B4-BE49-F238E27FC236}">
                        <a16:creationId xmlns:a16="http://schemas.microsoft.com/office/drawing/2014/main" id="{E57EF6B6-8AA5-4989-872B-A4E7BA7BE024}"/>
                      </a:ext>
                    </a:extLst>
                  </p:cNvPr>
                  <p:cNvPicPr/>
                  <p:nvPr/>
                </p:nvPicPr>
                <p:blipFill>
                  <a:blip r:embed="rId913"/>
                  <a:stretch>
                    <a:fillRect/>
                  </a:stretch>
                </p:blipFill>
                <p:spPr>
                  <a:xfrm>
                    <a:off x="3351432" y="4826499"/>
                    <a:ext cx="103835" cy="107501"/>
                  </a:xfrm>
                  <a:prstGeom prst="rect">
                    <a:avLst/>
                  </a:prstGeom>
                </p:spPr>
              </p:pic>
            </mc:Fallback>
          </mc:AlternateContent>
          <mc:AlternateContent xmlns:mc="http://schemas.openxmlformats.org/markup-compatibility/2006">
            <mc:Choice xmlns:p14="http://schemas.microsoft.com/office/powerpoint/2010/main" Requires="p14">
              <p:contentPart p14:bwMode="auto" r:id="rId914">
                <p14:nvContentPartPr>
                  <p14:cNvPr id="872" name="Ink 871">
                    <a:extLst>
                      <a:ext uri="{FF2B5EF4-FFF2-40B4-BE49-F238E27FC236}">
                        <a16:creationId xmlns:a16="http://schemas.microsoft.com/office/drawing/2014/main" id="{85BE0B52-547B-46E9-A748-42A9275A051D}"/>
                      </a:ext>
                    </a:extLst>
                  </p14:cNvPr>
                  <p14:cNvContentPartPr/>
                  <p14:nvPr/>
                </p14:nvContentPartPr>
                <p14:xfrm>
                  <a:off x="3450210" y="4848991"/>
                  <a:ext cx="76680" cy="73440"/>
                </p14:xfrm>
              </p:contentPart>
            </mc:Choice>
            <mc:Fallback>
              <p:pic>
                <p:nvPicPr>
                  <p:cNvPr id="872" name="Ink 871">
                    <a:extLst>
                      <a:ext uri="{FF2B5EF4-FFF2-40B4-BE49-F238E27FC236}">
                        <a16:creationId xmlns:a16="http://schemas.microsoft.com/office/drawing/2014/main" id="{85BE0B52-547B-46E9-A748-42A9275A051D}"/>
                      </a:ext>
                    </a:extLst>
                  </p:cNvPr>
                  <p:cNvPicPr/>
                  <p:nvPr/>
                </p:nvPicPr>
                <p:blipFill>
                  <a:blip r:embed="rId915"/>
                  <a:stretch>
                    <a:fillRect/>
                  </a:stretch>
                </p:blipFill>
                <p:spPr>
                  <a:xfrm>
                    <a:off x="3438153" y="4836991"/>
                    <a:ext cx="100311" cy="96960"/>
                  </a:xfrm>
                  <a:prstGeom prst="rect">
                    <a:avLst/>
                  </a:prstGeom>
                </p:spPr>
              </p:pic>
            </mc:Fallback>
          </mc:AlternateContent>
          <mc:AlternateContent xmlns:mc="http://schemas.openxmlformats.org/markup-compatibility/2006">
            <mc:Choice xmlns:p14="http://schemas.microsoft.com/office/powerpoint/2010/main" Requires="p14">
              <p:contentPart p14:bwMode="auto" r:id="rId916">
                <p14:nvContentPartPr>
                  <p14:cNvPr id="873" name="Ink 872">
                    <a:extLst>
                      <a:ext uri="{FF2B5EF4-FFF2-40B4-BE49-F238E27FC236}">
                        <a16:creationId xmlns:a16="http://schemas.microsoft.com/office/drawing/2014/main" id="{56A2E91E-54A7-4237-936A-54E0729CA900}"/>
                      </a:ext>
                    </a:extLst>
                  </p14:cNvPr>
                  <p14:cNvContentPartPr/>
                  <p14:nvPr/>
                </p14:nvContentPartPr>
                <p14:xfrm>
                  <a:off x="3561810" y="4850431"/>
                  <a:ext cx="61560" cy="80640"/>
                </p14:xfrm>
              </p:contentPart>
            </mc:Choice>
            <mc:Fallback>
              <p:pic>
                <p:nvPicPr>
                  <p:cNvPr id="873" name="Ink 872">
                    <a:extLst>
                      <a:ext uri="{FF2B5EF4-FFF2-40B4-BE49-F238E27FC236}">
                        <a16:creationId xmlns:a16="http://schemas.microsoft.com/office/drawing/2014/main" id="{56A2E91E-54A7-4237-936A-54E0729CA900}"/>
                      </a:ext>
                    </a:extLst>
                  </p:cNvPr>
                  <p:cNvPicPr/>
                  <p:nvPr/>
                </p:nvPicPr>
                <p:blipFill>
                  <a:blip r:embed="rId917"/>
                  <a:stretch>
                    <a:fillRect/>
                  </a:stretch>
                </p:blipFill>
                <p:spPr>
                  <a:xfrm>
                    <a:off x="3549787" y="4838359"/>
                    <a:ext cx="85126" cy="104301"/>
                  </a:xfrm>
                  <a:prstGeom prst="rect">
                    <a:avLst/>
                  </a:prstGeom>
                </p:spPr>
              </p:pic>
            </mc:Fallback>
          </mc:AlternateContent>
          <mc:AlternateContent xmlns:mc="http://schemas.openxmlformats.org/markup-compatibility/2006">
            <mc:Choice xmlns:p14="http://schemas.microsoft.com/office/powerpoint/2010/main" Requires="p14">
              <p:contentPart p14:bwMode="auto" r:id="rId918">
                <p14:nvContentPartPr>
                  <p14:cNvPr id="874" name="Ink 873">
                    <a:extLst>
                      <a:ext uri="{FF2B5EF4-FFF2-40B4-BE49-F238E27FC236}">
                        <a16:creationId xmlns:a16="http://schemas.microsoft.com/office/drawing/2014/main" id="{1B2277B4-88D1-4FD9-B692-AE00C004723C}"/>
                      </a:ext>
                    </a:extLst>
                  </p14:cNvPr>
                  <p14:cNvContentPartPr/>
                  <p14:nvPr/>
                </p14:nvContentPartPr>
                <p14:xfrm>
                  <a:off x="3663690" y="4729111"/>
                  <a:ext cx="27360" cy="215640"/>
                </p14:xfrm>
              </p:contentPart>
            </mc:Choice>
            <mc:Fallback>
              <p:pic>
                <p:nvPicPr>
                  <p:cNvPr id="874" name="Ink 873">
                    <a:extLst>
                      <a:ext uri="{FF2B5EF4-FFF2-40B4-BE49-F238E27FC236}">
                        <a16:creationId xmlns:a16="http://schemas.microsoft.com/office/drawing/2014/main" id="{1B2277B4-88D1-4FD9-B692-AE00C004723C}"/>
                      </a:ext>
                    </a:extLst>
                  </p:cNvPr>
                  <p:cNvPicPr/>
                  <p:nvPr/>
                </p:nvPicPr>
                <p:blipFill>
                  <a:blip r:embed="rId919"/>
                  <a:stretch>
                    <a:fillRect/>
                  </a:stretch>
                </p:blipFill>
                <p:spPr>
                  <a:xfrm>
                    <a:off x="3651690" y="4717078"/>
                    <a:ext cx="50880" cy="239226"/>
                  </a:xfrm>
                  <a:prstGeom prst="rect">
                    <a:avLst/>
                  </a:prstGeom>
                </p:spPr>
              </p:pic>
            </mc:Fallback>
          </mc:AlternateContent>
        </p:grpSp>
        <p:grpSp>
          <p:nvGrpSpPr>
            <p:cNvPr id="884" name="Group 883">
              <a:extLst>
                <a:ext uri="{FF2B5EF4-FFF2-40B4-BE49-F238E27FC236}">
                  <a16:creationId xmlns:a16="http://schemas.microsoft.com/office/drawing/2014/main" id="{97B52D39-23AC-4608-8DA6-42D15EFB0A84}"/>
                </a:ext>
              </a:extLst>
            </p:cNvPr>
            <p:cNvGrpSpPr/>
            <p:nvPr/>
          </p:nvGrpSpPr>
          <p:grpSpPr>
            <a:xfrm>
              <a:off x="3936930" y="4754311"/>
              <a:ext cx="239040" cy="181440"/>
              <a:chOff x="3936930" y="4754311"/>
              <a:chExt cx="239040" cy="181440"/>
            </a:xfrm>
          </p:grpSpPr>
          <mc:AlternateContent xmlns:mc="http://schemas.openxmlformats.org/markup-compatibility/2006">
            <mc:Choice xmlns:p14="http://schemas.microsoft.com/office/powerpoint/2010/main" Requires="p14">
              <p:contentPart p14:bwMode="auto" r:id="rId920">
                <p14:nvContentPartPr>
                  <p14:cNvPr id="875" name="Ink 874">
                    <a:extLst>
                      <a:ext uri="{FF2B5EF4-FFF2-40B4-BE49-F238E27FC236}">
                        <a16:creationId xmlns:a16="http://schemas.microsoft.com/office/drawing/2014/main" id="{8C1B945B-C1FD-4379-8796-0E45AA3C3D06}"/>
                      </a:ext>
                    </a:extLst>
                  </p14:cNvPr>
                  <p14:cNvContentPartPr/>
                  <p14:nvPr/>
                </p14:nvContentPartPr>
                <p14:xfrm>
                  <a:off x="4033410" y="4754311"/>
                  <a:ext cx="23400" cy="181440"/>
                </p14:xfrm>
              </p:contentPart>
            </mc:Choice>
            <mc:Fallback>
              <p:pic>
                <p:nvPicPr>
                  <p:cNvPr id="875" name="Ink 874">
                    <a:extLst>
                      <a:ext uri="{FF2B5EF4-FFF2-40B4-BE49-F238E27FC236}">
                        <a16:creationId xmlns:a16="http://schemas.microsoft.com/office/drawing/2014/main" id="{8C1B945B-C1FD-4379-8796-0E45AA3C3D06}"/>
                      </a:ext>
                    </a:extLst>
                  </p:cNvPr>
                  <p:cNvPicPr/>
                  <p:nvPr/>
                </p:nvPicPr>
                <p:blipFill>
                  <a:blip r:embed="rId921"/>
                  <a:stretch>
                    <a:fillRect/>
                  </a:stretch>
                </p:blipFill>
                <p:spPr>
                  <a:xfrm>
                    <a:off x="4021471" y="4742760"/>
                    <a:ext cx="46800" cy="205022"/>
                  </a:xfrm>
                  <a:prstGeom prst="rect">
                    <a:avLst/>
                  </a:prstGeom>
                </p:spPr>
              </p:pic>
            </mc:Fallback>
          </mc:AlternateContent>
          <mc:AlternateContent xmlns:mc="http://schemas.openxmlformats.org/markup-compatibility/2006">
            <mc:Choice xmlns:p14="http://schemas.microsoft.com/office/powerpoint/2010/main" Requires="p14">
              <p:contentPart p14:bwMode="auto" r:id="rId922">
                <p14:nvContentPartPr>
                  <p14:cNvPr id="876" name="Ink 875">
                    <a:extLst>
                      <a:ext uri="{FF2B5EF4-FFF2-40B4-BE49-F238E27FC236}">
                        <a16:creationId xmlns:a16="http://schemas.microsoft.com/office/drawing/2014/main" id="{FF9900D2-4E31-441D-8FB4-EC1E45769858}"/>
                      </a:ext>
                    </a:extLst>
                  </p14:cNvPr>
                  <p14:cNvContentPartPr/>
                  <p14:nvPr/>
                </p14:nvContentPartPr>
                <p14:xfrm>
                  <a:off x="3936930" y="4856911"/>
                  <a:ext cx="171000" cy="23400"/>
                </p14:xfrm>
              </p:contentPart>
            </mc:Choice>
            <mc:Fallback>
              <p:pic>
                <p:nvPicPr>
                  <p:cNvPr id="876" name="Ink 875">
                    <a:extLst>
                      <a:ext uri="{FF2B5EF4-FFF2-40B4-BE49-F238E27FC236}">
                        <a16:creationId xmlns:a16="http://schemas.microsoft.com/office/drawing/2014/main" id="{FF9900D2-4E31-441D-8FB4-EC1E45769858}"/>
                      </a:ext>
                    </a:extLst>
                  </p:cNvPr>
                  <p:cNvPicPr/>
                  <p:nvPr/>
                </p:nvPicPr>
                <p:blipFill>
                  <a:blip r:embed="rId923"/>
                  <a:stretch>
                    <a:fillRect/>
                  </a:stretch>
                </p:blipFill>
                <p:spPr>
                  <a:xfrm>
                    <a:off x="3925402" y="4844972"/>
                    <a:ext cx="194537" cy="46800"/>
                  </a:xfrm>
                  <a:prstGeom prst="rect">
                    <a:avLst/>
                  </a:prstGeom>
                </p:spPr>
              </p:pic>
            </mc:Fallback>
          </mc:AlternateContent>
          <mc:AlternateContent xmlns:mc="http://schemas.openxmlformats.org/markup-compatibility/2006">
            <mc:Choice xmlns:p14="http://schemas.microsoft.com/office/powerpoint/2010/main" Requires="p14">
              <p:contentPart p14:bwMode="auto" r:id="rId924">
                <p14:nvContentPartPr>
                  <p14:cNvPr id="877" name="Ink 876">
                    <a:extLst>
                      <a:ext uri="{FF2B5EF4-FFF2-40B4-BE49-F238E27FC236}">
                        <a16:creationId xmlns:a16="http://schemas.microsoft.com/office/drawing/2014/main" id="{F7DDCBE9-0605-4B32-AE7A-D19588D85ED7}"/>
                      </a:ext>
                    </a:extLst>
                  </p14:cNvPr>
                  <p14:cNvContentPartPr/>
                  <p14:nvPr/>
                </p14:nvContentPartPr>
                <p14:xfrm>
                  <a:off x="4111170" y="4847911"/>
                  <a:ext cx="64800" cy="83160"/>
                </p14:xfrm>
              </p:contentPart>
            </mc:Choice>
            <mc:Fallback>
              <p:pic>
                <p:nvPicPr>
                  <p:cNvPr id="877" name="Ink 876">
                    <a:extLst>
                      <a:ext uri="{FF2B5EF4-FFF2-40B4-BE49-F238E27FC236}">
                        <a16:creationId xmlns:a16="http://schemas.microsoft.com/office/drawing/2014/main" id="{F7DDCBE9-0605-4B32-AE7A-D19588D85ED7}"/>
                      </a:ext>
                    </a:extLst>
                  </p:cNvPr>
                  <p:cNvPicPr/>
                  <p:nvPr/>
                </p:nvPicPr>
                <p:blipFill>
                  <a:blip r:embed="rId925"/>
                  <a:stretch>
                    <a:fillRect/>
                  </a:stretch>
                </p:blipFill>
                <p:spPr>
                  <a:xfrm>
                    <a:off x="4099170" y="4835894"/>
                    <a:ext cx="88320" cy="106714"/>
                  </a:xfrm>
                  <a:prstGeom prst="rect">
                    <a:avLst/>
                  </a:prstGeom>
                </p:spPr>
              </p:pic>
            </mc:Fallback>
          </mc:AlternateContent>
        </p:grpSp>
        <p:grpSp>
          <p:nvGrpSpPr>
            <p:cNvPr id="883" name="Group 882">
              <a:extLst>
                <a:ext uri="{FF2B5EF4-FFF2-40B4-BE49-F238E27FC236}">
                  <a16:creationId xmlns:a16="http://schemas.microsoft.com/office/drawing/2014/main" id="{5E8D6602-D4A8-419A-B026-6E59F75CB749}"/>
                </a:ext>
              </a:extLst>
            </p:cNvPr>
            <p:cNvGrpSpPr/>
            <p:nvPr/>
          </p:nvGrpSpPr>
          <p:grpSpPr>
            <a:xfrm>
              <a:off x="4450650" y="4866631"/>
              <a:ext cx="420480" cy="203400"/>
              <a:chOff x="4450650" y="4866631"/>
              <a:chExt cx="420480" cy="203400"/>
            </a:xfrm>
          </p:grpSpPr>
          <mc:AlternateContent xmlns:mc="http://schemas.openxmlformats.org/markup-compatibility/2006">
            <mc:Choice xmlns:p14="http://schemas.microsoft.com/office/powerpoint/2010/main" Requires="p14">
              <p:contentPart p14:bwMode="auto" r:id="rId926">
                <p14:nvContentPartPr>
                  <p14:cNvPr id="878" name="Ink 877">
                    <a:extLst>
                      <a:ext uri="{FF2B5EF4-FFF2-40B4-BE49-F238E27FC236}">
                        <a16:creationId xmlns:a16="http://schemas.microsoft.com/office/drawing/2014/main" id="{EAEF0FA4-44AC-4AD3-892E-250572646BAE}"/>
                      </a:ext>
                    </a:extLst>
                  </p14:cNvPr>
                  <p14:cNvContentPartPr/>
                  <p14:nvPr/>
                </p14:nvContentPartPr>
                <p14:xfrm>
                  <a:off x="4450650" y="4866631"/>
                  <a:ext cx="77400" cy="120240"/>
                </p14:xfrm>
              </p:contentPart>
            </mc:Choice>
            <mc:Fallback>
              <p:pic>
                <p:nvPicPr>
                  <p:cNvPr id="878" name="Ink 877">
                    <a:extLst>
                      <a:ext uri="{FF2B5EF4-FFF2-40B4-BE49-F238E27FC236}">
                        <a16:creationId xmlns:a16="http://schemas.microsoft.com/office/drawing/2014/main" id="{EAEF0FA4-44AC-4AD3-892E-250572646BAE}"/>
                      </a:ext>
                    </a:extLst>
                  </p:cNvPr>
                  <p:cNvPicPr/>
                  <p:nvPr/>
                </p:nvPicPr>
                <p:blipFill>
                  <a:blip r:embed="rId927"/>
                  <a:stretch>
                    <a:fillRect/>
                  </a:stretch>
                </p:blipFill>
                <p:spPr>
                  <a:xfrm>
                    <a:off x="4439112" y="4854607"/>
                    <a:ext cx="100957" cy="143807"/>
                  </a:xfrm>
                  <a:prstGeom prst="rect">
                    <a:avLst/>
                  </a:prstGeom>
                </p:spPr>
              </p:pic>
            </mc:Fallback>
          </mc:AlternateContent>
          <mc:AlternateContent xmlns:mc="http://schemas.openxmlformats.org/markup-compatibility/2006">
            <mc:Choice xmlns:p14="http://schemas.microsoft.com/office/powerpoint/2010/main" Requires="p14">
              <p:contentPart p14:bwMode="auto" r:id="rId928">
                <p14:nvContentPartPr>
                  <p14:cNvPr id="879" name="Ink 878">
                    <a:extLst>
                      <a:ext uri="{FF2B5EF4-FFF2-40B4-BE49-F238E27FC236}">
                        <a16:creationId xmlns:a16="http://schemas.microsoft.com/office/drawing/2014/main" id="{01F11DC2-62D3-4F8E-966F-C1DA3530D5B1}"/>
                      </a:ext>
                    </a:extLst>
                  </p14:cNvPr>
                  <p14:cNvContentPartPr/>
                  <p14:nvPr/>
                </p14:nvContentPartPr>
                <p14:xfrm>
                  <a:off x="4545690" y="4886431"/>
                  <a:ext cx="86040" cy="183600"/>
                </p14:xfrm>
              </p:contentPart>
            </mc:Choice>
            <mc:Fallback>
              <p:pic>
                <p:nvPicPr>
                  <p:cNvPr id="879" name="Ink 878">
                    <a:extLst>
                      <a:ext uri="{FF2B5EF4-FFF2-40B4-BE49-F238E27FC236}">
                        <a16:creationId xmlns:a16="http://schemas.microsoft.com/office/drawing/2014/main" id="{01F11DC2-62D3-4F8E-966F-C1DA3530D5B1}"/>
                      </a:ext>
                    </a:extLst>
                  </p:cNvPr>
                  <p:cNvPicPr/>
                  <p:nvPr/>
                </p:nvPicPr>
                <p:blipFill>
                  <a:blip r:embed="rId929"/>
                  <a:stretch>
                    <a:fillRect/>
                  </a:stretch>
                </p:blipFill>
                <p:spPr>
                  <a:xfrm>
                    <a:off x="4534154" y="4874415"/>
                    <a:ext cx="109593" cy="207151"/>
                  </a:xfrm>
                  <a:prstGeom prst="rect">
                    <a:avLst/>
                  </a:prstGeom>
                </p:spPr>
              </p:pic>
            </mc:Fallback>
          </mc:AlternateContent>
          <mc:AlternateContent xmlns:mc="http://schemas.openxmlformats.org/markup-compatibility/2006">
            <mc:Choice xmlns:p14="http://schemas.microsoft.com/office/powerpoint/2010/main" Requires="p14">
              <p:contentPart p14:bwMode="auto" r:id="rId930">
                <p14:nvContentPartPr>
                  <p14:cNvPr id="880" name="Ink 879">
                    <a:extLst>
                      <a:ext uri="{FF2B5EF4-FFF2-40B4-BE49-F238E27FC236}">
                        <a16:creationId xmlns:a16="http://schemas.microsoft.com/office/drawing/2014/main" id="{13FA07F5-C2C2-488C-BF36-6130283333D2}"/>
                      </a:ext>
                    </a:extLst>
                  </p14:cNvPr>
                  <p14:cNvContentPartPr/>
                  <p14:nvPr/>
                </p14:nvContentPartPr>
                <p14:xfrm>
                  <a:off x="4678170" y="4886791"/>
                  <a:ext cx="53280" cy="77400"/>
                </p14:xfrm>
              </p:contentPart>
            </mc:Choice>
            <mc:Fallback>
              <p:pic>
                <p:nvPicPr>
                  <p:cNvPr id="880" name="Ink 879">
                    <a:extLst>
                      <a:ext uri="{FF2B5EF4-FFF2-40B4-BE49-F238E27FC236}">
                        <a16:creationId xmlns:a16="http://schemas.microsoft.com/office/drawing/2014/main" id="{13FA07F5-C2C2-488C-BF36-6130283333D2}"/>
                      </a:ext>
                    </a:extLst>
                  </p:cNvPr>
                  <p:cNvPicPr/>
                  <p:nvPr/>
                </p:nvPicPr>
                <p:blipFill>
                  <a:blip r:embed="rId931"/>
                  <a:stretch>
                    <a:fillRect/>
                  </a:stretch>
                </p:blipFill>
                <p:spPr>
                  <a:xfrm>
                    <a:off x="4666170" y="4874772"/>
                    <a:ext cx="76800" cy="100957"/>
                  </a:xfrm>
                  <a:prstGeom prst="rect">
                    <a:avLst/>
                  </a:prstGeom>
                </p:spPr>
              </p:pic>
            </mc:Fallback>
          </mc:AlternateContent>
          <mc:AlternateContent xmlns:mc="http://schemas.openxmlformats.org/markup-compatibility/2006">
            <mc:Choice xmlns:p14="http://schemas.microsoft.com/office/powerpoint/2010/main" Requires="p14">
              <p:contentPart p14:bwMode="auto" r:id="rId932">
                <p14:nvContentPartPr>
                  <p14:cNvPr id="881" name="Ink 880">
                    <a:extLst>
                      <a:ext uri="{FF2B5EF4-FFF2-40B4-BE49-F238E27FC236}">
                        <a16:creationId xmlns:a16="http://schemas.microsoft.com/office/drawing/2014/main" id="{85B278B4-5CE4-40FE-A86C-C8D2B1CA5E28}"/>
                      </a:ext>
                    </a:extLst>
                  </p14:cNvPr>
                  <p14:cNvContentPartPr/>
                  <p14:nvPr/>
                </p14:nvContentPartPr>
                <p14:xfrm>
                  <a:off x="4772490" y="4887151"/>
                  <a:ext cx="98640" cy="73080"/>
                </p14:xfrm>
              </p:contentPart>
            </mc:Choice>
            <mc:Fallback>
              <p:pic>
                <p:nvPicPr>
                  <p:cNvPr id="881" name="Ink 880">
                    <a:extLst>
                      <a:ext uri="{FF2B5EF4-FFF2-40B4-BE49-F238E27FC236}">
                        <a16:creationId xmlns:a16="http://schemas.microsoft.com/office/drawing/2014/main" id="{85B278B4-5CE4-40FE-A86C-C8D2B1CA5E28}"/>
                      </a:ext>
                    </a:extLst>
                  </p:cNvPr>
                  <p:cNvPicPr/>
                  <p:nvPr/>
                </p:nvPicPr>
                <p:blipFill>
                  <a:blip r:embed="rId933"/>
                  <a:stretch>
                    <a:fillRect/>
                  </a:stretch>
                </p:blipFill>
                <p:spPr>
                  <a:xfrm>
                    <a:off x="4760942" y="4875131"/>
                    <a:ext cx="122217" cy="96639"/>
                  </a:xfrm>
                  <a:prstGeom prst="rect">
                    <a:avLst/>
                  </a:prstGeom>
                </p:spPr>
              </p:pic>
            </mc:Fallback>
          </mc:AlternateContent>
        </p:grpSp>
        <mc:AlternateContent xmlns:mc="http://schemas.openxmlformats.org/markup-compatibility/2006">
          <mc:Choice xmlns:p14="http://schemas.microsoft.com/office/powerpoint/2010/main" Requires="p14">
            <p:contentPart p14:bwMode="auto" r:id="rId934">
              <p14:nvContentPartPr>
                <p14:cNvPr id="882" name="Ink 881">
                  <a:extLst>
                    <a:ext uri="{FF2B5EF4-FFF2-40B4-BE49-F238E27FC236}">
                      <a16:creationId xmlns:a16="http://schemas.microsoft.com/office/drawing/2014/main" id="{509F9957-FB42-4875-AB1C-51E9CC32D4D3}"/>
                    </a:ext>
                  </a:extLst>
                </p14:cNvPr>
                <p14:cNvContentPartPr/>
                <p14:nvPr/>
              </p14:nvContentPartPr>
              <p14:xfrm>
                <a:off x="5040690" y="4761151"/>
                <a:ext cx="94680" cy="324720"/>
              </p14:xfrm>
            </p:contentPart>
          </mc:Choice>
          <mc:Fallback>
            <p:pic>
              <p:nvPicPr>
                <p:cNvPr id="882" name="Ink 881">
                  <a:extLst>
                    <a:ext uri="{FF2B5EF4-FFF2-40B4-BE49-F238E27FC236}">
                      <a16:creationId xmlns:a16="http://schemas.microsoft.com/office/drawing/2014/main" id="{509F9957-FB42-4875-AB1C-51E9CC32D4D3}"/>
                    </a:ext>
                  </a:extLst>
                </p:cNvPr>
                <p:cNvPicPr/>
                <p:nvPr/>
              </p:nvPicPr>
              <p:blipFill>
                <a:blip r:embed="rId935"/>
                <a:stretch>
                  <a:fillRect/>
                </a:stretch>
              </p:blipFill>
              <p:spPr>
                <a:xfrm>
                  <a:off x="5029155" y="4749588"/>
                  <a:ext cx="118230" cy="348327"/>
                </a:xfrm>
                <a:prstGeom prst="rect">
                  <a:avLst/>
                </a:prstGeom>
              </p:spPr>
            </p:pic>
          </mc:Fallback>
        </mc:AlternateContent>
        <p:grpSp>
          <p:nvGrpSpPr>
            <p:cNvPr id="900" name="Group 899">
              <a:extLst>
                <a:ext uri="{FF2B5EF4-FFF2-40B4-BE49-F238E27FC236}">
                  <a16:creationId xmlns:a16="http://schemas.microsoft.com/office/drawing/2014/main" id="{38055407-C8A3-4758-B486-F45F4E198CCD}"/>
                </a:ext>
              </a:extLst>
            </p:cNvPr>
            <p:cNvGrpSpPr/>
            <p:nvPr/>
          </p:nvGrpSpPr>
          <p:grpSpPr>
            <a:xfrm>
              <a:off x="5198748" y="4733573"/>
              <a:ext cx="734760" cy="355320"/>
              <a:chOff x="5198748" y="4733573"/>
              <a:chExt cx="734760" cy="355320"/>
            </a:xfrm>
          </p:grpSpPr>
          <mc:AlternateContent xmlns:mc="http://schemas.openxmlformats.org/markup-compatibility/2006">
            <mc:Choice xmlns:p14="http://schemas.microsoft.com/office/powerpoint/2010/main" Requires="p14">
              <p:contentPart p14:bwMode="auto" r:id="rId936">
                <p14:nvContentPartPr>
                  <p14:cNvPr id="887" name="Ink 886">
                    <a:extLst>
                      <a:ext uri="{FF2B5EF4-FFF2-40B4-BE49-F238E27FC236}">
                        <a16:creationId xmlns:a16="http://schemas.microsoft.com/office/drawing/2014/main" id="{4465993B-DE68-446A-8D27-E201D9F23D59}"/>
                      </a:ext>
                    </a:extLst>
                  </p14:cNvPr>
                  <p14:cNvContentPartPr/>
                  <p14:nvPr/>
                </p14:nvContentPartPr>
                <p14:xfrm>
                  <a:off x="5302068" y="4894853"/>
                  <a:ext cx="165600" cy="126000"/>
                </p14:xfrm>
              </p:contentPart>
            </mc:Choice>
            <mc:Fallback>
              <p:pic>
                <p:nvPicPr>
                  <p:cNvPr id="887" name="Ink 886">
                    <a:extLst>
                      <a:ext uri="{FF2B5EF4-FFF2-40B4-BE49-F238E27FC236}">
                        <a16:creationId xmlns:a16="http://schemas.microsoft.com/office/drawing/2014/main" id="{4465993B-DE68-446A-8D27-E201D9F23D59}"/>
                      </a:ext>
                    </a:extLst>
                  </p:cNvPr>
                  <p:cNvPicPr/>
                  <p:nvPr/>
                </p:nvPicPr>
                <p:blipFill>
                  <a:blip r:embed="rId937"/>
                  <a:stretch>
                    <a:fillRect/>
                  </a:stretch>
                </p:blipFill>
                <p:spPr>
                  <a:xfrm>
                    <a:off x="5290033" y="4882830"/>
                    <a:ext cx="189188" cy="149565"/>
                  </a:xfrm>
                  <a:prstGeom prst="rect">
                    <a:avLst/>
                  </a:prstGeom>
                </p:spPr>
              </p:pic>
            </mc:Fallback>
          </mc:AlternateContent>
          <mc:AlternateContent xmlns:mc="http://schemas.openxmlformats.org/markup-compatibility/2006">
            <mc:Choice xmlns:p14="http://schemas.microsoft.com/office/powerpoint/2010/main" Requires="p14">
              <p:contentPart p14:bwMode="auto" r:id="rId938">
                <p14:nvContentPartPr>
                  <p14:cNvPr id="888" name="Ink 887">
                    <a:extLst>
                      <a:ext uri="{FF2B5EF4-FFF2-40B4-BE49-F238E27FC236}">
                        <a16:creationId xmlns:a16="http://schemas.microsoft.com/office/drawing/2014/main" id="{8167844B-6431-4586-BE8E-6D2DE8D9F4D9}"/>
                      </a:ext>
                    </a:extLst>
                  </p14:cNvPr>
                  <p14:cNvContentPartPr/>
                  <p14:nvPr/>
                </p14:nvContentPartPr>
                <p14:xfrm>
                  <a:off x="5333028" y="4854173"/>
                  <a:ext cx="105480" cy="192960"/>
                </p14:xfrm>
              </p:contentPart>
            </mc:Choice>
            <mc:Fallback>
              <p:pic>
                <p:nvPicPr>
                  <p:cNvPr id="888" name="Ink 887">
                    <a:extLst>
                      <a:ext uri="{FF2B5EF4-FFF2-40B4-BE49-F238E27FC236}">
                        <a16:creationId xmlns:a16="http://schemas.microsoft.com/office/drawing/2014/main" id="{8167844B-6431-4586-BE8E-6D2DE8D9F4D9}"/>
                      </a:ext>
                    </a:extLst>
                  </p:cNvPr>
                  <p:cNvPicPr/>
                  <p:nvPr/>
                </p:nvPicPr>
                <p:blipFill>
                  <a:blip r:embed="rId939"/>
                  <a:stretch>
                    <a:fillRect/>
                  </a:stretch>
                </p:blipFill>
                <p:spPr>
                  <a:xfrm>
                    <a:off x="5321469" y="4842143"/>
                    <a:ext cx="129081" cy="216539"/>
                  </a:xfrm>
                  <a:prstGeom prst="rect">
                    <a:avLst/>
                  </a:prstGeom>
                </p:spPr>
              </p:pic>
            </mc:Fallback>
          </mc:AlternateContent>
          <mc:AlternateContent xmlns:mc="http://schemas.openxmlformats.org/markup-compatibility/2006">
            <mc:Choice xmlns:p14="http://schemas.microsoft.com/office/powerpoint/2010/main" Requires="p14">
              <p:contentPart p14:bwMode="auto" r:id="rId940">
                <p14:nvContentPartPr>
                  <p14:cNvPr id="889" name="Ink 888">
                    <a:extLst>
                      <a:ext uri="{FF2B5EF4-FFF2-40B4-BE49-F238E27FC236}">
                        <a16:creationId xmlns:a16="http://schemas.microsoft.com/office/drawing/2014/main" id="{DE1D9FA3-BC84-4AAB-A1FC-DCFECFF4E358}"/>
                      </a:ext>
                    </a:extLst>
                  </p14:cNvPr>
                  <p14:cNvContentPartPr/>
                  <p14:nvPr/>
                </p14:nvContentPartPr>
                <p14:xfrm>
                  <a:off x="5478828" y="4971893"/>
                  <a:ext cx="92520" cy="96480"/>
                </p14:xfrm>
              </p:contentPart>
            </mc:Choice>
            <mc:Fallback>
              <p:pic>
                <p:nvPicPr>
                  <p:cNvPr id="889" name="Ink 888">
                    <a:extLst>
                      <a:ext uri="{FF2B5EF4-FFF2-40B4-BE49-F238E27FC236}">
                        <a16:creationId xmlns:a16="http://schemas.microsoft.com/office/drawing/2014/main" id="{DE1D9FA3-BC84-4AAB-A1FC-DCFECFF4E358}"/>
                      </a:ext>
                    </a:extLst>
                  </p:cNvPr>
                  <p:cNvPicPr/>
                  <p:nvPr/>
                </p:nvPicPr>
                <p:blipFill>
                  <a:blip r:embed="rId941"/>
                  <a:stretch>
                    <a:fillRect/>
                  </a:stretch>
                </p:blipFill>
                <p:spPr>
                  <a:xfrm>
                    <a:off x="5467263" y="4959893"/>
                    <a:ext cx="116132" cy="120000"/>
                  </a:xfrm>
                  <a:prstGeom prst="rect">
                    <a:avLst/>
                  </a:prstGeom>
                </p:spPr>
              </p:pic>
            </mc:Fallback>
          </mc:AlternateContent>
          <mc:AlternateContent xmlns:mc="http://schemas.openxmlformats.org/markup-compatibility/2006">
            <mc:Choice xmlns:p14="http://schemas.microsoft.com/office/powerpoint/2010/main" Requires="p14">
              <p:contentPart p14:bwMode="auto" r:id="rId942">
                <p14:nvContentPartPr>
                  <p14:cNvPr id="890" name="Ink 889">
                    <a:extLst>
                      <a:ext uri="{FF2B5EF4-FFF2-40B4-BE49-F238E27FC236}">
                        <a16:creationId xmlns:a16="http://schemas.microsoft.com/office/drawing/2014/main" id="{996FE2D0-398E-4E38-B7B3-7D23BA117BE2}"/>
                      </a:ext>
                    </a:extLst>
                  </p14:cNvPr>
                  <p14:cNvContentPartPr/>
                  <p14:nvPr/>
                </p14:nvContentPartPr>
                <p14:xfrm>
                  <a:off x="5572068" y="4821053"/>
                  <a:ext cx="82080" cy="228960"/>
                </p14:xfrm>
              </p:contentPart>
            </mc:Choice>
            <mc:Fallback>
              <p:pic>
                <p:nvPicPr>
                  <p:cNvPr id="890" name="Ink 889">
                    <a:extLst>
                      <a:ext uri="{FF2B5EF4-FFF2-40B4-BE49-F238E27FC236}">
                        <a16:creationId xmlns:a16="http://schemas.microsoft.com/office/drawing/2014/main" id="{996FE2D0-398E-4E38-B7B3-7D23BA117BE2}"/>
                      </a:ext>
                    </a:extLst>
                  </p:cNvPr>
                  <p:cNvPicPr/>
                  <p:nvPr/>
                </p:nvPicPr>
                <p:blipFill>
                  <a:blip r:embed="rId943"/>
                  <a:stretch>
                    <a:fillRect/>
                  </a:stretch>
                </p:blipFill>
                <p:spPr>
                  <a:xfrm>
                    <a:off x="5560068" y="4809028"/>
                    <a:ext cx="105600" cy="252529"/>
                  </a:xfrm>
                  <a:prstGeom prst="rect">
                    <a:avLst/>
                  </a:prstGeom>
                </p:spPr>
              </p:pic>
            </mc:Fallback>
          </mc:AlternateContent>
          <mc:AlternateContent xmlns:mc="http://schemas.openxmlformats.org/markup-compatibility/2006">
            <mc:Choice xmlns:p14="http://schemas.microsoft.com/office/powerpoint/2010/main" Requires="p14">
              <p:contentPart p14:bwMode="auto" r:id="rId944">
                <p14:nvContentPartPr>
                  <p14:cNvPr id="891" name="Ink 890">
                    <a:extLst>
                      <a:ext uri="{FF2B5EF4-FFF2-40B4-BE49-F238E27FC236}">
                        <a16:creationId xmlns:a16="http://schemas.microsoft.com/office/drawing/2014/main" id="{17D3F980-BFE3-428C-A122-DE2642DB26B8}"/>
                      </a:ext>
                    </a:extLst>
                  </p14:cNvPr>
                  <p14:cNvContentPartPr/>
                  <p14:nvPr/>
                </p14:nvContentPartPr>
                <p14:xfrm>
                  <a:off x="5198748" y="4803413"/>
                  <a:ext cx="135720" cy="285480"/>
                </p14:xfrm>
              </p:contentPart>
            </mc:Choice>
            <mc:Fallback>
              <p:pic>
                <p:nvPicPr>
                  <p:cNvPr id="891" name="Ink 890">
                    <a:extLst>
                      <a:ext uri="{FF2B5EF4-FFF2-40B4-BE49-F238E27FC236}">
                        <a16:creationId xmlns:a16="http://schemas.microsoft.com/office/drawing/2014/main" id="{17D3F980-BFE3-428C-A122-DE2642DB26B8}"/>
                      </a:ext>
                    </a:extLst>
                  </p:cNvPr>
                  <p:cNvPicPr/>
                  <p:nvPr/>
                </p:nvPicPr>
                <p:blipFill>
                  <a:blip r:embed="rId945"/>
                  <a:stretch>
                    <a:fillRect/>
                  </a:stretch>
                </p:blipFill>
                <p:spPr>
                  <a:xfrm>
                    <a:off x="5187197" y="4791859"/>
                    <a:ext cx="159303" cy="309069"/>
                  </a:xfrm>
                  <a:prstGeom prst="rect">
                    <a:avLst/>
                  </a:prstGeom>
                </p:spPr>
              </p:pic>
            </mc:Fallback>
          </mc:AlternateContent>
          <mc:AlternateContent xmlns:mc="http://schemas.openxmlformats.org/markup-compatibility/2006">
            <mc:Choice xmlns:p14="http://schemas.microsoft.com/office/powerpoint/2010/main" Requires="p14">
              <p:contentPart p14:bwMode="auto" r:id="rId946">
                <p14:nvContentPartPr>
                  <p14:cNvPr id="893" name="Ink 892">
                    <a:extLst>
                      <a:ext uri="{FF2B5EF4-FFF2-40B4-BE49-F238E27FC236}">
                        <a16:creationId xmlns:a16="http://schemas.microsoft.com/office/drawing/2014/main" id="{8CE2E8BF-B54D-4624-80A6-E76CFBF22934}"/>
                      </a:ext>
                    </a:extLst>
                  </p14:cNvPr>
                  <p14:cNvContentPartPr/>
                  <p14:nvPr/>
                </p14:nvContentPartPr>
                <p14:xfrm>
                  <a:off x="5701308" y="4791893"/>
                  <a:ext cx="92160" cy="12240"/>
                </p14:xfrm>
              </p:contentPart>
            </mc:Choice>
            <mc:Fallback>
              <p:pic>
                <p:nvPicPr>
                  <p:cNvPr id="893" name="Ink 892">
                    <a:extLst>
                      <a:ext uri="{FF2B5EF4-FFF2-40B4-BE49-F238E27FC236}">
                        <a16:creationId xmlns:a16="http://schemas.microsoft.com/office/drawing/2014/main" id="{8CE2E8BF-B54D-4624-80A6-E76CFBF22934}"/>
                      </a:ext>
                    </a:extLst>
                  </p:cNvPr>
                  <p:cNvPicPr/>
                  <p:nvPr/>
                </p:nvPicPr>
                <p:blipFill>
                  <a:blip r:embed="rId947"/>
                  <a:stretch>
                    <a:fillRect/>
                  </a:stretch>
                </p:blipFill>
                <p:spPr>
                  <a:xfrm>
                    <a:off x="5689788" y="4779653"/>
                    <a:ext cx="115680" cy="36230"/>
                  </a:xfrm>
                  <a:prstGeom prst="rect">
                    <a:avLst/>
                  </a:prstGeom>
                </p:spPr>
              </p:pic>
            </mc:Fallback>
          </mc:AlternateContent>
          <mc:AlternateContent xmlns:mc="http://schemas.openxmlformats.org/markup-compatibility/2006">
            <mc:Choice xmlns:p14="http://schemas.microsoft.com/office/powerpoint/2010/main" Requires="p14">
              <p:contentPart p14:bwMode="auto" r:id="rId948">
                <p14:nvContentPartPr>
                  <p14:cNvPr id="894" name="Ink 893">
                    <a:extLst>
                      <a:ext uri="{FF2B5EF4-FFF2-40B4-BE49-F238E27FC236}">
                        <a16:creationId xmlns:a16="http://schemas.microsoft.com/office/drawing/2014/main" id="{11CD6FE2-B280-4B90-ABC9-73F05DE90F1A}"/>
                      </a:ext>
                    </a:extLst>
                  </p14:cNvPr>
                  <p14:cNvContentPartPr/>
                  <p14:nvPr/>
                </p14:nvContentPartPr>
                <p14:xfrm>
                  <a:off x="5848188" y="4733573"/>
                  <a:ext cx="85320" cy="101520"/>
                </p14:xfrm>
              </p:contentPart>
            </mc:Choice>
            <mc:Fallback>
              <p:pic>
                <p:nvPicPr>
                  <p:cNvPr id="894" name="Ink 893">
                    <a:extLst>
                      <a:ext uri="{FF2B5EF4-FFF2-40B4-BE49-F238E27FC236}">
                        <a16:creationId xmlns:a16="http://schemas.microsoft.com/office/drawing/2014/main" id="{11CD6FE2-B280-4B90-ABC9-73F05DE90F1A}"/>
                      </a:ext>
                    </a:extLst>
                  </p:cNvPr>
                  <p:cNvPicPr/>
                  <p:nvPr/>
                </p:nvPicPr>
                <p:blipFill>
                  <a:blip r:embed="rId949"/>
                  <a:stretch>
                    <a:fillRect/>
                  </a:stretch>
                </p:blipFill>
                <p:spPr>
                  <a:xfrm>
                    <a:off x="5836205" y="4721545"/>
                    <a:ext cx="108807" cy="125096"/>
                  </a:xfrm>
                  <a:prstGeom prst="rect">
                    <a:avLst/>
                  </a:prstGeom>
                </p:spPr>
              </p:pic>
            </mc:Fallback>
          </mc:AlternateContent>
        </p:grpSp>
        <p:grpSp>
          <p:nvGrpSpPr>
            <p:cNvPr id="906" name="Group 905">
              <a:extLst>
                <a:ext uri="{FF2B5EF4-FFF2-40B4-BE49-F238E27FC236}">
                  <a16:creationId xmlns:a16="http://schemas.microsoft.com/office/drawing/2014/main" id="{4DF613F5-E80C-4AC7-BC3A-9A895294D9F9}"/>
                </a:ext>
              </a:extLst>
            </p:cNvPr>
            <p:cNvGrpSpPr/>
            <p:nvPr/>
          </p:nvGrpSpPr>
          <p:grpSpPr>
            <a:xfrm>
              <a:off x="6084348" y="4839413"/>
              <a:ext cx="622440" cy="254520"/>
              <a:chOff x="6084348" y="4839413"/>
              <a:chExt cx="622440" cy="254520"/>
            </a:xfrm>
          </p:grpSpPr>
          <mc:AlternateContent xmlns:mc="http://schemas.openxmlformats.org/markup-compatibility/2006">
            <mc:Choice xmlns:p14="http://schemas.microsoft.com/office/powerpoint/2010/main" Requires="p14">
              <p:contentPart p14:bwMode="auto" r:id="rId950">
                <p14:nvContentPartPr>
                  <p14:cNvPr id="895" name="Ink 894">
                    <a:extLst>
                      <a:ext uri="{FF2B5EF4-FFF2-40B4-BE49-F238E27FC236}">
                        <a16:creationId xmlns:a16="http://schemas.microsoft.com/office/drawing/2014/main" id="{DE52ACA8-8753-413F-87E3-2C1FE453B29B}"/>
                      </a:ext>
                    </a:extLst>
                  </p14:cNvPr>
                  <p14:cNvContentPartPr/>
                  <p14:nvPr/>
                </p14:nvContentPartPr>
                <p14:xfrm>
                  <a:off x="6084348" y="4849133"/>
                  <a:ext cx="5760" cy="187560"/>
                </p14:xfrm>
              </p:contentPart>
            </mc:Choice>
            <mc:Fallback>
              <p:pic>
                <p:nvPicPr>
                  <p:cNvPr id="895" name="Ink 894">
                    <a:extLst>
                      <a:ext uri="{FF2B5EF4-FFF2-40B4-BE49-F238E27FC236}">
                        <a16:creationId xmlns:a16="http://schemas.microsoft.com/office/drawing/2014/main" id="{DE52ACA8-8753-413F-87E3-2C1FE453B29B}"/>
                      </a:ext>
                    </a:extLst>
                  </p:cNvPr>
                  <p:cNvPicPr/>
                  <p:nvPr/>
                </p:nvPicPr>
                <p:blipFill>
                  <a:blip r:embed="rId951"/>
                  <a:stretch>
                    <a:fillRect/>
                  </a:stretch>
                </p:blipFill>
                <p:spPr>
                  <a:xfrm>
                    <a:off x="6072828" y="4837110"/>
                    <a:ext cx="29280" cy="211125"/>
                  </a:xfrm>
                  <a:prstGeom prst="rect">
                    <a:avLst/>
                  </a:prstGeom>
                </p:spPr>
              </p:pic>
            </mc:Fallback>
          </mc:AlternateContent>
          <mc:AlternateContent xmlns:mc="http://schemas.openxmlformats.org/markup-compatibility/2006">
            <mc:Choice xmlns:p14="http://schemas.microsoft.com/office/powerpoint/2010/main" Requires="p14">
              <p:contentPart p14:bwMode="auto" r:id="rId952">
                <p14:nvContentPartPr>
                  <p14:cNvPr id="896" name="Ink 895">
                    <a:extLst>
                      <a:ext uri="{FF2B5EF4-FFF2-40B4-BE49-F238E27FC236}">
                        <a16:creationId xmlns:a16="http://schemas.microsoft.com/office/drawing/2014/main" id="{C1763947-858E-4841-A74E-6A8B72CB7BFE}"/>
                      </a:ext>
                    </a:extLst>
                  </p14:cNvPr>
                  <p14:cNvContentPartPr/>
                  <p14:nvPr/>
                </p14:nvContentPartPr>
                <p14:xfrm>
                  <a:off x="6194868" y="4935893"/>
                  <a:ext cx="91440" cy="79560"/>
                </p14:xfrm>
              </p:contentPart>
            </mc:Choice>
            <mc:Fallback>
              <p:pic>
                <p:nvPicPr>
                  <p:cNvPr id="896" name="Ink 895">
                    <a:extLst>
                      <a:ext uri="{FF2B5EF4-FFF2-40B4-BE49-F238E27FC236}">
                        <a16:creationId xmlns:a16="http://schemas.microsoft.com/office/drawing/2014/main" id="{C1763947-858E-4841-A74E-6A8B72CB7BFE}"/>
                      </a:ext>
                    </a:extLst>
                  </p:cNvPr>
                  <p:cNvPicPr/>
                  <p:nvPr/>
                </p:nvPicPr>
                <p:blipFill>
                  <a:blip r:embed="rId953"/>
                  <a:stretch>
                    <a:fillRect/>
                  </a:stretch>
                </p:blipFill>
                <p:spPr>
                  <a:xfrm>
                    <a:off x="6183318" y="4923838"/>
                    <a:ext cx="115022" cy="103187"/>
                  </a:xfrm>
                  <a:prstGeom prst="rect">
                    <a:avLst/>
                  </a:prstGeom>
                </p:spPr>
              </p:pic>
            </mc:Fallback>
          </mc:AlternateContent>
          <mc:AlternateContent xmlns:mc="http://schemas.openxmlformats.org/markup-compatibility/2006">
            <mc:Choice xmlns:p14="http://schemas.microsoft.com/office/powerpoint/2010/main" Requires="p14">
              <p:contentPart p14:bwMode="auto" r:id="rId954">
                <p14:nvContentPartPr>
                  <p14:cNvPr id="898" name="Ink 897">
                    <a:extLst>
                      <a:ext uri="{FF2B5EF4-FFF2-40B4-BE49-F238E27FC236}">
                        <a16:creationId xmlns:a16="http://schemas.microsoft.com/office/drawing/2014/main" id="{42214C92-A964-4650-8BC5-56AA7CA0943A}"/>
                      </a:ext>
                    </a:extLst>
                  </p14:cNvPr>
                  <p14:cNvContentPartPr/>
                  <p14:nvPr/>
                </p14:nvContentPartPr>
                <p14:xfrm>
                  <a:off x="6449028" y="4839413"/>
                  <a:ext cx="122040" cy="173520"/>
                </p14:xfrm>
              </p:contentPart>
            </mc:Choice>
            <mc:Fallback>
              <p:pic>
                <p:nvPicPr>
                  <p:cNvPr id="898" name="Ink 897">
                    <a:extLst>
                      <a:ext uri="{FF2B5EF4-FFF2-40B4-BE49-F238E27FC236}">
                        <a16:creationId xmlns:a16="http://schemas.microsoft.com/office/drawing/2014/main" id="{42214C92-A964-4650-8BC5-56AA7CA0943A}"/>
                      </a:ext>
                    </a:extLst>
                  </p:cNvPr>
                  <p:cNvPicPr/>
                  <p:nvPr/>
                </p:nvPicPr>
                <p:blipFill>
                  <a:blip r:embed="rId955"/>
                  <a:stretch>
                    <a:fillRect/>
                  </a:stretch>
                </p:blipFill>
                <p:spPr>
                  <a:xfrm>
                    <a:off x="6436969" y="4827877"/>
                    <a:ext cx="145676" cy="197073"/>
                  </a:xfrm>
                  <a:prstGeom prst="rect">
                    <a:avLst/>
                  </a:prstGeom>
                </p:spPr>
              </p:pic>
            </mc:Fallback>
          </mc:AlternateContent>
          <mc:AlternateContent xmlns:mc="http://schemas.openxmlformats.org/markup-compatibility/2006">
            <mc:Choice xmlns:p14="http://schemas.microsoft.com/office/powerpoint/2010/main" Requires="p14">
              <p:contentPart p14:bwMode="auto" r:id="rId956">
                <p14:nvContentPartPr>
                  <p14:cNvPr id="901" name="Ink 900">
                    <a:extLst>
                      <a:ext uri="{FF2B5EF4-FFF2-40B4-BE49-F238E27FC236}">
                        <a16:creationId xmlns:a16="http://schemas.microsoft.com/office/drawing/2014/main" id="{895F474F-E1AA-45CE-B497-AD12662F3563}"/>
                      </a:ext>
                    </a:extLst>
                  </p14:cNvPr>
                  <p14:cNvContentPartPr/>
                  <p14:nvPr/>
                </p14:nvContentPartPr>
                <p14:xfrm>
                  <a:off x="6677628" y="5017613"/>
                  <a:ext cx="29160" cy="76320"/>
                </p14:xfrm>
              </p:contentPart>
            </mc:Choice>
            <mc:Fallback>
              <p:pic>
                <p:nvPicPr>
                  <p:cNvPr id="901" name="Ink 900">
                    <a:extLst>
                      <a:ext uri="{FF2B5EF4-FFF2-40B4-BE49-F238E27FC236}">
                        <a16:creationId xmlns:a16="http://schemas.microsoft.com/office/drawing/2014/main" id="{895F474F-E1AA-45CE-B497-AD12662F3563}"/>
                      </a:ext>
                    </a:extLst>
                  </p:cNvPr>
                  <p:cNvPicPr/>
                  <p:nvPr/>
                </p:nvPicPr>
                <p:blipFill>
                  <a:blip r:embed="rId957"/>
                  <a:stretch>
                    <a:fillRect/>
                  </a:stretch>
                </p:blipFill>
                <p:spPr>
                  <a:xfrm>
                    <a:off x="6665677" y="5005613"/>
                    <a:ext cx="52584" cy="99840"/>
                  </a:xfrm>
                  <a:prstGeom prst="rect">
                    <a:avLst/>
                  </a:prstGeom>
                </p:spPr>
              </p:pic>
            </mc:Fallback>
          </mc:AlternateContent>
        </p:grpSp>
        <p:grpSp>
          <p:nvGrpSpPr>
            <p:cNvPr id="942" name="Group 941">
              <a:extLst>
                <a:ext uri="{FF2B5EF4-FFF2-40B4-BE49-F238E27FC236}">
                  <a16:creationId xmlns:a16="http://schemas.microsoft.com/office/drawing/2014/main" id="{B216A8B3-D4E4-4C5F-9129-281C33CCBCDA}"/>
                </a:ext>
              </a:extLst>
            </p:cNvPr>
            <p:cNvGrpSpPr/>
            <p:nvPr/>
          </p:nvGrpSpPr>
          <p:grpSpPr>
            <a:xfrm>
              <a:off x="6945108" y="4717373"/>
              <a:ext cx="848880" cy="336600"/>
              <a:chOff x="6945108" y="4717373"/>
              <a:chExt cx="848880" cy="336600"/>
            </a:xfrm>
          </p:grpSpPr>
          <mc:AlternateContent xmlns:mc="http://schemas.openxmlformats.org/markup-compatibility/2006">
            <mc:Choice xmlns:p14="http://schemas.microsoft.com/office/powerpoint/2010/main" Requires="p14">
              <p:contentPart p14:bwMode="auto" r:id="rId958">
                <p14:nvContentPartPr>
                  <p14:cNvPr id="907" name="Ink 906">
                    <a:extLst>
                      <a:ext uri="{FF2B5EF4-FFF2-40B4-BE49-F238E27FC236}">
                        <a16:creationId xmlns:a16="http://schemas.microsoft.com/office/drawing/2014/main" id="{4F0CA0DA-1BE0-46BF-80C8-EEBEA5E0AA01}"/>
                      </a:ext>
                    </a:extLst>
                  </p14:cNvPr>
                  <p14:cNvContentPartPr/>
                  <p14:nvPr/>
                </p14:nvContentPartPr>
                <p14:xfrm>
                  <a:off x="6945108" y="4781453"/>
                  <a:ext cx="101160" cy="270720"/>
                </p14:xfrm>
              </p:contentPart>
            </mc:Choice>
            <mc:Fallback>
              <p:pic>
                <p:nvPicPr>
                  <p:cNvPr id="907" name="Ink 906">
                    <a:extLst>
                      <a:ext uri="{FF2B5EF4-FFF2-40B4-BE49-F238E27FC236}">
                        <a16:creationId xmlns:a16="http://schemas.microsoft.com/office/drawing/2014/main" id="{4F0CA0DA-1BE0-46BF-80C8-EEBEA5E0AA01}"/>
                      </a:ext>
                    </a:extLst>
                  </p:cNvPr>
                  <p:cNvPicPr/>
                  <p:nvPr/>
                </p:nvPicPr>
                <p:blipFill>
                  <a:blip r:embed="rId959"/>
                  <a:stretch>
                    <a:fillRect/>
                  </a:stretch>
                </p:blipFill>
                <p:spPr>
                  <a:xfrm>
                    <a:off x="6933065" y="4769410"/>
                    <a:ext cx="124764" cy="294324"/>
                  </a:xfrm>
                  <a:prstGeom prst="rect">
                    <a:avLst/>
                  </a:prstGeom>
                </p:spPr>
              </p:pic>
            </mc:Fallback>
          </mc:AlternateContent>
          <mc:AlternateContent xmlns:mc="http://schemas.openxmlformats.org/markup-compatibility/2006">
            <mc:Choice xmlns:p14="http://schemas.microsoft.com/office/powerpoint/2010/main" Requires="p14">
              <p:contentPart p14:bwMode="auto" r:id="rId960">
                <p14:nvContentPartPr>
                  <p14:cNvPr id="908" name="Ink 907">
                    <a:extLst>
                      <a:ext uri="{FF2B5EF4-FFF2-40B4-BE49-F238E27FC236}">
                        <a16:creationId xmlns:a16="http://schemas.microsoft.com/office/drawing/2014/main" id="{9CFE6AC9-8ED3-4986-92AC-FDB8CC30060D}"/>
                      </a:ext>
                    </a:extLst>
                  </p14:cNvPr>
                  <p14:cNvContentPartPr/>
                  <p14:nvPr/>
                </p14:nvContentPartPr>
                <p14:xfrm>
                  <a:off x="7088388" y="4876493"/>
                  <a:ext cx="107640" cy="104760"/>
                </p14:xfrm>
              </p:contentPart>
            </mc:Choice>
            <mc:Fallback>
              <p:pic>
                <p:nvPicPr>
                  <p:cNvPr id="908" name="Ink 907">
                    <a:extLst>
                      <a:ext uri="{FF2B5EF4-FFF2-40B4-BE49-F238E27FC236}">
                        <a16:creationId xmlns:a16="http://schemas.microsoft.com/office/drawing/2014/main" id="{9CFE6AC9-8ED3-4986-92AC-FDB8CC30060D}"/>
                      </a:ext>
                    </a:extLst>
                  </p:cNvPr>
                  <p:cNvPicPr/>
                  <p:nvPr/>
                </p:nvPicPr>
                <p:blipFill>
                  <a:blip r:embed="rId961"/>
                  <a:stretch>
                    <a:fillRect/>
                  </a:stretch>
                </p:blipFill>
                <p:spPr>
                  <a:xfrm>
                    <a:off x="7076375" y="4864479"/>
                    <a:ext cx="131186" cy="128307"/>
                  </a:xfrm>
                  <a:prstGeom prst="rect">
                    <a:avLst/>
                  </a:prstGeom>
                </p:spPr>
              </p:pic>
            </mc:Fallback>
          </mc:AlternateContent>
          <mc:AlternateContent xmlns:mc="http://schemas.openxmlformats.org/markup-compatibility/2006">
            <mc:Choice xmlns:p14="http://schemas.microsoft.com/office/powerpoint/2010/main" Requires="p14">
              <p:contentPart p14:bwMode="auto" r:id="rId962">
                <p14:nvContentPartPr>
                  <p14:cNvPr id="909" name="Ink 908">
                    <a:extLst>
                      <a:ext uri="{FF2B5EF4-FFF2-40B4-BE49-F238E27FC236}">
                        <a16:creationId xmlns:a16="http://schemas.microsoft.com/office/drawing/2014/main" id="{849A8B63-40BB-4F99-99D2-B42AFACD7AB6}"/>
                      </a:ext>
                    </a:extLst>
                  </p14:cNvPr>
                  <p14:cNvContentPartPr/>
                  <p14:nvPr/>
                </p14:nvContentPartPr>
                <p14:xfrm>
                  <a:off x="7114668" y="4823933"/>
                  <a:ext cx="74880" cy="187200"/>
                </p14:xfrm>
              </p:contentPart>
            </mc:Choice>
            <mc:Fallback>
              <p:pic>
                <p:nvPicPr>
                  <p:cNvPr id="909" name="Ink 908">
                    <a:extLst>
                      <a:ext uri="{FF2B5EF4-FFF2-40B4-BE49-F238E27FC236}">
                        <a16:creationId xmlns:a16="http://schemas.microsoft.com/office/drawing/2014/main" id="{849A8B63-40BB-4F99-99D2-B42AFACD7AB6}"/>
                      </a:ext>
                    </a:extLst>
                  </p:cNvPr>
                  <p:cNvPicPr/>
                  <p:nvPr/>
                </p:nvPicPr>
                <p:blipFill>
                  <a:blip r:embed="rId963"/>
                  <a:stretch>
                    <a:fillRect/>
                  </a:stretch>
                </p:blipFill>
                <p:spPr>
                  <a:xfrm>
                    <a:off x="7102668" y="4811902"/>
                    <a:ext cx="98400" cy="210780"/>
                  </a:xfrm>
                  <a:prstGeom prst="rect">
                    <a:avLst/>
                  </a:prstGeom>
                </p:spPr>
              </p:pic>
            </mc:Fallback>
          </mc:AlternateContent>
          <mc:AlternateContent xmlns:mc="http://schemas.openxmlformats.org/markup-compatibility/2006">
            <mc:Choice xmlns:p14="http://schemas.microsoft.com/office/powerpoint/2010/main" Requires="p14">
              <p:contentPart p14:bwMode="auto" r:id="rId964">
                <p14:nvContentPartPr>
                  <p14:cNvPr id="910" name="Ink 909">
                    <a:extLst>
                      <a:ext uri="{FF2B5EF4-FFF2-40B4-BE49-F238E27FC236}">
                        <a16:creationId xmlns:a16="http://schemas.microsoft.com/office/drawing/2014/main" id="{257B0278-B627-424D-BEC1-89C2AA416B74}"/>
                      </a:ext>
                    </a:extLst>
                  </p14:cNvPr>
                  <p14:cNvContentPartPr/>
                  <p14:nvPr/>
                </p14:nvContentPartPr>
                <p14:xfrm>
                  <a:off x="7248228" y="4912133"/>
                  <a:ext cx="75960" cy="106560"/>
                </p14:xfrm>
              </p:contentPart>
            </mc:Choice>
            <mc:Fallback>
              <p:pic>
                <p:nvPicPr>
                  <p:cNvPr id="910" name="Ink 909">
                    <a:extLst>
                      <a:ext uri="{FF2B5EF4-FFF2-40B4-BE49-F238E27FC236}">
                        <a16:creationId xmlns:a16="http://schemas.microsoft.com/office/drawing/2014/main" id="{257B0278-B627-424D-BEC1-89C2AA416B74}"/>
                      </a:ext>
                    </a:extLst>
                  </p:cNvPr>
                  <p:cNvPicPr/>
                  <p:nvPr/>
                </p:nvPicPr>
                <p:blipFill>
                  <a:blip r:embed="rId965"/>
                  <a:stretch>
                    <a:fillRect/>
                  </a:stretch>
                </p:blipFill>
                <p:spPr>
                  <a:xfrm>
                    <a:off x="7236209" y="4900133"/>
                    <a:ext cx="99517" cy="130080"/>
                  </a:xfrm>
                  <a:prstGeom prst="rect">
                    <a:avLst/>
                  </a:prstGeom>
                </p:spPr>
              </p:pic>
            </mc:Fallback>
          </mc:AlternateContent>
          <mc:AlternateContent xmlns:mc="http://schemas.openxmlformats.org/markup-compatibility/2006">
            <mc:Choice xmlns:p14="http://schemas.microsoft.com/office/powerpoint/2010/main" Requires="p14">
              <p:contentPart p14:bwMode="auto" r:id="rId966">
                <p14:nvContentPartPr>
                  <p14:cNvPr id="911" name="Ink 910">
                    <a:extLst>
                      <a:ext uri="{FF2B5EF4-FFF2-40B4-BE49-F238E27FC236}">
                        <a16:creationId xmlns:a16="http://schemas.microsoft.com/office/drawing/2014/main" id="{854CDEE2-ACFD-4EBE-AC52-5175109BC0C9}"/>
                      </a:ext>
                    </a:extLst>
                  </p14:cNvPr>
                  <p14:cNvContentPartPr/>
                  <p14:nvPr/>
                </p14:nvContentPartPr>
                <p14:xfrm>
                  <a:off x="7324908" y="4786853"/>
                  <a:ext cx="59400" cy="267120"/>
                </p14:xfrm>
              </p:contentPart>
            </mc:Choice>
            <mc:Fallback>
              <p:pic>
                <p:nvPicPr>
                  <p:cNvPr id="911" name="Ink 910">
                    <a:extLst>
                      <a:ext uri="{FF2B5EF4-FFF2-40B4-BE49-F238E27FC236}">
                        <a16:creationId xmlns:a16="http://schemas.microsoft.com/office/drawing/2014/main" id="{854CDEE2-ACFD-4EBE-AC52-5175109BC0C9}"/>
                      </a:ext>
                    </a:extLst>
                  </p:cNvPr>
                  <p:cNvPicPr/>
                  <p:nvPr/>
                </p:nvPicPr>
                <p:blipFill>
                  <a:blip r:embed="rId967"/>
                  <a:stretch>
                    <a:fillRect/>
                  </a:stretch>
                </p:blipFill>
                <p:spPr>
                  <a:xfrm>
                    <a:off x="7313411" y="4775302"/>
                    <a:ext cx="82873" cy="290704"/>
                  </a:xfrm>
                  <a:prstGeom prst="rect">
                    <a:avLst/>
                  </a:prstGeom>
                </p:spPr>
              </p:pic>
            </mc:Fallback>
          </mc:AlternateContent>
          <mc:AlternateContent xmlns:mc="http://schemas.openxmlformats.org/markup-compatibility/2006">
            <mc:Choice xmlns:p14="http://schemas.microsoft.com/office/powerpoint/2010/main" Requires="p14">
              <p:contentPart p14:bwMode="auto" r:id="rId968">
                <p14:nvContentPartPr>
                  <p14:cNvPr id="913" name="Ink 912">
                    <a:extLst>
                      <a:ext uri="{FF2B5EF4-FFF2-40B4-BE49-F238E27FC236}">
                        <a16:creationId xmlns:a16="http://schemas.microsoft.com/office/drawing/2014/main" id="{A9F41CC8-1F85-451F-BFCC-07CE4CDA6488}"/>
                      </a:ext>
                    </a:extLst>
                  </p14:cNvPr>
                  <p14:cNvContentPartPr/>
                  <p14:nvPr/>
                </p14:nvContentPartPr>
                <p14:xfrm>
                  <a:off x="7454148" y="4782173"/>
                  <a:ext cx="87120" cy="7920"/>
                </p14:xfrm>
              </p:contentPart>
            </mc:Choice>
            <mc:Fallback>
              <p:pic>
                <p:nvPicPr>
                  <p:cNvPr id="913" name="Ink 912">
                    <a:extLst>
                      <a:ext uri="{FF2B5EF4-FFF2-40B4-BE49-F238E27FC236}">
                        <a16:creationId xmlns:a16="http://schemas.microsoft.com/office/drawing/2014/main" id="{A9F41CC8-1F85-451F-BFCC-07CE4CDA6488}"/>
                      </a:ext>
                    </a:extLst>
                  </p:cNvPr>
                  <p:cNvPicPr/>
                  <p:nvPr/>
                </p:nvPicPr>
                <p:blipFill>
                  <a:blip r:embed="rId969"/>
                  <a:stretch>
                    <a:fillRect/>
                  </a:stretch>
                </p:blipFill>
                <p:spPr>
                  <a:xfrm>
                    <a:off x="7442115" y="4770526"/>
                    <a:ext cx="110705" cy="30748"/>
                  </a:xfrm>
                  <a:prstGeom prst="rect">
                    <a:avLst/>
                  </a:prstGeom>
                </p:spPr>
              </p:pic>
            </mc:Fallback>
          </mc:AlternateContent>
          <mc:AlternateContent xmlns:mc="http://schemas.openxmlformats.org/markup-compatibility/2006">
            <mc:Choice xmlns:p14="http://schemas.microsoft.com/office/powerpoint/2010/main" Requires="p14">
              <p:contentPart p14:bwMode="auto" r:id="rId970">
                <p14:nvContentPartPr>
                  <p14:cNvPr id="914" name="Ink 913">
                    <a:extLst>
                      <a:ext uri="{FF2B5EF4-FFF2-40B4-BE49-F238E27FC236}">
                        <a16:creationId xmlns:a16="http://schemas.microsoft.com/office/drawing/2014/main" id="{99B601AA-3157-4B50-A538-4DC3B7BAB783}"/>
                      </a:ext>
                    </a:extLst>
                  </p14:cNvPr>
                  <p14:cNvContentPartPr/>
                  <p14:nvPr/>
                </p14:nvContentPartPr>
                <p14:xfrm>
                  <a:off x="7585548" y="4717373"/>
                  <a:ext cx="75600" cy="118080"/>
                </p14:xfrm>
              </p:contentPart>
            </mc:Choice>
            <mc:Fallback>
              <p:pic>
                <p:nvPicPr>
                  <p:cNvPr id="914" name="Ink 913">
                    <a:extLst>
                      <a:ext uri="{FF2B5EF4-FFF2-40B4-BE49-F238E27FC236}">
                        <a16:creationId xmlns:a16="http://schemas.microsoft.com/office/drawing/2014/main" id="{99B601AA-3157-4B50-A538-4DC3B7BAB783}"/>
                      </a:ext>
                    </a:extLst>
                  </p:cNvPr>
                  <p:cNvPicPr/>
                  <p:nvPr/>
                </p:nvPicPr>
                <p:blipFill>
                  <a:blip r:embed="rId971"/>
                  <a:stretch>
                    <a:fillRect/>
                  </a:stretch>
                </p:blipFill>
                <p:spPr>
                  <a:xfrm>
                    <a:off x="7573510" y="4705373"/>
                    <a:ext cx="99195" cy="141600"/>
                  </a:xfrm>
                  <a:prstGeom prst="rect">
                    <a:avLst/>
                  </a:prstGeom>
                </p:spPr>
              </p:pic>
            </mc:Fallback>
          </mc:AlternateContent>
          <mc:AlternateContent xmlns:mc="http://schemas.openxmlformats.org/markup-compatibility/2006">
            <mc:Choice xmlns:p14="http://schemas.microsoft.com/office/powerpoint/2010/main" Requires="p14">
              <p:contentPart p14:bwMode="auto" r:id="rId972">
                <p14:nvContentPartPr>
                  <p14:cNvPr id="915" name="Ink 914">
                    <a:extLst>
                      <a:ext uri="{FF2B5EF4-FFF2-40B4-BE49-F238E27FC236}">
                        <a16:creationId xmlns:a16="http://schemas.microsoft.com/office/drawing/2014/main" id="{1B51F608-D8FB-4080-A7E3-C90CFB33EF7D}"/>
                      </a:ext>
                    </a:extLst>
                  </p14:cNvPr>
                  <p14:cNvContentPartPr/>
                  <p14:nvPr/>
                </p14:nvContentPartPr>
                <p14:xfrm>
                  <a:off x="7706868" y="4765613"/>
                  <a:ext cx="87120" cy="10080"/>
                </p14:xfrm>
              </p:contentPart>
            </mc:Choice>
            <mc:Fallback>
              <p:pic>
                <p:nvPicPr>
                  <p:cNvPr id="915" name="Ink 914">
                    <a:extLst>
                      <a:ext uri="{FF2B5EF4-FFF2-40B4-BE49-F238E27FC236}">
                        <a16:creationId xmlns:a16="http://schemas.microsoft.com/office/drawing/2014/main" id="{1B51F608-D8FB-4080-A7E3-C90CFB33EF7D}"/>
                      </a:ext>
                    </a:extLst>
                  </p:cNvPr>
                  <p:cNvPicPr/>
                  <p:nvPr/>
                </p:nvPicPr>
                <p:blipFill>
                  <a:blip r:embed="rId973"/>
                  <a:stretch>
                    <a:fillRect/>
                  </a:stretch>
                </p:blipFill>
                <p:spPr>
                  <a:xfrm>
                    <a:off x="7695316" y="4753613"/>
                    <a:ext cx="110705" cy="33600"/>
                  </a:xfrm>
                  <a:prstGeom prst="rect">
                    <a:avLst/>
                  </a:prstGeom>
                </p:spPr>
              </p:pic>
            </mc:Fallback>
          </mc:AlternateContent>
          <mc:AlternateContent xmlns:mc="http://schemas.openxmlformats.org/markup-compatibility/2006">
            <mc:Choice xmlns:p14="http://schemas.microsoft.com/office/powerpoint/2010/main" Requires="p14">
              <p:contentPart p14:bwMode="auto" r:id="rId974">
                <p14:nvContentPartPr>
                  <p14:cNvPr id="916" name="Ink 915">
                    <a:extLst>
                      <a:ext uri="{FF2B5EF4-FFF2-40B4-BE49-F238E27FC236}">
                        <a16:creationId xmlns:a16="http://schemas.microsoft.com/office/drawing/2014/main" id="{1645E1B6-E686-42F9-8E3F-6B3E568CAC09}"/>
                      </a:ext>
                    </a:extLst>
                  </p14:cNvPr>
                  <p14:cNvContentPartPr/>
                  <p14:nvPr/>
                </p14:nvContentPartPr>
                <p14:xfrm>
                  <a:off x="7745388" y="4738253"/>
                  <a:ext cx="14400" cy="93960"/>
                </p14:xfrm>
              </p:contentPart>
            </mc:Choice>
            <mc:Fallback>
              <p:pic>
                <p:nvPicPr>
                  <p:cNvPr id="916" name="Ink 915">
                    <a:extLst>
                      <a:ext uri="{FF2B5EF4-FFF2-40B4-BE49-F238E27FC236}">
                        <a16:creationId xmlns:a16="http://schemas.microsoft.com/office/drawing/2014/main" id="{1645E1B6-E686-42F9-8E3F-6B3E568CAC09}"/>
                      </a:ext>
                    </a:extLst>
                  </p:cNvPr>
                  <p:cNvPicPr/>
                  <p:nvPr/>
                </p:nvPicPr>
                <p:blipFill>
                  <a:blip r:embed="rId975"/>
                  <a:stretch>
                    <a:fillRect/>
                  </a:stretch>
                </p:blipFill>
                <p:spPr>
                  <a:xfrm>
                    <a:off x="7733388" y="4726689"/>
                    <a:ext cx="37920" cy="11757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976">
              <p14:nvContentPartPr>
                <p14:cNvPr id="917" name="Ink 916">
                  <a:extLst>
                    <a:ext uri="{FF2B5EF4-FFF2-40B4-BE49-F238E27FC236}">
                      <a16:creationId xmlns:a16="http://schemas.microsoft.com/office/drawing/2014/main" id="{41334E7B-675C-4EA8-9AF4-ABED6F2D49A8}"/>
                    </a:ext>
                  </a:extLst>
                </p14:cNvPr>
                <p14:cNvContentPartPr/>
                <p14:nvPr/>
              </p14:nvContentPartPr>
              <p14:xfrm>
                <a:off x="7914228" y="4707293"/>
                <a:ext cx="9000" cy="124920"/>
              </p14:xfrm>
            </p:contentPart>
          </mc:Choice>
          <mc:Fallback>
            <p:pic>
              <p:nvPicPr>
                <p:cNvPr id="917" name="Ink 916">
                  <a:extLst>
                    <a:ext uri="{FF2B5EF4-FFF2-40B4-BE49-F238E27FC236}">
                      <a16:creationId xmlns:a16="http://schemas.microsoft.com/office/drawing/2014/main" id="{41334E7B-675C-4EA8-9AF4-ABED6F2D49A8}"/>
                    </a:ext>
                  </a:extLst>
                </p:cNvPr>
                <p:cNvPicPr/>
                <p:nvPr/>
              </p:nvPicPr>
              <p:blipFill>
                <a:blip r:embed="rId977"/>
                <a:stretch>
                  <a:fillRect/>
                </a:stretch>
              </p:blipFill>
              <p:spPr>
                <a:xfrm>
                  <a:off x="7902386" y="4695281"/>
                  <a:ext cx="32211" cy="148463"/>
                </a:xfrm>
                <a:prstGeom prst="rect">
                  <a:avLst/>
                </a:prstGeom>
              </p:spPr>
            </p:pic>
          </mc:Fallback>
        </mc:AlternateContent>
        <p:grpSp>
          <p:nvGrpSpPr>
            <p:cNvPr id="941" name="Group 940">
              <a:extLst>
                <a:ext uri="{FF2B5EF4-FFF2-40B4-BE49-F238E27FC236}">
                  <a16:creationId xmlns:a16="http://schemas.microsoft.com/office/drawing/2014/main" id="{5C2A5692-3235-40AD-8F3E-D24D9133D967}"/>
                </a:ext>
              </a:extLst>
            </p:cNvPr>
            <p:cNvGrpSpPr/>
            <p:nvPr/>
          </p:nvGrpSpPr>
          <p:grpSpPr>
            <a:xfrm>
              <a:off x="8108628" y="4846613"/>
              <a:ext cx="440280" cy="232560"/>
              <a:chOff x="8108628" y="4846613"/>
              <a:chExt cx="440280" cy="232560"/>
            </a:xfrm>
          </p:grpSpPr>
          <mc:AlternateContent xmlns:mc="http://schemas.openxmlformats.org/markup-compatibility/2006">
            <mc:Choice xmlns:p14="http://schemas.microsoft.com/office/powerpoint/2010/main" Requires="p14">
              <p:contentPart p14:bwMode="auto" r:id="rId978">
                <p14:nvContentPartPr>
                  <p14:cNvPr id="918" name="Ink 917">
                    <a:extLst>
                      <a:ext uri="{FF2B5EF4-FFF2-40B4-BE49-F238E27FC236}">
                        <a16:creationId xmlns:a16="http://schemas.microsoft.com/office/drawing/2014/main" id="{A98F24A4-DB05-4E50-A72A-C9DB227C97C0}"/>
                      </a:ext>
                    </a:extLst>
                  </p14:cNvPr>
                  <p14:cNvContentPartPr/>
                  <p14:nvPr/>
                </p14:nvContentPartPr>
                <p14:xfrm>
                  <a:off x="8108628" y="4846613"/>
                  <a:ext cx="13680" cy="172440"/>
                </p14:xfrm>
              </p:contentPart>
            </mc:Choice>
            <mc:Fallback>
              <p:pic>
                <p:nvPicPr>
                  <p:cNvPr id="918" name="Ink 917">
                    <a:extLst>
                      <a:ext uri="{FF2B5EF4-FFF2-40B4-BE49-F238E27FC236}">
                        <a16:creationId xmlns:a16="http://schemas.microsoft.com/office/drawing/2014/main" id="{A98F24A4-DB05-4E50-A72A-C9DB227C97C0}"/>
                      </a:ext>
                    </a:extLst>
                  </p:cNvPr>
                  <p:cNvPicPr/>
                  <p:nvPr/>
                </p:nvPicPr>
                <p:blipFill>
                  <a:blip r:embed="rId979"/>
                  <a:stretch>
                    <a:fillRect/>
                  </a:stretch>
                </p:blipFill>
                <p:spPr>
                  <a:xfrm>
                    <a:off x="8097307" y="4834571"/>
                    <a:ext cx="36794" cy="196042"/>
                  </a:xfrm>
                  <a:prstGeom prst="rect">
                    <a:avLst/>
                  </a:prstGeom>
                </p:spPr>
              </p:pic>
            </mc:Fallback>
          </mc:AlternateContent>
          <mc:AlternateContent xmlns:mc="http://schemas.openxmlformats.org/markup-compatibility/2006">
            <mc:Choice xmlns:p14="http://schemas.microsoft.com/office/powerpoint/2010/main" Requires="p14">
              <p:contentPart p14:bwMode="auto" r:id="rId980">
                <p14:nvContentPartPr>
                  <p14:cNvPr id="919" name="Ink 918">
                    <a:extLst>
                      <a:ext uri="{FF2B5EF4-FFF2-40B4-BE49-F238E27FC236}">
                        <a16:creationId xmlns:a16="http://schemas.microsoft.com/office/drawing/2014/main" id="{C5EEC98C-F839-414C-B03C-73188A1635CE}"/>
                      </a:ext>
                    </a:extLst>
                  </p14:cNvPr>
                  <p14:cNvContentPartPr/>
                  <p14:nvPr/>
                </p14:nvContentPartPr>
                <p14:xfrm>
                  <a:off x="8170188" y="4910693"/>
                  <a:ext cx="102240" cy="109440"/>
                </p14:xfrm>
              </p:contentPart>
            </mc:Choice>
            <mc:Fallback>
              <p:pic>
                <p:nvPicPr>
                  <p:cNvPr id="919" name="Ink 918">
                    <a:extLst>
                      <a:ext uri="{FF2B5EF4-FFF2-40B4-BE49-F238E27FC236}">
                        <a16:creationId xmlns:a16="http://schemas.microsoft.com/office/drawing/2014/main" id="{C5EEC98C-F839-414C-B03C-73188A1635CE}"/>
                      </a:ext>
                    </a:extLst>
                  </p:cNvPr>
                  <p:cNvPicPr/>
                  <p:nvPr/>
                </p:nvPicPr>
                <p:blipFill>
                  <a:blip r:embed="rId981"/>
                  <a:stretch>
                    <a:fillRect/>
                  </a:stretch>
                </p:blipFill>
                <p:spPr>
                  <a:xfrm>
                    <a:off x="8158188" y="4898640"/>
                    <a:ext cx="125760" cy="133064"/>
                  </a:xfrm>
                  <a:prstGeom prst="rect">
                    <a:avLst/>
                  </a:prstGeom>
                </p:spPr>
              </p:pic>
            </mc:Fallback>
          </mc:AlternateContent>
          <mc:AlternateContent xmlns:mc="http://schemas.openxmlformats.org/markup-compatibility/2006">
            <mc:Choice xmlns:p14="http://schemas.microsoft.com/office/powerpoint/2010/main" Requires="p14">
              <p:contentPart p14:bwMode="auto" r:id="rId982">
                <p14:nvContentPartPr>
                  <p14:cNvPr id="921" name="Ink 920">
                    <a:extLst>
                      <a:ext uri="{FF2B5EF4-FFF2-40B4-BE49-F238E27FC236}">
                        <a16:creationId xmlns:a16="http://schemas.microsoft.com/office/drawing/2014/main" id="{1E262BE8-D7B0-4F66-9107-BC09C47F7360}"/>
                      </a:ext>
                    </a:extLst>
                  </p14:cNvPr>
                  <p14:cNvContentPartPr/>
                  <p14:nvPr/>
                </p14:nvContentPartPr>
                <p14:xfrm>
                  <a:off x="8385828" y="4847333"/>
                  <a:ext cx="99360" cy="163800"/>
                </p14:xfrm>
              </p:contentPart>
            </mc:Choice>
            <mc:Fallback>
              <p:pic>
                <p:nvPicPr>
                  <p:cNvPr id="921" name="Ink 920">
                    <a:extLst>
                      <a:ext uri="{FF2B5EF4-FFF2-40B4-BE49-F238E27FC236}">
                        <a16:creationId xmlns:a16="http://schemas.microsoft.com/office/drawing/2014/main" id="{1E262BE8-D7B0-4F66-9107-BC09C47F7360}"/>
                      </a:ext>
                    </a:extLst>
                  </p:cNvPr>
                  <p:cNvPicPr/>
                  <p:nvPr/>
                </p:nvPicPr>
                <p:blipFill>
                  <a:blip r:embed="rId983"/>
                  <a:stretch>
                    <a:fillRect/>
                  </a:stretch>
                </p:blipFill>
                <p:spPr>
                  <a:xfrm>
                    <a:off x="8373770" y="4835289"/>
                    <a:ext cx="122994" cy="187406"/>
                  </a:xfrm>
                  <a:prstGeom prst="rect">
                    <a:avLst/>
                  </a:prstGeom>
                </p:spPr>
              </p:pic>
            </mc:Fallback>
          </mc:AlternateContent>
          <mc:AlternateContent xmlns:mc="http://schemas.openxmlformats.org/markup-compatibility/2006">
            <mc:Choice xmlns:p14="http://schemas.microsoft.com/office/powerpoint/2010/main" Requires="p14">
              <p:contentPart p14:bwMode="auto" r:id="rId984">
                <p14:nvContentPartPr>
                  <p14:cNvPr id="922" name="Ink 921">
                    <a:extLst>
                      <a:ext uri="{FF2B5EF4-FFF2-40B4-BE49-F238E27FC236}">
                        <a16:creationId xmlns:a16="http://schemas.microsoft.com/office/drawing/2014/main" id="{A25D0000-ADF0-4BB5-B375-7F29D7A214F9}"/>
                      </a:ext>
                    </a:extLst>
                  </p14:cNvPr>
                  <p14:cNvContentPartPr/>
                  <p14:nvPr/>
                </p14:nvContentPartPr>
                <p14:xfrm>
                  <a:off x="8515068" y="5017253"/>
                  <a:ext cx="33840" cy="61920"/>
                </p14:xfrm>
              </p:contentPart>
            </mc:Choice>
            <mc:Fallback>
              <p:pic>
                <p:nvPicPr>
                  <p:cNvPr id="922" name="Ink 921">
                    <a:extLst>
                      <a:ext uri="{FF2B5EF4-FFF2-40B4-BE49-F238E27FC236}">
                        <a16:creationId xmlns:a16="http://schemas.microsoft.com/office/drawing/2014/main" id="{A25D0000-ADF0-4BB5-B375-7F29D7A214F9}"/>
                      </a:ext>
                    </a:extLst>
                  </p:cNvPr>
                  <p:cNvPicPr/>
                  <p:nvPr/>
                </p:nvPicPr>
                <p:blipFill>
                  <a:blip r:embed="rId985"/>
                  <a:stretch>
                    <a:fillRect/>
                  </a:stretch>
                </p:blipFill>
                <p:spPr>
                  <a:xfrm>
                    <a:off x="8502982" y="5005733"/>
                    <a:ext cx="57528" cy="85440"/>
                  </a:xfrm>
                  <a:prstGeom prst="rect">
                    <a:avLst/>
                  </a:prstGeom>
                </p:spPr>
              </p:pic>
            </mc:Fallback>
          </mc:AlternateContent>
        </p:grpSp>
        <p:grpSp>
          <p:nvGrpSpPr>
            <p:cNvPr id="940" name="Group 939">
              <a:extLst>
                <a:ext uri="{FF2B5EF4-FFF2-40B4-BE49-F238E27FC236}">
                  <a16:creationId xmlns:a16="http://schemas.microsoft.com/office/drawing/2014/main" id="{0CFE2C15-2DD8-4A16-99F2-8BC0C236FE83}"/>
                </a:ext>
              </a:extLst>
            </p:cNvPr>
            <p:cNvGrpSpPr/>
            <p:nvPr/>
          </p:nvGrpSpPr>
          <p:grpSpPr>
            <a:xfrm>
              <a:off x="8700108" y="5012573"/>
              <a:ext cx="213120" cy="9360"/>
              <a:chOff x="8700108" y="5012573"/>
              <a:chExt cx="213120" cy="9360"/>
            </a:xfrm>
          </p:grpSpPr>
          <mc:AlternateContent xmlns:mc="http://schemas.openxmlformats.org/markup-compatibility/2006">
            <mc:Choice xmlns:p14="http://schemas.microsoft.com/office/powerpoint/2010/main" Requires="p14">
              <p:contentPart p14:bwMode="auto" r:id="rId986">
                <p14:nvContentPartPr>
                  <p14:cNvPr id="923" name="Ink 922">
                    <a:extLst>
                      <a:ext uri="{FF2B5EF4-FFF2-40B4-BE49-F238E27FC236}">
                        <a16:creationId xmlns:a16="http://schemas.microsoft.com/office/drawing/2014/main" id="{43DC2C0E-4BD4-4096-A738-42539EB374F0}"/>
                      </a:ext>
                    </a:extLst>
                  </p14:cNvPr>
                  <p14:cNvContentPartPr/>
                  <p14:nvPr/>
                </p14:nvContentPartPr>
                <p14:xfrm>
                  <a:off x="8700108" y="5016893"/>
                  <a:ext cx="20880" cy="3960"/>
                </p14:xfrm>
              </p:contentPart>
            </mc:Choice>
            <mc:Fallback>
              <p:pic>
                <p:nvPicPr>
                  <p:cNvPr id="923" name="Ink 922">
                    <a:extLst>
                      <a:ext uri="{FF2B5EF4-FFF2-40B4-BE49-F238E27FC236}">
                        <a16:creationId xmlns:a16="http://schemas.microsoft.com/office/drawing/2014/main" id="{43DC2C0E-4BD4-4096-A738-42539EB374F0}"/>
                      </a:ext>
                    </a:extLst>
                  </p:cNvPr>
                  <p:cNvPicPr/>
                  <p:nvPr/>
                </p:nvPicPr>
                <p:blipFill>
                  <a:blip r:embed="rId987"/>
                  <a:stretch>
                    <a:fillRect/>
                  </a:stretch>
                </p:blipFill>
                <p:spPr>
                  <a:xfrm>
                    <a:off x="8688719" y="5005013"/>
                    <a:ext cx="44133" cy="28215"/>
                  </a:xfrm>
                  <a:prstGeom prst="rect">
                    <a:avLst/>
                  </a:prstGeom>
                </p:spPr>
              </p:pic>
            </mc:Fallback>
          </mc:AlternateContent>
          <mc:AlternateContent xmlns:mc="http://schemas.openxmlformats.org/markup-compatibility/2006">
            <mc:Choice xmlns:p14="http://schemas.microsoft.com/office/powerpoint/2010/main" Requires="p14">
              <p:contentPart p14:bwMode="auto" r:id="rId988">
                <p14:nvContentPartPr>
                  <p14:cNvPr id="924" name="Ink 923">
                    <a:extLst>
                      <a:ext uri="{FF2B5EF4-FFF2-40B4-BE49-F238E27FC236}">
                        <a16:creationId xmlns:a16="http://schemas.microsoft.com/office/drawing/2014/main" id="{1C58EB9C-7571-4A0B-A6C1-8E7B2DE66A93}"/>
                      </a:ext>
                    </a:extLst>
                  </p14:cNvPr>
                  <p14:cNvContentPartPr/>
                  <p14:nvPr/>
                </p14:nvContentPartPr>
                <p14:xfrm>
                  <a:off x="8797308" y="5012573"/>
                  <a:ext cx="115920" cy="9360"/>
                </p14:xfrm>
              </p:contentPart>
            </mc:Choice>
            <mc:Fallback>
              <p:pic>
                <p:nvPicPr>
                  <p:cNvPr id="924" name="Ink 923">
                    <a:extLst>
                      <a:ext uri="{FF2B5EF4-FFF2-40B4-BE49-F238E27FC236}">
                        <a16:creationId xmlns:a16="http://schemas.microsoft.com/office/drawing/2014/main" id="{1C58EB9C-7571-4A0B-A6C1-8E7B2DE66A93}"/>
                      </a:ext>
                    </a:extLst>
                  </p:cNvPr>
                  <p:cNvPicPr/>
                  <p:nvPr/>
                </p:nvPicPr>
                <p:blipFill>
                  <a:blip r:embed="rId989"/>
                  <a:stretch>
                    <a:fillRect/>
                  </a:stretch>
                </p:blipFill>
                <p:spPr>
                  <a:xfrm>
                    <a:off x="8785283" y="5000750"/>
                    <a:ext cx="139489" cy="33499"/>
                  </a:xfrm>
                  <a:prstGeom prst="rect">
                    <a:avLst/>
                  </a:prstGeom>
                </p:spPr>
              </p:pic>
            </mc:Fallback>
          </mc:AlternateContent>
        </p:grpSp>
        <p:grpSp>
          <p:nvGrpSpPr>
            <p:cNvPr id="939" name="Group 938">
              <a:extLst>
                <a:ext uri="{FF2B5EF4-FFF2-40B4-BE49-F238E27FC236}">
                  <a16:creationId xmlns:a16="http://schemas.microsoft.com/office/drawing/2014/main" id="{4365E66A-113B-43A0-975B-30E066545235}"/>
                </a:ext>
              </a:extLst>
            </p:cNvPr>
            <p:cNvGrpSpPr/>
            <p:nvPr/>
          </p:nvGrpSpPr>
          <p:grpSpPr>
            <a:xfrm>
              <a:off x="9170988" y="4750853"/>
              <a:ext cx="742320" cy="336960"/>
              <a:chOff x="9170988" y="4750853"/>
              <a:chExt cx="742320" cy="336960"/>
            </a:xfrm>
          </p:grpSpPr>
          <mc:AlternateContent xmlns:mc="http://schemas.openxmlformats.org/markup-compatibility/2006">
            <mc:Choice xmlns:p14="http://schemas.microsoft.com/office/powerpoint/2010/main" Requires="p14">
              <p:contentPart p14:bwMode="auto" r:id="rId990">
                <p14:nvContentPartPr>
                  <p14:cNvPr id="925" name="Ink 924">
                    <a:extLst>
                      <a:ext uri="{FF2B5EF4-FFF2-40B4-BE49-F238E27FC236}">
                        <a16:creationId xmlns:a16="http://schemas.microsoft.com/office/drawing/2014/main" id="{9208E155-A83A-4CA3-A31D-398A119DE2BF}"/>
                      </a:ext>
                    </a:extLst>
                  </p14:cNvPr>
                  <p14:cNvContentPartPr/>
                  <p14:nvPr/>
                </p14:nvContentPartPr>
                <p14:xfrm>
                  <a:off x="9255228" y="4876133"/>
                  <a:ext cx="123840" cy="117720"/>
                </p14:xfrm>
              </p:contentPart>
            </mc:Choice>
            <mc:Fallback>
              <p:pic>
                <p:nvPicPr>
                  <p:cNvPr id="925" name="Ink 924">
                    <a:extLst>
                      <a:ext uri="{FF2B5EF4-FFF2-40B4-BE49-F238E27FC236}">
                        <a16:creationId xmlns:a16="http://schemas.microsoft.com/office/drawing/2014/main" id="{9208E155-A83A-4CA3-A31D-398A119DE2BF}"/>
                      </a:ext>
                    </a:extLst>
                  </p:cNvPr>
                  <p:cNvPicPr/>
                  <p:nvPr/>
                </p:nvPicPr>
                <p:blipFill>
                  <a:blip r:embed="rId991"/>
                  <a:stretch>
                    <a:fillRect/>
                  </a:stretch>
                </p:blipFill>
                <p:spPr>
                  <a:xfrm>
                    <a:off x="9243663" y="4864121"/>
                    <a:ext cx="147452" cy="141264"/>
                  </a:xfrm>
                  <a:prstGeom prst="rect">
                    <a:avLst/>
                  </a:prstGeom>
                </p:spPr>
              </p:pic>
            </mc:Fallback>
          </mc:AlternateContent>
          <mc:AlternateContent xmlns:mc="http://schemas.openxmlformats.org/markup-compatibility/2006">
            <mc:Choice xmlns:p14="http://schemas.microsoft.com/office/powerpoint/2010/main" Requires="p14">
              <p:contentPart p14:bwMode="auto" r:id="rId992">
                <p14:nvContentPartPr>
                  <p14:cNvPr id="926" name="Ink 925">
                    <a:extLst>
                      <a:ext uri="{FF2B5EF4-FFF2-40B4-BE49-F238E27FC236}">
                        <a16:creationId xmlns:a16="http://schemas.microsoft.com/office/drawing/2014/main" id="{61493D33-75FE-4682-AC94-9B4FC5036BA1}"/>
                      </a:ext>
                    </a:extLst>
                  </p14:cNvPr>
                  <p14:cNvContentPartPr/>
                  <p14:nvPr/>
                </p14:nvContentPartPr>
                <p14:xfrm>
                  <a:off x="9309948" y="4832213"/>
                  <a:ext cx="99720" cy="156600"/>
                </p14:xfrm>
              </p:contentPart>
            </mc:Choice>
            <mc:Fallback>
              <p:pic>
                <p:nvPicPr>
                  <p:cNvPr id="926" name="Ink 925">
                    <a:extLst>
                      <a:ext uri="{FF2B5EF4-FFF2-40B4-BE49-F238E27FC236}">
                        <a16:creationId xmlns:a16="http://schemas.microsoft.com/office/drawing/2014/main" id="{61493D33-75FE-4682-AC94-9B4FC5036BA1}"/>
                      </a:ext>
                    </a:extLst>
                  </p:cNvPr>
                  <p:cNvPicPr/>
                  <p:nvPr/>
                </p:nvPicPr>
                <p:blipFill>
                  <a:blip r:embed="rId993"/>
                  <a:stretch>
                    <a:fillRect/>
                  </a:stretch>
                </p:blipFill>
                <p:spPr>
                  <a:xfrm>
                    <a:off x="9297962" y="4820649"/>
                    <a:ext cx="123212" cy="180210"/>
                  </a:xfrm>
                  <a:prstGeom prst="rect">
                    <a:avLst/>
                  </a:prstGeom>
                </p:spPr>
              </p:pic>
            </mc:Fallback>
          </mc:AlternateContent>
          <mc:AlternateContent xmlns:mc="http://schemas.openxmlformats.org/markup-compatibility/2006">
            <mc:Choice xmlns:p14="http://schemas.microsoft.com/office/powerpoint/2010/main" Requires="p14">
              <p:contentPart p14:bwMode="auto" r:id="rId994">
                <p14:nvContentPartPr>
                  <p14:cNvPr id="927" name="Ink 926">
                    <a:extLst>
                      <a:ext uri="{FF2B5EF4-FFF2-40B4-BE49-F238E27FC236}">
                        <a16:creationId xmlns:a16="http://schemas.microsoft.com/office/drawing/2014/main" id="{E6467525-2498-4C98-8677-BEE12A7FF0EB}"/>
                      </a:ext>
                    </a:extLst>
                  </p14:cNvPr>
                  <p14:cNvContentPartPr/>
                  <p14:nvPr/>
                </p14:nvContentPartPr>
                <p14:xfrm>
                  <a:off x="9447828" y="4944893"/>
                  <a:ext cx="87120" cy="87840"/>
                </p14:xfrm>
              </p:contentPart>
            </mc:Choice>
            <mc:Fallback>
              <p:pic>
                <p:nvPicPr>
                  <p:cNvPr id="927" name="Ink 926">
                    <a:extLst>
                      <a:ext uri="{FF2B5EF4-FFF2-40B4-BE49-F238E27FC236}">
                        <a16:creationId xmlns:a16="http://schemas.microsoft.com/office/drawing/2014/main" id="{E6467525-2498-4C98-8677-BEE12A7FF0EB}"/>
                      </a:ext>
                    </a:extLst>
                  </p:cNvPr>
                  <p:cNvPicPr/>
                  <p:nvPr/>
                </p:nvPicPr>
                <p:blipFill>
                  <a:blip r:embed="rId995"/>
                  <a:stretch>
                    <a:fillRect/>
                  </a:stretch>
                </p:blipFill>
                <p:spPr>
                  <a:xfrm>
                    <a:off x="9436276" y="4932827"/>
                    <a:ext cx="110705" cy="111489"/>
                  </a:xfrm>
                  <a:prstGeom prst="rect">
                    <a:avLst/>
                  </a:prstGeom>
                </p:spPr>
              </p:pic>
            </mc:Fallback>
          </mc:AlternateContent>
          <mc:AlternateContent xmlns:mc="http://schemas.openxmlformats.org/markup-compatibility/2006">
            <mc:Choice xmlns:p14="http://schemas.microsoft.com/office/powerpoint/2010/main" Requires="p14">
              <p:contentPart p14:bwMode="auto" r:id="rId996">
                <p14:nvContentPartPr>
                  <p14:cNvPr id="928" name="Ink 927">
                    <a:extLst>
                      <a:ext uri="{FF2B5EF4-FFF2-40B4-BE49-F238E27FC236}">
                        <a16:creationId xmlns:a16="http://schemas.microsoft.com/office/drawing/2014/main" id="{04163503-04B3-4D97-A630-FA51C5685CB9}"/>
                      </a:ext>
                    </a:extLst>
                  </p14:cNvPr>
                  <p14:cNvContentPartPr/>
                  <p14:nvPr/>
                </p14:nvContentPartPr>
                <p14:xfrm>
                  <a:off x="9559428" y="4780373"/>
                  <a:ext cx="82080" cy="243360"/>
                </p14:xfrm>
              </p:contentPart>
            </mc:Choice>
            <mc:Fallback>
              <p:pic>
                <p:nvPicPr>
                  <p:cNvPr id="928" name="Ink 927">
                    <a:extLst>
                      <a:ext uri="{FF2B5EF4-FFF2-40B4-BE49-F238E27FC236}">
                        <a16:creationId xmlns:a16="http://schemas.microsoft.com/office/drawing/2014/main" id="{04163503-04B3-4D97-A630-FA51C5685CB9}"/>
                      </a:ext>
                    </a:extLst>
                  </p:cNvPr>
                  <p:cNvPicPr/>
                  <p:nvPr/>
                </p:nvPicPr>
                <p:blipFill>
                  <a:blip r:embed="rId997"/>
                  <a:stretch>
                    <a:fillRect/>
                  </a:stretch>
                </p:blipFill>
                <p:spPr>
                  <a:xfrm>
                    <a:off x="9547908" y="4768349"/>
                    <a:ext cx="105600" cy="266926"/>
                  </a:xfrm>
                  <a:prstGeom prst="rect">
                    <a:avLst/>
                  </a:prstGeom>
                </p:spPr>
              </p:pic>
            </mc:Fallback>
          </mc:AlternateContent>
          <mc:AlternateContent xmlns:mc="http://schemas.openxmlformats.org/markup-compatibility/2006">
            <mc:Choice xmlns:p14="http://schemas.microsoft.com/office/powerpoint/2010/main" Requires="p14">
              <p:contentPart p14:bwMode="auto" r:id="rId998">
                <p14:nvContentPartPr>
                  <p14:cNvPr id="929" name="Ink 928">
                    <a:extLst>
                      <a:ext uri="{FF2B5EF4-FFF2-40B4-BE49-F238E27FC236}">
                        <a16:creationId xmlns:a16="http://schemas.microsoft.com/office/drawing/2014/main" id="{0DCAB910-DBAD-4097-A3F7-29E92AEC31F6}"/>
                      </a:ext>
                    </a:extLst>
                  </p14:cNvPr>
                  <p14:cNvContentPartPr/>
                  <p14:nvPr/>
                </p14:nvContentPartPr>
                <p14:xfrm>
                  <a:off x="9170988" y="4776053"/>
                  <a:ext cx="77760" cy="311760"/>
                </p14:xfrm>
              </p:contentPart>
            </mc:Choice>
            <mc:Fallback>
              <p:pic>
                <p:nvPicPr>
                  <p:cNvPr id="929" name="Ink 928">
                    <a:extLst>
                      <a:ext uri="{FF2B5EF4-FFF2-40B4-BE49-F238E27FC236}">
                        <a16:creationId xmlns:a16="http://schemas.microsoft.com/office/drawing/2014/main" id="{0DCAB910-DBAD-4097-A3F7-29E92AEC31F6}"/>
                      </a:ext>
                    </a:extLst>
                  </p:cNvPr>
                  <p:cNvPicPr/>
                  <p:nvPr/>
                </p:nvPicPr>
                <p:blipFill>
                  <a:blip r:embed="rId999"/>
                  <a:stretch>
                    <a:fillRect/>
                  </a:stretch>
                </p:blipFill>
                <p:spPr>
                  <a:xfrm>
                    <a:off x="9158988" y="4764506"/>
                    <a:ext cx="101280" cy="335334"/>
                  </a:xfrm>
                  <a:prstGeom prst="rect">
                    <a:avLst/>
                  </a:prstGeom>
                </p:spPr>
              </p:pic>
            </mc:Fallback>
          </mc:AlternateContent>
          <mc:AlternateContent xmlns:mc="http://schemas.openxmlformats.org/markup-compatibility/2006">
            <mc:Choice xmlns:p14="http://schemas.microsoft.com/office/powerpoint/2010/main" Requires="p14">
              <p:contentPart p14:bwMode="auto" r:id="rId1000">
                <p14:nvContentPartPr>
                  <p14:cNvPr id="930" name="Ink 929">
                    <a:extLst>
                      <a:ext uri="{FF2B5EF4-FFF2-40B4-BE49-F238E27FC236}">
                        <a16:creationId xmlns:a16="http://schemas.microsoft.com/office/drawing/2014/main" id="{C232409F-5A1F-4BE3-AFB8-7D382FB29BB9}"/>
                      </a:ext>
                    </a:extLst>
                  </p14:cNvPr>
                  <p14:cNvContentPartPr/>
                  <p14:nvPr/>
                </p14:nvContentPartPr>
                <p14:xfrm>
                  <a:off x="9693708" y="4779293"/>
                  <a:ext cx="24120" cy="79560"/>
                </p14:xfrm>
              </p:contentPart>
            </mc:Choice>
            <mc:Fallback>
              <p:pic>
                <p:nvPicPr>
                  <p:cNvPr id="930" name="Ink 929">
                    <a:extLst>
                      <a:ext uri="{FF2B5EF4-FFF2-40B4-BE49-F238E27FC236}">
                        <a16:creationId xmlns:a16="http://schemas.microsoft.com/office/drawing/2014/main" id="{C232409F-5A1F-4BE3-AFB8-7D382FB29BB9}"/>
                      </a:ext>
                    </a:extLst>
                  </p:cNvPr>
                  <p:cNvPicPr/>
                  <p:nvPr/>
                </p:nvPicPr>
                <p:blipFill>
                  <a:blip r:embed="rId1001"/>
                  <a:stretch>
                    <a:fillRect/>
                  </a:stretch>
                </p:blipFill>
                <p:spPr>
                  <a:xfrm>
                    <a:off x="9682130" y="4767311"/>
                    <a:ext cx="47758" cy="103045"/>
                  </a:xfrm>
                  <a:prstGeom prst="rect">
                    <a:avLst/>
                  </a:prstGeom>
                </p:spPr>
              </p:pic>
            </mc:Fallback>
          </mc:AlternateContent>
          <mc:AlternateContent xmlns:mc="http://schemas.openxmlformats.org/markup-compatibility/2006">
            <mc:Choice xmlns:p14="http://schemas.microsoft.com/office/powerpoint/2010/main" Requires="p14">
              <p:contentPart p14:bwMode="auto" r:id="rId1002">
                <p14:nvContentPartPr>
                  <p14:cNvPr id="931" name="Ink 930">
                    <a:extLst>
                      <a:ext uri="{FF2B5EF4-FFF2-40B4-BE49-F238E27FC236}">
                        <a16:creationId xmlns:a16="http://schemas.microsoft.com/office/drawing/2014/main" id="{34C5F7B8-FAE2-428C-B945-DEEED1C6D9BD}"/>
                      </a:ext>
                    </a:extLst>
                  </p14:cNvPr>
                  <p14:cNvContentPartPr/>
                  <p14:nvPr/>
                </p14:nvContentPartPr>
                <p14:xfrm>
                  <a:off x="9688668" y="4750853"/>
                  <a:ext cx="144000" cy="77400"/>
                </p14:xfrm>
              </p:contentPart>
            </mc:Choice>
            <mc:Fallback>
              <p:pic>
                <p:nvPicPr>
                  <p:cNvPr id="931" name="Ink 930">
                    <a:extLst>
                      <a:ext uri="{FF2B5EF4-FFF2-40B4-BE49-F238E27FC236}">
                        <a16:creationId xmlns:a16="http://schemas.microsoft.com/office/drawing/2014/main" id="{34C5F7B8-FAE2-428C-B945-DEEED1C6D9BD}"/>
                      </a:ext>
                    </a:extLst>
                  </p:cNvPr>
                  <p:cNvPicPr/>
                  <p:nvPr/>
                </p:nvPicPr>
                <p:blipFill>
                  <a:blip r:embed="rId1003"/>
                  <a:stretch>
                    <a:fillRect/>
                  </a:stretch>
                </p:blipFill>
                <p:spPr>
                  <a:xfrm>
                    <a:off x="9676628" y="4739315"/>
                    <a:ext cx="167599" cy="100957"/>
                  </a:xfrm>
                  <a:prstGeom prst="rect">
                    <a:avLst/>
                  </a:prstGeom>
                </p:spPr>
              </p:pic>
            </mc:Fallback>
          </mc:AlternateContent>
          <mc:AlternateContent xmlns:mc="http://schemas.openxmlformats.org/markup-compatibility/2006">
            <mc:Choice xmlns:p14="http://schemas.microsoft.com/office/powerpoint/2010/main" Requires="p14">
              <p:contentPart p14:bwMode="auto" r:id="rId1004">
                <p14:nvContentPartPr>
                  <p14:cNvPr id="932" name="Ink 931">
                    <a:extLst>
                      <a:ext uri="{FF2B5EF4-FFF2-40B4-BE49-F238E27FC236}">
                        <a16:creationId xmlns:a16="http://schemas.microsoft.com/office/drawing/2014/main" id="{43A565E1-6FC4-49EB-B07A-6B50484BBC65}"/>
                      </a:ext>
                    </a:extLst>
                  </p14:cNvPr>
                  <p14:cNvContentPartPr/>
                  <p14:nvPr/>
                </p14:nvContentPartPr>
                <p14:xfrm>
                  <a:off x="9888828" y="4768853"/>
                  <a:ext cx="24480" cy="99720"/>
                </p14:xfrm>
              </p:contentPart>
            </mc:Choice>
            <mc:Fallback>
              <p:pic>
                <p:nvPicPr>
                  <p:cNvPr id="932" name="Ink 931">
                    <a:extLst>
                      <a:ext uri="{FF2B5EF4-FFF2-40B4-BE49-F238E27FC236}">
                        <a16:creationId xmlns:a16="http://schemas.microsoft.com/office/drawing/2014/main" id="{43A565E1-6FC4-49EB-B07A-6B50484BBC65}"/>
                      </a:ext>
                    </a:extLst>
                  </p:cNvPr>
                  <p:cNvPicPr/>
                  <p:nvPr/>
                </p:nvPicPr>
                <p:blipFill>
                  <a:blip r:embed="rId1005"/>
                  <a:stretch>
                    <a:fillRect/>
                  </a:stretch>
                </p:blipFill>
                <p:spPr>
                  <a:xfrm>
                    <a:off x="9877308" y="4756810"/>
                    <a:ext cx="48000" cy="123325"/>
                  </a:xfrm>
                  <a:prstGeom prst="rect">
                    <a:avLst/>
                  </a:prstGeom>
                </p:spPr>
              </p:pic>
            </mc:Fallback>
          </mc:AlternateContent>
        </p:grpSp>
        <p:grpSp>
          <p:nvGrpSpPr>
            <p:cNvPr id="938" name="Group 937">
              <a:extLst>
                <a:ext uri="{FF2B5EF4-FFF2-40B4-BE49-F238E27FC236}">
                  <a16:creationId xmlns:a16="http://schemas.microsoft.com/office/drawing/2014/main" id="{C3D3F469-42AA-4063-90C0-A64ACA45A39E}"/>
                </a:ext>
              </a:extLst>
            </p:cNvPr>
            <p:cNvGrpSpPr/>
            <p:nvPr/>
          </p:nvGrpSpPr>
          <p:grpSpPr>
            <a:xfrm>
              <a:off x="10040388" y="4867853"/>
              <a:ext cx="385200" cy="173880"/>
              <a:chOff x="10040388" y="4867853"/>
              <a:chExt cx="385200" cy="173880"/>
            </a:xfrm>
          </p:grpSpPr>
          <mc:AlternateContent xmlns:mc="http://schemas.openxmlformats.org/markup-compatibility/2006">
            <mc:Choice xmlns:p14="http://schemas.microsoft.com/office/powerpoint/2010/main" Requires="p14">
              <p:contentPart p14:bwMode="auto" r:id="rId1006">
                <p14:nvContentPartPr>
                  <p14:cNvPr id="933" name="Ink 932">
                    <a:extLst>
                      <a:ext uri="{FF2B5EF4-FFF2-40B4-BE49-F238E27FC236}">
                        <a16:creationId xmlns:a16="http://schemas.microsoft.com/office/drawing/2014/main" id="{0484B9FA-9AD2-4749-9BEA-5C123333C999}"/>
                      </a:ext>
                    </a:extLst>
                  </p14:cNvPr>
                  <p14:cNvContentPartPr/>
                  <p14:nvPr/>
                </p14:nvContentPartPr>
                <p14:xfrm>
                  <a:off x="10040388" y="4908893"/>
                  <a:ext cx="35280" cy="132840"/>
                </p14:xfrm>
              </p:contentPart>
            </mc:Choice>
            <mc:Fallback>
              <p:pic>
                <p:nvPicPr>
                  <p:cNvPr id="933" name="Ink 932">
                    <a:extLst>
                      <a:ext uri="{FF2B5EF4-FFF2-40B4-BE49-F238E27FC236}">
                        <a16:creationId xmlns:a16="http://schemas.microsoft.com/office/drawing/2014/main" id="{0484B9FA-9AD2-4749-9BEA-5C123333C999}"/>
                      </a:ext>
                    </a:extLst>
                  </p:cNvPr>
                  <p:cNvPicPr/>
                  <p:nvPr/>
                </p:nvPicPr>
                <p:blipFill>
                  <a:blip r:embed="rId1007"/>
                  <a:stretch>
                    <a:fillRect/>
                  </a:stretch>
                </p:blipFill>
                <p:spPr>
                  <a:xfrm>
                    <a:off x="10028306" y="4896860"/>
                    <a:ext cx="58961" cy="156424"/>
                  </a:xfrm>
                  <a:prstGeom prst="rect">
                    <a:avLst/>
                  </a:prstGeom>
                </p:spPr>
              </p:pic>
            </mc:Fallback>
          </mc:AlternateContent>
          <mc:AlternateContent xmlns:mc="http://schemas.openxmlformats.org/markup-compatibility/2006">
            <mc:Choice xmlns:p14="http://schemas.microsoft.com/office/powerpoint/2010/main" Requires="p14">
              <p:contentPart p14:bwMode="auto" r:id="rId1008">
                <p14:nvContentPartPr>
                  <p14:cNvPr id="934" name="Ink 933">
                    <a:extLst>
                      <a:ext uri="{FF2B5EF4-FFF2-40B4-BE49-F238E27FC236}">
                        <a16:creationId xmlns:a16="http://schemas.microsoft.com/office/drawing/2014/main" id="{C8248787-2BA4-4D9E-9DA1-EA764DEA740F}"/>
                      </a:ext>
                    </a:extLst>
                  </p14:cNvPr>
                  <p14:cNvContentPartPr/>
                  <p14:nvPr/>
                </p14:nvContentPartPr>
                <p14:xfrm>
                  <a:off x="10126788" y="4940573"/>
                  <a:ext cx="95400" cy="84600"/>
                </p14:xfrm>
              </p:contentPart>
            </mc:Choice>
            <mc:Fallback>
              <p:pic>
                <p:nvPicPr>
                  <p:cNvPr id="934" name="Ink 933">
                    <a:extLst>
                      <a:ext uri="{FF2B5EF4-FFF2-40B4-BE49-F238E27FC236}">
                        <a16:creationId xmlns:a16="http://schemas.microsoft.com/office/drawing/2014/main" id="{C8248787-2BA4-4D9E-9DA1-EA764DEA740F}"/>
                      </a:ext>
                    </a:extLst>
                  </p:cNvPr>
                  <p:cNvPicPr/>
                  <p:nvPr/>
                </p:nvPicPr>
                <p:blipFill>
                  <a:blip r:embed="rId1009"/>
                  <a:stretch>
                    <a:fillRect/>
                  </a:stretch>
                </p:blipFill>
                <p:spPr>
                  <a:xfrm>
                    <a:off x="10114743" y="4929037"/>
                    <a:ext cx="119009" cy="108153"/>
                  </a:xfrm>
                  <a:prstGeom prst="rect">
                    <a:avLst/>
                  </a:prstGeom>
                </p:spPr>
              </p:pic>
            </mc:Fallback>
          </mc:AlternateContent>
          <mc:AlternateContent xmlns:mc="http://schemas.openxmlformats.org/markup-compatibility/2006">
            <mc:Choice xmlns:p14="http://schemas.microsoft.com/office/powerpoint/2010/main" Requires="p14">
              <p:contentPart p14:bwMode="auto" r:id="rId1010">
                <p14:nvContentPartPr>
                  <p14:cNvPr id="936" name="Ink 935">
                    <a:extLst>
                      <a:ext uri="{FF2B5EF4-FFF2-40B4-BE49-F238E27FC236}">
                        <a16:creationId xmlns:a16="http://schemas.microsoft.com/office/drawing/2014/main" id="{A1DE0F91-9428-4845-A2E5-21217844C32C}"/>
                      </a:ext>
                    </a:extLst>
                  </p14:cNvPr>
                  <p14:cNvContentPartPr/>
                  <p14:nvPr/>
                </p14:nvContentPartPr>
                <p14:xfrm>
                  <a:off x="10330188" y="4867853"/>
                  <a:ext cx="95400" cy="163800"/>
                </p14:xfrm>
              </p:contentPart>
            </mc:Choice>
            <mc:Fallback>
              <p:pic>
                <p:nvPicPr>
                  <p:cNvPr id="936" name="Ink 935">
                    <a:extLst>
                      <a:ext uri="{FF2B5EF4-FFF2-40B4-BE49-F238E27FC236}">
                        <a16:creationId xmlns:a16="http://schemas.microsoft.com/office/drawing/2014/main" id="{A1DE0F91-9428-4845-A2E5-21217844C32C}"/>
                      </a:ext>
                    </a:extLst>
                  </p:cNvPr>
                  <p:cNvPicPr/>
                  <p:nvPr/>
                </p:nvPicPr>
                <p:blipFill>
                  <a:blip r:embed="rId1011"/>
                  <a:stretch>
                    <a:fillRect/>
                  </a:stretch>
                </p:blipFill>
                <p:spPr>
                  <a:xfrm>
                    <a:off x="10318682" y="4855844"/>
                    <a:ext cx="118890" cy="187337"/>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012">
              <p14:nvContentPartPr>
                <p14:cNvPr id="943" name="Ink 942">
                  <a:extLst>
                    <a:ext uri="{FF2B5EF4-FFF2-40B4-BE49-F238E27FC236}">
                      <a16:creationId xmlns:a16="http://schemas.microsoft.com/office/drawing/2014/main" id="{37485C33-A442-4B6A-845D-4A336A6B95E6}"/>
                    </a:ext>
                  </a:extLst>
                </p14:cNvPr>
                <p14:cNvContentPartPr/>
                <p14:nvPr/>
              </p14:nvContentPartPr>
              <p14:xfrm>
                <a:off x="10448628" y="4765613"/>
                <a:ext cx="124200" cy="393480"/>
              </p14:xfrm>
            </p:contentPart>
          </mc:Choice>
          <mc:Fallback>
            <p:pic>
              <p:nvPicPr>
                <p:cNvPr id="943" name="Ink 942">
                  <a:extLst>
                    <a:ext uri="{FF2B5EF4-FFF2-40B4-BE49-F238E27FC236}">
                      <a16:creationId xmlns:a16="http://schemas.microsoft.com/office/drawing/2014/main" id="{37485C33-A442-4B6A-845D-4A336A6B95E6}"/>
                    </a:ext>
                  </a:extLst>
                </p:cNvPr>
                <p:cNvPicPr/>
                <p:nvPr/>
              </p:nvPicPr>
              <p:blipFill>
                <a:blip r:embed="rId1013"/>
                <a:stretch>
                  <a:fillRect/>
                </a:stretch>
              </p:blipFill>
              <p:spPr>
                <a:xfrm>
                  <a:off x="10436593" y="4753573"/>
                  <a:ext cx="147788" cy="417079"/>
                </a:xfrm>
                <a:prstGeom prst="rect">
                  <a:avLst/>
                </a:prstGeom>
              </p:spPr>
            </p:pic>
          </mc:Fallback>
        </mc:AlternateContent>
        <p:grpSp>
          <p:nvGrpSpPr>
            <p:cNvPr id="948" name="Group 947">
              <a:extLst>
                <a:ext uri="{FF2B5EF4-FFF2-40B4-BE49-F238E27FC236}">
                  <a16:creationId xmlns:a16="http://schemas.microsoft.com/office/drawing/2014/main" id="{9D3BE893-2AC3-42E1-8E17-64D1CD1B78FD}"/>
                </a:ext>
              </a:extLst>
            </p:cNvPr>
            <p:cNvGrpSpPr/>
            <p:nvPr/>
          </p:nvGrpSpPr>
          <p:grpSpPr>
            <a:xfrm>
              <a:off x="10954068" y="4830053"/>
              <a:ext cx="47520" cy="153360"/>
              <a:chOff x="10954068" y="4830053"/>
              <a:chExt cx="47520" cy="153360"/>
            </a:xfrm>
          </p:grpSpPr>
          <mc:AlternateContent xmlns:mc="http://schemas.openxmlformats.org/markup-compatibility/2006">
            <mc:Choice xmlns:p14="http://schemas.microsoft.com/office/powerpoint/2010/main" Requires="p14">
              <p:contentPart p14:bwMode="auto" r:id="rId1014">
                <p14:nvContentPartPr>
                  <p14:cNvPr id="944" name="Ink 943">
                    <a:extLst>
                      <a:ext uri="{FF2B5EF4-FFF2-40B4-BE49-F238E27FC236}">
                        <a16:creationId xmlns:a16="http://schemas.microsoft.com/office/drawing/2014/main" id="{20C20486-9448-4DA9-A21A-DF140C72827E}"/>
                      </a:ext>
                    </a:extLst>
                  </p14:cNvPr>
                  <p14:cNvContentPartPr/>
                  <p14:nvPr/>
                </p14:nvContentPartPr>
                <p14:xfrm>
                  <a:off x="10954068" y="4888013"/>
                  <a:ext cx="47520" cy="95400"/>
                </p14:xfrm>
              </p:contentPart>
            </mc:Choice>
            <mc:Fallback>
              <p:pic>
                <p:nvPicPr>
                  <p:cNvPr id="944" name="Ink 943">
                    <a:extLst>
                      <a:ext uri="{FF2B5EF4-FFF2-40B4-BE49-F238E27FC236}">
                        <a16:creationId xmlns:a16="http://schemas.microsoft.com/office/drawing/2014/main" id="{20C20486-9448-4DA9-A21A-DF140C72827E}"/>
                      </a:ext>
                    </a:extLst>
                  </p:cNvPr>
                  <p:cNvPicPr/>
                  <p:nvPr/>
                </p:nvPicPr>
                <p:blipFill>
                  <a:blip r:embed="rId1015"/>
                  <a:stretch>
                    <a:fillRect/>
                  </a:stretch>
                </p:blipFill>
                <p:spPr>
                  <a:xfrm>
                    <a:off x="10942548" y="4876449"/>
                    <a:ext cx="71040" cy="119009"/>
                  </a:xfrm>
                  <a:prstGeom prst="rect">
                    <a:avLst/>
                  </a:prstGeom>
                </p:spPr>
              </p:pic>
            </mc:Fallback>
          </mc:AlternateContent>
          <mc:AlternateContent xmlns:mc="http://schemas.openxmlformats.org/markup-compatibility/2006">
            <mc:Choice xmlns:p14="http://schemas.microsoft.com/office/powerpoint/2010/main" Requires="p14">
              <p:contentPart p14:bwMode="auto" r:id="rId1016">
                <p14:nvContentPartPr>
                  <p14:cNvPr id="945" name="Ink 944">
                    <a:extLst>
                      <a:ext uri="{FF2B5EF4-FFF2-40B4-BE49-F238E27FC236}">
                        <a16:creationId xmlns:a16="http://schemas.microsoft.com/office/drawing/2014/main" id="{BC21F42D-A0AE-44BD-84DB-C7DBB4C67037}"/>
                      </a:ext>
                    </a:extLst>
                  </p14:cNvPr>
                  <p14:cNvContentPartPr/>
                  <p14:nvPr/>
                </p14:nvContentPartPr>
                <p14:xfrm>
                  <a:off x="10963068" y="4830053"/>
                  <a:ext cx="19080" cy="10800"/>
                </p14:xfrm>
              </p:contentPart>
            </mc:Choice>
            <mc:Fallback>
              <p:pic>
                <p:nvPicPr>
                  <p:cNvPr id="945" name="Ink 944">
                    <a:extLst>
                      <a:ext uri="{FF2B5EF4-FFF2-40B4-BE49-F238E27FC236}">
                        <a16:creationId xmlns:a16="http://schemas.microsoft.com/office/drawing/2014/main" id="{BC21F42D-A0AE-44BD-84DB-C7DBB4C67037}"/>
                      </a:ext>
                    </a:extLst>
                  </p:cNvPr>
                  <p:cNvPicPr/>
                  <p:nvPr/>
                </p:nvPicPr>
                <p:blipFill>
                  <a:blip r:embed="rId1017"/>
                  <a:stretch>
                    <a:fillRect/>
                  </a:stretch>
                </p:blipFill>
                <p:spPr>
                  <a:xfrm>
                    <a:off x="10951620" y="4818314"/>
                    <a:ext cx="42453" cy="33809"/>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018">
              <p14:nvContentPartPr>
                <p14:cNvPr id="946" name="Ink 945">
                  <a:extLst>
                    <a:ext uri="{FF2B5EF4-FFF2-40B4-BE49-F238E27FC236}">
                      <a16:creationId xmlns:a16="http://schemas.microsoft.com/office/drawing/2014/main" id="{1229871F-8453-4FA6-A4D9-22C071A96A20}"/>
                    </a:ext>
                  </a:extLst>
                </p14:cNvPr>
                <p14:cNvContentPartPr/>
                <p14:nvPr/>
              </p14:nvContentPartPr>
              <p14:xfrm>
                <a:off x="11173668" y="4878293"/>
                <a:ext cx="126000" cy="118080"/>
              </p14:xfrm>
            </p:contentPart>
          </mc:Choice>
          <mc:Fallback>
            <p:pic>
              <p:nvPicPr>
                <p:cNvPr id="946" name="Ink 945">
                  <a:extLst>
                    <a:ext uri="{FF2B5EF4-FFF2-40B4-BE49-F238E27FC236}">
                      <a16:creationId xmlns:a16="http://schemas.microsoft.com/office/drawing/2014/main" id="{1229871F-8453-4FA6-A4D9-22C071A96A20}"/>
                    </a:ext>
                  </a:extLst>
                </p:cNvPr>
                <p:cNvPicPr/>
                <p:nvPr/>
              </p:nvPicPr>
              <p:blipFill>
                <a:blip r:embed="rId1019"/>
                <a:stretch>
                  <a:fillRect/>
                </a:stretch>
              </p:blipFill>
              <p:spPr>
                <a:xfrm>
                  <a:off x="11161645" y="4866726"/>
                  <a:ext cx="149565" cy="141696"/>
                </a:xfrm>
                <a:prstGeom prst="rect">
                  <a:avLst/>
                </a:prstGeom>
              </p:spPr>
            </p:pic>
          </mc:Fallback>
        </mc:AlternateContent>
        <mc:AlternateContent xmlns:mc="http://schemas.openxmlformats.org/markup-compatibility/2006">
          <mc:Choice xmlns:p14="http://schemas.microsoft.com/office/powerpoint/2010/main" Requires="p14">
            <p:contentPart p14:bwMode="auto" r:id="rId1020">
              <p14:nvContentPartPr>
                <p14:cNvPr id="947" name="Ink 946">
                  <a:extLst>
                    <a:ext uri="{FF2B5EF4-FFF2-40B4-BE49-F238E27FC236}">
                      <a16:creationId xmlns:a16="http://schemas.microsoft.com/office/drawing/2014/main" id="{7F8DB964-DC8E-4619-85F8-F287347575F4}"/>
                    </a:ext>
                  </a:extLst>
                </p14:cNvPr>
                <p14:cNvContentPartPr/>
                <p14:nvPr/>
              </p14:nvContentPartPr>
              <p14:xfrm>
                <a:off x="11430708" y="4911413"/>
                <a:ext cx="90000" cy="91800"/>
              </p14:xfrm>
            </p:contentPart>
          </mc:Choice>
          <mc:Fallback>
            <p:pic>
              <p:nvPicPr>
                <p:cNvPr id="947" name="Ink 946">
                  <a:extLst>
                    <a:ext uri="{FF2B5EF4-FFF2-40B4-BE49-F238E27FC236}">
                      <a16:creationId xmlns:a16="http://schemas.microsoft.com/office/drawing/2014/main" id="{7F8DB964-DC8E-4619-85F8-F287347575F4}"/>
                    </a:ext>
                  </a:extLst>
                </p:cNvPr>
                <p:cNvPicPr/>
                <p:nvPr/>
              </p:nvPicPr>
              <p:blipFill>
                <a:blip r:embed="rId1021"/>
                <a:stretch>
                  <a:fillRect/>
                </a:stretch>
              </p:blipFill>
              <p:spPr>
                <a:xfrm>
                  <a:off x="11418676" y="4899397"/>
                  <a:ext cx="113583" cy="115351"/>
                </a:xfrm>
                <a:prstGeom prst="rect">
                  <a:avLst/>
                </a:prstGeom>
              </p:spPr>
            </p:pic>
          </mc:Fallback>
        </mc:AlternateContent>
        <p:grpSp>
          <p:nvGrpSpPr>
            <p:cNvPr id="951" name="Group 950">
              <a:extLst>
                <a:ext uri="{FF2B5EF4-FFF2-40B4-BE49-F238E27FC236}">
                  <a16:creationId xmlns:a16="http://schemas.microsoft.com/office/drawing/2014/main" id="{596865DB-3157-4F76-9E1E-64EBD588C8EA}"/>
                </a:ext>
              </a:extLst>
            </p:cNvPr>
            <p:cNvGrpSpPr/>
            <p:nvPr/>
          </p:nvGrpSpPr>
          <p:grpSpPr>
            <a:xfrm>
              <a:off x="1598860" y="5224199"/>
              <a:ext cx="153720" cy="179280"/>
              <a:chOff x="1598860" y="5224199"/>
              <a:chExt cx="153720" cy="179280"/>
            </a:xfrm>
          </p:grpSpPr>
          <mc:AlternateContent xmlns:mc="http://schemas.openxmlformats.org/markup-compatibility/2006">
            <mc:Choice xmlns:p14="http://schemas.microsoft.com/office/powerpoint/2010/main" Requires="p14">
              <p:contentPart p14:bwMode="auto" r:id="rId1022">
                <p14:nvContentPartPr>
                  <p14:cNvPr id="949" name="Ink 948">
                    <a:extLst>
                      <a:ext uri="{FF2B5EF4-FFF2-40B4-BE49-F238E27FC236}">
                        <a16:creationId xmlns:a16="http://schemas.microsoft.com/office/drawing/2014/main" id="{1FA2B30E-1762-42D9-9CC2-387A65DEA710}"/>
                      </a:ext>
                    </a:extLst>
                  </p14:cNvPr>
                  <p14:cNvContentPartPr/>
                  <p14:nvPr/>
                </p14:nvContentPartPr>
                <p14:xfrm>
                  <a:off x="1598860" y="5224199"/>
                  <a:ext cx="153720" cy="176040"/>
                </p14:xfrm>
              </p:contentPart>
            </mc:Choice>
            <mc:Fallback>
              <p:pic>
                <p:nvPicPr>
                  <p:cNvPr id="949" name="Ink 948">
                    <a:extLst>
                      <a:ext uri="{FF2B5EF4-FFF2-40B4-BE49-F238E27FC236}">
                        <a16:creationId xmlns:a16="http://schemas.microsoft.com/office/drawing/2014/main" id="{1FA2B30E-1762-42D9-9CC2-387A65DEA710}"/>
                      </a:ext>
                    </a:extLst>
                  </p:cNvPr>
                  <p:cNvPicPr/>
                  <p:nvPr/>
                </p:nvPicPr>
                <p:blipFill>
                  <a:blip r:embed="rId1023"/>
                  <a:stretch>
                    <a:fillRect/>
                  </a:stretch>
                </p:blipFill>
                <p:spPr>
                  <a:xfrm>
                    <a:off x="1586813" y="5212174"/>
                    <a:ext cx="177332" cy="199608"/>
                  </a:xfrm>
                  <a:prstGeom prst="rect">
                    <a:avLst/>
                  </a:prstGeom>
                </p:spPr>
              </p:pic>
            </mc:Fallback>
          </mc:AlternateContent>
          <mc:AlternateContent xmlns:mc="http://schemas.openxmlformats.org/markup-compatibility/2006">
            <mc:Choice xmlns:p14="http://schemas.microsoft.com/office/powerpoint/2010/main" Requires="p14">
              <p:contentPart p14:bwMode="auto" r:id="rId1024">
                <p14:nvContentPartPr>
                  <p14:cNvPr id="950" name="Ink 949">
                    <a:extLst>
                      <a:ext uri="{FF2B5EF4-FFF2-40B4-BE49-F238E27FC236}">
                        <a16:creationId xmlns:a16="http://schemas.microsoft.com/office/drawing/2014/main" id="{CFF0637D-3117-400A-BE58-BBBF016EB38E}"/>
                      </a:ext>
                    </a:extLst>
                  </p14:cNvPr>
                  <p14:cNvContentPartPr/>
                  <p14:nvPr/>
                </p14:nvContentPartPr>
                <p14:xfrm>
                  <a:off x="1655740" y="5245439"/>
                  <a:ext cx="10080" cy="158040"/>
                </p14:xfrm>
              </p:contentPart>
            </mc:Choice>
            <mc:Fallback>
              <p:pic>
                <p:nvPicPr>
                  <p:cNvPr id="950" name="Ink 949">
                    <a:extLst>
                      <a:ext uri="{FF2B5EF4-FFF2-40B4-BE49-F238E27FC236}">
                        <a16:creationId xmlns:a16="http://schemas.microsoft.com/office/drawing/2014/main" id="{CFF0637D-3117-400A-BE58-BBBF016EB38E}"/>
                      </a:ext>
                    </a:extLst>
                  </p:cNvPr>
                  <p:cNvPicPr/>
                  <p:nvPr/>
                </p:nvPicPr>
                <p:blipFill>
                  <a:blip r:embed="rId1025"/>
                  <a:stretch>
                    <a:fillRect/>
                  </a:stretch>
                </p:blipFill>
                <p:spPr>
                  <a:xfrm>
                    <a:off x="1644220" y="5233910"/>
                    <a:ext cx="33600" cy="181578"/>
                  </a:xfrm>
                  <a:prstGeom prst="rect">
                    <a:avLst/>
                  </a:prstGeom>
                </p:spPr>
              </p:pic>
            </mc:Fallback>
          </mc:AlternateContent>
        </p:grpSp>
        <p:grpSp>
          <p:nvGrpSpPr>
            <p:cNvPr id="956" name="Group 955">
              <a:extLst>
                <a:ext uri="{FF2B5EF4-FFF2-40B4-BE49-F238E27FC236}">
                  <a16:creationId xmlns:a16="http://schemas.microsoft.com/office/drawing/2014/main" id="{DB6303E3-C1BC-44D4-8B5D-56E5BE1BA9E6}"/>
                </a:ext>
              </a:extLst>
            </p:cNvPr>
            <p:cNvGrpSpPr/>
            <p:nvPr/>
          </p:nvGrpSpPr>
          <p:grpSpPr>
            <a:xfrm>
              <a:off x="11062428" y="5285980"/>
              <a:ext cx="404280" cy="147600"/>
              <a:chOff x="11062428" y="5285980"/>
              <a:chExt cx="404280" cy="147600"/>
            </a:xfrm>
          </p:grpSpPr>
          <mc:AlternateContent xmlns:mc="http://schemas.openxmlformats.org/markup-compatibility/2006">
            <mc:Choice xmlns:p14="http://schemas.microsoft.com/office/powerpoint/2010/main" Requires="p14">
              <p:contentPart p14:bwMode="auto" r:id="rId1026">
                <p14:nvContentPartPr>
                  <p14:cNvPr id="952" name="Ink 951">
                    <a:extLst>
                      <a:ext uri="{FF2B5EF4-FFF2-40B4-BE49-F238E27FC236}">
                        <a16:creationId xmlns:a16="http://schemas.microsoft.com/office/drawing/2014/main" id="{D10037D5-59B3-4DD4-A02D-3AC3CFE6642D}"/>
                      </a:ext>
                    </a:extLst>
                  </p14:cNvPr>
                  <p14:cNvContentPartPr/>
                  <p14:nvPr/>
                </p14:nvContentPartPr>
                <p14:xfrm>
                  <a:off x="11062428" y="5357260"/>
                  <a:ext cx="61920" cy="76320"/>
                </p14:xfrm>
              </p:contentPart>
            </mc:Choice>
            <mc:Fallback>
              <p:pic>
                <p:nvPicPr>
                  <p:cNvPr id="952" name="Ink 951">
                    <a:extLst>
                      <a:ext uri="{FF2B5EF4-FFF2-40B4-BE49-F238E27FC236}">
                        <a16:creationId xmlns:a16="http://schemas.microsoft.com/office/drawing/2014/main" id="{D10037D5-59B3-4DD4-A02D-3AC3CFE6642D}"/>
                      </a:ext>
                    </a:extLst>
                  </p:cNvPr>
                  <p:cNvPicPr/>
                  <p:nvPr/>
                </p:nvPicPr>
                <p:blipFill>
                  <a:blip r:embed="rId1027"/>
                  <a:stretch>
                    <a:fillRect/>
                  </a:stretch>
                </p:blipFill>
                <p:spPr>
                  <a:xfrm>
                    <a:off x="11050428" y="5345740"/>
                    <a:ext cx="85440" cy="99840"/>
                  </a:xfrm>
                  <a:prstGeom prst="rect">
                    <a:avLst/>
                  </a:prstGeom>
                </p:spPr>
              </p:pic>
            </mc:Fallback>
          </mc:AlternateContent>
          <mc:AlternateContent xmlns:mc="http://schemas.openxmlformats.org/markup-compatibility/2006">
            <mc:Choice xmlns:p14="http://schemas.microsoft.com/office/powerpoint/2010/main" Requires="p14">
              <p:contentPart p14:bwMode="auto" r:id="rId1028">
                <p14:nvContentPartPr>
                  <p14:cNvPr id="953" name="Ink 952">
                    <a:extLst>
                      <a:ext uri="{FF2B5EF4-FFF2-40B4-BE49-F238E27FC236}">
                        <a16:creationId xmlns:a16="http://schemas.microsoft.com/office/drawing/2014/main" id="{32FAC580-787B-4BEE-80F7-8873A34585A7}"/>
                      </a:ext>
                    </a:extLst>
                  </p14:cNvPr>
                  <p14:cNvContentPartPr/>
                  <p14:nvPr/>
                </p14:nvContentPartPr>
                <p14:xfrm>
                  <a:off x="11066028" y="5285980"/>
                  <a:ext cx="11160" cy="16200"/>
                </p14:xfrm>
              </p:contentPart>
            </mc:Choice>
            <mc:Fallback>
              <p:pic>
                <p:nvPicPr>
                  <p:cNvPr id="953" name="Ink 952">
                    <a:extLst>
                      <a:ext uri="{FF2B5EF4-FFF2-40B4-BE49-F238E27FC236}">
                        <a16:creationId xmlns:a16="http://schemas.microsoft.com/office/drawing/2014/main" id="{32FAC580-787B-4BEE-80F7-8873A34585A7}"/>
                      </a:ext>
                    </a:extLst>
                  </p:cNvPr>
                  <p:cNvPicPr/>
                  <p:nvPr/>
                </p:nvPicPr>
                <p:blipFill>
                  <a:blip r:embed="rId1029"/>
                  <a:stretch>
                    <a:fillRect/>
                  </a:stretch>
                </p:blipFill>
                <p:spPr>
                  <a:xfrm>
                    <a:off x="11054403" y="5274068"/>
                    <a:ext cx="33945" cy="39547"/>
                  </a:xfrm>
                  <a:prstGeom prst="rect">
                    <a:avLst/>
                  </a:prstGeom>
                </p:spPr>
              </p:pic>
            </mc:Fallback>
          </mc:AlternateContent>
          <mc:AlternateContent xmlns:mc="http://schemas.openxmlformats.org/markup-compatibility/2006">
            <mc:Choice xmlns:p14="http://schemas.microsoft.com/office/powerpoint/2010/main" Requires="p14">
              <p:contentPart p14:bwMode="auto" r:id="rId1030">
                <p14:nvContentPartPr>
                  <p14:cNvPr id="954" name="Ink 953">
                    <a:extLst>
                      <a:ext uri="{FF2B5EF4-FFF2-40B4-BE49-F238E27FC236}">
                        <a16:creationId xmlns:a16="http://schemas.microsoft.com/office/drawing/2014/main" id="{8B53773B-DFF2-41CD-98C5-BE923CD4699C}"/>
                      </a:ext>
                    </a:extLst>
                  </p14:cNvPr>
                  <p14:cNvContentPartPr/>
                  <p14:nvPr/>
                </p14:nvContentPartPr>
                <p14:xfrm>
                  <a:off x="11206428" y="5357260"/>
                  <a:ext cx="99720" cy="39960"/>
                </p14:xfrm>
              </p:contentPart>
            </mc:Choice>
            <mc:Fallback>
              <p:pic>
                <p:nvPicPr>
                  <p:cNvPr id="954" name="Ink 953">
                    <a:extLst>
                      <a:ext uri="{FF2B5EF4-FFF2-40B4-BE49-F238E27FC236}">
                        <a16:creationId xmlns:a16="http://schemas.microsoft.com/office/drawing/2014/main" id="{8B53773B-DFF2-41CD-98C5-BE923CD4699C}"/>
                      </a:ext>
                    </a:extLst>
                  </p:cNvPr>
                  <p:cNvPicPr/>
                  <p:nvPr/>
                </p:nvPicPr>
                <p:blipFill>
                  <a:blip r:embed="rId1031"/>
                  <a:stretch>
                    <a:fillRect/>
                  </a:stretch>
                </p:blipFill>
                <p:spPr>
                  <a:xfrm>
                    <a:off x="11194442" y="5345705"/>
                    <a:ext cx="123212" cy="63551"/>
                  </a:xfrm>
                  <a:prstGeom prst="rect">
                    <a:avLst/>
                  </a:prstGeom>
                </p:spPr>
              </p:pic>
            </mc:Fallback>
          </mc:AlternateContent>
          <mc:AlternateContent xmlns:mc="http://schemas.openxmlformats.org/markup-compatibility/2006">
            <mc:Choice xmlns:p14="http://schemas.microsoft.com/office/powerpoint/2010/main" Requires="p14">
              <p:contentPart p14:bwMode="auto" r:id="rId1032">
                <p14:nvContentPartPr>
                  <p14:cNvPr id="955" name="Ink 954">
                    <a:extLst>
                      <a:ext uri="{FF2B5EF4-FFF2-40B4-BE49-F238E27FC236}">
                        <a16:creationId xmlns:a16="http://schemas.microsoft.com/office/drawing/2014/main" id="{FDDCCDEC-499D-413A-A132-E0CF2C72EDD6}"/>
                      </a:ext>
                    </a:extLst>
                  </p14:cNvPr>
                  <p14:cNvContentPartPr/>
                  <p14:nvPr/>
                </p14:nvContentPartPr>
                <p14:xfrm>
                  <a:off x="11396868" y="5335660"/>
                  <a:ext cx="69840" cy="87120"/>
                </p14:xfrm>
              </p:contentPart>
            </mc:Choice>
            <mc:Fallback>
              <p:pic>
                <p:nvPicPr>
                  <p:cNvPr id="955" name="Ink 954">
                    <a:extLst>
                      <a:ext uri="{FF2B5EF4-FFF2-40B4-BE49-F238E27FC236}">
                        <a16:creationId xmlns:a16="http://schemas.microsoft.com/office/drawing/2014/main" id="{FDDCCDEC-499D-413A-A132-E0CF2C72EDD6}"/>
                      </a:ext>
                    </a:extLst>
                  </p:cNvPr>
                  <p:cNvPicPr/>
                  <p:nvPr/>
                </p:nvPicPr>
                <p:blipFill>
                  <a:blip r:embed="rId1033"/>
                  <a:stretch>
                    <a:fillRect/>
                  </a:stretch>
                </p:blipFill>
                <p:spPr>
                  <a:xfrm>
                    <a:off x="11384827" y="5324108"/>
                    <a:ext cx="93441" cy="110705"/>
                  </a:xfrm>
                  <a:prstGeom prst="rect">
                    <a:avLst/>
                  </a:prstGeom>
                </p:spPr>
              </p:pic>
            </mc:Fallback>
          </mc:AlternateContent>
        </p:grpSp>
        <p:grpSp>
          <p:nvGrpSpPr>
            <p:cNvPr id="973" name="Group 972">
              <a:extLst>
                <a:ext uri="{FF2B5EF4-FFF2-40B4-BE49-F238E27FC236}">
                  <a16:creationId xmlns:a16="http://schemas.microsoft.com/office/drawing/2014/main" id="{46C227DA-9CCF-4F03-B0AD-48BEE1FACF70}"/>
                </a:ext>
              </a:extLst>
            </p:cNvPr>
            <p:cNvGrpSpPr/>
            <p:nvPr/>
          </p:nvGrpSpPr>
          <p:grpSpPr>
            <a:xfrm>
              <a:off x="436491" y="5903926"/>
              <a:ext cx="335880" cy="275760"/>
              <a:chOff x="436491" y="5903926"/>
              <a:chExt cx="335880" cy="275760"/>
            </a:xfrm>
          </p:grpSpPr>
          <mc:AlternateContent xmlns:mc="http://schemas.openxmlformats.org/markup-compatibility/2006">
            <mc:Choice xmlns:p14="http://schemas.microsoft.com/office/powerpoint/2010/main" Requires="p14">
              <p:contentPart p14:bwMode="auto" r:id="rId1034">
                <p14:nvContentPartPr>
                  <p14:cNvPr id="957" name="Ink 956">
                    <a:extLst>
                      <a:ext uri="{FF2B5EF4-FFF2-40B4-BE49-F238E27FC236}">
                        <a16:creationId xmlns:a16="http://schemas.microsoft.com/office/drawing/2014/main" id="{D8860510-AE7B-4E55-BBCA-2435F0CF9E4E}"/>
                      </a:ext>
                    </a:extLst>
                  </p14:cNvPr>
                  <p14:cNvContentPartPr/>
                  <p14:nvPr/>
                </p14:nvContentPartPr>
                <p14:xfrm>
                  <a:off x="436491" y="5934526"/>
                  <a:ext cx="168120" cy="135360"/>
                </p14:xfrm>
              </p:contentPart>
            </mc:Choice>
            <mc:Fallback>
              <p:pic>
                <p:nvPicPr>
                  <p:cNvPr id="957" name="Ink 956">
                    <a:extLst>
                      <a:ext uri="{FF2B5EF4-FFF2-40B4-BE49-F238E27FC236}">
                        <a16:creationId xmlns:a16="http://schemas.microsoft.com/office/drawing/2014/main" id="{D8860510-AE7B-4E55-BBCA-2435F0CF9E4E}"/>
                      </a:ext>
                    </a:extLst>
                  </p:cNvPr>
                  <p:cNvPicPr/>
                  <p:nvPr/>
                </p:nvPicPr>
                <p:blipFill>
                  <a:blip r:embed="rId1035"/>
                  <a:stretch>
                    <a:fillRect/>
                  </a:stretch>
                </p:blipFill>
                <p:spPr>
                  <a:xfrm>
                    <a:off x="424930" y="5923006"/>
                    <a:ext cx="191724" cy="158880"/>
                  </a:xfrm>
                  <a:prstGeom prst="rect">
                    <a:avLst/>
                  </a:prstGeom>
                </p:spPr>
              </p:pic>
            </mc:Fallback>
          </mc:AlternateContent>
          <mc:AlternateContent xmlns:mc="http://schemas.openxmlformats.org/markup-compatibility/2006">
            <mc:Choice xmlns:p14="http://schemas.microsoft.com/office/powerpoint/2010/main" Requires="p14">
              <p:contentPart p14:bwMode="auto" r:id="rId1036">
                <p14:nvContentPartPr>
                  <p14:cNvPr id="958" name="Ink 957">
                    <a:extLst>
                      <a:ext uri="{FF2B5EF4-FFF2-40B4-BE49-F238E27FC236}">
                        <a16:creationId xmlns:a16="http://schemas.microsoft.com/office/drawing/2014/main" id="{A2EAD7E4-F183-4B07-B017-4CA1B439BA28}"/>
                      </a:ext>
                    </a:extLst>
                  </p14:cNvPr>
                  <p14:cNvContentPartPr/>
                  <p14:nvPr/>
                </p14:nvContentPartPr>
                <p14:xfrm>
                  <a:off x="456291" y="5903926"/>
                  <a:ext cx="115920" cy="163440"/>
                </p14:xfrm>
              </p:contentPart>
            </mc:Choice>
            <mc:Fallback>
              <p:pic>
                <p:nvPicPr>
                  <p:cNvPr id="958" name="Ink 957">
                    <a:extLst>
                      <a:ext uri="{FF2B5EF4-FFF2-40B4-BE49-F238E27FC236}">
                        <a16:creationId xmlns:a16="http://schemas.microsoft.com/office/drawing/2014/main" id="{A2EAD7E4-F183-4B07-B017-4CA1B439BA28}"/>
                      </a:ext>
                    </a:extLst>
                  </p:cNvPr>
                  <p:cNvPicPr/>
                  <p:nvPr/>
                </p:nvPicPr>
                <p:blipFill>
                  <a:blip r:embed="rId1037"/>
                  <a:stretch>
                    <a:fillRect/>
                  </a:stretch>
                </p:blipFill>
                <p:spPr>
                  <a:xfrm>
                    <a:off x="444747" y="5891873"/>
                    <a:ext cx="139489" cy="187064"/>
                  </a:xfrm>
                  <a:prstGeom prst="rect">
                    <a:avLst/>
                  </a:prstGeom>
                </p:spPr>
              </p:pic>
            </mc:Fallback>
          </mc:AlternateContent>
          <mc:AlternateContent xmlns:mc="http://schemas.openxmlformats.org/markup-compatibility/2006">
            <mc:Choice xmlns:p14="http://schemas.microsoft.com/office/powerpoint/2010/main" Requires="p14">
              <p:contentPart p14:bwMode="auto" r:id="rId1038">
                <p14:nvContentPartPr>
                  <p14:cNvPr id="959" name="Ink 958">
                    <a:extLst>
                      <a:ext uri="{FF2B5EF4-FFF2-40B4-BE49-F238E27FC236}">
                        <a16:creationId xmlns:a16="http://schemas.microsoft.com/office/drawing/2014/main" id="{F86087B8-3A8D-4EFB-801E-E3AA70C6976F}"/>
                      </a:ext>
                    </a:extLst>
                  </p14:cNvPr>
                  <p14:cNvContentPartPr/>
                  <p14:nvPr/>
                </p14:nvContentPartPr>
                <p14:xfrm>
                  <a:off x="648171" y="6016966"/>
                  <a:ext cx="65520" cy="162720"/>
                </p14:xfrm>
              </p:contentPart>
            </mc:Choice>
            <mc:Fallback>
              <p:pic>
                <p:nvPicPr>
                  <p:cNvPr id="959" name="Ink 958">
                    <a:extLst>
                      <a:ext uri="{FF2B5EF4-FFF2-40B4-BE49-F238E27FC236}">
                        <a16:creationId xmlns:a16="http://schemas.microsoft.com/office/drawing/2014/main" id="{F86087B8-3A8D-4EFB-801E-E3AA70C6976F}"/>
                      </a:ext>
                    </a:extLst>
                  </p:cNvPr>
                  <p:cNvPicPr/>
                  <p:nvPr/>
                </p:nvPicPr>
                <p:blipFill>
                  <a:blip r:embed="rId1039"/>
                  <a:stretch>
                    <a:fillRect/>
                  </a:stretch>
                </p:blipFill>
                <p:spPr>
                  <a:xfrm>
                    <a:off x="636127" y="6004930"/>
                    <a:ext cx="89126" cy="186310"/>
                  </a:xfrm>
                  <a:prstGeom prst="rect">
                    <a:avLst/>
                  </a:prstGeom>
                </p:spPr>
              </p:pic>
            </mc:Fallback>
          </mc:AlternateContent>
          <mc:AlternateContent xmlns:mc="http://schemas.openxmlformats.org/markup-compatibility/2006">
            <mc:Choice xmlns:p14="http://schemas.microsoft.com/office/powerpoint/2010/main" Requires="p14">
              <p:contentPart p14:bwMode="auto" r:id="rId1040">
                <p14:nvContentPartPr>
                  <p14:cNvPr id="960" name="Ink 959">
                    <a:extLst>
                      <a:ext uri="{FF2B5EF4-FFF2-40B4-BE49-F238E27FC236}">
                        <a16:creationId xmlns:a16="http://schemas.microsoft.com/office/drawing/2014/main" id="{94CC0B49-406B-41E7-ABE5-21A95F912DDB}"/>
                      </a:ext>
                    </a:extLst>
                  </p14:cNvPr>
                  <p14:cNvContentPartPr/>
                  <p14:nvPr/>
                </p14:nvContentPartPr>
                <p14:xfrm>
                  <a:off x="766611" y="6086806"/>
                  <a:ext cx="5760" cy="59760"/>
                </p14:xfrm>
              </p:contentPart>
            </mc:Choice>
            <mc:Fallback>
              <p:pic>
                <p:nvPicPr>
                  <p:cNvPr id="960" name="Ink 959">
                    <a:extLst>
                      <a:ext uri="{FF2B5EF4-FFF2-40B4-BE49-F238E27FC236}">
                        <a16:creationId xmlns:a16="http://schemas.microsoft.com/office/drawing/2014/main" id="{94CC0B49-406B-41E7-ABE5-21A95F912DDB}"/>
                      </a:ext>
                    </a:extLst>
                  </p:cNvPr>
                  <p:cNvPicPr/>
                  <p:nvPr/>
                </p:nvPicPr>
                <p:blipFill>
                  <a:blip r:embed="rId1041"/>
                  <a:stretch>
                    <a:fillRect/>
                  </a:stretch>
                </p:blipFill>
                <p:spPr>
                  <a:xfrm>
                    <a:off x="754611" y="6075240"/>
                    <a:ext cx="29280" cy="83375"/>
                  </a:xfrm>
                  <a:prstGeom prst="rect">
                    <a:avLst/>
                  </a:prstGeom>
                </p:spPr>
              </p:pic>
            </mc:Fallback>
          </mc:AlternateContent>
        </p:grpSp>
        <p:grpSp>
          <p:nvGrpSpPr>
            <p:cNvPr id="972" name="Group 971">
              <a:extLst>
                <a:ext uri="{FF2B5EF4-FFF2-40B4-BE49-F238E27FC236}">
                  <a16:creationId xmlns:a16="http://schemas.microsoft.com/office/drawing/2014/main" id="{D3ACC6FC-6186-4B80-9EE7-5FC0EDED3680}"/>
                </a:ext>
              </a:extLst>
            </p:cNvPr>
            <p:cNvGrpSpPr/>
            <p:nvPr/>
          </p:nvGrpSpPr>
          <p:grpSpPr>
            <a:xfrm>
              <a:off x="952731" y="5925886"/>
              <a:ext cx="340920" cy="178920"/>
              <a:chOff x="952731" y="5925886"/>
              <a:chExt cx="340920" cy="178920"/>
            </a:xfrm>
          </p:grpSpPr>
          <mc:AlternateContent xmlns:mc="http://schemas.openxmlformats.org/markup-compatibility/2006">
            <mc:Choice xmlns:p14="http://schemas.microsoft.com/office/powerpoint/2010/main" Requires="p14">
              <p:contentPart p14:bwMode="auto" r:id="rId1042">
                <p14:nvContentPartPr>
                  <p14:cNvPr id="961" name="Ink 960">
                    <a:extLst>
                      <a:ext uri="{FF2B5EF4-FFF2-40B4-BE49-F238E27FC236}">
                        <a16:creationId xmlns:a16="http://schemas.microsoft.com/office/drawing/2014/main" id="{38EC7757-4565-4CD5-B0E5-94CE8077AE75}"/>
                      </a:ext>
                    </a:extLst>
                  </p14:cNvPr>
                  <p14:cNvContentPartPr/>
                  <p14:nvPr/>
                </p14:nvContentPartPr>
                <p14:xfrm>
                  <a:off x="952731" y="5925886"/>
                  <a:ext cx="13680" cy="145080"/>
                </p14:xfrm>
              </p:contentPart>
            </mc:Choice>
            <mc:Fallback>
              <p:pic>
                <p:nvPicPr>
                  <p:cNvPr id="961" name="Ink 960">
                    <a:extLst>
                      <a:ext uri="{FF2B5EF4-FFF2-40B4-BE49-F238E27FC236}">
                        <a16:creationId xmlns:a16="http://schemas.microsoft.com/office/drawing/2014/main" id="{38EC7757-4565-4CD5-B0E5-94CE8077AE75}"/>
                      </a:ext>
                    </a:extLst>
                  </p:cNvPr>
                  <p:cNvPicPr/>
                  <p:nvPr/>
                </p:nvPicPr>
                <p:blipFill>
                  <a:blip r:embed="rId1043"/>
                  <a:stretch>
                    <a:fillRect/>
                  </a:stretch>
                </p:blipFill>
                <p:spPr>
                  <a:xfrm>
                    <a:off x="941410" y="5913836"/>
                    <a:ext cx="36794" cy="168698"/>
                  </a:xfrm>
                  <a:prstGeom prst="rect">
                    <a:avLst/>
                  </a:prstGeom>
                </p:spPr>
              </p:pic>
            </mc:Fallback>
          </mc:AlternateContent>
          <mc:AlternateContent xmlns:mc="http://schemas.openxmlformats.org/markup-compatibility/2006">
            <mc:Choice xmlns:p14="http://schemas.microsoft.com/office/powerpoint/2010/main" Requires="p14">
              <p:contentPart p14:bwMode="auto" r:id="rId1044">
                <p14:nvContentPartPr>
                  <p14:cNvPr id="962" name="Ink 961">
                    <a:extLst>
                      <a:ext uri="{FF2B5EF4-FFF2-40B4-BE49-F238E27FC236}">
                        <a16:creationId xmlns:a16="http://schemas.microsoft.com/office/drawing/2014/main" id="{A72BE392-CE30-4AB3-977A-8A792C943A6A}"/>
                      </a:ext>
                    </a:extLst>
                  </p14:cNvPr>
                  <p14:cNvContentPartPr/>
                  <p14:nvPr/>
                </p14:nvContentPartPr>
                <p14:xfrm>
                  <a:off x="1002411" y="5993566"/>
                  <a:ext cx="60840" cy="81360"/>
                </p14:xfrm>
              </p:contentPart>
            </mc:Choice>
            <mc:Fallback>
              <p:pic>
                <p:nvPicPr>
                  <p:cNvPr id="962" name="Ink 961">
                    <a:extLst>
                      <a:ext uri="{FF2B5EF4-FFF2-40B4-BE49-F238E27FC236}">
                        <a16:creationId xmlns:a16="http://schemas.microsoft.com/office/drawing/2014/main" id="{A72BE392-CE30-4AB3-977A-8A792C943A6A}"/>
                      </a:ext>
                    </a:extLst>
                  </p:cNvPr>
                  <p:cNvPicPr/>
                  <p:nvPr/>
                </p:nvPicPr>
                <p:blipFill>
                  <a:blip r:embed="rId1045"/>
                  <a:stretch>
                    <a:fillRect/>
                  </a:stretch>
                </p:blipFill>
                <p:spPr>
                  <a:xfrm>
                    <a:off x="990340" y="5981530"/>
                    <a:ext cx="84500" cy="104950"/>
                  </a:xfrm>
                  <a:prstGeom prst="rect">
                    <a:avLst/>
                  </a:prstGeom>
                </p:spPr>
              </p:pic>
            </mc:Fallback>
          </mc:AlternateContent>
          <mc:AlternateContent xmlns:mc="http://schemas.openxmlformats.org/markup-compatibility/2006">
            <mc:Choice xmlns:p14="http://schemas.microsoft.com/office/powerpoint/2010/main" Requires="p14">
              <p:contentPart p14:bwMode="auto" r:id="rId1046">
                <p14:nvContentPartPr>
                  <p14:cNvPr id="963" name="Ink 962">
                    <a:extLst>
                      <a:ext uri="{FF2B5EF4-FFF2-40B4-BE49-F238E27FC236}">
                        <a16:creationId xmlns:a16="http://schemas.microsoft.com/office/drawing/2014/main" id="{494A5933-2578-4670-91D7-59F5BE924D80}"/>
                      </a:ext>
                    </a:extLst>
                  </p14:cNvPr>
                  <p14:cNvContentPartPr/>
                  <p14:nvPr/>
                </p14:nvContentPartPr>
                <p14:xfrm>
                  <a:off x="1117971" y="5925886"/>
                  <a:ext cx="79560" cy="134280"/>
                </p14:xfrm>
              </p:contentPart>
            </mc:Choice>
            <mc:Fallback>
              <p:pic>
                <p:nvPicPr>
                  <p:cNvPr id="963" name="Ink 962">
                    <a:extLst>
                      <a:ext uri="{FF2B5EF4-FFF2-40B4-BE49-F238E27FC236}">
                        <a16:creationId xmlns:a16="http://schemas.microsoft.com/office/drawing/2014/main" id="{494A5933-2578-4670-91D7-59F5BE924D80}"/>
                      </a:ext>
                    </a:extLst>
                  </p:cNvPr>
                  <p:cNvPicPr/>
                  <p:nvPr/>
                </p:nvPicPr>
                <p:blipFill>
                  <a:blip r:embed="rId1047"/>
                  <a:stretch>
                    <a:fillRect/>
                  </a:stretch>
                </p:blipFill>
                <p:spPr>
                  <a:xfrm>
                    <a:off x="1105989" y="5913854"/>
                    <a:ext cx="103045" cy="157863"/>
                  </a:xfrm>
                  <a:prstGeom prst="rect">
                    <a:avLst/>
                  </a:prstGeom>
                </p:spPr>
              </p:pic>
            </mc:Fallback>
          </mc:AlternateContent>
          <mc:AlternateContent xmlns:mc="http://schemas.openxmlformats.org/markup-compatibility/2006">
            <mc:Choice xmlns:p14="http://schemas.microsoft.com/office/powerpoint/2010/main" Requires="p14">
              <p:contentPart p14:bwMode="auto" r:id="rId1048">
                <p14:nvContentPartPr>
                  <p14:cNvPr id="964" name="Ink 963">
                    <a:extLst>
                      <a:ext uri="{FF2B5EF4-FFF2-40B4-BE49-F238E27FC236}">
                        <a16:creationId xmlns:a16="http://schemas.microsoft.com/office/drawing/2014/main" id="{03077FAF-D389-4DAC-81B7-C2C28F41539B}"/>
                      </a:ext>
                    </a:extLst>
                  </p14:cNvPr>
                  <p14:cNvContentPartPr/>
                  <p14:nvPr/>
                </p14:nvContentPartPr>
                <p14:xfrm>
                  <a:off x="1264851" y="6045406"/>
                  <a:ext cx="28800" cy="59400"/>
                </p14:xfrm>
              </p:contentPart>
            </mc:Choice>
            <mc:Fallback>
              <p:pic>
                <p:nvPicPr>
                  <p:cNvPr id="964" name="Ink 963">
                    <a:extLst>
                      <a:ext uri="{FF2B5EF4-FFF2-40B4-BE49-F238E27FC236}">
                        <a16:creationId xmlns:a16="http://schemas.microsoft.com/office/drawing/2014/main" id="{03077FAF-D389-4DAC-81B7-C2C28F41539B}"/>
                      </a:ext>
                    </a:extLst>
                  </p:cNvPr>
                  <p:cNvPicPr/>
                  <p:nvPr/>
                </p:nvPicPr>
                <p:blipFill>
                  <a:blip r:embed="rId1049"/>
                  <a:stretch>
                    <a:fillRect/>
                  </a:stretch>
                </p:blipFill>
                <p:spPr>
                  <a:xfrm>
                    <a:off x="1252851" y="6033816"/>
                    <a:ext cx="52320" cy="83063"/>
                  </a:xfrm>
                  <a:prstGeom prst="rect">
                    <a:avLst/>
                  </a:prstGeom>
                </p:spPr>
              </p:pic>
            </mc:Fallback>
          </mc:AlternateContent>
        </p:grpSp>
        <p:grpSp>
          <p:nvGrpSpPr>
            <p:cNvPr id="971" name="Group 970">
              <a:extLst>
                <a:ext uri="{FF2B5EF4-FFF2-40B4-BE49-F238E27FC236}">
                  <a16:creationId xmlns:a16="http://schemas.microsoft.com/office/drawing/2014/main" id="{8C8E3A2F-2DB0-4210-8334-1866737FBFE9}"/>
                </a:ext>
              </a:extLst>
            </p:cNvPr>
            <p:cNvGrpSpPr/>
            <p:nvPr/>
          </p:nvGrpSpPr>
          <p:grpSpPr>
            <a:xfrm>
              <a:off x="1345819" y="5959374"/>
              <a:ext cx="230401" cy="249840"/>
              <a:chOff x="1345819" y="5959374"/>
              <a:chExt cx="230401" cy="249840"/>
            </a:xfrm>
          </p:grpSpPr>
          <mc:AlternateContent xmlns:mc="http://schemas.openxmlformats.org/markup-compatibility/2006">
            <mc:Choice xmlns:p14="http://schemas.microsoft.com/office/powerpoint/2010/main" Requires="p14">
              <p:contentPart p14:bwMode="auto" r:id="rId1050">
                <p14:nvContentPartPr>
                  <p14:cNvPr id="969" name="Ink 968">
                    <a:extLst>
                      <a:ext uri="{FF2B5EF4-FFF2-40B4-BE49-F238E27FC236}">
                        <a16:creationId xmlns:a16="http://schemas.microsoft.com/office/drawing/2014/main" id="{22B60E95-A9A6-46D9-8951-6EB4B4CD09A7}"/>
                      </a:ext>
                    </a:extLst>
                  </p14:cNvPr>
                  <p14:cNvContentPartPr/>
                  <p14:nvPr/>
                </p14:nvContentPartPr>
                <p14:xfrm>
                  <a:off x="1345819" y="5959374"/>
                  <a:ext cx="52920" cy="109440"/>
                </p14:xfrm>
              </p:contentPart>
            </mc:Choice>
            <mc:Fallback>
              <p:pic>
                <p:nvPicPr>
                  <p:cNvPr id="969" name="Ink 968">
                    <a:extLst>
                      <a:ext uri="{FF2B5EF4-FFF2-40B4-BE49-F238E27FC236}">
                        <a16:creationId xmlns:a16="http://schemas.microsoft.com/office/drawing/2014/main" id="{22B60E95-A9A6-46D9-8951-6EB4B4CD09A7}"/>
                      </a:ext>
                    </a:extLst>
                  </p:cNvPr>
                  <p:cNvPicPr/>
                  <p:nvPr/>
                </p:nvPicPr>
                <p:blipFill>
                  <a:blip r:embed="rId1051"/>
                  <a:stretch>
                    <a:fillRect/>
                  </a:stretch>
                </p:blipFill>
                <p:spPr>
                  <a:xfrm>
                    <a:off x="1333792" y="5947854"/>
                    <a:ext cx="76493" cy="132960"/>
                  </a:xfrm>
                  <a:prstGeom prst="rect">
                    <a:avLst/>
                  </a:prstGeom>
                </p:spPr>
              </p:pic>
            </mc:Fallback>
          </mc:AlternateContent>
          <mc:AlternateContent xmlns:mc="http://schemas.openxmlformats.org/markup-compatibility/2006">
            <mc:Choice xmlns:p14="http://schemas.microsoft.com/office/powerpoint/2010/main" Requires="p14">
              <p:contentPart p14:bwMode="auto" r:id="rId1052">
                <p14:nvContentPartPr>
                  <p14:cNvPr id="970" name="Ink 969">
                    <a:extLst>
                      <a:ext uri="{FF2B5EF4-FFF2-40B4-BE49-F238E27FC236}">
                        <a16:creationId xmlns:a16="http://schemas.microsoft.com/office/drawing/2014/main" id="{C70813D4-CF05-4905-8AE2-CEDBCD99B3C0}"/>
                      </a:ext>
                    </a:extLst>
                  </p14:cNvPr>
                  <p14:cNvContentPartPr/>
                  <p14:nvPr/>
                </p14:nvContentPartPr>
                <p14:xfrm>
                  <a:off x="1499180" y="6038214"/>
                  <a:ext cx="77040" cy="171000"/>
                </p14:xfrm>
              </p:contentPart>
            </mc:Choice>
            <mc:Fallback>
              <p:pic>
                <p:nvPicPr>
                  <p:cNvPr id="970" name="Ink 969">
                    <a:extLst>
                      <a:ext uri="{FF2B5EF4-FFF2-40B4-BE49-F238E27FC236}">
                        <a16:creationId xmlns:a16="http://schemas.microsoft.com/office/drawing/2014/main" id="{C70813D4-CF05-4905-8AE2-CEDBCD99B3C0}"/>
                      </a:ext>
                    </a:extLst>
                  </p:cNvPr>
                  <p:cNvPicPr/>
                  <p:nvPr/>
                </p:nvPicPr>
                <p:blipFill>
                  <a:blip r:embed="rId1053"/>
                  <a:stretch>
                    <a:fillRect/>
                  </a:stretch>
                </p:blipFill>
                <p:spPr>
                  <a:xfrm>
                    <a:off x="1487624" y="6026653"/>
                    <a:ext cx="100634" cy="194603"/>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054">
              <p14:nvContentPartPr>
                <p14:cNvPr id="974" name="Ink 973">
                  <a:extLst>
                    <a:ext uri="{FF2B5EF4-FFF2-40B4-BE49-F238E27FC236}">
                      <a16:creationId xmlns:a16="http://schemas.microsoft.com/office/drawing/2014/main" id="{E96E5488-563D-47EE-83DF-062E3A754A49}"/>
                    </a:ext>
                  </a:extLst>
                </p14:cNvPr>
                <p14:cNvContentPartPr/>
                <p14:nvPr/>
              </p14:nvContentPartPr>
              <p14:xfrm>
                <a:off x="1729581" y="6083934"/>
                <a:ext cx="20880" cy="39601"/>
              </p14:xfrm>
            </p:contentPart>
          </mc:Choice>
          <mc:Fallback>
            <p:pic>
              <p:nvPicPr>
                <p:cNvPr id="974" name="Ink 973">
                  <a:extLst>
                    <a:ext uri="{FF2B5EF4-FFF2-40B4-BE49-F238E27FC236}">
                      <a16:creationId xmlns:a16="http://schemas.microsoft.com/office/drawing/2014/main" id="{E96E5488-563D-47EE-83DF-062E3A754A49}"/>
                    </a:ext>
                  </a:extLst>
                </p:cNvPr>
                <p:cNvPicPr/>
                <p:nvPr/>
              </p:nvPicPr>
              <p:blipFill>
                <a:blip r:embed="rId1055"/>
                <a:stretch>
                  <a:fillRect/>
                </a:stretch>
              </p:blipFill>
              <p:spPr>
                <a:xfrm>
                  <a:off x="1717717" y="6072343"/>
                  <a:ext cx="44133" cy="63265"/>
                </a:xfrm>
                <a:prstGeom prst="rect">
                  <a:avLst/>
                </a:prstGeom>
              </p:spPr>
            </p:pic>
          </mc:Fallback>
        </mc:AlternateContent>
        <p:grpSp>
          <p:nvGrpSpPr>
            <p:cNvPr id="984" name="Group 983">
              <a:extLst>
                <a:ext uri="{FF2B5EF4-FFF2-40B4-BE49-F238E27FC236}">
                  <a16:creationId xmlns:a16="http://schemas.microsoft.com/office/drawing/2014/main" id="{78E35B26-1D46-48F9-937F-9FD9C89B1091}"/>
                </a:ext>
              </a:extLst>
            </p:cNvPr>
            <p:cNvGrpSpPr/>
            <p:nvPr/>
          </p:nvGrpSpPr>
          <p:grpSpPr>
            <a:xfrm>
              <a:off x="1969701" y="5804214"/>
              <a:ext cx="362880" cy="424440"/>
              <a:chOff x="1969701" y="5804214"/>
              <a:chExt cx="362880" cy="424440"/>
            </a:xfrm>
          </p:grpSpPr>
          <mc:AlternateContent xmlns:mc="http://schemas.openxmlformats.org/markup-compatibility/2006">
            <mc:Choice xmlns:p14="http://schemas.microsoft.com/office/powerpoint/2010/main" Requires="p14">
              <p:contentPart p14:bwMode="auto" r:id="rId1056">
                <p14:nvContentPartPr>
                  <p14:cNvPr id="975" name="Ink 974">
                    <a:extLst>
                      <a:ext uri="{FF2B5EF4-FFF2-40B4-BE49-F238E27FC236}">
                        <a16:creationId xmlns:a16="http://schemas.microsoft.com/office/drawing/2014/main" id="{AE88FD0C-3D9A-467D-8F4A-0291431541EE}"/>
                      </a:ext>
                    </a:extLst>
                  </p14:cNvPr>
                  <p14:cNvContentPartPr/>
                  <p14:nvPr/>
                </p14:nvContentPartPr>
                <p14:xfrm>
                  <a:off x="1974022" y="5922654"/>
                  <a:ext cx="15840" cy="150840"/>
                </p14:xfrm>
              </p:contentPart>
            </mc:Choice>
            <mc:Fallback>
              <p:pic>
                <p:nvPicPr>
                  <p:cNvPr id="975" name="Ink 974">
                    <a:extLst>
                      <a:ext uri="{FF2B5EF4-FFF2-40B4-BE49-F238E27FC236}">
                        <a16:creationId xmlns:a16="http://schemas.microsoft.com/office/drawing/2014/main" id="{AE88FD0C-3D9A-467D-8F4A-0291431541EE}"/>
                      </a:ext>
                    </a:extLst>
                  </p:cNvPr>
                  <p:cNvPicPr/>
                  <p:nvPr/>
                </p:nvPicPr>
                <p:blipFill>
                  <a:blip r:embed="rId1057"/>
                  <a:stretch>
                    <a:fillRect/>
                  </a:stretch>
                </p:blipFill>
                <p:spPr>
                  <a:xfrm>
                    <a:off x="1962502" y="5910606"/>
                    <a:ext cx="39360" cy="174454"/>
                  </a:xfrm>
                  <a:prstGeom prst="rect">
                    <a:avLst/>
                  </a:prstGeom>
                </p:spPr>
              </p:pic>
            </mc:Fallback>
          </mc:AlternateContent>
          <mc:AlternateContent xmlns:mc="http://schemas.openxmlformats.org/markup-compatibility/2006">
            <mc:Choice xmlns:p14="http://schemas.microsoft.com/office/powerpoint/2010/main" Requires="p14">
              <p:contentPart p14:bwMode="auto" r:id="rId1058">
                <p14:nvContentPartPr>
                  <p14:cNvPr id="976" name="Ink 975">
                    <a:extLst>
                      <a:ext uri="{FF2B5EF4-FFF2-40B4-BE49-F238E27FC236}">
                        <a16:creationId xmlns:a16="http://schemas.microsoft.com/office/drawing/2014/main" id="{D1DFF012-DA65-4419-8BC9-2F6A3260813A}"/>
                      </a:ext>
                    </a:extLst>
                  </p14:cNvPr>
                  <p14:cNvContentPartPr/>
                  <p14:nvPr/>
                </p14:nvContentPartPr>
                <p14:xfrm>
                  <a:off x="1969701" y="5922654"/>
                  <a:ext cx="124560" cy="159480"/>
                </p14:xfrm>
              </p:contentPart>
            </mc:Choice>
            <mc:Fallback>
              <p:pic>
                <p:nvPicPr>
                  <p:cNvPr id="976" name="Ink 975">
                    <a:extLst>
                      <a:ext uri="{FF2B5EF4-FFF2-40B4-BE49-F238E27FC236}">
                        <a16:creationId xmlns:a16="http://schemas.microsoft.com/office/drawing/2014/main" id="{D1DFF012-DA65-4419-8BC9-2F6A3260813A}"/>
                      </a:ext>
                    </a:extLst>
                  </p:cNvPr>
                  <p:cNvPicPr/>
                  <p:nvPr/>
                </p:nvPicPr>
                <p:blipFill>
                  <a:blip r:embed="rId1059"/>
                  <a:stretch>
                    <a:fillRect/>
                  </a:stretch>
                </p:blipFill>
                <p:spPr>
                  <a:xfrm>
                    <a:off x="1957678" y="5910645"/>
                    <a:ext cx="148125" cy="183018"/>
                  </a:xfrm>
                  <a:prstGeom prst="rect">
                    <a:avLst/>
                  </a:prstGeom>
                </p:spPr>
              </p:pic>
            </mc:Fallback>
          </mc:AlternateContent>
          <mc:AlternateContent xmlns:mc="http://schemas.openxmlformats.org/markup-compatibility/2006">
            <mc:Choice xmlns:p14="http://schemas.microsoft.com/office/powerpoint/2010/main" Requires="p14">
              <p:contentPart p14:bwMode="auto" r:id="rId1060">
                <p14:nvContentPartPr>
                  <p14:cNvPr id="977" name="Ink 976">
                    <a:extLst>
                      <a:ext uri="{FF2B5EF4-FFF2-40B4-BE49-F238E27FC236}">
                        <a16:creationId xmlns:a16="http://schemas.microsoft.com/office/drawing/2014/main" id="{DAA4718F-50D5-41B4-902D-692611F753D9}"/>
                      </a:ext>
                    </a:extLst>
                  </p14:cNvPr>
                  <p14:cNvContentPartPr/>
                  <p14:nvPr/>
                </p14:nvContentPartPr>
                <p14:xfrm>
                  <a:off x="2154741" y="6076014"/>
                  <a:ext cx="68400" cy="152640"/>
                </p14:xfrm>
              </p:contentPart>
            </mc:Choice>
            <mc:Fallback>
              <p:pic>
                <p:nvPicPr>
                  <p:cNvPr id="977" name="Ink 976">
                    <a:extLst>
                      <a:ext uri="{FF2B5EF4-FFF2-40B4-BE49-F238E27FC236}">
                        <a16:creationId xmlns:a16="http://schemas.microsoft.com/office/drawing/2014/main" id="{DAA4718F-50D5-41B4-902D-692611F753D9}"/>
                      </a:ext>
                    </a:extLst>
                  </p:cNvPr>
                  <p:cNvPicPr/>
                  <p:nvPr/>
                </p:nvPicPr>
                <p:blipFill>
                  <a:blip r:embed="rId1061"/>
                  <a:stretch>
                    <a:fillRect/>
                  </a:stretch>
                </p:blipFill>
                <p:spPr>
                  <a:xfrm>
                    <a:off x="2142783" y="6063976"/>
                    <a:ext cx="91838" cy="176234"/>
                  </a:xfrm>
                  <a:prstGeom prst="rect">
                    <a:avLst/>
                  </a:prstGeom>
                </p:spPr>
              </p:pic>
            </mc:Fallback>
          </mc:AlternateContent>
          <mc:AlternateContent xmlns:mc="http://schemas.openxmlformats.org/markup-compatibility/2006">
            <mc:Choice xmlns:p14="http://schemas.microsoft.com/office/powerpoint/2010/main" Requires="p14">
              <p:contentPart p14:bwMode="auto" r:id="rId1062">
                <p14:nvContentPartPr>
                  <p14:cNvPr id="978" name="Ink 977">
                    <a:extLst>
                      <a:ext uri="{FF2B5EF4-FFF2-40B4-BE49-F238E27FC236}">
                        <a16:creationId xmlns:a16="http://schemas.microsoft.com/office/drawing/2014/main" id="{C856F869-4B94-44A1-80E6-93C329188725}"/>
                      </a:ext>
                    </a:extLst>
                  </p14:cNvPr>
                  <p14:cNvContentPartPr/>
                  <p14:nvPr/>
                </p14:nvContentPartPr>
                <p14:xfrm>
                  <a:off x="2281820" y="6109855"/>
                  <a:ext cx="50761" cy="96120"/>
                </p14:xfrm>
              </p:contentPart>
            </mc:Choice>
            <mc:Fallback>
              <p:pic>
                <p:nvPicPr>
                  <p:cNvPr id="978" name="Ink 977">
                    <a:extLst>
                      <a:ext uri="{FF2B5EF4-FFF2-40B4-BE49-F238E27FC236}">
                        <a16:creationId xmlns:a16="http://schemas.microsoft.com/office/drawing/2014/main" id="{C856F869-4B94-44A1-80E6-93C329188725}"/>
                      </a:ext>
                    </a:extLst>
                  </p:cNvPr>
                  <p:cNvPicPr/>
                  <p:nvPr/>
                </p:nvPicPr>
                <p:blipFill>
                  <a:blip r:embed="rId1063"/>
                  <a:stretch>
                    <a:fillRect/>
                  </a:stretch>
                </p:blipFill>
                <p:spPr>
                  <a:xfrm>
                    <a:off x="2270327" y="6098321"/>
                    <a:ext cx="74226" cy="119669"/>
                  </a:xfrm>
                  <a:prstGeom prst="rect">
                    <a:avLst/>
                  </a:prstGeom>
                </p:spPr>
              </p:pic>
            </mc:Fallback>
          </mc:AlternateContent>
          <mc:AlternateContent xmlns:mc="http://schemas.openxmlformats.org/markup-compatibility/2006">
            <mc:Choice xmlns:p14="http://schemas.microsoft.com/office/powerpoint/2010/main" Requires="p14">
              <p:contentPart p14:bwMode="auto" r:id="rId1064">
                <p14:nvContentPartPr>
                  <p14:cNvPr id="979" name="Ink 978">
                    <a:extLst>
                      <a:ext uri="{FF2B5EF4-FFF2-40B4-BE49-F238E27FC236}">
                        <a16:creationId xmlns:a16="http://schemas.microsoft.com/office/drawing/2014/main" id="{A002341C-020C-4C4F-86D7-C194C99E224D}"/>
                      </a:ext>
                    </a:extLst>
                  </p14:cNvPr>
                  <p14:cNvContentPartPr/>
                  <p14:nvPr/>
                </p14:nvContentPartPr>
                <p14:xfrm>
                  <a:off x="2194700" y="5804214"/>
                  <a:ext cx="115919" cy="94681"/>
                </p14:xfrm>
              </p:contentPart>
            </mc:Choice>
            <mc:Fallback>
              <p:pic>
                <p:nvPicPr>
                  <p:cNvPr id="979" name="Ink 978">
                    <a:extLst>
                      <a:ext uri="{FF2B5EF4-FFF2-40B4-BE49-F238E27FC236}">
                        <a16:creationId xmlns:a16="http://schemas.microsoft.com/office/drawing/2014/main" id="{A002341C-020C-4C4F-86D7-C194C99E224D}"/>
                      </a:ext>
                    </a:extLst>
                  </p:cNvPr>
                  <p:cNvPicPr/>
                  <p:nvPr/>
                </p:nvPicPr>
                <p:blipFill>
                  <a:blip r:embed="rId1065"/>
                  <a:stretch>
                    <a:fillRect/>
                  </a:stretch>
                </p:blipFill>
                <p:spPr>
                  <a:xfrm>
                    <a:off x="2183156" y="5792679"/>
                    <a:ext cx="139488" cy="118231"/>
                  </a:xfrm>
                  <a:prstGeom prst="rect">
                    <a:avLst/>
                  </a:prstGeom>
                </p:spPr>
              </p:pic>
            </mc:Fallback>
          </mc:AlternateContent>
        </p:grpSp>
        <p:grpSp>
          <p:nvGrpSpPr>
            <p:cNvPr id="983" name="Group 982">
              <a:extLst>
                <a:ext uri="{FF2B5EF4-FFF2-40B4-BE49-F238E27FC236}">
                  <a16:creationId xmlns:a16="http://schemas.microsoft.com/office/drawing/2014/main" id="{784EADDC-E8A8-4218-BCC0-F964B4C7E310}"/>
                </a:ext>
              </a:extLst>
            </p:cNvPr>
            <p:cNvGrpSpPr/>
            <p:nvPr/>
          </p:nvGrpSpPr>
          <p:grpSpPr>
            <a:xfrm>
              <a:off x="2689700" y="5998974"/>
              <a:ext cx="244802" cy="105120"/>
              <a:chOff x="2689700" y="5998974"/>
              <a:chExt cx="244802" cy="105120"/>
            </a:xfrm>
          </p:grpSpPr>
          <mc:AlternateContent xmlns:mc="http://schemas.openxmlformats.org/markup-compatibility/2006">
            <mc:Choice xmlns:p14="http://schemas.microsoft.com/office/powerpoint/2010/main" Requires="p14">
              <p:contentPart p14:bwMode="auto" r:id="rId1066">
                <p14:nvContentPartPr>
                  <p14:cNvPr id="980" name="Ink 979">
                    <a:extLst>
                      <a:ext uri="{FF2B5EF4-FFF2-40B4-BE49-F238E27FC236}">
                        <a16:creationId xmlns:a16="http://schemas.microsoft.com/office/drawing/2014/main" id="{845B0A54-69E1-4533-B889-28F05779CD70}"/>
                      </a:ext>
                    </a:extLst>
                  </p14:cNvPr>
                  <p14:cNvContentPartPr/>
                  <p14:nvPr/>
                </p14:nvContentPartPr>
                <p14:xfrm>
                  <a:off x="2689700" y="6012654"/>
                  <a:ext cx="91079" cy="91440"/>
                </p14:xfrm>
              </p:contentPart>
            </mc:Choice>
            <mc:Fallback>
              <p:pic>
                <p:nvPicPr>
                  <p:cNvPr id="980" name="Ink 979">
                    <a:extLst>
                      <a:ext uri="{FF2B5EF4-FFF2-40B4-BE49-F238E27FC236}">
                        <a16:creationId xmlns:a16="http://schemas.microsoft.com/office/drawing/2014/main" id="{845B0A54-69E1-4533-B889-28F05779CD70}"/>
                      </a:ext>
                    </a:extLst>
                  </p:cNvPr>
                  <p:cNvPicPr/>
                  <p:nvPr/>
                </p:nvPicPr>
                <p:blipFill>
                  <a:blip r:embed="rId1067"/>
                  <a:stretch>
                    <a:fillRect/>
                  </a:stretch>
                </p:blipFill>
                <p:spPr>
                  <a:xfrm>
                    <a:off x="2677653" y="6001104"/>
                    <a:ext cx="114692" cy="115022"/>
                  </a:xfrm>
                  <a:prstGeom prst="rect">
                    <a:avLst/>
                  </a:prstGeom>
                </p:spPr>
              </p:pic>
            </mc:Fallback>
          </mc:AlternateContent>
          <mc:AlternateContent xmlns:mc="http://schemas.openxmlformats.org/markup-compatibility/2006">
            <mc:Choice xmlns:p14="http://schemas.microsoft.com/office/powerpoint/2010/main" Requires="p14">
              <p:contentPart p14:bwMode="auto" r:id="rId1068">
                <p14:nvContentPartPr>
                  <p14:cNvPr id="981" name="Ink 980">
                    <a:extLst>
                      <a:ext uri="{FF2B5EF4-FFF2-40B4-BE49-F238E27FC236}">
                        <a16:creationId xmlns:a16="http://schemas.microsoft.com/office/drawing/2014/main" id="{D614A6F5-0E89-4324-813C-54B926B9D27C}"/>
                      </a:ext>
                    </a:extLst>
                  </p14:cNvPr>
                  <p14:cNvContentPartPr/>
                  <p14:nvPr/>
                </p14:nvContentPartPr>
                <p14:xfrm>
                  <a:off x="2796980" y="6010494"/>
                  <a:ext cx="46080" cy="67320"/>
                </p14:xfrm>
              </p:contentPart>
            </mc:Choice>
            <mc:Fallback>
              <p:pic>
                <p:nvPicPr>
                  <p:cNvPr id="981" name="Ink 980">
                    <a:extLst>
                      <a:ext uri="{FF2B5EF4-FFF2-40B4-BE49-F238E27FC236}">
                        <a16:creationId xmlns:a16="http://schemas.microsoft.com/office/drawing/2014/main" id="{D614A6F5-0E89-4324-813C-54B926B9D27C}"/>
                      </a:ext>
                    </a:extLst>
                  </p:cNvPr>
                  <p:cNvPicPr/>
                  <p:nvPr/>
                </p:nvPicPr>
                <p:blipFill>
                  <a:blip r:embed="rId1069"/>
                  <a:stretch>
                    <a:fillRect/>
                  </a:stretch>
                </p:blipFill>
                <p:spPr>
                  <a:xfrm>
                    <a:off x="2784980" y="5998473"/>
                    <a:ext cx="69600" cy="90882"/>
                  </a:xfrm>
                  <a:prstGeom prst="rect">
                    <a:avLst/>
                  </a:prstGeom>
                </p:spPr>
              </p:pic>
            </mc:Fallback>
          </mc:AlternateContent>
          <mc:AlternateContent xmlns:mc="http://schemas.openxmlformats.org/markup-compatibility/2006">
            <mc:Choice xmlns:p14="http://schemas.microsoft.com/office/powerpoint/2010/main" Requires="p14">
              <p:contentPart p14:bwMode="auto" r:id="rId1070">
                <p14:nvContentPartPr>
                  <p14:cNvPr id="982" name="Ink 981">
                    <a:extLst>
                      <a:ext uri="{FF2B5EF4-FFF2-40B4-BE49-F238E27FC236}">
                        <a16:creationId xmlns:a16="http://schemas.microsoft.com/office/drawing/2014/main" id="{05F11BD5-EAE9-4D2A-8B11-1BA0CA732157}"/>
                      </a:ext>
                    </a:extLst>
                  </p14:cNvPr>
                  <p14:cNvContentPartPr/>
                  <p14:nvPr/>
                </p14:nvContentPartPr>
                <p14:xfrm>
                  <a:off x="2865742" y="5998974"/>
                  <a:ext cx="68760" cy="89639"/>
                </p14:xfrm>
              </p:contentPart>
            </mc:Choice>
            <mc:Fallback>
              <p:pic>
                <p:nvPicPr>
                  <p:cNvPr id="982" name="Ink 981">
                    <a:extLst>
                      <a:ext uri="{FF2B5EF4-FFF2-40B4-BE49-F238E27FC236}">
                        <a16:creationId xmlns:a16="http://schemas.microsoft.com/office/drawing/2014/main" id="{05F11BD5-EAE9-4D2A-8B11-1BA0CA732157}"/>
                      </a:ext>
                    </a:extLst>
                  </p:cNvPr>
                  <p:cNvPicPr/>
                  <p:nvPr/>
                </p:nvPicPr>
                <p:blipFill>
                  <a:blip r:embed="rId1071"/>
                  <a:stretch>
                    <a:fillRect/>
                  </a:stretch>
                </p:blipFill>
                <p:spPr>
                  <a:xfrm>
                    <a:off x="2853721" y="5986926"/>
                    <a:ext cx="92321" cy="113254"/>
                  </a:xfrm>
                  <a:prstGeom prst="rect">
                    <a:avLst/>
                  </a:prstGeom>
                </p:spPr>
              </p:pic>
            </mc:Fallback>
          </mc:AlternateContent>
        </p:grpSp>
        <p:grpSp>
          <p:nvGrpSpPr>
            <p:cNvPr id="995" name="Group 994">
              <a:extLst>
                <a:ext uri="{FF2B5EF4-FFF2-40B4-BE49-F238E27FC236}">
                  <a16:creationId xmlns:a16="http://schemas.microsoft.com/office/drawing/2014/main" id="{6313C82A-6DA4-4707-87A0-236D86E2BB5D}"/>
                </a:ext>
              </a:extLst>
            </p:cNvPr>
            <p:cNvGrpSpPr/>
            <p:nvPr/>
          </p:nvGrpSpPr>
          <p:grpSpPr>
            <a:xfrm>
              <a:off x="3198381" y="5905734"/>
              <a:ext cx="1086480" cy="312841"/>
              <a:chOff x="3198381" y="5905734"/>
              <a:chExt cx="1086480" cy="312841"/>
            </a:xfrm>
          </p:grpSpPr>
          <mc:AlternateContent xmlns:mc="http://schemas.openxmlformats.org/markup-compatibility/2006">
            <mc:Choice xmlns:p14="http://schemas.microsoft.com/office/powerpoint/2010/main" Requires="p14">
              <p:contentPart p14:bwMode="auto" r:id="rId1072">
                <p14:nvContentPartPr>
                  <p14:cNvPr id="985" name="Ink 984">
                    <a:extLst>
                      <a:ext uri="{FF2B5EF4-FFF2-40B4-BE49-F238E27FC236}">
                        <a16:creationId xmlns:a16="http://schemas.microsoft.com/office/drawing/2014/main" id="{B1D15269-FB17-4CE1-B808-9190D806E80D}"/>
                      </a:ext>
                    </a:extLst>
                  </p14:cNvPr>
                  <p14:cNvContentPartPr/>
                  <p14:nvPr/>
                </p14:nvContentPartPr>
                <p14:xfrm>
                  <a:off x="3198381" y="6044694"/>
                  <a:ext cx="95760" cy="72361"/>
                </p14:xfrm>
              </p:contentPart>
            </mc:Choice>
            <mc:Fallback>
              <p:pic>
                <p:nvPicPr>
                  <p:cNvPr id="985" name="Ink 984">
                    <a:extLst>
                      <a:ext uri="{FF2B5EF4-FFF2-40B4-BE49-F238E27FC236}">
                        <a16:creationId xmlns:a16="http://schemas.microsoft.com/office/drawing/2014/main" id="{B1D15269-FB17-4CE1-B808-9190D806E80D}"/>
                      </a:ext>
                    </a:extLst>
                  </p:cNvPr>
                  <p:cNvPicPr/>
                  <p:nvPr/>
                </p:nvPicPr>
                <p:blipFill>
                  <a:blip r:embed="rId1073"/>
                  <a:stretch>
                    <a:fillRect/>
                  </a:stretch>
                </p:blipFill>
                <p:spPr>
                  <a:xfrm>
                    <a:off x="3186351" y="6033193"/>
                    <a:ext cx="119339" cy="95842"/>
                  </a:xfrm>
                  <a:prstGeom prst="rect">
                    <a:avLst/>
                  </a:prstGeom>
                </p:spPr>
              </p:pic>
            </mc:Fallback>
          </mc:AlternateContent>
          <mc:AlternateContent xmlns:mc="http://schemas.openxmlformats.org/markup-compatibility/2006">
            <mc:Choice xmlns:p14="http://schemas.microsoft.com/office/powerpoint/2010/main" Requires="p14">
              <p:contentPart p14:bwMode="auto" r:id="rId1074">
                <p14:nvContentPartPr>
                  <p14:cNvPr id="986" name="Ink 985">
                    <a:extLst>
                      <a:ext uri="{FF2B5EF4-FFF2-40B4-BE49-F238E27FC236}">
                        <a16:creationId xmlns:a16="http://schemas.microsoft.com/office/drawing/2014/main" id="{DA816F05-5EA9-40A7-BE41-092E93453F13}"/>
                      </a:ext>
                    </a:extLst>
                  </p14:cNvPr>
                  <p14:cNvContentPartPr/>
                  <p14:nvPr/>
                </p14:nvContentPartPr>
                <p14:xfrm>
                  <a:off x="3332301" y="6027415"/>
                  <a:ext cx="70560" cy="74880"/>
                </p14:xfrm>
              </p:contentPart>
            </mc:Choice>
            <mc:Fallback>
              <p:pic>
                <p:nvPicPr>
                  <p:cNvPr id="986" name="Ink 985">
                    <a:extLst>
                      <a:ext uri="{FF2B5EF4-FFF2-40B4-BE49-F238E27FC236}">
                        <a16:creationId xmlns:a16="http://schemas.microsoft.com/office/drawing/2014/main" id="{DA816F05-5EA9-40A7-BE41-092E93453F13}"/>
                      </a:ext>
                    </a:extLst>
                  </p:cNvPr>
                  <p:cNvPicPr/>
                  <p:nvPr/>
                </p:nvPicPr>
                <p:blipFill>
                  <a:blip r:embed="rId1075"/>
                  <a:stretch>
                    <a:fillRect/>
                  </a:stretch>
                </p:blipFill>
                <p:spPr>
                  <a:xfrm>
                    <a:off x="3320301" y="6015895"/>
                    <a:ext cx="94080" cy="98400"/>
                  </a:xfrm>
                  <a:prstGeom prst="rect">
                    <a:avLst/>
                  </a:prstGeom>
                </p:spPr>
              </p:pic>
            </mc:Fallback>
          </mc:AlternateContent>
          <mc:AlternateContent xmlns:mc="http://schemas.openxmlformats.org/markup-compatibility/2006">
            <mc:Choice xmlns:p14="http://schemas.microsoft.com/office/powerpoint/2010/main" Requires="p14">
              <p:contentPart p14:bwMode="auto" r:id="rId1076">
                <p14:nvContentPartPr>
                  <p14:cNvPr id="987" name="Ink 986">
                    <a:extLst>
                      <a:ext uri="{FF2B5EF4-FFF2-40B4-BE49-F238E27FC236}">
                        <a16:creationId xmlns:a16="http://schemas.microsoft.com/office/drawing/2014/main" id="{B534C592-5867-4E88-87A5-783A4E75CAC5}"/>
                      </a:ext>
                    </a:extLst>
                  </p14:cNvPr>
                  <p14:cNvContentPartPr/>
                  <p14:nvPr/>
                </p14:nvContentPartPr>
                <p14:xfrm>
                  <a:off x="3459020" y="6029575"/>
                  <a:ext cx="76320" cy="65160"/>
                </p14:xfrm>
              </p:contentPart>
            </mc:Choice>
            <mc:Fallback>
              <p:pic>
                <p:nvPicPr>
                  <p:cNvPr id="987" name="Ink 986">
                    <a:extLst>
                      <a:ext uri="{FF2B5EF4-FFF2-40B4-BE49-F238E27FC236}">
                        <a16:creationId xmlns:a16="http://schemas.microsoft.com/office/drawing/2014/main" id="{B534C592-5867-4E88-87A5-783A4E75CAC5}"/>
                      </a:ext>
                    </a:extLst>
                  </p:cNvPr>
                  <p:cNvPicPr/>
                  <p:nvPr/>
                </p:nvPicPr>
                <p:blipFill>
                  <a:blip r:embed="rId1077"/>
                  <a:stretch>
                    <a:fillRect/>
                  </a:stretch>
                </p:blipFill>
                <p:spPr>
                  <a:xfrm>
                    <a:off x="3447500" y="6017508"/>
                    <a:ext cx="99840" cy="88811"/>
                  </a:xfrm>
                  <a:prstGeom prst="rect">
                    <a:avLst/>
                  </a:prstGeom>
                </p:spPr>
              </p:pic>
            </mc:Fallback>
          </mc:AlternateContent>
          <mc:AlternateContent xmlns:mc="http://schemas.openxmlformats.org/markup-compatibility/2006">
            <mc:Choice xmlns:p14="http://schemas.microsoft.com/office/powerpoint/2010/main" Requires="p14">
              <p:contentPart p14:bwMode="auto" r:id="rId1078">
                <p14:nvContentPartPr>
                  <p14:cNvPr id="988" name="Ink 987">
                    <a:extLst>
                      <a:ext uri="{FF2B5EF4-FFF2-40B4-BE49-F238E27FC236}">
                        <a16:creationId xmlns:a16="http://schemas.microsoft.com/office/drawing/2014/main" id="{944AE511-E9F8-463D-8ED3-2F578BB1DF6A}"/>
                      </a:ext>
                    </a:extLst>
                  </p14:cNvPr>
                  <p14:cNvContentPartPr/>
                  <p14:nvPr/>
                </p14:nvContentPartPr>
                <p14:xfrm>
                  <a:off x="3589700" y="5905734"/>
                  <a:ext cx="23039" cy="164160"/>
                </p14:xfrm>
              </p:contentPart>
            </mc:Choice>
            <mc:Fallback>
              <p:pic>
                <p:nvPicPr>
                  <p:cNvPr id="988" name="Ink 987">
                    <a:extLst>
                      <a:ext uri="{FF2B5EF4-FFF2-40B4-BE49-F238E27FC236}">
                        <a16:creationId xmlns:a16="http://schemas.microsoft.com/office/drawing/2014/main" id="{944AE511-E9F8-463D-8ED3-2F578BB1DF6A}"/>
                      </a:ext>
                    </a:extLst>
                  </p:cNvPr>
                  <p:cNvPicPr/>
                  <p:nvPr/>
                </p:nvPicPr>
                <p:blipFill>
                  <a:blip r:embed="rId1079"/>
                  <a:stretch>
                    <a:fillRect/>
                  </a:stretch>
                </p:blipFill>
                <p:spPr>
                  <a:xfrm>
                    <a:off x="3578180" y="5893699"/>
                    <a:ext cx="46558" cy="187749"/>
                  </a:xfrm>
                  <a:prstGeom prst="rect">
                    <a:avLst/>
                  </a:prstGeom>
                </p:spPr>
              </p:pic>
            </mc:Fallback>
          </mc:AlternateContent>
          <mc:AlternateContent xmlns:mc="http://schemas.openxmlformats.org/markup-compatibility/2006">
            <mc:Choice xmlns:p14="http://schemas.microsoft.com/office/powerpoint/2010/main" Requires="p14">
              <p:contentPart p14:bwMode="auto" r:id="rId1080">
                <p14:nvContentPartPr>
                  <p14:cNvPr id="989" name="Ink 988">
                    <a:extLst>
                      <a:ext uri="{FF2B5EF4-FFF2-40B4-BE49-F238E27FC236}">
                        <a16:creationId xmlns:a16="http://schemas.microsoft.com/office/drawing/2014/main" id="{56133E3D-A760-47DA-8586-0D8D0BA41B1F}"/>
                      </a:ext>
                    </a:extLst>
                  </p14:cNvPr>
                  <p14:cNvContentPartPr/>
                  <p14:nvPr/>
                </p14:nvContentPartPr>
                <p14:xfrm>
                  <a:off x="3661701" y="6007975"/>
                  <a:ext cx="61920" cy="81360"/>
                </p14:xfrm>
              </p:contentPart>
            </mc:Choice>
            <mc:Fallback>
              <p:pic>
                <p:nvPicPr>
                  <p:cNvPr id="989" name="Ink 988">
                    <a:extLst>
                      <a:ext uri="{FF2B5EF4-FFF2-40B4-BE49-F238E27FC236}">
                        <a16:creationId xmlns:a16="http://schemas.microsoft.com/office/drawing/2014/main" id="{56133E3D-A760-47DA-8586-0D8D0BA41B1F}"/>
                      </a:ext>
                    </a:extLst>
                  </p:cNvPr>
                  <p:cNvPicPr/>
                  <p:nvPr/>
                </p:nvPicPr>
                <p:blipFill>
                  <a:blip r:embed="rId1081"/>
                  <a:stretch>
                    <a:fillRect/>
                  </a:stretch>
                </p:blipFill>
                <p:spPr>
                  <a:xfrm>
                    <a:off x="3650181" y="5995939"/>
                    <a:ext cx="85440" cy="104950"/>
                  </a:xfrm>
                  <a:prstGeom prst="rect">
                    <a:avLst/>
                  </a:prstGeom>
                </p:spPr>
              </p:pic>
            </mc:Fallback>
          </mc:AlternateContent>
          <mc:AlternateContent xmlns:mc="http://schemas.openxmlformats.org/markup-compatibility/2006">
            <mc:Choice xmlns:p14="http://schemas.microsoft.com/office/powerpoint/2010/main" Requires="p14">
              <p:contentPart p14:bwMode="auto" r:id="rId1082">
                <p14:nvContentPartPr>
                  <p14:cNvPr id="990" name="Ink 989">
                    <a:extLst>
                      <a:ext uri="{FF2B5EF4-FFF2-40B4-BE49-F238E27FC236}">
                        <a16:creationId xmlns:a16="http://schemas.microsoft.com/office/drawing/2014/main" id="{BD2360CC-6115-4778-A86F-CCE9721E8A32}"/>
                      </a:ext>
                    </a:extLst>
                  </p14:cNvPr>
                  <p14:cNvContentPartPr/>
                  <p14:nvPr/>
                </p14:nvContentPartPr>
                <p14:xfrm>
                  <a:off x="3763941" y="6034614"/>
                  <a:ext cx="88559" cy="183961"/>
                </p14:xfrm>
              </p:contentPart>
            </mc:Choice>
            <mc:Fallback>
              <p:pic>
                <p:nvPicPr>
                  <p:cNvPr id="990" name="Ink 989">
                    <a:extLst>
                      <a:ext uri="{FF2B5EF4-FFF2-40B4-BE49-F238E27FC236}">
                        <a16:creationId xmlns:a16="http://schemas.microsoft.com/office/drawing/2014/main" id="{BD2360CC-6115-4778-A86F-CCE9721E8A32}"/>
                      </a:ext>
                    </a:extLst>
                  </p:cNvPr>
                  <p:cNvPicPr/>
                  <p:nvPr/>
                </p:nvPicPr>
                <p:blipFill>
                  <a:blip r:embed="rId1083"/>
                  <a:stretch>
                    <a:fillRect/>
                  </a:stretch>
                </p:blipFill>
                <p:spPr>
                  <a:xfrm>
                    <a:off x="3752390" y="6023056"/>
                    <a:ext cx="112143" cy="207558"/>
                  </a:xfrm>
                  <a:prstGeom prst="rect">
                    <a:avLst/>
                  </a:prstGeom>
                </p:spPr>
              </p:pic>
            </mc:Fallback>
          </mc:AlternateContent>
          <mc:AlternateContent xmlns:mc="http://schemas.openxmlformats.org/markup-compatibility/2006">
            <mc:Choice xmlns:p14="http://schemas.microsoft.com/office/powerpoint/2010/main" Requires="p14">
              <p:contentPart p14:bwMode="auto" r:id="rId1084">
                <p14:nvContentPartPr>
                  <p14:cNvPr id="991" name="Ink 990">
                    <a:extLst>
                      <a:ext uri="{FF2B5EF4-FFF2-40B4-BE49-F238E27FC236}">
                        <a16:creationId xmlns:a16="http://schemas.microsoft.com/office/drawing/2014/main" id="{A9FABD92-1AC4-4879-897E-160215B08BE0}"/>
                      </a:ext>
                    </a:extLst>
                  </p14:cNvPr>
                  <p14:cNvContentPartPr/>
                  <p14:nvPr/>
                </p14:nvContentPartPr>
                <p14:xfrm>
                  <a:off x="3875541" y="6019495"/>
                  <a:ext cx="64079" cy="86760"/>
                </p14:xfrm>
              </p:contentPart>
            </mc:Choice>
            <mc:Fallback>
              <p:pic>
                <p:nvPicPr>
                  <p:cNvPr id="991" name="Ink 990">
                    <a:extLst>
                      <a:ext uri="{FF2B5EF4-FFF2-40B4-BE49-F238E27FC236}">
                        <a16:creationId xmlns:a16="http://schemas.microsoft.com/office/drawing/2014/main" id="{A9FABD92-1AC4-4879-897E-160215B08BE0}"/>
                      </a:ext>
                    </a:extLst>
                  </p:cNvPr>
                  <p:cNvPicPr/>
                  <p:nvPr/>
                </p:nvPicPr>
                <p:blipFill>
                  <a:blip r:embed="rId1085"/>
                  <a:stretch>
                    <a:fillRect/>
                  </a:stretch>
                </p:blipFill>
                <p:spPr>
                  <a:xfrm>
                    <a:off x="3863978" y="6007445"/>
                    <a:ext cx="87687" cy="110378"/>
                  </a:xfrm>
                  <a:prstGeom prst="rect">
                    <a:avLst/>
                  </a:prstGeom>
                </p:spPr>
              </p:pic>
            </mc:Fallback>
          </mc:AlternateContent>
          <mc:AlternateContent xmlns:mc="http://schemas.openxmlformats.org/markup-compatibility/2006">
            <mc:Choice xmlns:p14="http://schemas.microsoft.com/office/powerpoint/2010/main" Requires="p14">
              <p:contentPart p14:bwMode="auto" r:id="rId1086">
                <p14:nvContentPartPr>
                  <p14:cNvPr id="992" name="Ink 991">
                    <a:extLst>
                      <a:ext uri="{FF2B5EF4-FFF2-40B4-BE49-F238E27FC236}">
                        <a16:creationId xmlns:a16="http://schemas.microsoft.com/office/drawing/2014/main" id="{98300190-1FEA-4DE6-B2EC-E8D5A5B56346}"/>
                      </a:ext>
                    </a:extLst>
                  </p14:cNvPr>
                  <p14:cNvContentPartPr/>
                  <p14:nvPr/>
                </p14:nvContentPartPr>
                <p14:xfrm>
                  <a:off x="3983901" y="6028134"/>
                  <a:ext cx="65160" cy="71640"/>
                </p14:xfrm>
              </p:contentPart>
            </mc:Choice>
            <mc:Fallback>
              <p:pic>
                <p:nvPicPr>
                  <p:cNvPr id="992" name="Ink 991">
                    <a:extLst>
                      <a:ext uri="{FF2B5EF4-FFF2-40B4-BE49-F238E27FC236}">
                        <a16:creationId xmlns:a16="http://schemas.microsoft.com/office/drawing/2014/main" id="{98300190-1FEA-4DE6-B2EC-E8D5A5B56346}"/>
                      </a:ext>
                    </a:extLst>
                  </p:cNvPr>
                  <p:cNvPicPr/>
                  <p:nvPr/>
                </p:nvPicPr>
                <p:blipFill>
                  <a:blip r:embed="rId1087"/>
                  <a:stretch>
                    <a:fillRect/>
                  </a:stretch>
                </p:blipFill>
                <p:spPr>
                  <a:xfrm>
                    <a:off x="3971834" y="6016114"/>
                    <a:ext cx="88811" cy="95199"/>
                  </a:xfrm>
                  <a:prstGeom prst="rect">
                    <a:avLst/>
                  </a:prstGeom>
                </p:spPr>
              </p:pic>
            </mc:Fallback>
          </mc:AlternateContent>
          <mc:AlternateContent xmlns:mc="http://schemas.openxmlformats.org/markup-compatibility/2006">
            <mc:Choice xmlns:p14="http://schemas.microsoft.com/office/powerpoint/2010/main" Requires="p14">
              <p:contentPart p14:bwMode="auto" r:id="rId1088">
                <p14:nvContentPartPr>
                  <p14:cNvPr id="993" name="Ink 992">
                    <a:extLst>
                      <a:ext uri="{FF2B5EF4-FFF2-40B4-BE49-F238E27FC236}">
                        <a16:creationId xmlns:a16="http://schemas.microsoft.com/office/drawing/2014/main" id="{EAAF6067-7B69-4A1C-BEF3-13571DFDE9F8}"/>
                      </a:ext>
                    </a:extLst>
                  </p14:cNvPr>
                  <p14:cNvContentPartPr/>
                  <p14:nvPr/>
                </p14:nvContentPartPr>
                <p14:xfrm>
                  <a:off x="4099820" y="6000774"/>
                  <a:ext cx="64800" cy="90000"/>
                </p14:xfrm>
              </p:contentPart>
            </mc:Choice>
            <mc:Fallback>
              <p:pic>
                <p:nvPicPr>
                  <p:cNvPr id="993" name="Ink 992">
                    <a:extLst>
                      <a:ext uri="{FF2B5EF4-FFF2-40B4-BE49-F238E27FC236}">
                        <a16:creationId xmlns:a16="http://schemas.microsoft.com/office/drawing/2014/main" id="{EAAF6067-7B69-4A1C-BEF3-13571DFDE9F8}"/>
                      </a:ext>
                    </a:extLst>
                  </p:cNvPr>
                  <p:cNvPicPr/>
                  <p:nvPr/>
                </p:nvPicPr>
                <p:blipFill>
                  <a:blip r:embed="rId1089"/>
                  <a:stretch>
                    <a:fillRect/>
                  </a:stretch>
                </p:blipFill>
                <p:spPr>
                  <a:xfrm>
                    <a:off x="4087820" y="5988742"/>
                    <a:ext cx="88320" cy="113583"/>
                  </a:xfrm>
                  <a:prstGeom prst="rect">
                    <a:avLst/>
                  </a:prstGeom>
                </p:spPr>
              </p:pic>
            </mc:Fallback>
          </mc:AlternateContent>
          <mc:AlternateContent xmlns:mc="http://schemas.openxmlformats.org/markup-compatibility/2006">
            <mc:Choice xmlns:p14="http://schemas.microsoft.com/office/powerpoint/2010/main" Requires="p14">
              <p:contentPart p14:bwMode="auto" r:id="rId1090">
                <p14:nvContentPartPr>
                  <p14:cNvPr id="994" name="Ink 993">
                    <a:extLst>
                      <a:ext uri="{FF2B5EF4-FFF2-40B4-BE49-F238E27FC236}">
                        <a16:creationId xmlns:a16="http://schemas.microsoft.com/office/drawing/2014/main" id="{C390CF30-33F3-45C7-9429-C48CA8FAF676}"/>
                      </a:ext>
                    </a:extLst>
                  </p14:cNvPr>
                  <p14:cNvContentPartPr/>
                  <p14:nvPr/>
                </p14:nvContentPartPr>
                <p14:xfrm>
                  <a:off x="4284501" y="6088614"/>
                  <a:ext cx="360" cy="360"/>
                </p14:xfrm>
              </p:contentPart>
            </mc:Choice>
            <mc:Fallback>
              <p:pic>
                <p:nvPicPr>
                  <p:cNvPr id="994" name="Ink 993">
                    <a:extLst>
                      <a:ext uri="{FF2B5EF4-FFF2-40B4-BE49-F238E27FC236}">
                        <a16:creationId xmlns:a16="http://schemas.microsoft.com/office/drawing/2014/main" id="{C390CF30-33F3-45C7-9429-C48CA8FAF676}"/>
                      </a:ext>
                    </a:extLst>
                  </p:cNvPr>
                  <p:cNvPicPr/>
                  <p:nvPr/>
                </p:nvPicPr>
                <p:blipFill>
                  <a:blip r:embed="rId541"/>
                  <a:stretch>
                    <a:fillRect/>
                  </a:stretch>
                </p:blipFill>
                <p:spPr>
                  <a:xfrm>
                    <a:off x="4275501" y="6079974"/>
                    <a:ext cx="18000" cy="18000"/>
                  </a:xfrm>
                  <a:prstGeom prst="rect">
                    <a:avLst/>
                  </a:prstGeom>
                </p:spPr>
              </p:pic>
            </mc:Fallback>
          </mc:AlternateContent>
        </p:grpSp>
      </p:grpSp>
      <mc:AlternateContent xmlns:mc="http://schemas.openxmlformats.org/markup-compatibility/2006">
        <mc:Choice xmlns:p14="http://schemas.microsoft.com/office/powerpoint/2010/main" Requires="p14">
          <p:contentPart p14:bwMode="auto" r:id="rId1091">
            <p14:nvContentPartPr>
              <p14:cNvPr id="998" name="Ink 997">
                <a:extLst>
                  <a:ext uri="{FF2B5EF4-FFF2-40B4-BE49-F238E27FC236}">
                    <a16:creationId xmlns:a16="http://schemas.microsoft.com/office/drawing/2014/main" id="{09CE2587-59CF-481D-ADA9-46D3E3E37598}"/>
                  </a:ext>
                </a:extLst>
              </p14:cNvPr>
              <p14:cNvContentPartPr/>
              <p14:nvPr/>
            </p14:nvContentPartPr>
            <p14:xfrm>
              <a:off x="1746622" y="1831582"/>
              <a:ext cx="52560" cy="77400"/>
            </p14:xfrm>
          </p:contentPart>
        </mc:Choice>
        <mc:Fallback>
          <p:pic>
            <p:nvPicPr>
              <p:cNvPr id="998" name="Ink 997">
                <a:extLst>
                  <a:ext uri="{FF2B5EF4-FFF2-40B4-BE49-F238E27FC236}">
                    <a16:creationId xmlns:a16="http://schemas.microsoft.com/office/drawing/2014/main" id="{09CE2587-59CF-481D-ADA9-46D3E3E37598}"/>
                  </a:ext>
                </a:extLst>
              </p:cNvPr>
              <p:cNvPicPr/>
              <p:nvPr/>
            </p:nvPicPr>
            <p:blipFill>
              <a:blip r:embed="rId1092"/>
              <a:stretch>
                <a:fillRect/>
              </a:stretch>
            </p:blipFill>
            <p:spPr>
              <a:xfrm>
                <a:off x="1737982" y="1822582"/>
                <a:ext cx="70200" cy="95040"/>
              </a:xfrm>
              <a:prstGeom prst="rect">
                <a:avLst/>
              </a:prstGeom>
            </p:spPr>
          </p:pic>
        </mc:Fallback>
      </mc:AlternateContent>
      <mc:AlternateContent xmlns:mc="http://schemas.openxmlformats.org/markup-compatibility/2006">
        <mc:Choice xmlns:p14="http://schemas.microsoft.com/office/powerpoint/2010/main" Requires="p14">
          <p:contentPart p14:bwMode="auto" r:id="rId1093">
            <p14:nvContentPartPr>
              <p14:cNvPr id="1005" name="Ink 1004">
                <a:extLst>
                  <a:ext uri="{FF2B5EF4-FFF2-40B4-BE49-F238E27FC236}">
                    <a16:creationId xmlns:a16="http://schemas.microsoft.com/office/drawing/2014/main" id="{F3597EE2-930D-4C67-9E8F-7B8EC2AD13F9}"/>
                  </a:ext>
                </a:extLst>
              </p14:cNvPr>
              <p14:cNvContentPartPr/>
              <p14:nvPr/>
            </p14:nvContentPartPr>
            <p14:xfrm>
              <a:off x="8180182" y="1260262"/>
              <a:ext cx="13320" cy="71640"/>
            </p14:xfrm>
          </p:contentPart>
        </mc:Choice>
        <mc:Fallback>
          <p:pic>
            <p:nvPicPr>
              <p:cNvPr id="1005" name="Ink 1004">
                <a:extLst>
                  <a:ext uri="{FF2B5EF4-FFF2-40B4-BE49-F238E27FC236}">
                    <a16:creationId xmlns:a16="http://schemas.microsoft.com/office/drawing/2014/main" id="{F3597EE2-930D-4C67-9E8F-7B8EC2AD13F9}"/>
                  </a:ext>
                </a:extLst>
              </p:cNvPr>
              <p:cNvPicPr/>
              <p:nvPr/>
            </p:nvPicPr>
            <p:blipFill>
              <a:blip r:embed="rId1094"/>
              <a:stretch>
                <a:fillRect/>
              </a:stretch>
            </p:blipFill>
            <p:spPr>
              <a:xfrm>
                <a:off x="8171542" y="1251262"/>
                <a:ext cx="30960" cy="89280"/>
              </a:xfrm>
              <a:prstGeom prst="rect">
                <a:avLst/>
              </a:prstGeom>
            </p:spPr>
          </p:pic>
        </mc:Fallback>
      </mc:AlternateContent>
      <mc:AlternateContent xmlns:mc="http://schemas.openxmlformats.org/markup-compatibility/2006">
        <mc:Choice xmlns:p14="http://schemas.microsoft.com/office/powerpoint/2010/main" Requires="p14">
          <p:contentPart p14:bwMode="auto" r:id="rId1095">
            <p14:nvContentPartPr>
              <p14:cNvPr id="1006" name="Ink 1005">
                <a:extLst>
                  <a:ext uri="{FF2B5EF4-FFF2-40B4-BE49-F238E27FC236}">
                    <a16:creationId xmlns:a16="http://schemas.microsoft.com/office/drawing/2014/main" id="{E675E2B6-EC52-470E-B6A7-DCFB74588E13}"/>
                  </a:ext>
                </a:extLst>
              </p14:cNvPr>
              <p14:cNvContentPartPr/>
              <p14:nvPr/>
            </p14:nvContentPartPr>
            <p14:xfrm>
              <a:off x="8174062" y="1487062"/>
              <a:ext cx="8640" cy="68040"/>
            </p14:xfrm>
          </p:contentPart>
        </mc:Choice>
        <mc:Fallback>
          <p:pic>
            <p:nvPicPr>
              <p:cNvPr id="1006" name="Ink 1005">
                <a:extLst>
                  <a:ext uri="{FF2B5EF4-FFF2-40B4-BE49-F238E27FC236}">
                    <a16:creationId xmlns:a16="http://schemas.microsoft.com/office/drawing/2014/main" id="{E675E2B6-EC52-470E-B6A7-DCFB74588E13}"/>
                  </a:ext>
                </a:extLst>
              </p:cNvPr>
              <p:cNvPicPr/>
              <p:nvPr/>
            </p:nvPicPr>
            <p:blipFill>
              <a:blip r:embed="rId1096"/>
              <a:stretch>
                <a:fillRect/>
              </a:stretch>
            </p:blipFill>
            <p:spPr>
              <a:xfrm>
                <a:off x="8165062" y="1478422"/>
                <a:ext cx="26280" cy="85680"/>
              </a:xfrm>
              <a:prstGeom prst="rect">
                <a:avLst/>
              </a:prstGeom>
            </p:spPr>
          </p:pic>
        </mc:Fallback>
      </mc:AlternateContent>
      <mc:AlternateContent xmlns:mc="http://schemas.openxmlformats.org/markup-compatibility/2006">
        <mc:Choice xmlns:p14="http://schemas.microsoft.com/office/powerpoint/2010/main" Requires="p14">
          <p:contentPart p14:bwMode="auto" r:id="rId1097">
            <p14:nvContentPartPr>
              <p14:cNvPr id="1007" name="Ink 1006">
                <a:extLst>
                  <a:ext uri="{FF2B5EF4-FFF2-40B4-BE49-F238E27FC236}">
                    <a16:creationId xmlns:a16="http://schemas.microsoft.com/office/drawing/2014/main" id="{3F38C1D3-E2A5-46C5-BC91-6F1426E1CC45}"/>
                  </a:ext>
                </a:extLst>
              </p14:cNvPr>
              <p14:cNvContentPartPr/>
              <p14:nvPr/>
            </p14:nvContentPartPr>
            <p14:xfrm>
              <a:off x="8179462" y="1666702"/>
              <a:ext cx="14040" cy="473760"/>
            </p14:xfrm>
          </p:contentPart>
        </mc:Choice>
        <mc:Fallback>
          <p:pic>
            <p:nvPicPr>
              <p:cNvPr id="1007" name="Ink 1006">
                <a:extLst>
                  <a:ext uri="{FF2B5EF4-FFF2-40B4-BE49-F238E27FC236}">
                    <a16:creationId xmlns:a16="http://schemas.microsoft.com/office/drawing/2014/main" id="{3F38C1D3-E2A5-46C5-BC91-6F1426E1CC45}"/>
                  </a:ext>
                </a:extLst>
              </p:cNvPr>
              <p:cNvPicPr/>
              <p:nvPr/>
            </p:nvPicPr>
            <p:blipFill>
              <a:blip r:embed="rId1098"/>
              <a:stretch>
                <a:fillRect/>
              </a:stretch>
            </p:blipFill>
            <p:spPr>
              <a:xfrm>
                <a:off x="8170822" y="1658062"/>
                <a:ext cx="31680" cy="491400"/>
              </a:xfrm>
              <a:prstGeom prst="rect">
                <a:avLst/>
              </a:prstGeom>
            </p:spPr>
          </p:pic>
        </mc:Fallback>
      </mc:AlternateContent>
      <mc:AlternateContent xmlns:mc="http://schemas.openxmlformats.org/markup-compatibility/2006">
        <mc:Choice xmlns:p14="http://schemas.microsoft.com/office/powerpoint/2010/main" Requires="p14">
          <p:contentPart p14:bwMode="auto" r:id="rId1099">
            <p14:nvContentPartPr>
              <p14:cNvPr id="1008" name="Ink 1007">
                <a:extLst>
                  <a:ext uri="{FF2B5EF4-FFF2-40B4-BE49-F238E27FC236}">
                    <a16:creationId xmlns:a16="http://schemas.microsoft.com/office/drawing/2014/main" id="{B2B13CF8-F4BA-46BC-A481-620426F75CD2}"/>
                  </a:ext>
                </a:extLst>
              </p14:cNvPr>
              <p14:cNvContentPartPr/>
              <p14:nvPr/>
            </p14:nvContentPartPr>
            <p14:xfrm>
              <a:off x="8200702" y="2256742"/>
              <a:ext cx="64080" cy="322920"/>
            </p14:xfrm>
          </p:contentPart>
        </mc:Choice>
        <mc:Fallback>
          <p:pic>
            <p:nvPicPr>
              <p:cNvPr id="1008" name="Ink 1007">
                <a:extLst>
                  <a:ext uri="{FF2B5EF4-FFF2-40B4-BE49-F238E27FC236}">
                    <a16:creationId xmlns:a16="http://schemas.microsoft.com/office/drawing/2014/main" id="{B2B13CF8-F4BA-46BC-A481-620426F75CD2}"/>
                  </a:ext>
                </a:extLst>
              </p:cNvPr>
              <p:cNvPicPr/>
              <p:nvPr/>
            </p:nvPicPr>
            <p:blipFill>
              <a:blip r:embed="rId1100"/>
              <a:stretch>
                <a:fillRect/>
              </a:stretch>
            </p:blipFill>
            <p:spPr>
              <a:xfrm>
                <a:off x="8192062" y="2248102"/>
                <a:ext cx="81720" cy="340560"/>
              </a:xfrm>
              <a:prstGeom prst="rect">
                <a:avLst/>
              </a:prstGeom>
            </p:spPr>
          </p:pic>
        </mc:Fallback>
      </mc:AlternateContent>
      <mc:AlternateContent xmlns:mc="http://schemas.openxmlformats.org/markup-compatibility/2006">
        <mc:Choice xmlns:p14="http://schemas.microsoft.com/office/powerpoint/2010/main" Requires="p14">
          <p:contentPart p14:bwMode="auto" r:id="rId1101">
            <p14:nvContentPartPr>
              <p14:cNvPr id="1009" name="Ink 1008">
                <a:extLst>
                  <a:ext uri="{FF2B5EF4-FFF2-40B4-BE49-F238E27FC236}">
                    <a16:creationId xmlns:a16="http://schemas.microsoft.com/office/drawing/2014/main" id="{75A5B760-130A-447F-A9D4-0A6B0CCDBBD0}"/>
                  </a:ext>
                </a:extLst>
              </p14:cNvPr>
              <p14:cNvContentPartPr/>
              <p14:nvPr/>
            </p14:nvContentPartPr>
            <p14:xfrm>
              <a:off x="8271622" y="2698822"/>
              <a:ext cx="14400" cy="243000"/>
            </p14:xfrm>
          </p:contentPart>
        </mc:Choice>
        <mc:Fallback>
          <p:pic>
            <p:nvPicPr>
              <p:cNvPr id="1009" name="Ink 1008">
                <a:extLst>
                  <a:ext uri="{FF2B5EF4-FFF2-40B4-BE49-F238E27FC236}">
                    <a16:creationId xmlns:a16="http://schemas.microsoft.com/office/drawing/2014/main" id="{75A5B760-130A-447F-A9D4-0A6B0CCDBBD0}"/>
                  </a:ext>
                </a:extLst>
              </p:cNvPr>
              <p:cNvPicPr/>
              <p:nvPr/>
            </p:nvPicPr>
            <p:blipFill>
              <a:blip r:embed="rId1102"/>
              <a:stretch>
                <a:fillRect/>
              </a:stretch>
            </p:blipFill>
            <p:spPr>
              <a:xfrm>
                <a:off x="8262622" y="2689822"/>
                <a:ext cx="32040" cy="260640"/>
              </a:xfrm>
              <a:prstGeom prst="rect">
                <a:avLst/>
              </a:prstGeom>
            </p:spPr>
          </p:pic>
        </mc:Fallback>
      </mc:AlternateContent>
      <p:grpSp>
        <p:nvGrpSpPr>
          <p:cNvPr id="1019" name="Group 1018">
            <a:extLst>
              <a:ext uri="{FF2B5EF4-FFF2-40B4-BE49-F238E27FC236}">
                <a16:creationId xmlns:a16="http://schemas.microsoft.com/office/drawing/2014/main" id="{1680D098-04B5-4D1C-8022-81E0EB453056}"/>
              </a:ext>
            </a:extLst>
          </p:cNvPr>
          <p:cNvGrpSpPr/>
          <p:nvPr/>
        </p:nvGrpSpPr>
        <p:grpSpPr>
          <a:xfrm>
            <a:off x="8289622" y="3059182"/>
            <a:ext cx="261000" cy="253080"/>
            <a:chOff x="8289622" y="3059182"/>
            <a:chExt cx="261000" cy="253080"/>
          </a:xfrm>
        </p:grpSpPr>
        <mc:AlternateContent xmlns:mc="http://schemas.openxmlformats.org/markup-compatibility/2006">
          <mc:Choice xmlns:p14="http://schemas.microsoft.com/office/powerpoint/2010/main" Requires="p14">
            <p:contentPart p14:bwMode="auto" r:id="rId1103">
              <p14:nvContentPartPr>
                <p14:cNvPr id="1010" name="Ink 1009">
                  <a:extLst>
                    <a:ext uri="{FF2B5EF4-FFF2-40B4-BE49-F238E27FC236}">
                      <a16:creationId xmlns:a16="http://schemas.microsoft.com/office/drawing/2014/main" id="{F0B77B15-6A68-4405-92B6-9F48D24DB92D}"/>
                    </a:ext>
                  </a:extLst>
                </p14:cNvPr>
                <p14:cNvContentPartPr/>
                <p14:nvPr/>
              </p14:nvContentPartPr>
              <p14:xfrm>
                <a:off x="8289622" y="3059182"/>
                <a:ext cx="27360" cy="187200"/>
              </p14:xfrm>
            </p:contentPart>
          </mc:Choice>
          <mc:Fallback>
            <p:pic>
              <p:nvPicPr>
                <p:cNvPr id="1010" name="Ink 1009">
                  <a:extLst>
                    <a:ext uri="{FF2B5EF4-FFF2-40B4-BE49-F238E27FC236}">
                      <a16:creationId xmlns:a16="http://schemas.microsoft.com/office/drawing/2014/main" id="{F0B77B15-6A68-4405-92B6-9F48D24DB92D}"/>
                    </a:ext>
                  </a:extLst>
                </p:cNvPr>
                <p:cNvPicPr/>
                <p:nvPr/>
              </p:nvPicPr>
              <p:blipFill>
                <a:blip r:embed="rId1104"/>
                <a:stretch>
                  <a:fillRect/>
                </a:stretch>
              </p:blipFill>
              <p:spPr>
                <a:xfrm>
                  <a:off x="8280622" y="3050542"/>
                  <a:ext cx="45000" cy="204840"/>
                </a:xfrm>
                <a:prstGeom prst="rect">
                  <a:avLst/>
                </a:prstGeom>
              </p:spPr>
            </p:pic>
          </mc:Fallback>
        </mc:AlternateContent>
        <mc:AlternateContent xmlns:mc="http://schemas.openxmlformats.org/markup-compatibility/2006">
          <mc:Choice xmlns:p14="http://schemas.microsoft.com/office/powerpoint/2010/main" Requires="p14">
            <p:contentPart p14:bwMode="auto" r:id="rId1105">
              <p14:nvContentPartPr>
                <p14:cNvPr id="1011" name="Ink 1010">
                  <a:extLst>
                    <a:ext uri="{FF2B5EF4-FFF2-40B4-BE49-F238E27FC236}">
                      <a16:creationId xmlns:a16="http://schemas.microsoft.com/office/drawing/2014/main" id="{301B7FE2-A828-4445-BBFA-C43ACCC41248}"/>
                    </a:ext>
                  </a:extLst>
                </p14:cNvPr>
                <p14:cNvContentPartPr/>
                <p14:nvPr/>
              </p14:nvContentPartPr>
              <p14:xfrm>
                <a:off x="8406262" y="3297862"/>
                <a:ext cx="144360" cy="14400"/>
              </p14:xfrm>
            </p:contentPart>
          </mc:Choice>
          <mc:Fallback>
            <p:pic>
              <p:nvPicPr>
                <p:cNvPr id="1011" name="Ink 1010">
                  <a:extLst>
                    <a:ext uri="{FF2B5EF4-FFF2-40B4-BE49-F238E27FC236}">
                      <a16:creationId xmlns:a16="http://schemas.microsoft.com/office/drawing/2014/main" id="{301B7FE2-A828-4445-BBFA-C43ACCC41248}"/>
                    </a:ext>
                  </a:extLst>
                </p:cNvPr>
                <p:cNvPicPr/>
                <p:nvPr/>
              </p:nvPicPr>
              <p:blipFill>
                <a:blip r:embed="rId1106"/>
                <a:stretch>
                  <a:fillRect/>
                </a:stretch>
              </p:blipFill>
              <p:spPr>
                <a:xfrm>
                  <a:off x="8397262" y="3289222"/>
                  <a:ext cx="162000" cy="3204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107">
            <p14:nvContentPartPr>
              <p14:cNvPr id="1012" name="Ink 1011">
                <a:extLst>
                  <a:ext uri="{FF2B5EF4-FFF2-40B4-BE49-F238E27FC236}">
                    <a16:creationId xmlns:a16="http://schemas.microsoft.com/office/drawing/2014/main" id="{919A7131-83BA-48FC-AA3C-AFD42205983E}"/>
                  </a:ext>
                </a:extLst>
              </p14:cNvPr>
              <p14:cNvContentPartPr/>
              <p14:nvPr/>
            </p14:nvContentPartPr>
            <p14:xfrm>
              <a:off x="8745742" y="3303982"/>
              <a:ext cx="384480" cy="12960"/>
            </p14:xfrm>
          </p:contentPart>
        </mc:Choice>
        <mc:Fallback>
          <p:pic>
            <p:nvPicPr>
              <p:cNvPr id="1012" name="Ink 1011">
                <a:extLst>
                  <a:ext uri="{FF2B5EF4-FFF2-40B4-BE49-F238E27FC236}">
                    <a16:creationId xmlns:a16="http://schemas.microsoft.com/office/drawing/2014/main" id="{919A7131-83BA-48FC-AA3C-AFD42205983E}"/>
                  </a:ext>
                </a:extLst>
              </p:cNvPr>
              <p:cNvPicPr/>
              <p:nvPr/>
            </p:nvPicPr>
            <p:blipFill>
              <a:blip r:embed="rId1108"/>
              <a:stretch>
                <a:fillRect/>
              </a:stretch>
            </p:blipFill>
            <p:spPr>
              <a:xfrm>
                <a:off x="8737102" y="3295342"/>
                <a:ext cx="402120" cy="30600"/>
              </a:xfrm>
              <a:prstGeom prst="rect">
                <a:avLst/>
              </a:prstGeom>
            </p:spPr>
          </p:pic>
        </mc:Fallback>
      </mc:AlternateContent>
      <mc:AlternateContent xmlns:mc="http://schemas.openxmlformats.org/markup-compatibility/2006">
        <mc:Choice xmlns:p14="http://schemas.microsoft.com/office/powerpoint/2010/main" Requires="p14">
          <p:contentPart p14:bwMode="auto" r:id="rId1109">
            <p14:nvContentPartPr>
              <p14:cNvPr id="1013" name="Ink 1012">
                <a:extLst>
                  <a:ext uri="{FF2B5EF4-FFF2-40B4-BE49-F238E27FC236}">
                    <a16:creationId xmlns:a16="http://schemas.microsoft.com/office/drawing/2014/main" id="{4625A8C7-3202-470F-94A9-66E79D79A519}"/>
                  </a:ext>
                </a:extLst>
              </p14:cNvPr>
              <p14:cNvContentPartPr/>
              <p14:nvPr/>
            </p14:nvContentPartPr>
            <p14:xfrm>
              <a:off x="9357022" y="3307942"/>
              <a:ext cx="452160" cy="14400"/>
            </p14:xfrm>
          </p:contentPart>
        </mc:Choice>
        <mc:Fallback>
          <p:pic>
            <p:nvPicPr>
              <p:cNvPr id="1013" name="Ink 1012">
                <a:extLst>
                  <a:ext uri="{FF2B5EF4-FFF2-40B4-BE49-F238E27FC236}">
                    <a16:creationId xmlns:a16="http://schemas.microsoft.com/office/drawing/2014/main" id="{4625A8C7-3202-470F-94A9-66E79D79A519}"/>
                  </a:ext>
                </a:extLst>
              </p:cNvPr>
              <p:cNvPicPr/>
              <p:nvPr/>
            </p:nvPicPr>
            <p:blipFill>
              <a:blip r:embed="rId1110"/>
              <a:stretch>
                <a:fillRect/>
              </a:stretch>
            </p:blipFill>
            <p:spPr>
              <a:xfrm>
                <a:off x="9348022" y="3298942"/>
                <a:ext cx="469800" cy="32040"/>
              </a:xfrm>
              <a:prstGeom prst="rect">
                <a:avLst/>
              </a:prstGeom>
            </p:spPr>
          </p:pic>
        </mc:Fallback>
      </mc:AlternateContent>
      <mc:AlternateContent xmlns:mc="http://schemas.openxmlformats.org/markup-compatibility/2006">
        <mc:Choice xmlns:p14="http://schemas.microsoft.com/office/powerpoint/2010/main" Requires="p14">
          <p:contentPart p14:bwMode="auto" r:id="rId1111">
            <p14:nvContentPartPr>
              <p14:cNvPr id="1014" name="Ink 1013">
                <a:extLst>
                  <a:ext uri="{FF2B5EF4-FFF2-40B4-BE49-F238E27FC236}">
                    <a16:creationId xmlns:a16="http://schemas.microsoft.com/office/drawing/2014/main" id="{6E61C953-BD94-4F4B-B1FB-D52021B363CA}"/>
                  </a:ext>
                </a:extLst>
              </p14:cNvPr>
              <p14:cNvContentPartPr/>
              <p14:nvPr/>
            </p14:nvContentPartPr>
            <p14:xfrm>
              <a:off x="10048942" y="3316582"/>
              <a:ext cx="513360" cy="9000"/>
            </p14:xfrm>
          </p:contentPart>
        </mc:Choice>
        <mc:Fallback>
          <p:pic>
            <p:nvPicPr>
              <p:cNvPr id="1014" name="Ink 1013">
                <a:extLst>
                  <a:ext uri="{FF2B5EF4-FFF2-40B4-BE49-F238E27FC236}">
                    <a16:creationId xmlns:a16="http://schemas.microsoft.com/office/drawing/2014/main" id="{6E61C953-BD94-4F4B-B1FB-D52021B363CA}"/>
                  </a:ext>
                </a:extLst>
              </p:cNvPr>
              <p:cNvPicPr/>
              <p:nvPr/>
            </p:nvPicPr>
            <p:blipFill>
              <a:blip r:embed="rId1112"/>
              <a:stretch>
                <a:fillRect/>
              </a:stretch>
            </p:blipFill>
            <p:spPr>
              <a:xfrm>
                <a:off x="10040302" y="3307942"/>
                <a:ext cx="531000" cy="26640"/>
              </a:xfrm>
              <a:prstGeom prst="rect">
                <a:avLst/>
              </a:prstGeom>
            </p:spPr>
          </p:pic>
        </mc:Fallback>
      </mc:AlternateContent>
      <p:grpSp>
        <p:nvGrpSpPr>
          <p:cNvPr id="1018" name="Group 1017">
            <a:extLst>
              <a:ext uri="{FF2B5EF4-FFF2-40B4-BE49-F238E27FC236}">
                <a16:creationId xmlns:a16="http://schemas.microsoft.com/office/drawing/2014/main" id="{0B7FEFD4-B40D-4089-96C8-DDD1D7270342}"/>
              </a:ext>
            </a:extLst>
          </p:cNvPr>
          <p:cNvGrpSpPr/>
          <p:nvPr/>
        </p:nvGrpSpPr>
        <p:grpSpPr>
          <a:xfrm>
            <a:off x="10732582" y="3275902"/>
            <a:ext cx="1428480" cy="46440"/>
            <a:chOff x="10732582" y="3275902"/>
            <a:chExt cx="1428480" cy="46440"/>
          </a:xfrm>
        </p:grpSpPr>
        <mc:AlternateContent xmlns:mc="http://schemas.openxmlformats.org/markup-compatibility/2006">
          <mc:Choice xmlns:p14="http://schemas.microsoft.com/office/powerpoint/2010/main" Requires="p14">
            <p:contentPart p14:bwMode="auto" r:id="rId1113">
              <p14:nvContentPartPr>
                <p14:cNvPr id="1015" name="Ink 1014">
                  <a:extLst>
                    <a:ext uri="{FF2B5EF4-FFF2-40B4-BE49-F238E27FC236}">
                      <a16:creationId xmlns:a16="http://schemas.microsoft.com/office/drawing/2014/main" id="{BF3323AC-409B-4192-8113-4F7E28FA6074}"/>
                    </a:ext>
                  </a:extLst>
                </p14:cNvPr>
                <p14:cNvContentPartPr/>
                <p14:nvPr/>
              </p14:nvContentPartPr>
              <p14:xfrm>
                <a:off x="10732582" y="3314782"/>
                <a:ext cx="431640" cy="7560"/>
              </p14:xfrm>
            </p:contentPart>
          </mc:Choice>
          <mc:Fallback>
            <p:pic>
              <p:nvPicPr>
                <p:cNvPr id="1015" name="Ink 1014">
                  <a:extLst>
                    <a:ext uri="{FF2B5EF4-FFF2-40B4-BE49-F238E27FC236}">
                      <a16:creationId xmlns:a16="http://schemas.microsoft.com/office/drawing/2014/main" id="{BF3323AC-409B-4192-8113-4F7E28FA6074}"/>
                    </a:ext>
                  </a:extLst>
                </p:cNvPr>
                <p:cNvPicPr/>
                <p:nvPr/>
              </p:nvPicPr>
              <p:blipFill>
                <a:blip r:embed="rId1114"/>
                <a:stretch>
                  <a:fillRect/>
                </a:stretch>
              </p:blipFill>
              <p:spPr>
                <a:xfrm>
                  <a:off x="10723582" y="3306142"/>
                  <a:ext cx="449280" cy="25200"/>
                </a:xfrm>
                <a:prstGeom prst="rect">
                  <a:avLst/>
                </a:prstGeom>
              </p:spPr>
            </p:pic>
          </mc:Fallback>
        </mc:AlternateContent>
        <mc:AlternateContent xmlns:mc="http://schemas.openxmlformats.org/markup-compatibility/2006">
          <mc:Choice xmlns:p14="http://schemas.microsoft.com/office/powerpoint/2010/main" Requires="p14">
            <p:contentPart p14:bwMode="auto" r:id="rId1115">
              <p14:nvContentPartPr>
                <p14:cNvPr id="1016" name="Ink 1015">
                  <a:extLst>
                    <a:ext uri="{FF2B5EF4-FFF2-40B4-BE49-F238E27FC236}">
                      <a16:creationId xmlns:a16="http://schemas.microsoft.com/office/drawing/2014/main" id="{F29D8098-89E7-48E9-9682-FB8802841C0A}"/>
                    </a:ext>
                  </a:extLst>
                </p14:cNvPr>
                <p14:cNvContentPartPr/>
                <p14:nvPr/>
              </p14:nvContentPartPr>
              <p14:xfrm>
                <a:off x="11310742" y="3275902"/>
                <a:ext cx="754920" cy="24480"/>
              </p14:xfrm>
            </p:contentPart>
          </mc:Choice>
          <mc:Fallback>
            <p:pic>
              <p:nvPicPr>
                <p:cNvPr id="1016" name="Ink 1015">
                  <a:extLst>
                    <a:ext uri="{FF2B5EF4-FFF2-40B4-BE49-F238E27FC236}">
                      <a16:creationId xmlns:a16="http://schemas.microsoft.com/office/drawing/2014/main" id="{F29D8098-89E7-48E9-9682-FB8802841C0A}"/>
                    </a:ext>
                  </a:extLst>
                </p:cNvPr>
                <p:cNvPicPr/>
                <p:nvPr/>
              </p:nvPicPr>
              <p:blipFill>
                <a:blip r:embed="rId1116"/>
                <a:stretch>
                  <a:fillRect/>
                </a:stretch>
              </p:blipFill>
              <p:spPr>
                <a:xfrm>
                  <a:off x="11302102" y="3266902"/>
                  <a:ext cx="772560" cy="42120"/>
                </a:xfrm>
                <a:prstGeom prst="rect">
                  <a:avLst/>
                </a:prstGeom>
              </p:spPr>
            </p:pic>
          </mc:Fallback>
        </mc:AlternateContent>
        <mc:AlternateContent xmlns:mc="http://schemas.openxmlformats.org/markup-compatibility/2006">
          <mc:Choice xmlns:p14="http://schemas.microsoft.com/office/powerpoint/2010/main" Requires="p14">
            <p:contentPart p14:bwMode="auto" r:id="rId1117">
              <p14:nvContentPartPr>
                <p14:cNvPr id="1017" name="Ink 1016">
                  <a:extLst>
                    <a:ext uri="{FF2B5EF4-FFF2-40B4-BE49-F238E27FC236}">
                      <a16:creationId xmlns:a16="http://schemas.microsoft.com/office/drawing/2014/main" id="{E31484B7-EF32-45F3-848A-0CF9F36A1369}"/>
                    </a:ext>
                  </a:extLst>
                </p14:cNvPr>
                <p14:cNvContentPartPr/>
                <p14:nvPr/>
              </p14:nvContentPartPr>
              <p14:xfrm>
                <a:off x="12154222" y="3279862"/>
                <a:ext cx="6840" cy="3240"/>
              </p14:xfrm>
            </p:contentPart>
          </mc:Choice>
          <mc:Fallback>
            <p:pic>
              <p:nvPicPr>
                <p:cNvPr id="1017" name="Ink 1016">
                  <a:extLst>
                    <a:ext uri="{FF2B5EF4-FFF2-40B4-BE49-F238E27FC236}">
                      <a16:creationId xmlns:a16="http://schemas.microsoft.com/office/drawing/2014/main" id="{E31484B7-EF32-45F3-848A-0CF9F36A1369}"/>
                    </a:ext>
                  </a:extLst>
                </p:cNvPr>
                <p:cNvPicPr/>
                <p:nvPr/>
              </p:nvPicPr>
              <p:blipFill>
                <a:blip r:embed="rId1118"/>
                <a:stretch>
                  <a:fillRect/>
                </a:stretch>
              </p:blipFill>
              <p:spPr>
                <a:xfrm>
                  <a:off x="12145222" y="3271222"/>
                  <a:ext cx="24480" cy="20880"/>
                </a:xfrm>
                <a:prstGeom prst="rect">
                  <a:avLst/>
                </a:prstGeom>
              </p:spPr>
            </p:pic>
          </mc:Fallback>
        </mc:AlternateContent>
      </p:grpSp>
    </p:spTree>
    <p:custDataLst>
      <p:tags r:id="rId1"/>
    </p:custDataLst>
    <p:extLst>
      <p:ext uri="{BB962C8B-B14F-4D97-AF65-F5344CB8AC3E}">
        <p14:creationId xmlns:p14="http://schemas.microsoft.com/office/powerpoint/2010/main" val="2991011802"/>
      </p:ext>
    </p:extLst>
  </p:cSld>
  <p:clrMapOvr>
    <a:masterClrMapping/>
  </p:clrMapOvr>
  <mc:AlternateContent xmlns:mc="http://schemas.openxmlformats.org/markup-compatibility/2006">
    <mc:Choice xmlns:p14="http://schemas.microsoft.com/office/powerpoint/2010/main" Requires="p14">
      <p:transition spd="med" p14:dur="700" advTm="480">
        <p:fade/>
      </p:transition>
    </mc:Choice>
    <mc:Fallback>
      <p:transition spd="med" advTm="480">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796625E-1886-4755-85EC-B215C0902250}"/>
              </a:ext>
            </a:extLst>
          </p:cNvPr>
          <p:cNvSpPr>
            <a:spLocks noGrp="1"/>
          </p:cNvSpPr>
          <p:nvPr>
            <p:ph type="title"/>
          </p:nvPr>
        </p:nvSpPr>
        <p:spPr/>
        <p:txBody>
          <a:bodyPr/>
          <a:lstStyle/>
          <a:p>
            <a:r>
              <a:rPr lang="en-GB" dirty="0"/>
              <a:t>An Exact Solution</a:t>
            </a:r>
            <a:r>
              <a:rPr lang="en-GB" dirty="0">
                <a:solidFill>
                  <a:schemeClr val="bg1">
                    <a:lumMod val="50000"/>
                  </a:schemeClr>
                </a:solidFill>
              </a:rPr>
              <a:t> | Illustration</a:t>
            </a:r>
            <a:endParaRPr lang="en-GB" dirty="0"/>
          </a:p>
        </p:txBody>
      </p:sp>
      <p:grpSp>
        <p:nvGrpSpPr>
          <p:cNvPr id="2" name="Group 1">
            <a:extLst>
              <a:ext uri="{FF2B5EF4-FFF2-40B4-BE49-F238E27FC236}">
                <a16:creationId xmlns:a16="http://schemas.microsoft.com/office/drawing/2014/main" id="{1E7B4775-74D5-4FE4-A9B9-99BB4FF6A031}"/>
              </a:ext>
            </a:extLst>
          </p:cNvPr>
          <p:cNvGrpSpPr/>
          <p:nvPr/>
        </p:nvGrpSpPr>
        <p:grpSpPr>
          <a:xfrm>
            <a:off x="8295647" y="1414789"/>
            <a:ext cx="3545090" cy="1496076"/>
            <a:chOff x="990254" y="1658573"/>
            <a:chExt cx="7660236" cy="3232724"/>
          </a:xfrm>
        </p:grpSpPr>
        <p:grpSp>
          <p:nvGrpSpPr>
            <p:cNvPr id="374" name="Group 373">
              <a:extLst>
                <a:ext uri="{FF2B5EF4-FFF2-40B4-BE49-F238E27FC236}">
                  <a16:creationId xmlns:a16="http://schemas.microsoft.com/office/drawing/2014/main" id="{D0785613-1162-401F-96D2-30BA0BA34A05}"/>
                </a:ext>
              </a:extLst>
            </p:cNvPr>
            <p:cNvGrpSpPr/>
            <p:nvPr/>
          </p:nvGrpSpPr>
          <p:grpSpPr>
            <a:xfrm>
              <a:off x="990254" y="1764413"/>
              <a:ext cx="953640" cy="222120"/>
              <a:chOff x="990254" y="1764413"/>
              <a:chExt cx="953640" cy="222120"/>
            </a:xfrm>
          </p:grpSpPr>
          <mc:AlternateContent xmlns:mc="http://schemas.openxmlformats.org/markup-compatibility/2006">
            <mc:Choice xmlns:p14="http://schemas.microsoft.com/office/powerpoint/2010/main" Requires="p14">
              <p:contentPart p14:bwMode="auto" r:id="rId4">
                <p14:nvContentPartPr>
                  <p14:cNvPr id="367" name="Ink 366">
                    <a:extLst>
                      <a:ext uri="{FF2B5EF4-FFF2-40B4-BE49-F238E27FC236}">
                        <a16:creationId xmlns:a16="http://schemas.microsoft.com/office/drawing/2014/main" id="{A13FC3BC-696A-4080-A6D2-5C4AD706776A}"/>
                      </a:ext>
                    </a:extLst>
                  </p14:cNvPr>
                  <p14:cNvContentPartPr/>
                  <p14:nvPr/>
                </p14:nvContentPartPr>
                <p14:xfrm>
                  <a:off x="990254" y="1764413"/>
                  <a:ext cx="149040" cy="222120"/>
                </p14:xfrm>
              </p:contentPart>
            </mc:Choice>
            <mc:Fallback>
              <p:pic>
                <p:nvPicPr>
                  <p:cNvPr id="367" name="Ink 366">
                    <a:extLst>
                      <a:ext uri="{FF2B5EF4-FFF2-40B4-BE49-F238E27FC236}">
                        <a16:creationId xmlns:a16="http://schemas.microsoft.com/office/drawing/2014/main" id="{A13FC3BC-696A-4080-A6D2-5C4AD706776A}"/>
                      </a:ext>
                    </a:extLst>
                  </p:cNvPr>
                  <p:cNvPicPr/>
                  <p:nvPr/>
                </p:nvPicPr>
                <p:blipFill>
                  <a:blip r:embed="rId5"/>
                  <a:stretch>
                    <a:fillRect/>
                  </a:stretch>
                </p:blipFill>
                <p:spPr>
                  <a:xfrm>
                    <a:off x="970848" y="1744997"/>
                    <a:ext cx="187076" cy="260176"/>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368" name="Ink 367">
                    <a:extLst>
                      <a:ext uri="{FF2B5EF4-FFF2-40B4-BE49-F238E27FC236}">
                        <a16:creationId xmlns:a16="http://schemas.microsoft.com/office/drawing/2014/main" id="{69FBFCFC-72DA-4950-A9A0-4E6E151F2F96}"/>
                      </a:ext>
                    </a:extLst>
                  </p14:cNvPr>
                  <p14:cNvContentPartPr/>
                  <p14:nvPr/>
                </p14:nvContentPartPr>
                <p14:xfrm>
                  <a:off x="1126694" y="1853693"/>
                  <a:ext cx="121680" cy="116640"/>
                </p14:xfrm>
              </p:contentPart>
            </mc:Choice>
            <mc:Fallback>
              <p:pic>
                <p:nvPicPr>
                  <p:cNvPr id="368" name="Ink 367">
                    <a:extLst>
                      <a:ext uri="{FF2B5EF4-FFF2-40B4-BE49-F238E27FC236}">
                        <a16:creationId xmlns:a16="http://schemas.microsoft.com/office/drawing/2014/main" id="{69FBFCFC-72DA-4950-A9A0-4E6E151F2F96}"/>
                      </a:ext>
                    </a:extLst>
                  </p:cNvPr>
                  <p:cNvPicPr/>
                  <p:nvPr/>
                </p:nvPicPr>
                <p:blipFill>
                  <a:blip r:embed="rId7"/>
                  <a:stretch>
                    <a:fillRect/>
                  </a:stretch>
                </p:blipFill>
                <p:spPr>
                  <a:xfrm>
                    <a:off x="1107318" y="1834382"/>
                    <a:ext cx="159657" cy="15449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369" name="Ink 368">
                    <a:extLst>
                      <a:ext uri="{FF2B5EF4-FFF2-40B4-BE49-F238E27FC236}">
                        <a16:creationId xmlns:a16="http://schemas.microsoft.com/office/drawing/2014/main" id="{41DD733E-8261-43F0-8BCA-4093DF2EC416}"/>
                      </a:ext>
                    </a:extLst>
                  </p14:cNvPr>
                  <p14:cNvContentPartPr/>
                  <p14:nvPr/>
                </p14:nvContentPartPr>
                <p14:xfrm>
                  <a:off x="1305974" y="1863053"/>
                  <a:ext cx="151560" cy="79200"/>
                </p14:xfrm>
              </p:contentPart>
            </mc:Choice>
            <mc:Fallback>
              <p:pic>
                <p:nvPicPr>
                  <p:cNvPr id="369" name="Ink 368">
                    <a:extLst>
                      <a:ext uri="{FF2B5EF4-FFF2-40B4-BE49-F238E27FC236}">
                        <a16:creationId xmlns:a16="http://schemas.microsoft.com/office/drawing/2014/main" id="{41DD733E-8261-43F0-8BCA-4093DF2EC416}"/>
                      </a:ext>
                    </a:extLst>
                  </p:cNvPr>
                  <p:cNvPicPr/>
                  <p:nvPr/>
                </p:nvPicPr>
                <p:blipFill>
                  <a:blip r:embed="rId9"/>
                  <a:stretch>
                    <a:fillRect/>
                  </a:stretch>
                </p:blipFill>
                <p:spPr>
                  <a:xfrm>
                    <a:off x="1286543" y="1843641"/>
                    <a:ext cx="189644" cy="117247"/>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370" name="Ink 369">
                    <a:extLst>
                      <a:ext uri="{FF2B5EF4-FFF2-40B4-BE49-F238E27FC236}">
                        <a16:creationId xmlns:a16="http://schemas.microsoft.com/office/drawing/2014/main" id="{69B65C83-DEEF-48B2-BED8-EF4DF3853F04}"/>
                      </a:ext>
                    </a:extLst>
                  </p14:cNvPr>
                  <p14:cNvContentPartPr/>
                  <p14:nvPr/>
                </p14:nvContentPartPr>
                <p14:xfrm>
                  <a:off x="1526654" y="1854773"/>
                  <a:ext cx="158040" cy="74880"/>
                </p14:xfrm>
              </p:contentPart>
            </mc:Choice>
            <mc:Fallback>
              <p:pic>
                <p:nvPicPr>
                  <p:cNvPr id="370" name="Ink 369">
                    <a:extLst>
                      <a:ext uri="{FF2B5EF4-FFF2-40B4-BE49-F238E27FC236}">
                        <a16:creationId xmlns:a16="http://schemas.microsoft.com/office/drawing/2014/main" id="{69B65C83-DEEF-48B2-BED8-EF4DF3853F04}"/>
                      </a:ext>
                    </a:extLst>
                  </p:cNvPr>
                  <p:cNvPicPr/>
                  <p:nvPr/>
                </p:nvPicPr>
                <p:blipFill>
                  <a:blip r:embed="rId11"/>
                  <a:stretch>
                    <a:fillRect/>
                  </a:stretch>
                </p:blipFill>
                <p:spPr>
                  <a:xfrm>
                    <a:off x="1507286" y="1835474"/>
                    <a:ext cx="196001" cy="112706"/>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371" name="Ink 370">
                    <a:extLst>
                      <a:ext uri="{FF2B5EF4-FFF2-40B4-BE49-F238E27FC236}">
                        <a16:creationId xmlns:a16="http://schemas.microsoft.com/office/drawing/2014/main" id="{CC0EA967-6A96-4B7F-97C8-C67FACB97A27}"/>
                      </a:ext>
                    </a:extLst>
                  </p14:cNvPr>
                  <p14:cNvContentPartPr/>
                  <p14:nvPr/>
                </p14:nvContentPartPr>
                <p14:xfrm>
                  <a:off x="1760294" y="1845413"/>
                  <a:ext cx="97560" cy="103680"/>
                </p14:xfrm>
              </p:contentPart>
            </mc:Choice>
            <mc:Fallback>
              <p:pic>
                <p:nvPicPr>
                  <p:cNvPr id="371" name="Ink 370">
                    <a:extLst>
                      <a:ext uri="{FF2B5EF4-FFF2-40B4-BE49-F238E27FC236}">
                        <a16:creationId xmlns:a16="http://schemas.microsoft.com/office/drawing/2014/main" id="{CC0EA967-6A96-4B7F-97C8-C67FACB97A27}"/>
                      </a:ext>
                    </a:extLst>
                  </p:cNvPr>
                  <p:cNvPicPr/>
                  <p:nvPr/>
                </p:nvPicPr>
                <p:blipFill>
                  <a:blip r:embed="rId13"/>
                  <a:stretch>
                    <a:fillRect/>
                  </a:stretch>
                </p:blipFill>
                <p:spPr>
                  <a:xfrm>
                    <a:off x="1740937" y="1826070"/>
                    <a:ext cx="135500" cy="141593"/>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372" name="Ink 371">
                    <a:extLst>
                      <a:ext uri="{FF2B5EF4-FFF2-40B4-BE49-F238E27FC236}">
                        <a16:creationId xmlns:a16="http://schemas.microsoft.com/office/drawing/2014/main" id="{A26ADEE8-7A91-4D3B-A526-C7A12EF59675}"/>
                      </a:ext>
                    </a:extLst>
                  </p14:cNvPr>
                  <p14:cNvContentPartPr/>
                  <p14:nvPr/>
                </p14:nvContentPartPr>
                <p14:xfrm>
                  <a:off x="1922294" y="1849373"/>
                  <a:ext cx="7560" cy="9360"/>
                </p14:xfrm>
              </p:contentPart>
            </mc:Choice>
            <mc:Fallback>
              <p:pic>
                <p:nvPicPr>
                  <p:cNvPr id="372" name="Ink 371">
                    <a:extLst>
                      <a:ext uri="{FF2B5EF4-FFF2-40B4-BE49-F238E27FC236}">
                        <a16:creationId xmlns:a16="http://schemas.microsoft.com/office/drawing/2014/main" id="{A26ADEE8-7A91-4D3B-A526-C7A12EF59675}"/>
                      </a:ext>
                    </a:extLst>
                  </p:cNvPr>
                  <p:cNvPicPr/>
                  <p:nvPr/>
                </p:nvPicPr>
                <p:blipFill>
                  <a:blip r:embed="rId15"/>
                  <a:stretch>
                    <a:fillRect/>
                  </a:stretch>
                </p:blipFill>
                <p:spPr>
                  <a:xfrm>
                    <a:off x="1903394" y="1829873"/>
                    <a:ext cx="44604" cy="4758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373" name="Ink 372">
                    <a:extLst>
                      <a:ext uri="{FF2B5EF4-FFF2-40B4-BE49-F238E27FC236}">
                        <a16:creationId xmlns:a16="http://schemas.microsoft.com/office/drawing/2014/main" id="{D3A64164-8557-4A75-B808-85B7216FF965}"/>
                      </a:ext>
                    </a:extLst>
                  </p14:cNvPr>
                  <p14:cNvContentPartPr/>
                  <p14:nvPr/>
                </p14:nvContentPartPr>
                <p14:xfrm>
                  <a:off x="1941374" y="1918853"/>
                  <a:ext cx="2520" cy="2520"/>
                </p14:xfrm>
              </p:contentPart>
            </mc:Choice>
            <mc:Fallback>
              <p:pic>
                <p:nvPicPr>
                  <p:cNvPr id="373" name="Ink 372">
                    <a:extLst>
                      <a:ext uri="{FF2B5EF4-FFF2-40B4-BE49-F238E27FC236}">
                        <a16:creationId xmlns:a16="http://schemas.microsoft.com/office/drawing/2014/main" id="{D3A64164-8557-4A75-B808-85B7216FF965}"/>
                      </a:ext>
                    </a:extLst>
                  </p:cNvPr>
                  <p:cNvPicPr/>
                  <p:nvPr/>
                </p:nvPicPr>
                <p:blipFill>
                  <a:blip r:embed="rId17"/>
                  <a:stretch>
                    <a:fillRect/>
                  </a:stretch>
                </p:blipFill>
                <p:spPr>
                  <a:xfrm>
                    <a:off x="1925624" y="1903103"/>
                    <a:ext cx="33390" cy="33390"/>
                  </a:xfrm>
                  <a:prstGeom prst="rect">
                    <a:avLst/>
                  </a:prstGeom>
                </p:spPr>
              </p:pic>
            </mc:Fallback>
          </mc:AlternateContent>
        </p:grpSp>
        <p:grpSp>
          <p:nvGrpSpPr>
            <p:cNvPr id="209" name="Group 208">
              <a:extLst>
                <a:ext uri="{FF2B5EF4-FFF2-40B4-BE49-F238E27FC236}">
                  <a16:creationId xmlns:a16="http://schemas.microsoft.com/office/drawing/2014/main" id="{913D5529-8ED4-4C6C-991A-43DD67F3252E}"/>
                </a:ext>
              </a:extLst>
            </p:cNvPr>
            <p:cNvGrpSpPr/>
            <p:nvPr/>
          </p:nvGrpSpPr>
          <p:grpSpPr>
            <a:xfrm>
              <a:off x="2214974" y="1725533"/>
              <a:ext cx="940320" cy="336240"/>
              <a:chOff x="2214974" y="1725533"/>
              <a:chExt cx="940320" cy="336240"/>
            </a:xfrm>
          </p:grpSpPr>
          <mc:AlternateContent xmlns:mc="http://schemas.openxmlformats.org/markup-compatibility/2006">
            <mc:Choice xmlns:p14="http://schemas.microsoft.com/office/powerpoint/2010/main" Requires="p14">
              <p:contentPart p14:bwMode="auto" r:id="rId18">
                <p14:nvContentPartPr>
                  <p14:cNvPr id="380" name="Ink 379">
                    <a:extLst>
                      <a:ext uri="{FF2B5EF4-FFF2-40B4-BE49-F238E27FC236}">
                        <a16:creationId xmlns:a16="http://schemas.microsoft.com/office/drawing/2014/main" id="{866CFCC6-2E53-48C0-893E-D53717410F3B}"/>
                      </a:ext>
                    </a:extLst>
                  </p14:cNvPr>
                  <p14:cNvContentPartPr/>
                  <p14:nvPr/>
                </p14:nvContentPartPr>
                <p14:xfrm>
                  <a:off x="2266094" y="1735973"/>
                  <a:ext cx="122760" cy="11160"/>
                </p14:xfrm>
              </p:contentPart>
            </mc:Choice>
            <mc:Fallback>
              <p:pic>
                <p:nvPicPr>
                  <p:cNvPr id="380" name="Ink 379">
                    <a:extLst>
                      <a:ext uri="{FF2B5EF4-FFF2-40B4-BE49-F238E27FC236}">
                        <a16:creationId xmlns:a16="http://schemas.microsoft.com/office/drawing/2014/main" id="{866CFCC6-2E53-48C0-893E-D53717410F3B}"/>
                      </a:ext>
                    </a:extLst>
                  </p:cNvPr>
                  <p:cNvPicPr/>
                  <p:nvPr/>
                </p:nvPicPr>
                <p:blipFill>
                  <a:blip r:embed="rId19"/>
                  <a:stretch>
                    <a:fillRect/>
                  </a:stretch>
                </p:blipFill>
                <p:spPr>
                  <a:xfrm>
                    <a:off x="2246670" y="1717373"/>
                    <a:ext cx="160831" cy="47616"/>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381" name="Ink 380">
                    <a:extLst>
                      <a:ext uri="{FF2B5EF4-FFF2-40B4-BE49-F238E27FC236}">
                        <a16:creationId xmlns:a16="http://schemas.microsoft.com/office/drawing/2014/main" id="{F33780D0-2082-44A5-ABB4-C7883F2FF193}"/>
                      </a:ext>
                    </a:extLst>
                  </p14:cNvPr>
                  <p14:cNvContentPartPr/>
                  <p14:nvPr/>
                </p14:nvContentPartPr>
                <p14:xfrm>
                  <a:off x="2247374" y="1756853"/>
                  <a:ext cx="146160" cy="189000"/>
                </p14:xfrm>
              </p:contentPart>
            </mc:Choice>
            <mc:Fallback>
              <p:pic>
                <p:nvPicPr>
                  <p:cNvPr id="381" name="Ink 380">
                    <a:extLst>
                      <a:ext uri="{FF2B5EF4-FFF2-40B4-BE49-F238E27FC236}">
                        <a16:creationId xmlns:a16="http://schemas.microsoft.com/office/drawing/2014/main" id="{F33780D0-2082-44A5-ABB4-C7883F2FF193}"/>
                      </a:ext>
                    </a:extLst>
                  </p:cNvPr>
                  <p:cNvPicPr/>
                  <p:nvPr/>
                </p:nvPicPr>
                <p:blipFill>
                  <a:blip r:embed="rId21"/>
                  <a:stretch>
                    <a:fillRect/>
                  </a:stretch>
                </p:blipFill>
                <p:spPr>
                  <a:xfrm>
                    <a:off x="2227938" y="1737409"/>
                    <a:ext cx="184255" cy="227111"/>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382" name="Ink 381">
                    <a:extLst>
                      <a:ext uri="{FF2B5EF4-FFF2-40B4-BE49-F238E27FC236}">
                        <a16:creationId xmlns:a16="http://schemas.microsoft.com/office/drawing/2014/main" id="{60C1335B-03AB-4E08-BB9F-F9A211DB73E7}"/>
                      </a:ext>
                    </a:extLst>
                  </p14:cNvPr>
                  <p14:cNvContentPartPr/>
                  <p14:nvPr/>
                </p14:nvContentPartPr>
                <p14:xfrm>
                  <a:off x="2214974" y="1856933"/>
                  <a:ext cx="136440" cy="15480"/>
                </p14:xfrm>
              </p:contentPart>
            </mc:Choice>
            <mc:Fallback>
              <p:pic>
                <p:nvPicPr>
                  <p:cNvPr id="382" name="Ink 381">
                    <a:extLst>
                      <a:ext uri="{FF2B5EF4-FFF2-40B4-BE49-F238E27FC236}">
                        <a16:creationId xmlns:a16="http://schemas.microsoft.com/office/drawing/2014/main" id="{60C1335B-03AB-4E08-BB9F-F9A211DB73E7}"/>
                      </a:ext>
                    </a:extLst>
                  </p:cNvPr>
                  <p:cNvPicPr/>
                  <p:nvPr/>
                </p:nvPicPr>
                <p:blipFill>
                  <a:blip r:embed="rId23"/>
                  <a:stretch>
                    <a:fillRect/>
                  </a:stretch>
                </p:blipFill>
                <p:spPr>
                  <a:xfrm>
                    <a:off x="2195593" y="1837583"/>
                    <a:ext cx="174426" cy="53406"/>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383" name="Ink 382">
                    <a:extLst>
                      <a:ext uri="{FF2B5EF4-FFF2-40B4-BE49-F238E27FC236}">
                        <a16:creationId xmlns:a16="http://schemas.microsoft.com/office/drawing/2014/main" id="{0C534C03-F6A6-4597-8C73-8198E4D90F06}"/>
                      </a:ext>
                    </a:extLst>
                  </p14:cNvPr>
                  <p14:cNvContentPartPr/>
                  <p14:nvPr/>
                </p14:nvContentPartPr>
                <p14:xfrm>
                  <a:off x="2441414" y="1847573"/>
                  <a:ext cx="96480" cy="84240"/>
                </p14:xfrm>
              </p:contentPart>
            </mc:Choice>
            <mc:Fallback>
              <p:pic>
                <p:nvPicPr>
                  <p:cNvPr id="383" name="Ink 382">
                    <a:extLst>
                      <a:ext uri="{FF2B5EF4-FFF2-40B4-BE49-F238E27FC236}">
                        <a16:creationId xmlns:a16="http://schemas.microsoft.com/office/drawing/2014/main" id="{0C534C03-F6A6-4597-8C73-8198E4D90F06}"/>
                      </a:ext>
                    </a:extLst>
                  </p:cNvPr>
                  <p:cNvPicPr/>
                  <p:nvPr/>
                </p:nvPicPr>
                <p:blipFill>
                  <a:blip r:embed="rId25"/>
                  <a:stretch>
                    <a:fillRect/>
                  </a:stretch>
                </p:blipFill>
                <p:spPr>
                  <a:xfrm>
                    <a:off x="2422118" y="1828252"/>
                    <a:ext cx="134300" cy="122109"/>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197" name="Ink 196">
                    <a:extLst>
                      <a:ext uri="{FF2B5EF4-FFF2-40B4-BE49-F238E27FC236}">
                        <a16:creationId xmlns:a16="http://schemas.microsoft.com/office/drawing/2014/main" id="{6A2EA73D-D8BC-45F1-8572-0C6589F1D50B}"/>
                      </a:ext>
                    </a:extLst>
                  </p14:cNvPr>
                  <p14:cNvContentPartPr/>
                  <p14:nvPr/>
                </p14:nvContentPartPr>
                <p14:xfrm>
                  <a:off x="2595134" y="1855853"/>
                  <a:ext cx="87480" cy="89640"/>
                </p14:xfrm>
              </p:contentPart>
            </mc:Choice>
            <mc:Fallback>
              <p:pic>
                <p:nvPicPr>
                  <p:cNvPr id="197" name="Ink 196">
                    <a:extLst>
                      <a:ext uri="{FF2B5EF4-FFF2-40B4-BE49-F238E27FC236}">
                        <a16:creationId xmlns:a16="http://schemas.microsoft.com/office/drawing/2014/main" id="{6A2EA73D-D8BC-45F1-8572-0C6589F1D50B}"/>
                      </a:ext>
                    </a:extLst>
                  </p:cNvPr>
                  <p:cNvPicPr/>
                  <p:nvPr/>
                </p:nvPicPr>
                <p:blipFill>
                  <a:blip r:embed="rId27"/>
                  <a:stretch>
                    <a:fillRect/>
                  </a:stretch>
                </p:blipFill>
                <p:spPr>
                  <a:xfrm>
                    <a:off x="2575780" y="1836534"/>
                    <a:ext cx="125414" cy="127505"/>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198" name="Ink 197">
                    <a:extLst>
                      <a:ext uri="{FF2B5EF4-FFF2-40B4-BE49-F238E27FC236}">
                        <a16:creationId xmlns:a16="http://schemas.microsoft.com/office/drawing/2014/main" id="{75C73CC8-5E64-4E13-8D3E-74DA6962663C}"/>
                      </a:ext>
                    </a:extLst>
                  </p14:cNvPr>
                  <p14:cNvContentPartPr/>
                  <p14:nvPr/>
                </p14:nvContentPartPr>
                <p14:xfrm>
                  <a:off x="2729774" y="1845413"/>
                  <a:ext cx="102600" cy="84600"/>
                </p14:xfrm>
              </p:contentPart>
            </mc:Choice>
            <mc:Fallback>
              <p:pic>
                <p:nvPicPr>
                  <p:cNvPr id="198" name="Ink 197">
                    <a:extLst>
                      <a:ext uri="{FF2B5EF4-FFF2-40B4-BE49-F238E27FC236}">
                        <a16:creationId xmlns:a16="http://schemas.microsoft.com/office/drawing/2014/main" id="{75C73CC8-5E64-4E13-8D3E-74DA6962663C}"/>
                      </a:ext>
                    </a:extLst>
                  </p:cNvPr>
                  <p:cNvPicPr/>
                  <p:nvPr/>
                </p:nvPicPr>
                <p:blipFill>
                  <a:blip r:embed="rId29"/>
                  <a:stretch>
                    <a:fillRect/>
                  </a:stretch>
                </p:blipFill>
                <p:spPr>
                  <a:xfrm>
                    <a:off x="2710342" y="1826009"/>
                    <a:ext cx="140686" cy="122631"/>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199" name="Ink 198">
                    <a:extLst>
                      <a:ext uri="{FF2B5EF4-FFF2-40B4-BE49-F238E27FC236}">
                        <a16:creationId xmlns:a16="http://schemas.microsoft.com/office/drawing/2014/main" id="{5AC60BCC-5944-4D2E-80B3-A192BE422D71}"/>
                      </a:ext>
                    </a:extLst>
                  </p14:cNvPr>
                  <p14:cNvContentPartPr/>
                  <p14:nvPr/>
                </p14:nvContentPartPr>
                <p14:xfrm>
                  <a:off x="2885654" y="1847213"/>
                  <a:ext cx="86400" cy="214560"/>
                </p14:xfrm>
              </p:contentPart>
            </mc:Choice>
            <mc:Fallback>
              <p:pic>
                <p:nvPicPr>
                  <p:cNvPr id="199" name="Ink 198">
                    <a:extLst>
                      <a:ext uri="{FF2B5EF4-FFF2-40B4-BE49-F238E27FC236}">
                        <a16:creationId xmlns:a16="http://schemas.microsoft.com/office/drawing/2014/main" id="{5AC60BCC-5944-4D2E-80B3-A192BE422D71}"/>
                      </a:ext>
                    </a:extLst>
                  </p:cNvPr>
                  <p:cNvPicPr/>
                  <p:nvPr/>
                </p:nvPicPr>
                <p:blipFill>
                  <a:blip r:embed="rId31"/>
                  <a:stretch>
                    <a:fillRect/>
                  </a:stretch>
                </p:blipFill>
                <p:spPr>
                  <a:xfrm>
                    <a:off x="2866368" y="1827778"/>
                    <a:ext cx="124200" cy="252652"/>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200" name="Ink 199">
                    <a:extLst>
                      <a:ext uri="{FF2B5EF4-FFF2-40B4-BE49-F238E27FC236}">
                        <a16:creationId xmlns:a16="http://schemas.microsoft.com/office/drawing/2014/main" id="{1B9F9078-C318-48E9-A5FD-D709437099FE}"/>
                      </a:ext>
                    </a:extLst>
                  </p14:cNvPr>
                  <p14:cNvContentPartPr/>
                  <p14:nvPr/>
                </p14:nvContentPartPr>
                <p14:xfrm>
                  <a:off x="3039014" y="1725533"/>
                  <a:ext cx="116280" cy="228600"/>
                </p14:xfrm>
              </p:contentPart>
            </mc:Choice>
            <mc:Fallback>
              <p:pic>
                <p:nvPicPr>
                  <p:cNvPr id="200" name="Ink 199">
                    <a:extLst>
                      <a:ext uri="{FF2B5EF4-FFF2-40B4-BE49-F238E27FC236}">
                        <a16:creationId xmlns:a16="http://schemas.microsoft.com/office/drawing/2014/main" id="{1B9F9078-C318-48E9-A5FD-D709437099FE}"/>
                      </a:ext>
                    </a:extLst>
                  </p:cNvPr>
                  <p:cNvPicPr/>
                  <p:nvPr/>
                </p:nvPicPr>
                <p:blipFill>
                  <a:blip r:embed="rId33"/>
                  <a:stretch>
                    <a:fillRect/>
                  </a:stretch>
                </p:blipFill>
                <p:spPr>
                  <a:xfrm>
                    <a:off x="3019634" y="1706094"/>
                    <a:ext cx="154265" cy="266700"/>
                  </a:xfrm>
                  <a:prstGeom prst="rect">
                    <a:avLst/>
                  </a:prstGeom>
                </p:spPr>
              </p:pic>
            </mc:Fallback>
          </mc:AlternateContent>
        </p:grpSp>
        <p:grpSp>
          <p:nvGrpSpPr>
            <p:cNvPr id="208" name="Group 207">
              <a:extLst>
                <a:ext uri="{FF2B5EF4-FFF2-40B4-BE49-F238E27FC236}">
                  <a16:creationId xmlns:a16="http://schemas.microsoft.com/office/drawing/2014/main" id="{2198DA74-63F2-4801-8F76-F2C55BAA82FA}"/>
                </a:ext>
              </a:extLst>
            </p:cNvPr>
            <p:cNvGrpSpPr/>
            <p:nvPr/>
          </p:nvGrpSpPr>
          <p:grpSpPr>
            <a:xfrm>
              <a:off x="3554894" y="1694213"/>
              <a:ext cx="267480" cy="240480"/>
              <a:chOff x="3554894" y="1694213"/>
              <a:chExt cx="267480" cy="240480"/>
            </a:xfrm>
          </p:grpSpPr>
          <mc:AlternateContent xmlns:mc="http://schemas.openxmlformats.org/markup-compatibility/2006">
            <mc:Choice xmlns:p14="http://schemas.microsoft.com/office/powerpoint/2010/main" Requires="p14">
              <p:contentPart p14:bwMode="auto" r:id="rId34">
                <p14:nvContentPartPr>
                  <p14:cNvPr id="201" name="Ink 200">
                    <a:extLst>
                      <a:ext uri="{FF2B5EF4-FFF2-40B4-BE49-F238E27FC236}">
                        <a16:creationId xmlns:a16="http://schemas.microsoft.com/office/drawing/2014/main" id="{25FC99A6-B8D6-44B0-A655-5367B3C2C307}"/>
                      </a:ext>
                    </a:extLst>
                  </p14:cNvPr>
                  <p14:cNvContentPartPr/>
                  <p14:nvPr/>
                </p14:nvContentPartPr>
                <p14:xfrm>
                  <a:off x="3622934" y="1694213"/>
                  <a:ext cx="89280" cy="240480"/>
                </p14:xfrm>
              </p:contentPart>
            </mc:Choice>
            <mc:Fallback>
              <p:pic>
                <p:nvPicPr>
                  <p:cNvPr id="201" name="Ink 200">
                    <a:extLst>
                      <a:ext uri="{FF2B5EF4-FFF2-40B4-BE49-F238E27FC236}">
                        <a16:creationId xmlns:a16="http://schemas.microsoft.com/office/drawing/2014/main" id="{25FC99A6-B8D6-44B0-A655-5367B3C2C307}"/>
                      </a:ext>
                    </a:extLst>
                  </p:cNvPr>
                  <p:cNvPicPr/>
                  <p:nvPr/>
                </p:nvPicPr>
                <p:blipFill>
                  <a:blip r:embed="rId35"/>
                  <a:stretch>
                    <a:fillRect/>
                  </a:stretch>
                </p:blipFill>
                <p:spPr>
                  <a:xfrm>
                    <a:off x="3603525" y="1674819"/>
                    <a:ext cx="127321" cy="278491"/>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202" name="Ink 201">
                    <a:extLst>
                      <a:ext uri="{FF2B5EF4-FFF2-40B4-BE49-F238E27FC236}">
                        <a16:creationId xmlns:a16="http://schemas.microsoft.com/office/drawing/2014/main" id="{440A583E-6877-4A15-8EA0-B661546DC17F}"/>
                      </a:ext>
                    </a:extLst>
                  </p14:cNvPr>
                  <p14:cNvContentPartPr/>
                  <p14:nvPr/>
                </p14:nvContentPartPr>
                <p14:xfrm>
                  <a:off x="3554894" y="1807973"/>
                  <a:ext cx="120960" cy="11160"/>
                </p14:xfrm>
              </p:contentPart>
            </mc:Choice>
            <mc:Fallback>
              <p:pic>
                <p:nvPicPr>
                  <p:cNvPr id="202" name="Ink 201">
                    <a:extLst>
                      <a:ext uri="{FF2B5EF4-FFF2-40B4-BE49-F238E27FC236}">
                        <a16:creationId xmlns:a16="http://schemas.microsoft.com/office/drawing/2014/main" id="{440A583E-6877-4A15-8EA0-B661546DC17F}"/>
                      </a:ext>
                    </a:extLst>
                  </p:cNvPr>
                  <p:cNvPicPr/>
                  <p:nvPr/>
                </p:nvPicPr>
                <p:blipFill>
                  <a:blip r:embed="rId37"/>
                  <a:stretch>
                    <a:fillRect/>
                  </a:stretch>
                </p:blipFill>
                <p:spPr>
                  <a:xfrm>
                    <a:off x="3535509" y="1789373"/>
                    <a:ext cx="158954" cy="47616"/>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203" name="Ink 202">
                    <a:extLst>
                      <a:ext uri="{FF2B5EF4-FFF2-40B4-BE49-F238E27FC236}">
                        <a16:creationId xmlns:a16="http://schemas.microsoft.com/office/drawing/2014/main" id="{C3112B71-BA07-4058-800D-A97D6126E71C}"/>
                      </a:ext>
                    </a:extLst>
                  </p14:cNvPr>
                  <p14:cNvContentPartPr/>
                  <p14:nvPr/>
                </p14:nvContentPartPr>
                <p14:xfrm>
                  <a:off x="3737414" y="1825973"/>
                  <a:ext cx="84960" cy="101520"/>
                </p14:xfrm>
              </p:contentPart>
            </mc:Choice>
            <mc:Fallback>
              <p:pic>
                <p:nvPicPr>
                  <p:cNvPr id="203" name="Ink 202">
                    <a:extLst>
                      <a:ext uri="{FF2B5EF4-FFF2-40B4-BE49-F238E27FC236}">
                        <a16:creationId xmlns:a16="http://schemas.microsoft.com/office/drawing/2014/main" id="{C3112B71-BA07-4058-800D-A97D6126E71C}"/>
                      </a:ext>
                    </a:extLst>
                  </p:cNvPr>
                  <p:cNvPicPr/>
                  <p:nvPr/>
                </p:nvPicPr>
                <p:blipFill>
                  <a:blip r:embed="rId39"/>
                  <a:stretch>
                    <a:fillRect/>
                  </a:stretch>
                </p:blipFill>
                <p:spPr>
                  <a:xfrm>
                    <a:off x="3718105" y="1806599"/>
                    <a:ext cx="122806" cy="139493"/>
                  </a:xfrm>
                  <a:prstGeom prst="rect">
                    <a:avLst/>
                  </a:prstGeom>
                </p:spPr>
              </p:pic>
            </mc:Fallback>
          </mc:AlternateContent>
        </p:grpSp>
        <p:grpSp>
          <p:nvGrpSpPr>
            <p:cNvPr id="385" name="Group 384">
              <a:extLst>
                <a:ext uri="{FF2B5EF4-FFF2-40B4-BE49-F238E27FC236}">
                  <a16:creationId xmlns:a16="http://schemas.microsoft.com/office/drawing/2014/main" id="{97BC0441-93E9-4BF1-AD8B-1244F0DDFE0E}"/>
                </a:ext>
              </a:extLst>
            </p:cNvPr>
            <p:cNvGrpSpPr/>
            <p:nvPr/>
          </p:nvGrpSpPr>
          <p:grpSpPr>
            <a:xfrm>
              <a:off x="4125134" y="1658573"/>
              <a:ext cx="557280" cy="271080"/>
              <a:chOff x="4125134" y="1658573"/>
              <a:chExt cx="557280" cy="271080"/>
            </a:xfrm>
          </p:grpSpPr>
          <mc:AlternateContent xmlns:mc="http://schemas.openxmlformats.org/markup-compatibility/2006">
            <mc:Choice xmlns:p14="http://schemas.microsoft.com/office/powerpoint/2010/main" Requires="p14">
              <p:contentPart p14:bwMode="auto" r:id="rId40">
                <p14:nvContentPartPr>
                  <p14:cNvPr id="204" name="Ink 203">
                    <a:extLst>
                      <a:ext uri="{FF2B5EF4-FFF2-40B4-BE49-F238E27FC236}">
                        <a16:creationId xmlns:a16="http://schemas.microsoft.com/office/drawing/2014/main" id="{500A6C69-A318-4B04-84AA-BE9E27BB5348}"/>
                      </a:ext>
                    </a:extLst>
                  </p14:cNvPr>
                  <p14:cNvContentPartPr/>
                  <p14:nvPr/>
                </p14:nvContentPartPr>
                <p14:xfrm>
                  <a:off x="4197494" y="1658573"/>
                  <a:ext cx="122760" cy="266760"/>
                </p14:xfrm>
              </p:contentPart>
            </mc:Choice>
            <mc:Fallback>
              <p:pic>
                <p:nvPicPr>
                  <p:cNvPr id="204" name="Ink 203">
                    <a:extLst>
                      <a:ext uri="{FF2B5EF4-FFF2-40B4-BE49-F238E27FC236}">
                        <a16:creationId xmlns:a16="http://schemas.microsoft.com/office/drawing/2014/main" id="{500A6C69-A318-4B04-84AA-BE9E27BB5348}"/>
                      </a:ext>
                    </a:extLst>
                  </p:cNvPr>
                  <p:cNvPicPr/>
                  <p:nvPr/>
                </p:nvPicPr>
                <p:blipFill>
                  <a:blip r:embed="rId41"/>
                  <a:stretch>
                    <a:fillRect/>
                  </a:stretch>
                </p:blipFill>
                <p:spPr>
                  <a:xfrm>
                    <a:off x="4178070" y="1639130"/>
                    <a:ext cx="160831" cy="304869"/>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205" name="Ink 204">
                    <a:extLst>
                      <a:ext uri="{FF2B5EF4-FFF2-40B4-BE49-F238E27FC236}">
                        <a16:creationId xmlns:a16="http://schemas.microsoft.com/office/drawing/2014/main" id="{7C4AA343-74D8-4B20-9CD6-12B52C989962}"/>
                      </a:ext>
                    </a:extLst>
                  </p14:cNvPr>
                  <p14:cNvContentPartPr/>
                  <p14:nvPr/>
                </p14:nvContentPartPr>
                <p14:xfrm>
                  <a:off x="4125134" y="1847573"/>
                  <a:ext cx="122400" cy="4320"/>
                </p14:xfrm>
              </p:contentPart>
            </mc:Choice>
            <mc:Fallback>
              <p:pic>
                <p:nvPicPr>
                  <p:cNvPr id="205" name="Ink 204">
                    <a:extLst>
                      <a:ext uri="{FF2B5EF4-FFF2-40B4-BE49-F238E27FC236}">
                        <a16:creationId xmlns:a16="http://schemas.microsoft.com/office/drawing/2014/main" id="{7C4AA343-74D8-4B20-9CD6-12B52C989962}"/>
                      </a:ext>
                    </a:extLst>
                  </p:cNvPr>
                  <p:cNvPicPr/>
                  <p:nvPr/>
                </p:nvPicPr>
                <p:blipFill>
                  <a:blip r:embed="rId43"/>
                  <a:stretch>
                    <a:fillRect/>
                  </a:stretch>
                </p:blipFill>
                <p:spPr>
                  <a:xfrm>
                    <a:off x="4105767" y="1829573"/>
                    <a:ext cx="160359" cy="3960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206" name="Ink 205">
                    <a:extLst>
                      <a:ext uri="{FF2B5EF4-FFF2-40B4-BE49-F238E27FC236}">
                        <a16:creationId xmlns:a16="http://schemas.microsoft.com/office/drawing/2014/main" id="{3360D089-2A50-4B61-8DB3-5E2D2F85E0B4}"/>
                      </a:ext>
                    </a:extLst>
                  </p14:cNvPr>
                  <p14:cNvContentPartPr/>
                  <p14:nvPr/>
                </p14:nvContentPartPr>
                <p14:xfrm>
                  <a:off x="4287494" y="1763693"/>
                  <a:ext cx="36000" cy="165960"/>
                </p14:xfrm>
              </p:contentPart>
            </mc:Choice>
            <mc:Fallback>
              <p:pic>
                <p:nvPicPr>
                  <p:cNvPr id="206" name="Ink 205">
                    <a:extLst>
                      <a:ext uri="{FF2B5EF4-FFF2-40B4-BE49-F238E27FC236}">
                        <a16:creationId xmlns:a16="http://schemas.microsoft.com/office/drawing/2014/main" id="{3360D089-2A50-4B61-8DB3-5E2D2F85E0B4}"/>
                      </a:ext>
                    </a:extLst>
                  </p:cNvPr>
                  <p:cNvPicPr/>
                  <p:nvPr/>
                </p:nvPicPr>
                <p:blipFill>
                  <a:blip r:embed="rId45"/>
                  <a:stretch>
                    <a:fillRect/>
                  </a:stretch>
                </p:blipFill>
                <p:spPr>
                  <a:xfrm>
                    <a:off x="4268345" y="1744305"/>
                    <a:ext cx="73532" cy="20396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210" name="Ink 209">
                    <a:extLst>
                      <a:ext uri="{FF2B5EF4-FFF2-40B4-BE49-F238E27FC236}">
                        <a16:creationId xmlns:a16="http://schemas.microsoft.com/office/drawing/2014/main" id="{8033A5DF-8639-4F43-96CD-56A78D349EB9}"/>
                      </a:ext>
                    </a:extLst>
                  </p14:cNvPr>
                  <p14:cNvContentPartPr/>
                  <p14:nvPr/>
                </p14:nvContentPartPr>
                <p14:xfrm>
                  <a:off x="4407014" y="1815173"/>
                  <a:ext cx="126360" cy="95040"/>
                </p14:xfrm>
              </p:contentPart>
            </mc:Choice>
            <mc:Fallback>
              <p:pic>
                <p:nvPicPr>
                  <p:cNvPr id="210" name="Ink 209">
                    <a:extLst>
                      <a:ext uri="{FF2B5EF4-FFF2-40B4-BE49-F238E27FC236}">
                        <a16:creationId xmlns:a16="http://schemas.microsoft.com/office/drawing/2014/main" id="{8033A5DF-8639-4F43-96CD-56A78D349EB9}"/>
                      </a:ext>
                    </a:extLst>
                  </p:cNvPr>
                  <p:cNvPicPr/>
                  <p:nvPr/>
                </p:nvPicPr>
                <p:blipFill>
                  <a:blip r:embed="rId47"/>
                  <a:stretch>
                    <a:fillRect/>
                  </a:stretch>
                </p:blipFill>
                <p:spPr>
                  <a:xfrm>
                    <a:off x="4387634" y="1795856"/>
                    <a:ext cx="164346" cy="132901"/>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211" name="Ink 210">
                    <a:extLst>
                      <a:ext uri="{FF2B5EF4-FFF2-40B4-BE49-F238E27FC236}">
                        <a16:creationId xmlns:a16="http://schemas.microsoft.com/office/drawing/2014/main" id="{6959A325-F74D-4580-A985-2DF537CEC7BB}"/>
                      </a:ext>
                    </a:extLst>
                  </p14:cNvPr>
                  <p14:cNvContentPartPr/>
                  <p14:nvPr/>
                </p14:nvContentPartPr>
                <p14:xfrm>
                  <a:off x="4572974" y="1730573"/>
                  <a:ext cx="109440" cy="184680"/>
                </p14:xfrm>
              </p:contentPart>
            </mc:Choice>
            <mc:Fallback>
              <p:pic>
                <p:nvPicPr>
                  <p:cNvPr id="211" name="Ink 210">
                    <a:extLst>
                      <a:ext uri="{FF2B5EF4-FFF2-40B4-BE49-F238E27FC236}">
                        <a16:creationId xmlns:a16="http://schemas.microsoft.com/office/drawing/2014/main" id="{6959A325-F74D-4580-A985-2DF537CEC7BB}"/>
                      </a:ext>
                    </a:extLst>
                  </p:cNvPr>
                  <p:cNvPicPr/>
                  <p:nvPr/>
                </p:nvPicPr>
                <p:blipFill>
                  <a:blip r:embed="rId49"/>
                  <a:stretch>
                    <a:fillRect/>
                  </a:stretch>
                </p:blipFill>
                <p:spPr>
                  <a:xfrm>
                    <a:off x="4553570" y="1711174"/>
                    <a:ext cx="147472" cy="222702"/>
                  </a:xfrm>
                  <a:prstGeom prst="rect">
                    <a:avLst/>
                  </a:prstGeom>
                </p:spPr>
              </p:pic>
            </mc:Fallback>
          </mc:AlternateContent>
        </p:grpSp>
        <p:grpSp>
          <p:nvGrpSpPr>
            <p:cNvPr id="384" name="Group 383">
              <a:extLst>
                <a:ext uri="{FF2B5EF4-FFF2-40B4-BE49-F238E27FC236}">
                  <a16:creationId xmlns:a16="http://schemas.microsoft.com/office/drawing/2014/main" id="{81AD3A10-B383-4E7B-8208-79A49B051ED5}"/>
                </a:ext>
              </a:extLst>
            </p:cNvPr>
            <p:cNvGrpSpPr/>
            <p:nvPr/>
          </p:nvGrpSpPr>
          <p:grpSpPr>
            <a:xfrm>
              <a:off x="5038094" y="1674053"/>
              <a:ext cx="415440" cy="244800"/>
              <a:chOff x="5038094" y="1674053"/>
              <a:chExt cx="415440" cy="244800"/>
            </a:xfrm>
          </p:grpSpPr>
          <mc:AlternateContent xmlns:mc="http://schemas.openxmlformats.org/markup-compatibility/2006">
            <mc:Choice xmlns:p14="http://schemas.microsoft.com/office/powerpoint/2010/main" Requires="p14">
              <p:contentPart p14:bwMode="auto" r:id="rId50">
                <p14:nvContentPartPr>
                  <p14:cNvPr id="212" name="Ink 211">
                    <a:extLst>
                      <a:ext uri="{FF2B5EF4-FFF2-40B4-BE49-F238E27FC236}">
                        <a16:creationId xmlns:a16="http://schemas.microsoft.com/office/drawing/2014/main" id="{6C069B3E-A0C2-4BBD-ABCF-7AF60A0C184C}"/>
                      </a:ext>
                    </a:extLst>
                  </p14:cNvPr>
                  <p14:cNvContentPartPr/>
                  <p14:nvPr/>
                </p14:nvContentPartPr>
                <p14:xfrm>
                  <a:off x="5095694" y="1674053"/>
                  <a:ext cx="61200" cy="217800"/>
                </p14:xfrm>
              </p:contentPart>
            </mc:Choice>
            <mc:Fallback>
              <p:pic>
                <p:nvPicPr>
                  <p:cNvPr id="212" name="Ink 211">
                    <a:extLst>
                      <a:ext uri="{FF2B5EF4-FFF2-40B4-BE49-F238E27FC236}">
                        <a16:creationId xmlns:a16="http://schemas.microsoft.com/office/drawing/2014/main" id="{6C069B3E-A0C2-4BBD-ABCF-7AF60A0C184C}"/>
                      </a:ext>
                    </a:extLst>
                  </p:cNvPr>
                  <p:cNvPicPr/>
                  <p:nvPr/>
                </p:nvPicPr>
                <p:blipFill>
                  <a:blip r:embed="rId51"/>
                  <a:stretch>
                    <a:fillRect/>
                  </a:stretch>
                </p:blipFill>
                <p:spPr>
                  <a:xfrm>
                    <a:off x="5076327" y="1654607"/>
                    <a:ext cx="99159" cy="255915"/>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213" name="Ink 212">
                    <a:extLst>
                      <a:ext uri="{FF2B5EF4-FFF2-40B4-BE49-F238E27FC236}">
                        <a16:creationId xmlns:a16="http://schemas.microsoft.com/office/drawing/2014/main" id="{F8EF9749-D6D2-4879-BAD0-BCD6CA478CAB}"/>
                      </a:ext>
                    </a:extLst>
                  </p14:cNvPr>
                  <p14:cNvContentPartPr/>
                  <p14:nvPr/>
                </p14:nvContentPartPr>
                <p14:xfrm>
                  <a:off x="5038094" y="1765493"/>
                  <a:ext cx="172800" cy="41040"/>
                </p14:xfrm>
              </p:contentPart>
            </mc:Choice>
            <mc:Fallback>
              <p:pic>
                <p:nvPicPr>
                  <p:cNvPr id="213" name="Ink 212">
                    <a:extLst>
                      <a:ext uri="{FF2B5EF4-FFF2-40B4-BE49-F238E27FC236}">
                        <a16:creationId xmlns:a16="http://schemas.microsoft.com/office/drawing/2014/main" id="{F8EF9749-D6D2-4879-BAD0-BCD6CA478CAB}"/>
                      </a:ext>
                    </a:extLst>
                  </p:cNvPr>
                  <p:cNvPicPr/>
                  <p:nvPr/>
                </p:nvPicPr>
                <p:blipFill>
                  <a:blip r:embed="rId53"/>
                  <a:stretch>
                    <a:fillRect/>
                  </a:stretch>
                </p:blipFill>
                <p:spPr>
                  <a:xfrm>
                    <a:off x="5018635" y="1746135"/>
                    <a:ext cx="210941" cy="78983"/>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214" name="Ink 213">
                    <a:extLst>
                      <a:ext uri="{FF2B5EF4-FFF2-40B4-BE49-F238E27FC236}">
                        <a16:creationId xmlns:a16="http://schemas.microsoft.com/office/drawing/2014/main" id="{0AABB0D0-E78E-45B7-BAD3-6DA77159B8A1}"/>
                      </a:ext>
                    </a:extLst>
                  </p14:cNvPr>
                  <p14:cNvContentPartPr/>
                  <p14:nvPr/>
                </p14:nvContentPartPr>
                <p14:xfrm>
                  <a:off x="5220974" y="1676213"/>
                  <a:ext cx="109440" cy="223560"/>
                </p14:xfrm>
              </p:contentPart>
            </mc:Choice>
            <mc:Fallback>
              <p:pic>
                <p:nvPicPr>
                  <p:cNvPr id="214" name="Ink 213">
                    <a:extLst>
                      <a:ext uri="{FF2B5EF4-FFF2-40B4-BE49-F238E27FC236}">
                        <a16:creationId xmlns:a16="http://schemas.microsoft.com/office/drawing/2014/main" id="{0AABB0D0-E78E-45B7-BAD3-6DA77159B8A1}"/>
                      </a:ext>
                    </a:extLst>
                  </p:cNvPr>
                  <p:cNvPicPr/>
                  <p:nvPr/>
                </p:nvPicPr>
                <p:blipFill>
                  <a:blip r:embed="rId55"/>
                  <a:stretch>
                    <a:fillRect/>
                  </a:stretch>
                </p:blipFill>
                <p:spPr>
                  <a:xfrm>
                    <a:off x="5201570" y="1656807"/>
                    <a:ext cx="147472" cy="261596"/>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215" name="Ink 214">
                    <a:extLst>
                      <a:ext uri="{FF2B5EF4-FFF2-40B4-BE49-F238E27FC236}">
                        <a16:creationId xmlns:a16="http://schemas.microsoft.com/office/drawing/2014/main" id="{075A6280-18D3-402B-A513-B92770BFFC47}"/>
                      </a:ext>
                    </a:extLst>
                  </p14:cNvPr>
                  <p14:cNvContentPartPr/>
                  <p14:nvPr/>
                </p14:nvContentPartPr>
                <p14:xfrm>
                  <a:off x="5362814" y="1764053"/>
                  <a:ext cx="90720" cy="154800"/>
                </p14:xfrm>
              </p:contentPart>
            </mc:Choice>
            <mc:Fallback>
              <p:pic>
                <p:nvPicPr>
                  <p:cNvPr id="215" name="Ink 214">
                    <a:extLst>
                      <a:ext uri="{FF2B5EF4-FFF2-40B4-BE49-F238E27FC236}">
                        <a16:creationId xmlns:a16="http://schemas.microsoft.com/office/drawing/2014/main" id="{075A6280-18D3-402B-A513-B92770BFFC47}"/>
                      </a:ext>
                    </a:extLst>
                  </p:cNvPr>
                  <p:cNvPicPr/>
                  <p:nvPr/>
                </p:nvPicPr>
                <p:blipFill>
                  <a:blip r:embed="rId57"/>
                  <a:stretch>
                    <a:fillRect/>
                  </a:stretch>
                </p:blipFill>
                <p:spPr>
                  <a:xfrm>
                    <a:off x="5343429" y="1744703"/>
                    <a:ext cx="128714" cy="192726"/>
                  </a:xfrm>
                  <a:prstGeom prst="rect">
                    <a:avLst/>
                  </a:prstGeom>
                </p:spPr>
              </p:pic>
            </mc:Fallback>
          </mc:AlternateContent>
        </p:grpSp>
        <p:grpSp>
          <p:nvGrpSpPr>
            <p:cNvPr id="387" name="Group 386">
              <a:extLst>
                <a:ext uri="{FF2B5EF4-FFF2-40B4-BE49-F238E27FC236}">
                  <a16:creationId xmlns:a16="http://schemas.microsoft.com/office/drawing/2014/main" id="{CEEA2627-EB42-4D87-AFA6-FACA031D5B92}"/>
                </a:ext>
              </a:extLst>
            </p:cNvPr>
            <p:cNvGrpSpPr/>
            <p:nvPr/>
          </p:nvGrpSpPr>
          <p:grpSpPr>
            <a:xfrm>
              <a:off x="5842694" y="1678733"/>
              <a:ext cx="884880" cy="250920"/>
              <a:chOff x="5842694" y="1678733"/>
              <a:chExt cx="884880" cy="250920"/>
            </a:xfrm>
          </p:grpSpPr>
          <mc:AlternateContent xmlns:mc="http://schemas.openxmlformats.org/markup-compatibility/2006">
            <mc:Choice xmlns:p14="http://schemas.microsoft.com/office/powerpoint/2010/main" Requires="p14">
              <p:contentPart p14:bwMode="auto" r:id="rId58">
                <p14:nvContentPartPr>
                  <p14:cNvPr id="216" name="Ink 215">
                    <a:extLst>
                      <a:ext uri="{FF2B5EF4-FFF2-40B4-BE49-F238E27FC236}">
                        <a16:creationId xmlns:a16="http://schemas.microsoft.com/office/drawing/2014/main" id="{52A953B6-6CE6-4232-B8FE-340053FFC9A9}"/>
                      </a:ext>
                    </a:extLst>
                  </p14:cNvPr>
                  <p14:cNvContentPartPr/>
                  <p14:nvPr/>
                </p14:nvContentPartPr>
                <p14:xfrm>
                  <a:off x="5842694" y="1775933"/>
                  <a:ext cx="121320" cy="148320"/>
                </p14:xfrm>
              </p:contentPart>
            </mc:Choice>
            <mc:Fallback>
              <p:pic>
                <p:nvPicPr>
                  <p:cNvPr id="216" name="Ink 215">
                    <a:extLst>
                      <a:ext uri="{FF2B5EF4-FFF2-40B4-BE49-F238E27FC236}">
                        <a16:creationId xmlns:a16="http://schemas.microsoft.com/office/drawing/2014/main" id="{52A953B6-6CE6-4232-B8FE-340053FFC9A9}"/>
                      </a:ext>
                    </a:extLst>
                  </p:cNvPr>
                  <p:cNvPicPr/>
                  <p:nvPr/>
                </p:nvPicPr>
                <p:blipFill>
                  <a:blip r:embed="rId59"/>
                  <a:stretch>
                    <a:fillRect/>
                  </a:stretch>
                </p:blipFill>
                <p:spPr>
                  <a:xfrm>
                    <a:off x="5823252" y="1756519"/>
                    <a:ext cx="159427" cy="186371"/>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217" name="Ink 216">
                    <a:extLst>
                      <a:ext uri="{FF2B5EF4-FFF2-40B4-BE49-F238E27FC236}">
                        <a16:creationId xmlns:a16="http://schemas.microsoft.com/office/drawing/2014/main" id="{117889FC-7F4F-4CFB-9C5F-7B08F15F048B}"/>
                      </a:ext>
                    </a:extLst>
                  </p14:cNvPr>
                  <p14:cNvContentPartPr/>
                  <p14:nvPr/>
                </p14:nvContentPartPr>
                <p14:xfrm>
                  <a:off x="6014774" y="1813733"/>
                  <a:ext cx="99720" cy="95760"/>
                </p14:xfrm>
              </p:contentPart>
            </mc:Choice>
            <mc:Fallback>
              <p:pic>
                <p:nvPicPr>
                  <p:cNvPr id="217" name="Ink 216">
                    <a:extLst>
                      <a:ext uri="{FF2B5EF4-FFF2-40B4-BE49-F238E27FC236}">
                        <a16:creationId xmlns:a16="http://schemas.microsoft.com/office/drawing/2014/main" id="{117889FC-7F4F-4CFB-9C5F-7B08F15F048B}"/>
                      </a:ext>
                    </a:extLst>
                  </p:cNvPr>
                  <p:cNvPicPr/>
                  <p:nvPr/>
                </p:nvPicPr>
                <p:blipFill>
                  <a:blip r:embed="rId61"/>
                  <a:stretch>
                    <a:fillRect/>
                  </a:stretch>
                </p:blipFill>
                <p:spPr>
                  <a:xfrm>
                    <a:off x="5995448" y="1794427"/>
                    <a:ext cx="137598" cy="133601"/>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218" name="Ink 217">
                    <a:extLst>
                      <a:ext uri="{FF2B5EF4-FFF2-40B4-BE49-F238E27FC236}">
                        <a16:creationId xmlns:a16="http://schemas.microsoft.com/office/drawing/2014/main" id="{C28D6DB9-34D4-4149-80F9-E09320DF8F8F}"/>
                      </a:ext>
                    </a:extLst>
                  </p14:cNvPr>
                  <p14:cNvContentPartPr/>
                  <p14:nvPr/>
                </p14:nvContentPartPr>
                <p14:xfrm>
                  <a:off x="6203774" y="1825253"/>
                  <a:ext cx="15840" cy="96120"/>
                </p14:xfrm>
              </p:contentPart>
            </mc:Choice>
            <mc:Fallback>
              <p:pic>
                <p:nvPicPr>
                  <p:cNvPr id="218" name="Ink 217">
                    <a:extLst>
                      <a:ext uri="{FF2B5EF4-FFF2-40B4-BE49-F238E27FC236}">
                        <a16:creationId xmlns:a16="http://schemas.microsoft.com/office/drawing/2014/main" id="{C28D6DB9-34D4-4149-80F9-E09320DF8F8F}"/>
                      </a:ext>
                    </a:extLst>
                  </p:cNvPr>
                  <p:cNvPicPr/>
                  <p:nvPr/>
                </p:nvPicPr>
                <p:blipFill>
                  <a:blip r:embed="rId63"/>
                  <a:stretch>
                    <a:fillRect/>
                  </a:stretch>
                </p:blipFill>
                <p:spPr>
                  <a:xfrm>
                    <a:off x="6184917" y="1805874"/>
                    <a:ext cx="52800" cy="134103"/>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219" name="Ink 218">
                    <a:extLst>
                      <a:ext uri="{FF2B5EF4-FFF2-40B4-BE49-F238E27FC236}">
                        <a16:creationId xmlns:a16="http://schemas.microsoft.com/office/drawing/2014/main" id="{032A7AE8-FD17-401A-B989-17AACC31B8F5}"/>
                      </a:ext>
                    </a:extLst>
                  </p14:cNvPr>
                  <p14:cNvContentPartPr/>
                  <p14:nvPr/>
                </p14:nvContentPartPr>
                <p14:xfrm>
                  <a:off x="6194774" y="1727333"/>
                  <a:ext cx="8280" cy="22320"/>
                </p14:xfrm>
              </p:contentPart>
            </mc:Choice>
            <mc:Fallback>
              <p:pic>
                <p:nvPicPr>
                  <p:cNvPr id="219" name="Ink 218">
                    <a:extLst>
                      <a:ext uri="{FF2B5EF4-FFF2-40B4-BE49-F238E27FC236}">
                        <a16:creationId xmlns:a16="http://schemas.microsoft.com/office/drawing/2014/main" id="{032A7AE8-FD17-401A-B989-17AACC31B8F5}"/>
                      </a:ext>
                    </a:extLst>
                  </p:cNvPr>
                  <p:cNvPicPr/>
                  <p:nvPr/>
                </p:nvPicPr>
                <p:blipFill>
                  <a:blip r:embed="rId65"/>
                  <a:stretch>
                    <a:fillRect/>
                  </a:stretch>
                </p:blipFill>
                <p:spPr>
                  <a:xfrm>
                    <a:off x="6175956" y="1708092"/>
                    <a:ext cx="45164" cy="60033"/>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220" name="Ink 219">
                    <a:extLst>
                      <a:ext uri="{FF2B5EF4-FFF2-40B4-BE49-F238E27FC236}">
                        <a16:creationId xmlns:a16="http://schemas.microsoft.com/office/drawing/2014/main" id="{77E6F98F-0D76-4479-B57D-3219C876BD11}"/>
                      </a:ext>
                    </a:extLst>
                  </p14:cNvPr>
                  <p14:cNvContentPartPr/>
                  <p14:nvPr/>
                </p14:nvContentPartPr>
                <p14:xfrm>
                  <a:off x="6307454" y="1678733"/>
                  <a:ext cx="132120" cy="250920"/>
                </p14:xfrm>
              </p:contentPart>
            </mc:Choice>
            <mc:Fallback>
              <p:pic>
                <p:nvPicPr>
                  <p:cNvPr id="220" name="Ink 219">
                    <a:extLst>
                      <a:ext uri="{FF2B5EF4-FFF2-40B4-BE49-F238E27FC236}">
                        <a16:creationId xmlns:a16="http://schemas.microsoft.com/office/drawing/2014/main" id="{77E6F98F-0D76-4479-B57D-3219C876BD11}"/>
                      </a:ext>
                    </a:extLst>
                  </p:cNvPr>
                  <p:cNvPicPr/>
                  <p:nvPr/>
                </p:nvPicPr>
                <p:blipFill>
                  <a:blip r:embed="rId67"/>
                  <a:stretch>
                    <a:fillRect/>
                  </a:stretch>
                </p:blipFill>
                <p:spPr>
                  <a:xfrm>
                    <a:off x="6288025" y="1659312"/>
                    <a:ext cx="170202" cy="288985"/>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221" name="Ink 220">
                    <a:extLst>
                      <a:ext uri="{FF2B5EF4-FFF2-40B4-BE49-F238E27FC236}">
                        <a16:creationId xmlns:a16="http://schemas.microsoft.com/office/drawing/2014/main" id="{A24DAC40-FC82-4D4B-8CE4-4ED5BCBD2D80}"/>
                      </a:ext>
                    </a:extLst>
                  </p14:cNvPr>
                  <p14:cNvContentPartPr/>
                  <p14:nvPr/>
                </p14:nvContentPartPr>
                <p14:xfrm>
                  <a:off x="6464774" y="1782053"/>
                  <a:ext cx="115920" cy="122760"/>
                </p14:xfrm>
              </p:contentPart>
            </mc:Choice>
            <mc:Fallback>
              <p:pic>
                <p:nvPicPr>
                  <p:cNvPr id="221" name="Ink 220">
                    <a:extLst>
                      <a:ext uri="{FF2B5EF4-FFF2-40B4-BE49-F238E27FC236}">
                        <a16:creationId xmlns:a16="http://schemas.microsoft.com/office/drawing/2014/main" id="{A24DAC40-FC82-4D4B-8CE4-4ED5BCBD2D80}"/>
                      </a:ext>
                    </a:extLst>
                  </p:cNvPr>
                  <p:cNvPicPr/>
                  <p:nvPr/>
                </p:nvPicPr>
                <p:blipFill>
                  <a:blip r:embed="rId69"/>
                  <a:stretch>
                    <a:fillRect/>
                  </a:stretch>
                </p:blipFill>
                <p:spPr>
                  <a:xfrm>
                    <a:off x="6445324" y="1762629"/>
                    <a:ext cx="154041" cy="160831"/>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222" name="Ink 221">
                    <a:extLst>
                      <a:ext uri="{FF2B5EF4-FFF2-40B4-BE49-F238E27FC236}">
                        <a16:creationId xmlns:a16="http://schemas.microsoft.com/office/drawing/2014/main" id="{A6EDAB20-649C-45F3-8512-78AFB6C09796}"/>
                      </a:ext>
                    </a:extLst>
                  </p14:cNvPr>
                  <p14:cNvContentPartPr/>
                  <p14:nvPr/>
                </p14:nvContentPartPr>
                <p14:xfrm>
                  <a:off x="6648014" y="1796453"/>
                  <a:ext cx="79560" cy="112680"/>
                </p14:xfrm>
              </p:contentPart>
            </mc:Choice>
            <mc:Fallback>
              <p:pic>
                <p:nvPicPr>
                  <p:cNvPr id="222" name="Ink 221">
                    <a:extLst>
                      <a:ext uri="{FF2B5EF4-FFF2-40B4-BE49-F238E27FC236}">
                        <a16:creationId xmlns:a16="http://schemas.microsoft.com/office/drawing/2014/main" id="{A6EDAB20-649C-45F3-8512-78AFB6C09796}"/>
                      </a:ext>
                    </a:extLst>
                  </p:cNvPr>
                  <p:cNvPicPr/>
                  <p:nvPr/>
                </p:nvPicPr>
                <p:blipFill>
                  <a:blip r:embed="rId71"/>
                  <a:stretch>
                    <a:fillRect/>
                  </a:stretch>
                </p:blipFill>
                <p:spPr>
                  <a:xfrm>
                    <a:off x="6628703" y="1777025"/>
                    <a:ext cx="117409" cy="150758"/>
                  </a:xfrm>
                  <a:prstGeom prst="rect">
                    <a:avLst/>
                  </a:prstGeom>
                </p:spPr>
              </p:pic>
            </mc:Fallback>
          </mc:AlternateContent>
        </p:grpSp>
        <mc:AlternateContent xmlns:mc="http://schemas.openxmlformats.org/markup-compatibility/2006">
          <mc:Choice xmlns:p14="http://schemas.microsoft.com/office/powerpoint/2010/main" Requires="p14">
            <p:contentPart p14:bwMode="auto" r:id="rId72">
              <p14:nvContentPartPr>
                <p14:cNvPr id="388" name="Ink 387">
                  <a:extLst>
                    <a:ext uri="{FF2B5EF4-FFF2-40B4-BE49-F238E27FC236}">
                      <a16:creationId xmlns:a16="http://schemas.microsoft.com/office/drawing/2014/main" id="{06FC0041-22EC-4F9E-8BDE-1449A39ECF4E}"/>
                    </a:ext>
                  </a:extLst>
                </p14:cNvPr>
                <p14:cNvContentPartPr/>
                <p14:nvPr/>
              </p14:nvContentPartPr>
              <p14:xfrm>
                <a:off x="6772574" y="1813733"/>
                <a:ext cx="111240" cy="313200"/>
              </p14:xfrm>
            </p:contentPart>
          </mc:Choice>
          <mc:Fallback>
            <p:pic>
              <p:nvPicPr>
                <p:cNvPr id="388" name="Ink 387">
                  <a:extLst>
                    <a:ext uri="{FF2B5EF4-FFF2-40B4-BE49-F238E27FC236}">
                      <a16:creationId xmlns:a16="http://schemas.microsoft.com/office/drawing/2014/main" id="{06FC0041-22EC-4F9E-8BDE-1449A39ECF4E}"/>
                    </a:ext>
                  </a:extLst>
                </p:cNvPr>
                <p:cNvPicPr/>
                <p:nvPr/>
              </p:nvPicPr>
              <p:blipFill>
                <a:blip r:embed="rId73"/>
                <a:stretch>
                  <a:fillRect/>
                </a:stretch>
              </p:blipFill>
              <p:spPr>
                <a:xfrm>
                  <a:off x="6753261" y="1794304"/>
                  <a:ext cx="149093" cy="351281"/>
                </a:xfrm>
                <a:prstGeom prst="rect">
                  <a:avLst/>
                </a:prstGeom>
              </p:spPr>
            </p:pic>
          </mc:Fallback>
        </mc:AlternateContent>
        <p:grpSp>
          <p:nvGrpSpPr>
            <p:cNvPr id="392" name="Group 391">
              <a:extLst>
                <a:ext uri="{FF2B5EF4-FFF2-40B4-BE49-F238E27FC236}">
                  <a16:creationId xmlns:a16="http://schemas.microsoft.com/office/drawing/2014/main" id="{535BEA12-0D57-44DF-97F6-2663341B9C0D}"/>
                </a:ext>
              </a:extLst>
            </p:cNvPr>
            <p:cNvGrpSpPr/>
            <p:nvPr/>
          </p:nvGrpSpPr>
          <p:grpSpPr>
            <a:xfrm>
              <a:off x="7235174" y="1662173"/>
              <a:ext cx="440280" cy="264240"/>
              <a:chOff x="7235174" y="1662173"/>
              <a:chExt cx="440280" cy="264240"/>
            </a:xfrm>
          </p:grpSpPr>
          <mc:AlternateContent xmlns:mc="http://schemas.openxmlformats.org/markup-compatibility/2006">
            <mc:Choice xmlns:p14="http://schemas.microsoft.com/office/powerpoint/2010/main" Requires="p14">
              <p:contentPart p14:bwMode="auto" r:id="rId74">
                <p14:nvContentPartPr>
                  <p14:cNvPr id="389" name="Ink 388">
                    <a:extLst>
                      <a:ext uri="{FF2B5EF4-FFF2-40B4-BE49-F238E27FC236}">
                        <a16:creationId xmlns:a16="http://schemas.microsoft.com/office/drawing/2014/main" id="{FDA43AD6-26F8-4E85-AB3A-74C8D547CA6F}"/>
                      </a:ext>
                    </a:extLst>
                  </p14:cNvPr>
                  <p14:cNvContentPartPr/>
                  <p14:nvPr/>
                </p14:nvContentPartPr>
                <p14:xfrm>
                  <a:off x="7339934" y="1662173"/>
                  <a:ext cx="84960" cy="248040"/>
                </p14:xfrm>
              </p:contentPart>
            </mc:Choice>
            <mc:Fallback>
              <p:pic>
                <p:nvPicPr>
                  <p:cNvPr id="389" name="Ink 388">
                    <a:extLst>
                      <a:ext uri="{FF2B5EF4-FFF2-40B4-BE49-F238E27FC236}">
                        <a16:creationId xmlns:a16="http://schemas.microsoft.com/office/drawing/2014/main" id="{FDA43AD6-26F8-4E85-AB3A-74C8D547CA6F}"/>
                      </a:ext>
                    </a:extLst>
                  </p:cNvPr>
                  <p:cNvPicPr/>
                  <p:nvPr/>
                </p:nvPicPr>
                <p:blipFill>
                  <a:blip r:embed="rId75"/>
                  <a:stretch>
                    <a:fillRect/>
                  </a:stretch>
                </p:blipFill>
                <p:spPr>
                  <a:xfrm>
                    <a:off x="7320625" y="1642795"/>
                    <a:ext cx="122806" cy="286021"/>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390" name="Ink 389">
                    <a:extLst>
                      <a:ext uri="{FF2B5EF4-FFF2-40B4-BE49-F238E27FC236}">
                        <a16:creationId xmlns:a16="http://schemas.microsoft.com/office/drawing/2014/main" id="{C177B470-1423-4D3F-A66F-077A65750740}"/>
                      </a:ext>
                    </a:extLst>
                  </p14:cNvPr>
                  <p14:cNvContentPartPr/>
                  <p14:nvPr/>
                </p14:nvContentPartPr>
                <p14:xfrm>
                  <a:off x="7235174" y="1789253"/>
                  <a:ext cx="301680" cy="104040"/>
                </p14:xfrm>
              </p:contentPart>
            </mc:Choice>
            <mc:Fallback>
              <p:pic>
                <p:nvPicPr>
                  <p:cNvPr id="390" name="Ink 389">
                    <a:extLst>
                      <a:ext uri="{FF2B5EF4-FFF2-40B4-BE49-F238E27FC236}">
                        <a16:creationId xmlns:a16="http://schemas.microsoft.com/office/drawing/2014/main" id="{C177B470-1423-4D3F-A66F-077A65750740}"/>
                      </a:ext>
                    </a:extLst>
                  </p:cNvPr>
                  <p:cNvPicPr/>
                  <p:nvPr/>
                </p:nvPicPr>
                <p:blipFill>
                  <a:blip r:embed="rId77"/>
                  <a:stretch>
                    <a:fillRect/>
                  </a:stretch>
                </p:blipFill>
                <p:spPr>
                  <a:xfrm>
                    <a:off x="7215786" y="1769843"/>
                    <a:ext cx="339681" cy="142084"/>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391" name="Ink 390">
                    <a:extLst>
                      <a:ext uri="{FF2B5EF4-FFF2-40B4-BE49-F238E27FC236}">
                        <a16:creationId xmlns:a16="http://schemas.microsoft.com/office/drawing/2014/main" id="{41A92650-B6B1-48AC-9E4E-6C3353ADD67D}"/>
                      </a:ext>
                    </a:extLst>
                  </p14:cNvPr>
                  <p14:cNvContentPartPr/>
                  <p14:nvPr/>
                </p14:nvContentPartPr>
                <p14:xfrm>
                  <a:off x="7600934" y="1799333"/>
                  <a:ext cx="74520" cy="127080"/>
                </p14:xfrm>
              </p:contentPart>
            </mc:Choice>
            <mc:Fallback>
              <p:pic>
                <p:nvPicPr>
                  <p:cNvPr id="391" name="Ink 390">
                    <a:extLst>
                      <a:ext uri="{FF2B5EF4-FFF2-40B4-BE49-F238E27FC236}">
                        <a16:creationId xmlns:a16="http://schemas.microsoft.com/office/drawing/2014/main" id="{41A92650-B6B1-48AC-9E4E-6C3353ADD67D}"/>
                      </a:ext>
                    </a:extLst>
                  </p:cNvPr>
                  <p:cNvPicPr/>
                  <p:nvPr/>
                </p:nvPicPr>
                <p:blipFill>
                  <a:blip r:embed="rId79"/>
                  <a:stretch>
                    <a:fillRect/>
                  </a:stretch>
                </p:blipFill>
                <p:spPr>
                  <a:xfrm>
                    <a:off x="7581528" y="1779961"/>
                    <a:ext cx="112556" cy="165049"/>
                  </a:xfrm>
                  <a:prstGeom prst="rect">
                    <a:avLst/>
                  </a:prstGeom>
                </p:spPr>
              </p:pic>
            </mc:Fallback>
          </mc:AlternateContent>
        </p:grpSp>
        <mc:AlternateContent xmlns:mc="http://schemas.openxmlformats.org/markup-compatibility/2006">
          <mc:Choice xmlns:p14="http://schemas.microsoft.com/office/powerpoint/2010/main" Requires="p14">
            <p:contentPart p14:bwMode="auto" r:id="rId80">
              <p14:nvContentPartPr>
                <p14:cNvPr id="398" name="Ink 397">
                  <a:extLst>
                    <a:ext uri="{FF2B5EF4-FFF2-40B4-BE49-F238E27FC236}">
                      <a16:creationId xmlns:a16="http://schemas.microsoft.com/office/drawing/2014/main" id="{21CBA09C-5C7C-4E2B-AFDA-0E680586F998}"/>
                    </a:ext>
                  </a:extLst>
                </p14:cNvPr>
                <p14:cNvContentPartPr/>
                <p14:nvPr/>
              </p14:nvContentPartPr>
              <p14:xfrm>
                <a:off x="4645334" y="2795591"/>
                <a:ext cx="66600" cy="262800"/>
              </p14:xfrm>
            </p:contentPart>
          </mc:Choice>
          <mc:Fallback>
            <p:pic>
              <p:nvPicPr>
                <p:cNvPr id="398" name="Ink 397">
                  <a:extLst>
                    <a:ext uri="{FF2B5EF4-FFF2-40B4-BE49-F238E27FC236}">
                      <a16:creationId xmlns:a16="http://schemas.microsoft.com/office/drawing/2014/main" id="{21CBA09C-5C7C-4E2B-AFDA-0E680586F998}"/>
                    </a:ext>
                  </a:extLst>
                </p:cNvPr>
                <p:cNvPicPr/>
                <p:nvPr/>
              </p:nvPicPr>
              <p:blipFill>
                <a:blip r:embed="rId81"/>
                <a:stretch>
                  <a:fillRect/>
                </a:stretch>
              </p:blipFill>
              <p:spPr>
                <a:xfrm>
                  <a:off x="4625974" y="2776153"/>
                  <a:ext cx="104547" cy="300898"/>
                </a:xfrm>
                <a:prstGeom prst="rect">
                  <a:avLst/>
                </a:prstGeom>
              </p:spPr>
            </p:pic>
          </mc:Fallback>
        </mc:AlternateContent>
        <p:grpSp>
          <p:nvGrpSpPr>
            <p:cNvPr id="407" name="Group 406">
              <a:extLst>
                <a:ext uri="{FF2B5EF4-FFF2-40B4-BE49-F238E27FC236}">
                  <a16:creationId xmlns:a16="http://schemas.microsoft.com/office/drawing/2014/main" id="{7FB96F2D-C54C-421F-940E-AEFB5EBB996C}"/>
                </a:ext>
              </a:extLst>
            </p:cNvPr>
            <p:cNvGrpSpPr/>
            <p:nvPr/>
          </p:nvGrpSpPr>
          <p:grpSpPr>
            <a:xfrm>
              <a:off x="4897694" y="2907911"/>
              <a:ext cx="141120" cy="55800"/>
              <a:chOff x="4897694" y="2907911"/>
              <a:chExt cx="141120" cy="55800"/>
            </a:xfrm>
          </p:grpSpPr>
          <mc:AlternateContent xmlns:mc="http://schemas.openxmlformats.org/markup-compatibility/2006">
            <mc:Choice xmlns:p14="http://schemas.microsoft.com/office/powerpoint/2010/main" Requires="p14">
              <p:contentPart p14:bwMode="auto" r:id="rId82">
                <p14:nvContentPartPr>
                  <p14:cNvPr id="399" name="Ink 398">
                    <a:extLst>
                      <a:ext uri="{FF2B5EF4-FFF2-40B4-BE49-F238E27FC236}">
                        <a16:creationId xmlns:a16="http://schemas.microsoft.com/office/drawing/2014/main" id="{CDF62D91-D04A-40EF-9ADD-E94760D05237}"/>
                      </a:ext>
                    </a:extLst>
                  </p14:cNvPr>
                  <p14:cNvContentPartPr/>
                  <p14:nvPr/>
                </p14:nvContentPartPr>
                <p14:xfrm>
                  <a:off x="4920734" y="2907911"/>
                  <a:ext cx="77760" cy="9000"/>
                </p14:xfrm>
              </p:contentPart>
            </mc:Choice>
            <mc:Fallback>
              <p:pic>
                <p:nvPicPr>
                  <p:cNvPr id="399" name="Ink 398">
                    <a:extLst>
                      <a:ext uri="{FF2B5EF4-FFF2-40B4-BE49-F238E27FC236}">
                        <a16:creationId xmlns:a16="http://schemas.microsoft.com/office/drawing/2014/main" id="{CDF62D91-D04A-40EF-9ADD-E94760D05237}"/>
                      </a:ext>
                    </a:extLst>
                  </p:cNvPr>
                  <p:cNvPicPr/>
                  <p:nvPr/>
                </p:nvPicPr>
                <p:blipFill>
                  <a:blip r:embed="rId83"/>
                  <a:stretch>
                    <a:fillRect/>
                  </a:stretch>
                </p:blipFill>
                <p:spPr>
                  <a:xfrm>
                    <a:off x="4901294" y="2889161"/>
                    <a:ext cx="115862" cy="45750"/>
                  </a:xfrm>
                  <a:prstGeom prst="rect">
                    <a:avLst/>
                  </a:prstGeom>
                </p:spPr>
              </p:pic>
            </mc:Fallback>
          </mc:AlternateContent>
          <mc:AlternateContent xmlns:mc="http://schemas.openxmlformats.org/markup-compatibility/2006">
            <mc:Choice xmlns:p14="http://schemas.microsoft.com/office/powerpoint/2010/main" Requires="p14">
              <p:contentPart p14:bwMode="auto" r:id="rId84">
                <p14:nvContentPartPr>
                  <p14:cNvPr id="400" name="Ink 399">
                    <a:extLst>
                      <a:ext uri="{FF2B5EF4-FFF2-40B4-BE49-F238E27FC236}">
                        <a16:creationId xmlns:a16="http://schemas.microsoft.com/office/drawing/2014/main" id="{7920D73D-CD4C-44B0-9B81-E6D692A75E4B}"/>
                      </a:ext>
                    </a:extLst>
                  </p14:cNvPr>
                  <p14:cNvContentPartPr/>
                  <p14:nvPr/>
                </p14:nvContentPartPr>
                <p14:xfrm>
                  <a:off x="4897694" y="2952551"/>
                  <a:ext cx="141120" cy="11160"/>
                </p14:xfrm>
              </p:contentPart>
            </mc:Choice>
            <mc:Fallback>
              <p:pic>
                <p:nvPicPr>
                  <p:cNvPr id="400" name="Ink 399">
                    <a:extLst>
                      <a:ext uri="{FF2B5EF4-FFF2-40B4-BE49-F238E27FC236}">
                        <a16:creationId xmlns:a16="http://schemas.microsoft.com/office/drawing/2014/main" id="{7920D73D-CD4C-44B0-9B81-E6D692A75E4B}"/>
                      </a:ext>
                    </a:extLst>
                  </p:cNvPr>
                  <p:cNvPicPr/>
                  <p:nvPr/>
                </p:nvPicPr>
                <p:blipFill>
                  <a:blip r:embed="rId85"/>
                  <a:stretch>
                    <a:fillRect/>
                  </a:stretch>
                </p:blipFill>
                <p:spPr>
                  <a:xfrm>
                    <a:off x="4878309" y="2933951"/>
                    <a:ext cx="179114" cy="47616"/>
                  </a:xfrm>
                  <a:prstGeom prst="rect">
                    <a:avLst/>
                  </a:prstGeom>
                </p:spPr>
              </p:pic>
            </mc:Fallback>
          </mc:AlternateContent>
        </p:grpSp>
        <mc:AlternateContent xmlns:mc="http://schemas.openxmlformats.org/markup-compatibility/2006">
          <mc:Choice xmlns:p14="http://schemas.microsoft.com/office/powerpoint/2010/main" Requires="p14">
            <p:contentPart p14:bwMode="auto" r:id="rId86">
              <p14:nvContentPartPr>
                <p14:cNvPr id="421" name="Ink 420">
                  <a:extLst>
                    <a:ext uri="{FF2B5EF4-FFF2-40B4-BE49-F238E27FC236}">
                      <a16:creationId xmlns:a16="http://schemas.microsoft.com/office/drawing/2014/main" id="{7A7889C3-54DF-4FC3-930E-CEC7BC851827}"/>
                    </a:ext>
                  </a:extLst>
                </p14:cNvPr>
                <p14:cNvContentPartPr/>
                <p14:nvPr/>
              </p14:nvContentPartPr>
              <p14:xfrm>
                <a:off x="5817283" y="2893016"/>
                <a:ext cx="182160" cy="21600"/>
              </p14:xfrm>
            </p:contentPart>
          </mc:Choice>
          <mc:Fallback>
            <p:pic>
              <p:nvPicPr>
                <p:cNvPr id="421" name="Ink 420">
                  <a:extLst>
                    <a:ext uri="{FF2B5EF4-FFF2-40B4-BE49-F238E27FC236}">
                      <a16:creationId xmlns:a16="http://schemas.microsoft.com/office/drawing/2014/main" id="{7A7889C3-54DF-4FC3-930E-CEC7BC851827}"/>
                    </a:ext>
                  </a:extLst>
                </p:cNvPr>
                <p:cNvPicPr/>
                <p:nvPr/>
              </p:nvPicPr>
              <p:blipFill>
                <a:blip r:embed="rId87"/>
                <a:stretch>
                  <a:fillRect/>
                </a:stretch>
              </p:blipFill>
              <p:spPr>
                <a:xfrm>
                  <a:off x="5797904" y="2873730"/>
                  <a:ext cx="220142" cy="59400"/>
                </a:xfrm>
                <a:prstGeom prst="rect">
                  <a:avLst/>
                </a:prstGeom>
              </p:spPr>
            </p:pic>
          </mc:Fallback>
        </mc:AlternateContent>
        <mc:AlternateContent xmlns:mc="http://schemas.openxmlformats.org/markup-compatibility/2006">
          <mc:Choice xmlns:p14="http://schemas.microsoft.com/office/powerpoint/2010/main" Requires="p14">
            <p:contentPart p14:bwMode="auto" r:id="rId88">
              <p14:nvContentPartPr>
                <p14:cNvPr id="422" name="Ink 421">
                  <a:extLst>
                    <a:ext uri="{FF2B5EF4-FFF2-40B4-BE49-F238E27FC236}">
                      <a16:creationId xmlns:a16="http://schemas.microsoft.com/office/drawing/2014/main" id="{C7DE22FA-5A3E-46A9-B802-38D9BB89D605}"/>
                    </a:ext>
                  </a:extLst>
                </p14:cNvPr>
                <p14:cNvContentPartPr/>
                <p14:nvPr/>
              </p14:nvContentPartPr>
              <p14:xfrm>
                <a:off x="5644483" y="3132776"/>
                <a:ext cx="1873800" cy="57600"/>
              </p14:xfrm>
            </p:contentPart>
          </mc:Choice>
          <mc:Fallback>
            <p:pic>
              <p:nvPicPr>
                <p:cNvPr id="422" name="Ink 421">
                  <a:extLst>
                    <a:ext uri="{FF2B5EF4-FFF2-40B4-BE49-F238E27FC236}">
                      <a16:creationId xmlns:a16="http://schemas.microsoft.com/office/drawing/2014/main" id="{C7DE22FA-5A3E-46A9-B802-38D9BB89D605}"/>
                    </a:ext>
                  </a:extLst>
                </p:cNvPr>
                <p:cNvPicPr/>
                <p:nvPr/>
              </p:nvPicPr>
              <p:blipFill>
                <a:blip r:embed="rId89"/>
                <a:stretch>
                  <a:fillRect/>
                </a:stretch>
              </p:blipFill>
              <p:spPr>
                <a:xfrm>
                  <a:off x="5625045" y="3113576"/>
                  <a:ext cx="1911898" cy="95232"/>
                </a:xfrm>
                <a:prstGeom prst="rect">
                  <a:avLst/>
                </a:prstGeom>
              </p:spPr>
            </p:pic>
          </mc:Fallback>
        </mc:AlternateContent>
        <mc:AlternateContent xmlns:mc="http://schemas.openxmlformats.org/markup-compatibility/2006">
          <mc:Choice xmlns:p14="http://schemas.microsoft.com/office/powerpoint/2010/main" Requires="p14">
            <p:contentPart p14:bwMode="auto" r:id="rId90">
              <p14:nvContentPartPr>
                <p14:cNvPr id="424" name="Ink 423">
                  <a:extLst>
                    <a:ext uri="{FF2B5EF4-FFF2-40B4-BE49-F238E27FC236}">
                      <a16:creationId xmlns:a16="http://schemas.microsoft.com/office/drawing/2014/main" id="{8C3C83AB-14F8-4D83-A22B-90CBC2F09BB0}"/>
                    </a:ext>
                  </a:extLst>
                </p14:cNvPr>
                <p14:cNvContentPartPr/>
                <p14:nvPr/>
              </p14:nvContentPartPr>
              <p14:xfrm>
                <a:off x="3543523" y="3174176"/>
                <a:ext cx="1376280" cy="50400"/>
              </p14:xfrm>
            </p:contentPart>
          </mc:Choice>
          <mc:Fallback>
            <p:pic>
              <p:nvPicPr>
                <p:cNvPr id="424" name="Ink 423">
                  <a:extLst>
                    <a:ext uri="{FF2B5EF4-FFF2-40B4-BE49-F238E27FC236}">
                      <a16:creationId xmlns:a16="http://schemas.microsoft.com/office/drawing/2014/main" id="{8C3C83AB-14F8-4D83-A22B-90CBC2F09BB0}"/>
                    </a:ext>
                  </a:extLst>
                </p:cNvPr>
                <p:cNvPicPr/>
                <p:nvPr/>
              </p:nvPicPr>
              <p:blipFill>
                <a:blip r:embed="rId91"/>
                <a:stretch>
                  <a:fillRect/>
                </a:stretch>
              </p:blipFill>
              <p:spPr>
                <a:xfrm>
                  <a:off x="3524084" y="3154791"/>
                  <a:ext cx="1414380" cy="88394"/>
                </a:xfrm>
                <a:prstGeom prst="rect">
                  <a:avLst/>
                </a:prstGeom>
              </p:spPr>
            </p:pic>
          </mc:Fallback>
        </mc:AlternateContent>
        <p:grpSp>
          <p:nvGrpSpPr>
            <p:cNvPr id="427" name="Group 426">
              <a:extLst>
                <a:ext uri="{FF2B5EF4-FFF2-40B4-BE49-F238E27FC236}">
                  <a16:creationId xmlns:a16="http://schemas.microsoft.com/office/drawing/2014/main" id="{DE868F18-D8C9-4473-8E79-7B56E91C5FDB}"/>
                </a:ext>
              </a:extLst>
            </p:cNvPr>
            <p:cNvGrpSpPr/>
            <p:nvPr/>
          </p:nvGrpSpPr>
          <p:grpSpPr>
            <a:xfrm>
              <a:off x="3802723" y="2817551"/>
              <a:ext cx="857880" cy="254385"/>
              <a:chOff x="3802723" y="2817551"/>
              <a:chExt cx="857880" cy="254385"/>
            </a:xfrm>
          </p:grpSpPr>
          <mc:AlternateContent xmlns:mc="http://schemas.openxmlformats.org/markup-compatibility/2006">
            <mc:Choice xmlns:p14="http://schemas.microsoft.com/office/powerpoint/2010/main" Requires="p14">
              <p:contentPart p14:bwMode="auto" r:id="rId92">
                <p14:nvContentPartPr>
                  <p14:cNvPr id="393" name="Ink 392">
                    <a:extLst>
                      <a:ext uri="{FF2B5EF4-FFF2-40B4-BE49-F238E27FC236}">
                        <a16:creationId xmlns:a16="http://schemas.microsoft.com/office/drawing/2014/main" id="{E0F91E80-733B-4FFE-B99A-7D2805A7028B}"/>
                      </a:ext>
                    </a:extLst>
                  </p14:cNvPr>
                  <p14:cNvContentPartPr/>
                  <p14:nvPr/>
                </p14:nvContentPartPr>
                <p14:xfrm>
                  <a:off x="4243574" y="2817551"/>
                  <a:ext cx="95760" cy="227880"/>
                </p14:xfrm>
              </p:contentPart>
            </mc:Choice>
            <mc:Fallback>
              <p:pic>
                <p:nvPicPr>
                  <p:cNvPr id="393" name="Ink 392">
                    <a:extLst>
                      <a:ext uri="{FF2B5EF4-FFF2-40B4-BE49-F238E27FC236}">
                        <a16:creationId xmlns:a16="http://schemas.microsoft.com/office/drawing/2014/main" id="{E0F91E80-733B-4FFE-B99A-7D2805A7028B}"/>
                      </a:ext>
                    </a:extLst>
                  </p:cNvPr>
                  <p:cNvPicPr/>
                  <p:nvPr/>
                </p:nvPicPr>
                <p:blipFill>
                  <a:blip r:embed="rId93"/>
                  <a:stretch>
                    <a:fillRect/>
                  </a:stretch>
                </p:blipFill>
                <p:spPr>
                  <a:xfrm>
                    <a:off x="4224268" y="2798107"/>
                    <a:ext cx="133601" cy="265990"/>
                  </a:xfrm>
                  <a:prstGeom prst="rect">
                    <a:avLst/>
                  </a:prstGeom>
                </p:spPr>
              </p:pic>
            </mc:Fallback>
          </mc:AlternateContent>
          <mc:AlternateContent xmlns:mc="http://schemas.openxmlformats.org/markup-compatibility/2006">
            <mc:Choice xmlns:p14="http://schemas.microsoft.com/office/powerpoint/2010/main" Requires="p14">
              <p:contentPart p14:bwMode="auto" r:id="rId94">
                <p14:nvContentPartPr>
                  <p14:cNvPr id="394" name="Ink 393">
                    <a:extLst>
                      <a:ext uri="{FF2B5EF4-FFF2-40B4-BE49-F238E27FC236}">
                        <a16:creationId xmlns:a16="http://schemas.microsoft.com/office/drawing/2014/main" id="{0073487C-141B-49D7-AE9E-5A57A2C2F028}"/>
                      </a:ext>
                    </a:extLst>
                  </p14:cNvPr>
                  <p14:cNvContentPartPr/>
                  <p14:nvPr/>
                </p14:nvContentPartPr>
                <p14:xfrm>
                  <a:off x="4143134" y="2965151"/>
                  <a:ext cx="146160" cy="11160"/>
                </p14:xfrm>
              </p:contentPart>
            </mc:Choice>
            <mc:Fallback>
              <p:pic>
                <p:nvPicPr>
                  <p:cNvPr id="394" name="Ink 393">
                    <a:extLst>
                      <a:ext uri="{FF2B5EF4-FFF2-40B4-BE49-F238E27FC236}">
                        <a16:creationId xmlns:a16="http://schemas.microsoft.com/office/drawing/2014/main" id="{0073487C-141B-49D7-AE9E-5A57A2C2F028}"/>
                      </a:ext>
                    </a:extLst>
                  </p:cNvPr>
                  <p:cNvPicPr/>
                  <p:nvPr/>
                </p:nvPicPr>
                <p:blipFill>
                  <a:blip r:embed="rId95"/>
                  <a:stretch>
                    <a:fillRect/>
                  </a:stretch>
                </p:blipFill>
                <p:spPr>
                  <a:xfrm>
                    <a:off x="4123698" y="2946551"/>
                    <a:ext cx="184255" cy="47616"/>
                  </a:xfrm>
                  <a:prstGeom prst="rect">
                    <a:avLst/>
                  </a:prstGeom>
                </p:spPr>
              </p:pic>
            </mc:Fallback>
          </mc:AlternateContent>
          <mc:AlternateContent xmlns:mc="http://schemas.openxmlformats.org/markup-compatibility/2006">
            <mc:Choice xmlns:p14="http://schemas.microsoft.com/office/powerpoint/2010/main" Requires="p14">
              <p:contentPart p14:bwMode="auto" r:id="rId96">
                <p14:nvContentPartPr>
                  <p14:cNvPr id="395" name="Ink 394">
                    <a:extLst>
                      <a:ext uri="{FF2B5EF4-FFF2-40B4-BE49-F238E27FC236}">
                        <a16:creationId xmlns:a16="http://schemas.microsoft.com/office/drawing/2014/main" id="{AE0298AD-B021-4F86-824C-081BE7182571}"/>
                      </a:ext>
                    </a:extLst>
                  </p14:cNvPr>
                  <p14:cNvContentPartPr/>
                  <p14:nvPr/>
                </p14:nvContentPartPr>
                <p14:xfrm>
                  <a:off x="4368134" y="2822591"/>
                  <a:ext cx="55080" cy="218520"/>
                </p14:xfrm>
              </p:contentPart>
            </mc:Choice>
            <mc:Fallback>
              <p:pic>
                <p:nvPicPr>
                  <p:cNvPr id="395" name="Ink 394">
                    <a:extLst>
                      <a:ext uri="{FF2B5EF4-FFF2-40B4-BE49-F238E27FC236}">
                        <a16:creationId xmlns:a16="http://schemas.microsoft.com/office/drawing/2014/main" id="{AE0298AD-B021-4F86-824C-081BE7182571}"/>
                      </a:ext>
                    </a:extLst>
                  </p:cNvPr>
                  <p:cNvPicPr/>
                  <p:nvPr/>
                </p:nvPicPr>
                <p:blipFill>
                  <a:blip r:embed="rId97"/>
                  <a:stretch>
                    <a:fillRect/>
                  </a:stretch>
                </p:blipFill>
                <p:spPr>
                  <a:xfrm>
                    <a:off x="4348740" y="2803150"/>
                    <a:ext cx="93093" cy="256625"/>
                  </a:xfrm>
                  <a:prstGeom prst="rect">
                    <a:avLst/>
                  </a:prstGeom>
                </p:spPr>
              </p:pic>
            </mc:Fallback>
          </mc:AlternateContent>
          <mc:AlternateContent xmlns:mc="http://schemas.openxmlformats.org/markup-compatibility/2006">
            <mc:Choice xmlns:p14="http://schemas.microsoft.com/office/powerpoint/2010/main" Requires="p14">
              <p:contentPart p14:bwMode="auto" r:id="rId98">
                <p14:nvContentPartPr>
                  <p14:cNvPr id="396" name="Ink 395">
                    <a:extLst>
                      <a:ext uri="{FF2B5EF4-FFF2-40B4-BE49-F238E27FC236}">
                        <a16:creationId xmlns:a16="http://schemas.microsoft.com/office/drawing/2014/main" id="{86C2056B-0402-4A73-8D13-88AF2B1923AD}"/>
                      </a:ext>
                    </a:extLst>
                  </p14:cNvPr>
                  <p14:cNvContentPartPr/>
                  <p14:nvPr/>
                </p14:nvContentPartPr>
                <p14:xfrm>
                  <a:off x="4440854" y="2872631"/>
                  <a:ext cx="153360" cy="141840"/>
                </p14:xfrm>
              </p:contentPart>
            </mc:Choice>
            <mc:Fallback>
              <p:pic>
                <p:nvPicPr>
                  <p:cNvPr id="396" name="Ink 395">
                    <a:extLst>
                      <a:ext uri="{FF2B5EF4-FFF2-40B4-BE49-F238E27FC236}">
                        <a16:creationId xmlns:a16="http://schemas.microsoft.com/office/drawing/2014/main" id="{86C2056B-0402-4A73-8D13-88AF2B1923AD}"/>
                      </a:ext>
                    </a:extLst>
                  </p:cNvPr>
                  <p:cNvPicPr/>
                  <p:nvPr/>
                </p:nvPicPr>
                <p:blipFill>
                  <a:blip r:embed="rId99"/>
                  <a:stretch>
                    <a:fillRect/>
                  </a:stretch>
                </p:blipFill>
                <p:spPr>
                  <a:xfrm>
                    <a:off x="4421392" y="2853254"/>
                    <a:ext cx="191505" cy="179819"/>
                  </a:xfrm>
                  <a:prstGeom prst="rect">
                    <a:avLst/>
                  </a:prstGeom>
                </p:spPr>
              </p:pic>
            </mc:Fallback>
          </mc:AlternateContent>
          <mc:AlternateContent xmlns:mc="http://schemas.openxmlformats.org/markup-compatibility/2006">
            <mc:Choice xmlns:p14="http://schemas.microsoft.com/office/powerpoint/2010/main" Requires="p14">
              <p:contentPart p14:bwMode="auto" r:id="rId100">
                <p14:nvContentPartPr>
                  <p14:cNvPr id="423" name="Ink 422">
                    <a:extLst>
                      <a:ext uri="{FF2B5EF4-FFF2-40B4-BE49-F238E27FC236}">
                        <a16:creationId xmlns:a16="http://schemas.microsoft.com/office/drawing/2014/main" id="{C9B9487D-5E06-4D0E-9B66-011B358FEDFB}"/>
                      </a:ext>
                    </a:extLst>
                  </p14:cNvPr>
                  <p14:cNvContentPartPr/>
                  <p14:nvPr/>
                </p14:nvContentPartPr>
                <p14:xfrm>
                  <a:off x="3802723" y="3001736"/>
                  <a:ext cx="167760" cy="12600"/>
                </p14:xfrm>
              </p:contentPart>
            </mc:Choice>
            <mc:Fallback>
              <p:pic>
                <p:nvPicPr>
                  <p:cNvPr id="423" name="Ink 422">
                    <a:extLst>
                      <a:ext uri="{FF2B5EF4-FFF2-40B4-BE49-F238E27FC236}">
                        <a16:creationId xmlns:a16="http://schemas.microsoft.com/office/drawing/2014/main" id="{C9B9487D-5E06-4D0E-9B66-011B358FEDFB}"/>
                      </a:ext>
                    </a:extLst>
                  </p:cNvPr>
                  <p:cNvPicPr/>
                  <p:nvPr/>
                </p:nvPicPr>
                <p:blipFill>
                  <a:blip r:embed="rId101"/>
                  <a:stretch>
                    <a:fillRect/>
                  </a:stretch>
                </p:blipFill>
                <p:spPr>
                  <a:xfrm>
                    <a:off x="3783306" y="2983207"/>
                    <a:ext cx="205817" cy="48918"/>
                  </a:xfrm>
                  <a:prstGeom prst="rect">
                    <a:avLst/>
                  </a:prstGeom>
                </p:spPr>
              </p:pic>
            </mc:Fallback>
          </mc:AlternateContent>
          <mc:AlternateContent xmlns:mc="http://schemas.openxmlformats.org/markup-compatibility/2006">
            <mc:Choice xmlns:p14="http://schemas.microsoft.com/office/powerpoint/2010/main" Requires="p14">
              <p:contentPart p14:bwMode="auto" r:id="rId102">
                <p14:nvContentPartPr>
                  <p14:cNvPr id="425" name="Ink 424">
                    <a:extLst>
                      <a:ext uri="{FF2B5EF4-FFF2-40B4-BE49-F238E27FC236}">
                        <a16:creationId xmlns:a16="http://schemas.microsoft.com/office/drawing/2014/main" id="{4FCF6661-6A91-4FA4-AA13-C96EE3F77CD7}"/>
                      </a:ext>
                    </a:extLst>
                  </p14:cNvPr>
                  <p14:cNvContentPartPr/>
                  <p14:nvPr/>
                </p14:nvContentPartPr>
                <p14:xfrm>
                  <a:off x="4617043" y="3012536"/>
                  <a:ext cx="43560" cy="59400"/>
                </p14:xfrm>
              </p:contentPart>
            </mc:Choice>
            <mc:Fallback>
              <p:pic>
                <p:nvPicPr>
                  <p:cNvPr id="425" name="Ink 424">
                    <a:extLst>
                      <a:ext uri="{FF2B5EF4-FFF2-40B4-BE49-F238E27FC236}">
                        <a16:creationId xmlns:a16="http://schemas.microsoft.com/office/drawing/2014/main" id="{4FCF6661-6A91-4FA4-AA13-C96EE3F77CD7}"/>
                      </a:ext>
                    </a:extLst>
                  </p:cNvPr>
                  <p:cNvPicPr/>
                  <p:nvPr/>
                </p:nvPicPr>
                <p:blipFill>
                  <a:blip r:embed="rId103"/>
                  <a:stretch>
                    <a:fillRect/>
                  </a:stretch>
                </p:blipFill>
                <p:spPr>
                  <a:xfrm>
                    <a:off x="4597938" y="2993250"/>
                    <a:ext cx="81006" cy="97200"/>
                  </a:xfrm>
                  <a:prstGeom prst="rect">
                    <a:avLst/>
                  </a:prstGeom>
                </p:spPr>
              </p:pic>
            </mc:Fallback>
          </mc:AlternateContent>
          <mc:AlternateContent xmlns:mc="http://schemas.openxmlformats.org/markup-compatibility/2006">
            <mc:Choice xmlns:p14="http://schemas.microsoft.com/office/powerpoint/2010/main" Requires="p14">
              <p:contentPart p14:bwMode="auto" r:id="rId104">
                <p14:nvContentPartPr>
                  <p14:cNvPr id="426" name="Ink 425">
                    <a:extLst>
                      <a:ext uri="{FF2B5EF4-FFF2-40B4-BE49-F238E27FC236}">
                        <a16:creationId xmlns:a16="http://schemas.microsoft.com/office/drawing/2014/main" id="{510635B3-E8CD-4F4E-9AB7-6241861EF055}"/>
                      </a:ext>
                    </a:extLst>
                  </p14:cNvPr>
                  <p14:cNvContentPartPr/>
                  <p14:nvPr/>
                </p14:nvContentPartPr>
                <p14:xfrm>
                  <a:off x="4623163" y="2958536"/>
                  <a:ext cx="3960" cy="8640"/>
                </p14:xfrm>
              </p:contentPart>
            </mc:Choice>
            <mc:Fallback>
              <p:pic>
                <p:nvPicPr>
                  <p:cNvPr id="426" name="Ink 425">
                    <a:extLst>
                      <a:ext uri="{FF2B5EF4-FFF2-40B4-BE49-F238E27FC236}">
                        <a16:creationId xmlns:a16="http://schemas.microsoft.com/office/drawing/2014/main" id="{510635B3-E8CD-4F4E-9AB7-6241861EF055}"/>
                      </a:ext>
                    </a:extLst>
                  </p:cNvPr>
                  <p:cNvPicPr/>
                  <p:nvPr/>
                </p:nvPicPr>
                <p:blipFill>
                  <a:blip r:embed="rId105"/>
                  <a:stretch>
                    <a:fillRect/>
                  </a:stretch>
                </p:blipFill>
                <p:spPr>
                  <a:xfrm>
                    <a:off x="4606663" y="2940536"/>
                    <a:ext cx="36300" cy="43920"/>
                  </a:xfrm>
                  <a:prstGeom prst="rect">
                    <a:avLst/>
                  </a:prstGeom>
                </p:spPr>
              </p:pic>
            </mc:Fallback>
          </mc:AlternateContent>
        </p:grpSp>
        <p:grpSp>
          <p:nvGrpSpPr>
            <p:cNvPr id="430" name="Group 429">
              <a:extLst>
                <a:ext uri="{FF2B5EF4-FFF2-40B4-BE49-F238E27FC236}">
                  <a16:creationId xmlns:a16="http://schemas.microsoft.com/office/drawing/2014/main" id="{360EDF42-F4E6-408E-890A-82F6C7061286}"/>
                </a:ext>
              </a:extLst>
            </p:cNvPr>
            <p:cNvGrpSpPr/>
            <p:nvPr/>
          </p:nvGrpSpPr>
          <p:grpSpPr>
            <a:xfrm>
              <a:off x="6285854" y="2585486"/>
              <a:ext cx="777960" cy="478238"/>
              <a:chOff x="6285854" y="2585486"/>
              <a:chExt cx="777960" cy="478238"/>
            </a:xfrm>
          </p:grpSpPr>
          <mc:AlternateContent xmlns:mc="http://schemas.openxmlformats.org/markup-compatibility/2006">
            <mc:Choice xmlns:p14="http://schemas.microsoft.com/office/powerpoint/2010/main" Requires="p14">
              <p:contentPart p14:bwMode="auto" r:id="rId106">
                <p14:nvContentPartPr>
                  <p14:cNvPr id="401" name="Ink 400">
                    <a:extLst>
                      <a:ext uri="{FF2B5EF4-FFF2-40B4-BE49-F238E27FC236}">
                        <a16:creationId xmlns:a16="http://schemas.microsoft.com/office/drawing/2014/main" id="{C2D7B8FA-1B02-4232-96B5-ADAF88B986C7}"/>
                      </a:ext>
                    </a:extLst>
                  </p14:cNvPr>
                  <p14:cNvContentPartPr/>
                  <p14:nvPr/>
                </p14:nvContentPartPr>
                <p14:xfrm>
                  <a:off x="6285854" y="2748612"/>
                  <a:ext cx="87120" cy="266970"/>
                </p14:xfrm>
              </p:contentPart>
            </mc:Choice>
            <mc:Fallback>
              <p:pic>
                <p:nvPicPr>
                  <p:cNvPr id="401" name="Ink 400">
                    <a:extLst>
                      <a:ext uri="{FF2B5EF4-FFF2-40B4-BE49-F238E27FC236}">
                        <a16:creationId xmlns:a16="http://schemas.microsoft.com/office/drawing/2014/main" id="{C2D7B8FA-1B02-4232-96B5-ADAF88B986C7}"/>
                      </a:ext>
                    </a:extLst>
                  </p:cNvPr>
                  <p:cNvPicPr/>
                  <p:nvPr/>
                </p:nvPicPr>
                <p:blipFill>
                  <a:blip r:embed="rId107"/>
                  <a:stretch>
                    <a:fillRect/>
                  </a:stretch>
                </p:blipFill>
                <p:spPr>
                  <a:xfrm>
                    <a:off x="6266408" y="2729154"/>
                    <a:ext cx="125235" cy="305109"/>
                  </a:xfrm>
                  <a:prstGeom prst="rect">
                    <a:avLst/>
                  </a:prstGeom>
                </p:spPr>
              </p:pic>
            </mc:Fallback>
          </mc:AlternateContent>
          <mc:AlternateContent xmlns:mc="http://schemas.openxmlformats.org/markup-compatibility/2006">
            <mc:Choice xmlns:p14="http://schemas.microsoft.com/office/powerpoint/2010/main" Requires="p14">
              <p:contentPart p14:bwMode="auto" r:id="rId108">
                <p14:nvContentPartPr>
                  <p14:cNvPr id="402" name="Ink 401">
                    <a:extLst>
                      <a:ext uri="{FF2B5EF4-FFF2-40B4-BE49-F238E27FC236}">
                        <a16:creationId xmlns:a16="http://schemas.microsoft.com/office/drawing/2014/main" id="{CE42BF88-3E53-4748-ABB7-D94FA7D72652}"/>
                      </a:ext>
                    </a:extLst>
                  </p14:cNvPr>
                  <p14:cNvContentPartPr/>
                  <p14:nvPr/>
                </p14:nvContentPartPr>
                <p14:xfrm>
                  <a:off x="6387374" y="2919298"/>
                  <a:ext cx="100800" cy="8355"/>
                </p14:xfrm>
              </p:contentPart>
            </mc:Choice>
            <mc:Fallback>
              <p:pic>
                <p:nvPicPr>
                  <p:cNvPr id="402" name="Ink 401">
                    <a:extLst>
                      <a:ext uri="{FF2B5EF4-FFF2-40B4-BE49-F238E27FC236}">
                        <a16:creationId xmlns:a16="http://schemas.microsoft.com/office/drawing/2014/main" id="{CE42BF88-3E53-4748-ABB7-D94FA7D72652}"/>
                      </a:ext>
                    </a:extLst>
                  </p:cNvPr>
                  <p:cNvPicPr/>
                  <p:nvPr/>
                </p:nvPicPr>
                <p:blipFill>
                  <a:blip r:embed="rId109"/>
                  <a:stretch>
                    <a:fillRect/>
                  </a:stretch>
                </p:blipFill>
                <p:spPr>
                  <a:xfrm>
                    <a:off x="6367989" y="2900309"/>
                    <a:ext cx="138794" cy="45573"/>
                  </a:xfrm>
                  <a:prstGeom prst="rect">
                    <a:avLst/>
                  </a:prstGeom>
                </p:spPr>
              </p:pic>
            </mc:Fallback>
          </mc:AlternateContent>
          <mc:AlternateContent xmlns:mc="http://schemas.openxmlformats.org/markup-compatibility/2006">
            <mc:Choice xmlns:p14="http://schemas.microsoft.com/office/powerpoint/2010/main" Requires="p14">
              <p:contentPart p14:bwMode="auto" r:id="rId110">
                <p14:nvContentPartPr>
                  <p14:cNvPr id="403" name="Ink 402">
                    <a:extLst>
                      <a:ext uri="{FF2B5EF4-FFF2-40B4-BE49-F238E27FC236}">
                        <a16:creationId xmlns:a16="http://schemas.microsoft.com/office/drawing/2014/main" id="{0E6F214C-8BE8-4EC6-BE6E-F13EB72EDD72}"/>
                      </a:ext>
                    </a:extLst>
                  </p14:cNvPr>
                  <p14:cNvContentPartPr/>
                  <p14:nvPr/>
                </p14:nvContentPartPr>
                <p14:xfrm>
                  <a:off x="6580694" y="2846090"/>
                  <a:ext cx="80280" cy="141641"/>
                </p14:xfrm>
              </p:contentPart>
            </mc:Choice>
            <mc:Fallback>
              <p:pic>
                <p:nvPicPr>
                  <p:cNvPr id="403" name="Ink 402">
                    <a:extLst>
                      <a:ext uri="{FF2B5EF4-FFF2-40B4-BE49-F238E27FC236}">
                        <a16:creationId xmlns:a16="http://schemas.microsoft.com/office/drawing/2014/main" id="{0E6F214C-8BE8-4EC6-BE6E-F13EB72EDD72}"/>
                      </a:ext>
                    </a:extLst>
                  </p:cNvPr>
                  <p:cNvPicPr/>
                  <p:nvPr/>
                </p:nvPicPr>
                <p:blipFill>
                  <a:blip r:embed="rId111"/>
                  <a:stretch>
                    <a:fillRect/>
                  </a:stretch>
                </p:blipFill>
                <p:spPr>
                  <a:xfrm>
                    <a:off x="6561396" y="2826634"/>
                    <a:ext cx="118104" cy="179775"/>
                  </a:xfrm>
                  <a:prstGeom prst="rect">
                    <a:avLst/>
                  </a:prstGeom>
                </p:spPr>
              </p:pic>
            </mc:Fallback>
          </mc:AlternateContent>
          <mc:AlternateContent xmlns:mc="http://schemas.openxmlformats.org/markup-compatibility/2006">
            <mc:Choice xmlns:p14="http://schemas.microsoft.com/office/powerpoint/2010/main" Requires="p14">
              <p:contentPart p14:bwMode="auto" r:id="rId112">
                <p14:nvContentPartPr>
                  <p14:cNvPr id="404" name="Ink 403">
                    <a:extLst>
                      <a:ext uri="{FF2B5EF4-FFF2-40B4-BE49-F238E27FC236}">
                        <a16:creationId xmlns:a16="http://schemas.microsoft.com/office/drawing/2014/main" id="{C8D19AA3-73F6-4A70-80FD-9FE1163B524A}"/>
                      </a:ext>
                    </a:extLst>
                  </p14:cNvPr>
                  <p14:cNvContentPartPr/>
                  <p14:nvPr/>
                </p14:nvContentPartPr>
                <p14:xfrm>
                  <a:off x="6662774" y="2862800"/>
                  <a:ext cx="53280" cy="120156"/>
                </p14:xfrm>
              </p:contentPart>
            </mc:Choice>
            <mc:Fallback>
              <p:pic>
                <p:nvPicPr>
                  <p:cNvPr id="404" name="Ink 403">
                    <a:extLst>
                      <a:ext uri="{FF2B5EF4-FFF2-40B4-BE49-F238E27FC236}">
                        <a16:creationId xmlns:a16="http://schemas.microsoft.com/office/drawing/2014/main" id="{C8D19AA3-73F6-4A70-80FD-9FE1163B524A}"/>
                      </a:ext>
                    </a:extLst>
                  </p:cNvPr>
                  <p:cNvPicPr/>
                  <p:nvPr/>
                </p:nvPicPr>
                <p:blipFill>
                  <a:blip r:embed="rId113"/>
                  <a:stretch>
                    <a:fillRect/>
                  </a:stretch>
                </p:blipFill>
                <p:spPr>
                  <a:xfrm>
                    <a:off x="6643470" y="2843420"/>
                    <a:ext cx="91117" cy="158141"/>
                  </a:xfrm>
                  <a:prstGeom prst="rect">
                    <a:avLst/>
                  </a:prstGeom>
                </p:spPr>
              </p:pic>
            </mc:Fallback>
          </mc:AlternateContent>
          <mc:AlternateContent xmlns:mc="http://schemas.openxmlformats.org/markup-compatibility/2006">
            <mc:Choice xmlns:p14="http://schemas.microsoft.com/office/powerpoint/2010/main" Requires="p14">
              <p:contentPart p14:bwMode="auto" r:id="rId114">
                <p14:nvContentPartPr>
                  <p14:cNvPr id="405" name="Ink 404">
                    <a:extLst>
                      <a:ext uri="{FF2B5EF4-FFF2-40B4-BE49-F238E27FC236}">
                        <a16:creationId xmlns:a16="http://schemas.microsoft.com/office/drawing/2014/main" id="{CBE03447-0B20-49DE-A107-AA43A2D6C65E}"/>
                      </a:ext>
                    </a:extLst>
                  </p14:cNvPr>
                  <p14:cNvContentPartPr/>
                  <p14:nvPr/>
                </p14:nvContentPartPr>
                <p14:xfrm>
                  <a:off x="6754214" y="2733891"/>
                  <a:ext cx="72000" cy="329833"/>
                </p14:xfrm>
              </p:contentPart>
            </mc:Choice>
            <mc:Fallback>
              <p:pic>
                <p:nvPicPr>
                  <p:cNvPr id="405" name="Ink 404">
                    <a:extLst>
                      <a:ext uri="{FF2B5EF4-FFF2-40B4-BE49-F238E27FC236}">
                        <a16:creationId xmlns:a16="http://schemas.microsoft.com/office/drawing/2014/main" id="{CBE03447-0B20-49DE-A107-AA43A2D6C65E}"/>
                      </a:ext>
                    </a:extLst>
                  </p:cNvPr>
                  <p:cNvPicPr/>
                  <p:nvPr/>
                </p:nvPicPr>
                <p:blipFill>
                  <a:blip r:embed="rId115"/>
                  <a:stretch>
                    <a:fillRect/>
                  </a:stretch>
                </p:blipFill>
                <p:spPr>
                  <a:xfrm>
                    <a:off x="6734859" y="2714489"/>
                    <a:ext cx="109935" cy="367861"/>
                  </a:xfrm>
                  <a:prstGeom prst="rect">
                    <a:avLst/>
                  </a:prstGeom>
                </p:spPr>
              </p:pic>
            </mc:Fallback>
          </mc:AlternateContent>
          <mc:AlternateContent xmlns:mc="http://schemas.openxmlformats.org/markup-compatibility/2006">
            <mc:Choice xmlns:p14="http://schemas.microsoft.com/office/powerpoint/2010/main" Requires="p14">
              <p:contentPart p14:bwMode="auto" r:id="rId116">
                <p14:nvContentPartPr>
                  <p14:cNvPr id="408" name="Ink 407">
                    <a:extLst>
                      <a:ext uri="{FF2B5EF4-FFF2-40B4-BE49-F238E27FC236}">
                        <a16:creationId xmlns:a16="http://schemas.microsoft.com/office/drawing/2014/main" id="{13B7C2C9-E7B3-4132-98C1-3789D310EE16}"/>
                      </a:ext>
                    </a:extLst>
                  </p14:cNvPr>
                  <p14:cNvContentPartPr/>
                  <p14:nvPr/>
                </p14:nvContentPartPr>
                <p14:xfrm>
                  <a:off x="6925934" y="2585486"/>
                  <a:ext cx="17280" cy="155567"/>
                </p14:xfrm>
              </p:contentPart>
            </mc:Choice>
            <mc:Fallback>
              <p:pic>
                <p:nvPicPr>
                  <p:cNvPr id="408" name="Ink 407">
                    <a:extLst>
                      <a:ext uri="{FF2B5EF4-FFF2-40B4-BE49-F238E27FC236}">
                        <a16:creationId xmlns:a16="http://schemas.microsoft.com/office/drawing/2014/main" id="{13B7C2C9-E7B3-4132-98C1-3789D310EE16}"/>
                      </a:ext>
                    </a:extLst>
                  </p:cNvPr>
                  <p:cNvPicPr/>
                  <p:nvPr/>
                </p:nvPicPr>
                <p:blipFill>
                  <a:blip r:embed="rId117"/>
                  <a:stretch>
                    <a:fillRect/>
                  </a:stretch>
                </p:blipFill>
                <p:spPr>
                  <a:xfrm>
                    <a:off x="6907151" y="2566137"/>
                    <a:ext cx="54094" cy="193491"/>
                  </a:xfrm>
                  <a:prstGeom prst="rect">
                    <a:avLst/>
                  </a:prstGeom>
                </p:spPr>
              </p:pic>
            </mc:Fallback>
          </mc:AlternateContent>
          <mc:AlternateContent xmlns:mc="http://schemas.openxmlformats.org/markup-compatibility/2006">
            <mc:Choice xmlns:p14="http://schemas.microsoft.com/office/powerpoint/2010/main" Requires="p14">
              <p:contentPart p14:bwMode="auto" r:id="rId118">
                <p14:nvContentPartPr>
                  <p14:cNvPr id="409" name="Ink 408">
                    <a:extLst>
                      <a:ext uri="{FF2B5EF4-FFF2-40B4-BE49-F238E27FC236}">
                        <a16:creationId xmlns:a16="http://schemas.microsoft.com/office/drawing/2014/main" id="{5731BDBB-4458-4B6A-9023-AE15D516AE0F}"/>
                      </a:ext>
                    </a:extLst>
                  </p14:cNvPr>
                  <p14:cNvContentPartPr/>
                  <p14:nvPr/>
                </p14:nvContentPartPr>
                <p14:xfrm>
                  <a:off x="6933134" y="2631639"/>
                  <a:ext cx="130680" cy="109414"/>
                </p14:xfrm>
              </p:contentPart>
            </mc:Choice>
            <mc:Fallback>
              <p:pic>
                <p:nvPicPr>
                  <p:cNvPr id="409" name="Ink 408">
                    <a:extLst>
                      <a:ext uri="{FF2B5EF4-FFF2-40B4-BE49-F238E27FC236}">
                        <a16:creationId xmlns:a16="http://schemas.microsoft.com/office/drawing/2014/main" id="{5731BDBB-4458-4B6A-9023-AE15D516AE0F}"/>
                      </a:ext>
                    </a:extLst>
                  </p:cNvPr>
                  <p:cNvPicPr/>
                  <p:nvPr/>
                </p:nvPicPr>
                <p:blipFill>
                  <a:blip r:embed="rId119"/>
                  <a:stretch>
                    <a:fillRect/>
                  </a:stretch>
                </p:blipFill>
                <p:spPr>
                  <a:xfrm>
                    <a:off x="6913803" y="2612239"/>
                    <a:ext cx="168569" cy="147437"/>
                  </a:xfrm>
                  <a:prstGeom prst="rect">
                    <a:avLst/>
                  </a:prstGeom>
                </p:spPr>
              </p:pic>
            </mc:Fallback>
          </mc:AlternateContent>
          <mc:AlternateContent xmlns:mc="http://schemas.openxmlformats.org/markup-compatibility/2006">
            <mc:Choice xmlns:p14="http://schemas.microsoft.com/office/powerpoint/2010/main" Requires="p14">
              <p:contentPart p14:bwMode="auto" r:id="rId120">
                <p14:nvContentPartPr>
                  <p14:cNvPr id="428" name="Ink 427">
                    <a:extLst>
                      <a:ext uri="{FF2B5EF4-FFF2-40B4-BE49-F238E27FC236}">
                        <a16:creationId xmlns:a16="http://schemas.microsoft.com/office/drawing/2014/main" id="{3AFD74F0-07E6-40EB-9071-CBD5CBC513F4}"/>
                      </a:ext>
                    </a:extLst>
                  </p14:cNvPr>
                  <p14:cNvContentPartPr/>
                  <p14:nvPr/>
                </p14:nvContentPartPr>
                <p14:xfrm>
                  <a:off x="6727003" y="2987336"/>
                  <a:ext cx="46800" cy="48600"/>
                </p14:xfrm>
              </p:contentPart>
            </mc:Choice>
            <mc:Fallback>
              <p:pic>
                <p:nvPicPr>
                  <p:cNvPr id="428" name="Ink 427">
                    <a:extLst>
                      <a:ext uri="{FF2B5EF4-FFF2-40B4-BE49-F238E27FC236}">
                        <a16:creationId xmlns:a16="http://schemas.microsoft.com/office/drawing/2014/main" id="{3AFD74F0-07E6-40EB-9071-CBD5CBC513F4}"/>
                      </a:ext>
                    </a:extLst>
                  </p:cNvPr>
                  <p:cNvPicPr/>
                  <p:nvPr/>
                </p:nvPicPr>
                <p:blipFill>
                  <a:blip r:embed="rId121"/>
                  <a:stretch>
                    <a:fillRect/>
                  </a:stretch>
                </p:blipFill>
                <p:spPr>
                  <a:xfrm>
                    <a:off x="6707823" y="2968050"/>
                    <a:ext cx="84393" cy="86400"/>
                  </a:xfrm>
                  <a:prstGeom prst="rect">
                    <a:avLst/>
                  </a:prstGeom>
                </p:spPr>
              </p:pic>
            </mc:Fallback>
          </mc:AlternateContent>
          <mc:AlternateContent xmlns:mc="http://schemas.openxmlformats.org/markup-compatibility/2006">
            <mc:Choice xmlns:p14="http://schemas.microsoft.com/office/powerpoint/2010/main" Requires="p14">
              <p:contentPart p14:bwMode="auto" r:id="rId122">
                <p14:nvContentPartPr>
                  <p14:cNvPr id="429" name="Ink 428">
                    <a:extLst>
                      <a:ext uri="{FF2B5EF4-FFF2-40B4-BE49-F238E27FC236}">
                        <a16:creationId xmlns:a16="http://schemas.microsoft.com/office/drawing/2014/main" id="{4C59A383-BADE-4D38-96C6-C2A6C8A44A62}"/>
                      </a:ext>
                    </a:extLst>
                  </p14:cNvPr>
                  <p14:cNvContentPartPr/>
                  <p14:nvPr/>
                </p14:nvContentPartPr>
                <p14:xfrm>
                  <a:off x="6737803" y="2934056"/>
                  <a:ext cx="2520" cy="1800"/>
                </p14:xfrm>
              </p:contentPart>
            </mc:Choice>
            <mc:Fallback>
              <p:pic>
                <p:nvPicPr>
                  <p:cNvPr id="429" name="Ink 428">
                    <a:extLst>
                      <a:ext uri="{FF2B5EF4-FFF2-40B4-BE49-F238E27FC236}">
                        <a16:creationId xmlns:a16="http://schemas.microsoft.com/office/drawing/2014/main" id="{4C59A383-BADE-4D38-96C6-C2A6C8A44A62}"/>
                      </a:ext>
                    </a:extLst>
                  </p:cNvPr>
                  <p:cNvPicPr/>
                  <p:nvPr/>
                </p:nvPicPr>
                <p:blipFill>
                  <a:blip r:embed="rId17"/>
                  <a:stretch>
                    <a:fillRect/>
                  </a:stretch>
                </p:blipFill>
                <p:spPr>
                  <a:xfrm>
                    <a:off x="6722053" y="2919056"/>
                    <a:ext cx="33390" cy="31200"/>
                  </a:xfrm>
                  <a:prstGeom prst="rect">
                    <a:avLst/>
                  </a:prstGeom>
                </p:spPr>
              </p:pic>
            </mc:Fallback>
          </mc:AlternateContent>
        </p:grpSp>
        <p:grpSp>
          <p:nvGrpSpPr>
            <p:cNvPr id="478" name="Group 477">
              <a:extLst>
                <a:ext uri="{FF2B5EF4-FFF2-40B4-BE49-F238E27FC236}">
                  <a16:creationId xmlns:a16="http://schemas.microsoft.com/office/drawing/2014/main" id="{9704DF68-0D7A-4D55-AAE8-CB7CB776B44A}"/>
                </a:ext>
              </a:extLst>
            </p:cNvPr>
            <p:cNvGrpSpPr/>
            <p:nvPr/>
          </p:nvGrpSpPr>
          <p:grpSpPr>
            <a:xfrm>
              <a:off x="3419683" y="3326096"/>
              <a:ext cx="248760" cy="250200"/>
              <a:chOff x="3419683" y="3326096"/>
              <a:chExt cx="248760" cy="250200"/>
            </a:xfrm>
          </p:grpSpPr>
          <mc:AlternateContent xmlns:mc="http://schemas.openxmlformats.org/markup-compatibility/2006">
            <mc:Choice xmlns:p14="http://schemas.microsoft.com/office/powerpoint/2010/main" Requires="p14">
              <p:contentPart p14:bwMode="auto" r:id="rId123">
                <p14:nvContentPartPr>
                  <p14:cNvPr id="431" name="Ink 430">
                    <a:extLst>
                      <a:ext uri="{FF2B5EF4-FFF2-40B4-BE49-F238E27FC236}">
                        <a16:creationId xmlns:a16="http://schemas.microsoft.com/office/drawing/2014/main" id="{9967F4EE-E65F-47B2-B911-890D86C5A7DD}"/>
                      </a:ext>
                    </a:extLst>
                  </p14:cNvPr>
                  <p14:cNvContentPartPr/>
                  <p14:nvPr/>
                </p14:nvContentPartPr>
                <p14:xfrm>
                  <a:off x="3433723" y="3331496"/>
                  <a:ext cx="12240" cy="229680"/>
                </p14:xfrm>
              </p:contentPart>
            </mc:Choice>
            <mc:Fallback>
              <p:pic>
                <p:nvPicPr>
                  <p:cNvPr id="431" name="Ink 430">
                    <a:extLst>
                      <a:ext uri="{FF2B5EF4-FFF2-40B4-BE49-F238E27FC236}">
                        <a16:creationId xmlns:a16="http://schemas.microsoft.com/office/drawing/2014/main" id="{9967F4EE-E65F-47B2-B911-890D86C5A7DD}"/>
                      </a:ext>
                    </a:extLst>
                  </p:cNvPr>
                  <p:cNvPicPr/>
                  <p:nvPr/>
                </p:nvPicPr>
                <p:blipFill>
                  <a:blip r:embed="rId124"/>
                  <a:stretch>
                    <a:fillRect/>
                  </a:stretch>
                </p:blipFill>
                <p:spPr>
                  <a:xfrm>
                    <a:off x="3414598" y="3312097"/>
                    <a:ext cx="49725" cy="267701"/>
                  </a:xfrm>
                  <a:prstGeom prst="rect">
                    <a:avLst/>
                  </a:prstGeom>
                </p:spPr>
              </p:pic>
            </mc:Fallback>
          </mc:AlternateContent>
          <mc:AlternateContent xmlns:mc="http://schemas.openxmlformats.org/markup-compatibility/2006">
            <mc:Choice xmlns:p14="http://schemas.microsoft.com/office/powerpoint/2010/main" Requires="p14">
              <p:contentPart p14:bwMode="auto" r:id="rId125">
                <p14:nvContentPartPr>
                  <p14:cNvPr id="432" name="Ink 431">
                    <a:extLst>
                      <a:ext uri="{FF2B5EF4-FFF2-40B4-BE49-F238E27FC236}">
                        <a16:creationId xmlns:a16="http://schemas.microsoft.com/office/drawing/2014/main" id="{0C0E9330-039C-4C16-A877-9256F45B3155}"/>
                      </a:ext>
                    </a:extLst>
                  </p14:cNvPr>
                  <p14:cNvContentPartPr/>
                  <p14:nvPr/>
                </p14:nvContentPartPr>
                <p14:xfrm>
                  <a:off x="3419683" y="3326096"/>
                  <a:ext cx="235800" cy="27720"/>
                </p14:xfrm>
              </p:contentPart>
            </mc:Choice>
            <mc:Fallback>
              <p:pic>
                <p:nvPicPr>
                  <p:cNvPr id="432" name="Ink 431">
                    <a:extLst>
                      <a:ext uri="{FF2B5EF4-FFF2-40B4-BE49-F238E27FC236}">
                        <a16:creationId xmlns:a16="http://schemas.microsoft.com/office/drawing/2014/main" id="{0C0E9330-039C-4C16-A877-9256F45B3155}"/>
                      </a:ext>
                    </a:extLst>
                  </p:cNvPr>
                  <p:cNvPicPr/>
                  <p:nvPr/>
                </p:nvPicPr>
                <p:blipFill>
                  <a:blip r:embed="rId126"/>
                  <a:stretch>
                    <a:fillRect/>
                  </a:stretch>
                </p:blipFill>
                <p:spPr>
                  <a:xfrm>
                    <a:off x="3400292" y="3306846"/>
                    <a:ext cx="273807" cy="65450"/>
                  </a:xfrm>
                  <a:prstGeom prst="rect">
                    <a:avLst/>
                  </a:prstGeom>
                </p:spPr>
              </p:pic>
            </mc:Fallback>
          </mc:AlternateContent>
          <mc:AlternateContent xmlns:mc="http://schemas.openxmlformats.org/markup-compatibility/2006">
            <mc:Choice xmlns:p14="http://schemas.microsoft.com/office/powerpoint/2010/main" Requires="p14">
              <p:contentPart p14:bwMode="auto" r:id="rId127">
                <p14:nvContentPartPr>
                  <p14:cNvPr id="433" name="Ink 432">
                    <a:extLst>
                      <a:ext uri="{FF2B5EF4-FFF2-40B4-BE49-F238E27FC236}">
                        <a16:creationId xmlns:a16="http://schemas.microsoft.com/office/drawing/2014/main" id="{6A56073A-07BB-40BC-8AA2-BBD05436E202}"/>
                      </a:ext>
                    </a:extLst>
                  </p14:cNvPr>
                  <p14:cNvContentPartPr/>
                  <p14:nvPr/>
                </p14:nvContentPartPr>
                <p14:xfrm>
                  <a:off x="3658363" y="3339056"/>
                  <a:ext cx="10080" cy="237240"/>
                </p14:xfrm>
              </p:contentPart>
            </mc:Choice>
            <mc:Fallback>
              <p:pic>
                <p:nvPicPr>
                  <p:cNvPr id="433" name="Ink 432">
                    <a:extLst>
                      <a:ext uri="{FF2B5EF4-FFF2-40B4-BE49-F238E27FC236}">
                        <a16:creationId xmlns:a16="http://schemas.microsoft.com/office/drawing/2014/main" id="{6A56073A-07BB-40BC-8AA2-BBD05436E202}"/>
                      </a:ext>
                    </a:extLst>
                  </p:cNvPr>
                  <p:cNvPicPr/>
                  <p:nvPr/>
                </p:nvPicPr>
                <p:blipFill>
                  <a:blip r:embed="rId128"/>
                  <a:stretch>
                    <a:fillRect/>
                  </a:stretch>
                </p:blipFill>
                <p:spPr>
                  <a:xfrm>
                    <a:off x="3638978" y="3319610"/>
                    <a:ext cx="48074" cy="275354"/>
                  </a:xfrm>
                  <a:prstGeom prst="rect">
                    <a:avLst/>
                  </a:prstGeom>
                </p:spPr>
              </p:pic>
            </mc:Fallback>
          </mc:AlternateContent>
        </p:grpSp>
        <p:grpSp>
          <p:nvGrpSpPr>
            <p:cNvPr id="477" name="Group 476">
              <a:extLst>
                <a:ext uri="{FF2B5EF4-FFF2-40B4-BE49-F238E27FC236}">
                  <a16:creationId xmlns:a16="http://schemas.microsoft.com/office/drawing/2014/main" id="{E21BD8F9-F61D-440C-A48F-BC61138BBF4D}"/>
                </a:ext>
              </a:extLst>
            </p:cNvPr>
            <p:cNvGrpSpPr/>
            <p:nvPr/>
          </p:nvGrpSpPr>
          <p:grpSpPr>
            <a:xfrm>
              <a:off x="3291523" y="3667016"/>
              <a:ext cx="383040" cy="197280"/>
              <a:chOff x="3291523" y="3667016"/>
              <a:chExt cx="383040" cy="197280"/>
            </a:xfrm>
          </p:grpSpPr>
          <mc:AlternateContent xmlns:mc="http://schemas.openxmlformats.org/markup-compatibility/2006">
            <mc:Choice xmlns:p14="http://schemas.microsoft.com/office/powerpoint/2010/main" Requires="p14">
              <p:contentPart p14:bwMode="auto" r:id="rId129">
                <p14:nvContentPartPr>
                  <p14:cNvPr id="434" name="Ink 433">
                    <a:extLst>
                      <a:ext uri="{FF2B5EF4-FFF2-40B4-BE49-F238E27FC236}">
                        <a16:creationId xmlns:a16="http://schemas.microsoft.com/office/drawing/2014/main" id="{225B35D4-94ED-4449-AA25-C760CFE3CE6C}"/>
                      </a:ext>
                    </a:extLst>
                  </p14:cNvPr>
                  <p14:cNvContentPartPr/>
                  <p14:nvPr/>
                </p14:nvContentPartPr>
                <p14:xfrm>
                  <a:off x="3291523" y="3710936"/>
                  <a:ext cx="84240" cy="153360"/>
                </p14:xfrm>
              </p:contentPart>
            </mc:Choice>
            <mc:Fallback>
              <p:pic>
                <p:nvPicPr>
                  <p:cNvPr id="434" name="Ink 433">
                    <a:extLst>
                      <a:ext uri="{FF2B5EF4-FFF2-40B4-BE49-F238E27FC236}">
                        <a16:creationId xmlns:a16="http://schemas.microsoft.com/office/drawing/2014/main" id="{225B35D4-94ED-4449-AA25-C760CFE3CE6C}"/>
                      </a:ext>
                    </a:extLst>
                  </p:cNvPr>
                  <p:cNvPicPr/>
                  <p:nvPr/>
                </p:nvPicPr>
                <p:blipFill>
                  <a:blip r:embed="rId130"/>
                  <a:stretch>
                    <a:fillRect/>
                  </a:stretch>
                </p:blipFill>
                <p:spPr>
                  <a:xfrm>
                    <a:off x="3272202" y="3691572"/>
                    <a:ext cx="122109" cy="191313"/>
                  </a:xfrm>
                  <a:prstGeom prst="rect">
                    <a:avLst/>
                  </a:prstGeom>
                </p:spPr>
              </p:pic>
            </mc:Fallback>
          </mc:AlternateContent>
          <mc:AlternateContent xmlns:mc="http://schemas.openxmlformats.org/markup-compatibility/2006">
            <mc:Choice xmlns:p14="http://schemas.microsoft.com/office/powerpoint/2010/main" Requires="p14">
              <p:contentPart p14:bwMode="auto" r:id="rId131">
                <p14:nvContentPartPr>
                  <p14:cNvPr id="435" name="Ink 434">
                    <a:extLst>
                      <a:ext uri="{FF2B5EF4-FFF2-40B4-BE49-F238E27FC236}">
                        <a16:creationId xmlns:a16="http://schemas.microsoft.com/office/drawing/2014/main" id="{2E804AAA-0CEB-4CCD-B456-571C23635F1E}"/>
                      </a:ext>
                    </a:extLst>
                  </p14:cNvPr>
                  <p14:cNvContentPartPr/>
                  <p14:nvPr/>
                </p14:nvContentPartPr>
                <p14:xfrm>
                  <a:off x="3331123" y="3667016"/>
                  <a:ext cx="7560" cy="8640"/>
                </p14:xfrm>
              </p:contentPart>
            </mc:Choice>
            <mc:Fallback>
              <p:pic>
                <p:nvPicPr>
                  <p:cNvPr id="435" name="Ink 434">
                    <a:extLst>
                      <a:ext uri="{FF2B5EF4-FFF2-40B4-BE49-F238E27FC236}">
                        <a16:creationId xmlns:a16="http://schemas.microsoft.com/office/drawing/2014/main" id="{2E804AAA-0CEB-4CCD-B456-571C23635F1E}"/>
                      </a:ext>
                    </a:extLst>
                  </p:cNvPr>
                  <p:cNvPicPr/>
                  <p:nvPr/>
                </p:nvPicPr>
                <p:blipFill>
                  <a:blip r:embed="rId132"/>
                  <a:stretch>
                    <a:fillRect/>
                  </a:stretch>
                </p:blipFill>
                <p:spPr>
                  <a:xfrm>
                    <a:off x="3312223" y="3649016"/>
                    <a:ext cx="44604" cy="43920"/>
                  </a:xfrm>
                  <a:prstGeom prst="rect">
                    <a:avLst/>
                  </a:prstGeom>
                </p:spPr>
              </p:pic>
            </mc:Fallback>
          </mc:AlternateContent>
          <mc:AlternateContent xmlns:mc="http://schemas.openxmlformats.org/markup-compatibility/2006">
            <mc:Choice xmlns:p14="http://schemas.microsoft.com/office/powerpoint/2010/main" Requires="p14">
              <p:contentPart p14:bwMode="auto" r:id="rId133">
                <p14:nvContentPartPr>
                  <p14:cNvPr id="436" name="Ink 435">
                    <a:extLst>
                      <a:ext uri="{FF2B5EF4-FFF2-40B4-BE49-F238E27FC236}">
                        <a16:creationId xmlns:a16="http://schemas.microsoft.com/office/drawing/2014/main" id="{5C693F41-A39E-4B89-9E8E-47108CDF82BF}"/>
                      </a:ext>
                    </a:extLst>
                  </p14:cNvPr>
                  <p14:cNvContentPartPr/>
                  <p14:nvPr/>
                </p14:nvContentPartPr>
                <p14:xfrm>
                  <a:off x="3442003" y="3735056"/>
                  <a:ext cx="90000" cy="10800"/>
                </p14:xfrm>
              </p:contentPart>
            </mc:Choice>
            <mc:Fallback>
              <p:pic>
                <p:nvPicPr>
                  <p:cNvPr id="436" name="Ink 435">
                    <a:extLst>
                      <a:ext uri="{FF2B5EF4-FFF2-40B4-BE49-F238E27FC236}">
                        <a16:creationId xmlns:a16="http://schemas.microsoft.com/office/drawing/2014/main" id="{5C693F41-A39E-4B89-9E8E-47108CDF82BF}"/>
                      </a:ext>
                    </a:extLst>
                  </p:cNvPr>
                  <p:cNvPicPr/>
                  <p:nvPr/>
                </p:nvPicPr>
                <p:blipFill>
                  <a:blip r:embed="rId134"/>
                  <a:stretch>
                    <a:fillRect/>
                  </a:stretch>
                </p:blipFill>
                <p:spPr>
                  <a:xfrm>
                    <a:off x="3422606" y="3717056"/>
                    <a:ext cx="128017" cy="46080"/>
                  </a:xfrm>
                  <a:prstGeom prst="rect">
                    <a:avLst/>
                  </a:prstGeom>
                </p:spPr>
              </p:pic>
            </mc:Fallback>
          </mc:AlternateContent>
          <mc:AlternateContent xmlns:mc="http://schemas.openxmlformats.org/markup-compatibility/2006">
            <mc:Choice xmlns:p14="http://schemas.microsoft.com/office/powerpoint/2010/main" Requires="p14">
              <p:contentPart p14:bwMode="auto" r:id="rId135">
                <p14:nvContentPartPr>
                  <p14:cNvPr id="437" name="Ink 436">
                    <a:extLst>
                      <a:ext uri="{FF2B5EF4-FFF2-40B4-BE49-F238E27FC236}">
                        <a16:creationId xmlns:a16="http://schemas.microsoft.com/office/drawing/2014/main" id="{955246AE-9E37-4940-8984-61229809AC1F}"/>
                      </a:ext>
                    </a:extLst>
                  </p14:cNvPr>
                  <p14:cNvContentPartPr/>
                  <p14:nvPr/>
                </p14:nvContentPartPr>
                <p14:xfrm>
                  <a:off x="3472243" y="3703376"/>
                  <a:ext cx="95760" cy="123480"/>
                </p14:xfrm>
              </p:contentPart>
            </mc:Choice>
            <mc:Fallback>
              <p:pic>
                <p:nvPicPr>
                  <p:cNvPr id="437" name="Ink 436">
                    <a:extLst>
                      <a:ext uri="{FF2B5EF4-FFF2-40B4-BE49-F238E27FC236}">
                        <a16:creationId xmlns:a16="http://schemas.microsoft.com/office/drawing/2014/main" id="{955246AE-9E37-4940-8984-61229809AC1F}"/>
                      </a:ext>
                    </a:extLst>
                  </p:cNvPr>
                  <p:cNvPicPr/>
                  <p:nvPr/>
                </p:nvPicPr>
                <p:blipFill>
                  <a:blip r:embed="rId136"/>
                  <a:stretch>
                    <a:fillRect/>
                  </a:stretch>
                </p:blipFill>
                <p:spPr>
                  <a:xfrm>
                    <a:off x="3452937" y="3683961"/>
                    <a:ext cx="133601" cy="161534"/>
                  </a:xfrm>
                  <a:prstGeom prst="rect">
                    <a:avLst/>
                  </a:prstGeom>
                </p:spPr>
              </p:pic>
            </mc:Fallback>
          </mc:AlternateContent>
          <mc:AlternateContent xmlns:mc="http://schemas.openxmlformats.org/markup-compatibility/2006">
            <mc:Choice xmlns:p14="http://schemas.microsoft.com/office/powerpoint/2010/main" Requires="p14">
              <p:contentPart p14:bwMode="auto" r:id="rId137">
                <p14:nvContentPartPr>
                  <p14:cNvPr id="438" name="Ink 437">
                    <a:extLst>
                      <a:ext uri="{FF2B5EF4-FFF2-40B4-BE49-F238E27FC236}">
                        <a16:creationId xmlns:a16="http://schemas.microsoft.com/office/drawing/2014/main" id="{1368BA1E-0CAD-4592-9CB0-648BDD569034}"/>
                      </a:ext>
                    </a:extLst>
                  </p14:cNvPr>
                  <p14:cNvContentPartPr/>
                  <p14:nvPr/>
                </p14:nvContentPartPr>
                <p14:xfrm>
                  <a:off x="3624163" y="3674576"/>
                  <a:ext cx="50400" cy="146880"/>
                </p14:xfrm>
              </p:contentPart>
            </mc:Choice>
            <mc:Fallback>
              <p:pic>
                <p:nvPicPr>
                  <p:cNvPr id="438" name="Ink 437">
                    <a:extLst>
                      <a:ext uri="{FF2B5EF4-FFF2-40B4-BE49-F238E27FC236}">
                        <a16:creationId xmlns:a16="http://schemas.microsoft.com/office/drawing/2014/main" id="{1368BA1E-0CAD-4592-9CB0-648BDD569034}"/>
                      </a:ext>
                    </a:extLst>
                  </p:cNvPr>
                  <p:cNvPicPr/>
                  <p:nvPr/>
                </p:nvPicPr>
                <p:blipFill>
                  <a:blip r:embed="rId138"/>
                  <a:stretch>
                    <a:fillRect/>
                  </a:stretch>
                </p:blipFill>
                <p:spPr>
                  <a:xfrm>
                    <a:off x="3604778" y="3655147"/>
                    <a:ext cx="88394" cy="184960"/>
                  </a:xfrm>
                  <a:prstGeom prst="rect">
                    <a:avLst/>
                  </a:prstGeom>
                </p:spPr>
              </p:pic>
            </mc:Fallback>
          </mc:AlternateContent>
        </p:grpSp>
        <p:grpSp>
          <p:nvGrpSpPr>
            <p:cNvPr id="476" name="Group 475">
              <a:extLst>
                <a:ext uri="{FF2B5EF4-FFF2-40B4-BE49-F238E27FC236}">
                  <a16:creationId xmlns:a16="http://schemas.microsoft.com/office/drawing/2014/main" id="{2D4CF93C-5333-4074-8C18-3978150E0FB1}"/>
                </a:ext>
              </a:extLst>
            </p:cNvPr>
            <p:cNvGrpSpPr/>
            <p:nvPr/>
          </p:nvGrpSpPr>
          <p:grpSpPr>
            <a:xfrm>
              <a:off x="3893443" y="3335816"/>
              <a:ext cx="1112760" cy="413280"/>
              <a:chOff x="3893443" y="3335816"/>
              <a:chExt cx="1112760" cy="413280"/>
            </a:xfrm>
          </p:grpSpPr>
          <mc:AlternateContent xmlns:mc="http://schemas.openxmlformats.org/markup-compatibility/2006">
            <mc:Choice xmlns:p14="http://schemas.microsoft.com/office/powerpoint/2010/main" Requires="p14">
              <p:contentPart p14:bwMode="auto" r:id="rId139">
                <p14:nvContentPartPr>
                  <p14:cNvPr id="439" name="Ink 438">
                    <a:extLst>
                      <a:ext uri="{FF2B5EF4-FFF2-40B4-BE49-F238E27FC236}">
                        <a16:creationId xmlns:a16="http://schemas.microsoft.com/office/drawing/2014/main" id="{F1CCD893-7F0C-4619-962A-0DA8F8FA9F46}"/>
                      </a:ext>
                    </a:extLst>
                  </p14:cNvPr>
                  <p14:cNvContentPartPr/>
                  <p14:nvPr/>
                </p14:nvContentPartPr>
                <p14:xfrm>
                  <a:off x="3893443" y="3349136"/>
                  <a:ext cx="82080" cy="279720"/>
                </p14:xfrm>
              </p:contentPart>
            </mc:Choice>
            <mc:Fallback>
              <p:pic>
                <p:nvPicPr>
                  <p:cNvPr id="439" name="Ink 438">
                    <a:extLst>
                      <a:ext uri="{FF2B5EF4-FFF2-40B4-BE49-F238E27FC236}">
                        <a16:creationId xmlns:a16="http://schemas.microsoft.com/office/drawing/2014/main" id="{F1CCD893-7F0C-4619-962A-0DA8F8FA9F46}"/>
                      </a:ext>
                    </a:extLst>
                  </p:cNvPr>
                  <p:cNvPicPr/>
                  <p:nvPr/>
                </p:nvPicPr>
                <p:blipFill>
                  <a:blip r:embed="rId140"/>
                  <a:stretch>
                    <a:fillRect/>
                  </a:stretch>
                </p:blipFill>
                <p:spPr>
                  <a:xfrm>
                    <a:off x="3874085" y="3329711"/>
                    <a:ext cx="120023" cy="317793"/>
                  </a:xfrm>
                  <a:prstGeom prst="rect">
                    <a:avLst/>
                  </a:prstGeom>
                </p:spPr>
              </p:pic>
            </mc:Fallback>
          </mc:AlternateContent>
          <mc:AlternateContent xmlns:mc="http://schemas.openxmlformats.org/markup-compatibility/2006">
            <mc:Choice xmlns:p14="http://schemas.microsoft.com/office/powerpoint/2010/main" Requires="p14">
              <p:contentPart p14:bwMode="auto" r:id="rId141">
                <p14:nvContentPartPr>
                  <p14:cNvPr id="440" name="Ink 439">
                    <a:extLst>
                      <a:ext uri="{FF2B5EF4-FFF2-40B4-BE49-F238E27FC236}">
                        <a16:creationId xmlns:a16="http://schemas.microsoft.com/office/drawing/2014/main" id="{FAE693C3-0884-428B-9510-C95319719FFA}"/>
                      </a:ext>
                    </a:extLst>
                  </p14:cNvPr>
                  <p14:cNvContentPartPr/>
                  <p14:nvPr/>
                </p14:nvContentPartPr>
                <p14:xfrm>
                  <a:off x="3995683" y="3448496"/>
                  <a:ext cx="66240" cy="122040"/>
                </p14:xfrm>
              </p:contentPart>
            </mc:Choice>
            <mc:Fallback>
              <p:pic>
                <p:nvPicPr>
                  <p:cNvPr id="440" name="Ink 439">
                    <a:extLst>
                      <a:ext uri="{FF2B5EF4-FFF2-40B4-BE49-F238E27FC236}">
                        <a16:creationId xmlns:a16="http://schemas.microsoft.com/office/drawing/2014/main" id="{FAE693C3-0884-428B-9510-C95319719FFA}"/>
                      </a:ext>
                    </a:extLst>
                  </p:cNvPr>
                  <p:cNvPicPr/>
                  <p:nvPr/>
                </p:nvPicPr>
                <p:blipFill>
                  <a:blip r:embed="rId142"/>
                  <a:stretch>
                    <a:fillRect/>
                  </a:stretch>
                </p:blipFill>
                <p:spPr>
                  <a:xfrm>
                    <a:off x="3976427" y="3429186"/>
                    <a:ext cx="103981" cy="159888"/>
                  </a:xfrm>
                  <a:prstGeom prst="rect">
                    <a:avLst/>
                  </a:prstGeom>
                </p:spPr>
              </p:pic>
            </mc:Fallback>
          </mc:AlternateContent>
          <mc:AlternateContent xmlns:mc="http://schemas.openxmlformats.org/markup-compatibility/2006">
            <mc:Choice xmlns:p14="http://schemas.microsoft.com/office/powerpoint/2010/main" Requires="p14">
              <p:contentPart p14:bwMode="auto" r:id="rId143">
                <p14:nvContentPartPr>
                  <p14:cNvPr id="441" name="Ink 440">
                    <a:extLst>
                      <a:ext uri="{FF2B5EF4-FFF2-40B4-BE49-F238E27FC236}">
                        <a16:creationId xmlns:a16="http://schemas.microsoft.com/office/drawing/2014/main" id="{8C1ECC6F-074F-4003-95ED-765627CC70DE}"/>
                      </a:ext>
                    </a:extLst>
                  </p14:cNvPr>
                  <p14:cNvContentPartPr/>
                  <p14:nvPr/>
                </p14:nvContentPartPr>
                <p14:xfrm>
                  <a:off x="4072003" y="3444896"/>
                  <a:ext cx="59040" cy="154800"/>
                </p14:xfrm>
              </p:contentPart>
            </mc:Choice>
            <mc:Fallback>
              <p:pic>
                <p:nvPicPr>
                  <p:cNvPr id="441" name="Ink 440">
                    <a:extLst>
                      <a:ext uri="{FF2B5EF4-FFF2-40B4-BE49-F238E27FC236}">
                        <a16:creationId xmlns:a16="http://schemas.microsoft.com/office/drawing/2014/main" id="{8C1ECC6F-074F-4003-95ED-765627CC70DE}"/>
                      </a:ext>
                    </a:extLst>
                  </p:cNvPr>
                  <p:cNvPicPr/>
                  <p:nvPr/>
                </p:nvPicPr>
                <p:blipFill>
                  <a:blip r:embed="rId144"/>
                  <a:stretch>
                    <a:fillRect/>
                  </a:stretch>
                </p:blipFill>
                <p:spPr>
                  <a:xfrm>
                    <a:off x="4052834" y="3425449"/>
                    <a:ext cx="96611" cy="192917"/>
                  </a:xfrm>
                  <a:prstGeom prst="rect">
                    <a:avLst/>
                  </a:prstGeom>
                </p:spPr>
              </p:pic>
            </mc:Fallback>
          </mc:AlternateContent>
          <mc:AlternateContent xmlns:mc="http://schemas.openxmlformats.org/markup-compatibility/2006">
            <mc:Choice xmlns:p14="http://schemas.microsoft.com/office/powerpoint/2010/main" Requires="p14">
              <p:contentPart p14:bwMode="auto" r:id="rId145">
                <p14:nvContentPartPr>
                  <p14:cNvPr id="442" name="Ink 441">
                    <a:extLst>
                      <a:ext uri="{FF2B5EF4-FFF2-40B4-BE49-F238E27FC236}">
                        <a16:creationId xmlns:a16="http://schemas.microsoft.com/office/drawing/2014/main" id="{BB3B5C3E-8109-46B0-BAD5-A051BADACC41}"/>
                      </a:ext>
                    </a:extLst>
                  </p14:cNvPr>
                  <p14:cNvContentPartPr/>
                  <p14:nvPr/>
                </p14:nvContentPartPr>
                <p14:xfrm>
                  <a:off x="4136803" y="3518336"/>
                  <a:ext cx="119880" cy="183960"/>
                </p14:xfrm>
              </p:contentPart>
            </mc:Choice>
            <mc:Fallback>
              <p:pic>
                <p:nvPicPr>
                  <p:cNvPr id="442" name="Ink 441">
                    <a:extLst>
                      <a:ext uri="{FF2B5EF4-FFF2-40B4-BE49-F238E27FC236}">
                        <a16:creationId xmlns:a16="http://schemas.microsoft.com/office/drawing/2014/main" id="{BB3B5C3E-8109-46B0-BAD5-A051BADACC41}"/>
                      </a:ext>
                    </a:extLst>
                  </p:cNvPr>
                  <p:cNvPicPr/>
                  <p:nvPr/>
                </p:nvPicPr>
                <p:blipFill>
                  <a:blip r:embed="rId146"/>
                  <a:stretch>
                    <a:fillRect/>
                  </a:stretch>
                </p:blipFill>
                <p:spPr>
                  <a:xfrm>
                    <a:off x="4117468" y="3498931"/>
                    <a:ext cx="157778" cy="221994"/>
                  </a:xfrm>
                  <a:prstGeom prst="rect">
                    <a:avLst/>
                  </a:prstGeom>
                </p:spPr>
              </p:pic>
            </mc:Fallback>
          </mc:AlternateContent>
          <mc:AlternateContent xmlns:mc="http://schemas.openxmlformats.org/markup-compatibility/2006">
            <mc:Choice xmlns:p14="http://schemas.microsoft.com/office/powerpoint/2010/main" Requires="p14">
              <p:contentPart p14:bwMode="auto" r:id="rId147">
                <p14:nvContentPartPr>
                  <p14:cNvPr id="443" name="Ink 442">
                    <a:extLst>
                      <a:ext uri="{FF2B5EF4-FFF2-40B4-BE49-F238E27FC236}">
                        <a16:creationId xmlns:a16="http://schemas.microsoft.com/office/drawing/2014/main" id="{9A492092-24AE-4287-B5A5-207F4D71852B}"/>
                      </a:ext>
                    </a:extLst>
                  </p14:cNvPr>
                  <p14:cNvContentPartPr/>
                  <p14:nvPr/>
                </p14:nvContentPartPr>
                <p14:xfrm>
                  <a:off x="4366123" y="3447056"/>
                  <a:ext cx="160560" cy="17640"/>
                </p14:xfrm>
              </p:contentPart>
            </mc:Choice>
            <mc:Fallback>
              <p:pic>
                <p:nvPicPr>
                  <p:cNvPr id="443" name="Ink 442">
                    <a:extLst>
                      <a:ext uri="{FF2B5EF4-FFF2-40B4-BE49-F238E27FC236}">
                        <a16:creationId xmlns:a16="http://schemas.microsoft.com/office/drawing/2014/main" id="{9A492092-24AE-4287-B5A5-207F4D71852B}"/>
                      </a:ext>
                    </a:extLst>
                  </p:cNvPr>
                  <p:cNvPicPr/>
                  <p:nvPr/>
                </p:nvPicPr>
                <p:blipFill>
                  <a:blip r:embed="rId148"/>
                  <a:stretch>
                    <a:fillRect/>
                  </a:stretch>
                </p:blipFill>
                <p:spPr>
                  <a:xfrm>
                    <a:off x="4346732" y="3427882"/>
                    <a:ext cx="198567" cy="55221"/>
                  </a:xfrm>
                  <a:prstGeom prst="rect">
                    <a:avLst/>
                  </a:prstGeom>
                </p:spPr>
              </p:pic>
            </mc:Fallback>
          </mc:AlternateContent>
          <mc:AlternateContent xmlns:mc="http://schemas.openxmlformats.org/markup-compatibility/2006">
            <mc:Choice xmlns:p14="http://schemas.microsoft.com/office/powerpoint/2010/main" Requires="p14">
              <p:contentPart p14:bwMode="auto" r:id="rId149">
                <p14:nvContentPartPr>
                  <p14:cNvPr id="444" name="Ink 443">
                    <a:extLst>
                      <a:ext uri="{FF2B5EF4-FFF2-40B4-BE49-F238E27FC236}">
                        <a16:creationId xmlns:a16="http://schemas.microsoft.com/office/drawing/2014/main" id="{0DEB6273-4DDF-40E5-B1CE-419962B8C1FC}"/>
                      </a:ext>
                    </a:extLst>
                  </p14:cNvPr>
                  <p14:cNvContentPartPr/>
                  <p14:nvPr/>
                </p14:nvContentPartPr>
                <p14:xfrm>
                  <a:off x="4576363" y="3385856"/>
                  <a:ext cx="73080" cy="144720"/>
                </p14:xfrm>
              </p:contentPart>
            </mc:Choice>
            <mc:Fallback>
              <p:pic>
                <p:nvPicPr>
                  <p:cNvPr id="444" name="Ink 443">
                    <a:extLst>
                      <a:ext uri="{FF2B5EF4-FFF2-40B4-BE49-F238E27FC236}">
                        <a16:creationId xmlns:a16="http://schemas.microsoft.com/office/drawing/2014/main" id="{0DEB6273-4DDF-40E5-B1CE-419962B8C1FC}"/>
                      </a:ext>
                    </a:extLst>
                  </p:cNvPr>
                  <p:cNvPicPr/>
                  <p:nvPr/>
                </p:nvPicPr>
                <p:blipFill>
                  <a:blip r:embed="rId150"/>
                  <a:stretch>
                    <a:fillRect/>
                  </a:stretch>
                </p:blipFill>
                <p:spPr>
                  <a:xfrm>
                    <a:off x="4557131" y="3366404"/>
                    <a:ext cx="110774" cy="182845"/>
                  </a:xfrm>
                  <a:prstGeom prst="rect">
                    <a:avLst/>
                  </a:prstGeom>
                </p:spPr>
              </p:pic>
            </mc:Fallback>
          </mc:AlternateContent>
          <mc:AlternateContent xmlns:mc="http://schemas.openxmlformats.org/markup-compatibility/2006">
            <mc:Choice xmlns:p14="http://schemas.microsoft.com/office/powerpoint/2010/main" Requires="p14">
              <p:contentPart p14:bwMode="auto" r:id="rId151">
                <p14:nvContentPartPr>
                  <p14:cNvPr id="445" name="Ink 444">
                    <a:extLst>
                      <a:ext uri="{FF2B5EF4-FFF2-40B4-BE49-F238E27FC236}">
                        <a16:creationId xmlns:a16="http://schemas.microsoft.com/office/drawing/2014/main" id="{1AE30053-6687-484C-BA47-7C2EFE4955BA}"/>
                      </a:ext>
                    </a:extLst>
                  </p14:cNvPr>
                  <p14:cNvContentPartPr/>
                  <p14:nvPr/>
                </p14:nvContentPartPr>
                <p14:xfrm>
                  <a:off x="4677163" y="3388736"/>
                  <a:ext cx="166320" cy="224280"/>
                </p14:xfrm>
              </p:contentPart>
            </mc:Choice>
            <mc:Fallback>
              <p:pic>
                <p:nvPicPr>
                  <p:cNvPr id="445" name="Ink 444">
                    <a:extLst>
                      <a:ext uri="{FF2B5EF4-FFF2-40B4-BE49-F238E27FC236}">
                        <a16:creationId xmlns:a16="http://schemas.microsoft.com/office/drawing/2014/main" id="{1AE30053-6687-484C-BA47-7C2EFE4955BA}"/>
                      </a:ext>
                    </a:extLst>
                  </p:cNvPr>
                  <p:cNvPicPr/>
                  <p:nvPr/>
                </p:nvPicPr>
                <p:blipFill>
                  <a:blip r:embed="rId152"/>
                  <a:stretch>
                    <a:fillRect/>
                  </a:stretch>
                </p:blipFill>
                <p:spPr>
                  <a:xfrm>
                    <a:off x="4657733" y="3369335"/>
                    <a:ext cx="204403" cy="262307"/>
                  </a:xfrm>
                  <a:prstGeom prst="rect">
                    <a:avLst/>
                  </a:prstGeom>
                </p:spPr>
              </p:pic>
            </mc:Fallback>
          </mc:AlternateContent>
          <mc:AlternateContent xmlns:mc="http://schemas.openxmlformats.org/markup-compatibility/2006">
            <mc:Choice xmlns:p14="http://schemas.microsoft.com/office/powerpoint/2010/main" Requires="p14">
              <p:contentPart p14:bwMode="auto" r:id="rId153">
                <p14:nvContentPartPr>
                  <p14:cNvPr id="446" name="Ink 445">
                    <a:extLst>
                      <a:ext uri="{FF2B5EF4-FFF2-40B4-BE49-F238E27FC236}">
                        <a16:creationId xmlns:a16="http://schemas.microsoft.com/office/drawing/2014/main" id="{655761EE-7496-45A1-ABF7-6D5B1EC59ED4}"/>
                      </a:ext>
                    </a:extLst>
                  </p14:cNvPr>
                  <p14:cNvContentPartPr/>
                  <p14:nvPr/>
                </p14:nvContentPartPr>
                <p14:xfrm>
                  <a:off x="4807483" y="3448496"/>
                  <a:ext cx="7560" cy="5760"/>
                </p14:xfrm>
              </p:contentPart>
            </mc:Choice>
            <mc:Fallback>
              <p:pic>
                <p:nvPicPr>
                  <p:cNvPr id="446" name="Ink 445">
                    <a:extLst>
                      <a:ext uri="{FF2B5EF4-FFF2-40B4-BE49-F238E27FC236}">
                        <a16:creationId xmlns:a16="http://schemas.microsoft.com/office/drawing/2014/main" id="{655761EE-7496-45A1-ABF7-6D5B1EC59ED4}"/>
                      </a:ext>
                    </a:extLst>
                  </p:cNvPr>
                  <p:cNvPicPr/>
                  <p:nvPr/>
                </p:nvPicPr>
                <p:blipFill>
                  <a:blip r:embed="rId17"/>
                  <a:stretch>
                    <a:fillRect/>
                  </a:stretch>
                </p:blipFill>
                <p:spPr>
                  <a:xfrm>
                    <a:off x="4788583" y="3430496"/>
                    <a:ext cx="44604" cy="41040"/>
                  </a:xfrm>
                  <a:prstGeom prst="rect">
                    <a:avLst/>
                  </a:prstGeom>
                </p:spPr>
              </p:pic>
            </mc:Fallback>
          </mc:AlternateContent>
          <mc:AlternateContent xmlns:mc="http://schemas.openxmlformats.org/markup-compatibility/2006">
            <mc:Choice xmlns:p14="http://schemas.microsoft.com/office/powerpoint/2010/main" Requires="p14">
              <p:contentPart p14:bwMode="auto" r:id="rId154">
                <p14:nvContentPartPr>
                  <p14:cNvPr id="447" name="Ink 446">
                    <a:extLst>
                      <a:ext uri="{FF2B5EF4-FFF2-40B4-BE49-F238E27FC236}">
                        <a16:creationId xmlns:a16="http://schemas.microsoft.com/office/drawing/2014/main" id="{7156FEDB-5C92-4940-9EDB-68D96BB70EBE}"/>
                      </a:ext>
                    </a:extLst>
                  </p14:cNvPr>
                  <p14:cNvContentPartPr/>
                  <p14:nvPr/>
                </p14:nvContentPartPr>
                <p14:xfrm>
                  <a:off x="4840603" y="3335816"/>
                  <a:ext cx="165600" cy="413280"/>
                </p14:xfrm>
              </p:contentPart>
            </mc:Choice>
            <mc:Fallback>
              <p:pic>
                <p:nvPicPr>
                  <p:cNvPr id="447" name="Ink 446">
                    <a:extLst>
                      <a:ext uri="{FF2B5EF4-FFF2-40B4-BE49-F238E27FC236}">
                        <a16:creationId xmlns:a16="http://schemas.microsoft.com/office/drawing/2014/main" id="{7156FEDB-5C92-4940-9EDB-68D96BB70EBE}"/>
                      </a:ext>
                    </a:extLst>
                  </p:cNvPr>
                  <p:cNvPicPr/>
                  <p:nvPr/>
                </p:nvPicPr>
                <p:blipFill>
                  <a:blip r:embed="rId155"/>
                  <a:stretch>
                    <a:fillRect/>
                  </a:stretch>
                </p:blipFill>
                <p:spPr>
                  <a:xfrm>
                    <a:off x="4821257" y="3316395"/>
                    <a:ext cx="203518" cy="451345"/>
                  </a:xfrm>
                  <a:prstGeom prst="rect">
                    <a:avLst/>
                  </a:prstGeom>
                </p:spPr>
              </p:pic>
            </mc:Fallback>
          </mc:AlternateContent>
        </p:grpSp>
        <p:grpSp>
          <p:nvGrpSpPr>
            <p:cNvPr id="475" name="Group 474">
              <a:extLst>
                <a:ext uri="{FF2B5EF4-FFF2-40B4-BE49-F238E27FC236}">
                  <a16:creationId xmlns:a16="http://schemas.microsoft.com/office/drawing/2014/main" id="{7785E692-947E-4634-AFEE-39D35110607C}"/>
                </a:ext>
              </a:extLst>
            </p:cNvPr>
            <p:cNvGrpSpPr/>
            <p:nvPr/>
          </p:nvGrpSpPr>
          <p:grpSpPr>
            <a:xfrm>
              <a:off x="1826323" y="2875736"/>
              <a:ext cx="668520" cy="341280"/>
              <a:chOff x="1826323" y="2875736"/>
              <a:chExt cx="668520" cy="341280"/>
            </a:xfrm>
          </p:grpSpPr>
          <mc:AlternateContent xmlns:mc="http://schemas.openxmlformats.org/markup-compatibility/2006">
            <mc:Choice xmlns:p14="http://schemas.microsoft.com/office/powerpoint/2010/main" Requires="p14">
              <p:contentPart p14:bwMode="auto" r:id="rId156">
                <p14:nvContentPartPr>
                  <p14:cNvPr id="448" name="Ink 447">
                    <a:extLst>
                      <a:ext uri="{FF2B5EF4-FFF2-40B4-BE49-F238E27FC236}">
                        <a16:creationId xmlns:a16="http://schemas.microsoft.com/office/drawing/2014/main" id="{19FE5EC5-5420-4DA6-A9D0-C1AE33F2F925}"/>
                      </a:ext>
                    </a:extLst>
                  </p14:cNvPr>
                  <p14:cNvContentPartPr/>
                  <p14:nvPr/>
                </p14:nvContentPartPr>
                <p14:xfrm>
                  <a:off x="1831363" y="2995616"/>
                  <a:ext cx="16200" cy="202680"/>
                </p14:xfrm>
              </p:contentPart>
            </mc:Choice>
            <mc:Fallback>
              <p:pic>
                <p:nvPicPr>
                  <p:cNvPr id="448" name="Ink 447">
                    <a:extLst>
                      <a:ext uri="{FF2B5EF4-FFF2-40B4-BE49-F238E27FC236}">
                        <a16:creationId xmlns:a16="http://schemas.microsoft.com/office/drawing/2014/main" id="{19FE5EC5-5420-4DA6-A9D0-C1AE33F2F925}"/>
                      </a:ext>
                    </a:extLst>
                  </p:cNvPr>
                  <p:cNvPicPr/>
                  <p:nvPr/>
                </p:nvPicPr>
                <p:blipFill>
                  <a:blip r:embed="rId157"/>
                  <a:stretch>
                    <a:fillRect/>
                  </a:stretch>
                </p:blipFill>
                <p:spPr>
                  <a:xfrm>
                    <a:off x="1812077" y="2976202"/>
                    <a:ext cx="54000" cy="240731"/>
                  </a:xfrm>
                  <a:prstGeom prst="rect">
                    <a:avLst/>
                  </a:prstGeom>
                </p:spPr>
              </p:pic>
            </mc:Fallback>
          </mc:AlternateContent>
          <mc:AlternateContent xmlns:mc="http://schemas.openxmlformats.org/markup-compatibility/2006">
            <mc:Choice xmlns:p14="http://schemas.microsoft.com/office/powerpoint/2010/main" Requires="p14">
              <p:contentPart p14:bwMode="auto" r:id="rId158">
                <p14:nvContentPartPr>
                  <p14:cNvPr id="449" name="Ink 448">
                    <a:extLst>
                      <a:ext uri="{FF2B5EF4-FFF2-40B4-BE49-F238E27FC236}">
                        <a16:creationId xmlns:a16="http://schemas.microsoft.com/office/drawing/2014/main" id="{6ED6FD0E-CCAF-448D-BD4C-C23F8111D14F}"/>
                      </a:ext>
                    </a:extLst>
                  </p14:cNvPr>
                  <p14:cNvContentPartPr/>
                  <p14:nvPr/>
                </p14:nvContentPartPr>
                <p14:xfrm>
                  <a:off x="1826323" y="2959256"/>
                  <a:ext cx="116280" cy="109800"/>
                </p14:xfrm>
              </p:contentPart>
            </mc:Choice>
            <mc:Fallback>
              <p:pic>
                <p:nvPicPr>
                  <p:cNvPr id="449" name="Ink 448">
                    <a:extLst>
                      <a:ext uri="{FF2B5EF4-FFF2-40B4-BE49-F238E27FC236}">
                        <a16:creationId xmlns:a16="http://schemas.microsoft.com/office/drawing/2014/main" id="{6ED6FD0E-CCAF-448D-BD4C-C23F8111D14F}"/>
                      </a:ext>
                    </a:extLst>
                  </p:cNvPr>
                  <p:cNvPicPr/>
                  <p:nvPr/>
                </p:nvPicPr>
                <p:blipFill>
                  <a:blip r:embed="rId159"/>
                  <a:stretch>
                    <a:fillRect/>
                  </a:stretch>
                </p:blipFill>
                <p:spPr>
                  <a:xfrm>
                    <a:off x="1806943" y="2939925"/>
                    <a:ext cx="154265" cy="147689"/>
                  </a:xfrm>
                  <a:prstGeom prst="rect">
                    <a:avLst/>
                  </a:prstGeom>
                </p:spPr>
              </p:pic>
            </mc:Fallback>
          </mc:AlternateContent>
          <mc:AlternateContent xmlns:mc="http://schemas.openxmlformats.org/markup-compatibility/2006">
            <mc:Choice xmlns:p14="http://schemas.microsoft.com/office/powerpoint/2010/main" Requires="p14">
              <p:contentPart p14:bwMode="auto" r:id="rId160">
                <p14:nvContentPartPr>
                  <p14:cNvPr id="450" name="Ink 449">
                    <a:extLst>
                      <a:ext uri="{FF2B5EF4-FFF2-40B4-BE49-F238E27FC236}">
                        <a16:creationId xmlns:a16="http://schemas.microsoft.com/office/drawing/2014/main" id="{9DF37D3A-4164-4F86-B67B-715F81A724C5}"/>
                      </a:ext>
                    </a:extLst>
                  </p14:cNvPr>
                  <p14:cNvContentPartPr/>
                  <p14:nvPr/>
                </p14:nvContentPartPr>
                <p14:xfrm>
                  <a:off x="1999843" y="2906696"/>
                  <a:ext cx="70560" cy="191520"/>
                </p14:xfrm>
              </p:contentPart>
            </mc:Choice>
            <mc:Fallback>
              <p:pic>
                <p:nvPicPr>
                  <p:cNvPr id="450" name="Ink 449">
                    <a:extLst>
                      <a:ext uri="{FF2B5EF4-FFF2-40B4-BE49-F238E27FC236}">
                        <a16:creationId xmlns:a16="http://schemas.microsoft.com/office/drawing/2014/main" id="{9DF37D3A-4164-4F86-B67B-715F81A724C5}"/>
                      </a:ext>
                    </a:extLst>
                  </p:cNvPr>
                  <p:cNvPicPr/>
                  <p:nvPr/>
                </p:nvPicPr>
                <p:blipFill>
                  <a:blip r:embed="rId161"/>
                  <a:stretch>
                    <a:fillRect/>
                  </a:stretch>
                </p:blipFill>
                <p:spPr>
                  <a:xfrm>
                    <a:off x="1980458" y="2887311"/>
                    <a:ext cx="108554" cy="229514"/>
                  </a:xfrm>
                  <a:prstGeom prst="rect">
                    <a:avLst/>
                  </a:prstGeom>
                </p:spPr>
              </p:pic>
            </mc:Fallback>
          </mc:AlternateContent>
          <mc:AlternateContent xmlns:mc="http://schemas.openxmlformats.org/markup-compatibility/2006">
            <mc:Choice xmlns:p14="http://schemas.microsoft.com/office/powerpoint/2010/main" Requires="p14">
              <p:contentPart p14:bwMode="auto" r:id="rId162">
                <p14:nvContentPartPr>
                  <p14:cNvPr id="451" name="Ink 450">
                    <a:extLst>
                      <a:ext uri="{FF2B5EF4-FFF2-40B4-BE49-F238E27FC236}">
                        <a16:creationId xmlns:a16="http://schemas.microsoft.com/office/drawing/2014/main" id="{D5B935BA-15BA-428F-862D-593585495FB6}"/>
                      </a:ext>
                    </a:extLst>
                  </p14:cNvPr>
                  <p14:cNvContentPartPr/>
                  <p14:nvPr/>
                </p14:nvContentPartPr>
                <p14:xfrm>
                  <a:off x="2103523" y="2931536"/>
                  <a:ext cx="129240" cy="143280"/>
                </p14:xfrm>
              </p:contentPart>
            </mc:Choice>
            <mc:Fallback>
              <p:pic>
                <p:nvPicPr>
                  <p:cNvPr id="451" name="Ink 450">
                    <a:extLst>
                      <a:ext uri="{FF2B5EF4-FFF2-40B4-BE49-F238E27FC236}">
                        <a16:creationId xmlns:a16="http://schemas.microsoft.com/office/drawing/2014/main" id="{D5B935BA-15BA-428F-862D-593585495FB6}"/>
                      </a:ext>
                    </a:extLst>
                  </p:cNvPr>
                  <p:cNvPicPr/>
                  <p:nvPr/>
                </p:nvPicPr>
                <p:blipFill>
                  <a:blip r:embed="rId163"/>
                  <a:stretch>
                    <a:fillRect/>
                  </a:stretch>
                </p:blipFill>
                <p:spPr>
                  <a:xfrm>
                    <a:off x="2084176" y="2912174"/>
                    <a:ext cx="167161" cy="181230"/>
                  </a:xfrm>
                  <a:prstGeom prst="rect">
                    <a:avLst/>
                  </a:prstGeom>
                </p:spPr>
              </p:pic>
            </mc:Fallback>
          </mc:AlternateContent>
          <mc:AlternateContent xmlns:mc="http://schemas.openxmlformats.org/markup-compatibility/2006">
            <mc:Choice xmlns:p14="http://schemas.microsoft.com/office/powerpoint/2010/main" Requires="p14">
              <p:contentPart p14:bwMode="auto" r:id="rId164">
                <p14:nvContentPartPr>
                  <p14:cNvPr id="452" name="Ink 451">
                    <a:extLst>
                      <a:ext uri="{FF2B5EF4-FFF2-40B4-BE49-F238E27FC236}">
                        <a16:creationId xmlns:a16="http://schemas.microsoft.com/office/drawing/2014/main" id="{97942D25-26D3-4BD5-B427-FDBDA348D760}"/>
                      </a:ext>
                    </a:extLst>
                  </p14:cNvPr>
                  <p14:cNvContentPartPr/>
                  <p14:nvPr/>
                </p14:nvContentPartPr>
                <p14:xfrm>
                  <a:off x="2318443" y="3033776"/>
                  <a:ext cx="36360" cy="95400"/>
                </p14:xfrm>
              </p:contentPart>
            </mc:Choice>
            <mc:Fallback>
              <p:pic>
                <p:nvPicPr>
                  <p:cNvPr id="452" name="Ink 451">
                    <a:extLst>
                      <a:ext uri="{FF2B5EF4-FFF2-40B4-BE49-F238E27FC236}">
                        <a16:creationId xmlns:a16="http://schemas.microsoft.com/office/drawing/2014/main" id="{97942D25-26D3-4BD5-B427-FDBDA348D760}"/>
                      </a:ext>
                    </a:extLst>
                  </p:cNvPr>
                  <p:cNvPicPr/>
                  <p:nvPr/>
                </p:nvPicPr>
                <p:blipFill>
                  <a:blip r:embed="rId165"/>
                  <a:stretch>
                    <a:fillRect/>
                  </a:stretch>
                </p:blipFill>
                <p:spPr>
                  <a:xfrm>
                    <a:off x="2299103" y="3014386"/>
                    <a:ext cx="74267" cy="133405"/>
                  </a:xfrm>
                  <a:prstGeom prst="rect">
                    <a:avLst/>
                  </a:prstGeom>
                </p:spPr>
              </p:pic>
            </mc:Fallback>
          </mc:AlternateContent>
          <mc:AlternateContent xmlns:mc="http://schemas.openxmlformats.org/markup-compatibility/2006">
            <mc:Choice xmlns:p14="http://schemas.microsoft.com/office/powerpoint/2010/main" Requires="p14">
              <p:contentPart p14:bwMode="auto" r:id="rId166">
                <p14:nvContentPartPr>
                  <p14:cNvPr id="453" name="Ink 452">
                    <a:extLst>
                      <a:ext uri="{FF2B5EF4-FFF2-40B4-BE49-F238E27FC236}">
                        <a16:creationId xmlns:a16="http://schemas.microsoft.com/office/drawing/2014/main" id="{736D665F-4B67-4206-B51B-1C25C6339507}"/>
                      </a:ext>
                    </a:extLst>
                  </p14:cNvPr>
                  <p14:cNvContentPartPr/>
                  <p14:nvPr/>
                </p14:nvContentPartPr>
                <p14:xfrm>
                  <a:off x="2312683" y="2875736"/>
                  <a:ext cx="182160" cy="341280"/>
                </p14:xfrm>
              </p:contentPart>
            </mc:Choice>
            <mc:Fallback>
              <p:pic>
                <p:nvPicPr>
                  <p:cNvPr id="453" name="Ink 452">
                    <a:extLst>
                      <a:ext uri="{FF2B5EF4-FFF2-40B4-BE49-F238E27FC236}">
                        <a16:creationId xmlns:a16="http://schemas.microsoft.com/office/drawing/2014/main" id="{736D665F-4B67-4206-B51B-1C25C6339507}"/>
                      </a:ext>
                    </a:extLst>
                  </p:cNvPr>
                  <p:cNvPicPr/>
                  <p:nvPr/>
                </p:nvPicPr>
                <p:blipFill>
                  <a:blip r:embed="rId167"/>
                  <a:stretch>
                    <a:fillRect/>
                  </a:stretch>
                </p:blipFill>
                <p:spPr>
                  <a:xfrm>
                    <a:off x="2293304" y="2856301"/>
                    <a:ext cx="220142" cy="379373"/>
                  </a:xfrm>
                  <a:prstGeom prst="rect">
                    <a:avLst/>
                  </a:prstGeom>
                </p:spPr>
              </p:pic>
            </mc:Fallback>
          </mc:AlternateContent>
        </p:grpSp>
        <p:grpSp>
          <p:nvGrpSpPr>
            <p:cNvPr id="474" name="Group 473">
              <a:extLst>
                <a:ext uri="{FF2B5EF4-FFF2-40B4-BE49-F238E27FC236}">
                  <a16:creationId xmlns:a16="http://schemas.microsoft.com/office/drawing/2014/main" id="{73F86352-0635-4961-B7A9-D180C7CA1185}"/>
                </a:ext>
              </a:extLst>
            </p:cNvPr>
            <p:cNvGrpSpPr/>
            <p:nvPr/>
          </p:nvGrpSpPr>
          <p:grpSpPr>
            <a:xfrm>
              <a:off x="2697163" y="3041336"/>
              <a:ext cx="157320" cy="55440"/>
              <a:chOff x="2697163" y="3041336"/>
              <a:chExt cx="157320" cy="55440"/>
            </a:xfrm>
          </p:grpSpPr>
          <mc:AlternateContent xmlns:mc="http://schemas.openxmlformats.org/markup-compatibility/2006">
            <mc:Choice xmlns:p14="http://schemas.microsoft.com/office/powerpoint/2010/main" Requires="p14">
              <p:contentPart p14:bwMode="auto" r:id="rId168">
                <p14:nvContentPartPr>
                  <p14:cNvPr id="454" name="Ink 453">
                    <a:extLst>
                      <a:ext uri="{FF2B5EF4-FFF2-40B4-BE49-F238E27FC236}">
                        <a16:creationId xmlns:a16="http://schemas.microsoft.com/office/drawing/2014/main" id="{FB59879B-BFD8-4213-A939-CAB175E6FEDA}"/>
                      </a:ext>
                    </a:extLst>
                  </p14:cNvPr>
                  <p14:cNvContentPartPr/>
                  <p14:nvPr/>
                </p14:nvContentPartPr>
                <p14:xfrm>
                  <a:off x="2697163" y="3041336"/>
                  <a:ext cx="157320" cy="9360"/>
                </p14:xfrm>
              </p:contentPart>
            </mc:Choice>
            <mc:Fallback>
              <p:pic>
                <p:nvPicPr>
                  <p:cNvPr id="454" name="Ink 453">
                    <a:extLst>
                      <a:ext uri="{FF2B5EF4-FFF2-40B4-BE49-F238E27FC236}">
                        <a16:creationId xmlns:a16="http://schemas.microsoft.com/office/drawing/2014/main" id="{FB59879B-BFD8-4213-A939-CAB175E6FEDA}"/>
                      </a:ext>
                    </a:extLst>
                  </p:cNvPr>
                  <p:cNvPicPr/>
                  <p:nvPr/>
                </p:nvPicPr>
                <p:blipFill>
                  <a:blip r:embed="rId169"/>
                  <a:stretch>
                    <a:fillRect/>
                  </a:stretch>
                </p:blipFill>
                <p:spPr>
                  <a:xfrm>
                    <a:off x="2677789" y="3021836"/>
                    <a:ext cx="195294" cy="47580"/>
                  </a:xfrm>
                  <a:prstGeom prst="rect">
                    <a:avLst/>
                  </a:prstGeom>
                </p:spPr>
              </p:pic>
            </mc:Fallback>
          </mc:AlternateContent>
          <mc:AlternateContent xmlns:mc="http://schemas.openxmlformats.org/markup-compatibility/2006">
            <mc:Choice xmlns:p14="http://schemas.microsoft.com/office/powerpoint/2010/main" Requires="p14">
              <p:contentPart p14:bwMode="auto" r:id="rId170">
                <p14:nvContentPartPr>
                  <p14:cNvPr id="455" name="Ink 454">
                    <a:extLst>
                      <a:ext uri="{FF2B5EF4-FFF2-40B4-BE49-F238E27FC236}">
                        <a16:creationId xmlns:a16="http://schemas.microsoft.com/office/drawing/2014/main" id="{C48F3386-24A3-42AB-B4B5-4606FFE04616}"/>
                      </a:ext>
                    </a:extLst>
                  </p14:cNvPr>
                  <p14:cNvContentPartPr/>
                  <p14:nvPr/>
                </p14:nvContentPartPr>
                <p14:xfrm>
                  <a:off x="2722363" y="3091736"/>
                  <a:ext cx="115200" cy="5040"/>
                </p14:xfrm>
              </p:contentPart>
            </mc:Choice>
            <mc:Fallback>
              <p:pic>
                <p:nvPicPr>
                  <p:cNvPr id="455" name="Ink 454">
                    <a:extLst>
                      <a:ext uri="{FF2B5EF4-FFF2-40B4-BE49-F238E27FC236}">
                        <a16:creationId xmlns:a16="http://schemas.microsoft.com/office/drawing/2014/main" id="{C48F3386-24A3-42AB-B4B5-4606FFE04616}"/>
                      </a:ext>
                    </a:extLst>
                  </p:cNvPr>
                  <p:cNvPicPr/>
                  <p:nvPr/>
                </p:nvPicPr>
                <p:blipFill>
                  <a:blip r:embed="rId171"/>
                  <a:stretch>
                    <a:fillRect/>
                  </a:stretch>
                </p:blipFill>
                <p:spPr>
                  <a:xfrm>
                    <a:off x="2703034" y="3073736"/>
                    <a:ext cx="153085" cy="40320"/>
                  </a:xfrm>
                  <a:prstGeom prst="rect">
                    <a:avLst/>
                  </a:prstGeom>
                </p:spPr>
              </p:pic>
            </mc:Fallback>
          </mc:AlternateContent>
        </p:grpSp>
        <p:grpSp>
          <p:nvGrpSpPr>
            <p:cNvPr id="473" name="Group 472">
              <a:extLst>
                <a:ext uri="{FF2B5EF4-FFF2-40B4-BE49-F238E27FC236}">
                  <a16:creationId xmlns:a16="http://schemas.microsoft.com/office/drawing/2014/main" id="{12E8E862-6544-47B0-B7C0-68984F6B16DB}"/>
                </a:ext>
              </a:extLst>
            </p:cNvPr>
            <p:cNvGrpSpPr/>
            <p:nvPr/>
          </p:nvGrpSpPr>
          <p:grpSpPr>
            <a:xfrm>
              <a:off x="5967763" y="3315656"/>
              <a:ext cx="251640" cy="209880"/>
              <a:chOff x="5967763" y="3315656"/>
              <a:chExt cx="251640" cy="209880"/>
            </a:xfrm>
          </p:grpSpPr>
          <mc:AlternateContent xmlns:mc="http://schemas.openxmlformats.org/markup-compatibility/2006">
            <mc:Choice xmlns:p14="http://schemas.microsoft.com/office/powerpoint/2010/main" Requires="p14">
              <p:contentPart p14:bwMode="auto" r:id="rId172">
                <p14:nvContentPartPr>
                  <p14:cNvPr id="456" name="Ink 455">
                    <a:extLst>
                      <a:ext uri="{FF2B5EF4-FFF2-40B4-BE49-F238E27FC236}">
                        <a16:creationId xmlns:a16="http://schemas.microsoft.com/office/drawing/2014/main" id="{9B2A6538-0B50-45DB-828A-5A9E8AC6458A}"/>
                      </a:ext>
                    </a:extLst>
                  </p14:cNvPr>
                  <p14:cNvContentPartPr/>
                  <p14:nvPr/>
                </p14:nvContentPartPr>
                <p14:xfrm>
                  <a:off x="5981083" y="3315656"/>
                  <a:ext cx="18360" cy="209880"/>
                </p14:xfrm>
              </p:contentPart>
            </mc:Choice>
            <mc:Fallback>
              <p:pic>
                <p:nvPicPr>
                  <p:cNvPr id="456" name="Ink 455">
                    <a:extLst>
                      <a:ext uri="{FF2B5EF4-FFF2-40B4-BE49-F238E27FC236}">
                        <a16:creationId xmlns:a16="http://schemas.microsoft.com/office/drawing/2014/main" id="{9B2A6538-0B50-45DB-828A-5A9E8AC6458A}"/>
                      </a:ext>
                    </a:extLst>
                  </p:cNvPr>
                  <p:cNvPicPr/>
                  <p:nvPr/>
                </p:nvPicPr>
                <p:blipFill>
                  <a:blip r:embed="rId173"/>
                  <a:stretch>
                    <a:fillRect/>
                  </a:stretch>
                </p:blipFill>
                <p:spPr>
                  <a:xfrm>
                    <a:off x="5961958" y="3296223"/>
                    <a:ext cx="55845" cy="247969"/>
                  </a:xfrm>
                  <a:prstGeom prst="rect">
                    <a:avLst/>
                  </a:prstGeom>
                </p:spPr>
              </p:pic>
            </mc:Fallback>
          </mc:AlternateContent>
          <mc:AlternateContent xmlns:mc="http://schemas.openxmlformats.org/markup-compatibility/2006">
            <mc:Choice xmlns:p14="http://schemas.microsoft.com/office/powerpoint/2010/main" Requires="p14">
              <p:contentPart p14:bwMode="auto" r:id="rId174">
                <p14:nvContentPartPr>
                  <p14:cNvPr id="457" name="Ink 456">
                    <a:extLst>
                      <a:ext uri="{FF2B5EF4-FFF2-40B4-BE49-F238E27FC236}">
                        <a16:creationId xmlns:a16="http://schemas.microsoft.com/office/drawing/2014/main" id="{374BB710-1273-4CA0-8586-A3CD63AE1644}"/>
                      </a:ext>
                    </a:extLst>
                  </p14:cNvPr>
                  <p14:cNvContentPartPr/>
                  <p14:nvPr/>
                </p14:nvContentPartPr>
                <p14:xfrm>
                  <a:off x="5967763" y="3315656"/>
                  <a:ext cx="251640" cy="173520"/>
                </p14:xfrm>
              </p:contentPart>
            </mc:Choice>
            <mc:Fallback>
              <p:pic>
                <p:nvPicPr>
                  <p:cNvPr id="457" name="Ink 456">
                    <a:extLst>
                      <a:ext uri="{FF2B5EF4-FFF2-40B4-BE49-F238E27FC236}">
                        <a16:creationId xmlns:a16="http://schemas.microsoft.com/office/drawing/2014/main" id="{374BB710-1273-4CA0-8586-A3CD63AE1644}"/>
                      </a:ext>
                    </a:extLst>
                  </p:cNvPr>
                  <p:cNvPicPr/>
                  <p:nvPr/>
                </p:nvPicPr>
                <p:blipFill>
                  <a:blip r:embed="rId175"/>
                  <a:stretch>
                    <a:fillRect/>
                  </a:stretch>
                </p:blipFill>
                <p:spPr>
                  <a:xfrm>
                    <a:off x="5948346" y="3296290"/>
                    <a:ext cx="289697" cy="211478"/>
                  </a:xfrm>
                  <a:prstGeom prst="rect">
                    <a:avLst/>
                  </a:prstGeom>
                </p:spPr>
              </p:pic>
            </mc:Fallback>
          </mc:AlternateContent>
        </p:grpSp>
        <p:grpSp>
          <p:nvGrpSpPr>
            <p:cNvPr id="472" name="Group 471">
              <a:extLst>
                <a:ext uri="{FF2B5EF4-FFF2-40B4-BE49-F238E27FC236}">
                  <a16:creationId xmlns:a16="http://schemas.microsoft.com/office/drawing/2014/main" id="{24034DA7-2422-4A98-BC63-28D947AA637F}"/>
                </a:ext>
              </a:extLst>
            </p:cNvPr>
            <p:cNvGrpSpPr/>
            <p:nvPr/>
          </p:nvGrpSpPr>
          <p:grpSpPr>
            <a:xfrm>
              <a:off x="5831683" y="3605816"/>
              <a:ext cx="498600" cy="242280"/>
              <a:chOff x="5831683" y="3605816"/>
              <a:chExt cx="498600" cy="242280"/>
            </a:xfrm>
          </p:grpSpPr>
          <mc:AlternateContent xmlns:mc="http://schemas.openxmlformats.org/markup-compatibility/2006">
            <mc:Choice xmlns:p14="http://schemas.microsoft.com/office/powerpoint/2010/main" Requires="p14">
              <p:contentPart p14:bwMode="auto" r:id="rId176">
                <p14:nvContentPartPr>
                  <p14:cNvPr id="458" name="Ink 457">
                    <a:extLst>
                      <a:ext uri="{FF2B5EF4-FFF2-40B4-BE49-F238E27FC236}">
                        <a16:creationId xmlns:a16="http://schemas.microsoft.com/office/drawing/2014/main" id="{44B0892C-1C9A-43DC-91ED-34806138270A}"/>
                      </a:ext>
                    </a:extLst>
                  </p14:cNvPr>
                  <p14:cNvContentPartPr/>
                  <p14:nvPr/>
                </p14:nvContentPartPr>
                <p14:xfrm>
                  <a:off x="5855443" y="3701216"/>
                  <a:ext cx="48240" cy="146880"/>
                </p14:xfrm>
              </p:contentPart>
            </mc:Choice>
            <mc:Fallback>
              <p:pic>
                <p:nvPicPr>
                  <p:cNvPr id="458" name="Ink 457">
                    <a:extLst>
                      <a:ext uri="{FF2B5EF4-FFF2-40B4-BE49-F238E27FC236}">
                        <a16:creationId xmlns:a16="http://schemas.microsoft.com/office/drawing/2014/main" id="{44B0892C-1C9A-43DC-91ED-34806138270A}"/>
                      </a:ext>
                    </a:extLst>
                  </p:cNvPr>
                  <p:cNvPicPr/>
                  <p:nvPr/>
                </p:nvPicPr>
                <p:blipFill>
                  <a:blip r:embed="rId177"/>
                  <a:stretch>
                    <a:fillRect/>
                  </a:stretch>
                </p:blipFill>
                <p:spPr>
                  <a:xfrm>
                    <a:off x="5835991" y="3681787"/>
                    <a:ext cx="86365" cy="184960"/>
                  </a:xfrm>
                  <a:prstGeom prst="rect">
                    <a:avLst/>
                  </a:prstGeom>
                </p:spPr>
              </p:pic>
            </mc:Fallback>
          </mc:AlternateContent>
          <mc:AlternateContent xmlns:mc="http://schemas.openxmlformats.org/markup-compatibility/2006">
            <mc:Choice xmlns:p14="http://schemas.microsoft.com/office/powerpoint/2010/main" Requires="p14">
              <p:contentPart p14:bwMode="auto" r:id="rId178">
                <p14:nvContentPartPr>
                  <p14:cNvPr id="459" name="Ink 458">
                    <a:extLst>
                      <a:ext uri="{FF2B5EF4-FFF2-40B4-BE49-F238E27FC236}">
                        <a16:creationId xmlns:a16="http://schemas.microsoft.com/office/drawing/2014/main" id="{EB70E8FF-1948-498A-97E4-07F19618B739}"/>
                      </a:ext>
                    </a:extLst>
                  </p14:cNvPr>
                  <p14:cNvContentPartPr/>
                  <p14:nvPr/>
                </p14:nvContentPartPr>
                <p14:xfrm>
                  <a:off x="5831683" y="3625616"/>
                  <a:ext cx="18000" cy="10080"/>
                </p14:xfrm>
              </p:contentPart>
            </mc:Choice>
            <mc:Fallback>
              <p:pic>
                <p:nvPicPr>
                  <p:cNvPr id="459" name="Ink 458">
                    <a:extLst>
                      <a:ext uri="{FF2B5EF4-FFF2-40B4-BE49-F238E27FC236}">
                        <a16:creationId xmlns:a16="http://schemas.microsoft.com/office/drawing/2014/main" id="{EB70E8FF-1948-498A-97E4-07F19618B739}"/>
                      </a:ext>
                    </a:extLst>
                  </p:cNvPr>
                  <p:cNvPicPr/>
                  <p:nvPr/>
                </p:nvPicPr>
                <p:blipFill>
                  <a:blip r:embed="rId179"/>
                  <a:stretch>
                    <a:fillRect/>
                  </a:stretch>
                </p:blipFill>
                <p:spPr>
                  <a:xfrm>
                    <a:off x="5812933" y="3606231"/>
                    <a:ext cx="54750" cy="48074"/>
                  </a:xfrm>
                  <a:prstGeom prst="rect">
                    <a:avLst/>
                  </a:prstGeom>
                </p:spPr>
              </p:pic>
            </mc:Fallback>
          </mc:AlternateContent>
          <mc:AlternateContent xmlns:mc="http://schemas.openxmlformats.org/markup-compatibility/2006">
            <mc:Choice xmlns:p14="http://schemas.microsoft.com/office/powerpoint/2010/main" Requires="p14">
              <p:contentPart p14:bwMode="auto" r:id="rId180">
                <p14:nvContentPartPr>
                  <p14:cNvPr id="460" name="Ink 459">
                    <a:extLst>
                      <a:ext uri="{FF2B5EF4-FFF2-40B4-BE49-F238E27FC236}">
                        <a16:creationId xmlns:a16="http://schemas.microsoft.com/office/drawing/2014/main" id="{22D1E9C1-30D4-4341-BBB8-728261BE6D38}"/>
                      </a:ext>
                    </a:extLst>
                  </p14:cNvPr>
                  <p14:cNvContentPartPr/>
                  <p14:nvPr/>
                </p14:nvContentPartPr>
                <p14:xfrm>
                  <a:off x="6003403" y="3696176"/>
                  <a:ext cx="122400" cy="42480"/>
                </p14:xfrm>
              </p:contentPart>
            </mc:Choice>
            <mc:Fallback>
              <p:pic>
                <p:nvPicPr>
                  <p:cNvPr id="460" name="Ink 459">
                    <a:extLst>
                      <a:ext uri="{FF2B5EF4-FFF2-40B4-BE49-F238E27FC236}">
                        <a16:creationId xmlns:a16="http://schemas.microsoft.com/office/drawing/2014/main" id="{22D1E9C1-30D4-4341-BBB8-728261BE6D38}"/>
                      </a:ext>
                    </a:extLst>
                  </p:cNvPr>
                  <p:cNvPicPr/>
                  <p:nvPr/>
                </p:nvPicPr>
                <p:blipFill>
                  <a:blip r:embed="rId181"/>
                  <a:stretch>
                    <a:fillRect/>
                  </a:stretch>
                </p:blipFill>
                <p:spPr>
                  <a:xfrm>
                    <a:off x="5984036" y="3676867"/>
                    <a:ext cx="160359" cy="80326"/>
                  </a:xfrm>
                  <a:prstGeom prst="rect">
                    <a:avLst/>
                  </a:prstGeom>
                </p:spPr>
              </p:pic>
            </mc:Fallback>
          </mc:AlternateContent>
          <mc:AlternateContent xmlns:mc="http://schemas.openxmlformats.org/markup-compatibility/2006">
            <mc:Choice xmlns:p14="http://schemas.microsoft.com/office/powerpoint/2010/main" Requires="p14">
              <p:contentPart p14:bwMode="auto" r:id="rId182">
                <p14:nvContentPartPr>
                  <p14:cNvPr id="461" name="Ink 460">
                    <a:extLst>
                      <a:ext uri="{FF2B5EF4-FFF2-40B4-BE49-F238E27FC236}">
                        <a16:creationId xmlns:a16="http://schemas.microsoft.com/office/drawing/2014/main" id="{8CAAF669-6BCA-40DC-A3A0-DEEC0BA2642F}"/>
                      </a:ext>
                    </a:extLst>
                  </p14:cNvPr>
                  <p14:cNvContentPartPr/>
                  <p14:nvPr/>
                </p14:nvContentPartPr>
                <p14:xfrm>
                  <a:off x="6075043" y="3648296"/>
                  <a:ext cx="255240" cy="137160"/>
                </p14:xfrm>
              </p:contentPart>
            </mc:Choice>
            <mc:Fallback>
              <p:pic>
                <p:nvPicPr>
                  <p:cNvPr id="461" name="Ink 460">
                    <a:extLst>
                      <a:ext uri="{FF2B5EF4-FFF2-40B4-BE49-F238E27FC236}">
                        <a16:creationId xmlns:a16="http://schemas.microsoft.com/office/drawing/2014/main" id="{8CAAF669-6BCA-40DC-A3A0-DEEC0BA2642F}"/>
                      </a:ext>
                    </a:extLst>
                  </p:cNvPr>
                  <p:cNvPicPr/>
                  <p:nvPr/>
                </p:nvPicPr>
                <p:blipFill>
                  <a:blip r:embed="rId183"/>
                  <a:stretch>
                    <a:fillRect/>
                  </a:stretch>
                </p:blipFill>
                <p:spPr>
                  <a:xfrm>
                    <a:off x="6055648" y="3628923"/>
                    <a:ext cx="293254" cy="175131"/>
                  </a:xfrm>
                  <a:prstGeom prst="rect">
                    <a:avLst/>
                  </a:prstGeom>
                </p:spPr>
              </p:pic>
            </mc:Fallback>
          </mc:AlternateContent>
          <mc:AlternateContent xmlns:mc="http://schemas.openxmlformats.org/markup-compatibility/2006">
            <mc:Choice xmlns:p14="http://schemas.microsoft.com/office/powerpoint/2010/main" Requires="p14">
              <p:contentPart p14:bwMode="auto" r:id="rId184">
                <p14:nvContentPartPr>
                  <p14:cNvPr id="462" name="Ink 461">
                    <a:extLst>
                      <a:ext uri="{FF2B5EF4-FFF2-40B4-BE49-F238E27FC236}">
                        <a16:creationId xmlns:a16="http://schemas.microsoft.com/office/drawing/2014/main" id="{9E427EE8-0D1E-4719-8AEC-134A1A5CEE79}"/>
                      </a:ext>
                    </a:extLst>
                  </p14:cNvPr>
                  <p14:cNvContentPartPr/>
                  <p14:nvPr/>
                </p14:nvContentPartPr>
                <p14:xfrm>
                  <a:off x="6275923" y="3605816"/>
                  <a:ext cx="11520" cy="12600"/>
                </p14:xfrm>
              </p:contentPart>
            </mc:Choice>
            <mc:Fallback>
              <p:pic>
                <p:nvPicPr>
                  <p:cNvPr id="462" name="Ink 461">
                    <a:extLst>
                      <a:ext uri="{FF2B5EF4-FFF2-40B4-BE49-F238E27FC236}">
                        <a16:creationId xmlns:a16="http://schemas.microsoft.com/office/drawing/2014/main" id="{9E427EE8-0D1E-4719-8AEC-134A1A5CEE79}"/>
                      </a:ext>
                    </a:extLst>
                  </p:cNvPr>
                  <p:cNvPicPr/>
                  <p:nvPr/>
                </p:nvPicPr>
                <p:blipFill>
                  <a:blip r:embed="rId185"/>
                  <a:stretch>
                    <a:fillRect/>
                  </a:stretch>
                </p:blipFill>
                <p:spPr>
                  <a:xfrm>
                    <a:off x="6256723" y="3587287"/>
                    <a:ext cx="49152" cy="48918"/>
                  </a:xfrm>
                  <a:prstGeom prst="rect">
                    <a:avLst/>
                  </a:prstGeom>
                </p:spPr>
              </p:pic>
            </mc:Fallback>
          </mc:AlternateContent>
        </p:grpSp>
        <p:grpSp>
          <p:nvGrpSpPr>
            <p:cNvPr id="471" name="Group 470">
              <a:extLst>
                <a:ext uri="{FF2B5EF4-FFF2-40B4-BE49-F238E27FC236}">
                  <a16:creationId xmlns:a16="http://schemas.microsoft.com/office/drawing/2014/main" id="{56722ED9-3541-484D-A744-74E98914D6B9}"/>
                </a:ext>
              </a:extLst>
            </p:cNvPr>
            <p:cNvGrpSpPr/>
            <p:nvPr/>
          </p:nvGrpSpPr>
          <p:grpSpPr>
            <a:xfrm>
              <a:off x="6579043" y="3208016"/>
              <a:ext cx="1225440" cy="443880"/>
              <a:chOff x="6579043" y="3208016"/>
              <a:chExt cx="1225440" cy="443880"/>
            </a:xfrm>
          </p:grpSpPr>
          <mc:AlternateContent xmlns:mc="http://schemas.openxmlformats.org/markup-compatibility/2006">
            <mc:Choice xmlns:p14="http://schemas.microsoft.com/office/powerpoint/2010/main" Requires="p14">
              <p:contentPart p14:bwMode="auto" r:id="rId186">
                <p14:nvContentPartPr>
                  <p14:cNvPr id="463" name="Ink 462">
                    <a:extLst>
                      <a:ext uri="{FF2B5EF4-FFF2-40B4-BE49-F238E27FC236}">
                        <a16:creationId xmlns:a16="http://schemas.microsoft.com/office/drawing/2014/main" id="{CA6FBA24-B8F4-4EF7-9D0D-01FE2469A636}"/>
                      </a:ext>
                    </a:extLst>
                  </p14:cNvPr>
                  <p14:cNvContentPartPr/>
                  <p14:nvPr/>
                </p14:nvContentPartPr>
                <p14:xfrm>
                  <a:off x="6579043" y="3258056"/>
                  <a:ext cx="215640" cy="280080"/>
                </p14:xfrm>
              </p:contentPart>
            </mc:Choice>
            <mc:Fallback>
              <p:pic>
                <p:nvPicPr>
                  <p:cNvPr id="463" name="Ink 462">
                    <a:extLst>
                      <a:ext uri="{FF2B5EF4-FFF2-40B4-BE49-F238E27FC236}">
                        <a16:creationId xmlns:a16="http://schemas.microsoft.com/office/drawing/2014/main" id="{CA6FBA24-B8F4-4EF7-9D0D-01FE2469A636}"/>
                      </a:ext>
                    </a:extLst>
                  </p:cNvPr>
                  <p:cNvPicPr/>
                  <p:nvPr/>
                </p:nvPicPr>
                <p:blipFill>
                  <a:blip r:embed="rId187"/>
                  <a:stretch>
                    <a:fillRect/>
                  </a:stretch>
                </p:blipFill>
                <p:spPr>
                  <a:xfrm>
                    <a:off x="6559651" y="3238606"/>
                    <a:ext cx="253648" cy="318202"/>
                  </a:xfrm>
                  <a:prstGeom prst="rect">
                    <a:avLst/>
                  </a:prstGeom>
                </p:spPr>
              </p:pic>
            </mc:Fallback>
          </mc:AlternateContent>
          <mc:AlternateContent xmlns:mc="http://schemas.openxmlformats.org/markup-compatibility/2006">
            <mc:Choice xmlns:p14="http://schemas.microsoft.com/office/powerpoint/2010/main" Requires="p14">
              <p:contentPart p14:bwMode="auto" r:id="rId188">
                <p14:nvContentPartPr>
                  <p14:cNvPr id="464" name="Ink 463">
                    <a:extLst>
                      <a:ext uri="{FF2B5EF4-FFF2-40B4-BE49-F238E27FC236}">
                        <a16:creationId xmlns:a16="http://schemas.microsoft.com/office/drawing/2014/main" id="{E2CF2251-ED28-4077-B26A-CE9359E4DE4C}"/>
                      </a:ext>
                    </a:extLst>
                  </p14:cNvPr>
                  <p14:cNvContentPartPr/>
                  <p14:nvPr/>
                </p14:nvContentPartPr>
                <p14:xfrm>
                  <a:off x="6809443" y="3343376"/>
                  <a:ext cx="48240" cy="151920"/>
                </p14:xfrm>
              </p:contentPart>
            </mc:Choice>
            <mc:Fallback>
              <p:pic>
                <p:nvPicPr>
                  <p:cNvPr id="464" name="Ink 463">
                    <a:extLst>
                      <a:ext uri="{FF2B5EF4-FFF2-40B4-BE49-F238E27FC236}">
                        <a16:creationId xmlns:a16="http://schemas.microsoft.com/office/drawing/2014/main" id="{E2CF2251-ED28-4077-B26A-CE9359E4DE4C}"/>
                      </a:ext>
                    </a:extLst>
                  </p:cNvPr>
                  <p:cNvPicPr/>
                  <p:nvPr/>
                </p:nvPicPr>
                <p:blipFill>
                  <a:blip r:embed="rId189"/>
                  <a:stretch>
                    <a:fillRect/>
                  </a:stretch>
                </p:blipFill>
                <p:spPr>
                  <a:xfrm>
                    <a:off x="6790300" y="3323998"/>
                    <a:ext cx="85760" cy="189900"/>
                  </a:xfrm>
                  <a:prstGeom prst="rect">
                    <a:avLst/>
                  </a:prstGeom>
                </p:spPr>
              </p:pic>
            </mc:Fallback>
          </mc:AlternateContent>
          <mc:AlternateContent xmlns:mc="http://schemas.openxmlformats.org/markup-compatibility/2006">
            <mc:Choice xmlns:p14="http://schemas.microsoft.com/office/powerpoint/2010/main" Requires="p14">
              <p:contentPart p14:bwMode="auto" r:id="rId190">
                <p14:nvContentPartPr>
                  <p14:cNvPr id="465" name="Ink 464">
                    <a:extLst>
                      <a:ext uri="{FF2B5EF4-FFF2-40B4-BE49-F238E27FC236}">
                        <a16:creationId xmlns:a16="http://schemas.microsoft.com/office/drawing/2014/main" id="{421162AD-1404-4977-8651-D51F005AB6E0}"/>
                      </a:ext>
                    </a:extLst>
                  </p14:cNvPr>
                  <p14:cNvContentPartPr/>
                  <p14:nvPr/>
                </p14:nvContentPartPr>
                <p14:xfrm>
                  <a:off x="6881083" y="3405656"/>
                  <a:ext cx="86760" cy="209520"/>
                </p14:xfrm>
              </p:contentPart>
            </mc:Choice>
            <mc:Fallback>
              <p:pic>
                <p:nvPicPr>
                  <p:cNvPr id="465" name="Ink 464">
                    <a:extLst>
                      <a:ext uri="{FF2B5EF4-FFF2-40B4-BE49-F238E27FC236}">
                        <a16:creationId xmlns:a16="http://schemas.microsoft.com/office/drawing/2014/main" id="{421162AD-1404-4977-8651-D51F005AB6E0}"/>
                      </a:ext>
                    </a:extLst>
                  </p:cNvPr>
                  <p:cNvPicPr/>
                  <p:nvPr/>
                </p:nvPicPr>
                <p:blipFill>
                  <a:blip r:embed="rId191"/>
                  <a:stretch>
                    <a:fillRect/>
                  </a:stretch>
                </p:blipFill>
                <p:spPr>
                  <a:xfrm>
                    <a:off x="6861717" y="3386256"/>
                    <a:ext cx="124718" cy="247544"/>
                  </a:xfrm>
                  <a:prstGeom prst="rect">
                    <a:avLst/>
                  </a:prstGeom>
                </p:spPr>
              </p:pic>
            </mc:Fallback>
          </mc:AlternateContent>
          <mc:AlternateContent xmlns:mc="http://schemas.openxmlformats.org/markup-compatibility/2006">
            <mc:Choice xmlns:p14="http://schemas.microsoft.com/office/powerpoint/2010/main" Requires="p14">
              <p:contentPart p14:bwMode="auto" r:id="rId192">
                <p14:nvContentPartPr>
                  <p14:cNvPr id="466" name="Ink 465">
                    <a:extLst>
                      <a:ext uri="{FF2B5EF4-FFF2-40B4-BE49-F238E27FC236}">
                        <a16:creationId xmlns:a16="http://schemas.microsoft.com/office/drawing/2014/main" id="{BA3389F2-1A4E-4CFF-8817-6C7CAF47EA5F}"/>
                      </a:ext>
                    </a:extLst>
                  </p14:cNvPr>
                  <p14:cNvContentPartPr/>
                  <p14:nvPr/>
                </p14:nvContentPartPr>
                <p14:xfrm>
                  <a:off x="7057843" y="3381536"/>
                  <a:ext cx="128520" cy="11880"/>
                </p14:xfrm>
              </p:contentPart>
            </mc:Choice>
            <mc:Fallback>
              <p:pic>
                <p:nvPicPr>
                  <p:cNvPr id="466" name="Ink 465">
                    <a:extLst>
                      <a:ext uri="{FF2B5EF4-FFF2-40B4-BE49-F238E27FC236}">
                        <a16:creationId xmlns:a16="http://schemas.microsoft.com/office/drawing/2014/main" id="{BA3389F2-1A4E-4CFF-8817-6C7CAF47EA5F}"/>
                      </a:ext>
                    </a:extLst>
                  </p:cNvPr>
                  <p:cNvPicPr/>
                  <p:nvPr/>
                </p:nvPicPr>
                <p:blipFill>
                  <a:blip r:embed="rId193"/>
                  <a:stretch>
                    <a:fillRect/>
                  </a:stretch>
                </p:blipFill>
                <p:spPr>
                  <a:xfrm>
                    <a:off x="7038488" y="3362973"/>
                    <a:ext cx="166457" cy="48263"/>
                  </a:xfrm>
                  <a:prstGeom prst="rect">
                    <a:avLst/>
                  </a:prstGeom>
                </p:spPr>
              </p:pic>
            </mc:Fallback>
          </mc:AlternateContent>
          <mc:AlternateContent xmlns:mc="http://schemas.openxmlformats.org/markup-compatibility/2006">
            <mc:Choice xmlns:p14="http://schemas.microsoft.com/office/powerpoint/2010/main" Requires="p14">
              <p:contentPart p14:bwMode="auto" r:id="rId194">
                <p14:nvContentPartPr>
                  <p14:cNvPr id="467" name="Ink 466">
                    <a:extLst>
                      <a:ext uri="{FF2B5EF4-FFF2-40B4-BE49-F238E27FC236}">
                        <a16:creationId xmlns:a16="http://schemas.microsoft.com/office/drawing/2014/main" id="{812611CE-FFDA-4A00-B084-7C6C617CCE56}"/>
                      </a:ext>
                    </a:extLst>
                  </p14:cNvPr>
                  <p14:cNvContentPartPr/>
                  <p14:nvPr/>
                </p14:nvContentPartPr>
                <p14:xfrm>
                  <a:off x="7296163" y="3301976"/>
                  <a:ext cx="104400" cy="136080"/>
                </p14:xfrm>
              </p:contentPart>
            </mc:Choice>
            <mc:Fallback>
              <p:pic>
                <p:nvPicPr>
                  <p:cNvPr id="467" name="Ink 466">
                    <a:extLst>
                      <a:ext uri="{FF2B5EF4-FFF2-40B4-BE49-F238E27FC236}">
                        <a16:creationId xmlns:a16="http://schemas.microsoft.com/office/drawing/2014/main" id="{812611CE-FFDA-4A00-B084-7C6C617CCE56}"/>
                      </a:ext>
                    </a:extLst>
                  </p:cNvPr>
                  <p:cNvPicPr/>
                  <p:nvPr/>
                </p:nvPicPr>
                <p:blipFill>
                  <a:blip r:embed="rId195"/>
                  <a:stretch>
                    <a:fillRect/>
                  </a:stretch>
                </p:blipFill>
                <p:spPr>
                  <a:xfrm>
                    <a:off x="7276830" y="3282536"/>
                    <a:ext cx="142293" cy="174182"/>
                  </a:xfrm>
                  <a:prstGeom prst="rect">
                    <a:avLst/>
                  </a:prstGeom>
                </p:spPr>
              </p:pic>
            </mc:Fallback>
          </mc:AlternateContent>
          <mc:AlternateContent xmlns:mc="http://schemas.openxmlformats.org/markup-compatibility/2006">
            <mc:Choice xmlns:p14="http://schemas.microsoft.com/office/powerpoint/2010/main" Requires="p14">
              <p:contentPart p14:bwMode="auto" r:id="rId196">
                <p14:nvContentPartPr>
                  <p14:cNvPr id="468" name="Ink 467">
                    <a:extLst>
                      <a:ext uri="{FF2B5EF4-FFF2-40B4-BE49-F238E27FC236}">
                        <a16:creationId xmlns:a16="http://schemas.microsoft.com/office/drawing/2014/main" id="{EB71C734-FD6D-4388-A4B1-377A532967E5}"/>
                      </a:ext>
                    </a:extLst>
                  </p14:cNvPr>
                  <p14:cNvContentPartPr/>
                  <p14:nvPr/>
                </p14:nvContentPartPr>
                <p14:xfrm>
                  <a:off x="7414963" y="3318896"/>
                  <a:ext cx="194760" cy="225360"/>
                </p14:xfrm>
              </p:contentPart>
            </mc:Choice>
            <mc:Fallback>
              <p:pic>
                <p:nvPicPr>
                  <p:cNvPr id="468" name="Ink 467">
                    <a:extLst>
                      <a:ext uri="{FF2B5EF4-FFF2-40B4-BE49-F238E27FC236}">
                        <a16:creationId xmlns:a16="http://schemas.microsoft.com/office/drawing/2014/main" id="{EB71C734-FD6D-4388-A4B1-377A532967E5}"/>
                      </a:ext>
                    </a:extLst>
                  </p:cNvPr>
                  <p:cNvPicPr/>
                  <p:nvPr/>
                </p:nvPicPr>
                <p:blipFill>
                  <a:blip r:embed="rId197"/>
                  <a:stretch>
                    <a:fillRect/>
                  </a:stretch>
                </p:blipFill>
                <p:spPr>
                  <a:xfrm>
                    <a:off x="7395565" y="3299468"/>
                    <a:ext cx="232781" cy="263438"/>
                  </a:xfrm>
                  <a:prstGeom prst="rect">
                    <a:avLst/>
                  </a:prstGeom>
                </p:spPr>
              </p:pic>
            </mc:Fallback>
          </mc:AlternateContent>
          <mc:AlternateContent xmlns:mc="http://schemas.openxmlformats.org/markup-compatibility/2006">
            <mc:Choice xmlns:p14="http://schemas.microsoft.com/office/powerpoint/2010/main" Requires="p14">
              <p:contentPart p14:bwMode="auto" r:id="rId198">
                <p14:nvContentPartPr>
                  <p14:cNvPr id="469" name="Ink 468">
                    <a:extLst>
                      <a:ext uri="{FF2B5EF4-FFF2-40B4-BE49-F238E27FC236}">
                        <a16:creationId xmlns:a16="http://schemas.microsoft.com/office/drawing/2014/main" id="{0F00FE1A-B21F-40BD-A659-61C626B631A9}"/>
                      </a:ext>
                    </a:extLst>
                  </p14:cNvPr>
                  <p14:cNvContentPartPr/>
                  <p14:nvPr/>
                </p14:nvContentPartPr>
                <p14:xfrm>
                  <a:off x="7558963" y="3385856"/>
                  <a:ext cx="21960" cy="9720"/>
                </p14:xfrm>
              </p:contentPart>
            </mc:Choice>
            <mc:Fallback>
              <p:pic>
                <p:nvPicPr>
                  <p:cNvPr id="469" name="Ink 468">
                    <a:extLst>
                      <a:ext uri="{FF2B5EF4-FFF2-40B4-BE49-F238E27FC236}">
                        <a16:creationId xmlns:a16="http://schemas.microsoft.com/office/drawing/2014/main" id="{0F00FE1A-B21F-40BD-A659-61C626B631A9}"/>
                      </a:ext>
                    </a:extLst>
                  </p:cNvPr>
                  <p:cNvPicPr/>
                  <p:nvPr/>
                </p:nvPicPr>
                <p:blipFill>
                  <a:blip r:embed="rId199"/>
                  <a:stretch>
                    <a:fillRect/>
                  </a:stretch>
                </p:blipFill>
                <p:spPr>
                  <a:xfrm>
                    <a:off x="7540032" y="3367164"/>
                    <a:ext cx="59065" cy="46357"/>
                  </a:xfrm>
                  <a:prstGeom prst="rect">
                    <a:avLst/>
                  </a:prstGeom>
                </p:spPr>
              </p:pic>
            </mc:Fallback>
          </mc:AlternateContent>
          <mc:AlternateContent xmlns:mc="http://schemas.openxmlformats.org/markup-compatibility/2006">
            <mc:Choice xmlns:p14="http://schemas.microsoft.com/office/powerpoint/2010/main" Requires="p14">
              <p:contentPart p14:bwMode="auto" r:id="rId200">
                <p14:nvContentPartPr>
                  <p14:cNvPr id="470" name="Ink 469">
                    <a:extLst>
                      <a:ext uri="{FF2B5EF4-FFF2-40B4-BE49-F238E27FC236}">
                        <a16:creationId xmlns:a16="http://schemas.microsoft.com/office/drawing/2014/main" id="{29F3A9E5-D014-4D54-9832-AFF7521BD82C}"/>
                      </a:ext>
                    </a:extLst>
                  </p14:cNvPr>
                  <p14:cNvContentPartPr/>
                  <p14:nvPr/>
                </p14:nvContentPartPr>
                <p14:xfrm>
                  <a:off x="7703323" y="3208016"/>
                  <a:ext cx="101160" cy="443880"/>
                </p14:xfrm>
              </p:contentPart>
            </mc:Choice>
            <mc:Fallback>
              <p:pic>
                <p:nvPicPr>
                  <p:cNvPr id="470" name="Ink 469">
                    <a:extLst>
                      <a:ext uri="{FF2B5EF4-FFF2-40B4-BE49-F238E27FC236}">
                        <a16:creationId xmlns:a16="http://schemas.microsoft.com/office/drawing/2014/main" id="{29F3A9E5-D014-4D54-9832-AFF7521BD82C}"/>
                      </a:ext>
                    </a:extLst>
                  </p:cNvPr>
                  <p:cNvPicPr/>
                  <p:nvPr/>
                </p:nvPicPr>
                <p:blipFill>
                  <a:blip r:embed="rId201"/>
                  <a:stretch>
                    <a:fillRect/>
                  </a:stretch>
                </p:blipFill>
                <p:spPr>
                  <a:xfrm>
                    <a:off x="7683869" y="3188582"/>
                    <a:ext cx="139290" cy="481971"/>
                  </a:xfrm>
                  <a:prstGeom prst="rect">
                    <a:avLst/>
                  </a:prstGeom>
                </p:spPr>
              </p:pic>
            </mc:Fallback>
          </mc:AlternateContent>
        </p:grpSp>
        <p:grpSp>
          <p:nvGrpSpPr>
            <p:cNvPr id="515" name="Group 514">
              <a:extLst>
                <a:ext uri="{FF2B5EF4-FFF2-40B4-BE49-F238E27FC236}">
                  <a16:creationId xmlns:a16="http://schemas.microsoft.com/office/drawing/2014/main" id="{D4947CF9-AC85-4902-B541-6246793D92FF}"/>
                </a:ext>
              </a:extLst>
            </p:cNvPr>
            <p:cNvGrpSpPr/>
            <p:nvPr/>
          </p:nvGrpSpPr>
          <p:grpSpPr>
            <a:xfrm>
              <a:off x="1733810" y="4619857"/>
              <a:ext cx="551520" cy="148680"/>
              <a:chOff x="1733810" y="4619857"/>
              <a:chExt cx="551520" cy="148680"/>
            </a:xfrm>
          </p:grpSpPr>
          <mc:AlternateContent xmlns:mc="http://schemas.openxmlformats.org/markup-compatibility/2006">
            <mc:Choice xmlns:p14="http://schemas.microsoft.com/office/powerpoint/2010/main" Requires="p14">
              <p:contentPart p14:bwMode="auto" r:id="rId202">
                <p14:nvContentPartPr>
                  <p14:cNvPr id="482" name="Ink 481">
                    <a:extLst>
                      <a:ext uri="{FF2B5EF4-FFF2-40B4-BE49-F238E27FC236}">
                        <a16:creationId xmlns:a16="http://schemas.microsoft.com/office/drawing/2014/main" id="{DB63FE5B-7386-4C4F-95EB-D96CCA07FBDF}"/>
                      </a:ext>
                    </a:extLst>
                  </p14:cNvPr>
                  <p14:cNvContentPartPr/>
                  <p14:nvPr/>
                </p14:nvContentPartPr>
                <p14:xfrm>
                  <a:off x="1733810" y="4631737"/>
                  <a:ext cx="92160" cy="110880"/>
                </p14:xfrm>
              </p:contentPart>
            </mc:Choice>
            <mc:Fallback>
              <p:pic>
                <p:nvPicPr>
                  <p:cNvPr id="482" name="Ink 481">
                    <a:extLst>
                      <a:ext uri="{FF2B5EF4-FFF2-40B4-BE49-F238E27FC236}">
                        <a16:creationId xmlns:a16="http://schemas.microsoft.com/office/drawing/2014/main" id="{DB63FE5B-7386-4C4F-95EB-D96CCA07FBDF}"/>
                      </a:ext>
                    </a:extLst>
                  </p:cNvPr>
                  <p:cNvPicPr/>
                  <p:nvPr/>
                </p:nvPicPr>
                <p:blipFill>
                  <a:blip r:embed="rId203"/>
                  <a:stretch>
                    <a:fillRect/>
                  </a:stretch>
                </p:blipFill>
                <p:spPr>
                  <a:xfrm>
                    <a:off x="1714449" y="4612352"/>
                    <a:ext cx="130108" cy="148874"/>
                  </a:xfrm>
                  <a:prstGeom prst="rect">
                    <a:avLst/>
                  </a:prstGeom>
                </p:spPr>
              </p:pic>
            </mc:Fallback>
          </mc:AlternateContent>
          <mc:AlternateContent xmlns:mc="http://schemas.openxmlformats.org/markup-compatibility/2006">
            <mc:Choice xmlns:p14="http://schemas.microsoft.com/office/powerpoint/2010/main" Requires="p14">
              <p:contentPart p14:bwMode="auto" r:id="rId204">
                <p14:nvContentPartPr>
                  <p14:cNvPr id="483" name="Ink 482">
                    <a:extLst>
                      <a:ext uri="{FF2B5EF4-FFF2-40B4-BE49-F238E27FC236}">
                        <a16:creationId xmlns:a16="http://schemas.microsoft.com/office/drawing/2014/main" id="{C04D3299-9E2D-4BA9-99FE-40EDA667DCDB}"/>
                      </a:ext>
                    </a:extLst>
                  </p14:cNvPr>
                  <p14:cNvContentPartPr/>
                  <p14:nvPr/>
                </p14:nvContentPartPr>
                <p14:xfrm>
                  <a:off x="1887890" y="4619857"/>
                  <a:ext cx="106920" cy="138960"/>
                </p14:xfrm>
              </p:contentPart>
            </mc:Choice>
            <mc:Fallback>
              <p:pic>
                <p:nvPicPr>
                  <p:cNvPr id="483" name="Ink 482">
                    <a:extLst>
                      <a:ext uri="{FF2B5EF4-FFF2-40B4-BE49-F238E27FC236}">
                        <a16:creationId xmlns:a16="http://schemas.microsoft.com/office/drawing/2014/main" id="{C04D3299-9E2D-4BA9-99FE-40EDA667DCDB}"/>
                      </a:ext>
                    </a:extLst>
                  </p:cNvPr>
                  <p:cNvPicPr/>
                  <p:nvPr/>
                </p:nvPicPr>
                <p:blipFill>
                  <a:blip r:embed="rId205"/>
                  <a:stretch>
                    <a:fillRect/>
                  </a:stretch>
                </p:blipFill>
                <p:spPr>
                  <a:xfrm>
                    <a:off x="1868520" y="4600449"/>
                    <a:ext cx="144884" cy="176999"/>
                  </a:xfrm>
                  <a:prstGeom prst="rect">
                    <a:avLst/>
                  </a:prstGeom>
                </p:spPr>
              </p:pic>
            </mc:Fallback>
          </mc:AlternateContent>
          <mc:AlternateContent xmlns:mc="http://schemas.openxmlformats.org/markup-compatibility/2006">
            <mc:Choice xmlns:p14="http://schemas.microsoft.com/office/powerpoint/2010/main" Requires="p14">
              <p:contentPart p14:bwMode="auto" r:id="rId206">
                <p14:nvContentPartPr>
                  <p14:cNvPr id="484" name="Ink 483">
                    <a:extLst>
                      <a:ext uri="{FF2B5EF4-FFF2-40B4-BE49-F238E27FC236}">
                        <a16:creationId xmlns:a16="http://schemas.microsoft.com/office/drawing/2014/main" id="{886747F2-32B3-411F-AC40-302953E1F4A5}"/>
                      </a:ext>
                    </a:extLst>
                  </p14:cNvPr>
                  <p14:cNvContentPartPr/>
                  <p14:nvPr/>
                </p14:nvContentPartPr>
                <p14:xfrm>
                  <a:off x="2052770" y="4633537"/>
                  <a:ext cx="85680" cy="135000"/>
                </p14:xfrm>
              </p:contentPart>
            </mc:Choice>
            <mc:Fallback>
              <p:pic>
                <p:nvPicPr>
                  <p:cNvPr id="484" name="Ink 483">
                    <a:extLst>
                      <a:ext uri="{FF2B5EF4-FFF2-40B4-BE49-F238E27FC236}">
                        <a16:creationId xmlns:a16="http://schemas.microsoft.com/office/drawing/2014/main" id="{886747F2-32B3-411F-AC40-302953E1F4A5}"/>
                      </a:ext>
                    </a:extLst>
                  </p:cNvPr>
                  <p:cNvPicPr/>
                  <p:nvPr/>
                </p:nvPicPr>
                <p:blipFill>
                  <a:blip r:embed="rId207"/>
                  <a:stretch>
                    <a:fillRect/>
                  </a:stretch>
                </p:blipFill>
                <p:spPr>
                  <a:xfrm>
                    <a:off x="2033473" y="4614140"/>
                    <a:ext cx="123503" cy="173017"/>
                  </a:xfrm>
                  <a:prstGeom prst="rect">
                    <a:avLst/>
                  </a:prstGeom>
                </p:spPr>
              </p:pic>
            </mc:Fallback>
          </mc:AlternateContent>
          <mc:AlternateContent xmlns:mc="http://schemas.openxmlformats.org/markup-compatibility/2006">
            <mc:Choice xmlns:p14="http://schemas.microsoft.com/office/powerpoint/2010/main" Requires="p14">
              <p:contentPart p14:bwMode="auto" r:id="rId208">
                <p14:nvContentPartPr>
                  <p14:cNvPr id="485" name="Ink 484">
                    <a:extLst>
                      <a:ext uri="{FF2B5EF4-FFF2-40B4-BE49-F238E27FC236}">
                        <a16:creationId xmlns:a16="http://schemas.microsoft.com/office/drawing/2014/main" id="{2F389187-5C58-41AF-A3EA-766FF7F8EA86}"/>
                      </a:ext>
                    </a:extLst>
                  </p14:cNvPr>
                  <p14:cNvContentPartPr/>
                  <p14:nvPr/>
                </p14:nvContentPartPr>
                <p14:xfrm>
                  <a:off x="2201450" y="4652257"/>
                  <a:ext cx="83880" cy="100080"/>
                </p14:xfrm>
              </p:contentPart>
            </mc:Choice>
            <mc:Fallback>
              <p:pic>
                <p:nvPicPr>
                  <p:cNvPr id="485" name="Ink 484">
                    <a:extLst>
                      <a:ext uri="{FF2B5EF4-FFF2-40B4-BE49-F238E27FC236}">
                        <a16:creationId xmlns:a16="http://schemas.microsoft.com/office/drawing/2014/main" id="{2F389187-5C58-41AF-A3EA-766FF7F8EA86}"/>
                      </a:ext>
                    </a:extLst>
                  </p:cNvPr>
                  <p:cNvPicPr/>
                  <p:nvPr/>
                </p:nvPicPr>
                <p:blipFill>
                  <a:blip r:embed="rId209"/>
                  <a:stretch>
                    <a:fillRect/>
                  </a:stretch>
                </p:blipFill>
                <p:spPr>
                  <a:xfrm>
                    <a:off x="2182033" y="4632862"/>
                    <a:ext cx="121937" cy="138095"/>
                  </a:xfrm>
                  <a:prstGeom prst="rect">
                    <a:avLst/>
                  </a:prstGeom>
                </p:spPr>
              </p:pic>
            </mc:Fallback>
          </mc:AlternateContent>
        </p:grpSp>
        <p:grpSp>
          <p:nvGrpSpPr>
            <p:cNvPr id="514" name="Group 513">
              <a:extLst>
                <a:ext uri="{FF2B5EF4-FFF2-40B4-BE49-F238E27FC236}">
                  <a16:creationId xmlns:a16="http://schemas.microsoft.com/office/drawing/2014/main" id="{6C164054-0D3B-4154-A907-4CFAB319BDBA}"/>
                </a:ext>
              </a:extLst>
            </p:cNvPr>
            <p:cNvGrpSpPr/>
            <p:nvPr/>
          </p:nvGrpSpPr>
          <p:grpSpPr>
            <a:xfrm>
              <a:off x="3664490" y="4581337"/>
              <a:ext cx="461520" cy="198000"/>
              <a:chOff x="3664490" y="4581337"/>
              <a:chExt cx="461520" cy="198000"/>
            </a:xfrm>
          </p:grpSpPr>
          <mc:AlternateContent xmlns:mc="http://schemas.openxmlformats.org/markup-compatibility/2006">
            <mc:Choice xmlns:p14="http://schemas.microsoft.com/office/powerpoint/2010/main" Requires="p14">
              <p:contentPart p14:bwMode="auto" r:id="rId210">
                <p14:nvContentPartPr>
                  <p14:cNvPr id="489" name="Ink 488">
                    <a:extLst>
                      <a:ext uri="{FF2B5EF4-FFF2-40B4-BE49-F238E27FC236}">
                        <a16:creationId xmlns:a16="http://schemas.microsoft.com/office/drawing/2014/main" id="{A1A03687-E2DD-4B4A-BA0A-5183E786BA65}"/>
                      </a:ext>
                    </a:extLst>
                  </p14:cNvPr>
                  <p14:cNvContentPartPr/>
                  <p14:nvPr/>
                </p14:nvContentPartPr>
                <p14:xfrm>
                  <a:off x="3664490" y="4705897"/>
                  <a:ext cx="26640" cy="68760"/>
                </p14:xfrm>
              </p:contentPart>
            </mc:Choice>
            <mc:Fallback>
              <p:pic>
                <p:nvPicPr>
                  <p:cNvPr id="489" name="Ink 488">
                    <a:extLst>
                      <a:ext uri="{FF2B5EF4-FFF2-40B4-BE49-F238E27FC236}">
                        <a16:creationId xmlns:a16="http://schemas.microsoft.com/office/drawing/2014/main" id="{A1A03687-E2DD-4B4A-BA0A-5183E786BA65}"/>
                      </a:ext>
                    </a:extLst>
                  </p:cNvPr>
                  <p:cNvPicPr/>
                  <p:nvPr/>
                </p:nvPicPr>
                <p:blipFill>
                  <a:blip r:embed="rId211"/>
                  <a:stretch>
                    <a:fillRect/>
                  </a:stretch>
                </p:blipFill>
                <p:spPr>
                  <a:xfrm>
                    <a:off x="3645461" y="4686582"/>
                    <a:ext cx="63936" cy="106617"/>
                  </a:xfrm>
                  <a:prstGeom prst="rect">
                    <a:avLst/>
                  </a:prstGeom>
                </p:spPr>
              </p:pic>
            </mc:Fallback>
          </mc:AlternateContent>
          <mc:AlternateContent xmlns:mc="http://schemas.openxmlformats.org/markup-compatibility/2006">
            <mc:Choice xmlns:p14="http://schemas.microsoft.com/office/powerpoint/2010/main" Requires="p14">
              <p:contentPart p14:bwMode="auto" r:id="rId212">
                <p14:nvContentPartPr>
                  <p14:cNvPr id="490" name="Ink 489">
                    <a:extLst>
                      <a:ext uri="{FF2B5EF4-FFF2-40B4-BE49-F238E27FC236}">
                        <a16:creationId xmlns:a16="http://schemas.microsoft.com/office/drawing/2014/main" id="{1CAFA6D7-2804-4A99-93C8-83DDD9358BDC}"/>
                      </a:ext>
                    </a:extLst>
                  </p14:cNvPr>
                  <p14:cNvContentPartPr/>
                  <p14:nvPr/>
                </p14:nvContentPartPr>
                <p14:xfrm>
                  <a:off x="3824330" y="4581337"/>
                  <a:ext cx="147600" cy="134640"/>
                </p14:xfrm>
              </p:contentPart>
            </mc:Choice>
            <mc:Fallback>
              <p:pic>
                <p:nvPicPr>
                  <p:cNvPr id="490" name="Ink 489">
                    <a:extLst>
                      <a:ext uri="{FF2B5EF4-FFF2-40B4-BE49-F238E27FC236}">
                        <a16:creationId xmlns:a16="http://schemas.microsoft.com/office/drawing/2014/main" id="{1CAFA6D7-2804-4A99-93C8-83DDD9358BDC}"/>
                      </a:ext>
                    </a:extLst>
                  </p:cNvPr>
                  <p:cNvPicPr/>
                  <p:nvPr/>
                </p:nvPicPr>
                <p:blipFill>
                  <a:blip r:embed="rId213"/>
                  <a:stretch>
                    <a:fillRect/>
                  </a:stretch>
                </p:blipFill>
                <p:spPr>
                  <a:xfrm>
                    <a:off x="3804909" y="4561880"/>
                    <a:ext cx="185665" cy="172775"/>
                  </a:xfrm>
                  <a:prstGeom prst="rect">
                    <a:avLst/>
                  </a:prstGeom>
                </p:spPr>
              </p:pic>
            </mc:Fallback>
          </mc:AlternateContent>
          <mc:AlternateContent xmlns:mc="http://schemas.openxmlformats.org/markup-compatibility/2006">
            <mc:Choice xmlns:p14="http://schemas.microsoft.com/office/powerpoint/2010/main" Requires="p14">
              <p:contentPart p14:bwMode="auto" r:id="rId214">
                <p14:nvContentPartPr>
                  <p14:cNvPr id="491" name="Ink 490">
                    <a:extLst>
                      <a:ext uri="{FF2B5EF4-FFF2-40B4-BE49-F238E27FC236}">
                        <a16:creationId xmlns:a16="http://schemas.microsoft.com/office/drawing/2014/main" id="{964B5A94-97AC-4154-BA18-C06120467B80}"/>
                      </a:ext>
                    </a:extLst>
                  </p14:cNvPr>
                  <p14:cNvContentPartPr/>
                  <p14:nvPr/>
                </p14:nvContentPartPr>
                <p14:xfrm>
                  <a:off x="4064810" y="4685737"/>
                  <a:ext cx="61200" cy="93600"/>
                </p14:xfrm>
              </p:contentPart>
            </mc:Choice>
            <mc:Fallback>
              <p:pic>
                <p:nvPicPr>
                  <p:cNvPr id="491" name="Ink 490">
                    <a:extLst>
                      <a:ext uri="{FF2B5EF4-FFF2-40B4-BE49-F238E27FC236}">
                        <a16:creationId xmlns:a16="http://schemas.microsoft.com/office/drawing/2014/main" id="{964B5A94-97AC-4154-BA18-C06120467B80}"/>
                      </a:ext>
                    </a:extLst>
                  </p:cNvPr>
                  <p:cNvPicPr/>
                  <p:nvPr/>
                </p:nvPicPr>
                <p:blipFill>
                  <a:blip r:embed="rId215"/>
                  <a:stretch>
                    <a:fillRect/>
                  </a:stretch>
                </p:blipFill>
                <p:spPr>
                  <a:xfrm>
                    <a:off x="4045443" y="4666398"/>
                    <a:ext cx="99159" cy="131504"/>
                  </a:xfrm>
                  <a:prstGeom prst="rect">
                    <a:avLst/>
                  </a:prstGeom>
                </p:spPr>
              </p:pic>
            </mc:Fallback>
          </mc:AlternateContent>
        </p:grpSp>
        <p:grpSp>
          <p:nvGrpSpPr>
            <p:cNvPr id="513" name="Group 512">
              <a:extLst>
                <a:ext uri="{FF2B5EF4-FFF2-40B4-BE49-F238E27FC236}">
                  <a16:creationId xmlns:a16="http://schemas.microsoft.com/office/drawing/2014/main" id="{464EF475-27A1-4E86-A9A5-85DCDB742DFE}"/>
                </a:ext>
              </a:extLst>
            </p:cNvPr>
            <p:cNvGrpSpPr/>
            <p:nvPr/>
          </p:nvGrpSpPr>
          <p:grpSpPr>
            <a:xfrm>
              <a:off x="4358930" y="4636057"/>
              <a:ext cx="350640" cy="45000"/>
              <a:chOff x="4358930" y="4636057"/>
              <a:chExt cx="350640" cy="45000"/>
            </a:xfrm>
          </p:grpSpPr>
          <mc:AlternateContent xmlns:mc="http://schemas.openxmlformats.org/markup-compatibility/2006">
            <mc:Choice xmlns:p14="http://schemas.microsoft.com/office/powerpoint/2010/main" Requires="p14">
              <p:contentPart p14:bwMode="auto" r:id="rId216">
                <p14:nvContentPartPr>
                  <p14:cNvPr id="492" name="Ink 491">
                    <a:extLst>
                      <a:ext uri="{FF2B5EF4-FFF2-40B4-BE49-F238E27FC236}">
                        <a16:creationId xmlns:a16="http://schemas.microsoft.com/office/drawing/2014/main" id="{CAB4A370-F8C8-40D1-954C-44B15AD1A96C}"/>
                      </a:ext>
                    </a:extLst>
                  </p14:cNvPr>
                  <p14:cNvContentPartPr/>
                  <p14:nvPr/>
                </p14:nvContentPartPr>
                <p14:xfrm>
                  <a:off x="4358930" y="4651897"/>
                  <a:ext cx="217800" cy="29160"/>
                </p14:xfrm>
              </p:contentPart>
            </mc:Choice>
            <mc:Fallback>
              <p:pic>
                <p:nvPicPr>
                  <p:cNvPr id="492" name="Ink 491">
                    <a:extLst>
                      <a:ext uri="{FF2B5EF4-FFF2-40B4-BE49-F238E27FC236}">
                        <a16:creationId xmlns:a16="http://schemas.microsoft.com/office/drawing/2014/main" id="{CAB4A370-F8C8-40D1-954C-44B15AD1A96C}"/>
                      </a:ext>
                    </a:extLst>
                  </p:cNvPr>
                  <p:cNvPicPr/>
                  <p:nvPr/>
                </p:nvPicPr>
                <p:blipFill>
                  <a:blip r:embed="rId217"/>
                  <a:stretch>
                    <a:fillRect/>
                  </a:stretch>
                </p:blipFill>
                <p:spPr>
                  <a:xfrm>
                    <a:off x="4339484" y="4632713"/>
                    <a:ext cx="255915" cy="66761"/>
                  </a:xfrm>
                  <a:prstGeom prst="rect">
                    <a:avLst/>
                  </a:prstGeom>
                </p:spPr>
              </p:pic>
            </mc:Fallback>
          </mc:AlternateContent>
          <mc:AlternateContent xmlns:mc="http://schemas.openxmlformats.org/markup-compatibility/2006">
            <mc:Choice xmlns:p14="http://schemas.microsoft.com/office/powerpoint/2010/main" Requires="p14">
              <p:contentPart p14:bwMode="auto" r:id="rId218">
                <p14:nvContentPartPr>
                  <p14:cNvPr id="493" name="Ink 492">
                    <a:extLst>
                      <a:ext uri="{FF2B5EF4-FFF2-40B4-BE49-F238E27FC236}">
                        <a16:creationId xmlns:a16="http://schemas.microsoft.com/office/drawing/2014/main" id="{563CCB52-C259-44ED-ADAA-6053251FE96D}"/>
                      </a:ext>
                    </a:extLst>
                  </p14:cNvPr>
                  <p14:cNvContentPartPr/>
                  <p14:nvPr/>
                </p14:nvContentPartPr>
                <p14:xfrm>
                  <a:off x="4693730" y="4636057"/>
                  <a:ext cx="15840" cy="10080"/>
                </p14:xfrm>
              </p:contentPart>
            </mc:Choice>
            <mc:Fallback>
              <p:pic>
                <p:nvPicPr>
                  <p:cNvPr id="493" name="Ink 492">
                    <a:extLst>
                      <a:ext uri="{FF2B5EF4-FFF2-40B4-BE49-F238E27FC236}">
                        <a16:creationId xmlns:a16="http://schemas.microsoft.com/office/drawing/2014/main" id="{563CCB52-C259-44ED-ADAA-6053251FE96D}"/>
                      </a:ext>
                    </a:extLst>
                  </p:cNvPr>
                  <p:cNvPicPr/>
                  <p:nvPr/>
                </p:nvPicPr>
                <p:blipFill>
                  <a:blip r:embed="rId219"/>
                  <a:stretch>
                    <a:fillRect/>
                  </a:stretch>
                </p:blipFill>
                <p:spPr>
                  <a:xfrm>
                    <a:off x="4674873" y="4616672"/>
                    <a:ext cx="52800" cy="48074"/>
                  </a:xfrm>
                  <a:prstGeom prst="rect">
                    <a:avLst/>
                  </a:prstGeom>
                </p:spPr>
              </p:pic>
            </mc:Fallback>
          </mc:AlternateContent>
        </p:grpSp>
        <p:grpSp>
          <p:nvGrpSpPr>
            <p:cNvPr id="512" name="Group 511">
              <a:extLst>
                <a:ext uri="{FF2B5EF4-FFF2-40B4-BE49-F238E27FC236}">
                  <a16:creationId xmlns:a16="http://schemas.microsoft.com/office/drawing/2014/main" id="{3EC1BDCD-EC96-4E3F-9457-12C4F6A3A8A3}"/>
                </a:ext>
              </a:extLst>
            </p:cNvPr>
            <p:cNvGrpSpPr/>
            <p:nvPr/>
          </p:nvGrpSpPr>
          <p:grpSpPr>
            <a:xfrm>
              <a:off x="4914410" y="4444177"/>
              <a:ext cx="507960" cy="381600"/>
              <a:chOff x="4914410" y="4444177"/>
              <a:chExt cx="507960" cy="381600"/>
            </a:xfrm>
          </p:grpSpPr>
          <mc:AlternateContent xmlns:mc="http://schemas.openxmlformats.org/markup-compatibility/2006">
            <mc:Choice xmlns:p14="http://schemas.microsoft.com/office/powerpoint/2010/main" Requires="p14">
              <p:contentPart p14:bwMode="auto" r:id="rId220">
                <p14:nvContentPartPr>
                  <p14:cNvPr id="494" name="Ink 493">
                    <a:extLst>
                      <a:ext uri="{FF2B5EF4-FFF2-40B4-BE49-F238E27FC236}">
                        <a16:creationId xmlns:a16="http://schemas.microsoft.com/office/drawing/2014/main" id="{1B353B06-94EF-4E3B-9461-CF166550922F}"/>
                      </a:ext>
                    </a:extLst>
                  </p14:cNvPr>
                  <p14:cNvContentPartPr/>
                  <p14:nvPr/>
                </p14:nvContentPartPr>
                <p14:xfrm>
                  <a:off x="4914410" y="4525177"/>
                  <a:ext cx="70560" cy="122760"/>
                </p14:xfrm>
              </p:contentPart>
            </mc:Choice>
            <mc:Fallback>
              <p:pic>
                <p:nvPicPr>
                  <p:cNvPr id="494" name="Ink 493">
                    <a:extLst>
                      <a:ext uri="{FF2B5EF4-FFF2-40B4-BE49-F238E27FC236}">
                        <a16:creationId xmlns:a16="http://schemas.microsoft.com/office/drawing/2014/main" id="{1B353B06-94EF-4E3B-9461-CF166550922F}"/>
                      </a:ext>
                    </a:extLst>
                  </p:cNvPr>
                  <p:cNvPicPr/>
                  <p:nvPr/>
                </p:nvPicPr>
                <p:blipFill>
                  <a:blip r:embed="rId221"/>
                  <a:stretch>
                    <a:fillRect/>
                  </a:stretch>
                </p:blipFill>
                <p:spPr>
                  <a:xfrm>
                    <a:off x="4895025" y="4505875"/>
                    <a:ext cx="108554" cy="160592"/>
                  </a:xfrm>
                  <a:prstGeom prst="rect">
                    <a:avLst/>
                  </a:prstGeom>
                </p:spPr>
              </p:pic>
            </mc:Fallback>
          </mc:AlternateContent>
          <mc:AlternateContent xmlns:mc="http://schemas.openxmlformats.org/markup-compatibility/2006">
            <mc:Choice xmlns:p14="http://schemas.microsoft.com/office/powerpoint/2010/main" Requires="p14">
              <p:contentPart p14:bwMode="auto" r:id="rId222">
                <p14:nvContentPartPr>
                  <p14:cNvPr id="495" name="Ink 494">
                    <a:extLst>
                      <a:ext uri="{FF2B5EF4-FFF2-40B4-BE49-F238E27FC236}">
                        <a16:creationId xmlns:a16="http://schemas.microsoft.com/office/drawing/2014/main" id="{EA368590-B656-476D-880D-B07E70100A33}"/>
                      </a:ext>
                    </a:extLst>
                  </p14:cNvPr>
                  <p14:cNvContentPartPr/>
                  <p14:nvPr/>
                </p14:nvContentPartPr>
                <p14:xfrm>
                  <a:off x="4978850" y="4537777"/>
                  <a:ext cx="63000" cy="131400"/>
                </p14:xfrm>
              </p:contentPart>
            </mc:Choice>
            <mc:Fallback>
              <p:pic>
                <p:nvPicPr>
                  <p:cNvPr id="495" name="Ink 494">
                    <a:extLst>
                      <a:ext uri="{FF2B5EF4-FFF2-40B4-BE49-F238E27FC236}">
                        <a16:creationId xmlns:a16="http://schemas.microsoft.com/office/drawing/2014/main" id="{EA368590-B656-476D-880D-B07E70100A33}"/>
                      </a:ext>
                    </a:extLst>
                  </p:cNvPr>
                  <p:cNvPicPr/>
                  <p:nvPr/>
                </p:nvPicPr>
                <p:blipFill>
                  <a:blip r:embed="rId223"/>
                  <a:stretch>
                    <a:fillRect/>
                  </a:stretch>
                </p:blipFill>
                <p:spPr>
                  <a:xfrm>
                    <a:off x="4959406" y="4518339"/>
                    <a:ext cx="101111" cy="169498"/>
                  </a:xfrm>
                  <a:prstGeom prst="rect">
                    <a:avLst/>
                  </a:prstGeom>
                </p:spPr>
              </p:pic>
            </mc:Fallback>
          </mc:AlternateContent>
          <mc:AlternateContent xmlns:mc="http://schemas.openxmlformats.org/markup-compatibility/2006">
            <mc:Choice xmlns:p14="http://schemas.microsoft.com/office/powerpoint/2010/main" Requires="p14">
              <p:contentPart p14:bwMode="auto" r:id="rId224">
                <p14:nvContentPartPr>
                  <p14:cNvPr id="496" name="Ink 495">
                    <a:extLst>
                      <a:ext uri="{FF2B5EF4-FFF2-40B4-BE49-F238E27FC236}">
                        <a16:creationId xmlns:a16="http://schemas.microsoft.com/office/drawing/2014/main" id="{7AD9EDC8-7A52-4CF0-BD8C-80478F843C76}"/>
                      </a:ext>
                    </a:extLst>
                  </p14:cNvPr>
                  <p14:cNvContentPartPr/>
                  <p14:nvPr/>
                </p14:nvContentPartPr>
                <p14:xfrm>
                  <a:off x="5134370" y="4647577"/>
                  <a:ext cx="105480" cy="59400"/>
                </p14:xfrm>
              </p:contentPart>
            </mc:Choice>
            <mc:Fallback>
              <p:pic>
                <p:nvPicPr>
                  <p:cNvPr id="496" name="Ink 495">
                    <a:extLst>
                      <a:ext uri="{FF2B5EF4-FFF2-40B4-BE49-F238E27FC236}">
                        <a16:creationId xmlns:a16="http://schemas.microsoft.com/office/drawing/2014/main" id="{7AD9EDC8-7A52-4CF0-BD8C-80478F843C76}"/>
                      </a:ext>
                    </a:extLst>
                  </p:cNvPr>
                  <p:cNvPicPr/>
                  <p:nvPr/>
                </p:nvPicPr>
                <p:blipFill>
                  <a:blip r:embed="rId225"/>
                  <a:stretch>
                    <a:fillRect/>
                  </a:stretch>
                </p:blipFill>
                <p:spPr>
                  <a:xfrm>
                    <a:off x="5114980" y="4628291"/>
                    <a:ext cx="143484" cy="97200"/>
                  </a:xfrm>
                  <a:prstGeom prst="rect">
                    <a:avLst/>
                  </a:prstGeom>
                </p:spPr>
              </p:pic>
            </mc:Fallback>
          </mc:AlternateContent>
          <mc:AlternateContent xmlns:mc="http://schemas.openxmlformats.org/markup-compatibility/2006">
            <mc:Choice xmlns:p14="http://schemas.microsoft.com/office/powerpoint/2010/main" Requires="p14">
              <p:contentPart p14:bwMode="auto" r:id="rId226">
                <p14:nvContentPartPr>
                  <p14:cNvPr id="497" name="Ink 496">
                    <a:extLst>
                      <a:ext uri="{FF2B5EF4-FFF2-40B4-BE49-F238E27FC236}">
                        <a16:creationId xmlns:a16="http://schemas.microsoft.com/office/drawing/2014/main" id="{B4838EF5-C5A1-45DB-9E7A-37A594F56CF3}"/>
                      </a:ext>
                    </a:extLst>
                  </p14:cNvPr>
                  <p14:cNvContentPartPr/>
                  <p14:nvPr/>
                </p14:nvContentPartPr>
                <p14:xfrm>
                  <a:off x="5293490" y="4444177"/>
                  <a:ext cx="128880" cy="381600"/>
                </p14:xfrm>
              </p:contentPart>
            </mc:Choice>
            <mc:Fallback>
              <p:pic>
                <p:nvPicPr>
                  <p:cNvPr id="497" name="Ink 496">
                    <a:extLst>
                      <a:ext uri="{FF2B5EF4-FFF2-40B4-BE49-F238E27FC236}">
                        <a16:creationId xmlns:a16="http://schemas.microsoft.com/office/drawing/2014/main" id="{B4838EF5-C5A1-45DB-9E7A-37A594F56CF3}"/>
                      </a:ext>
                    </a:extLst>
                  </p:cNvPr>
                  <p:cNvPicPr/>
                  <p:nvPr/>
                </p:nvPicPr>
                <p:blipFill>
                  <a:blip r:embed="rId227"/>
                  <a:stretch>
                    <a:fillRect/>
                  </a:stretch>
                </p:blipFill>
                <p:spPr>
                  <a:xfrm>
                    <a:off x="5274080" y="4424747"/>
                    <a:ext cx="166923" cy="419682"/>
                  </a:xfrm>
                  <a:prstGeom prst="rect">
                    <a:avLst/>
                  </a:prstGeom>
                </p:spPr>
              </p:pic>
            </mc:Fallback>
          </mc:AlternateContent>
        </p:grpSp>
        <p:grpSp>
          <p:nvGrpSpPr>
            <p:cNvPr id="511" name="Group 510">
              <a:extLst>
                <a:ext uri="{FF2B5EF4-FFF2-40B4-BE49-F238E27FC236}">
                  <a16:creationId xmlns:a16="http://schemas.microsoft.com/office/drawing/2014/main" id="{597D3758-C41F-4B57-8195-18A7AE741F54}"/>
                </a:ext>
              </a:extLst>
            </p:cNvPr>
            <p:cNvGrpSpPr/>
            <p:nvPr/>
          </p:nvGrpSpPr>
          <p:grpSpPr>
            <a:xfrm>
              <a:off x="3085970" y="4463977"/>
              <a:ext cx="396360" cy="427320"/>
              <a:chOff x="3085970" y="4463977"/>
              <a:chExt cx="396360" cy="427320"/>
            </a:xfrm>
          </p:grpSpPr>
          <mc:AlternateContent xmlns:mc="http://schemas.openxmlformats.org/markup-compatibility/2006">
            <mc:Choice xmlns:p14="http://schemas.microsoft.com/office/powerpoint/2010/main" Requires="p14">
              <p:contentPart p14:bwMode="auto" r:id="rId228">
                <p14:nvContentPartPr>
                  <p14:cNvPr id="486" name="Ink 485">
                    <a:extLst>
                      <a:ext uri="{FF2B5EF4-FFF2-40B4-BE49-F238E27FC236}">
                        <a16:creationId xmlns:a16="http://schemas.microsoft.com/office/drawing/2014/main" id="{C9374EBC-DAE6-49A5-B7B5-E07B1D603ACB}"/>
                      </a:ext>
                    </a:extLst>
                  </p14:cNvPr>
                  <p14:cNvContentPartPr/>
                  <p14:nvPr/>
                </p14:nvContentPartPr>
                <p14:xfrm>
                  <a:off x="3229250" y="4615537"/>
                  <a:ext cx="87480" cy="117720"/>
                </p14:xfrm>
              </p:contentPart>
            </mc:Choice>
            <mc:Fallback>
              <p:pic>
                <p:nvPicPr>
                  <p:cNvPr id="486" name="Ink 485">
                    <a:extLst>
                      <a:ext uri="{FF2B5EF4-FFF2-40B4-BE49-F238E27FC236}">
                        <a16:creationId xmlns:a16="http://schemas.microsoft.com/office/drawing/2014/main" id="{C9374EBC-DAE6-49A5-B7B5-E07B1D603ACB}"/>
                      </a:ext>
                    </a:extLst>
                  </p:cNvPr>
                  <p:cNvPicPr/>
                  <p:nvPr/>
                </p:nvPicPr>
                <p:blipFill>
                  <a:blip r:embed="rId229"/>
                  <a:stretch>
                    <a:fillRect/>
                  </a:stretch>
                </p:blipFill>
                <p:spPr>
                  <a:xfrm>
                    <a:off x="3209896" y="4596175"/>
                    <a:ext cx="125414" cy="155669"/>
                  </a:xfrm>
                  <a:prstGeom prst="rect">
                    <a:avLst/>
                  </a:prstGeom>
                </p:spPr>
              </p:pic>
            </mc:Fallback>
          </mc:AlternateContent>
          <mc:AlternateContent xmlns:mc="http://schemas.openxmlformats.org/markup-compatibility/2006">
            <mc:Choice xmlns:p14="http://schemas.microsoft.com/office/powerpoint/2010/main" Requires="p14">
              <p:contentPart p14:bwMode="auto" r:id="rId230">
                <p14:nvContentPartPr>
                  <p14:cNvPr id="487" name="Ink 486">
                    <a:extLst>
                      <a:ext uri="{FF2B5EF4-FFF2-40B4-BE49-F238E27FC236}">
                        <a16:creationId xmlns:a16="http://schemas.microsoft.com/office/drawing/2014/main" id="{BCD53967-1A13-435B-AB50-EDD684D3F6E6}"/>
                      </a:ext>
                    </a:extLst>
                  </p14:cNvPr>
                  <p14:cNvContentPartPr/>
                  <p14:nvPr/>
                </p14:nvContentPartPr>
                <p14:xfrm>
                  <a:off x="3297650" y="4602937"/>
                  <a:ext cx="93240" cy="133560"/>
                </p14:xfrm>
              </p:contentPart>
            </mc:Choice>
            <mc:Fallback>
              <p:pic>
                <p:nvPicPr>
                  <p:cNvPr id="487" name="Ink 486">
                    <a:extLst>
                      <a:ext uri="{FF2B5EF4-FFF2-40B4-BE49-F238E27FC236}">
                        <a16:creationId xmlns:a16="http://schemas.microsoft.com/office/drawing/2014/main" id="{BCD53967-1A13-435B-AB50-EDD684D3F6E6}"/>
                      </a:ext>
                    </a:extLst>
                  </p:cNvPr>
                  <p:cNvPicPr/>
                  <p:nvPr/>
                </p:nvPicPr>
                <p:blipFill>
                  <a:blip r:embed="rId231"/>
                  <a:stretch>
                    <a:fillRect/>
                  </a:stretch>
                </p:blipFill>
                <p:spPr>
                  <a:xfrm>
                    <a:off x="3278386" y="4583524"/>
                    <a:ext cx="130998" cy="171609"/>
                  </a:xfrm>
                  <a:prstGeom prst="rect">
                    <a:avLst/>
                  </a:prstGeom>
                </p:spPr>
              </p:pic>
            </mc:Fallback>
          </mc:AlternateContent>
          <mc:AlternateContent xmlns:mc="http://schemas.openxmlformats.org/markup-compatibility/2006">
            <mc:Choice xmlns:p14="http://schemas.microsoft.com/office/powerpoint/2010/main" Requires="p14">
              <p:contentPart p14:bwMode="auto" r:id="rId232">
                <p14:nvContentPartPr>
                  <p14:cNvPr id="488" name="Ink 487">
                    <a:extLst>
                      <a:ext uri="{FF2B5EF4-FFF2-40B4-BE49-F238E27FC236}">
                        <a16:creationId xmlns:a16="http://schemas.microsoft.com/office/drawing/2014/main" id="{CF641DF8-D614-4B42-9130-0D8D4A7976A6}"/>
                      </a:ext>
                    </a:extLst>
                  </p14:cNvPr>
                  <p14:cNvContentPartPr/>
                  <p14:nvPr/>
                </p14:nvContentPartPr>
                <p14:xfrm>
                  <a:off x="3475490" y="4705177"/>
                  <a:ext cx="6840" cy="74880"/>
                </p14:xfrm>
              </p:contentPart>
            </mc:Choice>
            <mc:Fallback>
              <p:pic>
                <p:nvPicPr>
                  <p:cNvPr id="488" name="Ink 487">
                    <a:extLst>
                      <a:ext uri="{FF2B5EF4-FFF2-40B4-BE49-F238E27FC236}">
                        <a16:creationId xmlns:a16="http://schemas.microsoft.com/office/drawing/2014/main" id="{CF641DF8-D614-4B42-9130-0D8D4A7976A6}"/>
                      </a:ext>
                    </a:extLst>
                  </p:cNvPr>
                  <p:cNvPicPr/>
                  <p:nvPr/>
                </p:nvPicPr>
                <p:blipFill>
                  <a:blip r:embed="rId233"/>
                  <a:stretch>
                    <a:fillRect/>
                  </a:stretch>
                </p:blipFill>
                <p:spPr>
                  <a:xfrm>
                    <a:off x="3456490" y="4685878"/>
                    <a:ext cx="44080" cy="112706"/>
                  </a:xfrm>
                  <a:prstGeom prst="rect">
                    <a:avLst/>
                  </a:prstGeom>
                </p:spPr>
              </p:pic>
            </mc:Fallback>
          </mc:AlternateContent>
          <mc:AlternateContent xmlns:mc="http://schemas.openxmlformats.org/markup-compatibility/2006">
            <mc:Choice xmlns:p14="http://schemas.microsoft.com/office/powerpoint/2010/main" Requires="p14">
              <p:contentPart p14:bwMode="auto" r:id="rId234">
                <p14:nvContentPartPr>
                  <p14:cNvPr id="498" name="Ink 497">
                    <a:extLst>
                      <a:ext uri="{FF2B5EF4-FFF2-40B4-BE49-F238E27FC236}">
                        <a16:creationId xmlns:a16="http://schemas.microsoft.com/office/drawing/2014/main" id="{8B42F4A3-6CA4-4912-BA49-8C3F582616D0}"/>
                      </a:ext>
                    </a:extLst>
                  </p14:cNvPr>
                  <p14:cNvContentPartPr/>
                  <p14:nvPr/>
                </p14:nvContentPartPr>
                <p14:xfrm>
                  <a:off x="3085970" y="4463977"/>
                  <a:ext cx="99000" cy="427320"/>
                </p14:xfrm>
              </p:contentPart>
            </mc:Choice>
            <mc:Fallback>
              <p:pic>
                <p:nvPicPr>
                  <p:cNvPr id="498" name="Ink 497">
                    <a:extLst>
                      <a:ext uri="{FF2B5EF4-FFF2-40B4-BE49-F238E27FC236}">
                        <a16:creationId xmlns:a16="http://schemas.microsoft.com/office/drawing/2014/main" id="{8B42F4A3-6CA4-4912-BA49-8C3F582616D0}"/>
                      </a:ext>
                    </a:extLst>
                  </p:cNvPr>
                  <p:cNvPicPr/>
                  <p:nvPr/>
                </p:nvPicPr>
                <p:blipFill>
                  <a:blip r:embed="rId235"/>
                  <a:stretch>
                    <a:fillRect/>
                  </a:stretch>
                </p:blipFill>
                <p:spPr>
                  <a:xfrm>
                    <a:off x="3066634" y="4444553"/>
                    <a:ext cx="136898" cy="465390"/>
                  </a:xfrm>
                  <a:prstGeom prst="rect">
                    <a:avLst/>
                  </a:prstGeom>
                </p:spPr>
              </p:pic>
            </mc:Fallback>
          </mc:AlternateContent>
        </p:grpSp>
        <p:grpSp>
          <p:nvGrpSpPr>
            <p:cNvPr id="510" name="Group 509">
              <a:extLst>
                <a:ext uri="{FF2B5EF4-FFF2-40B4-BE49-F238E27FC236}">
                  <a16:creationId xmlns:a16="http://schemas.microsoft.com/office/drawing/2014/main" id="{6F8F40FA-543A-485C-88E2-C1A2F28414FA}"/>
                </a:ext>
              </a:extLst>
            </p:cNvPr>
            <p:cNvGrpSpPr/>
            <p:nvPr/>
          </p:nvGrpSpPr>
          <p:grpSpPr>
            <a:xfrm>
              <a:off x="6050930" y="4460737"/>
              <a:ext cx="520920" cy="210240"/>
              <a:chOff x="6050930" y="4460737"/>
              <a:chExt cx="520920" cy="210240"/>
            </a:xfrm>
          </p:grpSpPr>
          <mc:AlternateContent xmlns:mc="http://schemas.openxmlformats.org/markup-compatibility/2006">
            <mc:Choice xmlns:p14="http://schemas.microsoft.com/office/powerpoint/2010/main" Requires="p14">
              <p:contentPart p14:bwMode="auto" r:id="rId236">
                <p14:nvContentPartPr>
                  <p14:cNvPr id="499" name="Ink 498">
                    <a:extLst>
                      <a:ext uri="{FF2B5EF4-FFF2-40B4-BE49-F238E27FC236}">
                        <a16:creationId xmlns:a16="http://schemas.microsoft.com/office/drawing/2014/main" id="{904874F1-580C-47F7-9CC1-9A3956D3E91B}"/>
                      </a:ext>
                    </a:extLst>
                  </p14:cNvPr>
                  <p14:cNvContentPartPr/>
                  <p14:nvPr/>
                </p14:nvContentPartPr>
                <p14:xfrm>
                  <a:off x="6050930" y="4539577"/>
                  <a:ext cx="122760" cy="131400"/>
                </p14:xfrm>
              </p:contentPart>
            </mc:Choice>
            <mc:Fallback>
              <p:pic>
                <p:nvPicPr>
                  <p:cNvPr id="499" name="Ink 498">
                    <a:extLst>
                      <a:ext uri="{FF2B5EF4-FFF2-40B4-BE49-F238E27FC236}">
                        <a16:creationId xmlns:a16="http://schemas.microsoft.com/office/drawing/2014/main" id="{904874F1-580C-47F7-9CC1-9A3956D3E91B}"/>
                      </a:ext>
                    </a:extLst>
                  </p:cNvPr>
                  <p:cNvPicPr/>
                  <p:nvPr/>
                </p:nvPicPr>
                <p:blipFill>
                  <a:blip r:embed="rId237"/>
                  <a:stretch>
                    <a:fillRect/>
                  </a:stretch>
                </p:blipFill>
                <p:spPr>
                  <a:xfrm>
                    <a:off x="6031628" y="4520139"/>
                    <a:ext cx="160592" cy="169498"/>
                  </a:xfrm>
                  <a:prstGeom prst="rect">
                    <a:avLst/>
                  </a:prstGeom>
                </p:spPr>
              </p:pic>
            </mc:Fallback>
          </mc:AlternateContent>
          <mc:AlternateContent xmlns:mc="http://schemas.openxmlformats.org/markup-compatibility/2006">
            <mc:Choice xmlns:p14="http://schemas.microsoft.com/office/powerpoint/2010/main" Requires="p14">
              <p:contentPart p14:bwMode="auto" r:id="rId238">
                <p14:nvContentPartPr>
                  <p14:cNvPr id="500" name="Ink 499">
                    <a:extLst>
                      <a:ext uri="{FF2B5EF4-FFF2-40B4-BE49-F238E27FC236}">
                        <a16:creationId xmlns:a16="http://schemas.microsoft.com/office/drawing/2014/main" id="{6F9AAA5A-0959-4C94-9D3D-998741553A6A}"/>
                      </a:ext>
                    </a:extLst>
                  </p14:cNvPr>
                  <p14:cNvContentPartPr/>
                  <p14:nvPr/>
                </p14:nvContentPartPr>
                <p14:xfrm>
                  <a:off x="6219770" y="4490257"/>
                  <a:ext cx="42480" cy="159840"/>
                </p14:xfrm>
              </p:contentPart>
            </mc:Choice>
            <mc:Fallback>
              <p:pic>
                <p:nvPicPr>
                  <p:cNvPr id="500" name="Ink 499">
                    <a:extLst>
                      <a:ext uri="{FF2B5EF4-FFF2-40B4-BE49-F238E27FC236}">
                        <a16:creationId xmlns:a16="http://schemas.microsoft.com/office/drawing/2014/main" id="{6F9AAA5A-0959-4C94-9D3D-998741553A6A}"/>
                      </a:ext>
                    </a:extLst>
                  </p:cNvPr>
                  <p:cNvPicPr/>
                  <p:nvPr/>
                </p:nvPicPr>
                <p:blipFill>
                  <a:blip r:embed="rId239"/>
                  <a:stretch>
                    <a:fillRect/>
                  </a:stretch>
                </p:blipFill>
                <p:spPr>
                  <a:xfrm>
                    <a:off x="6200461" y="4470859"/>
                    <a:ext cx="80326" cy="197860"/>
                  </a:xfrm>
                  <a:prstGeom prst="rect">
                    <a:avLst/>
                  </a:prstGeom>
                </p:spPr>
              </p:pic>
            </mc:Fallback>
          </mc:AlternateContent>
          <mc:AlternateContent xmlns:mc="http://schemas.openxmlformats.org/markup-compatibility/2006">
            <mc:Choice xmlns:p14="http://schemas.microsoft.com/office/powerpoint/2010/main" Requires="p14">
              <p:contentPart p14:bwMode="auto" r:id="rId240">
                <p14:nvContentPartPr>
                  <p14:cNvPr id="501" name="Ink 500">
                    <a:extLst>
                      <a:ext uri="{FF2B5EF4-FFF2-40B4-BE49-F238E27FC236}">
                        <a16:creationId xmlns:a16="http://schemas.microsoft.com/office/drawing/2014/main" id="{0975AFC6-EC7A-4D58-A81F-7262198AE690}"/>
                      </a:ext>
                    </a:extLst>
                  </p14:cNvPr>
                  <p14:cNvContentPartPr/>
                  <p14:nvPr/>
                </p14:nvContentPartPr>
                <p14:xfrm>
                  <a:off x="6367010" y="4460737"/>
                  <a:ext cx="12240" cy="174240"/>
                </p14:xfrm>
              </p:contentPart>
            </mc:Choice>
            <mc:Fallback>
              <p:pic>
                <p:nvPicPr>
                  <p:cNvPr id="501" name="Ink 500">
                    <a:extLst>
                      <a:ext uri="{FF2B5EF4-FFF2-40B4-BE49-F238E27FC236}">
                        <a16:creationId xmlns:a16="http://schemas.microsoft.com/office/drawing/2014/main" id="{0975AFC6-EC7A-4D58-A81F-7262198AE690}"/>
                      </a:ext>
                    </a:extLst>
                  </p:cNvPr>
                  <p:cNvPicPr/>
                  <p:nvPr/>
                </p:nvPicPr>
                <p:blipFill>
                  <a:blip r:embed="rId241"/>
                  <a:stretch>
                    <a:fillRect/>
                  </a:stretch>
                </p:blipFill>
                <p:spPr>
                  <a:xfrm>
                    <a:off x="6347885" y="4441377"/>
                    <a:ext cx="49725" cy="212186"/>
                  </a:xfrm>
                  <a:prstGeom prst="rect">
                    <a:avLst/>
                  </a:prstGeom>
                </p:spPr>
              </p:pic>
            </mc:Fallback>
          </mc:AlternateContent>
          <mc:AlternateContent xmlns:mc="http://schemas.openxmlformats.org/markup-compatibility/2006">
            <mc:Choice xmlns:p14="http://schemas.microsoft.com/office/powerpoint/2010/main" Requires="p14">
              <p:contentPart p14:bwMode="auto" r:id="rId242">
                <p14:nvContentPartPr>
                  <p14:cNvPr id="502" name="Ink 501">
                    <a:extLst>
                      <a:ext uri="{FF2B5EF4-FFF2-40B4-BE49-F238E27FC236}">
                        <a16:creationId xmlns:a16="http://schemas.microsoft.com/office/drawing/2014/main" id="{F3AD327C-DD6F-4059-9A0E-F5B7D3CB3442}"/>
                      </a:ext>
                    </a:extLst>
                  </p14:cNvPr>
                  <p14:cNvContentPartPr/>
                  <p14:nvPr/>
                </p14:nvContentPartPr>
                <p14:xfrm>
                  <a:off x="6295370" y="4545697"/>
                  <a:ext cx="144720" cy="3960"/>
                </p14:xfrm>
              </p:contentPart>
            </mc:Choice>
            <mc:Fallback>
              <p:pic>
                <p:nvPicPr>
                  <p:cNvPr id="502" name="Ink 501">
                    <a:extLst>
                      <a:ext uri="{FF2B5EF4-FFF2-40B4-BE49-F238E27FC236}">
                        <a16:creationId xmlns:a16="http://schemas.microsoft.com/office/drawing/2014/main" id="{F3AD327C-DD6F-4059-9A0E-F5B7D3CB3442}"/>
                      </a:ext>
                    </a:extLst>
                  </p:cNvPr>
                  <p:cNvPicPr/>
                  <p:nvPr/>
                </p:nvPicPr>
                <p:blipFill>
                  <a:blip r:embed="rId243"/>
                  <a:stretch>
                    <a:fillRect/>
                  </a:stretch>
                </p:blipFill>
                <p:spPr>
                  <a:xfrm>
                    <a:off x="6276022" y="4529197"/>
                    <a:ext cx="182641" cy="36300"/>
                  </a:xfrm>
                  <a:prstGeom prst="rect">
                    <a:avLst/>
                  </a:prstGeom>
                </p:spPr>
              </p:pic>
            </mc:Fallback>
          </mc:AlternateContent>
          <mc:AlternateContent xmlns:mc="http://schemas.openxmlformats.org/markup-compatibility/2006">
            <mc:Choice xmlns:p14="http://schemas.microsoft.com/office/powerpoint/2010/main" Requires="p14">
              <p:contentPart p14:bwMode="auto" r:id="rId244">
                <p14:nvContentPartPr>
                  <p14:cNvPr id="503" name="Ink 502">
                    <a:extLst>
                      <a:ext uri="{FF2B5EF4-FFF2-40B4-BE49-F238E27FC236}">
                        <a16:creationId xmlns:a16="http://schemas.microsoft.com/office/drawing/2014/main" id="{D06BC29E-E200-4A57-A9C7-C51E334AD079}"/>
                      </a:ext>
                    </a:extLst>
                  </p14:cNvPr>
                  <p14:cNvContentPartPr/>
                  <p14:nvPr/>
                </p14:nvContentPartPr>
                <p14:xfrm>
                  <a:off x="6484010" y="4481617"/>
                  <a:ext cx="87840" cy="147600"/>
                </p14:xfrm>
              </p:contentPart>
            </mc:Choice>
            <mc:Fallback>
              <p:pic>
                <p:nvPicPr>
                  <p:cNvPr id="503" name="Ink 502">
                    <a:extLst>
                      <a:ext uri="{FF2B5EF4-FFF2-40B4-BE49-F238E27FC236}">
                        <a16:creationId xmlns:a16="http://schemas.microsoft.com/office/drawing/2014/main" id="{D06BC29E-E200-4A57-A9C7-C51E334AD079}"/>
                      </a:ext>
                    </a:extLst>
                  </p:cNvPr>
                  <p:cNvPicPr/>
                  <p:nvPr/>
                </p:nvPicPr>
                <p:blipFill>
                  <a:blip r:embed="rId245"/>
                  <a:stretch>
                    <a:fillRect/>
                  </a:stretch>
                </p:blipFill>
                <p:spPr>
                  <a:xfrm>
                    <a:off x="6464576" y="4462196"/>
                    <a:ext cx="125930" cy="185665"/>
                  </a:xfrm>
                  <a:prstGeom prst="rect">
                    <a:avLst/>
                  </a:prstGeom>
                </p:spPr>
              </p:pic>
            </mc:Fallback>
          </mc:AlternateContent>
        </p:grpSp>
        <p:grpSp>
          <p:nvGrpSpPr>
            <p:cNvPr id="509" name="Group 508">
              <a:extLst>
                <a:ext uri="{FF2B5EF4-FFF2-40B4-BE49-F238E27FC236}">
                  <a16:creationId xmlns:a16="http://schemas.microsoft.com/office/drawing/2014/main" id="{BDD99078-94E2-4BBC-92F8-34C5B1C26C77}"/>
                </a:ext>
              </a:extLst>
            </p:cNvPr>
            <p:cNvGrpSpPr/>
            <p:nvPr/>
          </p:nvGrpSpPr>
          <p:grpSpPr>
            <a:xfrm>
              <a:off x="7115090" y="4422217"/>
              <a:ext cx="144720" cy="212040"/>
              <a:chOff x="7115090" y="4422217"/>
              <a:chExt cx="144720" cy="212040"/>
            </a:xfrm>
          </p:grpSpPr>
          <mc:AlternateContent xmlns:mc="http://schemas.openxmlformats.org/markup-compatibility/2006">
            <mc:Choice xmlns:p14="http://schemas.microsoft.com/office/powerpoint/2010/main" Requires="p14">
              <p:contentPart p14:bwMode="auto" r:id="rId246">
                <p14:nvContentPartPr>
                  <p14:cNvPr id="504" name="Ink 503">
                    <a:extLst>
                      <a:ext uri="{FF2B5EF4-FFF2-40B4-BE49-F238E27FC236}">
                        <a16:creationId xmlns:a16="http://schemas.microsoft.com/office/drawing/2014/main" id="{EB8E79FF-20A4-4947-A0EC-18251D9145B4}"/>
                      </a:ext>
                    </a:extLst>
                  </p14:cNvPr>
                  <p14:cNvContentPartPr/>
                  <p14:nvPr/>
                </p14:nvContentPartPr>
                <p14:xfrm>
                  <a:off x="7115090" y="4422217"/>
                  <a:ext cx="144720" cy="212040"/>
                </p14:xfrm>
              </p:contentPart>
            </mc:Choice>
            <mc:Fallback>
              <p:pic>
                <p:nvPicPr>
                  <p:cNvPr id="504" name="Ink 503">
                    <a:extLst>
                      <a:ext uri="{FF2B5EF4-FFF2-40B4-BE49-F238E27FC236}">
                        <a16:creationId xmlns:a16="http://schemas.microsoft.com/office/drawing/2014/main" id="{EB8E79FF-20A4-4947-A0EC-18251D9145B4}"/>
                      </a:ext>
                    </a:extLst>
                  </p:cNvPr>
                  <p:cNvPicPr/>
                  <p:nvPr/>
                </p:nvPicPr>
                <p:blipFill>
                  <a:blip r:embed="rId247"/>
                  <a:stretch>
                    <a:fillRect/>
                  </a:stretch>
                </p:blipFill>
                <p:spPr>
                  <a:xfrm>
                    <a:off x="7095742" y="4402799"/>
                    <a:ext cx="182641" cy="250098"/>
                  </a:xfrm>
                  <a:prstGeom prst="rect">
                    <a:avLst/>
                  </a:prstGeom>
                </p:spPr>
              </p:pic>
            </mc:Fallback>
          </mc:AlternateContent>
          <mc:AlternateContent xmlns:mc="http://schemas.openxmlformats.org/markup-compatibility/2006">
            <mc:Choice xmlns:p14="http://schemas.microsoft.com/office/powerpoint/2010/main" Requires="p14">
              <p:contentPart p14:bwMode="auto" r:id="rId248">
                <p14:nvContentPartPr>
                  <p14:cNvPr id="505" name="Ink 504">
                    <a:extLst>
                      <a:ext uri="{FF2B5EF4-FFF2-40B4-BE49-F238E27FC236}">
                        <a16:creationId xmlns:a16="http://schemas.microsoft.com/office/drawing/2014/main" id="{82F7848E-E5E8-40A1-8528-23CDABFD36C0}"/>
                      </a:ext>
                    </a:extLst>
                  </p14:cNvPr>
                  <p14:cNvContentPartPr/>
                  <p14:nvPr/>
                </p14:nvContentPartPr>
                <p14:xfrm>
                  <a:off x="7145330" y="4442737"/>
                  <a:ext cx="110520" cy="91080"/>
                </p14:xfrm>
              </p:contentPart>
            </mc:Choice>
            <mc:Fallback>
              <p:pic>
                <p:nvPicPr>
                  <p:cNvPr id="505" name="Ink 504">
                    <a:extLst>
                      <a:ext uri="{FF2B5EF4-FFF2-40B4-BE49-F238E27FC236}">
                        <a16:creationId xmlns:a16="http://schemas.microsoft.com/office/drawing/2014/main" id="{82F7848E-E5E8-40A1-8528-23CDABFD36C0}"/>
                      </a:ext>
                    </a:extLst>
                  </p:cNvPr>
                  <p:cNvPicPr/>
                  <p:nvPr/>
                </p:nvPicPr>
                <p:blipFill>
                  <a:blip r:embed="rId249"/>
                  <a:stretch>
                    <a:fillRect/>
                  </a:stretch>
                </p:blipFill>
                <p:spPr>
                  <a:xfrm>
                    <a:off x="7125872" y="4423275"/>
                    <a:ext cx="148657" cy="129225"/>
                  </a:xfrm>
                  <a:prstGeom prst="rect">
                    <a:avLst/>
                  </a:prstGeom>
                </p:spPr>
              </p:pic>
            </mc:Fallback>
          </mc:AlternateContent>
        </p:grpSp>
        <p:grpSp>
          <p:nvGrpSpPr>
            <p:cNvPr id="508" name="Group 507">
              <a:extLst>
                <a:ext uri="{FF2B5EF4-FFF2-40B4-BE49-F238E27FC236}">
                  <a16:creationId xmlns:a16="http://schemas.microsoft.com/office/drawing/2014/main" id="{2D03C334-19D3-418E-A5AE-960AA91A7CC5}"/>
                </a:ext>
              </a:extLst>
            </p:cNvPr>
            <p:cNvGrpSpPr/>
            <p:nvPr/>
          </p:nvGrpSpPr>
          <p:grpSpPr>
            <a:xfrm>
              <a:off x="7447370" y="4449937"/>
              <a:ext cx="158400" cy="138600"/>
              <a:chOff x="7447370" y="4449937"/>
              <a:chExt cx="158400" cy="138600"/>
            </a:xfrm>
          </p:grpSpPr>
          <mc:AlternateContent xmlns:mc="http://schemas.openxmlformats.org/markup-compatibility/2006">
            <mc:Choice xmlns:p14="http://schemas.microsoft.com/office/powerpoint/2010/main" Requires="p14">
              <p:contentPart p14:bwMode="auto" r:id="rId250">
                <p14:nvContentPartPr>
                  <p14:cNvPr id="506" name="Ink 505">
                    <a:extLst>
                      <a:ext uri="{FF2B5EF4-FFF2-40B4-BE49-F238E27FC236}">
                        <a16:creationId xmlns:a16="http://schemas.microsoft.com/office/drawing/2014/main" id="{A88459C4-6BC7-4802-88F6-068AAFA6731D}"/>
                      </a:ext>
                    </a:extLst>
                  </p14:cNvPr>
                  <p14:cNvContentPartPr/>
                  <p14:nvPr/>
                </p14:nvContentPartPr>
                <p14:xfrm>
                  <a:off x="7447370" y="4449937"/>
                  <a:ext cx="124920" cy="105480"/>
                </p14:xfrm>
              </p:contentPart>
            </mc:Choice>
            <mc:Fallback>
              <p:pic>
                <p:nvPicPr>
                  <p:cNvPr id="506" name="Ink 505">
                    <a:extLst>
                      <a:ext uri="{FF2B5EF4-FFF2-40B4-BE49-F238E27FC236}">
                        <a16:creationId xmlns:a16="http://schemas.microsoft.com/office/drawing/2014/main" id="{A88459C4-6BC7-4802-88F6-068AAFA6731D}"/>
                      </a:ext>
                    </a:extLst>
                  </p:cNvPr>
                  <p:cNvPicPr/>
                  <p:nvPr/>
                </p:nvPicPr>
                <p:blipFill>
                  <a:blip r:embed="rId251"/>
                  <a:stretch>
                    <a:fillRect/>
                  </a:stretch>
                </p:blipFill>
                <p:spPr>
                  <a:xfrm>
                    <a:off x="7427972" y="4430547"/>
                    <a:ext cx="162939" cy="143484"/>
                  </a:xfrm>
                  <a:prstGeom prst="rect">
                    <a:avLst/>
                  </a:prstGeom>
                </p:spPr>
              </p:pic>
            </mc:Fallback>
          </mc:AlternateContent>
          <mc:AlternateContent xmlns:mc="http://schemas.openxmlformats.org/markup-compatibility/2006">
            <mc:Choice xmlns:p14="http://schemas.microsoft.com/office/powerpoint/2010/main" Requires="p14">
              <p:contentPart p14:bwMode="auto" r:id="rId252">
                <p14:nvContentPartPr>
                  <p14:cNvPr id="507" name="Ink 506">
                    <a:extLst>
                      <a:ext uri="{FF2B5EF4-FFF2-40B4-BE49-F238E27FC236}">
                        <a16:creationId xmlns:a16="http://schemas.microsoft.com/office/drawing/2014/main" id="{5CD5CB87-BC7E-4ECF-9D0E-F8A8D4BEC0BF}"/>
                      </a:ext>
                    </a:extLst>
                  </p14:cNvPr>
                  <p14:cNvContentPartPr/>
                  <p14:nvPr/>
                </p14:nvContentPartPr>
                <p14:xfrm>
                  <a:off x="7449890" y="4560457"/>
                  <a:ext cx="155880" cy="28080"/>
                </p14:xfrm>
              </p:contentPart>
            </mc:Choice>
            <mc:Fallback>
              <p:pic>
                <p:nvPicPr>
                  <p:cNvPr id="507" name="Ink 506">
                    <a:extLst>
                      <a:ext uri="{FF2B5EF4-FFF2-40B4-BE49-F238E27FC236}">
                        <a16:creationId xmlns:a16="http://schemas.microsoft.com/office/drawing/2014/main" id="{5CD5CB87-BC7E-4ECF-9D0E-F8A8D4BEC0BF}"/>
                      </a:ext>
                    </a:extLst>
                  </p:cNvPr>
                  <p:cNvPicPr/>
                  <p:nvPr/>
                </p:nvPicPr>
                <p:blipFill>
                  <a:blip r:embed="rId253"/>
                  <a:stretch>
                    <a:fillRect/>
                  </a:stretch>
                </p:blipFill>
                <p:spPr>
                  <a:xfrm>
                    <a:off x="7430502" y="4541484"/>
                    <a:ext cx="193881" cy="65267"/>
                  </a:xfrm>
                  <a:prstGeom prst="rect">
                    <a:avLst/>
                  </a:prstGeom>
                </p:spPr>
              </p:pic>
            </mc:Fallback>
          </mc:AlternateContent>
        </p:grpSp>
        <p:grpSp>
          <p:nvGrpSpPr>
            <p:cNvPr id="520" name="Group 519">
              <a:extLst>
                <a:ext uri="{FF2B5EF4-FFF2-40B4-BE49-F238E27FC236}">
                  <a16:creationId xmlns:a16="http://schemas.microsoft.com/office/drawing/2014/main" id="{96169C3A-2CDF-4865-B3D2-8C1F90D0B2AC}"/>
                </a:ext>
              </a:extLst>
            </p:cNvPr>
            <p:cNvGrpSpPr/>
            <p:nvPr/>
          </p:nvGrpSpPr>
          <p:grpSpPr>
            <a:xfrm>
              <a:off x="7817810" y="4414297"/>
              <a:ext cx="636480" cy="166320"/>
              <a:chOff x="7817810" y="4414297"/>
              <a:chExt cx="636480" cy="166320"/>
            </a:xfrm>
          </p:grpSpPr>
          <mc:AlternateContent xmlns:mc="http://schemas.openxmlformats.org/markup-compatibility/2006">
            <mc:Choice xmlns:p14="http://schemas.microsoft.com/office/powerpoint/2010/main" Requires="p14">
              <p:contentPart p14:bwMode="auto" r:id="rId254">
                <p14:nvContentPartPr>
                  <p14:cNvPr id="516" name="Ink 515">
                    <a:extLst>
                      <a:ext uri="{FF2B5EF4-FFF2-40B4-BE49-F238E27FC236}">
                        <a16:creationId xmlns:a16="http://schemas.microsoft.com/office/drawing/2014/main" id="{2EDBC897-5FF3-4764-9C22-B12B61354D8F}"/>
                      </a:ext>
                    </a:extLst>
                  </p14:cNvPr>
                  <p14:cNvContentPartPr/>
                  <p14:nvPr/>
                </p14:nvContentPartPr>
                <p14:xfrm>
                  <a:off x="7817810" y="4441657"/>
                  <a:ext cx="128520" cy="121320"/>
                </p14:xfrm>
              </p:contentPart>
            </mc:Choice>
            <mc:Fallback>
              <p:pic>
                <p:nvPicPr>
                  <p:cNvPr id="516" name="Ink 515">
                    <a:extLst>
                      <a:ext uri="{FF2B5EF4-FFF2-40B4-BE49-F238E27FC236}">
                        <a16:creationId xmlns:a16="http://schemas.microsoft.com/office/drawing/2014/main" id="{2EDBC897-5FF3-4764-9C22-B12B61354D8F}"/>
                      </a:ext>
                    </a:extLst>
                  </p:cNvPr>
                  <p:cNvPicPr/>
                  <p:nvPr/>
                </p:nvPicPr>
                <p:blipFill>
                  <a:blip r:embed="rId255"/>
                  <a:stretch>
                    <a:fillRect/>
                  </a:stretch>
                </p:blipFill>
                <p:spPr>
                  <a:xfrm>
                    <a:off x="7798455" y="4422339"/>
                    <a:ext cx="166457" cy="159184"/>
                  </a:xfrm>
                  <a:prstGeom prst="rect">
                    <a:avLst/>
                  </a:prstGeom>
                </p:spPr>
              </p:pic>
            </mc:Fallback>
          </mc:AlternateContent>
          <mc:AlternateContent xmlns:mc="http://schemas.openxmlformats.org/markup-compatibility/2006">
            <mc:Choice xmlns:p14="http://schemas.microsoft.com/office/powerpoint/2010/main" Requires="p14">
              <p:contentPart p14:bwMode="auto" r:id="rId256">
                <p14:nvContentPartPr>
                  <p14:cNvPr id="517" name="Ink 516">
                    <a:extLst>
                      <a:ext uri="{FF2B5EF4-FFF2-40B4-BE49-F238E27FC236}">
                        <a16:creationId xmlns:a16="http://schemas.microsoft.com/office/drawing/2014/main" id="{2BE616EC-5C0F-4181-A66F-BC1108FC36B4}"/>
                      </a:ext>
                    </a:extLst>
                  </p14:cNvPr>
                  <p14:cNvContentPartPr/>
                  <p14:nvPr/>
                </p14:nvContentPartPr>
                <p14:xfrm>
                  <a:off x="8091770" y="4503577"/>
                  <a:ext cx="122400" cy="2160"/>
                </p14:xfrm>
              </p:contentPart>
            </mc:Choice>
            <mc:Fallback>
              <p:pic>
                <p:nvPicPr>
                  <p:cNvPr id="517" name="Ink 516">
                    <a:extLst>
                      <a:ext uri="{FF2B5EF4-FFF2-40B4-BE49-F238E27FC236}">
                        <a16:creationId xmlns:a16="http://schemas.microsoft.com/office/drawing/2014/main" id="{2BE616EC-5C0F-4181-A66F-BC1108FC36B4}"/>
                      </a:ext>
                    </a:extLst>
                  </p:cNvPr>
                  <p:cNvPicPr/>
                  <p:nvPr/>
                </p:nvPicPr>
                <p:blipFill>
                  <a:blip r:embed="rId257"/>
                  <a:stretch>
                    <a:fillRect/>
                  </a:stretch>
                </p:blipFill>
                <p:spPr>
                  <a:xfrm>
                    <a:off x="8072403" y="4485577"/>
                    <a:ext cx="160359" cy="37440"/>
                  </a:xfrm>
                  <a:prstGeom prst="rect">
                    <a:avLst/>
                  </a:prstGeom>
                </p:spPr>
              </p:pic>
            </mc:Fallback>
          </mc:AlternateContent>
          <mc:AlternateContent xmlns:mc="http://schemas.openxmlformats.org/markup-compatibility/2006">
            <mc:Choice xmlns:p14="http://schemas.microsoft.com/office/powerpoint/2010/main" Requires="p14">
              <p:contentPart p14:bwMode="auto" r:id="rId258">
                <p14:nvContentPartPr>
                  <p14:cNvPr id="518" name="Ink 517">
                    <a:extLst>
                      <a:ext uri="{FF2B5EF4-FFF2-40B4-BE49-F238E27FC236}">
                        <a16:creationId xmlns:a16="http://schemas.microsoft.com/office/drawing/2014/main" id="{65FC346F-7AF0-4884-93AE-F2099F1A52B9}"/>
                      </a:ext>
                    </a:extLst>
                  </p14:cNvPr>
                  <p14:cNvContentPartPr/>
                  <p14:nvPr/>
                </p14:nvContentPartPr>
                <p14:xfrm>
                  <a:off x="8292290" y="4414297"/>
                  <a:ext cx="162000" cy="166320"/>
                </p14:xfrm>
              </p:contentPart>
            </mc:Choice>
            <mc:Fallback>
              <p:pic>
                <p:nvPicPr>
                  <p:cNvPr id="518" name="Ink 517">
                    <a:extLst>
                      <a:ext uri="{FF2B5EF4-FFF2-40B4-BE49-F238E27FC236}">
                        <a16:creationId xmlns:a16="http://schemas.microsoft.com/office/drawing/2014/main" id="{65FC346F-7AF0-4884-93AE-F2099F1A52B9}"/>
                      </a:ext>
                    </a:extLst>
                  </p:cNvPr>
                  <p:cNvPicPr/>
                  <p:nvPr/>
                </p:nvPicPr>
                <p:blipFill>
                  <a:blip r:embed="rId259"/>
                  <a:stretch>
                    <a:fillRect/>
                  </a:stretch>
                </p:blipFill>
                <p:spPr>
                  <a:xfrm>
                    <a:off x="8272912" y="4394867"/>
                    <a:ext cx="199981" cy="204403"/>
                  </a:xfrm>
                  <a:prstGeom prst="rect">
                    <a:avLst/>
                  </a:prstGeom>
                </p:spPr>
              </p:pic>
            </mc:Fallback>
          </mc:AlternateContent>
        </p:grpSp>
        <mc:AlternateContent xmlns:mc="http://schemas.openxmlformats.org/markup-compatibility/2006">
          <mc:Choice xmlns:p14="http://schemas.microsoft.com/office/powerpoint/2010/main" Requires="p14">
            <p:contentPart p14:bwMode="auto" r:id="rId260">
              <p14:nvContentPartPr>
                <p14:cNvPr id="519" name="Ink 518">
                  <a:extLst>
                    <a:ext uri="{FF2B5EF4-FFF2-40B4-BE49-F238E27FC236}">
                      <a16:creationId xmlns:a16="http://schemas.microsoft.com/office/drawing/2014/main" id="{AEB7F14B-675A-4E3B-A1EF-81C165953F1E}"/>
                    </a:ext>
                  </a:extLst>
                </p14:cNvPr>
                <p14:cNvContentPartPr/>
                <p14:nvPr/>
              </p14:nvContentPartPr>
              <p14:xfrm>
                <a:off x="8624930" y="4587097"/>
                <a:ext cx="25560" cy="9000"/>
              </p14:xfrm>
            </p:contentPart>
          </mc:Choice>
          <mc:Fallback>
            <p:pic>
              <p:nvPicPr>
                <p:cNvPr id="519" name="Ink 518">
                  <a:extLst>
                    <a:ext uri="{FF2B5EF4-FFF2-40B4-BE49-F238E27FC236}">
                      <a16:creationId xmlns:a16="http://schemas.microsoft.com/office/drawing/2014/main" id="{AEB7F14B-675A-4E3B-A1EF-81C165953F1E}"/>
                    </a:ext>
                  </a:extLst>
                </p:cNvPr>
                <p:cNvPicPr/>
                <p:nvPr/>
              </p:nvPicPr>
              <p:blipFill>
                <a:blip r:embed="rId261"/>
                <a:stretch>
                  <a:fillRect/>
                </a:stretch>
              </p:blipFill>
              <p:spPr>
                <a:xfrm>
                  <a:off x="8605566" y="4568347"/>
                  <a:ext cx="63513" cy="45750"/>
                </a:xfrm>
                <a:prstGeom prst="rect">
                  <a:avLst/>
                </a:prstGeom>
              </p:spPr>
            </p:pic>
          </mc:Fallback>
        </mc:AlternateContent>
      </p:grpSp>
      <p:grpSp>
        <p:nvGrpSpPr>
          <p:cNvPr id="8" name="Group 7">
            <a:extLst>
              <a:ext uri="{FF2B5EF4-FFF2-40B4-BE49-F238E27FC236}">
                <a16:creationId xmlns:a16="http://schemas.microsoft.com/office/drawing/2014/main" id="{5658A754-A64C-474B-9A0F-A7C99BA30FE8}"/>
              </a:ext>
            </a:extLst>
          </p:cNvPr>
          <p:cNvGrpSpPr/>
          <p:nvPr/>
        </p:nvGrpSpPr>
        <p:grpSpPr>
          <a:xfrm>
            <a:off x="296388" y="1795170"/>
            <a:ext cx="295920" cy="146520"/>
            <a:chOff x="242250" y="1512330"/>
            <a:chExt cx="295920" cy="146520"/>
          </a:xfrm>
        </p:grpSpPr>
        <mc:AlternateContent xmlns:mc="http://schemas.openxmlformats.org/markup-compatibility/2006">
          <mc:Choice xmlns:p14="http://schemas.microsoft.com/office/powerpoint/2010/main" Requires="p14">
            <p:contentPart p14:bwMode="auto" r:id="rId262">
              <p14:nvContentPartPr>
                <p14:cNvPr id="3" name="Ink 2">
                  <a:extLst>
                    <a:ext uri="{FF2B5EF4-FFF2-40B4-BE49-F238E27FC236}">
                      <a16:creationId xmlns:a16="http://schemas.microsoft.com/office/drawing/2014/main" id="{F87D56D9-4C89-4741-B9E1-D9FB4C26FC2A}"/>
                    </a:ext>
                  </a:extLst>
                </p14:cNvPr>
                <p14:cNvContentPartPr/>
                <p14:nvPr/>
              </p14:nvContentPartPr>
              <p14:xfrm>
                <a:off x="242250" y="1512330"/>
                <a:ext cx="81000" cy="146520"/>
              </p14:xfrm>
            </p:contentPart>
          </mc:Choice>
          <mc:Fallback>
            <p:pic>
              <p:nvPicPr>
                <p:cNvPr id="3" name="Ink 2">
                  <a:extLst>
                    <a:ext uri="{FF2B5EF4-FFF2-40B4-BE49-F238E27FC236}">
                      <a16:creationId xmlns:a16="http://schemas.microsoft.com/office/drawing/2014/main" id="{F87D56D9-4C89-4741-B9E1-D9FB4C26FC2A}"/>
                    </a:ext>
                  </a:extLst>
                </p:cNvPr>
                <p:cNvPicPr/>
                <p:nvPr/>
              </p:nvPicPr>
              <p:blipFill>
                <a:blip r:embed="rId263"/>
                <a:stretch>
                  <a:fillRect/>
                </a:stretch>
              </p:blipFill>
              <p:spPr>
                <a:xfrm>
                  <a:off x="233610" y="1503690"/>
                  <a:ext cx="98640" cy="164160"/>
                </a:xfrm>
                <a:prstGeom prst="rect">
                  <a:avLst/>
                </a:prstGeom>
              </p:spPr>
            </p:pic>
          </mc:Fallback>
        </mc:AlternateContent>
        <mc:AlternateContent xmlns:mc="http://schemas.openxmlformats.org/markup-compatibility/2006">
          <mc:Choice xmlns:p14="http://schemas.microsoft.com/office/powerpoint/2010/main" Requires="p14">
            <p:contentPart p14:bwMode="auto" r:id="rId264">
              <p14:nvContentPartPr>
                <p14:cNvPr id="4" name="Ink 3">
                  <a:extLst>
                    <a:ext uri="{FF2B5EF4-FFF2-40B4-BE49-F238E27FC236}">
                      <a16:creationId xmlns:a16="http://schemas.microsoft.com/office/drawing/2014/main" id="{CA7849AE-EAF3-4C49-989B-B8A72A040949}"/>
                    </a:ext>
                  </a:extLst>
                </p14:cNvPr>
                <p14:cNvContentPartPr/>
                <p14:nvPr/>
              </p14:nvContentPartPr>
              <p14:xfrm>
                <a:off x="255930" y="1587570"/>
                <a:ext cx="74160" cy="4320"/>
              </p14:xfrm>
            </p:contentPart>
          </mc:Choice>
          <mc:Fallback>
            <p:pic>
              <p:nvPicPr>
                <p:cNvPr id="4" name="Ink 3">
                  <a:extLst>
                    <a:ext uri="{FF2B5EF4-FFF2-40B4-BE49-F238E27FC236}">
                      <a16:creationId xmlns:a16="http://schemas.microsoft.com/office/drawing/2014/main" id="{CA7849AE-EAF3-4C49-989B-B8A72A040949}"/>
                    </a:ext>
                  </a:extLst>
                </p:cNvPr>
                <p:cNvPicPr/>
                <p:nvPr/>
              </p:nvPicPr>
              <p:blipFill>
                <a:blip r:embed="rId265"/>
                <a:stretch>
                  <a:fillRect/>
                </a:stretch>
              </p:blipFill>
              <p:spPr>
                <a:xfrm>
                  <a:off x="247290" y="1578570"/>
                  <a:ext cx="91800" cy="21960"/>
                </a:xfrm>
                <a:prstGeom prst="rect">
                  <a:avLst/>
                </a:prstGeom>
              </p:spPr>
            </p:pic>
          </mc:Fallback>
        </mc:AlternateContent>
        <mc:AlternateContent xmlns:mc="http://schemas.openxmlformats.org/markup-compatibility/2006">
          <mc:Choice xmlns:p14="http://schemas.microsoft.com/office/powerpoint/2010/main" Requires="p14">
            <p:contentPart p14:bwMode="auto" r:id="rId266">
              <p14:nvContentPartPr>
                <p14:cNvPr id="6" name="Ink 5">
                  <a:extLst>
                    <a:ext uri="{FF2B5EF4-FFF2-40B4-BE49-F238E27FC236}">
                      <a16:creationId xmlns:a16="http://schemas.microsoft.com/office/drawing/2014/main" id="{1E00162C-4685-4AA5-84FE-1614CFE0ABB7}"/>
                    </a:ext>
                  </a:extLst>
                </p14:cNvPr>
                <p14:cNvContentPartPr/>
                <p14:nvPr/>
              </p14:nvContentPartPr>
              <p14:xfrm>
                <a:off x="361410" y="1583970"/>
                <a:ext cx="52200" cy="52920"/>
              </p14:xfrm>
            </p:contentPart>
          </mc:Choice>
          <mc:Fallback>
            <p:pic>
              <p:nvPicPr>
                <p:cNvPr id="6" name="Ink 5">
                  <a:extLst>
                    <a:ext uri="{FF2B5EF4-FFF2-40B4-BE49-F238E27FC236}">
                      <a16:creationId xmlns:a16="http://schemas.microsoft.com/office/drawing/2014/main" id="{1E00162C-4685-4AA5-84FE-1614CFE0ABB7}"/>
                    </a:ext>
                  </a:extLst>
                </p:cNvPr>
                <p:cNvPicPr/>
                <p:nvPr/>
              </p:nvPicPr>
              <p:blipFill>
                <a:blip r:embed="rId267"/>
                <a:stretch>
                  <a:fillRect/>
                </a:stretch>
              </p:blipFill>
              <p:spPr>
                <a:xfrm>
                  <a:off x="352410" y="1575330"/>
                  <a:ext cx="69840" cy="70560"/>
                </a:xfrm>
                <a:prstGeom prst="rect">
                  <a:avLst/>
                </a:prstGeom>
              </p:spPr>
            </p:pic>
          </mc:Fallback>
        </mc:AlternateContent>
        <mc:AlternateContent xmlns:mc="http://schemas.openxmlformats.org/markup-compatibility/2006">
          <mc:Choice xmlns:p14="http://schemas.microsoft.com/office/powerpoint/2010/main" Requires="p14">
            <p:contentPart p14:bwMode="auto" r:id="rId268">
              <p14:nvContentPartPr>
                <p14:cNvPr id="7" name="Ink 6">
                  <a:extLst>
                    <a:ext uri="{FF2B5EF4-FFF2-40B4-BE49-F238E27FC236}">
                      <a16:creationId xmlns:a16="http://schemas.microsoft.com/office/drawing/2014/main" id="{BAE1BEA9-A381-4D9A-B349-F3AA489F55F8}"/>
                    </a:ext>
                  </a:extLst>
                </p14:cNvPr>
                <p14:cNvContentPartPr/>
                <p14:nvPr/>
              </p14:nvContentPartPr>
              <p14:xfrm>
                <a:off x="471570" y="1571370"/>
                <a:ext cx="66600" cy="70200"/>
              </p14:xfrm>
            </p:contentPart>
          </mc:Choice>
          <mc:Fallback>
            <p:pic>
              <p:nvPicPr>
                <p:cNvPr id="7" name="Ink 6">
                  <a:extLst>
                    <a:ext uri="{FF2B5EF4-FFF2-40B4-BE49-F238E27FC236}">
                      <a16:creationId xmlns:a16="http://schemas.microsoft.com/office/drawing/2014/main" id="{BAE1BEA9-A381-4D9A-B349-F3AA489F55F8}"/>
                    </a:ext>
                  </a:extLst>
                </p:cNvPr>
                <p:cNvPicPr/>
                <p:nvPr/>
              </p:nvPicPr>
              <p:blipFill>
                <a:blip r:embed="rId269"/>
                <a:stretch>
                  <a:fillRect/>
                </a:stretch>
              </p:blipFill>
              <p:spPr>
                <a:xfrm>
                  <a:off x="462570" y="1562370"/>
                  <a:ext cx="84240" cy="87840"/>
                </a:xfrm>
                <a:prstGeom prst="rect">
                  <a:avLst/>
                </a:prstGeom>
              </p:spPr>
            </p:pic>
          </mc:Fallback>
        </mc:AlternateContent>
      </p:grpSp>
      <p:grpSp>
        <p:nvGrpSpPr>
          <p:cNvPr id="14" name="Group 13">
            <a:extLst>
              <a:ext uri="{FF2B5EF4-FFF2-40B4-BE49-F238E27FC236}">
                <a16:creationId xmlns:a16="http://schemas.microsoft.com/office/drawing/2014/main" id="{95679F30-F86F-40E8-8743-FC30504D77FF}"/>
              </a:ext>
            </a:extLst>
          </p:cNvPr>
          <p:cNvGrpSpPr/>
          <p:nvPr/>
        </p:nvGrpSpPr>
        <p:grpSpPr>
          <a:xfrm>
            <a:off x="995508" y="1760610"/>
            <a:ext cx="677880" cy="113040"/>
            <a:chOff x="941370" y="1477770"/>
            <a:chExt cx="677880" cy="113040"/>
          </a:xfrm>
        </p:grpSpPr>
        <mc:AlternateContent xmlns:mc="http://schemas.openxmlformats.org/markup-compatibility/2006">
          <mc:Choice xmlns:p14="http://schemas.microsoft.com/office/powerpoint/2010/main" Requires="p14">
            <p:contentPart p14:bwMode="auto" r:id="rId270">
              <p14:nvContentPartPr>
                <p14:cNvPr id="9" name="Ink 8">
                  <a:extLst>
                    <a:ext uri="{FF2B5EF4-FFF2-40B4-BE49-F238E27FC236}">
                      <a16:creationId xmlns:a16="http://schemas.microsoft.com/office/drawing/2014/main" id="{BBA0D61A-F381-4678-A213-C9F7B2E12784}"/>
                    </a:ext>
                  </a:extLst>
                </p14:cNvPr>
                <p14:cNvContentPartPr/>
                <p14:nvPr/>
              </p14:nvContentPartPr>
              <p14:xfrm>
                <a:off x="941370" y="1514490"/>
                <a:ext cx="101160" cy="76320"/>
              </p14:xfrm>
            </p:contentPart>
          </mc:Choice>
          <mc:Fallback>
            <p:pic>
              <p:nvPicPr>
                <p:cNvPr id="9" name="Ink 8">
                  <a:extLst>
                    <a:ext uri="{FF2B5EF4-FFF2-40B4-BE49-F238E27FC236}">
                      <a16:creationId xmlns:a16="http://schemas.microsoft.com/office/drawing/2014/main" id="{BBA0D61A-F381-4678-A213-C9F7B2E12784}"/>
                    </a:ext>
                  </a:extLst>
                </p:cNvPr>
                <p:cNvPicPr/>
                <p:nvPr/>
              </p:nvPicPr>
              <p:blipFill>
                <a:blip r:embed="rId271"/>
                <a:stretch>
                  <a:fillRect/>
                </a:stretch>
              </p:blipFill>
              <p:spPr>
                <a:xfrm>
                  <a:off x="932730" y="1505850"/>
                  <a:ext cx="118800" cy="93960"/>
                </a:xfrm>
                <a:prstGeom prst="rect">
                  <a:avLst/>
                </a:prstGeom>
              </p:spPr>
            </p:pic>
          </mc:Fallback>
        </mc:AlternateContent>
        <mc:AlternateContent xmlns:mc="http://schemas.openxmlformats.org/markup-compatibility/2006">
          <mc:Choice xmlns:p14="http://schemas.microsoft.com/office/powerpoint/2010/main" Requires="p14">
            <p:contentPart p14:bwMode="auto" r:id="rId272">
              <p14:nvContentPartPr>
                <p14:cNvPr id="10" name="Ink 9">
                  <a:extLst>
                    <a:ext uri="{FF2B5EF4-FFF2-40B4-BE49-F238E27FC236}">
                      <a16:creationId xmlns:a16="http://schemas.microsoft.com/office/drawing/2014/main" id="{5ABA61B9-61B1-4143-978E-C3346AC7A9A8}"/>
                    </a:ext>
                  </a:extLst>
                </p14:cNvPr>
                <p14:cNvContentPartPr/>
                <p14:nvPr/>
              </p14:nvContentPartPr>
              <p14:xfrm>
                <a:off x="1114530" y="1551570"/>
                <a:ext cx="154440" cy="4320"/>
              </p14:xfrm>
            </p:contentPart>
          </mc:Choice>
          <mc:Fallback>
            <p:pic>
              <p:nvPicPr>
                <p:cNvPr id="10" name="Ink 9">
                  <a:extLst>
                    <a:ext uri="{FF2B5EF4-FFF2-40B4-BE49-F238E27FC236}">
                      <a16:creationId xmlns:a16="http://schemas.microsoft.com/office/drawing/2014/main" id="{5ABA61B9-61B1-4143-978E-C3346AC7A9A8}"/>
                    </a:ext>
                  </a:extLst>
                </p:cNvPr>
                <p:cNvPicPr/>
                <p:nvPr/>
              </p:nvPicPr>
              <p:blipFill>
                <a:blip r:embed="rId273"/>
                <a:stretch>
                  <a:fillRect/>
                </a:stretch>
              </p:blipFill>
              <p:spPr>
                <a:xfrm>
                  <a:off x="1105890" y="1542570"/>
                  <a:ext cx="172080" cy="21960"/>
                </a:xfrm>
                <a:prstGeom prst="rect">
                  <a:avLst/>
                </a:prstGeom>
              </p:spPr>
            </p:pic>
          </mc:Fallback>
        </mc:AlternateContent>
        <mc:AlternateContent xmlns:mc="http://schemas.openxmlformats.org/markup-compatibility/2006">
          <mc:Choice xmlns:p14="http://schemas.microsoft.com/office/powerpoint/2010/main" Requires="p14">
            <p:contentPart p14:bwMode="auto" r:id="rId274">
              <p14:nvContentPartPr>
                <p14:cNvPr id="11" name="Ink 10">
                  <a:extLst>
                    <a:ext uri="{FF2B5EF4-FFF2-40B4-BE49-F238E27FC236}">
                      <a16:creationId xmlns:a16="http://schemas.microsoft.com/office/drawing/2014/main" id="{A9461F4C-5FA1-43CC-8947-E2934BC9D4D5}"/>
                    </a:ext>
                  </a:extLst>
                </p14:cNvPr>
                <p14:cNvContentPartPr/>
                <p14:nvPr/>
              </p14:nvContentPartPr>
              <p14:xfrm>
                <a:off x="1229370" y="1520250"/>
                <a:ext cx="76680" cy="69480"/>
              </p14:xfrm>
            </p:contentPart>
          </mc:Choice>
          <mc:Fallback>
            <p:pic>
              <p:nvPicPr>
                <p:cNvPr id="11" name="Ink 10">
                  <a:extLst>
                    <a:ext uri="{FF2B5EF4-FFF2-40B4-BE49-F238E27FC236}">
                      <a16:creationId xmlns:a16="http://schemas.microsoft.com/office/drawing/2014/main" id="{A9461F4C-5FA1-43CC-8947-E2934BC9D4D5}"/>
                    </a:ext>
                  </a:extLst>
                </p:cNvPr>
                <p:cNvPicPr/>
                <p:nvPr/>
              </p:nvPicPr>
              <p:blipFill>
                <a:blip r:embed="rId275"/>
                <a:stretch>
                  <a:fillRect/>
                </a:stretch>
              </p:blipFill>
              <p:spPr>
                <a:xfrm>
                  <a:off x="1220730" y="1511610"/>
                  <a:ext cx="94320" cy="87120"/>
                </a:xfrm>
                <a:prstGeom prst="rect">
                  <a:avLst/>
                </a:prstGeom>
              </p:spPr>
            </p:pic>
          </mc:Fallback>
        </mc:AlternateContent>
        <mc:AlternateContent xmlns:mc="http://schemas.openxmlformats.org/markup-compatibility/2006">
          <mc:Choice xmlns:p14="http://schemas.microsoft.com/office/powerpoint/2010/main" Requires="p14">
            <p:contentPart p14:bwMode="auto" r:id="rId276">
              <p14:nvContentPartPr>
                <p14:cNvPr id="12" name="Ink 11">
                  <a:extLst>
                    <a:ext uri="{FF2B5EF4-FFF2-40B4-BE49-F238E27FC236}">
                      <a16:creationId xmlns:a16="http://schemas.microsoft.com/office/drawing/2014/main" id="{43A53438-D7FE-49BC-97E1-1354C8EF7D6D}"/>
                    </a:ext>
                  </a:extLst>
                </p14:cNvPr>
                <p14:cNvContentPartPr/>
                <p14:nvPr/>
              </p14:nvContentPartPr>
              <p14:xfrm>
                <a:off x="1361130" y="1477770"/>
                <a:ext cx="97920" cy="102240"/>
              </p14:xfrm>
            </p:contentPart>
          </mc:Choice>
          <mc:Fallback>
            <p:pic>
              <p:nvPicPr>
                <p:cNvPr id="12" name="Ink 11">
                  <a:extLst>
                    <a:ext uri="{FF2B5EF4-FFF2-40B4-BE49-F238E27FC236}">
                      <a16:creationId xmlns:a16="http://schemas.microsoft.com/office/drawing/2014/main" id="{43A53438-D7FE-49BC-97E1-1354C8EF7D6D}"/>
                    </a:ext>
                  </a:extLst>
                </p:cNvPr>
                <p:cNvPicPr/>
                <p:nvPr/>
              </p:nvPicPr>
              <p:blipFill>
                <a:blip r:embed="rId277"/>
                <a:stretch>
                  <a:fillRect/>
                </a:stretch>
              </p:blipFill>
              <p:spPr>
                <a:xfrm>
                  <a:off x="1352130" y="1469130"/>
                  <a:ext cx="115560" cy="119880"/>
                </a:xfrm>
                <a:prstGeom prst="rect">
                  <a:avLst/>
                </a:prstGeom>
              </p:spPr>
            </p:pic>
          </mc:Fallback>
        </mc:AlternateContent>
        <mc:AlternateContent xmlns:mc="http://schemas.openxmlformats.org/markup-compatibility/2006">
          <mc:Choice xmlns:p14="http://schemas.microsoft.com/office/powerpoint/2010/main" Requires="p14">
            <p:contentPart p14:bwMode="auto" r:id="rId278">
              <p14:nvContentPartPr>
                <p14:cNvPr id="13" name="Ink 12">
                  <a:extLst>
                    <a:ext uri="{FF2B5EF4-FFF2-40B4-BE49-F238E27FC236}">
                      <a16:creationId xmlns:a16="http://schemas.microsoft.com/office/drawing/2014/main" id="{6AB122F5-658C-4711-9F68-97C69717D1FE}"/>
                    </a:ext>
                  </a:extLst>
                </p14:cNvPr>
                <p14:cNvContentPartPr/>
                <p14:nvPr/>
              </p14:nvContentPartPr>
              <p14:xfrm>
                <a:off x="1516290" y="1487490"/>
                <a:ext cx="102960" cy="70560"/>
              </p14:xfrm>
            </p:contentPart>
          </mc:Choice>
          <mc:Fallback>
            <p:pic>
              <p:nvPicPr>
                <p:cNvPr id="13" name="Ink 12">
                  <a:extLst>
                    <a:ext uri="{FF2B5EF4-FFF2-40B4-BE49-F238E27FC236}">
                      <a16:creationId xmlns:a16="http://schemas.microsoft.com/office/drawing/2014/main" id="{6AB122F5-658C-4711-9F68-97C69717D1FE}"/>
                    </a:ext>
                  </a:extLst>
                </p:cNvPr>
                <p:cNvPicPr/>
                <p:nvPr/>
              </p:nvPicPr>
              <p:blipFill>
                <a:blip r:embed="rId279"/>
                <a:stretch>
                  <a:fillRect/>
                </a:stretch>
              </p:blipFill>
              <p:spPr>
                <a:xfrm>
                  <a:off x="1507650" y="1478490"/>
                  <a:ext cx="120600" cy="88200"/>
                </a:xfrm>
                <a:prstGeom prst="rect">
                  <a:avLst/>
                </a:prstGeom>
              </p:spPr>
            </p:pic>
          </mc:Fallback>
        </mc:AlternateContent>
      </p:grpSp>
      <p:grpSp>
        <p:nvGrpSpPr>
          <p:cNvPr id="23" name="Group 22">
            <a:extLst>
              <a:ext uri="{FF2B5EF4-FFF2-40B4-BE49-F238E27FC236}">
                <a16:creationId xmlns:a16="http://schemas.microsoft.com/office/drawing/2014/main" id="{0A53F722-26FC-4758-9220-53E803D1657B}"/>
              </a:ext>
            </a:extLst>
          </p:cNvPr>
          <p:cNvGrpSpPr/>
          <p:nvPr/>
        </p:nvGrpSpPr>
        <p:grpSpPr>
          <a:xfrm>
            <a:off x="1034028" y="2000010"/>
            <a:ext cx="612720" cy="131760"/>
            <a:chOff x="979890" y="1717170"/>
            <a:chExt cx="612720" cy="131760"/>
          </a:xfrm>
        </p:grpSpPr>
        <mc:AlternateContent xmlns:mc="http://schemas.openxmlformats.org/markup-compatibility/2006">
          <mc:Choice xmlns:p14="http://schemas.microsoft.com/office/powerpoint/2010/main" Requires="p14">
            <p:contentPart p14:bwMode="auto" r:id="rId280">
              <p14:nvContentPartPr>
                <p14:cNvPr id="15" name="Ink 14">
                  <a:extLst>
                    <a:ext uri="{FF2B5EF4-FFF2-40B4-BE49-F238E27FC236}">
                      <a16:creationId xmlns:a16="http://schemas.microsoft.com/office/drawing/2014/main" id="{3BE29C1D-E14A-45AA-8D85-CB23101BDEAA}"/>
                    </a:ext>
                  </a:extLst>
                </p14:cNvPr>
                <p14:cNvContentPartPr/>
                <p14:nvPr/>
              </p14:nvContentPartPr>
              <p14:xfrm>
                <a:off x="979890" y="1736250"/>
                <a:ext cx="18000" cy="112680"/>
              </p14:xfrm>
            </p:contentPart>
          </mc:Choice>
          <mc:Fallback>
            <p:pic>
              <p:nvPicPr>
                <p:cNvPr id="15" name="Ink 14">
                  <a:extLst>
                    <a:ext uri="{FF2B5EF4-FFF2-40B4-BE49-F238E27FC236}">
                      <a16:creationId xmlns:a16="http://schemas.microsoft.com/office/drawing/2014/main" id="{3BE29C1D-E14A-45AA-8D85-CB23101BDEAA}"/>
                    </a:ext>
                  </a:extLst>
                </p:cNvPr>
                <p:cNvPicPr/>
                <p:nvPr/>
              </p:nvPicPr>
              <p:blipFill>
                <a:blip r:embed="rId281"/>
                <a:stretch>
                  <a:fillRect/>
                </a:stretch>
              </p:blipFill>
              <p:spPr>
                <a:xfrm>
                  <a:off x="971250" y="1727250"/>
                  <a:ext cx="35640" cy="130320"/>
                </a:xfrm>
                <a:prstGeom prst="rect">
                  <a:avLst/>
                </a:prstGeom>
              </p:spPr>
            </p:pic>
          </mc:Fallback>
        </mc:AlternateContent>
        <mc:AlternateContent xmlns:mc="http://schemas.openxmlformats.org/markup-compatibility/2006">
          <mc:Choice xmlns:p14="http://schemas.microsoft.com/office/powerpoint/2010/main" Requires="p14">
            <p:contentPart p14:bwMode="auto" r:id="rId282">
              <p14:nvContentPartPr>
                <p14:cNvPr id="16" name="Ink 15">
                  <a:extLst>
                    <a:ext uri="{FF2B5EF4-FFF2-40B4-BE49-F238E27FC236}">
                      <a16:creationId xmlns:a16="http://schemas.microsoft.com/office/drawing/2014/main" id="{54226E1A-0774-4145-92CF-0C1E3157D711}"/>
                    </a:ext>
                  </a:extLst>
                </p14:cNvPr>
                <p14:cNvContentPartPr/>
                <p14:nvPr/>
              </p14:nvContentPartPr>
              <p14:xfrm>
                <a:off x="1006170" y="1749210"/>
                <a:ext cx="97920" cy="82800"/>
              </p14:xfrm>
            </p:contentPart>
          </mc:Choice>
          <mc:Fallback>
            <p:pic>
              <p:nvPicPr>
                <p:cNvPr id="16" name="Ink 15">
                  <a:extLst>
                    <a:ext uri="{FF2B5EF4-FFF2-40B4-BE49-F238E27FC236}">
                      <a16:creationId xmlns:a16="http://schemas.microsoft.com/office/drawing/2014/main" id="{54226E1A-0774-4145-92CF-0C1E3157D711}"/>
                    </a:ext>
                  </a:extLst>
                </p:cNvPr>
                <p:cNvPicPr/>
                <p:nvPr/>
              </p:nvPicPr>
              <p:blipFill>
                <a:blip r:embed="rId283"/>
                <a:stretch>
                  <a:fillRect/>
                </a:stretch>
              </p:blipFill>
              <p:spPr>
                <a:xfrm>
                  <a:off x="997530" y="1740570"/>
                  <a:ext cx="115560" cy="100440"/>
                </a:xfrm>
                <a:prstGeom prst="rect">
                  <a:avLst/>
                </a:prstGeom>
              </p:spPr>
            </p:pic>
          </mc:Fallback>
        </mc:AlternateContent>
        <mc:AlternateContent xmlns:mc="http://schemas.openxmlformats.org/markup-compatibility/2006">
          <mc:Choice xmlns:p14="http://schemas.microsoft.com/office/powerpoint/2010/main" Requires="p14">
            <p:contentPart p14:bwMode="auto" r:id="rId284">
              <p14:nvContentPartPr>
                <p14:cNvPr id="18" name="Ink 17">
                  <a:extLst>
                    <a:ext uri="{FF2B5EF4-FFF2-40B4-BE49-F238E27FC236}">
                      <a16:creationId xmlns:a16="http://schemas.microsoft.com/office/drawing/2014/main" id="{7DF5D7EC-D692-4977-8489-7613482F5D6B}"/>
                    </a:ext>
                  </a:extLst>
                </p14:cNvPr>
                <p14:cNvContentPartPr/>
                <p14:nvPr/>
              </p14:nvContentPartPr>
              <p14:xfrm>
                <a:off x="1160250" y="1783410"/>
                <a:ext cx="93240" cy="5040"/>
              </p14:xfrm>
            </p:contentPart>
          </mc:Choice>
          <mc:Fallback>
            <p:pic>
              <p:nvPicPr>
                <p:cNvPr id="18" name="Ink 17">
                  <a:extLst>
                    <a:ext uri="{FF2B5EF4-FFF2-40B4-BE49-F238E27FC236}">
                      <a16:creationId xmlns:a16="http://schemas.microsoft.com/office/drawing/2014/main" id="{7DF5D7EC-D692-4977-8489-7613482F5D6B}"/>
                    </a:ext>
                  </a:extLst>
                </p:cNvPr>
                <p:cNvPicPr/>
                <p:nvPr/>
              </p:nvPicPr>
              <p:blipFill>
                <a:blip r:embed="rId285"/>
                <a:stretch>
                  <a:fillRect/>
                </a:stretch>
              </p:blipFill>
              <p:spPr>
                <a:xfrm>
                  <a:off x="1151610" y="1774770"/>
                  <a:ext cx="110880" cy="22680"/>
                </a:xfrm>
                <a:prstGeom prst="rect">
                  <a:avLst/>
                </a:prstGeom>
              </p:spPr>
            </p:pic>
          </mc:Fallback>
        </mc:AlternateContent>
        <mc:AlternateContent xmlns:mc="http://schemas.openxmlformats.org/markup-compatibility/2006">
          <mc:Choice xmlns:p14="http://schemas.microsoft.com/office/powerpoint/2010/main" Requires="p14">
            <p:contentPart p14:bwMode="auto" r:id="rId286">
              <p14:nvContentPartPr>
                <p14:cNvPr id="19" name="Ink 18">
                  <a:extLst>
                    <a:ext uri="{FF2B5EF4-FFF2-40B4-BE49-F238E27FC236}">
                      <a16:creationId xmlns:a16="http://schemas.microsoft.com/office/drawing/2014/main" id="{744314A2-A38D-4B97-8696-A811604B011C}"/>
                    </a:ext>
                  </a:extLst>
                </p14:cNvPr>
                <p14:cNvContentPartPr/>
                <p14:nvPr/>
              </p14:nvContentPartPr>
              <p14:xfrm>
                <a:off x="1181490" y="1814370"/>
                <a:ext cx="91080" cy="7200"/>
              </p14:xfrm>
            </p:contentPart>
          </mc:Choice>
          <mc:Fallback>
            <p:pic>
              <p:nvPicPr>
                <p:cNvPr id="19" name="Ink 18">
                  <a:extLst>
                    <a:ext uri="{FF2B5EF4-FFF2-40B4-BE49-F238E27FC236}">
                      <a16:creationId xmlns:a16="http://schemas.microsoft.com/office/drawing/2014/main" id="{744314A2-A38D-4B97-8696-A811604B011C}"/>
                    </a:ext>
                  </a:extLst>
                </p:cNvPr>
                <p:cNvPicPr/>
                <p:nvPr/>
              </p:nvPicPr>
              <p:blipFill>
                <a:blip r:embed="rId287"/>
                <a:stretch>
                  <a:fillRect/>
                </a:stretch>
              </p:blipFill>
              <p:spPr>
                <a:xfrm>
                  <a:off x="1172490" y="1805730"/>
                  <a:ext cx="108720" cy="24840"/>
                </a:xfrm>
                <a:prstGeom prst="rect">
                  <a:avLst/>
                </a:prstGeom>
              </p:spPr>
            </p:pic>
          </mc:Fallback>
        </mc:AlternateContent>
        <mc:AlternateContent xmlns:mc="http://schemas.openxmlformats.org/markup-compatibility/2006">
          <mc:Choice xmlns:p14="http://schemas.microsoft.com/office/powerpoint/2010/main" Requires="p14">
            <p:contentPart p14:bwMode="auto" r:id="rId288">
              <p14:nvContentPartPr>
                <p14:cNvPr id="21" name="Ink 20">
                  <a:extLst>
                    <a:ext uri="{FF2B5EF4-FFF2-40B4-BE49-F238E27FC236}">
                      <a16:creationId xmlns:a16="http://schemas.microsoft.com/office/drawing/2014/main" id="{7FE00BD1-C160-4C2C-A774-1BCB46FC39AF}"/>
                    </a:ext>
                  </a:extLst>
                </p14:cNvPr>
                <p14:cNvContentPartPr/>
                <p14:nvPr/>
              </p14:nvContentPartPr>
              <p14:xfrm>
                <a:off x="1346730" y="1730850"/>
                <a:ext cx="117360" cy="99720"/>
              </p14:xfrm>
            </p:contentPart>
          </mc:Choice>
          <mc:Fallback>
            <p:pic>
              <p:nvPicPr>
                <p:cNvPr id="21" name="Ink 20">
                  <a:extLst>
                    <a:ext uri="{FF2B5EF4-FFF2-40B4-BE49-F238E27FC236}">
                      <a16:creationId xmlns:a16="http://schemas.microsoft.com/office/drawing/2014/main" id="{7FE00BD1-C160-4C2C-A774-1BCB46FC39AF}"/>
                    </a:ext>
                  </a:extLst>
                </p:cNvPr>
                <p:cNvPicPr/>
                <p:nvPr/>
              </p:nvPicPr>
              <p:blipFill>
                <a:blip r:embed="rId289"/>
                <a:stretch>
                  <a:fillRect/>
                </a:stretch>
              </p:blipFill>
              <p:spPr>
                <a:xfrm>
                  <a:off x="1338090" y="1722210"/>
                  <a:ext cx="135000" cy="117360"/>
                </a:xfrm>
                <a:prstGeom prst="rect">
                  <a:avLst/>
                </a:prstGeom>
              </p:spPr>
            </p:pic>
          </mc:Fallback>
        </mc:AlternateContent>
        <mc:AlternateContent xmlns:mc="http://schemas.openxmlformats.org/markup-compatibility/2006">
          <mc:Choice xmlns:p14="http://schemas.microsoft.com/office/powerpoint/2010/main" Requires="p14">
            <p:contentPart p14:bwMode="auto" r:id="rId290">
              <p14:nvContentPartPr>
                <p14:cNvPr id="22" name="Ink 21">
                  <a:extLst>
                    <a:ext uri="{FF2B5EF4-FFF2-40B4-BE49-F238E27FC236}">
                      <a16:creationId xmlns:a16="http://schemas.microsoft.com/office/drawing/2014/main" id="{DFF611D1-B5AC-467B-B74B-14011AEE5E3C}"/>
                    </a:ext>
                  </a:extLst>
                </p14:cNvPr>
                <p14:cNvContentPartPr/>
                <p14:nvPr/>
              </p14:nvContentPartPr>
              <p14:xfrm>
                <a:off x="1506210" y="1717170"/>
                <a:ext cx="86400" cy="122760"/>
              </p14:xfrm>
            </p:contentPart>
          </mc:Choice>
          <mc:Fallback>
            <p:pic>
              <p:nvPicPr>
                <p:cNvPr id="22" name="Ink 21">
                  <a:extLst>
                    <a:ext uri="{FF2B5EF4-FFF2-40B4-BE49-F238E27FC236}">
                      <a16:creationId xmlns:a16="http://schemas.microsoft.com/office/drawing/2014/main" id="{DFF611D1-B5AC-467B-B74B-14011AEE5E3C}"/>
                    </a:ext>
                  </a:extLst>
                </p:cNvPr>
                <p:cNvPicPr/>
                <p:nvPr/>
              </p:nvPicPr>
              <p:blipFill>
                <a:blip r:embed="rId291"/>
                <a:stretch>
                  <a:fillRect/>
                </a:stretch>
              </p:blipFill>
              <p:spPr>
                <a:xfrm>
                  <a:off x="1497570" y="1708530"/>
                  <a:ext cx="104040" cy="140400"/>
                </a:xfrm>
                <a:prstGeom prst="rect">
                  <a:avLst/>
                </a:prstGeom>
              </p:spPr>
            </p:pic>
          </mc:Fallback>
        </mc:AlternateContent>
      </p:grpSp>
      <p:grpSp>
        <p:nvGrpSpPr>
          <p:cNvPr id="28" name="Group 27">
            <a:extLst>
              <a:ext uri="{FF2B5EF4-FFF2-40B4-BE49-F238E27FC236}">
                <a16:creationId xmlns:a16="http://schemas.microsoft.com/office/drawing/2014/main" id="{8D34BA8D-A62E-43E2-963D-933D5EC6C9E5}"/>
              </a:ext>
            </a:extLst>
          </p:cNvPr>
          <p:cNvGrpSpPr/>
          <p:nvPr/>
        </p:nvGrpSpPr>
        <p:grpSpPr>
          <a:xfrm>
            <a:off x="344163" y="3025533"/>
            <a:ext cx="405000" cy="175680"/>
            <a:chOff x="184290" y="2515290"/>
            <a:chExt cx="405000" cy="175680"/>
          </a:xfrm>
        </p:grpSpPr>
        <mc:AlternateContent xmlns:mc="http://schemas.openxmlformats.org/markup-compatibility/2006">
          <mc:Choice xmlns:p14="http://schemas.microsoft.com/office/powerpoint/2010/main" Requires="p14">
            <p:contentPart p14:bwMode="auto" r:id="rId292">
              <p14:nvContentPartPr>
                <p14:cNvPr id="25" name="Ink 24">
                  <a:extLst>
                    <a:ext uri="{FF2B5EF4-FFF2-40B4-BE49-F238E27FC236}">
                      <a16:creationId xmlns:a16="http://schemas.microsoft.com/office/drawing/2014/main" id="{3C12D252-FA65-4D9D-976F-A7AE3599FF86}"/>
                    </a:ext>
                  </a:extLst>
                </p14:cNvPr>
                <p14:cNvContentPartPr/>
                <p14:nvPr/>
              </p14:nvContentPartPr>
              <p14:xfrm>
                <a:off x="184290" y="2515290"/>
                <a:ext cx="107640" cy="175680"/>
              </p14:xfrm>
            </p:contentPart>
          </mc:Choice>
          <mc:Fallback>
            <p:pic>
              <p:nvPicPr>
                <p:cNvPr id="25" name="Ink 24">
                  <a:extLst>
                    <a:ext uri="{FF2B5EF4-FFF2-40B4-BE49-F238E27FC236}">
                      <a16:creationId xmlns:a16="http://schemas.microsoft.com/office/drawing/2014/main" id="{3C12D252-FA65-4D9D-976F-A7AE3599FF86}"/>
                    </a:ext>
                  </a:extLst>
                </p:cNvPr>
                <p:cNvPicPr/>
                <p:nvPr/>
              </p:nvPicPr>
              <p:blipFill>
                <a:blip r:embed="rId293"/>
                <a:stretch>
                  <a:fillRect/>
                </a:stretch>
              </p:blipFill>
              <p:spPr>
                <a:xfrm>
                  <a:off x="175290" y="2506290"/>
                  <a:ext cx="125280" cy="193320"/>
                </a:xfrm>
                <a:prstGeom prst="rect">
                  <a:avLst/>
                </a:prstGeom>
              </p:spPr>
            </p:pic>
          </mc:Fallback>
        </mc:AlternateContent>
        <mc:AlternateContent xmlns:mc="http://schemas.openxmlformats.org/markup-compatibility/2006">
          <mc:Choice xmlns:p14="http://schemas.microsoft.com/office/powerpoint/2010/main" Requires="p14">
            <p:contentPart p14:bwMode="auto" r:id="rId294">
              <p14:nvContentPartPr>
                <p14:cNvPr id="26" name="Ink 25">
                  <a:extLst>
                    <a:ext uri="{FF2B5EF4-FFF2-40B4-BE49-F238E27FC236}">
                      <a16:creationId xmlns:a16="http://schemas.microsoft.com/office/drawing/2014/main" id="{5819E5EC-C6A3-4EDB-A110-E3E955130DBD}"/>
                    </a:ext>
                  </a:extLst>
                </p14:cNvPr>
                <p14:cNvContentPartPr/>
                <p14:nvPr/>
              </p14:nvContentPartPr>
              <p14:xfrm>
                <a:off x="444570" y="2558130"/>
                <a:ext cx="75600" cy="10080"/>
              </p14:xfrm>
            </p:contentPart>
          </mc:Choice>
          <mc:Fallback>
            <p:pic>
              <p:nvPicPr>
                <p:cNvPr id="26" name="Ink 25">
                  <a:extLst>
                    <a:ext uri="{FF2B5EF4-FFF2-40B4-BE49-F238E27FC236}">
                      <a16:creationId xmlns:a16="http://schemas.microsoft.com/office/drawing/2014/main" id="{5819E5EC-C6A3-4EDB-A110-E3E955130DBD}"/>
                    </a:ext>
                  </a:extLst>
                </p:cNvPr>
                <p:cNvPicPr/>
                <p:nvPr/>
              </p:nvPicPr>
              <p:blipFill>
                <a:blip r:embed="rId295"/>
                <a:stretch>
                  <a:fillRect/>
                </a:stretch>
              </p:blipFill>
              <p:spPr>
                <a:xfrm>
                  <a:off x="435930" y="2549130"/>
                  <a:ext cx="93240" cy="27720"/>
                </a:xfrm>
                <a:prstGeom prst="rect">
                  <a:avLst/>
                </a:prstGeom>
              </p:spPr>
            </p:pic>
          </mc:Fallback>
        </mc:AlternateContent>
        <mc:AlternateContent xmlns:mc="http://schemas.openxmlformats.org/markup-compatibility/2006">
          <mc:Choice xmlns:p14="http://schemas.microsoft.com/office/powerpoint/2010/main" Requires="p14">
            <p:contentPart p14:bwMode="auto" r:id="rId296">
              <p14:nvContentPartPr>
                <p14:cNvPr id="27" name="Ink 26">
                  <a:extLst>
                    <a:ext uri="{FF2B5EF4-FFF2-40B4-BE49-F238E27FC236}">
                      <a16:creationId xmlns:a16="http://schemas.microsoft.com/office/drawing/2014/main" id="{4A84D51C-DEF5-4920-8702-45690D019DF8}"/>
                    </a:ext>
                  </a:extLst>
                </p14:cNvPr>
                <p14:cNvContentPartPr/>
                <p14:nvPr/>
              </p14:nvContentPartPr>
              <p14:xfrm>
                <a:off x="474090" y="2597730"/>
                <a:ext cx="115200" cy="5040"/>
              </p14:xfrm>
            </p:contentPart>
          </mc:Choice>
          <mc:Fallback>
            <p:pic>
              <p:nvPicPr>
                <p:cNvPr id="27" name="Ink 26">
                  <a:extLst>
                    <a:ext uri="{FF2B5EF4-FFF2-40B4-BE49-F238E27FC236}">
                      <a16:creationId xmlns:a16="http://schemas.microsoft.com/office/drawing/2014/main" id="{4A84D51C-DEF5-4920-8702-45690D019DF8}"/>
                    </a:ext>
                  </a:extLst>
                </p:cNvPr>
                <p:cNvPicPr/>
                <p:nvPr/>
              </p:nvPicPr>
              <p:blipFill>
                <a:blip r:embed="rId297"/>
                <a:stretch>
                  <a:fillRect/>
                </a:stretch>
              </p:blipFill>
              <p:spPr>
                <a:xfrm>
                  <a:off x="465450" y="2588730"/>
                  <a:ext cx="132840" cy="22680"/>
                </a:xfrm>
                <a:prstGeom prst="rect">
                  <a:avLst/>
                </a:prstGeom>
              </p:spPr>
            </p:pic>
          </mc:Fallback>
        </mc:AlternateContent>
      </p:grpSp>
      <p:grpSp>
        <p:nvGrpSpPr>
          <p:cNvPr id="480" name="Group 479">
            <a:extLst>
              <a:ext uri="{FF2B5EF4-FFF2-40B4-BE49-F238E27FC236}">
                <a16:creationId xmlns:a16="http://schemas.microsoft.com/office/drawing/2014/main" id="{D5BB0BB9-3580-4B32-9366-C364309B86DA}"/>
              </a:ext>
            </a:extLst>
          </p:cNvPr>
          <p:cNvGrpSpPr/>
          <p:nvPr/>
        </p:nvGrpSpPr>
        <p:grpSpPr>
          <a:xfrm>
            <a:off x="965883" y="2909253"/>
            <a:ext cx="304560" cy="402480"/>
            <a:chOff x="806010" y="2399010"/>
            <a:chExt cx="304560" cy="402480"/>
          </a:xfrm>
        </p:grpSpPr>
        <mc:AlternateContent xmlns:mc="http://schemas.openxmlformats.org/markup-compatibility/2006">
          <mc:Choice xmlns:p14="http://schemas.microsoft.com/office/powerpoint/2010/main" Requires="p14">
            <p:contentPart p14:bwMode="auto" r:id="rId298">
              <p14:nvContentPartPr>
                <p14:cNvPr id="29" name="Ink 28">
                  <a:extLst>
                    <a:ext uri="{FF2B5EF4-FFF2-40B4-BE49-F238E27FC236}">
                      <a16:creationId xmlns:a16="http://schemas.microsoft.com/office/drawing/2014/main" id="{DA943A2F-E5CB-458C-A3C1-F5E4867C580C}"/>
                    </a:ext>
                  </a:extLst>
                </p14:cNvPr>
                <p14:cNvContentPartPr/>
                <p14:nvPr/>
              </p14:nvContentPartPr>
              <p14:xfrm>
                <a:off x="806010" y="2436450"/>
                <a:ext cx="239040" cy="16560"/>
              </p14:xfrm>
            </p:contentPart>
          </mc:Choice>
          <mc:Fallback>
            <p:pic>
              <p:nvPicPr>
                <p:cNvPr id="29" name="Ink 28">
                  <a:extLst>
                    <a:ext uri="{FF2B5EF4-FFF2-40B4-BE49-F238E27FC236}">
                      <a16:creationId xmlns:a16="http://schemas.microsoft.com/office/drawing/2014/main" id="{DA943A2F-E5CB-458C-A3C1-F5E4867C580C}"/>
                    </a:ext>
                  </a:extLst>
                </p:cNvPr>
                <p:cNvPicPr/>
                <p:nvPr/>
              </p:nvPicPr>
              <p:blipFill>
                <a:blip r:embed="rId299"/>
                <a:stretch>
                  <a:fillRect/>
                </a:stretch>
              </p:blipFill>
              <p:spPr>
                <a:xfrm>
                  <a:off x="797010" y="2427810"/>
                  <a:ext cx="256680" cy="34200"/>
                </a:xfrm>
                <a:prstGeom prst="rect">
                  <a:avLst/>
                </a:prstGeom>
              </p:spPr>
            </p:pic>
          </mc:Fallback>
        </mc:AlternateContent>
        <mc:AlternateContent xmlns:mc="http://schemas.openxmlformats.org/markup-compatibility/2006">
          <mc:Choice xmlns:p14="http://schemas.microsoft.com/office/powerpoint/2010/main" Requires="p14">
            <p:contentPart p14:bwMode="auto" r:id="rId300">
              <p14:nvContentPartPr>
                <p14:cNvPr id="30" name="Ink 29">
                  <a:extLst>
                    <a:ext uri="{FF2B5EF4-FFF2-40B4-BE49-F238E27FC236}">
                      <a16:creationId xmlns:a16="http://schemas.microsoft.com/office/drawing/2014/main" id="{CA471809-4A85-480C-8ECE-7232F0A606BF}"/>
                    </a:ext>
                  </a:extLst>
                </p14:cNvPr>
                <p14:cNvContentPartPr/>
                <p14:nvPr/>
              </p14:nvContentPartPr>
              <p14:xfrm>
                <a:off x="1026690" y="2399010"/>
                <a:ext cx="37440" cy="72360"/>
              </p14:xfrm>
            </p:contentPart>
          </mc:Choice>
          <mc:Fallback>
            <p:pic>
              <p:nvPicPr>
                <p:cNvPr id="30" name="Ink 29">
                  <a:extLst>
                    <a:ext uri="{FF2B5EF4-FFF2-40B4-BE49-F238E27FC236}">
                      <a16:creationId xmlns:a16="http://schemas.microsoft.com/office/drawing/2014/main" id="{CA471809-4A85-480C-8ECE-7232F0A606BF}"/>
                    </a:ext>
                  </a:extLst>
                </p:cNvPr>
                <p:cNvPicPr/>
                <p:nvPr/>
              </p:nvPicPr>
              <p:blipFill>
                <a:blip r:embed="rId301"/>
                <a:stretch>
                  <a:fillRect/>
                </a:stretch>
              </p:blipFill>
              <p:spPr>
                <a:xfrm>
                  <a:off x="1018050" y="2390370"/>
                  <a:ext cx="55080" cy="90000"/>
                </a:xfrm>
                <a:prstGeom prst="rect">
                  <a:avLst/>
                </a:prstGeom>
              </p:spPr>
            </p:pic>
          </mc:Fallback>
        </mc:AlternateContent>
        <mc:AlternateContent xmlns:mc="http://schemas.openxmlformats.org/markup-compatibility/2006">
          <mc:Choice xmlns:p14="http://schemas.microsoft.com/office/powerpoint/2010/main" Requires="p14">
            <p:contentPart p14:bwMode="auto" r:id="rId302">
              <p14:nvContentPartPr>
                <p14:cNvPr id="31" name="Ink 30">
                  <a:extLst>
                    <a:ext uri="{FF2B5EF4-FFF2-40B4-BE49-F238E27FC236}">
                      <a16:creationId xmlns:a16="http://schemas.microsoft.com/office/drawing/2014/main" id="{398DD71F-8E70-4D34-9F61-B7105F644715}"/>
                    </a:ext>
                  </a:extLst>
                </p14:cNvPr>
                <p14:cNvContentPartPr/>
                <p14:nvPr/>
              </p14:nvContentPartPr>
              <p14:xfrm>
                <a:off x="822570" y="2466690"/>
                <a:ext cx="267480" cy="280440"/>
              </p14:xfrm>
            </p:contentPart>
          </mc:Choice>
          <mc:Fallback>
            <p:pic>
              <p:nvPicPr>
                <p:cNvPr id="31" name="Ink 30">
                  <a:extLst>
                    <a:ext uri="{FF2B5EF4-FFF2-40B4-BE49-F238E27FC236}">
                      <a16:creationId xmlns:a16="http://schemas.microsoft.com/office/drawing/2014/main" id="{398DD71F-8E70-4D34-9F61-B7105F644715}"/>
                    </a:ext>
                  </a:extLst>
                </p:cNvPr>
                <p:cNvPicPr/>
                <p:nvPr/>
              </p:nvPicPr>
              <p:blipFill>
                <a:blip r:embed="rId303"/>
                <a:stretch>
                  <a:fillRect/>
                </a:stretch>
              </p:blipFill>
              <p:spPr>
                <a:xfrm>
                  <a:off x="813570" y="2457690"/>
                  <a:ext cx="285120" cy="298080"/>
                </a:xfrm>
                <a:prstGeom prst="rect">
                  <a:avLst/>
                </a:prstGeom>
              </p:spPr>
            </p:pic>
          </mc:Fallback>
        </mc:AlternateContent>
        <mc:AlternateContent xmlns:mc="http://schemas.openxmlformats.org/markup-compatibility/2006">
          <mc:Choice xmlns:p14="http://schemas.microsoft.com/office/powerpoint/2010/main" Requires="p14">
            <p:contentPart p14:bwMode="auto" r:id="rId304">
              <p14:nvContentPartPr>
                <p14:cNvPr id="479" name="Ink 478">
                  <a:extLst>
                    <a:ext uri="{FF2B5EF4-FFF2-40B4-BE49-F238E27FC236}">
                      <a16:creationId xmlns:a16="http://schemas.microsoft.com/office/drawing/2014/main" id="{929AE1AF-440B-4E91-9A1F-4AA6DE8EACA1}"/>
                    </a:ext>
                  </a:extLst>
                </p14:cNvPr>
                <p14:cNvContentPartPr/>
                <p14:nvPr/>
              </p14:nvContentPartPr>
              <p14:xfrm>
                <a:off x="1097610" y="2677290"/>
                <a:ext cx="12960" cy="124200"/>
              </p14:xfrm>
            </p:contentPart>
          </mc:Choice>
          <mc:Fallback>
            <p:pic>
              <p:nvPicPr>
                <p:cNvPr id="479" name="Ink 478">
                  <a:extLst>
                    <a:ext uri="{FF2B5EF4-FFF2-40B4-BE49-F238E27FC236}">
                      <a16:creationId xmlns:a16="http://schemas.microsoft.com/office/drawing/2014/main" id="{929AE1AF-440B-4E91-9A1F-4AA6DE8EACA1}"/>
                    </a:ext>
                  </a:extLst>
                </p:cNvPr>
                <p:cNvPicPr/>
                <p:nvPr/>
              </p:nvPicPr>
              <p:blipFill>
                <a:blip r:embed="rId305"/>
                <a:stretch>
                  <a:fillRect/>
                </a:stretch>
              </p:blipFill>
              <p:spPr>
                <a:xfrm>
                  <a:off x="1088970" y="2668650"/>
                  <a:ext cx="30600" cy="141840"/>
                </a:xfrm>
                <a:prstGeom prst="rect">
                  <a:avLst/>
                </a:prstGeom>
              </p:spPr>
            </p:pic>
          </mc:Fallback>
        </mc:AlternateContent>
      </p:grpSp>
      <p:grpSp>
        <p:nvGrpSpPr>
          <p:cNvPr id="525" name="Group 524">
            <a:extLst>
              <a:ext uri="{FF2B5EF4-FFF2-40B4-BE49-F238E27FC236}">
                <a16:creationId xmlns:a16="http://schemas.microsoft.com/office/drawing/2014/main" id="{1B34F669-766F-427C-9336-FCC637AF51FE}"/>
              </a:ext>
            </a:extLst>
          </p:cNvPr>
          <p:cNvGrpSpPr/>
          <p:nvPr/>
        </p:nvGrpSpPr>
        <p:grpSpPr>
          <a:xfrm>
            <a:off x="861123" y="3421533"/>
            <a:ext cx="463680" cy="131040"/>
            <a:chOff x="701250" y="2911290"/>
            <a:chExt cx="463680" cy="131040"/>
          </a:xfrm>
        </p:grpSpPr>
        <mc:AlternateContent xmlns:mc="http://schemas.openxmlformats.org/markup-compatibility/2006">
          <mc:Choice xmlns:p14="http://schemas.microsoft.com/office/powerpoint/2010/main" Requires="p14">
            <p:contentPart p14:bwMode="auto" r:id="rId306">
              <p14:nvContentPartPr>
                <p14:cNvPr id="481" name="Ink 480">
                  <a:extLst>
                    <a:ext uri="{FF2B5EF4-FFF2-40B4-BE49-F238E27FC236}">
                      <a16:creationId xmlns:a16="http://schemas.microsoft.com/office/drawing/2014/main" id="{CD4C3C89-B300-47E5-B063-555601C01553}"/>
                    </a:ext>
                  </a:extLst>
                </p14:cNvPr>
                <p14:cNvContentPartPr/>
                <p14:nvPr/>
              </p14:nvContentPartPr>
              <p14:xfrm>
                <a:off x="701250" y="2973210"/>
                <a:ext cx="61920" cy="69120"/>
              </p14:xfrm>
            </p:contentPart>
          </mc:Choice>
          <mc:Fallback>
            <p:pic>
              <p:nvPicPr>
                <p:cNvPr id="481" name="Ink 480">
                  <a:extLst>
                    <a:ext uri="{FF2B5EF4-FFF2-40B4-BE49-F238E27FC236}">
                      <a16:creationId xmlns:a16="http://schemas.microsoft.com/office/drawing/2014/main" id="{CD4C3C89-B300-47E5-B063-555601C01553}"/>
                    </a:ext>
                  </a:extLst>
                </p:cNvPr>
                <p:cNvPicPr/>
                <p:nvPr/>
              </p:nvPicPr>
              <p:blipFill>
                <a:blip r:embed="rId307"/>
                <a:stretch>
                  <a:fillRect/>
                </a:stretch>
              </p:blipFill>
              <p:spPr>
                <a:xfrm>
                  <a:off x="692610" y="2964570"/>
                  <a:ext cx="79560" cy="86760"/>
                </a:xfrm>
                <a:prstGeom prst="rect">
                  <a:avLst/>
                </a:prstGeom>
              </p:spPr>
            </p:pic>
          </mc:Fallback>
        </mc:AlternateContent>
        <mc:AlternateContent xmlns:mc="http://schemas.openxmlformats.org/markup-compatibility/2006">
          <mc:Choice xmlns:p14="http://schemas.microsoft.com/office/powerpoint/2010/main" Requires="p14">
            <p:contentPart p14:bwMode="auto" r:id="rId308">
              <p14:nvContentPartPr>
                <p14:cNvPr id="521" name="Ink 520">
                  <a:extLst>
                    <a:ext uri="{FF2B5EF4-FFF2-40B4-BE49-F238E27FC236}">
                      <a16:creationId xmlns:a16="http://schemas.microsoft.com/office/drawing/2014/main" id="{D449A953-7E07-4E01-8D3C-1092EE16A5E8}"/>
                    </a:ext>
                  </a:extLst>
                </p14:cNvPr>
                <p14:cNvContentPartPr/>
                <p14:nvPr/>
              </p14:nvContentPartPr>
              <p14:xfrm>
                <a:off x="717810" y="2941170"/>
                <a:ext cx="14040" cy="11160"/>
              </p14:xfrm>
            </p:contentPart>
          </mc:Choice>
          <mc:Fallback>
            <p:pic>
              <p:nvPicPr>
                <p:cNvPr id="521" name="Ink 520">
                  <a:extLst>
                    <a:ext uri="{FF2B5EF4-FFF2-40B4-BE49-F238E27FC236}">
                      <a16:creationId xmlns:a16="http://schemas.microsoft.com/office/drawing/2014/main" id="{D449A953-7E07-4E01-8D3C-1092EE16A5E8}"/>
                    </a:ext>
                  </a:extLst>
                </p:cNvPr>
                <p:cNvPicPr/>
                <p:nvPr/>
              </p:nvPicPr>
              <p:blipFill>
                <a:blip r:embed="rId309"/>
                <a:stretch>
                  <a:fillRect/>
                </a:stretch>
              </p:blipFill>
              <p:spPr>
                <a:xfrm>
                  <a:off x="708810" y="2932530"/>
                  <a:ext cx="31680" cy="28800"/>
                </a:xfrm>
                <a:prstGeom prst="rect">
                  <a:avLst/>
                </a:prstGeom>
              </p:spPr>
            </p:pic>
          </mc:Fallback>
        </mc:AlternateContent>
        <mc:AlternateContent xmlns:mc="http://schemas.openxmlformats.org/markup-compatibility/2006">
          <mc:Choice xmlns:p14="http://schemas.microsoft.com/office/powerpoint/2010/main" Requires="p14">
            <p:contentPart p14:bwMode="auto" r:id="rId310">
              <p14:nvContentPartPr>
                <p14:cNvPr id="522" name="Ink 521">
                  <a:extLst>
                    <a:ext uri="{FF2B5EF4-FFF2-40B4-BE49-F238E27FC236}">
                      <a16:creationId xmlns:a16="http://schemas.microsoft.com/office/drawing/2014/main" id="{6D9152F3-C638-4E90-A38A-0693789A995A}"/>
                    </a:ext>
                  </a:extLst>
                </p14:cNvPr>
                <p14:cNvContentPartPr/>
                <p14:nvPr/>
              </p14:nvContentPartPr>
              <p14:xfrm>
                <a:off x="801330" y="2981130"/>
                <a:ext cx="73440" cy="37080"/>
              </p14:xfrm>
            </p:contentPart>
          </mc:Choice>
          <mc:Fallback>
            <p:pic>
              <p:nvPicPr>
                <p:cNvPr id="522" name="Ink 521">
                  <a:extLst>
                    <a:ext uri="{FF2B5EF4-FFF2-40B4-BE49-F238E27FC236}">
                      <a16:creationId xmlns:a16="http://schemas.microsoft.com/office/drawing/2014/main" id="{6D9152F3-C638-4E90-A38A-0693789A995A}"/>
                    </a:ext>
                  </a:extLst>
                </p:cNvPr>
                <p:cNvPicPr/>
                <p:nvPr/>
              </p:nvPicPr>
              <p:blipFill>
                <a:blip r:embed="rId311"/>
                <a:stretch>
                  <a:fillRect/>
                </a:stretch>
              </p:blipFill>
              <p:spPr>
                <a:xfrm>
                  <a:off x="792690" y="2972490"/>
                  <a:ext cx="91080" cy="54720"/>
                </a:xfrm>
                <a:prstGeom prst="rect">
                  <a:avLst/>
                </a:prstGeom>
              </p:spPr>
            </p:pic>
          </mc:Fallback>
        </mc:AlternateContent>
        <mc:AlternateContent xmlns:mc="http://schemas.openxmlformats.org/markup-compatibility/2006">
          <mc:Choice xmlns:p14="http://schemas.microsoft.com/office/powerpoint/2010/main" Requires="p14">
            <p:contentPart p14:bwMode="auto" r:id="rId312">
              <p14:nvContentPartPr>
                <p14:cNvPr id="523" name="Ink 522">
                  <a:extLst>
                    <a:ext uri="{FF2B5EF4-FFF2-40B4-BE49-F238E27FC236}">
                      <a16:creationId xmlns:a16="http://schemas.microsoft.com/office/drawing/2014/main" id="{B57F1489-A99D-4219-810F-5787435F0FA5}"/>
                    </a:ext>
                  </a:extLst>
                </p14:cNvPr>
                <p14:cNvContentPartPr/>
                <p14:nvPr/>
              </p14:nvContentPartPr>
              <p14:xfrm>
                <a:off x="933810" y="2975010"/>
                <a:ext cx="80640" cy="15120"/>
              </p14:xfrm>
            </p:contentPart>
          </mc:Choice>
          <mc:Fallback>
            <p:pic>
              <p:nvPicPr>
                <p:cNvPr id="523" name="Ink 522">
                  <a:extLst>
                    <a:ext uri="{FF2B5EF4-FFF2-40B4-BE49-F238E27FC236}">
                      <a16:creationId xmlns:a16="http://schemas.microsoft.com/office/drawing/2014/main" id="{B57F1489-A99D-4219-810F-5787435F0FA5}"/>
                    </a:ext>
                  </a:extLst>
                </p:cNvPr>
                <p:cNvPicPr/>
                <p:nvPr/>
              </p:nvPicPr>
              <p:blipFill>
                <a:blip r:embed="rId313"/>
                <a:stretch>
                  <a:fillRect/>
                </a:stretch>
              </p:blipFill>
              <p:spPr>
                <a:xfrm>
                  <a:off x="924810" y="2966370"/>
                  <a:ext cx="98280" cy="32760"/>
                </a:xfrm>
                <a:prstGeom prst="rect">
                  <a:avLst/>
                </a:prstGeom>
              </p:spPr>
            </p:pic>
          </mc:Fallback>
        </mc:AlternateContent>
        <mc:AlternateContent xmlns:mc="http://schemas.openxmlformats.org/markup-compatibility/2006">
          <mc:Choice xmlns:p14="http://schemas.microsoft.com/office/powerpoint/2010/main" Requires="p14">
            <p:contentPart p14:bwMode="auto" r:id="rId314">
              <p14:nvContentPartPr>
                <p14:cNvPr id="524" name="Ink 523">
                  <a:extLst>
                    <a:ext uri="{FF2B5EF4-FFF2-40B4-BE49-F238E27FC236}">
                      <a16:creationId xmlns:a16="http://schemas.microsoft.com/office/drawing/2014/main" id="{086CC54B-4B4C-4CA4-852F-00DC67CDAA28}"/>
                    </a:ext>
                  </a:extLst>
                </p14:cNvPr>
                <p14:cNvContentPartPr/>
                <p14:nvPr/>
              </p14:nvContentPartPr>
              <p14:xfrm>
                <a:off x="1069530" y="2911290"/>
                <a:ext cx="95400" cy="108360"/>
              </p14:xfrm>
            </p:contentPart>
          </mc:Choice>
          <mc:Fallback>
            <p:pic>
              <p:nvPicPr>
                <p:cNvPr id="524" name="Ink 523">
                  <a:extLst>
                    <a:ext uri="{FF2B5EF4-FFF2-40B4-BE49-F238E27FC236}">
                      <a16:creationId xmlns:a16="http://schemas.microsoft.com/office/drawing/2014/main" id="{086CC54B-4B4C-4CA4-852F-00DC67CDAA28}"/>
                    </a:ext>
                  </a:extLst>
                </p:cNvPr>
                <p:cNvPicPr/>
                <p:nvPr/>
              </p:nvPicPr>
              <p:blipFill>
                <a:blip r:embed="rId315"/>
                <a:stretch>
                  <a:fillRect/>
                </a:stretch>
              </p:blipFill>
              <p:spPr>
                <a:xfrm>
                  <a:off x="1060890" y="2902290"/>
                  <a:ext cx="113040" cy="126000"/>
                </a:xfrm>
                <a:prstGeom prst="rect">
                  <a:avLst/>
                </a:prstGeom>
              </p:spPr>
            </p:pic>
          </mc:Fallback>
        </mc:AlternateContent>
      </p:grpSp>
      <p:grpSp>
        <p:nvGrpSpPr>
          <p:cNvPr id="532" name="Group 531">
            <a:extLst>
              <a:ext uri="{FF2B5EF4-FFF2-40B4-BE49-F238E27FC236}">
                <a16:creationId xmlns:a16="http://schemas.microsoft.com/office/drawing/2014/main" id="{21048ACA-0C39-4D61-BAE3-CEDC65E789C0}"/>
              </a:ext>
            </a:extLst>
          </p:cNvPr>
          <p:cNvGrpSpPr/>
          <p:nvPr/>
        </p:nvGrpSpPr>
        <p:grpSpPr>
          <a:xfrm>
            <a:off x="801723" y="2685693"/>
            <a:ext cx="527760" cy="149400"/>
            <a:chOff x="641850" y="2175450"/>
            <a:chExt cx="527760" cy="149400"/>
          </a:xfrm>
        </p:grpSpPr>
        <mc:AlternateContent xmlns:mc="http://schemas.openxmlformats.org/markup-compatibility/2006">
          <mc:Choice xmlns:p14="http://schemas.microsoft.com/office/powerpoint/2010/main" Requires="p14">
            <p:contentPart p14:bwMode="auto" r:id="rId316">
              <p14:nvContentPartPr>
                <p14:cNvPr id="526" name="Ink 525">
                  <a:extLst>
                    <a:ext uri="{FF2B5EF4-FFF2-40B4-BE49-F238E27FC236}">
                      <a16:creationId xmlns:a16="http://schemas.microsoft.com/office/drawing/2014/main" id="{3CB209EE-60E3-4576-BA3A-71E3FE8AC28E}"/>
                    </a:ext>
                  </a:extLst>
                </p14:cNvPr>
                <p14:cNvContentPartPr/>
                <p14:nvPr/>
              </p14:nvContentPartPr>
              <p14:xfrm>
                <a:off x="641850" y="2260410"/>
                <a:ext cx="101880" cy="64440"/>
              </p14:xfrm>
            </p:contentPart>
          </mc:Choice>
          <mc:Fallback>
            <p:pic>
              <p:nvPicPr>
                <p:cNvPr id="526" name="Ink 525">
                  <a:extLst>
                    <a:ext uri="{FF2B5EF4-FFF2-40B4-BE49-F238E27FC236}">
                      <a16:creationId xmlns:a16="http://schemas.microsoft.com/office/drawing/2014/main" id="{3CB209EE-60E3-4576-BA3A-71E3FE8AC28E}"/>
                    </a:ext>
                  </a:extLst>
                </p:cNvPr>
                <p:cNvPicPr/>
                <p:nvPr/>
              </p:nvPicPr>
              <p:blipFill>
                <a:blip r:embed="rId317"/>
                <a:stretch>
                  <a:fillRect/>
                </a:stretch>
              </p:blipFill>
              <p:spPr>
                <a:xfrm>
                  <a:off x="632850" y="2251410"/>
                  <a:ext cx="119520" cy="82080"/>
                </a:xfrm>
                <a:prstGeom prst="rect">
                  <a:avLst/>
                </a:prstGeom>
              </p:spPr>
            </p:pic>
          </mc:Fallback>
        </mc:AlternateContent>
        <mc:AlternateContent xmlns:mc="http://schemas.openxmlformats.org/markup-compatibility/2006">
          <mc:Choice xmlns:p14="http://schemas.microsoft.com/office/powerpoint/2010/main" Requires="p14">
            <p:contentPart p14:bwMode="auto" r:id="rId318">
              <p14:nvContentPartPr>
                <p14:cNvPr id="527" name="Ink 526">
                  <a:extLst>
                    <a:ext uri="{FF2B5EF4-FFF2-40B4-BE49-F238E27FC236}">
                      <a16:creationId xmlns:a16="http://schemas.microsoft.com/office/drawing/2014/main" id="{70921CDD-14D7-40A6-9557-45517989EA35}"/>
                    </a:ext>
                  </a:extLst>
                </p14:cNvPr>
                <p14:cNvContentPartPr/>
                <p14:nvPr/>
              </p14:nvContentPartPr>
              <p14:xfrm>
                <a:off x="764250" y="2282730"/>
                <a:ext cx="71640" cy="5760"/>
              </p14:xfrm>
            </p:contentPart>
          </mc:Choice>
          <mc:Fallback>
            <p:pic>
              <p:nvPicPr>
                <p:cNvPr id="527" name="Ink 526">
                  <a:extLst>
                    <a:ext uri="{FF2B5EF4-FFF2-40B4-BE49-F238E27FC236}">
                      <a16:creationId xmlns:a16="http://schemas.microsoft.com/office/drawing/2014/main" id="{70921CDD-14D7-40A6-9557-45517989EA35}"/>
                    </a:ext>
                  </a:extLst>
                </p:cNvPr>
                <p:cNvPicPr/>
                <p:nvPr/>
              </p:nvPicPr>
              <p:blipFill>
                <a:blip r:embed="rId319"/>
                <a:stretch>
                  <a:fillRect/>
                </a:stretch>
              </p:blipFill>
              <p:spPr>
                <a:xfrm>
                  <a:off x="755610" y="2274090"/>
                  <a:ext cx="89280" cy="23400"/>
                </a:xfrm>
                <a:prstGeom prst="rect">
                  <a:avLst/>
                </a:prstGeom>
              </p:spPr>
            </p:pic>
          </mc:Fallback>
        </mc:AlternateContent>
        <mc:AlternateContent xmlns:mc="http://schemas.openxmlformats.org/markup-compatibility/2006">
          <mc:Choice xmlns:p14="http://schemas.microsoft.com/office/powerpoint/2010/main" Requires="p14">
            <p:contentPart p14:bwMode="auto" r:id="rId320">
              <p14:nvContentPartPr>
                <p14:cNvPr id="528" name="Ink 527">
                  <a:extLst>
                    <a:ext uri="{FF2B5EF4-FFF2-40B4-BE49-F238E27FC236}">
                      <a16:creationId xmlns:a16="http://schemas.microsoft.com/office/drawing/2014/main" id="{17C57CC9-F7DF-4BB7-9676-6B222D670C2C}"/>
                    </a:ext>
                  </a:extLst>
                </p14:cNvPr>
                <p14:cNvContentPartPr/>
                <p14:nvPr/>
              </p14:nvContentPartPr>
              <p14:xfrm>
                <a:off x="891330" y="2189850"/>
                <a:ext cx="85680" cy="117360"/>
              </p14:xfrm>
            </p:contentPart>
          </mc:Choice>
          <mc:Fallback>
            <p:pic>
              <p:nvPicPr>
                <p:cNvPr id="528" name="Ink 527">
                  <a:extLst>
                    <a:ext uri="{FF2B5EF4-FFF2-40B4-BE49-F238E27FC236}">
                      <a16:creationId xmlns:a16="http://schemas.microsoft.com/office/drawing/2014/main" id="{17C57CC9-F7DF-4BB7-9676-6B222D670C2C}"/>
                    </a:ext>
                  </a:extLst>
                </p:cNvPr>
                <p:cNvPicPr/>
                <p:nvPr/>
              </p:nvPicPr>
              <p:blipFill>
                <a:blip r:embed="rId321"/>
                <a:stretch>
                  <a:fillRect/>
                </a:stretch>
              </p:blipFill>
              <p:spPr>
                <a:xfrm>
                  <a:off x="882330" y="2181210"/>
                  <a:ext cx="103320" cy="135000"/>
                </a:xfrm>
                <a:prstGeom prst="rect">
                  <a:avLst/>
                </a:prstGeom>
              </p:spPr>
            </p:pic>
          </mc:Fallback>
        </mc:AlternateContent>
        <mc:AlternateContent xmlns:mc="http://schemas.openxmlformats.org/markup-compatibility/2006">
          <mc:Choice xmlns:p14="http://schemas.microsoft.com/office/powerpoint/2010/main" Requires="p14">
            <p:contentPart p14:bwMode="auto" r:id="rId322">
              <p14:nvContentPartPr>
                <p14:cNvPr id="529" name="Ink 528">
                  <a:extLst>
                    <a:ext uri="{FF2B5EF4-FFF2-40B4-BE49-F238E27FC236}">
                      <a16:creationId xmlns:a16="http://schemas.microsoft.com/office/drawing/2014/main" id="{0A7AFB09-5A29-4F62-98E7-1339AC47C768}"/>
                    </a:ext>
                  </a:extLst>
                </p14:cNvPr>
                <p14:cNvContentPartPr/>
                <p14:nvPr/>
              </p14:nvContentPartPr>
              <p14:xfrm>
                <a:off x="1034610" y="2255730"/>
                <a:ext cx="74160" cy="8640"/>
              </p14:xfrm>
            </p:contentPart>
          </mc:Choice>
          <mc:Fallback>
            <p:pic>
              <p:nvPicPr>
                <p:cNvPr id="529" name="Ink 528">
                  <a:extLst>
                    <a:ext uri="{FF2B5EF4-FFF2-40B4-BE49-F238E27FC236}">
                      <a16:creationId xmlns:a16="http://schemas.microsoft.com/office/drawing/2014/main" id="{0A7AFB09-5A29-4F62-98E7-1339AC47C768}"/>
                    </a:ext>
                  </a:extLst>
                </p:cNvPr>
                <p:cNvPicPr/>
                <p:nvPr/>
              </p:nvPicPr>
              <p:blipFill>
                <a:blip r:embed="rId323"/>
                <a:stretch>
                  <a:fillRect/>
                </a:stretch>
              </p:blipFill>
              <p:spPr>
                <a:xfrm>
                  <a:off x="1025610" y="2247090"/>
                  <a:ext cx="91800" cy="26280"/>
                </a:xfrm>
                <a:prstGeom prst="rect">
                  <a:avLst/>
                </a:prstGeom>
              </p:spPr>
            </p:pic>
          </mc:Fallback>
        </mc:AlternateContent>
        <mc:AlternateContent xmlns:mc="http://schemas.openxmlformats.org/markup-compatibility/2006">
          <mc:Choice xmlns:p14="http://schemas.microsoft.com/office/powerpoint/2010/main" Requires="p14">
            <p:contentPart p14:bwMode="auto" r:id="rId324">
              <p14:nvContentPartPr>
                <p14:cNvPr id="530" name="Ink 529">
                  <a:extLst>
                    <a:ext uri="{FF2B5EF4-FFF2-40B4-BE49-F238E27FC236}">
                      <a16:creationId xmlns:a16="http://schemas.microsoft.com/office/drawing/2014/main" id="{7FACD7F4-9DA9-433A-926D-676CE6B6760A}"/>
                    </a:ext>
                  </a:extLst>
                </p14:cNvPr>
                <p14:cNvContentPartPr/>
                <p14:nvPr/>
              </p14:nvContentPartPr>
              <p14:xfrm>
                <a:off x="1148730" y="2175450"/>
                <a:ext cx="20880" cy="115920"/>
              </p14:xfrm>
            </p:contentPart>
          </mc:Choice>
          <mc:Fallback>
            <p:pic>
              <p:nvPicPr>
                <p:cNvPr id="530" name="Ink 529">
                  <a:extLst>
                    <a:ext uri="{FF2B5EF4-FFF2-40B4-BE49-F238E27FC236}">
                      <a16:creationId xmlns:a16="http://schemas.microsoft.com/office/drawing/2014/main" id="{7FACD7F4-9DA9-433A-926D-676CE6B6760A}"/>
                    </a:ext>
                  </a:extLst>
                </p:cNvPr>
                <p:cNvPicPr/>
                <p:nvPr/>
              </p:nvPicPr>
              <p:blipFill>
                <a:blip r:embed="rId325"/>
                <a:stretch>
                  <a:fillRect/>
                </a:stretch>
              </p:blipFill>
              <p:spPr>
                <a:xfrm>
                  <a:off x="1139730" y="2166450"/>
                  <a:ext cx="38520" cy="133560"/>
                </a:xfrm>
                <a:prstGeom prst="rect">
                  <a:avLst/>
                </a:prstGeom>
              </p:spPr>
            </p:pic>
          </mc:Fallback>
        </mc:AlternateContent>
      </p:grpSp>
      <p:grpSp>
        <p:nvGrpSpPr>
          <p:cNvPr id="544" name="Group 543">
            <a:extLst>
              <a:ext uri="{FF2B5EF4-FFF2-40B4-BE49-F238E27FC236}">
                <a16:creationId xmlns:a16="http://schemas.microsoft.com/office/drawing/2014/main" id="{CC7AF42F-AFCF-463F-8C34-0ACB5F3B7DCA}"/>
              </a:ext>
            </a:extLst>
          </p:cNvPr>
          <p:cNvGrpSpPr/>
          <p:nvPr/>
        </p:nvGrpSpPr>
        <p:grpSpPr>
          <a:xfrm>
            <a:off x="5996523" y="2927973"/>
            <a:ext cx="147240" cy="175320"/>
            <a:chOff x="5836650" y="2417730"/>
            <a:chExt cx="147240" cy="175320"/>
          </a:xfrm>
        </p:grpSpPr>
        <mc:AlternateContent xmlns:mc="http://schemas.openxmlformats.org/markup-compatibility/2006">
          <mc:Choice xmlns:p14="http://schemas.microsoft.com/office/powerpoint/2010/main" Requires="p14">
            <p:contentPart p14:bwMode="auto" r:id="rId326">
              <p14:nvContentPartPr>
                <p14:cNvPr id="196" name="Ink 195">
                  <a:extLst>
                    <a:ext uri="{FF2B5EF4-FFF2-40B4-BE49-F238E27FC236}">
                      <a16:creationId xmlns:a16="http://schemas.microsoft.com/office/drawing/2014/main" id="{11ADD414-5587-4F28-98E7-DA13751BBF1B}"/>
                    </a:ext>
                  </a:extLst>
                </p14:cNvPr>
                <p14:cNvContentPartPr/>
                <p14:nvPr/>
              </p14:nvContentPartPr>
              <p14:xfrm>
                <a:off x="5836650" y="2500530"/>
                <a:ext cx="147240" cy="7920"/>
              </p14:xfrm>
            </p:contentPart>
          </mc:Choice>
          <mc:Fallback>
            <p:pic>
              <p:nvPicPr>
                <p:cNvPr id="196" name="Ink 195">
                  <a:extLst>
                    <a:ext uri="{FF2B5EF4-FFF2-40B4-BE49-F238E27FC236}">
                      <a16:creationId xmlns:a16="http://schemas.microsoft.com/office/drawing/2014/main" id="{11ADD414-5587-4F28-98E7-DA13751BBF1B}"/>
                    </a:ext>
                  </a:extLst>
                </p:cNvPr>
                <p:cNvPicPr/>
                <p:nvPr/>
              </p:nvPicPr>
              <p:blipFill>
                <a:blip r:embed="rId327"/>
                <a:stretch>
                  <a:fillRect/>
                </a:stretch>
              </p:blipFill>
              <p:spPr>
                <a:xfrm>
                  <a:off x="5828010" y="2491890"/>
                  <a:ext cx="164880" cy="25560"/>
                </a:xfrm>
                <a:prstGeom prst="rect">
                  <a:avLst/>
                </a:prstGeom>
              </p:spPr>
            </p:pic>
          </mc:Fallback>
        </mc:AlternateContent>
        <mc:AlternateContent xmlns:mc="http://schemas.openxmlformats.org/markup-compatibility/2006">
          <mc:Choice xmlns:p14="http://schemas.microsoft.com/office/powerpoint/2010/main" Requires="p14">
            <p:contentPart p14:bwMode="auto" r:id="rId328">
              <p14:nvContentPartPr>
                <p14:cNvPr id="207" name="Ink 206">
                  <a:extLst>
                    <a:ext uri="{FF2B5EF4-FFF2-40B4-BE49-F238E27FC236}">
                      <a16:creationId xmlns:a16="http://schemas.microsoft.com/office/drawing/2014/main" id="{3BD2EC1B-4E8A-43CA-B4D9-D8AFB38F58D3}"/>
                    </a:ext>
                  </a:extLst>
                </p14:cNvPr>
                <p14:cNvContentPartPr/>
                <p14:nvPr/>
              </p14:nvContentPartPr>
              <p14:xfrm>
                <a:off x="5920170" y="2417730"/>
                <a:ext cx="42120" cy="175320"/>
              </p14:xfrm>
            </p:contentPart>
          </mc:Choice>
          <mc:Fallback>
            <p:pic>
              <p:nvPicPr>
                <p:cNvPr id="207" name="Ink 206">
                  <a:extLst>
                    <a:ext uri="{FF2B5EF4-FFF2-40B4-BE49-F238E27FC236}">
                      <a16:creationId xmlns:a16="http://schemas.microsoft.com/office/drawing/2014/main" id="{3BD2EC1B-4E8A-43CA-B4D9-D8AFB38F58D3}"/>
                    </a:ext>
                  </a:extLst>
                </p:cNvPr>
                <p:cNvPicPr/>
                <p:nvPr/>
              </p:nvPicPr>
              <p:blipFill>
                <a:blip r:embed="rId329"/>
                <a:stretch>
                  <a:fillRect/>
                </a:stretch>
              </p:blipFill>
              <p:spPr>
                <a:xfrm>
                  <a:off x="5911170" y="2409090"/>
                  <a:ext cx="59760" cy="192960"/>
                </a:xfrm>
                <a:prstGeom prst="rect">
                  <a:avLst/>
                </a:prstGeom>
              </p:spPr>
            </p:pic>
          </mc:Fallback>
        </mc:AlternateContent>
      </p:grpSp>
      <p:grpSp>
        <p:nvGrpSpPr>
          <p:cNvPr id="420" name="Group 419">
            <a:extLst>
              <a:ext uri="{FF2B5EF4-FFF2-40B4-BE49-F238E27FC236}">
                <a16:creationId xmlns:a16="http://schemas.microsoft.com/office/drawing/2014/main" id="{9BD45936-B6D0-4862-A713-57E32DDBAE92}"/>
              </a:ext>
            </a:extLst>
          </p:cNvPr>
          <p:cNvGrpSpPr/>
          <p:nvPr/>
        </p:nvGrpSpPr>
        <p:grpSpPr>
          <a:xfrm>
            <a:off x="6340323" y="2895933"/>
            <a:ext cx="448200" cy="179640"/>
            <a:chOff x="6180450" y="2385690"/>
            <a:chExt cx="448200" cy="179640"/>
          </a:xfrm>
        </p:grpSpPr>
        <mc:AlternateContent xmlns:mc="http://schemas.openxmlformats.org/markup-compatibility/2006">
          <mc:Choice xmlns:p14="http://schemas.microsoft.com/office/powerpoint/2010/main" Requires="p14">
            <p:contentPart p14:bwMode="auto" r:id="rId330">
              <p14:nvContentPartPr>
                <p14:cNvPr id="223" name="Ink 222">
                  <a:extLst>
                    <a:ext uri="{FF2B5EF4-FFF2-40B4-BE49-F238E27FC236}">
                      <a16:creationId xmlns:a16="http://schemas.microsoft.com/office/drawing/2014/main" id="{75C99122-5587-4ED3-B759-AC53FAF5D3EB}"/>
                    </a:ext>
                  </a:extLst>
                </p14:cNvPr>
                <p14:cNvContentPartPr/>
                <p14:nvPr/>
              </p14:nvContentPartPr>
              <p14:xfrm>
                <a:off x="6180450" y="2385690"/>
                <a:ext cx="102960" cy="176400"/>
              </p14:xfrm>
            </p:contentPart>
          </mc:Choice>
          <mc:Fallback>
            <p:pic>
              <p:nvPicPr>
                <p:cNvPr id="223" name="Ink 222">
                  <a:extLst>
                    <a:ext uri="{FF2B5EF4-FFF2-40B4-BE49-F238E27FC236}">
                      <a16:creationId xmlns:a16="http://schemas.microsoft.com/office/drawing/2014/main" id="{75C99122-5587-4ED3-B759-AC53FAF5D3EB}"/>
                    </a:ext>
                  </a:extLst>
                </p:cNvPr>
                <p:cNvPicPr/>
                <p:nvPr/>
              </p:nvPicPr>
              <p:blipFill>
                <a:blip r:embed="rId331"/>
                <a:stretch>
                  <a:fillRect/>
                </a:stretch>
              </p:blipFill>
              <p:spPr>
                <a:xfrm>
                  <a:off x="6171810" y="2376690"/>
                  <a:ext cx="120600" cy="194040"/>
                </a:xfrm>
                <a:prstGeom prst="rect">
                  <a:avLst/>
                </a:prstGeom>
              </p:spPr>
            </p:pic>
          </mc:Fallback>
        </mc:AlternateContent>
        <mc:AlternateContent xmlns:mc="http://schemas.openxmlformats.org/markup-compatibility/2006">
          <mc:Choice xmlns:p14="http://schemas.microsoft.com/office/powerpoint/2010/main" Requires="p14">
            <p:contentPart p14:bwMode="auto" r:id="rId332">
              <p14:nvContentPartPr>
                <p14:cNvPr id="416" name="Ink 415">
                  <a:extLst>
                    <a:ext uri="{FF2B5EF4-FFF2-40B4-BE49-F238E27FC236}">
                      <a16:creationId xmlns:a16="http://schemas.microsoft.com/office/drawing/2014/main" id="{151361E6-BD68-425E-9BA9-9E2918ADFF77}"/>
                    </a:ext>
                  </a:extLst>
                </p14:cNvPr>
                <p14:cNvContentPartPr/>
                <p14:nvPr/>
              </p14:nvContentPartPr>
              <p14:xfrm>
                <a:off x="6354690" y="2527530"/>
                <a:ext cx="20520" cy="27360"/>
              </p14:xfrm>
            </p:contentPart>
          </mc:Choice>
          <mc:Fallback>
            <p:pic>
              <p:nvPicPr>
                <p:cNvPr id="416" name="Ink 415">
                  <a:extLst>
                    <a:ext uri="{FF2B5EF4-FFF2-40B4-BE49-F238E27FC236}">
                      <a16:creationId xmlns:a16="http://schemas.microsoft.com/office/drawing/2014/main" id="{151361E6-BD68-425E-9BA9-9E2918ADFF77}"/>
                    </a:ext>
                  </a:extLst>
                </p:cNvPr>
                <p:cNvPicPr/>
                <p:nvPr/>
              </p:nvPicPr>
              <p:blipFill>
                <a:blip r:embed="rId333"/>
                <a:stretch>
                  <a:fillRect/>
                </a:stretch>
              </p:blipFill>
              <p:spPr>
                <a:xfrm>
                  <a:off x="6345690" y="2518890"/>
                  <a:ext cx="38160" cy="45000"/>
                </a:xfrm>
                <a:prstGeom prst="rect">
                  <a:avLst/>
                </a:prstGeom>
              </p:spPr>
            </p:pic>
          </mc:Fallback>
        </mc:AlternateContent>
        <mc:AlternateContent xmlns:mc="http://schemas.openxmlformats.org/markup-compatibility/2006">
          <mc:Choice xmlns:p14="http://schemas.microsoft.com/office/powerpoint/2010/main" Requires="p14">
            <p:contentPart p14:bwMode="auto" r:id="rId334">
              <p14:nvContentPartPr>
                <p14:cNvPr id="417" name="Ink 416">
                  <a:extLst>
                    <a:ext uri="{FF2B5EF4-FFF2-40B4-BE49-F238E27FC236}">
                      <a16:creationId xmlns:a16="http://schemas.microsoft.com/office/drawing/2014/main" id="{B32EAF8B-A298-41CA-937A-006410FEC53F}"/>
                    </a:ext>
                  </a:extLst>
                </p14:cNvPr>
                <p14:cNvContentPartPr/>
                <p14:nvPr/>
              </p14:nvContentPartPr>
              <p14:xfrm>
                <a:off x="6482490" y="2440410"/>
                <a:ext cx="68040" cy="124920"/>
              </p14:xfrm>
            </p:contentPart>
          </mc:Choice>
          <mc:Fallback>
            <p:pic>
              <p:nvPicPr>
                <p:cNvPr id="417" name="Ink 416">
                  <a:extLst>
                    <a:ext uri="{FF2B5EF4-FFF2-40B4-BE49-F238E27FC236}">
                      <a16:creationId xmlns:a16="http://schemas.microsoft.com/office/drawing/2014/main" id="{B32EAF8B-A298-41CA-937A-006410FEC53F}"/>
                    </a:ext>
                  </a:extLst>
                </p:cNvPr>
                <p:cNvPicPr/>
                <p:nvPr/>
              </p:nvPicPr>
              <p:blipFill>
                <a:blip r:embed="rId335"/>
                <a:stretch>
                  <a:fillRect/>
                </a:stretch>
              </p:blipFill>
              <p:spPr>
                <a:xfrm>
                  <a:off x="6473850" y="2431410"/>
                  <a:ext cx="85680" cy="142560"/>
                </a:xfrm>
                <a:prstGeom prst="rect">
                  <a:avLst/>
                </a:prstGeom>
              </p:spPr>
            </p:pic>
          </mc:Fallback>
        </mc:AlternateContent>
        <mc:AlternateContent xmlns:mc="http://schemas.openxmlformats.org/markup-compatibility/2006">
          <mc:Choice xmlns:p14="http://schemas.microsoft.com/office/powerpoint/2010/main" Requires="p14">
            <p:contentPart p14:bwMode="auto" r:id="rId336">
              <p14:nvContentPartPr>
                <p14:cNvPr id="418" name="Ink 417">
                  <a:extLst>
                    <a:ext uri="{FF2B5EF4-FFF2-40B4-BE49-F238E27FC236}">
                      <a16:creationId xmlns:a16="http://schemas.microsoft.com/office/drawing/2014/main" id="{C1FF312B-2B0E-4304-AD69-7BFF6FE218E3}"/>
                    </a:ext>
                  </a:extLst>
                </p14:cNvPr>
                <p14:cNvContentPartPr/>
                <p14:nvPr/>
              </p14:nvContentPartPr>
              <p14:xfrm>
                <a:off x="6613890" y="2549130"/>
                <a:ext cx="14760" cy="10080"/>
              </p14:xfrm>
            </p:contentPart>
          </mc:Choice>
          <mc:Fallback>
            <p:pic>
              <p:nvPicPr>
                <p:cNvPr id="418" name="Ink 417">
                  <a:extLst>
                    <a:ext uri="{FF2B5EF4-FFF2-40B4-BE49-F238E27FC236}">
                      <a16:creationId xmlns:a16="http://schemas.microsoft.com/office/drawing/2014/main" id="{C1FF312B-2B0E-4304-AD69-7BFF6FE218E3}"/>
                    </a:ext>
                  </a:extLst>
                </p:cNvPr>
                <p:cNvPicPr/>
                <p:nvPr/>
              </p:nvPicPr>
              <p:blipFill>
                <a:blip r:embed="rId337"/>
                <a:stretch>
                  <a:fillRect/>
                </a:stretch>
              </p:blipFill>
              <p:spPr>
                <a:xfrm>
                  <a:off x="6604890" y="2540490"/>
                  <a:ext cx="32400" cy="2772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338">
            <p14:nvContentPartPr>
              <p14:cNvPr id="548" name="Ink 547">
                <a:extLst>
                  <a:ext uri="{FF2B5EF4-FFF2-40B4-BE49-F238E27FC236}">
                    <a16:creationId xmlns:a16="http://schemas.microsoft.com/office/drawing/2014/main" id="{759C1EA8-14C6-424F-B2BC-EF230A78C0EA}"/>
                  </a:ext>
                </a:extLst>
              </p14:cNvPr>
              <p14:cNvContentPartPr/>
              <p14:nvPr/>
            </p14:nvContentPartPr>
            <p14:xfrm>
              <a:off x="7100283" y="2659413"/>
              <a:ext cx="98280" cy="796320"/>
            </p14:xfrm>
          </p:contentPart>
        </mc:Choice>
        <mc:Fallback>
          <p:pic>
            <p:nvPicPr>
              <p:cNvPr id="548" name="Ink 547">
                <a:extLst>
                  <a:ext uri="{FF2B5EF4-FFF2-40B4-BE49-F238E27FC236}">
                    <a16:creationId xmlns:a16="http://schemas.microsoft.com/office/drawing/2014/main" id="{759C1EA8-14C6-424F-B2BC-EF230A78C0EA}"/>
                  </a:ext>
                </a:extLst>
              </p:cNvPr>
              <p:cNvPicPr/>
              <p:nvPr/>
            </p:nvPicPr>
            <p:blipFill>
              <a:blip r:embed="rId339"/>
              <a:stretch>
                <a:fillRect/>
              </a:stretch>
            </p:blipFill>
            <p:spPr>
              <a:xfrm>
                <a:off x="7091283" y="2650413"/>
                <a:ext cx="115920" cy="813960"/>
              </a:xfrm>
              <a:prstGeom prst="rect">
                <a:avLst/>
              </a:prstGeom>
            </p:spPr>
          </p:pic>
        </mc:Fallback>
      </mc:AlternateContent>
      <p:grpSp>
        <p:nvGrpSpPr>
          <p:cNvPr id="562" name="Group 561">
            <a:extLst>
              <a:ext uri="{FF2B5EF4-FFF2-40B4-BE49-F238E27FC236}">
                <a16:creationId xmlns:a16="http://schemas.microsoft.com/office/drawing/2014/main" id="{68221BBD-1C5A-4C16-9E78-58A72C75CCAC}"/>
              </a:ext>
            </a:extLst>
          </p:cNvPr>
          <p:cNvGrpSpPr/>
          <p:nvPr/>
        </p:nvGrpSpPr>
        <p:grpSpPr>
          <a:xfrm>
            <a:off x="1657803" y="2685693"/>
            <a:ext cx="4015080" cy="1029600"/>
            <a:chOff x="1497930" y="2175450"/>
            <a:chExt cx="4015080" cy="1029600"/>
          </a:xfrm>
        </p:grpSpPr>
        <mc:AlternateContent xmlns:mc="http://schemas.openxmlformats.org/markup-compatibility/2006">
          <mc:Choice xmlns:p14="http://schemas.microsoft.com/office/powerpoint/2010/main" Requires="p14">
            <p:contentPart p14:bwMode="auto" r:id="rId340">
              <p14:nvContentPartPr>
                <p14:cNvPr id="543" name="Ink 542">
                  <a:extLst>
                    <a:ext uri="{FF2B5EF4-FFF2-40B4-BE49-F238E27FC236}">
                      <a16:creationId xmlns:a16="http://schemas.microsoft.com/office/drawing/2014/main" id="{738E740F-8D9E-46EC-8AEE-403A5920204D}"/>
                    </a:ext>
                  </a:extLst>
                </p14:cNvPr>
                <p14:cNvContentPartPr/>
                <p14:nvPr/>
              </p14:nvContentPartPr>
              <p14:xfrm>
                <a:off x="2331330" y="2278410"/>
                <a:ext cx="109440" cy="463320"/>
              </p14:xfrm>
            </p:contentPart>
          </mc:Choice>
          <mc:Fallback>
            <p:pic>
              <p:nvPicPr>
                <p:cNvPr id="543" name="Ink 542">
                  <a:extLst>
                    <a:ext uri="{FF2B5EF4-FFF2-40B4-BE49-F238E27FC236}">
                      <a16:creationId xmlns:a16="http://schemas.microsoft.com/office/drawing/2014/main" id="{738E740F-8D9E-46EC-8AEE-403A5920204D}"/>
                    </a:ext>
                  </a:extLst>
                </p:cNvPr>
                <p:cNvPicPr/>
                <p:nvPr/>
              </p:nvPicPr>
              <p:blipFill>
                <a:blip r:embed="rId341"/>
                <a:stretch>
                  <a:fillRect/>
                </a:stretch>
              </p:blipFill>
              <p:spPr>
                <a:xfrm>
                  <a:off x="2322330" y="2269770"/>
                  <a:ext cx="127080" cy="480960"/>
                </a:xfrm>
                <a:prstGeom prst="rect">
                  <a:avLst/>
                </a:prstGeom>
              </p:spPr>
            </p:pic>
          </mc:Fallback>
        </mc:AlternateContent>
        <mc:AlternateContent xmlns:mc="http://schemas.openxmlformats.org/markup-compatibility/2006">
          <mc:Choice xmlns:p14="http://schemas.microsoft.com/office/powerpoint/2010/main" Requires="p14">
            <p:contentPart p14:bwMode="auto" r:id="rId342">
              <p14:nvContentPartPr>
                <p14:cNvPr id="352" name="Ink 351">
                  <a:extLst>
                    <a:ext uri="{FF2B5EF4-FFF2-40B4-BE49-F238E27FC236}">
                      <a16:creationId xmlns:a16="http://schemas.microsoft.com/office/drawing/2014/main" id="{02B2BF90-C27B-4A7F-AFE7-314D935147F9}"/>
                    </a:ext>
                  </a:extLst>
                </p14:cNvPr>
                <p14:cNvContentPartPr/>
                <p14:nvPr/>
              </p14:nvContentPartPr>
              <p14:xfrm>
                <a:off x="2475330" y="2391450"/>
                <a:ext cx="167760" cy="168840"/>
              </p14:xfrm>
            </p:contentPart>
          </mc:Choice>
          <mc:Fallback>
            <p:pic>
              <p:nvPicPr>
                <p:cNvPr id="352" name="Ink 351">
                  <a:extLst>
                    <a:ext uri="{FF2B5EF4-FFF2-40B4-BE49-F238E27FC236}">
                      <a16:creationId xmlns:a16="http://schemas.microsoft.com/office/drawing/2014/main" id="{02B2BF90-C27B-4A7F-AFE7-314D935147F9}"/>
                    </a:ext>
                  </a:extLst>
                </p:cNvPr>
                <p:cNvPicPr/>
                <p:nvPr/>
              </p:nvPicPr>
              <p:blipFill>
                <a:blip r:embed="rId343"/>
                <a:stretch>
                  <a:fillRect/>
                </a:stretch>
              </p:blipFill>
              <p:spPr>
                <a:xfrm>
                  <a:off x="2466330" y="2382450"/>
                  <a:ext cx="185400" cy="186480"/>
                </a:xfrm>
                <a:prstGeom prst="rect">
                  <a:avLst/>
                </a:prstGeom>
              </p:spPr>
            </p:pic>
          </mc:Fallback>
        </mc:AlternateContent>
        <mc:AlternateContent xmlns:mc="http://schemas.openxmlformats.org/markup-compatibility/2006">
          <mc:Choice xmlns:p14="http://schemas.microsoft.com/office/powerpoint/2010/main" Requires="p14">
            <p:contentPart p14:bwMode="auto" r:id="rId344">
              <p14:nvContentPartPr>
                <p14:cNvPr id="353" name="Ink 352">
                  <a:extLst>
                    <a:ext uri="{FF2B5EF4-FFF2-40B4-BE49-F238E27FC236}">
                      <a16:creationId xmlns:a16="http://schemas.microsoft.com/office/drawing/2014/main" id="{81DD0F9B-288A-444B-8203-BF4C96646BE5}"/>
                    </a:ext>
                  </a:extLst>
                </p14:cNvPr>
                <p14:cNvContentPartPr/>
                <p14:nvPr/>
              </p14:nvContentPartPr>
              <p14:xfrm>
                <a:off x="2516010" y="2362290"/>
                <a:ext cx="95400" cy="223920"/>
              </p14:xfrm>
            </p:contentPart>
          </mc:Choice>
          <mc:Fallback>
            <p:pic>
              <p:nvPicPr>
                <p:cNvPr id="353" name="Ink 352">
                  <a:extLst>
                    <a:ext uri="{FF2B5EF4-FFF2-40B4-BE49-F238E27FC236}">
                      <a16:creationId xmlns:a16="http://schemas.microsoft.com/office/drawing/2014/main" id="{81DD0F9B-288A-444B-8203-BF4C96646BE5}"/>
                    </a:ext>
                  </a:extLst>
                </p:cNvPr>
                <p:cNvPicPr/>
                <p:nvPr/>
              </p:nvPicPr>
              <p:blipFill>
                <a:blip r:embed="rId345"/>
                <a:stretch>
                  <a:fillRect/>
                </a:stretch>
              </p:blipFill>
              <p:spPr>
                <a:xfrm>
                  <a:off x="2507370" y="2353290"/>
                  <a:ext cx="113040" cy="241560"/>
                </a:xfrm>
                <a:prstGeom prst="rect">
                  <a:avLst/>
                </a:prstGeom>
              </p:spPr>
            </p:pic>
          </mc:Fallback>
        </mc:AlternateContent>
        <mc:AlternateContent xmlns:mc="http://schemas.openxmlformats.org/markup-compatibility/2006">
          <mc:Choice xmlns:p14="http://schemas.microsoft.com/office/powerpoint/2010/main" Requires="p14">
            <p:contentPart p14:bwMode="auto" r:id="rId346">
              <p14:nvContentPartPr>
                <p14:cNvPr id="354" name="Ink 353">
                  <a:extLst>
                    <a:ext uri="{FF2B5EF4-FFF2-40B4-BE49-F238E27FC236}">
                      <a16:creationId xmlns:a16="http://schemas.microsoft.com/office/drawing/2014/main" id="{FC03F71D-1800-48AE-A6E4-78D76863B1E9}"/>
                    </a:ext>
                  </a:extLst>
                </p14:cNvPr>
                <p14:cNvContentPartPr/>
                <p14:nvPr/>
              </p14:nvContentPartPr>
              <p14:xfrm>
                <a:off x="2680170" y="2486850"/>
                <a:ext cx="92520" cy="137520"/>
              </p14:xfrm>
            </p:contentPart>
          </mc:Choice>
          <mc:Fallback>
            <p:pic>
              <p:nvPicPr>
                <p:cNvPr id="354" name="Ink 353">
                  <a:extLst>
                    <a:ext uri="{FF2B5EF4-FFF2-40B4-BE49-F238E27FC236}">
                      <a16:creationId xmlns:a16="http://schemas.microsoft.com/office/drawing/2014/main" id="{FC03F71D-1800-48AE-A6E4-78D76863B1E9}"/>
                    </a:ext>
                  </a:extLst>
                </p:cNvPr>
                <p:cNvPicPr/>
                <p:nvPr/>
              </p:nvPicPr>
              <p:blipFill>
                <a:blip r:embed="rId347"/>
                <a:stretch>
                  <a:fillRect/>
                </a:stretch>
              </p:blipFill>
              <p:spPr>
                <a:xfrm>
                  <a:off x="2671170" y="2477850"/>
                  <a:ext cx="110160" cy="155160"/>
                </a:xfrm>
                <a:prstGeom prst="rect">
                  <a:avLst/>
                </a:prstGeom>
              </p:spPr>
            </p:pic>
          </mc:Fallback>
        </mc:AlternateContent>
        <mc:AlternateContent xmlns:mc="http://schemas.openxmlformats.org/markup-compatibility/2006">
          <mc:Choice xmlns:p14="http://schemas.microsoft.com/office/powerpoint/2010/main" Requires="p14">
            <p:contentPart p14:bwMode="auto" r:id="rId348">
              <p14:nvContentPartPr>
                <p14:cNvPr id="355" name="Ink 354">
                  <a:extLst>
                    <a:ext uri="{FF2B5EF4-FFF2-40B4-BE49-F238E27FC236}">
                      <a16:creationId xmlns:a16="http://schemas.microsoft.com/office/drawing/2014/main" id="{1A459CF6-0440-4C9D-97EC-9171010A4E72}"/>
                    </a:ext>
                  </a:extLst>
                </p14:cNvPr>
                <p14:cNvContentPartPr/>
                <p14:nvPr/>
              </p14:nvContentPartPr>
              <p14:xfrm>
                <a:off x="2794290" y="2274810"/>
                <a:ext cx="70200" cy="405000"/>
              </p14:xfrm>
            </p:contentPart>
          </mc:Choice>
          <mc:Fallback>
            <p:pic>
              <p:nvPicPr>
                <p:cNvPr id="355" name="Ink 354">
                  <a:extLst>
                    <a:ext uri="{FF2B5EF4-FFF2-40B4-BE49-F238E27FC236}">
                      <a16:creationId xmlns:a16="http://schemas.microsoft.com/office/drawing/2014/main" id="{1A459CF6-0440-4C9D-97EC-9171010A4E72}"/>
                    </a:ext>
                  </a:extLst>
                </p:cNvPr>
                <p:cNvPicPr/>
                <p:nvPr/>
              </p:nvPicPr>
              <p:blipFill>
                <a:blip r:embed="rId349"/>
                <a:stretch>
                  <a:fillRect/>
                </a:stretch>
              </p:blipFill>
              <p:spPr>
                <a:xfrm>
                  <a:off x="2785290" y="2266170"/>
                  <a:ext cx="87840" cy="422640"/>
                </a:xfrm>
                <a:prstGeom prst="rect">
                  <a:avLst/>
                </a:prstGeom>
              </p:spPr>
            </p:pic>
          </mc:Fallback>
        </mc:AlternateContent>
        <mc:AlternateContent xmlns:mc="http://schemas.openxmlformats.org/markup-compatibility/2006">
          <mc:Choice xmlns:p14="http://schemas.microsoft.com/office/powerpoint/2010/main" Requires="p14">
            <p:contentPart p14:bwMode="auto" r:id="rId350">
              <p14:nvContentPartPr>
                <p14:cNvPr id="357" name="Ink 356">
                  <a:extLst>
                    <a:ext uri="{FF2B5EF4-FFF2-40B4-BE49-F238E27FC236}">
                      <a16:creationId xmlns:a16="http://schemas.microsoft.com/office/drawing/2014/main" id="{08CF6CB6-54C0-439C-9DDC-92B2577416B5}"/>
                    </a:ext>
                  </a:extLst>
                </p14:cNvPr>
                <p14:cNvContentPartPr/>
                <p14:nvPr/>
              </p14:nvContentPartPr>
              <p14:xfrm>
                <a:off x="2926410" y="2318370"/>
                <a:ext cx="38880" cy="55800"/>
              </p14:xfrm>
            </p:contentPart>
          </mc:Choice>
          <mc:Fallback>
            <p:pic>
              <p:nvPicPr>
                <p:cNvPr id="357" name="Ink 356">
                  <a:extLst>
                    <a:ext uri="{FF2B5EF4-FFF2-40B4-BE49-F238E27FC236}">
                      <a16:creationId xmlns:a16="http://schemas.microsoft.com/office/drawing/2014/main" id="{08CF6CB6-54C0-439C-9DDC-92B2577416B5}"/>
                    </a:ext>
                  </a:extLst>
                </p:cNvPr>
                <p:cNvPicPr/>
                <p:nvPr/>
              </p:nvPicPr>
              <p:blipFill>
                <a:blip r:embed="rId351"/>
                <a:stretch>
                  <a:fillRect/>
                </a:stretch>
              </p:blipFill>
              <p:spPr>
                <a:xfrm>
                  <a:off x="2917410" y="2309730"/>
                  <a:ext cx="56520" cy="73440"/>
                </a:xfrm>
                <a:prstGeom prst="rect">
                  <a:avLst/>
                </a:prstGeom>
              </p:spPr>
            </p:pic>
          </mc:Fallback>
        </mc:AlternateContent>
        <mc:AlternateContent xmlns:mc="http://schemas.openxmlformats.org/markup-compatibility/2006">
          <mc:Choice xmlns:p14="http://schemas.microsoft.com/office/powerpoint/2010/main" Requires="p14">
            <p:contentPart p14:bwMode="auto" r:id="rId352">
              <p14:nvContentPartPr>
                <p14:cNvPr id="358" name="Ink 357">
                  <a:extLst>
                    <a:ext uri="{FF2B5EF4-FFF2-40B4-BE49-F238E27FC236}">
                      <a16:creationId xmlns:a16="http://schemas.microsoft.com/office/drawing/2014/main" id="{8D14B6C3-4CAF-4FE9-AA0A-80F85A099671}"/>
                    </a:ext>
                  </a:extLst>
                </p14:cNvPr>
                <p14:cNvContentPartPr/>
                <p14:nvPr/>
              </p14:nvContentPartPr>
              <p14:xfrm>
                <a:off x="2919930" y="2250330"/>
                <a:ext cx="21240" cy="12240"/>
              </p14:xfrm>
            </p:contentPart>
          </mc:Choice>
          <mc:Fallback>
            <p:pic>
              <p:nvPicPr>
                <p:cNvPr id="358" name="Ink 357">
                  <a:extLst>
                    <a:ext uri="{FF2B5EF4-FFF2-40B4-BE49-F238E27FC236}">
                      <a16:creationId xmlns:a16="http://schemas.microsoft.com/office/drawing/2014/main" id="{8D14B6C3-4CAF-4FE9-AA0A-80F85A099671}"/>
                    </a:ext>
                  </a:extLst>
                </p:cNvPr>
                <p:cNvPicPr/>
                <p:nvPr/>
              </p:nvPicPr>
              <p:blipFill>
                <a:blip r:embed="rId353"/>
                <a:stretch>
                  <a:fillRect/>
                </a:stretch>
              </p:blipFill>
              <p:spPr>
                <a:xfrm>
                  <a:off x="2911290" y="2241330"/>
                  <a:ext cx="38880" cy="29880"/>
                </a:xfrm>
                <a:prstGeom prst="rect">
                  <a:avLst/>
                </a:prstGeom>
              </p:spPr>
            </p:pic>
          </mc:Fallback>
        </mc:AlternateContent>
        <mc:AlternateContent xmlns:mc="http://schemas.openxmlformats.org/markup-compatibility/2006">
          <mc:Choice xmlns:p14="http://schemas.microsoft.com/office/powerpoint/2010/main" Requires="p14">
            <p:contentPart p14:bwMode="auto" r:id="rId354">
              <p14:nvContentPartPr>
                <p14:cNvPr id="359" name="Ink 358">
                  <a:extLst>
                    <a:ext uri="{FF2B5EF4-FFF2-40B4-BE49-F238E27FC236}">
                      <a16:creationId xmlns:a16="http://schemas.microsoft.com/office/drawing/2014/main" id="{7F4B52A3-135C-4219-84AF-32B4846F7DCC}"/>
                    </a:ext>
                  </a:extLst>
                </p14:cNvPr>
                <p14:cNvContentPartPr/>
                <p14:nvPr/>
              </p14:nvContentPartPr>
              <p14:xfrm>
                <a:off x="3080130" y="2417010"/>
                <a:ext cx="27720" cy="142920"/>
              </p14:xfrm>
            </p:contentPart>
          </mc:Choice>
          <mc:Fallback>
            <p:pic>
              <p:nvPicPr>
                <p:cNvPr id="359" name="Ink 358">
                  <a:extLst>
                    <a:ext uri="{FF2B5EF4-FFF2-40B4-BE49-F238E27FC236}">
                      <a16:creationId xmlns:a16="http://schemas.microsoft.com/office/drawing/2014/main" id="{7F4B52A3-135C-4219-84AF-32B4846F7DCC}"/>
                    </a:ext>
                  </a:extLst>
                </p:cNvPr>
                <p:cNvPicPr/>
                <p:nvPr/>
              </p:nvPicPr>
              <p:blipFill>
                <a:blip r:embed="rId355"/>
                <a:stretch>
                  <a:fillRect/>
                </a:stretch>
              </p:blipFill>
              <p:spPr>
                <a:xfrm>
                  <a:off x="3071130" y="2408370"/>
                  <a:ext cx="45360" cy="160560"/>
                </a:xfrm>
                <a:prstGeom prst="rect">
                  <a:avLst/>
                </a:prstGeom>
              </p:spPr>
            </p:pic>
          </mc:Fallback>
        </mc:AlternateContent>
        <mc:AlternateContent xmlns:mc="http://schemas.openxmlformats.org/markup-compatibility/2006">
          <mc:Choice xmlns:p14="http://schemas.microsoft.com/office/powerpoint/2010/main" Requires="p14">
            <p:contentPart p14:bwMode="auto" r:id="rId356">
              <p14:nvContentPartPr>
                <p14:cNvPr id="360" name="Ink 359">
                  <a:extLst>
                    <a:ext uri="{FF2B5EF4-FFF2-40B4-BE49-F238E27FC236}">
                      <a16:creationId xmlns:a16="http://schemas.microsoft.com/office/drawing/2014/main" id="{778C20E8-6340-448F-B8D3-51A35933BA47}"/>
                    </a:ext>
                  </a:extLst>
                </p14:cNvPr>
                <p14:cNvContentPartPr/>
                <p14:nvPr/>
              </p14:nvContentPartPr>
              <p14:xfrm>
                <a:off x="3165090" y="2454810"/>
                <a:ext cx="142920" cy="93600"/>
              </p14:xfrm>
            </p:contentPart>
          </mc:Choice>
          <mc:Fallback>
            <p:pic>
              <p:nvPicPr>
                <p:cNvPr id="360" name="Ink 359">
                  <a:extLst>
                    <a:ext uri="{FF2B5EF4-FFF2-40B4-BE49-F238E27FC236}">
                      <a16:creationId xmlns:a16="http://schemas.microsoft.com/office/drawing/2014/main" id="{778C20E8-6340-448F-B8D3-51A35933BA47}"/>
                    </a:ext>
                  </a:extLst>
                </p:cNvPr>
                <p:cNvPicPr/>
                <p:nvPr/>
              </p:nvPicPr>
              <p:blipFill>
                <a:blip r:embed="rId357"/>
                <a:stretch>
                  <a:fillRect/>
                </a:stretch>
              </p:blipFill>
              <p:spPr>
                <a:xfrm>
                  <a:off x="3156450" y="2446170"/>
                  <a:ext cx="160560" cy="111240"/>
                </a:xfrm>
                <a:prstGeom prst="rect">
                  <a:avLst/>
                </a:prstGeom>
              </p:spPr>
            </p:pic>
          </mc:Fallback>
        </mc:AlternateContent>
        <mc:AlternateContent xmlns:mc="http://schemas.openxmlformats.org/markup-compatibility/2006">
          <mc:Choice xmlns:p14="http://schemas.microsoft.com/office/powerpoint/2010/main" Requires="p14">
            <p:contentPart p14:bwMode="auto" r:id="rId358">
              <p14:nvContentPartPr>
                <p14:cNvPr id="361" name="Ink 360">
                  <a:extLst>
                    <a:ext uri="{FF2B5EF4-FFF2-40B4-BE49-F238E27FC236}">
                      <a16:creationId xmlns:a16="http://schemas.microsoft.com/office/drawing/2014/main" id="{DFB84A73-1B04-4D69-84DA-1685FD00168B}"/>
                    </a:ext>
                  </a:extLst>
                </p14:cNvPr>
                <p14:cNvContentPartPr/>
                <p14:nvPr/>
              </p14:nvContentPartPr>
              <p14:xfrm>
                <a:off x="3353730" y="2378130"/>
                <a:ext cx="5760" cy="47520"/>
              </p14:xfrm>
            </p:contentPart>
          </mc:Choice>
          <mc:Fallback>
            <p:pic>
              <p:nvPicPr>
                <p:cNvPr id="361" name="Ink 360">
                  <a:extLst>
                    <a:ext uri="{FF2B5EF4-FFF2-40B4-BE49-F238E27FC236}">
                      <a16:creationId xmlns:a16="http://schemas.microsoft.com/office/drawing/2014/main" id="{DFB84A73-1B04-4D69-84DA-1685FD00168B}"/>
                    </a:ext>
                  </a:extLst>
                </p:cNvPr>
                <p:cNvPicPr/>
                <p:nvPr/>
              </p:nvPicPr>
              <p:blipFill>
                <a:blip r:embed="rId359"/>
                <a:stretch>
                  <a:fillRect/>
                </a:stretch>
              </p:blipFill>
              <p:spPr>
                <a:xfrm>
                  <a:off x="3344730" y="2369130"/>
                  <a:ext cx="23400" cy="65160"/>
                </a:xfrm>
                <a:prstGeom prst="rect">
                  <a:avLst/>
                </a:prstGeom>
              </p:spPr>
            </p:pic>
          </mc:Fallback>
        </mc:AlternateContent>
        <mc:AlternateContent xmlns:mc="http://schemas.openxmlformats.org/markup-compatibility/2006">
          <mc:Choice xmlns:p14="http://schemas.microsoft.com/office/powerpoint/2010/main" Requires="p14">
            <p:contentPart p14:bwMode="auto" r:id="rId360">
              <p14:nvContentPartPr>
                <p14:cNvPr id="362" name="Ink 361">
                  <a:extLst>
                    <a:ext uri="{FF2B5EF4-FFF2-40B4-BE49-F238E27FC236}">
                      <a16:creationId xmlns:a16="http://schemas.microsoft.com/office/drawing/2014/main" id="{36F59959-2B3E-426E-85AC-8B1C873D59F1}"/>
                    </a:ext>
                  </a:extLst>
                </p14:cNvPr>
                <p14:cNvContentPartPr/>
                <p14:nvPr/>
              </p14:nvContentPartPr>
              <p14:xfrm>
                <a:off x="3411690" y="2409090"/>
                <a:ext cx="93240" cy="149400"/>
              </p14:xfrm>
            </p:contentPart>
          </mc:Choice>
          <mc:Fallback>
            <p:pic>
              <p:nvPicPr>
                <p:cNvPr id="362" name="Ink 361">
                  <a:extLst>
                    <a:ext uri="{FF2B5EF4-FFF2-40B4-BE49-F238E27FC236}">
                      <a16:creationId xmlns:a16="http://schemas.microsoft.com/office/drawing/2014/main" id="{36F59959-2B3E-426E-85AC-8B1C873D59F1}"/>
                    </a:ext>
                  </a:extLst>
                </p:cNvPr>
                <p:cNvPicPr/>
                <p:nvPr/>
              </p:nvPicPr>
              <p:blipFill>
                <a:blip r:embed="rId361"/>
                <a:stretch>
                  <a:fillRect/>
                </a:stretch>
              </p:blipFill>
              <p:spPr>
                <a:xfrm>
                  <a:off x="3402690" y="2400450"/>
                  <a:ext cx="110880" cy="167040"/>
                </a:xfrm>
                <a:prstGeom prst="rect">
                  <a:avLst/>
                </a:prstGeom>
              </p:spPr>
            </p:pic>
          </mc:Fallback>
        </mc:AlternateContent>
        <mc:AlternateContent xmlns:mc="http://schemas.openxmlformats.org/markup-compatibility/2006">
          <mc:Choice xmlns:p14="http://schemas.microsoft.com/office/powerpoint/2010/main" Requires="p14">
            <p:contentPart p14:bwMode="auto" r:id="rId362">
              <p14:nvContentPartPr>
                <p14:cNvPr id="363" name="Ink 362">
                  <a:extLst>
                    <a:ext uri="{FF2B5EF4-FFF2-40B4-BE49-F238E27FC236}">
                      <a16:creationId xmlns:a16="http://schemas.microsoft.com/office/drawing/2014/main" id="{E69E1B07-01D3-4318-B7E4-F3D8DFC4671E}"/>
                    </a:ext>
                  </a:extLst>
                </p14:cNvPr>
                <p14:cNvContentPartPr/>
                <p14:nvPr/>
              </p14:nvContentPartPr>
              <p14:xfrm>
                <a:off x="3592410" y="2395410"/>
                <a:ext cx="121680" cy="160920"/>
              </p14:xfrm>
            </p:contentPart>
          </mc:Choice>
          <mc:Fallback>
            <p:pic>
              <p:nvPicPr>
                <p:cNvPr id="363" name="Ink 362">
                  <a:extLst>
                    <a:ext uri="{FF2B5EF4-FFF2-40B4-BE49-F238E27FC236}">
                      <a16:creationId xmlns:a16="http://schemas.microsoft.com/office/drawing/2014/main" id="{E69E1B07-01D3-4318-B7E4-F3D8DFC4671E}"/>
                    </a:ext>
                  </a:extLst>
                </p:cNvPr>
                <p:cNvPicPr/>
                <p:nvPr/>
              </p:nvPicPr>
              <p:blipFill>
                <a:blip r:embed="rId363"/>
                <a:stretch>
                  <a:fillRect/>
                </a:stretch>
              </p:blipFill>
              <p:spPr>
                <a:xfrm>
                  <a:off x="3583410" y="2386410"/>
                  <a:ext cx="139320" cy="178560"/>
                </a:xfrm>
                <a:prstGeom prst="rect">
                  <a:avLst/>
                </a:prstGeom>
              </p:spPr>
            </p:pic>
          </mc:Fallback>
        </mc:AlternateContent>
        <mc:AlternateContent xmlns:mc="http://schemas.openxmlformats.org/markup-compatibility/2006">
          <mc:Choice xmlns:p14="http://schemas.microsoft.com/office/powerpoint/2010/main" Requires="p14">
            <p:contentPart p14:bwMode="auto" r:id="rId364">
              <p14:nvContentPartPr>
                <p14:cNvPr id="364" name="Ink 363">
                  <a:extLst>
                    <a:ext uri="{FF2B5EF4-FFF2-40B4-BE49-F238E27FC236}">
                      <a16:creationId xmlns:a16="http://schemas.microsoft.com/office/drawing/2014/main" id="{9617CBEB-3ABF-43B6-B6F8-2F5A538A4784}"/>
                    </a:ext>
                  </a:extLst>
                </p14:cNvPr>
                <p14:cNvContentPartPr/>
                <p14:nvPr/>
              </p14:nvContentPartPr>
              <p14:xfrm>
                <a:off x="3747570" y="2429610"/>
                <a:ext cx="73440" cy="110880"/>
              </p14:xfrm>
            </p:contentPart>
          </mc:Choice>
          <mc:Fallback>
            <p:pic>
              <p:nvPicPr>
                <p:cNvPr id="364" name="Ink 363">
                  <a:extLst>
                    <a:ext uri="{FF2B5EF4-FFF2-40B4-BE49-F238E27FC236}">
                      <a16:creationId xmlns:a16="http://schemas.microsoft.com/office/drawing/2014/main" id="{9617CBEB-3ABF-43B6-B6F8-2F5A538A4784}"/>
                    </a:ext>
                  </a:extLst>
                </p:cNvPr>
                <p:cNvPicPr/>
                <p:nvPr/>
              </p:nvPicPr>
              <p:blipFill>
                <a:blip r:embed="rId365"/>
                <a:stretch>
                  <a:fillRect/>
                </a:stretch>
              </p:blipFill>
              <p:spPr>
                <a:xfrm>
                  <a:off x="3738930" y="2420970"/>
                  <a:ext cx="91080" cy="128520"/>
                </a:xfrm>
                <a:prstGeom prst="rect">
                  <a:avLst/>
                </a:prstGeom>
              </p:spPr>
            </p:pic>
          </mc:Fallback>
        </mc:AlternateContent>
        <mc:AlternateContent xmlns:mc="http://schemas.openxmlformats.org/markup-compatibility/2006">
          <mc:Choice xmlns:p14="http://schemas.microsoft.com/office/powerpoint/2010/main" Requires="p14">
            <p:contentPart p14:bwMode="auto" r:id="rId366">
              <p14:nvContentPartPr>
                <p14:cNvPr id="365" name="Ink 364">
                  <a:extLst>
                    <a:ext uri="{FF2B5EF4-FFF2-40B4-BE49-F238E27FC236}">
                      <a16:creationId xmlns:a16="http://schemas.microsoft.com/office/drawing/2014/main" id="{96F1586C-6761-4536-9295-A744D91710A0}"/>
                    </a:ext>
                  </a:extLst>
                </p14:cNvPr>
                <p14:cNvContentPartPr/>
                <p14:nvPr/>
              </p14:nvContentPartPr>
              <p14:xfrm>
                <a:off x="3890130" y="2371290"/>
                <a:ext cx="2160" cy="68400"/>
              </p14:xfrm>
            </p:contentPart>
          </mc:Choice>
          <mc:Fallback>
            <p:pic>
              <p:nvPicPr>
                <p:cNvPr id="365" name="Ink 364">
                  <a:extLst>
                    <a:ext uri="{FF2B5EF4-FFF2-40B4-BE49-F238E27FC236}">
                      <a16:creationId xmlns:a16="http://schemas.microsoft.com/office/drawing/2014/main" id="{96F1586C-6761-4536-9295-A744D91710A0}"/>
                    </a:ext>
                  </a:extLst>
                </p:cNvPr>
                <p:cNvPicPr/>
                <p:nvPr/>
              </p:nvPicPr>
              <p:blipFill>
                <a:blip r:embed="rId367"/>
                <a:stretch>
                  <a:fillRect/>
                </a:stretch>
              </p:blipFill>
              <p:spPr>
                <a:xfrm>
                  <a:off x="3881130" y="2362290"/>
                  <a:ext cx="19800" cy="86040"/>
                </a:xfrm>
                <a:prstGeom prst="rect">
                  <a:avLst/>
                </a:prstGeom>
              </p:spPr>
            </p:pic>
          </mc:Fallback>
        </mc:AlternateContent>
        <mc:AlternateContent xmlns:mc="http://schemas.openxmlformats.org/markup-compatibility/2006">
          <mc:Choice xmlns:p14="http://schemas.microsoft.com/office/powerpoint/2010/main" Requires="p14">
            <p:contentPart p14:bwMode="auto" r:id="rId368">
              <p14:nvContentPartPr>
                <p14:cNvPr id="366" name="Ink 365">
                  <a:extLst>
                    <a:ext uri="{FF2B5EF4-FFF2-40B4-BE49-F238E27FC236}">
                      <a16:creationId xmlns:a16="http://schemas.microsoft.com/office/drawing/2014/main" id="{9453A349-DF06-4455-95DD-1EC4578BD76C}"/>
                    </a:ext>
                  </a:extLst>
                </p14:cNvPr>
                <p14:cNvContentPartPr/>
                <p14:nvPr/>
              </p14:nvContentPartPr>
              <p14:xfrm>
                <a:off x="3984090" y="2343570"/>
                <a:ext cx="7560" cy="252360"/>
              </p14:xfrm>
            </p:contentPart>
          </mc:Choice>
          <mc:Fallback>
            <p:pic>
              <p:nvPicPr>
                <p:cNvPr id="366" name="Ink 365">
                  <a:extLst>
                    <a:ext uri="{FF2B5EF4-FFF2-40B4-BE49-F238E27FC236}">
                      <a16:creationId xmlns:a16="http://schemas.microsoft.com/office/drawing/2014/main" id="{9453A349-DF06-4455-95DD-1EC4578BD76C}"/>
                    </a:ext>
                  </a:extLst>
                </p:cNvPr>
                <p:cNvPicPr/>
                <p:nvPr/>
              </p:nvPicPr>
              <p:blipFill>
                <a:blip r:embed="rId369"/>
                <a:stretch>
                  <a:fillRect/>
                </a:stretch>
              </p:blipFill>
              <p:spPr>
                <a:xfrm>
                  <a:off x="3975090" y="2334930"/>
                  <a:ext cx="25200" cy="270000"/>
                </a:xfrm>
                <a:prstGeom prst="rect">
                  <a:avLst/>
                </a:prstGeom>
              </p:spPr>
            </p:pic>
          </mc:Fallback>
        </mc:AlternateContent>
        <mc:AlternateContent xmlns:mc="http://schemas.openxmlformats.org/markup-compatibility/2006">
          <mc:Choice xmlns:p14="http://schemas.microsoft.com/office/powerpoint/2010/main" Requires="p14">
            <p:contentPart p14:bwMode="auto" r:id="rId370">
              <p14:nvContentPartPr>
                <p14:cNvPr id="376" name="Ink 375">
                  <a:extLst>
                    <a:ext uri="{FF2B5EF4-FFF2-40B4-BE49-F238E27FC236}">
                      <a16:creationId xmlns:a16="http://schemas.microsoft.com/office/drawing/2014/main" id="{369E9321-0817-44F3-81E6-551F0302D52C}"/>
                    </a:ext>
                  </a:extLst>
                </p14:cNvPr>
                <p14:cNvContentPartPr/>
                <p14:nvPr/>
              </p14:nvContentPartPr>
              <p14:xfrm>
                <a:off x="4246890" y="2379930"/>
                <a:ext cx="173160" cy="149040"/>
              </p14:xfrm>
            </p:contentPart>
          </mc:Choice>
          <mc:Fallback>
            <p:pic>
              <p:nvPicPr>
                <p:cNvPr id="376" name="Ink 375">
                  <a:extLst>
                    <a:ext uri="{FF2B5EF4-FFF2-40B4-BE49-F238E27FC236}">
                      <a16:creationId xmlns:a16="http://schemas.microsoft.com/office/drawing/2014/main" id="{369E9321-0817-44F3-81E6-551F0302D52C}"/>
                    </a:ext>
                  </a:extLst>
                </p:cNvPr>
                <p:cNvPicPr/>
                <p:nvPr/>
              </p:nvPicPr>
              <p:blipFill>
                <a:blip r:embed="rId371"/>
                <a:stretch>
                  <a:fillRect/>
                </a:stretch>
              </p:blipFill>
              <p:spPr>
                <a:xfrm>
                  <a:off x="4238250" y="2370930"/>
                  <a:ext cx="190800" cy="166680"/>
                </a:xfrm>
                <a:prstGeom prst="rect">
                  <a:avLst/>
                </a:prstGeom>
              </p:spPr>
            </p:pic>
          </mc:Fallback>
        </mc:AlternateContent>
        <mc:AlternateContent xmlns:mc="http://schemas.openxmlformats.org/markup-compatibility/2006">
          <mc:Choice xmlns:p14="http://schemas.microsoft.com/office/powerpoint/2010/main" Requires="p14">
            <p:contentPart p14:bwMode="auto" r:id="rId372">
              <p14:nvContentPartPr>
                <p14:cNvPr id="377" name="Ink 376">
                  <a:extLst>
                    <a:ext uri="{FF2B5EF4-FFF2-40B4-BE49-F238E27FC236}">
                      <a16:creationId xmlns:a16="http://schemas.microsoft.com/office/drawing/2014/main" id="{9D394DFB-DFF7-4D91-9603-4809EAF6DF43}"/>
                    </a:ext>
                  </a:extLst>
                </p14:cNvPr>
                <p14:cNvContentPartPr/>
                <p14:nvPr/>
              </p14:nvContentPartPr>
              <p14:xfrm>
                <a:off x="4307370" y="2369130"/>
                <a:ext cx="76680" cy="177480"/>
              </p14:xfrm>
            </p:contentPart>
          </mc:Choice>
          <mc:Fallback>
            <p:pic>
              <p:nvPicPr>
                <p:cNvPr id="377" name="Ink 376">
                  <a:extLst>
                    <a:ext uri="{FF2B5EF4-FFF2-40B4-BE49-F238E27FC236}">
                      <a16:creationId xmlns:a16="http://schemas.microsoft.com/office/drawing/2014/main" id="{9D394DFB-DFF7-4D91-9603-4809EAF6DF43}"/>
                    </a:ext>
                  </a:extLst>
                </p:cNvPr>
                <p:cNvPicPr/>
                <p:nvPr/>
              </p:nvPicPr>
              <p:blipFill>
                <a:blip r:embed="rId373"/>
                <a:stretch>
                  <a:fillRect/>
                </a:stretch>
              </p:blipFill>
              <p:spPr>
                <a:xfrm>
                  <a:off x="4298730" y="2360130"/>
                  <a:ext cx="94320" cy="195120"/>
                </a:xfrm>
                <a:prstGeom prst="rect">
                  <a:avLst/>
                </a:prstGeom>
              </p:spPr>
            </p:pic>
          </mc:Fallback>
        </mc:AlternateContent>
        <mc:AlternateContent xmlns:mc="http://schemas.openxmlformats.org/markup-compatibility/2006">
          <mc:Choice xmlns:p14="http://schemas.microsoft.com/office/powerpoint/2010/main" Requires="p14">
            <p:contentPart p14:bwMode="auto" r:id="rId374">
              <p14:nvContentPartPr>
                <p14:cNvPr id="378" name="Ink 377">
                  <a:extLst>
                    <a:ext uri="{FF2B5EF4-FFF2-40B4-BE49-F238E27FC236}">
                      <a16:creationId xmlns:a16="http://schemas.microsoft.com/office/drawing/2014/main" id="{9DA838C3-2534-43F0-AF6A-19C66B060B47}"/>
                    </a:ext>
                  </a:extLst>
                </p14:cNvPr>
                <p14:cNvContentPartPr/>
                <p14:nvPr/>
              </p14:nvContentPartPr>
              <p14:xfrm>
                <a:off x="4497090" y="2513130"/>
                <a:ext cx="79200" cy="255240"/>
              </p14:xfrm>
            </p:contentPart>
          </mc:Choice>
          <mc:Fallback>
            <p:pic>
              <p:nvPicPr>
                <p:cNvPr id="378" name="Ink 377">
                  <a:extLst>
                    <a:ext uri="{FF2B5EF4-FFF2-40B4-BE49-F238E27FC236}">
                      <a16:creationId xmlns:a16="http://schemas.microsoft.com/office/drawing/2014/main" id="{9DA838C3-2534-43F0-AF6A-19C66B060B47}"/>
                    </a:ext>
                  </a:extLst>
                </p:cNvPr>
                <p:cNvPicPr/>
                <p:nvPr/>
              </p:nvPicPr>
              <p:blipFill>
                <a:blip r:embed="rId375"/>
                <a:stretch>
                  <a:fillRect/>
                </a:stretch>
              </p:blipFill>
              <p:spPr>
                <a:xfrm>
                  <a:off x="4488090" y="2504130"/>
                  <a:ext cx="96840" cy="272880"/>
                </a:xfrm>
                <a:prstGeom prst="rect">
                  <a:avLst/>
                </a:prstGeom>
              </p:spPr>
            </p:pic>
          </mc:Fallback>
        </mc:AlternateContent>
        <mc:AlternateContent xmlns:mc="http://schemas.openxmlformats.org/markup-compatibility/2006">
          <mc:Choice xmlns:p14="http://schemas.microsoft.com/office/powerpoint/2010/main" Requires="p14">
            <p:contentPart p14:bwMode="auto" r:id="rId376">
              <p14:nvContentPartPr>
                <p14:cNvPr id="379" name="Ink 378">
                  <a:extLst>
                    <a:ext uri="{FF2B5EF4-FFF2-40B4-BE49-F238E27FC236}">
                      <a16:creationId xmlns:a16="http://schemas.microsoft.com/office/drawing/2014/main" id="{3DE314E8-D17B-490B-8421-B6165C0483F3}"/>
                    </a:ext>
                  </a:extLst>
                </p14:cNvPr>
                <p14:cNvContentPartPr/>
                <p14:nvPr/>
              </p14:nvContentPartPr>
              <p14:xfrm>
                <a:off x="4680330" y="2279130"/>
                <a:ext cx="75960" cy="417240"/>
              </p14:xfrm>
            </p:contentPart>
          </mc:Choice>
          <mc:Fallback>
            <p:pic>
              <p:nvPicPr>
                <p:cNvPr id="379" name="Ink 378">
                  <a:extLst>
                    <a:ext uri="{FF2B5EF4-FFF2-40B4-BE49-F238E27FC236}">
                      <a16:creationId xmlns:a16="http://schemas.microsoft.com/office/drawing/2014/main" id="{3DE314E8-D17B-490B-8421-B6165C0483F3}"/>
                    </a:ext>
                  </a:extLst>
                </p:cNvPr>
                <p:cNvPicPr/>
                <p:nvPr/>
              </p:nvPicPr>
              <p:blipFill>
                <a:blip r:embed="rId377"/>
                <a:stretch>
                  <a:fillRect/>
                </a:stretch>
              </p:blipFill>
              <p:spPr>
                <a:xfrm>
                  <a:off x="4671690" y="2270490"/>
                  <a:ext cx="93600" cy="434880"/>
                </a:xfrm>
                <a:prstGeom prst="rect">
                  <a:avLst/>
                </a:prstGeom>
              </p:spPr>
            </p:pic>
          </mc:Fallback>
        </mc:AlternateContent>
        <mc:AlternateContent xmlns:mc="http://schemas.openxmlformats.org/markup-compatibility/2006">
          <mc:Choice xmlns:p14="http://schemas.microsoft.com/office/powerpoint/2010/main" Requires="p14">
            <p:contentPart p14:bwMode="auto" r:id="rId378">
              <p14:nvContentPartPr>
                <p14:cNvPr id="386" name="Ink 385">
                  <a:extLst>
                    <a:ext uri="{FF2B5EF4-FFF2-40B4-BE49-F238E27FC236}">
                      <a16:creationId xmlns:a16="http://schemas.microsoft.com/office/drawing/2014/main" id="{DE3AE014-5C29-4950-916C-B817A6826B07}"/>
                    </a:ext>
                  </a:extLst>
                </p14:cNvPr>
                <p14:cNvContentPartPr/>
                <p14:nvPr/>
              </p14:nvContentPartPr>
              <p14:xfrm>
                <a:off x="4150410" y="2276250"/>
                <a:ext cx="117720" cy="381960"/>
              </p14:xfrm>
            </p:contentPart>
          </mc:Choice>
          <mc:Fallback>
            <p:pic>
              <p:nvPicPr>
                <p:cNvPr id="386" name="Ink 385">
                  <a:extLst>
                    <a:ext uri="{FF2B5EF4-FFF2-40B4-BE49-F238E27FC236}">
                      <a16:creationId xmlns:a16="http://schemas.microsoft.com/office/drawing/2014/main" id="{DE3AE014-5C29-4950-916C-B817A6826B07}"/>
                    </a:ext>
                  </a:extLst>
                </p:cNvPr>
                <p:cNvPicPr/>
                <p:nvPr/>
              </p:nvPicPr>
              <p:blipFill>
                <a:blip r:embed="rId379"/>
                <a:stretch>
                  <a:fillRect/>
                </a:stretch>
              </p:blipFill>
              <p:spPr>
                <a:xfrm>
                  <a:off x="4141410" y="2267250"/>
                  <a:ext cx="135360" cy="399600"/>
                </a:xfrm>
                <a:prstGeom prst="rect">
                  <a:avLst/>
                </a:prstGeom>
              </p:spPr>
            </p:pic>
          </mc:Fallback>
        </mc:AlternateContent>
        <mc:AlternateContent xmlns:mc="http://schemas.openxmlformats.org/markup-compatibility/2006">
          <mc:Choice xmlns:p14="http://schemas.microsoft.com/office/powerpoint/2010/main" Requires="p14">
            <p:contentPart p14:bwMode="auto" r:id="rId380">
              <p14:nvContentPartPr>
                <p14:cNvPr id="397" name="Ink 396">
                  <a:extLst>
                    <a:ext uri="{FF2B5EF4-FFF2-40B4-BE49-F238E27FC236}">
                      <a16:creationId xmlns:a16="http://schemas.microsoft.com/office/drawing/2014/main" id="{77A99802-8CAD-4D0B-971D-746B4533E77F}"/>
                    </a:ext>
                  </a:extLst>
                </p14:cNvPr>
                <p14:cNvContentPartPr/>
                <p14:nvPr/>
              </p14:nvContentPartPr>
              <p14:xfrm>
                <a:off x="4811730" y="2293170"/>
                <a:ext cx="68400" cy="65160"/>
              </p14:xfrm>
            </p:contentPart>
          </mc:Choice>
          <mc:Fallback>
            <p:pic>
              <p:nvPicPr>
                <p:cNvPr id="397" name="Ink 396">
                  <a:extLst>
                    <a:ext uri="{FF2B5EF4-FFF2-40B4-BE49-F238E27FC236}">
                      <a16:creationId xmlns:a16="http://schemas.microsoft.com/office/drawing/2014/main" id="{77A99802-8CAD-4D0B-971D-746B4533E77F}"/>
                    </a:ext>
                  </a:extLst>
                </p:cNvPr>
                <p:cNvPicPr/>
                <p:nvPr/>
              </p:nvPicPr>
              <p:blipFill>
                <a:blip r:embed="rId381"/>
                <a:stretch>
                  <a:fillRect/>
                </a:stretch>
              </p:blipFill>
              <p:spPr>
                <a:xfrm>
                  <a:off x="4803090" y="2284170"/>
                  <a:ext cx="86040" cy="82800"/>
                </a:xfrm>
                <a:prstGeom prst="rect">
                  <a:avLst/>
                </a:prstGeom>
              </p:spPr>
            </p:pic>
          </mc:Fallback>
        </mc:AlternateContent>
        <mc:AlternateContent xmlns:mc="http://schemas.openxmlformats.org/markup-compatibility/2006">
          <mc:Choice xmlns:p14="http://schemas.microsoft.com/office/powerpoint/2010/main" Requires="p14">
            <p:contentPart p14:bwMode="auto" r:id="rId382">
              <p14:nvContentPartPr>
                <p14:cNvPr id="406" name="Ink 405">
                  <a:extLst>
                    <a:ext uri="{FF2B5EF4-FFF2-40B4-BE49-F238E27FC236}">
                      <a16:creationId xmlns:a16="http://schemas.microsoft.com/office/drawing/2014/main" id="{EBA6CF40-A5F6-4F28-B242-04318F0E2F2F}"/>
                    </a:ext>
                  </a:extLst>
                </p14:cNvPr>
                <p14:cNvContentPartPr/>
                <p14:nvPr/>
              </p14:nvContentPartPr>
              <p14:xfrm>
                <a:off x="4813170" y="2209290"/>
                <a:ext cx="14400" cy="12240"/>
              </p14:xfrm>
            </p:contentPart>
          </mc:Choice>
          <mc:Fallback>
            <p:pic>
              <p:nvPicPr>
                <p:cNvPr id="406" name="Ink 405">
                  <a:extLst>
                    <a:ext uri="{FF2B5EF4-FFF2-40B4-BE49-F238E27FC236}">
                      <a16:creationId xmlns:a16="http://schemas.microsoft.com/office/drawing/2014/main" id="{EBA6CF40-A5F6-4F28-B242-04318F0E2F2F}"/>
                    </a:ext>
                  </a:extLst>
                </p:cNvPr>
                <p:cNvPicPr/>
                <p:nvPr/>
              </p:nvPicPr>
              <p:blipFill>
                <a:blip r:embed="rId383"/>
                <a:stretch>
                  <a:fillRect/>
                </a:stretch>
              </p:blipFill>
              <p:spPr>
                <a:xfrm>
                  <a:off x="4804170" y="2200290"/>
                  <a:ext cx="32040" cy="29880"/>
                </a:xfrm>
                <a:prstGeom prst="rect">
                  <a:avLst/>
                </a:prstGeom>
              </p:spPr>
            </p:pic>
          </mc:Fallback>
        </mc:AlternateContent>
        <mc:AlternateContent xmlns:mc="http://schemas.openxmlformats.org/markup-compatibility/2006">
          <mc:Choice xmlns:p14="http://schemas.microsoft.com/office/powerpoint/2010/main" Requires="p14">
            <p:contentPart p14:bwMode="auto" r:id="rId384">
              <p14:nvContentPartPr>
                <p14:cNvPr id="410" name="Ink 409">
                  <a:extLst>
                    <a:ext uri="{FF2B5EF4-FFF2-40B4-BE49-F238E27FC236}">
                      <a16:creationId xmlns:a16="http://schemas.microsoft.com/office/drawing/2014/main" id="{5E175F19-96BF-40BE-A07C-17AF1DC01C15}"/>
                    </a:ext>
                  </a:extLst>
                </p14:cNvPr>
                <p14:cNvContentPartPr/>
                <p14:nvPr/>
              </p14:nvContentPartPr>
              <p14:xfrm>
                <a:off x="5030610" y="2385690"/>
                <a:ext cx="12600" cy="179280"/>
              </p14:xfrm>
            </p:contentPart>
          </mc:Choice>
          <mc:Fallback>
            <p:pic>
              <p:nvPicPr>
                <p:cNvPr id="410" name="Ink 409">
                  <a:extLst>
                    <a:ext uri="{FF2B5EF4-FFF2-40B4-BE49-F238E27FC236}">
                      <a16:creationId xmlns:a16="http://schemas.microsoft.com/office/drawing/2014/main" id="{5E175F19-96BF-40BE-A07C-17AF1DC01C15}"/>
                    </a:ext>
                  </a:extLst>
                </p:cNvPr>
                <p:cNvPicPr/>
                <p:nvPr/>
              </p:nvPicPr>
              <p:blipFill>
                <a:blip r:embed="rId385"/>
                <a:stretch>
                  <a:fillRect/>
                </a:stretch>
              </p:blipFill>
              <p:spPr>
                <a:xfrm>
                  <a:off x="5021610" y="2376690"/>
                  <a:ext cx="30240" cy="196920"/>
                </a:xfrm>
                <a:prstGeom prst="rect">
                  <a:avLst/>
                </a:prstGeom>
              </p:spPr>
            </p:pic>
          </mc:Fallback>
        </mc:AlternateContent>
        <mc:AlternateContent xmlns:mc="http://schemas.openxmlformats.org/markup-compatibility/2006">
          <mc:Choice xmlns:p14="http://schemas.microsoft.com/office/powerpoint/2010/main" Requires="p14">
            <p:contentPart p14:bwMode="auto" r:id="rId386">
              <p14:nvContentPartPr>
                <p14:cNvPr id="411" name="Ink 410">
                  <a:extLst>
                    <a:ext uri="{FF2B5EF4-FFF2-40B4-BE49-F238E27FC236}">
                      <a16:creationId xmlns:a16="http://schemas.microsoft.com/office/drawing/2014/main" id="{02D8603E-CA21-41C2-BA10-26A76C2FCC4F}"/>
                    </a:ext>
                  </a:extLst>
                </p14:cNvPr>
                <p14:cNvContentPartPr/>
                <p14:nvPr/>
              </p14:nvContentPartPr>
              <p14:xfrm>
                <a:off x="5032050" y="2350410"/>
                <a:ext cx="176760" cy="7560"/>
              </p14:xfrm>
            </p:contentPart>
          </mc:Choice>
          <mc:Fallback>
            <p:pic>
              <p:nvPicPr>
                <p:cNvPr id="411" name="Ink 410">
                  <a:extLst>
                    <a:ext uri="{FF2B5EF4-FFF2-40B4-BE49-F238E27FC236}">
                      <a16:creationId xmlns:a16="http://schemas.microsoft.com/office/drawing/2014/main" id="{02D8603E-CA21-41C2-BA10-26A76C2FCC4F}"/>
                    </a:ext>
                  </a:extLst>
                </p:cNvPr>
                <p:cNvPicPr/>
                <p:nvPr/>
              </p:nvPicPr>
              <p:blipFill>
                <a:blip r:embed="rId387"/>
                <a:stretch>
                  <a:fillRect/>
                </a:stretch>
              </p:blipFill>
              <p:spPr>
                <a:xfrm>
                  <a:off x="5023050" y="2341770"/>
                  <a:ext cx="194400" cy="25200"/>
                </a:xfrm>
                <a:prstGeom prst="rect">
                  <a:avLst/>
                </a:prstGeom>
              </p:spPr>
            </p:pic>
          </mc:Fallback>
        </mc:AlternateContent>
        <mc:AlternateContent xmlns:mc="http://schemas.openxmlformats.org/markup-compatibility/2006">
          <mc:Choice xmlns:p14="http://schemas.microsoft.com/office/powerpoint/2010/main" Requires="p14">
            <p:contentPart p14:bwMode="auto" r:id="rId388">
              <p14:nvContentPartPr>
                <p14:cNvPr id="412" name="Ink 411">
                  <a:extLst>
                    <a:ext uri="{FF2B5EF4-FFF2-40B4-BE49-F238E27FC236}">
                      <a16:creationId xmlns:a16="http://schemas.microsoft.com/office/drawing/2014/main" id="{20C94EB6-21E2-4789-8F32-49E0CCA795EB}"/>
                    </a:ext>
                  </a:extLst>
                </p14:cNvPr>
                <p14:cNvContentPartPr/>
                <p14:nvPr/>
              </p14:nvContentPartPr>
              <p14:xfrm>
                <a:off x="5199450" y="2343210"/>
                <a:ext cx="63720" cy="233640"/>
              </p14:xfrm>
            </p:contentPart>
          </mc:Choice>
          <mc:Fallback>
            <p:pic>
              <p:nvPicPr>
                <p:cNvPr id="412" name="Ink 411">
                  <a:extLst>
                    <a:ext uri="{FF2B5EF4-FFF2-40B4-BE49-F238E27FC236}">
                      <a16:creationId xmlns:a16="http://schemas.microsoft.com/office/drawing/2014/main" id="{20C94EB6-21E2-4789-8F32-49E0CCA795EB}"/>
                    </a:ext>
                  </a:extLst>
                </p:cNvPr>
                <p:cNvPicPr/>
                <p:nvPr/>
              </p:nvPicPr>
              <p:blipFill>
                <a:blip r:embed="rId389"/>
                <a:stretch>
                  <a:fillRect/>
                </a:stretch>
              </p:blipFill>
              <p:spPr>
                <a:xfrm>
                  <a:off x="5190450" y="2334210"/>
                  <a:ext cx="81360" cy="251280"/>
                </a:xfrm>
                <a:prstGeom prst="rect">
                  <a:avLst/>
                </a:prstGeom>
              </p:spPr>
            </p:pic>
          </mc:Fallback>
        </mc:AlternateContent>
        <mc:AlternateContent xmlns:mc="http://schemas.openxmlformats.org/markup-compatibility/2006">
          <mc:Choice xmlns:p14="http://schemas.microsoft.com/office/powerpoint/2010/main" Requires="p14">
            <p:contentPart p14:bwMode="auto" r:id="rId390">
              <p14:nvContentPartPr>
                <p14:cNvPr id="415" name="Ink 414">
                  <a:extLst>
                    <a:ext uri="{FF2B5EF4-FFF2-40B4-BE49-F238E27FC236}">
                      <a16:creationId xmlns:a16="http://schemas.microsoft.com/office/drawing/2014/main" id="{67E6024B-15A7-4F9C-9D70-F51547C4213D}"/>
                    </a:ext>
                  </a:extLst>
                </p14:cNvPr>
                <p14:cNvContentPartPr/>
                <p14:nvPr/>
              </p14:nvContentPartPr>
              <p14:xfrm>
                <a:off x="5339130" y="2551290"/>
                <a:ext cx="59040" cy="190440"/>
              </p14:xfrm>
            </p:contentPart>
          </mc:Choice>
          <mc:Fallback>
            <p:pic>
              <p:nvPicPr>
                <p:cNvPr id="415" name="Ink 414">
                  <a:extLst>
                    <a:ext uri="{FF2B5EF4-FFF2-40B4-BE49-F238E27FC236}">
                      <a16:creationId xmlns:a16="http://schemas.microsoft.com/office/drawing/2014/main" id="{67E6024B-15A7-4F9C-9D70-F51547C4213D}"/>
                    </a:ext>
                  </a:extLst>
                </p:cNvPr>
                <p:cNvPicPr/>
                <p:nvPr/>
              </p:nvPicPr>
              <p:blipFill>
                <a:blip r:embed="rId391"/>
                <a:stretch>
                  <a:fillRect/>
                </a:stretch>
              </p:blipFill>
              <p:spPr>
                <a:xfrm>
                  <a:off x="5330490" y="2542650"/>
                  <a:ext cx="76680" cy="208080"/>
                </a:xfrm>
                <a:prstGeom prst="rect">
                  <a:avLst/>
                </a:prstGeom>
              </p:spPr>
            </p:pic>
          </mc:Fallback>
        </mc:AlternateContent>
        <mc:AlternateContent xmlns:mc="http://schemas.openxmlformats.org/markup-compatibility/2006">
          <mc:Choice xmlns:p14="http://schemas.microsoft.com/office/powerpoint/2010/main" Requires="p14">
            <p:contentPart p14:bwMode="auto" r:id="rId392">
              <p14:nvContentPartPr>
                <p14:cNvPr id="192" name="Ink 191">
                  <a:extLst>
                    <a:ext uri="{FF2B5EF4-FFF2-40B4-BE49-F238E27FC236}">
                      <a16:creationId xmlns:a16="http://schemas.microsoft.com/office/drawing/2014/main" id="{27533221-8EB2-4494-B82B-B76E8273B1E4}"/>
                    </a:ext>
                  </a:extLst>
                </p14:cNvPr>
                <p14:cNvContentPartPr/>
                <p14:nvPr/>
              </p14:nvContentPartPr>
              <p14:xfrm>
                <a:off x="5473410" y="2646330"/>
                <a:ext cx="39600" cy="59760"/>
              </p14:xfrm>
            </p:contentPart>
          </mc:Choice>
          <mc:Fallback>
            <p:pic>
              <p:nvPicPr>
                <p:cNvPr id="192" name="Ink 191">
                  <a:extLst>
                    <a:ext uri="{FF2B5EF4-FFF2-40B4-BE49-F238E27FC236}">
                      <a16:creationId xmlns:a16="http://schemas.microsoft.com/office/drawing/2014/main" id="{27533221-8EB2-4494-B82B-B76E8273B1E4}"/>
                    </a:ext>
                  </a:extLst>
                </p:cNvPr>
                <p:cNvPicPr/>
                <p:nvPr/>
              </p:nvPicPr>
              <p:blipFill>
                <a:blip r:embed="rId393"/>
                <a:stretch>
                  <a:fillRect/>
                </a:stretch>
              </p:blipFill>
              <p:spPr>
                <a:xfrm>
                  <a:off x="5464770" y="2637330"/>
                  <a:ext cx="57240" cy="77400"/>
                </a:xfrm>
                <a:prstGeom prst="rect">
                  <a:avLst/>
                </a:prstGeom>
              </p:spPr>
            </p:pic>
          </mc:Fallback>
        </mc:AlternateContent>
        <mc:AlternateContent xmlns:mc="http://schemas.openxmlformats.org/markup-compatibility/2006">
          <mc:Choice xmlns:p14="http://schemas.microsoft.com/office/powerpoint/2010/main" Requires="p14">
            <p:contentPart p14:bwMode="auto" r:id="rId394">
              <p14:nvContentPartPr>
                <p14:cNvPr id="193" name="Ink 192">
                  <a:extLst>
                    <a:ext uri="{FF2B5EF4-FFF2-40B4-BE49-F238E27FC236}">
                      <a16:creationId xmlns:a16="http://schemas.microsoft.com/office/drawing/2014/main" id="{5EF04E79-CE26-4B6A-AC4A-9003167990EB}"/>
                    </a:ext>
                  </a:extLst>
                </p14:cNvPr>
                <p14:cNvContentPartPr/>
                <p14:nvPr/>
              </p14:nvContentPartPr>
              <p14:xfrm>
                <a:off x="5486370" y="2594130"/>
                <a:ext cx="2880" cy="1800"/>
              </p14:xfrm>
            </p:contentPart>
          </mc:Choice>
          <mc:Fallback>
            <p:pic>
              <p:nvPicPr>
                <p:cNvPr id="193" name="Ink 192">
                  <a:extLst>
                    <a:ext uri="{FF2B5EF4-FFF2-40B4-BE49-F238E27FC236}">
                      <a16:creationId xmlns:a16="http://schemas.microsoft.com/office/drawing/2014/main" id="{5EF04E79-CE26-4B6A-AC4A-9003167990EB}"/>
                    </a:ext>
                  </a:extLst>
                </p:cNvPr>
                <p:cNvPicPr/>
                <p:nvPr/>
              </p:nvPicPr>
              <p:blipFill>
                <a:blip r:embed="rId15"/>
                <a:stretch>
                  <a:fillRect/>
                </a:stretch>
              </p:blipFill>
              <p:spPr>
                <a:xfrm>
                  <a:off x="5477370" y="2585130"/>
                  <a:ext cx="20520" cy="19440"/>
                </a:xfrm>
                <a:prstGeom prst="rect">
                  <a:avLst/>
                </a:prstGeom>
              </p:spPr>
            </p:pic>
          </mc:Fallback>
        </mc:AlternateContent>
        <mc:AlternateContent xmlns:mc="http://schemas.openxmlformats.org/markup-compatibility/2006">
          <mc:Choice xmlns:p14="http://schemas.microsoft.com/office/powerpoint/2010/main" Requires="p14">
            <p:contentPart p14:bwMode="auto" r:id="rId395">
              <p14:nvContentPartPr>
                <p14:cNvPr id="194" name="Ink 193">
                  <a:extLst>
                    <a:ext uri="{FF2B5EF4-FFF2-40B4-BE49-F238E27FC236}">
                      <a16:creationId xmlns:a16="http://schemas.microsoft.com/office/drawing/2014/main" id="{64BDF98A-166E-45DE-BF81-9B7479661DDB}"/>
                    </a:ext>
                  </a:extLst>
                </p14:cNvPr>
                <p14:cNvContentPartPr/>
                <p14:nvPr/>
              </p14:nvContentPartPr>
              <p14:xfrm>
                <a:off x="5350650" y="2194890"/>
                <a:ext cx="26640" cy="106920"/>
              </p14:xfrm>
            </p:contentPart>
          </mc:Choice>
          <mc:Fallback>
            <p:pic>
              <p:nvPicPr>
                <p:cNvPr id="194" name="Ink 193">
                  <a:extLst>
                    <a:ext uri="{FF2B5EF4-FFF2-40B4-BE49-F238E27FC236}">
                      <a16:creationId xmlns:a16="http://schemas.microsoft.com/office/drawing/2014/main" id="{64BDF98A-166E-45DE-BF81-9B7479661DDB}"/>
                    </a:ext>
                  </a:extLst>
                </p:cNvPr>
                <p:cNvPicPr/>
                <p:nvPr/>
              </p:nvPicPr>
              <p:blipFill>
                <a:blip r:embed="rId396"/>
                <a:stretch>
                  <a:fillRect/>
                </a:stretch>
              </p:blipFill>
              <p:spPr>
                <a:xfrm>
                  <a:off x="5342010" y="2185890"/>
                  <a:ext cx="44280" cy="124560"/>
                </a:xfrm>
                <a:prstGeom prst="rect">
                  <a:avLst/>
                </a:prstGeom>
              </p:spPr>
            </p:pic>
          </mc:Fallback>
        </mc:AlternateContent>
        <mc:AlternateContent xmlns:mc="http://schemas.openxmlformats.org/markup-compatibility/2006">
          <mc:Choice xmlns:p14="http://schemas.microsoft.com/office/powerpoint/2010/main" Requires="p14">
            <p:contentPart p14:bwMode="auto" r:id="rId397">
              <p14:nvContentPartPr>
                <p14:cNvPr id="195" name="Ink 194">
                  <a:extLst>
                    <a:ext uri="{FF2B5EF4-FFF2-40B4-BE49-F238E27FC236}">
                      <a16:creationId xmlns:a16="http://schemas.microsoft.com/office/drawing/2014/main" id="{DA9BED5B-D341-4E33-817B-5D5BFDB77D8D}"/>
                    </a:ext>
                  </a:extLst>
                </p14:cNvPr>
                <p14:cNvContentPartPr/>
                <p14:nvPr/>
              </p14:nvContentPartPr>
              <p14:xfrm>
                <a:off x="5291250" y="2291010"/>
                <a:ext cx="196560" cy="11520"/>
              </p14:xfrm>
            </p:contentPart>
          </mc:Choice>
          <mc:Fallback>
            <p:pic>
              <p:nvPicPr>
                <p:cNvPr id="195" name="Ink 194">
                  <a:extLst>
                    <a:ext uri="{FF2B5EF4-FFF2-40B4-BE49-F238E27FC236}">
                      <a16:creationId xmlns:a16="http://schemas.microsoft.com/office/drawing/2014/main" id="{DA9BED5B-D341-4E33-817B-5D5BFDB77D8D}"/>
                    </a:ext>
                  </a:extLst>
                </p:cNvPr>
                <p:cNvPicPr/>
                <p:nvPr/>
              </p:nvPicPr>
              <p:blipFill>
                <a:blip r:embed="rId398"/>
                <a:stretch>
                  <a:fillRect/>
                </a:stretch>
              </p:blipFill>
              <p:spPr>
                <a:xfrm>
                  <a:off x="5282610" y="2282010"/>
                  <a:ext cx="214200" cy="29160"/>
                </a:xfrm>
                <a:prstGeom prst="rect">
                  <a:avLst/>
                </a:prstGeom>
              </p:spPr>
            </p:pic>
          </mc:Fallback>
        </mc:AlternateContent>
        <mc:AlternateContent xmlns:mc="http://schemas.openxmlformats.org/markup-compatibility/2006">
          <mc:Choice xmlns:p14="http://schemas.microsoft.com/office/powerpoint/2010/main" Requires="p14">
            <p:contentPart p14:bwMode="auto" r:id="rId399">
              <p14:nvContentPartPr>
                <p14:cNvPr id="533" name="Ink 532">
                  <a:extLst>
                    <a:ext uri="{FF2B5EF4-FFF2-40B4-BE49-F238E27FC236}">
                      <a16:creationId xmlns:a16="http://schemas.microsoft.com/office/drawing/2014/main" id="{C627A545-E056-422C-9376-026C9E5EA7BB}"/>
                    </a:ext>
                  </a:extLst>
                </p14:cNvPr>
                <p14:cNvContentPartPr/>
                <p14:nvPr/>
              </p14:nvContentPartPr>
              <p14:xfrm>
                <a:off x="1681530" y="2409090"/>
                <a:ext cx="5040" cy="154800"/>
              </p14:xfrm>
            </p:contentPart>
          </mc:Choice>
          <mc:Fallback>
            <p:pic>
              <p:nvPicPr>
                <p:cNvPr id="533" name="Ink 532">
                  <a:extLst>
                    <a:ext uri="{FF2B5EF4-FFF2-40B4-BE49-F238E27FC236}">
                      <a16:creationId xmlns:a16="http://schemas.microsoft.com/office/drawing/2014/main" id="{C627A545-E056-422C-9376-026C9E5EA7BB}"/>
                    </a:ext>
                  </a:extLst>
                </p:cNvPr>
                <p:cNvPicPr/>
                <p:nvPr/>
              </p:nvPicPr>
              <p:blipFill>
                <a:blip r:embed="rId400"/>
                <a:stretch>
                  <a:fillRect/>
                </a:stretch>
              </p:blipFill>
              <p:spPr>
                <a:xfrm>
                  <a:off x="1672890" y="2400450"/>
                  <a:ext cx="22680" cy="172440"/>
                </a:xfrm>
                <a:prstGeom prst="rect">
                  <a:avLst/>
                </a:prstGeom>
              </p:spPr>
            </p:pic>
          </mc:Fallback>
        </mc:AlternateContent>
        <mc:AlternateContent xmlns:mc="http://schemas.openxmlformats.org/markup-compatibility/2006">
          <mc:Choice xmlns:p14="http://schemas.microsoft.com/office/powerpoint/2010/main" Requires="p14">
            <p:contentPart p14:bwMode="auto" r:id="rId401">
              <p14:nvContentPartPr>
                <p14:cNvPr id="534" name="Ink 533">
                  <a:extLst>
                    <a:ext uri="{FF2B5EF4-FFF2-40B4-BE49-F238E27FC236}">
                      <a16:creationId xmlns:a16="http://schemas.microsoft.com/office/drawing/2014/main" id="{55254B6B-468A-4608-BE1F-0650B2CB0B78}"/>
                    </a:ext>
                  </a:extLst>
                </p14:cNvPr>
                <p14:cNvContentPartPr/>
                <p14:nvPr/>
              </p14:nvContentPartPr>
              <p14:xfrm>
                <a:off x="1669650" y="2388570"/>
                <a:ext cx="184320" cy="23760"/>
              </p14:xfrm>
            </p:contentPart>
          </mc:Choice>
          <mc:Fallback>
            <p:pic>
              <p:nvPicPr>
                <p:cNvPr id="534" name="Ink 533">
                  <a:extLst>
                    <a:ext uri="{FF2B5EF4-FFF2-40B4-BE49-F238E27FC236}">
                      <a16:creationId xmlns:a16="http://schemas.microsoft.com/office/drawing/2014/main" id="{55254B6B-468A-4608-BE1F-0650B2CB0B78}"/>
                    </a:ext>
                  </a:extLst>
                </p:cNvPr>
                <p:cNvPicPr/>
                <p:nvPr/>
              </p:nvPicPr>
              <p:blipFill>
                <a:blip r:embed="rId402"/>
                <a:stretch>
                  <a:fillRect/>
                </a:stretch>
              </p:blipFill>
              <p:spPr>
                <a:xfrm>
                  <a:off x="1661010" y="2379930"/>
                  <a:ext cx="201960" cy="41400"/>
                </a:xfrm>
                <a:prstGeom prst="rect">
                  <a:avLst/>
                </a:prstGeom>
              </p:spPr>
            </p:pic>
          </mc:Fallback>
        </mc:AlternateContent>
        <mc:AlternateContent xmlns:mc="http://schemas.openxmlformats.org/markup-compatibility/2006">
          <mc:Choice xmlns:p14="http://schemas.microsoft.com/office/powerpoint/2010/main" Requires="p14">
            <p:contentPart p14:bwMode="auto" r:id="rId403">
              <p14:nvContentPartPr>
                <p14:cNvPr id="535" name="Ink 534">
                  <a:extLst>
                    <a:ext uri="{FF2B5EF4-FFF2-40B4-BE49-F238E27FC236}">
                      <a16:creationId xmlns:a16="http://schemas.microsoft.com/office/drawing/2014/main" id="{DFCCF5F1-9171-47BD-BC15-99F26177F0DE}"/>
                    </a:ext>
                  </a:extLst>
                </p14:cNvPr>
                <p14:cNvContentPartPr/>
                <p14:nvPr/>
              </p14:nvContentPartPr>
              <p14:xfrm>
                <a:off x="1857210" y="2396130"/>
                <a:ext cx="32040" cy="193320"/>
              </p14:xfrm>
            </p:contentPart>
          </mc:Choice>
          <mc:Fallback>
            <p:pic>
              <p:nvPicPr>
                <p:cNvPr id="535" name="Ink 534">
                  <a:extLst>
                    <a:ext uri="{FF2B5EF4-FFF2-40B4-BE49-F238E27FC236}">
                      <a16:creationId xmlns:a16="http://schemas.microsoft.com/office/drawing/2014/main" id="{DFCCF5F1-9171-47BD-BC15-99F26177F0DE}"/>
                    </a:ext>
                  </a:extLst>
                </p:cNvPr>
                <p:cNvPicPr/>
                <p:nvPr/>
              </p:nvPicPr>
              <p:blipFill>
                <a:blip r:embed="rId404"/>
                <a:stretch>
                  <a:fillRect/>
                </a:stretch>
              </p:blipFill>
              <p:spPr>
                <a:xfrm>
                  <a:off x="1848210" y="2387490"/>
                  <a:ext cx="49680" cy="210960"/>
                </a:xfrm>
                <a:prstGeom prst="rect">
                  <a:avLst/>
                </a:prstGeom>
              </p:spPr>
            </p:pic>
          </mc:Fallback>
        </mc:AlternateContent>
        <mc:AlternateContent xmlns:mc="http://schemas.openxmlformats.org/markup-compatibility/2006">
          <mc:Choice xmlns:p14="http://schemas.microsoft.com/office/powerpoint/2010/main" Requires="p14">
            <p:contentPart p14:bwMode="auto" r:id="rId405">
              <p14:nvContentPartPr>
                <p14:cNvPr id="536" name="Ink 535">
                  <a:extLst>
                    <a:ext uri="{FF2B5EF4-FFF2-40B4-BE49-F238E27FC236}">
                      <a16:creationId xmlns:a16="http://schemas.microsoft.com/office/drawing/2014/main" id="{C934EE2F-35E2-4E9F-BF8D-BC3658D261B5}"/>
                    </a:ext>
                  </a:extLst>
                </p14:cNvPr>
                <p14:cNvContentPartPr/>
                <p14:nvPr/>
              </p14:nvContentPartPr>
              <p14:xfrm>
                <a:off x="1945770" y="2505570"/>
                <a:ext cx="83160" cy="138240"/>
              </p14:xfrm>
            </p:contentPart>
          </mc:Choice>
          <mc:Fallback>
            <p:pic>
              <p:nvPicPr>
                <p:cNvPr id="536" name="Ink 535">
                  <a:extLst>
                    <a:ext uri="{FF2B5EF4-FFF2-40B4-BE49-F238E27FC236}">
                      <a16:creationId xmlns:a16="http://schemas.microsoft.com/office/drawing/2014/main" id="{C934EE2F-35E2-4E9F-BF8D-BC3658D261B5}"/>
                    </a:ext>
                  </a:extLst>
                </p:cNvPr>
                <p:cNvPicPr/>
                <p:nvPr/>
              </p:nvPicPr>
              <p:blipFill>
                <a:blip r:embed="rId406"/>
                <a:stretch>
                  <a:fillRect/>
                </a:stretch>
              </p:blipFill>
              <p:spPr>
                <a:xfrm>
                  <a:off x="1936770" y="2496570"/>
                  <a:ext cx="100800" cy="155880"/>
                </a:xfrm>
                <a:prstGeom prst="rect">
                  <a:avLst/>
                </a:prstGeom>
              </p:spPr>
            </p:pic>
          </mc:Fallback>
        </mc:AlternateContent>
        <mc:AlternateContent xmlns:mc="http://schemas.openxmlformats.org/markup-compatibility/2006">
          <mc:Choice xmlns:p14="http://schemas.microsoft.com/office/powerpoint/2010/main" Requires="p14">
            <p:contentPart p14:bwMode="auto" r:id="rId407">
              <p14:nvContentPartPr>
                <p14:cNvPr id="537" name="Ink 536">
                  <a:extLst>
                    <a:ext uri="{FF2B5EF4-FFF2-40B4-BE49-F238E27FC236}">
                      <a16:creationId xmlns:a16="http://schemas.microsoft.com/office/drawing/2014/main" id="{3A16A85B-3747-4E50-B1CA-77C013226CE8}"/>
                    </a:ext>
                  </a:extLst>
                </p14:cNvPr>
                <p14:cNvContentPartPr/>
                <p14:nvPr/>
              </p14:nvContentPartPr>
              <p14:xfrm>
                <a:off x="2100210" y="2633010"/>
                <a:ext cx="40680" cy="55800"/>
              </p14:xfrm>
            </p:contentPart>
          </mc:Choice>
          <mc:Fallback>
            <p:pic>
              <p:nvPicPr>
                <p:cNvPr id="537" name="Ink 536">
                  <a:extLst>
                    <a:ext uri="{FF2B5EF4-FFF2-40B4-BE49-F238E27FC236}">
                      <a16:creationId xmlns:a16="http://schemas.microsoft.com/office/drawing/2014/main" id="{3A16A85B-3747-4E50-B1CA-77C013226CE8}"/>
                    </a:ext>
                  </a:extLst>
                </p:cNvPr>
                <p:cNvPicPr/>
                <p:nvPr/>
              </p:nvPicPr>
              <p:blipFill>
                <a:blip r:embed="rId408"/>
                <a:stretch>
                  <a:fillRect/>
                </a:stretch>
              </p:blipFill>
              <p:spPr>
                <a:xfrm>
                  <a:off x="2091210" y="2624010"/>
                  <a:ext cx="58320" cy="73440"/>
                </a:xfrm>
                <a:prstGeom prst="rect">
                  <a:avLst/>
                </a:prstGeom>
              </p:spPr>
            </p:pic>
          </mc:Fallback>
        </mc:AlternateContent>
        <mc:AlternateContent xmlns:mc="http://schemas.openxmlformats.org/markup-compatibility/2006">
          <mc:Choice xmlns:p14="http://schemas.microsoft.com/office/powerpoint/2010/main" Requires="p14">
            <p:contentPart p14:bwMode="auto" r:id="rId409">
              <p14:nvContentPartPr>
                <p14:cNvPr id="538" name="Ink 537">
                  <a:extLst>
                    <a:ext uri="{FF2B5EF4-FFF2-40B4-BE49-F238E27FC236}">
                      <a16:creationId xmlns:a16="http://schemas.microsoft.com/office/drawing/2014/main" id="{BB366A33-7DFB-49E1-B5A6-78A08FB81E3A}"/>
                    </a:ext>
                  </a:extLst>
                </p14:cNvPr>
                <p14:cNvContentPartPr/>
                <p14:nvPr/>
              </p14:nvContentPartPr>
              <p14:xfrm>
                <a:off x="2115330" y="2580450"/>
                <a:ext cx="360" cy="360"/>
              </p14:xfrm>
            </p:contentPart>
          </mc:Choice>
          <mc:Fallback>
            <p:pic>
              <p:nvPicPr>
                <p:cNvPr id="538" name="Ink 537">
                  <a:extLst>
                    <a:ext uri="{FF2B5EF4-FFF2-40B4-BE49-F238E27FC236}">
                      <a16:creationId xmlns:a16="http://schemas.microsoft.com/office/drawing/2014/main" id="{BB366A33-7DFB-49E1-B5A6-78A08FB81E3A}"/>
                    </a:ext>
                  </a:extLst>
                </p:cNvPr>
                <p:cNvPicPr/>
                <p:nvPr/>
              </p:nvPicPr>
              <p:blipFill>
                <a:blip r:embed="rId15"/>
                <a:stretch>
                  <a:fillRect/>
                </a:stretch>
              </p:blipFill>
              <p:spPr>
                <a:xfrm>
                  <a:off x="2106330" y="2571450"/>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410">
              <p14:nvContentPartPr>
                <p14:cNvPr id="540" name="Ink 539">
                  <a:extLst>
                    <a:ext uri="{FF2B5EF4-FFF2-40B4-BE49-F238E27FC236}">
                      <a16:creationId xmlns:a16="http://schemas.microsoft.com/office/drawing/2014/main" id="{56B569FC-8B29-4B25-A72C-ABC3FE8F2FB1}"/>
                    </a:ext>
                  </a:extLst>
                </p14:cNvPr>
                <p14:cNvContentPartPr/>
                <p14:nvPr/>
              </p14:nvContentPartPr>
              <p14:xfrm>
                <a:off x="1995810" y="2267970"/>
                <a:ext cx="11160" cy="104400"/>
              </p14:xfrm>
            </p:contentPart>
          </mc:Choice>
          <mc:Fallback>
            <p:pic>
              <p:nvPicPr>
                <p:cNvPr id="540" name="Ink 539">
                  <a:extLst>
                    <a:ext uri="{FF2B5EF4-FFF2-40B4-BE49-F238E27FC236}">
                      <a16:creationId xmlns:a16="http://schemas.microsoft.com/office/drawing/2014/main" id="{56B569FC-8B29-4B25-A72C-ABC3FE8F2FB1}"/>
                    </a:ext>
                  </a:extLst>
                </p:cNvPr>
                <p:cNvPicPr/>
                <p:nvPr/>
              </p:nvPicPr>
              <p:blipFill>
                <a:blip r:embed="rId411"/>
                <a:stretch>
                  <a:fillRect/>
                </a:stretch>
              </p:blipFill>
              <p:spPr>
                <a:xfrm>
                  <a:off x="1987170" y="2258970"/>
                  <a:ext cx="28800" cy="122040"/>
                </a:xfrm>
                <a:prstGeom prst="rect">
                  <a:avLst/>
                </a:prstGeom>
              </p:spPr>
            </p:pic>
          </mc:Fallback>
        </mc:AlternateContent>
        <mc:AlternateContent xmlns:mc="http://schemas.openxmlformats.org/markup-compatibility/2006">
          <mc:Choice xmlns:p14="http://schemas.microsoft.com/office/powerpoint/2010/main" Requires="p14">
            <p:contentPart p14:bwMode="auto" r:id="rId412">
              <p14:nvContentPartPr>
                <p14:cNvPr id="541" name="Ink 540">
                  <a:extLst>
                    <a:ext uri="{FF2B5EF4-FFF2-40B4-BE49-F238E27FC236}">
                      <a16:creationId xmlns:a16="http://schemas.microsoft.com/office/drawing/2014/main" id="{D78B3635-7FD4-41C7-BF78-9737501C8EFE}"/>
                    </a:ext>
                  </a:extLst>
                </p14:cNvPr>
                <p14:cNvContentPartPr/>
                <p14:nvPr/>
              </p14:nvContentPartPr>
              <p14:xfrm>
                <a:off x="1932810" y="2367330"/>
                <a:ext cx="162360" cy="10440"/>
              </p14:xfrm>
            </p:contentPart>
          </mc:Choice>
          <mc:Fallback>
            <p:pic>
              <p:nvPicPr>
                <p:cNvPr id="541" name="Ink 540">
                  <a:extLst>
                    <a:ext uri="{FF2B5EF4-FFF2-40B4-BE49-F238E27FC236}">
                      <a16:creationId xmlns:a16="http://schemas.microsoft.com/office/drawing/2014/main" id="{D78B3635-7FD4-41C7-BF78-9737501C8EFE}"/>
                    </a:ext>
                  </a:extLst>
                </p:cNvPr>
                <p:cNvPicPr/>
                <p:nvPr/>
              </p:nvPicPr>
              <p:blipFill>
                <a:blip r:embed="rId413"/>
                <a:stretch>
                  <a:fillRect/>
                </a:stretch>
              </p:blipFill>
              <p:spPr>
                <a:xfrm>
                  <a:off x="1923810" y="2358330"/>
                  <a:ext cx="180000" cy="28080"/>
                </a:xfrm>
                <a:prstGeom prst="rect">
                  <a:avLst/>
                </a:prstGeom>
              </p:spPr>
            </p:pic>
          </mc:Fallback>
        </mc:AlternateContent>
        <mc:AlternateContent xmlns:mc="http://schemas.openxmlformats.org/markup-compatibility/2006">
          <mc:Choice xmlns:p14="http://schemas.microsoft.com/office/powerpoint/2010/main" Requires="p14">
            <p:contentPart p14:bwMode="auto" r:id="rId414">
              <p14:nvContentPartPr>
                <p14:cNvPr id="549" name="Ink 548">
                  <a:extLst>
                    <a:ext uri="{FF2B5EF4-FFF2-40B4-BE49-F238E27FC236}">
                      <a16:creationId xmlns:a16="http://schemas.microsoft.com/office/drawing/2014/main" id="{544E3100-30B6-4A1F-B6B9-64852C266E34}"/>
                    </a:ext>
                  </a:extLst>
                </p14:cNvPr>
                <p14:cNvContentPartPr/>
                <p14:nvPr/>
              </p14:nvContentPartPr>
              <p14:xfrm>
                <a:off x="1497930" y="2175450"/>
                <a:ext cx="203040" cy="1007640"/>
              </p14:xfrm>
            </p:contentPart>
          </mc:Choice>
          <mc:Fallback>
            <p:pic>
              <p:nvPicPr>
                <p:cNvPr id="549" name="Ink 548">
                  <a:extLst>
                    <a:ext uri="{FF2B5EF4-FFF2-40B4-BE49-F238E27FC236}">
                      <a16:creationId xmlns:a16="http://schemas.microsoft.com/office/drawing/2014/main" id="{544E3100-30B6-4A1F-B6B9-64852C266E34}"/>
                    </a:ext>
                  </a:extLst>
                </p:cNvPr>
                <p:cNvPicPr/>
                <p:nvPr/>
              </p:nvPicPr>
              <p:blipFill>
                <a:blip r:embed="rId415"/>
                <a:stretch>
                  <a:fillRect/>
                </a:stretch>
              </p:blipFill>
              <p:spPr>
                <a:xfrm>
                  <a:off x="1488930" y="2166450"/>
                  <a:ext cx="220680" cy="1025280"/>
                </a:xfrm>
                <a:prstGeom prst="rect">
                  <a:avLst/>
                </a:prstGeom>
              </p:spPr>
            </p:pic>
          </mc:Fallback>
        </mc:AlternateContent>
        <mc:AlternateContent xmlns:mc="http://schemas.openxmlformats.org/markup-compatibility/2006">
          <mc:Choice xmlns:p14="http://schemas.microsoft.com/office/powerpoint/2010/main" Requires="p14">
            <p:contentPart p14:bwMode="auto" r:id="rId416">
              <p14:nvContentPartPr>
                <p14:cNvPr id="551" name="Ink 550">
                  <a:extLst>
                    <a:ext uri="{FF2B5EF4-FFF2-40B4-BE49-F238E27FC236}">
                      <a16:creationId xmlns:a16="http://schemas.microsoft.com/office/drawing/2014/main" id="{D7BD5597-A533-4AE6-A133-CA318C43A5A4}"/>
                    </a:ext>
                  </a:extLst>
                </p14:cNvPr>
                <p14:cNvContentPartPr/>
                <p14:nvPr/>
              </p14:nvContentPartPr>
              <p14:xfrm>
                <a:off x="1710330" y="2733810"/>
                <a:ext cx="3802680" cy="81720"/>
              </p14:xfrm>
            </p:contentPart>
          </mc:Choice>
          <mc:Fallback>
            <p:pic>
              <p:nvPicPr>
                <p:cNvPr id="551" name="Ink 550">
                  <a:extLst>
                    <a:ext uri="{FF2B5EF4-FFF2-40B4-BE49-F238E27FC236}">
                      <a16:creationId xmlns:a16="http://schemas.microsoft.com/office/drawing/2014/main" id="{D7BD5597-A533-4AE6-A133-CA318C43A5A4}"/>
                    </a:ext>
                  </a:extLst>
                </p:cNvPr>
                <p:cNvPicPr/>
                <p:nvPr/>
              </p:nvPicPr>
              <p:blipFill>
                <a:blip r:embed="rId417"/>
                <a:stretch>
                  <a:fillRect/>
                </a:stretch>
              </p:blipFill>
              <p:spPr>
                <a:xfrm>
                  <a:off x="1701330" y="2724810"/>
                  <a:ext cx="3820320" cy="99360"/>
                </a:xfrm>
                <a:prstGeom prst="rect">
                  <a:avLst/>
                </a:prstGeom>
              </p:spPr>
            </p:pic>
          </mc:Fallback>
        </mc:AlternateContent>
        <mc:AlternateContent xmlns:mc="http://schemas.openxmlformats.org/markup-compatibility/2006">
          <mc:Choice xmlns:p14="http://schemas.microsoft.com/office/powerpoint/2010/main" Requires="p14">
            <p:contentPart p14:bwMode="auto" r:id="rId418">
              <p14:nvContentPartPr>
                <p14:cNvPr id="553" name="Ink 552">
                  <a:extLst>
                    <a:ext uri="{FF2B5EF4-FFF2-40B4-BE49-F238E27FC236}">
                      <a16:creationId xmlns:a16="http://schemas.microsoft.com/office/drawing/2014/main" id="{933E8287-372A-4000-9950-990ED542AEDC}"/>
                    </a:ext>
                  </a:extLst>
                </p14:cNvPr>
                <p14:cNvContentPartPr/>
                <p14:nvPr/>
              </p14:nvContentPartPr>
              <p14:xfrm>
                <a:off x="3016410" y="2876010"/>
                <a:ext cx="69120" cy="243720"/>
              </p14:xfrm>
            </p:contentPart>
          </mc:Choice>
          <mc:Fallback>
            <p:pic>
              <p:nvPicPr>
                <p:cNvPr id="553" name="Ink 552">
                  <a:extLst>
                    <a:ext uri="{FF2B5EF4-FFF2-40B4-BE49-F238E27FC236}">
                      <a16:creationId xmlns:a16="http://schemas.microsoft.com/office/drawing/2014/main" id="{933E8287-372A-4000-9950-990ED542AEDC}"/>
                    </a:ext>
                  </a:extLst>
                </p:cNvPr>
                <p:cNvPicPr/>
                <p:nvPr/>
              </p:nvPicPr>
              <p:blipFill>
                <a:blip r:embed="rId419"/>
                <a:stretch>
                  <a:fillRect/>
                </a:stretch>
              </p:blipFill>
              <p:spPr>
                <a:xfrm>
                  <a:off x="3007410" y="2867370"/>
                  <a:ext cx="86760" cy="261360"/>
                </a:xfrm>
                <a:prstGeom prst="rect">
                  <a:avLst/>
                </a:prstGeom>
              </p:spPr>
            </p:pic>
          </mc:Fallback>
        </mc:AlternateContent>
        <mc:AlternateContent xmlns:mc="http://schemas.openxmlformats.org/markup-compatibility/2006">
          <mc:Choice xmlns:p14="http://schemas.microsoft.com/office/powerpoint/2010/main" Requires="p14">
            <p:contentPart p14:bwMode="auto" r:id="rId420">
              <p14:nvContentPartPr>
                <p14:cNvPr id="554" name="Ink 553">
                  <a:extLst>
                    <a:ext uri="{FF2B5EF4-FFF2-40B4-BE49-F238E27FC236}">
                      <a16:creationId xmlns:a16="http://schemas.microsoft.com/office/drawing/2014/main" id="{4F86A824-1A66-4774-90A5-49960A0BE301}"/>
                    </a:ext>
                  </a:extLst>
                </p14:cNvPr>
                <p14:cNvContentPartPr/>
                <p14:nvPr/>
              </p14:nvContentPartPr>
              <p14:xfrm>
                <a:off x="3085530" y="2834250"/>
                <a:ext cx="631800" cy="22680"/>
              </p14:xfrm>
            </p:contentPart>
          </mc:Choice>
          <mc:Fallback>
            <p:pic>
              <p:nvPicPr>
                <p:cNvPr id="554" name="Ink 553">
                  <a:extLst>
                    <a:ext uri="{FF2B5EF4-FFF2-40B4-BE49-F238E27FC236}">
                      <a16:creationId xmlns:a16="http://schemas.microsoft.com/office/drawing/2014/main" id="{4F86A824-1A66-4774-90A5-49960A0BE301}"/>
                    </a:ext>
                  </a:extLst>
                </p:cNvPr>
                <p:cNvPicPr/>
                <p:nvPr/>
              </p:nvPicPr>
              <p:blipFill>
                <a:blip r:embed="rId421"/>
                <a:stretch>
                  <a:fillRect/>
                </a:stretch>
              </p:blipFill>
              <p:spPr>
                <a:xfrm>
                  <a:off x="3076530" y="2825250"/>
                  <a:ext cx="649440" cy="40320"/>
                </a:xfrm>
                <a:prstGeom prst="rect">
                  <a:avLst/>
                </a:prstGeom>
              </p:spPr>
            </p:pic>
          </mc:Fallback>
        </mc:AlternateContent>
        <mc:AlternateContent xmlns:mc="http://schemas.openxmlformats.org/markup-compatibility/2006">
          <mc:Choice xmlns:p14="http://schemas.microsoft.com/office/powerpoint/2010/main" Requires="p14">
            <p:contentPart p14:bwMode="auto" r:id="rId422">
              <p14:nvContentPartPr>
                <p14:cNvPr id="555" name="Ink 554">
                  <a:extLst>
                    <a:ext uri="{FF2B5EF4-FFF2-40B4-BE49-F238E27FC236}">
                      <a16:creationId xmlns:a16="http://schemas.microsoft.com/office/drawing/2014/main" id="{6D38B350-3290-4792-8118-7FC6D5D3B45D}"/>
                    </a:ext>
                  </a:extLst>
                </p14:cNvPr>
                <p14:cNvContentPartPr/>
                <p14:nvPr/>
              </p14:nvContentPartPr>
              <p14:xfrm>
                <a:off x="3155010" y="2915610"/>
                <a:ext cx="98280" cy="154800"/>
              </p14:xfrm>
            </p:contentPart>
          </mc:Choice>
          <mc:Fallback>
            <p:pic>
              <p:nvPicPr>
                <p:cNvPr id="555" name="Ink 554">
                  <a:extLst>
                    <a:ext uri="{FF2B5EF4-FFF2-40B4-BE49-F238E27FC236}">
                      <a16:creationId xmlns:a16="http://schemas.microsoft.com/office/drawing/2014/main" id="{6D38B350-3290-4792-8118-7FC6D5D3B45D}"/>
                    </a:ext>
                  </a:extLst>
                </p:cNvPr>
                <p:cNvPicPr/>
                <p:nvPr/>
              </p:nvPicPr>
              <p:blipFill>
                <a:blip r:embed="rId423"/>
                <a:stretch>
                  <a:fillRect/>
                </a:stretch>
              </p:blipFill>
              <p:spPr>
                <a:xfrm>
                  <a:off x="3146370" y="2906610"/>
                  <a:ext cx="115920" cy="172440"/>
                </a:xfrm>
                <a:prstGeom prst="rect">
                  <a:avLst/>
                </a:prstGeom>
              </p:spPr>
            </p:pic>
          </mc:Fallback>
        </mc:AlternateContent>
        <mc:AlternateContent xmlns:mc="http://schemas.openxmlformats.org/markup-compatibility/2006">
          <mc:Choice xmlns:p14="http://schemas.microsoft.com/office/powerpoint/2010/main" Requires="p14">
            <p:contentPart p14:bwMode="auto" r:id="rId424">
              <p14:nvContentPartPr>
                <p14:cNvPr id="556" name="Ink 555">
                  <a:extLst>
                    <a:ext uri="{FF2B5EF4-FFF2-40B4-BE49-F238E27FC236}">
                      <a16:creationId xmlns:a16="http://schemas.microsoft.com/office/drawing/2014/main" id="{EFB51B40-A8B7-45F8-B9AB-C75ADB5A50DA}"/>
                    </a:ext>
                  </a:extLst>
                </p14:cNvPr>
                <p14:cNvContentPartPr/>
                <p14:nvPr/>
              </p14:nvContentPartPr>
              <p14:xfrm>
                <a:off x="3293250" y="3000930"/>
                <a:ext cx="78120" cy="108360"/>
              </p14:xfrm>
            </p:contentPart>
          </mc:Choice>
          <mc:Fallback>
            <p:pic>
              <p:nvPicPr>
                <p:cNvPr id="556" name="Ink 555">
                  <a:extLst>
                    <a:ext uri="{FF2B5EF4-FFF2-40B4-BE49-F238E27FC236}">
                      <a16:creationId xmlns:a16="http://schemas.microsoft.com/office/drawing/2014/main" id="{EFB51B40-A8B7-45F8-B9AB-C75ADB5A50DA}"/>
                    </a:ext>
                  </a:extLst>
                </p:cNvPr>
                <p:cNvPicPr/>
                <p:nvPr/>
              </p:nvPicPr>
              <p:blipFill>
                <a:blip r:embed="rId425"/>
                <a:stretch>
                  <a:fillRect/>
                </a:stretch>
              </p:blipFill>
              <p:spPr>
                <a:xfrm>
                  <a:off x="3284610" y="2991930"/>
                  <a:ext cx="95760" cy="126000"/>
                </a:xfrm>
                <a:prstGeom prst="rect">
                  <a:avLst/>
                </a:prstGeom>
              </p:spPr>
            </p:pic>
          </mc:Fallback>
        </mc:AlternateContent>
        <mc:AlternateContent xmlns:mc="http://schemas.openxmlformats.org/markup-compatibility/2006">
          <mc:Choice xmlns:p14="http://schemas.microsoft.com/office/powerpoint/2010/main" Requires="p14">
            <p:contentPart p14:bwMode="auto" r:id="rId426">
              <p14:nvContentPartPr>
                <p14:cNvPr id="557" name="Ink 556">
                  <a:extLst>
                    <a:ext uri="{FF2B5EF4-FFF2-40B4-BE49-F238E27FC236}">
                      <a16:creationId xmlns:a16="http://schemas.microsoft.com/office/drawing/2014/main" id="{04EAC652-ADB6-416F-8FA5-AD52AF0947B9}"/>
                    </a:ext>
                  </a:extLst>
                </p14:cNvPr>
                <p14:cNvContentPartPr/>
                <p14:nvPr/>
              </p14:nvContentPartPr>
              <p14:xfrm>
                <a:off x="3440490" y="3040890"/>
                <a:ext cx="36000" cy="114840"/>
              </p14:xfrm>
            </p:contentPart>
          </mc:Choice>
          <mc:Fallback>
            <p:pic>
              <p:nvPicPr>
                <p:cNvPr id="557" name="Ink 556">
                  <a:extLst>
                    <a:ext uri="{FF2B5EF4-FFF2-40B4-BE49-F238E27FC236}">
                      <a16:creationId xmlns:a16="http://schemas.microsoft.com/office/drawing/2014/main" id="{04EAC652-ADB6-416F-8FA5-AD52AF0947B9}"/>
                    </a:ext>
                  </a:extLst>
                </p:cNvPr>
                <p:cNvPicPr/>
                <p:nvPr/>
              </p:nvPicPr>
              <p:blipFill>
                <a:blip r:embed="rId427"/>
                <a:stretch>
                  <a:fillRect/>
                </a:stretch>
              </p:blipFill>
              <p:spPr>
                <a:xfrm>
                  <a:off x="3431850" y="3031890"/>
                  <a:ext cx="53640" cy="132480"/>
                </a:xfrm>
                <a:prstGeom prst="rect">
                  <a:avLst/>
                </a:prstGeom>
              </p:spPr>
            </p:pic>
          </mc:Fallback>
        </mc:AlternateContent>
        <mc:AlternateContent xmlns:mc="http://schemas.openxmlformats.org/markup-compatibility/2006">
          <mc:Choice xmlns:p14="http://schemas.microsoft.com/office/powerpoint/2010/main" Requires="p14">
            <p:contentPart p14:bwMode="auto" r:id="rId428">
              <p14:nvContentPartPr>
                <p14:cNvPr id="558" name="Ink 557">
                  <a:extLst>
                    <a:ext uri="{FF2B5EF4-FFF2-40B4-BE49-F238E27FC236}">
                      <a16:creationId xmlns:a16="http://schemas.microsoft.com/office/drawing/2014/main" id="{A2E7BB74-1779-49A0-956B-4AC083F8BC42}"/>
                    </a:ext>
                  </a:extLst>
                </p14:cNvPr>
                <p14:cNvContentPartPr/>
                <p14:nvPr/>
              </p14:nvContentPartPr>
              <p14:xfrm>
                <a:off x="3547410" y="2947650"/>
                <a:ext cx="75600" cy="144360"/>
              </p14:xfrm>
            </p:contentPart>
          </mc:Choice>
          <mc:Fallback>
            <p:pic>
              <p:nvPicPr>
                <p:cNvPr id="558" name="Ink 557">
                  <a:extLst>
                    <a:ext uri="{FF2B5EF4-FFF2-40B4-BE49-F238E27FC236}">
                      <a16:creationId xmlns:a16="http://schemas.microsoft.com/office/drawing/2014/main" id="{A2E7BB74-1779-49A0-956B-4AC083F8BC42}"/>
                    </a:ext>
                  </a:extLst>
                </p:cNvPr>
                <p:cNvPicPr/>
                <p:nvPr/>
              </p:nvPicPr>
              <p:blipFill>
                <a:blip r:embed="rId429"/>
                <a:stretch>
                  <a:fillRect/>
                </a:stretch>
              </p:blipFill>
              <p:spPr>
                <a:xfrm>
                  <a:off x="3538410" y="2938650"/>
                  <a:ext cx="93240" cy="162000"/>
                </a:xfrm>
                <a:prstGeom prst="rect">
                  <a:avLst/>
                </a:prstGeom>
              </p:spPr>
            </p:pic>
          </mc:Fallback>
        </mc:AlternateContent>
        <mc:AlternateContent xmlns:mc="http://schemas.openxmlformats.org/markup-compatibility/2006">
          <mc:Choice xmlns:p14="http://schemas.microsoft.com/office/powerpoint/2010/main" Requires="p14">
            <p:contentPart p14:bwMode="auto" r:id="rId430">
              <p14:nvContentPartPr>
                <p14:cNvPr id="559" name="Ink 558">
                  <a:extLst>
                    <a:ext uri="{FF2B5EF4-FFF2-40B4-BE49-F238E27FC236}">
                      <a16:creationId xmlns:a16="http://schemas.microsoft.com/office/drawing/2014/main" id="{530DAC67-709E-4F8A-898F-A33283EA41E2}"/>
                    </a:ext>
                  </a:extLst>
                </p14:cNvPr>
                <p14:cNvContentPartPr/>
                <p14:nvPr/>
              </p14:nvContentPartPr>
              <p14:xfrm>
                <a:off x="3691410" y="3035490"/>
                <a:ext cx="67680" cy="169560"/>
              </p14:xfrm>
            </p:contentPart>
          </mc:Choice>
          <mc:Fallback>
            <p:pic>
              <p:nvPicPr>
                <p:cNvPr id="559" name="Ink 558">
                  <a:extLst>
                    <a:ext uri="{FF2B5EF4-FFF2-40B4-BE49-F238E27FC236}">
                      <a16:creationId xmlns:a16="http://schemas.microsoft.com/office/drawing/2014/main" id="{530DAC67-709E-4F8A-898F-A33283EA41E2}"/>
                    </a:ext>
                  </a:extLst>
                </p:cNvPr>
                <p:cNvPicPr/>
                <p:nvPr/>
              </p:nvPicPr>
              <p:blipFill>
                <a:blip r:embed="rId431"/>
                <a:stretch>
                  <a:fillRect/>
                </a:stretch>
              </p:blipFill>
              <p:spPr>
                <a:xfrm>
                  <a:off x="3682410" y="3026850"/>
                  <a:ext cx="85320" cy="187200"/>
                </a:xfrm>
                <a:prstGeom prst="rect">
                  <a:avLst/>
                </a:prstGeom>
              </p:spPr>
            </p:pic>
          </mc:Fallback>
        </mc:AlternateContent>
        <mc:AlternateContent xmlns:mc="http://schemas.openxmlformats.org/markup-compatibility/2006">
          <mc:Choice xmlns:p14="http://schemas.microsoft.com/office/powerpoint/2010/main" Requires="p14">
            <p:contentPart p14:bwMode="auto" r:id="rId432">
              <p14:nvContentPartPr>
                <p14:cNvPr id="560" name="Ink 559">
                  <a:extLst>
                    <a:ext uri="{FF2B5EF4-FFF2-40B4-BE49-F238E27FC236}">
                      <a16:creationId xmlns:a16="http://schemas.microsoft.com/office/drawing/2014/main" id="{39EDEB1C-6286-48AF-B79F-7BCF830A1EE2}"/>
                    </a:ext>
                  </a:extLst>
                </p14:cNvPr>
                <p14:cNvContentPartPr/>
                <p14:nvPr/>
              </p14:nvContentPartPr>
              <p14:xfrm>
                <a:off x="3805530" y="3097050"/>
                <a:ext cx="41040" cy="57240"/>
              </p14:xfrm>
            </p:contentPart>
          </mc:Choice>
          <mc:Fallback>
            <p:pic>
              <p:nvPicPr>
                <p:cNvPr id="560" name="Ink 559">
                  <a:extLst>
                    <a:ext uri="{FF2B5EF4-FFF2-40B4-BE49-F238E27FC236}">
                      <a16:creationId xmlns:a16="http://schemas.microsoft.com/office/drawing/2014/main" id="{39EDEB1C-6286-48AF-B79F-7BCF830A1EE2}"/>
                    </a:ext>
                  </a:extLst>
                </p:cNvPr>
                <p:cNvPicPr/>
                <p:nvPr/>
              </p:nvPicPr>
              <p:blipFill>
                <a:blip r:embed="rId433"/>
                <a:stretch>
                  <a:fillRect/>
                </a:stretch>
              </p:blipFill>
              <p:spPr>
                <a:xfrm>
                  <a:off x="3796530" y="3088050"/>
                  <a:ext cx="58680" cy="74880"/>
                </a:xfrm>
                <a:prstGeom prst="rect">
                  <a:avLst/>
                </a:prstGeom>
              </p:spPr>
            </p:pic>
          </mc:Fallback>
        </mc:AlternateContent>
        <mc:AlternateContent xmlns:mc="http://schemas.openxmlformats.org/markup-compatibility/2006">
          <mc:Choice xmlns:p14="http://schemas.microsoft.com/office/powerpoint/2010/main" Requires="p14">
            <p:contentPart p14:bwMode="auto" r:id="rId434">
              <p14:nvContentPartPr>
                <p14:cNvPr id="561" name="Ink 560">
                  <a:extLst>
                    <a:ext uri="{FF2B5EF4-FFF2-40B4-BE49-F238E27FC236}">
                      <a16:creationId xmlns:a16="http://schemas.microsoft.com/office/drawing/2014/main" id="{B7E095A3-7222-496F-8993-000C0E2712D3}"/>
                    </a:ext>
                  </a:extLst>
                </p14:cNvPr>
                <p14:cNvContentPartPr/>
                <p14:nvPr/>
              </p14:nvContentPartPr>
              <p14:xfrm>
                <a:off x="3821010" y="3033690"/>
                <a:ext cx="2880" cy="5040"/>
              </p14:xfrm>
            </p:contentPart>
          </mc:Choice>
          <mc:Fallback>
            <p:pic>
              <p:nvPicPr>
                <p:cNvPr id="561" name="Ink 560">
                  <a:extLst>
                    <a:ext uri="{FF2B5EF4-FFF2-40B4-BE49-F238E27FC236}">
                      <a16:creationId xmlns:a16="http://schemas.microsoft.com/office/drawing/2014/main" id="{B7E095A3-7222-496F-8993-000C0E2712D3}"/>
                    </a:ext>
                  </a:extLst>
                </p:cNvPr>
                <p:cNvPicPr/>
                <p:nvPr/>
              </p:nvPicPr>
              <p:blipFill>
                <a:blip r:embed="rId435"/>
                <a:stretch>
                  <a:fillRect/>
                </a:stretch>
              </p:blipFill>
              <p:spPr>
                <a:xfrm>
                  <a:off x="3812010" y="3025050"/>
                  <a:ext cx="20520" cy="22680"/>
                </a:xfrm>
                <a:prstGeom prst="rect">
                  <a:avLst/>
                </a:prstGeom>
              </p:spPr>
            </p:pic>
          </mc:Fallback>
        </mc:AlternateContent>
      </p:grpSp>
      <p:grpSp>
        <p:nvGrpSpPr>
          <p:cNvPr id="997" name="Group 996">
            <a:extLst>
              <a:ext uri="{FF2B5EF4-FFF2-40B4-BE49-F238E27FC236}">
                <a16:creationId xmlns:a16="http://schemas.microsoft.com/office/drawing/2014/main" id="{C3304F92-DFFF-49B7-B5D8-4F75B63A708F}"/>
              </a:ext>
            </a:extLst>
          </p:cNvPr>
          <p:cNvGrpSpPr/>
          <p:nvPr/>
        </p:nvGrpSpPr>
        <p:grpSpPr>
          <a:xfrm>
            <a:off x="2529828" y="1658318"/>
            <a:ext cx="3082357" cy="448324"/>
            <a:chOff x="2475690" y="1375478"/>
            <a:chExt cx="4385880" cy="637920"/>
          </a:xfrm>
        </p:grpSpPr>
        <p:grpSp>
          <p:nvGrpSpPr>
            <p:cNvPr id="751" name="Group 750">
              <a:extLst>
                <a:ext uri="{FF2B5EF4-FFF2-40B4-BE49-F238E27FC236}">
                  <a16:creationId xmlns:a16="http://schemas.microsoft.com/office/drawing/2014/main" id="{E89CD330-BECB-4C8C-97E4-92B5DDE01638}"/>
                </a:ext>
              </a:extLst>
            </p:cNvPr>
            <p:cNvGrpSpPr/>
            <p:nvPr/>
          </p:nvGrpSpPr>
          <p:grpSpPr>
            <a:xfrm>
              <a:off x="2475690" y="1411838"/>
              <a:ext cx="239760" cy="210240"/>
              <a:chOff x="2475690" y="1411838"/>
              <a:chExt cx="239760" cy="210240"/>
            </a:xfrm>
          </p:grpSpPr>
          <mc:AlternateContent xmlns:mc="http://schemas.openxmlformats.org/markup-compatibility/2006">
            <mc:Choice xmlns:p14="http://schemas.microsoft.com/office/powerpoint/2010/main" Requires="p14">
              <p:contentPart p14:bwMode="auto" r:id="rId436">
                <p14:nvContentPartPr>
                  <p14:cNvPr id="748" name="Ink 747">
                    <a:extLst>
                      <a:ext uri="{FF2B5EF4-FFF2-40B4-BE49-F238E27FC236}">
                        <a16:creationId xmlns:a16="http://schemas.microsoft.com/office/drawing/2014/main" id="{2AD9DCE3-7D56-43BD-B9AA-BF7DD8ACD4F5}"/>
                      </a:ext>
                    </a:extLst>
                  </p14:cNvPr>
                  <p14:cNvContentPartPr/>
                  <p14:nvPr/>
                </p14:nvContentPartPr>
                <p14:xfrm>
                  <a:off x="2475690" y="1411838"/>
                  <a:ext cx="58320" cy="210240"/>
                </p14:xfrm>
              </p:contentPart>
            </mc:Choice>
            <mc:Fallback>
              <p:pic>
                <p:nvPicPr>
                  <p:cNvPr id="748" name="Ink 747">
                    <a:extLst>
                      <a:ext uri="{FF2B5EF4-FFF2-40B4-BE49-F238E27FC236}">
                        <a16:creationId xmlns:a16="http://schemas.microsoft.com/office/drawing/2014/main" id="{2AD9DCE3-7D56-43BD-B9AA-BF7DD8ACD4F5}"/>
                      </a:ext>
                    </a:extLst>
                  </p:cNvPr>
                  <p:cNvPicPr/>
                  <p:nvPr/>
                </p:nvPicPr>
                <p:blipFill>
                  <a:blip r:embed="rId437"/>
                  <a:stretch>
                    <a:fillRect/>
                  </a:stretch>
                </p:blipFill>
                <p:spPr>
                  <a:xfrm>
                    <a:off x="2462901" y="1399561"/>
                    <a:ext cx="83387" cy="235305"/>
                  </a:xfrm>
                  <a:prstGeom prst="rect">
                    <a:avLst/>
                  </a:prstGeom>
                </p:spPr>
              </p:pic>
            </mc:Fallback>
          </mc:AlternateContent>
          <mc:AlternateContent xmlns:mc="http://schemas.openxmlformats.org/markup-compatibility/2006">
            <mc:Choice xmlns:p14="http://schemas.microsoft.com/office/powerpoint/2010/main" Requires="p14">
              <p:contentPart p14:bwMode="auto" r:id="rId438">
                <p14:nvContentPartPr>
                  <p14:cNvPr id="749" name="Ink 748">
                    <a:extLst>
                      <a:ext uri="{FF2B5EF4-FFF2-40B4-BE49-F238E27FC236}">
                        <a16:creationId xmlns:a16="http://schemas.microsoft.com/office/drawing/2014/main" id="{1942508E-B371-406B-B411-F9FFF963952E}"/>
                      </a:ext>
                    </a:extLst>
                  </p14:cNvPr>
                  <p14:cNvContentPartPr/>
                  <p14:nvPr/>
                </p14:nvContentPartPr>
                <p14:xfrm>
                  <a:off x="2579730" y="1503998"/>
                  <a:ext cx="21240" cy="60480"/>
                </p14:xfrm>
              </p:contentPart>
            </mc:Choice>
            <mc:Fallback>
              <p:pic>
                <p:nvPicPr>
                  <p:cNvPr id="749" name="Ink 748">
                    <a:extLst>
                      <a:ext uri="{FF2B5EF4-FFF2-40B4-BE49-F238E27FC236}">
                        <a16:creationId xmlns:a16="http://schemas.microsoft.com/office/drawing/2014/main" id="{1942508E-B371-406B-B411-F9FFF963952E}"/>
                      </a:ext>
                    </a:extLst>
                  </p:cNvPr>
                  <p:cNvPicPr/>
                  <p:nvPr/>
                </p:nvPicPr>
                <p:blipFill>
                  <a:blip r:embed="rId439"/>
                  <a:stretch>
                    <a:fillRect/>
                  </a:stretch>
                </p:blipFill>
                <p:spPr>
                  <a:xfrm>
                    <a:off x="2567087" y="1491292"/>
                    <a:ext cx="46020" cy="85384"/>
                  </a:xfrm>
                  <a:prstGeom prst="rect">
                    <a:avLst/>
                  </a:prstGeom>
                </p:spPr>
              </p:pic>
            </mc:Fallback>
          </mc:AlternateContent>
          <mc:AlternateContent xmlns:mc="http://schemas.openxmlformats.org/markup-compatibility/2006">
            <mc:Choice xmlns:p14="http://schemas.microsoft.com/office/powerpoint/2010/main" Requires="p14">
              <p:contentPart p14:bwMode="auto" r:id="rId440">
                <p14:nvContentPartPr>
                  <p14:cNvPr id="750" name="Ink 749">
                    <a:extLst>
                      <a:ext uri="{FF2B5EF4-FFF2-40B4-BE49-F238E27FC236}">
                        <a16:creationId xmlns:a16="http://schemas.microsoft.com/office/drawing/2014/main" id="{5EE0637F-4DB7-46F6-B007-37ED31D7E5D6}"/>
                      </a:ext>
                    </a:extLst>
                  </p14:cNvPr>
                  <p14:cNvContentPartPr/>
                  <p14:nvPr/>
                </p14:nvContentPartPr>
                <p14:xfrm>
                  <a:off x="2558490" y="1464038"/>
                  <a:ext cx="156960" cy="93960"/>
                </p14:xfrm>
              </p:contentPart>
            </mc:Choice>
            <mc:Fallback>
              <p:pic>
                <p:nvPicPr>
                  <p:cNvPr id="750" name="Ink 749">
                    <a:extLst>
                      <a:ext uri="{FF2B5EF4-FFF2-40B4-BE49-F238E27FC236}">
                        <a16:creationId xmlns:a16="http://schemas.microsoft.com/office/drawing/2014/main" id="{5EE0637F-4DB7-46F6-B007-37ED31D7E5D6}"/>
                      </a:ext>
                    </a:extLst>
                  </p:cNvPr>
                  <p:cNvPicPr/>
                  <p:nvPr/>
                </p:nvPicPr>
                <p:blipFill>
                  <a:blip r:embed="rId441"/>
                  <a:stretch>
                    <a:fillRect/>
                  </a:stretch>
                </p:blipFill>
                <p:spPr>
                  <a:xfrm>
                    <a:off x="2546220" y="1451202"/>
                    <a:ext cx="182012" cy="119119"/>
                  </a:xfrm>
                  <a:prstGeom prst="rect">
                    <a:avLst/>
                  </a:prstGeom>
                </p:spPr>
              </p:pic>
            </mc:Fallback>
          </mc:AlternateContent>
        </p:grpSp>
        <p:grpSp>
          <p:nvGrpSpPr>
            <p:cNvPr id="784" name="Group 783">
              <a:extLst>
                <a:ext uri="{FF2B5EF4-FFF2-40B4-BE49-F238E27FC236}">
                  <a16:creationId xmlns:a16="http://schemas.microsoft.com/office/drawing/2014/main" id="{A8051845-7E2D-4088-9D44-27EC580236D0}"/>
                </a:ext>
              </a:extLst>
            </p:cNvPr>
            <p:cNvGrpSpPr/>
            <p:nvPr/>
          </p:nvGrpSpPr>
          <p:grpSpPr>
            <a:xfrm>
              <a:off x="3069690" y="1412558"/>
              <a:ext cx="256680" cy="138600"/>
              <a:chOff x="3069690" y="1412558"/>
              <a:chExt cx="256680" cy="138600"/>
            </a:xfrm>
          </p:grpSpPr>
          <mc:AlternateContent xmlns:mc="http://schemas.openxmlformats.org/markup-compatibility/2006">
            <mc:Choice xmlns:p14="http://schemas.microsoft.com/office/powerpoint/2010/main" Requires="p14">
              <p:contentPart p14:bwMode="auto" r:id="rId442">
                <p14:nvContentPartPr>
                  <p14:cNvPr id="752" name="Ink 751">
                    <a:extLst>
                      <a:ext uri="{FF2B5EF4-FFF2-40B4-BE49-F238E27FC236}">
                        <a16:creationId xmlns:a16="http://schemas.microsoft.com/office/drawing/2014/main" id="{658639F6-F945-4CAE-A93A-0342E9231D61}"/>
                      </a:ext>
                    </a:extLst>
                  </p14:cNvPr>
                  <p14:cNvContentPartPr/>
                  <p14:nvPr/>
                </p14:nvContentPartPr>
                <p14:xfrm>
                  <a:off x="3100650" y="1412558"/>
                  <a:ext cx="72360" cy="138600"/>
                </p14:xfrm>
              </p:contentPart>
            </mc:Choice>
            <mc:Fallback>
              <p:pic>
                <p:nvPicPr>
                  <p:cNvPr id="752" name="Ink 751">
                    <a:extLst>
                      <a:ext uri="{FF2B5EF4-FFF2-40B4-BE49-F238E27FC236}">
                        <a16:creationId xmlns:a16="http://schemas.microsoft.com/office/drawing/2014/main" id="{658639F6-F945-4CAE-A93A-0342E9231D61}"/>
                      </a:ext>
                    </a:extLst>
                  </p:cNvPr>
                  <p:cNvPicPr/>
                  <p:nvPr/>
                </p:nvPicPr>
                <p:blipFill>
                  <a:blip r:embed="rId443"/>
                  <a:stretch>
                    <a:fillRect/>
                  </a:stretch>
                </p:blipFill>
                <p:spPr>
                  <a:xfrm>
                    <a:off x="3088420" y="1399772"/>
                    <a:ext cx="97329" cy="163661"/>
                  </a:xfrm>
                  <a:prstGeom prst="rect">
                    <a:avLst/>
                  </a:prstGeom>
                </p:spPr>
              </p:pic>
            </mc:Fallback>
          </mc:AlternateContent>
          <mc:AlternateContent xmlns:mc="http://schemas.openxmlformats.org/markup-compatibility/2006">
            <mc:Choice xmlns:p14="http://schemas.microsoft.com/office/powerpoint/2010/main" Requires="p14">
              <p:contentPart p14:bwMode="auto" r:id="rId444">
                <p14:nvContentPartPr>
                  <p14:cNvPr id="753" name="Ink 752">
                    <a:extLst>
                      <a:ext uri="{FF2B5EF4-FFF2-40B4-BE49-F238E27FC236}">
                        <a16:creationId xmlns:a16="http://schemas.microsoft.com/office/drawing/2014/main" id="{105C5D71-1A2C-4267-8296-8095D1094C99}"/>
                      </a:ext>
                    </a:extLst>
                  </p14:cNvPr>
                  <p14:cNvContentPartPr/>
                  <p14:nvPr/>
                </p14:nvContentPartPr>
                <p14:xfrm>
                  <a:off x="3069690" y="1432718"/>
                  <a:ext cx="170280" cy="96480"/>
                </p14:xfrm>
              </p:contentPart>
            </mc:Choice>
            <mc:Fallback>
              <p:pic>
                <p:nvPicPr>
                  <p:cNvPr id="753" name="Ink 752">
                    <a:extLst>
                      <a:ext uri="{FF2B5EF4-FFF2-40B4-BE49-F238E27FC236}">
                        <a16:creationId xmlns:a16="http://schemas.microsoft.com/office/drawing/2014/main" id="{105C5D71-1A2C-4267-8296-8095D1094C99}"/>
                      </a:ext>
                    </a:extLst>
                  </p:cNvPr>
                  <p:cNvPicPr/>
                  <p:nvPr/>
                </p:nvPicPr>
                <p:blipFill>
                  <a:blip r:embed="rId445"/>
                  <a:stretch>
                    <a:fillRect/>
                  </a:stretch>
                </p:blipFill>
                <p:spPr>
                  <a:xfrm>
                    <a:off x="3056906" y="1420467"/>
                    <a:ext cx="195336" cy="121493"/>
                  </a:xfrm>
                  <a:prstGeom prst="rect">
                    <a:avLst/>
                  </a:prstGeom>
                </p:spPr>
              </p:pic>
            </mc:Fallback>
          </mc:AlternateContent>
          <mc:AlternateContent xmlns:mc="http://schemas.openxmlformats.org/markup-compatibility/2006">
            <mc:Choice xmlns:p14="http://schemas.microsoft.com/office/powerpoint/2010/main" Requires="p14">
              <p:contentPart p14:bwMode="auto" r:id="rId446">
                <p14:nvContentPartPr>
                  <p14:cNvPr id="754" name="Ink 753">
                    <a:extLst>
                      <a:ext uri="{FF2B5EF4-FFF2-40B4-BE49-F238E27FC236}">
                        <a16:creationId xmlns:a16="http://schemas.microsoft.com/office/drawing/2014/main" id="{3D6C9D44-F344-41DD-8072-C02D97C1E55F}"/>
                      </a:ext>
                    </a:extLst>
                  </p14:cNvPr>
                  <p14:cNvContentPartPr/>
                  <p14:nvPr/>
                </p14:nvContentPartPr>
                <p14:xfrm>
                  <a:off x="3269130" y="1458278"/>
                  <a:ext cx="57240" cy="85680"/>
                </p14:xfrm>
              </p:contentPart>
            </mc:Choice>
            <mc:Fallback>
              <p:pic>
                <p:nvPicPr>
                  <p:cNvPr id="754" name="Ink 753">
                    <a:extLst>
                      <a:ext uri="{FF2B5EF4-FFF2-40B4-BE49-F238E27FC236}">
                        <a16:creationId xmlns:a16="http://schemas.microsoft.com/office/drawing/2014/main" id="{3D6C9D44-F344-41DD-8072-C02D97C1E55F}"/>
                      </a:ext>
                    </a:extLst>
                  </p:cNvPr>
                  <p:cNvPicPr/>
                  <p:nvPr/>
                </p:nvPicPr>
                <p:blipFill>
                  <a:blip r:embed="rId447"/>
                  <a:stretch>
                    <a:fillRect/>
                  </a:stretch>
                </p:blipFill>
                <p:spPr>
                  <a:xfrm>
                    <a:off x="3256353" y="1446038"/>
                    <a:ext cx="82283" cy="110670"/>
                  </a:xfrm>
                  <a:prstGeom prst="rect">
                    <a:avLst/>
                  </a:prstGeom>
                </p:spPr>
              </p:pic>
            </mc:Fallback>
          </mc:AlternateContent>
        </p:grpSp>
        <p:grpSp>
          <p:nvGrpSpPr>
            <p:cNvPr id="783" name="Group 782">
              <a:extLst>
                <a:ext uri="{FF2B5EF4-FFF2-40B4-BE49-F238E27FC236}">
                  <a16:creationId xmlns:a16="http://schemas.microsoft.com/office/drawing/2014/main" id="{0E503AE9-11E5-4920-ACCA-0981D0E21C68}"/>
                </a:ext>
              </a:extLst>
            </p:cNvPr>
            <p:cNvGrpSpPr/>
            <p:nvPr/>
          </p:nvGrpSpPr>
          <p:grpSpPr>
            <a:xfrm>
              <a:off x="3504570" y="1455038"/>
              <a:ext cx="424800" cy="145440"/>
              <a:chOff x="3504570" y="1455038"/>
              <a:chExt cx="424800" cy="145440"/>
            </a:xfrm>
          </p:grpSpPr>
          <mc:AlternateContent xmlns:mc="http://schemas.openxmlformats.org/markup-compatibility/2006">
            <mc:Choice xmlns:p14="http://schemas.microsoft.com/office/powerpoint/2010/main" Requires="p14">
              <p:contentPart p14:bwMode="auto" r:id="rId448">
                <p14:nvContentPartPr>
                  <p14:cNvPr id="755" name="Ink 754">
                    <a:extLst>
                      <a:ext uri="{FF2B5EF4-FFF2-40B4-BE49-F238E27FC236}">
                        <a16:creationId xmlns:a16="http://schemas.microsoft.com/office/drawing/2014/main" id="{81199394-7B3C-4763-8848-EFE5BE237D7D}"/>
                      </a:ext>
                    </a:extLst>
                  </p14:cNvPr>
                  <p14:cNvContentPartPr/>
                  <p14:nvPr/>
                </p14:nvContentPartPr>
                <p14:xfrm>
                  <a:off x="3504570" y="1455038"/>
                  <a:ext cx="72720" cy="98640"/>
                </p14:xfrm>
              </p:contentPart>
            </mc:Choice>
            <mc:Fallback>
              <p:pic>
                <p:nvPicPr>
                  <p:cNvPr id="755" name="Ink 754">
                    <a:extLst>
                      <a:ext uri="{FF2B5EF4-FFF2-40B4-BE49-F238E27FC236}">
                        <a16:creationId xmlns:a16="http://schemas.microsoft.com/office/drawing/2014/main" id="{81199394-7B3C-4763-8848-EFE5BE237D7D}"/>
                      </a:ext>
                    </a:extLst>
                  </p:cNvPr>
                  <p:cNvPicPr/>
                  <p:nvPr/>
                </p:nvPicPr>
                <p:blipFill>
                  <a:blip r:embed="rId449"/>
                  <a:stretch>
                    <a:fillRect/>
                  </a:stretch>
                </p:blipFill>
                <p:spPr>
                  <a:xfrm>
                    <a:off x="3491767" y="1442261"/>
                    <a:ext cx="97814" cy="123683"/>
                  </a:xfrm>
                  <a:prstGeom prst="rect">
                    <a:avLst/>
                  </a:prstGeom>
                </p:spPr>
              </p:pic>
            </mc:Fallback>
          </mc:AlternateContent>
          <mc:AlternateContent xmlns:mc="http://schemas.openxmlformats.org/markup-compatibility/2006">
            <mc:Choice xmlns:p14="http://schemas.microsoft.com/office/powerpoint/2010/main" Requires="p14">
              <p:contentPart p14:bwMode="auto" r:id="rId450">
                <p14:nvContentPartPr>
                  <p14:cNvPr id="756" name="Ink 755">
                    <a:extLst>
                      <a:ext uri="{FF2B5EF4-FFF2-40B4-BE49-F238E27FC236}">
                        <a16:creationId xmlns:a16="http://schemas.microsoft.com/office/drawing/2014/main" id="{757B044E-5DA8-4920-B157-9213AC4E8C85}"/>
                      </a:ext>
                    </a:extLst>
                  </p14:cNvPr>
                  <p14:cNvContentPartPr/>
                  <p14:nvPr/>
                </p14:nvContentPartPr>
                <p14:xfrm>
                  <a:off x="3606090" y="1461878"/>
                  <a:ext cx="52200" cy="138600"/>
                </p14:xfrm>
              </p:contentPart>
            </mc:Choice>
            <mc:Fallback>
              <p:pic>
                <p:nvPicPr>
                  <p:cNvPr id="756" name="Ink 755">
                    <a:extLst>
                      <a:ext uri="{FF2B5EF4-FFF2-40B4-BE49-F238E27FC236}">
                        <a16:creationId xmlns:a16="http://schemas.microsoft.com/office/drawing/2014/main" id="{757B044E-5DA8-4920-B157-9213AC4E8C85}"/>
                      </a:ext>
                    </a:extLst>
                  </p:cNvPr>
                  <p:cNvPicPr/>
                  <p:nvPr/>
                </p:nvPicPr>
                <p:blipFill>
                  <a:blip r:embed="rId451"/>
                  <a:stretch>
                    <a:fillRect/>
                  </a:stretch>
                </p:blipFill>
                <p:spPr>
                  <a:xfrm>
                    <a:off x="3593296" y="1449092"/>
                    <a:ext cx="77276" cy="163661"/>
                  </a:xfrm>
                  <a:prstGeom prst="rect">
                    <a:avLst/>
                  </a:prstGeom>
                </p:spPr>
              </p:pic>
            </mc:Fallback>
          </mc:AlternateContent>
          <mc:AlternateContent xmlns:mc="http://schemas.openxmlformats.org/markup-compatibility/2006">
            <mc:Choice xmlns:p14="http://schemas.microsoft.com/office/powerpoint/2010/main" Requires="p14">
              <p:contentPart p14:bwMode="auto" r:id="rId452">
                <p14:nvContentPartPr>
                  <p14:cNvPr id="757" name="Ink 756">
                    <a:extLst>
                      <a:ext uri="{FF2B5EF4-FFF2-40B4-BE49-F238E27FC236}">
                        <a16:creationId xmlns:a16="http://schemas.microsoft.com/office/drawing/2014/main" id="{10351CFC-DAFD-4FF2-9F10-3EBAEBFA1F5D}"/>
                      </a:ext>
                    </a:extLst>
                  </p14:cNvPr>
                  <p14:cNvContentPartPr/>
                  <p14:nvPr/>
                </p14:nvContentPartPr>
                <p14:xfrm>
                  <a:off x="3692850" y="1461518"/>
                  <a:ext cx="72720" cy="75600"/>
                </p14:xfrm>
              </p:contentPart>
            </mc:Choice>
            <mc:Fallback>
              <p:pic>
                <p:nvPicPr>
                  <p:cNvPr id="757" name="Ink 756">
                    <a:extLst>
                      <a:ext uri="{FF2B5EF4-FFF2-40B4-BE49-F238E27FC236}">
                        <a16:creationId xmlns:a16="http://schemas.microsoft.com/office/drawing/2014/main" id="{10351CFC-DAFD-4FF2-9F10-3EBAEBFA1F5D}"/>
                      </a:ext>
                    </a:extLst>
                  </p:cNvPr>
                  <p:cNvPicPr/>
                  <p:nvPr/>
                </p:nvPicPr>
                <p:blipFill>
                  <a:blip r:embed="rId453"/>
                  <a:stretch>
                    <a:fillRect/>
                  </a:stretch>
                </p:blipFill>
                <p:spPr>
                  <a:xfrm>
                    <a:off x="3680047" y="1448748"/>
                    <a:ext cx="97814" cy="100630"/>
                  </a:xfrm>
                  <a:prstGeom prst="rect">
                    <a:avLst/>
                  </a:prstGeom>
                </p:spPr>
              </p:pic>
            </mc:Fallback>
          </mc:AlternateContent>
          <mc:AlternateContent xmlns:mc="http://schemas.openxmlformats.org/markup-compatibility/2006">
            <mc:Choice xmlns:p14="http://schemas.microsoft.com/office/powerpoint/2010/main" Requires="p14">
              <p:contentPart p14:bwMode="auto" r:id="rId454">
                <p14:nvContentPartPr>
                  <p14:cNvPr id="758" name="Ink 757">
                    <a:extLst>
                      <a:ext uri="{FF2B5EF4-FFF2-40B4-BE49-F238E27FC236}">
                        <a16:creationId xmlns:a16="http://schemas.microsoft.com/office/drawing/2014/main" id="{21BF3092-CEF5-4E2E-833C-9A84DA4E9026}"/>
                      </a:ext>
                    </a:extLst>
                  </p14:cNvPr>
                  <p14:cNvContentPartPr/>
                  <p14:nvPr/>
                </p14:nvContentPartPr>
                <p14:xfrm>
                  <a:off x="3778890" y="1460078"/>
                  <a:ext cx="47880" cy="79200"/>
                </p14:xfrm>
              </p:contentPart>
            </mc:Choice>
            <mc:Fallback>
              <p:pic>
                <p:nvPicPr>
                  <p:cNvPr id="758" name="Ink 757">
                    <a:extLst>
                      <a:ext uri="{FF2B5EF4-FFF2-40B4-BE49-F238E27FC236}">
                        <a16:creationId xmlns:a16="http://schemas.microsoft.com/office/drawing/2014/main" id="{21BF3092-CEF5-4E2E-833C-9A84DA4E9026}"/>
                      </a:ext>
                    </a:extLst>
                  </p:cNvPr>
                  <p:cNvPicPr/>
                  <p:nvPr/>
                </p:nvPicPr>
                <p:blipFill>
                  <a:blip r:embed="rId455"/>
                  <a:stretch>
                    <a:fillRect/>
                  </a:stretch>
                </p:blipFill>
                <p:spPr>
                  <a:xfrm>
                    <a:off x="3766665" y="1447304"/>
                    <a:ext cx="72839" cy="104237"/>
                  </a:xfrm>
                  <a:prstGeom prst="rect">
                    <a:avLst/>
                  </a:prstGeom>
                </p:spPr>
              </p:pic>
            </mc:Fallback>
          </mc:AlternateContent>
          <mc:AlternateContent xmlns:mc="http://schemas.openxmlformats.org/markup-compatibility/2006">
            <mc:Choice xmlns:p14="http://schemas.microsoft.com/office/powerpoint/2010/main" Requires="p14">
              <p:contentPart p14:bwMode="auto" r:id="rId456">
                <p14:nvContentPartPr>
                  <p14:cNvPr id="759" name="Ink 758">
                    <a:extLst>
                      <a:ext uri="{FF2B5EF4-FFF2-40B4-BE49-F238E27FC236}">
                        <a16:creationId xmlns:a16="http://schemas.microsoft.com/office/drawing/2014/main" id="{C4E13A5A-C275-4B47-8711-1CE39C05985F}"/>
                      </a:ext>
                    </a:extLst>
                  </p14:cNvPr>
                  <p14:cNvContentPartPr/>
                  <p14:nvPr/>
                </p14:nvContentPartPr>
                <p14:xfrm>
                  <a:off x="3862770" y="1457918"/>
                  <a:ext cx="66600" cy="84600"/>
                </p14:xfrm>
              </p:contentPart>
            </mc:Choice>
            <mc:Fallback>
              <p:pic>
                <p:nvPicPr>
                  <p:cNvPr id="759" name="Ink 758">
                    <a:extLst>
                      <a:ext uri="{FF2B5EF4-FFF2-40B4-BE49-F238E27FC236}">
                        <a16:creationId xmlns:a16="http://schemas.microsoft.com/office/drawing/2014/main" id="{C4E13A5A-C275-4B47-8711-1CE39C05985F}"/>
                      </a:ext>
                    </a:extLst>
                  </p:cNvPr>
                  <p:cNvPicPr/>
                  <p:nvPr/>
                </p:nvPicPr>
                <p:blipFill>
                  <a:blip r:embed="rId457"/>
                  <a:stretch>
                    <a:fillRect/>
                  </a:stretch>
                </p:blipFill>
                <p:spPr>
                  <a:xfrm>
                    <a:off x="3850568" y="1445177"/>
                    <a:ext cx="91511" cy="109572"/>
                  </a:xfrm>
                  <a:prstGeom prst="rect">
                    <a:avLst/>
                  </a:prstGeom>
                </p:spPr>
              </p:pic>
            </mc:Fallback>
          </mc:AlternateContent>
        </p:grpSp>
        <p:grpSp>
          <p:nvGrpSpPr>
            <p:cNvPr id="782" name="Group 781">
              <a:extLst>
                <a:ext uri="{FF2B5EF4-FFF2-40B4-BE49-F238E27FC236}">
                  <a16:creationId xmlns:a16="http://schemas.microsoft.com/office/drawing/2014/main" id="{B646DC1E-C2E8-44D7-98DF-6B4B4A01266F}"/>
                </a:ext>
              </a:extLst>
            </p:cNvPr>
            <p:cNvGrpSpPr/>
            <p:nvPr/>
          </p:nvGrpSpPr>
          <p:grpSpPr>
            <a:xfrm>
              <a:off x="4207290" y="1375478"/>
              <a:ext cx="1643760" cy="258480"/>
              <a:chOff x="4207290" y="1375478"/>
              <a:chExt cx="1643760" cy="258480"/>
            </a:xfrm>
          </p:grpSpPr>
          <mc:AlternateContent xmlns:mc="http://schemas.openxmlformats.org/markup-compatibility/2006">
            <mc:Choice xmlns:p14="http://schemas.microsoft.com/office/powerpoint/2010/main" Requires="p14">
              <p:contentPart p14:bwMode="auto" r:id="rId458">
                <p14:nvContentPartPr>
                  <p14:cNvPr id="760" name="Ink 759">
                    <a:extLst>
                      <a:ext uri="{FF2B5EF4-FFF2-40B4-BE49-F238E27FC236}">
                        <a16:creationId xmlns:a16="http://schemas.microsoft.com/office/drawing/2014/main" id="{26A88D61-F05D-45E1-9128-BEB986EFEC06}"/>
                      </a:ext>
                    </a:extLst>
                  </p14:cNvPr>
                  <p14:cNvContentPartPr/>
                  <p14:nvPr/>
                </p14:nvContentPartPr>
                <p14:xfrm>
                  <a:off x="4207290" y="1466198"/>
                  <a:ext cx="61560" cy="92520"/>
                </p14:xfrm>
              </p:contentPart>
            </mc:Choice>
            <mc:Fallback>
              <p:pic>
                <p:nvPicPr>
                  <p:cNvPr id="760" name="Ink 759">
                    <a:extLst>
                      <a:ext uri="{FF2B5EF4-FFF2-40B4-BE49-F238E27FC236}">
                        <a16:creationId xmlns:a16="http://schemas.microsoft.com/office/drawing/2014/main" id="{26A88D61-F05D-45E1-9128-BEB986EFEC06}"/>
                      </a:ext>
                    </a:extLst>
                  </p:cNvPr>
                  <p:cNvPicPr/>
                  <p:nvPr/>
                </p:nvPicPr>
                <p:blipFill>
                  <a:blip r:embed="rId459"/>
                  <a:stretch>
                    <a:fillRect/>
                  </a:stretch>
                </p:blipFill>
                <p:spPr>
                  <a:xfrm>
                    <a:off x="4194465" y="1453419"/>
                    <a:ext cx="86697" cy="117567"/>
                  </a:xfrm>
                  <a:prstGeom prst="rect">
                    <a:avLst/>
                  </a:prstGeom>
                </p:spPr>
              </p:pic>
            </mc:Fallback>
          </mc:AlternateContent>
          <mc:AlternateContent xmlns:mc="http://schemas.openxmlformats.org/markup-compatibility/2006">
            <mc:Choice xmlns:p14="http://schemas.microsoft.com/office/powerpoint/2010/main" Requires="p14">
              <p:contentPart p14:bwMode="auto" r:id="rId460">
                <p14:nvContentPartPr>
                  <p14:cNvPr id="761" name="Ink 760">
                    <a:extLst>
                      <a:ext uri="{FF2B5EF4-FFF2-40B4-BE49-F238E27FC236}">
                        <a16:creationId xmlns:a16="http://schemas.microsoft.com/office/drawing/2014/main" id="{13CD7898-692E-4131-9C35-15FE4C8E6BF3}"/>
                      </a:ext>
                    </a:extLst>
                  </p14:cNvPr>
                  <p14:cNvContentPartPr/>
                  <p14:nvPr/>
                </p14:nvContentPartPr>
                <p14:xfrm>
                  <a:off x="4328970" y="1507598"/>
                  <a:ext cx="14400" cy="126360"/>
                </p14:xfrm>
              </p:contentPart>
            </mc:Choice>
            <mc:Fallback>
              <p:pic>
                <p:nvPicPr>
                  <p:cNvPr id="761" name="Ink 760">
                    <a:extLst>
                      <a:ext uri="{FF2B5EF4-FFF2-40B4-BE49-F238E27FC236}">
                        <a16:creationId xmlns:a16="http://schemas.microsoft.com/office/drawing/2014/main" id="{13CD7898-692E-4131-9C35-15FE4C8E6BF3}"/>
                      </a:ext>
                    </a:extLst>
                  </p:cNvPr>
                  <p:cNvPicPr/>
                  <p:nvPr/>
                </p:nvPicPr>
                <p:blipFill>
                  <a:blip r:embed="rId461"/>
                  <a:stretch>
                    <a:fillRect/>
                  </a:stretch>
                </p:blipFill>
                <p:spPr>
                  <a:xfrm>
                    <a:off x="4317053" y="1495320"/>
                    <a:ext cx="38731" cy="151427"/>
                  </a:xfrm>
                  <a:prstGeom prst="rect">
                    <a:avLst/>
                  </a:prstGeom>
                </p:spPr>
              </p:pic>
            </mc:Fallback>
          </mc:AlternateContent>
          <mc:AlternateContent xmlns:mc="http://schemas.openxmlformats.org/markup-compatibility/2006">
            <mc:Choice xmlns:p14="http://schemas.microsoft.com/office/powerpoint/2010/main" Requires="p14">
              <p:contentPart p14:bwMode="auto" r:id="rId462">
                <p14:nvContentPartPr>
                  <p14:cNvPr id="762" name="Ink 761">
                    <a:extLst>
                      <a:ext uri="{FF2B5EF4-FFF2-40B4-BE49-F238E27FC236}">
                        <a16:creationId xmlns:a16="http://schemas.microsoft.com/office/drawing/2014/main" id="{1188FFFF-BB6A-4F26-A974-FECD01110E4B}"/>
                      </a:ext>
                    </a:extLst>
                  </p14:cNvPr>
                  <p14:cNvContentPartPr/>
                  <p14:nvPr/>
                </p14:nvContentPartPr>
                <p14:xfrm>
                  <a:off x="4313130" y="1470158"/>
                  <a:ext cx="87480" cy="68760"/>
                </p14:xfrm>
              </p:contentPart>
            </mc:Choice>
            <mc:Fallback>
              <p:pic>
                <p:nvPicPr>
                  <p:cNvPr id="762" name="Ink 761">
                    <a:extLst>
                      <a:ext uri="{FF2B5EF4-FFF2-40B4-BE49-F238E27FC236}">
                        <a16:creationId xmlns:a16="http://schemas.microsoft.com/office/drawing/2014/main" id="{1188FFFF-BB6A-4F26-A974-FECD01110E4B}"/>
                      </a:ext>
                    </a:extLst>
                  </p:cNvPr>
                  <p:cNvPicPr/>
                  <p:nvPr/>
                </p:nvPicPr>
                <p:blipFill>
                  <a:blip r:embed="rId463"/>
                  <a:stretch>
                    <a:fillRect/>
                  </a:stretch>
                </p:blipFill>
                <p:spPr>
                  <a:xfrm>
                    <a:off x="4300341" y="1457330"/>
                    <a:ext cx="112547" cy="93904"/>
                  </a:xfrm>
                  <a:prstGeom prst="rect">
                    <a:avLst/>
                  </a:prstGeom>
                </p:spPr>
              </p:pic>
            </mc:Fallback>
          </mc:AlternateContent>
          <mc:AlternateContent xmlns:mc="http://schemas.openxmlformats.org/markup-compatibility/2006">
            <mc:Choice xmlns:p14="http://schemas.microsoft.com/office/powerpoint/2010/main" Requires="p14">
              <p:contentPart p14:bwMode="auto" r:id="rId464">
                <p14:nvContentPartPr>
                  <p14:cNvPr id="763" name="Ink 762">
                    <a:extLst>
                      <a:ext uri="{FF2B5EF4-FFF2-40B4-BE49-F238E27FC236}">
                        <a16:creationId xmlns:a16="http://schemas.microsoft.com/office/drawing/2014/main" id="{7D85BC0D-5904-4965-B701-6A7B3F0F4C23}"/>
                      </a:ext>
                    </a:extLst>
                  </p14:cNvPr>
                  <p14:cNvContentPartPr/>
                  <p14:nvPr/>
                </p14:nvContentPartPr>
                <p14:xfrm>
                  <a:off x="4443810" y="1474838"/>
                  <a:ext cx="81720" cy="63360"/>
                </p14:xfrm>
              </p:contentPart>
            </mc:Choice>
            <mc:Fallback>
              <p:pic>
                <p:nvPicPr>
                  <p:cNvPr id="763" name="Ink 762">
                    <a:extLst>
                      <a:ext uri="{FF2B5EF4-FFF2-40B4-BE49-F238E27FC236}">
                        <a16:creationId xmlns:a16="http://schemas.microsoft.com/office/drawing/2014/main" id="{7D85BC0D-5904-4965-B701-6A7B3F0F4C23}"/>
                      </a:ext>
                    </a:extLst>
                  </p:cNvPr>
                  <p:cNvPicPr/>
                  <p:nvPr/>
                </p:nvPicPr>
                <p:blipFill>
                  <a:blip r:embed="rId465"/>
                  <a:stretch>
                    <a:fillRect/>
                  </a:stretch>
                </p:blipFill>
                <p:spPr>
                  <a:xfrm>
                    <a:off x="4431041" y="1462575"/>
                    <a:ext cx="106747" cy="88397"/>
                  </a:xfrm>
                  <a:prstGeom prst="rect">
                    <a:avLst/>
                  </a:prstGeom>
                </p:spPr>
              </p:pic>
            </mc:Fallback>
          </mc:AlternateContent>
          <mc:AlternateContent xmlns:mc="http://schemas.openxmlformats.org/markup-compatibility/2006">
            <mc:Choice xmlns:p14="http://schemas.microsoft.com/office/powerpoint/2010/main" Requires="p14">
              <p:contentPart p14:bwMode="auto" r:id="rId466">
                <p14:nvContentPartPr>
                  <p14:cNvPr id="764" name="Ink 763">
                    <a:extLst>
                      <a:ext uri="{FF2B5EF4-FFF2-40B4-BE49-F238E27FC236}">
                        <a16:creationId xmlns:a16="http://schemas.microsoft.com/office/drawing/2014/main" id="{A7CF6D05-757C-46E8-892D-E2693E894783}"/>
                      </a:ext>
                    </a:extLst>
                  </p14:cNvPr>
                  <p14:cNvContentPartPr/>
                  <p14:nvPr/>
                </p14:nvContentPartPr>
                <p14:xfrm>
                  <a:off x="4540290" y="1476638"/>
                  <a:ext cx="70200" cy="64440"/>
                </p14:xfrm>
              </p:contentPart>
            </mc:Choice>
            <mc:Fallback>
              <p:pic>
                <p:nvPicPr>
                  <p:cNvPr id="764" name="Ink 763">
                    <a:extLst>
                      <a:ext uri="{FF2B5EF4-FFF2-40B4-BE49-F238E27FC236}">
                        <a16:creationId xmlns:a16="http://schemas.microsoft.com/office/drawing/2014/main" id="{A7CF6D05-757C-46E8-892D-E2693E894783}"/>
                      </a:ext>
                    </a:extLst>
                  </p:cNvPr>
                  <p:cNvPicPr/>
                  <p:nvPr/>
                </p:nvPicPr>
                <p:blipFill>
                  <a:blip r:embed="rId467"/>
                  <a:stretch>
                    <a:fillRect/>
                  </a:stretch>
                </p:blipFill>
                <p:spPr>
                  <a:xfrm>
                    <a:off x="4527573" y="1464364"/>
                    <a:ext cx="95126" cy="89500"/>
                  </a:xfrm>
                  <a:prstGeom prst="rect">
                    <a:avLst/>
                  </a:prstGeom>
                </p:spPr>
              </p:pic>
            </mc:Fallback>
          </mc:AlternateContent>
          <mc:AlternateContent xmlns:mc="http://schemas.openxmlformats.org/markup-compatibility/2006">
            <mc:Choice xmlns:p14="http://schemas.microsoft.com/office/powerpoint/2010/main" Requires="p14">
              <p:contentPart p14:bwMode="auto" r:id="rId468">
                <p14:nvContentPartPr>
                  <p14:cNvPr id="765" name="Ink 764">
                    <a:extLst>
                      <a:ext uri="{FF2B5EF4-FFF2-40B4-BE49-F238E27FC236}">
                        <a16:creationId xmlns:a16="http://schemas.microsoft.com/office/drawing/2014/main" id="{08080ECE-9F59-4CCF-B517-B755FC7FA1FC}"/>
                      </a:ext>
                    </a:extLst>
                  </p14:cNvPr>
                  <p14:cNvContentPartPr/>
                  <p14:nvPr/>
                </p14:nvContentPartPr>
                <p14:xfrm>
                  <a:off x="4697970" y="1375478"/>
                  <a:ext cx="37440" cy="237960"/>
                </p14:xfrm>
              </p:contentPart>
            </mc:Choice>
            <mc:Fallback>
              <p:pic>
                <p:nvPicPr>
                  <p:cNvPr id="765" name="Ink 764">
                    <a:extLst>
                      <a:ext uri="{FF2B5EF4-FFF2-40B4-BE49-F238E27FC236}">
                        <a16:creationId xmlns:a16="http://schemas.microsoft.com/office/drawing/2014/main" id="{08080ECE-9F59-4CCF-B517-B755FC7FA1FC}"/>
                      </a:ext>
                    </a:extLst>
                  </p:cNvPr>
                  <p:cNvPicPr/>
                  <p:nvPr/>
                </p:nvPicPr>
                <p:blipFill>
                  <a:blip r:embed="rId469"/>
                  <a:stretch>
                    <a:fillRect/>
                  </a:stretch>
                </p:blipFill>
                <p:spPr>
                  <a:xfrm>
                    <a:off x="4685827" y="1362684"/>
                    <a:ext cx="62231" cy="263035"/>
                  </a:xfrm>
                  <a:prstGeom prst="rect">
                    <a:avLst/>
                  </a:prstGeom>
                </p:spPr>
              </p:pic>
            </mc:Fallback>
          </mc:AlternateContent>
          <mc:AlternateContent xmlns:mc="http://schemas.openxmlformats.org/markup-compatibility/2006">
            <mc:Choice xmlns:p14="http://schemas.microsoft.com/office/powerpoint/2010/main" Requires="p14">
              <p:contentPart p14:bwMode="auto" r:id="rId470">
                <p14:nvContentPartPr>
                  <p14:cNvPr id="766" name="Ink 765">
                    <a:extLst>
                      <a:ext uri="{FF2B5EF4-FFF2-40B4-BE49-F238E27FC236}">
                        <a16:creationId xmlns:a16="http://schemas.microsoft.com/office/drawing/2014/main" id="{B7B2A74D-A6F6-4361-A75B-905B52045CF4}"/>
                      </a:ext>
                    </a:extLst>
                  </p14:cNvPr>
                  <p14:cNvContentPartPr/>
                  <p14:nvPr/>
                </p14:nvContentPartPr>
                <p14:xfrm>
                  <a:off x="4862490" y="1418318"/>
                  <a:ext cx="25560" cy="133920"/>
                </p14:xfrm>
              </p:contentPart>
            </mc:Choice>
            <mc:Fallback>
              <p:pic>
                <p:nvPicPr>
                  <p:cNvPr id="766" name="Ink 765">
                    <a:extLst>
                      <a:ext uri="{FF2B5EF4-FFF2-40B4-BE49-F238E27FC236}">
                        <a16:creationId xmlns:a16="http://schemas.microsoft.com/office/drawing/2014/main" id="{B7B2A74D-A6F6-4361-A75B-905B52045CF4}"/>
                      </a:ext>
                    </a:extLst>
                  </p:cNvPr>
                  <p:cNvPicPr/>
                  <p:nvPr/>
                </p:nvPicPr>
                <p:blipFill>
                  <a:blip r:embed="rId471"/>
                  <a:stretch>
                    <a:fillRect/>
                  </a:stretch>
                </p:blipFill>
                <p:spPr>
                  <a:xfrm>
                    <a:off x="4849710" y="1405539"/>
                    <a:ext cx="50609" cy="158966"/>
                  </a:xfrm>
                  <a:prstGeom prst="rect">
                    <a:avLst/>
                  </a:prstGeom>
                </p:spPr>
              </p:pic>
            </mc:Fallback>
          </mc:AlternateContent>
          <mc:AlternateContent xmlns:mc="http://schemas.openxmlformats.org/markup-compatibility/2006">
            <mc:Choice xmlns:p14="http://schemas.microsoft.com/office/powerpoint/2010/main" Requires="p14">
              <p:contentPart p14:bwMode="auto" r:id="rId472">
                <p14:nvContentPartPr>
                  <p14:cNvPr id="767" name="Ink 766">
                    <a:extLst>
                      <a:ext uri="{FF2B5EF4-FFF2-40B4-BE49-F238E27FC236}">
                        <a16:creationId xmlns:a16="http://schemas.microsoft.com/office/drawing/2014/main" id="{8D606556-2DDA-4A4C-B66B-325FAFB820AA}"/>
                      </a:ext>
                    </a:extLst>
                  </p14:cNvPr>
                  <p14:cNvContentPartPr/>
                  <p14:nvPr/>
                </p14:nvContentPartPr>
                <p14:xfrm>
                  <a:off x="4939530" y="1402478"/>
                  <a:ext cx="55800" cy="134640"/>
                </p14:xfrm>
              </p:contentPart>
            </mc:Choice>
            <mc:Fallback>
              <p:pic>
                <p:nvPicPr>
                  <p:cNvPr id="767" name="Ink 766">
                    <a:extLst>
                      <a:ext uri="{FF2B5EF4-FFF2-40B4-BE49-F238E27FC236}">
                        <a16:creationId xmlns:a16="http://schemas.microsoft.com/office/drawing/2014/main" id="{8D606556-2DDA-4A4C-B66B-325FAFB820AA}"/>
                      </a:ext>
                    </a:extLst>
                  </p:cNvPr>
                  <p:cNvPicPr/>
                  <p:nvPr/>
                </p:nvPicPr>
                <p:blipFill>
                  <a:blip r:embed="rId473"/>
                  <a:stretch>
                    <a:fillRect/>
                  </a:stretch>
                </p:blipFill>
                <p:spPr>
                  <a:xfrm>
                    <a:off x="4926732" y="1389680"/>
                    <a:ext cx="80884" cy="159725"/>
                  </a:xfrm>
                  <a:prstGeom prst="rect">
                    <a:avLst/>
                  </a:prstGeom>
                </p:spPr>
              </p:pic>
            </mc:Fallback>
          </mc:AlternateContent>
          <mc:AlternateContent xmlns:mc="http://schemas.openxmlformats.org/markup-compatibility/2006">
            <mc:Choice xmlns:p14="http://schemas.microsoft.com/office/powerpoint/2010/main" Requires="p14">
              <p:contentPart p14:bwMode="auto" r:id="rId474">
                <p14:nvContentPartPr>
                  <p14:cNvPr id="768" name="Ink 767">
                    <a:extLst>
                      <a:ext uri="{FF2B5EF4-FFF2-40B4-BE49-F238E27FC236}">
                        <a16:creationId xmlns:a16="http://schemas.microsoft.com/office/drawing/2014/main" id="{1520968D-0245-408E-859F-786783F546DB}"/>
                      </a:ext>
                    </a:extLst>
                  </p14:cNvPr>
                  <p14:cNvContentPartPr/>
                  <p14:nvPr/>
                </p14:nvContentPartPr>
                <p14:xfrm>
                  <a:off x="5050410" y="1500758"/>
                  <a:ext cx="21240" cy="42480"/>
                </p14:xfrm>
              </p:contentPart>
            </mc:Choice>
            <mc:Fallback>
              <p:pic>
                <p:nvPicPr>
                  <p:cNvPr id="768" name="Ink 767">
                    <a:extLst>
                      <a:ext uri="{FF2B5EF4-FFF2-40B4-BE49-F238E27FC236}">
                        <a16:creationId xmlns:a16="http://schemas.microsoft.com/office/drawing/2014/main" id="{1520968D-0245-408E-859F-786783F546DB}"/>
                      </a:ext>
                    </a:extLst>
                  </p:cNvPr>
                  <p:cNvPicPr/>
                  <p:nvPr/>
                </p:nvPicPr>
                <p:blipFill>
                  <a:blip r:embed="rId475"/>
                  <a:stretch>
                    <a:fillRect/>
                  </a:stretch>
                </p:blipFill>
                <p:spPr>
                  <a:xfrm>
                    <a:off x="5038273" y="1487963"/>
                    <a:ext cx="46020" cy="67559"/>
                  </a:xfrm>
                  <a:prstGeom prst="rect">
                    <a:avLst/>
                  </a:prstGeom>
                </p:spPr>
              </p:pic>
            </mc:Fallback>
          </mc:AlternateContent>
          <mc:AlternateContent xmlns:mc="http://schemas.openxmlformats.org/markup-compatibility/2006">
            <mc:Choice xmlns:p14="http://schemas.microsoft.com/office/powerpoint/2010/main" Requires="p14">
              <p:contentPart p14:bwMode="auto" r:id="rId476">
                <p14:nvContentPartPr>
                  <p14:cNvPr id="769" name="Ink 768">
                    <a:extLst>
                      <a:ext uri="{FF2B5EF4-FFF2-40B4-BE49-F238E27FC236}">
                        <a16:creationId xmlns:a16="http://schemas.microsoft.com/office/drawing/2014/main" id="{06F5EB18-FCB2-4424-8AC8-84AD89D633C1}"/>
                      </a:ext>
                    </a:extLst>
                  </p14:cNvPr>
                  <p14:cNvContentPartPr/>
                  <p14:nvPr/>
                </p14:nvContentPartPr>
                <p14:xfrm>
                  <a:off x="5075970" y="1414358"/>
                  <a:ext cx="140040" cy="157320"/>
                </p14:xfrm>
              </p:contentPart>
            </mc:Choice>
            <mc:Fallback>
              <p:pic>
                <p:nvPicPr>
                  <p:cNvPr id="769" name="Ink 768">
                    <a:extLst>
                      <a:ext uri="{FF2B5EF4-FFF2-40B4-BE49-F238E27FC236}">
                        <a16:creationId xmlns:a16="http://schemas.microsoft.com/office/drawing/2014/main" id="{06F5EB18-FCB2-4424-8AC8-84AD89D633C1}"/>
                      </a:ext>
                    </a:extLst>
                  </p:cNvPr>
                  <p:cNvPicPr/>
                  <p:nvPr/>
                </p:nvPicPr>
                <p:blipFill>
                  <a:blip r:embed="rId477"/>
                  <a:stretch>
                    <a:fillRect/>
                  </a:stretch>
                </p:blipFill>
                <p:spPr>
                  <a:xfrm>
                    <a:off x="5063193" y="1401547"/>
                    <a:ext cx="165084" cy="182430"/>
                  </a:xfrm>
                  <a:prstGeom prst="rect">
                    <a:avLst/>
                  </a:prstGeom>
                </p:spPr>
              </p:pic>
            </mc:Fallback>
          </mc:AlternateContent>
          <mc:AlternateContent xmlns:mc="http://schemas.openxmlformats.org/markup-compatibility/2006">
            <mc:Choice xmlns:p14="http://schemas.microsoft.com/office/powerpoint/2010/main" Requires="p14">
              <p:contentPart p14:bwMode="auto" r:id="rId478">
                <p14:nvContentPartPr>
                  <p14:cNvPr id="770" name="Ink 769">
                    <a:extLst>
                      <a:ext uri="{FF2B5EF4-FFF2-40B4-BE49-F238E27FC236}">
                        <a16:creationId xmlns:a16="http://schemas.microsoft.com/office/drawing/2014/main" id="{66C8C1F1-4FAB-410F-910A-54C489A8B70D}"/>
                      </a:ext>
                    </a:extLst>
                  </p14:cNvPr>
                  <p14:cNvContentPartPr/>
                  <p14:nvPr/>
                </p14:nvContentPartPr>
                <p14:xfrm>
                  <a:off x="5320050" y="1411478"/>
                  <a:ext cx="10080" cy="133920"/>
                </p14:xfrm>
              </p:contentPart>
            </mc:Choice>
            <mc:Fallback>
              <p:pic>
                <p:nvPicPr>
                  <p:cNvPr id="770" name="Ink 769">
                    <a:extLst>
                      <a:ext uri="{FF2B5EF4-FFF2-40B4-BE49-F238E27FC236}">
                        <a16:creationId xmlns:a16="http://schemas.microsoft.com/office/drawing/2014/main" id="{66C8C1F1-4FAB-410F-910A-54C489A8B70D}"/>
                      </a:ext>
                    </a:extLst>
                  </p:cNvPr>
                  <p:cNvPicPr/>
                  <p:nvPr/>
                </p:nvPicPr>
                <p:blipFill>
                  <a:blip r:embed="rId479"/>
                  <a:stretch>
                    <a:fillRect/>
                  </a:stretch>
                </p:blipFill>
                <p:spPr>
                  <a:xfrm>
                    <a:off x="5307450" y="1398699"/>
                    <a:ext cx="34776" cy="158966"/>
                  </a:xfrm>
                  <a:prstGeom prst="rect">
                    <a:avLst/>
                  </a:prstGeom>
                </p:spPr>
              </p:pic>
            </mc:Fallback>
          </mc:AlternateContent>
          <mc:AlternateContent xmlns:mc="http://schemas.openxmlformats.org/markup-compatibility/2006">
            <mc:Choice xmlns:p14="http://schemas.microsoft.com/office/powerpoint/2010/main" Requires="p14">
              <p:contentPart p14:bwMode="auto" r:id="rId480">
                <p14:nvContentPartPr>
                  <p14:cNvPr id="771" name="Ink 770">
                    <a:extLst>
                      <a:ext uri="{FF2B5EF4-FFF2-40B4-BE49-F238E27FC236}">
                        <a16:creationId xmlns:a16="http://schemas.microsoft.com/office/drawing/2014/main" id="{E2AF2F04-B9E8-4186-91B9-E7BC5C120944}"/>
                      </a:ext>
                    </a:extLst>
                  </p14:cNvPr>
                  <p14:cNvContentPartPr/>
                  <p14:nvPr/>
                </p14:nvContentPartPr>
                <p14:xfrm>
                  <a:off x="5376930" y="1420478"/>
                  <a:ext cx="52560" cy="120240"/>
                </p14:xfrm>
              </p:contentPart>
            </mc:Choice>
            <mc:Fallback>
              <p:pic>
                <p:nvPicPr>
                  <p:cNvPr id="771" name="Ink 770">
                    <a:extLst>
                      <a:ext uri="{FF2B5EF4-FFF2-40B4-BE49-F238E27FC236}">
                        <a16:creationId xmlns:a16="http://schemas.microsoft.com/office/drawing/2014/main" id="{E2AF2F04-B9E8-4186-91B9-E7BC5C120944}"/>
                      </a:ext>
                    </a:extLst>
                  </p:cNvPr>
                  <p:cNvPicPr/>
                  <p:nvPr/>
                </p:nvPicPr>
                <p:blipFill>
                  <a:blip r:embed="rId481"/>
                  <a:stretch>
                    <a:fillRect/>
                  </a:stretch>
                </p:blipFill>
                <p:spPr>
                  <a:xfrm>
                    <a:off x="5364683" y="1407687"/>
                    <a:ext cx="77564" cy="145311"/>
                  </a:xfrm>
                  <a:prstGeom prst="rect">
                    <a:avLst/>
                  </a:prstGeom>
                </p:spPr>
              </p:pic>
            </mc:Fallback>
          </mc:AlternateContent>
          <mc:AlternateContent xmlns:mc="http://schemas.openxmlformats.org/markup-compatibility/2006">
            <mc:Choice xmlns:p14="http://schemas.microsoft.com/office/powerpoint/2010/main" Requires="p14">
              <p:contentPart p14:bwMode="auto" r:id="rId482">
                <p14:nvContentPartPr>
                  <p14:cNvPr id="772" name="Ink 771">
                    <a:extLst>
                      <a:ext uri="{FF2B5EF4-FFF2-40B4-BE49-F238E27FC236}">
                        <a16:creationId xmlns:a16="http://schemas.microsoft.com/office/drawing/2014/main" id="{08339B87-B6E8-4040-B83B-E53149C07D39}"/>
                      </a:ext>
                    </a:extLst>
                  </p14:cNvPr>
                  <p14:cNvContentPartPr/>
                  <p14:nvPr/>
                </p14:nvContentPartPr>
                <p14:xfrm>
                  <a:off x="5463330" y="1514078"/>
                  <a:ext cx="61920" cy="63000"/>
                </p14:xfrm>
              </p:contentPart>
            </mc:Choice>
            <mc:Fallback>
              <p:pic>
                <p:nvPicPr>
                  <p:cNvPr id="772" name="Ink 771">
                    <a:extLst>
                      <a:ext uri="{FF2B5EF4-FFF2-40B4-BE49-F238E27FC236}">
                        <a16:creationId xmlns:a16="http://schemas.microsoft.com/office/drawing/2014/main" id="{08339B87-B6E8-4040-B83B-E53149C07D39}"/>
                      </a:ext>
                    </a:extLst>
                  </p:cNvPr>
                  <p:cNvPicPr/>
                  <p:nvPr/>
                </p:nvPicPr>
                <p:blipFill>
                  <a:blip r:embed="rId483"/>
                  <a:stretch>
                    <a:fillRect/>
                  </a:stretch>
                </p:blipFill>
                <p:spPr>
                  <a:xfrm>
                    <a:off x="5450537" y="1501273"/>
                    <a:ext cx="86995" cy="88098"/>
                  </a:xfrm>
                  <a:prstGeom prst="rect">
                    <a:avLst/>
                  </a:prstGeom>
                </p:spPr>
              </p:pic>
            </mc:Fallback>
          </mc:AlternateContent>
          <mc:AlternateContent xmlns:mc="http://schemas.openxmlformats.org/markup-compatibility/2006">
            <mc:Choice xmlns:p14="http://schemas.microsoft.com/office/powerpoint/2010/main" Requires="p14">
              <p:contentPart p14:bwMode="auto" r:id="rId484">
                <p14:nvContentPartPr>
                  <p14:cNvPr id="773" name="Ink 772">
                    <a:extLst>
                      <a:ext uri="{FF2B5EF4-FFF2-40B4-BE49-F238E27FC236}">
                        <a16:creationId xmlns:a16="http://schemas.microsoft.com/office/drawing/2014/main" id="{A870F638-A81C-42B6-BA30-5C1C2B839592}"/>
                      </a:ext>
                    </a:extLst>
                  </p14:cNvPr>
                  <p14:cNvContentPartPr/>
                  <p14:nvPr/>
                </p14:nvContentPartPr>
                <p14:xfrm>
                  <a:off x="5529210" y="1426238"/>
                  <a:ext cx="168840" cy="133560"/>
                </p14:xfrm>
              </p:contentPart>
            </mc:Choice>
            <mc:Fallback>
              <p:pic>
                <p:nvPicPr>
                  <p:cNvPr id="773" name="Ink 772">
                    <a:extLst>
                      <a:ext uri="{FF2B5EF4-FFF2-40B4-BE49-F238E27FC236}">
                        <a16:creationId xmlns:a16="http://schemas.microsoft.com/office/drawing/2014/main" id="{A870F638-A81C-42B6-BA30-5C1C2B839592}"/>
                      </a:ext>
                    </a:extLst>
                  </p:cNvPr>
                  <p:cNvPicPr/>
                  <p:nvPr/>
                </p:nvPicPr>
                <p:blipFill>
                  <a:blip r:embed="rId485"/>
                  <a:stretch>
                    <a:fillRect/>
                  </a:stretch>
                </p:blipFill>
                <p:spPr>
                  <a:xfrm>
                    <a:off x="5516419" y="1413445"/>
                    <a:ext cx="193910" cy="158634"/>
                  </a:xfrm>
                  <a:prstGeom prst="rect">
                    <a:avLst/>
                  </a:prstGeom>
                </p:spPr>
              </p:pic>
            </mc:Fallback>
          </mc:AlternateContent>
          <mc:AlternateContent xmlns:mc="http://schemas.openxmlformats.org/markup-compatibility/2006">
            <mc:Choice xmlns:p14="http://schemas.microsoft.com/office/powerpoint/2010/main" Requires="p14">
              <p:contentPart p14:bwMode="auto" r:id="rId486">
                <p14:nvContentPartPr>
                  <p14:cNvPr id="774" name="Ink 773">
                    <a:extLst>
                      <a:ext uri="{FF2B5EF4-FFF2-40B4-BE49-F238E27FC236}">
                        <a16:creationId xmlns:a16="http://schemas.microsoft.com/office/drawing/2014/main" id="{90E74728-D409-4D58-97A3-167CB60DF688}"/>
                      </a:ext>
                    </a:extLst>
                  </p14:cNvPr>
                  <p14:cNvContentPartPr/>
                  <p14:nvPr/>
                </p14:nvContentPartPr>
                <p14:xfrm>
                  <a:off x="5767530" y="1542158"/>
                  <a:ext cx="83520" cy="17640"/>
                </p14:xfrm>
              </p:contentPart>
            </mc:Choice>
            <mc:Fallback>
              <p:pic>
                <p:nvPicPr>
                  <p:cNvPr id="774" name="Ink 773">
                    <a:extLst>
                      <a:ext uri="{FF2B5EF4-FFF2-40B4-BE49-F238E27FC236}">
                        <a16:creationId xmlns:a16="http://schemas.microsoft.com/office/drawing/2014/main" id="{90E74728-D409-4D58-97A3-167CB60DF688}"/>
                      </a:ext>
                    </a:extLst>
                  </p:cNvPr>
                  <p:cNvPicPr/>
                  <p:nvPr/>
                </p:nvPicPr>
                <p:blipFill>
                  <a:blip r:embed="rId487"/>
                  <a:stretch>
                    <a:fillRect/>
                  </a:stretch>
                </p:blipFill>
                <p:spPr>
                  <a:xfrm>
                    <a:off x="5755233" y="1529558"/>
                    <a:ext cx="108627" cy="42336"/>
                  </a:xfrm>
                  <a:prstGeom prst="rect">
                    <a:avLst/>
                  </a:prstGeom>
                </p:spPr>
              </p:pic>
            </mc:Fallback>
          </mc:AlternateContent>
        </p:grpSp>
        <p:grpSp>
          <p:nvGrpSpPr>
            <p:cNvPr id="780" name="Group 779">
              <a:extLst>
                <a:ext uri="{FF2B5EF4-FFF2-40B4-BE49-F238E27FC236}">
                  <a16:creationId xmlns:a16="http://schemas.microsoft.com/office/drawing/2014/main" id="{8E94DAFF-36CC-43FD-8CD1-1319054233AD}"/>
                </a:ext>
              </a:extLst>
            </p:cNvPr>
            <p:cNvGrpSpPr/>
            <p:nvPr/>
          </p:nvGrpSpPr>
          <p:grpSpPr>
            <a:xfrm>
              <a:off x="6020610" y="1440638"/>
              <a:ext cx="463680" cy="184680"/>
              <a:chOff x="6020610" y="1440638"/>
              <a:chExt cx="463680" cy="184680"/>
            </a:xfrm>
          </p:grpSpPr>
          <mc:AlternateContent xmlns:mc="http://schemas.openxmlformats.org/markup-compatibility/2006">
            <mc:Choice xmlns:p14="http://schemas.microsoft.com/office/powerpoint/2010/main" Requires="p14">
              <p:contentPart p14:bwMode="auto" r:id="rId488">
                <p14:nvContentPartPr>
                  <p14:cNvPr id="775" name="Ink 774">
                    <a:extLst>
                      <a:ext uri="{FF2B5EF4-FFF2-40B4-BE49-F238E27FC236}">
                        <a16:creationId xmlns:a16="http://schemas.microsoft.com/office/drawing/2014/main" id="{51F1554A-77A4-4918-BCB9-A735FEC7860A}"/>
                      </a:ext>
                    </a:extLst>
                  </p14:cNvPr>
                  <p14:cNvContentPartPr/>
                  <p14:nvPr/>
                </p14:nvContentPartPr>
                <p14:xfrm>
                  <a:off x="6020610" y="1440638"/>
                  <a:ext cx="24120" cy="111600"/>
                </p14:xfrm>
              </p:contentPart>
            </mc:Choice>
            <mc:Fallback>
              <p:pic>
                <p:nvPicPr>
                  <p:cNvPr id="775" name="Ink 774">
                    <a:extLst>
                      <a:ext uri="{FF2B5EF4-FFF2-40B4-BE49-F238E27FC236}">
                        <a16:creationId xmlns:a16="http://schemas.microsoft.com/office/drawing/2014/main" id="{51F1554A-77A4-4918-BCB9-A735FEC7860A}"/>
                      </a:ext>
                    </a:extLst>
                  </p:cNvPr>
                  <p:cNvPicPr/>
                  <p:nvPr/>
                </p:nvPicPr>
                <p:blipFill>
                  <a:blip r:embed="rId489"/>
                  <a:stretch>
                    <a:fillRect/>
                  </a:stretch>
                </p:blipFill>
                <p:spPr>
                  <a:xfrm>
                    <a:off x="6008550" y="1427840"/>
                    <a:ext cx="48743" cy="136684"/>
                  </a:xfrm>
                  <a:prstGeom prst="rect">
                    <a:avLst/>
                  </a:prstGeom>
                </p:spPr>
              </p:pic>
            </mc:Fallback>
          </mc:AlternateContent>
          <mc:AlternateContent xmlns:mc="http://schemas.openxmlformats.org/markup-compatibility/2006">
            <mc:Choice xmlns:p14="http://schemas.microsoft.com/office/powerpoint/2010/main" Requires="p14">
              <p:contentPart p14:bwMode="auto" r:id="rId490">
                <p14:nvContentPartPr>
                  <p14:cNvPr id="776" name="Ink 775">
                    <a:extLst>
                      <a:ext uri="{FF2B5EF4-FFF2-40B4-BE49-F238E27FC236}">
                        <a16:creationId xmlns:a16="http://schemas.microsoft.com/office/drawing/2014/main" id="{38FCCB13-069B-47B1-A270-5DF687D14780}"/>
                      </a:ext>
                    </a:extLst>
                  </p14:cNvPr>
                  <p14:cNvContentPartPr/>
                  <p14:nvPr/>
                </p14:nvContentPartPr>
                <p14:xfrm>
                  <a:off x="6090810" y="1445318"/>
                  <a:ext cx="79920" cy="100800"/>
                </p14:xfrm>
              </p:contentPart>
            </mc:Choice>
            <mc:Fallback>
              <p:pic>
                <p:nvPicPr>
                  <p:cNvPr id="776" name="Ink 775">
                    <a:extLst>
                      <a:ext uri="{FF2B5EF4-FFF2-40B4-BE49-F238E27FC236}">
                        <a16:creationId xmlns:a16="http://schemas.microsoft.com/office/drawing/2014/main" id="{38FCCB13-069B-47B1-A270-5DF687D14780}"/>
                      </a:ext>
                    </a:extLst>
                  </p:cNvPr>
                  <p:cNvPicPr/>
                  <p:nvPr/>
                </p:nvPicPr>
                <p:blipFill>
                  <a:blip r:embed="rId491"/>
                  <a:stretch>
                    <a:fillRect/>
                  </a:stretch>
                </p:blipFill>
                <p:spPr>
                  <a:xfrm>
                    <a:off x="6078084" y="1432526"/>
                    <a:ext cx="104863" cy="125872"/>
                  </a:xfrm>
                  <a:prstGeom prst="rect">
                    <a:avLst/>
                  </a:prstGeom>
                </p:spPr>
              </p:pic>
            </mc:Fallback>
          </mc:AlternateContent>
          <mc:AlternateContent xmlns:mc="http://schemas.openxmlformats.org/markup-compatibility/2006">
            <mc:Choice xmlns:p14="http://schemas.microsoft.com/office/powerpoint/2010/main" Requires="p14">
              <p:contentPart p14:bwMode="auto" r:id="rId492">
                <p14:nvContentPartPr>
                  <p14:cNvPr id="777" name="Ink 776">
                    <a:extLst>
                      <a:ext uri="{FF2B5EF4-FFF2-40B4-BE49-F238E27FC236}">
                        <a16:creationId xmlns:a16="http://schemas.microsoft.com/office/drawing/2014/main" id="{68E40F78-E9DC-4624-B830-913B8E1460CE}"/>
                      </a:ext>
                    </a:extLst>
                  </p14:cNvPr>
                  <p14:cNvContentPartPr/>
                  <p14:nvPr/>
                </p14:nvContentPartPr>
                <p14:xfrm>
                  <a:off x="6215370" y="1526318"/>
                  <a:ext cx="63720" cy="37080"/>
                </p14:xfrm>
              </p:contentPart>
            </mc:Choice>
            <mc:Fallback>
              <p:pic>
                <p:nvPicPr>
                  <p:cNvPr id="777" name="Ink 776">
                    <a:extLst>
                      <a:ext uri="{FF2B5EF4-FFF2-40B4-BE49-F238E27FC236}">
                        <a16:creationId xmlns:a16="http://schemas.microsoft.com/office/drawing/2014/main" id="{68E40F78-E9DC-4624-B830-913B8E1460CE}"/>
                      </a:ext>
                    </a:extLst>
                  </p:cNvPr>
                  <p:cNvPicPr/>
                  <p:nvPr/>
                </p:nvPicPr>
                <p:blipFill>
                  <a:blip r:embed="rId493"/>
                  <a:stretch>
                    <a:fillRect/>
                  </a:stretch>
                </p:blipFill>
                <p:spPr>
                  <a:xfrm>
                    <a:off x="6202626" y="1513619"/>
                    <a:ext cx="88698" cy="61969"/>
                  </a:xfrm>
                  <a:prstGeom prst="rect">
                    <a:avLst/>
                  </a:prstGeom>
                </p:spPr>
              </p:pic>
            </mc:Fallback>
          </mc:AlternateContent>
          <mc:AlternateContent xmlns:mc="http://schemas.openxmlformats.org/markup-compatibility/2006">
            <mc:Choice xmlns:p14="http://schemas.microsoft.com/office/powerpoint/2010/main" Requires="p14">
              <p:contentPart p14:bwMode="auto" r:id="rId494">
                <p14:nvContentPartPr>
                  <p14:cNvPr id="778" name="Ink 777">
                    <a:extLst>
                      <a:ext uri="{FF2B5EF4-FFF2-40B4-BE49-F238E27FC236}">
                        <a16:creationId xmlns:a16="http://schemas.microsoft.com/office/drawing/2014/main" id="{28A20152-F1E9-4EED-BCFB-2868167A7CCF}"/>
                      </a:ext>
                    </a:extLst>
                  </p14:cNvPr>
                  <p14:cNvContentPartPr/>
                  <p14:nvPr/>
                </p14:nvContentPartPr>
                <p14:xfrm>
                  <a:off x="6300690" y="1445678"/>
                  <a:ext cx="82440" cy="122040"/>
                </p14:xfrm>
              </p:contentPart>
            </mc:Choice>
            <mc:Fallback>
              <p:pic>
                <p:nvPicPr>
                  <p:cNvPr id="778" name="Ink 777">
                    <a:extLst>
                      <a:ext uri="{FF2B5EF4-FFF2-40B4-BE49-F238E27FC236}">
                        <a16:creationId xmlns:a16="http://schemas.microsoft.com/office/drawing/2014/main" id="{28A20152-F1E9-4EED-BCFB-2868167A7CCF}"/>
                      </a:ext>
                    </a:extLst>
                  </p:cNvPr>
                  <p:cNvPicPr/>
                  <p:nvPr/>
                </p:nvPicPr>
                <p:blipFill>
                  <a:blip r:embed="rId495"/>
                  <a:stretch>
                    <a:fillRect/>
                  </a:stretch>
                </p:blipFill>
                <p:spPr>
                  <a:xfrm>
                    <a:off x="6287889" y="1432859"/>
                    <a:ext cx="107530" cy="147166"/>
                  </a:xfrm>
                  <a:prstGeom prst="rect">
                    <a:avLst/>
                  </a:prstGeom>
                </p:spPr>
              </p:pic>
            </mc:Fallback>
          </mc:AlternateContent>
          <mc:AlternateContent xmlns:mc="http://schemas.openxmlformats.org/markup-compatibility/2006">
            <mc:Choice xmlns:p14="http://schemas.microsoft.com/office/powerpoint/2010/main" Requires="p14">
              <p:contentPart p14:bwMode="auto" r:id="rId496">
                <p14:nvContentPartPr>
                  <p14:cNvPr id="779" name="Ink 778">
                    <a:extLst>
                      <a:ext uri="{FF2B5EF4-FFF2-40B4-BE49-F238E27FC236}">
                        <a16:creationId xmlns:a16="http://schemas.microsoft.com/office/drawing/2014/main" id="{53E6902E-84F4-4DE2-9D51-883E4C46786D}"/>
                      </a:ext>
                    </a:extLst>
                  </p14:cNvPr>
                  <p14:cNvContentPartPr/>
                  <p14:nvPr/>
                </p14:nvContentPartPr>
                <p14:xfrm>
                  <a:off x="6449730" y="1557638"/>
                  <a:ext cx="34560" cy="67680"/>
                </p14:xfrm>
              </p:contentPart>
            </mc:Choice>
            <mc:Fallback>
              <p:pic>
                <p:nvPicPr>
                  <p:cNvPr id="779" name="Ink 778">
                    <a:extLst>
                      <a:ext uri="{FF2B5EF4-FFF2-40B4-BE49-F238E27FC236}">
                        <a16:creationId xmlns:a16="http://schemas.microsoft.com/office/drawing/2014/main" id="{53E6902E-84F4-4DE2-9D51-883E4C46786D}"/>
                      </a:ext>
                    </a:extLst>
                  </p:cNvPr>
                  <p:cNvPicPr/>
                  <p:nvPr/>
                </p:nvPicPr>
                <p:blipFill>
                  <a:blip r:embed="rId497"/>
                  <a:stretch>
                    <a:fillRect/>
                  </a:stretch>
                </p:blipFill>
                <p:spPr>
                  <a:xfrm>
                    <a:off x="6437024" y="1544820"/>
                    <a:ext cx="59464" cy="92804"/>
                  </a:xfrm>
                  <a:prstGeom prst="rect">
                    <a:avLst/>
                  </a:prstGeom>
                </p:spPr>
              </p:pic>
            </mc:Fallback>
          </mc:AlternateContent>
        </p:grpSp>
        <p:grpSp>
          <p:nvGrpSpPr>
            <p:cNvPr id="804" name="Group 803">
              <a:extLst>
                <a:ext uri="{FF2B5EF4-FFF2-40B4-BE49-F238E27FC236}">
                  <a16:creationId xmlns:a16="http://schemas.microsoft.com/office/drawing/2014/main" id="{E3F58DF0-B836-4814-A431-2C70EC5DDB7C}"/>
                </a:ext>
              </a:extLst>
            </p:cNvPr>
            <p:cNvGrpSpPr/>
            <p:nvPr/>
          </p:nvGrpSpPr>
          <p:grpSpPr>
            <a:xfrm>
              <a:off x="4947090" y="1704158"/>
              <a:ext cx="1035360" cy="205560"/>
              <a:chOff x="4947090" y="1704158"/>
              <a:chExt cx="1035360" cy="205560"/>
            </a:xfrm>
          </p:grpSpPr>
          <mc:AlternateContent xmlns:mc="http://schemas.openxmlformats.org/markup-compatibility/2006">
            <mc:Choice xmlns:p14="http://schemas.microsoft.com/office/powerpoint/2010/main" Requires="p14">
              <p:contentPart p14:bwMode="auto" r:id="rId498">
                <p14:nvContentPartPr>
                  <p14:cNvPr id="785" name="Ink 784">
                    <a:extLst>
                      <a:ext uri="{FF2B5EF4-FFF2-40B4-BE49-F238E27FC236}">
                        <a16:creationId xmlns:a16="http://schemas.microsoft.com/office/drawing/2014/main" id="{D91B3681-B9F2-4AF9-9018-37C5F4FDF681}"/>
                      </a:ext>
                    </a:extLst>
                  </p14:cNvPr>
                  <p14:cNvContentPartPr/>
                  <p14:nvPr/>
                </p14:nvContentPartPr>
                <p14:xfrm>
                  <a:off x="4947090" y="1704158"/>
                  <a:ext cx="15480" cy="120960"/>
                </p14:xfrm>
              </p:contentPart>
            </mc:Choice>
            <mc:Fallback>
              <p:pic>
                <p:nvPicPr>
                  <p:cNvPr id="785" name="Ink 784">
                    <a:extLst>
                      <a:ext uri="{FF2B5EF4-FFF2-40B4-BE49-F238E27FC236}">
                        <a16:creationId xmlns:a16="http://schemas.microsoft.com/office/drawing/2014/main" id="{D91B3681-B9F2-4AF9-9018-37C5F4FDF681}"/>
                      </a:ext>
                    </a:extLst>
                  </p:cNvPr>
                  <p:cNvPicPr/>
                  <p:nvPr/>
                </p:nvPicPr>
                <p:blipFill>
                  <a:blip r:embed="rId499"/>
                  <a:stretch>
                    <a:fillRect/>
                  </a:stretch>
                </p:blipFill>
                <p:spPr>
                  <a:xfrm>
                    <a:off x="4934190" y="1691857"/>
                    <a:ext cx="40764" cy="146075"/>
                  </a:xfrm>
                  <a:prstGeom prst="rect">
                    <a:avLst/>
                  </a:prstGeom>
                </p:spPr>
              </p:pic>
            </mc:Fallback>
          </mc:AlternateContent>
          <mc:AlternateContent xmlns:mc="http://schemas.openxmlformats.org/markup-compatibility/2006">
            <mc:Choice xmlns:p14="http://schemas.microsoft.com/office/powerpoint/2010/main" Requires="p14">
              <p:contentPart p14:bwMode="auto" r:id="rId500">
                <p14:nvContentPartPr>
                  <p14:cNvPr id="786" name="Ink 785">
                    <a:extLst>
                      <a:ext uri="{FF2B5EF4-FFF2-40B4-BE49-F238E27FC236}">
                        <a16:creationId xmlns:a16="http://schemas.microsoft.com/office/drawing/2014/main" id="{C9048A53-58E9-4ADF-A215-9054742513C8}"/>
                      </a:ext>
                    </a:extLst>
                  </p14:cNvPr>
                  <p14:cNvContentPartPr/>
                  <p14:nvPr/>
                </p14:nvContentPartPr>
                <p14:xfrm>
                  <a:off x="5011170" y="1761038"/>
                  <a:ext cx="55800" cy="132840"/>
                </p14:xfrm>
              </p:contentPart>
            </mc:Choice>
            <mc:Fallback>
              <p:pic>
                <p:nvPicPr>
                  <p:cNvPr id="786" name="Ink 785">
                    <a:extLst>
                      <a:ext uri="{FF2B5EF4-FFF2-40B4-BE49-F238E27FC236}">
                        <a16:creationId xmlns:a16="http://schemas.microsoft.com/office/drawing/2014/main" id="{C9048A53-58E9-4ADF-A215-9054742513C8}"/>
                      </a:ext>
                    </a:extLst>
                  </p:cNvPr>
                  <p:cNvPicPr/>
                  <p:nvPr/>
                </p:nvPicPr>
                <p:blipFill>
                  <a:blip r:embed="rId501"/>
                  <a:stretch>
                    <a:fillRect/>
                  </a:stretch>
                </p:blipFill>
                <p:spPr>
                  <a:xfrm>
                    <a:off x="4998884" y="1748265"/>
                    <a:ext cx="80884" cy="157875"/>
                  </a:xfrm>
                  <a:prstGeom prst="rect">
                    <a:avLst/>
                  </a:prstGeom>
                </p:spPr>
              </p:pic>
            </mc:Fallback>
          </mc:AlternateContent>
          <mc:AlternateContent xmlns:mc="http://schemas.openxmlformats.org/markup-compatibility/2006">
            <mc:Choice xmlns:p14="http://schemas.microsoft.com/office/powerpoint/2010/main" Requires="p14">
              <p:contentPart p14:bwMode="auto" r:id="rId502">
                <p14:nvContentPartPr>
                  <p14:cNvPr id="787" name="Ink 786">
                    <a:extLst>
                      <a:ext uri="{FF2B5EF4-FFF2-40B4-BE49-F238E27FC236}">
                        <a16:creationId xmlns:a16="http://schemas.microsoft.com/office/drawing/2014/main" id="{56EE7FD5-A6F6-4CFE-A278-8D93D6EC7E1E}"/>
                      </a:ext>
                    </a:extLst>
                  </p14:cNvPr>
                  <p14:cNvContentPartPr/>
                  <p14:nvPr/>
                </p14:nvContentPartPr>
                <p14:xfrm>
                  <a:off x="5119890" y="1797038"/>
                  <a:ext cx="7560" cy="45000"/>
                </p14:xfrm>
              </p:contentPart>
            </mc:Choice>
            <mc:Fallback>
              <p:pic>
                <p:nvPicPr>
                  <p:cNvPr id="787" name="Ink 786">
                    <a:extLst>
                      <a:ext uri="{FF2B5EF4-FFF2-40B4-BE49-F238E27FC236}">
                        <a16:creationId xmlns:a16="http://schemas.microsoft.com/office/drawing/2014/main" id="{56EE7FD5-A6F6-4CFE-A278-8D93D6EC7E1E}"/>
                      </a:ext>
                    </a:extLst>
                  </p:cNvPr>
                  <p:cNvPicPr/>
                  <p:nvPr/>
                </p:nvPicPr>
                <p:blipFill>
                  <a:blip r:embed="rId503"/>
                  <a:stretch>
                    <a:fillRect/>
                  </a:stretch>
                </p:blipFill>
                <p:spPr>
                  <a:xfrm>
                    <a:off x="5107290" y="1784254"/>
                    <a:ext cx="32256" cy="70057"/>
                  </a:xfrm>
                  <a:prstGeom prst="rect">
                    <a:avLst/>
                  </a:prstGeom>
                </p:spPr>
              </p:pic>
            </mc:Fallback>
          </mc:AlternateContent>
          <mc:AlternateContent xmlns:mc="http://schemas.openxmlformats.org/markup-compatibility/2006">
            <mc:Choice xmlns:p14="http://schemas.microsoft.com/office/powerpoint/2010/main" Requires="p14">
              <p:contentPart p14:bwMode="auto" r:id="rId504">
                <p14:nvContentPartPr>
                  <p14:cNvPr id="788" name="Ink 787">
                    <a:extLst>
                      <a:ext uri="{FF2B5EF4-FFF2-40B4-BE49-F238E27FC236}">
                        <a16:creationId xmlns:a16="http://schemas.microsoft.com/office/drawing/2014/main" id="{D5061BBF-649D-466F-BB69-AC05C020B5BE}"/>
                      </a:ext>
                    </a:extLst>
                  </p14:cNvPr>
                  <p14:cNvContentPartPr/>
                  <p14:nvPr/>
                </p14:nvContentPartPr>
                <p14:xfrm>
                  <a:off x="5128170" y="1729718"/>
                  <a:ext cx="90000" cy="103680"/>
                </p14:xfrm>
              </p:contentPart>
            </mc:Choice>
            <mc:Fallback>
              <p:pic>
                <p:nvPicPr>
                  <p:cNvPr id="788" name="Ink 787">
                    <a:extLst>
                      <a:ext uri="{FF2B5EF4-FFF2-40B4-BE49-F238E27FC236}">
                        <a16:creationId xmlns:a16="http://schemas.microsoft.com/office/drawing/2014/main" id="{D5061BBF-649D-466F-BB69-AC05C020B5BE}"/>
                      </a:ext>
                    </a:extLst>
                  </p:cNvPr>
                  <p:cNvPicPr/>
                  <p:nvPr/>
                </p:nvPicPr>
                <p:blipFill>
                  <a:blip r:embed="rId505"/>
                  <a:stretch>
                    <a:fillRect/>
                  </a:stretch>
                </p:blipFill>
                <p:spPr>
                  <a:xfrm>
                    <a:off x="5115386" y="1717400"/>
                    <a:ext cx="115057" cy="128830"/>
                  </a:xfrm>
                  <a:prstGeom prst="rect">
                    <a:avLst/>
                  </a:prstGeom>
                </p:spPr>
              </p:pic>
            </mc:Fallback>
          </mc:AlternateContent>
          <mc:AlternateContent xmlns:mc="http://schemas.openxmlformats.org/markup-compatibility/2006">
            <mc:Choice xmlns:p14="http://schemas.microsoft.com/office/powerpoint/2010/main" Requires="p14">
              <p:contentPart p14:bwMode="auto" r:id="rId506">
                <p14:nvContentPartPr>
                  <p14:cNvPr id="789" name="Ink 788">
                    <a:extLst>
                      <a:ext uri="{FF2B5EF4-FFF2-40B4-BE49-F238E27FC236}">
                        <a16:creationId xmlns:a16="http://schemas.microsoft.com/office/drawing/2014/main" id="{02D4B950-D141-4B46-8873-19DD7F984AB5}"/>
                      </a:ext>
                    </a:extLst>
                  </p14:cNvPr>
                  <p14:cNvContentPartPr/>
                  <p14:nvPr/>
                </p14:nvContentPartPr>
                <p14:xfrm>
                  <a:off x="5255250" y="1827998"/>
                  <a:ext cx="28080" cy="53640"/>
                </p14:xfrm>
              </p:contentPart>
            </mc:Choice>
            <mc:Fallback>
              <p:pic>
                <p:nvPicPr>
                  <p:cNvPr id="789" name="Ink 788">
                    <a:extLst>
                      <a:ext uri="{FF2B5EF4-FFF2-40B4-BE49-F238E27FC236}">
                        <a16:creationId xmlns:a16="http://schemas.microsoft.com/office/drawing/2014/main" id="{02D4B950-D141-4B46-8873-19DD7F984AB5}"/>
                      </a:ext>
                    </a:extLst>
                  </p:cNvPr>
                  <p:cNvPicPr/>
                  <p:nvPr/>
                </p:nvPicPr>
                <p:blipFill>
                  <a:blip r:embed="rId507"/>
                  <a:stretch>
                    <a:fillRect/>
                  </a:stretch>
                </p:blipFill>
                <p:spPr>
                  <a:xfrm>
                    <a:off x="5242486" y="1815737"/>
                    <a:ext cx="53097" cy="78672"/>
                  </a:xfrm>
                  <a:prstGeom prst="rect">
                    <a:avLst/>
                  </a:prstGeom>
                </p:spPr>
              </p:pic>
            </mc:Fallback>
          </mc:AlternateContent>
          <mc:AlternateContent xmlns:mc="http://schemas.openxmlformats.org/markup-compatibility/2006">
            <mc:Choice xmlns:p14="http://schemas.microsoft.com/office/powerpoint/2010/main" Requires="p14">
              <p:contentPart p14:bwMode="auto" r:id="rId508">
                <p14:nvContentPartPr>
                  <p14:cNvPr id="790" name="Ink 789">
                    <a:extLst>
                      <a:ext uri="{FF2B5EF4-FFF2-40B4-BE49-F238E27FC236}">
                        <a16:creationId xmlns:a16="http://schemas.microsoft.com/office/drawing/2014/main" id="{31E11716-6169-4603-A61A-7A7A072DF97D}"/>
                      </a:ext>
                    </a:extLst>
                  </p14:cNvPr>
                  <p14:cNvContentPartPr/>
                  <p14:nvPr/>
                </p14:nvContentPartPr>
                <p14:xfrm>
                  <a:off x="5375850" y="1716038"/>
                  <a:ext cx="14400" cy="119160"/>
                </p14:xfrm>
              </p:contentPart>
            </mc:Choice>
            <mc:Fallback>
              <p:pic>
                <p:nvPicPr>
                  <p:cNvPr id="790" name="Ink 789">
                    <a:extLst>
                      <a:ext uri="{FF2B5EF4-FFF2-40B4-BE49-F238E27FC236}">
                        <a16:creationId xmlns:a16="http://schemas.microsoft.com/office/drawing/2014/main" id="{31E11716-6169-4603-A61A-7A7A072DF97D}"/>
                      </a:ext>
                    </a:extLst>
                  </p:cNvPr>
                  <p:cNvPicPr/>
                  <p:nvPr/>
                </p:nvPicPr>
                <p:blipFill>
                  <a:blip r:embed="rId509"/>
                  <a:stretch>
                    <a:fillRect/>
                  </a:stretch>
                </p:blipFill>
                <p:spPr>
                  <a:xfrm>
                    <a:off x="5363436" y="1703253"/>
                    <a:ext cx="38731" cy="144219"/>
                  </a:xfrm>
                  <a:prstGeom prst="rect">
                    <a:avLst/>
                  </a:prstGeom>
                </p:spPr>
              </p:pic>
            </mc:Fallback>
          </mc:AlternateContent>
          <mc:AlternateContent xmlns:mc="http://schemas.openxmlformats.org/markup-compatibility/2006">
            <mc:Choice xmlns:p14="http://schemas.microsoft.com/office/powerpoint/2010/main" Requires="p14">
              <p:contentPart p14:bwMode="auto" r:id="rId510">
                <p14:nvContentPartPr>
                  <p14:cNvPr id="791" name="Ink 790">
                    <a:extLst>
                      <a:ext uri="{FF2B5EF4-FFF2-40B4-BE49-F238E27FC236}">
                        <a16:creationId xmlns:a16="http://schemas.microsoft.com/office/drawing/2014/main" id="{F8D55B89-5F4E-44F9-A026-D6E4064FAB71}"/>
                      </a:ext>
                    </a:extLst>
                  </p14:cNvPr>
                  <p14:cNvContentPartPr/>
                  <p14:nvPr/>
                </p14:nvContentPartPr>
                <p14:xfrm>
                  <a:off x="5451450" y="1762478"/>
                  <a:ext cx="61560" cy="125280"/>
                </p14:xfrm>
              </p:contentPart>
            </mc:Choice>
            <mc:Fallback>
              <p:pic>
                <p:nvPicPr>
                  <p:cNvPr id="791" name="Ink 790">
                    <a:extLst>
                      <a:ext uri="{FF2B5EF4-FFF2-40B4-BE49-F238E27FC236}">
                        <a16:creationId xmlns:a16="http://schemas.microsoft.com/office/drawing/2014/main" id="{F8D55B89-5F4E-44F9-A026-D6E4064FAB71}"/>
                      </a:ext>
                    </a:extLst>
                  </p:cNvPr>
                  <p:cNvPicPr/>
                  <p:nvPr/>
                </p:nvPicPr>
                <p:blipFill>
                  <a:blip r:embed="rId511"/>
                  <a:stretch>
                    <a:fillRect/>
                  </a:stretch>
                </p:blipFill>
                <p:spPr>
                  <a:xfrm>
                    <a:off x="5438731" y="1749694"/>
                    <a:ext cx="86489" cy="150336"/>
                  </a:xfrm>
                  <a:prstGeom prst="rect">
                    <a:avLst/>
                  </a:prstGeom>
                </p:spPr>
              </p:pic>
            </mc:Fallback>
          </mc:AlternateContent>
          <mc:AlternateContent xmlns:mc="http://schemas.openxmlformats.org/markup-compatibility/2006">
            <mc:Choice xmlns:p14="http://schemas.microsoft.com/office/powerpoint/2010/main" Requires="p14">
              <p:contentPart p14:bwMode="auto" r:id="rId512">
                <p14:nvContentPartPr>
                  <p14:cNvPr id="792" name="Ink 791">
                    <a:extLst>
                      <a:ext uri="{FF2B5EF4-FFF2-40B4-BE49-F238E27FC236}">
                        <a16:creationId xmlns:a16="http://schemas.microsoft.com/office/drawing/2014/main" id="{995E166A-B1DA-42A4-94D9-F6B0EEB0D8EB}"/>
                      </a:ext>
                    </a:extLst>
                  </p14:cNvPr>
                  <p14:cNvContentPartPr/>
                  <p14:nvPr/>
                </p14:nvContentPartPr>
                <p14:xfrm>
                  <a:off x="5543610" y="1818638"/>
                  <a:ext cx="66600" cy="69840"/>
                </p14:xfrm>
              </p:contentPart>
            </mc:Choice>
            <mc:Fallback>
              <p:pic>
                <p:nvPicPr>
                  <p:cNvPr id="792" name="Ink 791">
                    <a:extLst>
                      <a:ext uri="{FF2B5EF4-FFF2-40B4-BE49-F238E27FC236}">
                        <a16:creationId xmlns:a16="http://schemas.microsoft.com/office/drawing/2014/main" id="{995E166A-B1DA-42A4-94D9-F6B0EEB0D8EB}"/>
                      </a:ext>
                    </a:extLst>
                  </p:cNvPr>
                  <p:cNvPicPr/>
                  <p:nvPr/>
                </p:nvPicPr>
                <p:blipFill>
                  <a:blip r:embed="rId513"/>
                  <a:stretch>
                    <a:fillRect/>
                  </a:stretch>
                </p:blipFill>
                <p:spPr>
                  <a:xfrm>
                    <a:off x="5531408" y="1806403"/>
                    <a:ext cx="91511" cy="94819"/>
                  </a:xfrm>
                  <a:prstGeom prst="rect">
                    <a:avLst/>
                  </a:prstGeom>
                </p:spPr>
              </p:pic>
            </mc:Fallback>
          </mc:AlternateContent>
          <mc:AlternateContent xmlns:mc="http://schemas.openxmlformats.org/markup-compatibility/2006">
            <mc:Choice xmlns:p14="http://schemas.microsoft.com/office/powerpoint/2010/main" Requires="p14">
              <p:contentPart p14:bwMode="auto" r:id="rId514">
                <p14:nvContentPartPr>
                  <p14:cNvPr id="793" name="Ink 792">
                    <a:extLst>
                      <a:ext uri="{FF2B5EF4-FFF2-40B4-BE49-F238E27FC236}">
                        <a16:creationId xmlns:a16="http://schemas.microsoft.com/office/drawing/2014/main" id="{36C2320B-DC57-4AEA-9B7A-9D5CF849BBAD}"/>
                      </a:ext>
                    </a:extLst>
                  </p14:cNvPr>
                  <p14:cNvContentPartPr/>
                  <p14:nvPr/>
                </p14:nvContentPartPr>
                <p14:xfrm>
                  <a:off x="5605530" y="1706318"/>
                  <a:ext cx="125280" cy="148320"/>
                </p14:xfrm>
              </p:contentPart>
            </mc:Choice>
            <mc:Fallback>
              <p:pic>
                <p:nvPicPr>
                  <p:cNvPr id="793" name="Ink 792">
                    <a:extLst>
                      <a:ext uri="{FF2B5EF4-FFF2-40B4-BE49-F238E27FC236}">
                        <a16:creationId xmlns:a16="http://schemas.microsoft.com/office/drawing/2014/main" id="{36C2320B-DC57-4AEA-9B7A-9D5CF849BBAD}"/>
                      </a:ext>
                    </a:extLst>
                  </p:cNvPr>
                  <p:cNvPicPr/>
                  <p:nvPr/>
                </p:nvPicPr>
                <p:blipFill>
                  <a:blip r:embed="rId515"/>
                  <a:stretch>
                    <a:fillRect/>
                  </a:stretch>
                </p:blipFill>
                <p:spPr>
                  <a:xfrm>
                    <a:off x="5593258" y="1693532"/>
                    <a:ext cx="150336" cy="173381"/>
                  </a:xfrm>
                  <a:prstGeom prst="rect">
                    <a:avLst/>
                  </a:prstGeom>
                </p:spPr>
              </p:pic>
            </mc:Fallback>
          </mc:AlternateContent>
          <mc:AlternateContent xmlns:mc="http://schemas.openxmlformats.org/markup-compatibility/2006">
            <mc:Choice xmlns:p14="http://schemas.microsoft.com/office/powerpoint/2010/main" Requires="p14">
              <p:contentPart p14:bwMode="auto" r:id="rId516">
                <p14:nvContentPartPr>
                  <p14:cNvPr id="794" name="Ink 793">
                    <a:extLst>
                      <a:ext uri="{FF2B5EF4-FFF2-40B4-BE49-F238E27FC236}">
                        <a16:creationId xmlns:a16="http://schemas.microsoft.com/office/drawing/2014/main" id="{3B9D30C2-3EAE-4936-9EA6-36DCB745E742}"/>
                      </a:ext>
                    </a:extLst>
                  </p14:cNvPr>
                  <p14:cNvContentPartPr/>
                  <p14:nvPr/>
                </p14:nvContentPartPr>
                <p14:xfrm>
                  <a:off x="5431650" y="1884518"/>
                  <a:ext cx="71640" cy="25200"/>
                </p14:xfrm>
              </p:contentPart>
            </mc:Choice>
            <mc:Fallback>
              <p:pic>
                <p:nvPicPr>
                  <p:cNvPr id="794" name="Ink 793">
                    <a:extLst>
                      <a:ext uri="{FF2B5EF4-FFF2-40B4-BE49-F238E27FC236}">
                        <a16:creationId xmlns:a16="http://schemas.microsoft.com/office/drawing/2014/main" id="{3B9D30C2-3EAE-4936-9EA6-36DCB745E742}"/>
                      </a:ext>
                    </a:extLst>
                  </p:cNvPr>
                  <p:cNvPicPr/>
                  <p:nvPr/>
                </p:nvPicPr>
                <p:blipFill>
                  <a:blip r:embed="rId517"/>
                  <a:stretch>
                    <a:fillRect/>
                  </a:stretch>
                </p:blipFill>
                <p:spPr>
                  <a:xfrm>
                    <a:off x="5418857" y="1871918"/>
                    <a:ext cx="96714" cy="49896"/>
                  </a:xfrm>
                  <a:prstGeom prst="rect">
                    <a:avLst/>
                  </a:prstGeom>
                </p:spPr>
              </p:pic>
            </mc:Fallback>
          </mc:AlternateContent>
          <mc:AlternateContent xmlns:mc="http://schemas.openxmlformats.org/markup-compatibility/2006">
            <mc:Choice xmlns:p14="http://schemas.microsoft.com/office/powerpoint/2010/main" Requires="p14">
              <p:contentPart p14:bwMode="auto" r:id="rId518">
                <p14:nvContentPartPr>
                  <p14:cNvPr id="795" name="Ink 794">
                    <a:extLst>
                      <a:ext uri="{FF2B5EF4-FFF2-40B4-BE49-F238E27FC236}">
                        <a16:creationId xmlns:a16="http://schemas.microsoft.com/office/drawing/2014/main" id="{DC772EBA-6E32-4298-A1C8-BC4138D5F08C}"/>
                      </a:ext>
                    </a:extLst>
                  </p14:cNvPr>
                  <p14:cNvContentPartPr/>
                  <p14:nvPr/>
                </p14:nvContentPartPr>
                <p14:xfrm>
                  <a:off x="5761050" y="1839158"/>
                  <a:ext cx="12600" cy="4680"/>
                </p14:xfrm>
              </p:contentPart>
            </mc:Choice>
            <mc:Fallback>
              <p:pic>
                <p:nvPicPr>
                  <p:cNvPr id="795" name="Ink 794">
                    <a:extLst>
                      <a:ext uri="{FF2B5EF4-FFF2-40B4-BE49-F238E27FC236}">
                        <a16:creationId xmlns:a16="http://schemas.microsoft.com/office/drawing/2014/main" id="{DC772EBA-6E32-4298-A1C8-BC4138D5F08C}"/>
                      </a:ext>
                    </a:extLst>
                  </p:cNvPr>
                  <p:cNvPicPr/>
                  <p:nvPr/>
                </p:nvPicPr>
                <p:blipFill>
                  <a:blip r:embed="rId519"/>
                  <a:stretch>
                    <a:fillRect/>
                  </a:stretch>
                </p:blipFill>
                <p:spPr>
                  <a:xfrm>
                    <a:off x="5748450" y="1826158"/>
                    <a:ext cx="37296" cy="30160"/>
                  </a:xfrm>
                  <a:prstGeom prst="rect">
                    <a:avLst/>
                  </a:prstGeom>
                </p:spPr>
              </p:pic>
            </mc:Fallback>
          </mc:AlternateContent>
          <mc:AlternateContent xmlns:mc="http://schemas.openxmlformats.org/markup-compatibility/2006">
            <mc:Choice xmlns:p14="http://schemas.microsoft.com/office/powerpoint/2010/main" Requires="p14">
              <p:contentPart p14:bwMode="auto" r:id="rId520">
                <p14:nvContentPartPr>
                  <p14:cNvPr id="796" name="Ink 795">
                    <a:extLst>
                      <a:ext uri="{FF2B5EF4-FFF2-40B4-BE49-F238E27FC236}">
                        <a16:creationId xmlns:a16="http://schemas.microsoft.com/office/drawing/2014/main" id="{97A57BDC-D95B-45D7-BE33-5AF0A8131FB8}"/>
                      </a:ext>
                    </a:extLst>
                  </p14:cNvPr>
                  <p14:cNvContentPartPr/>
                  <p14:nvPr/>
                </p14:nvContentPartPr>
                <p14:xfrm>
                  <a:off x="5827650" y="1841318"/>
                  <a:ext cx="154800" cy="7200"/>
                </p14:xfrm>
              </p:contentPart>
            </mc:Choice>
            <mc:Fallback>
              <p:pic>
                <p:nvPicPr>
                  <p:cNvPr id="796" name="Ink 795">
                    <a:extLst>
                      <a:ext uri="{FF2B5EF4-FFF2-40B4-BE49-F238E27FC236}">
                        <a16:creationId xmlns:a16="http://schemas.microsoft.com/office/drawing/2014/main" id="{97A57BDC-D95B-45D7-BE33-5AF0A8131FB8}"/>
                      </a:ext>
                    </a:extLst>
                  </p:cNvPr>
                  <p:cNvPicPr/>
                  <p:nvPr/>
                </p:nvPicPr>
                <p:blipFill>
                  <a:blip r:embed="rId521"/>
                  <a:stretch>
                    <a:fillRect/>
                  </a:stretch>
                </p:blipFill>
                <p:spPr>
                  <a:xfrm>
                    <a:off x="5815389" y="1828975"/>
                    <a:ext cx="179834" cy="32400"/>
                  </a:xfrm>
                  <a:prstGeom prst="rect">
                    <a:avLst/>
                  </a:prstGeom>
                </p:spPr>
              </p:pic>
            </mc:Fallback>
          </mc:AlternateContent>
        </p:grpSp>
        <p:grpSp>
          <p:nvGrpSpPr>
            <p:cNvPr id="803" name="Group 802">
              <a:extLst>
                <a:ext uri="{FF2B5EF4-FFF2-40B4-BE49-F238E27FC236}">
                  <a16:creationId xmlns:a16="http://schemas.microsoft.com/office/drawing/2014/main" id="{1B0319D7-C14E-469E-9120-514DD70EE72F}"/>
                </a:ext>
              </a:extLst>
            </p:cNvPr>
            <p:cNvGrpSpPr/>
            <p:nvPr/>
          </p:nvGrpSpPr>
          <p:grpSpPr>
            <a:xfrm>
              <a:off x="6140850" y="1660598"/>
              <a:ext cx="720720" cy="352800"/>
              <a:chOff x="6140850" y="1660598"/>
              <a:chExt cx="720720" cy="352800"/>
            </a:xfrm>
          </p:grpSpPr>
          <mc:AlternateContent xmlns:mc="http://schemas.openxmlformats.org/markup-compatibility/2006">
            <mc:Choice xmlns:p14="http://schemas.microsoft.com/office/powerpoint/2010/main" Requires="p14">
              <p:contentPart p14:bwMode="auto" r:id="rId522">
                <p14:nvContentPartPr>
                  <p14:cNvPr id="797" name="Ink 796">
                    <a:extLst>
                      <a:ext uri="{FF2B5EF4-FFF2-40B4-BE49-F238E27FC236}">
                        <a16:creationId xmlns:a16="http://schemas.microsoft.com/office/drawing/2014/main" id="{04877F76-9D51-45E0-88B1-15EBB18F4BB0}"/>
                      </a:ext>
                    </a:extLst>
                  </p14:cNvPr>
                  <p14:cNvContentPartPr/>
                  <p14:nvPr/>
                </p14:nvContentPartPr>
                <p14:xfrm>
                  <a:off x="6140850" y="1706318"/>
                  <a:ext cx="29880" cy="118080"/>
                </p14:xfrm>
              </p:contentPart>
            </mc:Choice>
            <mc:Fallback>
              <p:pic>
                <p:nvPicPr>
                  <p:cNvPr id="797" name="Ink 796">
                    <a:extLst>
                      <a:ext uri="{FF2B5EF4-FFF2-40B4-BE49-F238E27FC236}">
                        <a16:creationId xmlns:a16="http://schemas.microsoft.com/office/drawing/2014/main" id="{04877F76-9D51-45E0-88B1-15EBB18F4BB0}"/>
                      </a:ext>
                    </a:extLst>
                  </p:cNvPr>
                  <p:cNvPicPr/>
                  <p:nvPr/>
                </p:nvPicPr>
                <p:blipFill>
                  <a:blip r:embed="rId523"/>
                  <a:stretch>
                    <a:fillRect/>
                  </a:stretch>
                </p:blipFill>
                <p:spPr>
                  <a:xfrm>
                    <a:off x="6128189" y="1693539"/>
                    <a:ext cx="54696" cy="143127"/>
                  </a:xfrm>
                  <a:prstGeom prst="rect">
                    <a:avLst/>
                  </a:prstGeom>
                </p:spPr>
              </p:pic>
            </mc:Fallback>
          </mc:AlternateContent>
          <mc:AlternateContent xmlns:mc="http://schemas.openxmlformats.org/markup-compatibility/2006">
            <mc:Choice xmlns:p14="http://schemas.microsoft.com/office/powerpoint/2010/main" Requires="p14">
              <p:contentPart p14:bwMode="auto" r:id="rId524">
                <p14:nvContentPartPr>
                  <p14:cNvPr id="798" name="Ink 797">
                    <a:extLst>
                      <a:ext uri="{FF2B5EF4-FFF2-40B4-BE49-F238E27FC236}">
                        <a16:creationId xmlns:a16="http://schemas.microsoft.com/office/drawing/2014/main" id="{D6878762-88B2-43B4-BC72-4974CACC0486}"/>
                      </a:ext>
                    </a:extLst>
                  </p14:cNvPr>
                  <p14:cNvContentPartPr/>
                  <p14:nvPr/>
                </p14:nvContentPartPr>
                <p14:xfrm>
                  <a:off x="6238770" y="1763558"/>
                  <a:ext cx="79200" cy="174960"/>
                </p14:xfrm>
              </p:contentPart>
            </mc:Choice>
            <mc:Fallback>
              <p:pic>
                <p:nvPicPr>
                  <p:cNvPr id="798" name="Ink 797">
                    <a:extLst>
                      <a:ext uri="{FF2B5EF4-FFF2-40B4-BE49-F238E27FC236}">
                        <a16:creationId xmlns:a16="http://schemas.microsoft.com/office/drawing/2014/main" id="{D6878762-88B2-43B4-BC72-4974CACC0486}"/>
                      </a:ext>
                    </a:extLst>
                  </p:cNvPr>
                  <p:cNvPicPr/>
                  <p:nvPr/>
                </p:nvPicPr>
                <p:blipFill>
                  <a:blip r:embed="rId525"/>
                  <a:stretch>
                    <a:fillRect/>
                  </a:stretch>
                </p:blipFill>
                <p:spPr>
                  <a:xfrm>
                    <a:off x="6225996" y="1750769"/>
                    <a:ext cx="104237" cy="200027"/>
                  </a:xfrm>
                  <a:prstGeom prst="rect">
                    <a:avLst/>
                  </a:prstGeom>
                </p:spPr>
              </p:pic>
            </mc:Fallback>
          </mc:AlternateContent>
          <mc:AlternateContent xmlns:mc="http://schemas.openxmlformats.org/markup-compatibility/2006">
            <mc:Choice xmlns:p14="http://schemas.microsoft.com/office/powerpoint/2010/main" Requires="p14">
              <p:contentPart p14:bwMode="auto" r:id="rId526">
                <p14:nvContentPartPr>
                  <p14:cNvPr id="799" name="Ink 798">
                    <a:extLst>
                      <a:ext uri="{FF2B5EF4-FFF2-40B4-BE49-F238E27FC236}">
                        <a16:creationId xmlns:a16="http://schemas.microsoft.com/office/drawing/2014/main" id="{91FDF8BD-F800-4BC9-8268-2BF15C7C4C4B}"/>
                      </a:ext>
                    </a:extLst>
                  </p14:cNvPr>
                  <p14:cNvContentPartPr/>
                  <p14:nvPr/>
                </p14:nvContentPartPr>
                <p14:xfrm>
                  <a:off x="6364410" y="1826918"/>
                  <a:ext cx="68400" cy="45360"/>
                </p14:xfrm>
              </p:contentPart>
            </mc:Choice>
            <mc:Fallback>
              <p:pic>
                <p:nvPicPr>
                  <p:cNvPr id="799" name="Ink 798">
                    <a:extLst>
                      <a:ext uri="{FF2B5EF4-FFF2-40B4-BE49-F238E27FC236}">
                        <a16:creationId xmlns:a16="http://schemas.microsoft.com/office/drawing/2014/main" id="{91FDF8BD-F800-4BC9-8268-2BF15C7C4C4B}"/>
                      </a:ext>
                    </a:extLst>
                  </p:cNvPr>
                  <p:cNvPicPr/>
                  <p:nvPr/>
                </p:nvPicPr>
                <p:blipFill>
                  <a:blip r:embed="rId527"/>
                  <a:stretch>
                    <a:fillRect/>
                  </a:stretch>
                </p:blipFill>
                <p:spPr>
                  <a:xfrm>
                    <a:off x="6351649" y="1814176"/>
                    <a:ext cx="93412" cy="70333"/>
                  </a:xfrm>
                  <a:prstGeom prst="rect">
                    <a:avLst/>
                  </a:prstGeom>
                </p:spPr>
              </p:pic>
            </mc:Fallback>
          </mc:AlternateContent>
          <mc:AlternateContent xmlns:mc="http://schemas.openxmlformats.org/markup-compatibility/2006">
            <mc:Choice xmlns:p14="http://schemas.microsoft.com/office/powerpoint/2010/main" Requires="p14">
              <p:contentPart p14:bwMode="auto" r:id="rId528">
                <p14:nvContentPartPr>
                  <p14:cNvPr id="800" name="Ink 799">
                    <a:extLst>
                      <a:ext uri="{FF2B5EF4-FFF2-40B4-BE49-F238E27FC236}">
                        <a16:creationId xmlns:a16="http://schemas.microsoft.com/office/drawing/2014/main" id="{5DCF4D5F-F8CE-49BA-A9C5-69F00E174E31}"/>
                      </a:ext>
                    </a:extLst>
                  </p14:cNvPr>
                  <p14:cNvContentPartPr/>
                  <p14:nvPr/>
                </p14:nvContentPartPr>
                <p14:xfrm>
                  <a:off x="6448650" y="1752038"/>
                  <a:ext cx="85320" cy="133920"/>
                </p14:xfrm>
              </p:contentPart>
            </mc:Choice>
            <mc:Fallback>
              <p:pic>
                <p:nvPicPr>
                  <p:cNvPr id="800" name="Ink 799">
                    <a:extLst>
                      <a:ext uri="{FF2B5EF4-FFF2-40B4-BE49-F238E27FC236}">
                        <a16:creationId xmlns:a16="http://schemas.microsoft.com/office/drawing/2014/main" id="{5DCF4D5F-F8CE-49BA-A9C5-69F00E174E31}"/>
                      </a:ext>
                    </a:extLst>
                  </p:cNvPr>
                  <p:cNvPicPr/>
                  <p:nvPr/>
                </p:nvPicPr>
                <p:blipFill>
                  <a:blip r:embed="rId529"/>
                  <a:stretch>
                    <a:fillRect/>
                  </a:stretch>
                </p:blipFill>
                <p:spPr>
                  <a:xfrm>
                    <a:off x="6436388" y="1739259"/>
                    <a:ext cx="110354" cy="158966"/>
                  </a:xfrm>
                  <a:prstGeom prst="rect">
                    <a:avLst/>
                  </a:prstGeom>
                </p:spPr>
              </p:pic>
            </mc:Fallback>
          </mc:AlternateContent>
          <mc:AlternateContent xmlns:mc="http://schemas.openxmlformats.org/markup-compatibility/2006">
            <mc:Choice xmlns:p14="http://schemas.microsoft.com/office/powerpoint/2010/main" Requires="p14">
              <p:contentPart p14:bwMode="auto" r:id="rId530">
                <p14:nvContentPartPr>
                  <p14:cNvPr id="801" name="Ink 800">
                    <a:extLst>
                      <a:ext uri="{FF2B5EF4-FFF2-40B4-BE49-F238E27FC236}">
                        <a16:creationId xmlns:a16="http://schemas.microsoft.com/office/drawing/2014/main" id="{A739A09B-A6B3-4ED8-9BC2-A7DAD9575AF3}"/>
                      </a:ext>
                    </a:extLst>
                  </p14:cNvPr>
                  <p14:cNvContentPartPr/>
                  <p14:nvPr/>
                </p14:nvContentPartPr>
                <p14:xfrm>
                  <a:off x="6568890" y="1690478"/>
                  <a:ext cx="110520" cy="284760"/>
                </p14:xfrm>
              </p:contentPart>
            </mc:Choice>
            <mc:Fallback>
              <p:pic>
                <p:nvPicPr>
                  <p:cNvPr id="801" name="Ink 800">
                    <a:extLst>
                      <a:ext uri="{FF2B5EF4-FFF2-40B4-BE49-F238E27FC236}">
                        <a16:creationId xmlns:a16="http://schemas.microsoft.com/office/drawing/2014/main" id="{A739A09B-A6B3-4ED8-9BC2-A7DAD9575AF3}"/>
                      </a:ext>
                    </a:extLst>
                  </p:cNvPr>
                  <p:cNvPicPr/>
                  <p:nvPr/>
                </p:nvPicPr>
                <p:blipFill>
                  <a:blip r:embed="rId531"/>
                  <a:stretch>
                    <a:fillRect/>
                  </a:stretch>
                </p:blipFill>
                <p:spPr>
                  <a:xfrm>
                    <a:off x="6556610" y="1677674"/>
                    <a:ext cx="135592" cy="309856"/>
                  </a:xfrm>
                  <a:prstGeom prst="rect">
                    <a:avLst/>
                  </a:prstGeom>
                </p:spPr>
              </p:pic>
            </mc:Fallback>
          </mc:AlternateContent>
          <mc:AlternateContent xmlns:mc="http://schemas.openxmlformats.org/markup-compatibility/2006">
            <mc:Choice xmlns:p14="http://schemas.microsoft.com/office/powerpoint/2010/main" Requires="p14">
              <p:contentPart p14:bwMode="auto" r:id="rId532">
                <p14:nvContentPartPr>
                  <p14:cNvPr id="802" name="Ink 801">
                    <a:extLst>
                      <a:ext uri="{FF2B5EF4-FFF2-40B4-BE49-F238E27FC236}">
                        <a16:creationId xmlns:a16="http://schemas.microsoft.com/office/drawing/2014/main" id="{4C862AC6-9C7C-462C-BE84-52A2FEF11588}"/>
                      </a:ext>
                    </a:extLst>
                  </p14:cNvPr>
                  <p14:cNvContentPartPr/>
                  <p14:nvPr/>
                </p14:nvContentPartPr>
                <p14:xfrm>
                  <a:off x="6799290" y="1660598"/>
                  <a:ext cx="62280" cy="352800"/>
                </p14:xfrm>
              </p:contentPart>
            </mc:Choice>
            <mc:Fallback>
              <p:pic>
                <p:nvPicPr>
                  <p:cNvPr id="802" name="Ink 801">
                    <a:extLst>
                      <a:ext uri="{FF2B5EF4-FFF2-40B4-BE49-F238E27FC236}">
                        <a16:creationId xmlns:a16="http://schemas.microsoft.com/office/drawing/2014/main" id="{4C862AC6-9C7C-462C-BE84-52A2FEF11588}"/>
                      </a:ext>
                    </a:extLst>
                  </p:cNvPr>
                  <p:cNvPicPr/>
                  <p:nvPr/>
                </p:nvPicPr>
                <p:blipFill>
                  <a:blip r:embed="rId533"/>
                  <a:stretch>
                    <a:fillRect/>
                  </a:stretch>
                </p:blipFill>
                <p:spPr>
                  <a:xfrm>
                    <a:off x="6786528" y="1648309"/>
                    <a:ext cx="87294" cy="377890"/>
                  </a:xfrm>
                  <a:prstGeom prst="rect">
                    <a:avLst/>
                  </a:prstGeom>
                </p:spPr>
              </p:pic>
            </mc:Fallback>
          </mc:AlternateContent>
        </p:grpSp>
      </p:grpSp>
      <p:grpSp>
        <p:nvGrpSpPr>
          <p:cNvPr id="996" name="Group 995">
            <a:extLst>
              <a:ext uri="{FF2B5EF4-FFF2-40B4-BE49-F238E27FC236}">
                <a16:creationId xmlns:a16="http://schemas.microsoft.com/office/drawing/2014/main" id="{88BE64B7-BE92-4613-A50E-8F844E9413E2}"/>
              </a:ext>
            </a:extLst>
          </p:cNvPr>
          <p:cNvGrpSpPr/>
          <p:nvPr/>
        </p:nvGrpSpPr>
        <p:grpSpPr>
          <a:xfrm>
            <a:off x="317912" y="4398004"/>
            <a:ext cx="8660675" cy="2169035"/>
            <a:chOff x="281130" y="3327270"/>
            <a:chExt cx="11584818" cy="2901376"/>
          </a:xfrm>
        </p:grpSpPr>
        <mc:AlternateContent xmlns:mc="http://schemas.openxmlformats.org/markup-compatibility/2006">
          <mc:Choice xmlns:p14="http://schemas.microsoft.com/office/powerpoint/2010/main" Requires="p14">
            <p:contentPart p14:bwMode="auto" r:id="rId534">
              <p14:nvContentPartPr>
                <p14:cNvPr id="582" name="Ink 581">
                  <a:extLst>
                    <a:ext uri="{FF2B5EF4-FFF2-40B4-BE49-F238E27FC236}">
                      <a16:creationId xmlns:a16="http://schemas.microsoft.com/office/drawing/2014/main" id="{CB084123-9FC7-4BB1-B3FE-345D23C0DA76}"/>
                    </a:ext>
                  </a:extLst>
                </p14:cNvPr>
                <p14:cNvContentPartPr/>
                <p14:nvPr/>
              </p14:nvContentPartPr>
              <p14:xfrm>
                <a:off x="979890" y="3385050"/>
                <a:ext cx="76680" cy="64440"/>
              </p14:xfrm>
            </p:contentPart>
          </mc:Choice>
          <mc:Fallback>
            <p:pic>
              <p:nvPicPr>
                <p:cNvPr id="582" name="Ink 581">
                  <a:extLst>
                    <a:ext uri="{FF2B5EF4-FFF2-40B4-BE49-F238E27FC236}">
                      <a16:creationId xmlns:a16="http://schemas.microsoft.com/office/drawing/2014/main" id="{CB084123-9FC7-4BB1-B3FE-345D23C0DA76}"/>
                    </a:ext>
                  </a:extLst>
                </p:cNvPr>
                <p:cNvPicPr/>
                <p:nvPr/>
              </p:nvPicPr>
              <p:blipFill>
                <a:blip r:embed="rId535"/>
                <a:stretch>
                  <a:fillRect/>
                </a:stretch>
              </p:blipFill>
              <p:spPr>
                <a:xfrm>
                  <a:off x="967909" y="3373028"/>
                  <a:ext cx="100163" cy="88004"/>
                </a:xfrm>
                <a:prstGeom prst="rect">
                  <a:avLst/>
                </a:prstGeom>
              </p:spPr>
            </p:pic>
          </mc:Fallback>
        </mc:AlternateContent>
        <p:grpSp>
          <p:nvGrpSpPr>
            <p:cNvPr id="599" name="Group 598">
              <a:extLst>
                <a:ext uri="{FF2B5EF4-FFF2-40B4-BE49-F238E27FC236}">
                  <a16:creationId xmlns:a16="http://schemas.microsoft.com/office/drawing/2014/main" id="{B421FBBF-FD3C-45A5-A1BE-4555D5EBDFBE}"/>
                </a:ext>
              </a:extLst>
            </p:cNvPr>
            <p:cNvGrpSpPr/>
            <p:nvPr/>
          </p:nvGrpSpPr>
          <p:grpSpPr>
            <a:xfrm>
              <a:off x="281130" y="3541650"/>
              <a:ext cx="2365920" cy="417600"/>
              <a:chOff x="281130" y="3541650"/>
              <a:chExt cx="2365920" cy="417600"/>
            </a:xfrm>
          </p:grpSpPr>
          <mc:AlternateContent xmlns:mc="http://schemas.openxmlformats.org/markup-compatibility/2006">
            <mc:Choice xmlns:p14="http://schemas.microsoft.com/office/powerpoint/2010/main" Requires="p14">
              <p:contentPart p14:bwMode="auto" r:id="rId536">
                <p14:nvContentPartPr>
                  <p14:cNvPr id="563" name="Ink 562">
                    <a:extLst>
                      <a:ext uri="{FF2B5EF4-FFF2-40B4-BE49-F238E27FC236}">
                        <a16:creationId xmlns:a16="http://schemas.microsoft.com/office/drawing/2014/main" id="{E3C6D878-16D2-48B0-8AA6-8AF077232C61}"/>
                      </a:ext>
                    </a:extLst>
                  </p14:cNvPr>
                  <p14:cNvContentPartPr/>
                  <p14:nvPr/>
                </p14:nvContentPartPr>
                <p14:xfrm>
                  <a:off x="281130" y="3669090"/>
                  <a:ext cx="135000" cy="106920"/>
                </p14:xfrm>
              </p:contentPart>
            </mc:Choice>
            <mc:Fallback>
              <p:pic>
                <p:nvPicPr>
                  <p:cNvPr id="563" name="Ink 562">
                    <a:extLst>
                      <a:ext uri="{FF2B5EF4-FFF2-40B4-BE49-F238E27FC236}">
                        <a16:creationId xmlns:a16="http://schemas.microsoft.com/office/drawing/2014/main" id="{E3C6D878-16D2-48B0-8AA6-8AF077232C61}"/>
                      </a:ext>
                    </a:extLst>
                  </p:cNvPr>
                  <p:cNvPicPr/>
                  <p:nvPr/>
                </p:nvPicPr>
                <p:blipFill>
                  <a:blip r:embed="rId537"/>
                  <a:stretch>
                    <a:fillRect/>
                  </a:stretch>
                </p:blipFill>
                <p:spPr>
                  <a:xfrm>
                    <a:off x="269119" y="3657049"/>
                    <a:ext cx="158541" cy="130519"/>
                  </a:xfrm>
                  <a:prstGeom prst="rect">
                    <a:avLst/>
                  </a:prstGeom>
                </p:spPr>
              </p:pic>
            </mc:Fallback>
          </mc:AlternateContent>
          <mc:AlternateContent xmlns:mc="http://schemas.openxmlformats.org/markup-compatibility/2006">
            <mc:Choice xmlns:p14="http://schemas.microsoft.com/office/powerpoint/2010/main" Requires="p14">
              <p:contentPart p14:bwMode="auto" r:id="rId538">
                <p14:nvContentPartPr>
                  <p14:cNvPr id="564" name="Ink 563">
                    <a:extLst>
                      <a:ext uri="{FF2B5EF4-FFF2-40B4-BE49-F238E27FC236}">
                        <a16:creationId xmlns:a16="http://schemas.microsoft.com/office/drawing/2014/main" id="{7CC42282-94F9-47C2-97A2-2D7AFED0E030}"/>
                      </a:ext>
                    </a:extLst>
                  </p14:cNvPr>
                  <p14:cNvContentPartPr/>
                  <p14:nvPr/>
                </p14:nvContentPartPr>
                <p14:xfrm>
                  <a:off x="322170" y="3641370"/>
                  <a:ext cx="70200" cy="155880"/>
                </p14:xfrm>
              </p:contentPart>
            </mc:Choice>
            <mc:Fallback>
              <p:pic>
                <p:nvPicPr>
                  <p:cNvPr id="564" name="Ink 563">
                    <a:extLst>
                      <a:ext uri="{FF2B5EF4-FFF2-40B4-BE49-F238E27FC236}">
                        <a16:creationId xmlns:a16="http://schemas.microsoft.com/office/drawing/2014/main" id="{7CC42282-94F9-47C2-97A2-2D7AFED0E030}"/>
                      </a:ext>
                    </a:extLst>
                  </p:cNvPr>
                  <p:cNvPicPr/>
                  <p:nvPr/>
                </p:nvPicPr>
                <p:blipFill>
                  <a:blip r:embed="rId539"/>
                  <a:stretch>
                    <a:fillRect/>
                  </a:stretch>
                </p:blipFill>
                <p:spPr>
                  <a:xfrm>
                    <a:off x="310149" y="3629342"/>
                    <a:ext cx="93760" cy="179454"/>
                  </a:xfrm>
                  <a:prstGeom prst="rect">
                    <a:avLst/>
                  </a:prstGeom>
                </p:spPr>
              </p:pic>
            </mc:Fallback>
          </mc:AlternateContent>
          <mc:AlternateContent xmlns:mc="http://schemas.openxmlformats.org/markup-compatibility/2006">
            <mc:Choice xmlns:p14="http://schemas.microsoft.com/office/powerpoint/2010/main" Requires="p14">
              <p:contentPart p14:bwMode="auto" r:id="rId540">
                <p14:nvContentPartPr>
                  <p14:cNvPr id="565" name="Ink 564">
                    <a:extLst>
                      <a:ext uri="{FF2B5EF4-FFF2-40B4-BE49-F238E27FC236}">
                        <a16:creationId xmlns:a16="http://schemas.microsoft.com/office/drawing/2014/main" id="{906912BA-F197-44D2-A967-4F1993FBD0A6}"/>
                      </a:ext>
                    </a:extLst>
                  </p14:cNvPr>
                  <p14:cNvContentPartPr/>
                  <p14:nvPr/>
                </p14:nvContentPartPr>
                <p14:xfrm>
                  <a:off x="465090" y="3735330"/>
                  <a:ext cx="93240" cy="104400"/>
                </p14:xfrm>
              </p:contentPart>
            </mc:Choice>
            <mc:Fallback>
              <p:pic>
                <p:nvPicPr>
                  <p:cNvPr id="565" name="Ink 564">
                    <a:extLst>
                      <a:ext uri="{FF2B5EF4-FFF2-40B4-BE49-F238E27FC236}">
                        <a16:creationId xmlns:a16="http://schemas.microsoft.com/office/drawing/2014/main" id="{906912BA-F197-44D2-A967-4F1993FBD0A6}"/>
                      </a:ext>
                    </a:extLst>
                  </p:cNvPr>
                  <p:cNvPicPr/>
                  <p:nvPr/>
                </p:nvPicPr>
                <p:blipFill>
                  <a:blip r:embed="rId541"/>
                  <a:stretch>
                    <a:fillRect/>
                  </a:stretch>
                </p:blipFill>
                <p:spPr>
                  <a:xfrm>
                    <a:off x="453555" y="3723302"/>
                    <a:ext cx="116790" cy="127974"/>
                  </a:xfrm>
                  <a:prstGeom prst="rect">
                    <a:avLst/>
                  </a:prstGeom>
                </p:spPr>
              </p:pic>
            </mc:Fallback>
          </mc:AlternateContent>
          <mc:AlternateContent xmlns:mc="http://schemas.openxmlformats.org/markup-compatibility/2006">
            <mc:Choice xmlns:p14="http://schemas.microsoft.com/office/powerpoint/2010/main" Requires="p14">
              <p:contentPart p14:bwMode="auto" r:id="rId542">
                <p14:nvContentPartPr>
                  <p14:cNvPr id="567" name="Ink 566">
                    <a:extLst>
                      <a:ext uri="{FF2B5EF4-FFF2-40B4-BE49-F238E27FC236}">
                        <a16:creationId xmlns:a16="http://schemas.microsoft.com/office/drawing/2014/main" id="{380B8015-3A63-46A7-9C82-4B8889FEB42B}"/>
                      </a:ext>
                    </a:extLst>
                  </p14:cNvPr>
                  <p14:cNvContentPartPr/>
                  <p14:nvPr/>
                </p14:nvContentPartPr>
                <p14:xfrm>
                  <a:off x="598290" y="3673410"/>
                  <a:ext cx="8280" cy="7560"/>
                </p14:xfrm>
              </p:contentPart>
            </mc:Choice>
            <mc:Fallback>
              <p:pic>
                <p:nvPicPr>
                  <p:cNvPr id="567" name="Ink 566">
                    <a:extLst>
                      <a:ext uri="{FF2B5EF4-FFF2-40B4-BE49-F238E27FC236}">
                        <a16:creationId xmlns:a16="http://schemas.microsoft.com/office/drawing/2014/main" id="{380B8015-3A63-46A7-9C82-4B8889FEB42B}"/>
                      </a:ext>
                    </a:extLst>
                  </p:cNvPr>
                  <p:cNvPicPr/>
                  <p:nvPr/>
                </p:nvPicPr>
                <p:blipFill>
                  <a:blip r:embed="rId543"/>
                  <a:stretch>
                    <a:fillRect/>
                  </a:stretch>
                </p:blipFill>
                <p:spPr>
                  <a:xfrm>
                    <a:off x="587250" y="3662070"/>
                    <a:ext cx="30820" cy="30713"/>
                  </a:xfrm>
                  <a:prstGeom prst="rect">
                    <a:avLst/>
                  </a:prstGeom>
                </p:spPr>
              </p:pic>
            </mc:Fallback>
          </mc:AlternateContent>
          <mc:AlternateContent xmlns:mc="http://schemas.openxmlformats.org/markup-compatibility/2006">
            <mc:Choice xmlns:p14="http://schemas.microsoft.com/office/powerpoint/2010/main" Requires="p14">
              <p:contentPart p14:bwMode="auto" r:id="rId544">
                <p14:nvContentPartPr>
                  <p14:cNvPr id="568" name="Ink 567">
                    <a:extLst>
                      <a:ext uri="{FF2B5EF4-FFF2-40B4-BE49-F238E27FC236}">
                        <a16:creationId xmlns:a16="http://schemas.microsoft.com/office/drawing/2014/main" id="{356D5B8B-3918-49BE-817A-CEF555F9ABB2}"/>
                      </a:ext>
                    </a:extLst>
                  </p14:cNvPr>
                  <p14:cNvContentPartPr/>
                  <p14:nvPr/>
                </p14:nvContentPartPr>
                <p14:xfrm>
                  <a:off x="629610" y="3732450"/>
                  <a:ext cx="360" cy="360"/>
                </p14:xfrm>
              </p:contentPart>
            </mc:Choice>
            <mc:Fallback>
              <p:pic>
                <p:nvPicPr>
                  <p:cNvPr id="568" name="Ink 567">
                    <a:extLst>
                      <a:ext uri="{FF2B5EF4-FFF2-40B4-BE49-F238E27FC236}">
                        <a16:creationId xmlns:a16="http://schemas.microsoft.com/office/drawing/2014/main" id="{356D5B8B-3918-49BE-817A-CEF555F9ABB2}"/>
                      </a:ext>
                    </a:extLst>
                  </p:cNvPr>
                  <p:cNvPicPr/>
                  <p:nvPr/>
                </p:nvPicPr>
                <p:blipFill>
                  <a:blip r:embed="rId545"/>
                  <a:stretch>
                    <a:fillRect/>
                  </a:stretch>
                </p:blipFill>
                <p:spPr>
                  <a:xfrm>
                    <a:off x="620610" y="3723810"/>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546">
                <p14:nvContentPartPr>
                  <p14:cNvPr id="569" name="Ink 568">
                    <a:extLst>
                      <a:ext uri="{FF2B5EF4-FFF2-40B4-BE49-F238E27FC236}">
                        <a16:creationId xmlns:a16="http://schemas.microsoft.com/office/drawing/2014/main" id="{551BC130-63BD-40A9-9F69-E34B19CAFB7E}"/>
                      </a:ext>
                    </a:extLst>
                  </p14:cNvPr>
                  <p14:cNvContentPartPr/>
                  <p14:nvPr/>
                </p14:nvContentPartPr>
                <p14:xfrm>
                  <a:off x="692970" y="3670170"/>
                  <a:ext cx="87120" cy="3240"/>
                </p14:xfrm>
              </p:contentPart>
            </mc:Choice>
            <mc:Fallback>
              <p:pic>
                <p:nvPicPr>
                  <p:cNvPr id="569" name="Ink 568">
                    <a:extLst>
                      <a:ext uri="{FF2B5EF4-FFF2-40B4-BE49-F238E27FC236}">
                        <a16:creationId xmlns:a16="http://schemas.microsoft.com/office/drawing/2014/main" id="{551BC130-63BD-40A9-9F69-E34B19CAFB7E}"/>
                      </a:ext>
                    </a:extLst>
                  </p:cNvPr>
                  <p:cNvPicPr/>
                  <p:nvPr/>
                </p:nvPicPr>
                <p:blipFill>
                  <a:blip r:embed="rId547"/>
                  <a:stretch>
                    <a:fillRect/>
                  </a:stretch>
                </p:blipFill>
                <p:spPr>
                  <a:xfrm>
                    <a:off x="681418" y="3659061"/>
                    <a:ext cx="110705" cy="25920"/>
                  </a:xfrm>
                  <a:prstGeom prst="rect">
                    <a:avLst/>
                  </a:prstGeom>
                </p:spPr>
              </p:pic>
            </mc:Fallback>
          </mc:AlternateContent>
          <mc:AlternateContent xmlns:mc="http://schemas.openxmlformats.org/markup-compatibility/2006">
            <mc:Choice xmlns:p14="http://schemas.microsoft.com/office/powerpoint/2010/main" Requires="p14">
              <p:contentPart p14:bwMode="auto" r:id="rId548">
                <p14:nvContentPartPr>
                  <p14:cNvPr id="570" name="Ink 569">
                    <a:extLst>
                      <a:ext uri="{FF2B5EF4-FFF2-40B4-BE49-F238E27FC236}">
                        <a16:creationId xmlns:a16="http://schemas.microsoft.com/office/drawing/2014/main" id="{9AC8A7BF-9638-4AB9-9B35-6BD30F771793}"/>
                      </a:ext>
                    </a:extLst>
                  </p14:cNvPr>
                  <p14:cNvContentPartPr/>
                  <p14:nvPr/>
                </p14:nvContentPartPr>
                <p14:xfrm>
                  <a:off x="720690" y="3709050"/>
                  <a:ext cx="92160" cy="7920"/>
                </p14:xfrm>
              </p:contentPart>
            </mc:Choice>
            <mc:Fallback>
              <p:pic>
                <p:nvPicPr>
                  <p:cNvPr id="570" name="Ink 569">
                    <a:extLst>
                      <a:ext uri="{FF2B5EF4-FFF2-40B4-BE49-F238E27FC236}">
                        <a16:creationId xmlns:a16="http://schemas.microsoft.com/office/drawing/2014/main" id="{9AC8A7BF-9638-4AB9-9B35-6BD30F771793}"/>
                      </a:ext>
                    </a:extLst>
                  </p:cNvPr>
                  <p:cNvPicPr/>
                  <p:nvPr/>
                </p:nvPicPr>
                <p:blipFill>
                  <a:blip r:embed="rId549"/>
                  <a:stretch>
                    <a:fillRect/>
                  </a:stretch>
                </p:blipFill>
                <p:spPr>
                  <a:xfrm>
                    <a:off x="708690" y="3697403"/>
                    <a:ext cx="115680" cy="30748"/>
                  </a:xfrm>
                  <a:prstGeom prst="rect">
                    <a:avLst/>
                  </a:prstGeom>
                </p:spPr>
              </p:pic>
            </mc:Fallback>
          </mc:AlternateContent>
          <mc:AlternateContent xmlns:mc="http://schemas.openxmlformats.org/markup-compatibility/2006">
            <mc:Choice xmlns:p14="http://schemas.microsoft.com/office/powerpoint/2010/main" Requires="p14">
              <p:contentPart p14:bwMode="auto" r:id="rId550">
                <p14:nvContentPartPr>
                  <p14:cNvPr id="572" name="Ink 571">
                    <a:extLst>
                      <a:ext uri="{FF2B5EF4-FFF2-40B4-BE49-F238E27FC236}">
                        <a16:creationId xmlns:a16="http://schemas.microsoft.com/office/drawing/2014/main" id="{68443CBD-009E-455F-868C-22D3E7BFA9A9}"/>
                      </a:ext>
                    </a:extLst>
                  </p14:cNvPr>
                  <p14:cNvContentPartPr/>
                  <p14:nvPr/>
                </p14:nvContentPartPr>
                <p14:xfrm>
                  <a:off x="950370" y="3559290"/>
                  <a:ext cx="138240" cy="18360"/>
                </p14:xfrm>
              </p:contentPart>
            </mc:Choice>
            <mc:Fallback>
              <p:pic>
                <p:nvPicPr>
                  <p:cNvPr id="572" name="Ink 571">
                    <a:extLst>
                      <a:ext uri="{FF2B5EF4-FFF2-40B4-BE49-F238E27FC236}">
                        <a16:creationId xmlns:a16="http://schemas.microsoft.com/office/drawing/2014/main" id="{68443CBD-009E-455F-868C-22D3E7BFA9A9}"/>
                      </a:ext>
                    </a:extLst>
                  </p:cNvPr>
                  <p:cNvPicPr/>
                  <p:nvPr/>
                </p:nvPicPr>
                <p:blipFill>
                  <a:blip r:embed="rId551"/>
                  <a:stretch>
                    <a:fillRect/>
                  </a:stretch>
                </p:blipFill>
                <p:spPr>
                  <a:xfrm>
                    <a:off x="938370" y="3547992"/>
                    <a:ext cx="161760" cy="41428"/>
                  </a:xfrm>
                  <a:prstGeom prst="rect">
                    <a:avLst/>
                  </a:prstGeom>
                </p:spPr>
              </p:pic>
            </mc:Fallback>
          </mc:AlternateContent>
          <mc:AlternateContent xmlns:mc="http://schemas.openxmlformats.org/markup-compatibility/2006">
            <mc:Choice xmlns:p14="http://schemas.microsoft.com/office/powerpoint/2010/main" Requires="p14">
              <p:contentPart p14:bwMode="auto" r:id="rId552">
                <p14:nvContentPartPr>
                  <p14:cNvPr id="573" name="Ink 572">
                    <a:extLst>
                      <a:ext uri="{FF2B5EF4-FFF2-40B4-BE49-F238E27FC236}">
                        <a16:creationId xmlns:a16="http://schemas.microsoft.com/office/drawing/2014/main" id="{8AAEB1C0-94AE-4AC6-BD6A-B7ADE8CF1C43}"/>
                      </a:ext>
                    </a:extLst>
                  </p14:cNvPr>
                  <p14:cNvContentPartPr/>
                  <p14:nvPr/>
                </p14:nvContentPartPr>
                <p14:xfrm>
                  <a:off x="1088250" y="3541650"/>
                  <a:ext cx="19080" cy="67680"/>
                </p14:xfrm>
              </p:contentPart>
            </mc:Choice>
            <mc:Fallback>
              <p:pic>
                <p:nvPicPr>
                  <p:cNvPr id="573" name="Ink 572">
                    <a:extLst>
                      <a:ext uri="{FF2B5EF4-FFF2-40B4-BE49-F238E27FC236}">
                        <a16:creationId xmlns:a16="http://schemas.microsoft.com/office/drawing/2014/main" id="{8AAEB1C0-94AE-4AC6-BD6A-B7ADE8CF1C43}"/>
                      </a:ext>
                    </a:extLst>
                  </p:cNvPr>
                  <p:cNvPicPr/>
                  <p:nvPr/>
                </p:nvPicPr>
                <p:blipFill>
                  <a:blip r:embed="rId553"/>
                  <a:stretch>
                    <a:fillRect/>
                  </a:stretch>
                </p:blipFill>
                <p:spPr>
                  <a:xfrm>
                    <a:off x="1076802" y="3529564"/>
                    <a:ext cx="42453" cy="91368"/>
                  </a:xfrm>
                  <a:prstGeom prst="rect">
                    <a:avLst/>
                  </a:prstGeom>
                </p:spPr>
              </p:pic>
            </mc:Fallback>
          </mc:AlternateContent>
          <mc:AlternateContent xmlns:mc="http://schemas.openxmlformats.org/markup-compatibility/2006">
            <mc:Choice xmlns:p14="http://schemas.microsoft.com/office/powerpoint/2010/main" Requires="p14">
              <p:contentPart p14:bwMode="auto" r:id="rId554">
                <p14:nvContentPartPr>
                  <p14:cNvPr id="574" name="Ink 573">
                    <a:extLst>
                      <a:ext uri="{FF2B5EF4-FFF2-40B4-BE49-F238E27FC236}">
                        <a16:creationId xmlns:a16="http://schemas.microsoft.com/office/drawing/2014/main" id="{A00862B0-19FA-4F52-8637-7A122E889585}"/>
                      </a:ext>
                    </a:extLst>
                  </p14:cNvPr>
                  <p14:cNvContentPartPr/>
                  <p14:nvPr/>
                </p14:nvContentPartPr>
                <p14:xfrm>
                  <a:off x="962610" y="3598890"/>
                  <a:ext cx="194040" cy="172080"/>
                </p14:xfrm>
              </p:contentPart>
            </mc:Choice>
            <mc:Fallback>
              <p:pic>
                <p:nvPicPr>
                  <p:cNvPr id="574" name="Ink 573">
                    <a:extLst>
                      <a:ext uri="{FF2B5EF4-FFF2-40B4-BE49-F238E27FC236}">
                        <a16:creationId xmlns:a16="http://schemas.microsoft.com/office/drawing/2014/main" id="{A00862B0-19FA-4F52-8637-7A122E889585}"/>
                      </a:ext>
                    </a:extLst>
                  </p:cNvPr>
                  <p:cNvPicPr/>
                  <p:nvPr/>
                </p:nvPicPr>
                <p:blipFill>
                  <a:blip r:embed="rId555"/>
                  <a:stretch>
                    <a:fillRect/>
                  </a:stretch>
                </p:blipFill>
                <p:spPr>
                  <a:xfrm>
                    <a:off x="950573" y="3587322"/>
                    <a:ext cx="217633" cy="195699"/>
                  </a:xfrm>
                  <a:prstGeom prst="rect">
                    <a:avLst/>
                  </a:prstGeom>
                </p:spPr>
              </p:pic>
            </mc:Fallback>
          </mc:AlternateContent>
          <mc:AlternateContent xmlns:mc="http://schemas.openxmlformats.org/markup-compatibility/2006">
            <mc:Choice xmlns:p14="http://schemas.microsoft.com/office/powerpoint/2010/main" Requires="p14">
              <p:contentPart p14:bwMode="auto" r:id="rId556">
                <p14:nvContentPartPr>
                  <p14:cNvPr id="575" name="Ink 574">
                    <a:extLst>
                      <a:ext uri="{FF2B5EF4-FFF2-40B4-BE49-F238E27FC236}">
                        <a16:creationId xmlns:a16="http://schemas.microsoft.com/office/drawing/2014/main" id="{5E2EB281-2046-4241-9DB4-C9F91EB12390}"/>
                      </a:ext>
                    </a:extLst>
                  </p14:cNvPr>
                  <p14:cNvContentPartPr/>
                  <p14:nvPr/>
                </p14:nvContentPartPr>
                <p14:xfrm>
                  <a:off x="1156290" y="3721290"/>
                  <a:ext cx="11160" cy="84600"/>
                </p14:xfrm>
              </p:contentPart>
            </mc:Choice>
            <mc:Fallback>
              <p:pic>
                <p:nvPicPr>
                  <p:cNvPr id="575" name="Ink 574">
                    <a:extLst>
                      <a:ext uri="{FF2B5EF4-FFF2-40B4-BE49-F238E27FC236}">
                        <a16:creationId xmlns:a16="http://schemas.microsoft.com/office/drawing/2014/main" id="{5E2EB281-2046-4241-9DB4-C9F91EB12390}"/>
                      </a:ext>
                    </a:extLst>
                  </p:cNvPr>
                  <p:cNvPicPr/>
                  <p:nvPr/>
                </p:nvPicPr>
                <p:blipFill>
                  <a:blip r:embed="rId557"/>
                  <a:stretch>
                    <a:fillRect/>
                  </a:stretch>
                </p:blipFill>
                <p:spPr>
                  <a:xfrm>
                    <a:off x="1144665" y="3709273"/>
                    <a:ext cx="33945" cy="108153"/>
                  </a:xfrm>
                  <a:prstGeom prst="rect">
                    <a:avLst/>
                  </a:prstGeom>
                </p:spPr>
              </p:pic>
            </mc:Fallback>
          </mc:AlternateContent>
          <mc:AlternateContent xmlns:mc="http://schemas.openxmlformats.org/markup-compatibility/2006">
            <mc:Choice xmlns:p14="http://schemas.microsoft.com/office/powerpoint/2010/main" Requires="p14">
              <p:contentPart p14:bwMode="auto" r:id="rId558">
                <p14:nvContentPartPr>
                  <p14:cNvPr id="576" name="Ink 575">
                    <a:extLst>
                      <a:ext uri="{FF2B5EF4-FFF2-40B4-BE49-F238E27FC236}">
                        <a16:creationId xmlns:a16="http://schemas.microsoft.com/office/drawing/2014/main" id="{D976471E-08D7-43F8-901E-F27C847096B5}"/>
                      </a:ext>
                    </a:extLst>
                  </p14:cNvPr>
                  <p14:cNvContentPartPr/>
                  <p14:nvPr/>
                </p14:nvContentPartPr>
                <p14:xfrm>
                  <a:off x="970530" y="3891930"/>
                  <a:ext cx="45720" cy="67320"/>
                </p14:xfrm>
              </p:contentPart>
            </mc:Choice>
            <mc:Fallback>
              <p:pic>
                <p:nvPicPr>
                  <p:cNvPr id="576" name="Ink 575">
                    <a:extLst>
                      <a:ext uri="{FF2B5EF4-FFF2-40B4-BE49-F238E27FC236}">
                        <a16:creationId xmlns:a16="http://schemas.microsoft.com/office/drawing/2014/main" id="{D976471E-08D7-43F8-901E-F27C847096B5}"/>
                      </a:ext>
                    </a:extLst>
                  </p:cNvPr>
                  <p:cNvPicPr/>
                  <p:nvPr/>
                </p:nvPicPr>
                <p:blipFill>
                  <a:blip r:embed="rId559"/>
                  <a:stretch>
                    <a:fillRect/>
                  </a:stretch>
                </p:blipFill>
                <p:spPr>
                  <a:xfrm>
                    <a:off x="958980" y="3879909"/>
                    <a:ext cx="69302" cy="90882"/>
                  </a:xfrm>
                  <a:prstGeom prst="rect">
                    <a:avLst/>
                  </a:prstGeom>
                </p:spPr>
              </p:pic>
            </mc:Fallback>
          </mc:AlternateContent>
          <mc:AlternateContent xmlns:mc="http://schemas.openxmlformats.org/markup-compatibility/2006">
            <mc:Choice xmlns:p14="http://schemas.microsoft.com/office/powerpoint/2010/main" Requires="p14">
              <p:contentPart p14:bwMode="auto" r:id="rId560">
                <p14:nvContentPartPr>
                  <p14:cNvPr id="577" name="Ink 576">
                    <a:extLst>
                      <a:ext uri="{FF2B5EF4-FFF2-40B4-BE49-F238E27FC236}">
                        <a16:creationId xmlns:a16="http://schemas.microsoft.com/office/drawing/2014/main" id="{2E606D1A-66C4-40DF-B657-76A950FEF487}"/>
                      </a:ext>
                    </a:extLst>
                  </p14:cNvPr>
                  <p14:cNvContentPartPr/>
                  <p14:nvPr/>
                </p14:nvContentPartPr>
                <p14:xfrm>
                  <a:off x="970890" y="3842610"/>
                  <a:ext cx="10440" cy="5040"/>
                </p14:xfrm>
              </p:contentPart>
            </mc:Choice>
            <mc:Fallback>
              <p:pic>
                <p:nvPicPr>
                  <p:cNvPr id="577" name="Ink 576">
                    <a:extLst>
                      <a:ext uri="{FF2B5EF4-FFF2-40B4-BE49-F238E27FC236}">
                        <a16:creationId xmlns:a16="http://schemas.microsoft.com/office/drawing/2014/main" id="{2E606D1A-66C4-40DF-B657-76A950FEF487}"/>
                      </a:ext>
                    </a:extLst>
                  </p:cNvPr>
                  <p:cNvPicPr/>
                  <p:nvPr/>
                </p:nvPicPr>
                <p:blipFill>
                  <a:blip r:embed="rId561"/>
                  <a:stretch>
                    <a:fillRect/>
                  </a:stretch>
                </p:blipFill>
                <p:spPr>
                  <a:xfrm>
                    <a:off x="959501" y="3831155"/>
                    <a:ext cx="33693" cy="27491"/>
                  </a:xfrm>
                  <a:prstGeom prst="rect">
                    <a:avLst/>
                  </a:prstGeom>
                </p:spPr>
              </p:pic>
            </mc:Fallback>
          </mc:AlternateContent>
          <mc:AlternateContent xmlns:mc="http://schemas.openxmlformats.org/markup-compatibility/2006">
            <mc:Choice xmlns:p14="http://schemas.microsoft.com/office/powerpoint/2010/main" Requires="p14">
              <p:contentPart p14:bwMode="auto" r:id="rId562">
                <p14:nvContentPartPr>
                  <p14:cNvPr id="579" name="Ink 578">
                    <a:extLst>
                      <a:ext uri="{FF2B5EF4-FFF2-40B4-BE49-F238E27FC236}">
                        <a16:creationId xmlns:a16="http://schemas.microsoft.com/office/drawing/2014/main" id="{1408E8DF-AC06-471F-8923-5035FDEA22DA}"/>
                      </a:ext>
                    </a:extLst>
                  </p14:cNvPr>
                  <p14:cNvContentPartPr/>
                  <p14:nvPr/>
                </p14:nvContentPartPr>
                <p14:xfrm>
                  <a:off x="1058730" y="3888330"/>
                  <a:ext cx="74880" cy="5760"/>
                </p14:xfrm>
              </p:contentPart>
            </mc:Choice>
            <mc:Fallback>
              <p:pic>
                <p:nvPicPr>
                  <p:cNvPr id="579" name="Ink 578">
                    <a:extLst>
                      <a:ext uri="{FF2B5EF4-FFF2-40B4-BE49-F238E27FC236}">
                        <a16:creationId xmlns:a16="http://schemas.microsoft.com/office/drawing/2014/main" id="{1408E8DF-AC06-471F-8923-5035FDEA22DA}"/>
                      </a:ext>
                    </a:extLst>
                  </p:cNvPr>
                  <p:cNvPicPr/>
                  <p:nvPr/>
                </p:nvPicPr>
                <p:blipFill>
                  <a:blip r:embed="rId563"/>
                  <a:stretch>
                    <a:fillRect/>
                  </a:stretch>
                </p:blipFill>
                <p:spPr>
                  <a:xfrm>
                    <a:off x="1047210" y="3877696"/>
                    <a:ext cx="98400" cy="27471"/>
                  </a:xfrm>
                  <a:prstGeom prst="rect">
                    <a:avLst/>
                  </a:prstGeom>
                </p:spPr>
              </p:pic>
            </mc:Fallback>
          </mc:AlternateContent>
          <mc:AlternateContent xmlns:mc="http://schemas.openxmlformats.org/markup-compatibility/2006">
            <mc:Choice xmlns:p14="http://schemas.microsoft.com/office/powerpoint/2010/main" Requires="p14">
              <p:contentPart p14:bwMode="auto" r:id="rId564">
                <p14:nvContentPartPr>
                  <p14:cNvPr id="580" name="Ink 579">
                    <a:extLst>
                      <a:ext uri="{FF2B5EF4-FFF2-40B4-BE49-F238E27FC236}">
                        <a16:creationId xmlns:a16="http://schemas.microsoft.com/office/drawing/2014/main" id="{F1EE6E9E-B0F5-4F75-83A2-965AD9C3C48C}"/>
                      </a:ext>
                    </a:extLst>
                  </p14:cNvPr>
                  <p14:cNvContentPartPr/>
                  <p14:nvPr/>
                </p14:nvContentPartPr>
                <p14:xfrm>
                  <a:off x="1067370" y="3929730"/>
                  <a:ext cx="55440" cy="9360"/>
                </p14:xfrm>
              </p:contentPart>
            </mc:Choice>
            <mc:Fallback>
              <p:pic>
                <p:nvPicPr>
                  <p:cNvPr id="580" name="Ink 579">
                    <a:extLst>
                      <a:ext uri="{FF2B5EF4-FFF2-40B4-BE49-F238E27FC236}">
                        <a16:creationId xmlns:a16="http://schemas.microsoft.com/office/drawing/2014/main" id="{F1EE6E9E-B0F5-4F75-83A2-965AD9C3C48C}"/>
                      </a:ext>
                    </a:extLst>
                  </p:cNvPr>
                  <p:cNvPicPr/>
                  <p:nvPr/>
                </p:nvPicPr>
                <p:blipFill>
                  <a:blip r:embed="rId565"/>
                  <a:stretch>
                    <a:fillRect/>
                  </a:stretch>
                </p:blipFill>
                <p:spPr>
                  <a:xfrm>
                    <a:off x="1055318" y="3918498"/>
                    <a:ext cx="79062" cy="32292"/>
                  </a:xfrm>
                  <a:prstGeom prst="rect">
                    <a:avLst/>
                  </a:prstGeom>
                </p:spPr>
              </p:pic>
            </mc:Fallback>
          </mc:AlternateContent>
          <mc:AlternateContent xmlns:mc="http://schemas.openxmlformats.org/markup-compatibility/2006">
            <mc:Choice xmlns:p14="http://schemas.microsoft.com/office/powerpoint/2010/main" Requires="p14">
              <p:contentPart p14:bwMode="auto" r:id="rId566">
                <p14:nvContentPartPr>
                  <p14:cNvPr id="581" name="Ink 580">
                    <a:extLst>
                      <a:ext uri="{FF2B5EF4-FFF2-40B4-BE49-F238E27FC236}">
                        <a16:creationId xmlns:a16="http://schemas.microsoft.com/office/drawing/2014/main" id="{ED17C9BA-9813-4614-936F-E89890E70AE5}"/>
                      </a:ext>
                    </a:extLst>
                  </p14:cNvPr>
                  <p14:cNvContentPartPr/>
                  <p14:nvPr/>
                </p14:nvContentPartPr>
                <p14:xfrm>
                  <a:off x="1193370" y="3883650"/>
                  <a:ext cx="11160" cy="73080"/>
                </p14:xfrm>
              </p:contentPart>
            </mc:Choice>
            <mc:Fallback>
              <p:pic>
                <p:nvPicPr>
                  <p:cNvPr id="581" name="Ink 580">
                    <a:extLst>
                      <a:ext uri="{FF2B5EF4-FFF2-40B4-BE49-F238E27FC236}">
                        <a16:creationId xmlns:a16="http://schemas.microsoft.com/office/drawing/2014/main" id="{ED17C9BA-9813-4614-936F-E89890E70AE5}"/>
                      </a:ext>
                    </a:extLst>
                  </p:cNvPr>
                  <p:cNvPicPr/>
                  <p:nvPr/>
                </p:nvPicPr>
                <p:blipFill>
                  <a:blip r:embed="rId567"/>
                  <a:stretch>
                    <a:fillRect/>
                  </a:stretch>
                </p:blipFill>
                <p:spPr>
                  <a:xfrm>
                    <a:off x="1182210" y="3871630"/>
                    <a:ext cx="33945" cy="96639"/>
                  </a:xfrm>
                  <a:prstGeom prst="rect">
                    <a:avLst/>
                  </a:prstGeom>
                </p:spPr>
              </p:pic>
            </mc:Fallback>
          </mc:AlternateContent>
          <mc:AlternateContent xmlns:mc="http://schemas.openxmlformats.org/markup-compatibility/2006">
            <mc:Choice xmlns:p14="http://schemas.microsoft.com/office/powerpoint/2010/main" Requires="p14">
              <p:contentPart p14:bwMode="auto" r:id="rId568">
                <p14:nvContentPartPr>
                  <p14:cNvPr id="584" name="Ink 583">
                    <a:extLst>
                      <a:ext uri="{FF2B5EF4-FFF2-40B4-BE49-F238E27FC236}">
                        <a16:creationId xmlns:a16="http://schemas.microsoft.com/office/drawing/2014/main" id="{77564DDB-536D-4FC7-A3CA-5ADACA9F8B08}"/>
                      </a:ext>
                    </a:extLst>
                  </p14:cNvPr>
                  <p14:cNvContentPartPr/>
                  <p14:nvPr/>
                </p14:nvContentPartPr>
                <p14:xfrm>
                  <a:off x="1316850" y="3641010"/>
                  <a:ext cx="78120" cy="104400"/>
                </p14:xfrm>
              </p:contentPart>
            </mc:Choice>
            <mc:Fallback>
              <p:pic>
                <p:nvPicPr>
                  <p:cNvPr id="584" name="Ink 583">
                    <a:extLst>
                      <a:ext uri="{FF2B5EF4-FFF2-40B4-BE49-F238E27FC236}">
                        <a16:creationId xmlns:a16="http://schemas.microsoft.com/office/drawing/2014/main" id="{77564DDB-536D-4FC7-A3CA-5ADACA9F8B08}"/>
                      </a:ext>
                    </a:extLst>
                  </p:cNvPr>
                  <p:cNvPicPr/>
                  <p:nvPr/>
                </p:nvPicPr>
                <p:blipFill>
                  <a:blip r:embed="rId569"/>
                  <a:stretch>
                    <a:fillRect/>
                  </a:stretch>
                </p:blipFill>
                <p:spPr>
                  <a:xfrm>
                    <a:off x="1305348" y="3628982"/>
                    <a:ext cx="101604" cy="127974"/>
                  </a:xfrm>
                  <a:prstGeom prst="rect">
                    <a:avLst/>
                  </a:prstGeom>
                </p:spPr>
              </p:pic>
            </mc:Fallback>
          </mc:AlternateContent>
          <mc:AlternateContent xmlns:mc="http://schemas.openxmlformats.org/markup-compatibility/2006">
            <mc:Choice xmlns:p14="http://schemas.microsoft.com/office/powerpoint/2010/main" Requires="p14">
              <p:contentPart p14:bwMode="auto" r:id="rId570">
                <p14:nvContentPartPr>
                  <p14:cNvPr id="585" name="Ink 584">
                    <a:extLst>
                      <a:ext uri="{FF2B5EF4-FFF2-40B4-BE49-F238E27FC236}">
                        <a16:creationId xmlns:a16="http://schemas.microsoft.com/office/drawing/2014/main" id="{3C1893F5-8C66-4A60-BB93-89553E17FC65}"/>
                      </a:ext>
                    </a:extLst>
                  </p14:cNvPr>
                  <p14:cNvContentPartPr/>
                  <p14:nvPr/>
                </p14:nvContentPartPr>
                <p14:xfrm>
                  <a:off x="1389210" y="3625170"/>
                  <a:ext cx="69840" cy="124920"/>
                </p14:xfrm>
              </p:contentPart>
            </mc:Choice>
            <mc:Fallback>
              <p:pic>
                <p:nvPicPr>
                  <p:cNvPr id="585" name="Ink 584">
                    <a:extLst>
                      <a:ext uri="{FF2B5EF4-FFF2-40B4-BE49-F238E27FC236}">
                        <a16:creationId xmlns:a16="http://schemas.microsoft.com/office/drawing/2014/main" id="{3C1893F5-8C66-4A60-BB93-89553E17FC65}"/>
                      </a:ext>
                    </a:extLst>
                  </p:cNvPr>
                  <p:cNvPicPr/>
                  <p:nvPr/>
                </p:nvPicPr>
                <p:blipFill>
                  <a:blip r:embed="rId571"/>
                  <a:stretch>
                    <a:fillRect/>
                  </a:stretch>
                </p:blipFill>
                <p:spPr>
                  <a:xfrm>
                    <a:off x="1377169" y="3613639"/>
                    <a:ext cx="93441" cy="148463"/>
                  </a:xfrm>
                  <a:prstGeom prst="rect">
                    <a:avLst/>
                  </a:prstGeom>
                </p:spPr>
              </p:pic>
            </mc:Fallback>
          </mc:AlternateContent>
          <mc:AlternateContent xmlns:mc="http://schemas.openxmlformats.org/markup-compatibility/2006">
            <mc:Choice xmlns:p14="http://schemas.microsoft.com/office/powerpoint/2010/main" Requires="p14">
              <p:contentPart p14:bwMode="auto" r:id="rId572">
                <p14:nvContentPartPr>
                  <p14:cNvPr id="586" name="Ink 585">
                    <a:extLst>
                      <a:ext uri="{FF2B5EF4-FFF2-40B4-BE49-F238E27FC236}">
                        <a16:creationId xmlns:a16="http://schemas.microsoft.com/office/drawing/2014/main" id="{9B860660-7CD3-4A60-AD1C-7E38144060FD}"/>
                      </a:ext>
                    </a:extLst>
                  </p14:cNvPr>
                  <p14:cNvContentPartPr/>
                  <p14:nvPr/>
                </p14:nvContentPartPr>
                <p14:xfrm>
                  <a:off x="1488930" y="3658650"/>
                  <a:ext cx="85680" cy="108360"/>
                </p14:xfrm>
              </p:contentPart>
            </mc:Choice>
            <mc:Fallback>
              <p:pic>
                <p:nvPicPr>
                  <p:cNvPr id="586" name="Ink 585">
                    <a:extLst>
                      <a:ext uri="{FF2B5EF4-FFF2-40B4-BE49-F238E27FC236}">
                        <a16:creationId xmlns:a16="http://schemas.microsoft.com/office/drawing/2014/main" id="{9B860660-7CD3-4A60-AD1C-7E38144060FD}"/>
                      </a:ext>
                    </a:extLst>
                  </p:cNvPr>
                  <p:cNvPicPr/>
                  <p:nvPr/>
                </p:nvPicPr>
                <p:blipFill>
                  <a:blip r:embed="rId573"/>
                  <a:stretch>
                    <a:fillRect/>
                  </a:stretch>
                </p:blipFill>
                <p:spPr>
                  <a:xfrm>
                    <a:off x="1476896" y="3646610"/>
                    <a:ext cx="109266" cy="131958"/>
                  </a:xfrm>
                  <a:prstGeom prst="rect">
                    <a:avLst/>
                  </a:prstGeom>
                </p:spPr>
              </p:pic>
            </mc:Fallback>
          </mc:AlternateContent>
          <mc:AlternateContent xmlns:mc="http://schemas.openxmlformats.org/markup-compatibility/2006">
            <mc:Choice xmlns:p14="http://schemas.microsoft.com/office/powerpoint/2010/main" Requires="p14">
              <p:contentPart p14:bwMode="auto" r:id="rId574">
                <p14:nvContentPartPr>
                  <p14:cNvPr id="588" name="Ink 587">
                    <a:extLst>
                      <a:ext uri="{FF2B5EF4-FFF2-40B4-BE49-F238E27FC236}">
                        <a16:creationId xmlns:a16="http://schemas.microsoft.com/office/drawing/2014/main" id="{35EA2187-A194-4236-8AB0-832764E8C7E9}"/>
                      </a:ext>
                    </a:extLst>
                  </p14:cNvPr>
                  <p14:cNvContentPartPr/>
                  <p14:nvPr/>
                </p14:nvContentPartPr>
                <p14:xfrm>
                  <a:off x="1644450" y="3771330"/>
                  <a:ext cx="28800" cy="48240"/>
                </p14:xfrm>
              </p:contentPart>
            </mc:Choice>
            <mc:Fallback>
              <p:pic>
                <p:nvPicPr>
                  <p:cNvPr id="588" name="Ink 587">
                    <a:extLst>
                      <a:ext uri="{FF2B5EF4-FFF2-40B4-BE49-F238E27FC236}">
                        <a16:creationId xmlns:a16="http://schemas.microsoft.com/office/drawing/2014/main" id="{35EA2187-A194-4236-8AB0-832764E8C7E9}"/>
                      </a:ext>
                    </a:extLst>
                  </p:cNvPr>
                  <p:cNvPicPr/>
                  <p:nvPr/>
                </p:nvPicPr>
                <p:blipFill>
                  <a:blip r:embed="rId575"/>
                  <a:stretch>
                    <a:fillRect/>
                  </a:stretch>
                </p:blipFill>
                <p:spPr>
                  <a:xfrm>
                    <a:off x="1632450" y="3759752"/>
                    <a:ext cx="52320" cy="71878"/>
                  </a:xfrm>
                  <a:prstGeom prst="rect">
                    <a:avLst/>
                  </a:prstGeom>
                </p:spPr>
              </p:pic>
            </mc:Fallback>
          </mc:AlternateContent>
          <mc:AlternateContent xmlns:mc="http://schemas.openxmlformats.org/markup-compatibility/2006">
            <mc:Choice xmlns:p14="http://schemas.microsoft.com/office/powerpoint/2010/main" Requires="p14">
              <p:contentPart p14:bwMode="auto" r:id="rId576">
                <p14:nvContentPartPr>
                  <p14:cNvPr id="589" name="Ink 588">
                    <a:extLst>
                      <a:ext uri="{FF2B5EF4-FFF2-40B4-BE49-F238E27FC236}">
                        <a16:creationId xmlns:a16="http://schemas.microsoft.com/office/drawing/2014/main" id="{158B7F60-B26B-427B-AC5E-7AB6C36DB7E6}"/>
                      </a:ext>
                    </a:extLst>
                  </p14:cNvPr>
                  <p14:cNvContentPartPr/>
                  <p14:nvPr/>
                </p14:nvContentPartPr>
                <p14:xfrm>
                  <a:off x="1642290" y="3731370"/>
                  <a:ext cx="2880" cy="4320"/>
                </p14:xfrm>
              </p:contentPart>
            </mc:Choice>
            <mc:Fallback>
              <p:pic>
                <p:nvPicPr>
                  <p:cNvPr id="589" name="Ink 588">
                    <a:extLst>
                      <a:ext uri="{FF2B5EF4-FFF2-40B4-BE49-F238E27FC236}">
                        <a16:creationId xmlns:a16="http://schemas.microsoft.com/office/drawing/2014/main" id="{158B7F60-B26B-427B-AC5E-7AB6C36DB7E6}"/>
                      </a:ext>
                    </a:extLst>
                  </p:cNvPr>
                  <p:cNvPicPr/>
                  <p:nvPr/>
                </p:nvPicPr>
                <p:blipFill>
                  <a:blip r:embed="rId577"/>
                  <a:stretch>
                    <a:fillRect/>
                  </a:stretch>
                </p:blipFill>
                <p:spPr>
                  <a:xfrm>
                    <a:off x="1630290" y="3719370"/>
                    <a:ext cx="26400" cy="27840"/>
                  </a:xfrm>
                  <a:prstGeom prst="rect">
                    <a:avLst/>
                  </a:prstGeom>
                </p:spPr>
              </p:pic>
            </mc:Fallback>
          </mc:AlternateContent>
          <mc:AlternateContent xmlns:mc="http://schemas.openxmlformats.org/markup-compatibility/2006">
            <mc:Choice xmlns:p14="http://schemas.microsoft.com/office/powerpoint/2010/main" Requires="p14">
              <p:contentPart p14:bwMode="auto" r:id="rId578">
                <p14:nvContentPartPr>
                  <p14:cNvPr id="590" name="Ink 589">
                    <a:extLst>
                      <a:ext uri="{FF2B5EF4-FFF2-40B4-BE49-F238E27FC236}">
                        <a16:creationId xmlns:a16="http://schemas.microsoft.com/office/drawing/2014/main" id="{000990A6-1233-4BAC-91AC-661D560BBCF8}"/>
                      </a:ext>
                    </a:extLst>
                  </p14:cNvPr>
                  <p14:cNvContentPartPr/>
                  <p14:nvPr/>
                </p14:nvContentPartPr>
                <p14:xfrm>
                  <a:off x="1805370" y="3596370"/>
                  <a:ext cx="18000" cy="171360"/>
                </p14:xfrm>
              </p:contentPart>
            </mc:Choice>
            <mc:Fallback>
              <p:pic>
                <p:nvPicPr>
                  <p:cNvPr id="590" name="Ink 589">
                    <a:extLst>
                      <a:ext uri="{FF2B5EF4-FFF2-40B4-BE49-F238E27FC236}">
                        <a16:creationId xmlns:a16="http://schemas.microsoft.com/office/drawing/2014/main" id="{000990A6-1233-4BAC-91AC-661D560BBCF8}"/>
                      </a:ext>
                    </a:extLst>
                  </p:cNvPr>
                  <p:cNvPicPr/>
                  <p:nvPr/>
                </p:nvPicPr>
                <p:blipFill>
                  <a:blip r:embed="rId579"/>
                  <a:stretch>
                    <a:fillRect/>
                  </a:stretch>
                </p:blipFill>
                <p:spPr>
                  <a:xfrm>
                    <a:off x="1793528" y="3584336"/>
                    <a:ext cx="41211" cy="194946"/>
                  </a:xfrm>
                  <a:prstGeom prst="rect">
                    <a:avLst/>
                  </a:prstGeom>
                </p:spPr>
              </p:pic>
            </mc:Fallback>
          </mc:AlternateContent>
          <mc:AlternateContent xmlns:mc="http://schemas.openxmlformats.org/markup-compatibility/2006">
            <mc:Choice xmlns:p14="http://schemas.microsoft.com/office/powerpoint/2010/main" Requires="p14">
              <p:contentPart p14:bwMode="auto" r:id="rId580">
                <p14:nvContentPartPr>
                  <p14:cNvPr id="591" name="Ink 590">
                    <a:extLst>
                      <a:ext uri="{FF2B5EF4-FFF2-40B4-BE49-F238E27FC236}">
                        <a16:creationId xmlns:a16="http://schemas.microsoft.com/office/drawing/2014/main" id="{E31D366A-96E6-431D-8F39-0C94CE2AC215}"/>
                      </a:ext>
                    </a:extLst>
                  </p14:cNvPr>
                  <p14:cNvContentPartPr/>
                  <p14:nvPr/>
                </p14:nvContentPartPr>
                <p14:xfrm>
                  <a:off x="1871250" y="3619770"/>
                  <a:ext cx="92160" cy="138240"/>
                </p14:xfrm>
              </p:contentPart>
            </mc:Choice>
            <mc:Fallback>
              <p:pic>
                <p:nvPicPr>
                  <p:cNvPr id="591" name="Ink 590">
                    <a:extLst>
                      <a:ext uri="{FF2B5EF4-FFF2-40B4-BE49-F238E27FC236}">
                        <a16:creationId xmlns:a16="http://schemas.microsoft.com/office/drawing/2014/main" id="{E31D366A-96E6-431D-8F39-0C94CE2AC215}"/>
                      </a:ext>
                    </a:extLst>
                  </p:cNvPr>
                  <p:cNvPicPr/>
                  <p:nvPr/>
                </p:nvPicPr>
                <p:blipFill>
                  <a:blip r:embed="rId581"/>
                  <a:stretch>
                    <a:fillRect/>
                  </a:stretch>
                </p:blipFill>
                <p:spPr>
                  <a:xfrm>
                    <a:off x="1859250" y="3607770"/>
                    <a:ext cx="115680" cy="161760"/>
                  </a:xfrm>
                  <a:prstGeom prst="rect">
                    <a:avLst/>
                  </a:prstGeom>
                </p:spPr>
              </p:pic>
            </mc:Fallback>
          </mc:AlternateContent>
          <mc:AlternateContent xmlns:mc="http://schemas.openxmlformats.org/markup-compatibility/2006">
            <mc:Choice xmlns:p14="http://schemas.microsoft.com/office/powerpoint/2010/main" Requires="p14">
              <p:contentPart p14:bwMode="auto" r:id="rId582">
                <p14:nvContentPartPr>
                  <p14:cNvPr id="592" name="Ink 591">
                    <a:extLst>
                      <a:ext uri="{FF2B5EF4-FFF2-40B4-BE49-F238E27FC236}">
                        <a16:creationId xmlns:a16="http://schemas.microsoft.com/office/drawing/2014/main" id="{532A5D01-98C5-476A-AF76-C3438326A0F5}"/>
                      </a:ext>
                    </a:extLst>
                  </p14:cNvPr>
                  <p14:cNvContentPartPr/>
                  <p14:nvPr/>
                </p14:nvContentPartPr>
                <p14:xfrm>
                  <a:off x="1985010" y="3661530"/>
                  <a:ext cx="52920" cy="104760"/>
                </p14:xfrm>
              </p:contentPart>
            </mc:Choice>
            <mc:Fallback>
              <p:pic>
                <p:nvPicPr>
                  <p:cNvPr id="592" name="Ink 591">
                    <a:extLst>
                      <a:ext uri="{FF2B5EF4-FFF2-40B4-BE49-F238E27FC236}">
                        <a16:creationId xmlns:a16="http://schemas.microsoft.com/office/drawing/2014/main" id="{532A5D01-98C5-476A-AF76-C3438326A0F5}"/>
                      </a:ext>
                    </a:extLst>
                  </p:cNvPr>
                  <p:cNvPicPr/>
                  <p:nvPr/>
                </p:nvPicPr>
                <p:blipFill>
                  <a:blip r:embed="rId583"/>
                  <a:stretch>
                    <a:fillRect/>
                  </a:stretch>
                </p:blipFill>
                <p:spPr>
                  <a:xfrm>
                    <a:off x="1972983" y="3649516"/>
                    <a:ext cx="76493" cy="128307"/>
                  </a:xfrm>
                  <a:prstGeom prst="rect">
                    <a:avLst/>
                  </a:prstGeom>
                </p:spPr>
              </p:pic>
            </mc:Fallback>
          </mc:AlternateContent>
          <mc:AlternateContent xmlns:mc="http://schemas.openxmlformats.org/markup-compatibility/2006">
            <mc:Choice xmlns:p14="http://schemas.microsoft.com/office/powerpoint/2010/main" Requires="p14">
              <p:contentPart p14:bwMode="auto" r:id="rId584">
                <p14:nvContentPartPr>
                  <p14:cNvPr id="593" name="Ink 592">
                    <a:extLst>
                      <a:ext uri="{FF2B5EF4-FFF2-40B4-BE49-F238E27FC236}">
                        <a16:creationId xmlns:a16="http://schemas.microsoft.com/office/drawing/2014/main" id="{0B9C309E-FF81-486A-86FA-2A2DEC53CFA7}"/>
                      </a:ext>
                    </a:extLst>
                  </p14:cNvPr>
                  <p14:cNvContentPartPr/>
                  <p14:nvPr/>
                </p14:nvContentPartPr>
                <p14:xfrm>
                  <a:off x="2056290" y="3596730"/>
                  <a:ext cx="119880" cy="134280"/>
                </p14:xfrm>
              </p:contentPart>
            </mc:Choice>
            <mc:Fallback>
              <p:pic>
                <p:nvPicPr>
                  <p:cNvPr id="593" name="Ink 592">
                    <a:extLst>
                      <a:ext uri="{FF2B5EF4-FFF2-40B4-BE49-F238E27FC236}">
                        <a16:creationId xmlns:a16="http://schemas.microsoft.com/office/drawing/2014/main" id="{0B9C309E-FF81-486A-86FA-2A2DEC53CFA7}"/>
                      </a:ext>
                    </a:extLst>
                  </p:cNvPr>
                  <p:cNvPicPr/>
                  <p:nvPr/>
                </p:nvPicPr>
                <p:blipFill>
                  <a:blip r:embed="rId585"/>
                  <a:stretch>
                    <a:fillRect/>
                  </a:stretch>
                </p:blipFill>
                <p:spPr>
                  <a:xfrm>
                    <a:off x="2044254" y="3584698"/>
                    <a:ext cx="143471" cy="157863"/>
                  </a:xfrm>
                  <a:prstGeom prst="rect">
                    <a:avLst/>
                  </a:prstGeom>
                </p:spPr>
              </p:pic>
            </mc:Fallback>
          </mc:AlternateContent>
          <mc:AlternateContent xmlns:mc="http://schemas.openxmlformats.org/markup-compatibility/2006">
            <mc:Choice xmlns:p14="http://schemas.microsoft.com/office/powerpoint/2010/main" Requires="p14">
              <p:contentPart p14:bwMode="auto" r:id="rId586">
                <p14:nvContentPartPr>
                  <p14:cNvPr id="594" name="Ink 593">
                    <a:extLst>
                      <a:ext uri="{FF2B5EF4-FFF2-40B4-BE49-F238E27FC236}">
                        <a16:creationId xmlns:a16="http://schemas.microsoft.com/office/drawing/2014/main" id="{74B436BB-C4D0-4367-8523-1AAF80BE6E67}"/>
                      </a:ext>
                    </a:extLst>
                  </p14:cNvPr>
                  <p14:cNvContentPartPr/>
                  <p14:nvPr/>
                </p14:nvContentPartPr>
                <p14:xfrm>
                  <a:off x="2211810" y="3579450"/>
                  <a:ext cx="125640" cy="159480"/>
                </p14:xfrm>
              </p:contentPart>
            </mc:Choice>
            <mc:Fallback>
              <p:pic>
                <p:nvPicPr>
                  <p:cNvPr id="594" name="Ink 593">
                    <a:extLst>
                      <a:ext uri="{FF2B5EF4-FFF2-40B4-BE49-F238E27FC236}">
                        <a16:creationId xmlns:a16="http://schemas.microsoft.com/office/drawing/2014/main" id="{74B436BB-C4D0-4367-8523-1AAF80BE6E67}"/>
                      </a:ext>
                    </a:extLst>
                  </p:cNvPr>
                  <p:cNvPicPr/>
                  <p:nvPr/>
                </p:nvPicPr>
                <p:blipFill>
                  <a:blip r:embed="rId587"/>
                  <a:stretch>
                    <a:fillRect/>
                  </a:stretch>
                </p:blipFill>
                <p:spPr>
                  <a:xfrm>
                    <a:off x="2200257" y="3567921"/>
                    <a:ext cx="149228" cy="183018"/>
                  </a:xfrm>
                  <a:prstGeom prst="rect">
                    <a:avLst/>
                  </a:prstGeom>
                </p:spPr>
              </p:pic>
            </mc:Fallback>
          </mc:AlternateContent>
          <mc:AlternateContent xmlns:mc="http://schemas.openxmlformats.org/markup-compatibility/2006">
            <mc:Choice xmlns:p14="http://schemas.microsoft.com/office/powerpoint/2010/main" Requires="p14">
              <p:contentPart p14:bwMode="auto" r:id="rId588">
                <p14:nvContentPartPr>
                  <p14:cNvPr id="595" name="Ink 594">
                    <a:extLst>
                      <a:ext uri="{FF2B5EF4-FFF2-40B4-BE49-F238E27FC236}">
                        <a16:creationId xmlns:a16="http://schemas.microsoft.com/office/drawing/2014/main" id="{FC6E3BDD-70B6-4010-A459-58174679EFA6}"/>
                      </a:ext>
                    </a:extLst>
                  </p14:cNvPr>
                  <p14:cNvContentPartPr/>
                  <p14:nvPr/>
                </p14:nvContentPartPr>
                <p14:xfrm>
                  <a:off x="2387850" y="3591330"/>
                  <a:ext cx="104400" cy="148320"/>
                </p14:xfrm>
              </p:contentPart>
            </mc:Choice>
            <mc:Fallback>
              <p:pic>
                <p:nvPicPr>
                  <p:cNvPr id="595" name="Ink 594">
                    <a:extLst>
                      <a:ext uri="{FF2B5EF4-FFF2-40B4-BE49-F238E27FC236}">
                        <a16:creationId xmlns:a16="http://schemas.microsoft.com/office/drawing/2014/main" id="{FC6E3BDD-70B6-4010-A459-58174679EFA6}"/>
                      </a:ext>
                    </a:extLst>
                  </p:cNvPr>
                  <p:cNvPicPr/>
                  <p:nvPr/>
                </p:nvPicPr>
                <p:blipFill>
                  <a:blip r:embed="rId589"/>
                  <a:stretch>
                    <a:fillRect/>
                  </a:stretch>
                </p:blipFill>
                <p:spPr>
                  <a:xfrm>
                    <a:off x="2375822" y="3579330"/>
                    <a:ext cx="127974" cy="171840"/>
                  </a:xfrm>
                  <a:prstGeom prst="rect">
                    <a:avLst/>
                  </a:prstGeom>
                </p:spPr>
              </p:pic>
            </mc:Fallback>
          </mc:AlternateContent>
          <mc:AlternateContent xmlns:mc="http://schemas.openxmlformats.org/markup-compatibility/2006">
            <mc:Choice xmlns:p14="http://schemas.microsoft.com/office/powerpoint/2010/main" Requires="p14">
              <p:contentPart p14:bwMode="auto" r:id="rId590">
                <p14:nvContentPartPr>
                  <p14:cNvPr id="596" name="Ink 595">
                    <a:extLst>
                      <a:ext uri="{FF2B5EF4-FFF2-40B4-BE49-F238E27FC236}">
                        <a16:creationId xmlns:a16="http://schemas.microsoft.com/office/drawing/2014/main" id="{B6652FA9-4432-44D5-9427-A0F554F7498D}"/>
                      </a:ext>
                    </a:extLst>
                  </p14:cNvPr>
                  <p14:cNvContentPartPr/>
                  <p14:nvPr/>
                </p14:nvContentPartPr>
                <p14:xfrm>
                  <a:off x="2537610" y="3716610"/>
                  <a:ext cx="39960" cy="45360"/>
                </p14:xfrm>
              </p:contentPart>
            </mc:Choice>
            <mc:Fallback>
              <p:pic>
                <p:nvPicPr>
                  <p:cNvPr id="596" name="Ink 595">
                    <a:extLst>
                      <a:ext uri="{FF2B5EF4-FFF2-40B4-BE49-F238E27FC236}">
                        <a16:creationId xmlns:a16="http://schemas.microsoft.com/office/drawing/2014/main" id="{B6652FA9-4432-44D5-9427-A0F554F7498D}"/>
                      </a:ext>
                    </a:extLst>
                  </p:cNvPr>
                  <p:cNvPicPr/>
                  <p:nvPr/>
                </p:nvPicPr>
                <p:blipFill>
                  <a:blip r:embed="rId591"/>
                  <a:stretch>
                    <a:fillRect/>
                  </a:stretch>
                </p:blipFill>
                <p:spPr>
                  <a:xfrm>
                    <a:off x="2525574" y="3705151"/>
                    <a:ext cx="63551" cy="68756"/>
                  </a:xfrm>
                  <a:prstGeom prst="rect">
                    <a:avLst/>
                  </a:prstGeom>
                </p:spPr>
              </p:pic>
            </mc:Fallback>
          </mc:AlternateContent>
          <mc:AlternateContent xmlns:mc="http://schemas.openxmlformats.org/markup-compatibility/2006">
            <mc:Choice xmlns:p14="http://schemas.microsoft.com/office/powerpoint/2010/main" Requires="p14">
              <p:contentPart p14:bwMode="auto" r:id="rId592">
                <p14:nvContentPartPr>
                  <p14:cNvPr id="597" name="Ink 596">
                    <a:extLst>
                      <a:ext uri="{FF2B5EF4-FFF2-40B4-BE49-F238E27FC236}">
                        <a16:creationId xmlns:a16="http://schemas.microsoft.com/office/drawing/2014/main" id="{0DE974A6-46D1-4205-9059-5E4CD00AD2C5}"/>
                      </a:ext>
                    </a:extLst>
                  </p14:cNvPr>
                  <p14:cNvContentPartPr/>
                  <p14:nvPr/>
                </p14:nvContentPartPr>
                <p14:xfrm>
                  <a:off x="2527890" y="3664050"/>
                  <a:ext cx="2880" cy="2520"/>
                </p14:xfrm>
              </p:contentPart>
            </mc:Choice>
            <mc:Fallback>
              <p:pic>
                <p:nvPicPr>
                  <p:cNvPr id="597" name="Ink 596">
                    <a:extLst>
                      <a:ext uri="{FF2B5EF4-FFF2-40B4-BE49-F238E27FC236}">
                        <a16:creationId xmlns:a16="http://schemas.microsoft.com/office/drawing/2014/main" id="{0DE974A6-46D1-4205-9059-5E4CD00AD2C5}"/>
                      </a:ext>
                    </a:extLst>
                  </p:cNvPr>
                  <p:cNvPicPr/>
                  <p:nvPr/>
                </p:nvPicPr>
                <p:blipFill>
                  <a:blip r:embed="rId593"/>
                  <a:stretch>
                    <a:fillRect/>
                  </a:stretch>
                </p:blipFill>
                <p:spPr>
                  <a:xfrm>
                    <a:off x="2515890" y="3651954"/>
                    <a:ext cx="26400" cy="27216"/>
                  </a:xfrm>
                  <a:prstGeom prst="rect">
                    <a:avLst/>
                  </a:prstGeom>
                </p:spPr>
              </p:pic>
            </mc:Fallback>
          </mc:AlternateContent>
          <mc:AlternateContent xmlns:mc="http://schemas.openxmlformats.org/markup-compatibility/2006">
            <mc:Choice xmlns:p14="http://schemas.microsoft.com/office/powerpoint/2010/main" Requires="p14">
              <p:contentPart p14:bwMode="auto" r:id="rId594">
                <p14:nvContentPartPr>
                  <p14:cNvPr id="598" name="Ink 597">
                    <a:extLst>
                      <a:ext uri="{FF2B5EF4-FFF2-40B4-BE49-F238E27FC236}">
                        <a16:creationId xmlns:a16="http://schemas.microsoft.com/office/drawing/2014/main" id="{C9569B22-CEBB-4F3B-B2EE-5C9E0D98894C}"/>
                      </a:ext>
                    </a:extLst>
                  </p14:cNvPr>
                  <p14:cNvContentPartPr/>
                  <p14:nvPr/>
                </p14:nvContentPartPr>
                <p14:xfrm>
                  <a:off x="2617890" y="3549570"/>
                  <a:ext cx="29160" cy="200520"/>
                </p14:xfrm>
              </p:contentPart>
            </mc:Choice>
            <mc:Fallback>
              <p:pic>
                <p:nvPicPr>
                  <p:cNvPr id="598" name="Ink 597">
                    <a:extLst>
                      <a:ext uri="{FF2B5EF4-FFF2-40B4-BE49-F238E27FC236}">
                        <a16:creationId xmlns:a16="http://schemas.microsoft.com/office/drawing/2014/main" id="{C9569B22-CEBB-4F3B-B2EE-5C9E0D98894C}"/>
                      </a:ext>
                    </a:extLst>
                  </p:cNvPr>
                  <p:cNvPicPr/>
                  <p:nvPr/>
                </p:nvPicPr>
                <p:blipFill>
                  <a:blip r:embed="rId595"/>
                  <a:stretch>
                    <a:fillRect/>
                  </a:stretch>
                </p:blipFill>
                <p:spPr>
                  <a:xfrm>
                    <a:off x="2605939" y="3538029"/>
                    <a:ext cx="52584" cy="224082"/>
                  </a:xfrm>
                  <a:prstGeom prst="rect">
                    <a:avLst/>
                  </a:prstGeom>
                </p:spPr>
              </p:pic>
            </mc:Fallback>
          </mc:AlternateContent>
        </p:grpSp>
        <p:grpSp>
          <p:nvGrpSpPr>
            <p:cNvPr id="629" name="Group 628">
              <a:extLst>
                <a:ext uri="{FF2B5EF4-FFF2-40B4-BE49-F238E27FC236}">
                  <a16:creationId xmlns:a16="http://schemas.microsoft.com/office/drawing/2014/main" id="{C975B7AE-E4FE-419F-9FAD-30EF987E7F0D}"/>
                </a:ext>
              </a:extLst>
            </p:cNvPr>
            <p:cNvGrpSpPr/>
            <p:nvPr/>
          </p:nvGrpSpPr>
          <p:grpSpPr>
            <a:xfrm>
              <a:off x="3123073" y="3327270"/>
              <a:ext cx="2037960" cy="592200"/>
              <a:chOff x="3123073" y="3327270"/>
              <a:chExt cx="2037960" cy="592200"/>
            </a:xfrm>
          </p:grpSpPr>
          <mc:AlternateContent xmlns:mc="http://schemas.openxmlformats.org/markup-compatibility/2006">
            <mc:Choice xmlns:p14="http://schemas.microsoft.com/office/powerpoint/2010/main" Requires="p14">
              <p:contentPart p14:bwMode="auto" r:id="rId596">
                <p14:nvContentPartPr>
                  <p14:cNvPr id="600" name="Ink 599">
                    <a:extLst>
                      <a:ext uri="{FF2B5EF4-FFF2-40B4-BE49-F238E27FC236}">
                        <a16:creationId xmlns:a16="http://schemas.microsoft.com/office/drawing/2014/main" id="{EEB81955-B628-4A04-BC98-DCB3CA67D16A}"/>
                      </a:ext>
                    </a:extLst>
                  </p14:cNvPr>
                  <p14:cNvContentPartPr/>
                  <p14:nvPr/>
                </p14:nvContentPartPr>
                <p14:xfrm>
                  <a:off x="3123073" y="3629310"/>
                  <a:ext cx="34200" cy="146160"/>
                </p14:xfrm>
              </p:contentPart>
            </mc:Choice>
            <mc:Fallback>
              <p:pic>
                <p:nvPicPr>
                  <p:cNvPr id="600" name="Ink 599">
                    <a:extLst>
                      <a:ext uri="{FF2B5EF4-FFF2-40B4-BE49-F238E27FC236}">
                        <a16:creationId xmlns:a16="http://schemas.microsoft.com/office/drawing/2014/main" id="{EEB81955-B628-4A04-BC98-DCB3CA67D16A}"/>
                      </a:ext>
                    </a:extLst>
                  </p:cNvPr>
                  <p:cNvPicPr/>
                  <p:nvPr/>
                </p:nvPicPr>
                <p:blipFill>
                  <a:blip r:embed="rId597"/>
                  <a:stretch>
                    <a:fillRect/>
                  </a:stretch>
                </p:blipFill>
                <p:spPr>
                  <a:xfrm>
                    <a:off x="3111198" y="3617251"/>
                    <a:ext cx="57475" cy="169796"/>
                  </a:xfrm>
                  <a:prstGeom prst="rect">
                    <a:avLst/>
                  </a:prstGeom>
                </p:spPr>
              </p:pic>
            </mc:Fallback>
          </mc:AlternateContent>
          <mc:AlternateContent xmlns:mc="http://schemas.openxmlformats.org/markup-compatibility/2006">
            <mc:Choice xmlns:p14="http://schemas.microsoft.com/office/powerpoint/2010/main" Requires="p14">
              <p:contentPart p14:bwMode="auto" r:id="rId598">
                <p14:nvContentPartPr>
                  <p14:cNvPr id="601" name="Ink 600">
                    <a:extLst>
                      <a:ext uri="{FF2B5EF4-FFF2-40B4-BE49-F238E27FC236}">
                        <a16:creationId xmlns:a16="http://schemas.microsoft.com/office/drawing/2014/main" id="{57A92315-4236-4654-B283-1B7C0BFA0976}"/>
                      </a:ext>
                    </a:extLst>
                  </p14:cNvPr>
                  <p14:cNvContentPartPr/>
                  <p14:nvPr/>
                </p14:nvContentPartPr>
                <p14:xfrm>
                  <a:off x="3186433" y="3654510"/>
                  <a:ext cx="105480" cy="92880"/>
                </p14:xfrm>
              </p:contentPart>
            </mc:Choice>
            <mc:Fallback>
              <p:pic>
                <p:nvPicPr>
                  <p:cNvPr id="601" name="Ink 600">
                    <a:extLst>
                      <a:ext uri="{FF2B5EF4-FFF2-40B4-BE49-F238E27FC236}">
                        <a16:creationId xmlns:a16="http://schemas.microsoft.com/office/drawing/2014/main" id="{57A92315-4236-4654-B283-1B7C0BFA0976}"/>
                      </a:ext>
                    </a:extLst>
                  </p:cNvPr>
                  <p:cNvPicPr/>
                  <p:nvPr/>
                </p:nvPicPr>
                <p:blipFill>
                  <a:blip r:embed="rId599"/>
                  <a:stretch>
                    <a:fillRect/>
                  </a:stretch>
                </p:blipFill>
                <p:spPr>
                  <a:xfrm>
                    <a:off x="3174392" y="3642479"/>
                    <a:ext cx="129081" cy="116461"/>
                  </a:xfrm>
                  <a:prstGeom prst="rect">
                    <a:avLst/>
                  </a:prstGeom>
                </p:spPr>
              </p:pic>
            </mc:Fallback>
          </mc:AlternateContent>
          <mc:AlternateContent xmlns:mc="http://schemas.openxmlformats.org/markup-compatibility/2006">
            <mc:Choice xmlns:p14="http://schemas.microsoft.com/office/powerpoint/2010/main" Requires="p14">
              <p:contentPart p14:bwMode="auto" r:id="rId600">
                <p14:nvContentPartPr>
                  <p14:cNvPr id="602" name="Ink 601">
                    <a:extLst>
                      <a:ext uri="{FF2B5EF4-FFF2-40B4-BE49-F238E27FC236}">
                        <a16:creationId xmlns:a16="http://schemas.microsoft.com/office/drawing/2014/main" id="{0FB6B8FA-FC82-4B11-A674-9085B486862F}"/>
                      </a:ext>
                    </a:extLst>
                  </p14:cNvPr>
                  <p14:cNvContentPartPr/>
                  <p14:nvPr/>
                </p14:nvContentPartPr>
                <p14:xfrm>
                  <a:off x="3364993" y="3584310"/>
                  <a:ext cx="104400" cy="181080"/>
                </p14:xfrm>
              </p:contentPart>
            </mc:Choice>
            <mc:Fallback>
              <p:pic>
                <p:nvPicPr>
                  <p:cNvPr id="602" name="Ink 601">
                    <a:extLst>
                      <a:ext uri="{FF2B5EF4-FFF2-40B4-BE49-F238E27FC236}">
                        <a16:creationId xmlns:a16="http://schemas.microsoft.com/office/drawing/2014/main" id="{0FB6B8FA-FC82-4B11-A674-9085B486862F}"/>
                      </a:ext>
                    </a:extLst>
                  </p:cNvPr>
                  <p:cNvPicPr/>
                  <p:nvPr/>
                </p:nvPicPr>
                <p:blipFill>
                  <a:blip r:embed="rId601"/>
                  <a:stretch>
                    <a:fillRect/>
                  </a:stretch>
                </p:blipFill>
                <p:spPr>
                  <a:xfrm>
                    <a:off x="3352965" y="3572302"/>
                    <a:ext cx="127974" cy="204616"/>
                  </a:xfrm>
                  <a:prstGeom prst="rect">
                    <a:avLst/>
                  </a:prstGeom>
                </p:spPr>
              </p:pic>
            </mc:Fallback>
          </mc:AlternateContent>
          <mc:AlternateContent xmlns:mc="http://schemas.openxmlformats.org/markup-compatibility/2006">
            <mc:Choice xmlns:p14="http://schemas.microsoft.com/office/powerpoint/2010/main" Requires="p14">
              <p:contentPart p14:bwMode="auto" r:id="rId602">
                <p14:nvContentPartPr>
                  <p14:cNvPr id="603" name="Ink 602">
                    <a:extLst>
                      <a:ext uri="{FF2B5EF4-FFF2-40B4-BE49-F238E27FC236}">
                        <a16:creationId xmlns:a16="http://schemas.microsoft.com/office/drawing/2014/main" id="{866211B3-7BEF-44E5-9DAD-13A9592D321B}"/>
                      </a:ext>
                    </a:extLst>
                  </p14:cNvPr>
                  <p14:cNvContentPartPr/>
                  <p14:nvPr/>
                </p14:nvContentPartPr>
                <p14:xfrm>
                  <a:off x="3501793" y="3643710"/>
                  <a:ext cx="43200" cy="69120"/>
                </p14:xfrm>
              </p:contentPart>
            </mc:Choice>
            <mc:Fallback>
              <p:pic>
                <p:nvPicPr>
                  <p:cNvPr id="603" name="Ink 602">
                    <a:extLst>
                      <a:ext uri="{FF2B5EF4-FFF2-40B4-BE49-F238E27FC236}">
                        <a16:creationId xmlns:a16="http://schemas.microsoft.com/office/drawing/2014/main" id="{866211B3-7BEF-44E5-9DAD-13A9592D321B}"/>
                      </a:ext>
                    </a:extLst>
                  </p:cNvPr>
                  <p:cNvPicPr/>
                  <p:nvPr/>
                </p:nvPicPr>
                <p:blipFill>
                  <a:blip r:embed="rId603"/>
                  <a:stretch>
                    <a:fillRect/>
                  </a:stretch>
                </p:blipFill>
                <p:spPr>
                  <a:xfrm>
                    <a:off x="3489793" y="3632190"/>
                    <a:ext cx="66720" cy="92640"/>
                  </a:xfrm>
                  <a:prstGeom prst="rect">
                    <a:avLst/>
                  </a:prstGeom>
                </p:spPr>
              </p:pic>
            </mc:Fallback>
          </mc:AlternateContent>
          <mc:AlternateContent xmlns:mc="http://schemas.openxmlformats.org/markup-compatibility/2006">
            <mc:Choice xmlns:p14="http://schemas.microsoft.com/office/powerpoint/2010/main" Requires="p14">
              <p:contentPart p14:bwMode="auto" r:id="rId604">
                <p14:nvContentPartPr>
                  <p14:cNvPr id="604" name="Ink 603">
                    <a:extLst>
                      <a:ext uri="{FF2B5EF4-FFF2-40B4-BE49-F238E27FC236}">
                        <a16:creationId xmlns:a16="http://schemas.microsoft.com/office/drawing/2014/main" id="{90A288A7-D158-480D-B1ED-6DEAEB349537}"/>
                      </a:ext>
                    </a:extLst>
                  </p14:cNvPr>
                  <p14:cNvContentPartPr/>
                  <p14:nvPr/>
                </p14:nvContentPartPr>
                <p14:xfrm>
                  <a:off x="3633193" y="3644790"/>
                  <a:ext cx="74880" cy="1080"/>
                </p14:xfrm>
              </p:contentPart>
            </mc:Choice>
            <mc:Fallback>
              <p:pic>
                <p:nvPicPr>
                  <p:cNvPr id="604" name="Ink 603">
                    <a:extLst>
                      <a:ext uri="{FF2B5EF4-FFF2-40B4-BE49-F238E27FC236}">
                        <a16:creationId xmlns:a16="http://schemas.microsoft.com/office/drawing/2014/main" id="{90A288A7-D158-480D-B1ED-6DEAEB349537}"/>
                      </a:ext>
                    </a:extLst>
                  </p:cNvPr>
                  <p:cNvPicPr/>
                  <p:nvPr/>
                </p:nvPicPr>
                <p:blipFill>
                  <a:blip r:embed="rId605"/>
                  <a:stretch>
                    <a:fillRect/>
                  </a:stretch>
                </p:blipFill>
                <p:spPr>
                  <a:xfrm>
                    <a:off x="3621193" y="3635790"/>
                    <a:ext cx="98400" cy="18720"/>
                  </a:xfrm>
                  <a:prstGeom prst="rect">
                    <a:avLst/>
                  </a:prstGeom>
                </p:spPr>
              </p:pic>
            </mc:Fallback>
          </mc:AlternateContent>
          <mc:AlternateContent xmlns:mc="http://schemas.openxmlformats.org/markup-compatibility/2006">
            <mc:Choice xmlns:p14="http://schemas.microsoft.com/office/powerpoint/2010/main" Requires="p14">
              <p:contentPart p14:bwMode="auto" r:id="rId606">
                <p14:nvContentPartPr>
                  <p14:cNvPr id="605" name="Ink 604">
                    <a:extLst>
                      <a:ext uri="{FF2B5EF4-FFF2-40B4-BE49-F238E27FC236}">
                        <a16:creationId xmlns:a16="http://schemas.microsoft.com/office/drawing/2014/main" id="{80B545D2-55D1-42CE-AECF-7A3FBBC155BB}"/>
                      </a:ext>
                    </a:extLst>
                  </p14:cNvPr>
                  <p14:cNvContentPartPr/>
                  <p14:nvPr/>
                </p14:nvContentPartPr>
                <p14:xfrm>
                  <a:off x="3645433" y="3684750"/>
                  <a:ext cx="87840" cy="2520"/>
                </p14:xfrm>
              </p:contentPart>
            </mc:Choice>
            <mc:Fallback>
              <p:pic>
                <p:nvPicPr>
                  <p:cNvPr id="605" name="Ink 604">
                    <a:extLst>
                      <a:ext uri="{FF2B5EF4-FFF2-40B4-BE49-F238E27FC236}">
                        <a16:creationId xmlns:a16="http://schemas.microsoft.com/office/drawing/2014/main" id="{80B545D2-55D1-42CE-AECF-7A3FBBC155BB}"/>
                      </a:ext>
                    </a:extLst>
                  </p:cNvPr>
                  <p:cNvPicPr/>
                  <p:nvPr/>
                </p:nvPicPr>
                <p:blipFill>
                  <a:blip r:embed="rId607"/>
                  <a:stretch>
                    <a:fillRect/>
                  </a:stretch>
                </p:blipFill>
                <p:spPr>
                  <a:xfrm>
                    <a:off x="3633367" y="3674250"/>
                    <a:ext cx="111489" cy="23100"/>
                  </a:xfrm>
                  <a:prstGeom prst="rect">
                    <a:avLst/>
                  </a:prstGeom>
                </p:spPr>
              </p:pic>
            </mc:Fallback>
          </mc:AlternateContent>
          <mc:AlternateContent xmlns:mc="http://schemas.openxmlformats.org/markup-compatibility/2006">
            <mc:Choice xmlns:p14="http://schemas.microsoft.com/office/powerpoint/2010/main" Requires="p14">
              <p:contentPart p14:bwMode="auto" r:id="rId608">
                <p14:nvContentPartPr>
                  <p14:cNvPr id="606" name="Ink 605">
                    <a:extLst>
                      <a:ext uri="{FF2B5EF4-FFF2-40B4-BE49-F238E27FC236}">
                        <a16:creationId xmlns:a16="http://schemas.microsoft.com/office/drawing/2014/main" id="{92B64580-8949-40E1-B54E-D15CFA4BAFE2}"/>
                      </a:ext>
                    </a:extLst>
                  </p14:cNvPr>
                  <p14:cNvContentPartPr/>
                  <p14:nvPr/>
                </p14:nvContentPartPr>
                <p14:xfrm>
                  <a:off x="3864313" y="3478470"/>
                  <a:ext cx="199800" cy="13680"/>
                </p14:xfrm>
              </p:contentPart>
            </mc:Choice>
            <mc:Fallback>
              <p:pic>
                <p:nvPicPr>
                  <p:cNvPr id="606" name="Ink 605">
                    <a:extLst>
                      <a:ext uri="{FF2B5EF4-FFF2-40B4-BE49-F238E27FC236}">
                        <a16:creationId xmlns:a16="http://schemas.microsoft.com/office/drawing/2014/main" id="{92B64580-8949-40E1-B54E-D15CFA4BAFE2}"/>
                      </a:ext>
                    </a:extLst>
                  </p:cNvPr>
                  <p:cNvPicPr/>
                  <p:nvPr/>
                </p:nvPicPr>
                <p:blipFill>
                  <a:blip r:embed="rId609"/>
                  <a:stretch>
                    <a:fillRect/>
                  </a:stretch>
                </p:blipFill>
                <p:spPr>
                  <a:xfrm>
                    <a:off x="3852277" y="3466677"/>
                    <a:ext cx="223391" cy="36794"/>
                  </a:xfrm>
                  <a:prstGeom prst="rect">
                    <a:avLst/>
                  </a:prstGeom>
                </p:spPr>
              </p:pic>
            </mc:Fallback>
          </mc:AlternateContent>
          <mc:AlternateContent xmlns:mc="http://schemas.openxmlformats.org/markup-compatibility/2006">
            <mc:Choice xmlns:p14="http://schemas.microsoft.com/office/powerpoint/2010/main" Requires="p14">
              <p:contentPart p14:bwMode="auto" r:id="rId610">
                <p14:nvContentPartPr>
                  <p14:cNvPr id="607" name="Ink 606">
                    <a:extLst>
                      <a:ext uri="{FF2B5EF4-FFF2-40B4-BE49-F238E27FC236}">
                        <a16:creationId xmlns:a16="http://schemas.microsoft.com/office/drawing/2014/main" id="{44DB128E-62AD-42A0-84C3-7F196DDB2C5A}"/>
                      </a:ext>
                    </a:extLst>
                  </p14:cNvPr>
                  <p14:cNvContentPartPr/>
                  <p14:nvPr/>
                </p14:nvContentPartPr>
                <p14:xfrm>
                  <a:off x="4071313" y="3450030"/>
                  <a:ext cx="24120" cy="70200"/>
                </p14:xfrm>
              </p:contentPart>
            </mc:Choice>
            <mc:Fallback>
              <p:pic>
                <p:nvPicPr>
                  <p:cNvPr id="607" name="Ink 606">
                    <a:extLst>
                      <a:ext uri="{FF2B5EF4-FFF2-40B4-BE49-F238E27FC236}">
                        <a16:creationId xmlns:a16="http://schemas.microsoft.com/office/drawing/2014/main" id="{44DB128E-62AD-42A0-84C3-7F196DDB2C5A}"/>
                      </a:ext>
                    </a:extLst>
                  </p:cNvPr>
                  <p:cNvPicPr/>
                  <p:nvPr/>
                </p:nvPicPr>
                <p:blipFill>
                  <a:blip r:embed="rId611"/>
                  <a:stretch>
                    <a:fillRect/>
                  </a:stretch>
                </p:blipFill>
                <p:spPr>
                  <a:xfrm>
                    <a:off x="4059489" y="3438009"/>
                    <a:ext cx="47294" cy="93760"/>
                  </a:xfrm>
                  <a:prstGeom prst="rect">
                    <a:avLst/>
                  </a:prstGeom>
                </p:spPr>
              </p:pic>
            </mc:Fallback>
          </mc:AlternateContent>
          <mc:AlternateContent xmlns:mc="http://schemas.openxmlformats.org/markup-compatibility/2006">
            <mc:Choice xmlns:p14="http://schemas.microsoft.com/office/powerpoint/2010/main" Requires="p14">
              <p:contentPart p14:bwMode="auto" r:id="rId612">
                <p14:nvContentPartPr>
                  <p14:cNvPr id="608" name="Ink 607">
                    <a:extLst>
                      <a:ext uri="{FF2B5EF4-FFF2-40B4-BE49-F238E27FC236}">
                        <a16:creationId xmlns:a16="http://schemas.microsoft.com/office/drawing/2014/main" id="{8E7E1136-683B-497A-8DB0-0041970081E1}"/>
                      </a:ext>
                    </a:extLst>
                  </p14:cNvPr>
                  <p14:cNvContentPartPr/>
                  <p14:nvPr/>
                </p14:nvContentPartPr>
                <p14:xfrm>
                  <a:off x="3851353" y="3503310"/>
                  <a:ext cx="279360" cy="232920"/>
                </p14:xfrm>
              </p:contentPart>
            </mc:Choice>
            <mc:Fallback>
              <p:pic>
                <p:nvPicPr>
                  <p:cNvPr id="608" name="Ink 607">
                    <a:extLst>
                      <a:ext uri="{FF2B5EF4-FFF2-40B4-BE49-F238E27FC236}">
                        <a16:creationId xmlns:a16="http://schemas.microsoft.com/office/drawing/2014/main" id="{8E7E1136-683B-497A-8DB0-0041970081E1}"/>
                      </a:ext>
                    </a:extLst>
                  </p:cNvPr>
                  <p:cNvPicPr/>
                  <p:nvPr/>
                </p:nvPicPr>
                <p:blipFill>
                  <a:blip r:embed="rId613"/>
                  <a:stretch>
                    <a:fillRect/>
                  </a:stretch>
                </p:blipFill>
                <p:spPr>
                  <a:xfrm>
                    <a:off x="3839332" y="3491760"/>
                    <a:ext cx="302920" cy="256501"/>
                  </a:xfrm>
                  <a:prstGeom prst="rect">
                    <a:avLst/>
                  </a:prstGeom>
                </p:spPr>
              </p:pic>
            </mc:Fallback>
          </mc:AlternateContent>
          <mc:AlternateContent xmlns:mc="http://schemas.openxmlformats.org/markup-compatibility/2006">
            <mc:Choice xmlns:p14="http://schemas.microsoft.com/office/powerpoint/2010/main" Requires="p14">
              <p:contentPart p14:bwMode="auto" r:id="rId614">
                <p14:nvContentPartPr>
                  <p14:cNvPr id="609" name="Ink 608">
                    <a:extLst>
                      <a:ext uri="{FF2B5EF4-FFF2-40B4-BE49-F238E27FC236}">
                        <a16:creationId xmlns:a16="http://schemas.microsoft.com/office/drawing/2014/main" id="{78685554-F1F5-427A-BAC3-07618F8520C6}"/>
                      </a:ext>
                    </a:extLst>
                  </p14:cNvPr>
                  <p14:cNvContentPartPr/>
                  <p14:nvPr/>
                </p14:nvContentPartPr>
                <p14:xfrm>
                  <a:off x="4144393" y="3675750"/>
                  <a:ext cx="14400" cy="79200"/>
                </p14:xfrm>
              </p:contentPart>
            </mc:Choice>
            <mc:Fallback>
              <p:pic>
                <p:nvPicPr>
                  <p:cNvPr id="609" name="Ink 608">
                    <a:extLst>
                      <a:ext uri="{FF2B5EF4-FFF2-40B4-BE49-F238E27FC236}">
                        <a16:creationId xmlns:a16="http://schemas.microsoft.com/office/drawing/2014/main" id="{78685554-F1F5-427A-BAC3-07618F8520C6}"/>
                      </a:ext>
                    </a:extLst>
                  </p:cNvPr>
                  <p:cNvPicPr/>
                  <p:nvPr/>
                </p:nvPicPr>
                <p:blipFill>
                  <a:blip r:embed="rId615"/>
                  <a:stretch>
                    <a:fillRect/>
                  </a:stretch>
                </p:blipFill>
                <p:spPr>
                  <a:xfrm>
                    <a:off x="4132873" y="3663750"/>
                    <a:ext cx="37920" cy="102720"/>
                  </a:xfrm>
                  <a:prstGeom prst="rect">
                    <a:avLst/>
                  </a:prstGeom>
                </p:spPr>
              </p:pic>
            </mc:Fallback>
          </mc:AlternateContent>
          <mc:AlternateContent xmlns:mc="http://schemas.openxmlformats.org/markup-compatibility/2006">
            <mc:Choice xmlns:p14="http://schemas.microsoft.com/office/powerpoint/2010/main" Requires="p14">
              <p:contentPart p14:bwMode="auto" r:id="rId616">
                <p14:nvContentPartPr>
                  <p14:cNvPr id="611" name="Ink 610">
                    <a:extLst>
                      <a:ext uri="{FF2B5EF4-FFF2-40B4-BE49-F238E27FC236}">
                        <a16:creationId xmlns:a16="http://schemas.microsoft.com/office/drawing/2014/main" id="{C1FAB427-7A72-4410-BC80-DBBF7E5B6E55}"/>
                      </a:ext>
                    </a:extLst>
                  </p14:cNvPr>
                  <p14:cNvContentPartPr/>
                  <p14:nvPr/>
                </p14:nvContentPartPr>
                <p14:xfrm>
                  <a:off x="3936313" y="3830910"/>
                  <a:ext cx="33120" cy="88560"/>
                </p14:xfrm>
              </p:contentPart>
            </mc:Choice>
            <mc:Fallback>
              <p:pic>
                <p:nvPicPr>
                  <p:cNvPr id="611" name="Ink 610">
                    <a:extLst>
                      <a:ext uri="{FF2B5EF4-FFF2-40B4-BE49-F238E27FC236}">
                        <a16:creationId xmlns:a16="http://schemas.microsoft.com/office/drawing/2014/main" id="{C1FAB427-7A72-4410-BC80-DBBF7E5B6E55}"/>
                      </a:ext>
                    </a:extLst>
                  </p:cNvPr>
                  <p:cNvPicPr/>
                  <p:nvPr/>
                </p:nvPicPr>
                <p:blipFill>
                  <a:blip r:embed="rId617"/>
                  <a:stretch>
                    <a:fillRect/>
                  </a:stretch>
                </p:blipFill>
                <p:spPr>
                  <a:xfrm>
                    <a:off x="3924793" y="3818877"/>
                    <a:ext cx="56640" cy="112144"/>
                  </a:xfrm>
                  <a:prstGeom prst="rect">
                    <a:avLst/>
                  </a:prstGeom>
                </p:spPr>
              </p:pic>
            </mc:Fallback>
          </mc:AlternateContent>
          <mc:AlternateContent xmlns:mc="http://schemas.openxmlformats.org/markup-compatibility/2006">
            <mc:Choice xmlns:p14="http://schemas.microsoft.com/office/powerpoint/2010/main" Requires="p14">
              <p:contentPart p14:bwMode="auto" r:id="rId618">
                <p14:nvContentPartPr>
                  <p14:cNvPr id="612" name="Ink 611">
                    <a:extLst>
                      <a:ext uri="{FF2B5EF4-FFF2-40B4-BE49-F238E27FC236}">
                        <a16:creationId xmlns:a16="http://schemas.microsoft.com/office/drawing/2014/main" id="{D5246A50-5CB4-4AE8-AD86-985C2733A189}"/>
                      </a:ext>
                    </a:extLst>
                  </p14:cNvPr>
                  <p14:cNvContentPartPr/>
                  <p14:nvPr/>
                </p14:nvContentPartPr>
                <p14:xfrm>
                  <a:off x="3949633" y="3810750"/>
                  <a:ext cx="6840" cy="4320"/>
                </p14:xfrm>
              </p:contentPart>
            </mc:Choice>
            <mc:Fallback>
              <p:pic>
                <p:nvPicPr>
                  <p:cNvPr id="612" name="Ink 611">
                    <a:extLst>
                      <a:ext uri="{FF2B5EF4-FFF2-40B4-BE49-F238E27FC236}">
                        <a16:creationId xmlns:a16="http://schemas.microsoft.com/office/drawing/2014/main" id="{D5246A50-5CB4-4AE8-AD86-985C2733A189}"/>
                      </a:ext>
                    </a:extLst>
                  </p:cNvPr>
                  <p:cNvPicPr/>
                  <p:nvPr/>
                </p:nvPicPr>
                <p:blipFill>
                  <a:blip r:embed="rId619"/>
                  <a:stretch>
                    <a:fillRect/>
                  </a:stretch>
                </p:blipFill>
                <p:spPr>
                  <a:xfrm>
                    <a:off x="3937419" y="3799230"/>
                    <a:ext cx="30780" cy="27840"/>
                  </a:xfrm>
                  <a:prstGeom prst="rect">
                    <a:avLst/>
                  </a:prstGeom>
                </p:spPr>
              </p:pic>
            </mc:Fallback>
          </mc:AlternateContent>
          <mc:AlternateContent xmlns:mc="http://schemas.openxmlformats.org/markup-compatibility/2006">
            <mc:Choice xmlns:p14="http://schemas.microsoft.com/office/powerpoint/2010/main" Requires="p14">
              <p:contentPart p14:bwMode="auto" r:id="rId620">
                <p14:nvContentPartPr>
                  <p14:cNvPr id="613" name="Ink 612">
                    <a:extLst>
                      <a:ext uri="{FF2B5EF4-FFF2-40B4-BE49-F238E27FC236}">
                        <a16:creationId xmlns:a16="http://schemas.microsoft.com/office/drawing/2014/main" id="{0B867338-AEBD-400A-99FC-2981B174D1BE}"/>
                      </a:ext>
                    </a:extLst>
                  </p14:cNvPr>
                  <p14:cNvContentPartPr/>
                  <p14:nvPr/>
                </p14:nvContentPartPr>
                <p14:xfrm>
                  <a:off x="4000753" y="3855750"/>
                  <a:ext cx="70920" cy="34200"/>
                </p14:xfrm>
              </p:contentPart>
            </mc:Choice>
            <mc:Fallback>
              <p:pic>
                <p:nvPicPr>
                  <p:cNvPr id="613" name="Ink 612">
                    <a:extLst>
                      <a:ext uri="{FF2B5EF4-FFF2-40B4-BE49-F238E27FC236}">
                        <a16:creationId xmlns:a16="http://schemas.microsoft.com/office/drawing/2014/main" id="{0B867338-AEBD-400A-99FC-2981B174D1BE}"/>
                      </a:ext>
                    </a:extLst>
                  </p:cNvPr>
                  <p:cNvPicPr/>
                  <p:nvPr/>
                </p:nvPicPr>
                <p:blipFill>
                  <a:blip r:embed="rId621"/>
                  <a:stretch>
                    <a:fillRect/>
                  </a:stretch>
                </p:blipFill>
                <p:spPr>
                  <a:xfrm>
                    <a:off x="3989174" y="3844350"/>
                    <a:ext cx="94560" cy="57475"/>
                  </a:xfrm>
                  <a:prstGeom prst="rect">
                    <a:avLst/>
                  </a:prstGeom>
                </p:spPr>
              </p:pic>
            </mc:Fallback>
          </mc:AlternateContent>
          <mc:AlternateContent xmlns:mc="http://schemas.openxmlformats.org/markup-compatibility/2006">
            <mc:Choice xmlns:p14="http://schemas.microsoft.com/office/powerpoint/2010/main" Requires="p14">
              <p:contentPart p14:bwMode="auto" r:id="rId622">
                <p14:nvContentPartPr>
                  <p14:cNvPr id="614" name="Ink 613">
                    <a:extLst>
                      <a:ext uri="{FF2B5EF4-FFF2-40B4-BE49-F238E27FC236}">
                        <a16:creationId xmlns:a16="http://schemas.microsoft.com/office/drawing/2014/main" id="{1580C59B-3BE5-4E6D-A094-B0425DE5C653}"/>
                      </a:ext>
                    </a:extLst>
                  </p14:cNvPr>
                  <p14:cNvContentPartPr/>
                  <p14:nvPr/>
                </p14:nvContentPartPr>
                <p14:xfrm>
                  <a:off x="4145833" y="3829830"/>
                  <a:ext cx="25560" cy="65160"/>
                </p14:xfrm>
              </p:contentPart>
            </mc:Choice>
            <mc:Fallback>
              <p:pic>
                <p:nvPicPr>
                  <p:cNvPr id="614" name="Ink 613">
                    <a:extLst>
                      <a:ext uri="{FF2B5EF4-FFF2-40B4-BE49-F238E27FC236}">
                        <a16:creationId xmlns:a16="http://schemas.microsoft.com/office/drawing/2014/main" id="{1580C59B-3BE5-4E6D-A094-B0425DE5C653}"/>
                      </a:ext>
                    </a:extLst>
                  </p:cNvPr>
                  <p:cNvPicPr/>
                  <p:nvPr/>
                </p:nvPicPr>
                <p:blipFill>
                  <a:blip r:embed="rId623"/>
                  <a:stretch>
                    <a:fillRect/>
                  </a:stretch>
                </p:blipFill>
                <p:spPr>
                  <a:xfrm>
                    <a:off x="4133776" y="3817852"/>
                    <a:ext cx="49191" cy="88637"/>
                  </a:xfrm>
                  <a:prstGeom prst="rect">
                    <a:avLst/>
                  </a:prstGeom>
                </p:spPr>
              </p:pic>
            </mc:Fallback>
          </mc:AlternateContent>
          <mc:AlternateContent xmlns:mc="http://schemas.openxmlformats.org/markup-compatibility/2006">
            <mc:Choice xmlns:p14="http://schemas.microsoft.com/office/powerpoint/2010/main" Requires="p14">
              <p:contentPart p14:bwMode="auto" r:id="rId624">
                <p14:nvContentPartPr>
                  <p14:cNvPr id="615" name="Ink 614">
                    <a:extLst>
                      <a:ext uri="{FF2B5EF4-FFF2-40B4-BE49-F238E27FC236}">
                        <a16:creationId xmlns:a16="http://schemas.microsoft.com/office/drawing/2014/main" id="{AD3475C5-0607-43FD-BA19-FF7C9CBED43E}"/>
                      </a:ext>
                    </a:extLst>
                  </p14:cNvPr>
                  <p14:cNvContentPartPr/>
                  <p14:nvPr/>
                </p14:nvContentPartPr>
                <p14:xfrm>
                  <a:off x="3935233" y="3327270"/>
                  <a:ext cx="96480" cy="58680"/>
                </p14:xfrm>
              </p:contentPart>
            </mc:Choice>
            <mc:Fallback>
              <p:pic>
                <p:nvPicPr>
                  <p:cNvPr id="615" name="Ink 614">
                    <a:extLst>
                      <a:ext uri="{FF2B5EF4-FFF2-40B4-BE49-F238E27FC236}">
                        <a16:creationId xmlns:a16="http://schemas.microsoft.com/office/drawing/2014/main" id="{AD3475C5-0607-43FD-BA19-FF7C9CBED43E}"/>
                      </a:ext>
                    </a:extLst>
                  </p:cNvPr>
                  <p:cNvPicPr/>
                  <p:nvPr/>
                </p:nvPicPr>
                <p:blipFill>
                  <a:blip r:embed="rId625"/>
                  <a:stretch>
                    <a:fillRect/>
                  </a:stretch>
                </p:blipFill>
                <p:spPr>
                  <a:xfrm>
                    <a:off x="3923713" y="3315726"/>
                    <a:ext cx="120000" cy="82248"/>
                  </a:xfrm>
                  <a:prstGeom prst="rect">
                    <a:avLst/>
                  </a:prstGeom>
                </p:spPr>
              </p:pic>
            </mc:Fallback>
          </mc:AlternateContent>
          <mc:AlternateContent xmlns:mc="http://schemas.openxmlformats.org/markup-compatibility/2006">
            <mc:Choice xmlns:p14="http://schemas.microsoft.com/office/powerpoint/2010/main" Requires="p14">
              <p:contentPart p14:bwMode="auto" r:id="rId626">
                <p14:nvContentPartPr>
                  <p14:cNvPr id="617" name="Ink 616">
                    <a:extLst>
                      <a:ext uri="{FF2B5EF4-FFF2-40B4-BE49-F238E27FC236}">
                        <a16:creationId xmlns:a16="http://schemas.microsoft.com/office/drawing/2014/main" id="{E789F7DB-CBD6-46F7-9CBF-7654B9AD047F}"/>
                      </a:ext>
                    </a:extLst>
                  </p14:cNvPr>
                  <p14:cNvContentPartPr/>
                  <p14:nvPr/>
                </p14:nvContentPartPr>
                <p14:xfrm>
                  <a:off x="4262113" y="3560910"/>
                  <a:ext cx="82800" cy="177840"/>
                </p14:xfrm>
              </p:contentPart>
            </mc:Choice>
            <mc:Fallback>
              <p:pic>
                <p:nvPicPr>
                  <p:cNvPr id="617" name="Ink 616">
                    <a:extLst>
                      <a:ext uri="{FF2B5EF4-FFF2-40B4-BE49-F238E27FC236}">
                        <a16:creationId xmlns:a16="http://schemas.microsoft.com/office/drawing/2014/main" id="{E789F7DB-CBD6-46F7-9CBF-7654B9AD047F}"/>
                      </a:ext>
                    </a:extLst>
                  </p:cNvPr>
                  <p:cNvPicPr/>
                  <p:nvPr/>
                </p:nvPicPr>
                <p:blipFill>
                  <a:blip r:embed="rId627"/>
                  <a:stretch>
                    <a:fillRect/>
                  </a:stretch>
                </p:blipFill>
                <p:spPr>
                  <a:xfrm>
                    <a:off x="4250078" y="3548894"/>
                    <a:ext cx="106388" cy="201392"/>
                  </a:xfrm>
                  <a:prstGeom prst="rect">
                    <a:avLst/>
                  </a:prstGeom>
                </p:spPr>
              </p:pic>
            </mc:Fallback>
          </mc:AlternateContent>
          <mc:AlternateContent xmlns:mc="http://schemas.openxmlformats.org/markup-compatibility/2006">
            <mc:Choice xmlns:p14="http://schemas.microsoft.com/office/powerpoint/2010/main" Requires="p14">
              <p:contentPart p14:bwMode="auto" r:id="rId628">
                <p14:nvContentPartPr>
                  <p14:cNvPr id="618" name="Ink 617">
                    <a:extLst>
                      <a:ext uri="{FF2B5EF4-FFF2-40B4-BE49-F238E27FC236}">
                        <a16:creationId xmlns:a16="http://schemas.microsoft.com/office/drawing/2014/main" id="{B25E16D1-20C2-4314-9B9D-8E736C0E4B59}"/>
                      </a:ext>
                    </a:extLst>
                  </p14:cNvPr>
                  <p14:cNvContentPartPr/>
                  <p14:nvPr/>
                </p14:nvContentPartPr>
                <p14:xfrm>
                  <a:off x="4296673" y="3514470"/>
                  <a:ext cx="267480" cy="30240"/>
                </p14:xfrm>
              </p:contentPart>
            </mc:Choice>
            <mc:Fallback>
              <p:pic>
                <p:nvPicPr>
                  <p:cNvPr id="618" name="Ink 617">
                    <a:extLst>
                      <a:ext uri="{FF2B5EF4-FFF2-40B4-BE49-F238E27FC236}">
                        <a16:creationId xmlns:a16="http://schemas.microsoft.com/office/drawing/2014/main" id="{B25E16D1-20C2-4314-9B9D-8E736C0E4B59}"/>
                      </a:ext>
                    </a:extLst>
                  </p:cNvPr>
                  <p:cNvPicPr/>
                  <p:nvPr/>
                </p:nvPicPr>
                <p:blipFill>
                  <a:blip r:embed="rId629"/>
                  <a:stretch>
                    <a:fillRect/>
                  </a:stretch>
                </p:blipFill>
                <p:spPr>
                  <a:xfrm>
                    <a:off x="4284646" y="3502470"/>
                    <a:ext cx="291053" cy="53760"/>
                  </a:xfrm>
                  <a:prstGeom prst="rect">
                    <a:avLst/>
                  </a:prstGeom>
                </p:spPr>
              </p:pic>
            </mc:Fallback>
          </mc:AlternateContent>
          <mc:AlternateContent xmlns:mc="http://schemas.openxmlformats.org/markup-compatibility/2006">
            <mc:Choice xmlns:p14="http://schemas.microsoft.com/office/powerpoint/2010/main" Requires="p14">
              <p:contentPart p14:bwMode="auto" r:id="rId630">
                <p14:nvContentPartPr>
                  <p14:cNvPr id="619" name="Ink 618">
                    <a:extLst>
                      <a:ext uri="{FF2B5EF4-FFF2-40B4-BE49-F238E27FC236}">
                        <a16:creationId xmlns:a16="http://schemas.microsoft.com/office/drawing/2014/main" id="{6176FDC8-060F-498D-9975-322DB94C4DB1}"/>
                      </a:ext>
                    </a:extLst>
                  </p14:cNvPr>
                  <p14:cNvContentPartPr/>
                  <p14:nvPr/>
                </p14:nvContentPartPr>
                <p14:xfrm>
                  <a:off x="4397473" y="3622470"/>
                  <a:ext cx="19080" cy="96480"/>
                </p14:xfrm>
              </p:contentPart>
            </mc:Choice>
            <mc:Fallback>
              <p:pic>
                <p:nvPicPr>
                  <p:cNvPr id="619" name="Ink 618">
                    <a:extLst>
                      <a:ext uri="{FF2B5EF4-FFF2-40B4-BE49-F238E27FC236}">
                        <a16:creationId xmlns:a16="http://schemas.microsoft.com/office/drawing/2014/main" id="{6176FDC8-060F-498D-9975-322DB94C4DB1}"/>
                      </a:ext>
                    </a:extLst>
                  </p:cNvPr>
                  <p:cNvPicPr/>
                  <p:nvPr/>
                </p:nvPicPr>
                <p:blipFill>
                  <a:blip r:embed="rId631"/>
                  <a:stretch>
                    <a:fillRect/>
                  </a:stretch>
                </p:blipFill>
                <p:spPr>
                  <a:xfrm>
                    <a:off x="4385548" y="3610470"/>
                    <a:ext cx="42453" cy="120000"/>
                  </a:xfrm>
                  <a:prstGeom prst="rect">
                    <a:avLst/>
                  </a:prstGeom>
                </p:spPr>
              </p:pic>
            </mc:Fallback>
          </mc:AlternateContent>
          <mc:AlternateContent xmlns:mc="http://schemas.openxmlformats.org/markup-compatibility/2006">
            <mc:Choice xmlns:p14="http://schemas.microsoft.com/office/powerpoint/2010/main" Requires="p14">
              <p:contentPart p14:bwMode="auto" r:id="rId632">
                <p14:nvContentPartPr>
                  <p14:cNvPr id="620" name="Ink 619">
                    <a:extLst>
                      <a:ext uri="{FF2B5EF4-FFF2-40B4-BE49-F238E27FC236}">
                        <a16:creationId xmlns:a16="http://schemas.microsoft.com/office/drawing/2014/main" id="{A2A7CCFC-8515-40C9-BFF5-5F57C14AE99C}"/>
                      </a:ext>
                    </a:extLst>
                  </p14:cNvPr>
                  <p14:cNvContentPartPr/>
                  <p14:nvPr/>
                </p14:nvContentPartPr>
                <p14:xfrm>
                  <a:off x="4385593" y="3578550"/>
                  <a:ext cx="87840" cy="78120"/>
                </p14:xfrm>
              </p:contentPart>
            </mc:Choice>
            <mc:Fallback>
              <p:pic>
                <p:nvPicPr>
                  <p:cNvPr id="620" name="Ink 619">
                    <a:extLst>
                      <a:ext uri="{FF2B5EF4-FFF2-40B4-BE49-F238E27FC236}">
                        <a16:creationId xmlns:a16="http://schemas.microsoft.com/office/drawing/2014/main" id="{A2A7CCFC-8515-40C9-BFF5-5F57C14AE99C}"/>
                      </a:ext>
                    </a:extLst>
                  </p:cNvPr>
                  <p:cNvPicPr/>
                  <p:nvPr/>
                </p:nvPicPr>
                <p:blipFill>
                  <a:blip r:embed="rId633"/>
                  <a:stretch>
                    <a:fillRect/>
                  </a:stretch>
                </p:blipFill>
                <p:spPr>
                  <a:xfrm>
                    <a:off x="4373527" y="3566568"/>
                    <a:ext cx="111489" cy="101604"/>
                  </a:xfrm>
                  <a:prstGeom prst="rect">
                    <a:avLst/>
                  </a:prstGeom>
                </p:spPr>
              </p:pic>
            </mc:Fallback>
          </mc:AlternateContent>
          <mc:AlternateContent xmlns:mc="http://schemas.openxmlformats.org/markup-compatibility/2006">
            <mc:Choice xmlns:p14="http://schemas.microsoft.com/office/powerpoint/2010/main" Requires="p14">
              <p:contentPart p14:bwMode="auto" r:id="rId634">
                <p14:nvContentPartPr>
                  <p14:cNvPr id="621" name="Ink 620">
                    <a:extLst>
                      <a:ext uri="{FF2B5EF4-FFF2-40B4-BE49-F238E27FC236}">
                        <a16:creationId xmlns:a16="http://schemas.microsoft.com/office/drawing/2014/main" id="{5B04A1F4-295A-4162-B581-08DC1BA7E67C}"/>
                      </a:ext>
                    </a:extLst>
                  </p14:cNvPr>
                  <p14:cNvContentPartPr/>
                  <p14:nvPr/>
                </p14:nvContentPartPr>
                <p14:xfrm>
                  <a:off x="4502953" y="3651630"/>
                  <a:ext cx="76680" cy="115200"/>
                </p14:xfrm>
              </p:contentPart>
            </mc:Choice>
            <mc:Fallback>
              <p:pic>
                <p:nvPicPr>
                  <p:cNvPr id="621" name="Ink 620">
                    <a:extLst>
                      <a:ext uri="{FF2B5EF4-FFF2-40B4-BE49-F238E27FC236}">
                        <a16:creationId xmlns:a16="http://schemas.microsoft.com/office/drawing/2014/main" id="{5B04A1F4-295A-4162-B581-08DC1BA7E67C}"/>
                      </a:ext>
                    </a:extLst>
                  </p:cNvPr>
                  <p:cNvPicPr/>
                  <p:nvPr/>
                </p:nvPicPr>
                <p:blipFill>
                  <a:blip r:embed="rId635"/>
                  <a:stretch>
                    <a:fillRect/>
                  </a:stretch>
                </p:blipFill>
                <p:spPr>
                  <a:xfrm>
                    <a:off x="4490896" y="3639630"/>
                    <a:ext cx="100311" cy="138720"/>
                  </a:xfrm>
                  <a:prstGeom prst="rect">
                    <a:avLst/>
                  </a:prstGeom>
                </p:spPr>
              </p:pic>
            </mc:Fallback>
          </mc:AlternateContent>
          <mc:AlternateContent xmlns:mc="http://schemas.openxmlformats.org/markup-compatibility/2006">
            <mc:Choice xmlns:p14="http://schemas.microsoft.com/office/powerpoint/2010/main" Requires="p14">
              <p:contentPart p14:bwMode="auto" r:id="rId636">
                <p14:nvContentPartPr>
                  <p14:cNvPr id="622" name="Ink 621">
                    <a:extLst>
                      <a:ext uri="{FF2B5EF4-FFF2-40B4-BE49-F238E27FC236}">
                        <a16:creationId xmlns:a16="http://schemas.microsoft.com/office/drawing/2014/main" id="{32332D6A-1008-4DAD-A351-F2849159DDAC}"/>
                      </a:ext>
                    </a:extLst>
                  </p14:cNvPr>
                  <p14:cNvContentPartPr/>
                  <p14:nvPr/>
                </p14:nvContentPartPr>
                <p14:xfrm>
                  <a:off x="4609873" y="3747030"/>
                  <a:ext cx="40680" cy="44640"/>
                </p14:xfrm>
              </p:contentPart>
            </mc:Choice>
            <mc:Fallback>
              <p:pic>
                <p:nvPicPr>
                  <p:cNvPr id="622" name="Ink 621">
                    <a:extLst>
                      <a:ext uri="{FF2B5EF4-FFF2-40B4-BE49-F238E27FC236}">
                        <a16:creationId xmlns:a16="http://schemas.microsoft.com/office/drawing/2014/main" id="{32332D6A-1008-4DAD-A351-F2849159DDAC}"/>
                      </a:ext>
                    </a:extLst>
                  </p:cNvPr>
                  <p:cNvPicPr/>
                  <p:nvPr/>
                </p:nvPicPr>
                <p:blipFill>
                  <a:blip r:embed="rId637"/>
                  <a:stretch>
                    <a:fillRect/>
                  </a:stretch>
                </p:blipFill>
                <p:spPr>
                  <a:xfrm>
                    <a:off x="4597908" y="3735510"/>
                    <a:ext cx="64131" cy="68160"/>
                  </a:xfrm>
                  <a:prstGeom prst="rect">
                    <a:avLst/>
                  </a:prstGeom>
                </p:spPr>
              </p:pic>
            </mc:Fallback>
          </mc:AlternateContent>
          <mc:AlternateContent xmlns:mc="http://schemas.openxmlformats.org/markup-compatibility/2006">
            <mc:Choice xmlns:p14="http://schemas.microsoft.com/office/powerpoint/2010/main" Requires="p14">
              <p:contentPart p14:bwMode="auto" r:id="rId638">
                <p14:nvContentPartPr>
                  <p14:cNvPr id="623" name="Ink 622">
                    <a:extLst>
                      <a:ext uri="{FF2B5EF4-FFF2-40B4-BE49-F238E27FC236}">
                        <a16:creationId xmlns:a16="http://schemas.microsoft.com/office/drawing/2014/main" id="{189559B1-531A-4D0F-97CD-EE1C4570756A}"/>
                      </a:ext>
                    </a:extLst>
                  </p14:cNvPr>
                  <p14:cNvContentPartPr/>
                  <p14:nvPr/>
                </p14:nvContentPartPr>
                <p14:xfrm>
                  <a:off x="4611673" y="3695190"/>
                  <a:ext cx="4680" cy="360"/>
                </p14:xfrm>
              </p:contentPart>
            </mc:Choice>
            <mc:Fallback>
              <p:pic>
                <p:nvPicPr>
                  <p:cNvPr id="623" name="Ink 622">
                    <a:extLst>
                      <a:ext uri="{FF2B5EF4-FFF2-40B4-BE49-F238E27FC236}">
                        <a16:creationId xmlns:a16="http://schemas.microsoft.com/office/drawing/2014/main" id="{189559B1-531A-4D0F-97CD-EE1C4570756A}"/>
                      </a:ext>
                    </a:extLst>
                  </p:cNvPr>
                  <p:cNvPicPr/>
                  <p:nvPr/>
                </p:nvPicPr>
                <p:blipFill>
                  <a:blip r:embed="rId639"/>
                  <a:stretch>
                    <a:fillRect/>
                  </a:stretch>
                </p:blipFill>
                <p:spPr>
                  <a:xfrm>
                    <a:off x="4600441" y="3686190"/>
                    <a:ext cx="27612"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640">
                <p14:nvContentPartPr>
                  <p14:cNvPr id="625" name="Ink 624">
                    <a:extLst>
                      <a:ext uri="{FF2B5EF4-FFF2-40B4-BE49-F238E27FC236}">
                        <a16:creationId xmlns:a16="http://schemas.microsoft.com/office/drawing/2014/main" id="{A7B7CC00-46E5-4069-896A-4BF252CA4EF2}"/>
                      </a:ext>
                    </a:extLst>
                  </p14:cNvPr>
                  <p14:cNvContentPartPr/>
                  <p14:nvPr/>
                </p14:nvContentPartPr>
                <p14:xfrm>
                  <a:off x="4736233" y="3551190"/>
                  <a:ext cx="30600" cy="173520"/>
                </p14:xfrm>
              </p:contentPart>
            </mc:Choice>
            <mc:Fallback>
              <p:pic>
                <p:nvPicPr>
                  <p:cNvPr id="625" name="Ink 624">
                    <a:extLst>
                      <a:ext uri="{FF2B5EF4-FFF2-40B4-BE49-F238E27FC236}">
                        <a16:creationId xmlns:a16="http://schemas.microsoft.com/office/drawing/2014/main" id="{A7B7CC00-46E5-4069-896A-4BF252CA4EF2}"/>
                      </a:ext>
                    </a:extLst>
                  </p:cNvPr>
                  <p:cNvPicPr/>
                  <p:nvPr/>
                </p:nvPicPr>
                <p:blipFill>
                  <a:blip r:embed="rId641"/>
                  <a:stretch>
                    <a:fillRect/>
                  </a:stretch>
                </p:blipFill>
                <p:spPr>
                  <a:xfrm>
                    <a:off x="4724280" y="3539173"/>
                    <a:ext cx="54028" cy="197073"/>
                  </a:xfrm>
                  <a:prstGeom prst="rect">
                    <a:avLst/>
                  </a:prstGeom>
                </p:spPr>
              </p:pic>
            </mc:Fallback>
          </mc:AlternateContent>
          <mc:AlternateContent xmlns:mc="http://schemas.openxmlformats.org/markup-compatibility/2006">
            <mc:Choice xmlns:p14="http://schemas.microsoft.com/office/powerpoint/2010/main" Requires="p14">
              <p:contentPart p14:bwMode="auto" r:id="rId642">
                <p14:nvContentPartPr>
                  <p14:cNvPr id="626" name="Ink 625">
                    <a:extLst>
                      <a:ext uri="{FF2B5EF4-FFF2-40B4-BE49-F238E27FC236}">
                        <a16:creationId xmlns:a16="http://schemas.microsoft.com/office/drawing/2014/main" id="{CB1D71DD-40B3-4CA4-9536-50128593565F}"/>
                      </a:ext>
                    </a:extLst>
                  </p14:cNvPr>
                  <p14:cNvContentPartPr/>
                  <p14:nvPr/>
                </p14:nvContentPartPr>
                <p14:xfrm>
                  <a:off x="4811473" y="3553350"/>
                  <a:ext cx="81000" cy="168840"/>
                </p14:xfrm>
              </p:contentPart>
            </mc:Choice>
            <mc:Fallback>
              <p:pic>
                <p:nvPicPr>
                  <p:cNvPr id="626" name="Ink 625">
                    <a:extLst>
                      <a:ext uri="{FF2B5EF4-FFF2-40B4-BE49-F238E27FC236}">
                        <a16:creationId xmlns:a16="http://schemas.microsoft.com/office/drawing/2014/main" id="{CB1D71DD-40B3-4CA4-9536-50128593565F}"/>
                      </a:ext>
                    </a:extLst>
                  </p:cNvPr>
                  <p:cNvPicPr/>
                  <p:nvPr/>
                </p:nvPicPr>
                <p:blipFill>
                  <a:blip r:embed="rId643"/>
                  <a:stretch>
                    <a:fillRect/>
                  </a:stretch>
                </p:blipFill>
                <p:spPr>
                  <a:xfrm>
                    <a:off x="4799902" y="3541324"/>
                    <a:ext cx="104625" cy="192410"/>
                  </a:xfrm>
                  <a:prstGeom prst="rect">
                    <a:avLst/>
                  </a:prstGeom>
                </p:spPr>
              </p:pic>
            </mc:Fallback>
          </mc:AlternateContent>
          <mc:AlternateContent xmlns:mc="http://schemas.openxmlformats.org/markup-compatibility/2006">
            <mc:Choice xmlns:p14="http://schemas.microsoft.com/office/powerpoint/2010/main" Requires="p14">
              <p:contentPart p14:bwMode="auto" r:id="rId644">
                <p14:nvContentPartPr>
                  <p14:cNvPr id="627" name="Ink 626">
                    <a:extLst>
                      <a:ext uri="{FF2B5EF4-FFF2-40B4-BE49-F238E27FC236}">
                        <a16:creationId xmlns:a16="http://schemas.microsoft.com/office/drawing/2014/main" id="{9A610C6A-BC88-4337-B8FA-2A3F6590C836}"/>
                      </a:ext>
                    </a:extLst>
                  </p14:cNvPr>
                  <p14:cNvContentPartPr/>
                  <p14:nvPr/>
                </p14:nvContentPartPr>
                <p14:xfrm>
                  <a:off x="4914073" y="3625350"/>
                  <a:ext cx="62640" cy="114120"/>
                </p14:xfrm>
              </p:contentPart>
            </mc:Choice>
            <mc:Fallback>
              <p:pic>
                <p:nvPicPr>
                  <p:cNvPr id="627" name="Ink 626">
                    <a:extLst>
                      <a:ext uri="{FF2B5EF4-FFF2-40B4-BE49-F238E27FC236}">
                        <a16:creationId xmlns:a16="http://schemas.microsoft.com/office/drawing/2014/main" id="{9A610C6A-BC88-4337-B8FA-2A3F6590C836}"/>
                      </a:ext>
                    </a:extLst>
                  </p:cNvPr>
                  <p:cNvPicPr/>
                  <p:nvPr/>
                </p:nvPicPr>
                <p:blipFill>
                  <a:blip r:embed="rId645"/>
                  <a:stretch>
                    <a:fillRect/>
                  </a:stretch>
                </p:blipFill>
                <p:spPr>
                  <a:xfrm>
                    <a:off x="4902027" y="3613312"/>
                    <a:ext cx="86250" cy="137714"/>
                  </a:xfrm>
                  <a:prstGeom prst="rect">
                    <a:avLst/>
                  </a:prstGeom>
                </p:spPr>
              </p:pic>
            </mc:Fallback>
          </mc:AlternateContent>
          <mc:AlternateContent xmlns:mc="http://schemas.openxmlformats.org/markup-compatibility/2006">
            <mc:Choice xmlns:p14="http://schemas.microsoft.com/office/powerpoint/2010/main" Requires="p14">
              <p:contentPart p14:bwMode="auto" r:id="rId646">
                <p14:nvContentPartPr>
                  <p14:cNvPr id="628" name="Ink 627">
                    <a:extLst>
                      <a:ext uri="{FF2B5EF4-FFF2-40B4-BE49-F238E27FC236}">
                        <a16:creationId xmlns:a16="http://schemas.microsoft.com/office/drawing/2014/main" id="{F48407A5-4B33-453B-B553-8F539A3EC452}"/>
                      </a:ext>
                    </a:extLst>
                  </p14:cNvPr>
                  <p14:cNvContentPartPr/>
                  <p14:nvPr/>
                </p14:nvContentPartPr>
                <p14:xfrm>
                  <a:off x="5018113" y="3536430"/>
                  <a:ext cx="142920" cy="226080"/>
                </p14:xfrm>
              </p:contentPart>
            </mc:Choice>
            <mc:Fallback>
              <p:pic>
                <p:nvPicPr>
                  <p:cNvPr id="628" name="Ink 627">
                    <a:extLst>
                      <a:ext uri="{FF2B5EF4-FFF2-40B4-BE49-F238E27FC236}">
                        <a16:creationId xmlns:a16="http://schemas.microsoft.com/office/drawing/2014/main" id="{F48407A5-4B33-453B-B553-8F539A3EC452}"/>
                      </a:ext>
                    </a:extLst>
                  </p:cNvPr>
                  <p:cNvPicPr/>
                  <p:nvPr/>
                </p:nvPicPr>
                <p:blipFill>
                  <a:blip r:embed="rId647"/>
                  <a:stretch>
                    <a:fillRect/>
                  </a:stretch>
                </p:blipFill>
                <p:spPr>
                  <a:xfrm>
                    <a:off x="5006083" y="3524885"/>
                    <a:ext cx="166499" cy="24965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648">
              <p14:nvContentPartPr>
                <p14:cNvPr id="630" name="Ink 629">
                  <a:extLst>
                    <a:ext uri="{FF2B5EF4-FFF2-40B4-BE49-F238E27FC236}">
                      <a16:creationId xmlns:a16="http://schemas.microsoft.com/office/drawing/2014/main" id="{68E8270D-0720-4E3C-908F-E3A58ED45DDC}"/>
                    </a:ext>
                  </a:extLst>
                </p14:cNvPr>
                <p14:cNvContentPartPr/>
                <p14:nvPr/>
              </p14:nvContentPartPr>
              <p14:xfrm>
                <a:off x="2789516" y="3637050"/>
                <a:ext cx="2520" cy="5040"/>
              </p14:xfrm>
            </p:contentPart>
          </mc:Choice>
          <mc:Fallback>
            <p:pic>
              <p:nvPicPr>
                <p:cNvPr id="630" name="Ink 629">
                  <a:extLst>
                    <a:ext uri="{FF2B5EF4-FFF2-40B4-BE49-F238E27FC236}">
                      <a16:creationId xmlns:a16="http://schemas.microsoft.com/office/drawing/2014/main" id="{68E8270D-0720-4E3C-908F-E3A58ED45DDC}"/>
                    </a:ext>
                  </a:extLst>
                </p:cNvPr>
                <p:cNvPicPr/>
                <p:nvPr/>
              </p:nvPicPr>
              <p:blipFill>
                <a:blip r:embed="rId649"/>
                <a:stretch>
                  <a:fillRect/>
                </a:stretch>
              </p:blipFill>
              <p:spPr>
                <a:xfrm>
                  <a:off x="2776916" y="3625595"/>
                  <a:ext cx="27216" cy="27491"/>
                </a:xfrm>
                <a:prstGeom prst="rect">
                  <a:avLst/>
                </a:prstGeom>
              </p:spPr>
            </p:pic>
          </mc:Fallback>
        </mc:AlternateContent>
        <mc:AlternateContent xmlns:mc="http://schemas.openxmlformats.org/markup-compatibility/2006">
          <mc:Choice xmlns:p14="http://schemas.microsoft.com/office/powerpoint/2010/main" Requires="p14">
            <p:contentPart p14:bwMode="auto" r:id="rId650">
              <p14:nvContentPartPr>
                <p14:cNvPr id="631" name="Ink 630">
                  <a:extLst>
                    <a:ext uri="{FF2B5EF4-FFF2-40B4-BE49-F238E27FC236}">
                      <a16:creationId xmlns:a16="http://schemas.microsoft.com/office/drawing/2014/main" id="{143C6F51-9D8B-41E0-9512-90612AB3228E}"/>
                    </a:ext>
                  </a:extLst>
                </p14:cNvPr>
                <p14:cNvContentPartPr/>
                <p14:nvPr/>
              </p14:nvContentPartPr>
              <p14:xfrm>
                <a:off x="2786996" y="3747930"/>
                <a:ext cx="21600" cy="54000"/>
              </p14:xfrm>
            </p:contentPart>
          </mc:Choice>
          <mc:Fallback>
            <p:pic>
              <p:nvPicPr>
                <p:cNvPr id="631" name="Ink 630">
                  <a:extLst>
                    <a:ext uri="{FF2B5EF4-FFF2-40B4-BE49-F238E27FC236}">
                      <a16:creationId xmlns:a16="http://schemas.microsoft.com/office/drawing/2014/main" id="{143C6F51-9D8B-41E0-9512-90612AB3228E}"/>
                    </a:ext>
                  </a:extLst>
                </p:cNvPr>
                <p:cNvPicPr/>
                <p:nvPr/>
              </p:nvPicPr>
              <p:blipFill>
                <a:blip r:embed="rId651"/>
                <a:stretch>
                  <a:fillRect/>
                </a:stretch>
              </p:blipFill>
              <p:spPr>
                <a:xfrm>
                  <a:off x="2774996" y="3735983"/>
                  <a:ext cx="45120" cy="77416"/>
                </a:xfrm>
                <a:prstGeom prst="rect">
                  <a:avLst/>
                </a:prstGeom>
              </p:spPr>
            </p:pic>
          </mc:Fallback>
        </mc:AlternateContent>
        <mc:AlternateContent xmlns:mc="http://schemas.openxmlformats.org/markup-compatibility/2006">
          <mc:Choice xmlns:p14="http://schemas.microsoft.com/office/powerpoint/2010/main" Requires="p14">
            <p:contentPart p14:bwMode="auto" r:id="rId652">
              <p14:nvContentPartPr>
                <p14:cNvPr id="632" name="Ink 631">
                  <a:extLst>
                    <a:ext uri="{FF2B5EF4-FFF2-40B4-BE49-F238E27FC236}">
                      <a16:creationId xmlns:a16="http://schemas.microsoft.com/office/drawing/2014/main" id="{340EB4B3-8D75-4045-939F-2068B8384F43}"/>
                    </a:ext>
                  </a:extLst>
                </p14:cNvPr>
                <p14:cNvContentPartPr/>
                <p14:nvPr/>
              </p14:nvContentPartPr>
              <p14:xfrm>
                <a:off x="5373236" y="3598170"/>
                <a:ext cx="12600" cy="19080"/>
              </p14:xfrm>
            </p:contentPart>
          </mc:Choice>
          <mc:Fallback>
            <p:pic>
              <p:nvPicPr>
                <p:cNvPr id="632" name="Ink 631">
                  <a:extLst>
                    <a:ext uri="{FF2B5EF4-FFF2-40B4-BE49-F238E27FC236}">
                      <a16:creationId xmlns:a16="http://schemas.microsoft.com/office/drawing/2014/main" id="{340EB4B3-8D75-4045-939F-2068B8384F43}"/>
                    </a:ext>
                  </a:extLst>
                </p:cNvPr>
                <p:cNvPicPr/>
                <p:nvPr/>
              </p:nvPicPr>
              <p:blipFill>
                <a:blip r:embed="rId653"/>
                <a:stretch>
                  <a:fillRect/>
                </a:stretch>
              </p:blipFill>
              <p:spPr>
                <a:xfrm>
                  <a:off x="5361569" y="3586722"/>
                  <a:ext cx="35467" cy="42453"/>
                </a:xfrm>
                <a:prstGeom prst="rect">
                  <a:avLst/>
                </a:prstGeom>
              </p:spPr>
            </p:pic>
          </mc:Fallback>
        </mc:AlternateContent>
        <mc:AlternateContent xmlns:mc="http://schemas.openxmlformats.org/markup-compatibility/2006">
          <mc:Choice xmlns:p14="http://schemas.microsoft.com/office/powerpoint/2010/main" Requires="p14">
            <p:contentPart p14:bwMode="auto" r:id="rId654">
              <p14:nvContentPartPr>
                <p14:cNvPr id="633" name="Ink 632">
                  <a:extLst>
                    <a:ext uri="{FF2B5EF4-FFF2-40B4-BE49-F238E27FC236}">
                      <a16:creationId xmlns:a16="http://schemas.microsoft.com/office/drawing/2014/main" id="{C1001648-F2BB-4B96-9296-4B8F3D9E4C1E}"/>
                    </a:ext>
                  </a:extLst>
                </p14:cNvPr>
                <p14:cNvContentPartPr/>
                <p14:nvPr/>
              </p14:nvContentPartPr>
              <p14:xfrm>
                <a:off x="5396996" y="3713730"/>
                <a:ext cx="25920" cy="63000"/>
              </p14:xfrm>
            </p:contentPart>
          </mc:Choice>
          <mc:Fallback>
            <p:pic>
              <p:nvPicPr>
                <p:cNvPr id="633" name="Ink 632">
                  <a:extLst>
                    <a:ext uri="{FF2B5EF4-FFF2-40B4-BE49-F238E27FC236}">
                      <a16:creationId xmlns:a16="http://schemas.microsoft.com/office/drawing/2014/main" id="{C1001648-F2BB-4B96-9296-4B8F3D9E4C1E}"/>
                    </a:ext>
                  </a:extLst>
                </p:cNvPr>
                <p:cNvPicPr/>
                <p:nvPr/>
              </p:nvPicPr>
              <p:blipFill>
                <a:blip r:embed="rId655"/>
                <a:stretch>
                  <a:fillRect/>
                </a:stretch>
              </p:blipFill>
              <p:spPr>
                <a:xfrm>
                  <a:off x="5384996" y="3701707"/>
                  <a:ext cx="49440" cy="86565"/>
                </a:xfrm>
                <a:prstGeom prst="rect">
                  <a:avLst/>
                </a:prstGeom>
              </p:spPr>
            </p:pic>
          </mc:Fallback>
        </mc:AlternateContent>
        <mc:AlternateContent xmlns:mc="http://schemas.openxmlformats.org/markup-compatibility/2006">
          <mc:Choice xmlns:p14="http://schemas.microsoft.com/office/powerpoint/2010/main" Requires="p14">
            <p:contentPart p14:bwMode="auto" r:id="rId656">
              <p14:nvContentPartPr>
                <p14:cNvPr id="634" name="Ink 633">
                  <a:extLst>
                    <a:ext uri="{FF2B5EF4-FFF2-40B4-BE49-F238E27FC236}">
                      <a16:creationId xmlns:a16="http://schemas.microsoft.com/office/drawing/2014/main" id="{20FB2CC4-24AA-4657-8A65-8455E20042FF}"/>
                    </a:ext>
                  </a:extLst>
                </p14:cNvPr>
                <p14:cNvContentPartPr/>
                <p14:nvPr/>
              </p14:nvContentPartPr>
              <p14:xfrm>
                <a:off x="2771516" y="3639930"/>
                <a:ext cx="26640" cy="7200"/>
              </p14:xfrm>
            </p:contentPart>
          </mc:Choice>
          <mc:Fallback>
            <p:pic>
              <p:nvPicPr>
                <p:cNvPr id="634" name="Ink 633">
                  <a:extLst>
                    <a:ext uri="{FF2B5EF4-FFF2-40B4-BE49-F238E27FC236}">
                      <a16:creationId xmlns:a16="http://schemas.microsoft.com/office/drawing/2014/main" id="{20FB2CC4-24AA-4657-8A65-8455E20042FF}"/>
                    </a:ext>
                  </a:extLst>
                </p:cNvPr>
                <p:cNvPicPr/>
                <p:nvPr/>
              </p:nvPicPr>
              <p:blipFill>
                <a:blip r:embed="rId657"/>
                <a:stretch>
                  <a:fillRect/>
                </a:stretch>
              </p:blipFill>
              <p:spPr>
                <a:xfrm>
                  <a:off x="2760099" y="3627930"/>
                  <a:ext cx="49950" cy="30720"/>
                </a:xfrm>
                <a:prstGeom prst="rect">
                  <a:avLst/>
                </a:prstGeom>
              </p:spPr>
            </p:pic>
          </mc:Fallback>
        </mc:AlternateContent>
        <p:grpSp>
          <p:nvGrpSpPr>
            <p:cNvPr id="646" name="Group 645">
              <a:extLst>
                <a:ext uri="{FF2B5EF4-FFF2-40B4-BE49-F238E27FC236}">
                  <a16:creationId xmlns:a16="http://schemas.microsoft.com/office/drawing/2014/main" id="{5751107B-3296-4E6E-9D71-C3D9358843AF}"/>
                </a:ext>
              </a:extLst>
            </p:cNvPr>
            <p:cNvGrpSpPr/>
            <p:nvPr/>
          </p:nvGrpSpPr>
          <p:grpSpPr>
            <a:xfrm>
              <a:off x="5674196" y="3514650"/>
              <a:ext cx="592560" cy="214200"/>
              <a:chOff x="5674196" y="3514650"/>
              <a:chExt cx="592560" cy="214200"/>
            </a:xfrm>
          </p:grpSpPr>
          <mc:AlternateContent xmlns:mc="http://schemas.openxmlformats.org/markup-compatibility/2006">
            <mc:Choice xmlns:p14="http://schemas.microsoft.com/office/powerpoint/2010/main" Requires="p14">
              <p:contentPart p14:bwMode="auto" r:id="rId658">
                <p14:nvContentPartPr>
                  <p14:cNvPr id="635" name="Ink 634">
                    <a:extLst>
                      <a:ext uri="{FF2B5EF4-FFF2-40B4-BE49-F238E27FC236}">
                        <a16:creationId xmlns:a16="http://schemas.microsoft.com/office/drawing/2014/main" id="{A77554DA-C3B5-40D7-948C-C3E63064A520}"/>
                      </a:ext>
                    </a:extLst>
                  </p14:cNvPr>
                  <p14:cNvContentPartPr/>
                  <p14:nvPr/>
                </p14:nvContentPartPr>
                <p14:xfrm>
                  <a:off x="5674196" y="3559290"/>
                  <a:ext cx="12960" cy="161640"/>
                </p14:xfrm>
              </p:contentPart>
            </mc:Choice>
            <mc:Fallback>
              <p:pic>
                <p:nvPicPr>
                  <p:cNvPr id="635" name="Ink 634">
                    <a:extLst>
                      <a:ext uri="{FF2B5EF4-FFF2-40B4-BE49-F238E27FC236}">
                        <a16:creationId xmlns:a16="http://schemas.microsoft.com/office/drawing/2014/main" id="{A77554DA-C3B5-40D7-948C-C3E63064A520}"/>
                      </a:ext>
                    </a:extLst>
                  </p:cNvPr>
                  <p:cNvPicPr/>
                  <p:nvPr/>
                </p:nvPicPr>
                <p:blipFill>
                  <a:blip r:embed="rId659"/>
                  <a:stretch>
                    <a:fillRect/>
                  </a:stretch>
                </p:blipFill>
                <p:spPr>
                  <a:xfrm>
                    <a:off x="5662196" y="3547744"/>
                    <a:ext cx="36480" cy="185213"/>
                  </a:xfrm>
                  <a:prstGeom prst="rect">
                    <a:avLst/>
                  </a:prstGeom>
                </p:spPr>
              </p:pic>
            </mc:Fallback>
          </mc:AlternateContent>
          <mc:AlternateContent xmlns:mc="http://schemas.openxmlformats.org/markup-compatibility/2006">
            <mc:Choice xmlns:p14="http://schemas.microsoft.com/office/powerpoint/2010/main" Requires="p14">
              <p:contentPart p14:bwMode="auto" r:id="rId660">
                <p14:nvContentPartPr>
                  <p14:cNvPr id="636" name="Ink 635">
                    <a:extLst>
                      <a:ext uri="{FF2B5EF4-FFF2-40B4-BE49-F238E27FC236}">
                        <a16:creationId xmlns:a16="http://schemas.microsoft.com/office/drawing/2014/main" id="{ACF0283C-12BC-4FA8-BA3F-677B5B1DE5D9}"/>
                      </a:ext>
                    </a:extLst>
                  </p14:cNvPr>
                  <p14:cNvContentPartPr/>
                  <p14:nvPr/>
                </p14:nvContentPartPr>
                <p14:xfrm>
                  <a:off x="5758436" y="3598890"/>
                  <a:ext cx="92160" cy="73800"/>
                </p14:xfrm>
              </p:contentPart>
            </mc:Choice>
            <mc:Fallback>
              <p:pic>
                <p:nvPicPr>
                  <p:cNvPr id="636" name="Ink 635">
                    <a:extLst>
                      <a:ext uri="{FF2B5EF4-FFF2-40B4-BE49-F238E27FC236}">
                        <a16:creationId xmlns:a16="http://schemas.microsoft.com/office/drawing/2014/main" id="{ACF0283C-12BC-4FA8-BA3F-677B5B1DE5D9}"/>
                      </a:ext>
                    </a:extLst>
                  </p:cNvPr>
                  <p:cNvPicPr/>
                  <p:nvPr/>
                </p:nvPicPr>
                <p:blipFill>
                  <a:blip r:embed="rId661"/>
                  <a:stretch>
                    <a:fillRect/>
                  </a:stretch>
                </p:blipFill>
                <p:spPr>
                  <a:xfrm>
                    <a:off x="5746373" y="3587314"/>
                    <a:ext cx="115803" cy="97435"/>
                  </a:xfrm>
                  <a:prstGeom prst="rect">
                    <a:avLst/>
                  </a:prstGeom>
                </p:spPr>
              </p:pic>
            </mc:Fallback>
          </mc:AlternateContent>
          <mc:AlternateContent xmlns:mc="http://schemas.openxmlformats.org/markup-compatibility/2006">
            <mc:Choice xmlns:p14="http://schemas.microsoft.com/office/powerpoint/2010/main" Requires="p14">
              <p:contentPart p14:bwMode="auto" r:id="rId662">
                <p14:nvContentPartPr>
                  <p14:cNvPr id="637" name="Ink 636">
                    <a:extLst>
                      <a:ext uri="{FF2B5EF4-FFF2-40B4-BE49-F238E27FC236}">
                        <a16:creationId xmlns:a16="http://schemas.microsoft.com/office/drawing/2014/main" id="{FF037782-190F-438B-8537-6C2CACDD3BA1}"/>
                      </a:ext>
                    </a:extLst>
                  </p14:cNvPr>
                  <p14:cNvContentPartPr/>
                  <p14:nvPr/>
                </p14:nvContentPartPr>
                <p14:xfrm>
                  <a:off x="5896316" y="3514650"/>
                  <a:ext cx="7200" cy="48240"/>
                </p14:xfrm>
              </p:contentPart>
            </mc:Choice>
            <mc:Fallback>
              <p:pic>
                <p:nvPicPr>
                  <p:cNvPr id="637" name="Ink 636">
                    <a:extLst>
                      <a:ext uri="{FF2B5EF4-FFF2-40B4-BE49-F238E27FC236}">
                        <a16:creationId xmlns:a16="http://schemas.microsoft.com/office/drawing/2014/main" id="{FF037782-190F-438B-8537-6C2CACDD3BA1}"/>
                      </a:ext>
                    </a:extLst>
                  </p:cNvPr>
                  <p:cNvPicPr/>
                  <p:nvPr/>
                </p:nvPicPr>
                <p:blipFill>
                  <a:blip r:embed="rId663"/>
                  <a:stretch>
                    <a:fillRect/>
                  </a:stretch>
                </p:blipFill>
                <p:spPr>
                  <a:xfrm>
                    <a:off x="5884316" y="3502590"/>
                    <a:ext cx="30720" cy="71878"/>
                  </a:xfrm>
                  <a:prstGeom prst="rect">
                    <a:avLst/>
                  </a:prstGeom>
                </p:spPr>
              </p:pic>
            </mc:Fallback>
          </mc:AlternateContent>
          <mc:AlternateContent xmlns:mc="http://schemas.openxmlformats.org/markup-compatibility/2006">
            <mc:Choice xmlns:p14="http://schemas.microsoft.com/office/powerpoint/2010/main" Requires="p14">
              <p:contentPart p14:bwMode="auto" r:id="rId664">
                <p14:nvContentPartPr>
                  <p14:cNvPr id="638" name="Ink 637">
                    <a:extLst>
                      <a:ext uri="{FF2B5EF4-FFF2-40B4-BE49-F238E27FC236}">
                        <a16:creationId xmlns:a16="http://schemas.microsoft.com/office/drawing/2014/main" id="{2688B939-81C9-4DEE-A74C-E960ECC0290B}"/>
                      </a:ext>
                    </a:extLst>
                  </p14:cNvPr>
                  <p14:cNvContentPartPr/>
                  <p14:nvPr/>
                </p14:nvContentPartPr>
                <p14:xfrm>
                  <a:off x="5976596" y="3526890"/>
                  <a:ext cx="104400" cy="201960"/>
                </p14:xfrm>
              </p:contentPart>
            </mc:Choice>
            <mc:Fallback>
              <p:pic>
                <p:nvPicPr>
                  <p:cNvPr id="638" name="Ink 637">
                    <a:extLst>
                      <a:ext uri="{FF2B5EF4-FFF2-40B4-BE49-F238E27FC236}">
                        <a16:creationId xmlns:a16="http://schemas.microsoft.com/office/drawing/2014/main" id="{2688B939-81C9-4DEE-A74C-E960ECC0290B}"/>
                      </a:ext>
                    </a:extLst>
                  </p:cNvPr>
                  <p:cNvPicPr/>
                  <p:nvPr/>
                </p:nvPicPr>
                <p:blipFill>
                  <a:blip r:embed="rId665"/>
                  <a:stretch>
                    <a:fillRect/>
                  </a:stretch>
                </p:blipFill>
                <p:spPr>
                  <a:xfrm>
                    <a:off x="5964568" y="3515322"/>
                    <a:ext cx="127974" cy="225578"/>
                  </a:xfrm>
                  <a:prstGeom prst="rect">
                    <a:avLst/>
                  </a:prstGeom>
                </p:spPr>
              </p:pic>
            </mc:Fallback>
          </mc:AlternateContent>
          <mc:AlternateContent xmlns:mc="http://schemas.openxmlformats.org/markup-compatibility/2006">
            <mc:Choice xmlns:p14="http://schemas.microsoft.com/office/powerpoint/2010/main" Requires="p14">
              <p:contentPart p14:bwMode="auto" r:id="rId666">
                <p14:nvContentPartPr>
                  <p14:cNvPr id="639" name="Ink 638">
                    <a:extLst>
                      <a:ext uri="{FF2B5EF4-FFF2-40B4-BE49-F238E27FC236}">
                        <a16:creationId xmlns:a16="http://schemas.microsoft.com/office/drawing/2014/main" id="{5FDB9360-74C4-48E8-910B-1BE14B6BC573}"/>
                      </a:ext>
                    </a:extLst>
                  </p14:cNvPr>
                  <p14:cNvContentPartPr/>
                  <p14:nvPr/>
                </p14:nvContentPartPr>
                <p14:xfrm>
                  <a:off x="6190076" y="3615090"/>
                  <a:ext cx="72360" cy="12960"/>
                </p14:xfrm>
              </p:contentPart>
            </mc:Choice>
            <mc:Fallback>
              <p:pic>
                <p:nvPicPr>
                  <p:cNvPr id="639" name="Ink 638">
                    <a:extLst>
                      <a:ext uri="{FF2B5EF4-FFF2-40B4-BE49-F238E27FC236}">
                        <a16:creationId xmlns:a16="http://schemas.microsoft.com/office/drawing/2014/main" id="{5FDB9360-74C4-48E8-910B-1BE14B6BC573}"/>
                      </a:ext>
                    </a:extLst>
                  </p:cNvPr>
                  <p:cNvPicPr/>
                  <p:nvPr/>
                </p:nvPicPr>
                <p:blipFill>
                  <a:blip r:embed="rId667"/>
                  <a:stretch>
                    <a:fillRect/>
                  </a:stretch>
                </p:blipFill>
                <p:spPr>
                  <a:xfrm>
                    <a:off x="6178096" y="3603090"/>
                    <a:ext cx="95841" cy="36480"/>
                  </a:xfrm>
                  <a:prstGeom prst="rect">
                    <a:avLst/>
                  </a:prstGeom>
                </p:spPr>
              </p:pic>
            </mc:Fallback>
          </mc:AlternateContent>
          <mc:AlternateContent xmlns:mc="http://schemas.openxmlformats.org/markup-compatibility/2006">
            <mc:Choice xmlns:p14="http://schemas.microsoft.com/office/powerpoint/2010/main" Requires="p14">
              <p:contentPart p14:bwMode="auto" r:id="rId668">
                <p14:nvContentPartPr>
                  <p14:cNvPr id="640" name="Ink 639">
                    <a:extLst>
                      <a:ext uri="{FF2B5EF4-FFF2-40B4-BE49-F238E27FC236}">
                        <a16:creationId xmlns:a16="http://schemas.microsoft.com/office/drawing/2014/main" id="{9AFE4735-8516-4CA2-8F7C-9850C3B42D5D}"/>
                      </a:ext>
                    </a:extLst>
                  </p14:cNvPr>
                  <p14:cNvContentPartPr/>
                  <p14:nvPr/>
                </p14:nvContentPartPr>
                <p14:xfrm>
                  <a:off x="6204116" y="3654330"/>
                  <a:ext cx="62640" cy="3960"/>
                </p14:xfrm>
              </p:contentPart>
            </mc:Choice>
            <mc:Fallback>
              <p:pic>
                <p:nvPicPr>
                  <p:cNvPr id="640" name="Ink 639">
                    <a:extLst>
                      <a:ext uri="{FF2B5EF4-FFF2-40B4-BE49-F238E27FC236}">
                        <a16:creationId xmlns:a16="http://schemas.microsoft.com/office/drawing/2014/main" id="{9AFE4735-8516-4CA2-8F7C-9850C3B42D5D}"/>
                      </a:ext>
                    </a:extLst>
                  </p:cNvPr>
                  <p:cNvPicPr/>
                  <p:nvPr/>
                </p:nvPicPr>
                <p:blipFill>
                  <a:blip r:embed="rId669"/>
                  <a:stretch>
                    <a:fillRect/>
                  </a:stretch>
                </p:blipFill>
                <p:spPr>
                  <a:xfrm>
                    <a:off x="6192552" y="3642450"/>
                    <a:ext cx="86250" cy="28215"/>
                  </a:xfrm>
                  <a:prstGeom prst="rect">
                    <a:avLst/>
                  </a:prstGeom>
                </p:spPr>
              </p:pic>
            </mc:Fallback>
          </mc:AlternateContent>
        </p:grpSp>
        <p:grpSp>
          <p:nvGrpSpPr>
            <p:cNvPr id="645" name="Group 644">
              <a:extLst>
                <a:ext uri="{FF2B5EF4-FFF2-40B4-BE49-F238E27FC236}">
                  <a16:creationId xmlns:a16="http://schemas.microsoft.com/office/drawing/2014/main" id="{AAE65CDE-0A4E-4A3D-974D-E653D4E82F83}"/>
                </a:ext>
              </a:extLst>
            </p:cNvPr>
            <p:cNvGrpSpPr/>
            <p:nvPr/>
          </p:nvGrpSpPr>
          <p:grpSpPr>
            <a:xfrm>
              <a:off x="6491036" y="3356970"/>
              <a:ext cx="381960" cy="359280"/>
              <a:chOff x="6491036" y="3356970"/>
              <a:chExt cx="381960" cy="359280"/>
            </a:xfrm>
          </p:grpSpPr>
          <mc:AlternateContent xmlns:mc="http://schemas.openxmlformats.org/markup-compatibility/2006">
            <mc:Choice xmlns:p14="http://schemas.microsoft.com/office/powerpoint/2010/main" Requires="p14">
              <p:contentPart p14:bwMode="auto" r:id="rId670">
                <p14:nvContentPartPr>
                  <p14:cNvPr id="641" name="Ink 640">
                    <a:extLst>
                      <a:ext uri="{FF2B5EF4-FFF2-40B4-BE49-F238E27FC236}">
                        <a16:creationId xmlns:a16="http://schemas.microsoft.com/office/drawing/2014/main" id="{C762666D-4CD0-4197-9C2F-3ADC526DF1E3}"/>
                      </a:ext>
                    </a:extLst>
                  </p14:cNvPr>
                  <p14:cNvContentPartPr/>
                  <p14:nvPr/>
                </p14:nvContentPartPr>
                <p14:xfrm>
                  <a:off x="6491036" y="3556050"/>
                  <a:ext cx="155880" cy="97920"/>
                </p14:xfrm>
              </p:contentPart>
            </mc:Choice>
            <mc:Fallback>
              <p:pic>
                <p:nvPicPr>
                  <p:cNvPr id="641" name="Ink 640">
                    <a:extLst>
                      <a:ext uri="{FF2B5EF4-FFF2-40B4-BE49-F238E27FC236}">
                        <a16:creationId xmlns:a16="http://schemas.microsoft.com/office/drawing/2014/main" id="{C762666D-4CD0-4197-9C2F-3ADC526DF1E3}"/>
                      </a:ext>
                    </a:extLst>
                  </p:cNvPr>
                  <p:cNvPicPr/>
                  <p:nvPr/>
                </p:nvPicPr>
                <p:blipFill>
                  <a:blip r:embed="rId671"/>
                  <a:stretch>
                    <a:fillRect/>
                  </a:stretch>
                </p:blipFill>
                <p:spPr>
                  <a:xfrm>
                    <a:off x="6479008" y="3544473"/>
                    <a:ext cx="179454" cy="121556"/>
                  </a:xfrm>
                  <a:prstGeom prst="rect">
                    <a:avLst/>
                  </a:prstGeom>
                </p:spPr>
              </p:pic>
            </mc:Fallback>
          </mc:AlternateContent>
          <mc:AlternateContent xmlns:mc="http://schemas.openxmlformats.org/markup-compatibility/2006">
            <mc:Choice xmlns:p14="http://schemas.microsoft.com/office/powerpoint/2010/main" Requires="p14">
              <p:contentPart p14:bwMode="auto" r:id="rId672">
                <p14:nvContentPartPr>
                  <p14:cNvPr id="642" name="Ink 641">
                    <a:extLst>
                      <a:ext uri="{FF2B5EF4-FFF2-40B4-BE49-F238E27FC236}">
                        <a16:creationId xmlns:a16="http://schemas.microsoft.com/office/drawing/2014/main" id="{D8B4C4C0-AAB2-4516-93D1-0F2D37C814EF}"/>
                      </a:ext>
                    </a:extLst>
                  </p14:cNvPr>
                  <p14:cNvContentPartPr/>
                  <p14:nvPr/>
                </p14:nvContentPartPr>
                <p14:xfrm>
                  <a:off x="6559796" y="3510330"/>
                  <a:ext cx="64440" cy="167760"/>
                </p14:xfrm>
              </p:contentPart>
            </mc:Choice>
            <mc:Fallback>
              <p:pic>
                <p:nvPicPr>
                  <p:cNvPr id="642" name="Ink 641">
                    <a:extLst>
                      <a:ext uri="{FF2B5EF4-FFF2-40B4-BE49-F238E27FC236}">
                        <a16:creationId xmlns:a16="http://schemas.microsoft.com/office/drawing/2014/main" id="{D8B4C4C0-AAB2-4516-93D1-0F2D37C814EF}"/>
                      </a:ext>
                    </a:extLst>
                  </p:cNvPr>
                  <p:cNvPicPr/>
                  <p:nvPr/>
                </p:nvPicPr>
                <p:blipFill>
                  <a:blip r:embed="rId673"/>
                  <a:stretch>
                    <a:fillRect/>
                  </a:stretch>
                </p:blipFill>
                <p:spPr>
                  <a:xfrm>
                    <a:off x="6547774" y="3498793"/>
                    <a:ext cx="88004" cy="191314"/>
                  </a:xfrm>
                  <a:prstGeom prst="rect">
                    <a:avLst/>
                  </a:prstGeom>
                </p:spPr>
              </p:pic>
            </mc:Fallback>
          </mc:AlternateContent>
          <mc:AlternateContent xmlns:mc="http://schemas.openxmlformats.org/markup-compatibility/2006">
            <mc:Choice xmlns:p14="http://schemas.microsoft.com/office/powerpoint/2010/main" Requires="p14">
              <p:contentPart p14:bwMode="auto" r:id="rId674">
                <p14:nvContentPartPr>
                  <p14:cNvPr id="643" name="Ink 642">
                    <a:extLst>
                      <a:ext uri="{FF2B5EF4-FFF2-40B4-BE49-F238E27FC236}">
                        <a16:creationId xmlns:a16="http://schemas.microsoft.com/office/drawing/2014/main" id="{8766735E-8E14-40D6-AFDC-7E859211B96A}"/>
                      </a:ext>
                    </a:extLst>
                  </p14:cNvPr>
                  <p14:cNvContentPartPr/>
                  <p14:nvPr/>
                </p14:nvContentPartPr>
                <p14:xfrm>
                  <a:off x="6707756" y="3571890"/>
                  <a:ext cx="101880" cy="144360"/>
                </p14:xfrm>
              </p:contentPart>
            </mc:Choice>
            <mc:Fallback>
              <p:pic>
                <p:nvPicPr>
                  <p:cNvPr id="643" name="Ink 642">
                    <a:extLst>
                      <a:ext uri="{FF2B5EF4-FFF2-40B4-BE49-F238E27FC236}">
                        <a16:creationId xmlns:a16="http://schemas.microsoft.com/office/drawing/2014/main" id="{8766735E-8E14-40D6-AFDC-7E859211B96A}"/>
                      </a:ext>
                    </a:extLst>
                  </p:cNvPr>
                  <p:cNvPicPr/>
                  <p:nvPr/>
                </p:nvPicPr>
                <p:blipFill>
                  <a:blip r:embed="rId675"/>
                  <a:stretch>
                    <a:fillRect/>
                  </a:stretch>
                </p:blipFill>
                <p:spPr>
                  <a:xfrm>
                    <a:off x="6696222" y="3559860"/>
                    <a:ext cx="125428" cy="167939"/>
                  </a:xfrm>
                  <a:prstGeom prst="rect">
                    <a:avLst/>
                  </a:prstGeom>
                </p:spPr>
              </p:pic>
            </mc:Fallback>
          </mc:AlternateContent>
          <mc:AlternateContent xmlns:mc="http://schemas.openxmlformats.org/markup-compatibility/2006">
            <mc:Choice xmlns:p14="http://schemas.microsoft.com/office/powerpoint/2010/main" Requires="p14">
              <p:contentPart p14:bwMode="auto" r:id="rId676">
                <p14:nvContentPartPr>
                  <p14:cNvPr id="644" name="Ink 643">
                    <a:extLst>
                      <a:ext uri="{FF2B5EF4-FFF2-40B4-BE49-F238E27FC236}">
                        <a16:creationId xmlns:a16="http://schemas.microsoft.com/office/drawing/2014/main" id="{5C35E8F4-2523-4816-8994-648DC4573751}"/>
                      </a:ext>
                    </a:extLst>
                  </p14:cNvPr>
                  <p14:cNvContentPartPr/>
                  <p14:nvPr/>
                </p14:nvContentPartPr>
                <p14:xfrm>
                  <a:off x="6765716" y="3356970"/>
                  <a:ext cx="107280" cy="115560"/>
                </p14:xfrm>
              </p:contentPart>
            </mc:Choice>
            <mc:Fallback>
              <p:pic>
                <p:nvPicPr>
                  <p:cNvPr id="644" name="Ink 643">
                    <a:extLst>
                      <a:ext uri="{FF2B5EF4-FFF2-40B4-BE49-F238E27FC236}">
                        <a16:creationId xmlns:a16="http://schemas.microsoft.com/office/drawing/2014/main" id="{5C35E8F4-2523-4816-8994-648DC4573751}"/>
                      </a:ext>
                    </a:extLst>
                  </p:cNvPr>
                  <p:cNvPicPr/>
                  <p:nvPr/>
                </p:nvPicPr>
                <p:blipFill>
                  <a:blip r:embed="rId677"/>
                  <a:stretch>
                    <a:fillRect/>
                  </a:stretch>
                </p:blipFill>
                <p:spPr>
                  <a:xfrm>
                    <a:off x="6754170" y="3344982"/>
                    <a:ext cx="130853" cy="139056"/>
                  </a:xfrm>
                  <a:prstGeom prst="rect">
                    <a:avLst/>
                  </a:prstGeom>
                </p:spPr>
              </p:pic>
            </mc:Fallback>
          </mc:AlternateContent>
        </p:grpSp>
        <p:grpSp>
          <p:nvGrpSpPr>
            <p:cNvPr id="651" name="Group 650">
              <a:extLst>
                <a:ext uri="{FF2B5EF4-FFF2-40B4-BE49-F238E27FC236}">
                  <a16:creationId xmlns:a16="http://schemas.microsoft.com/office/drawing/2014/main" id="{C30A2DCE-31F4-4589-8002-1280440BBBE7}"/>
                </a:ext>
              </a:extLst>
            </p:cNvPr>
            <p:cNvGrpSpPr/>
            <p:nvPr/>
          </p:nvGrpSpPr>
          <p:grpSpPr>
            <a:xfrm>
              <a:off x="7035356" y="3475050"/>
              <a:ext cx="386280" cy="181440"/>
              <a:chOff x="7035356" y="3475050"/>
              <a:chExt cx="386280" cy="181440"/>
            </a:xfrm>
          </p:grpSpPr>
          <mc:AlternateContent xmlns:mc="http://schemas.openxmlformats.org/markup-compatibility/2006">
            <mc:Choice xmlns:p14="http://schemas.microsoft.com/office/powerpoint/2010/main" Requires="p14">
              <p:contentPart p14:bwMode="auto" r:id="rId678">
                <p14:nvContentPartPr>
                  <p14:cNvPr id="647" name="Ink 646">
                    <a:extLst>
                      <a:ext uri="{FF2B5EF4-FFF2-40B4-BE49-F238E27FC236}">
                        <a16:creationId xmlns:a16="http://schemas.microsoft.com/office/drawing/2014/main" id="{E61ABE9D-B84E-4493-88D7-71DDBB3EC35A}"/>
                      </a:ext>
                    </a:extLst>
                  </p14:cNvPr>
                  <p14:cNvContentPartPr/>
                  <p14:nvPr/>
                </p14:nvContentPartPr>
                <p14:xfrm>
                  <a:off x="7035356" y="3505650"/>
                  <a:ext cx="23400" cy="150840"/>
                </p14:xfrm>
              </p:contentPart>
            </mc:Choice>
            <mc:Fallback>
              <p:pic>
                <p:nvPicPr>
                  <p:cNvPr id="647" name="Ink 646">
                    <a:extLst>
                      <a:ext uri="{FF2B5EF4-FFF2-40B4-BE49-F238E27FC236}">
                        <a16:creationId xmlns:a16="http://schemas.microsoft.com/office/drawing/2014/main" id="{E61ABE9D-B84E-4493-88D7-71DDBB3EC35A}"/>
                      </a:ext>
                    </a:extLst>
                  </p:cNvPr>
                  <p:cNvPicPr/>
                  <p:nvPr/>
                </p:nvPicPr>
                <p:blipFill>
                  <a:blip r:embed="rId679"/>
                  <a:stretch>
                    <a:fillRect/>
                  </a:stretch>
                </p:blipFill>
                <p:spPr>
                  <a:xfrm>
                    <a:off x="7023417" y="3493640"/>
                    <a:ext cx="46800" cy="174379"/>
                  </a:xfrm>
                  <a:prstGeom prst="rect">
                    <a:avLst/>
                  </a:prstGeom>
                </p:spPr>
              </p:pic>
            </mc:Fallback>
          </mc:AlternateContent>
          <mc:AlternateContent xmlns:mc="http://schemas.openxmlformats.org/markup-compatibility/2006">
            <mc:Choice xmlns:p14="http://schemas.microsoft.com/office/powerpoint/2010/main" Requires="p14">
              <p:contentPart p14:bwMode="auto" r:id="rId680">
                <p14:nvContentPartPr>
                  <p14:cNvPr id="648" name="Ink 647">
                    <a:extLst>
                      <a:ext uri="{FF2B5EF4-FFF2-40B4-BE49-F238E27FC236}">
                        <a16:creationId xmlns:a16="http://schemas.microsoft.com/office/drawing/2014/main" id="{C0688554-35A3-46AB-8F10-E5139D699163}"/>
                      </a:ext>
                    </a:extLst>
                  </p14:cNvPr>
                  <p14:cNvContentPartPr/>
                  <p14:nvPr/>
                </p14:nvContentPartPr>
                <p14:xfrm>
                  <a:off x="7098716" y="3517170"/>
                  <a:ext cx="122760" cy="106200"/>
                </p14:xfrm>
              </p:contentPart>
            </mc:Choice>
            <mc:Fallback>
              <p:pic>
                <p:nvPicPr>
                  <p:cNvPr id="648" name="Ink 647">
                    <a:extLst>
                      <a:ext uri="{FF2B5EF4-FFF2-40B4-BE49-F238E27FC236}">
                        <a16:creationId xmlns:a16="http://schemas.microsoft.com/office/drawing/2014/main" id="{C0688554-35A3-46AB-8F10-E5139D699163}"/>
                      </a:ext>
                    </a:extLst>
                  </p:cNvPr>
                  <p:cNvPicPr/>
                  <p:nvPr/>
                </p:nvPicPr>
                <p:blipFill>
                  <a:blip r:embed="rId681"/>
                  <a:stretch>
                    <a:fillRect/>
                  </a:stretch>
                </p:blipFill>
                <p:spPr>
                  <a:xfrm>
                    <a:off x="7086681" y="3505637"/>
                    <a:ext cx="146349" cy="129747"/>
                  </a:xfrm>
                  <a:prstGeom prst="rect">
                    <a:avLst/>
                  </a:prstGeom>
                </p:spPr>
              </p:pic>
            </mc:Fallback>
          </mc:AlternateContent>
          <mc:AlternateContent xmlns:mc="http://schemas.openxmlformats.org/markup-compatibility/2006">
            <mc:Choice xmlns:p14="http://schemas.microsoft.com/office/powerpoint/2010/main" Requires="p14">
              <p:contentPart p14:bwMode="auto" r:id="rId682">
                <p14:nvContentPartPr>
                  <p14:cNvPr id="650" name="Ink 649">
                    <a:extLst>
                      <a:ext uri="{FF2B5EF4-FFF2-40B4-BE49-F238E27FC236}">
                        <a16:creationId xmlns:a16="http://schemas.microsoft.com/office/drawing/2014/main" id="{9C65563F-3A7C-4511-9D5C-E4C6AAC65016}"/>
                      </a:ext>
                    </a:extLst>
                  </p14:cNvPr>
                  <p14:cNvContentPartPr/>
                  <p14:nvPr/>
                </p14:nvContentPartPr>
                <p14:xfrm>
                  <a:off x="7275836" y="3475050"/>
                  <a:ext cx="145800" cy="176400"/>
                </p14:xfrm>
              </p:contentPart>
            </mc:Choice>
            <mc:Fallback>
              <p:pic>
                <p:nvPicPr>
                  <p:cNvPr id="650" name="Ink 649">
                    <a:extLst>
                      <a:ext uri="{FF2B5EF4-FFF2-40B4-BE49-F238E27FC236}">
                        <a16:creationId xmlns:a16="http://schemas.microsoft.com/office/drawing/2014/main" id="{9C65563F-3A7C-4511-9D5C-E4C6AAC65016}"/>
                      </a:ext>
                    </a:extLst>
                  </p:cNvPr>
                  <p:cNvPicPr/>
                  <p:nvPr/>
                </p:nvPicPr>
                <p:blipFill>
                  <a:blip r:embed="rId683"/>
                  <a:stretch>
                    <a:fillRect/>
                  </a:stretch>
                </p:blipFill>
                <p:spPr>
                  <a:xfrm>
                    <a:off x="7264287" y="3463001"/>
                    <a:ext cx="169378" cy="200016"/>
                  </a:xfrm>
                  <a:prstGeom prst="rect">
                    <a:avLst/>
                  </a:prstGeom>
                </p:spPr>
              </p:pic>
            </mc:Fallback>
          </mc:AlternateContent>
        </p:grpSp>
        <mc:AlternateContent xmlns:mc="http://schemas.openxmlformats.org/markup-compatibility/2006">
          <mc:Choice xmlns:p14="http://schemas.microsoft.com/office/powerpoint/2010/main" Requires="p14">
            <p:contentPart p14:bwMode="auto" r:id="rId684">
              <p14:nvContentPartPr>
                <p14:cNvPr id="652" name="Ink 651">
                  <a:extLst>
                    <a:ext uri="{FF2B5EF4-FFF2-40B4-BE49-F238E27FC236}">
                      <a16:creationId xmlns:a16="http://schemas.microsoft.com/office/drawing/2014/main" id="{BE74AC07-E710-42B7-9012-A7E8596FBF9F}"/>
                    </a:ext>
                  </a:extLst>
                </p14:cNvPr>
                <p14:cNvContentPartPr/>
                <p14:nvPr/>
              </p14:nvContentPartPr>
              <p14:xfrm>
                <a:off x="7642788" y="3547770"/>
                <a:ext cx="10440" cy="8280"/>
              </p14:xfrm>
            </p:contentPart>
          </mc:Choice>
          <mc:Fallback>
            <p:pic>
              <p:nvPicPr>
                <p:cNvPr id="652" name="Ink 651">
                  <a:extLst>
                    <a:ext uri="{FF2B5EF4-FFF2-40B4-BE49-F238E27FC236}">
                      <a16:creationId xmlns:a16="http://schemas.microsoft.com/office/drawing/2014/main" id="{BE74AC07-E710-42B7-9012-A7E8596FBF9F}"/>
                    </a:ext>
                  </a:extLst>
                </p:cNvPr>
                <p:cNvPicPr/>
                <p:nvPr/>
              </p:nvPicPr>
              <p:blipFill>
                <a:blip r:embed="rId685"/>
                <a:stretch>
                  <a:fillRect/>
                </a:stretch>
              </p:blipFill>
              <p:spPr>
                <a:xfrm>
                  <a:off x="7630924" y="3535594"/>
                  <a:ext cx="33693" cy="32146"/>
                </a:xfrm>
                <a:prstGeom prst="rect">
                  <a:avLst/>
                </a:prstGeom>
              </p:spPr>
            </p:pic>
          </mc:Fallback>
        </mc:AlternateContent>
        <mc:AlternateContent xmlns:mc="http://schemas.openxmlformats.org/markup-compatibility/2006">
          <mc:Choice xmlns:p14="http://schemas.microsoft.com/office/powerpoint/2010/main" Requires="p14">
            <p:contentPart p14:bwMode="auto" r:id="rId686">
              <p14:nvContentPartPr>
                <p14:cNvPr id="653" name="Ink 652">
                  <a:extLst>
                    <a:ext uri="{FF2B5EF4-FFF2-40B4-BE49-F238E27FC236}">
                      <a16:creationId xmlns:a16="http://schemas.microsoft.com/office/drawing/2014/main" id="{9ED10879-8A41-45AE-94C2-FE1D158E3212}"/>
                    </a:ext>
                  </a:extLst>
                </p14:cNvPr>
                <p14:cNvContentPartPr/>
                <p14:nvPr/>
              </p14:nvContentPartPr>
              <p14:xfrm>
                <a:off x="7649268" y="3638130"/>
                <a:ext cx="19800" cy="65520"/>
              </p14:xfrm>
            </p:contentPart>
          </mc:Choice>
          <mc:Fallback>
            <p:pic>
              <p:nvPicPr>
                <p:cNvPr id="653" name="Ink 652">
                  <a:extLst>
                    <a:ext uri="{FF2B5EF4-FFF2-40B4-BE49-F238E27FC236}">
                      <a16:creationId xmlns:a16="http://schemas.microsoft.com/office/drawing/2014/main" id="{9ED10879-8A41-45AE-94C2-FE1D158E3212}"/>
                    </a:ext>
                  </a:extLst>
                </p:cNvPr>
                <p:cNvPicPr/>
                <p:nvPr/>
              </p:nvPicPr>
              <p:blipFill>
                <a:blip r:embed="rId687"/>
                <a:stretch>
                  <a:fillRect/>
                </a:stretch>
              </p:blipFill>
              <p:spPr>
                <a:xfrm>
                  <a:off x="7637195" y="3626568"/>
                  <a:ext cx="43463" cy="89126"/>
                </a:xfrm>
                <a:prstGeom prst="rect">
                  <a:avLst/>
                </a:prstGeom>
              </p:spPr>
            </p:pic>
          </mc:Fallback>
        </mc:AlternateContent>
        <p:grpSp>
          <p:nvGrpSpPr>
            <p:cNvPr id="673" name="Group 672">
              <a:extLst>
                <a:ext uri="{FF2B5EF4-FFF2-40B4-BE49-F238E27FC236}">
                  <a16:creationId xmlns:a16="http://schemas.microsoft.com/office/drawing/2014/main" id="{DCEC8E0F-3079-4C46-B09A-DA75B42CA7EE}"/>
                </a:ext>
              </a:extLst>
            </p:cNvPr>
            <p:cNvGrpSpPr/>
            <p:nvPr/>
          </p:nvGrpSpPr>
          <p:grpSpPr>
            <a:xfrm>
              <a:off x="7988028" y="3521490"/>
              <a:ext cx="311400" cy="229680"/>
              <a:chOff x="7988028" y="3521490"/>
              <a:chExt cx="311400" cy="229680"/>
            </a:xfrm>
          </p:grpSpPr>
          <mc:AlternateContent xmlns:mc="http://schemas.openxmlformats.org/markup-compatibility/2006">
            <mc:Choice xmlns:p14="http://schemas.microsoft.com/office/powerpoint/2010/main" Requires="p14">
              <p:contentPart p14:bwMode="auto" r:id="rId688">
                <p14:nvContentPartPr>
                  <p14:cNvPr id="654" name="Ink 653">
                    <a:extLst>
                      <a:ext uri="{FF2B5EF4-FFF2-40B4-BE49-F238E27FC236}">
                        <a16:creationId xmlns:a16="http://schemas.microsoft.com/office/drawing/2014/main" id="{A1BE291F-CD02-44D3-95A5-F38B8B4AF0AB}"/>
                      </a:ext>
                    </a:extLst>
                  </p14:cNvPr>
                  <p14:cNvContentPartPr/>
                  <p14:nvPr/>
                </p14:nvContentPartPr>
                <p14:xfrm>
                  <a:off x="7988028" y="3521490"/>
                  <a:ext cx="99360" cy="117000"/>
                </p14:xfrm>
              </p:contentPart>
            </mc:Choice>
            <mc:Fallback>
              <p:pic>
                <p:nvPicPr>
                  <p:cNvPr id="654" name="Ink 653">
                    <a:extLst>
                      <a:ext uri="{FF2B5EF4-FFF2-40B4-BE49-F238E27FC236}">
                        <a16:creationId xmlns:a16="http://schemas.microsoft.com/office/drawing/2014/main" id="{A1BE291F-CD02-44D3-95A5-F38B8B4AF0AB}"/>
                      </a:ext>
                    </a:extLst>
                  </p:cNvPr>
                  <p:cNvPicPr/>
                  <p:nvPr/>
                </p:nvPicPr>
                <p:blipFill>
                  <a:blip r:embed="rId689"/>
                  <a:stretch>
                    <a:fillRect/>
                  </a:stretch>
                </p:blipFill>
                <p:spPr>
                  <a:xfrm>
                    <a:off x="7975970" y="3509453"/>
                    <a:ext cx="122994" cy="140593"/>
                  </a:xfrm>
                  <a:prstGeom prst="rect">
                    <a:avLst/>
                  </a:prstGeom>
                </p:spPr>
              </p:pic>
            </mc:Fallback>
          </mc:AlternateContent>
          <mc:AlternateContent xmlns:mc="http://schemas.openxmlformats.org/markup-compatibility/2006">
            <mc:Choice xmlns:p14="http://schemas.microsoft.com/office/powerpoint/2010/main" Requires="p14">
              <p:contentPart p14:bwMode="auto" r:id="rId690">
                <p14:nvContentPartPr>
                  <p14:cNvPr id="655" name="Ink 654">
                    <a:extLst>
                      <a:ext uri="{FF2B5EF4-FFF2-40B4-BE49-F238E27FC236}">
                        <a16:creationId xmlns:a16="http://schemas.microsoft.com/office/drawing/2014/main" id="{53DAA2D1-AA63-4378-9903-FD5EB8F98F6B}"/>
                      </a:ext>
                    </a:extLst>
                  </p14:cNvPr>
                  <p14:cNvContentPartPr/>
                  <p14:nvPr/>
                </p14:nvContentPartPr>
                <p14:xfrm>
                  <a:off x="8122308" y="3584490"/>
                  <a:ext cx="75600" cy="118080"/>
                </p14:xfrm>
              </p:contentPart>
            </mc:Choice>
            <mc:Fallback>
              <p:pic>
                <p:nvPicPr>
                  <p:cNvPr id="655" name="Ink 654">
                    <a:extLst>
                      <a:ext uri="{FF2B5EF4-FFF2-40B4-BE49-F238E27FC236}">
                        <a16:creationId xmlns:a16="http://schemas.microsoft.com/office/drawing/2014/main" id="{53DAA2D1-AA63-4378-9903-FD5EB8F98F6B}"/>
                      </a:ext>
                    </a:extLst>
                  </p:cNvPr>
                  <p:cNvPicPr/>
                  <p:nvPr/>
                </p:nvPicPr>
                <p:blipFill>
                  <a:blip r:embed="rId691"/>
                  <a:stretch>
                    <a:fillRect/>
                  </a:stretch>
                </p:blipFill>
                <p:spPr>
                  <a:xfrm>
                    <a:off x="8110751" y="3572441"/>
                    <a:ext cx="99195" cy="141696"/>
                  </a:xfrm>
                  <a:prstGeom prst="rect">
                    <a:avLst/>
                  </a:prstGeom>
                </p:spPr>
              </p:pic>
            </mc:Fallback>
          </mc:AlternateContent>
          <mc:AlternateContent xmlns:mc="http://schemas.openxmlformats.org/markup-compatibility/2006">
            <mc:Choice xmlns:p14="http://schemas.microsoft.com/office/powerpoint/2010/main" Requires="p14">
              <p:contentPart p14:bwMode="auto" r:id="rId692">
                <p14:nvContentPartPr>
                  <p14:cNvPr id="656" name="Ink 655">
                    <a:extLst>
                      <a:ext uri="{FF2B5EF4-FFF2-40B4-BE49-F238E27FC236}">
                        <a16:creationId xmlns:a16="http://schemas.microsoft.com/office/drawing/2014/main" id="{C6FE5D6B-1CD6-4A8A-A409-FFF08D4A86CC}"/>
                      </a:ext>
                    </a:extLst>
                  </p14:cNvPr>
                  <p14:cNvContentPartPr/>
                  <p14:nvPr/>
                </p14:nvContentPartPr>
                <p14:xfrm>
                  <a:off x="8249028" y="3643890"/>
                  <a:ext cx="50400" cy="107280"/>
                </p14:xfrm>
              </p:contentPart>
            </mc:Choice>
            <mc:Fallback>
              <p:pic>
                <p:nvPicPr>
                  <p:cNvPr id="656" name="Ink 655">
                    <a:extLst>
                      <a:ext uri="{FF2B5EF4-FFF2-40B4-BE49-F238E27FC236}">
                        <a16:creationId xmlns:a16="http://schemas.microsoft.com/office/drawing/2014/main" id="{C6FE5D6B-1CD6-4A8A-A409-FFF08D4A86CC}"/>
                      </a:ext>
                    </a:extLst>
                  </p:cNvPr>
                  <p:cNvPicPr/>
                  <p:nvPr/>
                </p:nvPicPr>
                <p:blipFill>
                  <a:blip r:embed="rId693"/>
                  <a:stretch>
                    <a:fillRect/>
                  </a:stretch>
                </p:blipFill>
                <p:spPr>
                  <a:xfrm>
                    <a:off x="8237508" y="3632344"/>
                    <a:ext cx="73920" cy="130853"/>
                  </a:xfrm>
                  <a:prstGeom prst="rect">
                    <a:avLst/>
                  </a:prstGeom>
                </p:spPr>
              </p:pic>
            </mc:Fallback>
          </mc:AlternateContent>
        </p:grpSp>
        <p:grpSp>
          <p:nvGrpSpPr>
            <p:cNvPr id="672" name="Group 671">
              <a:extLst>
                <a:ext uri="{FF2B5EF4-FFF2-40B4-BE49-F238E27FC236}">
                  <a16:creationId xmlns:a16="http://schemas.microsoft.com/office/drawing/2014/main" id="{77143265-EECA-4C52-9CEC-C50A2F6AE483}"/>
                </a:ext>
              </a:extLst>
            </p:cNvPr>
            <p:cNvGrpSpPr/>
            <p:nvPr/>
          </p:nvGrpSpPr>
          <p:grpSpPr>
            <a:xfrm>
              <a:off x="8472588" y="3566130"/>
              <a:ext cx="197280" cy="73080"/>
              <a:chOff x="8472588" y="3566130"/>
              <a:chExt cx="197280" cy="73080"/>
            </a:xfrm>
          </p:grpSpPr>
          <mc:AlternateContent xmlns:mc="http://schemas.openxmlformats.org/markup-compatibility/2006">
            <mc:Choice xmlns:p14="http://schemas.microsoft.com/office/powerpoint/2010/main" Requires="p14">
              <p:contentPart p14:bwMode="auto" r:id="rId694">
                <p14:nvContentPartPr>
                  <p14:cNvPr id="657" name="Ink 656">
                    <a:extLst>
                      <a:ext uri="{FF2B5EF4-FFF2-40B4-BE49-F238E27FC236}">
                        <a16:creationId xmlns:a16="http://schemas.microsoft.com/office/drawing/2014/main" id="{6DFACE32-FAFF-42A2-ABE1-C2BAAC846C75}"/>
                      </a:ext>
                    </a:extLst>
                  </p14:cNvPr>
                  <p14:cNvContentPartPr/>
                  <p14:nvPr/>
                </p14:nvContentPartPr>
                <p14:xfrm>
                  <a:off x="8472588" y="3566130"/>
                  <a:ext cx="6840" cy="5040"/>
                </p14:xfrm>
              </p:contentPart>
            </mc:Choice>
            <mc:Fallback>
              <p:pic>
                <p:nvPicPr>
                  <p:cNvPr id="657" name="Ink 656">
                    <a:extLst>
                      <a:ext uri="{FF2B5EF4-FFF2-40B4-BE49-F238E27FC236}">
                        <a16:creationId xmlns:a16="http://schemas.microsoft.com/office/drawing/2014/main" id="{6DFACE32-FAFF-42A2-ABE1-C2BAAC846C75}"/>
                      </a:ext>
                    </a:extLst>
                  </p:cNvPr>
                  <p:cNvPicPr/>
                  <p:nvPr/>
                </p:nvPicPr>
                <p:blipFill>
                  <a:blip r:embed="rId695"/>
                  <a:stretch>
                    <a:fillRect/>
                  </a:stretch>
                </p:blipFill>
                <p:spPr>
                  <a:xfrm>
                    <a:off x="8460374" y="3555134"/>
                    <a:ext cx="30780" cy="27491"/>
                  </a:xfrm>
                  <a:prstGeom prst="rect">
                    <a:avLst/>
                  </a:prstGeom>
                </p:spPr>
              </p:pic>
            </mc:Fallback>
          </mc:AlternateContent>
          <mc:AlternateContent xmlns:mc="http://schemas.openxmlformats.org/markup-compatibility/2006">
            <mc:Choice xmlns:p14="http://schemas.microsoft.com/office/powerpoint/2010/main" Requires="p14">
              <p:contentPart p14:bwMode="auto" r:id="rId696">
                <p14:nvContentPartPr>
                  <p14:cNvPr id="658" name="Ink 657">
                    <a:extLst>
                      <a:ext uri="{FF2B5EF4-FFF2-40B4-BE49-F238E27FC236}">
                        <a16:creationId xmlns:a16="http://schemas.microsoft.com/office/drawing/2014/main" id="{63F37BC6-E67E-4AC9-B7E0-B77773745C55}"/>
                      </a:ext>
                    </a:extLst>
                  </p14:cNvPr>
                  <p14:cNvContentPartPr/>
                  <p14:nvPr/>
                </p14:nvContentPartPr>
                <p14:xfrm>
                  <a:off x="8484468" y="3634170"/>
                  <a:ext cx="13320" cy="5040"/>
                </p14:xfrm>
              </p:contentPart>
            </mc:Choice>
            <mc:Fallback>
              <p:pic>
                <p:nvPicPr>
                  <p:cNvPr id="658" name="Ink 657">
                    <a:extLst>
                      <a:ext uri="{FF2B5EF4-FFF2-40B4-BE49-F238E27FC236}">
                        <a16:creationId xmlns:a16="http://schemas.microsoft.com/office/drawing/2014/main" id="{63F37BC6-E67E-4AC9-B7E0-B77773745C55}"/>
                      </a:ext>
                    </a:extLst>
                  </p:cNvPr>
                  <p:cNvPicPr/>
                  <p:nvPr/>
                </p:nvPicPr>
                <p:blipFill>
                  <a:blip r:embed="rId697"/>
                  <a:stretch>
                    <a:fillRect/>
                  </a:stretch>
                </p:blipFill>
                <p:spPr>
                  <a:xfrm>
                    <a:off x="8473051" y="3623174"/>
                    <a:ext cx="36630" cy="27491"/>
                  </a:xfrm>
                  <a:prstGeom prst="rect">
                    <a:avLst/>
                  </a:prstGeom>
                </p:spPr>
              </p:pic>
            </mc:Fallback>
          </mc:AlternateContent>
          <mc:AlternateContent xmlns:mc="http://schemas.openxmlformats.org/markup-compatibility/2006">
            <mc:Choice xmlns:p14="http://schemas.microsoft.com/office/powerpoint/2010/main" Requires="p14">
              <p:contentPart p14:bwMode="auto" r:id="rId698">
                <p14:nvContentPartPr>
                  <p14:cNvPr id="659" name="Ink 658">
                    <a:extLst>
                      <a:ext uri="{FF2B5EF4-FFF2-40B4-BE49-F238E27FC236}">
                        <a16:creationId xmlns:a16="http://schemas.microsoft.com/office/drawing/2014/main" id="{4309A2EA-D749-4446-946A-E3A7A5AEA760}"/>
                      </a:ext>
                    </a:extLst>
                  </p14:cNvPr>
                  <p14:cNvContentPartPr/>
                  <p14:nvPr/>
                </p14:nvContentPartPr>
                <p14:xfrm>
                  <a:off x="8562948" y="3567570"/>
                  <a:ext cx="106920" cy="64440"/>
                </p14:xfrm>
              </p:contentPart>
            </mc:Choice>
            <mc:Fallback>
              <p:pic>
                <p:nvPicPr>
                  <p:cNvPr id="659" name="Ink 658">
                    <a:extLst>
                      <a:ext uri="{FF2B5EF4-FFF2-40B4-BE49-F238E27FC236}">
                        <a16:creationId xmlns:a16="http://schemas.microsoft.com/office/drawing/2014/main" id="{4309A2EA-D749-4446-946A-E3A7A5AEA760}"/>
                      </a:ext>
                    </a:extLst>
                  </p:cNvPr>
                  <p:cNvPicPr/>
                  <p:nvPr/>
                </p:nvPicPr>
                <p:blipFill>
                  <a:blip r:embed="rId699"/>
                  <a:stretch>
                    <a:fillRect/>
                  </a:stretch>
                </p:blipFill>
                <p:spPr>
                  <a:xfrm>
                    <a:off x="8551389" y="3555548"/>
                    <a:ext cx="130519" cy="88004"/>
                  </a:xfrm>
                  <a:prstGeom prst="rect">
                    <a:avLst/>
                  </a:prstGeom>
                </p:spPr>
              </p:pic>
            </mc:Fallback>
          </mc:AlternateContent>
        </p:grpSp>
        <p:grpSp>
          <p:nvGrpSpPr>
            <p:cNvPr id="671" name="Group 670">
              <a:extLst>
                <a:ext uri="{FF2B5EF4-FFF2-40B4-BE49-F238E27FC236}">
                  <a16:creationId xmlns:a16="http://schemas.microsoft.com/office/drawing/2014/main" id="{DD64B547-5098-402B-9AC2-D044AC5163C5}"/>
                </a:ext>
              </a:extLst>
            </p:cNvPr>
            <p:cNvGrpSpPr/>
            <p:nvPr/>
          </p:nvGrpSpPr>
          <p:grpSpPr>
            <a:xfrm>
              <a:off x="8905668" y="3359850"/>
              <a:ext cx="1095480" cy="344160"/>
              <a:chOff x="8905668" y="3359850"/>
              <a:chExt cx="1095480" cy="344160"/>
            </a:xfrm>
          </p:grpSpPr>
          <mc:AlternateContent xmlns:mc="http://schemas.openxmlformats.org/markup-compatibility/2006">
            <mc:Choice xmlns:p14="http://schemas.microsoft.com/office/powerpoint/2010/main" Requires="p14">
              <p:contentPart p14:bwMode="auto" r:id="rId700">
                <p14:nvContentPartPr>
                  <p14:cNvPr id="660" name="Ink 659">
                    <a:extLst>
                      <a:ext uri="{FF2B5EF4-FFF2-40B4-BE49-F238E27FC236}">
                        <a16:creationId xmlns:a16="http://schemas.microsoft.com/office/drawing/2014/main" id="{FFB2B70A-5D4B-4754-A210-172EA3F3244B}"/>
                      </a:ext>
                    </a:extLst>
                  </p14:cNvPr>
                  <p14:cNvContentPartPr/>
                  <p14:nvPr/>
                </p14:nvContentPartPr>
                <p14:xfrm>
                  <a:off x="8905668" y="3507450"/>
                  <a:ext cx="109080" cy="136800"/>
                </p14:xfrm>
              </p:contentPart>
            </mc:Choice>
            <mc:Fallback>
              <p:pic>
                <p:nvPicPr>
                  <p:cNvPr id="660" name="Ink 659">
                    <a:extLst>
                      <a:ext uri="{FF2B5EF4-FFF2-40B4-BE49-F238E27FC236}">
                        <a16:creationId xmlns:a16="http://schemas.microsoft.com/office/drawing/2014/main" id="{FFB2B70A-5D4B-4754-A210-172EA3F3244B}"/>
                      </a:ext>
                    </a:extLst>
                  </p:cNvPr>
                  <p:cNvPicPr/>
                  <p:nvPr/>
                </p:nvPicPr>
                <p:blipFill>
                  <a:blip r:embed="rId701"/>
                  <a:stretch>
                    <a:fillRect/>
                  </a:stretch>
                </p:blipFill>
                <p:spPr>
                  <a:xfrm>
                    <a:off x="8893655" y="3495889"/>
                    <a:ext cx="132626" cy="160403"/>
                  </a:xfrm>
                  <a:prstGeom prst="rect">
                    <a:avLst/>
                  </a:prstGeom>
                </p:spPr>
              </p:pic>
            </mc:Fallback>
          </mc:AlternateContent>
          <mc:AlternateContent xmlns:mc="http://schemas.openxmlformats.org/markup-compatibility/2006">
            <mc:Choice xmlns:p14="http://schemas.microsoft.com/office/powerpoint/2010/main" Requires="p14">
              <p:contentPart p14:bwMode="auto" r:id="rId702">
                <p14:nvContentPartPr>
                  <p14:cNvPr id="661" name="Ink 660">
                    <a:extLst>
                      <a:ext uri="{FF2B5EF4-FFF2-40B4-BE49-F238E27FC236}">
                        <a16:creationId xmlns:a16="http://schemas.microsoft.com/office/drawing/2014/main" id="{DD4185A7-7CEB-469D-BFFB-ACA305EDC6B7}"/>
                      </a:ext>
                    </a:extLst>
                  </p14:cNvPr>
                  <p14:cNvContentPartPr/>
                  <p14:nvPr/>
                </p14:nvContentPartPr>
                <p14:xfrm>
                  <a:off x="9051468" y="3543450"/>
                  <a:ext cx="128520" cy="90000"/>
                </p14:xfrm>
              </p:contentPart>
            </mc:Choice>
            <mc:Fallback>
              <p:pic>
                <p:nvPicPr>
                  <p:cNvPr id="661" name="Ink 660">
                    <a:extLst>
                      <a:ext uri="{FF2B5EF4-FFF2-40B4-BE49-F238E27FC236}">
                        <a16:creationId xmlns:a16="http://schemas.microsoft.com/office/drawing/2014/main" id="{DD4185A7-7CEB-469D-BFFB-ACA305EDC6B7}"/>
                      </a:ext>
                    </a:extLst>
                  </p:cNvPr>
                  <p:cNvPicPr/>
                  <p:nvPr/>
                </p:nvPicPr>
                <p:blipFill>
                  <a:blip r:embed="rId703"/>
                  <a:stretch>
                    <a:fillRect/>
                  </a:stretch>
                </p:blipFill>
                <p:spPr>
                  <a:xfrm>
                    <a:off x="9039434" y="3531899"/>
                    <a:ext cx="152106" cy="113583"/>
                  </a:xfrm>
                  <a:prstGeom prst="rect">
                    <a:avLst/>
                  </a:prstGeom>
                </p:spPr>
              </p:pic>
            </mc:Fallback>
          </mc:AlternateContent>
          <mc:AlternateContent xmlns:mc="http://schemas.openxmlformats.org/markup-compatibility/2006">
            <mc:Choice xmlns:p14="http://schemas.microsoft.com/office/powerpoint/2010/main" Requires="p14">
              <p:contentPart p14:bwMode="auto" r:id="rId704">
                <p14:nvContentPartPr>
                  <p14:cNvPr id="662" name="Ink 661">
                    <a:extLst>
                      <a:ext uri="{FF2B5EF4-FFF2-40B4-BE49-F238E27FC236}">
                        <a16:creationId xmlns:a16="http://schemas.microsoft.com/office/drawing/2014/main" id="{1DBB603B-F316-4FE5-8BB5-E87443A43493}"/>
                      </a:ext>
                    </a:extLst>
                  </p14:cNvPr>
                  <p14:cNvContentPartPr/>
                  <p14:nvPr/>
                </p14:nvContentPartPr>
                <p14:xfrm>
                  <a:off x="9218868" y="3495930"/>
                  <a:ext cx="16200" cy="72360"/>
                </p14:xfrm>
              </p:contentPart>
            </mc:Choice>
            <mc:Fallback>
              <p:pic>
                <p:nvPicPr>
                  <p:cNvPr id="662" name="Ink 661">
                    <a:extLst>
                      <a:ext uri="{FF2B5EF4-FFF2-40B4-BE49-F238E27FC236}">
                        <a16:creationId xmlns:a16="http://schemas.microsoft.com/office/drawing/2014/main" id="{1DBB603B-F316-4FE5-8BB5-E87443A43493}"/>
                      </a:ext>
                    </a:extLst>
                  </p:cNvPr>
                  <p:cNvPicPr/>
                  <p:nvPr/>
                </p:nvPicPr>
                <p:blipFill>
                  <a:blip r:embed="rId705"/>
                  <a:stretch>
                    <a:fillRect/>
                  </a:stretch>
                </p:blipFill>
                <p:spPr>
                  <a:xfrm>
                    <a:off x="9206956" y="3483950"/>
                    <a:ext cx="39547" cy="95841"/>
                  </a:xfrm>
                  <a:prstGeom prst="rect">
                    <a:avLst/>
                  </a:prstGeom>
                </p:spPr>
              </p:pic>
            </mc:Fallback>
          </mc:AlternateContent>
          <mc:AlternateContent xmlns:mc="http://schemas.openxmlformats.org/markup-compatibility/2006">
            <mc:Choice xmlns:p14="http://schemas.microsoft.com/office/powerpoint/2010/main" Requires="p14">
              <p:contentPart p14:bwMode="auto" r:id="rId706">
                <p14:nvContentPartPr>
                  <p14:cNvPr id="663" name="Ink 662">
                    <a:extLst>
                      <a:ext uri="{FF2B5EF4-FFF2-40B4-BE49-F238E27FC236}">
                        <a16:creationId xmlns:a16="http://schemas.microsoft.com/office/drawing/2014/main" id="{36AC2FF1-9429-42BF-A1D3-401C95EE08BC}"/>
                      </a:ext>
                    </a:extLst>
                  </p14:cNvPr>
                  <p14:cNvContentPartPr/>
                  <p14:nvPr/>
                </p14:nvContentPartPr>
                <p14:xfrm>
                  <a:off x="9354588" y="3495930"/>
                  <a:ext cx="8280" cy="153360"/>
                </p14:xfrm>
              </p:contentPart>
            </mc:Choice>
            <mc:Fallback>
              <p:pic>
                <p:nvPicPr>
                  <p:cNvPr id="663" name="Ink 662">
                    <a:extLst>
                      <a:ext uri="{FF2B5EF4-FFF2-40B4-BE49-F238E27FC236}">
                        <a16:creationId xmlns:a16="http://schemas.microsoft.com/office/drawing/2014/main" id="{36AC2FF1-9429-42BF-A1D3-401C95EE08BC}"/>
                      </a:ext>
                    </a:extLst>
                  </p:cNvPr>
                  <p:cNvPicPr/>
                  <p:nvPr/>
                </p:nvPicPr>
                <p:blipFill>
                  <a:blip r:embed="rId707"/>
                  <a:stretch>
                    <a:fillRect/>
                  </a:stretch>
                </p:blipFill>
                <p:spPr>
                  <a:xfrm>
                    <a:off x="9342899" y="3483911"/>
                    <a:ext cx="32146" cy="176917"/>
                  </a:xfrm>
                  <a:prstGeom prst="rect">
                    <a:avLst/>
                  </a:prstGeom>
                </p:spPr>
              </p:pic>
            </mc:Fallback>
          </mc:AlternateContent>
          <mc:AlternateContent xmlns:mc="http://schemas.openxmlformats.org/markup-compatibility/2006">
            <mc:Choice xmlns:p14="http://schemas.microsoft.com/office/powerpoint/2010/main" Requires="p14">
              <p:contentPart p14:bwMode="auto" r:id="rId708">
                <p14:nvContentPartPr>
                  <p14:cNvPr id="664" name="Ink 663">
                    <a:extLst>
                      <a:ext uri="{FF2B5EF4-FFF2-40B4-BE49-F238E27FC236}">
                        <a16:creationId xmlns:a16="http://schemas.microsoft.com/office/drawing/2014/main" id="{D5E21A2C-30EB-47ED-83A1-2BB313131D81}"/>
                      </a:ext>
                    </a:extLst>
                  </p14:cNvPr>
                  <p14:cNvContentPartPr/>
                  <p14:nvPr/>
                </p14:nvContentPartPr>
                <p14:xfrm>
                  <a:off x="9482028" y="3495930"/>
                  <a:ext cx="142920" cy="131040"/>
                </p14:xfrm>
              </p:contentPart>
            </mc:Choice>
            <mc:Fallback>
              <p:pic>
                <p:nvPicPr>
                  <p:cNvPr id="664" name="Ink 663">
                    <a:extLst>
                      <a:ext uri="{FF2B5EF4-FFF2-40B4-BE49-F238E27FC236}">
                        <a16:creationId xmlns:a16="http://schemas.microsoft.com/office/drawing/2014/main" id="{D5E21A2C-30EB-47ED-83A1-2BB313131D81}"/>
                      </a:ext>
                    </a:extLst>
                  </p:cNvPr>
                  <p:cNvPicPr/>
                  <p:nvPr/>
                </p:nvPicPr>
                <p:blipFill>
                  <a:blip r:embed="rId709"/>
                  <a:stretch>
                    <a:fillRect/>
                  </a:stretch>
                </p:blipFill>
                <p:spPr>
                  <a:xfrm>
                    <a:off x="9469998" y="3483886"/>
                    <a:ext cx="166499" cy="154646"/>
                  </a:xfrm>
                  <a:prstGeom prst="rect">
                    <a:avLst/>
                  </a:prstGeom>
                </p:spPr>
              </p:pic>
            </mc:Fallback>
          </mc:AlternateContent>
          <mc:AlternateContent xmlns:mc="http://schemas.openxmlformats.org/markup-compatibility/2006">
            <mc:Choice xmlns:p14="http://schemas.microsoft.com/office/powerpoint/2010/main" Requires="p14">
              <p:contentPart p14:bwMode="auto" r:id="rId710">
                <p14:nvContentPartPr>
                  <p14:cNvPr id="665" name="Ink 664">
                    <a:extLst>
                      <a:ext uri="{FF2B5EF4-FFF2-40B4-BE49-F238E27FC236}">
                        <a16:creationId xmlns:a16="http://schemas.microsoft.com/office/drawing/2014/main" id="{C465FF15-BD54-4102-BD81-F874614ECB50}"/>
                      </a:ext>
                    </a:extLst>
                  </p14:cNvPr>
                  <p14:cNvContentPartPr/>
                  <p14:nvPr/>
                </p14:nvContentPartPr>
                <p14:xfrm>
                  <a:off x="9519828" y="3478650"/>
                  <a:ext cx="74160" cy="160920"/>
                </p14:xfrm>
              </p:contentPart>
            </mc:Choice>
            <mc:Fallback>
              <p:pic>
                <p:nvPicPr>
                  <p:cNvPr id="665" name="Ink 664">
                    <a:extLst>
                      <a:ext uri="{FF2B5EF4-FFF2-40B4-BE49-F238E27FC236}">
                        <a16:creationId xmlns:a16="http://schemas.microsoft.com/office/drawing/2014/main" id="{C465FF15-BD54-4102-BD81-F874614ECB50}"/>
                      </a:ext>
                    </a:extLst>
                  </p:cNvPr>
                  <p:cNvPicPr/>
                  <p:nvPr/>
                </p:nvPicPr>
                <p:blipFill>
                  <a:blip r:embed="rId711"/>
                  <a:stretch>
                    <a:fillRect/>
                  </a:stretch>
                </p:blipFill>
                <p:spPr>
                  <a:xfrm>
                    <a:off x="9508271" y="3466641"/>
                    <a:ext cx="97756" cy="184458"/>
                  </a:xfrm>
                  <a:prstGeom prst="rect">
                    <a:avLst/>
                  </a:prstGeom>
                </p:spPr>
              </p:pic>
            </mc:Fallback>
          </mc:AlternateContent>
          <mc:AlternateContent xmlns:mc="http://schemas.openxmlformats.org/markup-compatibility/2006">
            <mc:Choice xmlns:p14="http://schemas.microsoft.com/office/powerpoint/2010/main" Requires="p14">
              <p:contentPart p14:bwMode="auto" r:id="rId712">
                <p14:nvContentPartPr>
                  <p14:cNvPr id="666" name="Ink 665">
                    <a:extLst>
                      <a:ext uri="{FF2B5EF4-FFF2-40B4-BE49-F238E27FC236}">
                        <a16:creationId xmlns:a16="http://schemas.microsoft.com/office/drawing/2014/main" id="{C4CF2C87-58E0-4F47-B46E-DAE3E97BACD7}"/>
                      </a:ext>
                    </a:extLst>
                  </p14:cNvPr>
                  <p14:cNvContentPartPr/>
                  <p14:nvPr/>
                </p14:nvContentPartPr>
                <p14:xfrm>
                  <a:off x="9669948" y="3594210"/>
                  <a:ext cx="79200" cy="87120"/>
                </p14:xfrm>
              </p:contentPart>
            </mc:Choice>
            <mc:Fallback>
              <p:pic>
                <p:nvPicPr>
                  <p:cNvPr id="666" name="Ink 665">
                    <a:extLst>
                      <a:ext uri="{FF2B5EF4-FFF2-40B4-BE49-F238E27FC236}">
                        <a16:creationId xmlns:a16="http://schemas.microsoft.com/office/drawing/2014/main" id="{C4CF2C87-58E0-4F47-B46E-DAE3E97BACD7}"/>
                      </a:ext>
                    </a:extLst>
                  </p:cNvPr>
                  <p:cNvPicPr/>
                  <p:nvPr/>
                </p:nvPicPr>
                <p:blipFill>
                  <a:blip r:embed="rId713"/>
                  <a:stretch>
                    <a:fillRect/>
                  </a:stretch>
                </p:blipFill>
                <p:spPr>
                  <a:xfrm>
                    <a:off x="9658428" y="3582177"/>
                    <a:ext cx="102720" cy="110705"/>
                  </a:xfrm>
                  <a:prstGeom prst="rect">
                    <a:avLst/>
                  </a:prstGeom>
                </p:spPr>
              </p:pic>
            </mc:Fallback>
          </mc:AlternateContent>
          <mc:AlternateContent xmlns:mc="http://schemas.openxmlformats.org/markup-compatibility/2006">
            <mc:Choice xmlns:p14="http://schemas.microsoft.com/office/powerpoint/2010/main" Requires="p14">
              <p:contentPart p14:bwMode="auto" r:id="rId714">
                <p14:nvContentPartPr>
                  <p14:cNvPr id="667" name="Ink 666">
                    <a:extLst>
                      <a:ext uri="{FF2B5EF4-FFF2-40B4-BE49-F238E27FC236}">
                        <a16:creationId xmlns:a16="http://schemas.microsoft.com/office/drawing/2014/main" id="{2A3BCCD6-8FCF-4B2E-9829-85B882598AB7}"/>
                      </a:ext>
                    </a:extLst>
                  </p14:cNvPr>
                  <p14:cNvContentPartPr/>
                  <p14:nvPr/>
                </p14:nvContentPartPr>
                <p14:xfrm>
                  <a:off x="9802788" y="3452010"/>
                  <a:ext cx="80640" cy="252000"/>
                </p14:xfrm>
              </p:contentPart>
            </mc:Choice>
            <mc:Fallback>
              <p:pic>
                <p:nvPicPr>
                  <p:cNvPr id="667" name="Ink 666">
                    <a:extLst>
                      <a:ext uri="{FF2B5EF4-FFF2-40B4-BE49-F238E27FC236}">
                        <a16:creationId xmlns:a16="http://schemas.microsoft.com/office/drawing/2014/main" id="{2A3BCCD6-8FCF-4B2E-9829-85B882598AB7}"/>
                      </a:ext>
                    </a:extLst>
                  </p:cNvPr>
                  <p:cNvPicPr/>
                  <p:nvPr/>
                </p:nvPicPr>
                <p:blipFill>
                  <a:blip r:embed="rId715"/>
                  <a:stretch>
                    <a:fillRect/>
                  </a:stretch>
                </p:blipFill>
                <p:spPr>
                  <a:xfrm>
                    <a:off x="9790716" y="3439964"/>
                    <a:ext cx="104301" cy="275610"/>
                  </a:xfrm>
                  <a:prstGeom prst="rect">
                    <a:avLst/>
                  </a:prstGeom>
                </p:spPr>
              </p:pic>
            </mc:Fallback>
          </mc:AlternateContent>
          <mc:AlternateContent xmlns:mc="http://schemas.openxmlformats.org/markup-compatibility/2006">
            <mc:Choice xmlns:p14="http://schemas.microsoft.com/office/powerpoint/2010/main" Requires="p14">
              <p:contentPart p14:bwMode="auto" r:id="rId716">
                <p14:nvContentPartPr>
                  <p14:cNvPr id="668" name="Ink 667">
                    <a:extLst>
                      <a:ext uri="{FF2B5EF4-FFF2-40B4-BE49-F238E27FC236}">
                        <a16:creationId xmlns:a16="http://schemas.microsoft.com/office/drawing/2014/main" id="{06340FDC-7377-48AB-B552-0CA6D8DEA18D}"/>
                      </a:ext>
                    </a:extLst>
                  </p14:cNvPr>
                  <p14:cNvContentPartPr/>
                  <p14:nvPr/>
                </p14:nvContentPartPr>
                <p14:xfrm>
                  <a:off x="9411108" y="3418890"/>
                  <a:ext cx="115920" cy="273960"/>
                </p14:xfrm>
              </p:contentPart>
            </mc:Choice>
            <mc:Fallback>
              <p:pic>
                <p:nvPicPr>
                  <p:cNvPr id="668" name="Ink 667">
                    <a:extLst>
                      <a:ext uri="{FF2B5EF4-FFF2-40B4-BE49-F238E27FC236}">
                        <a16:creationId xmlns:a16="http://schemas.microsoft.com/office/drawing/2014/main" id="{06340FDC-7377-48AB-B552-0CA6D8DEA18D}"/>
                      </a:ext>
                    </a:extLst>
                  </p:cNvPr>
                  <p:cNvPicPr/>
                  <p:nvPr/>
                </p:nvPicPr>
                <p:blipFill>
                  <a:blip r:embed="rId717"/>
                  <a:stretch>
                    <a:fillRect/>
                  </a:stretch>
                </p:blipFill>
                <p:spPr>
                  <a:xfrm>
                    <a:off x="9399564" y="3407335"/>
                    <a:ext cx="139489" cy="297552"/>
                  </a:xfrm>
                  <a:prstGeom prst="rect">
                    <a:avLst/>
                  </a:prstGeom>
                </p:spPr>
              </p:pic>
            </mc:Fallback>
          </mc:AlternateContent>
          <mc:AlternateContent xmlns:mc="http://schemas.openxmlformats.org/markup-compatibility/2006">
            <mc:Choice xmlns:p14="http://schemas.microsoft.com/office/powerpoint/2010/main" Requires="p14">
              <p:contentPart p14:bwMode="auto" r:id="rId718">
                <p14:nvContentPartPr>
                  <p14:cNvPr id="669" name="Ink 668">
                    <a:extLst>
                      <a:ext uri="{FF2B5EF4-FFF2-40B4-BE49-F238E27FC236}">
                        <a16:creationId xmlns:a16="http://schemas.microsoft.com/office/drawing/2014/main" id="{61A32821-15A9-46B8-A1EE-0276E306626C}"/>
                      </a:ext>
                    </a:extLst>
                  </p14:cNvPr>
                  <p14:cNvContentPartPr/>
                  <p14:nvPr/>
                </p14:nvContentPartPr>
                <p14:xfrm>
                  <a:off x="9949308" y="3418890"/>
                  <a:ext cx="51840" cy="60480"/>
                </p14:xfrm>
              </p:contentPart>
            </mc:Choice>
            <mc:Fallback>
              <p:pic>
                <p:nvPicPr>
                  <p:cNvPr id="669" name="Ink 668">
                    <a:extLst>
                      <a:ext uri="{FF2B5EF4-FFF2-40B4-BE49-F238E27FC236}">
                        <a16:creationId xmlns:a16="http://schemas.microsoft.com/office/drawing/2014/main" id="{61A32821-15A9-46B8-A1EE-0276E306626C}"/>
                      </a:ext>
                    </a:extLst>
                  </p:cNvPr>
                  <p:cNvPicPr/>
                  <p:nvPr/>
                </p:nvPicPr>
                <p:blipFill>
                  <a:blip r:embed="rId719"/>
                  <a:stretch>
                    <a:fillRect/>
                  </a:stretch>
                </p:blipFill>
                <p:spPr>
                  <a:xfrm>
                    <a:off x="9937308" y="3407370"/>
                    <a:ext cx="75360" cy="84000"/>
                  </a:xfrm>
                  <a:prstGeom prst="rect">
                    <a:avLst/>
                  </a:prstGeom>
                </p:spPr>
              </p:pic>
            </mc:Fallback>
          </mc:AlternateContent>
          <mc:AlternateContent xmlns:mc="http://schemas.openxmlformats.org/markup-compatibility/2006">
            <mc:Choice xmlns:p14="http://schemas.microsoft.com/office/powerpoint/2010/main" Requires="p14">
              <p:contentPart p14:bwMode="auto" r:id="rId720">
                <p14:nvContentPartPr>
                  <p14:cNvPr id="670" name="Ink 669">
                    <a:extLst>
                      <a:ext uri="{FF2B5EF4-FFF2-40B4-BE49-F238E27FC236}">
                        <a16:creationId xmlns:a16="http://schemas.microsoft.com/office/drawing/2014/main" id="{CEDC0BAE-C43A-4425-8C77-ED1D3A166514}"/>
                      </a:ext>
                    </a:extLst>
                  </p14:cNvPr>
                  <p14:cNvContentPartPr/>
                  <p14:nvPr/>
                </p14:nvContentPartPr>
                <p14:xfrm>
                  <a:off x="9929868" y="3359850"/>
                  <a:ext cx="22320" cy="3960"/>
                </p14:xfrm>
              </p:contentPart>
            </mc:Choice>
            <mc:Fallback>
              <p:pic>
                <p:nvPicPr>
                  <p:cNvPr id="670" name="Ink 669">
                    <a:extLst>
                      <a:ext uri="{FF2B5EF4-FFF2-40B4-BE49-F238E27FC236}">
                        <a16:creationId xmlns:a16="http://schemas.microsoft.com/office/drawing/2014/main" id="{CEDC0BAE-C43A-4425-8C77-ED1D3A166514}"/>
                      </a:ext>
                    </a:extLst>
                  </p:cNvPr>
                  <p:cNvPicPr/>
                  <p:nvPr/>
                </p:nvPicPr>
                <p:blipFill>
                  <a:blip r:embed="rId721"/>
                  <a:stretch>
                    <a:fillRect/>
                  </a:stretch>
                </p:blipFill>
                <p:spPr>
                  <a:xfrm>
                    <a:off x="9917996" y="3347970"/>
                    <a:ext cx="45590" cy="28215"/>
                  </a:xfrm>
                  <a:prstGeom prst="rect">
                    <a:avLst/>
                  </a:prstGeom>
                </p:spPr>
              </p:pic>
            </mc:Fallback>
          </mc:AlternateContent>
        </p:grpSp>
        <p:grpSp>
          <p:nvGrpSpPr>
            <p:cNvPr id="680" name="Group 679">
              <a:extLst>
                <a:ext uri="{FF2B5EF4-FFF2-40B4-BE49-F238E27FC236}">
                  <a16:creationId xmlns:a16="http://schemas.microsoft.com/office/drawing/2014/main" id="{8AC7B143-92E3-471F-918E-086CB2CE6DDB}"/>
                </a:ext>
              </a:extLst>
            </p:cNvPr>
            <p:cNvGrpSpPr/>
            <p:nvPr/>
          </p:nvGrpSpPr>
          <p:grpSpPr>
            <a:xfrm>
              <a:off x="10173228" y="3397650"/>
              <a:ext cx="403920" cy="379440"/>
              <a:chOff x="10173228" y="3397650"/>
              <a:chExt cx="403920" cy="379440"/>
            </a:xfrm>
          </p:grpSpPr>
          <mc:AlternateContent xmlns:mc="http://schemas.openxmlformats.org/markup-compatibility/2006">
            <mc:Choice xmlns:p14="http://schemas.microsoft.com/office/powerpoint/2010/main" Requires="p14">
              <p:contentPart p14:bwMode="auto" r:id="rId722">
                <p14:nvContentPartPr>
                  <p14:cNvPr id="674" name="Ink 673">
                    <a:extLst>
                      <a:ext uri="{FF2B5EF4-FFF2-40B4-BE49-F238E27FC236}">
                        <a16:creationId xmlns:a16="http://schemas.microsoft.com/office/drawing/2014/main" id="{25FE6330-9A67-4CB2-9031-DE66646E58F6}"/>
                      </a:ext>
                    </a:extLst>
                  </p14:cNvPr>
                  <p14:cNvContentPartPr/>
                  <p14:nvPr/>
                </p14:nvContentPartPr>
                <p14:xfrm>
                  <a:off x="10175748" y="3500250"/>
                  <a:ext cx="32400" cy="140040"/>
                </p14:xfrm>
              </p:contentPart>
            </mc:Choice>
            <mc:Fallback>
              <p:pic>
                <p:nvPicPr>
                  <p:cNvPr id="674" name="Ink 673">
                    <a:extLst>
                      <a:ext uri="{FF2B5EF4-FFF2-40B4-BE49-F238E27FC236}">
                        <a16:creationId xmlns:a16="http://schemas.microsoft.com/office/drawing/2014/main" id="{25FE6330-9A67-4CB2-9031-DE66646E58F6}"/>
                      </a:ext>
                    </a:extLst>
                  </p:cNvPr>
                  <p:cNvPicPr/>
                  <p:nvPr/>
                </p:nvPicPr>
                <p:blipFill>
                  <a:blip r:embed="rId723"/>
                  <a:stretch>
                    <a:fillRect/>
                  </a:stretch>
                </p:blipFill>
                <p:spPr>
                  <a:xfrm>
                    <a:off x="10163658" y="3488700"/>
                    <a:ext cx="56096" cy="163621"/>
                  </a:xfrm>
                  <a:prstGeom prst="rect">
                    <a:avLst/>
                  </a:prstGeom>
                </p:spPr>
              </p:pic>
            </mc:Fallback>
          </mc:AlternateContent>
          <mc:AlternateContent xmlns:mc="http://schemas.openxmlformats.org/markup-compatibility/2006">
            <mc:Choice xmlns:p14="http://schemas.microsoft.com/office/powerpoint/2010/main" Requires="p14">
              <p:contentPart p14:bwMode="auto" r:id="rId724">
                <p14:nvContentPartPr>
                  <p14:cNvPr id="675" name="Ink 674">
                    <a:extLst>
                      <a:ext uri="{FF2B5EF4-FFF2-40B4-BE49-F238E27FC236}">
                        <a16:creationId xmlns:a16="http://schemas.microsoft.com/office/drawing/2014/main" id="{8DD8CCEF-C5E2-4071-B022-DD62FCA59FDF}"/>
                      </a:ext>
                    </a:extLst>
                  </p14:cNvPr>
                  <p14:cNvContentPartPr/>
                  <p14:nvPr/>
                </p14:nvContentPartPr>
                <p14:xfrm>
                  <a:off x="10173228" y="3494850"/>
                  <a:ext cx="148680" cy="152280"/>
                </p14:xfrm>
              </p:contentPart>
            </mc:Choice>
            <mc:Fallback>
              <p:pic>
                <p:nvPicPr>
                  <p:cNvPr id="675" name="Ink 674">
                    <a:extLst>
                      <a:ext uri="{FF2B5EF4-FFF2-40B4-BE49-F238E27FC236}">
                        <a16:creationId xmlns:a16="http://schemas.microsoft.com/office/drawing/2014/main" id="{8DD8CCEF-C5E2-4071-B022-DD62FCA59FDF}"/>
                      </a:ext>
                    </a:extLst>
                  </p:cNvPr>
                  <p:cNvPicPr/>
                  <p:nvPr/>
                </p:nvPicPr>
                <p:blipFill>
                  <a:blip r:embed="rId725"/>
                  <a:stretch>
                    <a:fillRect/>
                  </a:stretch>
                </p:blipFill>
                <p:spPr>
                  <a:xfrm>
                    <a:off x="10161199" y="3482841"/>
                    <a:ext cx="172257" cy="175819"/>
                  </a:xfrm>
                  <a:prstGeom prst="rect">
                    <a:avLst/>
                  </a:prstGeom>
                </p:spPr>
              </p:pic>
            </mc:Fallback>
          </mc:AlternateContent>
          <mc:AlternateContent xmlns:mc="http://schemas.openxmlformats.org/markup-compatibility/2006">
            <mc:Choice xmlns:p14="http://schemas.microsoft.com/office/powerpoint/2010/main" Requires="p14">
              <p:contentPart p14:bwMode="auto" r:id="rId726">
                <p14:nvContentPartPr>
                  <p14:cNvPr id="676" name="Ink 675">
                    <a:extLst>
                      <a:ext uri="{FF2B5EF4-FFF2-40B4-BE49-F238E27FC236}">
                        <a16:creationId xmlns:a16="http://schemas.microsoft.com/office/drawing/2014/main" id="{C09FF44C-9807-4F96-9280-F6DB92DCB509}"/>
                      </a:ext>
                    </a:extLst>
                  </p14:cNvPr>
                  <p14:cNvContentPartPr/>
                  <p14:nvPr/>
                </p14:nvContentPartPr>
                <p14:xfrm>
                  <a:off x="10377348" y="3620490"/>
                  <a:ext cx="90360" cy="109440"/>
                </p14:xfrm>
              </p:contentPart>
            </mc:Choice>
            <mc:Fallback>
              <p:pic>
                <p:nvPicPr>
                  <p:cNvPr id="676" name="Ink 675">
                    <a:extLst>
                      <a:ext uri="{FF2B5EF4-FFF2-40B4-BE49-F238E27FC236}">
                        <a16:creationId xmlns:a16="http://schemas.microsoft.com/office/drawing/2014/main" id="{C09FF44C-9807-4F96-9280-F6DB92DCB509}"/>
                      </a:ext>
                    </a:extLst>
                  </p:cNvPr>
                  <p:cNvPicPr/>
                  <p:nvPr/>
                </p:nvPicPr>
                <p:blipFill>
                  <a:blip r:embed="rId727"/>
                  <a:stretch>
                    <a:fillRect/>
                  </a:stretch>
                </p:blipFill>
                <p:spPr>
                  <a:xfrm>
                    <a:off x="10365332" y="3608490"/>
                    <a:ext cx="113911" cy="132960"/>
                  </a:xfrm>
                  <a:prstGeom prst="rect">
                    <a:avLst/>
                  </a:prstGeom>
                </p:spPr>
              </p:pic>
            </mc:Fallback>
          </mc:AlternateContent>
          <mc:AlternateContent xmlns:mc="http://schemas.openxmlformats.org/markup-compatibility/2006">
            <mc:Choice xmlns:p14="http://schemas.microsoft.com/office/powerpoint/2010/main" Requires="p14">
              <p:contentPart p14:bwMode="auto" r:id="rId728">
                <p14:nvContentPartPr>
                  <p14:cNvPr id="677" name="Ink 676">
                    <a:extLst>
                      <a:ext uri="{FF2B5EF4-FFF2-40B4-BE49-F238E27FC236}">
                        <a16:creationId xmlns:a16="http://schemas.microsoft.com/office/drawing/2014/main" id="{F22F4DE7-6833-4867-9685-585A586639D4}"/>
                      </a:ext>
                    </a:extLst>
                  </p14:cNvPr>
                  <p14:cNvContentPartPr/>
                  <p14:nvPr/>
                </p14:nvContentPartPr>
                <p14:xfrm>
                  <a:off x="10539708" y="3725610"/>
                  <a:ext cx="37440" cy="51480"/>
                </p14:xfrm>
              </p:contentPart>
            </mc:Choice>
            <mc:Fallback>
              <p:pic>
                <p:nvPicPr>
                  <p:cNvPr id="677" name="Ink 676">
                    <a:extLst>
                      <a:ext uri="{FF2B5EF4-FFF2-40B4-BE49-F238E27FC236}">
                        <a16:creationId xmlns:a16="http://schemas.microsoft.com/office/drawing/2014/main" id="{F22F4DE7-6833-4867-9685-585A586639D4}"/>
                      </a:ext>
                    </a:extLst>
                  </p:cNvPr>
                  <p:cNvPicPr/>
                  <p:nvPr/>
                </p:nvPicPr>
                <p:blipFill>
                  <a:blip r:embed="rId729"/>
                  <a:stretch>
                    <a:fillRect/>
                  </a:stretch>
                </p:blipFill>
                <p:spPr>
                  <a:xfrm>
                    <a:off x="10527708" y="3714170"/>
                    <a:ext cx="60960" cy="74837"/>
                  </a:xfrm>
                  <a:prstGeom prst="rect">
                    <a:avLst/>
                  </a:prstGeom>
                </p:spPr>
              </p:pic>
            </mc:Fallback>
          </mc:AlternateContent>
          <mc:AlternateContent xmlns:mc="http://schemas.openxmlformats.org/markup-compatibility/2006">
            <mc:Choice xmlns:p14="http://schemas.microsoft.com/office/powerpoint/2010/main" Requires="p14">
              <p:contentPart p14:bwMode="auto" r:id="rId730">
                <p14:nvContentPartPr>
                  <p14:cNvPr id="678" name="Ink 677">
                    <a:extLst>
                      <a:ext uri="{FF2B5EF4-FFF2-40B4-BE49-F238E27FC236}">
                        <a16:creationId xmlns:a16="http://schemas.microsoft.com/office/drawing/2014/main" id="{2716FC87-0E99-4CF5-82EF-067EC7629F1A}"/>
                      </a:ext>
                    </a:extLst>
                  </p14:cNvPr>
                  <p14:cNvContentPartPr/>
                  <p14:nvPr/>
                </p14:nvContentPartPr>
                <p14:xfrm>
                  <a:off x="10553748" y="3675930"/>
                  <a:ext cx="360" cy="1440"/>
                </p14:xfrm>
              </p:contentPart>
            </mc:Choice>
            <mc:Fallback>
              <p:pic>
                <p:nvPicPr>
                  <p:cNvPr id="678" name="Ink 677">
                    <a:extLst>
                      <a:ext uri="{FF2B5EF4-FFF2-40B4-BE49-F238E27FC236}">
                        <a16:creationId xmlns:a16="http://schemas.microsoft.com/office/drawing/2014/main" id="{2716FC87-0E99-4CF5-82EF-067EC7629F1A}"/>
                      </a:ext>
                    </a:extLst>
                  </p:cNvPr>
                  <p:cNvPicPr/>
                  <p:nvPr/>
                </p:nvPicPr>
                <p:blipFill>
                  <a:blip r:embed="rId731"/>
                  <a:stretch>
                    <a:fillRect/>
                  </a:stretch>
                </p:blipFill>
                <p:spPr>
                  <a:xfrm>
                    <a:off x="10544748" y="3666930"/>
                    <a:ext cx="18000" cy="19080"/>
                  </a:xfrm>
                  <a:prstGeom prst="rect">
                    <a:avLst/>
                  </a:prstGeom>
                </p:spPr>
              </p:pic>
            </mc:Fallback>
          </mc:AlternateContent>
          <mc:AlternateContent xmlns:mc="http://schemas.openxmlformats.org/markup-compatibility/2006">
            <mc:Choice xmlns:p14="http://schemas.microsoft.com/office/powerpoint/2010/main" Requires="p14">
              <p:contentPart p14:bwMode="auto" r:id="rId732">
                <p14:nvContentPartPr>
                  <p14:cNvPr id="679" name="Ink 678">
                    <a:extLst>
                      <a:ext uri="{FF2B5EF4-FFF2-40B4-BE49-F238E27FC236}">
                        <a16:creationId xmlns:a16="http://schemas.microsoft.com/office/drawing/2014/main" id="{62D91B53-EEBE-48FA-A370-591D9BE35995}"/>
                      </a:ext>
                    </a:extLst>
                  </p14:cNvPr>
                  <p14:cNvContentPartPr/>
                  <p14:nvPr/>
                </p14:nvContentPartPr>
                <p14:xfrm>
                  <a:off x="10424508" y="3397650"/>
                  <a:ext cx="126360" cy="92520"/>
                </p14:xfrm>
              </p:contentPart>
            </mc:Choice>
            <mc:Fallback>
              <p:pic>
                <p:nvPicPr>
                  <p:cNvPr id="679" name="Ink 678">
                    <a:extLst>
                      <a:ext uri="{FF2B5EF4-FFF2-40B4-BE49-F238E27FC236}">
                        <a16:creationId xmlns:a16="http://schemas.microsoft.com/office/drawing/2014/main" id="{62D91B53-EEBE-48FA-A370-591D9BE35995}"/>
                      </a:ext>
                    </a:extLst>
                  </p:cNvPr>
                  <p:cNvPicPr/>
                  <p:nvPr/>
                </p:nvPicPr>
                <p:blipFill>
                  <a:blip r:embed="rId733"/>
                  <a:stretch>
                    <a:fillRect/>
                  </a:stretch>
                </p:blipFill>
                <p:spPr>
                  <a:xfrm>
                    <a:off x="10412933" y="3385666"/>
                    <a:ext cx="149992" cy="116010"/>
                  </a:xfrm>
                  <a:prstGeom prst="rect">
                    <a:avLst/>
                  </a:prstGeom>
                </p:spPr>
              </p:pic>
            </mc:Fallback>
          </mc:AlternateContent>
        </p:grpSp>
        <p:grpSp>
          <p:nvGrpSpPr>
            <p:cNvPr id="692" name="Group 691">
              <a:extLst>
                <a:ext uri="{FF2B5EF4-FFF2-40B4-BE49-F238E27FC236}">
                  <a16:creationId xmlns:a16="http://schemas.microsoft.com/office/drawing/2014/main" id="{4D2D5005-C8FA-4CC4-A30D-B208F63DEFB2}"/>
                </a:ext>
              </a:extLst>
            </p:cNvPr>
            <p:cNvGrpSpPr/>
            <p:nvPr/>
          </p:nvGrpSpPr>
          <p:grpSpPr>
            <a:xfrm>
              <a:off x="10789188" y="3385050"/>
              <a:ext cx="509400" cy="345240"/>
              <a:chOff x="10789188" y="3385050"/>
              <a:chExt cx="509400" cy="345240"/>
            </a:xfrm>
          </p:grpSpPr>
          <mc:AlternateContent xmlns:mc="http://schemas.openxmlformats.org/markup-compatibility/2006">
            <mc:Choice xmlns:p14="http://schemas.microsoft.com/office/powerpoint/2010/main" Requires="p14">
              <p:contentPart p14:bwMode="auto" r:id="rId734">
                <p14:nvContentPartPr>
                  <p14:cNvPr id="681" name="Ink 680">
                    <a:extLst>
                      <a:ext uri="{FF2B5EF4-FFF2-40B4-BE49-F238E27FC236}">
                        <a16:creationId xmlns:a16="http://schemas.microsoft.com/office/drawing/2014/main" id="{68CDCAC6-7E3F-4CC3-8791-47572C12825E}"/>
                      </a:ext>
                    </a:extLst>
                  </p14:cNvPr>
                  <p14:cNvContentPartPr/>
                  <p14:nvPr/>
                </p14:nvContentPartPr>
                <p14:xfrm>
                  <a:off x="10789188" y="3451650"/>
                  <a:ext cx="74520" cy="256680"/>
                </p14:xfrm>
              </p:contentPart>
            </mc:Choice>
            <mc:Fallback>
              <p:pic>
                <p:nvPicPr>
                  <p:cNvPr id="681" name="Ink 680">
                    <a:extLst>
                      <a:ext uri="{FF2B5EF4-FFF2-40B4-BE49-F238E27FC236}">
                        <a16:creationId xmlns:a16="http://schemas.microsoft.com/office/drawing/2014/main" id="{68CDCAC6-7E3F-4CC3-8791-47572C12825E}"/>
                      </a:ext>
                    </a:extLst>
                  </p:cNvPr>
                  <p:cNvPicPr/>
                  <p:nvPr/>
                </p:nvPicPr>
                <p:blipFill>
                  <a:blip r:embed="rId735"/>
                  <a:stretch>
                    <a:fillRect/>
                  </a:stretch>
                </p:blipFill>
                <p:spPr>
                  <a:xfrm>
                    <a:off x="10777649" y="3439611"/>
                    <a:ext cx="98078" cy="280277"/>
                  </a:xfrm>
                  <a:prstGeom prst="rect">
                    <a:avLst/>
                  </a:prstGeom>
                </p:spPr>
              </p:pic>
            </mc:Fallback>
          </mc:AlternateContent>
          <mc:AlternateContent xmlns:mc="http://schemas.openxmlformats.org/markup-compatibility/2006">
            <mc:Choice xmlns:p14="http://schemas.microsoft.com/office/powerpoint/2010/main" Requires="p14">
              <p:contentPart p14:bwMode="auto" r:id="rId736">
                <p14:nvContentPartPr>
                  <p14:cNvPr id="682" name="Ink 681">
                    <a:extLst>
                      <a:ext uri="{FF2B5EF4-FFF2-40B4-BE49-F238E27FC236}">
                        <a16:creationId xmlns:a16="http://schemas.microsoft.com/office/drawing/2014/main" id="{EA534423-5951-424E-9436-9B8640E4A844}"/>
                      </a:ext>
                    </a:extLst>
                  </p14:cNvPr>
                  <p14:cNvContentPartPr/>
                  <p14:nvPr/>
                </p14:nvContentPartPr>
                <p14:xfrm>
                  <a:off x="10868748" y="3545610"/>
                  <a:ext cx="97920" cy="100800"/>
                </p14:xfrm>
              </p:contentPart>
            </mc:Choice>
            <mc:Fallback>
              <p:pic>
                <p:nvPicPr>
                  <p:cNvPr id="682" name="Ink 681">
                    <a:extLst>
                      <a:ext uri="{FF2B5EF4-FFF2-40B4-BE49-F238E27FC236}">
                        <a16:creationId xmlns:a16="http://schemas.microsoft.com/office/drawing/2014/main" id="{EA534423-5951-424E-9436-9B8640E4A844}"/>
                      </a:ext>
                    </a:extLst>
                  </p:cNvPr>
                  <p:cNvPicPr/>
                  <p:nvPr/>
                </p:nvPicPr>
                <p:blipFill>
                  <a:blip r:embed="rId737"/>
                  <a:stretch>
                    <a:fillRect/>
                  </a:stretch>
                </p:blipFill>
                <p:spPr>
                  <a:xfrm>
                    <a:off x="10857171" y="3533553"/>
                    <a:ext cx="121556" cy="124433"/>
                  </a:xfrm>
                  <a:prstGeom prst="rect">
                    <a:avLst/>
                  </a:prstGeom>
                </p:spPr>
              </p:pic>
            </mc:Fallback>
          </mc:AlternateContent>
          <mc:AlternateContent xmlns:mc="http://schemas.openxmlformats.org/markup-compatibility/2006">
            <mc:Choice xmlns:p14="http://schemas.microsoft.com/office/powerpoint/2010/main" Requires="p14">
              <p:contentPart p14:bwMode="auto" r:id="rId738">
                <p14:nvContentPartPr>
                  <p14:cNvPr id="683" name="Ink 682">
                    <a:extLst>
                      <a:ext uri="{FF2B5EF4-FFF2-40B4-BE49-F238E27FC236}">
                        <a16:creationId xmlns:a16="http://schemas.microsoft.com/office/drawing/2014/main" id="{3A9D1213-938C-44D9-8150-8CC7058E3B1A}"/>
                      </a:ext>
                    </a:extLst>
                  </p14:cNvPr>
                  <p14:cNvContentPartPr/>
                  <p14:nvPr/>
                </p14:nvContentPartPr>
                <p14:xfrm>
                  <a:off x="10913028" y="3493050"/>
                  <a:ext cx="58320" cy="171360"/>
                </p14:xfrm>
              </p:contentPart>
            </mc:Choice>
            <mc:Fallback>
              <p:pic>
                <p:nvPicPr>
                  <p:cNvPr id="683" name="Ink 682">
                    <a:extLst>
                      <a:ext uri="{FF2B5EF4-FFF2-40B4-BE49-F238E27FC236}">
                        <a16:creationId xmlns:a16="http://schemas.microsoft.com/office/drawing/2014/main" id="{3A9D1213-938C-44D9-8150-8CC7058E3B1A}"/>
                      </a:ext>
                    </a:extLst>
                  </p:cNvPr>
                  <p:cNvPicPr/>
                  <p:nvPr/>
                </p:nvPicPr>
                <p:blipFill>
                  <a:blip r:embed="rId739"/>
                  <a:stretch>
                    <a:fillRect/>
                  </a:stretch>
                </p:blipFill>
                <p:spPr>
                  <a:xfrm>
                    <a:off x="10900978" y="3481016"/>
                    <a:ext cx="81937" cy="194946"/>
                  </a:xfrm>
                  <a:prstGeom prst="rect">
                    <a:avLst/>
                  </a:prstGeom>
                </p:spPr>
              </p:pic>
            </mc:Fallback>
          </mc:AlternateContent>
          <mc:AlternateContent xmlns:mc="http://schemas.openxmlformats.org/markup-compatibility/2006">
            <mc:Choice xmlns:p14="http://schemas.microsoft.com/office/powerpoint/2010/main" Requires="p14">
              <p:contentPart p14:bwMode="auto" r:id="rId740">
                <p14:nvContentPartPr>
                  <p14:cNvPr id="684" name="Ink 683">
                    <a:extLst>
                      <a:ext uri="{FF2B5EF4-FFF2-40B4-BE49-F238E27FC236}">
                        <a16:creationId xmlns:a16="http://schemas.microsoft.com/office/drawing/2014/main" id="{2297E040-3DF2-46F2-9431-98EAA8D9B402}"/>
                      </a:ext>
                    </a:extLst>
                  </p14:cNvPr>
                  <p14:cNvContentPartPr/>
                  <p14:nvPr/>
                </p14:nvContentPartPr>
                <p14:xfrm>
                  <a:off x="11026788" y="3621570"/>
                  <a:ext cx="70200" cy="87840"/>
                </p14:xfrm>
              </p:contentPart>
            </mc:Choice>
            <mc:Fallback>
              <p:pic>
                <p:nvPicPr>
                  <p:cNvPr id="684" name="Ink 683">
                    <a:extLst>
                      <a:ext uri="{FF2B5EF4-FFF2-40B4-BE49-F238E27FC236}">
                        <a16:creationId xmlns:a16="http://schemas.microsoft.com/office/drawing/2014/main" id="{2297E040-3DF2-46F2-9431-98EAA8D9B402}"/>
                      </a:ext>
                    </a:extLst>
                  </p:cNvPr>
                  <p:cNvPicPr/>
                  <p:nvPr/>
                </p:nvPicPr>
                <p:blipFill>
                  <a:blip r:embed="rId741"/>
                  <a:stretch>
                    <a:fillRect/>
                  </a:stretch>
                </p:blipFill>
                <p:spPr>
                  <a:xfrm>
                    <a:off x="11014767" y="3609987"/>
                    <a:ext cx="93760" cy="111489"/>
                  </a:xfrm>
                  <a:prstGeom prst="rect">
                    <a:avLst/>
                  </a:prstGeom>
                </p:spPr>
              </p:pic>
            </mc:Fallback>
          </mc:AlternateContent>
          <mc:AlternateContent xmlns:mc="http://schemas.openxmlformats.org/markup-compatibility/2006">
            <mc:Choice xmlns:p14="http://schemas.microsoft.com/office/powerpoint/2010/main" Requires="p14">
              <p:contentPart p14:bwMode="auto" r:id="rId742">
                <p14:nvContentPartPr>
                  <p14:cNvPr id="685" name="Ink 684">
                    <a:extLst>
                      <a:ext uri="{FF2B5EF4-FFF2-40B4-BE49-F238E27FC236}">
                        <a16:creationId xmlns:a16="http://schemas.microsoft.com/office/drawing/2014/main" id="{0EA11583-97F2-41C6-892E-8B2A14CC4E06}"/>
                      </a:ext>
                    </a:extLst>
                  </p14:cNvPr>
                  <p14:cNvContentPartPr/>
                  <p14:nvPr/>
                </p14:nvContentPartPr>
                <p14:xfrm>
                  <a:off x="11126148" y="3486210"/>
                  <a:ext cx="77040" cy="244080"/>
                </p14:xfrm>
              </p:contentPart>
            </mc:Choice>
            <mc:Fallback>
              <p:pic>
                <p:nvPicPr>
                  <p:cNvPr id="685" name="Ink 684">
                    <a:extLst>
                      <a:ext uri="{FF2B5EF4-FFF2-40B4-BE49-F238E27FC236}">
                        <a16:creationId xmlns:a16="http://schemas.microsoft.com/office/drawing/2014/main" id="{0EA11583-97F2-41C6-892E-8B2A14CC4E06}"/>
                      </a:ext>
                    </a:extLst>
                  </p:cNvPr>
                  <p:cNvPicPr/>
                  <p:nvPr/>
                </p:nvPicPr>
                <p:blipFill>
                  <a:blip r:embed="rId743"/>
                  <a:stretch>
                    <a:fillRect/>
                  </a:stretch>
                </p:blipFill>
                <p:spPr>
                  <a:xfrm>
                    <a:off x="11114110" y="3474174"/>
                    <a:ext cx="100634" cy="267670"/>
                  </a:xfrm>
                  <a:prstGeom prst="rect">
                    <a:avLst/>
                  </a:prstGeom>
                </p:spPr>
              </p:pic>
            </mc:Fallback>
          </mc:AlternateContent>
          <mc:AlternateContent xmlns:mc="http://schemas.openxmlformats.org/markup-compatibility/2006">
            <mc:Choice xmlns:p14="http://schemas.microsoft.com/office/powerpoint/2010/main" Requires="p14">
              <p:contentPart p14:bwMode="auto" r:id="rId744">
                <p14:nvContentPartPr>
                  <p14:cNvPr id="686" name="Ink 685">
                    <a:extLst>
                      <a:ext uri="{FF2B5EF4-FFF2-40B4-BE49-F238E27FC236}">
                        <a16:creationId xmlns:a16="http://schemas.microsoft.com/office/drawing/2014/main" id="{F61BC4F7-9233-4059-9898-65E76F27FBFE}"/>
                      </a:ext>
                    </a:extLst>
                  </p14:cNvPr>
                  <p14:cNvContentPartPr/>
                  <p14:nvPr/>
                </p14:nvContentPartPr>
                <p14:xfrm>
                  <a:off x="11240268" y="3385050"/>
                  <a:ext cx="58320" cy="118080"/>
                </p14:xfrm>
              </p:contentPart>
            </mc:Choice>
            <mc:Fallback>
              <p:pic>
                <p:nvPicPr>
                  <p:cNvPr id="686" name="Ink 685">
                    <a:extLst>
                      <a:ext uri="{FF2B5EF4-FFF2-40B4-BE49-F238E27FC236}">
                        <a16:creationId xmlns:a16="http://schemas.microsoft.com/office/drawing/2014/main" id="{F61BC4F7-9233-4059-9898-65E76F27FBFE}"/>
                      </a:ext>
                    </a:extLst>
                  </p:cNvPr>
                  <p:cNvPicPr/>
                  <p:nvPr/>
                </p:nvPicPr>
                <p:blipFill>
                  <a:blip r:embed="rId745"/>
                  <a:stretch>
                    <a:fillRect/>
                  </a:stretch>
                </p:blipFill>
                <p:spPr>
                  <a:xfrm>
                    <a:off x="11228218" y="3373001"/>
                    <a:ext cx="81937" cy="141696"/>
                  </a:xfrm>
                  <a:prstGeom prst="rect">
                    <a:avLst/>
                  </a:prstGeom>
                </p:spPr>
              </p:pic>
            </mc:Fallback>
          </mc:AlternateContent>
        </p:grpSp>
        <p:grpSp>
          <p:nvGrpSpPr>
            <p:cNvPr id="691" name="Group 690">
              <a:extLst>
                <a:ext uri="{FF2B5EF4-FFF2-40B4-BE49-F238E27FC236}">
                  <a16:creationId xmlns:a16="http://schemas.microsoft.com/office/drawing/2014/main" id="{C2E184DC-C9F5-46B6-9902-E9C6485A2700}"/>
                </a:ext>
              </a:extLst>
            </p:cNvPr>
            <p:cNvGrpSpPr/>
            <p:nvPr/>
          </p:nvGrpSpPr>
          <p:grpSpPr>
            <a:xfrm>
              <a:off x="11458068" y="3488010"/>
              <a:ext cx="407880" cy="206280"/>
              <a:chOff x="11458068" y="3488010"/>
              <a:chExt cx="407880" cy="206280"/>
            </a:xfrm>
          </p:grpSpPr>
          <mc:AlternateContent xmlns:mc="http://schemas.openxmlformats.org/markup-compatibility/2006">
            <mc:Choice xmlns:p14="http://schemas.microsoft.com/office/powerpoint/2010/main" Requires="p14">
              <p:contentPart p14:bwMode="auto" r:id="rId746">
                <p14:nvContentPartPr>
                  <p14:cNvPr id="687" name="Ink 686">
                    <a:extLst>
                      <a:ext uri="{FF2B5EF4-FFF2-40B4-BE49-F238E27FC236}">
                        <a16:creationId xmlns:a16="http://schemas.microsoft.com/office/drawing/2014/main" id="{E9A8A134-0108-4508-B993-79F6C5CC37FA}"/>
                      </a:ext>
                    </a:extLst>
                  </p14:cNvPr>
                  <p14:cNvContentPartPr/>
                  <p14:nvPr/>
                </p14:nvContentPartPr>
                <p14:xfrm>
                  <a:off x="11458068" y="3528330"/>
                  <a:ext cx="27720" cy="144360"/>
                </p14:xfrm>
              </p:contentPart>
            </mc:Choice>
            <mc:Fallback>
              <p:pic>
                <p:nvPicPr>
                  <p:cNvPr id="687" name="Ink 686">
                    <a:extLst>
                      <a:ext uri="{FF2B5EF4-FFF2-40B4-BE49-F238E27FC236}">
                        <a16:creationId xmlns:a16="http://schemas.microsoft.com/office/drawing/2014/main" id="{E9A8A134-0108-4508-B993-79F6C5CC37FA}"/>
                      </a:ext>
                    </a:extLst>
                  </p:cNvPr>
                  <p:cNvPicPr/>
                  <p:nvPr/>
                </p:nvPicPr>
                <p:blipFill>
                  <a:blip r:embed="rId747"/>
                  <a:stretch>
                    <a:fillRect/>
                  </a:stretch>
                </p:blipFill>
                <p:spPr>
                  <a:xfrm>
                    <a:off x="11446120" y="3516300"/>
                    <a:ext cx="51139" cy="167939"/>
                  </a:xfrm>
                  <a:prstGeom prst="rect">
                    <a:avLst/>
                  </a:prstGeom>
                </p:spPr>
              </p:pic>
            </mc:Fallback>
          </mc:AlternateContent>
          <mc:AlternateContent xmlns:mc="http://schemas.openxmlformats.org/markup-compatibility/2006">
            <mc:Choice xmlns:p14="http://schemas.microsoft.com/office/powerpoint/2010/main" Requires="p14">
              <p:contentPart p14:bwMode="auto" r:id="rId748">
                <p14:nvContentPartPr>
                  <p14:cNvPr id="688" name="Ink 687">
                    <a:extLst>
                      <a:ext uri="{FF2B5EF4-FFF2-40B4-BE49-F238E27FC236}">
                        <a16:creationId xmlns:a16="http://schemas.microsoft.com/office/drawing/2014/main" id="{1FEAC196-EFBD-4CD8-A770-54DDF2AAB3A0}"/>
                      </a:ext>
                    </a:extLst>
                  </p14:cNvPr>
                  <p14:cNvContentPartPr/>
                  <p14:nvPr/>
                </p14:nvContentPartPr>
                <p14:xfrm>
                  <a:off x="11527908" y="3568290"/>
                  <a:ext cx="108720" cy="86760"/>
                </p14:xfrm>
              </p:contentPart>
            </mc:Choice>
            <mc:Fallback>
              <p:pic>
                <p:nvPicPr>
                  <p:cNvPr id="688" name="Ink 687">
                    <a:extLst>
                      <a:ext uri="{FF2B5EF4-FFF2-40B4-BE49-F238E27FC236}">
                        <a16:creationId xmlns:a16="http://schemas.microsoft.com/office/drawing/2014/main" id="{1FEAC196-EFBD-4CD8-A770-54DDF2AAB3A0}"/>
                      </a:ext>
                    </a:extLst>
                  </p:cNvPr>
                  <p:cNvPicPr/>
                  <p:nvPr/>
                </p:nvPicPr>
                <p:blipFill>
                  <a:blip r:embed="rId749"/>
                  <a:stretch>
                    <a:fillRect/>
                  </a:stretch>
                </p:blipFill>
                <p:spPr>
                  <a:xfrm>
                    <a:off x="11515881" y="3556240"/>
                    <a:ext cx="132292" cy="110378"/>
                  </a:xfrm>
                  <a:prstGeom prst="rect">
                    <a:avLst/>
                  </a:prstGeom>
                </p:spPr>
              </p:pic>
            </mc:Fallback>
          </mc:AlternateContent>
          <mc:AlternateContent xmlns:mc="http://schemas.openxmlformats.org/markup-compatibility/2006">
            <mc:Choice xmlns:p14="http://schemas.microsoft.com/office/powerpoint/2010/main" Requires="p14">
              <p:contentPart p14:bwMode="auto" r:id="rId750">
                <p14:nvContentPartPr>
                  <p14:cNvPr id="689" name="Ink 688">
                    <a:extLst>
                      <a:ext uri="{FF2B5EF4-FFF2-40B4-BE49-F238E27FC236}">
                        <a16:creationId xmlns:a16="http://schemas.microsoft.com/office/drawing/2014/main" id="{608D1158-2449-4E92-8FE6-521181972B0D}"/>
                      </a:ext>
                    </a:extLst>
                  </p14:cNvPr>
                  <p14:cNvContentPartPr/>
                  <p14:nvPr/>
                </p14:nvContentPartPr>
                <p14:xfrm>
                  <a:off x="11687748" y="3488010"/>
                  <a:ext cx="6120" cy="50040"/>
                </p14:xfrm>
              </p:contentPart>
            </mc:Choice>
            <mc:Fallback>
              <p:pic>
                <p:nvPicPr>
                  <p:cNvPr id="689" name="Ink 688">
                    <a:extLst>
                      <a:ext uri="{FF2B5EF4-FFF2-40B4-BE49-F238E27FC236}">
                        <a16:creationId xmlns:a16="http://schemas.microsoft.com/office/drawing/2014/main" id="{608D1158-2449-4E92-8FE6-521181972B0D}"/>
                      </a:ext>
                    </a:extLst>
                  </p:cNvPr>
                  <p:cNvPicPr/>
                  <p:nvPr/>
                </p:nvPicPr>
                <p:blipFill>
                  <a:blip r:embed="rId751"/>
                  <a:stretch>
                    <a:fillRect/>
                  </a:stretch>
                </p:blipFill>
                <p:spPr>
                  <a:xfrm>
                    <a:off x="11675979" y="3476462"/>
                    <a:ext cx="29188" cy="73617"/>
                  </a:xfrm>
                  <a:prstGeom prst="rect">
                    <a:avLst/>
                  </a:prstGeom>
                </p:spPr>
              </p:pic>
            </mc:Fallback>
          </mc:AlternateContent>
          <mc:AlternateContent xmlns:mc="http://schemas.openxmlformats.org/markup-compatibility/2006">
            <mc:Choice xmlns:p14="http://schemas.microsoft.com/office/powerpoint/2010/main" Requires="p14">
              <p:contentPart p14:bwMode="auto" r:id="rId752">
                <p14:nvContentPartPr>
                  <p14:cNvPr id="690" name="Ink 689">
                    <a:extLst>
                      <a:ext uri="{FF2B5EF4-FFF2-40B4-BE49-F238E27FC236}">
                        <a16:creationId xmlns:a16="http://schemas.microsoft.com/office/drawing/2014/main" id="{10144DC8-E47C-476B-98E7-B1694E2D4E4E}"/>
                      </a:ext>
                    </a:extLst>
                  </p14:cNvPr>
                  <p14:cNvContentPartPr/>
                  <p14:nvPr/>
                </p14:nvContentPartPr>
                <p14:xfrm>
                  <a:off x="11755068" y="3515370"/>
                  <a:ext cx="110880" cy="178920"/>
                </p14:xfrm>
              </p:contentPart>
            </mc:Choice>
            <mc:Fallback>
              <p:pic>
                <p:nvPicPr>
                  <p:cNvPr id="690" name="Ink 689">
                    <a:extLst>
                      <a:ext uri="{FF2B5EF4-FFF2-40B4-BE49-F238E27FC236}">
                        <a16:creationId xmlns:a16="http://schemas.microsoft.com/office/drawing/2014/main" id="{10144DC8-E47C-476B-98E7-B1694E2D4E4E}"/>
                      </a:ext>
                    </a:extLst>
                  </p:cNvPr>
                  <p:cNvPicPr/>
                  <p:nvPr/>
                </p:nvPicPr>
                <p:blipFill>
                  <a:blip r:embed="rId753"/>
                  <a:stretch>
                    <a:fillRect/>
                  </a:stretch>
                </p:blipFill>
                <p:spPr>
                  <a:xfrm>
                    <a:off x="11743016" y="3503346"/>
                    <a:ext cx="134502" cy="202487"/>
                  </a:xfrm>
                  <a:prstGeom prst="rect">
                    <a:avLst/>
                  </a:prstGeom>
                </p:spPr>
              </p:pic>
            </mc:Fallback>
          </mc:AlternateContent>
        </p:grpSp>
        <p:grpSp>
          <p:nvGrpSpPr>
            <p:cNvPr id="705" name="Group 704">
              <a:extLst>
                <a:ext uri="{FF2B5EF4-FFF2-40B4-BE49-F238E27FC236}">
                  <a16:creationId xmlns:a16="http://schemas.microsoft.com/office/drawing/2014/main" id="{5B0BF890-C76D-4B54-96B4-F9F00A4F2C38}"/>
                </a:ext>
              </a:extLst>
            </p:cNvPr>
            <p:cNvGrpSpPr/>
            <p:nvPr/>
          </p:nvGrpSpPr>
          <p:grpSpPr>
            <a:xfrm>
              <a:off x="392010" y="4445198"/>
              <a:ext cx="394560" cy="386280"/>
              <a:chOff x="392010" y="4445198"/>
              <a:chExt cx="394560" cy="386280"/>
            </a:xfrm>
          </p:grpSpPr>
          <mc:AlternateContent xmlns:mc="http://schemas.openxmlformats.org/markup-compatibility/2006">
            <mc:Choice xmlns:p14="http://schemas.microsoft.com/office/powerpoint/2010/main" Requires="p14">
              <p:contentPart p14:bwMode="auto" r:id="rId754">
                <p14:nvContentPartPr>
                  <p14:cNvPr id="693" name="Ink 692">
                    <a:extLst>
                      <a:ext uri="{FF2B5EF4-FFF2-40B4-BE49-F238E27FC236}">
                        <a16:creationId xmlns:a16="http://schemas.microsoft.com/office/drawing/2014/main" id="{204C5B85-E3D1-448E-B656-C85835F7974D}"/>
                      </a:ext>
                    </a:extLst>
                  </p14:cNvPr>
                  <p14:cNvContentPartPr/>
                  <p14:nvPr/>
                </p14:nvContentPartPr>
                <p14:xfrm>
                  <a:off x="392010" y="4599638"/>
                  <a:ext cx="16560" cy="146520"/>
                </p14:xfrm>
              </p:contentPart>
            </mc:Choice>
            <mc:Fallback>
              <p:pic>
                <p:nvPicPr>
                  <p:cNvPr id="693" name="Ink 692">
                    <a:extLst>
                      <a:ext uri="{FF2B5EF4-FFF2-40B4-BE49-F238E27FC236}">
                        <a16:creationId xmlns:a16="http://schemas.microsoft.com/office/drawing/2014/main" id="{204C5B85-E3D1-448E-B656-C85835F7974D}"/>
                      </a:ext>
                    </a:extLst>
                  </p:cNvPr>
                  <p:cNvPicPr/>
                  <p:nvPr/>
                </p:nvPicPr>
                <p:blipFill>
                  <a:blip r:embed="rId755"/>
                  <a:stretch>
                    <a:fillRect/>
                  </a:stretch>
                </p:blipFill>
                <p:spPr>
                  <a:xfrm>
                    <a:off x="380181" y="4587589"/>
                    <a:ext cx="39744" cy="170137"/>
                  </a:xfrm>
                  <a:prstGeom prst="rect">
                    <a:avLst/>
                  </a:prstGeom>
                </p:spPr>
              </p:pic>
            </mc:Fallback>
          </mc:AlternateContent>
          <mc:AlternateContent xmlns:mc="http://schemas.openxmlformats.org/markup-compatibility/2006">
            <mc:Choice xmlns:p14="http://schemas.microsoft.com/office/powerpoint/2010/main" Requires="p14">
              <p:contentPart p14:bwMode="auto" r:id="rId756">
                <p14:nvContentPartPr>
                  <p14:cNvPr id="694" name="Ink 693">
                    <a:extLst>
                      <a:ext uri="{FF2B5EF4-FFF2-40B4-BE49-F238E27FC236}">
                        <a16:creationId xmlns:a16="http://schemas.microsoft.com/office/drawing/2014/main" id="{8970744D-3F8B-4DE6-BCD9-F542F34A81D7}"/>
                      </a:ext>
                    </a:extLst>
                  </p14:cNvPr>
                  <p14:cNvContentPartPr/>
                  <p14:nvPr/>
                </p14:nvContentPartPr>
                <p14:xfrm>
                  <a:off x="393810" y="4583078"/>
                  <a:ext cx="130680" cy="21960"/>
                </p14:xfrm>
              </p:contentPart>
            </mc:Choice>
            <mc:Fallback>
              <p:pic>
                <p:nvPicPr>
                  <p:cNvPr id="694" name="Ink 693">
                    <a:extLst>
                      <a:ext uri="{FF2B5EF4-FFF2-40B4-BE49-F238E27FC236}">
                        <a16:creationId xmlns:a16="http://schemas.microsoft.com/office/drawing/2014/main" id="{8970744D-3F8B-4DE6-BCD9-F542F34A81D7}"/>
                      </a:ext>
                    </a:extLst>
                  </p:cNvPr>
                  <p:cNvPicPr/>
                  <p:nvPr/>
                </p:nvPicPr>
                <p:blipFill>
                  <a:blip r:embed="rId757"/>
                  <a:stretch>
                    <a:fillRect/>
                  </a:stretch>
                </p:blipFill>
                <p:spPr>
                  <a:xfrm>
                    <a:off x="382279" y="4571143"/>
                    <a:ext cx="154222" cy="45352"/>
                  </a:xfrm>
                  <a:prstGeom prst="rect">
                    <a:avLst/>
                  </a:prstGeom>
                </p:spPr>
              </p:pic>
            </mc:Fallback>
          </mc:AlternateContent>
          <mc:AlternateContent xmlns:mc="http://schemas.openxmlformats.org/markup-compatibility/2006">
            <mc:Choice xmlns:p14="http://schemas.microsoft.com/office/powerpoint/2010/main" Requires="p14">
              <p:contentPart p14:bwMode="auto" r:id="rId758">
                <p14:nvContentPartPr>
                  <p14:cNvPr id="695" name="Ink 694">
                    <a:extLst>
                      <a:ext uri="{FF2B5EF4-FFF2-40B4-BE49-F238E27FC236}">
                        <a16:creationId xmlns:a16="http://schemas.microsoft.com/office/drawing/2014/main" id="{0EC70968-48A5-4395-8818-C398AFD5FCFD}"/>
                      </a:ext>
                    </a:extLst>
                  </p14:cNvPr>
                  <p14:cNvContentPartPr/>
                  <p14:nvPr/>
                </p14:nvContentPartPr>
                <p14:xfrm>
                  <a:off x="522330" y="4596758"/>
                  <a:ext cx="19080" cy="149400"/>
                </p14:xfrm>
              </p:contentPart>
            </mc:Choice>
            <mc:Fallback>
              <p:pic>
                <p:nvPicPr>
                  <p:cNvPr id="695" name="Ink 694">
                    <a:extLst>
                      <a:ext uri="{FF2B5EF4-FFF2-40B4-BE49-F238E27FC236}">
                        <a16:creationId xmlns:a16="http://schemas.microsoft.com/office/drawing/2014/main" id="{0EC70968-48A5-4395-8818-C398AFD5FCFD}"/>
                      </a:ext>
                    </a:extLst>
                  </p:cNvPr>
                  <p:cNvPicPr/>
                  <p:nvPr/>
                </p:nvPicPr>
                <p:blipFill>
                  <a:blip r:embed="rId759"/>
                  <a:stretch>
                    <a:fillRect/>
                  </a:stretch>
                </p:blipFill>
                <p:spPr>
                  <a:xfrm>
                    <a:off x="510405" y="4584710"/>
                    <a:ext cx="42453" cy="173015"/>
                  </a:xfrm>
                  <a:prstGeom prst="rect">
                    <a:avLst/>
                  </a:prstGeom>
                </p:spPr>
              </p:pic>
            </mc:Fallback>
          </mc:AlternateContent>
          <mc:AlternateContent xmlns:mc="http://schemas.openxmlformats.org/markup-compatibility/2006">
            <mc:Choice xmlns:p14="http://schemas.microsoft.com/office/powerpoint/2010/main" Requires="p14">
              <p:contentPart p14:bwMode="auto" r:id="rId760">
                <p14:nvContentPartPr>
                  <p14:cNvPr id="696" name="Ink 695">
                    <a:extLst>
                      <a:ext uri="{FF2B5EF4-FFF2-40B4-BE49-F238E27FC236}">
                        <a16:creationId xmlns:a16="http://schemas.microsoft.com/office/drawing/2014/main" id="{DDEAF839-EFD8-4B6F-8304-59B14D7A8EBC}"/>
                      </a:ext>
                    </a:extLst>
                  </p14:cNvPr>
                  <p14:cNvContentPartPr/>
                  <p14:nvPr/>
                </p14:nvContentPartPr>
                <p14:xfrm>
                  <a:off x="617730" y="4669838"/>
                  <a:ext cx="92160" cy="122040"/>
                </p14:xfrm>
              </p:contentPart>
            </mc:Choice>
            <mc:Fallback>
              <p:pic>
                <p:nvPicPr>
                  <p:cNvPr id="696" name="Ink 695">
                    <a:extLst>
                      <a:ext uri="{FF2B5EF4-FFF2-40B4-BE49-F238E27FC236}">
                        <a16:creationId xmlns:a16="http://schemas.microsoft.com/office/drawing/2014/main" id="{DDEAF839-EFD8-4B6F-8304-59B14D7A8EBC}"/>
                      </a:ext>
                    </a:extLst>
                  </p:cNvPr>
                  <p:cNvPicPr/>
                  <p:nvPr/>
                </p:nvPicPr>
                <p:blipFill>
                  <a:blip r:embed="rId761"/>
                  <a:stretch>
                    <a:fillRect/>
                  </a:stretch>
                </p:blipFill>
                <p:spPr>
                  <a:xfrm>
                    <a:off x="606210" y="4657779"/>
                    <a:ext cx="115680" cy="145676"/>
                  </a:xfrm>
                  <a:prstGeom prst="rect">
                    <a:avLst/>
                  </a:prstGeom>
                </p:spPr>
              </p:pic>
            </mc:Fallback>
          </mc:AlternateContent>
          <mc:AlternateContent xmlns:mc="http://schemas.openxmlformats.org/markup-compatibility/2006">
            <mc:Choice xmlns:p14="http://schemas.microsoft.com/office/powerpoint/2010/main" Requires="p14">
              <p:contentPart p14:bwMode="auto" r:id="rId762">
                <p14:nvContentPartPr>
                  <p14:cNvPr id="697" name="Ink 696">
                    <a:extLst>
                      <a:ext uri="{FF2B5EF4-FFF2-40B4-BE49-F238E27FC236}">
                        <a16:creationId xmlns:a16="http://schemas.microsoft.com/office/drawing/2014/main" id="{2583D2CD-BD97-4922-A31A-189FCE5DB77F}"/>
                      </a:ext>
                    </a:extLst>
                  </p14:cNvPr>
                  <p14:cNvContentPartPr/>
                  <p14:nvPr/>
                </p14:nvContentPartPr>
                <p14:xfrm>
                  <a:off x="744450" y="4757318"/>
                  <a:ext cx="42120" cy="74160"/>
                </p14:xfrm>
              </p:contentPart>
            </mc:Choice>
            <mc:Fallback>
              <p:pic>
                <p:nvPicPr>
                  <p:cNvPr id="697" name="Ink 696">
                    <a:extLst>
                      <a:ext uri="{FF2B5EF4-FFF2-40B4-BE49-F238E27FC236}">
                        <a16:creationId xmlns:a16="http://schemas.microsoft.com/office/drawing/2014/main" id="{2583D2CD-BD97-4922-A31A-189FCE5DB77F}"/>
                      </a:ext>
                    </a:extLst>
                  </p:cNvPr>
                  <p:cNvPicPr/>
                  <p:nvPr/>
                </p:nvPicPr>
                <p:blipFill>
                  <a:blip r:embed="rId763"/>
                  <a:stretch>
                    <a:fillRect/>
                  </a:stretch>
                </p:blipFill>
                <p:spPr>
                  <a:xfrm>
                    <a:off x="732484" y="4745279"/>
                    <a:ext cx="65573" cy="97756"/>
                  </a:xfrm>
                  <a:prstGeom prst="rect">
                    <a:avLst/>
                  </a:prstGeom>
                </p:spPr>
              </p:pic>
            </mc:Fallback>
          </mc:AlternateContent>
          <mc:AlternateContent xmlns:mc="http://schemas.openxmlformats.org/markup-compatibility/2006">
            <mc:Choice xmlns:p14="http://schemas.microsoft.com/office/powerpoint/2010/main" Requires="p14">
              <p:contentPart p14:bwMode="auto" r:id="rId764">
                <p14:nvContentPartPr>
                  <p14:cNvPr id="698" name="Ink 697">
                    <a:extLst>
                      <a:ext uri="{FF2B5EF4-FFF2-40B4-BE49-F238E27FC236}">
                        <a16:creationId xmlns:a16="http://schemas.microsoft.com/office/drawing/2014/main" id="{C5A4E7BF-076C-4509-AE8C-5B6EF323DD3D}"/>
                      </a:ext>
                    </a:extLst>
                  </p14:cNvPr>
                  <p14:cNvContentPartPr/>
                  <p14:nvPr/>
                </p14:nvContentPartPr>
                <p14:xfrm>
                  <a:off x="768570" y="4731038"/>
                  <a:ext cx="6840" cy="5040"/>
                </p14:xfrm>
              </p:contentPart>
            </mc:Choice>
            <mc:Fallback>
              <p:pic>
                <p:nvPicPr>
                  <p:cNvPr id="698" name="Ink 697">
                    <a:extLst>
                      <a:ext uri="{FF2B5EF4-FFF2-40B4-BE49-F238E27FC236}">
                        <a16:creationId xmlns:a16="http://schemas.microsoft.com/office/drawing/2014/main" id="{C5A4E7BF-076C-4509-AE8C-5B6EF323DD3D}"/>
                      </a:ext>
                    </a:extLst>
                  </p:cNvPr>
                  <p:cNvPicPr/>
                  <p:nvPr/>
                </p:nvPicPr>
                <p:blipFill>
                  <a:blip r:embed="rId765"/>
                  <a:stretch>
                    <a:fillRect/>
                  </a:stretch>
                </p:blipFill>
                <p:spPr>
                  <a:xfrm>
                    <a:off x="756844" y="4719583"/>
                    <a:ext cx="30780" cy="27491"/>
                  </a:xfrm>
                  <a:prstGeom prst="rect">
                    <a:avLst/>
                  </a:prstGeom>
                </p:spPr>
              </p:pic>
            </mc:Fallback>
          </mc:AlternateContent>
          <mc:AlternateContent xmlns:mc="http://schemas.openxmlformats.org/markup-compatibility/2006">
            <mc:Choice xmlns:p14="http://schemas.microsoft.com/office/powerpoint/2010/main" Requires="p14">
              <p:contentPart p14:bwMode="auto" r:id="rId766">
                <p14:nvContentPartPr>
                  <p14:cNvPr id="699" name="Ink 698">
                    <a:extLst>
                      <a:ext uri="{FF2B5EF4-FFF2-40B4-BE49-F238E27FC236}">
                        <a16:creationId xmlns:a16="http://schemas.microsoft.com/office/drawing/2014/main" id="{1A51CF9A-595C-428C-AB8E-D316F07051CD}"/>
                      </a:ext>
                    </a:extLst>
                  </p14:cNvPr>
                  <p14:cNvContentPartPr/>
                  <p14:nvPr/>
                </p14:nvContentPartPr>
                <p14:xfrm>
                  <a:off x="660930" y="4445198"/>
                  <a:ext cx="12600" cy="101880"/>
                </p14:xfrm>
              </p:contentPart>
            </mc:Choice>
            <mc:Fallback>
              <p:pic>
                <p:nvPicPr>
                  <p:cNvPr id="699" name="Ink 698">
                    <a:extLst>
                      <a:ext uri="{FF2B5EF4-FFF2-40B4-BE49-F238E27FC236}">
                        <a16:creationId xmlns:a16="http://schemas.microsoft.com/office/drawing/2014/main" id="{1A51CF9A-595C-428C-AB8E-D316F07051CD}"/>
                      </a:ext>
                    </a:extLst>
                  </p:cNvPr>
                  <p:cNvPicPr/>
                  <p:nvPr/>
                </p:nvPicPr>
                <p:blipFill>
                  <a:blip r:embed="rId767"/>
                  <a:stretch>
                    <a:fillRect/>
                  </a:stretch>
                </p:blipFill>
                <p:spPr>
                  <a:xfrm>
                    <a:off x="649299" y="4433664"/>
                    <a:ext cx="36346" cy="125428"/>
                  </a:xfrm>
                  <a:prstGeom prst="rect">
                    <a:avLst/>
                  </a:prstGeom>
                </p:spPr>
              </p:pic>
            </mc:Fallback>
          </mc:AlternateContent>
          <mc:AlternateContent xmlns:mc="http://schemas.openxmlformats.org/markup-compatibility/2006">
            <mc:Choice xmlns:p14="http://schemas.microsoft.com/office/powerpoint/2010/main" Requires="p14">
              <p:contentPart p14:bwMode="auto" r:id="rId768">
                <p14:nvContentPartPr>
                  <p14:cNvPr id="700" name="Ink 699">
                    <a:extLst>
                      <a:ext uri="{FF2B5EF4-FFF2-40B4-BE49-F238E27FC236}">
                        <a16:creationId xmlns:a16="http://schemas.microsoft.com/office/drawing/2014/main" id="{3D0B4C2F-D8C7-488D-91F5-3E544DA3548F}"/>
                      </a:ext>
                    </a:extLst>
                  </p14:cNvPr>
                  <p14:cNvContentPartPr/>
                  <p14:nvPr/>
                </p14:nvContentPartPr>
                <p14:xfrm>
                  <a:off x="616650" y="4545998"/>
                  <a:ext cx="150120" cy="7920"/>
                </p14:xfrm>
              </p:contentPart>
            </mc:Choice>
            <mc:Fallback>
              <p:pic>
                <p:nvPicPr>
                  <p:cNvPr id="700" name="Ink 699">
                    <a:extLst>
                      <a:ext uri="{FF2B5EF4-FFF2-40B4-BE49-F238E27FC236}">
                        <a16:creationId xmlns:a16="http://schemas.microsoft.com/office/drawing/2014/main" id="{3D0B4C2F-D8C7-488D-91F5-3E544DA3548F}"/>
                      </a:ext>
                    </a:extLst>
                  </p:cNvPr>
                  <p:cNvPicPr/>
                  <p:nvPr/>
                </p:nvPicPr>
                <p:blipFill>
                  <a:blip r:embed="rId769"/>
                  <a:stretch>
                    <a:fillRect/>
                  </a:stretch>
                </p:blipFill>
                <p:spPr>
                  <a:xfrm>
                    <a:off x="604621" y="4534817"/>
                    <a:ext cx="173697" cy="30748"/>
                  </a:xfrm>
                  <a:prstGeom prst="rect">
                    <a:avLst/>
                  </a:prstGeom>
                </p:spPr>
              </p:pic>
            </mc:Fallback>
          </mc:AlternateContent>
        </p:grpSp>
        <p:grpSp>
          <p:nvGrpSpPr>
            <p:cNvPr id="726" name="Group 725">
              <a:extLst>
                <a:ext uri="{FF2B5EF4-FFF2-40B4-BE49-F238E27FC236}">
                  <a16:creationId xmlns:a16="http://schemas.microsoft.com/office/drawing/2014/main" id="{080C143F-C238-465D-B048-8A8729C06C51}"/>
                </a:ext>
              </a:extLst>
            </p:cNvPr>
            <p:cNvGrpSpPr/>
            <p:nvPr/>
          </p:nvGrpSpPr>
          <p:grpSpPr>
            <a:xfrm>
              <a:off x="951450" y="4342238"/>
              <a:ext cx="1408680" cy="1136520"/>
              <a:chOff x="951450" y="4342238"/>
              <a:chExt cx="1408680" cy="1136520"/>
            </a:xfrm>
          </p:grpSpPr>
          <mc:AlternateContent xmlns:mc="http://schemas.openxmlformats.org/markup-compatibility/2006">
            <mc:Choice xmlns:p14="http://schemas.microsoft.com/office/powerpoint/2010/main" Requires="p14">
              <p:contentPart p14:bwMode="auto" r:id="rId770">
                <p14:nvContentPartPr>
                  <p14:cNvPr id="701" name="Ink 700">
                    <a:extLst>
                      <a:ext uri="{FF2B5EF4-FFF2-40B4-BE49-F238E27FC236}">
                        <a16:creationId xmlns:a16="http://schemas.microsoft.com/office/drawing/2014/main" id="{B49FC577-F54F-419C-9EFC-10AEE85890CD}"/>
                      </a:ext>
                    </a:extLst>
                  </p14:cNvPr>
                  <p14:cNvContentPartPr/>
                  <p14:nvPr/>
                </p14:nvContentPartPr>
                <p14:xfrm>
                  <a:off x="951450" y="4629158"/>
                  <a:ext cx="4680" cy="18720"/>
                </p14:xfrm>
              </p:contentPart>
            </mc:Choice>
            <mc:Fallback>
              <p:pic>
                <p:nvPicPr>
                  <p:cNvPr id="701" name="Ink 700">
                    <a:extLst>
                      <a:ext uri="{FF2B5EF4-FFF2-40B4-BE49-F238E27FC236}">
                        <a16:creationId xmlns:a16="http://schemas.microsoft.com/office/drawing/2014/main" id="{B49FC577-F54F-419C-9EFC-10AEE85890CD}"/>
                      </a:ext>
                    </a:extLst>
                  </p:cNvPr>
                  <p:cNvPicPr/>
                  <p:nvPr/>
                </p:nvPicPr>
                <p:blipFill>
                  <a:blip r:embed="rId771"/>
                  <a:stretch>
                    <a:fillRect/>
                  </a:stretch>
                </p:blipFill>
                <p:spPr>
                  <a:xfrm>
                    <a:off x="939750" y="4617158"/>
                    <a:ext cx="27612" cy="42240"/>
                  </a:xfrm>
                  <a:prstGeom prst="rect">
                    <a:avLst/>
                  </a:prstGeom>
                </p:spPr>
              </p:pic>
            </mc:Fallback>
          </mc:AlternateContent>
          <mc:AlternateContent xmlns:mc="http://schemas.openxmlformats.org/markup-compatibility/2006">
            <mc:Choice xmlns:p14="http://schemas.microsoft.com/office/powerpoint/2010/main" Requires="p14">
              <p:contentPart p14:bwMode="auto" r:id="rId772">
                <p14:nvContentPartPr>
                  <p14:cNvPr id="702" name="Ink 701">
                    <a:extLst>
                      <a:ext uri="{FF2B5EF4-FFF2-40B4-BE49-F238E27FC236}">
                        <a16:creationId xmlns:a16="http://schemas.microsoft.com/office/drawing/2014/main" id="{65F5556A-498B-43E1-810C-837AA3738962}"/>
                      </a:ext>
                    </a:extLst>
                  </p14:cNvPr>
                  <p14:cNvContentPartPr/>
                  <p14:nvPr/>
                </p14:nvContentPartPr>
                <p14:xfrm>
                  <a:off x="984210" y="4621958"/>
                  <a:ext cx="138240" cy="87480"/>
                </p14:xfrm>
              </p:contentPart>
            </mc:Choice>
            <mc:Fallback>
              <p:pic>
                <p:nvPicPr>
                  <p:cNvPr id="702" name="Ink 701">
                    <a:extLst>
                      <a:ext uri="{FF2B5EF4-FFF2-40B4-BE49-F238E27FC236}">
                        <a16:creationId xmlns:a16="http://schemas.microsoft.com/office/drawing/2014/main" id="{65F5556A-498B-43E1-810C-837AA3738962}"/>
                      </a:ext>
                    </a:extLst>
                  </p:cNvPr>
                  <p:cNvPicPr/>
                  <p:nvPr/>
                </p:nvPicPr>
                <p:blipFill>
                  <a:blip r:embed="rId773"/>
                  <a:stretch>
                    <a:fillRect/>
                  </a:stretch>
                </p:blipFill>
                <p:spPr>
                  <a:xfrm>
                    <a:off x="972690" y="4609942"/>
                    <a:ext cx="161760" cy="111032"/>
                  </a:xfrm>
                  <a:prstGeom prst="rect">
                    <a:avLst/>
                  </a:prstGeom>
                </p:spPr>
              </p:pic>
            </mc:Fallback>
          </mc:AlternateContent>
          <mc:AlternateContent xmlns:mc="http://schemas.openxmlformats.org/markup-compatibility/2006">
            <mc:Choice xmlns:p14="http://schemas.microsoft.com/office/powerpoint/2010/main" Requires="p14">
              <p:contentPart p14:bwMode="auto" r:id="rId774">
                <p14:nvContentPartPr>
                  <p14:cNvPr id="703" name="Ink 702">
                    <a:extLst>
                      <a:ext uri="{FF2B5EF4-FFF2-40B4-BE49-F238E27FC236}">
                        <a16:creationId xmlns:a16="http://schemas.microsoft.com/office/drawing/2014/main" id="{EF7E3343-6BBF-4F21-A215-7125C24D1913}"/>
                      </a:ext>
                    </a:extLst>
                  </p14:cNvPr>
                  <p14:cNvContentPartPr/>
                  <p14:nvPr/>
                </p14:nvContentPartPr>
                <p14:xfrm>
                  <a:off x="1067370" y="4678478"/>
                  <a:ext cx="114480" cy="7560"/>
                </p14:xfrm>
              </p:contentPart>
            </mc:Choice>
            <mc:Fallback>
              <p:pic>
                <p:nvPicPr>
                  <p:cNvPr id="703" name="Ink 702">
                    <a:extLst>
                      <a:ext uri="{FF2B5EF4-FFF2-40B4-BE49-F238E27FC236}">
                        <a16:creationId xmlns:a16="http://schemas.microsoft.com/office/drawing/2014/main" id="{EF7E3343-6BBF-4F21-A215-7125C24D1913}"/>
                      </a:ext>
                    </a:extLst>
                  </p:cNvPr>
                  <p:cNvPicPr/>
                  <p:nvPr/>
                </p:nvPicPr>
                <p:blipFill>
                  <a:blip r:embed="rId775"/>
                  <a:stretch>
                    <a:fillRect/>
                  </a:stretch>
                </p:blipFill>
                <p:spPr>
                  <a:xfrm>
                    <a:off x="1055345" y="4666665"/>
                    <a:ext cx="138049" cy="30713"/>
                  </a:xfrm>
                  <a:prstGeom prst="rect">
                    <a:avLst/>
                  </a:prstGeom>
                </p:spPr>
              </p:pic>
            </mc:Fallback>
          </mc:AlternateContent>
          <mc:AlternateContent xmlns:mc="http://schemas.openxmlformats.org/markup-compatibility/2006">
            <mc:Choice xmlns:p14="http://schemas.microsoft.com/office/powerpoint/2010/main" Requires="p14">
              <p:contentPart p14:bwMode="auto" r:id="rId776">
                <p14:nvContentPartPr>
                  <p14:cNvPr id="707" name="Ink 706">
                    <a:extLst>
                      <a:ext uri="{FF2B5EF4-FFF2-40B4-BE49-F238E27FC236}">
                        <a16:creationId xmlns:a16="http://schemas.microsoft.com/office/drawing/2014/main" id="{A9B442FF-D01C-4E97-934E-1D909E448B0E}"/>
                      </a:ext>
                    </a:extLst>
                  </p14:cNvPr>
                  <p14:cNvContentPartPr/>
                  <p14:nvPr/>
                </p14:nvContentPartPr>
                <p14:xfrm>
                  <a:off x="1266810" y="4386158"/>
                  <a:ext cx="189720" cy="1092600"/>
                </p14:xfrm>
              </p:contentPart>
            </mc:Choice>
            <mc:Fallback>
              <p:pic>
                <p:nvPicPr>
                  <p:cNvPr id="707" name="Ink 706">
                    <a:extLst>
                      <a:ext uri="{FF2B5EF4-FFF2-40B4-BE49-F238E27FC236}">
                        <a16:creationId xmlns:a16="http://schemas.microsoft.com/office/drawing/2014/main" id="{A9B442FF-D01C-4E97-934E-1D909E448B0E}"/>
                      </a:ext>
                    </a:extLst>
                  </p:cNvPr>
                  <p:cNvPicPr/>
                  <p:nvPr/>
                </p:nvPicPr>
                <p:blipFill>
                  <a:blip r:embed="rId777"/>
                  <a:stretch>
                    <a:fillRect/>
                  </a:stretch>
                </p:blipFill>
                <p:spPr>
                  <a:xfrm>
                    <a:off x="1254772" y="4374601"/>
                    <a:ext cx="213315" cy="1116195"/>
                  </a:xfrm>
                  <a:prstGeom prst="rect">
                    <a:avLst/>
                  </a:prstGeom>
                </p:spPr>
              </p:pic>
            </mc:Fallback>
          </mc:AlternateContent>
          <mc:AlternateContent xmlns:mc="http://schemas.openxmlformats.org/markup-compatibility/2006">
            <mc:Choice xmlns:p14="http://schemas.microsoft.com/office/powerpoint/2010/main" Requires="p14">
              <p:contentPart p14:bwMode="auto" r:id="rId778">
                <p14:nvContentPartPr>
                  <p14:cNvPr id="708" name="Ink 707">
                    <a:extLst>
                      <a:ext uri="{FF2B5EF4-FFF2-40B4-BE49-F238E27FC236}">
                        <a16:creationId xmlns:a16="http://schemas.microsoft.com/office/drawing/2014/main" id="{7D724B8F-C855-444C-BE07-C1E4C60B1DD4}"/>
                      </a:ext>
                    </a:extLst>
                  </p14:cNvPr>
                  <p14:cNvContentPartPr/>
                  <p14:nvPr/>
                </p14:nvContentPartPr>
                <p14:xfrm>
                  <a:off x="1536090" y="4432238"/>
                  <a:ext cx="61920" cy="144360"/>
                </p14:xfrm>
              </p:contentPart>
            </mc:Choice>
            <mc:Fallback>
              <p:pic>
                <p:nvPicPr>
                  <p:cNvPr id="708" name="Ink 707">
                    <a:extLst>
                      <a:ext uri="{FF2B5EF4-FFF2-40B4-BE49-F238E27FC236}">
                        <a16:creationId xmlns:a16="http://schemas.microsoft.com/office/drawing/2014/main" id="{7D724B8F-C855-444C-BE07-C1E4C60B1DD4}"/>
                      </a:ext>
                    </a:extLst>
                  </p:cNvPr>
                  <p:cNvPicPr/>
                  <p:nvPr/>
                </p:nvPicPr>
                <p:blipFill>
                  <a:blip r:embed="rId779"/>
                  <a:stretch>
                    <a:fillRect/>
                  </a:stretch>
                </p:blipFill>
                <p:spPr>
                  <a:xfrm>
                    <a:off x="1524570" y="4420208"/>
                    <a:ext cx="85440" cy="167939"/>
                  </a:xfrm>
                  <a:prstGeom prst="rect">
                    <a:avLst/>
                  </a:prstGeom>
                </p:spPr>
              </p:pic>
            </mc:Fallback>
          </mc:AlternateContent>
          <mc:AlternateContent xmlns:mc="http://schemas.openxmlformats.org/markup-compatibility/2006">
            <mc:Choice xmlns:p14="http://schemas.microsoft.com/office/powerpoint/2010/main" Requires="p14">
              <p:contentPart p14:bwMode="auto" r:id="rId780">
                <p14:nvContentPartPr>
                  <p14:cNvPr id="709" name="Ink 708">
                    <a:extLst>
                      <a:ext uri="{FF2B5EF4-FFF2-40B4-BE49-F238E27FC236}">
                        <a16:creationId xmlns:a16="http://schemas.microsoft.com/office/drawing/2014/main" id="{804F9E07-8C61-473B-A9E5-C3E5D8C0535E}"/>
                      </a:ext>
                    </a:extLst>
                  </p14:cNvPr>
                  <p14:cNvContentPartPr/>
                  <p14:nvPr/>
                </p14:nvContentPartPr>
                <p14:xfrm>
                  <a:off x="1600530" y="4425758"/>
                  <a:ext cx="165240" cy="76320"/>
                </p14:xfrm>
              </p:contentPart>
            </mc:Choice>
            <mc:Fallback>
              <p:pic>
                <p:nvPicPr>
                  <p:cNvPr id="709" name="Ink 708">
                    <a:extLst>
                      <a:ext uri="{FF2B5EF4-FFF2-40B4-BE49-F238E27FC236}">
                        <a16:creationId xmlns:a16="http://schemas.microsoft.com/office/drawing/2014/main" id="{804F9E07-8C61-473B-A9E5-C3E5D8C0535E}"/>
                      </a:ext>
                    </a:extLst>
                  </p:cNvPr>
                  <p:cNvPicPr/>
                  <p:nvPr/>
                </p:nvPicPr>
                <p:blipFill>
                  <a:blip r:embed="rId781"/>
                  <a:stretch>
                    <a:fillRect/>
                  </a:stretch>
                </p:blipFill>
                <p:spPr>
                  <a:xfrm>
                    <a:off x="1588521" y="4413758"/>
                    <a:ext cx="188777" cy="99840"/>
                  </a:xfrm>
                  <a:prstGeom prst="rect">
                    <a:avLst/>
                  </a:prstGeom>
                </p:spPr>
              </p:pic>
            </mc:Fallback>
          </mc:AlternateContent>
          <mc:AlternateContent xmlns:mc="http://schemas.openxmlformats.org/markup-compatibility/2006">
            <mc:Choice xmlns:p14="http://schemas.microsoft.com/office/powerpoint/2010/main" Requires="p14">
              <p:contentPart p14:bwMode="auto" r:id="rId782">
                <p14:nvContentPartPr>
                  <p14:cNvPr id="710" name="Ink 709">
                    <a:extLst>
                      <a:ext uri="{FF2B5EF4-FFF2-40B4-BE49-F238E27FC236}">
                        <a16:creationId xmlns:a16="http://schemas.microsoft.com/office/drawing/2014/main" id="{0F036DCB-13E4-4D9F-ACD0-0643C9062419}"/>
                      </a:ext>
                    </a:extLst>
                  </p14:cNvPr>
                  <p14:cNvContentPartPr/>
                  <p14:nvPr/>
                </p14:nvContentPartPr>
                <p14:xfrm>
                  <a:off x="1801410" y="4443038"/>
                  <a:ext cx="38520" cy="130320"/>
                </p14:xfrm>
              </p:contentPart>
            </mc:Choice>
            <mc:Fallback>
              <p:pic>
                <p:nvPicPr>
                  <p:cNvPr id="710" name="Ink 709">
                    <a:extLst>
                      <a:ext uri="{FF2B5EF4-FFF2-40B4-BE49-F238E27FC236}">
                        <a16:creationId xmlns:a16="http://schemas.microsoft.com/office/drawing/2014/main" id="{0F036DCB-13E4-4D9F-ACD0-0643C9062419}"/>
                      </a:ext>
                    </a:extLst>
                  </p:cNvPr>
                  <p:cNvPicPr/>
                  <p:nvPr/>
                </p:nvPicPr>
                <p:blipFill>
                  <a:blip r:embed="rId783"/>
                  <a:stretch>
                    <a:fillRect/>
                  </a:stretch>
                </p:blipFill>
                <p:spPr>
                  <a:xfrm>
                    <a:off x="1789372" y="4431016"/>
                    <a:ext cx="62114" cy="153883"/>
                  </a:xfrm>
                  <a:prstGeom prst="rect">
                    <a:avLst/>
                  </a:prstGeom>
                </p:spPr>
              </p:pic>
            </mc:Fallback>
          </mc:AlternateContent>
          <mc:AlternateContent xmlns:mc="http://schemas.openxmlformats.org/markup-compatibility/2006">
            <mc:Choice xmlns:p14="http://schemas.microsoft.com/office/powerpoint/2010/main" Requires="p14">
              <p:contentPart p14:bwMode="auto" r:id="rId784">
                <p14:nvContentPartPr>
                  <p14:cNvPr id="711" name="Ink 710">
                    <a:extLst>
                      <a:ext uri="{FF2B5EF4-FFF2-40B4-BE49-F238E27FC236}">
                        <a16:creationId xmlns:a16="http://schemas.microsoft.com/office/drawing/2014/main" id="{BF540668-12BF-425B-98CD-37AEC96A516A}"/>
                      </a:ext>
                    </a:extLst>
                  </p14:cNvPr>
                  <p14:cNvContentPartPr/>
                  <p14:nvPr/>
                </p14:nvContentPartPr>
                <p14:xfrm>
                  <a:off x="1776930" y="4398038"/>
                  <a:ext cx="3600" cy="7200"/>
                </p14:xfrm>
              </p:contentPart>
            </mc:Choice>
            <mc:Fallback>
              <p:pic>
                <p:nvPicPr>
                  <p:cNvPr id="711" name="Ink 710">
                    <a:extLst>
                      <a:ext uri="{FF2B5EF4-FFF2-40B4-BE49-F238E27FC236}">
                        <a16:creationId xmlns:a16="http://schemas.microsoft.com/office/drawing/2014/main" id="{BF540668-12BF-425B-98CD-37AEC96A516A}"/>
                      </a:ext>
                    </a:extLst>
                  </p:cNvPr>
                  <p:cNvPicPr/>
                  <p:nvPr/>
                </p:nvPicPr>
                <p:blipFill>
                  <a:blip r:embed="rId785"/>
                  <a:stretch>
                    <a:fillRect/>
                  </a:stretch>
                </p:blipFill>
                <p:spPr>
                  <a:xfrm>
                    <a:off x="1765680" y="4386038"/>
                    <a:ext cx="25650" cy="30720"/>
                  </a:xfrm>
                  <a:prstGeom prst="rect">
                    <a:avLst/>
                  </a:prstGeom>
                </p:spPr>
              </p:pic>
            </mc:Fallback>
          </mc:AlternateContent>
          <mc:AlternateContent xmlns:mc="http://schemas.openxmlformats.org/markup-compatibility/2006">
            <mc:Choice xmlns:p14="http://schemas.microsoft.com/office/powerpoint/2010/main" Requires="p14">
              <p:contentPart p14:bwMode="auto" r:id="rId786">
                <p14:nvContentPartPr>
                  <p14:cNvPr id="712" name="Ink 711">
                    <a:extLst>
                      <a:ext uri="{FF2B5EF4-FFF2-40B4-BE49-F238E27FC236}">
                        <a16:creationId xmlns:a16="http://schemas.microsoft.com/office/drawing/2014/main" id="{87B056FA-2C55-4A7E-9CB7-7A2C7543866D}"/>
                      </a:ext>
                    </a:extLst>
                  </p14:cNvPr>
                  <p14:cNvContentPartPr/>
                  <p14:nvPr/>
                </p14:nvContentPartPr>
                <p14:xfrm>
                  <a:off x="1876650" y="4413878"/>
                  <a:ext cx="173520" cy="79920"/>
                </p14:xfrm>
              </p:contentPart>
            </mc:Choice>
            <mc:Fallback>
              <p:pic>
                <p:nvPicPr>
                  <p:cNvPr id="712" name="Ink 711">
                    <a:extLst>
                      <a:ext uri="{FF2B5EF4-FFF2-40B4-BE49-F238E27FC236}">
                        <a16:creationId xmlns:a16="http://schemas.microsoft.com/office/drawing/2014/main" id="{87B056FA-2C55-4A7E-9CB7-7A2C7543866D}"/>
                      </a:ext>
                    </a:extLst>
                  </p:cNvPr>
                  <p:cNvPicPr/>
                  <p:nvPr/>
                </p:nvPicPr>
                <p:blipFill>
                  <a:blip r:embed="rId787"/>
                  <a:stretch>
                    <a:fillRect/>
                  </a:stretch>
                </p:blipFill>
                <p:spPr>
                  <a:xfrm>
                    <a:off x="1864633" y="4402323"/>
                    <a:ext cx="197073" cy="103511"/>
                  </a:xfrm>
                  <a:prstGeom prst="rect">
                    <a:avLst/>
                  </a:prstGeom>
                </p:spPr>
              </p:pic>
            </mc:Fallback>
          </mc:AlternateContent>
          <mc:AlternateContent xmlns:mc="http://schemas.openxmlformats.org/markup-compatibility/2006">
            <mc:Choice xmlns:p14="http://schemas.microsoft.com/office/powerpoint/2010/main" Requires="p14">
              <p:contentPart p14:bwMode="auto" r:id="rId788">
                <p14:nvContentPartPr>
                  <p14:cNvPr id="713" name="Ink 712">
                    <a:extLst>
                      <a:ext uri="{FF2B5EF4-FFF2-40B4-BE49-F238E27FC236}">
                        <a16:creationId xmlns:a16="http://schemas.microsoft.com/office/drawing/2014/main" id="{5AA5E972-2E9F-4C6F-B167-C65937910FE5}"/>
                      </a:ext>
                    </a:extLst>
                  </p14:cNvPr>
                  <p14:cNvContentPartPr/>
                  <p14:nvPr/>
                </p14:nvContentPartPr>
                <p14:xfrm>
                  <a:off x="2077530" y="4342238"/>
                  <a:ext cx="30240" cy="142920"/>
                </p14:xfrm>
              </p:contentPart>
            </mc:Choice>
            <mc:Fallback>
              <p:pic>
                <p:nvPicPr>
                  <p:cNvPr id="713" name="Ink 712">
                    <a:extLst>
                      <a:ext uri="{FF2B5EF4-FFF2-40B4-BE49-F238E27FC236}">
                        <a16:creationId xmlns:a16="http://schemas.microsoft.com/office/drawing/2014/main" id="{5AA5E972-2E9F-4C6F-B167-C65937910FE5}"/>
                      </a:ext>
                    </a:extLst>
                  </p:cNvPr>
                  <p:cNvPicPr/>
                  <p:nvPr/>
                </p:nvPicPr>
                <p:blipFill>
                  <a:blip r:embed="rId789"/>
                  <a:stretch>
                    <a:fillRect/>
                  </a:stretch>
                </p:blipFill>
                <p:spPr>
                  <a:xfrm>
                    <a:off x="2065530" y="4330689"/>
                    <a:ext cx="53760" cy="166499"/>
                  </a:xfrm>
                  <a:prstGeom prst="rect">
                    <a:avLst/>
                  </a:prstGeom>
                </p:spPr>
              </p:pic>
            </mc:Fallback>
          </mc:AlternateContent>
          <mc:AlternateContent xmlns:mc="http://schemas.openxmlformats.org/markup-compatibility/2006">
            <mc:Choice xmlns:p14="http://schemas.microsoft.com/office/powerpoint/2010/main" Requires="p14">
              <p:contentPart p14:bwMode="auto" r:id="rId790">
                <p14:nvContentPartPr>
                  <p14:cNvPr id="714" name="Ink 713">
                    <a:extLst>
                      <a:ext uri="{FF2B5EF4-FFF2-40B4-BE49-F238E27FC236}">
                        <a16:creationId xmlns:a16="http://schemas.microsoft.com/office/drawing/2014/main" id="{34AE37C1-0F7F-4834-B791-D9FEB1223F37}"/>
                      </a:ext>
                    </a:extLst>
                  </p14:cNvPr>
                  <p14:cNvContentPartPr/>
                  <p14:nvPr/>
                </p14:nvContentPartPr>
                <p14:xfrm>
                  <a:off x="2013090" y="4403078"/>
                  <a:ext cx="131760" cy="7200"/>
                </p14:xfrm>
              </p:contentPart>
            </mc:Choice>
            <mc:Fallback>
              <p:pic>
                <p:nvPicPr>
                  <p:cNvPr id="714" name="Ink 713">
                    <a:extLst>
                      <a:ext uri="{FF2B5EF4-FFF2-40B4-BE49-F238E27FC236}">
                        <a16:creationId xmlns:a16="http://schemas.microsoft.com/office/drawing/2014/main" id="{34AE37C1-0F7F-4834-B791-D9FEB1223F37}"/>
                      </a:ext>
                    </a:extLst>
                  </p:cNvPr>
                  <p:cNvPicPr/>
                  <p:nvPr/>
                </p:nvPicPr>
                <p:blipFill>
                  <a:blip r:embed="rId791"/>
                  <a:stretch>
                    <a:fillRect/>
                  </a:stretch>
                </p:blipFill>
                <p:spPr>
                  <a:xfrm>
                    <a:off x="2001549" y="4391828"/>
                    <a:ext cx="155323" cy="29250"/>
                  </a:xfrm>
                  <a:prstGeom prst="rect">
                    <a:avLst/>
                  </a:prstGeom>
                </p:spPr>
              </p:pic>
            </mc:Fallback>
          </mc:AlternateContent>
          <mc:AlternateContent xmlns:mc="http://schemas.openxmlformats.org/markup-compatibility/2006">
            <mc:Choice xmlns:p14="http://schemas.microsoft.com/office/powerpoint/2010/main" Requires="p14">
              <p:contentPart p14:bwMode="auto" r:id="rId792">
                <p14:nvContentPartPr>
                  <p14:cNvPr id="715" name="Ink 714">
                    <a:extLst>
                      <a:ext uri="{FF2B5EF4-FFF2-40B4-BE49-F238E27FC236}">
                        <a16:creationId xmlns:a16="http://schemas.microsoft.com/office/drawing/2014/main" id="{9E613783-9226-43F4-98E4-76080D5DC0F5}"/>
                      </a:ext>
                    </a:extLst>
                  </p14:cNvPr>
                  <p14:cNvContentPartPr/>
                  <p14:nvPr/>
                </p14:nvContentPartPr>
                <p14:xfrm>
                  <a:off x="2167890" y="4394438"/>
                  <a:ext cx="81000" cy="82080"/>
                </p14:xfrm>
              </p:contentPart>
            </mc:Choice>
            <mc:Fallback>
              <p:pic>
                <p:nvPicPr>
                  <p:cNvPr id="715" name="Ink 714">
                    <a:extLst>
                      <a:ext uri="{FF2B5EF4-FFF2-40B4-BE49-F238E27FC236}">
                        <a16:creationId xmlns:a16="http://schemas.microsoft.com/office/drawing/2014/main" id="{9E613783-9226-43F4-98E4-76080D5DC0F5}"/>
                      </a:ext>
                    </a:extLst>
                  </p:cNvPr>
                  <p:cNvPicPr/>
                  <p:nvPr/>
                </p:nvPicPr>
                <p:blipFill>
                  <a:blip r:embed="rId793"/>
                  <a:stretch>
                    <a:fillRect/>
                  </a:stretch>
                </p:blipFill>
                <p:spPr>
                  <a:xfrm>
                    <a:off x="2155908" y="4382438"/>
                    <a:ext cx="104485" cy="105600"/>
                  </a:xfrm>
                  <a:prstGeom prst="rect">
                    <a:avLst/>
                  </a:prstGeom>
                </p:spPr>
              </p:pic>
            </mc:Fallback>
          </mc:AlternateContent>
          <mc:AlternateContent xmlns:mc="http://schemas.openxmlformats.org/markup-compatibility/2006">
            <mc:Choice xmlns:p14="http://schemas.microsoft.com/office/powerpoint/2010/main" Requires="p14">
              <p:contentPart p14:bwMode="auto" r:id="rId794">
                <p14:nvContentPartPr>
                  <p14:cNvPr id="716" name="Ink 715">
                    <a:extLst>
                      <a:ext uri="{FF2B5EF4-FFF2-40B4-BE49-F238E27FC236}">
                        <a16:creationId xmlns:a16="http://schemas.microsoft.com/office/drawing/2014/main" id="{DCBE0A6F-74BA-4F7A-A3C1-31B14B807947}"/>
                      </a:ext>
                    </a:extLst>
                  </p14:cNvPr>
                  <p14:cNvContentPartPr/>
                  <p14:nvPr/>
                </p14:nvContentPartPr>
                <p14:xfrm>
                  <a:off x="2279490" y="4400198"/>
                  <a:ext cx="80640" cy="82080"/>
                </p14:xfrm>
              </p:contentPart>
            </mc:Choice>
            <mc:Fallback>
              <p:pic>
                <p:nvPicPr>
                  <p:cNvPr id="716" name="Ink 715">
                    <a:extLst>
                      <a:ext uri="{FF2B5EF4-FFF2-40B4-BE49-F238E27FC236}">
                        <a16:creationId xmlns:a16="http://schemas.microsoft.com/office/drawing/2014/main" id="{DCBE0A6F-74BA-4F7A-A3C1-31B14B807947}"/>
                      </a:ext>
                    </a:extLst>
                  </p:cNvPr>
                  <p:cNvPicPr/>
                  <p:nvPr/>
                </p:nvPicPr>
                <p:blipFill>
                  <a:blip r:embed="rId795"/>
                  <a:stretch>
                    <a:fillRect/>
                  </a:stretch>
                </p:blipFill>
                <p:spPr>
                  <a:xfrm>
                    <a:off x="2267418" y="4388198"/>
                    <a:ext cx="104301" cy="105600"/>
                  </a:xfrm>
                  <a:prstGeom prst="rect">
                    <a:avLst/>
                  </a:prstGeom>
                </p:spPr>
              </p:pic>
            </mc:Fallback>
          </mc:AlternateContent>
        </p:grpSp>
        <p:grpSp>
          <p:nvGrpSpPr>
            <p:cNvPr id="736" name="Group 735">
              <a:extLst>
                <a:ext uri="{FF2B5EF4-FFF2-40B4-BE49-F238E27FC236}">
                  <a16:creationId xmlns:a16="http://schemas.microsoft.com/office/drawing/2014/main" id="{04041216-4F3B-4EF2-87B7-1A28EBA26018}"/>
                </a:ext>
              </a:extLst>
            </p:cNvPr>
            <p:cNvGrpSpPr/>
            <p:nvPr/>
          </p:nvGrpSpPr>
          <p:grpSpPr>
            <a:xfrm>
              <a:off x="2662530" y="4311998"/>
              <a:ext cx="937800" cy="334800"/>
              <a:chOff x="2662530" y="4311998"/>
              <a:chExt cx="937800" cy="334800"/>
            </a:xfrm>
          </p:grpSpPr>
          <mc:AlternateContent xmlns:mc="http://schemas.openxmlformats.org/markup-compatibility/2006">
            <mc:Choice xmlns:p14="http://schemas.microsoft.com/office/powerpoint/2010/main" Requires="p14">
              <p:contentPart p14:bwMode="auto" r:id="rId796">
                <p14:nvContentPartPr>
                  <p14:cNvPr id="717" name="Ink 716">
                    <a:extLst>
                      <a:ext uri="{FF2B5EF4-FFF2-40B4-BE49-F238E27FC236}">
                        <a16:creationId xmlns:a16="http://schemas.microsoft.com/office/drawing/2014/main" id="{5BEFD6CB-0DA5-41F8-82EF-19D01E47121F}"/>
                      </a:ext>
                    </a:extLst>
                  </p14:cNvPr>
                  <p14:cNvContentPartPr/>
                  <p14:nvPr/>
                </p14:nvContentPartPr>
                <p14:xfrm>
                  <a:off x="2662530" y="4426118"/>
                  <a:ext cx="79920" cy="87840"/>
                </p14:xfrm>
              </p:contentPart>
            </mc:Choice>
            <mc:Fallback>
              <p:pic>
                <p:nvPicPr>
                  <p:cNvPr id="717" name="Ink 716">
                    <a:extLst>
                      <a:ext uri="{FF2B5EF4-FFF2-40B4-BE49-F238E27FC236}">
                        <a16:creationId xmlns:a16="http://schemas.microsoft.com/office/drawing/2014/main" id="{5BEFD6CB-0DA5-41F8-82EF-19D01E47121F}"/>
                      </a:ext>
                    </a:extLst>
                  </p:cNvPr>
                  <p:cNvPicPr/>
                  <p:nvPr/>
                </p:nvPicPr>
                <p:blipFill>
                  <a:blip r:embed="rId797"/>
                  <a:stretch>
                    <a:fillRect/>
                  </a:stretch>
                </p:blipFill>
                <p:spPr>
                  <a:xfrm>
                    <a:off x="2650494" y="4414052"/>
                    <a:ext cx="103511" cy="111489"/>
                  </a:xfrm>
                  <a:prstGeom prst="rect">
                    <a:avLst/>
                  </a:prstGeom>
                </p:spPr>
              </p:pic>
            </mc:Fallback>
          </mc:AlternateContent>
          <mc:AlternateContent xmlns:mc="http://schemas.openxmlformats.org/markup-compatibility/2006">
            <mc:Choice xmlns:p14="http://schemas.microsoft.com/office/powerpoint/2010/main" Requires="p14">
              <p:contentPart p14:bwMode="auto" r:id="rId798">
                <p14:nvContentPartPr>
                  <p14:cNvPr id="718" name="Ink 717">
                    <a:extLst>
                      <a:ext uri="{FF2B5EF4-FFF2-40B4-BE49-F238E27FC236}">
                        <a16:creationId xmlns:a16="http://schemas.microsoft.com/office/drawing/2014/main" id="{330A1CF6-89AF-495E-985E-684F4A9A7919}"/>
                      </a:ext>
                    </a:extLst>
                  </p14:cNvPr>
                  <p14:cNvContentPartPr/>
                  <p14:nvPr/>
                </p14:nvContentPartPr>
                <p14:xfrm>
                  <a:off x="2762250" y="4416758"/>
                  <a:ext cx="49680" cy="81360"/>
                </p14:xfrm>
              </p:contentPart>
            </mc:Choice>
            <mc:Fallback>
              <p:pic>
                <p:nvPicPr>
                  <p:cNvPr id="718" name="Ink 717">
                    <a:extLst>
                      <a:ext uri="{FF2B5EF4-FFF2-40B4-BE49-F238E27FC236}">
                        <a16:creationId xmlns:a16="http://schemas.microsoft.com/office/drawing/2014/main" id="{330A1CF6-89AF-495E-985E-684F4A9A7919}"/>
                      </a:ext>
                    </a:extLst>
                  </p:cNvPr>
                  <p:cNvPicPr/>
                  <p:nvPr/>
                </p:nvPicPr>
                <p:blipFill>
                  <a:blip r:embed="rId799"/>
                  <a:stretch>
                    <a:fillRect/>
                  </a:stretch>
                </p:blipFill>
                <p:spPr>
                  <a:xfrm>
                    <a:off x="2750308" y="4404722"/>
                    <a:ext cx="73087" cy="104950"/>
                  </a:xfrm>
                  <a:prstGeom prst="rect">
                    <a:avLst/>
                  </a:prstGeom>
                </p:spPr>
              </p:pic>
            </mc:Fallback>
          </mc:AlternateContent>
          <mc:AlternateContent xmlns:mc="http://schemas.openxmlformats.org/markup-compatibility/2006">
            <mc:Choice xmlns:p14="http://schemas.microsoft.com/office/powerpoint/2010/main" Requires="p14">
              <p:contentPart p14:bwMode="auto" r:id="rId800">
                <p14:nvContentPartPr>
                  <p14:cNvPr id="719" name="Ink 718">
                    <a:extLst>
                      <a:ext uri="{FF2B5EF4-FFF2-40B4-BE49-F238E27FC236}">
                        <a16:creationId xmlns:a16="http://schemas.microsoft.com/office/drawing/2014/main" id="{2BC8B630-0A8D-4012-ABB0-2F98119C08BA}"/>
                      </a:ext>
                    </a:extLst>
                  </p14:cNvPr>
                  <p14:cNvContentPartPr/>
                  <p14:nvPr/>
                </p14:nvContentPartPr>
                <p14:xfrm>
                  <a:off x="2874930" y="4339718"/>
                  <a:ext cx="15840" cy="156240"/>
                </p14:xfrm>
              </p:contentPart>
            </mc:Choice>
            <mc:Fallback>
              <p:pic>
                <p:nvPicPr>
                  <p:cNvPr id="719" name="Ink 718">
                    <a:extLst>
                      <a:ext uri="{FF2B5EF4-FFF2-40B4-BE49-F238E27FC236}">
                        <a16:creationId xmlns:a16="http://schemas.microsoft.com/office/drawing/2014/main" id="{2BC8B630-0A8D-4012-ABB0-2F98119C08BA}"/>
                      </a:ext>
                    </a:extLst>
                  </p:cNvPr>
                  <p:cNvPicPr/>
                  <p:nvPr/>
                </p:nvPicPr>
                <p:blipFill>
                  <a:blip r:embed="rId801"/>
                  <a:stretch>
                    <a:fillRect/>
                  </a:stretch>
                </p:blipFill>
                <p:spPr>
                  <a:xfrm>
                    <a:off x="2863410" y="4328145"/>
                    <a:ext cx="39360" cy="179869"/>
                  </a:xfrm>
                  <a:prstGeom prst="rect">
                    <a:avLst/>
                  </a:prstGeom>
                </p:spPr>
              </p:pic>
            </mc:Fallback>
          </mc:AlternateContent>
          <mc:AlternateContent xmlns:mc="http://schemas.openxmlformats.org/markup-compatibility/2006">
            <mc:Choice xmlns:p14="http://schemas.microsoft.com/office/powerpoint/2010/main" Requires="p14">
              <p:contentPart p14:bwMode="auto" r:id="rId802">
                <p14:nvContentPartPr>
                  <p14:cNvPr id="720" name="Ink 719">
                    <a:extLst>
                      <a:ext uri="{FF2B5EF4-FFF2-40B4-BE49-F238E27FC236}">
                        <a16:creationId xmlns:a16="http://schemas.microsoft.com/office/drawing/2014/main" id="{B0BF5E67-EABA-40DB-B13C-47C342C902E4}"/>
                      </a:ext>
                    </a:extLst>
                  </p14:cNvPr>
                  <p14:cNvContentPartPr/>
                  <p14:nvPr/>
                </p14:nvContentPartPr>
                <p14:xfrm>
                  <a:off x="2815890" y="4425398"/>
                  <a:ext cx="111960" cy="3960"/>
                </p14:xfrm>
              </p:contentPart>
            </mc:Choice>
            <mc:Fallback>
              <p:pic>
                <p:nvPicPr>
                  <p:cNvPr id="720" name="Ink 719">
                    <a:extLst>
                      <a:ext uri="{FF2B5EF4-FFF2-40B4-BE49-F238E27FC236}">
                        <a16:creationId xmlns:a16="http://schemas.microsoft.com/office/drawing/2014/main" id="{B0BF5E67-EABA-40DB-B13C-47C342C902E4}"/>
                      </a:ext>
                    </a:extLst>
                  </p:cNvPr>
                  <p:cNvPicPr/>
                  <p:nvPr/>
                </p:nvPicPr>
                <p:blipFill>
                  <a:blip r:embed="rId803"/>
                  <a:stretch>
                    <a:fillRect/>
                  </a:stretch>
                </p:blipFill>
                <p:spPr>
                  <a:xfrm>
                    <a:off x="2804358" y="4414838"/>
                    <a:ext cx="135505" cy="25520"/>
                  </a:xfrm>
                  <a:prstGeom prst="rect">
                    <a:avLst/>
                  </a:prstGeom>
                </p:spPr>
              </p:pic>
            </mc:Fallback>
          </mc:AlternateContent>
          <mc:AlternateContent xmlns:mc="http://schemas.openxmlformats.org/markup-compatibility/2006">
            <mc:Choice xmlns:p14="http://schemas.microsoft.com/office/powerpoint/2010/main" Requires="p14">
              <p:contentPart p14:bwMode="auto" r:id="rId804">
                <p14:nvContentPartPr>
                  <p14:cNvPr id="721" name="Ink 720">
                    <a:extLst>
                      <a:ext uri="{FF2B5EF4-FFF2-40B4-BE49-F238E27FC236}">
                        <a16:creationId xmlns:a16="http://schemas.microsoft.com/office/drawing/2014/main" id="{F1BE3318-5C5A-44E8-90ED-B3E8FDB0666E}"/>
                      </a:ext>
                    </a:extLst>
                  </p14:cNvPr>
                  <p14:cNvContentPartPr/>
                  <p14:nvPr/>
                </p14:nvContentPartPr>
                <p14:xfrm>
                  <a:off x="2957370" y="4353038"/>
                  <a:ext cx="86760" cy="133200"/>
                </p14:xfrm>
              </p:contentPart>
            </mc:Choice>
            <mc:Fallback>
              <p:pic>
                <p:nvPicPr>
                  <p:cNvPr id="721" name="Ink 720">
                    <a:extLst>
                      <a:ext uri="{FF2B5EF4-FFF2-40B4-BE49-F238E27FC236}">
                        <a16:creationId xmlns:a16="http://schemas.microsoft.com/office/drawing/2014/main" id="{F1BE3318-5C5A-44E8-90ED-B3E8FDB0666E}"/>
                      </a:ext>
                    </a:extLst>
                  </p:cNvPr>
                  <p:cNvPicPr/>
                  <p:nvPr/>
                </p:nvPicPr>
                <p:blipFill>
                  <a:blip r:embed="rId805"/>
                  <a:stretch>
                    <a:fillRect/>
                  </a:stretch>
                </p:blipFill>
                <p:spPr>
                  <a:xfrm>
                    <a:off x="2945320" y="4341497"/>
                    <a:ext cx="110378" cy="156762"/>
                  </a:xfrm>
                  <a:prstGeom prst="rect">
                    <a:avLst/>
                  </a:prstGeom>
                </p:spPr>
              </p:pic>
            </mc:Fallback>
          </mc:AlternateContent>
          <mc:AlternateContent xmlns:mc="http://schemas.openxmlformats.org/markup-compatibility/2006">
            <mc:Choice xmlns:p14="http://schemas.microsoft.com/office/powerpoint/2010/main" Requires="p14">
              <p:contentPart p14:bwMode="auto" r:id="rId806">
                <p14:nvContentPartPr>
                  <p14:cNvPr id="722" name="Ink 721">
                    <a:extLst>
                      <a:ext uri="{FF2B5EF4-FFF2-40B4-BE49-F238E27FC236}">
                        <a16:creationId xmlns:a16="http://schemas.microsoft.com/office/drawing/2014/main" id="{788BA217-5782-4741-93CC-AA068E4A32D3}"/>
                      </a:ext>
                    </a:extLst>
                  </p14:cNvPr>
                  <p14:cNvContentPartPr/>
                  <p14:nvPr/>
                </p14:nvContentPartPr>
                <p14:xfrm>
                  <a:off x="3067170" y="4417478"/>
                  <a:ext cx="71280" cy="91080"/>
                </p14:xfrm>
              </p:contentPart>
            </mc:Choice>
            <mc:Fallback>
              <p:pic>
                <p:nvPicPr>
                  <p:cNvPr id="722" name="Ink 721">
                    <a:extLst>
                      <a:ext uri="{FF2B5EF4-FFF2-40B4-BE49-F238E27FC236}">
                        <a16:creationId xmlns:a16="http://schemas.microsoft.com/office/drawing/2014/main" id="{788BA217-5782-4741-93CC-AA068E4A32D3}"/>
                      </a:ext>
                    </a:extLst>
                  </p:cNvPr>
                  <p:cNvPicPr/>
                  <p:nvPr/>
                </p:nvPicPr>
                <p:blipFill>
                  <a:blip r:embed="rId807"/>
                  <a:stretch>
                    <a:fillRect/>
                  </a:stretch>
                </p:blipFill>
                <p:spPr>
                  <a:xfrm>
                    <a:off x="3055611" y="4405430"/>
                    <a:ext cx="94879" cy="114693"/>
                  </a:xfrm>
                  <a:prstGeom prst="rect">
                    <a:avLst/>
                  </a:prstGeom>
                </p:spPr>
              </p:pic>
            </mc:Fallback>
          </mc:AlternateContent>
          <mc:AlternateContent xmlns:mc="http://schemas.openxmlformats.org/markup-compatibility/2006">
            <mc:Choice xmlns:p14="http://schemas.microsoft.com/office/powerpoint/2010/main" Requires="p14">
              <p:contentPart p14:bwMode="auto" r:id="rId808">
                <p14:nvContentPartPr>
                  <p14:cNvPr id="727" name="Ink 726">
                    <a:extLst>
                      <a:ext uri="{FF2B5EF4-FFF2-40B4-BE49-F238E27FC236}">
                        <a16:creationId xmlns:a16="http://schemas.microsoft.com/office/drawing/2014/main" id="{CAB1437C-FFF6-4472-9775-37B1D9E92D2E}"/>
                      </a:ext>
                    </a:extLst>
                  </p14:cNvPr>
                  <p14:cNvContentPartPr/>
                  <p14:nvPr/>
                </p14:nvContentPartPr>
                <p14:xfrm>
                  <a:off x="3152130" y="4446638"/>
                  <a:ext cx="90720" cy="200160"/>
                </p14:xfrm>
              </p:contentPart>
            </mc:Choice>
            <mc:Fallback>
              <p:pic>
                <p:nvPicPr>
                  <p:cNvPr id="727" name="Ink 726">
                    <a:extLst>
                      <a:ext uri="{FF2B5EF4-FFF2-40B4-BE49-F238E27FC236}">
                        <a16:creationId xmlns:a16="http://schemas.microsoft.com/office/drawing/2014/main" id="{CAB1437C-FFF6-4472-9775-37B1D9E92D2E}"/>
                      </a:ext>
                    </a:extLst>
                  </p:cNvPr>
                  <p:cNvPicPr/>
                  <p:nvPr/>
                </p:nvPicPr>
                <p:blipFill>
                  <a:blip r:embed="rId809"/>
                  <a:stretch>
                    <a:fillRect/>
                  </a:stretch>
                </p:blipFill>
                <p:spPr>
                  <a:xfrm>
                    <a:off x="3140130" y="4434609"/>
                    <a:ext cx="114240" cy="223737"/>
                  </a:xfrm>
                  <a:prstGeom prst="rect">
                    <a:avLst/>
                  </a:prstGeom>
                </p:spPr>
              </p:pic>
            </mc:Fallback>
          </mc:AlternateContent>
          <mc:AlternateContent xmlns:mc="http://schemas.openxmlformats.org/markup-compatibility/2006">
            <mc:Choice xmlns:p14="http://schemas.microsoft.com/office/powerpoint/2010/main" Requires="p14">
              <p:contentPart p14:bwMode="auto" r:id="rId810">
                <p14:nvContentPartPr>
                  <p14:cNvPr id="728" name="Ink 727">
                    <a:extLst>
                      <a:ext uri="{FF2B5EF4-FFF2-40B4-BE49-F238E27FC236}">
                        <a16:creationId xmlns:a16="http://schemas.microsoft.com/office/drawing/2014/main" id="{4576F644-A0EA-42AE-A8D4-4149E946D0CF}"/>
                      </a:ext>
                    </a:extLst>
                  </p14:cNvPr>
                  <p14:cNvContentPartPr/>
                  <p14:nvPr/>
                </p14:nvContentPartPr>
                <p14:xfrm>
                  <a:off x="3252210" y="4420718"/>
                  <a:ext cx="74880" cy="91080"/>
                </p14:xfrm>
              </p:contentPart>
            </mc:Choice>
            <mc:Fallback>
              <p:pic>
                <p:nvPicPr>
                  <p:cNvPr id="728" name="Ink 727">
                    <a:extLst>
                      <a:ext uri="{FF2B5EF4-FFF2-40B4-BE49-F238E27FC236}">
                        <a16:creationId xmlns:a16="http://schemas.microsoft.com/office/drawing/2014/main" id="{4576F644-A0EA-42AE-A8D4-4149E946D0CF}"/>
                      </a:ext>
                    </a:extLst>
                  </p:cNvPr>
                  <p:cNvPicPr/>
                  <p:nvPr/>
                </p:nvPicPr>
                <p:blipFill>
                  <a:blip r:embed="rId811"/>
                  <a:stretch>
                    <a:fillRect/>
                  </a:stretch>
                </p:blipFill>
                <p:spPr>
                  <a:xfrm>
                    <a:off x="3240690" y="4408670"/>
                    <a:ext cx="98400" cy="114693"/>
                  </a:xfrm>
                  <a:prstGeom prst="rect">
                    <a:avLst/>
                  </a:prstGeom>
                </p:spPr>
              </p:pic>
            </mc:Fallback>
          </mc:AlternateContent>
          <mc:AlternateContent xmlns:mc="http://schemas.openxmlformats.org/markup-compatibility/2006">
            <mc:Choice xmlns:p14="http://schemas.microsoft.com/office/powerpoint/2010/main" Requires="p14">
              <p:contentPart p14:bwMode="auto" r:id="rId812">
                <p14:nvContentPartPr>
                  <p14:cNvPr id="729" name="Ink 728">
                    <a:extLst>
                      <a:ext uri="{FF2B5EF4-FFF2-40B4-BE49-F238E27FC236}">
                        <a16:creationId xmlns:a16="http://schemas.microsoft.com/office/drawing/2014/main" id="{5E388E2E-39E3-4A0B-B8ED-6BC72537B843}"/>
                      </a:ext>
                    </a:extLst>
                  </p14:cNvPr>
                  <p14:cNvContentPartPr/>
                  <p14:nvPr/>
                </p14:nvContentPartPr>
                <p14:xfrm>
                  <a:off x="3358050" y="4433318"/>
                  <a:ext cx="105120" cy="91800"/>
                </p14:xfrm>
              </p:contentPart>
            </mc:Choice>
            <mc:Fallback>
              <p:pic>
                <p:nvPicPr>
                  <p:cNvPr id="729" name="Ink 728">
                    <a:extLst>
                      <a:ext uri="{FF2B5EF4-FFF2-40B4-BE49-F238E27FC236}">
                        <a16:creationId xmlns:a16="http://schemas.microsoft.com/office/drawing/2014/main" id="{5E388E2E-39E3-4A0B-B8ED-6BC72537B843}"/>
                      </a:ext>
                    </a:extLst>
                  </p:cNvPr>
                  <p:cNvPicPr/>
                  <p:nvPr/>
                </p:nvPicPr>
                <p:blipFill>
                  <a:blip r:embed="rId813"/>
                  <a:stretch>
                    <a:fillRect/>
                  </a:stretch>
                </p:blipFill>
                <p:spPr>
                  <a:xfrm>
                    <a:off x="3346530" y="4421302"/>
                    <a:ext cx="128640" cy="115351"/>
                  </a:xfrm>
                  <a:prstGeom prst="rect">
                    <a:avLst/>
                  </a:prstGeom>
                </p:spPr>
              </p:pic>
            </mc:Fallback>
          </mc:AlternateContent>
          <mc:AlternateContent xmlns:mc="http://schemas.openxmlformats.org/markup-compatibility/2006">
            <mc:Choice xmlns:p14="http://schemas.microsoft.com/office/powerpoint/2010/main" Requires="p14">
              <p:contentPart p14:bwMode="auto" r:id="rId814">
                <p14:nvContentPartPr>
                  <p14:cNvPr id="730" name="Ink 729">
                    <a:extLst>
                      <a:ext uri="{FF2B5EF4-FFF2-40B4-BE49-F238E27FC236}">
                        <a16:creationId xmlns:a16="http://schemas.microsoft.com/office/drawing/2014/main" id="{7645B9B1-8B88-48B4-86EE-C446E0CBF86F}"/>
                      </a:ext>
                    </a:extLst>
                  </p14:cNvPr>
                  <p14:cNvContentPartPr/>
                  <p14:nvPr/>
                </p14:nvContentPartPr>
                <p14:xfrm>
                  <a:off x="3481530" y="4425758"/>
                  <a:ext cx="68400" cy="81000"/>
                </p14:xfrm>
              </p:contentPart>
            </mc:Choice>
            <mc:Fallback>
              <p:pic>
                <p:nvPicPr>
                  <p:cNvPr id="730" name="Ink 729">
                    <a:extLst>
                      <a:ext uri="{FF2B5EF4-FFF2-40B4-BE49-F238E27FC236}">
                        <a16:creationId xmlns:a16="http://schemas.microsoft.com/office/drawing/2014/main" id="{7645B9B1-8B88-48B4-86EE-C446E0CBF86F}"/>
                      </a:ext>
                    </a:extLst>
                  </p:cNvPr>
                  <p:cNvPicPr/>
                  <p:nvPr/>
                </p:nvPicPr>
                <p:blipFill>
                  <a:blip r:embed="rId815"/>
                  <a:stretch>
                    <a:fillRect/>
                  </a:stretch>
                </p:blipFill>
                <p:spPr>
                  <a:xfrm>
                    <a:off x="3469488" y="4414187"/>
                    <a:ext cx="92003" cy="104625"/>
                  </a:xfrm>
                  <a:prstGeom prst="rect">
                    <a:avLst/>
                  </a:prstGeom>
                </p:spPr>
              </p:pic>
            </mc:Fallback>
          </mc:AlternateContent>
          <mc:AlternateContent xmlns:mc="http://schemas.openxmlformats.org/markup-compatibility/2006">
            <mc:Choice xmlns:p14="http://schemas.microsoft.com/office/powerpoint/2010/main" Requires="p14">
              <p:contentPart p14:bwMode="auto" r:id="rId816">
                <p14:nvContentPartPr>
                  <p14:cNvPr id="731" name="Ink 730">
                    <a:extLst>
                      <a:ext uri="{FF2B5EF4-FFF2-40B4-BE49-F238E27FC236}">
                        <a16:creationId xmlns:a16="http://schemas.microsoft.com/office/drawing/2014/main" id="{2144C153-97B0-49A7-A595-132E72D68DB2}"/>
                      </a:ext>
                    </a:extLst>
                  </p14:cNvPr>
                  <p14:cNvContentPartPr/>
                  <p14:nvPr/>
                </p14:nvContentPartPr>
                <p14:xfrm>
                  <a:off x="3584850" y="4311998"/>
                  <a:ext cx="15480" cy="172440"/>
                </p14:xfrm>
              </p:contentPart>
            </mc:Choice>
            <mc:Fallback>
              <p:pic>
                <p:nvPicPr>
                  <p:cNvPr id="731" name="Ink 730">
                    <a:extLst>
                      <a:ext uri="{FF2B5EF4-FFF2-40B4-BE49-F238E27FC236}">
                        <a16:creationId xmlns:a16="http://schemas.microsoft.com/office/drawing/2014/main" id="{2144C153-97B0-49A7-A595-132E72D68DB2}"/>
                      </a:ext>
                    </a:extLst>
                  </p:cNvPr>
                  <p:cNvPicPr/>
                  <p:nvPr/>
                </p:nvPicPr>
                <p:blipFill>
                  <a:blip r:embed="rId817"/>
                  <a:stretch>
                    <a:fillRect/>
                  </a:stretch>
                </p:blipFill>
                <p:spPr>
                  <a:xfrm>
                    <a:off x="3573123" y="4299956"/>
                    <a:ext cx="38465" cy="196042"/>
                  </a:xfrm>
                  <a:prstGeom prst="rect">
                    <a:avLst/>
                  </a:prstGeom>
                </p:spPr>
              </p:pic>
            </mc:Fallback>
          </mc:AlternateContent>
        </p:grpSp>
        <p:grpSp>
          <p:nvGrpSpPr>
            <p:cNvPr id="735" name="Group 734">
              <a:extLst>
                <a:ext uri="{FF2B5EF4-FFF2-40B4-BE49-F238E27FC236}">
                  <a16:creationId xmlns:a16="http://schemas.microsoft.com/office/drawing/2014/main" id="{55FB796C-2C8F-4303-8E27-1FD880A7518D}"/>
                </a:ext>
              </a:extLst>
            </p:cNvPr>
            <p:cNvGrpSpPr/>
            <p:nvPr/>
          </p:nvGrpSpPr>
          <p:grpSpPr>
            <a:xfrm>
              <a:off x="3838650" y="4296878"/>
              <a:ext cx="199440" cy="203040"/>
              <a:chOff x="3838650" y="4296878"/>
              <a:chExt cx="199440" cy="203040"/>
            </a:xfrm>
          </p:grpSpPr>
          <mc:AlternateContent xmlns:mc="http://schemas.openxmlformats.org/markup-compatibility/2006">
            <mc:Choice xmlns:p14="http://schemas.microsoft.com/office/powerpoint/2010/main" Requires="p14">
              <p:contentPart p14:bwMode="auto" r:id="rId818">
                <p14:nvContentPartPr>
                  <p14:cNvPr id="732" name="Ink 731">
                    <a:extLst>
                      <a:ext uri="{FF2B5EF4-FFF2-40B4-BE49-F238E27FC236}">
                        <a16:creationId xmlns:a16="http://schemas.microsoft.com/office/drawing/2014/main" id="{BDA09B10-560A-4D62-90C8-E89079F2A651}"/>
                      </a:ext>
                    </a:extLst>
                  </p14:cNvPr>
                  <p14:cNvContentPartPr/>
                  <p14:nvPr/>
                </p14:nvContentPartPr>
                <p14:xfrm>
                  <a:off x="3882570" y="4296878"/>
                  <a:ext cx="56160" cy="199080"/>
                </p14:xfrm>
              </p:contentPart>
            </mc:Choice>
            <mc:Fallback>
              <p:pic>
                <p:nvPicPr>
                  <p:cNvPr id="732" name="Ink 731">
                    <a:extLst>
                      <a:ext uri="{FF2B5EF4-FFF2-40B4-BE49-F238E27FC236}">
                        <a16:creationId xmlns:a16="http://schemas.microsoft.com/office/drawing/2014/main" id="{BDA09B10-560A-4D62-90C8-E89079F2A651}"/>
                      </a:ext>
                    </a:extLst>
                  </p:cNvPr>
                  <p:cNvPicPr/>
                  <p:nvPr/>
                </p:nvPicPr>
                <p:blipFill>
                  <a:blip r:embed="rId819"/>
                  <a:stretch>
                    <a:fillRect/>
                  </a:stretch>
                </p:blipFill>
                <p:spPr>
                  <a:xfrm>
                    <a:off x="3870570" y="4284856"/>
                    <a:ext cx="79680" cy="222643"/>
                  </a:xfrm>
                  <a:prstGeom prst="rect">
                    <a:avLst/>
                  </a:prstGeom>
                </p:spPr>
              </p:pic>
            </mc:Fallback>
          </mc:AlternateContent>
          <mc:AlternateContent xmlns:mc="http://schemas.openxmlformats.org/markup-compatibility/2006">
            <mc:Choice xmlns:p14="http://schemas.microsoft.com/office/powerpoint/2010/main" Requires="p14">
              <p:contentPart p14:bwMode="auto" r:id="rId820">
                <p14:nvContentPartPr>
                  <p14:cNvPr id="733" name="Ink 732">
                    <a:extLst>
                      <a:ext uri="{FF2B5EF4-FFF2-40B4-BE49-F238E27FC236}">
                        <a16:creationId xmlns:a16="http://schemas.microsoft.com/office/drawing/2014/main" id="{4CEFADF5-7C78-4AAB-B808-F8B2EC81DA48}"/>
                      </a:ext>
                    </a:extLst>
                  </p14:cNvPr>
                  <p14:cNvContentPartPr/>
                  <p14:nvPr/>
                </p14:nvContentPartPr>
                <p14:xfrm>
                  <a:off x="3838650" y="4400918"/>
                  <a:ext cx="87840" cy="11160"/>
                </p14:xfrm>
              </p:contentPart>
            </mc:Choice>
            <mc:Fallback>
              <p:pic>
                <p:nvPicPr>
                  <p:cNvPr id="733" name="Ink 732">
                    <a:extLst>
                      <a:ext uri="{FF2B5EF4-FFF2-40B4-BE49-F238E27FC236}">
                        <a16:creationId xmlns:a16="http://schemas.microsoft.com/office/drawing/2014/main" id="{4CEFADF5-7C78-4AAB-B808-F8B2EC81DA48}"/>
                      </a:ext>
                    </a:extLst>
                  </p:cNvPr>
                  <p:cNvPicPr/>
                  <p:nvPr/>
                </p:nvPicPr>
                <p:blipFill>
                  <a:blip r:embed="rId821"/>
                  <a:stretch>
                    <a:fillRect/>
                  </a:stretch>
                </p:blipFill>
                <p:spPr>
                  <a:xfrm>
                    <a:off x="3827067" y="4389293"/>
                    <a:ext cx="111489" cy="33945"/>
                  </a:xfrm>
                  <a:prstGeom prst="rect">
                    <a:avLst/>
                  </a:prstGeom>
                </p:spPr>
              </p:pic>
            </mc:Fallback>
          </mc:AlternateContent>
          <mc:AlternateContent xmlns:mc="http://schemas.openxmlformats.org/markup-compatibility/2006">
            <mc:Choice xmlns:p14="http://schemas.microsoft.com/office/powerpoint/2010/main" Requires="p14">
              <p:contentPart p14:bwMode="auto" r:id="rId822">
                <p14:nvContentPartPr>
                  <p14:cNvPr id="734" name="Ink 733">
                    <a:extLst>
                      <a:ext uri="{FF2B5EF4-FFF2-40B4-BE49-F238E27FC236}">
                        <a16:creationId xmlns:a16="http://schemas.microsoft.com/office/drawing/2014/main" id="{F308073C-496B-4CF8-BF25-98FC449DE205}"/>
                      </a:ext>
                    </a:extLst>
                  </p14:cNvPr>
                  <p14:cNvContentPartPr/>
                  <p14:nvPr/>
                </p14:nvContentPartPr>
                <p14:xfrm>
                  <a:off x="3979410" y="4413878"/>
                  <a:ext cx="58680" cy="86040"/>
                </p14:xfrm>
              </p:contentPart>
            </mc:Choice>
            <mc:Fallback>
              <p:pic>
                <p:nvPicPr>
                  <p:cNvPr id="734" name="Ink 733">
                    <a:extLst>
                      <a:ext uri="{FF2B5EF4-FFF2-40B4-BE49-F238E27FC236}">
                        <a16:creationId xmlns:a16="http://schemas.microsoft.com/office/drawing/2014/main" id="{F308073C-496B-4CF8-BF25-98FC449DE205}"/>
                      </a:ext>
                    </a:extLst>
                  </p:cNvPr>
                  <p:cNvPicPr/>
                  <p:nvPr/>
                </p:nvPicPr>
                <p:blipFill>
                  <a:blip r:embed="rId823"/>
                  <a:stretch>
                    <a:fillRect/>
                  </a:stretch>
                </p:blipFill>
                <p:spPr>
                  <a:xfrm>
                    <a:off x="3967866" y="4401861"/>
                    <a:ext cx="82248" cy="109593"/>
                  </a:xfrm>
                  <a:prstGeom prst="rect">
                    <a:avLst/>
                  </a:prstGeom>
                </p:spPr>
              </p:pic>
            </mc:Fallback>
          </mc:AlternateContent>
        </p:grpSp>
        <p:grpSp>
          <p:nvGrpSpPr>
            <p:cNvPr id="820" name="Group 819">
              <a:extLst>
                <a:ext uri="{FF2B5EF4-FFF2-40B4-BE49-F238E27FC236}">
                  <a16:creationId xmlns:a16="http://schemas.microsoft.com/office/drawing/2014/main" id="{B7B6BC20-0F6A-4367-BD4B-4997494CC6F0}"/>
                </a:ext>
              </a:extLst>
            </p:cNvPr>
            <p:cNvGrpSpPr/>
            <p:nvPr/>
          </p:nvGrpSpPr>
          <p:grpSpPr>
            <a:xfrm>
              <a:off x="4417890" y="4151078"/>
              <a:ext cx="2137320" cy="441000"/>
              <a:chOff x="4417890" y="4151078"/>
              <a:chExt cx="2137320" cy="441000"/>
            </a:xfrm>
          </p:grpSpPr>
          <mc:AlternateContent xmlns:mc="http://schemas.openxmlformats.org/markup-compatibility/2006">
            <mc:Choice xmlns:p14="http://schemas.microsoft.com/office/powerpoint/2010/main" Requires="p14">
              <p:contentPart p14:bwMode="auto" r:id="rId824">
                <p14:nvContentPartPr>
                  <p14:cNvPr id="737" name="Ink 736">
                    <a:extLst>
                      <a:ext uri="{FF2B5EF4-FFF2-40B4-BE49-F238E27FC236}">
                        <a16:creationId xmlns:a16="http://schemas.microsoft.com/office/drawing/2014/main" id="{C7DD81EB-828A-4ED3-8739-7627D8FD4C68}"/>
                      </a:ext>
                    </a:extLst>
                  </p14:cNvPr>
                  <p14:cNvContentPartPr/>
                  <p14:nvPr/>
                </p14:nvContentPartPr>
                <p14:xfrm>
                  <a:off x="4417890" y="4400198"/>
                  <a:ext cx="62640" cy="98640"/>
                </p14:xfrm>
              </p:contentPart>
            </mc:Choice>
            <mc:Fallback>
              <p:pic>
                <p:nvPicPr>
                  <p:cNvPr id="737" name="Ink 736">
                    <a:extLst>
                      <a:ext uri="{FF2B5EF4-FFF2-40B4-BE49-F238E27FC236}">
                        <a16:creationId xmlns:a16="http://schemas.microsoft.com/office/drawing/2014/main" id="{C7DD81EB-828A-4ED3-8739-7627D8FD4C68}"/>
                      </a:ext>
                    </a:extLst>
                  </p:cNvPr>
                  <p:cNvPicPr/>
                  <p:nvPr/>
                </p:nvPicPr>
                <p:blipFill>
                  <a:blip r:embed="rId825"/>
                  <a:stretch>
                    <a:fillRect/>
                  </a:stretch>
                </p:blipFill>
                <p:spPr>
                  <a:xfrm>
                    <a:off x="4405936" y="4388169"/>
                    <a:ext cx="86070" cy="122217"/>
                  </a:xfrm>
                  <a:prstGeom prst="rect">
                    <a:avLst/>
                  </a:prstGeom>
                </p:spPr>
              </p:pic>
            </mc:Fallback>
          </mc:AlternateContent>
          <mc:AlternateContent xmlns:mc="http://schemas.openxmlformats.org/markup-compatibility/2006">
            <mc:Choice xmlns:p14="http://schemas.microsoft.com/office/powerpoint/2010/main" Requires="p14">
              <p:contentPart p14:bwMode="auto" r:id="rId826">
                <p14:nvContentPartPr>
                  <p14:cNvPr id="738" name="Ink 737">
                    <a:extLst>
                      <a:ext uri="{FF2B5EF4-FFF2-40B4-BE49-F238E27FC236}">
                        <a16:creationId xmlns:a16="http://schemas.microsoft.com/office/drawing/2014/main" id="{5D2E6A12-A895-41FF-BA05-750090D9C74C}"/>
                      </a:ext>
                    </a:extLst>
                  </p14:cNvPr>
                  <p14:cNvContentPartPr/>
                  <p14:nvPr/>
                </p14:nvContentPartPr>
                <p14:xfrm>
                  <a:off x="4544970" y="4454918"/>
                  <a:ext cx="10080" cy="137160"/>
                </p14:xfrm>
              </p:contentPart>
            </mc:Choice>
            <mc:Fallback>
              <p:pic>
                <p:nvPicPr>
                  <p:cNvPr id="738" name="Ink 737">
                    <a:extLst>
                      <a:ext uri="{FF2B5EF4-FFF2-40B4-BE49-F238E27FC236}">
                        <a16:creationId xmlns:a16="http://schemas.microsoft.com/office/drawing/2014/main" id="{5D2E6A12-A895-41FF-BA05-750090D9C74C}"/>
                      </a:ext>
                    </a:extLst>
                  </p:cNvPr>
                  <p:cNvPicPr/>
                  <p:nvPr/>
                </p:nvPicPr>
                <p:blipFill>
                  <a:blip r:embed="rId827"/>
                  <a:stretch>
                    <a:fillRect/>
                  </a:stretch>
                </p:blipFill>
                <p:spPr>
                  <a:xfrm>
                    <a:off x="4532970" y="4442886"/>
                    <a:ext cx="33600" cy="160742"/>
                  </a:xfrm>
                  <a:prstGeom prst="rect">
                    <a:avLst/>
                  </a:prstGeom>
                </p:spPr>
              </p:pic>
            </mc:Fallback>
          </mc:AlternateContent>
          <mc:AlternateContent xmlns:mc="http://schemas.openxmlformats.org/markup-compatibility/2006">
            <mc:Choice xmlns:p14="http://schemas.microsoft.com/office/powerpoint/2010/main" Requires="p14">
              <p:contentPart p14:bwMode="auto" r:id="rId828">
                <p14:nvContentPartPr>
                  <p14:cNvPr id="739" name="Ink 738">
                    <a:extLst>
                      <a:ext uri="{FF2B5EF4-FFF2-40B4-BE49-F238E27FC236}">
                        <a16:creationId xmlns:a16="http://schemas.microsoft.com/office/drawing/2014/main" id="{983C5BA3-B4E9-4D49-A4BF-92D1A0EEACE7}"/>
                      </a:ext>
                    </a:extLst>
                  </p14:cNvPr>
                  <p14:cNvContentPartPr/>
                  <p14:nvPr/>
                </p14:nvContentPartPr>
                <p14:xfrm>
                  <a:off x="4516530" y="4407038"/>
                  <a:ext cx="106560" cy="69480"/>
                </p14:xfrm>
              </p:contentPart>
            </mc:Choice>
            <mc:Fallback>
              <p:pic>
                <p:nvPicPr>
                  <p:cNvPr id="739" name="Ink 738">
                    <a:extLst>
                      <a:ext uri="{FF2B5EF4-FFF2-40B4-BE49-F238E27FC236}">
                        <a16:creationId xmlns:a16="http://schemas.microsoft.com/office/drawing/2014/main" id="{983C5BA3-B4E9-4D49-A4BF-92D1A0EEACE7}"/>
                      </a:ext>
                    </a:extLst>
                  </p:cNvPr>
                  <p:cNvPicPr/>
                  <p:nvPr/>
                </p:nvPicPr>
                <p:blipFill>
                  <a:blip r:embed="rId829"/>
                  <a:stretch>
                    <a:fillRect/>
                  </a:stretch>
                </p:blipFill>
                <p:spPr>
                  <a:xfrm>
                    <a:off x="4504476" y="4394975"/>
                    <a:ext cx="130186" cy="93123"/>
                  </a:xfrm>
                  <a:prstGeom prst="rect">
                    <a:avLst/>
                  </a:prstGeom>
                </p:spPr>
              </p:pic>
            </mc:Fallback>
          </mc:AlternateContent>
          <mc:AlternateContent xmlns:mc="http://schemas.openxmlformats.org/markup-compatibility/2006">
            <mc:Choice xmlns:p14="http://schemas.microsoft.com/office/powerpoint/2010/main" Requires="p14">
              <p:contentPart p14:bwMode="auto" r:id="rId830">
                <p14:nvContentPartPr>
                  <p14:cNvPr id="740" name="Ink 739">
                    <a:extLst>
                      <a:ext uri="{FF2B5EF4-FFF2-40B4-BE49-F238E27FC236}">
                        <a16:creationId xmlns:a16="http://schemas.microsoft.com/office/drawing/2014/main" id="{65CB134A-E7E1-41A1-B59E-3D0D3B7582EC}"/>
                      </a:ext>
                    </a:extLst>
                  </p14:cNvPr>
                  <p14:cNvContentPartPr/>
                  <p14:nvPr/>
                </p14:nvContentPartPr>
                <p14:xfrm>
                  <a:off x="4647930" y="4406318"/>
                  <a:ext cx="74520" cy="79200"/>
                </p14:xfrm>
              </p:contentPart>
            </mc:Choice>
            <mc:Fallback>
              <p:pic>
                <p:nvPicPr>
                  <p:cNvPr id="740" name="Ink 739">
                    <a:extLst>
                      <a:ext uri="{FF2B5EF4-FFF2-40B4-BE49-F238E27FC236}">
                        <a16:creationId xmlns:a16="http://schemas.microsoft.com/office/drawing/2014/main" id="{65CB134A-E7E1-41A1-B59E-3D0D3B7582EC}"/>
                      </a:ext>
                    </a:extLst>
                  </p:cNvPr>
                  <p:cNvPicPr/>
                  <p:nvPr/>
                </p:nvPicPr>
                <p:blipFill>
                  <a:blip r:embed="rId831"/>
                  <a:stretch>
                    <a:fillRect/>
                  </a:stretch>
                </p:blipFill>
                <p:spPr>
                  <a:xfrm>
                    <a:off x="4636391" y="4394318"/>
                    <a:ext cx="98078" cy="102720"/>
                  </a:xfrm>
                  <a:prstGeom prst="rect">
                    <a:avLst/>
                  </a:prstGeom>
                </p:spPr>
              </p:pic>
            </mc:Fallback>
          </mc:AlternateContent>
          <mc:AlternateContent xmlns:mc="http://schemas.openxmlformats.org/markup-compatibility/2006">
            <mc:Choice xmlns:p14="http://schemas.microsoft.com/office/powerpoint/2010/main" Requires="p14">
              <p:contentPart p14:bwMode="auto" r:id="rId832">
                <p14:nvContentPartPr>
                  <p14:cNvPr id="741" name="Ink 740">
                    <a:extLst>
                      <a:ext uri="{FF2B5EF4-FFF2-40B4-BE49-F238E27FC236}">
                        <a16:creationId xmlns:a16="http://schemas.microsoft.com/office/drawing/2014/main" id="{9C268709-4766-43E0-952F-1B4F32DABD5D}"/>
                      </a:ext>
                    </a:extLst>
                  </p14:cNvPr>
                  <p14:cNvContentPartPr/>
                  <p14:nvPr/>
                </p14:nvContentPartPr>
                <p14:xfrm>
                  <a:off x="4746210" y="4405238"/>
                  <a:ext cx="87120" cy="68760"/>
                </p14:xfrm>
              </p:contentPart>
            </mc:Choice>
            <mc:Fallback>
              <p:pic>
                <p:nvPicPr>
                  <p:cNvPr id="741" name="Ink 740">
                    <a:extLst>
                      <a:ext uri="{FF2B5EF4-FFF2-40B4-BE49-F238E27FC236}">
                        <a16:creationId xmlns:a16="http://schemas.microsoft.com/office/drawing/2014/main" id="{9C268709-4766-43E0-952F-1B4F32DABD5D}"/>
                      </a:ext>
                    </a:extLst>
                  </p:cNvPr>
                  <p:cNvPicPr/>
                  <p:nvPr/>
                </p:nvPicPr>
                <p:blipFill>
                  <a:blip r:embed="rId833"/>
                  <a:stretch>
                    <a:fillRect/>
                  </a:stretch>
                </p:blipFill>
                <p:spPr>
                  <a:xfrm>
                    <a:off x="4734658" y="4393217"/>
                    <a:ext cx="110705" cy="92321"/>
                  </a:xfrm>
                  <a:prstGeom prst="rect">
                    <a:avLst/>
                  </a:prstGeom>
                </p:spPr>
              </p:pic>
            </mc:Fallback>
          </mc:AlternateContent>
          <mc:AlternateContent xmlns:mc="http://schemas.openxmlformats.org/markup-compatibility/2006">
            <mc:Choice xmlns:p14="http://schemas.microsoft.com/office/powerpoint/2010/main" Requires="p14">
              <p:contentPart p14:bwMode="auto" r:id="rId834">
                <p14:nvContentPartPr>
                  <p14:cNvPr id="742" name="Ink 741">
                    <a:extLst>
                      <a:ext uri="{FF2B5EF4-FFF2-40B4-BE49-F238E27FC236}">
                        <a16:creationId xmlns:a16="http://schemas.microsoft.com/office/drawing/2014/main" id="{6E118936-3458-40EC-8FE9-A5DDA091CB3D}"/>
                      </a:ext>
                    </a:extLst>
                  </p14:cNvPr>
                  <p14:cNvContentPartPr/>
                  <p14:nvPr/>
                </p14:nvContentPartPr>
                <p14:xfrm>
                  <a:off x="4928010" y="4248278"/>
                  <a:ext cx="91080" cy="329400"/>
                </p14:xfrm>
              </p:contentPart>
            </mc:Choice>
            <mc:Fallback>
              <p:pic>
                <p:nvPicPr>
                  <p:cNvPr id="742" name="Ink 741">
                    <a:extLst>
                      <a:ext uri="{FF2B5EF4-FFF2-40B4-BE49-F238E27FC236}">
                        <a16:creationId xmlns:a16="http://schemas.microsoft.com/office/drawing/2014/main" id="{6E118936-3458-40EC-8FE9-A5DDA091CB3D}"/>
                      </a:ext>
                    </a:extLst>
                  </p:cNvPr>
                  <p:cNvPicPr/>
                  <p:nvPr/>
                </p:nvPicPr>
                <p:blipFill>
                  <a:blip r:embed="rId835"/>
                  <a:stretch>
                    <a:fillRect/>
                  </a:stretch>
                </p:blipFill>
                <p:spPr>
                  <a:xfrm>
                    <a:off x="4916505" y="4236239"/>
                    <a:ext cx="114569" cy="352997"/>
                  </a:xfrm>
                  <a:prstGeom prst="rect">
                    <a:avLst/>
                  </a:prstGeom>
                </p:spPr>
              </p:pic>
            </mc:Fallback>
          </mc:AlternateContent>
          <mc:AlternateContent xmlns:mc="http://schemas.openxmlformats.org/markup-compatibility/2006">
            <mc:Choice xmlns:p14="http://schemas.microsoft.com/office/powerpoint/2010/main" Requires="p14">
              <p:contentPart p14:bwMode="auto" r:id="rId836">
                <p14:nvContentPartPr>
                  <p14:cNvPr id="743" name="Ink 742">
                    <a:extLst>
                      <a:ext uri="{FF2B5EF4-FFF2-40B4-BE49-F238E27FC236}">
                        <a16:creationId xmlns:a16="http://schemas.microsoft.com/office/drawing/2014/main" id="{CE794B5B-9209-46DD-AF25-3762744A6AD4}"/>
                      </a:ext>
                    </a:extLst>
                  </p14:cNvPr>
                  <p14:cNvContentPartPr/>
                  <p14:nvPr/>
                </p14:nvContentPartPr>
                <p14:xfrm>
                  <a:off x="5190450" y="4334318"/>
                  <a:ext cx="147240" cy="159480"/>
                </p14:xfrm>
              </p:contentPart>
            </mc:Choice>
            <mc:Fallback>
              <p:pic>
                <p:nvPicPr>
                  <p:cNvPr id="743" name="Ink 742">
                    <a:extLst>
                      <a:ext uri="{FF2B5EF4-FFF2-40B4-BE49-F238E27FC236}">
                        <a16:creationId xmlns:a16="http://schemas.microsoft.com/office/drawing/2014/main" id="{CE794B5B-9209-46DD-AF25-3762744A6AD4}"/>
                      </a:ext>
                    </a:extLst>
                  </p:cNvPr>
                  <p:cNvPicPr/>
                  <p:nvPr/>
                </p:nvPicPr>
                <p:blipFill>
                  <a:blip r:embed="rId837"/>
                  <a:stretch>
                    <a:fillRect/>
                  </a:stretch>
                </p:blipFill>
                <p:spPr>
                  <a:xfrm>
                    <a:off x="5178421" y="4322789"/>
                    <a:ext cx="170818" cy="183018"/>
                  </a:xfrm>
                  <a:prstGeom prst="rect">
                    <a:avLst/>
                  </a:prstGeom>
                </p:spPr>
              </p:pic>
            </mc:Fallback>
          </mc:AlternateContent>
          <mc:AlternateContent xmlns:mc="http://schemas.openxmlformats.org/markup-compatibility/2006">
            <mc:Choice xmlns:p14="http://schemas.microsoft.com/office/powerpoint/2010/main" Requires="p14">
              <p:contentPart p14:bwMode="auto" r:id="rId838">
                <p14:nvContentPartPr>
                  <p14:cNvPr id="744" name="Ink 743">
                    <a:extLst>
                      <a:ext uri="{FF2B5EF4-FFF2-40B4-BE49-F238E27FC236}">
                        <a16:creationId xmlns:a16="http://schemas.microsoft.com/office/drawing/2014/main" id="{EA56BE92-DC8C-4ED7-95B2-18BE094A3B47}"/>
                      </a:ext>
                    </a:extLst>
                  </p14:cNvPr>
                  <p14:cNvContentPartPr/>
                  <p14:nvPr/>
                </p14:nvContentPartPr>
                <p14:xfrm>
                  <a:off x="5249850" y="4300838"/>
                  <a:ext cx="64800" cy="204480"/>
                </p14:xfrm>
              </p:contentPart>
            </mc:Choice>
            <mc:Fallback>
              <p:pic>
                <p:nvPicPr>
                  <p:cNvPr id="744" name="Ink 743">
                    <a:extLst>
                      <a:ext uri="{FF2B5EF4-FFF2-40B4-BE49-F238E27FC236}">
                        <a16:creationId xmlns:a16="http://schemas.microsoft.com/office/drawing/2014/main" id="{EA56BE92-DC8C-4ED7-95B2-18BE094A3B47}"/>
                      </a:ext>
                    </a:extLst>
                  </p:cNvPr>
                  <p:cNvPicPr/>
                  <p:nvPr/>
                </p:nvPicPr>
                <p:blipFill>
                  <a:blip r:embed="rId839"/>
                  <a:stretch>
                    <a:fillRect/>
                  </a:stretch>
                </p:blipFill>
                <p:spPr>
                  <a:xfrm>
                    <a:off x="5238330" y="4289291"/>
                    <a:ext cx="88320" cy="228055"/>
                  </a:xfrm>
                  <a:prstGeom prst="rect">
                    <a:avLst/>
                  </a:prstGeom>
                </p:spPr>
              </p:pic>
            </mc:Fallback>
          </mc:AlternateContent>
          <mc:AlternateContent xmlns:mc="http://schemas.openxmlformats.org/markup-compatibility/2006">
            <mc:Choice xmlns:p14="http://schemas.microsoft.com/office/powerpoint/2010/main" Requires="p14">
              <p:contentPart p14:bwMode="auto" r:id="rId840">
                <p14:nvContentPartPr>
                  <p14:cNvPr id="745" name="Ink 744">
                    <a:extLst>
                      <a:ext uri="{FF2B5EF4-FFF2-40B4-BE49-F238E27FC236}">
                        <a16:creationId xmlns:a16="http://schemas.microsoft.com/office/drawing/2014/main" id="{50306A61-F32C-48AA-9C39-27E8BC76E29A}"/>
                      </a:ext>
                    </a:extLst>
                  </p14:cNvPr>
                  <p14:cNvContentPartPr/>
                  <p14:nvPr/>
                </p14:nvContentPartPr>
                <p14:xfrm>
                  <a:off x="5363610" y="4434758"/>
                  <a:ext cx="88200" cy="110520"/>
                </p14:xfrm>
              </p:contentPart>
            </mc:Choice>
            <mc:Fallback>
              <p:pic>
                <p:nvPicPr>
                  <p:cNvPr id="745" name="Ink 744">
                    <a:extLst>
                      <a:ext uri="{FF2B5EF4-FFF2-40B4-BE49-F238E27FC236}">
                        <a16:creationId xmlns:a16="http://schemas.microsoft.com/office/drawing/2014/main" id="{50306A61-F32C-48AA-9C39-27E8BC76E29A}"/>
                      </a:ext>
                    </a:extLst>
                  </p:cNvPr>
                  <p:cNvPicPr/>
                  <p:nvPr/>
                </p:nvPicPr>
                <p:blipFill>
                  <a:blip r:embed="rId841"/>
                  <a:stretch>
                    <a:fillRect/>
                  </a:stretch>
                </p:blipFill>
                <p:spPr>
                  <a:xfrm>
                    <a:off x="5352043" y="4422745"/>
                    <a:ext cx="111816" cy="134066"/>
                  </a:xfrm>
                  <a:prstGeom prst="rect">
                    <a:avLst/>
                  </a:prstGeom>
                </p:spPr>
              </p:pic>
            </mc:Fallback>
          </mc:AlternateContent>
          <mc:AlternateContent xmlns:mc="http://schemas.openxmlformats.org/markup-compatibility/2006">
            <mc:Choice xmlns:p14="http://schemas.microsoft.com/office/powerpoint/2010/main" Requires="p14">
              <p:contentPart p14:bwMode="auto" r:id="rId842">
                <p14:nvContentPartPr>
                  <p14:cNvPr id="805" name="Ink 804">
                    <a:extLst>
                      <a:ext uri="{FF2B5EF4-FFF2-40B4-BE49-F238E27FC236}">
                        <a16:creationId xmlns:a16="http://schemas.microsoft.com/office/drawing/2014/main" id="{0B5714E3-9A46-4520-B671-DD39FB7AB338}"/>
                      </a:ext>
                    </a:extLst>
                  </p14:cNvPr>
                  <p14:cNvContentPartPr/>
                  <p14:nvPr/>
                </p14:nvContentPartPr>
                <p14:xfrm>
                  <a:off x="5456850" y="4266998"/>
                  <a:ext cx="87120" cy="257400"/>
                </p14:xfrm>
              </p:contentPart>
            </mc:Choice>
            <mc:Fallback>
              <p:pic>
                <p:nvPicPr>
                  <p:cNvPr id="805" name="Ink 804">
                    <a:extLst>
                      <a:ext uri="{FF2B5EF4-FFF2-40B4-BE49-F238E27FC236}">
                        <a16:creationId xmlns:a16="http://schemas.microsoft.com/office/drawing/2014/main" id="{0B5714E3-9A46-4520-B671-DD39FB7AB338}"/>
                      </a:ext>
                    </a:extLst>
                  </p:cNvPr>
                  <p:cNvPicPr/>
                  <p:nvPr/>
                </p:nvPicPr>
                <p:blipFill>
                  <a:blip r:embed="rId843"/>
                  <a:stretch>
                    <a:fillRect/>
                  </a:stretch>
                </p:blipFill>
                <p:spPr>
                  <a:xfrm>
                    <a:off x="5444817" y="4254947"/>
                    <a:ext cx="110705" cy="281019"/>
                  </a:xfrm>
                  <a:prstGeom prst="rect">
                    <a:avLst/>
                  </a:prstGeom>
                </p:spPr>
              </p:pic>
            </mc:Fallback>
          </mc:AlternateContent>
          <mc:AlternateContent xmlns:mc="http://schemas.openxmlformats.org/markup-compatibility/2006">
            <mc:Choice xmlns:p14="http://schemas.microsoft.com/office/powerpoint/2010/main" Requires="p14">
              <p:contentPart p14:bwMode="auto" r:id="rId844">
                <p14:nvContentPartPr>
                  <p14:cNvPr id="806" name="Ink 805">
                    <a:extLst>
                      <a:ext uri="{FF2B5EF4-FFF2-40B4-BE49-F238E27FC236}">
                        <a16:creationId xmlns:a16="http://schemas.microsoft.com/office/drawing/2014/main" id="{5F61C3CF-3126-484D-9F44-AE16DCA90082}"/>
                      </a:ext>
                    </a:extLst>
                  </p14:cNvPr>
                  <p14:cNvContentPartPr/>
                  <p14:nvPr/>
                </p14:nvContentPartPr>
                <p14:xfrm>
                  <a:off x="5101170" y="4233518"/>
                  <a:ext cx="117360" cy="306000"/>
                </p14:xfrm>
              </p:contentPart>
            </mc:Choice>
            <mc:Fallback>
              <p:pic>
                <p:nvPicPr>
                  <p:cNvPr id="806" name="Ink 805">
                    <a:extLst>
                      <a:ext uri="{FF2B5EF4-FFF2-40B4-BE49-F238E27FC236}">
                        <a16:creationId xmlns:a16="http://schemas.microsoft.com/office/drawing/2014/main" id="{5F61C3CF-3126-484D-9F44-AE16DCA90082}"/>
                      </a:ext>
                    </a:extLst>
                  </p:cNvPr>
                  <p:cNvPicPr/>
                  <p:nvPr/>
                </p:nvPicPr>
                <p:blipFill>
                  <a:blip r:embed="rId845"/>
                  <a:stretch>
                    <a:fillRect/>
                  </a:stretch>
                </p:blipFill>
                <p:spPr>
                  <a:xfrm>
                    <a:off x="5089145" y="4221490"/>
                    <a:ext cx="140928" cy="329575"/>
                  </a:xfrm>
                  <a:prstGeom prst="rect">
                    <a:avLst/>
                  </a:prstGeom>
                </p:spPr>
              </p:pic>
            </mc:Fallback>
          </mc:AlternateContent>
          <mc:AlternateContent xmlns:mc="http://schemas.openxmlformats.org/markup-compatibility/2006">
            <mc:Choice xmlns:p14="http://schemas.microsoft.com/office/powerpoint/2010/main" Requires="p14">
              <p:contentPart p14:bwMode="auto" r:id="rId846">
                <p14:nvContentPartPr>
                  <p14:cNvPr id="808" name="Ink 807">
                    <a:extLst>
                      <a:ext uri="{FF2B5EF4-FFF2-40B4-BE49-F238E27FC236}">
                        <a16:creationId xmlns:a16="http://schemas.microsoft.com/office/drawing/2014/main" id="{148719BA-E097-441E-A376-87E0A7D27D5A}"/>
                      </a:ext>
                    </a:extLst>
                  </p14:cNvPr>
                  <p14:cNvContentPartPr/>
                  <p14:nvPr/>
                </p14:nvContentPartPr>
                <p14:xfrm>
                  <a:off x="5549730" y="4236758"/>
                  <a:ext cx="80640" cy="9720"/>
                </p14:xfrm>
              </p:contentPart>
            </mc:Choice>
            <mc:Fallback>
              <p:pic>
                <p:nvPicPr>
                  <p:cNvPr id="808" name="Ink 807">
                    <a:extLst>
                      <a:ext uri="{FF2B5EF4-FFF2-40B4-BE49-F238E27FC236}">
                        <a16:creationId xmlns:a16="http://schemas.microsoft.com/office/drawing/2014/main" id="{148719BA-E097-441E-A376-87E0A7D27D5A}"/>
                      </a:ext>
                    </a:extLst>
                  </p:cNvPr>
                  <p:cNvPicPr/>
                  <p:nvPr/>
                </p:nvPicPr>
                <p:blipFill>
                  <a:blip r:embed="rId847"/>
                  <a:stretch>
                    <a:fillRect/>
                  </a:stretch>
                </p:blipFill>
                <p:spPr>
                  <a:xfrm>
                    <a:off x="5538141" y="4225649"/>
                    <a:ext cx="104301" cy="32400"/>
                  </a:xfrm>
                  <a:prstGeom prst="rect">
                    <a:avLst/>
                  </a:prstGeom>
                </p:spPr>
              </p:pic>
            </mc:Fallback>
          </mc:AlternateContent>
          <mc:AlternateContent xmlns:mc="http://schemas.openxmlformats.org/markup-compatibility/2006">
            <mc:Choice xmlns:p14="http://schemas.microsoft.com/office/powerpoint/2010/main" Requires="p14">
              <p:contentPart p14:bwMode="auto" r:id="rId848">
                <p14:nvContentPartPr>
                  <p14:cNvPr id="809" name="Ink 808">
                    <a:extLst>
                      <a:ext uri="{FF2B5EF4-FFF2-40B4-BE49-F238E27FC236}">
                        <a16:creationId xmlns:a16="http://schemas.microsoft.com/office/drawing/2014/main" id="{EEAB3184-DC22-42A0-8158-641E2E59A7D2}"/>
                      </a:ext>
                    </a:extLst>
                  </p14:cNvPr>
                  <p14:cNvContentPartPr/>
                  <p14:nvPr/>
                </p14:nvContentPartPr>
                <p14:xfrm>
                  <a:off x="5689770" y="4164758"/>
                  <a:ext cx="6120" cy="129960"/>
                </p14:xfrm>
              </p:contentPart>
            </mc:Choice>
            <mc:Fallback>
              <p:pic>
                <p:nvPicPr>
                  <p:cNvPr id="809" name="Ink 808">
                    <a:extLst>
                      <a:ext uri="{FF2B5EF4-FFF2-40B4-BE49-F238E27FC236}">
                        <a16:creationId xmlns:a16="http://schemas.microsoft.com/office/drawing/2014/main" id="{EEAB3184-DC22-42A0-8158-641E2E59A7D2}"/>
                      </a:ext>
                    </a:extLst>
                  </p:cNvPr>
                  <p:cNvPicPr/>
                  <p:nvPr/>
                </p:nvPicPr>
                <p:blipFill>
                  <a:blip r:embed="rId849"/>
                  <a:stretch>
                    <a:fillRect/>
                  </a:stretch>
                </p:blipFill>
                <p:spPr>
                  <a:xfrm>
                    <a:off x="5678001" y="4152725"/>
                    <a:ext cx="29188" cy="153545"/>
                  </a:xfrm>
                  <a:prstGeom prst="rect">
                    <a:avLst/>
                  </a:prstGeom>
                </p:spPr>
              </p:pic>
            </mc:Fallback>
          </mc:AlternateContent>
          <mc:AlternateContent xmlns:mc="http://schemas.openxmlformats.org/markup-compatibility/2006">
            <mc:Choice xmlns:p14="http://schemas.microsoft.com/office/powerpoint/2010/main" Requires="p14">
              <p:contentPart p14:bwMode="auto" r:id="rId850">
                <p14:nvContentPartPr>
                  <p14:cNvPr id="810" name="Ink 809">
                    <a:extLst>
                      <a:ext uri="{FF2B5EF4-FFF2-40B4-BE49-F238E27FC236}">
                        <a16:creationId xmlns:a16="http://schemas.microsoft.com/office/drawing/2014/main" id="{98166CA8-B2B4-4D09-9EE1-AEA9E08EE38D}"/>
                      </a:ext>
                    </a:extLst>
                  </p14:cNvPr>
                  <p14:cNvContentPartPr/>
                  <p14:nvPr/>
                </p14:nvContentPartPr>
                <p14:xfrm>
                  <a:off x="5753130" y="4200758"/>
                  <a:ext cx="17280" cy="99360"/>
                </p14:xfrm>
              </p:contentPart>
            </mc:Choice>
            <mc:Fallback>
              <p:pic>
                <p:nvPicPr>
                  <p:cNvPr id="810" name="Ink 809">
                    <a:extLst>
                      <a:ext uri="{FF2B5EF4-FFF2-40B4-BE49-F238E27FC236}">
                        <a16:creationId xmlns:a16="http://schemas.microsoft.com/office/drawing/2014/main" id="{98166CA8-B2B4-4D09-9EE1-AEA9E08EE38D}"/>
                      </a:ext>
                    </a:extLst>
                  </p:cNvPr>
                  <p:cNvPicPr/>
                  <p:nvPr/>
                </p:nvPicPr>
                <p:blipFill>
                  <a:blip r:embed="rId851"/>
                  <a:stretch>
                    <a:fillRect/>
                  </a:stretch>
                </p:blipFill>
                <p:spPr>
                  <a:xfrm>
                    <a:off x="5741130" y="4188758"/>
                    <a:ext cx="40800" cy="122880"/>
                  </a:xfrm>
                  <a:prstGeom prst="rect">
                    <a:avLst/>
                  </a:prstGeom>
                </p:spPr>
              </p:pic>
            </mc:Fallback>
          </mc:AlternateContent>
          <mc:AlternateContent xmlns:mc="http://schemas.openxmlformats.org/markup-compatibility/2006">
            <mc:Choice xmlns:p14="http://schemas.microsoft.com/office/powerpoint/2010/main" Requires="p14">
              <p:contentPart p14:bwMode="auto" r:id="rId852">
                <p14:nvContentPartPr>
                  <p14:cNvPr id="811" name="Ink 810">
                    <a:extLst>
                      <a:ext uri="{FF2B5EF4-FFF2-40B4-BE49-F238E27FC236}">
                        <a16:creationId xmlns:a16="http://schemas.microsoft.com/office/drawing/2014/main" id="{149E7308-5236-435B-97AD-40874200CDE3}"/>
                      </a:ext>
                    </a:extLst>
                  </p14:cNvPr>
                  <p14:cNvContentPartPr/>
                  <p14:nvPr/>
                </p14:nvContentPartPr>
                <p14:xfrm>
                  <a:off x="5825850" y="4151078"/>
                  <a:ext cx="28800" cy="139320"/>
                </p14:xfrm>
              </p:contentPart>
            </mc:Choice>
            <mc:Fallback>
              <p:pic>
                <p:nvPicPr>
                  <p:cNvPr id="811" name="Ink 810">
                    <a:extLst>
                      <a:ext uri="{FF2B5EF4-FFF2-40B4-BE49-F238E27FC236}">
                        <a16:creationId xmlns:a16="http://schemas.microsoft.com/office/drawing/2014/main" id="{149E7308-5236-435B-97AD-40874200CDE3}"/>
                      </a:ext>
                    </a:extLst>
                  </p:cNvPr>
                  <p:cNvPicPr/>
                  <p:nvPr/>
                </p:nvPicPr>
                <p:blipFill>
                  <a:blip r:embed="rId853"/>
                  <a:stretch>
                    <a:fillRect/>
                  </a:stretch>
                </p:blipFill>
                <p:spPr>
                  <a:xfrm>
                    <a:off x="5813850" y="4139026"/>
                    <a:ext cx="52320" cy="162942"/>
                  </a:xfrm>
                  <a:prstGeom prst="rect">
                    <a:avLst/>
                  </a:prstGeom>
                </p:spPr>
              </p:pic>
            </mc:Fallback>
          </mc:AlternateContent>
          <mc:AlternateContent xmlns:mc="http://schemas.openxmlformats.org/markup-compatibility/2006">
            <mc:Choice xmlns:p14="http://schemas.microsoft.com/office/powerpoint/2010/main" Requires="p14">
              <p:contentPart p14:bwMode="auto" r:id="rId854">
                <p14:nvContentPartPr>
                  <p14:cNvPr id="812" name="Ink 811">
                    <a:extLst>
                      <a:ext uri="{FF2B5EF4-FFF2-40B4-BE49-F238E27FC236}">
                        <a16:creationId xmlns:a16="http://schemas.microsoft.com/office/drawing/2014/main" id="{D2B288C6-20C8-4227-AAF0-65FDED7EB125}"/>
                      </a:ext>
                    </a:extLst>
                  </p14:cNvPr>
                  <p14:cNvContentPartPr/>
                  <p14:nvPr/>
                </p14:nvContentPartPr>
                <p14:xfrm>
                  <a:off x="5905770" y="4216598"/>
                  <a:ext cx="78840" cy="6480"/>
                </p14:xfrm>
              </p:contentPart>
            </mc:Choice>
            <mc:Fallback>
              <p:pic>
                <p:nvPicPr>
                  <p:cNvPr id="812" name="Ink 811">
                    <a:extLst>
                      <a:ext uri="{FF2B5EF4-FFF2-40B4-BE49-F238E27FC236}">
                        <a16:creationId xmlns:a16="http://schemas.microsoft.com/office/drawing/2014/main" id="{D2B288C6-20C8-4227-AAF0-65FDED7EB125}"/>
                      </a:ext>
                    </a:extLst>
                  </p:cNvPr>
                  <p:cNvPicPr/>
                  <p:nvPr/>
                </p:nvPicPr>
                <p:blipFill>
                  <a:blip r:embed="rId855"/>
                  <a:stretch>
                    <a:fillRect/>
                  </a:stretch>
                </p:blipFill>
                <p:spPr>
                  <a:xfrm>
                    <a:off x="5894232" y="4205027"/>
                    <a:ext cx="102396" cy="29160"/>
                  </a:xfrm>
                  <a:prstGeom prst="rect">
                    <a:avLst/>
                  </a:prstGeom>
                </p:spPr>
              </p:pic>
            </mc:Fallback>
          </mc:AlternateContent>
          <mc:AlternateContent xmlns:mc="http://schemas.openxmlformats.org/markup-compatibility/2006">
            <mc:Choice xmlns:p14="http://schemas.microsoft.com/office/powerpoint/2010/main" Requires="p14">
              <p:contentPart p14:bwMode="auto" r:id="rId856">
                <p14:nvContentPartPr>
                  <p14:cNvPr id="813" name="Ink 812">
                    <a:extLst>
                      <a:ext uri="{FF2B5EF4-FFF2-40B4-BE49-F238E27FC236}">
                        <a16:creationId xmlns:a16="http://schemas.microsoft.com/office/drawing/2014/main" id="{57478384-4819-4B4E-B973-DD7E9125FD6C}"/>
                      </a:ext>
                    </a:extLst>
                  </p14:cNvPr>
                  <p14:cNvContentPartPr/>
                  <p14:nvPr/>
                </p14:nvContentPartPr>
                <p14:xfrm>
                  <a:off x="5940690" y="4164758"/>
                  <a:ext cx="101160" cy="104400"/>
                </p14:xfrm>
              </p:contentPart>
            </mc:Choice>
            <mc:Fallback>
              <p:pic>
                <p:nvPicPr>
                  <p:cNvPr id="813" name="Ink 812">
                    <a:extLst>
                      <a:ext uri="{FF2B5EF4-FFF2-40B4-BE49-F238E27FC236}">
                        <a16:creationId xmlns:a16="http://schemas.microsoft.com/office/drawing/2014/main" id="{57478384-4819-4B4E-B973-DD7E9125FD6C}"/>
                      </a:ext>
                    </a:extLst>
                  </p:cNvPr>
                  <p:cNvPicPr/>
                  <p:nvPr/>
                </p:nvPicPr>
                <p:blipFill>
                  <a:blip r:embed="rId857"/>
                  <a:stretch>
                    <a:fillRect/>
                  </a:stretch>
                </p:blipFill>
                <p:spPr>
                  <a:xfrm>
                    <a:off x="5928647" y="4152730"/>
                    <a:ext cx="124764" cy="127974"/>
                  </a:xfrm>
                  <a:prstGeom prst="rect">
                    <a:avLst/>
                  </a:prstGeom>
                </p:spPr>
              </p:pic>
            </mc:Fallback>
          </mc:AlternateContent>
          <mc:AlternateContent xmlns:mc="http://schemas.openxmlformats.org/markup-compatibility/2006">
            <mc:Choice xmlns:p14="http://schemas.microsoft.com/office/powerpoint/2010/main" Requires="p14">
              <p:contentPart p14:bwMode="auto" r:id="rId858">
                <p14:nvContentPartPr>
                  <p14:cNvPr id="815" name="Ink 814">
                    <a:extLst>
                      <a:ext uri="{FF2B5EF4-FFF2-40B4-BE49-F238E27FC236}">
                        <a16:creationId xmlns:a16="http://schemas.microsoft.com/office/drawing/2014/main" id="{FA1E69C6-F988-425A-B875-0CBE2DBAB657}"/>
                      </a:ext>
                    </a:extLst>
                  </p14:cNvPr>
                  <p14:cNvContentPartPr/>
                  <p14:nvPr/>
                </p14:nvContentPartPr>
                <p14:xfrm>
                  <a:off x="6117090" y="4294718"/>
                  <a:ext cx="25560" cy="199080"/>
                </p14:xfrm>
              </p:contentPart>
            </mc:Choice>
            <mc:Fallback>
              <p:pic>
                <p:nvPicPr>
                  <p:cNvPr id="815" name="Ink 814">
                    <a:extLst>
                      <a:ext uri="{FF2B5EF4-FFF2-40B4-BE49-F238E27FC236}">
                        <a16:creationId xmlns:a16="http://schemas.microsoft.com/office/drawing/2014/main" id="{FA1E69C6-F988-425A-B875-0CBE2DBAB657}"/>
                      </a:ext>
                    </a:extLst>
                  </p:cNvPr>
                  <p:cNvPicPr/>
                  <p:nvPr/>
                </p:nvPicPr>
                <p:blipFill>
                  <a:blip r:embed="rId859"/>
                  <a:stretch>
                    <a:fillRect/>
                  </a:stretch>
                </p:blipFill>
                <p:spPr>
                  <a:xfrm>
                    <a:off x="6105033" y="4283177"/>
                    <a:ext cx="49191" cy="222643"/>
                  </a:xfrm>
                  <a:prstGeom prst="rect">
                    <a:avLst/>
                  </a:prstGeom>
                </p:spPr>
              </p:pic>
            </mc:Fallback>
          </mc:AlternateContent>
          <mc:AlternateContent xmlns:mc="http://schemas.openxmlformats.org/markup-compatibility/2006">
            <mc:Choice xmlns:p14="http://schemas.microsoft.com/office/powerpoint/2010/main" Requires="p14">
              <p:contentPart p14:bwMode="auto" r:id="rId860">
                <p14:nvContentPartPr>
                  <p14:cNvPr id="816" name="Ink 815">
                    <a:extLst>
                      <a:ext uri="{FF2B5EF4-FFF2-40B4-BE49-F238E27FC236}">
                        <a16:creationId xmlns:a16="http://schemas.microsoft.com/office/drawing/2014/main" id="{9787FFC1-B494-458C-A5EB-2ADB9396993A}"/>
                      </a:ext>
                    </a:extLst>
                  </p14:cNvPr>
                  <p14:cNvContentPartPr/>
                  <p14:nvPr/>
                </p14:nvContentPartPr>
                <p14:xfrm>
                  <a:off x="6206730" y="4357358"/>
                  <a:ext cx="123120" cy="116280"/>
                </p14:xfrm>
              </p:contentPart>
            </mc:Choice>
            <mc:Fallback>
              <p:pic>
                <p:nvPicPr>
                  <p:cNvPr id="816" name="Ink 815">
                    <a:extLst>
                      <a:ext uri="{FF2B5EF4-FFF2-40B4-BE49-F238E27FC236}">
                        <a16:creationId xmlns:a16="http://schemas.microsoft.com/office/drawing/2014/main" id="{9787FFC1-B494-458C-A5EB-2ADB9396993A}"/>
                      </a:ext>
                    </a:extLst>
                  </p:cNvPr>
                  <p:cNvPicPr/>
                  <p:nvPr/>
                </p:nvPicPr>
                <p:blipFill>
                  <a:blip r:embed="rId861"/>
                  <a:stretch>
                    <a:fillRect/>
                  </a:stretch>
                </p:blipFill>
                <p:spPr>
                  <a:xfrm>
                    <a:off x="6195187" y="4345346"/>
                    <a:ext cx="146686" cy="139824"/>
                  </a:xfrm>
                  <a:prstGeom prst="rect">
                    <a:avLst/>
                  </a:prstGeom>
                </p:spPr>
              </p:pic>
            </mc:Fallback>
          </mc:AlternateContent>
          <mc:AlternateContent xmlns:mc="http://schemas.openxmlformats.org/markup-compatibility/2006">
            <mc:Choice xmlns:p14="http://schemas.microsoft.com/office/powerpoint/2010/main" Requires="p14">
              <p:contentPart p14:bwMode="auto" r:id="rId862">
                <p14:nvContentPartPr>
                  <p14:cNvPr id="817" name="Ink 816">
                    <a:extLst>
                      <a:ext uri="{FF2B5EF4-FFF2-40B4-BE49-F238E27FC236}">
                        <a16:creationId xmlns:a16="http://schemas.microsoft.com/office/drawing/2014/main" id="{BA12551B-B541-4DD5-B95C-55D3AFF3D334}"/>
                      </a:ext>
                    </a:extLst>
                  </p14:cNvPr>
                  <p14:cNvContentPartPr/>
                  <p14:nvPr/>
                </p14:nvContentPartPr>
                <p14:xfrm>
                  <a:off x="6376290" y="4282478"/>
                  <a:ext cx="1800" cy="42120"/>
                </p14:xfrm>
              </p:contentPart>
            </mc:Choice>
            <mc:Fallback>
              <p:pic>
                <p:nvPicPr>
                  <p:cNvPr id="817" name="Ink 816">
                    <a:extLst>
                      <a:ext uri="{FF2B5EF4-FFF2-40B4-BE49-F238E27FC236}">
                        <a16:creationId xmlns:a16="http://schemas.microsoft.com/office/drawing/2014/main" id="{BA12551B-B541-4DD5-B95C-55D3AFF3D334}"/>
                      </a:ext>
                    </a:extLst>
                  </p:cNvPr>
                  <p:cNvPicPr/>
                  <p:nvPr/>
                </p:nvPicPr>
                <p:blipFill>
                  <a:blip r:embed="rId863"/>
                  <a:stretch>
                    <a:fillRect/>
                  </a:stretch>
                </p:blipFill>
                <p:spPr>
                  <a:xfrm>
                    <a:off x="6365490" y="4270512"/>
                    <a:ext cx="23850" cy="65573"/>
                  </a:xfrm>
                  <a:prstGeom prst="rect">
                    <a:avLst/>
                  </a:prstGeom>
                </p:spPr>
              </p:pic>
            </mc:Fallback>
          </mc:AlternateContent>
          <mc:AlternateContent xmlns:mc="http://schemas.openxmlformats.org/markup-compatibility/2006">
            <mc:Choice xmlns:p14="http://schemas.microsoft.com/office/powerpoint/2010/main" Requires="p14">
              <p:contentPart p14:bwMode="auto" r:id="rId864">
                <p14:nvContentPartPr>
                  <p14:cNvPr id="818" name="Ink 817">
                    <a:extLst>
                      <a:ext uri="{FF2B5EF4-FFF2-40B4-BE49-F238E27FC236}">
                        <a16:creationId xmlns:a16="http://schemas.microsoft.com/office/drawing/2014/main" id="{E9F58FAD-45E5-42F5-B487-6924553D34BA}"/>
                      </a:ext>
                    </a:extLst>
                  </p14:cNvPr>
                  <p14:cNvContentPartPr/>
                  <p14:nvPr/>
                </p14:nvContentPartPr>
                <p14:xfrm>
                  <a:off x="6430290" y="4289318"/>
                  <a:ext cx="124920" cy="173520"/>
                </p14:xfrm>
              </p:contentPart>
            </mc:Choice>
            <mc:Fallback>
              <p:pic>
                <p:nvPicPr>
                  <p:cNvPr id="818" name="Ink 817">
                    <a:extLst>
                      <a:ext uri="{FF2B5EF4-FFF2-40B4-BE49-F238E27FC236}">
                        <a16:creationId xmlns:a16="http://schemas.microsoft.com/office/drawing/2014/main" id="{E9F58FAD-45E5-42F5-B487-6924553D34BA}"/>
                      </a:ext>
                    </a:extLst>
                  </p:cNvPr>
                  <p:cNvPicPr/>
                  <p:nvPr/>
                </p:nvPicPr>
                <p:blipFill>
                  <a:blip r:embed="rId865"/>
                  <a:stretch>
                    <a:fillRect/>
                  </a:stretch>
                </p:blipFill>
                <p:spPr>
                  <a:xfrm>
                    <a:off x="6418232" y="4277268"/>
                    <a:ext cx="148554" cy="197138"/>
                  </a:xfrm>
                  <a:prstGeom prst="rect">
                    <a:avLst/>
                  </a:prstGeom>
                </p:spPr>
              </p:pic>
            </mc:Fallback>
          </mc:AlternateContent>
        </p:grpSp>
        <mc:AlternateContent xmlns:mc="http://schemas.openxmlformats.org/markup-compatibility/2006">
          <mc:Choice xmlns:p14="http://schemas.microsoft.com/office/powerpoint/2010/main" Requires="p14">
            <p:contentPart p14:bwMode="auto" r:id="rId866">
              <p14:nvContentPartPr>
                <p14:cNvPr id="819" name="Ink 818">
                  <a:extLst>
                    <a:ext uri="{FF2B5EF4-FFF2-40B4-BE49-F238E27FC236}">
                      <a16:creationId xmlns:a16="http://schemas.microsoft.com/office/drawing/2014/main" id="{B35FA5FF-FE7C-440F-A103-D56072C2828A}"/>
                    </a:ext>
                  </a:extLst>
                </p14:cNvPr>
                <p14:cNvContentPartPr/>
                <p14:nvPr/>
              </p14:nvContentPartPr>
              <p14:xfrm>
                <a:off x="6692010" y="4476878"/>
                <a:ext cx="39600" cy="83160"/>
              </p14:xfrm>
            </p:contentPart>
          </mc:Choice>
          <mc:Fallback>
            <p:pic>
              <p:nvPicPr>
                <p:cNvPr id="819" name="Ink 818">
                  <a:extLst>
                    <a:ext uri="{FF2B5EF4-FFF2-40B4-BE49-F238E27FC236}">
                      <a16:creationId xmlns:a16="http://schemas.microsoft.com/office/drawing/2014/main" id="{B35FA5FF-FE7C-440F-A103-D56072C2828A}"/>
                    </a:ext>
                  </a:extLst>
                </p:cNvPr>
                <p:cNvPicPr/>
                <p:nvPr/>
              </p:nvPicPr>
              <p:blipFill>
                <a:blip r:embed="rId867"/>
                <a:stretch>
                  <a:fillRect/>
                </a:stretch>
              </p:blipFill>
              <p:spPr>
                <a:xfrm>
                  <a:off x="6680082" y="4465341"/>
                  <a:ext cx="62978" cy="106714"/>
                </a:xfrm>
                <a:prstGeom prst="rect">
                  <a:avLst/>
                </a:prstGeom>
              </p:spPr>
            </p:pic>
          </mc:Fallback>
        </mc:AlternateContent>
        <p:grpSp>
          <p:nvGrpSpPr>
            <p:cNvPr id="831" name="Group 830">
              <a:extLst>
                <a:ext uri="{FF2B5EF4-FFF2-40B4-BE49-F238E27FC236}">
                  <a16:creationId xmlns:a16="http://schemas.microsoft.com/office/drawing/2014/main" id="{E1EE72FE-A99F-40B8-A87B-3D92117DB853}"/>
                </a:ext>
              </a:extLst>
            </p:cNvPr>
            <p:cNvGrpSpPr/>
            <p:nvPr/>
          </p:nvGrpSpPr>
          <p:grpSpPr>
            <a:xfrm>
              <a:off x="7102428" y="4205239"/>
              <a:ext cx="458640" cy="315000"/>
              <a:chOff x="7102428" y="4205239"/>
              <a:chExt cx="458640" cy="315000"/>
            </a:xfrm>
          </p:grpSpPr>
          <mc:AlternateContent xmlns:mc="http://schemas.openxmlformats.org/markup-compatibility/2006">
            <mc:Choice xmlns:p14="http://schemas.microsoft.com/office/powerpoint/2010/main" Requires="p14">
              <p:contentPart p14:bwMode="auto" r:id="rId868">
                <p14:nvContentPartPr>
                  <p14:cNvPr id="821" name="Ink 820">
                    <a:extLst>
                      <a:ext uri="{FF2B5EF4-FFF2-40B4-BE49-F238E27FC236}">
                        <a16:creationId xmlns:a16="http://schemas.microsoft.com/office/drawing/2014/main" id="{A48F3931-D1EC-4DFD-9B9C-7CF712D1DDEB}"/>
                      </a:ext>
                    </a:extLst>
                  </p14:cNvPr>
                  <p14:cNvContentPartPr/>
                  <p14:nvPr/>
                </p14:nvContentPartPr>
                <p14:xfrm>
                  <a:off x="7223028" y="4353199"/>
                  <a:ext cx="152640" cy="114840"/>
                </p14:xfrm>
              </p:contentPart>
            </mc:Choice>
            <mc:Fallback>
              <p:pic>
                <p:nvPicPr>
                  <p:cNvPr id="821" name="Ink 820">
                    <a:extLst>
                      <a:ext uri="{FF2B5EF4-FFF2-40B4-BE49-F238E27FC236}">
                        <a16:creationId xmlns:a16="http://schemas.microsoft.com/office/drawing/2014/main" id="{A48F3931-D1EC-4DFD-9B9C-7CF712D1DDEB}"/>
                      </a:ext>
                    </a:extLst>
                  </p:cNvPr>
                  <p:cNvPicPr/>
                  <p:nvPr/>
                </p:nvPicPr>
                <p:blipFill>
                  <a:blip r:embed="rId869"/>
                  <a:stretch>
                    <a:fillRect/>
                  </a:stretch>
                </p:blipFill>
                <p:spPr>
                  <a:xfrm>
                    <a:off x="7210990" y="4341667"/>
                    <a:ext cx="176234" cy="138385"/>
                  </a:xfrm>
                  <a:prstGeom prst="rect">
                    <a:avLst/>
                  </a:prstGeom>
                </p:spPr>
              </p:pic>
            </mc:Fallback>
          </mc:AlternateContent>
          <mc:AlternateContent xmlns:mc="http://schemas.openxmlformats.org/markup-compatibility/2006">
            <mc:Choice xmlns:p14="http://schemas.microsoft.com/office/powerpoint/2010/main" Requires="p14">
              <p:contentPart p14:bwMode="auto" r:id="rId870">
                <p14:nvContentPartPr>
                  <p14:cNvPr id="822" name="Ink 821">
                    <a:extLst>
                      <a:ext uri="{FF2B5EF4-FFF2-40B4-BE49-F238E27FC236}">
                        <a16:creationId xmlns:a16="http://schemas.microsoft.com/office/drawing/2014/main" id="{396283E1-3D10-47F9-B938-BE1B86821043}"/>
                      </a:ext>
                    </a:extLst>
                  </p14:cNvPr>
                  <p14:cNvContentPartPr/>
                  <p14:nvPr/>
                </p14:nvContentPartPr>
                <p14:xfrm>
                  <a:off x="7268028" y="4306759"/>
                  <a:ext cx="73440" cy="154080"/>
                </p14:xfrm>
              </p:contentPart>
            </mc:Choice>
            <mc:Fallback>
              <p:pic>
                <p:nvPicPr>
                  <p:cNvPr id="822" name="Ink 821">
                    <a:extLst>
                      <a:ext uri="{FF2B5EF4-FFF2-40B4-BE49-F238E27FC236}">
                        <a16:creationId xmlns:a16="http://schemas.microsoft.com/office/drawing/2014/main" id="{396283E1-3D10-47F9-B938-BE1B86821043}"/>
                      </a:ext>
                    </a:extLst>
                  </p:cNvPr>
                  <p:cNvPicPr/>
                  <p:nvPr/>
                </p:nvPicPr>
                <p:blipFill>
                  <a:blip r:embed="rId871"/>
                  <a:stretch>
                    <a:fillRect/>
                  </a:stretch>
                </p:blipFill>
                <p:spPr>
                  <a:xfrm>
                    <a:off x="7256028" y="4294721"/>
                    <a:ext cx="96960" cy="177674"/>
                  </a:xfrm>
                  <a:prstGeom prst="rect">
                    <a:avLst/>
                  </a:prstGeom>
                </p:spPr>
              </p:pic>
            </mc:Fallback>
          </mc:AlternateContent>
          <mc:AlternateContent xmlns:mc="http://schemas.openxmlformats.org/markup-compatibility/2006">
            <mc:Choice xmlns:p14="http://schemas.microsoft.com/office/powerpoint/2010/main" Requires="p14">
              <p:contentPart p14:bwMode="auto" r:id="rId872">
                <p14:nvContentPartPr>
                  <p14:cNvPr id="823" name="Ink 822">
                    <a:extLst>
                      <a:ext uri="{FF2B5EF4-FFF2-40B4-BE49-F238E27FC236}">
                        <a16:creationId xmlns:a16="http://schemas.microsoft.com/office/drawing/2014/main" id="{C4FA031B-91DB-4876-AC47-D780CDAE6208}"/>
                      </a:ext>
                    </a:extLst>
                  </p14:cNvPr>
                  <p14:cNvContentPartPr/>
                  <p14:nvPr/>
                </p14:nvContentPartPr>
                <p14:xfrm>
                  <a:off x="7414548" y="4405039"/>
                  <a:ext cx="75600" cy="104400"/>
                </p14:xfrm>
              </p:contentPart>
            </mc:Choice>
            <mc:Fallback>
              <p:pic>
                <p:nvPicPr>
                  <p:cNvPr id="823" name="Ink 822">
                    <a:extLst>
                      <a:ext uri="{FF2B5EF4-FFF2-40B4-BE49-F238E27FC236}">
                        <a16:creationId xmlns:a16="http://schemas.microsoft.com/office/drawing/2014/main" id="{C4FA031B-91DB-4876-AC47-D780CDAE6208}"/>
                      </a:ext>
                    </a:extLst>
                  </p:cNvPr>
                  <p:cNvPicPr/>
                  <p:nvPr/>
                </p:nvPicPr>
                <p:blipFill>
                  <a:blip r:embed="rId873"/>
                  <a:stretch>
                    <a:fillRect/>
                  </a:stretch>
                </p:blipFill>
                <p:spPr>
                  <a:xfrm>
                    <a:off x="7403064" y="4393011"/>
                    <a:ext cx="99046" cy="127974"/>
                  </a:xfrm>
                  <a:prstGeom prst="rect">
                    <a:avLst/>
                  </a:prstGeom>
                </p:spPr>
              </p:pic>
            </mc:Fallback>
          </mc:AlternateContent>
          <mc:AlternateContent xmlns:mc="http://schemas.openxmlformats.org/markup-compatibility/2006">
            <mc:Choice xmlns:p14="http://schemas.microsoft.com/office/powerpoint/2010/main" Requires="p14">
              <p:contentPart p14:bwMode="auto" r:id="rId874">
                <p14:nvContentPartPr>
                  <p14:cNvPr id="824" name="Ink 823">
                    <a:extLst>
                      <a:ext uri="{FF2B5EF4-FFF2-40B4-BE49-F238E27FC236}">
                        <a16:creationId xmlns:a16="http://schemas.microsoft.com/office/drawing/2014/main" id="{E444EA59-2521-4A12-B834-6916C5B5B4BE}"/>
                      </a:ext>
                    </a:extLst>
                  </p14:cNvPr>
                  <p14:cNvContentPartPr/>
                  <p14:nvPr/>
                </p14:nvContentPartPr>
                <p14:xfrm>
                  <a:off x="7493748" y="4234399"/>
                  <a:ext cx="67320" cy="248040"/>
                </p14:xfrm>
              </p:contentPart>
            </mc:Choice>
            <mc:Fallback>
              <p:pic>
                <p:nvPicPr>
                  <p:cNvPr id="824" name="Ink 823">
                    <a:extLst>
                      <a:ext uri="{FF2B5EF4-FFF2-40B4-BE49-F238E27FC236}">
                        <a16:creationId xmlns:a16="http://schemas.microsoft.com/office/drawing/2014/main" id="{E444EA59-2521-4A12-B834-6916C5B5B4BE}"/>
                      </a:ext>
                    </a:extLst>
                  </p:cNvPr>
                  <p:cNvPicPr/>
                  <p:nvPr/>
                </p:nvPicPr>
                <p:blipFill>
                  <a:blip r:embed="rId875"/>
                  <a:stretch>
                    <a:fillRect/>
                  </a:stretch>
                </p:blipFill>
                <p:spPr>
                  <a:xfrm>
                    <a:off x="7481727" y="4222358"/>
                    <a:ext cx="90882" cy="271640"/>
                  </a:xfrm>
                  <a:prstGeom prst="rect">
                    <a:avLst/>
                  </a:prstGeom>
                </p:spPr>
              </p:pic>
            </mc:Fallback>
          </mc:AlternateContent>
          <mc:AlternateContent xmlns:mc="http://schemas.openxmlformats.org/markup-compatibility/2006">
            <mc:Choice xmlns:p14="http://schemas.microsoft.com/office/powerpoint/2010/main" Requires="p14">
              <p:contentPart p14:bwMode="auto" r:id="rId876">
                <p14:nvContentPartPr>
                  <p14:cNvPr id="825" name="Ink 824">
                    <a:extLst>
                      <a:ext uri="{FF2B5EF4-FFF2-40B4-BE49-F238E27FC236}">
                        <a16:creationId xmlns:a16="http://schemas.microsoft.com/office/drawing/2014/main" id="{1768D971-4998-4286-B84A-0D228C36DE87}"/>
                      </a:ext>
                    </a:extLst>
                  </p14:cNvPr>
                  <p14:cNvContentPartPr/>
                  <p14:nvPr/>
                </p14:nvContentPartPr>
                <p14:xfrm>
                  <a:off x="7102428" y="4205239"/>
                  <a:ext cx="122400" cy="315000"/>
                </p14:xfrm>
              </p:contentPart>
            </mc:Choice>
            <mc:Fallback>
              <p:pic>
                <p:nvPicPr>
                  <p:cNvPr id="825" name="Ink 824">
                    <a:extLst>
                      <a:ext uri="{FF2B5EF4-FFF2-40B4-BE49-F238E27FC236}">
                        <a16:creationId xmlns:a16="http://schemas.microsoft.com/office/drawing/2014/main" id="{1768D971-4998-4286-B84A-0D228C36DE87}"/>
                      </a:ext>
                    </a:extLst>
                  </p:cNvPr>
                  <p:cNvPicPr/>
                  <p:nvPr/>
                </p:nvPicPr>
                <p:blipFill>
                  <a:blip r:embed="rId877"/>
                  <a:stretch>
                    <a:fillRect/>
                  </a:stretch>
                </p:blipFill>
                <p:spPr>
                  <a:xfrm>
                    <a:off x="7090381" y="4193679"/>
                    <a:ext cx="146013" cy="338601"/>
                  </a:xfrm>
                  <a:prstGeom prst="rect">
                    <a:avLst/>
                  </a:prstGeom>
                </p:spPr>
              </p:pic>
            </mc:Fallback>
          </mc:AlternateContent>
        </p:grpSp>
        <p:grpSp>
          <p:nvGrpSpPr>
            <p:cNvPr id="849" name="Group 848">
              <a:extLst>
                <a:ext uri="{FF2B5EF4-FFF2-40B4-BE49-F238E27FC236}">
                  <a16:creationId xmlns:a16="http://schemas.microsoft.com/office/drawing/2014/main" id="{536108C3-0A54-4736-9D29-CEEF9F424F99}"/>
                </a:ext>
              </a:extLst>
            </p:cNvPr>
            <p:cNvGrpSpPr/>
            <p:nvPr/>
          </p:nvGrpSpPr>
          <p:grpSpPr>
            <a:xfrm>
              <a:off x="7787148" y="4088599"/>
              <a:ext cx="1139760" cy="465840"/>
              <a:chOff x="7787148" y="4088599"/>
              <a:chExt cx="1139760" cy="465840"/>
            </a:xfrm>
          </p:grpSpPr>
          <mc:AlternateContent xmlns:mc="http://schemas.openxmlformats.org/markup-compatibility/2006">
            <mc:Choice xmlns:p14="http://schemas.microsoft.com/office/powerpoint/2010/main" Requires="p14">
              <p:contentPart p14:bwMode="auto" r:id="rId878">
                <p14:nvContentPartPr>
                  <p14:cNvPr id="826" name="Ink 825">
                    <a:extLst>
                      <a:ext uri="{FF2B5EF4-FFF2-40B4-BE49-F238E27FC236}">
                        <a16:creationId xmlns:a16="http://schemas.microsoft.com/office/drawing/2014/main" id="{8E092C86-11D7-42D8-89F5-535382E5E1AF}"/>
                      </a:ext>
                    </a:extLst>
                  </p14:cNvPr>
                  <p14:cNvContentPartPr/>
                  <p14:nvPr/>
                </p14:nvContentPartPr>
                <p14:xfrm>
                  <a:off x="7787148" y="4215679"/>
                  <a:ext cx="75600" cy="2520"/>
                </p14:xfrm>
              </p:contentPart>
            </mc:Choice>
            <mc:Fallback>
              <p:pic>
                <p:nvPicPr>
                  <p:cNvPr id="826" name="Ink 825">
                    <a:extLst>
                      <a:ext uri="{FF2B5EF4-FFF2-40B4-BE49-F238E27FC236}">
                        <a16:creationId xmlns:a16="http://schemas.microsoft.com/office/drawing/2014/main" id="{8E092C86-11D7-42D8-89F5-535382E5E1AF}"/>
                      </a:ext>
                    </a:extLst>
                  </p:cNvPr>
                  <p:cNvPicPr/>
                  <p:nvPr/>
                </p:nvPicPr>
                <p:blipFill>
                  <a:blip r:embed="rId879"/>
                  <a:stretch>
                    <a:fillRect/>
                  </a:stretch>
                </p:blipFill>
                <p:spPr>
                  <a:xfrm>
                    <a:off x="7775110" y="4203583"/>
                    <a:ext cx="99195" cy="27216"/>
                  </a:xfrm>
                  <a:prstGeom prst="rect">
                    <a:avLst/>
                  </a:prstGeom>
                </p:spPr>
              </p:pic>
            </mc:Fallback>
          </mc:AlternateContent>
          <mc:AlternateContent xmlns:mc="http://schemas.openxmlformats.org/markup-compatibility/2006">
            <mc:Choice xmlns:p14="http://schemas.microsoft.com/office/powerpoint/2010/main" Requires="p14">
              <p:contentPart p14:bwMode="auto" r:id="rId880">
                <p14:nvContentPartPr>
                  <p14:cNvPr id="827" name="Ink 826">
                    <a:extLst>
                      <a:ext uri="{FF2B5EF4-FFF2-40B4-BE49-F238E27FC236}">
                        <a16:creationId xmlns:a16="http://schemas.microsoft.com/office/drawing/2014/main" id="{30A9F4AC-8529-46E3-807E-01FDC8C83EF4}"/>
                      </a:ext>
                    </a:extLst>
                  </p14:cNvPr>
                  <p14:cNvContentPartPr/>
                  <p14:nvPr/>
                </p14:nvContentPartPr>
                <p14:xfrm>
                  <a:off x="7910988" y="4129279"/>
                  <a:ext cx="49320" cy="122040"/>
                </p14:xfrm>
              </p:contentPart>
            </mc:Choice>
            <mc:Fallback>
              <p:pic>
                <p:nvPicPr>
                  <p:cNvPr id="827" name="Ink 826">
                    <a:extLst>
                      <a:ext uri="{FF2B5EF4-FFF2-40B4-BE49-F238E27FC236}">
                        <a16:creationId xmlns:a16="http://schemas.microsoft.com/office/drawing/2014/main" id="{30A9F4AC-8529-46E3-807E-01FDC8C83EF4}"/>
                      </a:ext>
                    </a:extLst>
                  </p:cNvPr>
                  <p:cNvPicPr/>
                  <p:nvPr/>
                </p:nvPicPr>
                <p:blipFill>
                  <a:blip r:embed="rId881"/>
                  <a:stretch>
                    <a:fillRect/>
                  </a:stretch>
                </p:blipFill>
                <p:spPr>
                  <a:xfrm>
                    <a:off x="7899017" y="4117748"/>
                    <a:ext cx="72783" cy="145583"/>
                  </a:xfrm>
                  <a:prstGeom prst="rect">
                    <a:avLst/>
                  </a:prstGeom>
                </p:spPr>
              </p:pic>
            </mc:Fallback>
          </mc:AlternateContent>
          <mc:AlternateContent xmlns:mc="http://schemas.openxmlformats.org/markup-compatibility/2006">
            <mc:Choice xmlns:p14="http://schemas.microsoft.com/office/powerpoint/2010/main" Requires="p14">
              <p:contentPart p14:bwMode="auto" r:id="rId882">
                <p14:nvContentPartPr>
                  <p14:cNvPr id="828" name="Ink 827">
                    <a:extLst>
                      <a:ext uri="{FF2B5EF4-FFF2-40B4-BE49-F238E27FC236}">
                        <a16:creationId xmlns:a16="http://schemas.microsoft.com/office/drawing/2014/main" id="{ECD3B12A-D279-4048-BA6D-065D224350AE}"/>
                      </a:ext>
                    </a:extLst>
                  </p14:cNvPr>
                  <p14:cNvContentPartPr/>
                  <p14:nvPr/>
                </p14:nvContentPartPr>
                <p14:xfrm>
                  <a:off x="7994868" y="4147999"/>
                  <a:ext cx="49680" cy="84600"/>
                </p14:xfrm>
              </p:contentPart>
            </mc:Choice>
            <mc:Fallback>
              <p:pic>
                <p:nvPicPr>
                  <p:cNvPr id="828" name="Ink 827">
                    <a:extLst>
                      <a:ext uri="{FF2B5EF4-FFF2-40B4-BE49-F238E27FC236}">
                        <a16:creationId xmlns:a16="http://schemas.microsoft.com/office/drawing/2014/main" id="{ECD3B12A-D279-4048-BA6D-065D224350AE}"/>
                      </a:ext>
                    </a:extLst>
                  </p:cNvPr>
                  <p:cNvPicPr/>
                  <p:nvPr/>
                </p:nvPicPr>
                <p:blipFill>
                  <a:blip r:embed="rId883"/>
                  <a:stretch>
                    <a:fillRect/>
                  </a:stretch>
                </p:blipFill>
                <p:spPr>
                  <a:xfrm>
                    <a:off x="7983403" y="4136463"/>
                    <a:ext cx="73087" cy="108153"/>
                  </a:xfrm>
                  <a:prstGeom prst="rect">
                    <a:avLst/>
                  </a:prstGeom>
                </p:spPr>
              </p:pic>
            </mc:Fallback>
          </mc:AlternateContent>
          <mc:AlternateContent xmlns:mc="http://schemas.openxmlformats.org/markup-compatibility/2006">
            <mc:Choice xmlns:p14="http://schemas.microsoft.com/office/powerpoint/2010/main" Requires="p14">
              <p:contentPart p14:bwMode="auto" r:id="rId884">
                <p14:nvContentPartPr>
                  <p14:cNvPr id="829" name="Ink 828">
                    <a:extLst>
                      <a:ext uri="{FF2B5EF4-FFF2-40B4-BE49-F238E27FC236}">
                        <a16:creationId xmlns:a16="http://schemas.microsoft.com/office/drawing/2014/main" id="{45BC2FD3-AD09-4A9E-9F40-B0207A375D60}"/>
                      </a:ext>
                    </a:extLst>
                  </p14:cNvPr>
                  <p14:cNvContentPartPr/>
                  <p14:nvPr/>
                </p14:nvContentPartPr>
                <p14:xfrm>
                  <a:off x="8083788" y="4088599"/>
                  <a:ext cx="42120" cy="165960"/>
                </p14:xfrm>
              </p:contentPart>
            </mc:Choice>
            <mc:Fallback>
              <p:pic>
                <p:nvPicPr>
                  <p:cNvPr id="829" name="Ink 828">
                    <a:extLst>
                      <a:ext uri="{FF2B5EF4-FFF2-40B4-BE49-F238E27FC236}">
                        <a16:creationId xmlns:a16="http://schemas.microsoft.com/office/drawing/2014/main" id="{45BC2FD3-AD09-4A9E-9F40-B0207A375D60}"/>
                      </a:ext>
                    </a:extLst>
                  </p:cNvPr>
                  <p:cNvPicPr/>
                  <p:nvPr/>
                </p:nvPicPr>
                <p:blipFill>
                  <a:blip r:embed="rId885"/>
                  <a:stretch>
                    <a:fillRect/>
                  </a:stretch>
                </p:blipFill>
                <p:spPr>
                  <a:xfrm>
                    <a:off x="8071822" y="4076573"/>
                    <a:ext cx="65573" cy="189531"/>
                  </a:xfrm>
                  <a:prstGeom prst="rect">
                    <a:avLst/>
                  </a:prstGeom>
                </p:spPr>
              </p:pic>
            </mc:Fallback>
          </mc:AlternateContent>
          <mc:AlternateContent xmlns:mc="http://schemas.openxmlformats.org/markup-compatibility/2006">
            <mc:Choice xmlns:p14="http://schemas.microsoft.com/office/powerpoint/2010/main" Requires="p14">
              <p:contentPart p14:bwMode="auto" r:id="rId886">
                <p14:nvContentPartPr>
                  <p14:cNvPr id="832" name="Ink 831">
                    <a:extLst>
                      <a:ext uri="{FF2B5EF4-FFF2-40B4-BE49-F238E27FC236}">
                        <a16:creationId xmlns:a16="http://schemas.microsoft.com/office/drawing/2014/main" id="{C17C204D-848D-4672-BAC5-4C99A94A4968}"/>
                      </a:ext>
                    </a:extLst>
                  </p14:cNvPr>
                  <p14:cNvContentPartPr/>
                  <p14:nvPr/>
                </p14:nvContentPartPr>
                <p14:xfrm>
                  <a:off x="8192148" y="4194799"/>
                  <a:ext cx="90000" cy="7920"/>
                </p14:xfrm>
              </p:contentPart>
            </mc:Choice>
            <mc:Fallback>
              <p:pic>
                <p:nvPicPr>
                  <p:cNvPr id="832" name="Ink 831">
                    <a:extLst>
                      <a:ext uri="{FF2B5EF4-FFF2-40B4-BE49-F238E27FC236}">
                        <a16:creationId xmlns:a16="http://schemas.microsoft.com/office/drawing/2014/main" id="{C17C204D-848D-4672-BAC5-4C99A94A4968}"/>
                      </a:ext>
                    </a:extLst>
                  </p:cNvPr>
                  <p:cNvPicPr/>
                  <p:nvPr/>
                </p:nvPicPr>
                <p:blipFill>
                  <a:blip r:embed="rId887"/>
                  <a:stretch>
                    <a:fillRect/>
                  </a:stretch>
                </p:blipFill>
                <p:spPr>
                  <a:xfrm>
                    <a:off x="8180180" y="4183618"/>
                    <a:ext cx="113457" cy="30748"/>
                  </a:xfrm>
                  <a:prstGeom prst="rect">
                    <a:avLst/>
                  </a:prstGeom>
                </p:spPr>
              </p:pic>
            </mc:Fallback>
          </mc:AlternateContent>
          <mc:AlternateContent xmlns:mc="http://schemas.openxmlformats.org/markup-compatibility/2006">
            <mc:Choice xmlns:p14="http://schemas.microsoft.com/office/powerpoint/2010/main" Requires="p14">
              <p:contentPart p14:bwMode="auto" r:id="rId888">
                <p14:nvContentPartPr>
                  <p14:cNvPr id="833" name="Ink 832">
                    <a:extLst>
                      <a:ext uri="{FF2B5EF4-FFF2-40B4-BE49-F238E27FC236}">
                        <a16:creationId xmlns:a16="http://schemas.microsoft.com/office/drawing/2014/main" id="{AEDC76A1-68EC-47AD-86F9-CC5E541E303A}"/>
                      </a:ext>
                    </a:extLst>
                  </p14:cNvPr>
                  <p14:cNvContentPartPr/>
                  <p14:nvPr/>
                </p14:nvContentPartPr>
                <p14:xfrm>
                  <a:off x="8213748" y="4170319"/>
                  <a:ext cx="22320" cy="86040"/>
                </p14:xfrm>
              </p:contentPart>
            </mc:Choice>
            <mc:Fallback>
              <p:pic>
                <p:nvPicPr>
                  <p:cNvPr id="833" name="Ink 832">
                    <a:extLst>
                      <a:ext uri="{FF2B5EF4-FFF2-40B4-BE49-F238E27FC236}">
                        <a16:creationId xmlns:a16="http://schemas.microsoft.com/office/drawing/2014/main" id="{AEDC76A1-68EC-47AD-86F9-CC5E541E303A}"/>
                      </a:ext>
                    </a:extLst>
                  </p:cNvPr>
                  <p:cNvPicPr/>
                  <p:nvPr/>
                </p:nvPicPr>
                <p:blipFill>
                  <a:blip r:embed="rId889"/>
                  <a:stretch>
                    <a:fillRect/>
                  </a:stretch>
                </p:blipFill>
                <p:spPr>
                  <a:xfrm>
                    <a:off x="8202103" y="4158302"/>
                    <a:ext cx="46096" cy="109593"/>
                  </a:xfrm>
                  <a:prstGeom prst="rect">
                    <a:avLst/>
                  </a:prstGeom>
                </p:spPr>
              </p:pic>
            </mc:Fallback>
          </mc:AlternateContent>
          <mc:AlternateContent xmlns:mc="http://schemas.openxmlformats.org/markup-compatibility/2006">
            <mc:Choice xmlns:p14="http://schemas.microsoft.com/office/powerpoint/2010/main" Requires="p14">
              <p:contentPart p14:bwMode="auto" r:id="rId890">
                <p14:nvContentPartPr>
                  <p14:cNvPr id="834" name="Ink 833">
                    <a:extLst>
                      <a:ext uri="{FF2B5EF4-FFF2-40B4-BE49-F238E27FC236}">
                        <a16:creationId xmlns:a16="http://schemas.microsoft.com/office/drawing/2014/main" id="{1C60148A-6663-42EB-90E3-B3C51BED3378}"/>
                      </a:ext>
                    </a:extLst>
                  </p14:cNvPr>
                  <p14:cNvContentPartPr/>
                  <p14:nvPr/>
                </p14:nvContentPartPr>
                <p14:xfrm>
                  <a:off x="8304828" y="4155919"/>
                  <a:ext cx="74880" cy="92880"/>
                </p14:xfrm>
              </p:contentPart>
            </mc:Choice>
            <mc:Fallback>
              <p:pic>
                <p:nvPicPr>
                  <p:cNvPr id="834" name="Ink 833">
                    <a:extLst>
                      <a:ext uri="{FF2B5EF4-FFF2-40B4-BE49-F238E27FC236}">
                        <a16:creationId xmlns:a16="http://schemas.microsoft.com/office/drawing/2014/main" id="{1C60148A-6663-42EB-90E3-B3C51BED3378}"/>
                      </a:ext>
                    </a:extLst>
                  </p:cNvPr>
                  <p:cNvPicPr/>
                  <p:nvPr/>
                </p:nvPicPr>
                <p:blipFill>
                  <a:blip r:embed="rId891"/>
                  <a:stretch>
                    <a:fillRect/>
                  </a:stretch>
                </p:blipFill>
                <p:spPr>
                  <a:xfrm>
                    <a:off x="8293308" y="4143888"/>
                    <a:ext cx="98400" cy="116461"/>
                  </a:xfrm>
                  <a:prstGeom prst="rect">
                    <a:avLst/>
                  </a:prstGeom>
                </p:spPr>
              </p:pic>
            </mc:Fallback>
          </mc:AlternateContent>
          <mc:AlternateContent xmlns:mc="http://schemas.openxmlformats.org/markup-compatibility/2006">
            <mc:Choice xmlns:p14="http://schemas.microsoft.com/office/powerpoint/2010/main" Requires="p14">
              <p:contentPart p14:bwMode="auto" r:id="rId892">
                <p14:nvContentPartPr>
                  <p14:cNvPr id="835" name="Ink 834">
                    <a:extLst>
                      <a:ext uri="{FF2B5EF4-FFF2-40B4-BE49-F238E27FC236}">
                        <a16:creationId xmlns:a16="http://schemas.microsoft.com/office/drawing/2014/main" id="{43A80243-5217-4600-99BE-A40C750D8141}"/>
                      </a:ext>
                    </a:extLst>
                  </p14:cNvPr>
                  <p14:cNvContentPartPr/>
                  <p14:nvPr/>
                </p14:nvContentPartPr>
                <p14:xfrm>
                  <a:off x="8465388" y="4321159"/>
                  <a:ext cx="30960" cy="187200"/>
                </p14:xfrm>
              </p:contentPart>
            </mc:Choice>
            <mc:Fallback>
              <p:pic>
                <p:nvPicPr>
                  <p:cNvPr id="835" name="Ink 834">
                    <a:extLst>
                      <a:ext uri="{FF2B5EF4-FFF2-40B4-BE49-F238E27FC236}">
                        <a16:creationId xmlns:a16="http://schemas.microsoft.com/office/drawing/2014/main" id="{43A80243-5217-4600-99BE-A40C750D8141}"/>
                      </a:ext>
                    </a:extLst>
                  </p:cNvPr>
                  <p:cNvPicPr/>
                  <p:nvPr/>
                </p:nvPicPr>
                <p:blipFill>
                  <a:blip r:embed="rId893"/>
                  <a:stretch>
                    <a:fillRect/>
                  </a:stretch>
                </p:blipFill>
                <p:spPr>
                  <a:xfrm>
                    <a:off x="8453957" y="4309128"/>
                    <a:ext cx="54299" cy="210780"/>
                  </a:xfrm>
                  <a:prstGeom prst="rect">
                    <a:avLst/>
                  </a:prstGeom>
                </p:spPr>
              </p:pic>
            </mc:Fallback>
          </mc:AlternateContent>
          <mc:AlternateContent xmlns:mc="http://schemas.openxmlformats.org/markup-compatibility/2006">
            <mc:Choice xmlns:p14="http://schemas.microsoft.com/office/powerpoint/2010/main" Requires="p14">
              <p:contentPart p14:bwMode="auto" r:id="rId894">
                <p14:nvContentPartPr>
                  <p14:cNvPr id="836" name="Ink 835">
                    <a:extLst>
                      <a:ext uri="{FF2B5EF4-FFF2-40B4-BE49-F238E27FC236}">
                        <a16:creationId xmlns:a16="http://schemas.microsoft.com/office/drawing/2014/main" id="{C8128506-4720-4AF3-BE3D-7617C4888910}"/>
                      </a:ext>
                    </a:extLst>
                  </p14:cNvPr>
                  <p14:cNvContentPartPr/>
                  <p14:nvPr/>
                </p14:nvContentPartPr>
                <p14:xfrm>
                  <a:off x="8546748" y="4374799"/>
                  <a:ext cx="119880" cy="101880"/>
                </p14:xfrm>
              </p:contentPart>
            </mc:Choice>
            <mc:Fallback>
              <p:pic>
                <p:nvPicPr>
                  <p:cNvPr id="836" name="Ink 835">
                    <a:extLst>
                      <a:ext uri="{FF2B5EF4-FFF2-40B4-BE49-F238E27FC236}">
                        <a16:creationId xmlns:a16="http://schemas.microsoft.com/office/drawing/2014/main" id="{C8128506-4720-4AF3-BE3D-7617C4888910}"/>
                      </a:ext>
                    </a:extLst>
                  </p:cNvPr>
                  <p:cNvPicPr/>
                  <p:nvPr/>
                </p:nvPicPr>
                <p:blipFill>
                  <a:blip r:embed="rId895"/>
                  <a:stretch>
                    <a:fillRect/>
                  </a:stretch>
                </p:blipFill>
                <p:spPr>
                  <a:xfrm>
                    <a:off x="8535193" y="4363265"/>
                    <a:ext cx="143471" cy="125428"/>
                  </a:xfrm>
                  <a:prstGeom prst="rect">
                    <a:avLst/>
                  </a:prstGeom>
                </p:spPr>
              </p:pic>
            </mc:Fallback>
          </mc:AlternateContent>
          <mc:AlternateContent xmlns:mc="http://schemas.openxmlformats.org/markup-compatibility/2006">
            <mc:Choice xmlns:p14="http://schemas.microsoft.com/office/powerpoint/2010/main" Requires="p14">
              <p:contentPart p14:bwMode="auto" r:id="rId896">
                <p14:nvContentPartPr>
                  <p14:cNvPr id="837" name="Ink 836">
                    <a:extLst>
                      <a:ext uri="{FF2B5EF4-FFF2-40B4-BE49-F238E27FC236}">
                        <a16:creationId xmlns:a16="http://schemas.microsoft.com/office/drawing/2014/main" id="{D3912D87-5756-4B0F-B109-269E4073507A}"/>
                      </a:ext>
                    </a:extLst>
                  </p14:cNvPr>
                  <p14:cNvContentPartPr/>
                  <p14:nvPr/>
                </p14:nvContentPartPr>
                <p14:xfrm>
                  <a:off x="8697948" y="4319359"/>
                  <a:ext cx="13320" cy="40320"/>
                </p14:xfrm>
              </p:contentPart>
            </mc:Choice>
            <mc:Fallback>
              <p:pic>
                <p:nvPicPr>
                  <p:cNvPr id="837" name="Ink 836">
                    <a:extLst>
                      <a:ext uri="{FF2B5EF4-FFF2-40B4-BE49-F238E27FC236}">
                        <a16:creationId xmlns:a16="http://schemas.microsoft.com/office/drawing/2014/main" id="{D3912D87-5756-4B0F-B109-269E4073507A}"/>
                      </a:ext>
                    </a:extLst>
                  </p:cNvPr>
                  <p:cNvPicPr/>
                  <p:nvPr/>
                </p:nvPicPr>
                <p:blipFill>
                  <a:blip r:embed="rId897"/>
                  <a:stretch>
                    <a:fillRect/>
                  </a:stretch>
                </p:blipFill>
                <p:spPr>
                  <a:xfrm>
                    <a:off x="8686055" y="4307359"/>
                    <a:ext cx="36630" cy="63840"/>
                  </a:xfrm>
                  <a:prstGeom prst="rect">
                    <a:avLst/>
                  </a:prstGeom>
                </p:spPr>
              </p:pic>
            </mc:Fallback>
          </mc:AlternateContent>
          <mc:AlternateContent xmlns:mc="http://schemas.openxmlformats.org/markup-compatibility/2006">
            <mc:Choice xmlns:p14="http://schemas.microsoft.com/office/powerpoint/2010/main" Requires="p14">
              <p:contentPart p14:bwMode="auto" r:id="rId898">
                <p14:nvContentPartPr>
                  <p14:cNvPr id="838" name="Ink 837">
                    <a:extLst>
                      <a:ext uri="{FF2B5EF4-FFF2-40B4-BE49-F238E27FC236}">
                        <a16:creationId xmlns:a16="http://schemas.microsoft.com/office/drawing/2014/main" id="{14A89328-71EE-466B-8B96-08BCE9416852}"/>
                      </a:ext>
                    </a:extLst>
                  </p14:cNvPr>
                  <p14:cNvContentPartPr/>
                  <p14:nvPr/>
                </p14:nvContentPartPr>
                <p14:xfrm>
                  <a:off x="8753028" y="4299919"/>
                  <a:ext cx="108000" cy="169560"/>
                </p14:xfrm>
              </p:contentPart>
            </mc:Choice>
            <mc:Fallback>
              <p:pic>
                <p:nvPicPr>
                  <p:cNvPr id="838" name="Ink 837">
                    <a:extLst>
                      <a:ext uri="{FF2B5EF4-FFF2-40B4-BE49-F238E27FC236}">
                        <a16:creationId xmlns:a16="http://schemas.microsoft.com/office/drawing/2014/main" id="{14A89328-71EE-466B-8B96-08BCE9416852}"/>
                      </a:ext>
                    </a:extLst>
                  </p:cNvPr>
                  <p:cNvPicPr/>
                  <p:nvPr/>
                </p:nvPicPr>
                <p:blipFill>
                  <a:blip r:embed="rId899"/>
                  <a:stretch>
                    <a:fillRect/>
                  </a:stretch>
                </p:blipFill>
                <p:spPr>
                  <a:xfrm>
                    <a:off x="8741457" y="4287911"/>
                    <a:ext cx="131625" cy="193097"/>
                  </a:xfrm>
                  <a:prstGeom prst="rect">
                    <a:avLst/>
                  </a:prstGeom>
                </p:spPr>
              </p:pic>
            </mc:Fallback>
          </mc:AlternateContent>
          <mc:AlternateContent xmlns:mc="http://schemas.openxmlformats.org/markup-compatibility/2006">
            <mc:Choice xmlns:p14="http://schemas.microsoft.com/office/powerpoint/2010/main" Requires="p14">
              <p:contentPart p14:bwMode="auto" r:id="rId900">
                <p14:nvContentPartPr>
                  <p14:cNvPr id="839" name="Ink 838">
                    <a:extLst>
                      <a:ext uri="{FF2B5EF4-FFF2-40B4-BE49-F238E27FC236}">
                        <a16:creationId xmlns:a16="http://schemas.microsoft.com/office/drawing/2014/main" id="{1E7B4540-B3AF-447E-A166-54A4083EED62}"/>
                      </a:ext>
                    </a:extLst>
                  </p14:cNvPr>
                  <p14:cNvContentPartPr/>
                  <p14:nvPr/>
                </p14:nvContentPartPr>
                <p14:xfrm>
                  <a:off x="8886228" y="4486759"/>
                  <a:ext cx="40680" cy="67680"/>
                </p14:xfrm>
              </p:contentPart>
            </mc:Choice>
            <mc:Fallback>
              <p:pic>
                <p:nvPicPr>
                  <p:cNvPr id="839" name="Ink 838">
                    <a:extLst>
                      <a:ext uri="{FF2B5EF4-FFF2-40B4-BE49-F238E27FC236}">
                        <a16:creationId xmlns:a16="http://schemas.microsoft.com/office/drawing/2014/main" id="{1E7B4540-B3AF-447E-A166-54A4083EED62}"/>
                      </a:ext>
                    </a:extLst>
                  </p:cNvPr>
                  <p:cNvPicPr/>
                  <p:nvPr/>
                </p:nvPicPr>
                <p:blipFill>
                  <a:blip r:embed="rId901"/>
                  <a:stretch>
                    <a:fillRect/>
                  </a:stretch>
                </p:blipFill>
                <p:spPr>
                  <a:xfrm>
                    <a:off x="8874742" y="4474673"/>
                    <a:ext cx="64131" cy="91368"/>
                  </a:xfrm>
                  <a:prstGeom prst="rect">
                    <a:avLst/>
                  </a:prstGeom>
                </p:spPr>
              </p:pic>
            </mc:Fallback>
          </mc:AlternateContent>
        </p:grpSp>
        <p:grpSp>
          <p:nvGrpSpPr>
            <p:cNvPr id="848" name="Group 847">
              <a:extLst>
                <a:ext uri="{FF2B5EF4-FFF2-40B4-BE49-F238E27FC236}">
                  <a16:creationId xmlns:a16="http://schemas.microsoft.com/office/drawing/2014/main" id="{D5CEF5C4-8603-4E1C-8040-604535EFA7F8}"/>
                </a:ext>
              </a:extLst>
            </p:cNvPr>
            <p:cNvGrpSpPr/>
            <p:nvPr/>
          </p:nvGrpSpPr>
          <p:grpSpPr>
            <a:xfrm>
              <a:off x="9061548" y="4459384"/>
              <a:ext cx="222597" cy="23775"/>
              <a:chOff x="9061548" y="4459384"/>
              <a:chExt cx="222597" cy="23775"/>
            </a:xfrm>
          </p:grpSpPr>
          <mc:AlternateContent xmlns:mc="http://schemas.openxmlformats.org/markup-compatibility/2006">
            <mc:Choice xmlns:p14="http://schemas.microsoft.com/office/powerpoint/2010/main" Requires="p14">
              <p:contentPart p14:bwMode="auto" r:id="rId902">
                <p14:nvContentPartPr>
                  <p14:cNvPr id="840" name="Ink 839">
                    <a:extLst>
                      <a:ext uri="{FF2B5EF4-FFF2-40B4-BE49-F238E27FC236}">
                        <a16:creationId xmlns:a16="http://schemas.microsoft.com/office/drawing/2014/main" id="{16BBEAB1-A640-4D12-A8C0-3F1283C3F615}"/>
                      </a:ext>
                    </a:extLst>
                  </p14:cNvPr>
                  <p14:cNvContentPartPr/>
                  <p14:nvPr/>
                </p14:nvContentPartPr>
                <p14:xfrm>
                  <a:off x="9061548" y="4472719"/>
                  <a:ext cx="135720" cy="10440"/>
                </p14:xfrm>
              </p:contentPart>
            </mc:Choice>
            <mc:Fallback>
              <p:pic>
                <p:nvPicPr>
                  <p:cNvPr id="840" name="Ink 839">
                    <a:extLst>
                      <a:ext uri="{FF2B5EF4-FFF2-40B4-BE49-F238E27FC236}">
                        <a16:creationId xmlns:a16="http://schemas.microsoft.com/office/drawing/2014/main" id="{16BBEAB1-A640-4D12-A8C0-3F1283C3F615}"/>
                      </a:ext>
                    </a:extLst>
                  </p:cNvPr>
                  <p:cNvPicPr/>
                  <p:nvPr/>
                </p:nvPicPr>
                <p:blipFill>
                  <a:blip r:embed="rId903"/>
                  <a:stretch>
                    <a:fillRect/>
                  </a:stretch>
                </p:blipFill>
                <p:spPr>
                  <a:xfrm>
                    <a:off x="9049516" y="4461330"/>
                    <a:ext cx="159303" cy="33693"/>
                  </a:xfrm>
                  <a:prstGeom prst="rect">
                    <a:avLst/>
                  </a:prstGeom>
                </p:spPr>
              </p:pic>
            </mc:Fallback>
          </mc:AlternateContent>
          <mc:AlternateContent xmlns:mc="http://schemas.openxmlformats.org/markup-compatibility/2006">
            <mc:Choice xmlns:p14="http://schemas.microsoft.com/office/powerpoint/2010/main" Requires="p14">
              <p:contentPart p14:bwMode="auto" r:id="rId904">
                <p14:nvContentPartPr>
                  <p14:cNvPr id="841" name="Ink 840">
                    <a:extLst>
                      <a:ext uri="{FF2B5EF4-FFF2-40B4-BE49-F238E27FC236}">
                        <a16:creationId xmlns:a16="http://schemas.microsoft.com/office/drawing/2014/main" id="{16F22A7C-D172-4E1F-A291-7863AD37F011}"/>
                      </a:ext>
                    </a:extLst>
                  </p14:cNvPr>
                  <p14:cNvContentPartPr/>
                  <p14:nvPr/>
                </p14:nvContentPartPr>
                <p14:xfrm>
                  <a:off x="9278025" y="4459384"/>
                  <a:ext cx="6120" cy="888"/>
                </p14:xfrm>
              </p:contentPart>
            </mc:Choice>
            <mc:Fallback>
              <p:pic>
                <p:nvPicPr>
                  <p:cNvPr id="841" name="Ink 840">
                    <a:extLst>
                      <a:ext uri="{FF2B5EF4-FFF2-40B4-BE49-F238E27FC236}">
                        <a16:creationId xmlns:a16="http://schemas.microsoft.com/office/drawing/2014/main" id="{16F22A7C-D172-4E1F-A291-7863AD37F011}"/>
                      </a:ext>
                    </a:extLst>
                  </p:cNvPr>
                  <p:cNvPicPr/>
                  <p:nvPr/>
                </p:nvPicPr>
                <p:blipFill>
                  <a:blip r:embed="rId905"/>
                  <a:stretch>
                    <a:fillRect/>
                  </a:stretch>
                </p:blipFill>
                <p:spPr>
                  <a:xfrm>
                    <a:off x="9266256" y="4448284"/>
                    <a:ext cx="29188" cy="22644"/>
                  </a:xfrm>
                  <a:prstGeom prst="rect">
                    <a:avLst/>
                  </a:prstGeom>
                </p:spPr>
              </p:pic>
            </mc:Fallback>
          </mc:AlternateContent>
        </p:grpSp>
        <mc:AlternateContent xmlns:mc="http://schemas.openxmlformats.org/markup-compatibility/2006">
          <mc:Choice xmlns:p14="http://schemas.microsoft.com/office/powerpoint/2010/main" Requires="p14">
            <p:contentPart p14:bwMode="auto" r:id="rId906">
              <p14:nvContentPartPr>
                <p14:cNvPr id="842" name="Ink 841">
                  <a:extLst>
                    <a:ext uri="{FF2B5EF4-FFF2-40B4-BE49-F238E27FC236}">
                      <a16:creationId xmlns:a16="http://schemas.microsoft.com/office/drawing/2014/main" id="{ADC0C737-9B2F-4CC9-AC73-9576F07F974D}"/>
                    </a:ext>
                  </a:extLst>
                </p14:cNvPr>
                <p14:cNvContentPartPr/>
                <p14:nvPr/>
              </p14:nvContentPartPr>
              <p14:xfrm>
                <a:off x="9428145" y="4461751"/>
                <a:ext cx="33120" cy="55631"/>
              </p14:xfrm>
            </p:contentPart>
          </mc:Choice>
          <mc:Fallback>
            <p:pic>
              <p:nvPicPr>
                <p:cNvPr id="842" name="Ink 841">
                  <a:extLst>
                    <a:ext uri="{FF2B5EF4-FFF2-40B4-BE49-F238E27FC236}">
                      <a16:creationId xmlns:a16="http://schemas.microsoft.com/office/drawing/2014/main" id="{ADC0C737-9B2F-4CC9-AC73-9576F07F974D}"/>
                    </a:ext>
                  </a:extLst>
                </p:cNvPr>
                <p:cNvPicPr/>
                <p:nvPr/>
              </p:nvPicPr>
              <p:blipFill>
                <a:blip r:embed="rId907"/>
                <a:stretch>
                  <a:fillRect/>
                </a:stretch>
              </p:blipFill>
              <p:spPr>
                <a:xfrm>
                  <a:off x="9416145" y="4449762"/>
                  <a:ext cx="56640" cy="79130"/>
                </a:xfrm>
                <a:prstGeom prst="rect">
                  <a:avLst/>
                </a:prstGeom>
              </p:spPr>
            </p:pic>
          </mc:Fallback>
        </mc:AlternateContent>
        <p:grpSp>
          <p:nvGrpSpPr>
            <p:cNvPr id="847" name="Group 846">
              <a:extLst>
                <a:ext uri="{FF2B5EF4-FFF2-40B4-BE49-F238E27FC236}">
                  <a16:creationId xmlns:a16="http://schemas.microsoft.com/office/drawing/2014/main" id="{FC466C85-C807-46C6-ACD4-01FFD78ECDC3}"/>
                </a:ext>
              </a:extLst>
            </p:cNvPr>
            <p:cNvGrpSpPr/>
            <p:nvPr/>
          </p:nvGrpSpPr>
          <p:grpSpPr>
            <a:xfrm>
              <a:off x="9585825" y="4332143"/>
              <a:ext cx="425880" cy="144995"/>
              <a:chOff x="9585825" y="4332143"/>
              <a:chExt cx="425880" cy="144995"/>
            </a:xfrm>
          </p:grpSpPr>
          <mc:AlternateContent xmlns:mc="http://schemas.openxmlformats.org/markup-compatibility/2006">
            <mc:Choice xmlns:p14="http://schemas.microsoft.com/office/powerpoint/2010/main" Requires="p14">
              <p:contentPart p14:bwMode="auto" r:id="rId908">
                <p14:nvContentPartPr>
                  <p14:cNvPr id="843" name="Ink 842">
                    <a:extLst>
                      <a:ext uri="{FF2B5EF4-FFF2-40B4-BE49-F238E27FC236}">
                        <a16:creationId xmlns:a16="http://schemas.microsoft.com/office/drawing/2014/main" id="{7A8C8CB7-987F-48F4-9654-D5237E533078}"/>
                      </a:ext>
                    </a:extLst>
                  </p14:cNvPr>
                  <p14:cNvContentPartPr/>
                  <p14:nvPr/>
                </p14:nvContentPartPr>
                <p14:xfrm>
                  <a:off x="9585825" y="4332143"/>
                  <a:ext cx="28800" cy="144995"/>
                </p14:xfrm>
              </p:contentPart>
            </mc:Choice>
            <mc:Fallback>
              <p:pic>
                <p:nvPicPr>
                  <p:cNvPr id="843" name="Ink 842">
                    <a:extLst>
                      <a:ext uri="{FF2B5EF4-FFF2-40B4-BE49-F238E27FC236}">
                        <a16:creationId xmlns:a16="http://schemas.microsoft.com/office/drawing/2014/main" id="{7A8C8CB7-987F-48F4-9654-D5237E533078}"/>
                      </a:ext>
                    </a:extLst>
                  </p:cNvPr>
                  <p:cNvPicPr/>
                  <p:nvPr/>
                </p:nvPicPr>
                <p:blipFill>
                  <a:blip r:embed="rId909"/>
                  <a:stretch>
                    <a:fillRect/>
                  </a:stretch>
                </p:blipFill>
                <p:spPr>
                  <a:xfrm>
                    <a:off x="9574305" y="4320100"/>
                    <a:ext cx="52320" cy="168599"/>
                  </a:xfrm>
                  <a:prstGeom prst="rect">
                    <a:avLst/>
                  </a:prstGeom>
                </p:spPr>
              </p:pic>
            </mc:Fallback>
          </mc:AlternateContent>
          <mc:AlternateContent xmlns:mc="http://schemas.openxmlformats.org/markup-compatibility/2006">
            <mc:Choice xmlns:p14="http://schemas.microsoft.com/office/powerpoint/2010/main" Requires="p14">
              <p:contentPart p14:bwMode="auto" r:id="rId910">
                <p14:nvContentPartPr>
                  <p14:cNvPr id="844" name="Ink 843">
                    <a:extLst>
                      <a:ext uri="{FF2B5EF4-FFF2-40B4-BE49-F238E27FC236}">
                        <a16:creationId xmlns:a16="http://schemas.microsoft.com/office/drawing/2014/main" id="{F67FA5D1-07CF-4FC2-8814-0F84FC367394}"/>
                      </a:ext>
                    </a:extLst>
                  </p14:cNvPr>
                  <p14:cNvContentPartPr/>
                  <p14:nvPr/>
                </p14:nvContentPartPr>
                <p14:xfrm>
                  <a:off x="9673305" y="4375346"/>
                  <a:ext cx="114120" cy="86701"/>
                </p14:xfrm>
              </p:contentPart>
            </mc:Choice>
            <mc:Fallback>
              <p:pic>
                <p:nvPicPr>
                  <p:cNvPr id="844" name="Ink 843">
                    <a:extLst>
                      <a:ext uri="{FF2B5EF4-FFF2-40B4-BE49-F238E27FC236}">
                        <a16:creationId xmlns:a16="http://schemas.microsoft.com/office/drawing/2014/main" id="{F67FA5D1-07CF-4FC2-8814-0F84FC367394}"/>
                      </a:ext>
                    </a:extLst>
                  </p:cNvPr>
                  <p:cNvPicPr/>
                  <p:nvPr/>
                </p:nvPicPr>
                <p:blipFill>
                  <a:blip r:embed="rId911"/>
                  <a:stretch>
                    <a:fillRect/>
                  </a:stretch>
                </p:blipFill>
                <p:spPr>
                  <a:xfrm>
                    <a:off x="9661749" y="4363304"/>
                    <a:ext cx="137714" cy="110303"/>
                  </a:xfrm>
                  <a:prstGeom prst="rect">
                    <a:avLst/>
                  </a:prstGeom>
                </p:spPr>
              </p:pic>
            </mc:Fallback>
          </mc:AlternateContent>
          <mc:AlternateContent xmlns:mc="http://schemas.openxmlformats.org/markup-compatibility/2006">
            <mc:Choice xmlns:p14="http://schemas.microsoft.com/office/powerpoint/2010/main" Requires="p14">
              <p:contentPart p14:bwMode="auto" r:id="rId912">
                <p14:nvContentPartPr>
                  <p14:cNvPr id="845" name="Ink 844">
                    <a:extLst>
                      <a:ext uri="{FF2B5EF4-FFF2-40B4-BE49-F238E27FC236}">
                        <a16:creationId xmlns:a16="http://schemas.microsoft.com/office/drawing/2014/main" id="{8E4A46D6-77D4-4F6F-9C5E-16760C20E22E}"/>
                      </a:ext>
                    </a:extLst>
                  </p14:cNvPr>
                  <p14:cNvContentPartPr/>
                  <p14:nvPr/>
                </p14:nvContentPartPr>
                <p14:xfrm>
                  <a:off x="9823425" y="4342204"/>
                  <a:ext cx="10080" cy="37876"/>
                </p14:xfrm>
              </p:contentPart>
            </mc:Choice>
            <mc:Fallback>
              <p:pic>
                <p:nvPicPr>
                  <p:cNvPr id="845" name="Ink 844">
                    <a:extLst>
                      <a:ext uri="{FF2B5EF4-FFF2-40B4-BE49-F238E27FC236}">
                        <a16:creationId xmlns:a16="http://schemas.microsoft.com/office/drawing/2014/main" id="{8E4A46D6-77D4-4F6F-9C5E-16760C20E22E}"/>
                      </a:ext>
                    </a:extLst>
                  </p:cNvPr>
                  <p:cNvPicPr/>
                  <p:nvPr/>
                </p:nvPicPr>
                <p:blipFill>
                  <a:blip r:embed="rId913"/>
                  <a:stretch>
                    <a:fillRect/>
                  </a:stretch>
                </p:blipFill>
                <p:spPr>
                  <a:xfrm>
                    <a:off x="9811425" y="4330218"/>
                    <a:ext cx="33600" cy="61369"/>
                  </a:xfrm>
                  <a:prstGeom prst="rect">
                    <a:avLst/>
                  </a:prstGeom>
                </p:spPr>
              </p:pic>
            </mc:Fallback>
          </mc:AlternateContent>
          <mc:AlternateContent xmlns:mc="http://schemas.openxmlformats.org/markup-compatibility/2006">
            <mc:Choice xmlns:p14="http://schemas.microsoft.com/office/powerpoint/2010/main" Requires="p14">
              <p:contentPart p14:bwMode="auto" r:id="rId914">
                <p14:nvContentPartPr>
                  <p14:cNvPr id="846" name="Ink 845">
                    <a:extLst>
                      <a:ext uri="{FF2B5EF4-FFF2-40B4-BE49-F238E27FC236}">
                        <a16:creationId xmlns:a16="http://schemas.microsoft.com/office/drawing/2014/main" id="{35075E9E-B3C9-4162-9CE0-FCF3D732BB94}"/>
                      </a:ext>
                    </a:extLst>
                  </p14:cNvPr>
                  <p14:cNvContentPartPr/>
                  <p14:nvPr/>
                </p14:nvContentPartPr>
                <p14:xfrm>
                  <a:off x="9903705" y="4338949"/>
                  <a:ext cx="108000" cy="131679"/>
                </p14:xfrm>
              </p:contentPart>
            </mc:Choice>
            <mc:Fallback>
              <p:pic>
                <p:nvPicPr>
                  <p:cNvPr id="846" name="Ink 845">
                    <a:extLst>
                      <a:ext uri="{FF2B5EF4-FFF2-40B4-BE49-F238E27FC236}">
                        <a16:creationId xmlns:a16="http://schemas.microsoft.com/office/drawing/2014/main" id="{35075E9E-B3C9-4162-9CE0-FCF3D732BB94}"/>
                      </a:ext>
                    </a:extLst>
                  </p:cNvPr>
                  <p:cNvPicPr/>
                  <p:nvPr/>
                </p:nvPicPr>
                <p:blipFill>
                  <a:blip r:embed="rId915"/>
                  <a:stretch>
                    <a:fillRect/>
                  </a:stretch>
                </p:blipFill>
                <p:spPr>
                  <a:xfrm>
                    <a:off x="9892185" y="4326934"/>
                    <a:ext cx="131520" cy="155227"/>
                  </a:xfrm>
                  <a:prstGeom prst="rect">
                    <a:avLst/>
                  </a:prstGeom>
                </p:spPr>
              </p:pic>
            </mc:Fallback>
          </mc:AlternateContent>
        </p:grpSp>
        <mc:AlternateContent xmlns:mc="http://schemas.openxmlformats.org/markup-compatibility/2006">
          <mc:Choice xmlns:p14="http://schemas.microsoft.com/office/powerpoint/2010/main" Requires="p14">
            <p:contentPart p14:bwMode="auto" r:id="rId916">
              <p14:nvContentPartPr>
                <p14:cNvPr id="850" name="Ink 849">
                  <a:extLst>
                    <a:ext uri="{FF2B5EF4-FFF2-40B4-BE49-F238E27FC236}">
                      <a16:creationId xmlns:a16="http://schemas.microsoft.com/office/drawing/2014/main" id="{B6A9D719-523F-4A3B-A0DC-E8EC9A7B15A8}"/>
                    </a:ext>
                  </a:extLst>
                </p14:cNvPr>
                <p14:cNvContentPartPr/>
                <p14:nvPr/>
              </p14:nvContentPartPr>
              <p14:xfrm>
                <a:off x="10074948" y="4231519"/>
                <a:ext cx="93960" cy="473040"/>
              </p14:xfrm>
            </p:contentPart>
          </mc:Choice>
          <mc:Fallback>
            <p:pic>
              <p:nvPicPr>
                <p:cNvPr id="850" name="Ink 849">
                  <a:extLst>
                    <a:ext uri="{FF2B5EF4-FFF2-40B4-BE49-F238E27FC236}">
                      <a16:creationId xmlns:a16="http://schemas.microsoft.com/office/drawing/2014/main" id="{B6A9D719-523F-4A3B-A0DC-E8EC9A7B15A8}"/>
                    </a:ext>
                  </a:extLst>
                </p:cNvPr>
                <p:cNvPicPr/>
                <p:nvPr/>
              </p:nvPicPr>
              <p:blipFill>
                <a:blip r:embed="rId917"/>
                <a:stretch>
                  <a:fillRect/>
                </a:stretch>
              </p:blipFill>
              <p:spPr>
                <a:xfrm>
                  <a:off x="10063443" y="4219476"/>
                  <a:ext cx="117450" cy="496644"/>
                </a:xfrm>
                <a:prstGeom prst="rect">
                  <a:avLst/>
                </a:prstGeom>
              </p:spPr>
            </p:pic>
          </mc:Fallback>
        </mc:AlternateContent>
        <p:grpSp>
          <p:nvGrpSpPr>
            <p:cNvPr id="855" name="Group 854">
              <a:extLst>
                <a:ext uri="{FF2B5EF4-FFF2-40B4-BE49-F238E27FC236}">
                  <a16:creationId xmlns:a16="http://schemas.microsoft.com/office/drawing/2014/main" id="{9404D6DB-FD73-4430-ACB7-998A57697827}"/>
                </a:ext>
              </a:extLst>
            </p:cNvPr>
            <p:cNvGrpSpPr/>
            <p:nvPr/>
          </p:nvGrpSpPr>
          <p:grpSpPr>
            <a:xfrm>
              <a:off x="10814748" y="4355359"/>
              <a:ext cx="50400" cy="130320"/>
              <a:chOff x="10814748" y="4355359"/>
              <a:chExt cx="50400" cy="130320"/>
            </a:xfrm>
          </p:grpSpPr>
          <mc:AlternateContent xmlns:mc="http://schemas.openxmlformats.org/markup-compatibility/2006">
            <mc:Choice xmlns:p14="http://schemas.microsoft.com/office/powerpoint/2010/main" Requires="p14">
              <p:contentPart p14:bwMode="auto" r:id="rId918">
                <p14:nvContentPartPr>
                  <p14:cNvPr id="851" name="Ink 850">
                    <a:extLst>
                      <a:ext uri="{FF2B5EF4-FFF2-40B4-BE49-F238E27FC236}">
                        <a16:creationId xmlns:a16="http://schemas.microsoft.com/office/drawing/2014/main" id="{7D7B4886-5405-49F3-8E02-20AA80574E21}"/>
                      </a:ext>
                    </a:extLst>
                  </p14:cNvPr>
                  <p14:cNvContentPartPr/>
                  <p14:nvPr/>
                </p14:nvContentPartPr>
                <p14:xfrm>
                  <a:off x="10814748" y="4405039"/>
                  <a:ext cx="50400" cy="80640"/>
                </p14:xfrm>
              </p:contentPart>
            </mc:Choice>
            <mc:Fallback>
              <p:pic>
                <p:nvPicPr>
                  <p:cNvPr id="851" name="Ink 850">
                    <a:extLst>
                      <a:ext uri="{FF2B5EF4-FFF2-40B4-BE49-F238E27FC236}">
                        <a16:creationId xmlns:a16="http://schemas.microsoft.com/office/drawing/2014/main" id="{7D7B4886-5405-49F3-8E02-20AA80574E21}"/>
                      </a:ext>
                    </a:extLst>
                  </p:cNvPr>
                  <p:cNvPicPr/>
                  <p:nvPr/>
                </p:nvPicPr>
                <p:blipFill>
                  <a:blip r:embed="rId919"/>
                  <a:stretch>
                    <a:fillRect/>
                  </a:stretch>
                </p:blipFill>
                <p:spPr>
                  <a:xfrm>
                    <a:off x="10802748" y="4392967"/>
                    <a:ext cx="73920" cy="104301"/>
                  </a:xfrm>
                  <a:prstGeom prst="rect">
                    <a:avLst/>
                  </a:prstGeom>
                </p:spPr>
              </p:pic>
            </mc:Fallback>
          </mc:AlternateContent>
          <mc:AlternateContent xmlns:mc="http://schemas.openxmlformats.org/markup-compatibility/2006">
            <mc:Choice xmlns:p14="http://schemas.microsoft.com/office/powerpoint/2010/main" Requires="p14">
              <p:contentPart p14:bwMode="auto" r:id="rId920">
                <p14:nvContentPartPr>
                  <p14:cNvPr id="852" name="Ink 851">
                    <a:extLst>
                      <a:ext uri="{FF2B5EF4-FFF2-40B4-BE49-F238E27FC236}">
                        <a16:creationId xmlns:a16="http://schemas.microsoft.com/office/drawing/2014/main" id="{E1BA0E14-487A-44DE-AE95-FF29A77AC142}"/>
                      </a:ext>
                    </a:extLst>
                  </p14:cNvPr>
                  <p14:cNvContentPartPr/>
                  <p14:nvPr/>
                </p14:nvContentPartPr>
                <p14:xfrm>
                  <a:off x="10839228" y="4355359"/>
                  <a:ext cx="11160" cy="15840"/>
                </p14:xfrm>
              </p:contentPart>
            </mc:Choice>
            <mc:Fallback>
              <p:pic>
                <p:nvPicPr>
                  <p:cNvPr id="852" name="Ink 851">
                    <a:extLst>
                      <a:ext uri="{FF2B5EF4-FFF2-40B4-BE49-F238E27FC236}">
                        <a16:creationId xmlns:a16="http://schemas.microsoft.com/office/drawing/2014/main" id="{E1BA0E14-487A-44DE-AE95-FF29A77AC142}"/>
                      </a:ext>
                    </a:extLst>
                  </p:cNvPr>
                  <p:cNvPicPr/>
                  <p:nvPr/>
                </p:nvPicPr>
                <p:blipFill>
                  <a:blip r:embed="rId921"/>
                  <a:stretch>
                    <a:fillRect/>
                  </a:stretch>
                </p:blipFill>
                <p:spPr>
                  <a:xfrm>
                    <a:off x="10828068" y="4343839"/>
                    <a:ext cx="33945" cy="3936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922">
              <p14:nvContentPartPr>
                <p14:cNvPr id="853" name="Ink 852">
                  <a:extLst>
                    <a:ext uri="{FF2B5EF4-FFF2-40B4-BE49-F238E27FC236}">
                      <a16:creationId xmlns:a16="http://schemas.microsoft.com/office/drawing/2014/main" id="{0C5835E9-28AA-4C7F-8A88-76948F37AF18}"/>
                    </a:ext>
                  </a:extLst>
                </p14:cNvPr>
                <p14:cNvContentPartPr/>
                <p14:nvPr/>
              </p14:nvContentPartPr>
              <p14:xfrm>
                <a:off x="11048388" y="4340959"/>
                <a:ext cx="144000" cy="130680"/>
              </p14:xfrm>
            </p:contentPart>
          </mc:Choice>
          <mc:Fallback>
            <p:pic>
              <p:nvPicPr>
                <p:cNvPr id="853" name="Ink 852">
                  <a:extLst>
                    <a:ext uri="{FF2B5EF4-FFF2-40B4-BE49-F238E27FC236}">
                      <a16:creationId xmlns:a16="http://schemas.microsoft.com/office/drawing/2014/main" id="{0C5835E9-28AA-4C7F-8A88-76948F37AF18}"/>
                    </a:ext>
                  </a:extLst>
                </p:cNvPr>
                <p:cNvPicPr/>
                <p:nvPr/>
              </p:nvPicPr>
              <p:blipFill>
                <a:blip r:embed="rId923"/>
                <a:stretch>
                  <a:fillRect/>
                </a:stretch>
              </p:blipFill>
              <p:spPr>
                <a:xfrm>
                  <a:off x="11036348" y="4329386"/>
                  <a:ext cx="167599" cy="154308"/>
                </a:xfrm>
                <a:prstGeom prst="rect">
                  <a:avLst/>
                </a:prstGeom>
              </p:spPr>
            </p:pic>
          </mc:Fallback>
        </mc:AlternateContent>
        <mc:AlternateContent xmlns:mc="http://schemas.openxmlformats.org/markup-compatibility/2006">
          <mc:Choice xmlns:p14="http://schemas.microsoft.com/office/powerpoint/2010/main" Requires="p14">
            <p:contentPart p14:bwMode="auto" r:id="rId924">
              <p14:nvContentPartPr>
                <p14:cNvPr id="854" name="Ink 853">
                  <a:extLst>
                    <a:ext uri="{FF2B5EF4-FFF2-40B4-BE49-F238E27FC236}">
                      <a16:creationId xmlns:a16="http://schemas.microsoft.com/office/drawing/2014/main" id="{503A6B46-4526-4355-9555-95EE841498D7}"/>
                    </a:ext>
                  </a:extLst>
                </p14:cNvPr>
                <p14:cNvContentPartPr/>
                <p14:nvPr/>
              </p14:nvContentPartPr>
              <p14:xfrm>
                <a:off x="11325588" y="4369039"/>
                <a:ext cx="109080" cy="101520"/>
              </p14:xfrm>
            </p:contentPart>
          </mc:Choice>
          <mc:Fallback>
            <p:pic>
              <p:nvPicPr>
                <p:cNvPr id="854" name="Ink 853">
                  <a:extLst>
                    <a:ext uri="{FF2B5EF4-FFF2-40B4-BE49-F238E27FC236}">
                      <a16:creationId xmlns:a16="http://schemas.microsoft.com/office/drawing/2014/main" id="{503A6B46-4526-4355-9555-95EE841498D7}"/>
                    </a:ext>
                  </a:extLst>
                </p:cNvPr>
                <p:cNvPicPr/>
                <p:nvPr/>
              </p:nvPicPr>
              <p:blipFill>
                <a:blip r:embed="rId925"/>
                <a:stretch>
                  <a:fillRect/>
                </a:stretch>
              </p:blipFill>
              <p:spPr>
                <a:xfrm>
                  <a:off x="11313575" y="4357011"/>
                  <a:ext cx="132626" cy="125096"/>
                </a:xfrm>
                <a:prstGeom prst="rect">
                  <a:avLst/>
                </a:prstGeom>
              </p:spPr>
            </p:pic>
          </mc:Fallback>
        </mc:AlternateContent>
        <p:grpSp>
          <p:nvGrpSpPr>
            <p:cNvPr id="886" name="Group 885">
              <a:extLst>
                <a:ext uri="{FF2B5EF4-FFF2-40B4-BE49-F238E27FC236}">
                  <a16:creationId xmlns:a16="http://schemas.microsoft.com/office/drawing/2014/main" id="{D5E3BF48-0F97-44BF-A1A8-FC6E79020A58}"/>
                </a:ext>
              </a:extLst>
            </p:cNvPr>
            <p:cNvGrpSpPr/>
            <p:nvPr/>
          </p:nvGrpSpPr>
          <p:grpSpPr>
            <a:xfrm>
              <a:off x="1527810" y="4760071"/>
              <a:ext cx="808200" cy="240120"/>
              <a:chOff x="1527810" y="4760071"/>
              <a:chExt cx="808200" cy="240120"/>
            </a:xfrm>
          </p:grpSpPr>
          <mc:AlternateContent xmlns:mc="http://schemas.openxmlformats.org/markup-compatibility/2006">
            <mc:Choice xmlns:p14="http://schemas.microsoft.com/office/powerpoint/2010/main" Requires="p14">
              <p:contentPart p14:bwMode="auto" r:id="rId926">
                <p14:nvContentPartPr>
                  <p14:cNvPr id="856" name="Ink 855">
                    <a:extLst>
                      <a:ext uri="{FF2B5EF4-FFF2-40B4-BE49-F238E27FC236}">
                        <a16:creationId xmlns:a16="http://schemas.microsoft.com/office/drawing/2014/main" id="{FF8EC2AF-3939-470D-BDC0-176F7F48DE14}"/>
                      </a:ext>
                    </a:extLst>
                  </p14:cNvPr>
                  <p14:cNvContentPartPr/>
                  <p14:nvPr/>
                </p14:nvContentPartPr>
                <p14:xfrm>
                  <a:off x="1527810" y="4817671"/>
                  <a:ext cx="52920" cy="182520"/>
                </p14:xfrm>
              </p:contentPart>
            </mc:Choice>
            <mc:Fallback>
              <p:pic>
                <p:nvPicPr>
                  <p:cNvPr id="856" name="Ink 855">
                    <a:extLst>
                      <a:ext uri="{FF2B5EF4-FFF2-40B4-BE49-F238E27FC236}">
                        <a16:creationId xmlns:a16="http://schemas.microsoft.com/office/drawing/2014/main" id="{FF8EC2AF-3939-470D-BDC0-176F7F48DE14}"/>
                      </a:ext>
                    </a:extLst>
                  </p:cNvPr>
                  <p:cNvPicPr/>
                  <p:nvPr/>
                </p:nvPicPr>
                <p:blipFill>
                  <a:blip r:embed="rId927"/>
                  <a:stretch>
                    <a:fillRect/>
                  </a:stretch>
                </p:blipFill>
                <p:spPr>
                  <a:xfrm>
                    <a:off x="1515783" y="4805631"/>
                    <a:ext cx="76493" cy="206118"/>
                  </a:xfrm>
                  <a:prstGeom prst="rect">
                    <a:avLst/>
                  </a:prstGeom>
                </p:spPr>
              </p:pic>
            </mc:Fallback>
          </mc:AlternateContent>
          <mc:AlternateContent xmlns:mc="http://schemas.openxmlformats.org/markup-compatibility/2006">
            <mc:Choice xmlns:p14="http://schemas.microsoft.com/office/powerpoint/2010/main" Requires="p14">
              <p:contentPart p14:bwMode="auto" r:id="rId928">
                <p14:nvContentPartPr>
                  <p14:cNvPr id="857" name="Ink 856">
                    <a:extLst>
                      <a:ext uri="{FF2B5EF4-FFF2-40B4-BE49-F238E27FC236}">
                        <a16:creationId xmlns:a16="http://schemas.microsoft.com/office/drawing/2014/main" id="{6FD9EB7A-8242-443A-8618-005C97D3DECC}"/>
                      </a:ext>
                    </a:extLst>
                  </p14:cNvPr>
                  <p14:cNvContentPartPr/>
                  <p14:nvPr/>
                </p14:nvContentPartPr>
                <p14:xfrm>
                  <a:off x="1600530" y="4821631"/>
                  <a:ext cx="48240" cy="92880"/>
                </p14:xfrm>
              </p:contentPart>
            </mc:Choice>
            <mc:Fallback>
              <p:pic>
                <p:nvPicPr>
                  <p:cNvPr id="857" name="Ink 856">
                    <a:extLst>
                      <a:ext uri="{FF2B5EF4-FFF2-40B4-BE49-F238E27FC236}">
                        <a16:creationId xmlns:a16="http://schemas.microsoft.com/office/drawing/2014/main" id="{6FD9EB7A-8242-443A-8618-005C97D3DECC}"/>
                      </a:ext>
                    </a:extLst>
                  </p:cNvPr>
                  <p:cNvPicPr/>
                  <p:nvPr/>
                </p:nvPicPr>
                <p:blipFill>
                  <a:blip r:embed="rId929"/>
                  <a:stretch>
                    <a:fillRect/>
                  </a:stretch>
                </p:blipFill>
                <p:spPr>
                  <a:xfrm>
                    <a:off x="1589067" y="4809600"/>
                    <a:ext cx="71644" cy="116461"/>
                  </a:xfrm>
                  <a:prstGeom prst="rect">
                    <a:avLst/>
                  </a:prstGeom>
                </p:spPr>
              </p:pic>
            </mc:Fallback>
          </mc:AlternateContent>
          <mc:AlternateContent xmlns:mc="http://schemas.openxmlformats.org/markup-compatibility/2006">
            <mc:Choice xmlns:p14="http://schemas.microsoft.com/office/powerpoint/2010/main" Requires="p14">
              <p:contentPart p14:bwMode="auto" r:id="rId930">
                <p14:nvContentPartPr>
                  <p14:cNvPr id="858" name="Ink 857">
                    <a:extLst>
                      <a:ext uri="{FF2B5EF4-FFF2-40B4-BE49-F238E27FC236}">
                        <a16:creationId xmlns:a16="http://schemas.microsoft.com/office/drawing/2014/main" id="{570A859E-4857-466E-9ECE-8212D0BA6371}"/>
                      </a:ext>
                    </a:extLst>
                  </p14:cNvPr>
                  <p14:cNvContentPartPr/>
                  <p14:nvPr/>
                </p14:nvContentPartPr>
                <p14:xfrm>
                  <a:off x="1695930" y="4833871"/>
                  <a:ext cx="68040" cy="78480"/>
                </p14:xfrm>
              </p:contentPart>
            </mc:Choice>
            <mc:Fallback>
              <p:pic>
                <p:nvPicPr>
                  <p:cNvPr id="858" name="Ink 857">
                    <a:extLst>
                      <a:ext uri="{FF2B5EF4-FFF2-40B4-BE49-F238E27FC236}">
                        <a16:creationId xmlns:a16="http://schemas.microsoft.com/office/drawing/2014/main" id="{570A859E-4857-466E-9ECE-8212D0BA6371}"/>
                      </a:ext>
                    </a:extLst>
                  </p:cNvPr>
                  <p:cNvPicPr/>
                  <p:nvPr/>
                </p:nvPicPr>
                <p:blipFill>
                  <a:blip r:embed="rId931"/>
                  <a:stretch>
                    <a:fillRect/>
                  </a:stretch>
                </p:blipFill>
                <p:spPr>
                  <a:xfrm>
                    <a:off x="1683951" y="4821834"/>
                    <a:ext cx="91519" cy="102072"/>
                  </a:xfrm>
                  <a:prstGeom prst="rect">
                    <a:avLst/>
                  </a:prstGeom>
                </p:spPr>
              </p:pic>
            </mc:Fallback>
          </mc:AlternateContent>
          <mc:AlternateContent xmlns:mc="http://schemas.openxmlformats.org/markup-compatibility/2006">
            <mc:Choice xmlns:p14="http://schemas.microsoft.com/office/powerpoint/2010/main" Requires="p14">
              <p:contentPart p14:bwMode="auto" r:id="rId932">
                <p14:nvContentPartPr>
                  <p14:cNvPr id="859" name="Ink 858">
                    <a:extLst>
                      <a:ext uri="{FF2B5EF4-FFF2-40B4-BE49-F238E27FC236}">
                        <a16:creationId xmlns:a16="http://schemas.microsoft.com/office/drawing/2014/main" id="{57261EC2-5DCF-46BB-9A72-600E1C54FF86}"/>
                      </a:ext>
                    </a:extLst>
                  </p14:cNvPr>
                  <p14:cNvContentPartPr/>
                  <p14:nvPr/>
                </p14:nvContentPartPr>
                <p14:xfrm>
                  <a:off x="1751730" y="4800031"/>
                  <a:ext cx="73440" cy="181440"/>
                </p14:xfrm>
              </p:contentPart>
            </mc:Choice>
            <mc:Fallback>
              <p:pic>
                <p:nvPicPr>
                  <p:cNvPr id="859" name="Ink 858">
                    <a:extLst>
                      <a:ext uri="{FF2B5EF4-FFF2-40B4-BE49-F238E27FC236}">
                        <a16:creationId xmlns:a16="http://schemas.microsoft.com/office/drawing/2014/main" id="{57261EC2-5DCF-46BB-9A72-600E1C54FF86}"/>
                      </a:ext>
                    </a:extLst>
                  </p:cNvPr>
                  <p:cNvPicPr/>
                  <p:nvPr/>
                </p:nvPicPr>
                <p:blipFill>
                  <a:blip r:embed="rId933"/>
                  <a:stretch>
                    <a:fillRect/>
                  </a:stretch>
                </p:blipFill>
                <p:spPr>
                  <a:xfrm>
                    <a:off x="1740210" y="4788480"/>
                    <a:ext cx="96960" cy="205022"/>
                  </a:xfrm>
                  <a:prstGeom prst="rect">
                    <a:avLst/>
                  </a:prstGeom>
                </p:spPr>
              </p:pic>
            </mc:Fallback>
          </mc:AlternateContent>
          <mc:AlternateContent xmlns:mc="http://schemas.openxmlformats.org/markup-compatibility/2006">
            <mc:Choice xmlns:p14="http://schemas.microsoft.com/office/powerpoint/2010/main" Requires="p14">
              <p:contentPart p14:bwMode="auto" r:id="rId934">
                <p14:nvContentPartPr>
                  <p14:cNvPr id="860" name="Ink 859">
                    <a:extLst>
                      <a:ext uri="{FF2B5EF4-FFF2-40B4-BE49-F238E27FC236}">
                        <a16:creationId xmlns:a16="http://schemas.microsoft.com/office/drawing/2014/main" id="{A1668BD4-B692-4488-BCE7-77C016825BCB}"/>
                      </a:ext>
                    </a:extLst>
                  </p14:cNvPr>
                  <p14:cNvContentPartPr/>
                  <p14:nvPr/>
                </p14:nvContentPartPr>
                <p14:xfrm>
                  <a:off x="1873410" y="4825591"/>
                  <a:ext cx="65160" cy="78840"/>
                </p14:xfrm>
              </p:contentPart>
            </mc:Choice>
            <mc:Fallback>
              <p:pic>
                <p:nvPicPr>
                  <p:cNvPr id="860" name="Ink 859">
                    <a:extLst>
                      <a:ext uri="{FF2B5EF4-FFF2-40B4-BE49-F238E27FC236}">
                        <a16:creationId xmlns:a16="http://schemas.microsoft.com/office/drawing/2014/main" id="{A1668BD4-B692-4488-BCE7-77C016825BCB}"/>
                      </a:ext>
                    </a:extLst>
                  </p:cNvPr>
                  <p:cNvPicPr/>
                  <p:nvPr/>
                </p:nvPicPr>
                <p:blipFill>
                  <a:blip r:embed="rId935"/>
                  <a:stretch>
                    <a:fillRect/>
                  </a:stretch>
                </p:blipFill>
                <p:spPr>
                  <a:xfrm>
                    <a:off x="1861343" y="4814053"/>
                    <a:ext cx="88811" cy="102396"/>
                  </a:xfrm>
                  <a:prstGeom prst="rect">
                    <a:avLst/>
                  </a:prstGeom>
                </p:spPr>
              </p:pic>
            </mc:Fallback>
          </mc:AlternateContent>
          <mc:AlternateContent xmlns:mc="http://schemas.openxmlformats.org/markup-compatibility/2006">
            <mc:Choice xmlns:p14="http://schemas.microsoft.com/office/powerpoint/2010/main" Requires="p14">
              <p:contentPart p14:bwMode="auto" r:id="rId936">
                <p14:nvContentPartPr>
                  <p14:cNvPr id="861" name="Ink 860">
                    <a:extLst>
                      <a:ext uri="{FF2B5EF4-FFF2-40B4-BE49-F238E27FC236}">
                        <a16:creationId xmlns:a16="http://schemas.microsoft.com/office/drawing/2014/main" id="{DB4E8FE0-51DE-4309-95FB-5AA021EE4363}"/>
                      </a:ext>
                    </a:extLst>
                  </p14:cNvPr>
                  <p14:cNvContentPartPr/>
                  <p14:nvPr/>
                </p14:nvContentPartPr>
                <p14:xfrm>
                  <a:off x="1978530" y="4829191"/>
                  <a:ext cx="48240" cy="79200"/>
                </p14:xfrm>
              </p:contentPart>
            </mc:Choice>
            <mc:Fallback>
              <p:pic>
                <p:nvPicPr>
                  <p:cNvPr id="861" name="Ink 860">
                    <a:extLst>
                      <a:ext uri="{FF2B5EF4-FFF2-40B4-BE49-F238E27FC236}">
                        <a16:creationId xmlns:a16="http://schemas.microsoft.com/office/drawing/2014/main" id="{DB4E8FE0-51DE-4309-95FB-5AA021EE4363}"/>
                      </a:ext>
                    </a:extLst>
                  </p:cNvPr>
                  <p:cNvPicPr/>
                  <p:nvPr/>
                </p:nvPicPr>
                <p:blipFill>
                  <a:blip r:embed="rId937"/>
                  <a:stretch>
                    <a:fillRect/>
                  </a:stretch>
                </p:blipFill>
                <p:spPr>
                  <a:xfrm>
                    <a:off x="1966589" y="4817191"/>
                    <a:ext cx="71644" cy="102720"/>
                  </a:xfrm>
                  <a:prstGeom prst="rect">
                    <a:avLst/>
                  </a:prstGeom>
                </p:spPr>
              </p:pic>
            </mc:Fallback>
          </mc:AlternateContent>
          <mc:AlternateContent xmlns:mc="http://schemas.openxmlformats.org/markup-compatibility/2006">
            <mc:Choice xmlns:p14="http://schemas.microsoft.com/office/powerpoint/2010/main" Requires="p14">
              <p:contentPart p14:bwMode="auto" r:id="rId938">
                <p14:nvContentPartPr>
                  <p14:cNvPr id="862" name="Ink 861">
                    <a:extLst>
                      <a:ext uri="{FF2B5EF4-FFF2-40B4-BE49-F238E27FC236}">
                        <a16:creationId xmlns:a16="http://schemas.microsoft.com/office/drawing/2014/main" id="{12BB8C08-CE31-4A5C-9435-E56189C61867}"/>
                      </a:ext>
                    </a:extLst>
                  </p14:cNvPr>
                  <p14:cNvContentPartPr/>
                  <p14:nvPr/>
                </p14:nvContentPartPr>
                <p14:xfrm>
                  <a:off x="2072130" y="4760071"/>
                  <a:ext cx="29160" cy="136080"/>
                </p14:xfrm>
              </p:contentPart>
            </mc:Choice>
            <mc:Fallback>
              <p:pic>
                <p:nvPicPr>
                  <p:cNvPr id="862" name="Ink 861">
                    <a:extLst>
                      <a:ext uri="{FF2B5EF4-FFF2-40B4-BE49-F238E27FC236}">
                        <a16:creationId xmlns:a16="http://schemas.microsoft.com/office/drawing/2014/main" id="{12BB8C08-CE31-4A5C-9435-E56189C61867}"/>
                      </a:ext>
                    </a:extLst>
                  </p:cNvPr>
                  <p:cNvPicPr/>
                  <p:nvPr/>
                </p:nvPicPr>
                <p:blipFill>
                  <a:blip r:embed="rId939"/>
                  <a:stretch>
                    <a:fillRect/>
                  </a:stretch>
                </p:blipFill>
                <p:spPr>
                  <a:xfrm>
                    <a:off x="2060179" y="4748007"/>
                    <a:ext cx="52584" cy="159725"/>
                  </a:xfrm>
                  <a:prstGeom prst="rect">
                    <a:avLst/>
                  </a:prstGeom>
                </p:spPr>
              </p:pic>
            </mc:Fallback>
          </mc:AlternateContent>
          <mc:AlternateContent xmlns:mc="http://schemas.openxmlformats.org/markup-compatibility/2006">
            <mc:Choice xmlns:p14="http://schemas.microsoft.com/office/powerpoint/2010/main" Requires="p14">
              <p:contentPart p14:bwMode="auto" r:id="rId940">
                <p14:nvContentPartPr>
                  <p14:cNvPr id="863" name="Ink 862">
                    <a:extLst>
                      <a:ext uri="{FF2B5EF4-FFF2-40B4-BE49-F238E27FC236}">
                        <a16:creationId xmlns:a16="http://schemas.microsoft.com/office/drawing/2014/main" id="{BF3E4ECB-64C4-4801-AAF1-FC5277BD311B}"/>
                      </a:ext>
                    </a:extLst>
                  </p14:cNvPr>
                  <p14:cNvContentPartPr/>
                  <p14:nvPr/>
                </p14:nvContentPartPr>
                <p14:xfrm>
                  <a:off x="2018130" y="4800031"/>
                  <a:ext cx="201960" cy="102960"/>
                </p14:xfrm>
              </p:contentPart>
            </mc:Choice>
            <mc:Fallback>
              <p:pic>
                <p:nvPicPr>
                  <p:cNvPr id="863" name="Ink 862">
                    <a:extLst>
                      <a:ext uri="{FF2B5EF4-FFF2-40B4-BE49-F238E27FC236}">
                        <a16:creationId xmlns:a16="http://schemas.microsoft.com/office/drawing/2014/main" id="{BF3E4ECB-64C4-4801-AAF1-FC5277BD311B}"/>
                      </a:ext>
                    </a:extLst>
                  </p:cNvPr>
                  <p:cNvPicPr/>
                  <p:nvPr/>
                </p:nvPicPr>
                <p:blipFill>
                  <a:blip r:embed="rId941"/>
                  <a:stretch>
                    <a:fillRect/>
                  </a:stretch>
                </p:blipFill>
                <p:spPr>
                  <a:xfrm>
                    <a:off x="2006589" y="4788003"/>
                    <a:ext cx="225522" cy="126535"/>
                  </a:xfrm>
                  <a:prstGeom prst="rect">
                    <a:avLst/>
                  </a:prstGeom>
                </p:spPr>
              </p:pic>
            </mc:Fallback>
          </mc:AlternateContent>
          <mc:AlternateContent xmlns:mc="http://schemas.openxmlformats.org/markup-compatibility/2006">
            <mc:Choice xmlns:p14="http://schemas.microsoft.com/office/powerpoint/2010/main" Requires="p14">
              <p:contentPart p14:bwMode="auto" r:id="rId942">
                <p14:nvContentPartPr>
                  <p14:cNvPr id="864" name="Ink 863">
                    <a:extLst>
                      <a:ext uri="{FF2B5EF4-FFF2-40B4-BE49-F238E27FC236}">
                        <a16:creationId xmlns:a16="http://schemas.microsoft.com/office/drawing/2014/main" id="{13AD4065-1886-47EC-8A36-633DD4FA51A1}"/>
                      </a:ext>
                    </a:extLst>
                  </p14:cNvPr>
                  <p14:cNvContentPartPr/>
                  <p14:nvPr/>
                </p14:nvContentPartPr>
                <p14:xfrm>
                  <a:off x="2245650" y="4818031"/>
                  <a:ext cx="90360" cy="61200"/>
                </p14:xfrm>
              </p:contentPart>
            </mc:Choice>
            <mc:Fallback>
              <p:pic>
                <p:nvPicPr>
                  <p:cNvPr id="864" name="Ink 863">
                    <a:extLst>
                      <a:ext uri="{FF2B5EF4-FFF2-40B4-BE49-F238E27FC236}">
                        <a16:creationId xmlns:a16="http://schemas.microsoft.com/office/drawing/2014/main" id="{13AD4065-1886-47EC-8A36-633DD4FA51A1}"/>
                      </a:ext>
                    </a:extLst>
                  </p:cNvPr>
                  <p:cNvPicPr/>
                  <p:nvPr/>
                </p:nvPicPr>
                <p:blipFill>
                  <a:blip r:embed="rId943"/>
                  <a:stretch>
                    <a:fillRect/>
                  </a:stretch>
                </p:blipFill>
                <p:spPr>
                  <a:xfrm>
                    <a:off x="2233634" y="4806078"/>
                    <a:ext cx="113911" cy="84628"/>
                  </a:xfrm>
                  <a:prstGeom prst="rect">
                    <a:avLst/>
                  </a:prstGeom>
                </p:spPr>
              </p:pic>
            </mc:Fallback>
          </mc:AlternateContent>
        </p:grpSp>
        <p:grpSp>
          <p:nvGrpSpPr>
            <p:cNvPr id="885" name="Group 884">
              <a:extLst>
                <a:ext uri="{FF2B5EF4-FFF2-40B4-BE49-F238E27FC236}">
                  <a16:creationId xmlns:a16="http://schemas.microsoft.com/office/drawing/2014/main" id="{8FAAD391-1494-4E4A-A442-A6E9047E166C}"/>
                </a:ext>
              </a:extLst>
            </p:cNvPr>
            <p:cNvGrpSpPr/>
            <p:nvPr/>
          </p:nvGrpSpPr>
          <p:grpSpPr>
            <a:xfrm>
              <a:off x="2722650" y="4729111"/>
              <a:ext cx="968400" cy="290520"/>
              <a:chOff x="2722650" y="4729111"/>
              <a:chExt cx="968400" cy="290520"/>
            </a:xfrm>
          </p:grpSpPr>
          <mc:AlternateContent xmlns:mc="http://schemas.openxmlformats.org/markup-compatibility/2006">
            <mc:Choice xmlns:p14="http://schemas.microsoft.com/office/powerpoint/2010/main" Requires="p14">
              <p:contentPart p14:bwMode="auto" r:id="rId944">
                <p14:nvContentPartPr>
                  <p14:cNvPr id="865" name="Ink 864">
                    <a:extLst>
                      <a:ext uri="{FF2B5EF4-FFF2-40B4-BE49-F238E27FC236}">
                        <a16:creationId xmlns:a16="http://schemas.microsoft.com/office/drawing/2014/main" id="{98ECBB50-E605-4F27-95F9-758E3AA91C3C}"/>
                      </a:ext>
                    </a:extLst>
                  </p14:cNvPr>
                  <p14:cNvContentPartPr/>
                  <p14:nvPr/>
                </p14:nvContentPartPr>
                <p14:xfrm>
                  <a:off x="2722650" y="4824511"/>
                  <a:ext cx="72360" cy="92880"/>
                </p14:xfrm>
              </p:contentPart>
            </mc:Choice>
            <mc:Fallback>
              <p:pic>
                <p:nvPicPr>
                  <p:cNvPr id="865" name="Ink 864">
                    <a:extLst>
                      <a:ext uri="{FF2B5EF4-FFF2-40B4-BE49-F238E27FC236}">
                        <a16:creationId xmlns:a16="http://schemas.microsoft.com/office/drawing/2014/main" id="{98ECBB50-E605-4F27-95F9-758E3AA91C3C}"/>
                      </a:ext>
                    </a:extLst>
                  </p:cNvPr>
                  <p:cNvPicPr/>
                  <p:nvPr/>
                </p:nvPicPr>
                <p:blipFill>
                  <a:blip r:embed="rId945"/>
                  <a:stretch>
                    <a:fillRect/>
                  </a:stretch>
                </p:blipFill>
                <p:spPr>
                  <a:xfrm>
                    <a:off x="2711149" y="4812480"/>
                    <a:ext cx="95841" cy="116461"/>
                  </a:xfrm>
                  <a:prstGeom prst="rect">
                    <a:avLst/>
                  </a:prstGeom>
                </p:spPr>
              </p:pic>
            </mc:Fallback>
          </mc:AlternateContent>
          <mc:AlternateContent xmlns:mc="http://schemas.openxmlformats.org/markup-compatibility/2006">
            <mc:Choice xmlns:p14="http://schemas.microsoft.com/office/powerpoint/2010/main" Requires="p14">
              <p:contentPart p14:bwMode="auto" r:id="rId946">
                <p14:nvContentPartPr>
                  <p14:cNvPr id="866" name="Ink 865">
                    <a:extLst>
                      <a:ext uri="{FF2B5EF4-FFF2-40B4-BE49-F238E27FC236}">
                        <a16:creationId xmlns:a16="http://schemas.microsoft.com/office/drawing/2014/main" id="{53DA1A79-152D-4D53-BEAE-284F27AC83BE}"/>
                      </a:ext>
                    </a:extLst>
                  </p14:cNvPr>
                  <p14:cNvContentPartPr/>
                  <p14:nvPr/>
                </p14:nvContentPartPr>
                <p14:xfrm>
                  <a:off x="2810850" y="4818391"/>
                  <a:ext cx="46080" cy="95040"/>
                </p14:xfrm>
              </p:contentPart>
            </mc:Choice>
            <mc:Fallback>
              <p:pic>
                <p:nvPicPr>
                  <p:cNvPr id="866" name="Ink 865">
                    <a:extLst>
                      <a:ext uri="{FF2B5EF4-FFF2-40B4-BE49-F238E27FC236}">
                        <a16:creationId xmlns:a16="http://schemas.microsoft.com/office/drawing/2014/main" id="{53DA1A79-152D-4D53-BEAE-284F27AC83BE}"/>
                      </a:ext>
                    </a:extLst>
                  </p:cNvPr>
                  <p:cNvPicPr/>
                  <p:nvPr/>
                </p:nvPicPr>
                <p:blipFill>
                  <a:blip r:embed="rId947"/>
                  <a:stretch>
                    <a:fillRect/>
                  </a:stretch>
                </p:blipFill>
                <p:spPr>
                  <a:xfrm>
                    <a:off x="2798850" y="4806813"/>
                    <a:ext cx="69600" cy="118679"/>
                  </a:xfrm>
                  <a:prstGeom prst="rect">
                    <a:avLst/>
                  </a:prstGeom>
                </p:spPr>
              </p:pic>
            </mc:Fallback>
          </mc:AlternateContent>
          <mc:AlternateContent xmlns:mc="http://schemas.openxmlformats.org/markup-compatibility/2006">
            <mc:Choice xmlns:p14="http://schemas.microsoft.com/office/powerpoint/2010/main" Requires="p14">
              <p:contentPart p14:bwMode="auto" r:id="rId948">
                <p14:nvContentPartPr>
                  <p14:cNvPr id="867" name="Ink 866">
                    <a:extLst>
                      <a:ext uri="{FF2B5EF4-FFF2-40B4-BE49-F238E27FC236}">
                        <a16:creationId xmlns:a16="http://schemas.microsoft.com/office/drawing/2014/main" id="{9C5BD3E3-12B8-4FE9-AEE3-142FD96C2879}"/>
                      </a:ext>
                    </a:extLst>
                  </p14:cNvPr>
                  <p14:cNvContentPartPr/>
                  <p14:nvPr/>
                </p14:nvContentPartPr>
                <p14:xfrm>
                  <a:off x="2919210" y="4752511"/>
                  <a:ext cx="49320" cy="160560"/>
                </p14:xfrm>
              </p:contentPart>
            </mc:Choice>
            <mc:Fallback>
              <p:pic>
                <p:nvPicPr>
                  <p:cNvPr id="867" name="Ink 866">
                    <a:extLst>
                      <a:ext uri="{FF2B5EF4-FFF2-40B4-BE49-F238E27FC236}">
                        <a16:creationId xmlns:a16="http://schemas.microsoft.com/office/drawing/2014/main" id="{9C5BD3E3-12B8-4FE9-AEE3-142FD96C2879}"/>
                      </a:ext>
                    </a:extLst>
                  </p:cNvPr>
                  <p:cNvPicPr/>
                  <p:nvPr/>
                </p:nvPicPr>
                <p:blipFill>
                  <a:blip r:embed="rId949"/>
                  <a:stretch>
                    <a:fillRect/>
                  </a:stretch>
                </p:blipFill>
                <p:spPr>
                  <a:xfrm>
                    <a:off x="2907239" y="4740493"/>
                    <a:ext cx="72783" cy="184115"/>
                  </a:xfrm>
                  <a:prstGeom prst="rect">
                    <a:avLst/>
                  </a:prstGeom>
                </p:spPr>
              </p:pic>
            </mc:Fallback>
          </mc:AlternateContent>
          <mc:AlternateContent xmlns:mc="http://schemas.openxmlformats.org/markup-compatibility/2006">
            <mc:Choice xmlns:p14="http://schemas.microsoft.com/office/powerpoint/2010/main" Requires="p14">
              <p:contentPart p14:bwMode="auto" r:id="rId950">
                <p14:nvContentPartPr>
                  <p14:cNvPr id="868" name="Ink 867">
                    <a:extLst>
                      <a:ext uri="{FF2B5EF4-FFF2-40B4-BE49-F238E27FC236}">
                        <a16:creationId xmlns:a16="http://schemas.microsoft.com/office/drawing/2014/main" id="{E0D0DDC6-529B-4152-93D3-759B1A7B56B0}"/>
                      </a:ext>
                    </a:extLst>
                  </p14:cNvPr>
                  <p14:cNvContentPartPr/>
                  <p14:nvPr/>
                </p14:nvContentPartPr>
                <p14:xfrm>
                  <a:off x="2901210" y="4762951"/>
                  <a:ext cx="198720" cy="128520"/>
                </p14:xfrm>
              </p:contentPart>
            </mc:Choice>
            <mc:Fallback>
              <p:pic>
                <p:nvPicPr>
                  <p:cNvPr id="868" name="Ink 867">
                    <a:extLst>
                      <a:ext uri="{FF2B5EF4-FFF2-40B4-BE49-F238E27FC236}">
                        <a16:creationId xmlns:a16="http://schemas.microsoft.com/office/drawing/2014/main" id="{E0D0DDC6-529B-4152-93D3-759B1A7B56B0}"/>
                      </a:ext>
                    </a:extLst>
                  </p:cNvPr>
                  <p:cNvPicPr/>
                  <p:nvPr/>
                </p:nvPicPr>
                <p:blipFill>
                  <a:blip r:embed="rId951"/>
                  <a:stretch>
                    <a:fillRect/>
                  </a:stretch>
                </p:blipFill>
                <p:spPr>
                  <a:xfrm>
                    <a:off x="2889662" y="4751399"/>
                    <a:ext cx="222297" cy="152106"/>
                  </a:xfrm>
                  <a:prstGeom prst="rect">
                    <a:avLst/>
                  </a:prstGeom>
                </p:spPr>
              </p:pic>
            </mc:Fallback>
          </mc:AlternateContent>
          <mc:AlternateContent xmlns:mc="http://schemas.openxmlformats.org/markup-compatibility/2006">
            <mc:Choice xmlns:p14="http://schemas.microsoft.com/office/powerpoint/2010/main" Requires="p14">
              <p:contentPart p14:bwMode="auto" r:id="rId952">
                <p14:nvContentPartPr>
                  <p14:cNvPr id="869" name="Ink 868">
                    <a:extLst>
                      <a:ext uri="{FF2B5EF4-FFF2-40B4-BE49-F238E27FC236}">
                        <a16:creationId xmlns:a16="http://schemas.microsoft.com/office/drawing/2014/main" id="{5B19237F-8E91-4FF1-A690-501193DF1909}"/>
                      </a:ext>
                    </a:extLst>
                  </p14:cNvPr>
                  <p14:cNvContentPartPr/>
                  <p14:nvPr/>
                </p14:nvContentPartPr>
                <p14:xfrm>
                  <a:off x="3129810" y="4806151"/>
                  <a:ext cx="73440" cy="105480"/>
                </p14:xfrm>
              </p:contentPart>
            </mc:Choice>
            <mc:Fallback>
              <p:pic>
                <p:nvPicPr>
                  <p:cNvPr id="869" name="Ink 868">
                    <a:extLst>
                      <a:ext uri="{FF2B5EF4-FFF2-40B4-BE49-F238E27FC236}">
                        <a16:creationId xmlns:a16="http://schemas.microsoft.com/office/drawing/2014/main" id="{5B19237F-8E91-4FF1-A690-501193DF1909}"/>
                      </a:ext>
                    </a:extLst>
                  </p:cNvPr>
                  <p:cNvPicPr/>
                  <p:nvPr/>
                </p:nvPicPr>
                <p:blipFill>
                  <a:blip r:embed="rId953"/>
                  <a:stretch>
                    <a:fillRect/>
                  </a:stretch>
                </p:blipFill>
                <p:spPr>
                  <a:xfrm>
                    <a:off x="3117810" y="4794110"/>
                    <a:ext cx="96960" cy="129081"/>
                  </a:xfrm>
                  <a:prstGeom prst="rect">
                    <a:avLst/>
                  </a:prstGeom>
                </p:spPr>
              </p:pic>
            </mc:Fallback>
          </mc:AlternateContent>
          <mc:AlternateContent xmlns:mc="http://schemas.openxmlformats.org/markup-compatibility/2006">
            <mc:Choice xmlns:p14="http://schemas.microsoft.com/office/powerpoint/2010/main" Requires="p14">
              <p:contentPart p14:bwMode="auto" r:id="rId954">
                <p14:nvContentPartPr>
                  <p14:cNvPr id="870" name="Ink 869">
                    <a:extLst>
                      <a:ext uri="{FF2B5EF4-FFF2-40B4-BE49-F238E27FC236}">
                        <a16:creationId xmlns:a16="http://schemas.microsoft.com/office/drawing/2014/main" id="{EA1766C3-71A9-4D65-9476-38F2F2DDAF14}"/>
                      </a:ext>
                    </a:extLst>
                  </p14:cNvPr>
                  <p14:cNvContentPartPr/>
                  <p14:nvPr/>
                </p14:nvContentPartPr>
                <p14:xfrm>
                  <a:off x="3226650" y="4826671"/>
                  <a:ext cx="98640" cy="192960"/>
                </p14:xfrm>
              </p:contentPart>
            </mc:Choice>
            <mc:Fallback>
              <p:pic>
                <p:nvPicPr>
                  <p:cNvPr id="870" name="Ink 869">
                    <a:extLst>
                      <a:ext uri="{FF2B5EF4-FFF2-40B4-BE49-F238E27FC236}">
                        <a16:creationId xmlns:a16="http://schemas.microsoft.com/office/drawing/2014/main" id="{EA1766C3-71A9-4D65-9476-38F2F2DDAF14}"/>
                      </a:ext>
                    </a:extLst>
                  </p:cNvPr>
                  <p:cNvPicPr/>
                  <p:nvPr/>
                </p:nvPicPr>
                <p:blipFill>
                  <a:blip r:embed="rId955"/>
                  <a:stretch>
                    <a:fillRect/>
                  </a:stretch>
                </p:blipFill>
                <p:spPr>
                  <a:xfrm>
                    <a:off x="3214621" y="4815122"/>
                    <a:ext cx="122217" cy="216539"/>
                  </a:xfrm>
                  <a:prstGeom prst="rect">
                    <a:avLst/>
                  </a:prstGeom>
                </p:spPr>
              </p:pic>
            </mc:Fallback>
          </mc:AlternateContent>
          <mc:AlternateContent xmlns:mc="http://schemas.openxmlformats.org/markup-compatibility/2006">
            <mc:Choice xmlns:p14="http://schemas.microsoft.com/office/powerpoint/2010/main" Requires="p14">
              <p:contentPart p14:bwMode="auto" r:id="rId956">
                <p14:nvContentPartPr>
                  <p14:cNvPr id="871" name="Ink 870">
                    <a:extLst>
                      <a:ext uri="{FF2B5EF4-FFF2-40B4-BE49-F238E27FC236}">
                        <a16:creationId xmlns:a16="http://schemas.microsoft.com/office/drawing/2014/main" id="{E57EF6B6-8AA5-4989-872B-A4E7BA7BE024}"/>
                      </a:ext>
                    </a:extLst>
                  </p14:cNvPr>
                  <p14:cNvContentPartPr/>
                  <p14:nvPr/>
                </p14:nvContentPartPr>
                <p14:xfrm>
                  <a:off x="3363450" y="4838551"/>
                  <a:ext cx="80280" cy="83880"/>
                </p14:xfrm>
              </p:contentPart>
            </mc:Choice>
            <mc:Fallback>
              <p:pic>
                <p:nvPicPr>
                  <p:cNvPr id="871" name="Ink 870">
                    <a:extLst>
                      <a:ext uri="{FF2B5EF4-FFF2-40B4-BE49-F238E27FC236}">
                        <a16:creationId xmlns:a16="http://schemas.microsoft.com/office/drawing/2014/main" id="{E57EF6B6-8AA5-4989-872B-A4E7BA7BE024}"/>
                      </a:ext>
                    </a:extLst>
                  </p:cNvPr>
                  <p:cNvPicPr/>
                  <p:nvPr/>
                </p:nvPicPr>
                <p:blipFill>
                  <a:blip r:embed="rId957"/>
                  <a:stretch>
                    <a:fillRect/>
                  </a:stretch>
                </p:blipFill>
                <p:spPr>
                  <a:xfrm>
                    <a:off x="3351432" y="4826499"/>
                    <a:ext cx="103835" cy="107501"/>
                  </a:xfrm>
                  <a:prstGeom prst="rect">
                    <a:avLst/>
                  </a:prstGeom>
                </p:spPr>
              </p:pic>
            </mc:Fallback>
          </mc:AlternateContent>
          <mc:AlternateContent xmlns:mc="http://schemas.openxmlformats.org/markup-compatibility/2006">
            <mc:Choice xmlns:p14="http://schemas.microsoft.com/office/powerpoint/2010/main" Requires="p14">
              <p:contentPart p14:bwMode="auto" r:id="rId958">
                <p14:nvContentPartPr>
                  <p14:cNvPr id="872" name="Ink 871">
                    <a:extLst>
                      <a:ext uri="{FF2B5EF4-FFF2-40B4-BE49-F238E27FC236}">
                        <a16:creationId xmlns:a16="http://schemas.microsoft.com/office/drawing/2014/main" id="{85BE0B52-547B-46E9-A748-42A9275A051D}"/>
                      </a:ext>
                    </a:extLst>
                  </p14:cNvPr>
                  <p14:cNvContentPartPr/>
                  <p14:nvPr/>
                </p14:nvContentPartPr>
                <p14:xfrm>
                  <a:off x="3450210" y="4848991"/>
                  <a:ext cx="76680" cy="73440"/>
                </p14:xfrm>
              </p:contentPart>
            </mc:Choice>
            <mc:Fallback>
              <p:pic>
                <p:nvPicPr>
                  <p:cNvPr id="872" name="Ink 871">
                    <a:extLst>
                      <a:ext uri="{FF2B5EF4-FFF2-40B4-BE49-F238E27FC236}">
                        <a16:creationId xmlns:a16="http://schemas.microsoft.com/office/drawing/2014/main" id="{85BE0B52-547B-46E9-A748-42A9275A051D}"/>
                      </a:ext>
                    </a:extLst>
                  </p:cNvPr>
                  <p:cNvPicPr/>
                  <p:nvPr/>
                </p:nvPicPr>
                <p:blipFill>
                  <a:blip r:embed="rId959"/>
                  <a:stretch>
                    <a:fillRect/>
                  </a:stretch>
                </p:blipFill>
                <p:spPr>
                  <a:xfrm>
                    <a:off x="3438153" y="4836991"/>
                    <a:ext cx="100311" cy="96960"/>
                  </a:xfrm>
                  <a:prstGeom prst="rect">
                    <a:avLst/>
                  </a:prstGeom>
                </p:spPr>
              </p:pic>
            </mc:Fallback>
          </mc:AlternateContent>
          <mc:AlternateContent xmlns:mc="http://schemas.openxmlformats.org/markup-compatibility/2006">
            <mc:Choice xmlns:p14="http://schemas.microsoft.com/office/powerpoint/2010/main" Requires="p14">
              <p:contentPart p14:bwMode="auto" r:id="rId960">
                <p14:nvContentPartPr>
                  <p14:cNvPr id="873" name="Ink 872">
                    <a:extLst>
                      <a:ext uri="{FF2B5EF4-FFF2-40B4-BE49-F238E27FC236}">
                        <a16:creationId xmlns:a16="http://schemas.microsoft.com/office/drawing/2014/main" id="{56A2E91E-54A7-4237-936A-54E0729CA900}"/>
                      </a:ext>
                    </a:extLst>
                  </p14:cNvPr>
                  <p14:cNvContentPartPr/>
                  <p14:nvPr/>
                </p14:nvContentPartPr>
                <p14:xfrm>
                  <a:off x="3561810" y="4850431"/>
                  <a:ext cx="61560" cy="80640"/>
                </p14:xfrm>
              </p:contentPart>
            </mc:Choice>
            <mc:Fallback>
              <p:pic>
                <p:nvPicPr>
                  <p:cNvPr id="873" name="Ink 872">
                    <a:extLst>
                      <a:ext uri="{FF2B5EF4-FFF2-40B4-BE49-F238E27FC236}">
                        <a16:creationId xmlns:a16="http://schemas.microsoft.com/office/drawing/2014/main" id="{56A2E91E-54A7-4237-936A-54E0729CA900}"/>
                      </a:ext>
                    </a:extLst>
                  </p:cNvPr>
                  <p:cNvPicPr/>
                  <p:nvPr/>
                </p:nvPicPr>
                <p:blipFill>
                  <a:blip r:embed="rId961"/>
                  <a:stretch>
                    <a:fillRect/>
                  </a:stretch>
                </p:blipFill>
                <p:spPr>
                  <a:xfrm>
                    <a:off x="3549787" y="4838359"/>
                    <a:ext cx="85126" cy="104301"/>
                  </a:xfrm>
                  <a:prstGeom prst="rect">
                    <a:avLst/>
                  </a:prstGeom>
                </p:spPr>
              </p:pic>
            </mc:Fallback>
          </mc:AlternateContent>
          <mc:AlternateContent xmlns:mc="http://schemas.openxmlformats.org/markup-compatibility/2006">
            <mc:Choice xmlns:p14="http://schemas.microsoft.com/office/powerpoint/2010/main" Requires="p14">
              <p:contentPart p14:bwMode="auto" r:id="rId962">
                <p14:nvContentPartPr>
                  <p14:cNvPr id="874" name="Ink 873">
                    <a:extLst>
                      <a:ext uri="{FF2B5EF4-FFF2-40B4-BE49-F238E27FC236}">
                        <a16:creationId xmlns:a16="http://schemas.microsoft.com/office/drawing/2014/main" id="{1B2277B4-88D1-4FD9-B692-AE00C004723C}"/>
                      </a:ext>
                    </a:extLst>
                  </p14:cNvPr>
                  <p14:cNvContentPartPr/>
                  <p14:nvPr/>
                </p14:nvContentPartPr>
                <p14:xfrm>
                  <a:off x="3663690" y="4729111"/>
                  <a:ext cx="27360" cy="215640"/>
                </p14:xfrm>
              </p:contentPart>
            </mc:Choice>
            <mc:Fallback>
              <p:pic>
                <p:nvPicPr>
                  <p:cNvPr id="874" name="Ink 873">
                    <a:extLst>
                      <a:ext uri="{FF2B5EF4-FFF2-40B4-BE49-F238E27FC236}">
                        <a16:creationId xmlns:a16="http://schemas.microsoft.com/office/drawing/2014/main" id="{1B2277B4-88D1-4FD9-B692-AE00C004723C}"/>
                      </a:ext>
                    </a:extLst>
                  </p:cNvPr>
                  <p:cNvPicPr/>
                  <p:nvPr/>
                </p:nvPicPr>
                <p:blipFill>
                  <a:blip r:embed="rId963"/>
                  <a:stretch>
                    <a:fillRect/>
                  </a:stretch>
                </p:blipFill>
                <p:spPr>
                  <a:xfrm>
                    <a:off x="3651690" y="4717078"/>
                    <a:ext cx="50880" cy="239226"/>
                  </a:xfrm>
                  <a:prstGeom prst="rect">
                    <a:avLst/>
                  </a:prstGeom>
                </p:spPr>
              </p:pic>
            </mc:Fallback>
          </mc:AlternateContent>
        </p:grpSp>
        <p:grpSp>
          <p:nvGrpSpPr>
            <p:cNvPr id="884" name="Group 883">
              <a:extLst>
                <a:ext uri="{FF2B5EF4-FFF2-40B4-BE49-F238E27FC236}">
                  <a16:creationId xmlns:a16="http://schemas.microsoft.com/office/drawing/2014/main" id="{97B52D39-23AC-4608-8DA6-42D15EFB0A84}"/>
                </a:ext>
              </a:extLst>
            </p:cNvPr>
            <p:cNvGrpSpPr/>
            <p:nvPr/>
          </p:nvGrpSpPr>
          <p:grpSpPr>
            <a:xfrm>
              <a:off x="3936930" y="4754311"/>
              <a:ext cx="239040" cy="181440"/>
              <a:chOff x="3936930" y="4754311"/>
              <a:chExt cx="239040" cy="181440"/>
            </a:xfrm>
          </p:grpSpPr>
          <mc:AlternateContent xmlns:mc="http://schemas.openxmlformats.org/markup-compatibility/2006">
            <mc:Choice xmlns:p14="http://schemas.microsoft.com/office/powerpoint/2010/main" Requires="p14">
              <p:contentPart p14:bwMode="auto" r:id="rId964">
                <p14:nvContentPartPr>
                  <p14:cNvPr id="875" name="Ink 874">
                    <a:extLst>
                      <a:ext uri="{FF2B5EF4-FFF2-40B4-BE49-F238E27FC236}">
                        <a16:creationId xmlns:a16="http://schemas.microsoft.com/office/drawing/2014/main" id="{8C1B945B-C1FD-4379-8796-0E45AA3C3D06}"/>
                      </a:ext>
                    </a:extLst>
                  </p14:cNvPr>
                  <p14:cNvContentPartPr/>
                  <p14:nvPr/>
                </p14:nvContentPartPr>
                <p14:xfrm>
                  <a:off x="4033410" y="4754311"/>
                  <a:ext cx="23400" cy="181440"/>
                </p14:xfrm>
              </p:contentPart>
            </mc:Choice>
            <mc:Fallback>
              <p:pic>
                <p:nvPicPr>
                  <p:cNvPr id="875" name="Ink 874">
                    <a:extLst>
                      <a:ext uri="{FF2B5EF4-FFF2-40B4-BE49-F238E27FC236}">
                        <a16:creationId xmlns:a16="http://schemas.microsoft.com/office/drawing/2014/main" id="{8C1B945B-C1FD-4379-8796-0E45AA3C3D06}"/>
                      </a:ext>
                    </a:extLst>
                  </p:cNvPr>
                  <p:cNvPicPr/>
                  <p:nvPr/>
                </p:nvPicPr>
                <p:blipFill>
                  <a:blip r:embed="rId965"/>
                  <a:stretch>
                    <a:fillRect/>
                  </a:stretch>
                </p:blipFill>
                <p:spPr>
                  <a:xfrm>
                    <a:off x="4021471" y="4742760"/>
                    <a:ext cx="46800" cy="205022"/>
                  </a:xfrm>
                  <a:prstGeom prst="rect">
                    <a:avLst/>
                  </a:prstGeom>
                </p:spPr>
              </p:pic>
            </mc:Fallback>
          </mc:AlternateContent>
          <mc:AlternateContent xmlns:mc="http://schemas.openxmlformats.org/markup-compatibility/2006">
            <mc:Choice xmlns:p14="http://schemas.microsoft.com/office/powerpoint/2010/main" Requires="p14">
              <p:contentPart p14:bwMode="auto" r:id="rId966">
                <p14:nvContentPartPr>
                  <p14:cNvPr id="876" name="Ink 875">
                    <a:extLst>
                      <a:ext uri="{FF2B5EF4-FFF2-40B4-BE49-F238E27FC236}">
                        <a16:creationId xmlns:a16="http://schemas.microsoft.com/office/drawing/2014/main" id="{FF9900D2-4E31-441D-8FB4-EC1E45769858}"/>
                      </a:ext>
                    </a:extLst>
                  </p14:cNvPr>
                  <p14:cNvContentPartPr/>
                  <p14:nvPr/>
                </p14:nvContentPartPr>
                <p14:xfrm>
                  <a:off x="3936930" y="4856911"/>
                  <a:ext cx="171000" cy="23400"/>
                </p14:xfrm>
              </p:contentPart>
            </mc:Choice>
            <mc:Fallback>
              <p:pic>
                <p:nvPicPr>
                  <p:cNvPr id="876" name="Ink 875">
                    <a:extLst>
                      <a:ext uri="{FF2B5EF4-FFF2-40B4-BE49-F238E27FC236}">
                        <a16:creationId xmlns:a16="http://schemas.microsoft.com/office/drawing/2014/main" id="{FF9900D2-4E31-441D-8FB4-EC1E45769858}"/>
                      </a:ext>
                    </a:extLst>
                  </p:cNvPr>
                  <p:cNvPicPr/>
                  <p:nvPr/>
                </p:nvPicPr>
                <p:blipFill>
                  <a:blip r:embed="rId967"/>
                  <a:stretch>
                    <a:fillRect/>
                  </a:stretch>
                </p:blipFill>
                <p:spPr>
                  <a:xfrm>
                    <a:off x="3925402" y="4844972"/>
                    <a:ext cx="194537" cy="46800"/>
                  </a:xfrm>
                  <a:prstGeom prst="rect">
                    <a:avLst/>
                  </a:prstGeom>
                </p:spPr>
              </p:pic>
            </mc:Fallback>
          </mc:AlternateContent>
          <mc:AlternateContent xmlns:mc="http://schemas.openxmlformats.org/markup-compatibility/2006">
            <mc:Choice xmlns:p14="http://schemas.microsoft.com/office/powerpoint/2010/main" Requires="p14">
              <p:contentPart p14:bwMode="auto" r:id="rId968">
                <p14:nvContentPartPr>
                  <p14:cNvPr id="877" name="Ink 876">
                    <a:extLst>
                      <a:ext uri="{FF2B5EF4-FFF2-40B4-BE49-F238E27FC236}">
                        <a16:creationId xmlns:a16="http://schemas.microsoft.com/office/drawing/2014/main" id="{F7DDCBE9-0605-4B32-AE7A-D19588D85ED7}"/>
                      </a:ext>
                    </a:extLst>
                  </p14:cNvPr>
                  <p14:cNvContentPartPr/>
                  <p14:nvPr/>
                </p14:nvContentPartPr>
                <p14:xfrm>
                  <a:off x="4111170" y="4847911"/>
                  <a:ext cx="64800" cy="83160"/>
                </p14:xfrm>
              </p:contentPart>
            </mc:Choice>
            <mc:Fallback>
              <p:pic>
                <p:nvPicPr>
                  <p:cNvPr id="877" name="Ink 876">
                    <a:extLst>
                      <a:ext uri="{FF2B5EF4-FFF2-40B4-BE49-F238E27FC236}">
                        <a16:creationId xmlns:a16="http://schemas.microsoft.com/office/drawing/2014/main" id="{F7DDCBE9-0605-4B32-AE7A-D19588D85ED7}"/>
                      </a:ext>
                    </a:extLst>
                  </p:cNvPr>
                  <p:cNvPicPr/>
                  <p:nvPr/>
                </p:nvPicPr>
                <p:blipFill>
                  <a:blip r:embed="rId969"/>
                  <a:stretch>
                    <a:fillRect/>
                  </a:stretch>
                </p:blipFill>
                <p:spPr>
                  <a:xfrm>
                    <a:off x="4099170" y="4835894"/>
                    <a:ext cx="88320" cy="106714"/>
                  </a:xfrm>
                  <a:prstGeom prst="rect">
                    <a:avLst/>
                  </a:prstGeom>
                </p:spPr>
              </p:pic>
            </mc:Fallback>
          </mc:AlternateContent>
        </p:grpSp>
        <p:grpSp>
          <p:nvGrpSpPr>
            <p:cNvPr id="883" name="Group 882">
              <a:extLst>
                <a:ext uri="{FF2B5EF4-FFF2-40B4-BE49-F238E27FC236}">
                  <a16:creationId xmlns:a16="http://schemas.microsoft.com/office/drawing/2014/main" id="{5E8D6602-D4A8-419A-B026-6E59F75CB749}"/>
                </a:ext>
              </a:extLst>
            </p:cNvPr>
            <p:cNvGrpSpPr/>
            <p:nvPr/>
          </p:nvGrpSpPr>
          <p:grpSpPr>
            <a:xfrm>
              <a:off x="4450650" y="4866631"/>
              <a:ext cx="420480" cy="203400"/>
              <a:chOff x="4450650" y="4866631"/>
              <a:chExt cx="420480" cy="203400"/>
            </a:xfrm>
          </p:grpSpPr>
          <mc:AlternateContent xmlns:mc="http://schemas.openxmlformats.org/markup-compatibility/2006">
            <mc:Choice xmlns:p14="http://schemas.microsoft.com/office/powerpoint/2010/main" Requires="p14">
              <p:contentPart p14:bwMode="auto" r:id="rId970">
                <p14:nvContentPartPr>
                  <p14:cNvPr id="878" name="Ink 877">
                    <a:extLst>
                      <a:ext uri="{FF2B5EF4-FFF2-40B4-BE49-F238E27FC236}">
                        <a16:creationId xmlns:a16="http://schemas.microsoft.com/office/drawing/2014/main" id="{EAEF0FA4-44AC-4AD3-892E-250572646BAE}"/>
                      </a:ext>
                    </a:extLst>
                  </p14:cNvPr>
                  <p14:cNvContentPartPr/>
                  <p14:nvPr/>
                </p14:nvContentPartPr>
                <p14:xfrm>
                  <a:off x="4450650" y="4866631"/>
                  <a:ext cx="77400" cy="120240"/>
                </p14:xfrm>
              </p:contentPart>
            </mc:Choice>
            <mc:Fallback>
              <p:pic>
                <p:nvPicPr>
                  <p:cNvPr id="878" name="Ink 877">
                    <a:extLst>
                      <a:ext uri="{FF2B5EF4-FFF2-40B4-BE49-F238E27FC236}">
                        <a16:creationId xmlns:a16="http://schemas.microsoft.com/office/drawing/2014/main" id="{EAEF0FA4-44AC-4AD3-892E-250572646BAE}"/>
                      </a:ext>
                    </a:extLst>
                  </p:cNvPr>
                  <p:cNvPicPr/>
                  <p:nvPr/>
                </p:nvPicPr>
                <p:blipFill>
                  <a:blip r:embed="rId971"/>
                  <a:stretch>
                    <a:fillRect/>
                  </a:stretch>
                </p:blipFill>
                <p:spPr>
                  <a:xfrm>
                    <a:off x="4439112" y="4854607"/>
                    <a:ext cx="100957" cy="143807"/>
                  </a:xfrm>
                  <a:prstGeom prst="rect">
                    <a:avLst/>
                  </a:prstGeom>
                </p:spPr>
              </p:pic>
            </mc:Fallback>
          </mc:AlternateContent>
          <mc:AlternateContent xmlns:mc="http://schemas.openxmlformats.org/markup-compatibility/2006">
            <mc:Choice xmlns:p14="http://schemas.microsoft.com/office/powerpoint/2010/main" Requires="p14">
              <p:contentPart p14:bwMode="auto" r:id="rId972">
                <p14:nvContentPartPr>
                  <p14:cNvPr id="879" name="Ink 878">
                    <a:extLst>
                      <a:ext uri="{FF2B5EF4-FFF2-40B4-BE49-F238E27FC236}">
                        <a16:creationId xmlns:a16="http://schemas.microsoft.com/office/drawing/2014/main" id="{01F11DC2-62D3-4F8E-966F-C1DA3530D5B1}"/>
                      </a:ext>
                    </a:extLst>
                  </p14:cNvPr>
                  <p14:cNvContentPartPr/>
                  <p14:nvPr/>
                </p14:nvContentPartPr>
                <p14:xfrm>
                  <a:off x="4545690" y="4886431"/>
                  <a:ext cx="86040" cy="183600"/>
                </p14:xfrm>
              </p:contentPart>
            </mc:Choice>
            <mc:Fallback>
              <p:pic>
                <p:nvPicPr>
                  <p:cNvPr id="879" name="Ink 878">
                    <a:extLst>
                      <a:ext uri="{FF2B5EF4-FFF2-40B4-BE49-F238E27FC236}">
                        <a16:creationId xmlns:a16="http://schemas.microsoft.com/office/drawing/2014/main" id="{01F11DC2-62D3-4F8E-966F-C1DA3530D5B1}"/>
                      </a:ext>
                    </a:extLst>
                  </p:cNvPr>
                  <p:cNvPicPr/>
                  <p:nvPr/>
                </p:nvPicPr>
                <p:blipFill>
                  <a:blip r:embed="rId973"/>
                  <a:stretch>
                    <a:fillRect/>
                  </a:stretch>
                </p:blipFill>
                <p:spPr>
                  <a:xfrm>
                    <a:off x="4534154" y="4874415"/>
                    <a:ext cx="109593" cy="207151"/>
                  </a:xfrm>
                  <a:prstGeom prst="rect">
                    <a:avLst/>
                  </a:prstGeom>
                </p:spPr>
              </p:pic>
            </mc:Fallback>
          </mc:AlternateContent>
          <mc:AlternateContent xmlns:mc="http://schemas.openxmlformats.org/markup-compatibility/2006">
            <mc:Choice xmlns:p14="http://schemas.microsoft.com/office/powerpoint/2010/main" Requires="p14">
              <p:contentPart p14:bwMode="auto" r:id="rId974">
                <p14:nvContentPartPr>
                  <p14:cNvPr id="880" name="Ink 879">
                    <a:extLst>
                      <a:ext uri="{FF2B5EF4-FFF2-40B4-BE49-F238E27FC236}">
                        <a16:creationId xmlns:a16="http://schemas.microsoft.com/office/drawing/2014/main" id="{13FA07F5-C2C2-488C-BF36-6130283333D2}"/>
                      </a:ext>
                    </a:extLst>
                  </p14:cNvPr>
                  <p14:cNvContentPartPr/>
                  <p14:nvPr/>
                </p14:nvContentPartPr>
                <p14:xfrm>
                  <a:off x="4678170" y="4886791"/>
                  <a:ext cx="53280" cy="77400"/>
                </p14:xfrm>
              </p:contentPart>
            </mc:Choice>
            <mc:Fallback>
              <p:pic>
                <p:nvPicPr>
                  <p:cNvPr id="880" name="Ink 879">
                    <a:extLst>
                      <a:ext uri="{FF2B5EF4-FFF2-40B4-BE49-F238E27FC236}">
                        <a16:creationId xmlns:a16="http://schemas.microsoft.com/office/drawing/2014/main" id="{13FA07F5-C2C2-488C-BF36-6130283333D2}"/>
                      </a:ext>
                    </a:extLst>
                  </p:cNvPr>
                  <p:cNvPicPr/>
                  <p:nvPr/>
                </p:nvPicPr>
                <p:blipFill>
                  <a:blip r:embed="rId975"/>
                  <a:stretch>
                    <a:fillRect/>
                  </a:stretch>
                </p:blipFill>
                <p:spPr>
                  <a:xfrm>
                    <a:off x="4666170" y="4874772"/>
                    <a:ext cx="76800" cy="100957"/>
                  </a:xfrm>
                  <a:prstGeom prst="rect">
                    <a:avLst/>
                  </a:prstGeom>
                </p:spPr>
              </p:pic>
            </mc:Fallback>
          </mc:AlternateContent>
          <mc:AlternateContent xmlns:mc="http://schemas.openxmlformats.org/markup-compatibility/2006">
            <mc:Choice xmlns:p14="http://schemas.microsoft.com/office/powerpoint/2010/main" Requires="p14">
              <p:contentPart p14:bwMode="auto" r:id="rId976">
                <p14:nvContentPartPr>
                  <p14:cNvPr id="881" name="Ink 880">
                    <a:extLst>
                      <a:ext uri="{FF2B5EF4-FFF2-40B4-BE49-F238E27FC236}">
                        <a16:creationId xmlns:a16="http://schemas.microsoft.com/office/drawing/2014/main" id="{85B278B4-5CE4-40FE-A86C-C8D2B1CA5E28}"/>
                      </a:ext>
                    </a:extLst>
                  </p14:cNvPr>
                  <p14:cNvContentPartPr/>
                  <p14:nvPr/>
                </p14:nvContentPartPr>
                <p14:xfrm>
                  <a:off x="4772490" y="4887151"/>
                  <a:ext cx="98640" cy="73080"/>
                </p14:xfrm>
              </p:contentPart>
            </mc:Choice>
            <mc:Fallback>
              <p:pic>
                <p:nvPicPr>
                  <p:cNvPr id="881" name="Ink 880">
                    <a:extLst>
                      <a:ext uri="{FF2B5EF4-FFF2-40B4-BE49-F238E27FC236}">
                        <a16:creationId xmlns:a16="http://schemas.microsoft.com/office/drawing/2014/main" id="{85B278B4-5CE4-40FE-A86C-C8D2B1CA5E28}"/>
                      </a:ext>
                    </a:extLst>
                  </p:cNvPr>
                  <p:cNvPicPr/>
                  <p:nvPr/>
                </p:nvPicPr>
                <p:blipFill>
                  <a:blip r:embed="rId977"/>
                  <a:stretch>
                    <a:fillRect/>
                  </a:stretch>
                </p:blipFill>
                <p:spPr>
                  <a:xfrm>
                    <a:off x="4760942" y="4875131"/>
                    <a:ext cx="122217" cy="96639"/>
                  </a:xfrm>
                  <a:prstGeom prst="rect">
                    <a:avLst/>
                  </a:prstGeom>
                </p:spPr>
              </p:pic>
            </mc:Fallback>
          </mc:AlternateContent>
        </p:grpSp>
        <mc:AlternateContent xmlns:mc="http://schemas.openxmlformats.org/markup-compatibility/2006">
          <mc:Choice xmlns:p14="http://schemas.microsoft.com/office/powerpoint/2010/main" Requires="p14">
            <p:contentPart p14:bwMode="auto" r:id="rId978">
              <p14:nvContentPartPr>
                <p14:cNvPr id="882" name="Ink 881">
                  <a:extLst>
                    <a:ext uri="{FF2B5EF4-FFF2-40B4-BE49-F238E27FC236}">
                      <a16:creationId xmlns:a16="http://schemas.microsoft.com/office/drawing/2014/main" id="{509F9957-FB42-4875-AB1C-51E9CC32D4D3}"/>
                    </a:ext>
                  </a:extLst>
                </p14:cNvPr>
                <p14:cNvContentPartPr/>
                <p14:nvPr/>
              </p14:nvContentPartPr>
              <p14:xfrm>
                <a:off x="5040690" y="4761151"/>
                <a:ext cx="94680" cy="324720"/>
              </p14:xfrm>
            </p:contentPart>
          </mc:Choice>
          <mc:Fallback>
            <p:pic>
              <p:nvPicPr>
                <p:cNvPr id="882" name="Ink 881">
                  <a:extLst>
                    <a:ext uri="{FF2B5EF4-FFF2-40B4-BE49-F238E27FC236}">
                      <a16:creationId xmlns:a16="http://schemas.microsoft.com/office/drawing/2014/main" id="{509F9957-FB42-4875-AB1C-51E9CC32D4D3}"/>
                    </a:ext>
                  </a:extLst>
                </p:cNvPr>
                <p:cNvPicPr/>
                <p:nvPr/>
              </p:nvPicPr>
              <p:blipFill>
                <a:blip r:embed="rId979"/>
                <a:stretch>
                  <a:fillRect/>
                </a:stretch>
              </p:blipFill>
              <p:spPr>
                <a:xfrm>
                  <a:off x="5029155" y="4749588"/>
                  <a:ext cx="118230" cy="348327"/>
                </a:xfrm>
                <a:prstGeom prst="rect">
                  <a:avLst/>
                </a:prstGeom>
              </p:spPr>
            </p:pic>
          </mc:Fallback>
        </mc:AlternateContent>
        <p:grpSp>
          <p:nvGrpSpPr>
            <p:cNvPr id="900" name="Group 899">
              <a:extLst>
                <a:ext uri="{FF2B5EF4-FFF2-40B4-BE49-F238E27FC236}">
                  <a16:creationId xmlns:a16="http://schemas.microsoft.com/office/drawing/2014/main" id="{38055407-C8A3-4758-B486-F45F4E198CCD}"/>
                </a:ext>
              </a:extLst>
            </p:cNvPr>
            <p:cNvGrpSpPr/>
            <p:nvPr/>
          </p:nvGrpSpPr>
          <p:grpSpPr>
            <a:xfrm>
              <a:off x="5198748" y="4733573"/>
              <a:ext cx="734760" cy="355320"/>
              <a:chOff x="5198748" y="4733573"/>
              <a:chExt cx="734760" cy="355320"/>
            </a:xfrm>
          </p:grpSpPr>
          <mc:AlternateContent xmlns:mc="http://schemas.openxmlformats.org/markup-compatibility/2006">
            <mc:Choice xmlns:p14="http://schemas.microsoft.com/office/powerpoint/2010/main" Requires="p14">
              <p:contentPart p14:bwMode="auto" r:id="rId980">
                <p14:nvContentPartPr>
                  <p14:cNvPr id="887" name="Ink 886">
                    <a:extLst>
                      <a:ext uri="{FF2B5EF4-FFF2-40B4-BE49-F238E27FC236}">
                        <a16:creationId xmlns:a16="http://schemas.microsoft.com/office/drawing/2014/main" id="{4465993B-DE68-446A-8D27-E201D9F23D59}"/>
                      </a:ext>
                    </a:extLst>
                  </p14:cNvPr>
                  <p14:cNvContentPartPr/>
                  <p14:nvPr/>
                </p14:nvContentPartPr>
                <p14:xfrm>
                  <a:off x="5302068" y="4894853"/>
                  <a:ext cx="165600" cy="126000"/>
                </p14:xfrm>
              </p:contentPart>
            </mc:Choice>
            <mc:Fallback>
              <p:pic>
                <p:nvPicPr>
                  <p:cNvPr id="887" name="Ink 886">
                    <a:extLst>
                      <a:ext uri="{FF2B5EF4-FFF2-40B4-BE49-F238E27FC236}">
                        <a16:creationId xmlns:a16="http://schemas.microsoft.com/office/drawing/2014/main" id="{4465993B-DE68-446A-8D27-E201D9F23D59}"/>
                      </a:ext>
                    </a:extLst>
                  </p:cNvPr>
                  <p:cNvPicPr/>
                  <p:nvPr/>
                </p:nvPicPr>
                <p:blipFill>
                  <a:blip r:embed="rId981"/>
                  <a:stretch>
                    <a:fillRect/>
                  </a:stretch>
                </p:blipFill>
                <p:spPr>
                  <a:xfrm>
                    <a:off x="5290033" y="4882830"/>
                    <a:ext cx="189188" cy="149565"/>
                  </a:xfrm>
                  <a:prstGeom prst="rect">
                    <a:avLst/>
                  </a:prstGeom>
                </p:spPr>
              </p:pic>
            </mc:Fallback>
          </mc:AlternateContent>
          <mc:AlternateContent xmlns:mc="http://schemas.openxmlformats.org/markup-compatibility/2006">
            <mc:Choice xmlns:p14="http://schemas.microsoft.com/office/powerpoint/2010/main" Requires="p14">
              <p:contentPart p14:bwMode="auto" r:id="rId982">
                <p14:nvContentPartPr>
                  <p14:cNvPr id="888" name="Ink 887">
                    <a:extLst>
                      <a:ext uri="{FF2B5EF4-FFF2-40B4-BE49-F238E27FC236}">
                        <a16:creationId xmlns:a16="http://schemas.microsoft.com/office/drawing/2014/main" id="{8167844B-6431-4586-BE8E-6D2DE8D9F4D9}"/>
                      </a:ext>
                    </a:extLst>
                  </p14:cNvPr>
                  <p14:cNvContentPartPr/>
                  <p14:nvPr/>
                </p14:nvContentPartPr>
                <p14:xfrm>
                  <a:off x="5333028" y="4854173"/>
                  <a:ext cx="105480" cy="192960"/>
                </p14:xfrm>
              </p:contentPart>
            </mc:Choice>
            <mc:Fallback>
              <p:pic>
                <p:nvPicPr>
                  <p:cNvPr id="888" name="Ink 887">
                    <a:extLst>
                      <a:ext uri="{FF2B5EF4-FFF2-40B4-BE49-F238E27FC236}">
                        <a16:creationId xmlns:a16="http://schemas.microsoft.com/office/drawing/2014/main" id="{8167844B-6431-4586-BE8E-6D2DE8D9F4D9}"/>
                      </a:ext>
                    </a:extLst>
                  </p:cNvPr>
                  <p:cNvPicPr/>
                  <p:nvPr/>
                </p:nvPicPr>
                <p:blipFill>
                  <a:blip r:embed="rId983"/>
                  <a:stretch>
                    <a:fillRect/>
                  </a:stretch>
                </p:blipFill>
                <p:spPr>
                  <a:xfrm>
                    <a:off x="5321469" y="4842143"/>
                    <a:ext cx="129081" cy="216539"/>
                  </a:xfrm>
                  <a:prstGeom prst="rect">
                    <a:avLst/>
                  </a:prstGeom>
                </p:spPr>
              </p:pic>
            </mc:Fallback>
          </mc:AlternateContent>
          <mc:AlternateContent xmlns:mc="http://schemas.openxmlformats.org/markup-compatibility/2006">
            <mc:Choice xmlns:p14="http://schemas.microsoft.com/office/powerpoint/2010/main" Requires="p14">
              <p:contentPart p14:bwMode="auto" r:id="rId984">
                <p14:nvContentPartPr>
                  <p14:cNvPr id="889" name="Ink 888">
                    <a:extLst>
                      <a:ext uri="{FF2B5EF4-FFF2-40B4-BE49-F238E27FC236}">
                        <a16:creationId xmlns:a16="http://schemas.microsoft.com/office/drawing/2014/main" id="{DE1D9FA3-BC84-4AAB-A1FC-DCFECFF4E358}"/>
                      </a:ext>
                    </a:extLst>
                  </p14:cNvPr>
                  <p14:cNvContentPartPr/>
                  <p14:nvPr/>
                </p14:nvContentPartPr>
                <p14:xfrm>
                  <a:off x="5478828" y="4971893"/>
                  <a:ext cx="92520" cy="96480"/>
                </p14:xfrm>
              </p:contentPart>
            </mc:Choice>
            <mc:Fallback>
              <p:pic>
                <p:nvPicPr>
                  <p:cNvPr id="889" name="Ink 888">
                    <a:extLst>
                      <a:ext uri="{FF2B5EF4-FFF2-40B4-BE49-F238E27FC236}">
                        <a16:creationId xmlns:a16="http://schemas.microsoft.com/office/drawing/2014/main" id="{DE1D9FA3-BC84-4AAB-A1FC-DCFECFF4E358}"/>
                      </a:ext>
                    </a:extLst>
                  </p:cNvPr>
                  <p:cNvPicPr/>
                  <p:nvPr/>
                </p:nvPicPr>
                <p:blipFill>
                  <a:blip r:embed="rId985"/>
                  <a:stretch>
                    <a:fillRect/>
                  </a:stretch>
                </p:blipFill>
                <p:spPr>
                  <a:xfrm>
                    <a:off x="5467263" y="4959893"/>
                    <a:ext cx="116132" cy="120000"/>
                  </a:xfrm>
                  <a:prstGeom prst="rect">
                    <a:avLst/>
                  </a:prstGeom>
                </p:spPr>
              </p:pic>
            </mc:Fallback>
          </mc:AlternateContent>
          <mc:AlternateContent xmlns:mc="http://schemas.openxmlformats.org/markup-compatibility/2006">
            <mc:Choice xmlns:p14="http://schemas.microsoft.com/office/powerpoint/2010/main" Requires="p14">
              <p:contentPart p14:bwMode="auto" r:id="rId986">
                <p14:nvContentPartPr>
                  <p14:cNvPr id="890" name="Ink 889">
                    <a:extLst>
                      <a:ext uri="{FF2B5EF4-FFF2-40B4-BE49-F238E27FC236}">
                        <a16:creationId xmlns:a16="http://schemas.microsoft.com/office/drawing/2014/main" id="{996FE2D0-398E-4E38-B7B3-7D23BA117BE2}"/>
                      </a:ext>
                    </a:extLst>
                  </p14:cNvPr>
                  <p14:cNvContentPartPr/>
                  <p14:nvPr/>
                </p14:nvContentPartPr>
                <p14:xfrm>
                  <a:off x="5572068" y="4821053"/>
                  <a:ext cx="82080" cy="228960"/>
                </p14:xfrm>
              </p:contentPart>
            </mc:Choice>
            <mc:Fallback>
              <p:pic>
                <p:nvPicPr>
                  <p:cNvPr id="890" name="Ink 889">
                    <a:extLst>
                      <a:ext uri="{FF2B5EF4-FFF2-40B4-BE49-F238E27FC236}">
                        <a16:creationId xmlns:a16="http://schemas.microsoft.com/office/drawing/2014/main" id="{996FE2D0-398E-4E38-B7B3-7D23BA117BE2}"/>
                      </a:ext>
                    </a:extLst>
                  </p:cNvPr>
                  <p:cNvPicPr/>
                  <p:nvPr/>
                </p:nvPicPr>
                <p:blipFill>
                  <a:blip r:embed="rId987"/>
                  <a:stretch>
                    <a:fillRect/>
                  </a:stretch>
                </p:blipFill>
                <p:spPr>
                  <a:xfrm>
                    <a:off x="5560068" y="4809028"/>
                    <a:ext cx="105600" cy="252529"/>
                  </a:xfrm>
                  <a:prstGeom prst="rect">
                    <a:avLst/>
                  </a:prstGeom>
                </p:spPr>
              </p:pic>
            </mc:Fallback>
          </mc:AlternateContent>
          <mc:AlternateContent xmlns:mc="http://schemas.openxmlformats.org/markup-compatibility/2006">
            <mc:Choice xmlns:p14="http://schemas.microsoft.com/office/powerpoint/2010/main" Requires="p14">
              <p:contentPart p14:bwMode="auto" r:id="rId988">
                <p14:nvContentPartPr>
                  <p14:cNvPr id="891" name="Ink 890">
                    <a:extLst>
                      <a:ext uri="{FF2B5EF4-FFF2-40B4-BE49-F238E27FC236}">
                        <a16:creationId xmlns:a16="http://schemas.microsoft.com/office/drawing/2014/main" id="{17D3F980-BFE3-428C-A122-DE2642DB26B8}"/>
                      </a:ext>
                    </a:extLst>
                  </p14:cNvPr>
                  <p14:cNvContentPartPr/>
                  <p14:nvPr/>
                </p14:nvContentPartPr>
                <p14:xfrm>
                  <a:off x="5198748" y="4803413"/>
                  <a:ext cx="135720" cy="285480"/>
                </p14:xfrm>
              </p:contentPart>
            </mc:Choice>
            <mc:Fallback>
              <p:pic>
                <p:nvPicPr>
                  <p:cNvPr id="891" name="Ink 890">
                    <a:extLst>
                      <a:ext uri="{FF2B5EF4-FFF2-40B4-BE49-F238E27FC236}">
                        <a16:creationId xmlns:a16="http://schemas.microsoft.com/office/drawing/2014/main" id="{17D3F980-BFE3-428C-A122-DE2642DB26B8}"/>
                      </a:ext>
                    </a:extLst>
                  </p:cNvPr>
                  <p:cNvPicPr/>
                  <p:nvPr/>
                </p:nvPicPr>
                <p:blipFill>
                  <a:blip r:embed="rId989"/>
                  <a:stretch>
                    <a:fillRect/>
                  </a:stretch>
                </p:blipFill>
                <p:spPr>
                  <a:xfrm>
                    <a:off x="5187197" y="4791859"/>
                    <a:ext cx="159303" cy="309069"/>
                  </a:xfrm>
                  <a:prstGeom prst="rect">
                    <a:avLst/>
                  </a:prstGeom>
                </p:spPr>
              </p:pic>
            </mc:Fallback>
          </mc:AlternateContent>
          <mc:AlternateContent xmlns:mc="http://schemas.openxmlformats.org/markup-compatibility/2006">
            <mc:Choice xmlns:p14="http://schemas.microsoft.com/office/powerpoint/2010/main" Requires="p14">
              <p:contentPart p14:bwMode="auto" r:id="rId990">
                <p14:nvContentPartPr>
                  <p14:cNvPr id="893" name="Ink 892">
                    <a:extLst>
                      <a:ext uri="{FF2B5EF4-FFF2-40B4-BE49-F238E27FC236}">
                        <a16:creationId xmlns:a16="http://schemas.microsoft.com/office/drawing/2014/main" id="{8CE2E8BF-B54D-4624-80A6-E76CFBF22934}"/>
                      </a:ext>
                    </a:extLst>
                  </p14:cNvPr>
                  <p14:cNvContentPartPr/>
                  <p14:nvPr/>
                </p14:nvContentPartPr>
                <p14:xfrm>
                  <a:off x="5701308" y="4791893"/>
                  <a:ext cx="92160" cy="12240"/>
                </p14:xfrm>
              </p:contentPart>
            </mc:Choice>
            <mc:Fallback>
              <p:pic>
                <p:nvPicPr>
                  <p:cNvPr id="893" name="Ink 892">
                    <a:extLst>
                      <a:ext uri="{FF2B5EF4-FFF2-40B4-BE49-F238E27FC236}">
                        <a16:creationId xmlns:a16="http://schemas.microsoft.com/office/drawing/2014/main" id="{8CE2E8BF-B54D-4624-80A6-E76CFBF22934}"/>
                      </a:ext>
                    </a:extLst>
                  </p:cNvPr>
                  <p:cNvPicPr/>
                  <p:nvPr/>
                </p:nvPicPr>
                <p:blipFill>
                  <a:blip r:embed="rId991"/>
                  <a:stretch>
                    <a:fillRect/>
                  </a:stretch>
                </p:blipFill>
                <p:spPr>
                  <a:xfrm>
                    <a:off x="5689788" y="4779653"/>
                    <a:ext cx="115680" cy="36230"/>
                  </a:xfrm>
                  <a:prstGeom prst="rect">
                    <a:avLst/>
                  </a:prstGeom>
                </p:spPr>
              </p:pic>
            </mc:Fallback>
          </mc:AlternateContent>
          <mc:AlternateContent xmlns:mc="http://schemas.openxmlformats.org/markup-compatibility/2006">
            <mc:Choice xmlns:p14="http://schemas.microsoft.com/office/powerpoint/2010/main" Requires="p14">
              <p:contentPart p14:bwMode="auto" r:id="rId992">
                <p14:nvContentPartPr>
                  <p14:cNvPr id="894" name="Ink 893">
                    <a:extLst>
                      <a:ext uri="{FF2B5EF4-FFF2-40B4-BE49-F238E27FC236}">
                        <a16:creationId xmlns:a16="http://schemas.microsoft.com/office/drawing/2014/main" id="{11CD6FE2-B280-4B90-ABC9-73F05DE90F1A}"/>
                      </a:ext>
                    </a:extLst>
                  </p14:cNvPr>
                  <p14:cNvContentPartPr/>
                  <p14:nvPr/>
                </p14:nvContentPartPr>
                <p14:xfrm>
                  <a:off x="5848188" y="4733573"/>
                  <a:ext cx="85320" cy="101520"/>
                </p14:xfrm>
              </p:contentPart>
            </mc:Choice>
            <mc:Fallback>
              <p:pic>
                <p:nvPicPr>
                  <p:cNvPr id="894" name="Ink 893">
                    <a:extLst>
                      <a:ext uri="{FF2B5EF4-FFF2-40B4-BE49-F238E27FC236}">
                        <a16:creationId xmlns:a16="http://schemas.microsoft.com/office/drawing/2014/main" id="{11CD6FE2-B280-4B90-ABC9-73F05DE90F1A}"/>
                      </a:ext>
                    </a:extLst>
                  </p:cNvPr>
                  <p:cNvPicPr/>
                  <p:nvPr/>
                </p:nvPicPr>
                <p:blipFill>
                  <a:blip r:embed="rId993"/>
                  <a:stretch>
                    <a:fillRect/>
                  </a:stretch>
                </p:blipFill>
                <p:spPr>
                  <a:xfrm>
                    <a:off x="5836205" y="4721545"/>
                    <a:ext cx="108807" cy="125096"/>
                  </a:xfrm>
                  <a:prstGeom prst="rect">
                    <a:avLst/>
                  </a:prstGeom>
                </p:spPr>
              </p:pic>
            </mc:Fallback>
          </mc:AlternateContent>
        </p:grpSp>
        <p:grpSp>
          <p:nvGrpSpPr>
            <p:cNvPr id="906" name="Group 905">
              <a:extLst>
                <a:ext uri="{FF2B5EF4-FFF2-40B4-BE49-F238E27FC236}">
                  <a16:creationId xmlns:a16="http://schemas.microsoft.com/office/drawing/2014/main" id="{4DF613F5-E80C-4AC7-BC3A-9A895294D9F9}"/>
                </a:ext>
              </a:extLst>
            </p:cNvPr>
            <p:cNvGrpSpPr/>
            <p:nvPr/>
          </p:nvGrpSpPr>
          <p:grpSpPr>
            <a:xfrm>
              <a:off x="6084348" y="4839413"/>
              <a:ext cx="622440" cy="254520"/>
              <a:chOff x="6084348" y="4839413"/>
              <a:chExt cx="622440" cy="254520"/>
            </a:xfrm>
          </p:grpSpPr>
          <mc:AlternateContent xmlns:mc="http://schemas.openxmlformats.org/markup-compatibility/2006">
            <mc:Choice xmlns:p14="http://schemas.microsoft.com/office/powerpoint/2010/main" Requires="p14">
              <p:contentPart p14:bwMode="auto" r:id="rId994">
                <p14:nvContentPartPr>
                  <p14:cNvPr id="895" name="Ink 894">
                    <a:extLst>
                      <a:ext uri="{FF2B5EF4-FFF2-40B4-BE49-F238E27FC236}">
                        <a16:creationId xmlns:a16="http://schemas.microsoft.com/office/drawing/2014/main" id="{DE52ACA8-8753-413F-87E3-2C1FE453B29B}"/>
                      </a:ext>
                    </a:extLst>
                  </p14:cNvPr>
                  <p14:cNvContentPartPr/>
                  <p14:nvPr/>
                </p14:nvContentPartPr>
                <p14:xfrm>
                  <a:off x="6084348" y="4849133"/>
                  <a:ext cx="5760" cy="187560"/>
                </p14:xfrm>
              </p:contentPart>
            </mc:Choice>
            <mc:Fallback>
              <p:pic>
                <p:nvPicPr>
                  <p:cNvPr id="895" name="Ink 894">
                    <a:extLst>
                      <a:ext uri="{FF2B5EF4-FFF2-40B4-BE49-F238E27FC236}">
                        <a16:creationId xmlns:a16="http://schemas.microsoft.com/office/drawing/2014/main" id="{DE52ACA8-8753-413F-87E3-2C1FE453B29B}"/>
                      </a:ext>
                    </a:extLst>
                  </p:cNvPr>
                  <p:cNvPicPr/>
                  <p:nvPr/>
                </p:nvPicPr>
                <p:blipFill>
                  <a:blip r:embed="rId995"/>
                  <a:stretch>
                    <a:fillRect/>
                  </a:stretch>
                </p:blipFill>
                <p:spPr>
                  <a:xfrm>
                    <a:off x="6072828" y="4837110"/>
                    <a:ext cx="29280" cy="211125"/>
                  </a:xfrm>
                  <a:prstGeom prst="rect">
                    <a:avLst/>
                  </a:prstGeom>
                </p:spPr>
              </p:pic>
            </mc:Fallback>
          </mc:AlternateContent>
          <mc:AlternateContent xmlns:mc="http://schemas.openxmlformats.org/markup-compatibility/2006">
            <mc:Choice xmlns:p14="http://schemas.microsoft.com/office/powerpoint/2010/main" Requires="p14">
              <p:contentPart p14:bwMode="auto" r:id="rId996">
                <p14:nvContentPartPr>
                  <p14:cNvPr id="896" name="Ink 895">
                    <a:extLst>
                      <a:ext uri="{FF2B5EF4-FFF2-40B4-BE49-F238E27FC236}">
                        <a16:creationId xmlns:a16="http://schemas.microsoft.com/office/drawing/2014/main" id="{C1763947-858E-4841-A74E-6A8B72CB7BFE}"/>
                      </a:ext>
                    </a:extLst>
                  </p14:cNvPr>
                  <p14:cNvContentPartPr/>
                  <p14:nvPr/>
                </p14:nvContentPartPr>
                <p14:xfrm>
                  <a:off x="6194868" y="4935893"/>
                  <a:ext cx="91440" cy="79560"/>
                </p14:xfrm>
              </p:contentPart>
            </mc:Choice>
            <mc:Fallback>
              <p:pic>
                <p:nvPicPr>
                  <p:cNvPr id="896" name="Ink 895">
                    <a:extLst>
                      <a:ext uri="{FF2B5EF4-FFF2-40B4-BE49-F238E27FC236}">
                        <a16:creationId xmlns:a16="http://schemas.microsoft.com/office/drawing/2014/main" id="{C1763947-858E-4841-A74E-6A8B72CB7BFE}"/>
                      </a:ext>
                    </a:extLst>
                  </p:cNvPr>
                  <p:cNvPicPr/>
                  <p:nvPr/>
                </p:nvPicPr>
                <p:blipFill>
                  <a:blip r:embed="rId997"/>
                  <a:stretch>
                    <a:fillRect/>
                  </a:stretch>
                </p:blipFill>
                <p:spPr>
                  <a:xfrm>
                    <a:off x="6183318" y="4923838"/>
                    <a:ext cx="115022" cy="103187"/>
                  </a:xfrm>
                  <a:prstGeom prst="rect">
                    <a:avLst/>
                  </a:prstGeom>
                </p:spPr>
              </p:pic>
            </mc:Fallback>
          </mc:AlternateContent>
          <mc:AlternateContent xmlns:mc="http://schemas.openxmlformats.org/markup-compatibility/2006">
            <mc:Choice xmlns:p14="http://schemas.microsoft.com/office/powerpoint/2010/main" Requires="p14">
              <p:contentPart p14:bwMode="auto" r:id="rId998">
                <p14:nvContentPartPr>
                  <p14:cNvPr id="897" name="Ink 896">
                    <a:extLst>
                      <a:ext uri="{FF2B5EF4-FFF2-40B4-BE49-F238E27FC236}">
                        <a16:creationId xmlns:a16="http://schemas.microsoft.com/office/drawing/2014/main" id="{032280F1-5649-4B9A-A208-1431C8F4B887}"/>
                      </a:ext>
                    </a:extLst>
                  </p14:cNvPr>
                  <p14:cNvContentPartPr/>
                  <p14:nvPr/>
                </p14:nvContentPartPr>
                <p14:xfrm>
                  <a:off x="6351468" y="4853453"/>
                  <a:ext cx="10080" cy="61560"/>
                </p14:xfrm>
              </p:contentPart>
            </mc:Choice>
            <mc:Fallback>
              <p:pic>
                <p:nvPicPr>
                  <p:cNvPr id="897" name="Ink 896">
                    <a:extLst>
                      <a:ext uri="{FF2B5EF4-FFF2-40B4-BE49-F238E27FC236}">
                        <a16:creationId xmlns:a16="http://schemas.microsoft.com/office/drawing/2014/main" id="{032280F1-5649-4B9A-A208-1431C8F4B887}"/>
                      </a:ext>
                    </a:extLst>
                  </p:cNvPr>
                  <p:cNvPicPr/>
                  <p:nvPr/>
                </p:nvPicPr>
                <p:blipFill>
                  <a:blip r:embed="rId999"/>
                  <a:stretch>
                    <a:fillRect/>
                  </a:stretch>
                </p:blipFill>
                <p:spPr>
                  <a:xfrm>
                    <a:off x="6339948" y="4841430"/>
                    <a:ext cx="33600" cy="85126"/>
                  </a:xfrm>
                  <a:prstGeom prst="rect">
                    <a:avLst/>
                  </a:prstGeom>
                </p:spPr>
              </p:pic>
            </mc:Fallback>
          </mc:AlternateContent>
          <mc:AlternateContent xmlns:mc="http://schemas.openxmlformats.org/markup-compatibility/2006">
            <mc:Choice xmlns:p14="http://schemas.microsoft.com/office/powerpoint/2010/main" Requires="p14">
              <p:contentPart p14:bwMode="auto" r:id="rId1000">
                <p14:nvContentPartPr>
                  <p14:cNvPr id="898" name="Ink 897">
                    <a:extLst>
                      <a:ext uri="{FF2B5EF4-FFF2-40B4-BE49-F238E27FC236}">
                        <a16:creationId xmlns:a16="http://schemas.microsoft.com/office/drawing/2014/main" id="{42214C92-A964-4650-8BC5-56AA7CA0943A}"/>
                      </a:ext>
                    </a:extLst>
                  </p14:cNvPr>
                  <p14:cNvContentPartPr/>
                  <p14:nvPr/>
                </p14:nvContentPartPr>
                <p14:xfrm>
                  <a:off x="6449028" y="4839413"/>
                  <a:ext cx="122040" cy="173520"/>
                </p14:xfrm>
              </p:contentPart>
            </mc:Choice>
            <mc:Fallback>
              <p:pic>
                <p:nvPicPr>
                  <p:cNvPr id="898" name="Ink 897">
                    <a:extLst>
                      <a:ext uri="{FF2B5EF4-FFF2-40B4-BE49-F238E27FC236}">
                        <a16:creationId xmlns:a16="http://schemas.microsoft.com/office/drawing/2014/main" id="{42214C92-A964-4650-8BC5-56AA7CA0943A}"/>
                      </a:ext>
                    </a:extLst>
                  </p:cNvPr>
                  <p:cNvPicPr/>
                  <p:nvPr/>
                </p:nvPicPr>
                <p:blipFill>
                  <a:blip r:embed="rId1001"/>
                  <a:stretch>
                    <a:fillRect/>
                  </a:stretch>
                </p:blipFill>
                <p:spPr>
                  <a:xfrm>
                    <a:off x="6436969" y="4827877"/>
                    <a:ext cx="145676" cy="197073"/>
                  </a:xfrm>
                  <a:prstGeom prst="rect">
                    <a:avLst/>
                  </a:prstGeom>
                </p:spPr>
              </p:pic>
            </mc:Fallback>
          </mc:AlternateContent>
          <mc:AlternateContent xmlns:mc="http://schemas.openxmlformats.org/markup-compatibility/2006">
            <mc:Choice xmlns:p14="http://schemas.microsoft.com/office/powerpoint/2010/main" Requires="p14">
              <p:contentPart p14:bwMode="auto" r:id="rId1002">
                <p14:nvContentPartPr>
                  <p14:cNvPr id="901" name="Ink 900">
                    <a:extLst>
                      <a:ext uri="{FF2B5EF4-FFF2-40B4-BE49-F238E27FC236}">
                        <a16:creationId xmlns:a16="http://schemas.microsoft.com/office/drawing/2014/main" id="{895F474F-E1AA-45CE-B497-AD12662F3563}"/>
                      </a:ext>
                    </a:extLst>
                  </p14:cNvPr>
                  <p14:cNvContentPartPr/>
                  <p14:nvPr/>
                </p14:nvContentPartPr>
                <p14:xfrm>
                  <a:off x="6677628" y="5017613"/>
                  <a:ext cx="29160" cy="76320"/>
                </p14:xfrm>
              </p:contentPart>
            </mc:Choice>
            <mc:Fallback>
              <p:pic>
                <p:nvPicPr>
                  <p:cNvPr id="901" name="Ink 900">
                    <a:extLst>
                      <a:ext uri="{FF2B5EF4-FFF2-40B4-BE49-F238E27FC236}">
                        <a16:creationId xmlns:a16="http://schemas.microsoft.com/office/drawing/2014/main" id="{895F474F-E1AA-45CE-B497-AD12662F3563}"/>
                      </a:ext>
                    </a:extLst>
                  </p:cNvPr>
                  <p:cNvPicPr/>
                  <p:nvPr/>
                </p:nvPicPr>
                <p:blipFill>
                  <a:blip r:embed="rId1003"/>
                  <a:stretch>
                    <a:fillRect/>
                  </a:stretch>
                </p:blipFill>
                <p:spPr>
                  <a:xfrm>
                    <a:off x="6665677" y="5005613"/>
                    <a:ext cx="52584" cy="99840"/>
                  </a:xfrm>
                  <a:prstGeom prst="rect">
                    <a:avLst/>
                  </a:prstGeom>
                </p:spPr>
              </p:pic>
            </mc:Fallback>
          </mc:AlternateContent>
        </p:grpSp>
        <p:grpSp>
          <p:nvGrpSpPr>
            <p:cNvPr id="942" name="Group 941">
              <a:extLst>
                <a:ext uri="{FF2B5EF4-FFF2-40B4-BE49-F238E27FC236}">
                  <a16:creationId xmlns:a16="http://schemas.microsoft.com/office/drawing/2014/main" id="{B216A8B3-D4E4-4C5F-9129-281C33CCBCDA}"/>
                </a:ext>
              </a:extLst>
            </p:cNvPr>
            <p:cNvGrpSpPr/>
            <p:nvPr/>
          </p:nvGrpSpPr>
          <p:grpSpPr>
            <a:xfrm>
              <a:off x="6945108" y="4717373"/>
              <a:ext cx="848880" cy="336600"/>
              <a:chOff x="6945108" y="4717373"/>
              <a:chExt cx="848880" cy="336600"/>
            </a:xfrm>
          </p:grpSpPr>
          <mc:AlternateContent xmlns:mc="http://schemas.openxmlformats.org/markup-compatibility/2006">
            <mc:Choice xmlns:p14="http://schemas.microsoft.com/office/powerpoint/2010/main" Requires="p14">
              <p:contentPart p14:bwMode="auto" r:id="rId1004">
                <p14:nvContentPartPr>
                  <p14:cNvPr id="907" name="Ink 906">
                    <a:extLst>
                      <a:ext uri="{FF2B5EF4-FFF2-40B4-BE49-F238E27FC236}">
                        <a16:creationId xmlns:a16="http://schemas.microsoft.com/office/drawing/2014/main" id="{4F0CA0DA-1BE0-46BF-80C8-EEBEA5E0AA01}"/>
                      </a:ext>
                    </a:extLst>
                  </p14:cNvPr>
                  <p14:cNvContentPartPr/>
                  <p14:nvPr/>
                </p14:nvContentPartPr>
                <p14:xfrm>
                  <a:off x="6945108" y="4781453"/>
                  <a:ext cx="101160" cy="270720"/>
                </p14:xfrm>
              </p:contentPart>
            </mc:Choice>
            <mc:Fallback>
              <p:pic>
                <p:nvPicPr>
                  <p:cNvPr id="907" name="Ink 906">
                    <a:extLst>
                      <a:ext uri="{FF2B5EF4-FFF2-40B4-BE49-F238E27FC236}">
                        <a16:creationId xmlns:a16="http://schemas.microsoft.com/office/drawing/2014/main" id="{4F0CA0DA-1BE0-46BF-80C8-EEBEA5E0AA01}"/>
                      </a:ext>
                    </a:extLst>
                  </p:cNvPr>
                  <p:cNvPicPr/>
                  <p:nvPr/>
                </p:nvPicPr>
                <p:blipFill>
                  <a:blip r:embed="rId1005"/>
                  <a:stretch>
                    <a:fillRect/>
                  </a:stretch>
                </p:blipFill>
                <p:spPr>
                  <a:xfrm>
                    <a:off x="6933065" y="4769410"/>
                    <a:ext cx="124764" cy="294324"/>
                  </a:xfrm>
                  <a:prstGeom prst="rect">
                    <a:avLst/>
                  </a:prstGeom>
                </p:spPr>
              </p:pic>
            </mc:Fallback>
          </mc:AlternateContent>
          <mc:AlternateContent xmlns:mc="http://schemas.openxmlformats.org/markup-compatibility/2006">
            <mc:Choice xmlns:p14="http://schemas.microsoft.com/office/powerpoint/2010/main" Requires="p14">
              <p:contentPart p14:bwMode="auto" r:id="rId1006">
                <p14:nvContentPartPr>
                  <p14:cNvPr id="908" name="Ink 907">
                    <a:extLst>
                      <a:ext uri="{FF2B5EF4-FFF2-40B4-BE49-F238E27FC236}">
                        <a16:creationId xmlns:a16="http://schemas.microsoft.com/office/drawing/2014/main" id="{9CFE6AC9-8ED3-4986-92AC-FDB8CC30060D}"/>
                      </a:ext>
                    </a:extLst>
                  </p14:cNvPr>
                  <p14:cNvContentPartPr/>
                  <p14:nvPr/>
                </p14:nvContentPartPr>
                <p14:xfrm>
                  <a:off x="7088388" y="4876493"/>
                  <a:ext cx="107640" cy="104760"/>
                </p14:xfrm>
              </p:contentPart>
            </mc:Choice>
            <mc:Fallback>
              <p:pic>
                <p:nvPicPr>
                  <p:cNvPr id="908" name="Ink 907">
                    <a:extLst>
                      <a:ext uri="{FF2B5EF4-FFF2-40B4-BE49-F238E27FC236}">
                        <a16:creationId xmlns:a16="http://schemas.microsoft.com/office/drawing/2014/main" id="{9CFE6AC9-8ED3-4986-92AC-FDB8CC30060D}"/>
                      </a:ext>
                    </a:extLst>
                  </p:cNvPr>
                  <p:cNvPicPr/>
                  <p:nvPr/>
                </p:nvPicPr>
                <p:blipFill>
                  <a:blip r:embed="rId1007"/>
                  <a:stretch>
                    <a:fillRect/>
                  </a:stretch>
                </p:blipFill>
                <p:spPr>
                  <a:xfrm>
                    <a:off x="7076375" y="4864479"/>
                    <a:ext cx="131186" cy="128307"/>
                  </a:xfrm>
                  <a:prstGeom prst="rect">
                    <a:avLst/>
                  </a:prstGeom>
                </p:spPr>
              </p:pic>
            </mc:Fallback>
          </mc:AlternateContent>
          <mc:AlternateContent xmlns:mc="http://schemas.openxmlformats.org/markup-compatibility/2006">
            <mc:Choice xmlns:p14="http://schemas.microsoft.com/office/powerpoint/2010/main" Requires="p14">
              <p:contentPart p14:bwMode="auto" r:id="rId1008">
                <p14:nvContentPartPr>
                  <p14:cNvPr id="909" name="Ink 908">
                    <a:extLst>
                      <a:ext uri="{FF2B5EF4-FFF2-40B4-BE49-F238E27FC236}">
                        <a16:creationId xmlns:a16="http://schemas.microsoft.com/office/drawing/2014/main" id="{849A8B63-40BB-4F99-99D2-B42AFACD7AB6}"/>
                      </a:ext>
                    </a:extLst>
                  </p14:cNvPr>
                  <p14:cNvContentPartPr/>
                  <p14:nvPr/>
                </p14:nvContentPartPr>
                <p14:xfrm>
                  <a:off x="7114668" y="4823933"/>
                  <a:ext cx="74880" cy="187200"/>
                </p14:xfrm>
              </p:contentPart>
            </mc:Choice>
            <mc:Fallback>
              <p:pic>
                <p:nvPicPr>
                  <p:cNvPr id="909" name="Ink 908">
                    <a:extLst>
                      <a:ext uri="{FF2B5EF4-FFF2-40B4-BE49-F238E27FC236}">
                        <a16:creationId xmlns:a16="http://schemas.microsoft.com/office/drawing/2014/main" id="{849A8B63-40BB-4F99-99D2-B42AFACD7AB6}"/>
                      </a:ext>
                    </a:extLst>
                  </p:cNvPr>
                  <p:cNvPicPr/>
                  <p:nvPr/>
                </p:nvPicPr>
                <p:blipFill>
                  <a:blip r:embed="rId1009"/>
                  <a:stretch>
                    <a:fillRect/>
                  </a:stretch>
                </p:blipFill>
                <p:spPr>
                  <a:xfrm>
                    <a:off x="7102668" y="4811902"/>
                    <a:ext cx="98400" cy="210780"/>
                  </a:xfrm>
                  <a:prstGeom prst="rect">
                    <a:avLst/>
                  </a:prstGeom>
                </p:spPr>
              </p:pic>
            </mc:Fallback>
          </mc:AlternateContent>
          <mc:AlternateContent xmlns:mc="http://schemas.openxmlformats.org/markup-compatibility/2006">
            <mc:Choice xmlns:p14="http://schemas.microsoft.com/office/powerpoint/2010/main" Requires="p14">
              <p:contentPart p14:bwMode="auto" r:id="rId1010">
                <p14:nvContentPartPr>
                  <p14:cNvPr id="910" name="Ink 909">
                    <a:extLst>
                      <a:ext uri="{FF2B5EF4-FFF2-40B4-BE49-F238E27FC236}">
                        <a16:creationId xmlns:a16="http://schemas.microsoft.com/office/drawing/2014/main" id="{257B0278-B627-424D-BEC1-89C2AA416B74}"/>
                      </a:ext>
                    </a:extLst>
                  </p14:cNvPr>
                  <p14:cNvContentPartPr/>
                  <p14:nvPr/>
                </p14:nvContentPartPr>
                <p14:xfrm>
                  <a:off x="7248228" y="4912133"/>
                  <a:ext cx="75960" cy="106560"/>
                </p14:xfrm>
              </p:contentPart>
            </mc:Choice>
            <mc:Fallback>
              <p:pic>
                <p:nvPicPr>
                  <p:cNvPr id="910" name="Ink 909">
                    <a:extLst>
                      <a:ext uri="{FF2B5EF4-FFF2-40B4-BE49-F238E27FC236}">
                        <a16:creationId xmlns:a16="http://schemas.microsoft.com/office/drawing/2014/main" id="{257B0278-B627-424D-BEC1-89C2AA416B74}"/>
                      </a:ext>
                    </a:extLst>
                  </p:cNvPr>
                  <p:cNvPicPr/>
                  <p:nvPr/>
                </p:nvPicPr>
                <p:blipFill>
                  <a:blip r:embed="rId1011"/>
                  <a:stretch>
                    <a:fillRect/>
                  </a:stretch>
                </p:blipFill>
                <p:spPr>
                  <a:xfrm>
                    <a:off x="7236209" y="4900133"/>
                    <a:ext cx="99517" cy="130080"/>
                  </a:xfrm>
                  <a:prstGeom prst="rect">
                    <a:avLst/>
                  </a:prstGeom>
                </p:spPr>
              </p:pic>
            </mc:Fallback>
          </mc:AlternateContent>
          <mc:AlternateContent xmlns:mc="http://schemas.openxmlformats.org/markup-compatibility/2006">
            <mc:Choice xmlns:p14="http://schemas.microsoft.com/office/powerpoint/2010/main" Requires="p14">
              <p:contentPart p14:bwMode="auto" r:id="rId1012">
                <p14:nvContentPartPr>
                  <p14:cNvPr id="911" name="Ink 910">
                    <a:extLst>
                      <a:ext uri="{FF2B5EF4-FFF2-40B4-BE49-F238E27FC236}">
                        <a16:creationId xmlns:a16="http://schemas.microsoft.com/office/drawing/2014/main" id="{854CDEE2-ACFD-4EBE-AC52-5175109BC0C9}"/>
                      </a:ext>
                    </a:extLst>
                  </p14:cNvPr>
                  <p14:cNvContentPartPr/>
                  <p14:nvPr/>
                </p14:nvContentPartPr>
                <p14:xfrm>
                  <a:off x="7324908" y="4786853"/>
                  <a:ext cx="59400" cy="267120"/>
                </p14:xfrm>
              </p:contentPart>
            </mc:Choice>
            <mc:Fallback>
              <p:pic>
                <p:nvPicPr>
                  <p:cNvPr id="911" name="Ink 910">
                    <a:extLst>
                      <a:ext uri="{FF2B5EF4-FFF2-40B4-BE49-F238E27FC236}">
                        <a16:creationId xmlns:a16="http://schemas.microsoft.com/office/drawing/2014/main" id="{854CDEE2-ACFD-4EBE-AC52-5175109BC0C9}"/>
                      </a:ext>
                    </a:extLst>
                  </p:cNvPr>
                  <p:cNvPicPr/>
                  <p:nvPr/>
                </p:nvPicPr>
                <p:blipFill>
                  <a:blip r:embed="rId1013"/>
                  <a:stretch>
                    <a:fillRect/>
                  </a:stretch>
                </p:blipFill>
                <p:spPr>
                  <a:xfrm>
                    <a:off x="7313411" y="4775302"/>
                    <a:ext cx="82873" cy="290704"/>
                  </a:xfrm>
                  <a:prstGeom prst="rect">
                    <a:avLst/>
                  </a:prstGeom>
                </p:spPr>
              </p:pic>
            </mc:Fallback>
          </mc:AlternateContent>
          <mc:AlternateContent xmlns:mc="http://schemas.openxmlformats.org/markup-compatibility/2006">
            <mc:Choice xmlns:p14="http://schemas.microsoft.com/office/powerpoint/2010/main" Requires="p14">
              <p:contentPart p14:bwMode="auto" r:id="rId1014">
                <p14:nvContentPartPr>
                  <p14:cNvPr id="913" name="Ink 912">
                    <a:extLst>
                      <a:ext uri="{FF2B5EF4-FFF2-40B4-BE49-F238E27FC236}">
                        <a16:creationId xmlns:a16="http://schemas.microsoft.com/office/drawing/2014/main" id="{A9F41CC8-1F85-451F-BFCC-07CE4CDA6488}"/>
                      </a:ext>
                    </a:extLst>
                  </p14:cNvPr>
                  <p14:cNvContentPartPr/>
                  <p14:nvPr/>
                </p14:nvContentPartPr>
                <p14:xfrm>
                  <a:off x="7454148" y="4782173"/>
                  <a:ext cx="87120" cy="7920"/>
                </p14:xfrm>
              </p:contentPart>
            </mc:Choice>
            <mc:Fallback>
              <p:pic>
                <p:nvPicPr>
                  <p:cNvPr id="913" name="Ink 912">
                    <a:extLst>
                      <a:ext uri="{FF2B5EF4-FFF2-40B4-BE49-F238E27FC236}">
                        <a16:creationId xmlns:a16="http://schemas.microsoft.com/office/drawing/2014/main" id="{A9F41CC8-1F85-451F-BFCC-07CE4CDA6488}"/>
                      </a:ext>
                    </a:extLst>
                  </p:cNvPr>
                  <p:cNvPicPr/>
                  <p:nvPr/>
                </p:nvPicPr>
                <p:blipFill>
                  <a:blip r:embed="rId1015"/>
                  <a:stretch>
                    <a:fillRect/>
                  </a:stretch>
                </p:blipFill>
                <p:spPr>
                  <a:xfrm>
                    <a:off x="7442115" y="4770526"/>
                    <a:ext cx="110705" cy="30748"/>
                  </a:xfrm>
                  <a:prstGeom prst="rect">
                    <a:avLst/>
                  </a:prstGeom>
                </p:spPr>
              </p:pic>
            </mc:Fallback>
          </mc:AlternateContent>
          <mc:AlternateContent xmlns:mc="http://schemas.openxmlformats.org/markup-compatibility/2006">
            <mc:Choice xmlns:p14="http://schemas.microsoft.com/office/powerpoint/2010/main" Requires="p14">
              <p:contentPart p14:bwMode="auto" r:id="rId1016">
                <p14:nvContentPartPr>
                  <p14:cNvPr id="914" name="Ink 913">
                    <a:extLst>
                      <a:ext uri="{FF2B5EF4-FFF2-40B4-BE49-F238E27FC236}">
                        <a16:creationId xmlns:a16="http://schemas.microsoft.com/office/drawing/2014/main" id="{99B601AA-3157-4B50-A538-4DC3B7BAB783}"/>
                      </a:ext>
                    </a:extLst>
                  </p14:cNvPr>
                  <p14:cNvContentPartPr/>
                  <p14:nvPr/>
                </p14:nvContentPartPr>
                <p14:xfrm>
                  <a:off x="7585548" y="4717373"/>
                  <a:ext cx="75600" cy="118080"/>
                </p14:xfrm>
              </p:contentPart>
            </mc:Choice>
            <mc:Fallback>
              <p:pic>
                <p:nvPicPr>
                  <p:cNvPr id="914" name="Ink 913">
                    <a:extLst>
                      <a:ext uri="{FF2B5EF4-FFF2-40B4-BE49-F238E27FC236}">
                        <a16:creationId xmlns:a16="http://schemas.microsoft.com/office/drawing/2014/main" id="{99B601AA-3157-4B50-A538-4DC3B7BAB783}"/>
                      </a:ext>
                    </a:extLst>
                  </p:cNvPr>
                  <p:cNvPicPr/>
                  <p:nvPr/>
                </p:nvPicPr>
                <p:blipFill>
                  <a:blip r:embed="rId1017"/>
                  <a:stretch>
                    <a:fillRect/>
                  </a:stretch>
                </p:blipFill>
                <p:spPr>
                  <a:xfrm>
                    <a:off x="7573510" y="4705373"/>
                    <a:ext cx="99195" cy="141600"/>
                  </a:xfrm>
                  <a:prstGeom prst="rect">
                    <a:avLst/>
                  </a:prstGeom>
                </p:spPr>
              </p:pic>
            </mc:Fallback>
          </mc:AlternateContent>
          <mc:AlternateContent xmlns:mc="http://schemas.openxmlformats.org/markup-compatibility/2006">
            <mc:Choice xmlns:p14="http://schemas.microsoft.com/office/powerpoint/2010/main" Requires="p14">
              <p:contentPart p14:bwMode="auto" r:id="rId1018">
                <p14:nvContentPartPr>
                  <p14:cNvPr id="915" name="Ink 914">
                    <a:extLst>
                      <a:ext uri="{FF2B5EF4-FFF2-40B4-BE49-F238E27FC236}">
                        <a16:creationId xmlns:a16="http://schemas.microsoft.com/office/drawing/2014/main" id="{1B51F608-D8FB-4080-A7E3-C90CFB33EF7D}"/>
                      </a:ext>
                    </a:extLst>
                  </p14:cNvPr>
                  <p14:cNvContentPartPr/>
                  <p14:nvPr/>
                </p14:nvContentPartPr>
                <p14:xfrm>
                  <a:off x="7706868" y="4765613"/>
                  <a:ext cx="87120" cy="10080"/>
                </p14:xfrm>
              </p:contentPart>
            </mc:Choice>
            <mc:Fallback>
              <p:pic>
                <p:nvPicPr>
                  <p:cNvPr id="915" name="Ink 914">
                    <a:extLst>
                      <a:ext uri="{FF2B5EF4-FFF2-40B4-BE49-F238E27FC236}">
                        <a16:creationId xmlns:a16="http://schemas.microsoft.com/office/drawing/2014/main" id="{1B51F608-D8FB-4080-A7E3-C90CFB33EF7D}"/>
                      </a:ext>
                    </a:extLst>
                  </p:cNvPr>
                  <p:cNvPicPr/>
                  <p:nvPr/>
                </p:nvPicPr>
                <p:blipFill>
                  <a:blip r:embed="rId1019"/>
                  <a:stretch>
                    <a:fillRect/>
                  </a:stretch>
                </p:blipFill>
                <p:spPr>
                  <a:xfrm>
                    <a:off x="7695316" y="4753613"/>
                    <a:ext cx="110705" cy="33600"/>
                  </a:xfrm>
                  <a:prstGeom prst="rect">
                    <a:avLst/>
                  </a:prstGeom>
                </p:spPr>
              </p:pic>
            </mc:Fallback>
          </mc:AlternateContent>
          <mc:AlternateContent xmlns:mc="http://schemas.openxmlformats.org/markup-compatibility/2006">
            <mc:Choice xmlns:p14="http://schemas.microsoft.com/office/powerpoint/2010/main" Requires="p14">
              <p:contentPart p14:bwMode="auto" r:id="rId1020">
                <p14:nvContentPartPr>
                  <p14:cNvPr id="916" name="Ink 915">
                    <a:extLst>
                      <a:ext uri="{FF2B5EF4-FFF2-40B4-BE49-F238E27FC236}">
                        <a16:creationId xmlns:a16="http://schemas.microsoft.com/office/drawing/2014/main" id="{1645E1B6-E686-42F9-8E3F-6B3E568CAC09}"/>
                      </a:ext>
                    </a:extLst>
                  </p14:cNvPr>
                  <p14:cNvContentPartPr/>
                  <p14:nvPr/>
                </p14:nvContentPartPr>
                <p14:xfrm>
                  <a:off x="7745388" y="4738253"/>
                  <a:ext cx="14400" cy="93960"/>
                </p14:xfrm>
              </p:contentPart>
            </mc:Choice>
            <mc:Fallback>
              <p:pic>
                <p:nvPicPr>
                  <p:cNvPr id="916" name="Ink 915">
                    <a:extLst>
                      <a:ext uri="{FF2B5EF4-FFF2-40B4-BE49-F238E27FC236}">
                        <a16:creationId xmlns:a16="http://schemas.microsoft.com/office/drawing/2014/main" id="{1645E1B6-E686-42F9-8E3F-6B3E568CAC09}"/>
                      </a:ext>
                    </a:extLst>
                  </p:cNvPr>
                  <p:cNvPicPr/>
                  <p:nvPr/>
                </p:nvPicPr>
                <p:blipFill>
                  <a:blip r:embed="rId1021"/>
                  <a:stretch>
                    <a:fillRect/>
                  </a:stretch>
                </p:blipFill>
                <p:spPr>
                  <a:xfrm>
                    <a:off x="7733388" y="4726689"/>
                    <a:ext cx="37920" cy="11757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022">
              <p14:nvContentPartPr>
                <p14:cNvPr id="917" name="Ink 916">
                  <a:extLst>
                    <a:ext uri="{FF2B5EF4-FFF2-40B4-BE49-F238E27FC236}">
                      <a16:creationId xmlns:a16="http://schemas.microsoft.com/office/drawing/2014/main" id="{41334E7B-675C-4EA8-9AF4-ABED6F2D49A8}"/>
                    </a:ext>
                  </a:extLst>
                </p14:cNvPr>
                <p14:cNvContentPartPr/>
                <p14:nvPr/>
              </p14:nvContentPartPr>
              <p14:xfrm>
                <a:off x="7914228" y="4707293"/>
                <a:ext cx="9000" cy="124920"/>
              </p14:xfrm>
            </p:contentPart>
          </mc:Choice>
          <mc:Fallback>
            <p:pic>
              <p:nvPicPr>
                <p:cNvPr id="917" name="Ink 916">
                  <a:extLst>
                    <a:ext uri="{FF2B5EF4-FFF2-40B4-BE49-F238E27FC236}">
                      <a16:creationId xmlns:a16="http://schemas.microsoft.com/office/drawing/2014/main" id="{41334E7B-675C-4EA8-9AF4-ABED6F2D49A8}"/>
                    </a:ext>
                  </a:extLst>
                </p:cNvPr>
                <p:cNvPicPr/>
                <p:nvPr/>
              </p:nvPicPr>
              <p:blipFill>
                <a:blip r:embed="rId1023"/>
                <a:stretch>
                  <a:fillRect/>
                </a:stretch>
              </p:blipFill>
              <p:spPr>
                <a:xfrm>
                  <a:off x="7902386" y="4695281"/>
                  <a:ext cx="32211" cy="148463"/>
                </a:xfrm>
                <a:prstGeom prst="rect">
                  <a:avLst/>
                </a:prstGeom>
              </p:spPr>
            </p:pic>
          </mc:Fallback>
        </mc:AlternateContent>
        <p:grpSp>
          <p:nvGrpSpPr>
            <p:cNvPr id="941" name="Group 940">
              <a:extLst>
                <a:ext uri="{FF2B5EF4-FFF2-40B4-BE49-F238E27FC236}">
                  <a16:creationId xmlns:a16="http://schemas.microsoft.com/office/drawing/2014/main" id="{5C2A5692-3235-40AD-8F3E-D24D9133D967}"/>
                </a:ext>
              </a:extLst>
            </p:cNvPr>
            <p:cNvGrpSpPr/>
            <p:nvPr/>
          </p:nvGrpSpPr>
          <p:grpSpPr>
            <a:xfrm>
              <a:off x="8108628" y="4846613"/>
              <a:ext cx="440280" cy="232560"/>
              <a:chOff x="8108628" y="4846613"/>
              <a:chExt cx="440280" cy="232560"/>
            </a:xfrm>
          </p:grpSpPr>
          <mc:AlternateContent xmlns:mc="http://schemas.openxmlformats.org/markup-compatibility/2006">
            <mc:Choice xmlns:p14="http://schemas.microsoft.com/office/powerpoint/2010/main" Requires="p14">
              <p:contentPart p14:bwMode="auto" r:id="rId1024">
                <p14:nvContentPartPr>
                  <p14:cNvPr id="918" name="Ink 917">
                    <a:extLst>
                      <a:ext uri="{FF2B5EF4-FFF2-40B4-BE49-F238E27FC236}">
                        <a16:creationId xmlns:a16="http://schemas.microsoft.com/office/drawing/2014/main" id="{A98F24A4-DB05-4E50-A72A-C9DB227C97C0}"/>
                      </a:ext>
                    </a:extLst>
                  </p14:cNvPr>
                  <p14:cNvContentPartPr/>
                  <p14:nvPr/>
                </p14:nvContentPartPr>
                <p14:xfrm>
                  <a:off x="8108628" y="4846613"/>
                  <a:ext cx="13680" cy="172440"/>
                </p14:xfrm>
              </p:contentPart>
            </mc:Choice>
            <mc:Fallback>
              <p:pic>
                <p:nvPicPr>
                  <p:cNvPr id="918" name="Ink 917">
                    <a:extLst>
                      <a:ext uri="{FF2B5EF4-FFF2-40B4-BE49-F238E27FC236}">
                        <a16:creationId xmlns:a16="http://schemas.microsoft.com/office/drawing/2014/main" id="{A98F24A4-DB05-4E50-A72A-C9DB227C97C0}"/>
                      </a:ext>
                    </a:extLst>
                  </p:cNvPr>
                  <p:cNvPicPr/>
                  <p:nvPr/>
                </p:nvPicPr>
                <p:blipFill>
                  <a:blip r:embed="rId1025"/>
                  <a:stretch>
                    <a:fillRect/>
                  </a:stretch>
                </p:blipFill>
                <p:spPr>
                  <a:xfrm>
                    <a:off x="8097307" y="4834571"/>
                    <a:ext cx="36794" cy="196042"/>
                  </a:xfrm>
                  <a:prstGeom prst="rect">
                    <a:avLst/>
                  </a:prstGeom>
                </p:spPr>
              </p:pic>
            </mc:Fallback>
          </mc:AlternateContent>
          <mc:AlternateContent xmlns:mc="http://schemas.openxmlformats.org/markup-compatibility/2006">
            <mc:Choice xmlns:p14="http://schemas.microsoft.com/office/powerpoint/2010/main" Requires="p14">
              <p:contentPart p14:bwMode="auto" r:id="rId1026">
                <p14:nvContentPartPr>
                  <p14:cNvPr id="919" name="Ink 918">
                    <a:extLst>
                      <a:ext uri="{FF2B5EF4-FFF2-40B4-BE49-F238E27FC236}">
                        <a16:creationId xmlns:a16="http://schemas.microsoft.com/office/drawing/2014/main" id="{C5EEC98C-F839-414C-B03C-73188A1635CE}"/>
                      </a:ext>
                    </a:extLst>
                  </p14:cNvPr>
                  <p14:cNvContentPartPr/>
                  <p14:nvPr/>
                </p14:nvContentPartPr>
                <p14:xfrm>
                  <a:off x="8170188" y="4910693"/>
                  <a:ext cx="102240" cy="109440"/>
                </p14:xfrm>
              </p:contentPart>
            </mc:Choice>
            <mc:Fallback>
              <p:pic>
                <p:nvPicPr>
                  <p:cNvPr id="919" name="Ink 918">
                    <a:extLst>
                      <a:ext uri="{FF2B5EF4-FFF2-40B4-BE49-F238E27FC236}">
                        <a16:creationId xmlns:a16="http://schemas.microsoft.com/office/drawing/2014/main" id="{C5EEC98C-F839-414C-B03C-73188A1635CE}"/>
                      </a:ext>
                    </a:extLst>
                  </p:cNvPr>
                  <p:cNvPicPr/>
                  <p:nvPr/>
                </p:nvPicPr>
                <p:blipFill>
                  <a:blip r:embed="rId1027"/>
                  <a:stretch>
                    <a:fillRect/>
                  </a:stretch>
                </p:blipFill>
                <p:spPr>
                  <a:xfrm>
                    <a:off x="8158188" y="4898640"/>
                    <a:ext cx="125760" cy="133064"/>
                  </a:xfrm>
                  <a:prstGeom prst="rect">
                    <a:avLst/>
                  </a:prstGeom>
                </p:spPr>
              </p:pic>
            </mc:Fallback>
          </mc:AlternateContent>
          <mc:AlternateContent xmlns:mc="http://schemas.openxmlformats.org/markup-compatibility/2006">
            <mc:Choice xmlns:p14="http://schemas.microsoft.com/office/powerpoint/2010/main" Requires="p14">
              <p:contentPart p14:bwMode="auto" r:id="rId1028">
                <p14:nvContentPartPr>
                  <p14:cNvPr id="920" name="Ink 919">
                    <a:extLst>
                      <a:ext uri="{FF2B5EF4-FFF2-40B4-BE49-F238E27FC236}">
                        <a16:creationId xmlns:a16="http://schemas.microsoft.com/office/drawing/2014/main" id="{AA7A4932-9367-44E0-9844-C649467AF74C}"/>
                      </a:ext>
                    </a:extLst>
                  </p14:cNvPr>
                  <p14:cNvContentPartPr/>
                  <p14:nvPr/>
                </p14:nvContentPartPr>
                <p14:xfrm>
                  <a:off x="8323548" y="4850213"/>
                  <a:ext cx="11160" cy="72360"/>
                </p14:xfrm>
              </p:contentPart>
            </mc:Choice>
            <mc:Fallback>
              <p:pic>
                <p:nvPicPr>
                  <p:cNvPr id="920" name="Ink 919">
                    <a:extLst>
                      <a:ext uri="{FF2B5EF4-FFF2-40B4-BE49-F238E27FC236}">
                        <a16:creationId xmlns:a16="http://schemas.microsoft.com/office/drawing/2014/main" id="{AA7A4932-9367-44E0-9844-C649467AF74C}"/>
                      </a:ext>
                    </a:extLst>
                  </p:cNvPr>
                  <p:cNvPicPr/>
                  <p:nvPr/>
                </p:nvPicPr>
                <p:blipFill>
                  <a:blip r:embed="rId1029"/>
                  <a:stretch>
                    <a:fillRect/>
                  </a:stretch>
                </p:blipFill>
                <p:spPr>
                  <a:xfrm>
                    <a:off x="8311923" y="4838233"/>
                    <a:ext cx="33945" cy="95841"/>
                  </a:xfrm>
                  <a:prstGeom prst="rect">
                    <a:avLst/>
                  </a:prstGeom>
                </p:spPr>
              </p:pic>
            </mc:Fallback>
          </mc:AlternateContent>
          <mc:AlternateContent xmlns:mc="http://schemas.openxmlformats.org/markup-compatibility/2006">
            <mc:Choice xmlns:p14="http://schemas.microsoft.com/office/powerpoint/2010/main" Requires="p14">
              <p:contentPart p14:bwMode="auto" r:id="rId1030">
                <p14:nvContentPartPr>
                  <p14:cNvPr id="921" name="Ink 920">
                    <a:extLst>
                      <a:ext uri="{FF2B5EF4-FFF2-40B4-BE49-F238E27FC236}">
                        <a16:creationId xmlns:a16="http://schemas.microsoft.com/office/drawing/2014/main" id="{1E262BE8-D7B0-4F66-9107-BC09C47F7360}"/>
                      </a:ext>
                    </a:extLst>
                  </p14:cNvPr>
                  <p14:cNvContentPartPr/>
                  <p14:nvPr/>
                </p14:nvContentPartPr>
                <p14:xfrm>
                  <a:off x="8385828" y="4847333"/>
                  <a:ext cx="99360" cy="163800"/>
                </p14:xfrm>
              </p:contentPart>
            </mc:Choice>
            <mc:Fallback>
              <p:pic>
                <p:nvPicPr>
                  <p:cNvPr id="921" name="Ink 920">
                    <a:extLst>
                      <a:ext uri="{FF2B5EF4-FFF2-40B4-BE49-F238E27FC236}">
                        <a16:creationId xmlns:a16="http://schemas.microsoft.com/office/drawing/2014/main" id="{1E262BE8-D7B0-4F66-9107-BC09C47F7360}"/>
                      </a:ext>
                    </a:extLst>
                  </p:cNvPr>
                  <p:cNvPicPr/>
                  <p:nvPr/>
                </p:nvPicPr>
                <p:blipFill>
                  <a:blip r:embed="rId1031"/>
                  <a:stretch>
                    <a:fillRect/>
                  </a:stretch>
                </p:blipFill>
                <p:spPr>
                  <a:xfrm>
                    <a:off x="8373770" y="4835289"/>
                    <a:ext cx="122994" cy="187406"/>
                  </a:xfrm>
                  <a:prstGeom prst="rect">
                    <a:avLst/>
                  </a:prstGeom>
                </p:spPr>
              </p:pic>
            </mc:Fallback>
          </mc:AlternateContent>
          <mc:AlternateContent xmlns:mc="http://schemas.openxmlformats.org/markup-compatibility/2006">
            <mc:Choice xmlns:p14="http://schemas.microsoft.com/office/powerpoint/2010/main" Requires="p14">
              <p:contentPart p14:bwMode="auto" r:id="rId1032">
                <p14:nvContentPartPr>
                  <p14:cNvPr id="922" name="Ink 921">
                    <a:extLst>
                      <a:ext uri="{FF2B5EF4-FFF2-40B4-BE49-F238E27FC236}">
                        <a16:creationId xmlns:a16="http://schemas.microsoft.com/office/drawing/2014/main" id="{A25D0000-ADF0-4BB5-B375-7F29D7A214F9}"/>
                      </a:ext>
                    </a:extLst>
                  </p14:cNvPr>
                  <p14:cNvContentPartPr/>
                  <p14:nvPr/>
                </p14:nvContentPartPr>
                <p14:xfrm>
                  <a:off x="8515068" y="5017253"/>
                  <a:ext cx="33840" cy="61920"/>
                </p14:xfrm>
              </p:contentPart>
            </mc:Choice>
            <mc:Fallback>
              <p:pic>
                <p:nvPicPr>
                  <p:cNvPr id="922" name="Ink 921">
                    <a:extLst>
                      <a:ext uri="{FF2B5EF4-FFF2-40B4-BE49-F238E27FC236}">
                        <a16:creationId xmlns:a16="http://schemas.microsoft.com/office/drawing/2014/main" id="{A25D0000-ADF0-4BB5-B375-7F29D7A214F9}"/>
                      </a:ext>
                    </a:extLst>
                  </p:cNvPr>
                  <p:cNvPicPr/>
                  <p:nvPr/>
                </p:nvPicPr>
                <p:blipFill>
                  <a:blip r:embed="rId1033"/>
                  <a:stretch>
                    <a:fillRect/>
                  </a:stretch>
                </p:blipFill>
                <p:spPr>
                  <a:xfrm>
                    <a:off x="8502982" y="5005733"/>
                    <a:ext cx="57528" cy="85440"/>
                  </a:xfrm>
                  <a:prstGeom prst="rect">
                    <a:avLst/>
                  </a:prstGeom>
                </p:spPr>
              </p:pic>
            </mc:Fallback>
          </mc:AlternateContent>
        </p:grpSp>
        <p:grpSp>
          <p:nvGrpSpPr>
            <p:cNvPr id="940" name="Group 939">
              <a:extLst>
                <a:ext uri="{FF2B5EF4-FFF2-40B4-BE49-F238E27FC236}">
                  <a16:creationId xmlns:a16="http://schemas.microsoft.com/office/drawing/2014/main" id="{0CFE2C15-2DD8-4A16-99F2-8BC0C236FE83}"/>
                </a:ext>
              </a:extLst>
            </p:cNvPr>
            <p:cNvGrpSpPr/>
            <p:nvPr/>
          </p:nvGrpSpPr>
          <p:grpSpPr>
            <a:xfrm>
              <a:off x="8700108" y="5012573"/>
              <a:ext cx="213120" cy="9360"/>
              <a:chOff x="8700108" y="5012573"/>
              <a:chExt cx="213120" cy="9360"/>
            </a:xfrm>
          </p:grpSpPr>
          <mc:AlternateContent xmlns:mc="http://schemas.openxmlformats.org/markup-compatibility/2006">
            <mc:Choice xmlns:p14="http://schemas.microsoft.com/office/powerpoint/2010/main" Requires="p14">
              <p:contentPart p14:bwMode="auto" r:id="rId1034">
                <p14:nvContentPartPr>
                  <p14:cNvPr id="923" name="Ink 922">
                    <a:extLst>
                      <a:ext uri="{FF2B5EF4-FFF2-40B4-BE49-F238E27FC236}">
                        <a16:creationId xmlns:a16="http://schemas.microsoft.com/office/drawing/2014/main" id="{43DC2C0E-4BD4-4096-A738-42539EB374F0}"/>
                      </a:ext>
                    </a:extLst>
                  </p14:cNvPr>
                  <p14:cNvContentPartPr/>
                  <p14:nvPr/>
                </p14:nvContentPartPr>
                <p14:xfrm>
                  <a:off x="8700108" y="5016893"/>
                  <a:ext cx="20880" cy="3960"/>
                </p14:xfrm>
              </p:contentPart>
            </mc:Choice>
            <mc:Fallback>
              <p:pic>
                <p:nvPicPr>
                  <p:cNvPr id="923" name="Ink 922">
                    <a:extLst>
                      <a:ext uri="{FF2B5EF4-FFF2-40B4-BE49-F238E27FC236}">
                        <a16:creationId xmlns:a16="http://schemas.microsoft.com/office/drawing/2014/main" id="{43DC2C0E-4BD4-4096-A738-42539EB374F0}"/>
                      </a:ext>
                    </a:extLst>
                  </p:cNvPr>
                  <p:cNvPicPr/>
                  <p:nvPr/>
                </p:nvPicPr>
                <p:blipFill>
                  <a:blip r:embed="rId1035"/>
                  <a:stretch>
                    <a:fillRect/>
                  </a:stretch>
                </p:blipFill>
                <p:spPr>
                  <a:xfrm>
                    <a:off x="8688719" y="5005013"/>
                    <a:ext cx="44133" cy="28215"/>
                  </a:xfrm>
                  <a:prstGeom prst="rect">
                    <a:avLst/>
                  </a:prstGeom>
                </p:spPr>
              </p:pic>
            </mc:Fallback>
          </mc:AlternateContent>
          <mc:AlternateContent xmlns:mc="http://schemas.openxmlformats.org/markup-compatibility/2006">
            <mc:Choice xmlns:p14="http://schemas.microsoft.com/office/powerpoint/2010/main" Requires="p14">
              <p:contentPart p14:bwMode="auto" r:id="rId1036">
                <p14:nvContentPartPr>
                  <p14:cNvPr id="924" name="Ink 923">
                    <a:extLst>
                      <a:ext uri="{FF2B5EF4-FFF2-40B4-BE49-F238E27FC236}">
                        <a16:creationId xmlns:a16="http://schemas.microsoft.com/office/drawing/2014/main" id="{1C58EB9C-7571-4A0B-A6C1-8E7B2DE66A93}"/>
                      </a:ext>
                    </a:extLst>
                  </p14:cNvPr>
                  <p14:cNvContentPartPr/>
                  <p14:nvPr/>
                </p14:nvContentPartPr>
                <p14:xfrm>
                  <a:off x="8797308" y="5012573"/>
                  <a:ext cx="115920" cy="9360"/>
                </p14:xfrm>
              </p:contentPart>
            </mc:Choice>
            <mc:Fallback>
              <p:pic>
                <p:nvPicPr>
                  <p:cNvPr id="924" name="Ink 923">
                    <a:extLst>
                      <a:ext uri="{FF2B5EF4-FFF2-40B4-BE49-F238E27FC236}">
                        <a16:creationId xmlns:a16="http://schemas.microsoft.com/office/drawing/2014/main" id="{1C58EB9C-7571-4A0B-A6C1-8E7B2DE66A93}"/>
                      </a:ext>
                    </a:extLst>
                  </p:cNvPr>
                  <p:cNvPicPr/>
                  <p:nvPr/>
                </p:nvPicPr>
                <p:blipFill>
                  <a:blip r:embed="rId1037"/>
                  <a:stretch>
                    <a:fillRect/>
                  </a:stretch>
                </p:blipFill>
                <p:spPr>
                  <a:xfrm>
                    <a:off x="8785283" y="5000750"/>
                    <a:ext cx="139489" cy="33499"/>
                  </a:xfrm>
                  <a:prstGeom prst="rect">
                    <a:avLst/>
                  </a:prstGeom>
                </p:spPr>
              </p:pic>
            </mc:Fallback>
          </mc:AlternateContent>
        </p:grpSp>
        <p:grpSp>
          <p:nvGrpSpPr>
            <p:cNvPr id="939" name="Group 938">
              <a:extLst>
                <a:ext uri="{FF2B5EF4-FFF2-40B4-BE49-F238E27FC236}">
                  <a16:creationId xmlns:a16="http://schemas.microsoft.com/office/drawing/2014/main" id="{4365E66A-113B-43A0-975B-30E066545235}"/>
                </a:ext>
              </a:extLst>
            </p:cNvPr>
            <p:cNvGrpSpPr/>
            <p:nvPr/>
          </p:nvGrpSpPr>
          <p:grpSpPr>
            <a:xfrm>
              <a:off x="9170988" y="4750853"/>
              <a:ext cx="742320" cy="336960"/>
              <a:chOff x="9170988" y="4750853"/>
              <a:chExt cx="742320" cy="336960"/>
            </a:xfrm>
          </p:grpSpPr>
          <mc:AlternateContent xmlns:mc="http://schemas.openxmlformats.org/markup-compatibility/2006">
            <mc:Choice xmlns:p14="http://schemas.microsoft.com/office/powerpoint/2010/main" Requires="p14">
              <p:contentPart p14:bwMode="auto" r:id="rId1038">
                <p14:nvContentPartPr>
                  <p14:cNvPr id="925" name="Ink 924">
                    <a:extLst>
                      <a:ext uri="{FF2B5EF4-FFF2-40B4-BE49-F238E27FC236}">
                        <a16:creationId xmlns:a16="http://schemas.microsoft.com/office/drawing/2014/main" id="{9208E155-A83A-4CA3-A31D-398A119DE2BF}"/>
                      </a:ext>
                    </a:extLst>
                  </p14:cNvPr>
                  <p14:cNvContentPartPr/>
                  <p14:nvPr/>
                </p14:nvContentPartPr>
                <p14:xfrm>
                  <a:off x="9255228" y="4876133"/>
                  <a:ext cx="123840" cy="117720"/>
                </p14:xfrm>
              </p:contentPart>
            </mc:Choice>
            <mc:Fallback>
              <p:pic>
                <p:nvPicPr>
                  <p:cNvPr id="925" name="Ink 924">
                    <a:extLst>
                      <a:ext uri="{FF2B5EF4-FFF2-40B4-BE49-F238E27FC236}">
                        <a16:creationId xmlns:a16="http://schemas.microsoft.com/office/drawing/2014/main" id="{9208E155-A83A-4CA3-A31D-398A119DE2BF}"/>
                      </a:ext>
                    </a:extLst>
                  </p:cNvPr>
                  <p:cNvPicPr/>
                  <p:nvPr/>
                </p:nvPicPr>
                <p:blipFill>
                  <a:blip r:embed="rId1039"/>
                  <a:stretch>
                    <a:fillRect/>
                  </a:stretch>
                </p:blipFill>
                <p:spPr>
                  <a:xfrm>
                    <a:off x="9243663" y="4864121"/>
                    <a:ext cx="147452" cy="141264"/>
                  </a:xfrm>
                  <a:prstGeom prst="rect">
                    <a:avLst/>
                  </a:prstGeom>
                </p:spPr>
              </p:pic>
            </mc:Fallback>
          </mc:AlternateContent>
          <mc:AlternateContent xmlns:mc="http://schemas.openxmlformats.org/markup-compatibility/2006">
            <mc:Choice xmlns:p14="http://schemas.microsoft.com/office/powerpoint/2010/main" Requires="p14">
              <p:contentPart p14:bwMode="auto" r:id="rId1040">
                <p14:nvContentPartPr>
                  <p14:cNvPr id="926" name="Ink 925">
                    <a:extLst>
                      <a:ext uri="{FF2B5EF4-FFF2-40B4-BE49-F238E27FC236}">
                        <a16:creationId xmlns:a16="http://schemas.microsoft.com/office/drawing/2014/main" id="{61493D33-75FE-4682-AC94-9B4FC5036BA1}"/>
                      </a:ext>
                    </a:extLst>
                  </p14:cNvPr>
                  <p14:cNvContentPartPr/>
                  <p14:nvPr/>
                </p14:nvContentPartPr>
                <p14:xfrm>
                  <a:off x="9309948" y="4832213"/>
                  <a:ext cx="99720" cy="156600"/>
                </p14:xfrm>
              </p:contentPart>
            </mc:Choice>
            <mc:Fallback>
              <p:pic>
                <p:nvPicPr>
                  <p:cNvPr id="926" name="Ink 925">
                    <a:extLst>
                      <a:ext uri="{FF2B5EF4-FFF2-40B4-BE49-F238E27FC236}">
                        <a16:creationId xmlns:a16="http://schemas.microsoft.com/office/drawing/2014/main" id="{61493D33-75FE-4682-AC94-9B4FC5036BA1}"/>
                      </a:ext>
                    </a:extLst>
                  </p:cNvPr>
                  <p:cNvPicPr/>
                  <p:nvPr/>
                </p:nvPicPr>
                <p:blipFill>
                  <a:blip r:embed="rId1041"/>
                  <a:stretch>
                    <a:fillRect/>
                  </a:stretch>
                </p:blipFill>
                <p:spPr>
                  <a:xfrm>
                    <a:off x="9297962" y="4820649"/>
                    <a:ext cx="123212" cy="180210"/>
                  </a:xfrm>
                  <a:prstGeom prst="rect">
                    <a:avLst/>
                  </a:prstGeom>
                </p:spPr>
              </p:pic>
            </mc:Fallback>
          </mc:AlternateContent>
          <mc:AlternateContent xmlns:mc="http://schemas.openxmlformats.org/markup-compatibility/2006">
            <mc:Choice xmlns:p14="http://schemas.microsoft.com/office/powerpoint/2010/main" Requires="p14">
              <p:contentPart p14:bwMode="auto" r:id="rId1042">
                <p14:nvContentPartPr>
                  <p14:cNvPr id="927" name="Ink 926">
                    <a:extLst>
                      <a:ext uri="{FF2B5EF4-FFF2-40B4-BE49-F238E27FC236}">
                        <a16:creationId xmlns:a16="http://schemas.microsoft.com/office/drawing/2014/main" id="{E6467525-2498-4C98-8677-BEE12A7FF0EB}"/>
                      </a:ext>
                    </a:extLst>
                  </p14:cNvPr>
                  <p14:cNvContentPartPr/>
                  <p14:nvPr/>
                </p14:nvContentPartPr>
                <p14:xfrm>
                  <a:off x="9447828" y="4944893"/>
                  <a:ext cx="87120" cy="87840"/>
                </p14:xfrm>
              </p:contentPart>
            </mc:Choice>
            <mc:Fallback>
              <p:pic>
                <p:nvPicPr>
                  <p:cNvPr id="927" name="Ink 926">
                    <a:extLst>
                      <a:ext uri="{FF2B5EF4-FFF2-40B4-BE49-F238E27FC236}">
                        <a16:creationId xmlns:a16="http://schemas.microsoft.com/office/drawing/2014/main" id="{E6467525-2498-4C98-8677-BEE12A7FF0EB}"/>
                      </a:ext>
                    </a:extLst>
                  </p:cNvPr>
                  <p:cNvPicPr/>
                  <p:nvPr/>
                </p:nvPicPr>
                <p:blipFill>
                  <a:blip r:embed="rId1043"/>
                  <a:stretch>
                    <a:fillRect/>
                  </a:stretch>
                </p:blipFill>
                <p:spPr>
                  <a:xfrm>
                    <a:off x="9436276" y="4932827"/>
                    <a:ext cx="110705" cy="111489"/>
                  </a:xfrm>
                  <a:prstGeom prst="rect">
                    <a:avLst/>
                  </a:prstGeom>
                </p:spPr>
              </p:pic>
            </mc:Fallback>
          </mc:AlternateContent>
          <mc:AlternateContent xmlns:mc="http://schemas.openxmlformats.org/markup-compatibility/2006">
            <mc:Choice xmlns:p14="http://schemas.microsoft.com/office/powerpoint/2010/main" Requires="p14">
              <p:contentPart p14:bwMode="auto" r:id="rId1044">
                <p14:nvContentPartPr>
                  <p14:cNvPr id="928" name="Ink 927">
                    <a:extLst>
                      <a:ext uri="{FF2B5EF4-FFF2-40B4-BE49-F238E27FC236}">
                        <a16:creationId xmlns:a16="http://schemas.microsoft.com/office/drawing/2014/main" id="{04163503-04B3-4D97-A630-FA51C5685CB9}"/>
                      </a:ext>
                    </a:extLst>
                  </p14:cNvPr>
                  <p14:cNvContentPartPr/>
                  <p14:nvPr/>
                </p14:nvContentPartPr>
                <p14:xfrm>
                  <a:off x="9559428" y="4780373"/>
                  <a:ext cx="82080" cy="243360"/>
                </p14:xfrm>
              </p:contentPart>
            </mc:Choice>
            <mc:Fallback>
              <p:pic>
                <p:nvPicPr>
                  <p:cNvPr id="928" name="Ink 927">
                    <a:extLst>
                      <a:ext uri="{FF2B5EF4-FFF2-40B4-BE49-F238E27FC236}">
                        <a16:creationId xmlns:a16="http://schemas.microsoft.com/office/drawing/2014/main" id="{04163503-04B3-4D97-A630-FA51C5685CB9}"/>
                      </a:ext>
                    </a:extLst>
                  </p:cNvPr>
                  <p:cNvPicPr/>
                  <p:nvPr/>
                </p:nvPicPr>
                <p:blipFill>
                  <a:blip r:embed="rId1045"/>
                  <a:stretch>
                    <a:fillRect/>
                  </a:stretch>
                </p:blipFill>
                <p:spPr>
                  <a:xfrm>
                    <a:off x="9547908" y="4768349"/>
                    <a:ext cx="105600" cy="266926"/>
                  </a:xfrm>
                  <a:prstGeom prst="rect">
                    <a:avLst/>
                  </a:prstGeom>
                </p:spPr>
              </p:pic>
            </mc:Fallback>
          </mc:AlternateContent>
          <mc:AlternateContent xmlns:mc="http://schemas.openxmlformats.org/markup-compatibility/2006">
            <mc:Choice xmlns:p14="http://schemas.microsoft.com/office/powerpoint/2010/main" Requires="p14">
              <p:contentPart p14:bwMode="auto" r:id="rId1046">
                <p14:nvContentPartPr>
                  <p14:cNvPr id="929" name="Ink 928">
                    <a:extLst>
                      <a:ext uri="{FF2B5EF4-FFF2-40B4-BE49-F238E27FC236}">
                        <a16:creationId xmlns:a16="http://schemas.microsoft.com/office/drawing/2014/main" id="{0DCAB910-DBAD-4097-A3F7-29E92AEC31F6}"/>
                      </a:ext>
                    </a:extLst>
                  </p14:cNvPr>
                  <p14:cNvContentPartPr/>
                  <p14:nvPr/>
                </p14:nvContentPartPr>
                <p14:xfrm>
                  <a:off x="9170988" y="4776053"/>
                  <a:ext cx="77760" cy="311760"/>
                </p14:xfrm>
              </p:contentPart>
            </mc:Choice>
            <mc:Fallback>
              <p:pic>
                <p:nvPicPr>
                  <p:cNvPr id="929" name="Ink 928">
                    <a:extLst>
                      <a:ext uri="{FF2B5EF4-FFF2-40B4-BE49-F238E27FC236}">
                        <a16:creationId xmlns:a16="http://schemas.microsoft.com/office/drawing/2014/main" id="{0DCAB910-DBAD-4097-A3F7-29E92AEC31F6}"/>
                      </a:ext>
                    </a:extLst>
                  </p:cNvPr>
                  <p:cNvPicPr/>
                  <p:nvPr/>
                </p:nvPicPr>
                <p:blipFill>
                  <a:blip r:embed="rId1047"/>
                  <a:stretch>
                    <a:fillRect/>
                  </a:stretch>
                </p:blipFill>
                <p:spPr>
                  <a:xfrm>
                    <a:off x="9158988" y="4764506"/>
                    <a:ext cx="101280" cy="335334"/>
                  </a:xfrm>
                  <a:prstGeom prst="rect">
                    <a:avLst/>
                  </a:prstGeom>
                </p:spPr>
              </p:pic>
            </mc:Fallback>
          </mc:AlternateContent>
          <mc:AlternateContent xmlns:mc="http://schemas.openxmlformats.org/markup-compatibility/2006">
            <mc:Choice xmlns:p14="http://schemas.microsoft.com/office/powerpoint/2010/main" Requires="p14">
              <p:contentPart p14:bwMode="auto" r:id="rId1048">
                <p14:nvContentPartPr>
                  <p14:cNvPr id="930" name="Ink 929">
                    <a:extLst>
                      <a:ext uri="{FF2B5EF4-FFF2-40B4-BE49-F238E27FC236}">
                        <a16:creationId xmlns:a16="http://schemas.microsoft.com/office/drawing/2014/main" id="{C232409F-5A1F-4BE3-AFB8-7D382FB29BB9}"/>
                      </a:ext>
                    </a:extLst>
                  </p14:cNvPr>
                  <p14:cNvContentPartPr/>
                  <p14:nvPr/>
                </p14:nvContentPartPr>
                <p14:xfrm>
                  <a:off x="9693708" y="4779293"/>
                  <a:ext cx="24120" cy="79560"/>
                </p14:xfrm>
              </p:contentPart>
            </mc:Choice>
            <mc:Fallback>
              <p:pic>
                <p:nvPicPr>
                  <p:cNvPr id="930" name="Ink 929">
                    <a:extLst>
                      <a:ext uri="{FF2B5EF4-FFF2-40B4-BE49-F238E27FC236}">
                        <a16:creationId xmlns:a16="http://schemas.microsoft.com/office/drawing/2014/main" id="{C232409F-5A1F-4BE3-AFB8-7D382FB29BB9}"/>
                      </a:ext>
                    </a:extLst>
                  </p:cNvPr>
                  <p:cNvPicPr/>
                  <p:nvPr/>
                </p:nvPicPr>
                <p:blipFill>
                  <a:blip r:embed="rId1049"/>
                  <a:stretch>
                    <a:fillRect/>
                  </a:stretch>
                </p:blipFill>
                <p:spPr>
                  <a:xfrm>
                    <a:off x="9682130" y="4767311"/>
                    <a:ext cx="47758" cy="103045"/>
                  </a:xfrm>
                  <a:prstGeom prst="rect">
                    <a:avLst/>
                  </a:prstGeom>
                </p:spPr>
              </p:pic>
            </mc:Fallback>
          </mc:AlternateContent>
          <mc:AlternateContent xmlns:mc="http://schemas.openxmlformats.org/markup-compatibility/2006">
            <mc:Choice xmlns:p14="http://schemas.microsoft.com/office/powerpoint/2010/main" Requires="p14">
              <p:contentPart p14:bwMode="auto" r:id="rId1050">
                <p14:nvContentPartPr>
                  <p14:cNvPr id="931" name="Ink 930">
                    <a:extLst>
                      <a:ext uri="{FF2B5EF4-FFF2-40B4-BE49-F238E27FC236}">
                        <a16:creationId xmlns:a16="http://schemas.microsoft.com/office/drawing/2014/main" id="{34C5F7B8-FAE2-428C-B945-DEEED1C6D9BD}"/>
                      </a:ext>
                    </a:extLst>
                  </p14:cNvPr>
                  <p14:cNvContentPartPr/>
                  <p14:nvPr/>
                </p14:nvContentPartPr>
                <p14:xfrm>
                  <a:off x="9688668" y="4750853"/>
                  <a:ext cx="144000" cy="77400"/>
                </p14:xfrm>
              </p:contentPart>
            </mc:Choice>
            <mc:Fallback>
              <p:pic>
                <p:nvPicPr>
                  <p:cNvPr id="931" name="Ink 930">
                    <a:extLst>
                      <a:ext uri="{FF2B5EF4-FFF2-40B4-BE49-F238E27FC236}">
                        <a16:creationId xmlns:a16="http://schemas.microsoft.com/office/drawing/2014/main" id="{34C5F7B8-FAE2-428C-B945-DEEED1C6D9BD}"/>
                      </a:ext>
                    </a:extLst>
                  </p:cNvPr>
                  <p:cNvPicPr/>
                  <p:nvPr/>
                </p:nvPicPr>
                <p:blipFill>
                  <a:blip r:embed="rId1051"/>
                  <a:stretch>
                    <a:fillRect/>
                  </a:stretch>
                </p:blipFill>
                <p:spPr>
                  <a:xfrm>
                    <a:off x="9676628" y="4739315"/>
                    <a:ext cx="167599" cy="100957"/>
                  </a:xfrm>
                  <a:prstGeom prst="rect">
                    <a:avLst/>
                  </a:prstGeom>
                </p:spPr>
              </p:pic>
            </mc:Fallback>
          </mc:AlternateContent>
          <mc:AlternateContent xmlns:mc="http://schemas.openxmlformats.org/markup-compatibility/2006">
            <mc:Choice xmlns:p14="http://schemas.microsoft.com/office/powerpoint/2010/main" Requires="p14">
              <p:contentPart p14:bwMode="auto" r:id="rId1052">
                <p14:nvContentPartPr>
                  <p14:cNvPr id="932" name="Ink 931">
                    <a:extLst>
                      <a:ext uri="{FF2B5EF4-FFF2-40B4-BE49-F238E27FC236}">
                        <a16:creationId xmlns:a16="http://schemas.microsoft.com/office/drawing/2014/main" id="{43A565E1-6FC4-49EB-B07A-6B50484BBC65}"/>
                      </a:ext>
                    </a:extLst>
                  </p14:cNvPr>
                  <p14:cNvContentPartPr/>
                  <p14:nvPr/>
                </p14:nvContentPartPr>
                <p14:xfrm>
                  <a:off x="9888828" y="4768853"/>
                  <a:ext cx="24480" cy="99720"/>
                </p14:xfrm>
              </p:contentPart>
            </mc:Choice>
            <mc:Fallback>
              <p:pic>
                <p:nvPicPr>
                  <p:cNvPr id="932" name="Ink 931">
                    <a:extLst>
                      <a:ext uri="{FF2B5EF4-FFF2-40B4-BE49-F238E27FC236}">
                        <a16:creationId xmlns:a16="http://schemas.microsoft.com/office/drawing/2014/main" id="{43A565E1-6FC4-49EB-B07A-6B50484BBC65}"/>
                      </a:ext>
                    </a:extLst>
                  </p:cNvPr>
                  <p:cNvPicPr/>
                  <p:nvPr/>
                </p:nvPicPr>
                <p:blipFill>
                  <a:blip r:embed="rId1053"/>
                  <a:stretch>
                    <a:fillRect/>
                  </a:stretch>
                </p:blipFill>
                <p:spPr>
                  <a:xfrm>
                    <a:off x="9877308" y="4756810"/>
                    <a:ext cx="48000" cy="123325"/>
                  </a:xfrm>
                  <a:prstGeom prst="rect">
                    <a:avLst/>
                  </a:prstGeom>
                </p:spPr>
              </p:pic>
            </mc:Fallback>
          </mc:AlternateContent>
        </p:grpSp>
        <p:grpSp>
          <p:nvGrpSpPr>
            <p:cNvPr id="938" name="Group 937">
              <a:extLst>
                <a:ext uri="{FF2B5EF4-FFF2-40B4-BE49-F238E27FC236}">
                  <a16:creationId xmlns:a16="http://schemas.microsoft.com/office/drawing/2014/main" id="{C3D3F469-42AA-4063-90C0-A64ACA45A39E}"/>
                </a:ext>
              </a:extLst>
            </p:cNvPr>
            <p:cNvGrpSpPr/>
            <p:nvPr/>
          </p:nvGrpSpPr>
          <p:grpSpPr>
            <a:xfrm>
              <a:off x="10040388" y="4867853"/>
              <a:ext cx="385200" cy="173880"/>
              <a:chOff x="10040388" y="4867853"/>
              <a:chExt cx="385200" cy="173880"/>
            </a:xfrm>
          </p:grpSpPr>
          <mc:AlternateContent xmlns:mc="http://schemas.openxmlformats.org/markup-compatibility/2006">
            <mc:Choice xmlns:p14="http://schemas.microsoft.com/office/powerpoint/2010/main" Requires="p14">
              <p:contentPart p14:bwMode="auto" r:id="rId1054">
                <p14:nvContentPartPr>
                  <p14:cNvPr id="933" name="Ink 932">
                    <a:extLst>
                      <a:ext uri="{FF2B5EF4-FFF2-40B4-BE49-F238E27FC236}">
                        <a16:creationId xmlns:a16="http://schemas.microsoft.com/office/drawing/2014/main" id="{0484B9FA-9AD2-4749-9BEA-5C123333C999}"/>
                      </a:ext>
                    </a:extLst>
                  </p14:cNvPr>
                  <p14:cNvContentPartPr/>
                  <p14:nvPr/>
                </p14:nvContentPartPr>
                <p14:xfrm>
                  <a:off x="10040388" y="4908893"/>
                  <a:ext cx="35280" cy="132840"/>
                </p14:xfrm>
              </p:contentPart>
            </mc:Choice>
            <mc:Fallback>
              <p:pic>
                <p:nvPicPr>
                  <p:cNvPr id="933" name="Ink 932">
                    <a:extLst>
                      <a:ext uri="{FF2B5EF4-FFF2-40B4-BE49-F238E27FC236}">
                        <a16:creationId xmlns:a16="http://schemas.microsoft.com/office/drawing/2014/main" id="{0484B9FA-9AD2-4749-9BEA-5C123333C999}"/>
                      </a:ext>
                    </a:extLst>
                  </p:cNvPr>
                  <p:cNvPicPr/>
                  <p:nvPr/>
                </p:nvPicPr>
                <p:blipFill>
                  <a:blip r:embed="rId1055"/>
                  <a:stretch>
                    <a:fillRect/>
                  </a:stretch>
                </p:blipFill>
                <p:spPr>
                  <a:xfrm>
                    <a:off x="10028306" y="4896860"/>
                    <a:ext cx="58961" cy="156424"/>
                  </a:xfrm>
                  <a:prstGeom prst="rect">
                    <a:avLst/>
                  </a:prstGeom>
                </p:spPr>
              </p:pic>
            </mc:Fallback>
          </mc:AlternateContent>
          <mc:AlternateContent xmlns:mc="http://schemas.openxmlformats.org/markup-compatibility/2006">
            <mc:Choice xmlns:p14="http://schemas.microsoft.com/office/powerpoint/2010/main" Requires="p14">
              <p:contentPart p14:bwMode="auto" r:id="rId1056">
                <p14:nvContentPartPr>
                  <p14:cNvPr id="934" name="Ink 933">
                    <a:extLst>
                      <a:ext uri="{FF2B5EF4-FFF2-40B4-BE49-F238E27FC236}">
                        <a16:creationId xmlns:a16="http://schemas.microsoft.com/office/drawing/2014/main" id="{C8248787-2BA4-4D9E-9DA1-EA764DEA740F}"/>
                      </a:ext>
                    </a:extLst>
                  </p14:cNvPr>
                  <p14:cNvContentPartPr/>
                  <p14:nvPr/>
                </p14:nvContentPartPr>
                <p14:xfrm>
                  <a:off x="10126788" y="4940573"/>
                  <a:ext cx="95400" cy="84600"/>
                </p14:xfrm>
              </p:contentPart>
            </mc:Choice>
            <mc:Fallback>
              <p:pic>
                <p:nvPicPr>
                  <p:cNvPr id="934" name="Ink 933">
                    <a:extLst>
                      <a:ext uri="{FF2B5EF4-FFF2-40B4-BE49-F238E27FC236}">
                        <a16:creationId xmlns:a16="http://schemas.microsoft.com/office/drawing/2014/main" id="{C8248787-2BA4-4D9E-9DA1-EA764DEA740F}"/>
                      </a:ext>
                    </a:extLst>
                  </p:cNvPr>
                  <p:cNvPicPr/>
                  <p:nvPr/>
                </p:nvPicPr>
                <p:blipFill>
                  <a:blip r:embed="rId1057"/>
                  <a:stretch>
                    <a:fillRect/>
                  </a:stretch>
                </p:blipFill>
                <p:spPr>
                  <a:xfrm>
                    <a:off x="10114743" y="4929037"/>
                    <a:ext cx="119009" cy="108153"/>
                  </a:xfrm>
                  <a:prstGeom prst="rect">
                    <a:avLst/>
                  </a:prstGeom>
                </p:spPr>
              </p:pic>
            </mc:Fallback>
          </mc:AlternateContent>
          <mc:AlternateContent xmlns:mc="http://schemas.openxmlformats.org/markup-compatibility/2006">
            <mc:Choice xmlns:p14="http://schemas.microsoft.com/office/powerpoint/2010/main" Requires="p14">
              <p:contentPart p14:bwMode="auto" r:id="rId1058">
                <p14:nvContentPartPr>
                  <p14:cNvPr id="935" name="Ink 934">
                    <a:extLst>
                      <a:ext uri="{FF2B5EF4-FFF2-40B4-BE49-F238E27FC236}">
                        <a16:creationId xmlns:a16="http://schemas.microsoft.com/office/drawing/2014/main" id="{00AB9F2B-12E0-4CDE-97AE-D090E57067BD}"/>
                      </a:ext>
                    </a:extLst>
                  </p14:cNvPr>
                  <p14:cNvContentPartPr/>
                  <p14:nvPr/>
                </p14:nvContentPartPr>
                <p14:xfrm>
                  <a:off x="10256028" y="4878293"/>
                  <a:ext cx="12600" cy="62640"/>
                </p14:xfrm>
              </p:contentPart>
            </mc:Choice>
            <mc:Fallback>
              <p:pic>
                <p:nvPicPr>
                  <p:cNvPr id="935" name="Ink 934">
                    <a:extLst>
                      <a:ext uri="{FF2B5EF4-FFF2-40B4-BE49-F238E27FC236}">
                        <a16:creationId xmlns:a16="http://schemas.microsoft.com/office/drawing/2014/main" id="{00AB9F2B-12E0-4CDE-97AE-D090E57067BD}"/>
                      </a:ext>
                    </a:extLst>
                  </p:cNvPr>
                  <p:cNvPicPr/>
                  <p:nvPr/>
                </p:nvPicPr>
                <p:blipFill>
                  <a:blip r:embed="rId1059"/>
                  <a:stretch>
                    <a:fillRect/>
                  </a:stretch>
                </p:blipFill>
                <p:spPr>
                  <a:xfrm>
                    <a:off x="10243913" y="4866729"/>
                    <a:ext cx="36346" cy="86250"/>
                  </a:xfrm>
                  <a:prstGeom prst="rect">
                    <a:avLst/>
                  </a:prstGeom>
                </p:spPr>
              </p:pic>
            </mc:Fallback>
          </mc:AlternateContent>
          <mc:AlternateContent xmlns:mc="http://schemas.openxmlformats.org/markup-compatibility/2006">
            <mc:Choice xmlns:p14="http://schemas.microsoft.com/office/powerpoint/2010/main" Requires="p14">
              <p:contentPart p14:bwMode="auto" r:id="rId1060">
                <p14:nvContentPartPr>
                  <p14:cNvPr id="936" name="Ink 935">
                    <a:extLst>
                      <a:ext uri="{FF2B5EF4-FFF2-40B4-BE49-F238E27FC236}">
                        <a16:creationId xmlns:a16="http://schemas.microsoft.com/office/drawing/2014/main" id="{A1DE0F91-9428-4845-A2E5-21217844C32C}"/>
                      </a:ext>
                    </a:extLst>
                  </p14:cNvPr>
                  <p14:cNvContentPartPr/>
                  <p14:nvPr/>
                </p14:nvContentPartPr>
                <p14:xfrm>
                  <a:off x="10330188" y="4867853"/>
                  <a:ext cx="95400" cy="163800"/>
                </p14:xfrm>
              </p:contentPart>
            </mc:Choice>
            <mc:Fallback>
              <p:pic>
                <p:nvPicPr>
                  <p:cNvPr id="936" name="Ink 935">
                    <a:extLst>
                      <a:ext uri="{FF2B5EF4-FFF2-40B4-BE49-F238E27FC236}">
                        <a16:creationId xmlns:a16="http://schemas.microsoft.com/office/drawing/2014/main" id="{A1DE0F91-9428-4845-A2E5-21217844C32C}"/>
                      </a:ext>
                    </a:extLst>
                  </p:cNvPr>
                  <p:cNvPicPr/>
                  <p:nvPr/>
                </p:nvPicPr>
                <p:blipFill>
                  <a:blip r:embed="rId1061"/>
                  <a:stretch>
                    <a:fillRect/>
                  </a:stretch>
                </p:blipFill>
                <p:spPr>
                  <a:xfrm>
                    <a:off x="10318682" y="4855844"/>
                    <a:ext cx="118890" cy="187337"/>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062">
              <p14:nvContentPartPr>
                <p14:cNvPr id="943" name="Ink 942">
                  <a:extLst>
                    <a:ext uri="{FF2B5EF4-FFF2-40B4-BE49-F238E27FC236}">
                      <a16:creationId xmlns:a16="http://schemas.microsoft.com/office/drawing/2014/main" id="{37485C33-A442-4B6A-845D-4A336A6B95E6}"/>
                    </a:ext>
                  </a:extLst>
                </p14:cNvPr>
                <p14:cNvContentPartPr/>
                <p14:nvPr/>
              </p14:nvContentPartPr>
              <p14:xfrm>
                <a:off x="10448628" y="4765613"/>
                <a:ext cx="124200" cy="393480"/>
              </p14:xfrm>
            </p:contentPart>
          </mc:Choice>
          <mc:Fallback>
            <p:pic>
              <p:nvPicPr>
                <p:cNvPr id="943" name="Ink 942">
                  <a:extLst>
                    <a:ext uri="{FF2B5EF4-FFF2-40B4-BE49-F238E27FC236}">
                      <a16:creationId xmlns:a16="http://schemas.microsoft.com/office/drawing/2014/main" id="{37485C33-A442-4B6A-845D-4A336A6B95E6}"/>
                    </a:ext>
                  </a:extLst>
                </p:cNvPr>
                <p:cNvPicPr/>
                <p:nvPr/>
              </p:nvPicPr>
              <p:blipFill>
                <a:blip r:embed="rId1063"/>
                <a:stretch>
                  <a:fillRect/>
                </a:stretch>
              </p:blipFill>
              <p:spPr>
                <a:xfrm>
                  <a:off x="10436593" y="4753573"/>
                  <a:ext cx="147788" cy="417079"/>
                </a:xfrm>
                <a:prstGeom prst="rect">
                  <a:avLst/>
                </a:prstGeom>
              </p:spPr>
            </p:pic>
          </mc:Fallback>
        </mc:AlternateContent>
        <p:grpSp>
          <p:nvGrpSpPr>
            <p:cNvPr id="948" name="Group 947">
              <a:extLst>
                <a:ext uri="{FF2B5EF4-FFF2-40B4-BE49-F238E27FC236}">
                  <a16:creationId xmlns:a16="http://schemas.microsoft.com/office/drawing/2014/main" id="{9D3BE893-2AC3-42E1-8E17-64D1CD1B78FD}"/>
                </a:ext>
              </a:extLst>
            </p:cNvPr>
            <p:cNvGrpSpPr/>
            <p:nvPr/>
          </p:nvGrpSpPr>
          <p:grpSpPr>
            <a:xfrm>
              <a:off x="10954068" y="4830053"/>
              <a:ext cx="47520" cy="153360"/>
              <a:chOff x="10954068" y="4830053"/>
              <a:chExt cx="47520" cy="153360"/>
            </a:xfrm>
          </p:grpSpPr>
          <mc:AlternateContent xmlns:mc="http://schemas.openxmlformats.org/markup-compatibility/2006">
            <mc:Choice xmlns:p14="http://schemas.microsoft.com/office/powerpoint/2010/main" Requires="p14">
              <p:contentPart p14:bwMode="auto" r:id="rId1064">
                <p14:nvContentPartPr>
                  <p14:cNvPr id="944" name="Ink 943">
                    <a:extLst>
                      <a:ext uri="{FF2B5EF4-FFF2-40B4-BE49-F238E27FC236}">
                        <a16:creationId xmlns:a16="http://schemas.microsoft.com/office/drawing/2014/main" id="{20C20486-9448-4DA9-A21A-DF140C72827E}"/>
                      </a:ext>
                    </a:extLst>
                  </p14:cNvPr>
                  <p14:cNvContentPartPr/>
                  <p14:nvPr/>
                </p14:nvContentPartPr>
                <p14:xfrm>
                  <a:off x="10954068" y="4888013"/>
                  <a:ext cx="47520" cy="95400"/>
                </p14:xfrm>
              </p:contentPart>
            </mc:Choice>
            <mc:Fallback>
              <p:pic>
                <p:nvPicPr>
                  <p:cNvPr id="944" name="Ink 943">
                    <a:extLst>
                      <a:ext uri="{FF2B5EF4-FFF2-40B4-BE49-F238E27FC236}">
                        <a16:creationId xmlns:a16="http://schemas.microsoft.com/office/drawing/2014/main" id="{20C20486-9448-4DA9-A21A-DF140C72827E}"/>
                      </a:ext>
                    </a:extLst>
                  </p:cNvPr>
                  <p:cNvPicPr/>
                  <p:nvPr/>
                </p:nvPicPr>
                <p:blipFill>
                  <a:blip r:embed="rId1065"/>
                  <a:stretch>
                    <a:fillRect/>
                  </a:stretch>
                </p:blipFill>
                <p:spPr>
                  <a:xfrm>
                    <a:off x="10942548" y="4876449"/>
                    <a:ext cx="71040" cy="119009"/>
                  </a:xfrm>
                  <a:prstGeom prst="rect">
                    <a:avLst/>
                  </a:prstGeom>
                </p:spPr>
              </p:pic>
            </mc:Fallback>
          </mc:AlternateContent>
          <mc:AlternateContent xmlns:mc="http://schemas.openxmlformats.org/markup-compatibility/2006">
            <mc:Choice xmlns:p14="http://schemas.microsoft.com/office/powerpoint/2010/main" Requires="p14">
              <p:contentPart p14:bwMode="auto" r:id="rId1066">
                <p14:nvContentPartPr>
                  <p14:cNvPr id="945" name="Ink 944">
                    <a:extLst>
                      <a:ext uri="{FF2B5EF4-FFF2-40B4-BE49-F238E27FC236}">
                        <a16:creationId xmlns:a16="http://schemas.microsoft.com/office/drawing/2014/main" id="{BC21F42D-A0AE-44BD-84DB-C7DBB4C67037}"/>
                      </a:ext>
                    </a:extLst>
                  </p14:cNvPr>
                  <p14:cNvContentPartPr/>
                  <p14:nvPr/>
                </p14:nvContentPartPr>
                <p14:xfrm>
                  <a:off x="10963068" y="4830053"/>
                  <a:ext cx="19080" cy="10800"/>
                </p14:xfrm>
              </p:contentPart>
            </mc:Choice>
            <mc:Fallback>
              <p:pic>
                <p:nvPicPr>
                  <p:cNvPr id="945" name="Ink 944">
                    <a:extLst>
                      <a:ext uri="{FF2B5EF4-FFF2-40B4-BE49-F238E27FC236}">
                        <a16:creationId xmlns:a16="http://schemas.microsoft.com/office/drawing/2014/main" id="{BC21F42D-A0AE-44BD-84DB-C7DBB4C67037}"/>
                      </a:ext>
                    </a:extLst>
                  </p:cNvPr>
                  <p:cNvPicPr/>
                  <p:nvPr/>
                </p:nvPicPr>
                <p:blipFill>
                  <a:blip r:embed="rId1067"/>
                  <a:stretch>
                    <a:fillRect/>
                  </a:stretch>
                </p:blipFill>
                <p:spPr>
                  <a:xfrm>
                    <a:off x="10951620" y="4818314"/>
                    <a:ext cx="42453" cy="33809"/>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068">
              <p14:nvContentPartPr>
                <p14:cNvPr id="946" name="Ink 945">
                  <a:extLst>
                    <a:ext uri="{FF2B5EF4-FFF2-40B4-BE49-F238E27FC236}">
                      <a16:creationId xmlns:a16="http://schemas.microsoft.com/office/drawing/2014/main" id="{1229871F-8453-4FA6-A4D9-22C071A96A20}"/>
                    </a:ext>
                  </a:extLst>
                </p14:cNvPr>
                <p14:cNvContentPartPr/>
                <p14:nvPr/>
              </p14:nvContentPartPr>
              <p14:xfrm>
                <a:off x="11173668" y="4878293"/>
                <a:ext cx="126000" cy="118080"/>
              </p14:xfrm>
            </p:contentPart>
          </mc:Choice>
          <mc:Fallback>
            <p:pic>
              <p:nvPicPr>
                <p:cNvPr id="946" name="Ink 945">
                  <a:extLst>
                    <a:ext uri="{FF2B5EF4-FFF2-40B4-BE49-F238E27FC236}">
                      <a16:creationId xmlns:a16="http://schemas.microsoft.com/office/drawing/2014/main" id="{1229871F-8453-4FA6-A4D9-22C071A96A20}"/>
                    </a:ext>
                  </a:extLst>
                </p:cNvPr>
                <p:cNvPicPr/>
                <p:nvPr/>
              </p:nvPicPr>
              <p:blipFill>
                <a:blip r:embed="rId1069"/>
                <a:stretch>
                  <a:fillRect/>
                </a:stretch>
              </p:blipFill>
              <p:spPr>
                <a:xfrm>
                  <a:off x="11161645" y="4866726"/>
                  <a:ext cx="149565" cy="141696"/>
                </a:xfrm>
                <a:prstGeom prst="rect">
                  <a:avLst/>
                </a:prstGeom>
              </p:spPr>
            </p:pic>
          </mc:Fallback>
        </mc:AlternateContent>
        <mc:AlternateContent xmlns:mc="http://schemas.openxmlformats.org/markup-compatibility/2006">
          <mc:Choice xmlns:p14="http://schemas.microsoft.com/office/powerpoint/2010/main" Requires="p14">
            <p:contentPart p14:bwMode="auto" r:id="rId1070">
              <p14:nvContentPartPr>
                <p14:cNvPr id="947" name="Ink 946">
                  <a:extLst>
                    <a:ext uri="{FF2B5EF4-FFF2-40B4-BE49-F238E27FC236}">
                      <a16:creationId xmlns:a16="http://schemas.microsoft.com/office/drawing/2014/main" id="{7F8DB964-DC8E-4619-85F8-F287347575F4}"/>
                    </a:ext>
                  </a:extLst>
                </p14:cNvPr>
                <p14:cNvContentPartPr/>
                <p14:nvPr/>
              </p14:nvContentPartPr>
              <p14:xfrm>
                <a:off x="11430708" y="4911413"/>
                <a:ext cx="90000" cy="91800"/>
              </p14:xfrm>
            </p:contentPart>
          </mc:Choice>
          <mc:Fallback>
            <p:pic>
              <p:nvPicPr>
                <p:cNvPr id="947" name="Ink 946">
                  <a:extLst>
                    <a:ext uri="{FF2B5EF4-FFF2-40B4-BE49-F238E27FC236}">
                      <a16:creationId xmlns:a16="http://schemas.microsoft.com/office/drawing/2014/main" id="{7F8DB964-DC8E-4619-85F8-F287347575F4}"/>
                    </a:ext>
                  </a:extLst>
                </p:cNvPr>
                <p:cNvPicPr/>
                <p:nvPr/>
              </p:nvPicPr>
              <p:blipFill>
                <a:blip r:embed="rId1071"/>
                <a:stretch>
                  <a:fillRect/>
                </a:stretch>
              </p:blipFill>
              <p:spPr>
                <a:xfrm>
                  <a:off x="11418676" y="4899397"/>
                  <a:ext cx="113583" cy="115351"/>
                </a:xfrm>
                <a:prstGeom prst="rect">
                  <a:avLst/>
                </a:prstGeom>
              </p:spPr>
            </p:pic>
          </mc:Fallback>
        </mc:AlternateContent>
        <p:grpSp>
          <p:nvGrpSpPr>
            <p:cNvPr id="951" name="Group 950">
              <a:extLst>
                <a:ext uri="{FF2B5EF4-FFF2-40B4-BE49-F238E27FC236}">
                  <a16:creationId xmlns:a16="http://schemas.microsoft.com/office/drawing/2014/main" id="{596865DB-3157-4F76-9E1E-64EBD588C8EA}"/>
                </a:ext>
              </a:extLst>
            </p:cNvPr>
            <p:cNvGrpSpPr/>
            <p:nvPr/>
          </p:nvGrpSpPr>
          <p:grpSpPr>
            <a:xfrm>
              <a:off x="1598860" y="5224199"/>
              <a:ext cx="153720" cy="179280"/>
              <a:chOff x="1598860" y="5224199"/>
              <a:chExt cx="153720" cy="179280"/>
            </a:xfrm>
          </p:grpSpPr>
          <mc:AlternateContent xmlns:mc="http://schemas.openxmlformats.org/markup-compatibility/2006">
            <mc:Choice xmlns:p14="http://schemas.microsoft.com/office/powerpoint/2010/main" Requires="p14">
              <p:contentPart p14:bwMode="auto" r:id="rId1072">
                <p14:nvContentPartPr>
                  <p14:cNvPr id="949" name="Ink 948">
                    <a:extLst>
                      <a:ext uri="{FF2B5EF4-FFF2-40B4-BE49-F238E27FC236}">
                        <a16:creationId xmlns:a16="http://schemas.microsoft.com/office/drawing/2014/main" id="{1FA2B30E-1762-42D9-9CC2-387A65DEA710}"/>
                      </a:ext>
                    </a:extLst>
                  </p14:cNvPr>
                  <p14:cNvContentPartPr/>
                  <p14:nvPr/>
                </p14:nvContentPartPr>
                <p14:xfrm>
                  <a:off x="1598860" y="5224199"/>
                  <a:ext cx="153720" cy="176040"/>
                </p14:xfrm>
              </p:contentPart>
            </mc:Choice>
            <mc:Fallback>
              <p:pic>
                <p:nvPicPr>
                  <p:cNvPr id="949" name="Ink 948">
                    <a:extLst>
                      <a:ext uri="{FF2B5EF4-FFF2-40B4-BE49-F238E27FC236}">
                        <a16:creationId xmlns:a16="http://schemas.microsoft.com/office/drawing/2014/main" id="{1FA2B30E-1762-42D9-9CC2-387A65DEA710}"/>
                      </a:ext>
                    </a:extLst>
                  </p:cNvPr>
                  <p:cNvPicPr/>
                  <p:nvPr/>
                </p:nvPicPr>
                <p:blipFill>
                  <a:blip r:embed="rId1073"/>
                  <a:stretch>
                    <a:fillRect/>
                  </a:stretch>
                </p:blipFill>
                <p:spPr>
                  <a:xfrm>
                    <a:off x="1586813" y="5212174"/>
                    <a:ext cx="177332" cy="199608"/>
                  </a:xfrm>
                  <a:prstGeom prst="rect">
                    <a:avLst/>
                  </a:prstGeom>
                </p:spPr>
              </p:pic>
            </mc:Fallback>
          </mc:AlternateContent>
          <mc:AlternateContent xmlns:mc="http://schemas.openxmlformats.org/markup-compatibility/2006">
            <mc:Choice xmlns:p14="http://schemas.microsoft.com/office/powerpoint/2010/main" Requires="p14">
              <p:contentPart p14:bwMode="auto" r:id="rId1074">
                <p14:nvContentPartPr>
                  <p14:cNvPr id="950" name="Ink 949">
                    <a:extLst>
                      <a:ext uri="{FF2B5EF4-FFF2-40B4-BE49-F238E27FC236}">
                        <a16:creationId xmlns:a16="http://schemas.microsoft.com/office/drawing/2014/main" id="{CFF0637D-3117-400A-BE58-BBBF016EB38E}"/>
                      </a:ext>
                    </a:extLst>
                  </p14:cNvPr>
                  <p14:cNvContentPartPr/>
                  <p14:nvPr/>
                </p14:nvContentPartPr>
                <p14:xfrm>
                  <a:off x="1655740" y="5245439"/>
                  <a:ext cx="10080" cy="158040"/>
                </p14:xfrm>
              </p:contentPart>
            </mc:Choice>
            <mc:Fallback>
              <p:pic>
                <p:nvPicPr>
                  <p:cNvPr id="950" name="Ink 949">
                    <a:extLst>
                      <a:ext uri="{FF2B5EF4-FFF2-40B4-BE49-F238E27FC236}">
                        <a16:creationId xmlns:a16="http://schemas.microsoft.com/office/drawing/2014/main" id="{CFF0637D-3117-400A-BE58-BBBF016EB38E}"/>
                      </a:ext>
                    </a:extLst>
                  </p:cNvPr>
                  <p:cNvPicPr/>
                  <p:nvPr/>
                </p:nvPicPr>
                <p:blipFill>
                  <a:blip r:embed="rId1075"/>
                  <a:stretch>
                    <a:fillRect/>
                  </a:stretch>
                </p:blipFill>
                <p:spPr>
                  <a:xfrm>
                    <a:off x="1644220" y="5233910"/>
                    <a:ext cx="33600" cy="181578"/>
                  </a:xfrm>
                  <a:prstGeom prst="rect">
                    <a:avLst/>
                  </a:prstGeom>
                </p:spPr>
              </p:pic>
            </mc:Fallback>
          </mc:AlternateContent>
        </p:grpSp>
        <p:grpSp>
          <p:nvGrpSpPr>
            <p:cNvPr id="956" name="Group 955">
              <a:extLst>
                <a:ext uri="{FF2B5EF4-FFF2-40B4-BE49-F238E27FC236}">
                  <a16:creationId xmlns:a16="http://schemas.microsoft.com/office/drawing/2014/main" id="{DB6303E3-C1BC-44D4-8B5D-56E5BE1BA9E6}"/>
                </a:ext>
              </a:extLst>
            </p:cNvPr>
            <p:cNvGrpSpPr/>
            <p:nvPr/>
          </p:nvGrpSpPr>
          <p:grpSpPr>
            <a:xfrm>
              <a:off x="11062428" y="5285980"/>
              <a:ext cx="404280" cy="147600"/>
              <a:chOff x="11062428" y="5285980"/>
              <a:chExt cx="404280" cy="147600"/>
            </a:xfrm>
          </p:grpSpPr>
          <mc:AlternateContent xmlns:mc="http://schemas.openxmlformats.org/markup-compatibility/2006">
            <mc:Choice xmlns:p14="http://schemas.microsoft.com/office/powerpoint/2010/main" Requires="p14">
              <p:contentPart p14:bwMode="auto" r:id="rId1076">
                <p14:nvContentPartPr>
                  <p14:cNvPr id="952" name="Ink 951">
                    <a:extLst>
                      <a:ext uri="{FF2B5EF4-FFF2-40B4-BE49-F238E27FC236}">
                        <a16:creationId xmlns:a16="http://schemas.microsoft.com/office/drawing/2014/main" id="{D10037D5-59B3-4DD4-A02D-3AC3CFE6642D}"/>
                      </a:ext>
                    </a:extLst>
                  </p14:cNvPr>
                  <p14:cNvContentPartPr/>
                  <p14:nvPr/>
                </p14:nvContentPartPr>
                <p14:xfrm>
                  <a:off x="11062428" y="5357260"/>
                  <a:ext cx="61920" cy="76320"/>
                </p14:xfrm>
              </p:contentPart>
            </mc:Choice>
            <mc:Fallback>
              <p:pic>
                <p:nvPicPr>
                  <p:cNvPr id="952" name="Ink 951">
                    <a:extLst>
                      <a:ext uri="{FF2B5EF4-FFF2-40B4-BE49-F238E27FC236}">
                        <a16:creationId xmlns:a16="http://schemas.microsoft.com/office/drawing/2014/main" id="{D10037D5-59B3-4DD4-A02D-3AC3CFE6642D}"/>
                      </a:ext>
                    </a:extLst>
                  </p:cNvPr>
                  <p:cNvPicPr/>
                  <p:nvPr/>
                </p:nvPicPr>
                <p:blipFill>
                  <a:blip r:embed="rId1077"/>
                  <a:stretch>
                    <a:fillRect/>
                  </a:stretch>
                </p:blipFill>
                <p:spPr>
                  <a:xfrm>
                    <a:off x="11050428" y="5345740"/>
                    <a:ext cx="85440" cy="99840"/>
                  </a:xfrm>
                  <a:prstGeom prst="rect">
                    <a:avLst/>
                  </a:prstGeom>
                </p:spPr>
              </p:pic>
            </mc:Fallback>
          </mc:AlternateContent>
          <mc:AlternateContent xmlns:mc="http://schemas.openxmlformats.org/markup-compatibility/2006">
            <mc:Choice xmlns:p14="http://schemas.microsoft.com/office/powerpoint/2010/main" Requires="p14">
              <p:contentPart p14:bwMode="auto" r:id="rId1078">
                <p14:nvContentPartPr>
                  <p14:cNvPr id="953" name="Ink 952">
                    <a:extLst>
                      <a:ext uri="{FF2B5EF4-FFF2-40B4-BE49-F238E27FC236}">
                        <a16:creationId xmlns:a16="http://schemas.microsoft.com/office/drawing/2014/main" id="{32FAC580-787B-4BEE-80F7-8873A34585A7}"/>
                      </a:ext>
                    </a:extLst>
                  </p14:cNvPr>
                  <p14:cNvContentPartPr/>
                  <p14:nvPr/>
                </p14:nvContentPartPr>
                <p14:xfrm>
                  <a:off x="11066028" y="5285980"/>
                  <a:ext cx="11160" cy="16200"/>
                </p14:xfrm>
              </p:contentPart>
            </mc:Choice>
            <mc:Fallback>
              <p:pic>
                <p:nvPicPr>
                  <p:cNvPr id="953" name="Ink 952">
                    <a:extLst>
                      <a:ext uri="{FF2B5EF4-FFF2-40B4-BE49-F238E27FC236}">
                        <a16:creationId xmlns:a16="http://schemas.microsoft.com/office/drawing/2014/main" id="{32FAC580-787B-4BEE-80F7-8873A34585A7}"/>
                      </a:ext>
                    </a:extLst>
                  </p:cNvPr>
                  <p:cNvPicPr/>
                  <p:nvPr/>
                </p:nvPicPr>
                <p:blipFill>
                  <a:blip r:embed="rId1079"/>
                  <a:stretch>
                    <a:fillRect/>
                  </a:stretch>
                </p:blipFill>
                <p:spPr>
                  <a:xfrm>
                    <a:off x="11054403" y="5274068"/>
                    <a:ext cx="33945" cy="39547"/>
                  </a:xfrm>
                  <a:prstGeom prst="rect">
                    <a:avLst/>
                  </a:prstGeom>
                </p:spPr>
              </p:pic>
            </mc:Fallback>
          </mc:AlternateContent>
          <mc:AlternateContent xmlns:mc="http://schemas.openxmlformats.org/markup-compatibility/2006">
            <mc:Choice xmlns:p14="http://schemas.microsoft.com/office/powerpoint/2010/main" Requires="p14">
              <p:contentPart p14:bwMode="auto" r:id="rId1080">
                <p14:nvContentPartPr>
                  <p14:cNvPr id="954" name="Ink 953">
                    <a:extLst>
                      <a:ext uri="{FF2B5EF4-FFF2-40B4-BE49-F238E27FC236}">
                        <a16:creationId xmlns:a16="http://schemas.microsoft.com/office/drawing/2014/main" id="{8B53773B-DFF2-41CD-98C5-BE923CD4699C}"/>
                      </a:ext>
                    </a:extLst>
                  </p14:cNvPr>
                  <p14:cNvContentPartPr/>
                  <p14:nvPr/>
                </p14:nvContentPartPr>
                <p14:xfrm>
                  <a:off x="11206428" y="5357260"/>
                  <a:ext cx="99720" cy="39960"/>
                </p14:xfrm>
              </p:contentPart>
            </mc:Choice>
            <mc:Fallback>
              <p:pic>
                <p:nvPicPr>
                  <p:cNvPr id="954" name="Ink 953">
                    <a:extLst>
                      <a:ext uri="{FF2B5EF4-FFF2-40B4-BE49-F238E27FC236}">
                        <a16:creationId xmlns:a16="http://schemas.microsoft.com/office/drawing/2014/main" id="{8B53773B-DFF2-41CD-98C5-BE923CD4699C}"/>
                      </a:ext>
                    </a:extLst>
                  </p:cNvPr>
                  <p:cNvPicPr/>
                  <p:nvPr/>
                </p:nvPicPr>
                <p:blipFill>
                  <a:blip r:embed="rId1081"/>
                  <a:stretch>
                    <a:fillRect/>
                  </a:stretch>
                </p:blipFill>
                <p:spPr>
                  <a:xfrm>
                    <a:off x="11194442" y="5345705"/>
                    <a:ext cx="123212" cy="63551"/>
                  </a:xfrm>
                  <a:prstGeom prst="rect">
                    <a:avLst/>
                  </a:prstGeom>
                </p:spPr>
              </p:pic>
            </mc:Fallback>
          </mc:AlternateContent>
          <mc:AlternateContent xmlns:mc="http://schemas.openxmlformats.org/markup-compatibility/2006">
            <mc:Choice xmlns:p14="http://schemas.microsoft.com/office/powerpoint/2010/main" Requires="p14">
              <p:contentPart p14:bwMode="auto" r:id="rId1082">
                <p14:nvContentPartPr>
                  <p14:cNvPr id="955" name="Ink 954">
                    <a:extLst>
                      <a:ext uri="{FF2B5EF4-FFF2-40B4-BE49-F238E27FC236}">
                        <a16:creationId xmlns:a16="http://schemas.microsoft.com/office/drawing/2014/main" id="{FDDCCDEC-499D-413A-A132-E0CF2C72EDD6}"/>
                      </a:ext>
                    </a:extLst>
                  </p14:cNvPr>
                  <p14:cNvContentPartPr/>
                  <p14:nvPr/>
                </p14:nvContentPartPr>
                <p14:xfrm>
                  <a:off x="11396868" y="5335660"/>
                  <a:ext cx="69840" cy="87120"/>
                </p14:xfrm>
              </p:contentPart>
            </mc:Choice>
            <mc:Fallback>
              <p:pic>
                <p:nvPicPr>
                  <p:cNvPr id="955" name="Ink 954">
                    <a:extLst>
                      <a:ext uri="{FF2B5EF4-FFF2-40B4-BE49-F238E27FC236}">
                        <a16:creationId xmlns:a16="http://schemas.microsoft.com/office/drawing/2014/main" id="{FDDCCDEC-499D-413A-A132-E0CF2C72EDD6}"/>
                      </a:ext>
                    </a:extLst>
                  </p:cNvPr>
                  <p:cNvPicPr/>
                  <p:nvPr/>
                </p:nvPicPr>
                <p:blipFill>
                  <a:blip r:embed="rId1083"/>
                  <a:stretch>
                    <a:fillRect/>
                  </a:stretch>
                </p:blipFill>
                <p:spPr>
                  <a:xfrm>
                    <a:off x="11384827" y="5324108"/>
                    <a:ext cx="93441" cy="110705"/>
                  </a:xfrm>
                  <a:prstGeom prst="rect">
                    <a:avLst/>
                  </a:prstGeom>
                </p:spPr>
              </p:pic>
            </mc:Fallback>
          </mc:AlternateContent>
        </p:grpSp>
        <p:grpSp>
          <p:nvGrpSpPr>
            <p:cNvPr id="973" name="Group 972">
              <a:extLst>
                <a:ext uri="{FF2B5EF4-FFF2-40B4-BE49-F238E27FC236}">
                  <a16:creationId xmlns:a16="http://schemas.microsoft.com/office/drawing/2014/main" id="{46C227DA-9CCF-4F03-B0AD-48BEE1FACF70}"/>
                </a:ext>
              </a:extLst>
            </p:cNvPr>
            <p:cNvGrpSpPr/>
            <p:nvPr/>
          </p:nvGrpSpPr>
          <p:grpSpPr>
            <a:xfrm>
              <a:off x="436491" y="5903926"/>
              <a:ext cx="335880" cy="275760"/>
              <a:chOff x="436491" y="5903926"/>
              <a:chExt cx="335880" cy="275760"/>
            </a:xfrm>
          </p:grpSpPr>
          <mc:AlternateContent xmlns:mc="http://schemas.openxmlformats.org/markup-compatibility/2006">
            <mc:Choice xmlns:p14="http://schemas.microsoft.com/office/powerpoint/2010/main" Requires="p14">
              <p:contentPart p14:bwMode="auto" r:id="rId1084">
                <p14:nvContentPartPr>
                  <p14:cNvPr id="957" name="Ink 956">
                    <a:extLst>
                      <a:ext uri="{FF2B5EF4-FFF2-40B4-BE49-F238E27FC236}">
                        <a16:creationId xmlns:a16="http://schemas.microsoft.com/office/drawing/2014/main" id="{D8860510-AE7B-4E55-BBCA-2435F0CF9E4E}"/>
                      </a:ext>
                    </a:extLst>
                  </p14:cNvPr>
                  <p14:cNvContentPartPr/>
                  <p14:nvPr/>
                </p14:nvContentPartPr>
                <p14:xfrm>
                  <a:off x="436491" y="5934526"/>
                  <a:ext cx="168120" cy="135360"/>
                </p14:xfrm>
              </p:contentPart>
            </mc:Choice>
            <mc:Fallback>
              <p:pic>
                <p:nvPicPr>
                  <p:cNvPr id="957" name="Ink 956">
                    <a:extLst>
                      <a:ext uri="{FF2B5EF4-FFF2-40B4-BE49-F238E27FC236}">
                        <a16:creationId xmlns:a16="http://schemas.microsoft.com/office/drawing/2014/main" id="{D8860510-AE7B-4E55-BBCA-2435F0CF9E4E}"/>
                      </a:ext>
                    </a:extLst>
                  </p:cNvPr>
                  <p:cNvPicPr/>
                  <p:nvPr/>
                </p:nvPicPr>
                <p:blipFill>
                  <a:blip r:embed="rId1085"/>
                  <a:stretch>
                    <a:fillRect/>
                  </a:stretch>
                </p:blipFill>
                <p:spPr>
                  <a:xfrm>
                    <a:off x="424930" y="5923006"/>
                    <a:ext cx="191724" cy="158880"/>
                  </a:xfrm>
                  <a:prstGeom prst="rect">
                    <a:avLst/>
                  </a:prstGeom>
                </p:spPr>
              </p:pic>
            </mc:Fallback>
          </mc:AlternateContent>
          <mc:AlternateContent xmlns:mc="http://schemas.openxmlformats.org/markup-compatibility/2006">
            <mc:Choice xmlns:p14="http://schemas.microsoft.com/office/powerpoint/2010/main" Requires="p14">
              <p:contentPart p14:bwMode="auto" r:id="rId1086">
                <p14:nvContentPartPr>
                  <p14:cNvPr id="958" name="Ink 957">
                    <a:extLst>
                      <a:ext uri="{FF2B5EF4-FFF2-40B4-BE49-F238E27FC236}">
                        <a16:creationId xmlns:a16="http://schemas.microsoft.com/office/drawing/2014/main" id="{A2EAD7E4-F183-4B07-B017-4CA1B439BA28}"/>
                      </a:ext>
                    </a:extLst>
                  </p14:cNvPr>
                  <p14:cNvContentPartPr/>
                  <p14:nvPr/>
                </p14:nvContentPartPr>
                <p14:xfrm>
                  <a:off x="456291" y="5903926"/>
                  <a:ext cx="115920" cy="163440"/>
                </p14:xfrm>
              </p:contentPart>
            </mc:Choice>
            <mc:Fallback>
              <p:pic>
                <p:nvPicPr>
                  <p:cNvPr id="958" name="Ink 957">
                    <a:extLst>
                      <a:ext uri="{FF2B5EF4-FFF2-40B4-BE49-F238E27FC236}">
                        <a16:creationId xmlns:a16="http://schemas.microsoft.com/office/drawing/2014/main" id="{A2EAD7E4-F183-4B07-B017-4CA1B439BA28}"/>
                      </a:ext>
                    </a:extLst>
                  </p:cNvPr>
                  <p:cNvPicPr/>
                  <p:nvPr/>
                </p:nvPicPr>
                <p:blipFill>
                  <a:blip r:embed="rId1087"/>
                  <a:stretch>
                    <a:fillRect/>
                  </a:stretch>
                </p:blipFill>
                <p:spPr>
                  <a:xfrm>
                    <a:off x="444747" y="5891873"/>
                    <a:ext cx="139489" cy="187064"/>
                  </a:xfrm>
                  <a:prstGeom prst="rect">
                    <a:avLst/>
                  </a:prstGeom>
                </p:spPr>
              </p:pic>
            </mc:Fallback>
          </mc:AlternateContent>
          <mc:AlternateContent xmlns:mc="http://schemas.openxmlformats.org/markup-compatibility/2006">
            <mc:Choice xmlns:p14="http://schemas.microsoft.com/office/powerpoint/2010/main" Requires="p14">
              <p:contentPart p14:bwMode="auto" r:id="rId1088">
                <p14:nvContentPartPr>
                  <p14:cNvPr id="959" name="Ink 958">
                    <a:extLst>
                      <a:ext uri="{FF2B5EF4-FFF2-40B4-BE49-F238E27FC236}">
                        <a16:creationId xmlns:a16="http://schemas.microsoft.com/office/drawing/2014/main" id="{F86087B8-3A8D-4EFB-801E-E3AA70C6976F}"/>
                      </a:ext>
                    </a:extLst>
                  </p14:cNvPr>
                  <p14:cNvContentPartPr/>
                  <p14:nvPr/>
                </p14:nvContentPartPr>
                <p14:xfrm>
                  <a:off x="648171" y="6016966"/>
                  <a:ext cx="65520" cy="162720"/>
                </p14:xfrm>
              </p:contentPart>
            </mc:Choice>
            <mc:Fallback>
              <p:pic>
                <p:nvPicPr>
                  <p:cNvPr id="959" name="Ink 958">
                    <a:extLst>
                      <a:ext uri="{FF2B5EF4-FFF2-40B4-BE49-F238E27FC236}">
                        <a16:creationId xmlns:a16="http://schemas.microsoft.com/office/drawing/2014/main" id="{F86087B8-3A8D-4EFB-801E-E3AA70C6976F}"/>
                      </a:ext>
                    </a:extLst>
                  </p:cNvPr>
                  <p:cNvPicPr/>
                  <p:nvPr/>
                </p:nvPicPr>
                <p:blipFill>
                  <a:blip r:embed="rId1089"/>
                  <a:stretch>
                    <a:fillRect/>
                  </a:stretch>
                </p:blipFill>
                <p:spPr>
                  <a:xfrm>
                    <a:off x="636127" y="6004930"/>
                    <a:ext cx="89126" cy="186310"/>
                  </a:xfrm>
                  <a:prstGeom prst="rect">
                    <a:avLst/>
                  </a:prstGeom>
                </p:spPr>
              </p:pic>
            </mc:Fallback>
          </mc:AlternateContent>
          <mc:AlternateContent xmlns:mc="http://schemas.openxmlformats.org/markup-compatibility/2006">
            <mc:Choice xmlns:p14="http://schemas.microsoft.com/office/powerpoint/2010/main" Requires="p14">
              <p:contentPart p14:bwMode="auto" r:id="rId1090">
                <p14:nvContentPartPr>
                  <p14:cNvPr id="960" name="Ink 959">
                    <a:extLst>
                      <a:ext uri="{FF2B5EF4-FFF2-40B4-BE49-F238E27FC236}">
                        <a16:creationId xmlns:a16="http://schemas.microsoft.com/office/drawing/2014/main" id="{94CC0B49-406B-41E7-ABE5-21A95F912DDB}"/>
                      </a:ext>
                    </a:extLst>
                  </p14:cNvPr>
                  <p14:cNvContentPartPr/>
                  <p14:nvPr/>
                </p14:nvContentPartPr>
                <p14:xfrm>
                  <a:off x="766611" y="6086806"/>
                  <a:ext cx="5760" cy="59760"/>
                </p14:xfrm>
              </p:contentPart>
            </mc:Choice>
            <mc:Fallback>
              <p:pic>
                <p:nvPicPr>
                  <p:cNvPr id="960" name="Ink 959">
                    <a:extLst>
                      <a:ext uri="{FF2B5EF4-FFF2-40B4-BE49-F238E27FC236}">
                        <a16:creationId xmlns:a16="http://schemas.microsoft.com/office/drawing/2014/main" id="{94CC0B49-406B-41E7-ABE5-21A95F912DDB}"/>
                      </a:ext>
                    </a:extLst>
                  </p:cNvPr>
                  <p:cNvPicPr/>
                  <p:nvPr/>
                </p:nvPicPr>
                <p:blipFill>
                  <a:blip r:embed="rId1091"/>
                  <a:stretch>
                    <a:fillRect/>
                  </a:stretch>
                </p:blipFill>
                <p:spPr>
                  <a:xfrm>
                    <a:off x="754611" y="6075240"/>
                    <a:ext cx="29280" cy="83375"/>
                  </a:xfrm>
                  <a:prstGeom prst="rect">
                    <a:avLst/>
                  </a:prstGeom>
                </p:spPr>
              </p:pic>
            </mc:Fallback>
          </mc:AlternateContent>
        </p:grpSp>
        <p:grpSp>
          <p:nvGrpSpPr>
            <p:cNvPr id="972" name="Group 971">
              <a:extLst>
                <a:ext uri="{FF2B5EF4-FFF2-40B4-BE49-F238E27FC236}">
                  <a16:creationId xmlns:a16="http://schemas.microsoft.com/office/drawing/2014/main" id="{D3ACC6FC-6186-4B80-9EE7-5FC0EDED3680}"/>
                </a:ext>
              </a:extLst>
            </p:cNvPr>
            <p:cNvGrpSpPr/>
            <p:nvPr/>
          </p:nvGrpSpPr>
          <p:grpSpPr>
            <a:xfrm>
              <a:off x="952731" y="5925886"/>
              <a:ext cx="340920" cy="178920"/>
              <a:chOff x="952731" y="5925886"/>
              <a:chExt cx="340920" cy="178920"/>
            </a:xfrm>
          </p:grpSpPr>
          <mc:AlternateContent xmlns:mc="http://schemas.openxmlformats.org/markup-compatibility/2006">
            <mc:Choice xmlns:p14="http://schemas.microsoft.com/office/powerpoint/2010/main" Requires="p14">
              <p:contentPart p14:bwMode="auto" r:id="rId1092">
                <p14:nvContentPartPr>
                  <p14:cNvPr id="961" name="Ink 960">
                    <a:extLst>
                      <a:ext uri="{FF2B5EF4-FFF2-40B4-BE49-F238E27FC236}">
                        <a16:creationId xmlns:a16="http://schemas.microsoft.com/office/drawing/2014/main" id="{38EC7757-4565-4CD5-B0E5-94CE8077AE75}"/>
                      </a:ext>
                    </a:extLst>
                  </p14:cNvPr>
                  <p14:cNvContentPartPr/>
                  <p14:nvPr/>
                </p14:nvContentPartPr>
                <p14:xfrm>
                  <a:off x="952731" y="5925886"/>
                  <a:ext cx="13680" cy="145080"/>
                </p14:xfrm>
              </p:contentPart>
            </mc:Choice>
            <mc:Fallback>
              <p:pic>
                <p:nvPicPr>
                  <p:cNvPr id="961" name="Ink 960">
                    <a:extLst>
                      <a:ext uri="{FF2B5EF4-FFF2-40B4-BE49-F238E27FC236}">
                        <a16:creationId xmlns:a16="http://schemas.microsoft.com/office/drawing/2014/main" id="{38EC7757-4565-4CD5-B0E5-94CE8077AE75}"/>
                      </a:ext>
                    </a:extLst>
                  </p:cNvPr>
                  <p:cNvPicPr/>
                  <p:nvPr/>
                </p:nvPicPr>
                <p:blipFill>
                  <a:blip r:embed="rId1093"/>
                  <a:stretch>
                    <a:fillRect/>
                  </a:stretch>
                </p:blipFill>
                <p:spPr>
                  <a:xfrm>
                    <a:off x="941410" y="5913836"/>
                    <a:ext cx="36794" cy="168698"/>
                  </a:xfrm>
                  <a:prstGeom prst="rect">
                    <a:avLst/>
                  </a:prstGeom>
                </p:spPr>
              </p:pic>
            </mc:Fallback>
          </mc:AlternateContent>
          <mc:AlternateContent xmlns:mc="http://schemas.openxmlformats.org/markup-compatibility/2006">
            <mc:Choice xmlns:p14="http://schemas.microsoft.com/office/powerpoint/2010/main" Requires="p14">
              <p:contentPart p14:bwMode="auto" r:id="rId1094">
                <p14:nvContentPartPr>
                  <p14:cNvPr id="962" name="Ink 961">
                    <a:extLst>
                      <a:ext uri="{FF2B5EF4-FFF2-40B4-BE49-F238E27FC236}">
                        <a16:creationId xmlns:a16="http://schemas.microsoft.com/office/drawing/2014/main" id="{A72BE392-CE30-4AB3-977A-8A792C943A6A}"/>
                      </a:ext>
                    </a:extLst>
                  </p14:cNvPr>
                  <p14:cNvContentPartPr/>
                  <p14:nvPr/>
                </p14:nvContentPartPr>
                <p14:xfrm>
                  <a:off x="1002411" y="5993566"/>
                  <a:ext cx="60840" cy="81360"/>
                </p14:xfrm>
              </p:contentPart>
            </mc:Choice>
            <mc:Fallback>
              <p:pic>
                <p:nvPicPr>
                  <p:cNvPr id="962" name="Ink 961">
                    <a:extLst>
                      <a:ext uri="{FF2B5EF4-FFF2-40B4-BE49-F238E27FC236}">
                        <a16:creationId xmlns:a16="http://schemas.microsoft.com/office/drawing/2014/main" id="{A72BE392-CE30-4AB3-977A-8A792C943A6A}"/>
                      </a:ext>
                    </a:extLst>
                  </p:cNvPr>
                  <p:cNvPicPr/>
                  <p:nvPr/>
                </p:nvPicPr>
                <p:blipFill>
                  <a:blip r:embed="rId1095"/>
                  <a:stretch>
                    <a:fillRect/>
                  </a:stretch>
                </p:blipFill>
                <p:spPr>
                  <a:xfrm>
                    <a:off x="990340" y="5981530"/>
                    <a:ext cx="84500" cy="104950"/>
                  </a:xfrm>
                  <a:prstGeom prst="rect">
                    <a:avLst/>
                  </a:prstGeom>
                </p:spPr>
              </p:pic>
            </mc:Fallback>
          </mc:AlternateContent>
          <mc:AlternateContent xmlns:mc="http://schemas.openxmlformats.org/markup-compatibility/2006">
            <mc:Choice xmlns:p14="http://schemas.microsoft.com/office/powerpoint/2010/main" Requires="p14">
              <p:contentPart p14:bwMode="auto" r:id="rId1096">
                <p14:nvContentPartPr>
                  <p14:cNvPr id="963" name="Ink 962">
                    <a:extLst>
                      <a:ext uri="{FF2B5EF4-FFF2-40B4-BE49-F238E27FC236}">
                        <a16:creationId xmlns:a16="http://schemas.microsoft.com/office/drawing/2014/main" id="{494A5933-2578-4670-91D7-59F5BE924D80}"/>
                      </a:ext>
                    </a:extLst>
                  </p14:cNvPr>
                  <p14:cNvContentPartPr/>
                  <p14:nvPr/>
                </p14:nvContentPartPr>
                <p14:xfrm>
                  <a:off x="1117971" y="5925886"/>
                  <a:ext cx="79560" cy="134280"/>
                </p14:xfrm>
              </p:contentPart>
            </mc:Choice>
            <mc:Fallback>
              <p:pic>
                <p:nvPicPr>
                  <p:cNvPr id="963" name="Ink 962">
                    <a:extLst>
                      <a:ext uri="{FF2B5EF4-FFF2-40B4-BE49-F238E27FC236}">
                        <a16:creationId xmlns:a16="http://schemas.microsoft.com/office/drawing/2014/main" id="{494A5933-2578-4670-91D7-59F5BE924D80}"/>
                      </a:ext>
                    </a:extLst>
                  </p:cNvPr>
                  <p:cNvPicPr/>
                  <p:nvPr/>
                </p:nvPicPr>
                <p:blipFill>
                  <a:blip r:embed="rId1097"/>
                  <a:stretch>
                    <a:fillRect/>
                  </a:stretch>
                </p:blipFill>
                <p:spPr>
                  <a:xfrm>
                    <a:off x="1105989" y="5913854"/>
                    <a:ext cx="103045" cy="157863"/>
                  </a:xfrm>
                  <a:prstGeom prst="rect">
                    <a:avLst/>
                  </a:prstGeom>
                </p:spPr>
              </p:pic>
            </mc:Fallback>
          </mc:AlternateContent>
          <mc:AlternateContent xmlns:mc="http://schemas.openxmlformats.org/markup-compatibility/2006">
            <mc:Choice xmlns:p14="http://schemas.microsoft.com/office/powerpoint/2010/main" Requires="p14">
              <p:contentPart p14:bwMode="auto" r:id="rId1098">
                <p14:nvContentPartPr>
                  <p14:cNvPr id="964" name="Ink 963">
                    <a:extLst>
                      <a:ext uri="{FF2B5EF4-FFF2-40B4-BE49-F238E27FC236}">
                        <a16:creationId xmlns:a16="http://schemas.microsoft.com/office/drawing/2014/main" id="{03077FAF-D389-4DAC-81B7-C2C28F41539B}"/>
                      </a:ext>
                    </a:extLst>
                  </p14:cNvPr>
                  <p14:cNvContentPartPr/>
                  <p14:nvPr/>
                </p14:nvContentPartPr>
                <p14:xfrm>
                  <a:off x="1264851" y="6045406"/>
                  <a:ext cx="28800" cy="59400"/>
                </p14:xfrm>
              </p:contentPart>
            </mc:Choice>
            <mc:Fallback>
              <p:pic>
                <p:nvPicPr>
                  <p:cNvPr id="964" name="Ink 963">
                    <a:extLst>
                      <a:ext uri="{FF2B5EF4-FFF2-40B4-BE49-F238E27FC236}">
                        <a16:creationId xmlns:a16="http://schemas.microsoft.com/office/drawing/2014/main" id="{03077FAF-D389-4DAC-81B7-C2C28F41539B}"/>
                      </a:ext>
                    </a:extLst>
                  </p:cNvPr>
                  <p:cNvPicPr/>
                  <p:nvPr/>
                </p:nvPicPr>
                <p:blipFill>
                  <a:blip r:embed="rId1099"/>
                  <a:stretch>
                    <a:fillRect/>
                  </a:stretch>
                </p:blipFill>
                <p:spPr>
                  <a:xfrm>
                    <a:off x="1252851" y="6033816"/>
                    <a:ext cx="52320" cy="83063"/>
                  </a:xfrm>
                  <a:prstGeom prst="rect">
                    <a:avLst/>
                  </a:prstGeom>
                </p:spPr>
              </p:pic>
            </mc:Fallback>
          </mc:AlternateContent>
        </p:grpSp>
        <p:grpSp>
          <p:nvGrpSpPr>
            <p:cNvPr id="971" name="Group 970">
              <a:extLst>
                <a:ext uri="{FF2B5EF4-FFF2-40B4-BE49-F238E27FC236}">
                  <a16:creationId xmlns:a16="http://schemas.microsoft.com/office/drawing/2014/main" id="{8C8E3A2F-2DB0-4210-8334-1866737FBFE9}"/>
                </a:ext>
              </a:extLst>
            </p:cNvPr>
            <p:cNvGrpSpPr/>
            <p:nvPr/>
          </p:nvGrpSpPr>
          <p:grpSpPr>
            <a:xfrm>
              <a:off x="1527291" y="5893486"/>
              <a:ext cx="828000" cy="315720"/>
              <a:chOff x="1527291" y="5893486"/>
              <a:chExt cx="828000" cy="315720"/>
            </a:xfrm>
          </p:grpSpPr>
          <mc:AlternateContent xmlns:mc="http://schemas.openxmlformats.org/markup-compatibility/2006">
            <mc:Choice xmlns:p14="http://schemas.microsoft.com/office/powerpoint/2010/main" Requires="p14">
              <p:contentPart p14:bwMode="auto" r:id="rId1100">
                <p14:nvContentPartPr>
                  <p14:cNvPr id="965" name="Ink 964">
                    <a:extLst>
                      <a:ext uri="{FF2B5EF4-FFF2-40B4-BE49-F238E27FC236}">
                        <a16:creationId xmlns:a16="http://schemas.microsoft.com/office/drawing/2014/main" id="{9CC4C7D3-EAFD-41F7-81BD-D70C506E3B55}"/>
                      </a:ext>
                    </a:extLst>
                  </p14:cNvPr>
                  <p14:cNvContentPartPr/>
                  <p14:nvPr/>
                </p14:nvContentPartPr>
                <p14:xfrm>
                  <a:off x="1527291" y="5919046"/>
                  <a:ext cx="37080" cy="147240"/>
                </p14:xfrm>
              </p:contentPart>
            </mc:Choice>
            <mc:Fallback>
              <p:pic>
                <p:nvPicPr>
                  <p:cNvPr id="965" name="Ink 964">
                    <a:extLst>
                      <a:ext uri="{FF2B5EF4-FFF2-40B4-BE49-F238E27FC236}">
                        <a16:creationId xmlns:a16="http://schemas.microsoft.com/office/drawing/2014/main" id="{9CC4C7D3-EAFD-41F7-81BD-D70C506E3B55}"/>
                      </a:ext>
                    </a:extLst>
                  </p:cNvPr>
                  <p:cNvPicPr/>
                  <p:nvPr/>
                </p:nvPicPr>
                <p:blipFill>
                  <a:blip r:embed="rId1101"/>
                  <a:stretch>
                    <a:fillRect/>
                  </a:stretch>
                </p:blipFill>
                <p:spPr>
                  <a:xfrm>
                    <a:off x="1515252" y="5907498"/>
                    <a:ext cx="60676" cy="170818"/>
                  </a:xfrm>
                  <a:prstGeom prst="rect">
                    <a:avLst/>
                  </a:prstGeom>
                </p:spPr>
              </p:pic>
            </mc:Fallback>
          </mc:AlternateContent>
          <mc:AlternateContent xmlns:mc="http://schemas.openxmlformats.org/markup-compatibility/2006">
            <mc:Choice xmlns:p14="http://schemas.microsoft.com/office/powerpoint/2010/main" Requires="p14">
              <p:contentPart p14:bwMode="auto" r:id="rId1102">
                <p14:nvContentPartPr>
                  <p14:cNvPr id="966" name="Ink 965">
                    <a:extLst>
                      <a:ext uri="{FF2B5EF4-FFF2-40B4-BE49-F238E27FC236}">
                        <a16:creationId xmlns:a16="http://schemas.microsoft.com/office/drawing/2014/main" id="{1AB09B03-71F3-4AB5-882A-13D666AE26FC}"/>
                      </a:ext>
                    </a:extLst>
                  </p14:cNvPr>
                  <p14:cNvContentPartPr/>
                  <p14:nvPr/>
                </p14:nvContentPartPr>
                <p14:xfrm>
                  <a:off x="1587051" y="5961166"/>
                  <a:ext cx="58680" cy="103680"/>
                </p14:xfrm>
              </p:contentPart>
            </mc:Choice>
            <mc:Fallback>
              <p:pic>
                <p:nvPicPr>
                  <p:cNvPr id="966" name="Ink 965">
                    <a:extLst>
                      <a:ext uri="{FF2B5EF4-FFF2-40B4-BE49-F238E27FC236}">
                        <a16:creationId xmlns:a16="http://schemas.microsoft.com/office/drawing/2014/main" id="{1AB09B03-71F3-4AB5-882A-13D666AE26FC}"/>
                      </a:ext>
                    </a:extLst>
                  </p:cNvPr>
                  <p:cNvPicPr/>
                  <p:nvPr/>
                </p:nvPicPr>
                <p:blipFill>
                  <a:blip r:embed="rId1103"/>
                  <a:stretch>
                    <a:fillRect/>
                  </a:stretch>
                </p:blipFill>
                <p:spPr>
                  <a:xfrm>
                    <a:off x="1575026" y="5949166"/>
                    <a:ext cx="82248" cy="127200"/>
                  </a:xfrm>
                  <a:prstGeom prst="rect">
                    <a:avLst/>
                  </a:prstGeom>
                </p:spPr>
              </p:pic>
            </mc:Fallback>
          </mc:AlternateContent>
          <mc:AlternateContent xmlns:mc="http://schemas.openxmlformats.org/markup-compatibility/2006">
            <mc:Choice xmlns:p14="http://schemas.microsoft.com/office/powerpoint/2010/main" Requires="p14">
              <p:contentPart p14:bwMode="auto" r:id="rId1104">
                <p14:nvContentPartPr>
                  <p14:cNvPr id="967" name="Ink 966">
                    <a:extLst>
                      <a:ext uri="{FF2B5EF4-FFF2-40B4-BE49-F238E27FC236}">
                        <a16:creationId xmlns:a16="http://schemas.microsoft.com/office/drawing/2014/main" id="{7A85A89B-425C-4C52-9284-91F75326B7F2}"/>
                      </a:ext>
                    </a:extLst>
                  </p14:cNvPr>
                  <p14:cNvContentPartPr/>
                  <p14:nvPr/>
                </p14:nvContentPartPr>
                <p14:xfrm>
                  <a:off x="1693611" y="5893486"/>
                  <a:ext cx="172080" cy="171000"/>
                </p14:xfrm>
              </p:contentPart>
            </mc:Choice>
            <mc:Fallback>
              <p:pic>
                <p:nvPicPr>
                  <p:cNvPr id="967" name="Ink 966">
                    <a:extLst>
                      <a:ext uri="{FF2B5EF4-FFF2-40B4-BE49-F238E27FC236}">
                        <a16:creationId xmlns:a16="http://schemas.microsoft.com/office/drawing/2014/main" id="{7A85A89B-425C-4C52-9284-91F75326B7F2}"/>
                      </a:ext>
                    </a:extLst>
                  </p:cNvPr>
                  <p:cNvPicPr/>
                  <p:nvPr/>
                </p:nvPicPr>
                <p:blipFill>
                  <a:blip r:embed="rId1105"/>
                  <a:stretch>
                    <a:fillRect/>
                  </a:stretch>
                </p:blipFill>
                <p:spPr>
                  <a:xfrm>
                    <a:off x="1681561" y="5881478"/>
                    <a:ext cx="195699" cy="194537"/>
                  </a:xfrm>
                  <a:prstGeom prst="rect">
                    <a:avLst/>
                  </a:prstGeom>
                </p:spPr>
              </p:pic>
            </mc:Fallback>
          </mc:AlternateContent>
          <mc:AlternateContent xmlns:mc="http://schemas.openxmlformats.org/markup-compatibility/2006">
            <mc:Choice xmlns:p14="http://schemas.microsoft.com/office/powerpoint/2010/main" Requires="p14">
              <p:contentPart p14:bwMode="auto" r:id="rId1106">
                <p14:nvContentPartPr>
                  <p14:cNvPr id="968" name="Ink 967">
                    <a:extLst>
                      <a:ext uri="{FF2B5EF4-FFF2-40B4-BE49-F238E27FC236}">
                        <a16:creationId xmlns:a16="http://schemas.microsoft.com/office/drawing/2014/main" id="{E74EA19C-6FA2-4A0A-82F1-A6ECEB1B5DE3}"/>
                      </a:ext>
                    </a:extLst>
                  </p14:cNvPr>
                  <p14:cNvContentPartPr/>
                  <p14:nvPr/>
                </p14:nvContentPartPr>
                <p14:xfrm>
                  <a:off x="1961091" y="6096886"/>
                  <a:ext cx="21240" cy="55800"/>
                </p14:xfrm>
              </p:contentPart>
            </mc:Choice>
            <mc:Fallback>
              <p:pic>
                <p:nvPicPr>
                  <p:cNvPr id="968" name="Ink 967">
                    <a:extLst>
                      <a:ext uri="{FF2B5EF4-FFF2-40B4-BE49-F238E27FC236}">
                        <a16:creationId xmlns:a16="http://schemas.microsoft.com/office/drawing/2014/main" id="{E74EA19C-6FA2-4A0A-82F1-A6ECEB1B5DE3}"/>
                      </a:ext>
                    </a:extLst>
                  </p:cNvPr>
                  <p:cNvPicPr/>
                  <p:nvPr/>
                </p:nvPicPr>
                <p:blipFill>
                  <a:blip r:embed="rId1107"/>
                  <a:stretch>
                    <a:fillRect/>
                  </a:stretch>
                </p:blipFill>
                <p:spPr>
                  <a:xfrm>
                    <a:off x="1949506" y="6084860"/>
                    <a:ext cx="44894" cy="79371"/>
                  </a:xfrm>
                  <a:prstGeom prst="rect">
                    <a:avLst/>
                  </a:prstGeom>
                </p:spPr>
              </p:pic>
            </mc:Fallback>
          </mc:AlternateContent>
          <mc:AlternateContent xmlns:mc="http://schemas.openxmlformats.org/markup-compatibility/2006">
            <mc:Choice xmlns:p14="http://schemas.microsoft.com/office/powerpoint/2010/main" Requires="p14">
              <p:contentPart p14:bwMode="auto" r:id="rId1108">
                <p14:nvContentPartPr>
                  <p14:cNvPr id="969" name="Ink 968">
                    <a:extLst>
                      <a:ext uri="{FF2B5EF4-FFF2-40B4-BE49-F238E27FC236}">
                        <a16:creationId xmlns:a16="http://schemas.microsoft.com/office/drawing/2014/main" id="{22B60E95-A9A6-46D9-8951-6EB4B4CD09A7}"/>
                      </a:ext>
                    </a:extLst>
                  </p14:cNvPr>
                  <p14:cNvContentPartPr/>
                  <p14:nvPr/>
                </p14:nvContentPartPr>
                <p14:xfrm>
                  <a:off x="2124891" y="5959366"/>
                  <a:ext cx="52920" cy="109440"/>
                </p14:xfrm>
              </p:contentPart>
            </mc:Choice>
            <mc:Fallback>
              <p:pic>
                <p:nvPicPr>
                  <p:cNvPr id="969" name="Ink 968">
                    <a:extLst>
                      <a:ext uri="{FF2B5EF4-FFF2-40B4-BE49-F238E27FC236}">
                        <a16:creationId xmlns:a16="http://schemas.microsoft.com/office/drawing/2014/main" id="{22B60E95-A9A6-46D9-8951-6EB4B4CD09A7}"/>
                      </a:ext>
                    </a:extLst>
                  </p:cNvPr>
                  <p:cNvPicPr/>
                  <p:nvPr/>
                </p:nvPicPr>
                <p:blipFill>
                  <a:blip r:embed="rId1109"/>
                  <a:stretch>
                    <a:fillRect/>
                  </a:stretch>
                </p:blipFill>
                <p:spPr>
                  <a:xfrm>
                    <a:off x="2112864" y="5947846"/>
                    <a:ext cx="76493" cy="132960"/>
                  </a:xfrm>
                  <a:prstGeom prst="rect">
                    <a:avLst/>
                  </a:prstGeom>
                </p:spPr>
              </p:pic>
            </mc:Fallback>
          </mc:AlternateContent>
          <mc:AlternateContent xmlns:mc="http://schemas.openxmlformats.org/markup-compatibility/2006">
            <mc:Choice xmlns:p14="http://schemas.microsoft.com/office/powerpoint/2010/main" Requires="p14">
              <p:contentPart p14:bwMode="auto" r:id="rId1110">
                <p14:nvContentPartPr>
                  <p14:cNvPr id="970" name="Ink 969">
                    <a:extLst>
                      <a:ext uri="{FF2B5EF4-FFF2-40B4-BE49-F238E27FC236}">
                        <a16:creationId xmlns:a16="http://schemas.microsoft.com/office/drawing/2014/main" id="{C70813D4-CF05-4905-8AE2-CEDBCD99B3C0}"/>
                      </a:ext>
                    </a:extLst>
                  </p14:cNvPr>
                  <p14:cNvContentPartPr/>
                  <p14:nvPr/>
                </p14:nvContentPartPr>
                <p14:xfrm>
                  <a:off x="2278251" y="6038206"/>
                  <a:ext cx="77040" cy="171000"/>
                </p14:xfrm>
              </p:contentPart>
            </mc:Choice>
            <mc:Fallback>
              <p:pic>
                <p:nvPicPr>
                  <p:cNvPr id="970" name="Ink 969">
                    <a:extLst>
                      <a:ext uri="{FF2B5EF4-FFF2-40B4-BE49-F238E27FC236}">
                        <a16:creationId xmlns:a16="http://schemas.microsoft.com/office/drawing/2014/main" id="{C70813D4-CF05-4905-8AE2-CEDBCD99B3C0}"/>
                      </a:ext>
                    </a:extLst>
                  </p:cNvPr>
                  <p:cNvPicPr/>
                  <p:nvPr/>
                </p:nvPicPr>
                <p:blipFill>
                  <a:blip r:embed="rId1111"/>
                  <a:stretch>
                    <a:fillRect/>
                  </a:stretch>
                </p:blipFill>
                <p:spPr>
                  <a:xfrm>
                    <a:off x="2266695" y="6026645"/>
                    <a:ext cx="100634" cy="194603"/>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112">
              <p14:nvContentPartPr>
                <p14:cNvPr id="974" name="Ink 973">
                  <a:extLst>
                    <a:ext uri="{FF2B5EF4-FFF2-40B4-BE49-F238E27FC236}">
                      <a16:creationId xmlns:a16="http://schemas.microsoft.com/office/drawing/2014/main" id="{E96E5488-563D-47EE-83DF-062E3A754A49}"/>
                    </a:ext>
                  </a:extLst>
                </p14:cNvPr>
                <p14:cNvContentPartPr/>
                <p14:nvPr/>
              </p14:nvContentPartPr>
              <p14:xfrm>
                <a:off x="2508651" y="6083926"/>
                <a:ext cx="20880" cy="39600"/>
              </p14:xfrm>
            </p:contentPart>
          </mc:Choice>
          <mc:Fallback>
            <p:pic>
              <p:nvPicPr>
                <p:cNvPr id="974" name="Ink 973">
                  <a:extLst>
                    <a:ext uri="{FF2B5EF4-FFF2-40B4-BE49-F238E27FC236}">
                      <a16:creationId xmlns:a16="http://schemas.microsoft.com/office/drawing/2014/main" id="{E96E5488-563D-47EE-83DF-062E3A754A49}"/>
                    </a:ext>
                  </a:extLst>
                </p:cNvPr>
                <p:cNvPicPr/>
                <p:nvPr/>
              </p:nvPicPr>
              <p:blipFill>
                <a:blip r:embed="rId1113"/>
                <a:stretch>
                  <a:fillRect/>
                </a:stretch>
              </p:blipFill>
              <p:spPr>
                <a:xfrm>
                  <a:off x="2496787" y="6072336"/>
                  <a:ext cx="44133" cy="63263"/>
                </a:xfrm>
                <a:prstGeom prst="rect">
                  <a:avLst/>
                </a:prstGeom>
              </p:spPr>
            </p:pic>
          </mc:Fallback>
        </mc:AlternateContent>
        <p:grpSp>
          <p:nvGrpSpPr>
            <p:cNvPr id="984" name="Group 983">
              <a:extLst>
                <a:ext uri="{FF2B5EF4-FFF2-40B4-BE49-F238E27FC236}">
                  <a16:creationId xmlns:a16="http://schemas.microsoft.com/office/drawing/2014/main" id="{78E35B26-1D46-48F9-937F-9FD9C89B1091}"/>
                </a:ext>
              </a:extLst>
            </p:cNvPr>
            <p:cNvGrpSpPr/>
            <p:nvPr/>
          </p:nvGrpSpPr>
          <p:grpSpPr>
            <a:xfrm>
              <a:off x="2748771" y="5804206"/>
              <a:ext cx="362880" cy="424440"/>
              <a:chOff x="2748771" y="5804206"/>
              <a:chExt cx="362880" cy="424440"/>
            </a:xfrm>
          </p:grpSpPr>
          <mc:AlternateContent xmlns:mc="http://schemas.openxmlformats.org/markup-compatibility/2006">
            <mc:Choice xmlns:p14="http://schemas.microsoft.com/office/powerpoint/2010/main" Requires="p14">
              <p:contentPart p14:bwMode="auto" r:id="rId1114">
                <p14:nvContentPartPr>
                  <p14:cNvPr id="975" name="Ink 974">
                    <a:extLst>
                      <a:ext uri="{FF2B5EF4-FFF2-40B4-BE49-F238E27FC236}">
                        <a16:creationId xmlns:a16="http://schemas.microsoft.com/office/drawing/2014/main" id="{AE88FD0C-3D9A-467D-8F4A-0291431541EE}"/>
                      </a:ext>
                    </a:extLst>
                  </p14:cNvPr>
                  <p14:cNvContentPartPr/>
                  <p14:nvPr/>
                </p14:nvContentPartPr>
                <p14:xfrm>
                  <a:off x="2753091" y="5922646"/>
                  <a:ext cx="15840" cy="150840"/>
                </p14:xfrm>
              </p:contentPart>
            </mc:Choice>
            <mc:Fallback>
              <p:pic>
                <p:nvPicPr>
                  <p:cNvPr id="975" name="Ink 974">
                    <a:extLst>
                      <a:ext uri="{FF2B5EF4-FFF2-40B4-BE49-F238E27FC236}">
                        <a16:creationId xmlns:a16="http://schemas.microsoft.com/office/drawing/2014/main" id="{AE88FD0C-3D9A-467D-8F4A-0291431541EE}"/>
                      </a:ext>
                    </a:extLst>
                  </p:cNvPr>
                  <p:cNvPicPr/>
                  <p:nvPr/>
                </p:nvPicPr>
                <p:blipFill>
                  <a:blip r:embed="rId1115"/>
                  <a:stretch>
                    <a:fillRect/>
                  </a:stretch>
                </p:blipFill>
                <p:spPr>
                  <a:xfrm>
                    <a:off x="2741571" y="5910598"/>
                    <a:ext cx="39360" cy="174454"/>
                  </a:xfrm>
                  <a:prstGeom prst="rect">
                    <a:avLst/>
                  </a:prstGeom>
                </p:spPr>
              </p:pic>
            </mc:Fallback>
          </mc:AlternateContent>
          <mc:AlternateContent xmlns:mc="http://schemas.openxmlformats.org/markup-compatibility/2006">
            <mc:Choice xmlns:p14="http://schemas.microsoft.com/office/powerpoint/2010/main" Requires="p14">
              <p:contentPart p14:bwMode="auto" r:id="rId1116">
                <p14:nvContentPartPr>
                  <p14:cNvPr id="976" name="Ink 975">
                    <a:extLst>
                      <a:ext uri="{FF2B5EF4-FFF2-40B4-BE49-F238E27FC236}">
                        <a16:creationId xmlns:a16="http://schemas.microsoft.com/office/drawing/2014/main" id="{D1DFF012-DA65-4419-8BC9-2F6A3260813A}"/>
                      </a:ext>
                    </a:extLst>
                  </p14:cNvPr>
                  <p14:cNvContentPartPr/>
                  <p14:nvPr/>
                </p14:nvContentPartPr>
                <p14:xfrm>
                  <a:off x="2748771" y="5922646"/>
                  <a:ext cx="124560" cy="159480"/>
                </p14:xfrm>
              </p:contentPart>
            </mc:Choice>
            <mc:Fallback>
              <p:pic>
                <p:nvPicPr>
                  <p:cNvPr id="976" name="Ink 975">
                    <a:extLst>
                      <a:ext uri="{FF2B5EF4-FFF2-40B4-BE49-F238E27FC236}">
                        <a16:creationId xmlns:a16="http://schemas.microsoft.com/office/drawing/2014/main" id="{D1DFF012-DA65-4419-8BC9-2F6A3260813A}"/>
                      </a:ext>
                    </a:extLst>
                  </p:cNvPr>
                  <p:cNvPicPr/>
                  <p:nvPr/>
                </p:nvPicPr>
                <p:blipFill>
                  <a:blip r:embed="rId1117"/>
                  <a:stretch>
                    <a:fillRect/>
                  </a:stretch>
                </p:blipFill>
                <p:spPr>
                  <a:xfrm>
                    <a:off x="2736748" y="5910637"/>
                    <a:ext cx="148125" cy="183018"/>
                  </a:xfrm>
                  <a:prstGeom prst="rect">
                    <a:avLst/>
                  </a:prstGeom>
                </p:spPr>
              </p:pic>
            </mc:Fallback>
          </mc:AlternateContent>
          <mc:AlternateContent xmlns:mc="http://schemas.openxmlformats.org/markup-compatibility/2006">
            <mc:Choice xmlns:p14="http://schemas.microsoft.com/office/powerpoint/2010/main" Requires="p14">
              <p:contentPart p14:bwMode="auto" r:id="rId1118">
                <p14:nvContentPartPr>
                  <p14:cNvPr id="977" name="Ink 976">
                    <a:extLst>
                      <a:ext uri="{FF2B5EF4-FFF2-40B4-BE49-F238E27FC236}">
                        <a16:creationId xmlns:a16="http://schemas.microsoft.com/office/drawing/2014/main" id="{DAA4718F-50D5-41B4-902D-692611F753D9}"/>
                      </a:ext>
                    </a:extLst>
                  </p14:cNvPr>
                  <p14:cNvContentPartPr/>
                  <p14:nvPr/>
                </p14:nvContentPartPr>
                <p14:xfrm>
                  <a:off x="2933811" y="6076006"/>
                  <a:ext cx="68400" cy="152640"/>
                </p14:xfrm>
              </p:contentPart>
            </mc:Choice>
            <mc:Fallback>
              <p:pic>
                <p:nvPicPr>
                  <p:cNvPr id="977" name="Ink 976">
                    <a:extLst>
                      <a:ext uri="{FF2B5EF4-FFF2-40B4-BE49-F238E27FC236}">
                        <a16:creationId xmlns:a16="http://schemas.microsoft.com/office/drawing/2014/main" id="{DAA4718F-50D5-41B4-902D-692611F753D9}"/>
                      </a:ext>
                    </a:extLst>
                  </p:cNvPr>
                  <p:cNvPicPr/>
                  <p:nvPr/>
                </p:nvPicPr>
                <p:blipFill>
                  <a:blip r:embed="rId1119"/>
                  <a:stretch>
                    <a:fillRect/>
                  </a:stretch>
                </p:blipFill>
                <p:spPr>
                  <a:xfrm>
                    <a:off x="2921853" y="6063968"/>
                    <a:ext cx="91838" cy="176234"/>
                  </a:xfrm>
                  <a:prstGeom prst="rect">
                    <a:avLst/>
                  </a:prstGeom>
                </p:spPr>
              </p:pic>
            </mc:Fallback>
          </mc:AlternateContent>
          <mc:AlternateContent xmlns:mc="http://schemas.openxmlformats.org/markup-compatibility/2006">
            <mc:Choice xmlns:p14="http://schemas.microsoft.com/office/powerpoint/2010/main" Requires="p14">
              <p:contentPart p14:bwMode="auto" r:id="rId1120">
                <p14:nvContentPartPr>
                  <p14:cNvPr id="978" name="Ink 977">
                    <a:extLst>
                      <a:ext uri="{FF2B5EF4-FFF2-40B4-BE49-F238E27FC236}">
                        <a16:creationId xmlns:a16="http://schemas.microsoft.com/office/drawing/2014/main" id="{C856F869-4B94-44A1-80E6-93C329188725}"/>
                      </a:ext>
                    </a:extLst>
                  </p14:cNvPr>
                  <p14:cNvContentPartPr/>
                  <p14:nvPr/>
                </p14:nvContentPartPr>
                <p14:xfrm>
                  <a:off x="3060891" y="6109846"/>
                  <a:ext cx="50760" cy="96120"/>
                </p14:xfrm>
              </p:contentPart>
            </mc:Choice>
            <mc:Fallback>
              <p:pic>
                <p:nvPicPr>
                  <p:cNvPr id="978" name="Ink 977">
                    <a:extLst>
                      <a:ext uri="{FF2B5EF4-FFF2-40B4-BE49-F238E27FC236}">
                        <a16:creationId xmlns:a16="http://schemas.microsoft.com/office/drawing/2014/main" id="{C856F869-4B94-44A1-80E6-93C329188725}"/>
                      </a:ext>
                    </a:extLst>
                  </p:cNvPr>
                  <p:cNvPicPr/>
                  <p:nvPr/>
                </p:nvPicPr>
                <p:blipFill>
                  <a:blip r:embed="rId1121"/>
                  <a:stretch>
                    <a:fillRect/>
                  </a:stretch>
                </p:blipFill>
                <p:spPr>
                  <a:xfrm>
                    <a:off x="3049398" y="6098312"/>
                    <a:ext cx="74225" cy="119669"/>
                  </a:xfrm>
                  <a:prstGeom prst="rect">
                    <a:avLst/>
                  </a:prstGeom>
                </p:spPr>
              </p:pic>
            </mc:Fallback>
          </mc:AlternateContent>
          <mc:AlternateContent xmlns:mc="http://schemas.openxmlformats.org/markup-compatibility/2006">
            <mc:Choice xmlns:p14="http://schemas.microsoft.com/office/powerpoint/2010/main" Requires="p14">
              <p:contentPart p14:bwMode="auto" r:id="rId1122">
                <p14:nvContentPartPr>
                  <p14:cNvPr id="979" name="Ink 978">
                    <a:extLst>
                      <a:ext uri="{FF2B5EF4-FFF2-40B4-BE49-F238E27FC236}">
                        <a16:creationId xmlns:a16="http://schemas.microsoft.com/office/drawing/2014/main" id="{A002341C-020C-4C4F-86D7-C194C99E224D}"/>
                      </a:ext>
                    </a:extLst>
                  </p14:cNvPr>
                  <p14:cNvContentPartPr/>
                  <p14:nvPr/>
                </p14:nvContentPartPr>
                <p14:xfrm>
                  <a:off x="2973771" y="5804206"/>
                  <a:ext cx="115920" cy="94680"/>
                </p14:xfrm>
              </p:contentPart>
            </mc:Choice>
            <mc:Fallback>
              <p:pic>
                <p:nvPicPr>
                  <p:cNvPr id="979" name="Ink 978">
                    <a:extLst>
                      <a:ext uri="{FF2B5EF4-FFF2-40B4-BE49-F238E27FC236}">
                        <a16:creationId xmlns:a16="http://schemas.microsoft.com/office/drawing/2014/main" id="{A002341C-020C-4C4F-86D7-C194C99E224D}"/>
                      </a:ext>
                    </a:extLst>
                  </p:cNvPr>
                  <p:cNvPicPr/>
                  <p:nvPr/>
                </p:nvPicPr>
                <p:blipFill>
                  <a:blip r:embed="rId1123"/>
                  <a:stretch>
                    <a:fillRect/>
                  </a:stretch>
                </p:blipFill>
                <p:spPr>
                  <a:xfrm>
                    <a:off x="2962227" y="5792671"/>
                    <a:ext cx="139489" cy="118230"/>
                  </a:xfrm>
                  <a:prstGeom prst="rect">
                    <a:avLst/>
                  </a:prstGeom>
                </p:spPr>
              </p:pic>
            </mc:Fallback>
          </mc:AlternateContent>
        </p:grpSp>
        <p:grpSp>
          <p:nvGrpSpPr>
            <p:cNvPr id="983" name="Group 982">
              <a:extLst>
                <a:ext uri="{FF2B5EF4-FFF2-40B4-BE49-F238E27FC236}">
                  <a16:creationId xmlns:a16="http://schemas.microsoft.com/office/drawing/2014/main" id="{784EADDC-E8A8-4218-BCC0-F964B4C7E310}"/>
                </a:ext>
              </a:extLst>
            </p:cNvPr>
            <p:cNvGrpSpPr/>
            <p:nvPr/>
          </p:nvGrpSpPr>
          <p:grpSpPr>
            <a:xfrm>
              <a:off x="3468771" y="5998966"/>
              <a:ext cx="244800" cy="105120"/>
              <a:chOff x="3468771" y="5998966"/>
              <a:chExt cx="244800" cy="105120"/>
            </a:xfrm>
          </p:grpSpPr>
          <mc:AlternateContent xmlns:mc="http://schemas.openxmlformats.org/markup-compatibility/2006">
            <mc:Choice xmlns:p14="http://schemas.microsoft.com/office/powerpoint/2010/main" Requires="p14">
              <p:contentPart p14:bwMode="auto" r:id="rId1124">
                <p14:nvContentPartPr>
                  <p14:cNvPr id="980" name="Ink 979">
                    <a:extLst>
                      <a:ext uri="{FF2B5EF4-FFF2-40B4-BE49-F238E27FC236}">
                        <a16:creationId xmlns:a16="http://schemas.microsoft.com/office/drawing/2014/main" id="{845B0A54-69E1-4533-B889-28F05779CD70}"/>
                      </a:ext>
                    </a:extLst>
                  </p14:cNvPr>
                  <p14:cNvContentPartPr/>
                  <p14:nvPr/>
                </p14:nvContentPartPr>
                <p14:xfrm>
                  <a:off x="3468771" y="6012646"/>
                  <a:ext cx="91080" cy="91440"/>
                </p14:xfrm>
              </p:contentPart>
            </mc:Choice>
            <mc:Fallback>
              <p:pic>
                <p:nvPicPr>
                  <p:cNvPr id="980" name="Ink 979">
                    <a:extLst>
                      <a:ext uri="{FF2B5EF4-FFF2-40B4-BE49-F238E27FC236}">
                        <a16:creationId xmlns:a16="http://schemas.microsoft.com/office/drawing/2014/main" id="{845B0A54-69E1-4533-B889-28F05779CD70}"/>
                      </a:ext>
                    </a:extLst>
                  </p:cNvPr>
                  <p:cNvPicPr/>
                  <p:nvPr/>
                </p:nvPicPr>
                <p:blipFill>
                  <a:blip r:embed="rId1125"/>
                  <a:stretch>
                    <a:fillRect/>
                  </a:stretch>
                </p:blipFill>
                <p:spPr>
                  <a:xfrm>
                    <a:off x="3456723" y="6001096"/>
                    <a:ext cx="114693" cy="115022"/>
                  </a:xfrm>
                  <a:prstGeom prst="rect">
                    <a:avLst/>
                  </a:prstGeom>
                </p:spPr>
              </p:pic>
            </mc:Fallback>
          </mc:AlternateContent>
          <mc:AlternateContent xmlns:mc="http://schemas.openxmlformats.org/markup-compatibility/2006">
            <mc:Choice xmlns:p14="http://schemas.microsoft.com/office/powerpoint/2010/main" Requires="p14">
              <p:contentPart p14:bwMode="auto" r:id="rId1126">
                <p14:nvContentPartPr>
                  <p14:cNvPr id="981" name="Ink 980">
                    <a:extLst>
                      <a:ext uri="{FF2B5EF4-FFF2-40B4-BE49-F238E27FC236}">
                        <a16:creationId xmlns:a16="http://schemas.microsoft.com/office/drawing/2014/main" id="{D614A6F5-0E89-4324-813C-54B926B9D27C}"/>
                      </a:ext>
                    </a:extLst>
                  </p14:cNvPr>
                  <p14:cNvContentPartPr/>
                  <p14:nvPr/>
                </p14:nvContentPartPr>
                <p14:xfrm>
                  <a:off x="3576051" y="6010486"/>
                  <a:ext cx="46080" cy="67320"/>
                </p14:xfrm>
              </p:contentPart>
            </mc:Choice>
            <mc:Fallback>
              <p:pic>
                <p:nvPicPr>
                  <p:cNvPr id="981" name="Ink 980">
                    <a:extLst>
                      <a:ext uri="{FF2B5EF4-FFF2-40B4-BE49-F238E27FC236}">
                        <a16:creationId xmlns:a16="http://schemas.microsoft.com/office/drawing/2014/main" id="{D614A6F5-0E89-4324-813C-54B926B9D27C}"/>
                      </a:ext>
                    </a:extLst>
                  </p:cNvPr>
                  <p:cNvPicPr/>
                  <p:nvPr/>
                </p:nvPicPr>
                <p:blipFill>
                  <a:blip r:embed="rId1127"/>
                  <a:stretch>
                    <a:fillRect/>
                  </a:stretch>
                </p:blipFill>
                <p:spPr>
                  <a:xfrm>
                    <a:off x="3564051" y="5998465"/>
                    <a:ext cx="69600" cy="90882"/>
                  </a:xfrm>
                  <a:prstGeom prst="rect">
                    <a:avLst/>
                  </a:prstGeom>
                </p:spPr>
              </p:pic>
            </mc:Fallback>
          </mc:AlternateContent>
          <mc:AlternateContent xmlns:mc="http://schemas.openxmlformats.org/markup-compatibility/2006">
            <mc:Choice xmlns:p14="http://schemas.microsoft.com/office/powerpoint/2010/main" Requires="p14">
              <p:contentPart p14:bwMode="auto" r:id="rId1128">
                <p14:nvContentPartPr>
                  <p14:cNvPr id="982" name="Ink 981">
                    <a:extLst>
                      <a:ext uri="{FF2B5EF4-FFF2-40B4-BE49-F238E27FC236}">
                        <a16:creationId xmlns:a16="http://schemas.microsoft.com/office/drawing/2014/main" id="{05F11BD5-EAE9-4D2A-8B11-1BA0CA732157}"/>
                      </a:ext>
                    </a:extLst>
                  </p14:cNvPr>
                  <p14:cNvContentPartPr/>
                  <p14:nvPr/>
                </p14:nvContentPartPr>
                <p14:xfrm>
                  <a:off x="3644811" y="5998966"/>
                  <a:ext cx="68760" cy="89640"/>
                </p14:xfrm>
              </p:contentPart>
            </mc:Choice>
            <mc:Fallback>
              <p:pic>
                <p:nvPicPr>
                  <p:cNvPr id="982" name="Ink 981">
                    <a:extLst>
                      <a:ext uri="{FF2B5EF4-FFF2-40B4-BE49-F238E27FC236}">
                        <a16:creationId xmlns:a16="http://schemas.microsoft.com/office/drawing/2014/main" id="{05F11BD5-EAE9-4D2A-8B11-1BA0CA732157}"/>
                      </a:ext>
                    </a:extLst>
                  </p:cNvPr>
                  <p:cNvPicPr/>
                  <p:nvPr/>
                </p:nvPicPr>
                <p:blipFill>
                  <a:blip r:embed="rId1129"/>
                  <a:stretch>
                    <a:fillRect/>
                  </a:stretch>
                </p:blipFill>
                <p:spPr>
                  <a:xfrm>
                    <a:off x="3632790" y="5986918"/>
                    <a:ext cx="92321" cy="113255"/>
                  </a:xfrm>
                  <a:prstGeom prst="rect">
                    <a:avLst/>
                  </a:prstGeom>
                </p:spPr>
              </p:pic>
            </mc:Fallback>
          </mc:AlternateContent>
        </p:grpSp>
        <p:grpSp>
          <p:nvGrpSpPr>
            <p:cNvPr id="995" name="Group 994">
              <a:extLst>
                <a:ext uri="{FF2B5EF4-FFF2-40B4-BE49-F238E27FC236}">
                  <a16:creationId xmlns:a16="http://schemas.microsoft.com/office/drawing/2014/main" id="{6313C82A-6DA4-4707-87A0-236D86E2BB5D}"/>
                </a:ext>
              </a:extLst>
            </p:cNvPr>
            <p:cNvGrpSpPr/>
            <p:nvPr/>
          </p:nvGrpSpPr>
          <p:grpSpPr>
            <a:xfrm>
              <a:off x="3977451" y="5905726"/>
              <a:ext cx="1086480" cy="312840"/>
              <a:chOff x="3977451" y="5905726"/>
              <a:chExt cx="1086480" cy="312840"/>
            </a:xfrm>
          </p:grpSpPr>
          <mc:AlternateContent xmlns:mc="http://schemas.openxmlformats.org/markup-compatibility/2006">
            <mc:Choice xmlns:p14="http://schemas.microsoft.com/office/powerpoint/2010/main" Requires="p14">
              <p:contentPart p14:bwMode="auto" r:id="rId1130">
                <p14:nvContentPartPr>
                  <p14:cNvPr id="985" name="Ink 984">
                    <a:extLst>
                      <a:ext uri="{FF2B5EF4-FFF2-40B4-BE49-F238E27FC236}">
                        <a16:creationId xmlns:a16="http://schemas.microsoft.com/office/drawing/2014/main" id="{B1D15269-FB17-4CE1-B808-9190D806E80D}"/>
                      </a:ext>
                    </a:extLst>
                  </p14:cNvPr>
                  <p14:cNvContentPartPr/>
                  <p14:nvPr/>
                </p14:nvContentPartPr>
                <p14:xfrm>
                  <a:off x="3977451" y="6044686"/>
                  <a:ext cx="95760" cy="72360"/>
                </p14:xfrm>
              </p:contentPart>
            </mc:Choice>
            <mc:Fallback>
              <p:pic>
                <p:nvPicPr>
                  <p:cNvPr id="985" name="Ink 984">
                    <a:extLst>
                      <a:ext uri="{FF2B5EF4-FFF2-40B4-BE49-F238E27FC236}">
                        <a16:creationId xmlns:a16="http://schemas.microsoft.com/office/drawing/2014/main" id="{B1D15269-FB17-4CE1-B808-9190D806E80D}"/>
                      </a:ext>
                    </a:extLst>
                  </p:cNvPr>
                  <p:cNvPicPr/>
                  <p:nvPr/>
                </p:nvPicPr>
                <p:blipFill>
                  <a:blip r:embed="rId1131"/>
                  <a:stretch>
                    <a:fillRect/>
                  </a:stretch>
                </p:blipFill>
                <p:spPr>
                  <a:xfrm>
                    <a:off x="3965421" y="6033185"/>
                    <a:ext cx="119339" cy="95841"/>
                  </a:xfrm>
                  <a:prstGeom prst="rect">
                    <a:avLst/>
                  </a:prstGeom>
                </p:spPr>
              </p:pic>
            </mc:Fallback>
          </mc:AlternateContent>
          <mc:AlternateContent xmlns:mc="http://schemas.openxmlformats.org/markup-compatibility/2006">
            <mc:Choice xmlns:p14="http://schemas.microsoft.com/office/powerpoint/2010/main" Requires="p14">
              <p:contentPart p14:bwMode="auto" r:id="rId1132">
                <p14:nvContentPartPr>
                  <p14:cNvPr id="986" name="Ink 985">
                    <a:extLst>
                      <a:ext uri="{FF2B5EF4-FFF2-40B4-BE49-F238E27FC236}">
                        <a16:creationId xmlns:a16="http://schemas.microsoft.com/office/drawing/2014/main" id="{DA816F05-5EA9-40A7-BE41-092E93453F13}"/>
                      </a:ext>
                    </a:extLst>
                  </p14:cNvPr>
                  <p14:cNvContentPartPr/>
                  <p14:nvPr/>
                </p14:nvContentPartPr>
                <p14:xfrm>
                  <a:off x="4111371" y="6027406"/>
                  <a:ext cx="70560" cy="74880"/>
                </p14:xfrm>
              </p:contentPart>
            </mc:Choice>
            <mc:Fallback>
              <p:pic>
                <p:nvPicPr>
                  <p:cNvPr id="986" name="Ink 985">
                    <a:extLst>
                      <a:ext uri="{FF2B5EF4-FFF2-40B4-BE49-F238E27FC236}">
                        <a16:creationId xmlns:a16="http://schemas.microsoft.com/office/drawing/2014/main" id="{DA816F05-5EA9-40A7-BE41-092E93453F13}"/>
                      </a:ext>
                    </a:extLst>
                  </p:cNvPr>
                  <p:cNvPicPr/>
                  <p:nvPr/>
                </p:nvPicPr>
                <p:blipFill>
                  <a:blip r:embed="rId1133"/>
                  <a:stretch>
                    <a:fillRect/>
                  </a:stretch>
                </p:blipFill>
                <p:spPr>
                  <a:xfrm>
                    <a:off x="4099371" y="6015886"/>
                    <a:ext cx="94080" cy="98400"/>
                  </a:xfrm>
                  <a:prstGeom prst="rect">
                    <a:avLst/>
                  </a:prstGeom>
                </p:spPr>
              </p:pic>
            </mc:Fallback>
          </mc:AlternateContent>
          <mc:AlternateContent xmlns:mc="http://schemas.openxmlformats.org/markup-compatibility/2006">
            <mc:Choice xmlns:p14="http://schemas.microsoft.com/office/powerpoint/2010/main" Requires="p14">
              <p:contentPart p14:bwMode="auto" r:id="rId1134">
                <p14:nvContentPartPr>
                  <p14:cNvPr id="987" name="Ink 986">
                    <a:extLst>
                      <a:ext uri="{FF2B5EF4-FFF2-40B4-BE49-F238E27FC236}">
                        <a16:creationId xmlns:a16="http://schemas.microsoft.com/office/drawing/2014/main" id="{B534C592-5867-4E88-87A5-783A4E75CAC5}"/>
                      </a:ext>
                    </a:extLst>
                  </p14:cNvPr>
                  <p14:cNvContentPartPr/>
                  <p14:nvPr/>
                </p14:nvContentPartPr>
                <p14:xfrm>
                  <a:off x="4238091" y="6029566"/>
                  <a:ext cx="76320" cy="65160"/>
                </p14:xfrm>
              </p:contentPart>
            </mc:Choice>
            <mc:Fallback>
              <p:pic>
                <p:nvPicPr>
                  <p:cNvPr id="987" name="Ink 986">
                    <a:extLst>
                      <a:ext uri="{FF2B5EF4-FFF2-40B4-BE49-F238E27FC236}">
                        <a16:creationId xmlns:a16="http://schemas.microsoft.com/office/drawing/2014/main" id="{B534C592-5867-4E88-87A5-783A4E75CAC5}"/>
                      </a:ext>
                    </a:extLst>
                  </p:cNvPr>
                  <p:cNvPicPr/>
                  <p:nvPr/>
                </p:nvPicPr>
                <p:blipFill>
                  <a:blip r:embed="rId1135"/>
                  <a:stretch>
                    <a:fillRect/>
                  </a:stretch>
                </p:blipFill>
                <p:spPr>
                  <a:xfrm>
                    <a:off x="4226571" y="6017499"/>
                    <a:ext cx="99840" cy="88811"/>
                  </a:xfrm>
                  <a:prstGeom prst="rect">
                    <a:avLst/>
                  </a:prstGeom>
                </p:spPr>
              </p:pic>
            </mc:Fallback>
          </mc:AlternateContent>
          <mc:AlternateContent xmlns:mc="http://schemas.openxmlformats.org/markup-compatibility/2006">
            <mc:Choice xmlns:p14="http://schemas.microsoft.com/office/powerpoint/2010/main" Requires="p14">
              <p:contentPart p14:bwMode="auto" r:id="rId1136">
                <p14:nvContentPartPr>
                  <p14:cNvPr id="988" name="Ink 987">
                    <a:extLst>
                      <a:ext uri="{FF2B5EF4-FFF2-40B4-BE49-F238E27FC236}">
                        <a16:creationId xmlns:a16="http://schemas.microsoft.com/office/drawing/2014/main" id="{944AE511-E9F8-463D-8ED3-2F578BB1DF6A}"/>
                      </a:ext>
                    </a:extLst>
                  </p14:cNvPr>
                  <p14:cNvContentPartPr/>
                  <p14:nvPr/>
                </p14:nvContentPartPr>
                <p14:xfrm>
                  <a:off x="4368771" y="5905726"/>
                  <a:ext cx="23040" cy="164160"/>
                </p14:xfrm>
              </p:contentPart>
            </mc:Choice>
            <mc:Fallback>
              <p:pic>
                <p:nvPicPr>
                  <p:cNvPr id="988" name="Ink 987">
                    <a:extLst>
                      <a:ext uri="{FF2B5EF4-FFF2-40B4-BE49-F238E27FC236}">
                        <a16:creationId xmlns:a16="http://schemas.microsoft.com/office/drawing/2014/main" id="{944AE511-E9F8-463D-8ED3-2F578BB1DF6A}"/>
                      </a:ext>
                    </a:extLst>
                  </p:cNvPr>
                  <p:cNvPicPr/>
                  <p:nvPr/>
                </p:nvPicPr>
                <p:blipFill>
                  <a:blip r:embed="rId1137"/>
                  <a:stretch>
                    <a:fillRect/>
                  </a:stretch>
                </p:blipFill>
                <p:spPr>
                  <a:xfrm>
                    <a:off x="4357251" y="5893691"/>
                    <a:ext cx="46560" cy="187749"/>
                  </a:xfrm>
                  <a:prstGeom prst="rect">
                    <a:avLst/>
                  </a:prstGeom>
                </p:spPr>
              </p:pic>
            </mc:Fallback>
          </mc:AlternateContent>
          <mc:AlternateContent xmlns:mc="http://schemas.openxmlformats.org/markup-compatibility/2006">
            <mc:Choice xmlns:p14="http://schemas.microsoft.com/office/powerpoint/2010/main" Requires="p14">
              <p:contentPart p14:bwMode="auto" r:id="rId1138">
                <p14:nvContentPartPr>
                  <p14:cNvPr id="989" name="Ink 988">
                    <a:extLst>
                      <a:ext uri="{FF2B5EF4-FFF2-40B4-BE49-F238E27FC236}">
                        <a16:creationId xmlns:a16="http://schemas.microsoft.com/office/drawing/2014/main" id="{56133E3D-A760-47DA-8586-0D8D0BA41B1F}"/>
                      </a:ext>
                    </a:extLst>
                  </p14:cNvPr>
                  <p14:cNvContentPartPr/>
                  <p14:nvPr/>
                </p14:nvContentPartPr>
                <p14:xfrm>
                  <a:off x="4440771" y="6007966"/>
                  <a:ext cx="61920" cy="81360"/>
                </p14:xfrm>
              </p:contentPart>
            </mc:Choice>
            <mc:Fallback>
              <p:pic>
                <p:nvPicPr>
                  <p:cNvPr id="989" name="Ink 988">
                    <a:extLst>
                      <a:ext uri="{FF2B5EF4-FFF2-40B4-BE49-F238E27FC236}">
                        <a16:creationId xmlns:a16="http://schemas.microsoft.com/office/drawing/2014/main" id="{56133E3D-A760-47DA-8586-0D8D0BA41B1F}"/>
                      </a:ext>
                    </a:extLst>
                  </p:cNvPr>
                  <p:cNvPicPr/>
                  <p:nvPr/>
                </p:nvPicPr>
                <p:blipFill>
                  <a:blip r:embed="rId1139"/>
                  <a:stretch>
                    <a:fillRect/>
                  </a:stretch>
                </p:blipFill>
                <p:spPr>
                  <a:xfrm>
                    <a:off x="4429251" y="5995930"/>
                    <a:ext cx="85440" cy="104950"/>
                  </a:xfrm>
                  <a:prstGeom prst="rect">
                    <a:avLst/>
                  </a:prstGeom>
                </p:spPr>
              </p:pic>
            </mc:Fallback>
          </mc:AlternateContent>
          <mc:AlternateContent xmlns:mc="http://schemas.openxmlformats.org/markup-compatibility/2006">
            <mc:Choice xmlns:p14="http://schemas.microsoft.com/office/powerpoint/2010/main" Requires="p14">
              <p:contentPart p14:bwMode="auto" r:id="rId1140">
                <p14:nvContentPartPr>
                  <p14:cNvPr id="990" name="Ink 989">
                    <a:extLst>
                      <a:ext uri="{FF2B5EF4-FFF2-40B4-BE49-F238E27FC236}">
                        <a16:creationId xmlns:a16="http://schemas.microsoft.com/office/drawing/2014/main" id="{BD2360CC-6115-4778-A86F-CCE9721E8A32}"/>
                      </a:ext>
                    </a:extLst>
                  </p14:cNvPr>
                  <p14:cNvContentPartPr/>
                  <p14:nvPr/>
                </p14:nvContentPartPr>
                <p14:xfrm>
                  <a:off x="4543011" y="6034606"/>
                  <a:ext cx="88560" cy="183960"/>
                </p14:xfrm>
              </p:contentPart>
            </mc:Choice>
            <mc:Fallback>
              <p:pic>
                <p:nvPicPr>
                  <p:cNvPr id="990" name="Ink 989">
                    <a:extLst>
                      <a:ext uri="{FF2B5EF4-FFF2-40B4-BE49-F238E27FC236}">
                        <a16:creationId xmlns:a16="http://schemas.microsoft.com/office/drawing/2014/main" id="{BD2360CC-6115-4778-A86F-CCE9721E8A32}"/>
                      </a:ext>
                    </a:extLst>
                  </p:cNvPr>
                  <p:cNvPicPr/>
                  <p:nvPr/>
                </p:nvPicPr>
                <p:blipFill>
                  <a:blip r:embed="rId1141"/>
                  <a:stretch>
                    <a:fillRect/>
                  </a:stretch>
                </p:blipFill>
                <p:spPr>
                  <a:xfrm>
                    <a:off x="4531460" y="6023048"/>
                    <a:ext cx="112144" cy="207557"/>
                  </a:xfrm>
                  <a:prstGeom prst="rect">
                    <a:avLst/>
                  </a:prstGeom>
                </p:spPr>
              </p:pic>
            </mc:Fallback>
          </mc:AlternateContent>
          <mc:AlternateContent xmlns:mc="http://schemas.openxmlformats.org/markup-compatibility/2006">
            <mc:Choice xmlns:p14="http://schemas.microsoft.com/office/powerpoint/2010/main" Requires="p14">
              <p:contentPart p14:bwMode="auto" r:id="rId1142">
                <p14:nvContentPartPr>
                  <p14:cNvPr id="991" name="Ink 990">
                    <a:extLst>
                      <a:ext uri="{FF2B5EF4-FFF2-40B4-BE49-F238E27FC236}">
                        <a16:creationId xmlns:a16="http://schemas.microsoft.com/office/drawing/2014/main" id="{A9FABD92-1AC4-4879-897E-160215B08BE0}"/>
                      </a:ext>
                    </a:extLst>
                  </p14:cNvPr>
                  <p14:cNvContentPartPr/>
                  <p14:nvPr/>
                </p14:nvContentPartPr>
                <p14:xfrm>
                  <a:off x="4654611" y="6019486"/>
                  <a:ext cx="64080" cy="86760"/>
                </p14:xfrm>
              </p:contentPart>
            </mc:Choice>
            <mc:Fallback>
              <p:pic>
                <p:nvPicPr>
                  <p:cNvPr id="991" name="Ink 990">
                    <a:extLst>
                      <a:ext uri="{FF2B5EF4-FFF2-40B4-BE49-F238E27FC236}">
                        <a16:creationId xmlns:a16="http://schemas.microsoft.com/office/drawing/2014/main" id="{A9FABD92-1AC4-4879-897E-160215B08BE0}"/>
                      </a:ext>
                    </a:extLst>
                  </p:cNvPr>
                  <p:cNvPicPr/>
                  <p:nvPr/>
                </p:nvPicPr>
                <p:blipFill>
                  <a:blip r:embed="rId1143"/>
                  <a:stretch>
                    <a:fillRect/>
                  </a:stretch>
                </p:blipFill>
                <p:spPr>
                  <a:xfrm>
                    <a:off x="4643048" y="6007436"/>
                    <a:ext cx="87688" cy="110378"/>
                  </a:xfrm>
                  <a:prstGeom prst="rect">
                    <a:avLst/>
                  </a:prstGeom>
                </p:spPr>
              </p:pic>
            </mc:Fallback>
          </mc:AlternateContent>
          <mc:AlternateContent xmlns:mc="http://schemas.openxmlformats.org/markup-compatibility/2006">
            <mc:Choice xmlns:p14="http://schemas.microsoft.com/office/powerpoint/2010/main" Requires="p14">
              <p:contentPart p14:bwMode="auto" r:id="rId1144">
                <p14:nvContentPartPr>
                  <p14:cNvPr id="992" name="Ink 991">
                    <a:extLst>
                      <a:ext uri="{FF2B5EF4-FFF2-40B4-BE49-F238E27FC236}">
                        <a16:creationId xmlns:a16="http://schemas.microsoft.com/office/drawing/2014/main" id="{98300190-1FEA-4DE6-B2EC-E8D5A5B56346}"/>
                      </a:ext>
                    </a:extLst>
                  </p14:cNvPr>
                  <p14:cNvContentPartPr/>
                  <p14:nvPr/>
                </p14:nvContentPartPr>
                <p14:xfrm>
                  <a:off x="4762971" y="6028126"/>
                  <a:ext cx="65160" cy="71640"/>
                </p14:xfrm>
              </p:contentPart>
            </mc:Choice>
            <mc:Fallback>
              <p:pic>
                <p:nvPicPr>
                  <p:cNvPr id="992" name="Ink 991">
                    <a:extLst>
                      <a:ext uri="{FF2B5EF4-FFF2-40B4-BE49-F238E27FC236}">
                        <a16:creationId xmlns:a16="http://schemas.microsoft.com/office/drawing/2014/main" id="{98300190-1FEA-4DE6-B2EC-E8D5A5B56346}"/>
                      </a:ext>
                    </a:extLst>
                  </p:cNvPr>
                  <p:cNvPicPr/>
                  <p:nvPr/>
                </p:nvPicPr>
                <p:blipFill>
                  <a:blip r:embed="rId1145"/>
                  <a:stretch>
                    <a:fillRect/>
                  </a:stretch>
                </p:blipFill>
                <p:spPr>
                  <a:xfrm>
                    <a:off x="4750904" y="6016106"/>
                    <a:ext cx="88811" cy="95199"/>
                  </a:xfrm>
                  <a:prstGeom prst="rect">
                    <a:avLst/>
                  </a:prstGeom>
                </p:spPr>
              </p:pic>
            </mc:Fallback>
          </mc:AlternateContent>
          <mc:AlternateContent xmlns:mc="http://schemas.openxmlformats.org/markup-compatibility/2006">
            <mc:Choice xmlns:p14="http://schemas.microsoft.com/office/powerpoint/2010/main" Requires="p14">
              <p:contentPart p14:bwMode="auto" r:id="rId1146">
                <p14:nvContentPartPr>
                  <p14:cNvPr id="993" name="Ink 992">
                    <a:extLst>
                      <a:ext uri="{FF2B5EF4-FFF2-40B4-BE49-F238E27FC236}">
                        <a16:creationId xmlns:a16="http://schemas.microsoft.com/office/drawing/2014/main" id="{EAAF6067-7B69-4A1C-BEF3-13571DFDE9F8}"/>
                      </a:ext>
                    </a:extLst>
                  </p14:cNvPr>
                  <p14:cNvContentPartPr/>
                  <p14:nvPr/>
                </p14:nvContentPartPr>
                <p14:xfrm>
                  <a:off x="4878891" y="6000766"/>
                  <a:ext cx="64800" cy="90000"/>
                </p14:xfrm>
              </p:contentPart>
            </mc:Choice>
            <mc:Fallback>
              <p:pic>
                <p:nvPicPr>
                  <p:cNvPr id="993" name="Ink 992">
                    <a:extLst>
                      <a:ext uri="{FF2B5EF4-FFF2-40B4-BE49-F238E27FC236}">
                        <a16:creationId xmlns:a16="http://schemas.microsoft.com/office/drawing/2014/main" id="{EAAF6067-7B69-4A1C-BEF3-13571DFDE9F8}"/>
                      </a:ext>
                    </a:extLst>
                  </p:cNvPr>
                  <p:cNvPicPr/>
                  <p:nvPr/>
                </p:nvPicPr>
                <p:blipFill>
                  <a:blip r:embed="rId1147"/>
                  <a:stretch>
                    <a:fillRect/>
                  </a:stretch>
                </p:blipFill>
                <p:spPr>
                  <a:xfrm>
                    <a:off x="4866891" y="5988734"/>
                    <a:ext cx="88320" cy="113583"/>
                  </a:xfrm>
                  <a:prstGeom prst="rect">
                    <a:avLst/>
                  </a:prstGeom>
                </p:spPr>
              </p:pic>
            </mc:Fallback>
          </mc:AlternateContent>
          <mc:AlternateContent xmlns:mc="http://schemas.openxmlformats.org/markup-compatibility/2006">
            <mc:Choice xmlns:p14="http://schemas.microsoft.com/office/powerpoint/2010/main" Requires="p14">
              <p:contentPart p14:bwMode="auto" r:id="rId1148">
                <p14:nvContentPartPr>
                  <p14:cNvPr id="994" name="Ink 993">
                    <a:extLst>
                      <a:ext uri="{FF2B5EF4-FFF2-40B4-BE49-F238E27FC236}">
                        <a16:creationId xmlns:a16="http://schemas.microsoft.com/office/drawing/2014/main" id="{C390CF30-33F3-45C7-9429-C48CA8FAF676}"/>
                      </a:ext>
                    </a:extLst>
                  </p14:cNvPr>
                  <p14:cNvContentPartPr/>
                  <p14:nvPr/>
                </p14:nvContentPartPr>
                <p14:xfrm>
                  <a:off x="5063571" y="6088606"/>
                  <a:ext cx="360" cy="360"/>
                </p14:xfrm>
              </p:contentPart>
            </mc:Choice>
            <mc:Fallback>
              <p:pic>
                <p:nvPicPr>
                  <p:cNvPr id="994" name="Ink 993">
                    <a:extLst>
                      <a:ext uri="{FF2B5EF4-FFF2-40B4-BE49-F238E27FC236}">
                        <a16:creationId xmlns:a16="http://schemas.microsoft.com/office/drawing/2014/main" id="{C390CF30-33F3-45C7-9429-C48CA8FAF676}"/>
                      </a:ext>
                    </a:extLst>
                  </p:cNvPr>
                  <p:cNvPicPr/>
                  <p:nvPr/>
                </p:nvPicPr>
                <p:blipFill>
                  <a:blip r:embed="rId545"/>
                  <a:stretch>
                    <a:fillRect/>
                  </a:stretch>
                </p:blipFill>
                <p:spPr>
                  <a:xfrm>
                    <a:off x="5054571" y="6079966"/>
                    <a:ext cx="18000" cy="18000"/>
                  </a:xfrm>
                  <a:prstGeom prst="rect">
                    <a:avLst/>
                  </a:prstGeom>
                </p:spPr>
              </p:pic>
            </mc:Fallback>
          </mc:AlternateContent>
        </p:grpSp>
      </p:grpSp>
    </p:spTree>
    <p:custDataLst>
      <p:tags r:id="rId1"/>
    </p:custDataLst>
    <p:extLst>
      <p:ext uri="{BB962C8B-B14F-4D97-AF65-F5344CB8AC3E}">
        <p14:creationId xmlns:p14="http://schemas.microsoft.com/office/powerpoint/2010/main" val="2939188172"/>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p14:dur="250" advTm="480">
        <p15:prstTrans prst="pageCurlDouble"/>
      </p:transition>
    </mc:Choice>
    <mc:Fallback>
      <p:transition advTm="480">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DD63411-8BA5-4A88-8B3E-B2EFB94DEFDE}"/>
              </a:ext>
            </a:extLst>
          </p:cNvPr>
          <p:cNvSpPr>
            <a:spLocks noGrp="1"/>
          </p:cNvSpPr>
          <p:nvPr>
            <p:ph type="title"/>
          </p:nvPr>
        </p:nvSpPr>
        <p:spPr/>
        <p:txBody>
          <a:bodyPr/>
          <a:lstStyle/>
          <a:p>
            <a:r>
              <a:rPr lang="en-GB" dirty="0"/>
              <a:t>Conclusion</a:t>
            </a:r>
          </a:p>
        </p:txBody>
      </p:sp>
      <p:sp>
        <p:nvSpPr>
          <p:cNvPr id="6" name="Text Placeholder 5">
            <a:extLst>
              <a:ext uri="{FF2B5EF4-FFF2-40B4-BE49-F238E27FC236}">
                <a16:creationId xmlns:a16="http://schemas.microsoft.com/office/drawing/2014/main" id="{7CD9C337-B472-45CC-B6CB-319186AB5261}"/>
              </a:ext>
            </a:extLst>
          </p:cNvPr>
          <p:cNvSpPr>
            <a:spLocks noGrp="1"/>
          </p:cNvSpPr>
          <p:nvPr>
            <p:ph type="body" idx="1"/>
          </p:nvPr>
        </p:nvSpPr>
        <p:spPr/>
        <p:txBody>
          <a:bodyPr/>
          <a:lstStyle/>
          <a:p>
            <a:endParaRPr lang="en-GB"/>
          </a:p>
        </p:txBody>
      </p:sp>
    </p:spTree>
    <p:extLst>
      <p:ext uri="{BB962C8B-B14F-4D97-AF65-F5344CB8AC3E}">
        <p14:creationId xmlns:p14="http://schemas.microsoft.com/office/powerpoint/2010/main" val="261094943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advTm="2462">
        <p15:prstTrans prst="pageCurlDouble"/>
      </p:transition>
    </mc:Choice>
    <mc:Fallback xmlns="">
      <p:transition advTm="2462">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F723F49-7A55-4DCB-9769-1AC05B6BED89}"/>
              </a:ext>
            </a:extLst>
          </p:cNvPr>
          <p:cNvSpPr>
            <a:spLocks noGrp="1"/>
          </p:cNvSpPr>
          <p:nvPr>
            <p:ph type="title"/>
          </p:nvPr>
        </p:nvSpPr>
        <p:spPr/>
        <p:txBody>
          <a:bodyPr/>
          <a:lstStyle/>
          <a:p>
            <a:r>
              <a:rPr lang="en-GB" dirty="0"/>
              <a:t>Summary</a:t>
            </a:r>
          </a:p>
        </p:txBody>
      </p:sp>
      <p:sp>
        <p:nvSpPr>
          <p:cNvPr id="6" name="Content Placeholder 5">
            <a:extLst>
              <a:ext uri="{FF2B5EF4-FFF2-40B4-BE49-F238E27FC236}">
                <a16:creationId xmlns:a16="http://schemas.microsoft.com/office/drawing/2014/main" id="{9452AF46-44F3-4058-915F-7F41767AD03D}"/>
              </a:ext>
            </a:extLst>
          </p:cNvPr>
          <p:cNvSpPr>
            <a:spLocks noGrp="1"/>
          </p:cNvSpPr>
          <p:nvPr>
            <p:ph idx="1"/>
          </p:nvPr>
        </p:nvSpPr>
        <p:spPr/>
        <p:txBody>
          <a:bodyPr>
            <a:normAutofit fontScale="92500" lnSpcReduction="10000"/>
          </a:bodyPr>
          <a:lstStyle/>
          <a:p>
            <a:pPr>
              <a:lnSpc>
                <a:spcPct val="150000"/>
              </a:lnSpc>
            </a:pPr>
            <a:r>
              <a:rPr lang="en-GB" dirty="0"/>
              <a:t>Framework (TEF) for finding protocols from point games.</a:t>
            </a:r>
          </a:p>
          <a:p>
            <a:pPr lvl="1">
              <a:lnSpc>
                <a:spcPct val="150000"/>
              </a:lnSpc>
            </a:pPr>
            <a:r>
              <a:rPr lang="en-GB" dirty="0"/>
              <a:t>Bias 1/10 protocol</a:t>
            </a:r>
          </a:p>
          <a:p>
            <a:pPr>
              <a:lnSpc>
                <a:spcPct val="150000"/>
              </a:lnSpc>
            </a:pPr>
            <a:r>
              <a:rPr lang="en-GB" dirty="0"/>
              <a:t>Elliptic Monotone Align (EMA) Algorithm—numerical.</a:t>
            </a:r>
          </a:p>
          <a:p>
            <a:pPr lvl="1">
              <a:lnSpc>
                <a:spcPct val="150000"/>
              </a:lnSpc>
            </a:pPr>
            <a:r>
              <a:rPr lang="en-GB" dirty="0"/>
              <a:t>Find </a:t>
            </a:r>
            <a:r>
              <a:rPr lang="en-GB" dirty="0" err="1"/>
              <a:t>unitaries</a:t>
            </a:r>
            <a:r>
              <a:rPr lang="en-GB" dirty="0"/>
              <a:t> for any (strictly) valid move</a:t>
            </a:r>
          </a:p>
          <a:p>
            <a:pPr lvl="1">
              <a:lnSpc>
                <a:spcPct val="150000"/>
              </a:lnSpc>
            </a:pPr>
            <a:r>
              <a:rPr lang="en-GB" dirty="0"/>
              <a:t>Protocol for WCF with  ε → 0</a:t>
            </a:r>
          </a:p>
          <a:p>
            <a:pPr>
              <a:lnSpc>
                <a:spcPct val="150000"/>
              </a:lnSpc>
            </a:pPr>
            <a:r>
              <a:rPr lang="en-GB" dirty="0"/>
              <a:t>An Exact Solution</a:t>
            </a:r>
          </a:p>
          <a:p>
            <a:pPr lvl="1">
              <a:lnSpc>
                <a:spcPct val="150000"/>
              </a:lnSpc>
            </a:pPr>
            <a:r>
              <a:rPr lang="en-GB" dirty="0" err="1"/>
              <a:t>Unitaries</a:t>
            </a:r>
            <a:r>
              <a:rPr lang="en-GB" dirty="0"/>
              <a:t> for </a:t>
            </a:r>
            <a:r>
              <a:rPr lang="en-GB" dirty="0" err="1"/>
              <a:t>Mochon’s</a:t>
            </a:r>
            <a:r>
              <a:rPr lang="en-GB" dirty="0"/>
              <a:t> games with ε → 0</a:t>
            </a:r>
          </a:p>
          <a:p>
            <a:pPr lvl="1">
              <a:lnSpc>
                <a:spcPct val="150000"/>
              </a:lnSpc>
            </a:pPr>
            <a:endParaRPr lang="en-GB" dirty="0"/>
          </a:p>
          <a:p>
            <a:pPr>
              <a:lnSpc>
                <a:spcPct val="150000"/>
              </a:lnSpc>
            </a:pPr>
            <a:endParaRPr lang="en-GB" dirty="0"/>
          </a:p>
          <a:p>
            <a:pPr>
              <a:lnSpc>
                <a:spcPct val="150000"/>
              </a:lnSpc>
            </a:pPr>
            <a:endParaRPr lang="en-GB" dirty="0"/>
          </a:p>
        </p:txBody>
      </p:sp>
    </p:spTree>
    <p:custDataLst>
      <p:tags r:id="rId1"/>
    </p:custDataLst>
    <p:extLst>
      <p:ext uri="{BB962C8B-B14F-4D97-AF65-F5344CB8AC3E}">
        <p14:creationId xmlns:p14="http://schemas.microsoft.com/office/powerpoint/2010/main" val="209421971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advTm="58056">
        <p15:prstTrans prst="pageCurlDouble"/>
      </p:transition>
    </mc:Choice>
    <mc:Fallback xmlns="">
      <p:transition advTm="58056">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90F02F6-B0FC-4D94-8E2A-58B92E447380}"/>
              </a:ext>
            </a:extLst>
          </p:cNvPr>
          <p:cNvSpPr>
            <a:spLocks noGrp="1"/>
          </p:cNvSpPr>
          <p:nvPr>
            <p:ph type="title"/>
          </p:nvPr>
        </p:nvSpPr>
        <p:spPr/>
        <p:txBody>
          <a:bodyPr/>
          <a:lstStyle/>
          <a:p>
            <a:r>
              <a:rPr lang="en-GB" dirty="0"/>
              <a:t>Motivation</a:t>
            </a:r>
          </a:p>
        </p:txBody>
      </p:sp>
      <p:sp>
        <p:nvSpPr>
          <p:cNvPr id="4" name="Text Placeholder 3">
            <a:extLst>
              <a:ext uri="{FF2B5EF4-FFF2-40B4-BE49-F238E27FC236}">
                <a16:creationId xmlns:a16="http://schemas.microsoft.com/office/drawing/2014/main" id="{65E38917-277B-4309-ACC8-00829314045A}"/>
              </a:ext>
            </a:extLst>
          </p:cNvPr>
          <p:cNvSpPr>
            <a:spLocks noGrp="1"/>
          </p:cNvSpPr>
          <p:nvPr>
            <p:ph type="body" idx="1"/>
          </p:nvPr>
        </p:nvSpPr>
        <p:spPr/>
        <p:txBody>
          <a:bodyPr/>
          <a:lstStyle/>
          <a:p>
            <a:r>
              <a:rPr lang="en-GB" dirty="0"/>
              <a:t>Stolen shamelessly from Prof Schaffner’s QIP 2018 tutorial talk.</a:t>
            </a:r>
          </a:p>
        </p:txBody>
      </p:sp>
    </p:spTree>
    <p:extLst>
      <p:ext uri="{BB962C8B-B14F-4D97-AF65-F5344CB8AC3E}">
        <p14:creationId xmlns:p14="http://schemas.microsoft.com/office/powerpoint/2010/main" val="355007015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advTm="12213">
        <p15:prstTrans prst="pageCurlDouble"/>
      </p:transition>
    </mc:Choice>
    <mc:Fallback xmlns="">
      <p:transition advTm="12213">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F723F49-7A55-4DCB-9769-1AC05B6BED89}"/>
              </a:ext>
            </a:extLst>
          </p:cNvPr>
          <p:cNvSpPr>
            <a:spLocks noGrp="1"/>
          </p:cNvSpPr>
          <p:nvPr>
            <p:ph type="title"/>
          </p:nvPr>
        </p:nvSpPr>
        <p:spPr/>
        <p:txBody>
          <a:bodyPr/>
          <a:lstStyle/>
          <a:p>
            <a:r>
              <a:rPr lang="en-GB" dirty="0"/>
              <a:t>Summary</a:t>
            </a:r>
          </a:p>
        </p:txBody>
      </p:sp>
      <p:graphicFrame>
        <p:nvGraphicFramePr>
          <p:cNvPr id="7" name="Table 6">
            <a:extLst>
              <a:ext uri="{FF2B5EF4-FFF2-40B4-BE49-F238E27FC236}">
                <a16:creationId xmlns:a16="http://schemas.microsoft.com/office/drawing/2014/main" id="{4D511F06-3F75-40C1-AF8B-625D12324B6C}"/>
              </a:ext>
            </a:extLst>
          </p:cNvPr>
          <p:cNvGraphicFramePr>
            <a:graphicFrameLocks noGrp="1"/>
          </p:cNvGraphicFramePr>
          <p:nvPr>
            <p:extLst>
              <p:ext uri="{D42A27DB-BD31-4B8C-83A1-F6EECF244321}">
                <p14:modId xmlns:p14="http://schemas.microsoft.com/office/powerpoint/2010/main" val="123612659"/>
              </p:ext>
            </p:extLst>
          </p:nvPr>
        </p:nvGraphicFramePr>
        <p:xfrm>
          <a:off x="2981760" y="2919570"/>
          <a:ext cx="8127999" cy="3092166"/>
        </p:xfrm>
        <a:graphic>
          <a:graphicData uri="http://schemas.openxmlformats.org/drawingml/2006/table">
            <a:tbl>
              <a:tblPr firstRow="1" bandRow="1">
                <a:tableStyleId>{9D7B26C5-4107-4FEC-AEDC-1716B250A1EF}</a:tableStyleId>
              </a:tblPr>
              <a:tblGrid>
                <a:gridCol w="2709333">
                  <a:extLst>
                    <a:ext uri="{9D8B030D-6E8A-4147-A177-3AD203B41FA5}">
                      <a16:colId xmlns:a16="http://schemas.microsoft.com/office/drawing/2014/main" val="578801489"/>
                    </a:ext>
                  </a:extLst>
                </a:gridCol>
                <a:gridCol w="2709333">
                  <a:extLst>
                    <a:ext uri="{9D8B030D-6E8A-4147-A177-3AD203B41FA5}">
                      <a16:colId xmlns:a16="http://schemas.microsoft.com/office/drawing/2014/main" val="3357960847"/>
                    </a:ext>
                  </a:extLst>
                </a:gridCol>
                <a:gridCol w="2709333">
                  <a:extLst>
                    <a:ext uri="{9D8B030D-6E8A-4147-A177-3AD203B41FA5}">
                      <a16:colId xmlns:a16="http://schemas.microsoft.com/office/drawing/2014/main" val="3149130403"/>
                    </a:ext>
                  </a:extLst>
                </a:gridCol>
              </a:tblGrid>
              <a:tr h="1030722">
                <a:tc>
                  <a:txBody>
                    <a:bodyPr/>
                    <a:lstStyle/>
                    <a:p>
                      <a:endParaRPr lang="en-GB" sz="2400" dirty="0"/>
                    </a:p>
                  </a:txBody>
                  <a:tcPr/>
                </a:tc>
                <a:tc>
                  <a:txBody>
                    <a:bodyPr/>
                    <a:lstStyle/>
                    <a:p>
                      <a:pPr algn="ctr"/>
                      <a:r>
                        <a:rPr lang="en-GB" sz="2400" dirty="0"/>
                        <a:t>Bound</a:t>
                      </a:r>
                    </a:p>
                  </a:txBody>
                  <a:tcPr/>
                </a:tc>
                <a:tc>
                  <a:txBody>
                    <a:bodyPr/>
                    <a:lstStyle/>
                    <a:p>
                      <a:pPr algn="ctr"/>
                      <a:r>
                        <a:rPr lang="en-GB" sz="2400" dirty="0"/>
                        <a:t>Best protocol known</a:t>
                      </a:r>
                    </a:p>
                  </a:txBody>
                  <a:tcPr/>
                </a:tc>
                <a:extLst>
                  <a:ext uri="{0D108BD9-81ED-4DB2-BD59-A6C34878D82A}">
                    <a16:rowId xmlns:a16="http://schemas.microsoft.com/office/drawing/2014/main" val="2574401080"/>
                  </a:ext>
                </a:extLst>
              </a:tr>
              <a:tr h="1030722">
                <a:tc>
                  <a:txBody>
                    <a:bodyPr/>
                    <a:lstStyle/>
                    <a:p>
                      <a:r>
                        <a:rPr lang="en-GB" sz="2400" dirty="0"/>
                        <a:t>Strong CF</a:t>
                      </a:r>
                    </a:p>
                  </a:txBody>
                  <a:tcPr anchor="ctr"/>
                </a:tc>
                <a:tc>
                  <a:txBody>
                    <a:bodyPr/>
                    <a:lstStyle/>
                    <a:p>
                      <a:endParaRPr lang="en-GB" sz="2400" dirty="0"/>
                    </a:p>
                    <a:p>
                      <a:endParaRPr lang="en-GB" sz="2400" dirty="0"/>
                    </a:p>
                  </a:txBody>
                  <a:tcPr/>
                </a:tc>
                <a:tc>
                  <a:txBody>
                    <a:bodyPr/>
                    <a:lstStyle/>
                    <a:p>
                      <a:endParaRPr lang="en-GB" sz="2400" dirty="0"/>
                    </a:p>
                  </a:txBody>
                  <a:tcPr/>
                </a:tc>
                <a:extLst>
                  <a:ext uri="{0D108BD9-81ED-4DB2-BD59-A6C34878D82A}">
                    <a16:rowId xmlns:a16="http://schemas.microsoft.com/office/drawing/2014/main" val="2153307409"/>
                  </a:ext>
                </a:extLst>
              </a:tr>
              <a:tr h="1030722">
                <a:tc>
                  <a:txBody>
                    <a:bodyPr/>
                    <a:lstStyle/>
                    <a:p>
                      <a:r>
                        <a:rPr lang="en-GB" sz="2400" dirty="0"/>
                        <a:t>Weak CF</a:t>
                      </a:r>
                    </a:p>
                  </a:txBody>
                  <a:tcPr anchor="ctr"/>
                </a:tc>
                <a:tc>
                  <a:txBody>
                    <a:bodyPr/>
                    <a:lstStyle/>
                    <a:p>
                      <a:endParaRPr lang="en-GB" sz="2400" dirty="0"/>
                    </a:p>
                    <a:p>
                      <a:endParaRPr lang="en-GB" sz="2400" dirty="0"/>
                    </a:p>
                  </a:txBody>
                  <a:tcPr/>
                </a:tc>
                <a:tc>
                  <a:txBody>
                    <a:bodyPr/>
                    <a:lstStyle/>
                    <a:p>
                      <a:endParaRPr lang="en-GB" sz="2400" dirty="0"/>
                    </a:p>
                  </a:txBody>
                  <a:tcPr/>
                </a:tc>
                <a:extLst>
                  <a:ext uri="{0D108BD9-81ED-4DB2-BD59-A6C34878D82A}">
                    <a16:rowId xmlns:a16="http://schemas.microsoft.com/office/drawing/2014/main" val="410451430"/>
                  </a:ext>
                </a:extLst>
              </a:tr>
            </a:tbl>
          </a:graphicData>
        </a:graphic>
      </p:graphicFrame>
      <p:sp>
        <p:nvSpPr>
          <p:cNvPr id="9" name="Content Placeholder 2">
            <a:extLst>
              <a:ext uri="{FF2B5EF4-FFF2-40B4-BE49-F238E27FC236}">
                <a16:creationId xmlns:a16="http://schemas.microsoft.com/office/drawing/2014/main" id="{ED93B1B1-1C78-4F9E-BF2B-E69A626CF4A4}"/>
              </a:ext>
            </a:extLst>
          </p:cNvPr>
          <p:cNvSpPr>
            <a:spLocks noGrp="1"/>
          </p:cNvSpPr>
          <p:nvPr>
            <p:ph idx="1"/>
          </p:nvPr>
        </p:nvSpPr>
        <p:spPr>
          <a:xfrm>
            <a:off x="838200" y="1825625"/>
            <a:ext cx="10515600" cy="3562826"/>
          </a:xfrm>
        </p:spPr>
        <p:txBody>
          <a:bodyPr>
            <a:normAutofit/>
          </a:bodyPr>
          <a:lstStyle/>
          <a:p>
            <a:pPr marL="0" indent="0">
              <a:buNone/>
            </a:pPr>
            <a:r>
              <a:rPr lang="en-GB" sz="2400" dirty="0"/>
              <a:t>Classically:                     viz. at least one player can always cheat and win.</a:t>
            </a:r>
          </a:p>
          <a:p>
            <a:pPr marL="0" indent="0">
              <a:buNone/>
            </a:pPr>
            <a:endParaRPr lang="en-GB" sz="2400" dirty="0"/>
          </a:p>
          <a:p>
            <a:pPr marL="0" indent="0">
              <a:buNone/>
            </a:pPr>
            <a:endParaRPr lang="en-GB" sz="2400" dirty="0"/>
          </a:p>
          <a:p>
            <a:pPr marL="0" indent="0">
              <a:buNone/>
            </a:pPr>
            <a:r>
              <a:rPr lang="en-GB" sz="2400" dirty="0"/>
              <a:t>Quantumly:</a:t>
            </a:r>
          </a:p>
        </p:txBody>
      </p:sp>
      <p:grpSp>
        <p:nvGrpSpPr>
          <p:cNvPr id="13" name="Group 12">
            <a:extLst>
              <a:ext uri="{FF2B5EF4-FFF2-40B4-BE49-F238E27FC236}">
                <a16:creationId xmlns:a16="http://schemas.microsoft.com/office/drawing/2014/main" id="{FF7E2CB2-2EFC-4416-B373-D502C418E377}"/>
              </a:ext>
            </a:extLst>
          </p:cNvPr>
          <p:cNvGrpSpPr>
            <a:grpSpLocks noChangeAspect="1"/>
          </p:cNvGrpSpPr>
          <p:nvPr>
            <p:custDataLst>
              <p:tags r:id="rId2"/>
            </p:custDataLst>
          </p:nvPr>
        </p:nvGrpSpPr>
        <p:grpSpPr>
          <a:xfrm>
            <a:off x="2698753" y="1847850"/>
            <a:ext cx="569913" cy="460376"/>
            <a:chOff x="2698753" y="1847850"/>
            <a:chExt cx="569913" cy="460376"/>
          </a:xfrm>
        </p:grpSpPr>
        <p:sp>
          <p:nvSpPr>
            <p:cNvPr id="14" name="Freeform 99">
              <a:extLst>
                <a:ext uri="{FF2B5EF4-FFF2-40B4-BE49-F238E27FC236}">
                  <a16:creationId xmlns:a16="http://schemas.microsoft.com/office/drawing/2014/main" id="{0E676093-5542-4FC6-A695-554911CD449C}"/>
                </a:ext>
              </a:extLst>
            </p:cNvPr>
            <p:cNvSpPr>
              <a:spLocks/>
            </p:cNvSpPr>
            <p:nvPr>
              <p:custDataLst>
                <p:tags r:id="rId16"/>
              </p:custDataLst>
            </p:nvPr>
          </p:nvSpPr>
          <p:spPr bwMode="auto">
            <a:xfrm>
              <a:off x="2698753" y="2054225"/>
              <a:ext cx="82550" cy="100013"/>
            </a:xfrm>
            <a:custGeom>
              <a:avLst/>
              <a:gdLst>
                <a:gd name="T0" fmla="*/ 126 w 165"/>
                <a:gd name="T1" fmla="*/ 103 h 221"/>
                <a:gd name="T2" fmla="*/ 143 w 165"/>
                <a:gd name="T3" fmla="*/ 94 h 221"/>
                <a:gd name="T4" fmla="*/ 128 w 165"/>
                <a:gd name="T5" fmla="*/ 87 h 221"/>
                <a:gd name="T6" fmla="*/ 47 w 165"/>
                <a:gd name="T7" fmla="*/ 87 h 221"/>
                <a:gd name="T8" fmla="*/ 133 w 165"/>
                <a:gd name="T9" fmla="*/ 16 h 221"/>
                <a:gd name="T10" fmla="*/ 148 w 165"/>
                <a:gd name="T11" fmla="*/ 16 h 221"/>
                <a:gd name="T12" fmla="*/ 165 w 165"/>
                <a:gd name="T13" fmla="*/ 7 h 221"/>
                <a:gd name="T14" fmla="*/ 150 w 165"/>
                <a:gd name="T15" fmla="*/ 0 h 221"/>
                <a:gd name="T16" fmla="*/ 132 w 165"/>
                <a:gd name="T17" fmla="*/ 0 h 221"/>
                <a:gd name="T18" fmla="*/ 0 w 165"/>
                <a:gd name="T19" fmla="*/ 126 h 221"/>
                <a:gd name="T20" fmla="*/ 91 w 165"/>
                <a:gd name="T21" fmla="*/ 221 h 221"/>
                <a:gd name="T22" fmla="*/ 156 w 165"/>
                <a:gd name="T23" fmla="*/ 195 h 221"/>
                <a:gd name="T24" fmla="*/ 151 w 165"/>
                <a:gd name="T25" fmla="*/ 188 h 221"/>
                <a:gd name="T26" fmla="*/ 144 w 165"/>
                <a:gd name="T27" fmla="*/ 191 h 221"/>
                <a:gd name="T28" fmla="*/ 92 w 165"/>
                <a:gd name="T29" fmla="*/ 210 h 221"/>
                <a:gd name="T30" fmla="*/ 38 w 165"/>
                <a:gd name="T31" fmla="*/ 145 h 221"/>
                <a:gd name="T32" fmla="*/ 43 w 165"/>
                <a:gd name="T33" fmla="*/ 103 h 221"/>
                <a:gd name="T34" fmla="*/ 126 w 165"/>
                <a:gd name="T35" fmla="*/ 103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5" h="221">
                  <a:moveTo>
                    <a:pt x="126" y="103"/>
                  </a:moveTo>
                  <a:cubicBezTo>
                    <a:pt x="134" y="103"/>
                    <a:pt x="143" y="103"/>
                    <a:pt x="143" y="94"/>
                  </a:cubicBezTo>
                  <a:cubicBezTo>
                    <a:pt x="143" y="87"/>
                    <a:pt x="137" y="87"/>
                    <a:pt x="128" y="87"/>
                  </a:cubicBezTo>
                  <a:lnTo>
                    <a:pt x="47" y="87"/>
                  </a:lnTo>
                  <a:cubicBezTo>
                    <a:pt x="59" y="45"/>
                    <a:pt x="87" y="16"/>
                    <a:pt x="133" y="16"/>
                  </a:cubicBezTo>
                  <a:lnTo>
                    <a:pt x="148" y="16"/>
                  </a:lnTo>
                  <a:cubicBezTo>
                    <a:pt x="157" y="16"/>
                    <a:pt x="165" y="16"/>
                    <a:pt x="165" y="7"/>
                  </a:cubicBezTo>
                  <a:cubicBezTo>
                    <a:pt x="165" y="0"/>
                    <a:pt x="158" y="0"/>
                    <a:pt x="150" y="0"/>
                  </a:cubicBezTo>
                  <a:lnTo>
                    <a:pt x="132" y="0"/>
                  </a:lnTo>
                  <a:cubicBezTo>
                    <a:pt x="67" y="0"/>
                    <a:pt x="0" y="50"/>
                    <a:pt x="0" y="126"/>
                  </a:cubicBezTo>
                  <a:cubicBezTo>
                    <a:pt x="0" y="181"/>
                    <a:pt x="38" y="221"/>
                    <a:pt x="91" y="221"/>
                  </a:cubicBezTo>
                  <a:cubicBezTo>
                    <a:pt x="123" y="221"/>
                    <a:pt x="156" y="201"/>
                    <a:pt x="156" y="195"/>
                  </a:cubicBezTo>
                  <a:cubicBezTo>
                    <a:pt x="156" y="194"/>
                    <a:pt x="155" y="188"/>
                    <a:pt x="151" y="188"/>
                  </a:cubicBezTo>
                  <a:cubicBezTo>
                    <a:pt x="150" y="188"/>
                    <a:pt x="149" y="188"/>
                    <a:pt x="144" y="191"/>
                  </a:cubicBezTo>
                  <a:cubicBezTo>
                    <a:pt x="129" y="201"/>
                    <a:pt x="110" y="210"/>
                    <a:pt x="92" y="210"/>
                  </a:cubicBezTo>
                  <a:cubicBezTo>
                    <a:pt x="63" y="210"/>
                    <a:pt x="38" y="189"/>
                    <a:pt x="38" y="145"/>
                  </a:cubicBezTo>
                  <a:cubicBezTo>
                    <a:pt x="38" y="127"/>
                    <a:pt x="42" y="109"/>
                    <a:pt x="43" y="103"/>
                  </a:cubicBezTo>
                  <a:lnTo>
                    <a:pt x="126" y="103"/>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5" name="Freeform 100">
              <a:extLst>
                <a:ext uri="{FF2B5EF4-FFF2-40B4-BE49-F238E27FC236}">
                  <a16:creationId xmlns:a16="http://schemas.microsoft.com/office/drawing/2014/main" id="{19AC68CD-80B7-46E5-8945-86224E94127D}"/>
                </a:ext>
              </a:extLst>
            </p:cNvPr>
            <p:cNvSpPr>
              <a:spLocks noEditPoints="1"/>
            </p:cNvSpPr>
            <p:nvPr>
              <p:custDataLst>
                <p:tags r:id="rId17"/>
              </p:custDataLst>
            </p:nvPr>
          </p:nvSpPr>
          <p:spPr bwMode="auto">
            <a:xfrm>
              <a:off x="2870203" y="2068513"/>
              <a:ext cx="163513" cy="53975"/>
            </a:xfrm>
            <a:custGeom>
              <a:avLst/>
              <a:gdLst>
                <a:gd name="T0" fmla="*/ 315 w 331"/>
                <a:gd name="T1" fmla="*/ 20 h 117"/>
                <a:gd name="T2" fmla="*/ 331 w 331"/>
                <a:gd name="T3" fmla="*/ 10 h 117"/>
                <a:gd name="T4" fmla="*/ 315 w 331"/>
                <a:gd name="T5" fmla="*/ 0 h 117"/>
                <a:gd name="T6" fmla="*/ 16 w 331"/>
                <a:gd name="T7" fmla="*/ 0 h 117"/>
                <a:gd name="T8" fmla="*/ 0 w 331"/>
                <a:gd name="T9" fmla="*/ 10 h 117"/>
                <a:gd name="T10" fmla="*/ 17 w 331"/>
                <a:gd name="T11" fmla="*/ 20 h 117"/>
                <a:gd name="T12" fmla="*/ 315 w 331"/>
                <a:gd name="T13" fmla="*/ 20 h 117"/>
                <a:gd name="T14" fmla="*/ 315 w 331"/>
                <a:gd name="T15" fmla="*/ 117 h 117"/>
                <a:gd name="T16" fmla="*/ 331 w 331"/>
                <a:gd name="T17" fmla="*/ 107 h 117"/>
                <a:gd name="T18" fmla="*/ 315 w 331"/>
                <a:gd name="T19" fmla="*/ 97 h 117"/>
                <a:gd name="T20" fmla="*/ 17 w 331"/>
                <a:gd name="T21" fmla="*/ 97 h 117"/>
                <a:gd name="T22" fmla="*/ 0 w 331"/>
                <a:gd name="T23" fmla="*/ 107 h 117"/>
                <a:gd name="T24" fmla="*/ 16 w 331"/>
                <a:gd name="T25" fmla="*/ 117 h 117"/>
                <a:gd name="T26" fmla="*/ 315 w 331"/>
                <a:gd name="T27" fmla="*/ 117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1" h="117">
                  <a:moveTo>
                    <a:pt x="315" y="20"/>
                  </a:moveTo>
                  <a:cubicBezTo>
                    <a:pt x="322" y="20"/>
                    <a:pt x="331" y="20"/>
                    <a:pt x="331" y="10"/>
                  </a:cubicBezTo>
                  <a:cubicBezTo>
                    <a:pt x="331" y="0"/>
                    <a:pt x="322" y="0"/>
                    <a:pt x="315" y="0"/>
                  </a:cubicBezTo>
                  <a:lnTo>
                    <a:pt x="16" y="0"/>
                  </a:lnTo>
                  <a:cubicBezTo>
                    <a:pt x="9" y="0"/>
                    <a:pt x="0" y="0"/>
                    <a:pt x="0" y="10"/>
                  </a:cubicBezTo>
                  <a:cubicBezTo>
                    <a:pt x="0" y="20"/>
                    <a:pt x="9" y="20"/>
                    <a:pt x="17" y="20"/>
                  </a:cubicBezTo>
                  <a:lnTo>
                    <a:pt x="315" y="20"/>
                  </a:lnTo>
                  <a:close/>
                  <a:moveTo>
                    <a:pt x="315" y="117"/>
                  </a:moveTo>
                  <a:cubicBezTo>
                    <a:pt x="322" y="117"/>
                    <a:pt x="331" y="117"/>
                    <a:pt x="331" y="107"/>
                  </a:cubicBezTo>
                  <a:cubicBezTo>
                    <a:pt x="331" y="97"/>
                    <a:pt x="322" y="97"/>
                    <a:pt x="315" y="97"/>
                  </a:cubicBezTo>
                  <a:lnTo>
                    <a:pt x="17" y="97"/>
                  </a:lnTo>
                  <a:cubicBezTo>
                    <a:pt x="9" y="97"/>
                    <a:pt x="0" y="97"/>
                    <a:pt x="0" y="107"/>
                  </a:cubicBezTo>
                  <a:cubicBezTo>
                    <a:pt x="0" y="117"/>
                    <a:pt x="9" y="117"/>
                    <a:pt x="16" y="117"/>
                  </a:cubicBezTo>
                  <a:lnTo>
                    <a:pt x="315" y="117"/>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6" name="Freeform 101">
              <a:extLst>
                <a:ext uri="{FF2B5EF4-FFF2-40B4-BE49-F238E27FC236}">
                  <a16:creationId xmlns:a16="http://schemas.microsoft.com/office/drawing/2014/main" id="{1F4734DE-89B1-4D5A-AD89-09DDE9D35936}"/>
                </a:ext>
              </a:extLst>
            </p:cNvPr>
            <p:cNvSpPr>
              <a:spLocks/>
            </p:cNvSpPr>
            <p:nvPr>
              <p:custDataLst>
                <p:tags r:id="rId18"/>
              </p:custDataLst>
            </p:nvPr>
          </p:nvSpPr>
          <p:spPr bwMode="auto">
            <a:xfrm>
              <a:off x="3167066" y="1847850"/>
              <a:ext cx="80963" cy="150813"/>
            </a:xfrm>
            <a:custGeom>
              <a:avLst/>
              <a:gdLst>
                <a:gd name="T0" fmla="*/ 102 w 165"/>
                <a:gd name="T1" fmla="*/ 13 h 332"/>
                <a:gd name="T2" fmla="*/ 91 w 165"/>
                <a:gd name="T3" fmla="*/ 0 h 332"/>
                <a:gd name="T4" fmla="*/ 0 w 165"/>
                <a:gd name="T5" fmla="*/ 32 h 332"/>
                <a:gd name="T6" fmla="*/ 0 w 165"/>
                <a:gd name="T7" fmla="*/ 47 h 332"/>
                <a:gd name="T8" fmla="*/ 65 w 165"/>
                <a:gd name="T9" fmla="*/ 34 h 332"/>
                <a:gd name="T10" fmla="*/ 65 w 165"/>
                <a:gd name="T11" fmla="*/ 293 h 332"/>
                <a:gd name="T12" fmla="*/ 19 w 165"/>
                <a:gd name="T13" fmla="*/ 317 h 332"/>
                <a:gd name="T14" fmla="*/ 3 w 165"/>
                <a:gd name="T15" fmla="*/ 317 h 332"/>
                <a:gd name="T16" fmla="*/ 3 w 165"/>
                <a:gd name="T17" fmla="*/ 332 h 332"/>
                <a:gd name="T18" fmla="*/ 84 w 165"/>
                <a:gd name="T19" fmla="*/ 331 h 332"/>
                <a:gd name="T20" fmla="*/ 165 w 165"/>
                <a:gd name="T21" fmla="*/ 332 h 332"/>
                <a:gd name="T22" fmla="*/ 165 w 165"/>
                <a:gd name="T23" fmla="*/ 317 h 332"/>
                <a:gd name="T24" fmla="*/ 149 w 165"/>
                <a:gd name="T25" fmla="*/ 317 h 332"/>
                <a:gd name="T26" fmla="*/ 102 w 165"/>
                <a:gd name="T27" fmla="*/ 293 h 332"/>
                <a:gd name="T28" fmla="*/ 102 w 165"/>
                <a:gd name="T29" fmla="*/ 13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5" h="332">
                  <a:moveTo>
                    <a:pt x="102" y="13"/>
                  </a:moveTo>
                  <a:cubicBezTo>
                    <a:pt x="102" y="1"/>
                    <a:pt x="102" y="0"/>
                    <a:pt x="91" y="0"/>
                  </a:cubicBezTo>
                  <a:cubicBezTo>
                    <a:pt x="60" y="32"/>
                    <a:pt x="16" y="32"/>
                    <a:pt x="0" y="32"/>
                  </a:cubicBezTo>
                  <a:lnTo>
                    <a:pt x="0" y="47"/>
                  </a:lnTo>
                  <a:cubicBezTo>
                    <a:pt x="10" y="47"/>
                    <a:pt x="39" y="47"/>
                    <a:pt x="65" y="34"/>
                  </a:cubicBezTo>
                  <a:lnTo>
                    <a:pt x="65" y="293"/>
                  </a:lnTo>
                  <a:cubicBezTo>
                    <a:pt x="65" y="311"/>
                    <a:pt x="64" y="317"/>
                    <a:pt x="19" y="317"/>
                  </a:cubicBezTo>
                  <a:lnTo>
                    <a:pt x="3" y="317"/>
                  </a:lnTo>
                  <a:lnTo>
                    <a:pt x="3" y="332"/>
                  </a:lnTo>
                  <a:cubicBezTo>
                    <a:pt x="20" y="331"/>
                    <a:pt x="64" y="331"/>
                    <a:pt x="84" y="331"/>
                  </a:cubicBezTo>
                  <a:cubicBezTo>
                    <a:pt x="104" y="331"/>
                    <a:pt x="147" y="331"/>
                    <a:pt x="165" y="332"/>
                  </a:cubicBezTo>
                  <a:lnTo>
                    <a:pt x="165" y="317"/>
                  </a:lnTo>
                  <a:lnTo>
                    <a:pt x="149" y="317"/>
                  </a:lnTo>
                  <a:cubicBezTo>
                    <a:pt x="104" y="317"/>
                    <a:pt x="102" y="311"/>
                    <a:pt x="102" y="293"/>
                  </a:cubicBezTo>
                  <a:lnTo>
                    <a:pt x="102" y="13"/>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7" name="Rectangle 102">
              <a:extLst>
                <a:ext uri="{FF2B5EF4-FFF2-40B4-BE49-F238E27FC236}">
                  <a16:creationId xmlns:a16="http://schemas.microsoft.com/office/drawing/2014/main" id="{7FF60B8C-9A5B-457F-97F9-503A2F4DBD0F}"/>
                </a:ext>
              </a:extLst>
            </p:cNvPr>
            <p:cNvSpPr>
              <a:spLocks noChangeArrowheads="1"/>
            </p:cNvSpPr>
            <p:nvPr>
              <p:custDataLst>
                <p:tags r:id="rId19"/>
              </p:custDataLst>
            </p:nvPr>
          </p:nvSpPr>
          <p:spPr bwMode="auto">
            <a:xfrm>
              <a:off x="3144841" y="2090738"/>
              <a:ext cx="123825" cy="9525"/>
            </a:xfrm>
            <a:prstGeom prst="rect">
              <a:avLst/>
            </a:pr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 name="Freeform 103">
              <a:extLst>
                <a:ext uri="{FF2B5EF4-FFF2-40B4-BE49-F238E27FC236}">
                  <a16:creationId xmlns:a16="http://schemas.microsoft.com/office/drawing/2014/main" id="{E3F973A2-49F8-4010-9BD2-D944E7A9898D}"/>
                </a:ext>
              </a:extLst>
            </p:cNvPr>
            <p:cNvSpPr>
              <a:spLocks/>
            </p:cNvSpPr>
            <p:nvPr>
              <p:custDataLst>
                <p:tags r:id="rId20"/>
              </p:custDataLst>
            </p:nvPr>
          </p:nvSpPr>
          <p:spPr bwMode="auto">
            <a:xfrm>
              <a:off x="3157541" y="2157413"/>
              <a:ext cx="98425" cy="150813"/>
            </a:xfrm>
            <a:custGeom>
              <a:avLst/>
              <a:gdLst>
                <a:gd name="T0" fmla="*/ 39 w 200"/>
                <a:gd name="T1" fmla="*/ 294 h 333"/>
                <a:gd name="T2" fmla="*/ 92 w 200"/>
                <a:gd name="T3" fmla="*/ 243 h 333"/>
                <a:gd name="T4" fmla="*/ 200 w 200"/>
                <a:gd name="T5" fmla="*/ 97 h 333"/>
                <a:gd name="T6" fmla="*/ 94 w 200"/>
                <a:gd name="T7" fmla="*/ 0 h 333"/>
                <a:gd name="T8" fmla="*/ 0 w 200"/>
                <a:gd name="T9" fmla="*/ 90 h 333"/>
                <a:gd name="T10" fmla="*/ 27 w 200"/>
                <a:gd name="T11" fmla="*/ 118 h 333"/>
                <a:gd name="T12" fmla="*/ 53 w 200"/>
                <a:gd name="T13" fmla="*/ 92 h 333"/>
                <a:gd name="T14" fmla="*/ 26 w 200"/>
                <a:gd name="T15" fmla="*/ 66 h 333"/>
                <a:gd name="T16" fmla="*/ 20 w 200"/>
                <a:gd name="T17" fmla="*/ 67 h 333"/>
                <a:gd name="T18" fmla="*/ 87 w 200"/>
                <a:gd name="T19" fmla="*/ 16 h 333"/>
                <a:gd name="T20" fmla="*/ 154 w 200"/>
                <a:gd name="T21" fmla="*/ 97 h 333"/>
                <a:gd name="T22" fmla="*/ 102 w 200"/>
                <a:gd name="T23" fmla="*/ 207 h 333"/>
                <a:gd name="T24" fmla="*/ 6 w 200"/>
                <a:gd name="T25" fmla="*/ 314 h 333"/>
                <a:gd name="T26" fmla="*/ 0 w 200"/>
                <a:gd name="T27" fmla="*/ 333 h 333"/>
                <a:gd name="T28" fmla="*/ 186 w 200"/>
                <a:gd name="T29" fmla="*/ 333 h 333"/>
                <a:gd name="T30" fmla="*/ 200 w 200"/>
                <a:gd name="T31" fmla="*/ 246 h 333"/>
                <a:gd name="T32" fmla="*/ 187 w 200"/>
                <a:gd name="T33" fmla="*/ 246 h 333"/>
                <a:gd name="T34" fmla="*/ 176 w 200"/>
                <a:gd name="T35" fmla="*/ 290 h 333"/>
                <a:gd name="T36" fmla="*/ 129 w 200"/>
                <a:gd name="T37" fmla="*/ 294 h 333"/>
                <a:gd name="T38" fmla="*/ 39 w 200"/>
                <a:gd name="T39" fmla="*/ 294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00" h="333">
                  <a:moveTo>
                    <a:pt x="39" y="294"/>
                  </a:moveTo>
                  <a:lnTo>
                    <a:pt x="92" y="243"/>
                  </a:lnTo>
                  <a:cubicBezTo>
                    <a:pt x="170" y="174"/>
                    <a:pt x="200" y="147"/>
                    <a:pt x="200" y="97"/>
                  </a:cubicBezTo>
                  <a:cubicBezTo>
                    <a:pt x="200" y="40"/>
                    <a:pt x="155" y="0"/>
                    <a:pt x="94" y="0"/>
                  </a:cubicBezTo>
                  <a:cubicBezTo>
                    <a:pt x="37" y="0"/>
                    <a:pt x="0" y="46"/>
                    <a:pt x="0" y="90"/>
                  </a:cubicBezTo>
                  <a:cubicBezTo>
                    <a:pt x="0" y="118"/>
                    <a:pt x="25" y="118"/>
                    <a:pt x="27" y="118"/>
                  </a:cubicBezTo>
                  <a:cubicBezTo>
                    <a:pt x="35" y="118"/>
                    <a:pt x="53" y="112"/>
                    <a:pt x="53" y="92"/>
                  </a:cubicBezTo>
                  <a:cubicBezTo>
                    <a:pt x="53" y="79"/>
                    <a:pt x="44" y="66"/>
                    <a:pt x="26" y="66"/>
                  </a:cubicBezTo>
                  <a:cubicBezTo>
                    <a:pt x="22" y="66"/>
                    <a:pt x="21" y="66"/>
                    <a:pt x="20" y="67"/>
                  </a:cubicBezTo>
                  <a:cubicBezTo>
                    <a:pt x="31" y="34"/>
                    <a:pt x="58" y="16"/>
                    <a:pt x="87" y="16"/>
                  </a:cubicBezTo>
                  <a:cubicBezTo>
                    <a:pt x="133" y="16"/>
                    <a:pt x="154" y="56"/>
                    <a:pt x="154" y="97"/>
                  </a:cubicBezTo>
                  <a:cubicBezTo>
                    <a:pt x="154" y="137"/>
                    <a:pt x="129" y="176"/>
                    <a:pt x="102" y="207"/>
                  </a:cubicBezTo>
                  <a:lnTo>
                    <a:pt x="6" y="314"/>
                  </a:lnTo>
                  <a:cubicBezTo>
                    <a:pt x="0" y="320"/>
                    <a:pt x="0" y="321"/>
                    <a:pt x="0" y="333"/>
                  </a:cubicBezTo>
                  <a:lnTo>
                    <a:pt x="186" y="333"/>
                  </a:lnTo>
                  <a:lnTo>
                    <a:pt x="200" y="246"/>
                  </a:lnTo>
                  <a:lnTo>
                    <a:pt x="187" y="246"/>
                  </a:lnTo>
                  <a:cubicBezTo>
                    <a:pt x="185" y="261"/>
                    <a:pt x="181" y="283"/>
                    <a:pt x="176" y="290"/>
                  </a:cubicBezTo>
                  <a:cubicBezTo>
                    <a:pt x="173" y="294"/>
                    <a:pt x="140" y="294"/>
                    <a:pt x="129" y="294"/>
                  </a:cubicBezTo>
                  <a:lnTo>
                    <a:pt x="39" y="294"/>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pic>
        <p:nvPicPr>
          <p:cNvPr id="19" name="Picture 18">
            <a:extLst>
              <a:ext uri="{FF2B5EF4-FFF2-40B4-BE49-F238E27FC236}">
                <a16:creationId xmlns:a16="http://schemas.microsoft.com/office/drawing/2014/main" id="{A3C2B3A4-4D2E-492C-A420-2E1A8816F15D}"/>
              </a:ext>
            </a:extLst>
          </p:cNvPr>
          <p:cNvPicPr>
            <a:picLocks noChangeAspect="1"/>
          </p:cNvPicPr>
          <p:nvPr>
            <p:custDataLst>
              <p:tags r:id="rId3"/>
            </p:custDataLst>
          </p:nvPr>
        </p:nvPicPr>
        <p:blipFill>
          <a:blip r:embed="rId23">
            <a:extLst>
              <a:ext uri="{28A0092B-C50C-407E-A947-70E740481C1C}">
                <a14:useLocalDpi xmlns:a14="http://schemas.microsoft.com/office/drawing/2010/main" val="0"/>
              </a:ext>
            </a:extLst>
          </a:blip>
          <a:stretch>
            <a:fillRect/>
          </a:stretch>
        </p:blipFill>
        <p:spPr>
          <a:xfrm>
            <a:off x="5816997" y="4115871"/>
            <a:ext cx="1195388" cy="493713"/>
          </a:xfrm>
          <a:prstGeom prst="rect">
            <a:avLst/>
          </a:prstGeom>
        </p:spPr>
      </p:pic>
      <p:pic>
        <p:nvPicPr>
          <p:cNvPr id="20" name="Picture 19">
            <a:extLst>
              <a:ext uri="{FF2B5EF4-FFF2-40B4-BE49-F238E27FC236}">
                <a16:creationId xmlns:a16="http://schemas.microsoft.com/office/drawing/2014/main" id="{0A4CB6C9-F193-4D5C-B7D3-2E23CAE0E1DA}"/>
              </a:ext>
            </a:extLst>
          </p:cNvPr>
          <p:cNvPicPr>
            <a:picLocks noChangeAspect="1"/>
          </p:cNvPicPr>
          <p:nvPr>
            <p:custDataLst>
              <p:tags r:id="rId4"/>
            </p:custDataLst>
          </p:nvPr>
        </p:nvPicPr>
        <p:blipFill>
          <a:blip r:embed="rId24">
            <a:extLst>
              <a:ext uri="{28A0092B-C50C-407E-A947-70E740481C1C}">
                <a14:useLocalDpi xmlns:a14="http://schemas.microsoft.com/office/drawing/2010/main" val="0"/>
              </a:ext>
            </a:extLst>
          </a:blip>
          <a:stretch>
            <a:fillRect/>
          </a:stretch>
        </p:blipFill>
        <p:spPr>
          <a:xfrm>
            <a:off x="7135830" y="4509667"/>
            <a:ext cx="1084495" cy="222933"/>
          </a:xfrm>
          <a:prstGeom prst="rect">
            <a:avLst/>
          </a:prstGeom>
        </p:spPr>
      </p:pic>
      <p:grpSp>
        <p:nvGrpSpPr>
          <p:cNvPr id="56" name="Group 55">
            <a:extLst>
              <a:ext uri="{FF2B5EF4-FFF2-40B4-BE49-F238E27FC236}">
                <a16:creationId xmlns:a16="http://schemas.microsoft.com/office/drawing/2014/main" id="{F725B0C8-E923-412C-A896-C832CEA0DF7E}"/>
              </a:ext>
            </a:extLst>
          </p:cNvPr>
          <p:cNvGrpSpPr/>
          <p:nvPr/>
        </p:nvGrpSpPr>
        <p:grpSpPr>
          <a:xfrm>
            <a:off x="8779849" y="5063428"/>
            <a:ext cx="745117" cy="793219"/>
            <a:chOff x="8779849" y="5063428"/>
            <a:chExt cx="745117" cy="793219"/>
          </a:xfrm>
        </p:grpSpPr>
        <p:pic>
          <p:nvPicPr>
            <p:cNvPr id="33" name="Picture 32">
              <a:extLst>
                <a:ext uri="{FF2B5EF4-FFF2-40B4-BE49-F238E27FC236}">
                  <a16:creationId xmlns:a16="http://schemas.microsoft.com/office/drawing/2014/main" id="{641401BC-CAB6-4393-8CA1-315A206F5976}"/>
                </a:ext>
              </a:extLst>
            </p:cNvPr>
            <p:cNvPicPr>
              <a:picLocks noChangeAspect="1"/>
            </p:cNvPicPr>
            <p:nvPr>
              <p:custDataLst>
                <p:tags r:id="rId14"/>
              </p:custDataLst>
            </p:nvPr>
          </p:nvPicPr>
          <p:blipFill>
            <a:blip r:embed="rId25">
              <a:extLst>
                <a:ext uri="{28A0092B-C50C-407E-A947-70E740481C1C}">
                  <a14:useLocalDpi xmlns:a14="http://schemas.microsoft.com/office/drawing/2010/main" val="0"/>
                </a:ext>
              </a:extLst>
            </a:blip>
            <a:stretch>
              <a:fillRect/>
            </a:stretch>
          </p:blipFill>
          <p:spPr>
            <a:xfrm>
              <a:off x="8779849" y="5063428"/>
              <a:ext cx="745117" cy="471488"/>
            </a:xfrm>
            <a:prstGeom prst="rect">
              <a:avLst/>
            </a:prstGeom>
          </p:spPr>
        </p:pic>
        <p:pic>
          <p:nvPicPr>
            <p:cNvPr id="50" name="Picture 49">
              <a:extLst>
                <a:ext uri="{FF2B5EF4-FFF2-40B4-BE49-F238E27FC236}">
                  <a16:creationId xmlns:a16="http://schemas.microsoft.com/office/drawing/2014/main" id="{CD1C59CE-E3A3-46F4-8942-9C657EBB8336}"/>
                </a:ext>
              </a:extLst>
            </p:cNvPr>
            <p:cNvPicPr>
              <a:picLocks noChangeAspect="1"/>
            </p:cNvPicPr>
            <p:nvPr>
              <p:custDataLst>
                <p:tags r:id="rId15"/>
              </p:custDataLst>
            </p:nvPr>
          </p:nvPicPr>
          <p:blipFill>
            <a:blip r:embed="rId26">
              <a:extLst>
                <a:ext uri="{28A0092B-C50C-407E-A947-70E740481C1C}">
                  <a14:useLocalDpi xmlns:a14="http://schemas.microsoft.com/office/drawing/2010/main" val="0"/>
                </a:ext>
              </a:extLst>
            </a:blip>
            <a:stretch>
              <a:fillRect/>
            </a:stretch>
          </p:blipFill>
          <p:spPr>
            <a:xfrm>
              <a:off x="8798955" y="5699484"/>
              <a:ext cx="585449" cy="157163"/>
            </a:xfrm>
            <a:prstGeom prst="rect">
              <a:avLst/>
            </a:prstGeom>
          </p:spPr>
        </p:pic>
      </p:grpSp>
      <p:grpSp>
        <p:nvGrpSpPr>
          <p:cNvPr id="24" name="Group 23">
            <a:extLst>
              <a:ext uri="{FF2B5EF4-FFF2-40B4-BE49-F238E27FC236}">
                <a16:creationId xmlns:a16="http://schemas.microsoft.com/office/drawing/2014/main" id="{B28C891B-43D7-4781-85B1-65CE5B6FED6E}"/>
              </a:ext>
            </a:extLst>
          </p:cNvPr>
          <p:cNvGrpSpPr/>
          <p:nvPr/>
        </p:nvGrpSpPr>
        <p:grpSpPr>
          <a:xfrm>
            <a:off x="8571137" y="4121164"/>
            <a:ext cx="2438856" cy="776645"/>
            <a:chOff x="8564701" y="4110282"/>
            <a:chExt cx="2438856" cy="776645"/>
          </a:xfrm>
        </p:grpSpPr>
        <p:pic>
          <p:nvPicPr>
            <p:cNvPr id="25" name="Picture 24">
              <a:extLst>
                <a:ext uri="{FF2B5EF4-FFF2-40B4-BE49-F238E27FC236}">
                  <a16:creationId xmlns:a16="http://schemas.microsoft.com/office/drawing/2014/main" id="{2088AFD0-E59D-4A62-8628-981FE7638E64}"/>
                </a:ext>
              </a:extLst>
            </p:cNvPr>
            <p:cNvPicPr>
              <a:picLocks noChangeAspect="1"/>
            </p:cNvPicPr>
            <p:nvPr>
              <p:custDataLst>
                <p:tags r:id="rId12"/>
              </p:custDataLst>
            </p:nvPr>
          </p:nvPicPr>
          <p:blipFill>
            <a:blip r:embed="rId27">
              <a:extLst>
                <a:ext uri="{28A0092B-C50C-407E-A947-70E740481C1C}">
                  <a14:useLocalDpi xmlns:a14="http://schemas.microsoft.com/office/drawing/2010/main" val="0"/>
                </a:ext>
              </a:extLst>
            </a:blip>
            <a:stretch>
              <a:fillRect/>
            </a:stretch>
          </p:blipFill>
          <p:spPr>
            <a:xfrm>
              <a:off x="8933744" y="4110282"/>
              <a:ext cx="1309869" cy="518000"/>
            </a:xfrm>
            <a:prstGeom prst="rect">
              <a:avLst/>
            </a:prstGeom>
          </p:spPr>
        </p:pic>
        <p:pic>
          <p:nvPicPr>
            <p:cNvPr id="26" name="Picture 25">
              <a:extLst>
                <a:ext uri="{FF2B5EF4-FFF2-40B4-BE49-F238E27FC236}">
                  <a16:creationId xmlns:a16="http://schemas.microsoft.com/office/drawing/2014/main" id="{3C1C3E81-1F18-4902-BA28-4EF29B515B0C}"/>
                </a:ext>
              </a:extLst>
            </p:cNvPr>
            <p:cNvPicPr>
              <a:picLocks noChangeAspect="1"/>
            </p:cNvPicPr>
            <p:nvPr>
              <p:custDataLst>
                <p:tags r:id="rId13"/>
              </p:custDataLst>
            </p:nvPr>
          </p:nvPicPr>
          <p:blipFill>
            <a:blip r:embed="rId28">
              <a:extLst>
                <a:ext uri="{28A0092B-C50C-407E-A947-70E740481C1C}">
                  <a14:useLocalDpi xmlns:a14="http://schemas.microsoft.com/office/drawing/2010/main" val="0"/>
                </a:ext>
              </a:extLst>
            </a:blip>
            <a:stretch>
              <a:fillRect/>
            </a:stretch>
          </p:blipFill>
          <p:spPr>
            <a:xfrm>
              <a:off x="8564701" y="4663994"/>
              <a:ext cx="2438856" cy="222933"/>
            </a:xfrm>
            <a:prstGeom prst="rect">
              <a:avLst/>
            </a:prstGeom>
          </p:spPr>
        </p:pic>
      </p:grpSp>
      <p:grpSp>
        <p:nvGrpSpPr>
          <p:cNvPr id="28" name="Group 27">
            <a:extLst>
              <a:ext uri="{FF2B5EF4-FFF2-40B4-BE49-F238E27FC236}">
                <a16:creationId xmlns:a16="http://schemas.microsoft.com/office/drawing/2014/main" id="{79A19977-D898-4278-96AF-BD9C63163AA6}"/>
              </a:ext>
            </a:extLst>
          </p:cNvPr>
          <p:cNvGrpSpPr/>
          <p:nvPr/>
        </p:nvGrpSpPr>
        <p:grpSpPr>
          <a:xfrm>
            <a:off x="5816675" y="5264675"/>
            <a:ext cx="2649212" cy="518551"/>
            <a:chOff x="5816675" y="5264675"/>
            <a:chExt cx="2649212" cy="518551"/>
          </a:xfrm>
        </p:grpSpPr>
        <p:pic>
          <p:nvPicPr>
            <p:cNvPr id="29" name="Picture 28">
              <a:extLst>
                <a:ext uri="{FF2B5EF4-FFF2-40B4-BE49-F238E27FC236}">
                  <a16:creationId xmlns:a16="http://schemas.microsoft.com/office/drawing/2014/main" id="{50D32240-4790-42B6-996C-7F3F0F4DC500}"/>
                </a:ext>
              </a:extLst>
            </p:cNvPr>
            <p:cNvPicPr>
              <a:picLocks noChangeAspect="1"/>
            </p:cNvPicPr>
            <p:nvPr>
              <p:custDataLst>
                <p:tags r:id="rId9"/>
              </p:custDataLst>
            </p:nvPr>
          </p:nvPicPr>
          <p:blipFill>
            <a:blip r:embed="rId26">
              <a:extLst>
                <a:ext uri="{28A0092B-C50C-407E-A947-70E740481C1C}">
                  <a14:useLocalDpi xmlns:a14="http://schemas.microsoft.com/office/drawing/2010/main" val="0"/>
                </a:ext>
              </a:extLst>
            </a:blip>
            <a:stretch>
              <a:fillRect/>
            </a:stretch>
          </p:blipFill>
          <p:spPr>
            <a:xfrm>
              <a:off x="5816675" y="5423450"/>
              <a:ext cx="571500" cy="176213"/>
            </a:xfrm>
            <a:prstGeom prst="rect">
              <a:avLst/>
            </a:prstGeom>
          </p:spPr>
        </p:pic>
        <p:pic>
          <p:nvPicPr>
            <p:cNvPr id="30" name="Picture 29">
              <a:extLst>
                <a:ext uri="{FF2B5EF4-FFF2-40B4-BE49-F238E27FC236}">
                  <a16:creationId xmlns:a16="http://schemas.microsoft.com/office/drawing/2014/main" id="{7FC790BA-61DC-4D2F-857F-4CE67D6AD75B}"/>
                </a:ext>
              </a:extLst>
            </p:cNvPr>
            <p:cNvPicPr>
              <a:picLocks noChangeAspect="1"/>
            </p:cNvPicPr>
            <p:nvPr>
              <p:custDataLst>
                <p:tags r:id="rId10"/>
              </p:custDataLst>
            </p:nvPr>
          </p:nvPicPr>
          <p:blipFill>
            <a:blip r:embed="rId29">
              <a:extLst>
                <a:ext uri="{28A0092B-C50C-407E-A947-70E740481C1C}">
                  <a14:useLocalDpi xmlns:a14="http://schemas.microsoft.com/office/drawing/2010/main" val="0"/>
                </a:ext>
              </a:extLst>
            </a:blip>
            <a:stretch>
              <a:fillRect/>
            </a:stretch>
          </p:blipFill>
          <p:spPr>
            <a:xfrm>
              <a:off x="6528211" y="5264675"/>
              <a:ext cx="1215238" cy="222933"/>
            </a:xfrm>
            <a:prstGeom prst="rect">
              <a:avLst/>
            </a:prstGeom>
          </p:spPr>
        </p:pic>
        <p:pic>
          <p:nvPicPr>
            <p:cNvPr id="31" name="Picture 30">
              <a:extLst>
                <a:ext uri="{FF2B5EF4-FFF2-40B4-BE49-F238E27FC236}">
                  <a16:creationId xmlns:a16="http://schemas.microsoft.com/office/drawing/2014/main" id="{0395F704-3E4F-46EC-B32C-98AE2210AED4}"/>
                </a:ext>
              </a:extLst>
            </p:cNvPr>
            <p:cNvPicPr>
              <a:picLocks noChangeAspect="1"/>
            </p:cNvPicPr>
            <p:nvPr>
              <p:custDataLst>
                <p:tags r:id="rId11"/>
              </p:custDataLst>
            </p:nvPr>
          </p:nvPicPr>
          <p:blipFill>
            <a:blip r:embed="rId30">
              <a:extLst>
                <a:ext uri="{28A0092B-C50C-407E-A947-70E740481C1C}">
                  <a14:useLocalDpi xmlns:a14="http://schemas.microsoft.com/office/drawing/2010/main" val="0"/>
                </a:ext>
              </a:extLst>
            </a:blip>
            <a:stretch>
              <a:fillRect/>
            </a:stretch>
          </p:blipFill>
          <p:spPr>
            <a:xfrm>
              <a:off x="6528211" y="5560293"/>
              <a:ext cx="1937676" cy="222933"/>
            </a:xfrm>
            <a:prstGeom prst="rect">
              <a:avLst/>
            </a:prstGeom>
          </p:spPr>
        </p:pic>
      </p:grpSp>
      <p:grpSp>
        <p:nvGrpSpPr>
          <p:cNvPr id="57" name="Group 56">
            <a:extLst>
              <a:ext uri="{FF2B5EF4-FFF2-40B4-BE49-F238E27FC236}">
                <a16:creationId xmlns:a16="http://schemas.microsoft.com/office/drawing/2014/main" id="{9FF0F35E-A307-46DC-8216-DB70FB01350D}"/>
              </a:ext>
            </a:extLst>
          </p:cNvPr>
          <p:cNvGrpSpPr/>
          <p:nvPr/>
        </p:nvGrpSpPr>
        <p:grpSpPr>
          <a:xfrm>
            <a:off x="8933744" y="5268965"/>
            <a:ext cx="2072059" cy="514261"/>
            <a:chOff x="8933744" y="5268965"/>
            <a:chExt cx="2072059" cy="514261"/>
          </a:xfrm>
        </p:grpSpPr>
        <p:pic>
          <p:nvPicPr>
            <p:cNvPr id="58" name="Picture 57">
              <a:extLst>
                <a:ext uri="{FF2B5EF4-FFF2-40B4-BE49-F238E27FC236}">
                  <a16:creationId xmlns:a16="http://schemas.microsoft.com/office/drawing/2014/main" id="{0417FC97-71C3-4B39-BB18-141BEDA9B4A9}"/>
                </a:ext>
              </a:extLst>
            </p:cNvPr>
            <p:cNvPicPr>
              <a:picLocks noChangeAspect="1"/>
            </p:cNvPicPr>
            <p:nvPr>
              <p:custDataLst>
                <p:tags r:id="rId7"/>
              </p:custDataLst>
            </p:nvPr>
          </p:nvPicPr>
          <p:blipFill>
            <a:blip r:embed="rId31">
              <a:extLst>
                <a:ext uri="{28A0092B-C50C-407E-A947-70E740481C1C}">
                  <a14:useLocalDpi xmlns:a14="http://schemas.microsoft.com/office/drawing/2010/main" val="0"/>
                </a:ext>
              </a:extLst>
            </a:blip>
            <a:stretch>
              <a:fillRect/>
            </a:stretch>
          </p:blipFill>
          <p:spPr>
            <a:xfrm>
              <a:off x="8933744" y="5268965"/>
              <a:ext cx="623888" cy="471488"/>
            </a:xfrm>
            <a:prstGeom prst="rect">
              <a:avLst/>
            </a:prstGeom>
          </p:spPr>
        </p:pic>
        <p:pic>
          <p:nvPicPr>
            <p:cNvPr id="59" name="Picture 58">
              <a:extLst>
                <a:ext uri="{FF2B5EF4-FFF2-40B4-BE49-F238E27FC236}">
                  <a16:creationId xmlns:a16="http://schemas.microsoft.com/office/drawing/2014/main" id="{38A99A98-D446-49A3-B13F-A4A4AB72280C}"/>
                </a:ext>
              </a:extLst>
            </p:cNvPr>
            <p:cNvPicPr>
              <a:picLocks noChangeAspect="1"/>
            </p:cNvPicPr>
            <p:nvPr>
              <p:custDataLst>
                <p:tags r:id="rId8"/>
              </p:custDataLst>
            </p:nvPr>
          </p:nvPicPr>
          <p:blipFill>
            <a:blip r:embed="rId32">
              <a:extLst>
                <a:ext uri="{28A0092B-C50C-407E-A947-70E740481C1C}">
                  <a14:useLocalDpi xmlns:a14="http://schemas.microsoft.com/office/drawing/2010/main" val="0"/>
                </a:ext>
              </a:extLst>
            </a:blip>
            <a:stretch>
              <a:fillRect/>
            </a:stretch>
          </p:blipFill>
          <p:spPr>
            <a:xfrm>
              <a:off x="9790565" y="5560293"/>
              <a:ext cx="1215238" cy="222933"/>
            </a:xfrm>
            <a:prstGeom prst="rect">
              <a:avLst/>
            </a:prstGeom>
          </p:spPr>
        </p:pic>
      </p:grpSp>
      <p:grpSp>
        <p:nvGrpSpPr>
          <p:cNvPr id="32" name="Group 31">
            <a:extLst>
              <a:ext uri="{FF2B5EF4-FFF2-40B4-BE49-F238E27FC236}">
                <a16:creationId xmlns:a16="http://schemas.microsoft.com/office/drawing/2014/main" id="{3864D1C9-E809-4F18-8A46-91445C11F6D1}"/>
              </a:ext>
            </a:extLst>
          </p:cNvPr>
          <p:cNvGrpSpPr/>
          <p:nvPr/>
        </p:nvGrpSpPr>
        <p:grpSpPr>
          <a:xfrm>
            <a:off x="8933744" y="4112504"/>
            <a:ext cx="2072059" cy="560414"/>
            <a:chOff x="9086144" y="4075429"/>
            <a:chExt cx="2072059" cy="560414"/>
          </a:xfrm>
        </p:grpSpPr>
        <p:pic>
          <p:nvPicPr>
            <p:cNvPr id="34" name="Picture 33">
              <a:extLst>
                <a:ext uri="{FF2B5EF4-FFF2-40B4-BE49-F238E27FC236}">
                  <a16:creationId xmlns:a16="http://schemas.microsoft.com/office/drawing/2014/main" id="{1B2425BD-DB03-4223-A349-B38DB42C534F}"/>
                </a:ext>
              </a:extLst>
            </p:cNvPr>
            <p:cNvPicPr>
              <a:picLocks noChangeAspect="1"/>
            </p:cNvPicPr>
            <p:nvPr>
              <p:custDataLst>
                <p:tags r:id="rId5"/>
              </p:custDataLst>
            </p:nvPr>
          </p:nvPicPr>
          <p:blipFill>
            <a:blip r:embed="rId33">
              <a:extLst>
                <a:ext uri="{28A0092B-C50C-407E-A947-70E740481C1C}">
                  <a14:useLocalDpi xmlns:a14="http://schemas.microsoft.com/office/drawing/2010/main" val="0"/>
                </a:ext>
              </a:extLst>
            </a:blip>
            <a:stretch>
              <a:fillRect/>
            </a:stretch>
          </p:blipFill>
          <p:spPr>
            <a:xfrm>
              <a:off x="9086144" y="4075429"/>
              <a:ext cx="569187" cy="461963"/>
            </a:xfrm>
            <a:prstGeom prst="rect">
              <a:avLst/>
            </a:prstGeom>
          </p:spPr>
        </p:pic>
        <p:pic>
          <p:nvPicPr>
            <p:cNvPr id="35" name="Picture 34">
              <a:extLst>
                <a:ext uri="{FF2B5EF4-FFF2-40B4-BE49-F238E27FC236}">
                  <a16:creationId xmlns:a16="http://schemas.microsoft.com/office/drawing/2014/main" id="{B4D871A3-DF68-4661-9F09-8581608C5E41}"/>
                </a:ext>
              </a:extLst>
            </p:cNvPr>
            <p:cNvPicPr>
              <a:picLocks noChangeAspect="1"/>
            </p:cNvPicPr>
            <p:nvPr>
              <p:custDataLst>
                <p:tags r:id="rId6"/>
              </p:custDataLst>
            </p:nvPr>
          </p:nvPicPr>
          <p:blipFill>
            <a:blip r:embed="rId34">
              <a:extLst>
                <a:ext uri="{28A0092B-C50C-407E-A947-70E740481C1C}">
                  <a14:useLocalDpi xmlns:a14="http://schemas.microsoft.com/office/drawing/2010/main" val="0"/>
                </a:ext>
              </a:extLst>
            </a:blip>
            <a:stretch>
              <a:fillRect/>
            </a:stretch>
          </p:blipFill>
          <p:spPr>
            <a:xfrm>
              <a:off x="9790432" y="4412910"/>
              <a:ext cx="1367771" cy="222933"/>
            </a:xfrm>
            <a:prstGeom prst="rect">
              <a:avLst/>
            </a:prstGeom>
          </p:spPr>
        </p:pic>
      </p:grpSp>
    </p:spTree>
    <p:custDataLst>
      <p:tags r:id="rId1"/>
    </p:custDataLst>
    <p:extLst>
      <p:ext uri="{BB962C8B-B14F-4D97-AF65-F5344CB8AC3E}">
        <p14:creationId xmlns:p14="http://schemas.microsoft.com/office/powerpoint/2010/main" val="2897861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advTm="27888">
        <p15:prstTrans prst="pageCurlDouble"/>
      </p:transition>
    </mc:Choice>
    <mc:Fallback xmlns="">
      <p:transition advTm="27888">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57"/>
                                        </p:tgtEl>
                                      </p:cBhvr>
                                    </p:animEffect>
                                    <p:set>
                                      <p:cBhvr>
                                        <p:cTn id="7" dur="1" fill="hold">
                                          <p:stCondLst>
                                            <p:cond delay="499"/>
                                          </p:stCondLst>
                                        </p:cTn>
                                        <p:tgtEl>
                                          <p:spTgt spid="57"/>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6"/>
                                        </p:tgtEl>
                                        <p:attrNameLst>
                                          <p:attrName>style.visibility</p:attrName>
                                        </p:attrNameLst>
                                      </p:cBhvr>
                                      <p:to>
                                        <p:strVal val="visible"/>
                                      </p:to>
                                    </p:set>
                                    <p:animEffect transition="in" filter="fade">
                                      <p:cBhvr>
                                        <p:cTn id="12" dur="500"/>
                                        <p:tgtEl>
                                          <p:spTgt spid="5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500"/>
                                        <p:tgtEl>
                                          <p:spTgt spid="32"/>
                                        </p:tgtEl>
                                      </p:cBhvr>
                                    </p:animEffect>
                                    <p:set>
                                      <p:cBhvr>
                                        <p:cTn id="17" dur="1" fill="hold">
                                          <p:stCondLst>
                                            <p:cond delay="499"/>
                                          </p:stCondLst>
                                        </p:cTn>
                                        <p:tgtEl>
                                          <p:spTgt spid="32"/>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fade">
                                      <p:cBhvr>
                                        <p:cTn id="22"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10026F-9933-4579-919E-4379699CF0E9}"/>
              </a:ext>
            </a:extLst>
          </p:cNvPr>
          <p:cNvSpPr>
            <a:spLocks noGrp="1"/>
          </p:cNvSpPr>
          <p:nvPr>
            <p:ph type="title"/>
          </p:nvPr>
        </p:nvSpPr>
        <p:spPr/>
        <p:txBody>
          <a:bodyPr/>
          <a:lstStyle/>
          <a:p>
            <a:r>
              <a:rPr lang="en-GB" dirty="0"/>
              <a:t>Outlook</a:t>
            </a:r>
          </a:p>
        </p:txBody>
      </p:sp>
      <p:sp>
        <p:nvSpPr>
          <p:cNvPr id="3" name="Content Placeholder 2">
            <a:extLst>
              <a:ext uri="{FF2B5EF4-FFF2-40B4-BE49-F238E27FC236}">
                <a16:creationId xmlns:a16="http://schemas.microsoft.com/office/drawing/2014/main" id="{6BBC450D-AD6A-4D7A-B359-EBA65890AF90}"/>
              </a:ext>
            </a:extLst>
          </p:cNvPr>
          <p:cNvSpPr>
            <a:spLocks noGrp="1"/>
          </p:cNvSpPr>
          <p:nvPr>
            <p:ph idx="1"/>
          </p:nvPr>
        </p:nvSpPr>
        <p:spPr>
          <a:xfrm>
            <a:off x="838200" y="1345223"/>
            <a:ext cx="10515600" cy="4831740"/>
          </a:xfrm>
        </p:spPr>
        <p:txBody>
          <a:bodyPr>
            <a:normAutofit fontScale="85000" lnSpcReduction="10000"/>
          </a:bodyPr>
          <a:lstStyle/>
          <a:p>
            <a:pPr>
              <a:lnSpc>
                <a:spcPct val="200000"/>
              </a:lnSpc>
            </a:pPr>
            <a:r>
              <a:rPr lang="en-GB" i="1" dirty="0"/>
              <a:t>Resources</a:t>
            </a:r>
            <a:r>
              <a:rPr lang="en-GB" dirty="0"/>
              <a:t>. </a:t>
            </a:r>
          </a:p>
          <a:p>
            <a:pPr lvl="1">
              <a:lnSpc>
                <a:spcPct val="200000"/>
              </a:lnSpc>
            </a:pPr>
            <a:r>
              <a:rPr lang="en-GB" dirty="0"/>
              <a:t>TEF | Compile the 1/10 game into a neater protocol</a:t>
            </a:r>
          </a:p>
          <a:p>
            <a:pPr lvl="1">
              <a:lnSpc>
                <a:spcPct val="200000"/>
              </a:lnSpc>
            </a:pPr>
            <a:r>
              <a:rPr lang="en-GB" dirty="0"/>
              <a:t>TIPG and TDPG | Is bias 1/6 special? Can we evade catalyst states? Pelchat-Hoyer games?</a:t>
            </a:r>
          </a:p>
          <a:p>
            <a:pPr>
              <a:lnSpc>
                <a:spcPct val="200000"/>
              </a:lnSpc>
            </a:pPr>
            <a:r>
              <a:rPr lang="en-GB" dirty="0"/>
              <a:t>Assumptions.</a:t>
            </a:r>
          </a:p>
          <a:p>
            <a:pPr lvl="1">
              <a:lnSpc>
                <a:spcPct val="200000"/>
              </a:lnSpc>
            </a:pPr>
            <a:r>
              <a:rPr lang="en-GB" dirty="0"/>
              <a:t>Dimension | Relax the dimension requirement of the incoming system?</a:t>
            </a:r>
          </a:p>
          <a:p>
            <a:pPr lvl="1">
              <a:lnSpc>
                <a:spcPct val="200000"/>
              </a:lnSpc>
            </a:pPr>
            <a:r>
              <a:rPr lang="en-GB" dirty="0"/>
              <a:t>Noise | Losses can break protocols; Error correction not clear; General framework</a:t>
            </a:r>
          </a:p>
          <a:p>
            <a:pPr lvl="1">
              <a:lnSpc>
                <a:spcPct val="200000"/>
              </a:lnSpc>
            </a:pPr>
            <a:r>
              <a:rPr lang="en-GB" dirty="0"/>
              <a:t>Device Dependence | (seemingly) only three articles on device independence in this setting</a:t>
            </a:r>
          </a:p>
          <a:p>
            <a:pPr>
              <a:lnSpc>
                <a:spcPct val="200000"/>
              </a:lnSpc>
            </a:pPr>
            <a:endParaRPr lang="en-GB" dirty="0"/>
          </a:p>
          <a:p>
            <a:pPr>
              <a:lnSpc>
                <a:spcPct val="200000"/>
              </a:lnSpc>
            </a:pPr>
            <a:endParaRPr lang="en-GB" dirty="0"/>
          </a:p>
        </p:txBody>
      </p:sp>
      <p:sp>
        <p:nvSpPr>
          <p:cNvPr id="4" name="Rectangle 3">
            <a:extLst>
              <a:ext uri="{FF2B5EF4-FFF2-40B4-BE49-F238E27FC236}">
                <a16:creationId xmlns:a16="http://schemas.microsoft.com/office/drawing/2014/main" id="{1A8EC937-CC75-4B25-B1C4-9F08E75B9470}"/>
              </a:ext>
            </a:extLst>
          </p:cNvPr>
          <p:cNvSpPr/>
          <p:nvPr/>
        </p:nvSpPr>
        <p:spPr>
          <a:xfrm>
            <a:off x="455428" y="1557338"/>
            <a:ext cx="96715" cy="37564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5" name="Rectangle 4">
            <a:extLst>
              <a:ext uri="{FF2B5EF4-FFF2-40B4-BE49-F238E27FC236}">
                <a16:creationId xmlns:a16="http://schemas.microsoft.com/office/drawing/2014/main" id="{0E2C5835-F1A0-4C0F-B4AA-8A27297153B7}"/>
              </a:ext>
            </a:extLst>
          </p:cNvPr>
          <p:cNvSpPr/>
          <p:nvPr/>
        </p:nvSpPr>
        <p:spPr>
          <a:xfrm>
            <a:off x="958256" y="2295146"/>
            <a:ext cx="96715" cy="37564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6" name="Rectangle 5">
            <a:extLst>
              <a:ext uri="{FF2B5EF4-FFF2-40B4-BE49-F238E27FC236}">
                <a16:creationId xmlns:a16="http://schemas.microsoft.com/office/drawing/2014/main" id="{88F3844F-29EE-46A8-8F61-4ACB8B685206}"/>
              </a:ext>
            </a:extLst>
          </p:cNvPr>
          <p:cNvSpPr/>
          <p:nvPr/>
        </p:nvSpPr>
        <p:spPr>
          <a:xfrm>
            <a:off x="958255" y="2974567"/>
            <a:ext cx="96715" cy="37564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dirty="0"/>
          </a:p>
        </p:txBody>
      </p:sp>
      <p:sp>
        <p:nvSpPr>
          <p:cNvPr id="8" name="Rectangle 7">
            <a:extLst>
              <a:ext uri="{FF2B5EF4-FFF2-40B4-BE49-F238E27FC236}">
                <a16:creationId xmlns:a16="http://schemas.microsoft.com/office/drawing/2014/main" id="{D73A477B-8785-4B2C-B2AE-A4BCC7C92465}"/>
              </a:ext>
            </a:extLst>
          </p:cNvPr>
          <p:cNvSpPr/>
          <p:nvPr/>
        </p:nvSpPr>
        <p:spPr>
          <a:xfrm>
            <a:off x="455428" y="3761093"/>
            <a:ext cx="96715" cy="37564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dirty="0"/>
          </a:p>
        </p:txBody>
      </p:sp>
      <p:sp>
        <p:nvSpPr>
          <p:cNvPr id="9" name="Rectangle 8">
            <a:extLst>
              <a:ext uri="{FF2B5EF4-FFF2-40B4-BE49-F238E27FC236}">
                <a16:creationId xmlns:a16="http://schemas.microsoft.com/office/drawing/2014/main" id="{3184323A-DBD2-4D37-8A5B-7C167A02852F}"/>
              </a:ext>
            </a:extLst>
          </p:cNvPr>
          <p:cNvSpPr/>
          <p:nvPr/>
        </p:nvSpPr>
        <p:spPr>
          <a:xfrm>
            <a:off x="958254" y="4387945"/>
            <a:ext cx="96715" cy="37564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dirty="0"/>
          </a:p>
        </p:txBody>
      </p:sp>
      <p:sp>
        <p:nvSpPr>
          <p:cNvPr id="10" name="Rectangle 9">
            <a:extLst>
              <a:ext uri="{FF2B5EF4-FFF2-40B4-BE49-F238E27FC236}">
                <a16:creationId xmlns:a16="http://schemas.microsoft.com/office/drawing/2014/main" id="{9A107D8C-037F-48BB-BABA-79E10CF83355}"/>
              </a:ext>
            </a:extLst>
          </p:cNvPr>
          <p:cNvSpPr/>
          <p:nvPr/>
        </p:nvSpPr>
        <p:spPr>
          <a:xfrm>
            <a:off x="958253" y="5067366"/>
            <a:ext cx="96715" cy="37564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dirty="0"/>
          </a:p>
        </p:txBody>
      </p:sp>
      <p:sp>
        <p:nvSpPr>
          <p:cNvPr id="11" name="Rectangle 10">
            <a:extLst>
              <a:ext uri="{FF2B5EF4-FFF2-40B4-BE49-F238E27FC236}">
                <a16:creationId xmlns:a16="http://schemas.microsoft.com/office/drawing/2014/main" id="{DD53D607-A757-4C91-B9D5-FFFA52FB5B85}"/>
              </a:ext>
            </a:extLst>
          </p:cNvPr>
          <p:cNvSpPr/>
          <p:nvPr/>
        </p:nvSpPr>
        <p:spPr>
          <a:xfrm>
            <a:off x="958253" y="5743683"/>
            <a:ext cx="96715" cy="37564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dirty="0"/>
          </a:p>
        </p:txBody>
      </p:sp>
    </p:spTree>
    <p:custDataLst>
      <p:tags r:id="rId1"/>
    </p:custDataLst>
    <p:extLst>
      <p:ext uri="{BB962C8B-B14F-4D97-AF65-F5344CB8AC3E}">
        <p14:creationId xmlns:p14="http://schemas.microsoft.com/office/powerpoint/2010/main" val="194050349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advTm="107763">
        <p15:prstTrans prst="pageCurlDouble"/>
      </p:transition>
    </mc:Choice>
    <mc:Fallback xmlns="">
      <p:transition advTm="107763">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xit" presetSubtype="1" fill="hold" grpId="1" nodeType="clickEffect">
                                  <p:stCondLst>
                                    <p:cond delay="0"/>
                                  </p:stCondLst>
                                  <p:childTnLst>
                                    <p:animEffect transition="out" filter="wipe(up)">
                                      <p:cBhvr>
                                        <p:cTn id="11" dur="500"/>
                                        <p:tgtEl>
                                          <p:spTgt spid="4"/>
                                        </p:tgtEl>
                                      </p:cBhvr>
                                    </p:animEffect>
                                    <p:set>
                                      <p:cBhvr>
                                        <p:cTn id="12" dur="1" fill="hold">
                                          <p:stCondLst>
                                            <p:cond delay="499"/>
                                          </p:stCondLst>
                                        </p:cTn>
                                        <p:tgtEl>
                                          <p:spTgt spid="4"/>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up)">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xit" presetSubtype="1" fill="hold" grpId="1" nodeType="clickEffect">
                                  <p:stCondLst>
                                    <p:cond delay="0"/>
                                  </p:stCondLst>
                                  <p:childTnLst>
                                    <p:animEffect transition="out" filter="wipe(up)">
                                      <p:cBhvr>
                                        <p:cTn id="21" dur="500"/>
                                        <p:tgtEl>
                                          <p:spTgt spid="5"/>
                                        </p:tgtEl>
                                      </p:cBhvr>
                                    </p:animEffect>
                                    <p:set>
                                      <p:cBhvr>
                                        <p:cTn id="22" dur="1" fill="hold">
                                          <p:stCondLst>
                                            <p:cond delay="499"/>
                                          </p:stCondLst>
                                        </p:cTn>
                                        <p:tgtEl>
                                          <p:spTgt spid="5"/>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wipe(up)">
                                      <p:cBhvr>
                                        <p:cTn id="27" dur="5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xit" presetSubtype="1" fill="hold" grpId="1" nodeType="clickEffect">
                                  <p:stCondLst>
                                    <p:cond delay="0"/>
                                  </p:stCondLst>
                                  <p:childTnLst>
                                    <p:animEffect transition="out" filter="wipe(up)">
                                      <p:cBhvr>
                                        <p:cTn id="31" dur="500"/>
                                        <p:tgtEl>
                                          <p:spTgt spid="6"/>
                                        </p:tgtEl>
                                      </p:cBhvr>
                                    </p:animEffect>
                                    <p:set>
                                      <p:cBhvr>
                                        <p:cTn id="32" dur="1" fill="hold">
                                          <p:stCondLst>
                                            <p:cond delay="499"/>
                                          </p:stCondLst>
                                        </p:cTn>
                                        <p:tgtEl>
                                          <p:spTgt spid="6"/>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grpId="0" nodeType="click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wipe(up)">
                                      <p:cBhvr>
                                        <p:cTn id="37" dur="500"/>
                                        <p:tgtEl>
                                          <p:spTgt spid="8"/>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xit" presetSubtype="1" fill="hold" grpId="1" nodeType="clickEffect">
                                  <p:stCondLst>
                                    <p:cond delay="0"/>
                                  </p:stCondLst>
                                  <p:childTnLst>
                                    <p:animEffect transition="out" filter="wipe(up)">
                                      <p:cBhvr>
                                        <p:cTn id="41" dur="500"/>
                                        <p:tgtEl>
                                          <p:spTgt spid="8"/>
                                        </p:tgtEl>
                                      </p:cBhvr>
                                    </p:animEffect>
                                    <p:set>
                                      <p:cBhvr>
                                        <p:cTn id="42" dur="1" fill="hold">
                                          <p:stCondLst>
                                            <p:cond delay="499"/>
                                          </p:stCondLst>
                                        </p:cTn>
                                        <p:tgtEl>
                                          <p:spTgt spid="8"/>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grpId="0" nodeType="clickEffect">
                                  <p:stCondLst>
                                    <p:cond delay="0"/>
                                  </p:stCondLst>
                                  <p:childTnLst>
                                    <p:set>
                                      <p:cBhvr>
                                        <p:cTn id="46" dur="1" fill="hold">
                                          <p:stCondLst>
                                            <p:cond delay="0"/>
                                          </p:stCondLst>
                                        </p:cTn>
                                        <p:tgtEl>
                                          <p:spTgt spid="9"/>
                                        </p:tgtEl>
                                        <p:attrNameLst>
                                          <p:attrName>style.visibility</p:attrName>
                                        </p:attrNameLst>
                                      </p:cBhvr>
                                      <p:to>
                                        <p:strVal val="visible"/>
                                      </p:to>
                                    </p:set>
                                    <p:animEffect transition="in" filter="wipe(up)">
                                      <p:cBhvr>
                                        <p:cTn id="47" dur="500"/>
                                        <p:tgtEl>
                                          <p:spTgt spid="9"/>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xit" presetSubtype="1" fill="hold" grpId="1" nodeType="clickEffect">
                                  <p:stCondLst>
                                    <p:cond delay="0"/>
                                  </p:stCondLst>
                                  <p:childTnLst>
                                    <p:animEffect transition="out" filter="wipe(up)">
                                      <p:cBhvr>
                                        <p:cTn id="51" dur="500"/>
                                        <p:tgtEl>
                                          <p:spTgt spid="9"/>
                                        </p:tgtEl>
                                      </p:cBhvr>
                                    </p:animEffect>
                                    <p:set>
                                      <p:cBhvr>
                                        <p:cTn id="52" dur="1" fill="hold">
                                          <p:stCondLst>
                                            <p:cond delay="499"/>
                                          </p:stCondLst>
                                        </p:cTn>
                                        <p:tgtEl>
                                          <p:spTgt spid="9"/>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22" presetClass="entr" presetSubtype="1" fill="hold" grpId="0" nodeType="clickEffect">
                                  <p:stCondLst>
                                    <p:cond delay="0"/>
                                  </p:stCondLst>
                                  <p:childTnLst>
                                    <p:set>
                                      <p:cBhvr>
                                        <p:cTn id="56" dur="1" fill="hold">
                                          <p:stCondLst>
                                            <p:cond delay="0"/>
                                          </p:stCondLst>
                                        </p:cTn>
                                        <p:tgtEl>
                                          <p:spTgt spid="10"/>
                                        </p:tgtEl>
                                        <p:attrNameLst>
                                          <p:attrName>style.visibility</p:attrName>
                                        </p:attrNameLst>
                                      </p:cBhvr>
                                      <p:to>
                                        <p:strVal val="visible"/>
                                      </p:to>
                                    </p:set>
                                    <p:animEffect transition="in" filter="wipe(up)">
                                      <p:cBhvr>
                                        <p:cTn id="57" dur="500"/>
                                        <p:tgtEl>
                                          <p:spTgt spid="10"/>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xit" presetSubtype="1" fill="hold" grpId="1" nodeType="clickEffect">
                                  <p:stCondLst>
                                    <p:cond delay="0"/>
                                  </p:stCondLst>
                                  <p:childTnLst>
                                    <p:animEffect transition="out" filter="wipe(up)">
                                      <p:cBhvr>
                                        <p:cTn id="61" dur="500"/>
                                        <p:tgtEl>
                                          <p:spTgt spid="10"/>
                                        </p:tgtEl>
                                      </p:cBhvr>
                                    </p:animEffect>
                                    <p:set>
                                      <p:cBhvr>
                                        <p:cTn id="62" dur="1" fill="hold">
                                          <p:stCondLst>
                                            <p:cond delay="499"/>
                                          </p:stCondLst>
                                        </p:cTn>
                                        <p:tgtEl>
                                          <p:spTgt spid="10"/>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22" presetClass="entr" presetSubtype="1" fill="hold" grpId="0" nodeType="clickEffect">
                                  <p:stCondLst>
                                    <p:cond delay="0"/>
                                  </p:stCondLst>
                                  <p:childTnLst>
                                    <p:set>
                                      <p:cBhvr>
                                        <p:cTn id="66" dur="1" fill="hold">
                                          <p:stCondLst>
                                            <p:cond delay="0"/>
                                          </p:stCondLst>
                                        </p:cTn>
                                        <p:tgtEl>
                                          <p:spTgt spid="11"/>
                                        </p:tgtEl>
                                        <p:attrNameLst>
                                          <p:attrName>style.visibility</p:attrName>
                                        </p:attrNameLst>
                                      </p:cBhvr>
                                      <p:to>
                                        <p:strVal val="visible"/>
                                      </p:to>
                                    </p:set>
                                    <p:animEffect transition="in" filter="wipe(up)">
                                      <p:cBhvr>
                                        <p:cTn id="67" dur="500"/>
                                        <p:tgtEl>
                                          <p:spTgt spid="11"/>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xit" presetSubtype="1" fill="hold" grpId="1" nodeType="clickEffect">
                                  <p:stCondLst>
                                    <p:cond delay="0"/>
                                  </p:stCondLst>
                                  <p:childTnLst>
                                    <p:animEffect transition="out" filter="wipe(up)">
                                      <p:cBhvr>
                                        <p:cTn id="71" dur="500"/>
                                        <p:tgtEl>
                                          <p:spTgt spid="11"/>
                                        </p:tgtEl>
                                      </p:cBhvr>
                                    </p:animEffect>
                                    <p:set>
                                      <p:cBhvr>
                                        <p:cTn id="72" dur="1" fill="hold">
                                          <p:stCondLst>
                                            <p:cond delay="49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animBg="1"/>
      <p:bldP spid="5" grpId="1" animBg="1"/>
      <p:bldP spid="6" grpId="0" animBg="1"/>
      <p:bldP spid="6" grpId="1" animBg="1"/>
      <p:bldP spid="8" grpId="0" animBg="1"/>
      <p:bldP spid="8" grpId="1" animBg="1"/>
      <p:bldP spid="9" grpId="0" animBg="1"/>
      <p:bldP spid="9" grpId="1" animBg="1"/>
      <p:bldP spid="10" grpId="0" animBg="1"/>
      <p:bldP spid="10" grpId="1" animBg="1"/>
      <p:bldP spid="11" grpId="0" animBg="1"/>
      <p:bldP spid="11" grpId="1" animBg="1"/>
    </p:bldLst>
  </p:timing>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9A252B"/>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87C2660-53ED-4A2A-9CDE-7F535F7CEA2E}"/>
              </a:ext>
            </a:extLst>
          </p:cNvPr>
          <p:cNvSpPr txBox="1"/>
          <p:nvPr/>
        </p:nvSpPr>
        <p:spPr>
          <a:xfrm>
            <a:off x="10534997" y="2496636"/>
            <a:ext cx="867545" cy="1862048"/>
          </a:xfrm>
          <a:prstGeom prst="rect">
            <a:avLst/>
          </a:prstGeom>
          <a:noFill/>
        </p:spPr>
        <p:txBody>
          <a:bodyPr wrap="none" rtlCol="0">
            <a:spAutoFit/>
          </a:bodyPr>
          <a:lstStyle/>
          <a:p>
            <a:r>
              <a:rPr lang="en-GB" sz="11500" dirty="0">
                <a:solidFill>
                  <a:srgbClr val="F5D369"/>
                </a:solidFill>
              </a:rPr>
              <a:t>?</a:t>
            </a:r>
          </a:p>
        </p:txBody>
      </p:sp>
      <p:pic>
        <p:nvPicPr>
          <p:cNvPr id="1079" name="Picture 55" descr="https://images1.the-dots.com/1261088/stephan-schmitz-folio-illustration-conceptual-lifestyle-schweizer-monat-magazine-mistakes-are-the-key-to-success.jpeg?p=projectImageFullJpg">
            <a:extLst>
              <a:ext uri="{FF2B5EF4-FFF2-40B4-BE49-F238E27FC236}">
                <a16:creationId xmlns:a16="http://schemas.microsoft.com/office/drawing/2014/main" id="{B8219FD1-9675-42D7-B99D-F8EE0B549DF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340"/>
            <a:ext cx="93726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056" name="Picture 1055">
            <a:extLst>
              <a:ext uri="{FF2B5EF4-FFF2-40B4-BE49-F238E27FC236}">
                <a16:creationId xmlns:a16="http://schemas.microsoft.com/office/drawing/2014/main" id="{78CA5452-1C0D-4F76-BF95-EE85780EBF2B}"/>
              </a:ext>
            </a:extLst>
          </p:cNvPr>
          <p:cNvPicPr>
            <a:picLocks noChangeAspect="1"/>
          </p:cNvPicPr>
          <p:nvPr>
            <p:custDataLst>
              <p:tags r:id="rId1"/>
            </p:custDataLst>
          </p:nvPr>
        </p:nvPicPr>
        <p:blipFill>
          <a:blip r:embed="rId5">
            <a:extLst>
              <a:ext uri="{28A0092B-C50C-407E-A947-70E740481C1C}">
                <a14:useLocalDpi xmlns:a14="http://schemas.microsoft.com/office/drawing/2010/main" val="0"/>
              </a:ext>
            </a:extLst>
          </a:blip>
          <a:stretch>
            <a:fillRect/>
          </a:stretch>
        </p:blipFill>
        <p:spPr>
          <a:xfrm rot="2948552">
            <a:off x="539353" y="1184332"/>
            <a:ext cx="2824028" cy="111222"/>
          </a:xfrm>
          <a:prstGeom prst="rect">
            <a:avLst/>
          </a:prstGeom>
        </p:spPr>
      </p:pic>
    </p:spTree>
    <p:extLst>
      <p:ext uri="{BB962C8B-B14F-4D97-AF65-F5344CB8AC3E}">
        <p14:creationId xmlns:p14="http://schemas.microsoft.com/office/powerpoint/2010/main" val="31988316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advTm="22123">
        <p15:prstTrans prst="pageCurlDouble"/>
      </p:transition>
    </mc:Choice>
    <mc:Fallback xmlns="">
      <p:transition advTm="22123">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35792-821C-41F6-AD15-84D135672E92}"/>
              </a:ext>
            </a:extLst>
          </p:cNvPr>
          <p:cNvSpPr>
            <a:spLocks noGrp="1"/>
          </p:cNvSpPr>
          <p:nvPr>
            <p:ph type="title"/>
          </p:nvPr>
        </p:nvSpPr>
        <p:spPr/>
        <p:txBody>
          <a:bodyPr/>
          <a:lstStyle/>
          <a:p>
            <a:r>
              <a:rPr lang="en-GB" dirty="0"/>
              <a:t>Thank you</a:t>
            </a:r>
          </a:p>
        </p:txBody>
      </p:sp>
      <p:sp>
        <p:nvSpPr>
          <p:cNvPr id="3" name="Text Placeholder 2">
            <a:extLst>
              <a:ext uri="{FF2B5EF4-FFF2-40B4-BE49-F238E27FC236}">
                <a16:creationId xmlns:a16="http://schemas.microsoft.com/office/drawing/2014/main" id="{A03847F3-14D3-4A78-A998-C4ABFE5ECAA8}"/>
              </a:ext>
            </a:extLst>
          </p:cNvPr>
          <p:cNvSpPr>
            <a:spLocks noGrp="1"/>
          </p:cNvSpPr>
          <p:nvPr>
            <p:ph type="body" idx="1"/>
          </p:nvPr>
        </p:nvSpPr>
        <p:spPr/>
        <p:txBody>
          <a:bodyPr/>
          <a:lstStyle/>
          <a:p>
            <a:r>
              <a:rPr lang="en-GB" dirty="0"/>
              <a:t>The work was funded by FRIA, FNRS; FNRS grant QUICTIME; FNRS grant </a:t>
            </a:r>
            <a:r>
              <a:rPr lang="en-GB" dirty="0" err="1"/>
              <a:t>QuantAlgo</a:t>
            </a:r>
            <a:r>
              <a:rPr lang="en-GB" dirty="0"/>
              <a:t>.</a:t>
            </a:r>
          </a:p>
        </p:txBody>
      </p:sp>
      <p:pic>
        <p:nvPicPr>
          <p:cNvPr id="6" name="Graphic 5">
            <a:extLst>
              <a:ext uri="{FF2B5EF4-FFF2-40B4-BE49-F238E27FC236}">
                <a16:creationId xmlns:a16="http://schemas.microsoft.com/office/drawing/2014/main" id="{24D922C5-6966-49D7-8F37-D1B951B8154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14400" y="933041"/>
            <a:ext cx="1878259" cy="1878259"/>
          </a:xfrm>
          <a:prstGeom prst="rect">
            <a:avLst/>
          </a:prstGeom>
        </p:spPr>
      </p:pic>
      <p:sp>
        <p:nvSpPr>
          <p:cNvPr id="7" name="Rectangle 6">
            <a:extLst>
              <a:ext uri="{FF2B5EF4-FFF2-40B4-BE49-F238E27FC236}">
                <a16:creationId xmlns:a16="http://schemas.microsoft.com/office/drawing/2014/main" id="{3ACAB725-5A13-462C-B1EA-4BE60F7971EA}"/>
              </a:ext>
            </a:extLst>
          </p:cNvPr>
          <p:cNvSpPr/>
          <p:nvPr/>
        </p:nvSpPr>
        <p:spPr>
          <a:xfrm>
            <a:off x="914400" y="2941666"/>
            <a:ext cx="6096000" cy="646331"/>
          </a:xfrm>
          <a:prstGeom prst="rect">
            <a:avLst/>
          </a:prstGeom>
        </p:spPr>
        <p:txBody>
          <a:bodyPr>
            <a:spAutoFit/>
          </a:bodyPr>
          <a:lstStyle/>
          <a:p>
            <a:r>
              <a:rPr lang="en-GB" dirty="0">
                <a:solidFill>
                  <a:schemeClr val="accent1"/>
                </a:solidFill>
              </a:rPr>
              <a:t>arXiv:1811.02984 [STOC ‘19] </a:t>
            </a:r>
          </a:p>
          <a:p>
            <a:r>
              <a:rPr lang="en-GB" dirty="0">
                <a:solidFill>
                  <a:schemeClr val="accent1"/>
                </a:solidFill>
              </a:rPr>
              <a:t>arXiv:1911.13283</a:t>
            </a:r>
          </a:p>
        </p:txBody>
      </p:sp>
    </p:spTree>
    <p:extLst>
      <p:ext uri="{BB962C8B-B14F-4D97-AF65-F5344CB8AC3E}">
        <p14:creationId xmlns:p14="http://schemas.microsoft.com/office/powerpoint/2010/main" val="238290374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advTm="2153">
        <p15:prstTrans prst="pageCurlDouble"/>
      </p:transition>
    </mc:Choice>
    <mc:Fallback xmlns="">
      <p:transition advTm="2153">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683ACB-2C4D-448E-A395-739096A88DF0}"/>
              </a:ext>
            </a:extLst>
          </p:cNvPr>
          <p:cNvSpPr>
            <a:spLocks noGrp="1"/>
          </p:cNvSpPr>
          <p:nvPr>
            <p:ph type="title"/>
          </p:nvPr>
        </p:nvSpPr>
        <p:spPr/>
        <p:txBody>
          <a:bodyPr/>
          <a:lstStyle/>
          <a:p>
            <a:r>
              <a:rPr lang="en-GB" dirty="0"/>
              <a:t>Resource Requirements</a:t>
            </a:r>
          </a:p>
        </p:txBody>
      </p:sp>
      <p:pic>
        <p:nvPicPr>
          <p:cNvPr id="4" name="Picture 3">
            <a:extLst>
              <a:ext uri="{FF2B5EF4-FFF2-40B4-BE49-F238E27FC236}">
                <a16:creationId xmlns:a16="http://schemas.microsoft.com/office/drawing/2014/main" id="{322E8179-9563-4336-83B2-C21BD789DF27}"/>
              </a:ext>
            </a:extLst>
          </p:cNvPr>
          <p:cNvPicPr>
            <a:picLocks noChangeAspect="1"/>
          </p:cNvPicPr>
          <p:nvPr/>
        </p:nvPicPr>
        <p:blipFill>
          <a:blip r:embed="rId4"/>
          <a:stretch>
            <a:fillRect/>
          </a:stretch>
        </p:blipFill>
        <p:spPr>
          <a:xfrm>
            <a:off x="734853" y="4040291"/>
            <a:ext cx="10458526" cy="1176346"/>
          </a:xfrm>
          <a:prstGeom prst="rect">
            <a:avLst/>
          </a:prstGeom>
        </p:spPr>
      </p:pic>
      <p:pic>
        <p:nvPicPr>
          <p:cNvPr id="7" name="Picture 6">
            <a:extLst>
              <a:ext uri="{FF2B5EF4-FFF2-40B4-BE49-F238E27FC236}">
                <a16:creationId xmlns:a16="http://schemas.microsoft.com/office/drawing/2014/main" id="{B02B9843-37EF-49E2-A726-FED3E6303B83}"/>
              </a:ext>
            </a:extLst>
          </p:cNvPr>
          <p:cNvPicPr>
            <a:picLocks noChangeAspect="1"/>
          </p:cNvPicPr>
          <p:nvPr/>
        </p:nvPicPr>
        <p:blipFill>
          <a:blip r:embed="rId5"/>
          <a:stretch>
            <a:fillRect/>
          </a:stretch>
        </p:blipFill>
        <p:spPr>
          <a:xfrm>
            <a:off x="1189675" y="1984265"/>
            <a:ext cx="9548882" cy="1666887"/>
          </a:xfrm>
          <a:prstGeom prst="rect">
            <a:avLst/>
          </a:prstGeom>
        </p:spPr>
      </p:pic>
      <p:pic>
        <p:nvPicPr>
          <p:cNvPr id="9" name="Picture 8">
            <a:extLst>
              <a:ext uri="{FF2B5EF4-FFF2-40B4-BE49-F238E27FC236}">
                <a16:creationId xmlns:a16="http://schemas.microsoft.com/office/drawing/2014/main" id="{E22205B6-C180-49F8-ADFC-E02EFAB94A8C}"/>
              </a:ext>
            </a:extLst>
          </p:cNvPr>
          <p:cNvPicPr>
            <a:picLocks noChangeAspect="1"/>
          </p:cNvPicPr>
          <p:nvPr/>
        </p:nvPicPr>
        <p:blipFill>
          <a:blip r:embed="rId6"/>
          <a:stretch>
            <a:fillRect/>
          </a:stretch>
        </p:blipFill>
        <p:spPr>
          <a:xfrm>
            <a:off x="1461139" y="5655471"/>
            <a:ext cx="9277418" cy="690568"/>
          </a:xfrm>
          <a:prstGeom prst="rect">
            <a:avLst/>
          </a:prstGeom>
        </p:spPr>
      </p:pic>
    </p:spTree>
    <p:custDataLst>
      <p:tags r:id="rId1"/>
    </p:custDataLst>
    <p:extLst>
      <p:ext uri="{BB962C8B-B14F-4D97-AF65-F5344CB8AC3E}">
        <p14:creationId xmlns:p14="http://schemas.microsoft.com/office/powerpoint/2010/main" val="364602233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advTm="353">
        <p15:prstTrans prst="pageCurlDouble"/>
      </p:transition>
    </mc:Choice>
    <mc:Fallback xmlns="">
      <p:transition advTm="353">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1696231-176E-451F-AA22-29949B661B81}"/>
              </a:ext>
            </a:extLst>
          </p:cNvPr>
          <p:cNvSpPr/>
          <p:nvPr/>
        </p:nvSpPr>
        <p:spPr>
          <a:xfrm>
            <a:off x="8724900" y="3986607"/>
            <a:ext cx="2860527" cy="476475"/>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4">
            <a:extLst>
              <a:ext uri="{FF2B5EF4-FFF2-40B4-BE49-F238E27FC236}">
                <a16:creationId xmlns:a16="http://schemas.microsoft.com/office/drawing/2014/main" id="{2FD640C6-E336-446C-88A0-7684341AE433}"/>
              </a:ext>
            </a:extLst>
          </p:cNvPr>
          <p:cNvSpPr/>
          <p:nvPr/>
        </p:nvSpPr>
        <p:spPr>
          <a:xfrm>
            <a:off x="9659389" y="2638026"/>
            <a:ext cx="927022" cy="401241"/>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Rectangle 2">
            <a:extLst>
              <a:ext uri="{FF2B5EF4-FFF2-40B4-BE49-F238E27FC236}">
                <a16:creationId xmlns:a16="http://schemas.microsoft.com/office/drawing/2014/main" id="{39245895-D790-423C-AB2A-56E4B1CF2C93}"/>
              </a:ext>
            </a:extLst>
          </p:cNvPr>
          <p:cNvSpPr/>
          <p:nvPr/>
        </p:nvSpPr>
        <p:spPr>
          <a:xfrm>
            <a:off x="4908851" y="3530600"/>
            <a:ext cx="2120599" cy="104140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2B683ACB-2C4D-448E-A395-739096A88DF0}"/>
              </a:ext>
            </a:extLst>
          </p:cNvPr>
          <p:cNvSpPr>
            <a:spLocks noGrp="1"/>
          </p:cNvSpPr>
          <p:nvPr>
            <p:ph type="title"/>
          </p:nvPr>
        </p:nvSpPr>
        <p:spPr/>
        <p:txBody>
          <a:bodyPr/>
          <a:lstStyle/>
          <a:p>
            <a:r>
              <a:rPr lang="en-GB" dirty="0">
                <a:solidFill>
                  <a:schemeClr val="tx1">
                    <a:lumMod val="50000"/>
                    <a:lumOff val="50000"/>
                  </a:schemeClr>
                </a:solidFill>
              </a:rPr>
              <a:t>EMA | </a:t>
            </a:r>
            <a:r>
              <a:rPr lang="en-GB" dirty="0"/>
              <a:t>Big Picture</a:t>
            </a:r>
          </a:p>
        </p:txBody>
      </p:sp>
      <p:pic>
        <p:nvPicPr>
          <p:cNvPr id="44" name="Picture 43">
            <a:extLst>
              <a:ext uri="{FF2B5EF4-FFF2-40B4-BE49-F238E27FC236}">
                <a16:creationId xmlns:a16="http://schemas.microsoft.com/office/drawing/2014/main" id="{A68A2A9C-FBFF-473F-8657-0A04A5299910}"/>
              </a:ext>
            </a:extLst>
          </p:cNvPr>
          <p:cNvPicPr>
            <a:picLocks noChangeAspect="1"/>
          </p:cNvPicPr>
          <p:nvPr>
            <p:custDataLst>
              <p:tags r:id="rId2"/>
            </p:custDataLst>
          </p:nvPr>
        </p:nvPicPr>
        <p:blipFill>
          <a:blip r:embed="rId10">
            <a:extLst>
              <a:ext uri="{28A0092B-C50C-407E-A947-70E740481C1C}">
                <a14:useLocalDpi xmlns:a14="http://schemas.microsoft.com/office/drawing/2010/main" val="0"/>
              </a:ext>
            </a:extLst>
          </a:blip>
          <a:stretch>
            <a:fillRect/>
          </a:stretch>
        </p:blipFill>
        <p:spPr>
          <a:xfrm>
            <a:off x="395317" y="2028857"/>
            <a:ext cx="3144533" cy="2279619"/>
          </a:xfrm>
          <a:prstGeom prst="rect">
            <a:avLst/>
          </a:prstGeom>
        </p:spPr>
      </p:pic>
      <p:pic>
        <p:nvPicPr>
          <p:cNvPr id="48" name="Picture 47">
            <a:extLst>
              <a:ext uri="{FF2B5EF4-FFF2-40B4-BE49-F238E27FC236}">
                <a16:creationId xmlns:a16="http://schemas.microsoft.com/office/drawing/2014/main" id="{7C7537F7-C226-4E1E-AE34-086F7D50C73E}"/>
              </a:ext>
            </a:extLst>
          </p:cNvPr>
          <p:cNvPicPr>
            <a:picLocks noChangeAspect="1"/>
          </p:cNvPicPr>
          <p:nvPr>
            <p:custDataLst>
              <p:tags r:id="rId3"/>
            </p:custDataLst>
          </p:nvPr>
        </p:nvPicPr>
        <p:blipFill>
          <a:blip r:embed="rId11">
            <a:extLst>
              <a:ext uri="{28A0092B-C50C-407E-A947-70E740481C1C}">
                <a14:useLocalDpi xmlns:a14="http://schemas.microsoft.com/office/drawing/2010/main" val="0"/>
              </a:ext>
            </a:extLst>
          </a:blip>
          <a:stretch>
            <a:fillRect/>
          </a:stretch>
        </p:blipFill>
        <p:spPr>
          <a:xfrm>
            <a:off x="4175355" y="2349847"/>
            <a:ext cx="3600455" cy="2003047"/>
          </a:xfrm>
          <a:prstGeom prst="rect">
            <a:avLst/>
          </a:prstGeom>
        </p:spPr>
      </p:pic>
      <p:pic>
        <p:nvPicPr>
          <p:cNvPr id="35" name="Picture 34">
            <a:extLst>
              <a:ext uri="{FF2B5EF4-FFF2-40B4-BE49-F238E27FC236}">
                <a16:creationId xmlns:a16="http://schemas.microsoft.com/office/drawing/2014/main" id="{845A7938-409C-4972-8968-C446DF4BCA32}"/>
              </a:ext>
            </a:extLst>
          </p:cNvPr>
          <p:cNvPicPr>
            <a:picLocks noChangeAspect="1"/>
          </p:cNvPicPr>
          <p:nvPr>
            <p:custDataLst>
              <p:tags r:id="rId4"/>
            </p:custDataLst>
          </p:nvPr>
        </p:nvPicPr>
        <p:blipFill>
          <a:blip r:embed="rId12">
            <a:extLst>
              <a:ext uri="{28A0092B-C50C-407E-A947-70E740481C1C}">
                <a14:useLocalDpi xmlns:a14="http://schemas.microsoft.com/office/drawing/2010/main" val="0"/>
              </a:ext>
            </a:extLst>
          </a:blip>
          <a:stretch>
            <a:fillRect/>
          </a:stretch>
        </p:blipFill>
        <p:spPr>
          <a:xfrm>
            <a:off x="8660699" y="2072761"/>
            <a:ext cx="2931655" cy="2935009"/>
          </a:xfrm>
          <a:prstGeom prst="rect">
            <a:avLst/>
          </a:prstGeom>
        </p:spPr>
      </p:pic>
      <p:pic>
        <p:nvPicPr>
          <p:cNvPr id="18" name="Picture 17">
            <a:extLst>
              <a:ext uri="{FF2B5EF4-FFF2-40B4-BE49-F238E27FC236}">
                <a16:creationId xmlns:a16="http://schemas.microsoft.com/office/drawing/2014/main" id="{EA26FE20-7324-436B-BBC6-7E83A45B4E57}"/>
              </a:ext>
            </a:extLst>
          </p:cNvPr>
          <p:cNvPicPr>
            <a:picLocks noChangeAspect="1"/>
          </p:cNvPicPr>
          <p:nvPr>
            <p:custDataLst>
              <p:tags r:id="rId5"/>
            </p:custDataLst>
          </p:nvPr>
        </p:nvPicPr>
        <p:blipFill>
          <a:blip r:embed="rId13">
            <a:extLst>
              <a:ext uri="{28A0092B-C50C-407E-A947-70E740481C1C}">
                <a14:useLocalDpi xmlns:a14="http://schemas.microsoft.com/office/drawing/2010/main" val="0"/>
              </a:ext>
            </a:extLst>
          </a:blip>
          <a:stretch>
            <a:fillRect/>
          </a:stretch>
        </p:blipFill>
        <p:spPr>
          <a:xfrm>
            <a:off x="3634669" y="2290618"/>
            <a:ext cx="445867" cy="296686"/>
          </a:xfrm>
          <a:prstGeom prst="rect">
            <a:avLst/>
          </a:prstGeom>
        </p:spPr>
      </p:pic>
      <p:pic>
        <p:nvPicPr>
          <p:cNvPr id="40" name="Picture 39">
            <a:extLst>
              <a:ext uri="{FF2B5EF4-FFF2-40B4-BE49-F238E27FC236}">
                <a16:creationId xmlns:a16="http://schemas.microsoft.com/office/drawing/2014/main" id="{B4C9C4F7-6188-4438-A708-11302FD6AE83}"/>
              </a:ext>
            </a:extLst>
          </p:cNvPr>
          <p:cNvPicPr>
            <a:picLocks noChangeAspect="1"/>
          </p:cNvPicPr>
          <p:nvPr>
            <p:custDataLst>
              <p:tags r:id="rId6"/>
            </p:custDataLst>
          </p:nvPr>
        </p:nvPicPr>
        <p:blipFill>
          <a:blip r:embed="rId14">
            <a:extLst>
              <a:ext uri="{28A0092B-C50C-407E-A947-70E740481C1C}">
                <a14:useLocalDpi xmlns:a14="http://schemas.microsoft.com/office/drawing/2010/main" val="0"/>
              </a:ext>
            </a:extLst>
          </a:blip>
          <a:stretch>
            <a:fillRect/>
          </a:stretch>
        </p:blipFill>
        <p:spPr>
          <a:xfrm>
            <a:off x="7870631" y="2249054"/>
            <a:ext cx="714058" cy="341943"/>
          </a:xfrm>
          <a:prstGeom prst="rect">
            <a:avLst/>
          </a:prstGeom>
        </p:spPr>
      </p:pic>
      <p:pic>
        <p:nvPicPr>
          <p:cNvPr id="42" name="Picture 41">
            <a:extLst>
              <a:ext uri="{FF2B5EF4-FFF2-40B4-BE49-F238E27FC236}">
                <a16:creationId xmlns:a16="http://schemas.microsoft.com/office/drawing/2014/main" id="{BC733F26-9D8F-4FCC-8DD4-D5ACA74B9B96}"/>
              </a:ext>
            </a:extLst>
          </p:cNvPr>
          <p:cNvPicPr>
            <a:picLocks noChangeAspect="1"/>
          </p:cNvPicPr>
          <p:nvPr>
            <p:custDataLst>
              <p:tags r:id="rId7"/>
            </p:custDataLst>
          </p:nvPr>
        </p:nvPicPr>
        <p:blipFill>
          <a:blip r:embed="rId15">
            <a:extLst>
              <a:ext uri="{28A0092B-C50C-407E-A947-70E740481C1C}">
                <a14:useLocalDpi xmlns:a14="http://schemas.microsoft.com/office/drawing/2010/main" val="0"/>
              </a:ext>
            </a:extLst>
          </a:blip>
          <a:stretch>
            <a:fillRect/>
          </a:stretch>
        </p:blipFill>
        <p:spPr>
          <a:xfrm>
            <a:off x="256772" y="5581808"/>
            <a:ext cx="9475502" cy="957104"/>
          </a:xfrm>
          <a:prstGeom prst="rect">
            <a:avLst/>
          </a:prstGeom>
        </p:spPr>
      </p:pic>
      <p:sp>
        <p:nvSpPr>
          <p:cNvPr id="12" name="Rectangle 11">
            <a:extLst>
              <a:ext uri="{FF2B5EF4-FFF2-40B4-BE49-F238E27FC236}">
                <a16:creationId xmlns:a16="http://schemas.microsoft.com/office/drawing/2014/main" id="{9390B73B-22F2-4210-B56B-E74E96B1ACDB}"/>
              </a:ext>
            </a:extLst>
          </p:cNvPr>
          <p:cNvSpPr/>
          <p:nvPr/>
        </p:nvSpPr>
        <p:spPr>
          <a:xfrm>
            <a:off x="789842" y="2014736"/>
            <a:ext cx="96715" cy="62329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13" name="Rectangle 12">
            <a:extLst>
              <a:ext uri="{FF2B5EF4-FFF2-40B4-BE49-F238E27FC236}">
                <a16:creationId xmlns:a16="http://schemas.microsoft.com/office/drawing/2014/main" id="{53F34443-173D-44E9-95D2-DC3ADB991FB0}"/>
              </a:ext>
            </a:extLst>
          </p:cNvPr>
          <p:cNvSpPr/>
          <p:nvPr/>
        </p:nvSpPr>
        <p:spPr>
          <a:xfrm>
            <a:off x="5289825" y="2229613"/>
            <a:ext cx="96715" cy="44288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14" name="Rectangle 13">
            <a:extLst>
              <a:ext uri="{FF2B5EF4-FFF2-40B4-BE49-F238E27FC236}">
                <a16:creationId xmlns:a16="http://schemas.microsoft.com/office/drawing/2014/main" id="{E4BEAF04-36F0-45D2-A3F0-30AF2BDDFDA4}"/>
              </a:ext>
            </a:extLst>
          </p:cNvPr>
          <p:cNvSpPr/>
          <p:nvPr/>
        </p:nvSpPr>
        <p:spPr>
          <a:xfrm>
            <a:off x="9459599" y="1973648"/>
            <a:ext cx="96715" cy="44288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15" name="Rectangle 14">
            <a:extLst>
              <a:ext uri="{FF2B5EF4-FFF2-40B4-BE49-F238E27FC236}">
                <a16:creationId xmlns:a16="http://schemas.microsoft.com/office/drawing/2014/main" id="{438CAB3D-16AD-4A6C-8B24-E03C3F592798}"/>
              </a:ext>
            </a:extLst>
          </p:cNvPr>
          <p:cNvSpPr/>
          <p:nvPr/>
        </p:nvSpPr>
        <p:spPr>
          <a:xfrm>
            <a:off x="9002399" y="4631621"/>
            <a:ext cx="96715" cy="44288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Tree>
    <p:custDataLst>
      <p:tags r:id="rId1"/>
    </p:custDataLst>
    <p:extLst>
      <p:ext uri="{BB962C8B-B14F-4D97-AF65-F5344CB8AC3E}">
        <p14:creationId xmlns:p14="http://schemas.microsoft.com/office/powerpoint/2010/main" val="77545194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advTm="353">
        <p15:prstTrans prst="pageCurlDouble"/>
      </p:transition>
    </mc:Choice>
    <mc:Fallback xmlns="">
      <p:transition advTm="353">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up)">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xit" presetSubtype="1" fill="hold" grpId="1" nodeType="clickEffect">
                                  <p:stCondLst>
                                    <p:cond delay="0"/>
                                  </p:stCondLst>
                                  <p:childTnLst>
                                    <p:animEffect transition="out" filter="wipe(up)">
                                      <p:cBhvr>
                                        <p:cTn id="11" dur="500"/>
                                        <p:tgtEl>
                                          <p:spTgt spid="12"/>
                                        </p:tgtEl>
                                      </p:cBhvr>
                                    </p:animEffect>
                                    <p:set>
                                      <p:cBhvr>
                                        <p:cTn id="12" dur="1" fill="hold">
                                          <p:stCondLst>
                                            <p:cond delay="499"/>
                                          </p:stCondLst>
                                        </p:cTn>
                                        <p:tgtEl>
                                          <p:spTgt spid="1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wipe(up)">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xit" presetSubtype="1" fill="hold" grpId="1" nodeType="clickEffect">
                                  <p:stCondLst>
                                    <p:cond delay="0"/>
                                  </p:stCondLst>
                                  <p:childTnLst>
                                    <p:animEffect transition="out" filter="wipe(up)">
                                      <p:cBhvr>
                                        <p:cTn id="21" dur="500"/>
                                        <p:tgtEl>
                                          <p:spTgt spid="13"/>
                                        </p:tgtEl>
                                      </p:cBhvr>
                                    </p:animEffect>
                                    <p:set>
                                      <p:cBhvr>
                                        <p:cTn id="22" dur="1" fill="hold">
                                          <p:stCondLst>
                                            <p:cond delay="499"/>
                                          </p:stCondLst>
                                        </p:cTn>
                                        <p:tgtEl>
                                          <p:spTgt spid="13"/>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wipe(up)">
                                      <p:cBhvr>
                                        <p:cTn id="27" dur="500"/>
                                        <p:tgtEl>
                                          <p:spTgt spid="14"/>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xit" presetSubtype="1" fill="hold" grpId="1" nodeType="clickEffect">
                                  <p:stCondLst>
                                    <p:cond delay="0"/>
                                  </p:stCondLst>
                                  <p:childTnLst>
                                    <p:animEffect transition="out" filter="wipe(up)">
                                      <p:cBhvr>
                                        <p:cTn id="31" dur="500"/>
                                        <p:tgtEl>
                                          <p:spTgt spid="14"/>
                                        </p:tgtEl>
                                      </p:cBhvr>
                                    </p:animEffect>
                                    <p:set>
                                      <p:cBhvr>
                                        <p:cTn id="32" dur="1" fill="hold">
                                          <p:stCondLst>
                                            <p:cond delay="499"/>
                                          </p:stCondLst>
                                        </p:cTn>
                                        <p:tgtEl>
                                          <p:spTgt spid="14"/>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22" presetClass="entr" presetSubtype="1" fill="hold" grpId="0" nodeType="clickEffect">
                                  <p:stCondLst>
                                    <p:cond delay="0"/>
                                  </p:stCondLst>
                                  <p:childTnLst>
                                    <p:set>
                                      <p:cBhvr>
                                        <p:cTn id="44" dur="1" fill="hold">
                                          <p:stCondLst>
                                            <p:cond delay="0"/>
                                          </p:stCondLst>
                                        </p:cTn>
                                        <p:tgtEl>
                                          <p:spTgt spid="15"/>
                                        </p:tgtEl>
                                        <p:attrNameLst>
                                          <p:attrName>style.visibility</p:attrName>
                                        </p:attrNameLst>
                                      </p:cBhvr>
                                      <p:to>
                                        <p:strVal val="visible"/>
                                      </p:to>
                                    </p:set>
                                    <p:animEffect transition="in" filter="wipe(up)">
                                      <p:cBhvr>
                                        <p:cTn id="45" dur="500"/>
                                        <p:tgtEl>
                                          <p:spTgt spid="15"/>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xit" presetSubtype="1" fill="hold" grpId="1" nodeType="clickEffect">
                                  <p:stCondLst>
                                    <p:cond delay="0"/>
                                  </p:stCondLst>
                                  <p:childTnLst>
                                    <p:animEffect transition="out" filter="wipe(up)">
                                      <p:cBhvr>
                                        <p:cTn id="49" dur="500"/>
                                        <p:tgtEl>
                                          <p:spTgt spid="15"/>
                                        </p:tgtEl>
                                      </p:cBhvr>
                                    </p:animEffect>
                                    <p:set>
                                      <p:cBhvr>
                                        <p:cTn id="50" dur="1" fill="hold">
                                          <p:stCondLst>
                                            <p:cond delay="4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animBg="1"/>
      <p:bldP spid="3" grpId="0" animBg="1"/>
      <p:bldP spid="12" grpId="0" animBg="1"/>
      <p:bldP spid="12" grpId="1" animBg="1"/>
      <p:bldP spid="13" grpId="0" animBg="1"/>
      <p:bldP spid="13" grpId="1" animBg="1"/>
      <p:bldP spid="14" grpId="0" animBg="1"/>
      <p:bldP spid="14" grpId="1" animBg="1"/>
      <p:bldP spid="15" grpId="0" animBg="1"/>
      <p:bldP spid="15" grpId="1"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F1875E03-FEF2-4099-B959-021BC1BBEFB8}"/>
              </a:ext>
            </a:extLst>
          </p:cNvPr>
          <p:cNvSpPr/>
          <p:nvPr/>
        </p:nvSpPr>
        <p:spPr>
          <a:xfrm>
            <a:off x="4940300" y="4040603"/>
            <a:ext cx="2851150" cy="807165"/>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a:extLst>
              <a:ext uri="{FF2B5EF4-FFF2-40B4-BE49-F238E27FC236}">
                <a16:creationId xmlns:a16="http://schemas.microsoft.com/office/drawing/2014/main" id="{4F354E70-4084-4DF4-AC48-612DB64E3E6E}"/>
              </a:ext>
            </a:extLst>
          </p:cNvPr>
          <p:cNvSpPr/>
          <p:nvPr/>
        </p:nvSpPr>
        <p:spPr>
          <a:xfrm>
            <a:off x="821357" y="4040603"/>
            <a:ext cx="2345876" cy="54136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59454DD1-7EA2-453A-8BA1-D79055396ED9}"/>
              </a:ext>
            </a:extLst>
          </p:cNvPr>
          <p:cNvSpPr>
            <a:spLocks noGrp="1"/>
          </p:cNvSpPr>
          <p:nvPr>
            <p:ph type="title"/>
          </p:nvPr>
        </p:nvSpPr>
        <p:spPr/>
        <p:txBody>
          <a:bodyPr/>
          <a:lstStyle/>
          <a:p>
            <a:r>
              <a:rPr lang="en-GB" dirty="0">
                <a:solidFill>
                  <a:schemeClr val="tx1">
                    <a:lumMod val="50000"/>
                    <a:lumOff val="50000"/>
                  </a:schemeClr>
                </a:solidFill>
              </a:rPr>
              <a:t>EMA | </a:t>
            </a:r>
            <a:r>
              <a:rPr lang="en-GB" dirty="0"/>
              <a:t>Big Picture (cont.)</a:t>
            </a:r>
          </a:p>
        </p:txBody>
      </p:sp>
      <p:pic>
        <p:nvPicPr>
          <p:cNvPr id="37" name="Picture 36">
            <a:extLst>
              <a:ext uri="{FF2B5EF4-FFF2-40B4-BE49-F238E27FC236}">
                <a16:creationId xmlns:a16="http://schemas.microsoft.com/office/drawing/2014/main" id="{F39678B1-672F-47BD-8D41-DB1859C18838}"/>
              </a:ext>
            </a:extLst>
          </p:cNvPr>
          <p:cNvPicPr>
            <a:picLocks noChangeAspect="1"/>
          </p:cNvPicPr>
          <p:nvPr>
            <p:custDataLst>
              <p:tags r:id="rId2"/>
            </p:custDataLst>
          </p:nvPr>
        </p:nvPicPr>
        <p:blipFill>
          <a:blip r:embed="rId10">
            <a:extLst>
              <a:ext uri="{28A0092B-C50C-407E-A947-70E740481C1C}">
                <a14:useLocalDpi xmlns:a14="http://schemas.microsoft.com/office/drawing/2010/main" val="0"/>
              </a:ext>
            </a:extLst>
          </a:blip>
          <a:stretch>
            <a:fillRect/>
          </a:stretch>
        </p:blipFill>
        <p:spPr>
          <a:xfrm>
            <a:off x="284017" y="1802940"/>
            <a:ext cx="3375848" cy="2603123"/>
          </a:xfrm>
          <a:prstGeom prst="rect">
            <a:avLst/>
          </a:prstGeom>
        </p:spPr>
      </p:pic>
      <p:pic>
        <p:nvPicPr>
          <p:cNvPr id="26" name="Picture 25">
            <a:extLst>
              <a:ext uri="{FF2B5EF4-FFF2-40B4-BE49-F238E27FC236}">
                <a16:creationId xmlns:a16="http://schemas.microsoft.com/office/drawing/2014/main" id="{BB6B1FC1-DA91-48BF-8A84-11D8C105FC3E}"/>
              </a:ext>
            </a:extLst>
          </p:cNvPr>
          <p:cNvPicPr>
            <a:picLocks noChangeAspect="1"/>
          </p:cNvPicPr>
          <p:nvPr>
            <p:custDataLst>
              <p:tags r:id="rId3"/>
            </p:custDataLst>
          </p:nvPr>
        </p:nvPicPr>
        <p:blipFill>
          <a:blip r:embed="rId11">
            <a:extLst>
              <a:ext uri="{28A0092B-C50C-407E-A947-70E740481C1C}">
                <a14:useLocalDpi xmlns:a14="http://schemas.microsoft.com/office/drawing/2010/main" val="0"/>
              </a:ext>
            </a:extLst>
          </a:blip>
          <a:stretch>
            <a:fillRect/>
          </a:stretch>
        </p:blipFill>
        <p:spPr>
          <a:xfrm>
            <a:off x="3859991" y="4109374"/>
            <a:ext cx="445867" cy="296686"/>
          </a:xfrm>
          <a:prstGeom prst="rect">
            <a:avLst/>
          </a:prstGeom>
        </p:spPr>
      </p:pic>
      <p:pic>
        <p:nvPicPr>
          <p:cNvPr id="35" name="Picture 34">
            <a:extLst>
              <a:ext uri="{FF2B5EF4-FFF2-40B4-BE49-F238E27FC236}">
                <a16:creationId xmlns:a16="http://schemas.microsoft.com/office/drawing/2014/main" id="{BA7FA2E7-775B-41C5-9F7E-4CBF780230FF}"/>
              </a:ext>
            </a:extLst>
          </p:cNvPr>
          <p:cNvPicPr>
            <a:picLocks noChangeAspect="1"/>
          </p:cNvPicPr>
          <p:nvPr>
            <p:custDataLst>
              <p:tags r:id="rId4"/>
            </p:custDataLst>
          </p:nvPr>
        </p:nvPicPr>
        <p:blipFill>
          <a:blip r:embed="rId12">
            <a:extLst>
              <a:ext uri="{28A0092B-C50C-407E-A947-70E740481C1C}">
                <a14:useLocalDpi xmlns:a14="http://schemas.microsoft.com/office/drawing/2010/main" val="0"/>
              </a:ext>
            </a:extLst>
          </a:blip>
          <a:stretch>
            <a:fillRect/>
          </a:stretch>
        </p:blipFill>
        <p:spPr>
          <a:xfrm>
            <a:off x="4640256" y="1780770"/>
            <a:ext cx="3459655" cy="2976916"/>
          </a:xfrm>
          <a:prstGeom prst="rect">
            <a:avLst/>
          </a:prstGeom>
        </p:spPr>
      </p:pic>
      <p:pic>
        <p:nvPicPr>
          <p:cNvPr id="38" name="Picture 37">
            <a:extLst>
              <a:ext uri="{FF2B5EF4-FFF2-40B4-BE49-F238E27FC236}">
                <a16:creationId xmlns:a16="http://schemas.microsoft.com/office/drawing/2014/main" id="{9F5E3481-D578-4324-8C0B-2D59B03BC31E}"/>
              </a:ext>
            </a:extLst>
          </p:cNvPr>
          <p:cNvPicPr>
            <a:picLocks noChangeAspect="1"/>
          </p:cNvPicPr>
          <p:nvPr>
            <p:custDataLst>
              <p:tags r:id="rId5"/>
            </p:custDataLst>
          </p:nvPr>
        </p:nvPicPr>
        <p:blipFill>
          <a:blip r:embed="rId11">
            <a:extLst>
              <a:ext uri="{28A0092B-C50C-407E-A947-70E740481C1C}">
                <a14:useLocalDpi xmlns:a14="http://schemas.microsoft.com/office/drawing/2010/main" val="0"/>
              </a:ext>
            </a:extLst>
          </a:blip>
          <a:stretch>
            <a:fillRect/>
          </a:stretch>
        </p:blipFill>
        <p:spPr>
          <a:xfrm>
            <a:off x="8211377" y="4109374"/>
            <a:ext cx="445867" cy="296686"/>
          </a:xfrm>
          <a:prstGeom prst="rect">
            <a:avLst/>
          </a:prstGeom>
        </p:spPr>
      </p:pic>
      <p:pic>
        <p:nvPicPr>
          <p:cNvPr id="85" name="Picture 84">
            <a:extLst>
              <a:ext uri="{FF2B5EF4-FFF2-40B4-BE49-F238E27FC236}">
                <a16:creationId xmlns:a16="http://schemas.microsoft.com/office/drawing/2014/main" id="{13E10B2D-D4AC-462F-940F-3E294DF0C9F5}"/>
              </a:ext>
            </a:extLst>
          </p:cNvPr>
          <p:cNvPicPr>
            <a:picLocks noChangeAspect="1"/>
          </p:cNvPicPr>
          <p:nvPr>
            <p:custDataLst>
              <p:tags r:id="rId6"/>
            </p:custDataLst>
          </p:nvPr>
        </p:nvPicPr>
        <p:blipFill>
          <a:blip r:embed="rId13">
            <a:extLst>
              <a:ext uri="{28A0092B-C50C-407E-A947-70E740481C1C}">
                <a14:useLocalDpi xmlns:a14="http://schemas.microsoft.com/office/drawing/2010/main" val="0"/>
              </a:ext>
            </a:extLst>
          </a:blip>
          <a:stretch>
            <a:fillRect/>
          </a:stretch>
        </p:blipFill>
        <p:spPr>
          <a:xfrm>
            <a:off x="9734986" y="1807965"/>
            <a:ext cx="1818664" cy="2926634"/>
          </a:xfrm>
          <a:prstGeom prst="rect">
            <a:avLst/>
          </a:prstGeom>
        </p:spPr>
      </p:pic>
      <p:pic>
        <p:nvPicPr>
          <p:cNvPr id="83" name="Picture 82">
            <a:extLst>
              <a:ext uri="{FF2B5EF4-FFF2-40B4-BE49-F238E27FC236}">
                <a16:creationId xmlns:a16="http://schemas.microsoft.com/office/drawing/2014/main" id="{AA027A8B-8E59-483D-BA1A-443E6C421BA7}"/>
              </a:ext>
            </a:extLst>
          </p:cNvPr>
          <p:cNvPicPr>
            <a:picLocks noChangeAspect="1"/>
          </p:cNvPicPr>
          <p:nvPr>
            <p:custDataLst>
              <p:tags r:id="rId7"/>
            </p:custDataLst>
          </p:nvPr>
        </p:nvPicPr>
        <p:blipFill>
          <a:blip r:embed="rId14">
            <a:extLst>
              <a:ext uri="{28A0092B-C50C-407E-A947-70E740481C1C}">
                <a14:useLocalDpi xmlns:a14="http://schemas.microsoft.com/office/drawing/2010/main" val="0"/>
              </a:ext>
            </a:extLst>
          </a:blip>
          <a:stretch>
            <a:fillRect/>
          </a:stretch>
        </p:blipFill>
        <p:spPr>
          <a:xfrm>
            <a:off x="5566928" y="5220260"/>
            <a:ext cx="1523657" cy="152533"/>
          </a:xfrm>
          <a:prstGeom prst="rect">
            <a:avLst/>
          </a:prstGeom>
        </p:spPr>
      </p:pic>
      <p:cxnSp>
        <p:nvCxnSpPr>
          <p:cNvPr id="70" name="Straight Arrow Connector 69">
            <a:extLst>
              <a:ext uri="{FF2B5EF4-FFF2-40B4-BE49-F238E27FC236}">
                <a16:creationId xmlns:a16="http://schemas.microsoft.com/office/drawing/2014/main" id="{269A1F59-C415-4E89-83EF-47F923E3298E}"/>
              </a:ext>
            </a:extLst>
          </p:cNvPr>
          <p:cNvCxnSpPr>
            <a:cxnSpLocks/>
          </p:cNvCxnSpPr>
          <p:nvPr/>
        </p:nvCxnSpPr>
        <p:spPr>
          <a:xfrm flipH="1">
            <a:off x="7193280" y="5031971"/>
            <a:ext cx="3075710" cy="33695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4" name="Straight Arrow Connector 73">
            <a:extLst>
              <a:ext uri="{FF2B5EF4-FFF2-40B4-BE49-F238E27FC236}">
                <a16:creationId xmlns:a16="http://schemas.microsoft.com/office/drawing/2014/main" id="{E7145794-AA7B-43B2-8C57-733B10AFBA57}"/>
              </a:ext>
            </a:extLst>
          </p:cNvPr>
          <p:cNvCxnSpPr>
            <a:cxnSpLocks/>
          </p:cNvCxnSpPr>
          <p:nvPr/>
        </p:nvCxnSpPr>
        <p:spPr>
          <a:xfrm flipH="1" flipV="1">
            <a:off x="1994295" y="4577542"/>
            <a:ext cx="3461167" cy="79138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3" name="Rectangle 12">
            <a:extLst>
              <a:ext uri="{FF2B5EF4-FFF2-40B4-BE49-F238E27FC236}">
                <a16:creationId xmlns:a16="http://schemas.microsoft.com/office/drawing/2014/main" id="{72F995F8-8356-47C6-BE31-2CAC4CEA7D20}"/>
              </a:ext>
            </a:extLst>
          </p:cNvPr>
          <p:cNvSpPr/>
          <p:nvPr/>
        </p:nvSpPr>
        <p:spPr>
          <a:xfrm>
            <a:off x="68461" y="1690688"/>
            <a:ext cx="96715" cy="62329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14" name="Rectangle 13">
            <a:extLst>
              <a:ext uri="{FF2B5EF4-FFF2-40B4-BE49-F238E27FC236}">
                <a16:creationId xmlns:a16="http://schemas.microsoft.com/office/drawing/2014/main" id="{297FFE2A-2257-41DA-B5AA-23231F2C376D}"/>
              </a:ext>
            </a:extLst>
          </p:cNvPr>
          <p:cNvSpPr/>
          <p:nvPr/>
        </p:nvSpPr>
        <p:spPr>
          <a:xfrm>
            <a:off x="4424700" y="1690688"/>
            <a:ext cx="96715" cy="43021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17" name="Rectangle 16">
            <a:extLst>
              <a:ext uri="{FF2B5EF4-FFF2-40B4-BE49-F238E27FC236}">
                <a16:creationId xmlns:a16="http://schemas.microsoft.com/office/drawing/2014/main" id="{EADE8FA9-12FA-4061-A2B0-C2A3AC73D386}"/>
              </a:ext>
            </a:extLst>
          </p:cNvPr>
          <p:cNvSpPr/>
          <p:nvPr/>
        </p:nvSpPr>
        <p:spPr>
          <a:xfrm>
            <a:off x="9476219" y="1690688"/>
            <a:ext cx="96715" cy="43021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Tree>
    <p:custDataLst>
      <p:tags r:id="rId1"/>
    </p:custDataLst>
    <p:extLst>
      <p:ext uri="{BB962C8B-B14F-4D97-AF65-F5344CB8AC3E}">
        <p14:creationId xmlns:p14="http://schemas.microsoft.com/office/powerpoint/2010/main" val="199069378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advTm="906">
        <p15:prstTrans prst="pageCurlDouble"/>
      </p:transition>
    </mc:Choice>
    <mc:Fallback xmlns="">
      <p:transition advTm="906">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xit" presetSubtype="1" fill="hold" grpId="1" nodeType="clickEffect">
                                  <p:stCondLst>
                                    <p:cond delay="0"/>
                                  </p:stCondLst>
                                  <p:childTnLst>
                                    <p:animEffect transition="out" filter="wipe(up)">
                                      <p:cBhvr>
                                        <p:cTn id="11" dur="500"/>
                                        <p:tgtEl>
                                          <p:spTgt spid="13"/>
                                        </p:tgtEl>
                                      </p:cBhvr>
                                    </p:animEffect>
                                    <p:set>
                                      <p:cBhvr>
                                        <p:cTn id="12" dur="1" fill="hold">
                                          <p:stCondLst>
                                            <p:cond delay="499"/>
                                          </p:stCondLst>
                                        </p:cTn>
                                        <p:tgtEl>
                                          <p:spTgt spid="13"/>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wipe(up)">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xit" presetSubtype="1" fill="hold" grpId="1" nodeType="clickEffect">
                                  <p:stCondLst>
                                    <p:cond delay="0"/>
                                  </p:stCondLst>
                                  <p:childTnLst>
                                    <p:animEffect transition="out" filter="wipe(up)">
                                      <p:cBhvr>
                                        <p:cTn id="21" dur="500"/>
                                        <p:tgtEl>
                                          <p:spTgt spid="14"/>
                                        </p:tgtEl>
                                      </p:cBhvr>
                                    </p:animEffect>
                                    <p:set>
                                      <p:cBhvr>
                                        <p:cTn id="22" dur="1" fill="hold">
                                          <p:stCondLst>
                                            <p:cond delay="499"/>
                                          </p:stCondLst>
                                        </p:cTn>
                                        <p:tgtEl>
                                          <p:spTgt spid="14"/>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wipe(up)">
                                      <p:cBhvr>
                                        <p:cTn id="27" dur="500"/>
                                        <p:tgtEl>
                                          <p:spTgt spid="1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xit" presetSubtype="1" fill="hold" grpId="1" nodeType="clickEffect">
                                  <p:stCondLst>
                                    <p:cond delay="0"/>
                                  </p:stCondLst>
                                  <p:childTnLst>
                                    <p:animEffect transition="out" filter="wipe(up)">
                                      <p:cBhvr>
                                        <p:cTn id="31" dur="500"/>
                                        <p:tgtEl>
                                          <p:spTgt spid="17"/>
                                        </p:tgtEl>
                                      </p:cBhvr>
                                    </p:animEffect>
                                    <p:set>
                                      <p:cBhvr>
                                        <p:cTn id="32" dur="1" fill="hold">
                                          <p:stCondLst>
                                            <p:cond delay="499"/>
                                          </p:stCondLst>
                                        </p:cTn>
                                        <p:tgtEl>
                                          <p:spTgt spid="17"/>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5" grpId="0" animBg="1"/>
      <p:bldP spid="13" grpId="0" animBg="1"/>
      <p:bldP spid="13" grpId="1" animBg="1"/>
      <p:bldP spid="14" grpId="0" animBg="1"/>
      <p:bldP spid="14" grpId="1" animBg="1"/>
      <p:bldP spid="17" grpId="0" animBg="1"/>
      <p:bldP spid="17" grpId="1"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9ACA14B9-CFB2-44BC-BF9A-6C93BBBAE885}"/>
              </a:ext>
            </a:extLst>
          </p:cNvPr>
          <p:cNvSpPr/>
          <p:nvPr/>
        </p:nvSpPr>
        <p:spPr>
          <a:xfrm>
            <a:off x="5013036" y="4109374"/>
            <a:ext cx="2803814" cy="723091"/>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59454DD1-7EA2-453A-8BA1-D79055396ED9}"/>
              </a:ext>
            </a:extLst>
          </p:cNvPr>
          <p:cNvSpPr>
            <a:spLocks noGrp="1"/>
          </p:cNvSpPr>
          <p:nvPr>
            <p:ph type="title"/>
          </p:nvPr>
        </p:nvSpPr>
        <p:spPr/>
        <p:txBody>
          <a:bodyPr/>
          <a:lstStyle/>
          <a:p>
            <a:r>
              <a:rPr lang="en-GB" dirty="0">
                <a:solidFill>
                  <a:schemeClr val="tx1">
                    <a:lumMod val="50000"/>
                    <a:lumOff val="50000"/>
                  </a:schemeClr>
                </a:solidFill>
              </a:rPr>
              <a:t>EMA | </a:t>
            </a:r>
            <a:r>
              <a:rPr lang="en-GB" dirty="0"/>
              <a:t>EBRM=EBM</a:t>
            </a:r>
          </a:p>
        </p:txBody>
      </p:sp>
      <p:pic>
        <p:nvPicPr>
          <p:cNvPr id="5" name="Picture 4">
            <a:extLst>
              <a:ext uri="{FF2B5EF4-FFF2-40B4-BE49-F238E27FC236}">
                <a16:creationId xmlns:a16="http://schemas.microsoft.com/office/drawing/2014/main" id="{487D36C6-4691-4E54-8EE6-122CE43EBB27}"/>
              </a:ext>
            </a:extLst>
          </p:cNvPr>
          <p:cNvPicPr>
            <a:picLocks noChangeAspect="1"/>
          </p:cNvPicPr>
          <p:nvPr>
            <p:custDataLst>
              <p:tags r:id="rId2"/>
            </p:custDataLst>
          </p:nvPr>
        </p:nvPicPr>
        <p:blipFill>
          <a:blip r:embed="rId11">
            <a:extLst>
              <a:ext uri="{28A0092B-C50C-407E-A947-70E740481C1C}">
                <a14:useLocalDpi xmlns:a14="http://schemas.microsoft.com/office/drawing/2010/main" val="0"/>
              </a:ext>
            </a:extLst>
          </a:blip>
          <a:stretch>
            <a:fillRect/>
          </a:stretch>
        </p:blipFill>
        <p:spPr>
          <a:xfrm>
            <a:off x="284018" y="1802941"/>
            <a:ext cx="3344001" cy="2926626"/>
          </a:xfrm>
          <a:prstGeom prst="rect">
            <a:avLst/>
          </a:prstGeom>
        </p:spPr>
      </p:pic>
      <p:pic>
        <p:nvPicPr>
          <p:cNvPr id="26" name="Picture 25">
            <a:extLst>
              <a:ext uri="{FF2B5EF4-FFF2-40B4-BE49-F238E27FC236}">
                <a16:creationId xmlns:a16="http://schemas.microsoft.com/office/drawing/2014/main" id="{BB6B1FC1-DA91-48BF-8A84-11D8C105FC3E}"/>
              </a:ext>
            </a:extLst>
          </p:cNvPr>
          <p:cNvPicPr>
            <a:picLocks noChangeAspect="1"/>
          </p:cNvPicPr>
          <p:nvPr>
            <p:custDataLst>
              <p:tags r:id="rId3"/>
            </p:custDataLst>
          </p:nvPr>
        </p:nvPicPr>
        <p:blipFill>
          <a:blip r:embed="rId12">
            <a:extLst>
              <a:ext uri="{28A0092B-C50C-407E-A947-70E740481C1C}">
                <a14:useLocalDpi xmlns:a14="http://schemas.microsoft.com/office/drawing/2010/main" val="0"/>
              </a:ext>
            </a:extLst>
          </a:blip>
          <a:stretch>
            <a:fillRect/>
          </a:stretch>
        </p:blipFill>
        <p:spPr>
          <a:xfrm>
            <a:off x="3859991" y="4109374"/>
            <a:ext cx="445867" cy="296686"/>
          </a:xfrm>
          <a:prstGeom prst="rect">
            <a:avLst/>
          </a:prstGeom>
        </p:spPr>
      </p:pic>
      <p:pic>
        <p:nvPicPr>
          <p:cNvPr id="35" name="Picture 34">
            <a:extLst>
              <a:ext uri="{FF2B5EF4-FFF2-40B4-BE49-F238E27FC236}">
                <a16:creationId xmlns:a16="http://schemas.microsoft.com/office/drawing/2014/main" id="{BA7FA2E7-775B-41C5-9F7E-4CBF780230FF}"/>
              </a:ext>
            </a:extLst>
          </p:cNvPr>
          <p:cNvPicPr>
            <a:picLocks noChangeAspect="1"/>
          </p:cNvPicPr>
          <p:nvPr>
            <p:custDataLst>
              <p:tags r:id="rId4"/>
            </p:custDataLst>
          </p:nvPr>
        </p:nvPicPr>
        <p:blipFill>
          <a:blip r:embed="rId13">
            <a:extLst>
              <a:ext uri="{28A0092B-C50C-407E-A947-70E740481C1C}">
                <a14:useLocalDpi xmlns:a14="http://schemas.microsoft.com/office/drawing/2010/main" val="0"/>
              </a:ext>
            </a:extLst>
          </a:blip>
          <a:stretch>
            <a:fillRect/>
          </a:stretch>
        </p:blipFill>
        <p:spPr>
          <a:xfrm>
            <a:off x="4640256" y="1780770"/>
            <a:ext cx="3459655" cy="2976916"/>
          </a:xfrm>
          <a:prstGeom prst="rect">
            <a:avLst/>
          </a:prstGeom>
        </p:spPr>
      </p:pic>
      <p:pic>
        <p:nvPicPr>
          <p:cNvPr id="38" name="Picture 37">
            <a:extLst>
              <a:ext uri="{FF2B5EF4-FFF2-40B4-BE49-F238E27FC236}">
                <a16:creationId xmlns:a16="http://schemas.microsoft.com/office/drawing/2014/main" id="{9F5E3481-D578-4324-8C0B-2D59B03BC31E}"/>
              </a:ext>
            </a:extLst>
          </p:cNvPr>
          <p:cNvPicPr>
            <a:picLocks noChangeAspect="1"/>
          </p:cNvPicPr>
          <p:nvPr>
            <p:custDataLst>
              <p:tags r:id="rId5"/>
            </p:custDataLst>
          </p:nvPr>
        </p:nvPicPr>
        <p:blipFill>
          <a:blip r:embed="rId12">
            <a:extLst>
              <a:ext uri="{28A0092B-C50C-407E-A947-70E740481C1C}">
                <a14:useLocalDpi xmlns:a14="http://schemas.microsoft.com/office/drawing/2010/main" val="0"/>
              </a:ext>
            </a:extLst>
          </a:blip>
          <a:stretch>
            <a:fillRect/>
          </a:stretch>
        </p:blipFill>
        <p:spPr>
          <a:xfrm>
            <a:off x="8211377" y="4109374"/>
            <a:ext cx="445867" cy="296686"/>
          </a:xfrm>
          <a:prstGeom prst="rect">
            <a:avLst/>
          </a:prstGeom>
        </p:spPr>
      </p:pic>
      <p:pic>
        <p:nvPicPr>
          <p:cNvPr id="85" name="Picture 84">
            <a:extLst>
              <a:ext uri="{FF2B5EF4-FFF2-40B4-BE49-F238E27FC236}">
                <a16:creationId xmlns:a16="http://schemas.microsoft.com/office/drawing/2014/main" id="{13E10B2D-D4AC-462F-940F-3E294DF0C9F5}"/>
              </a:ext>
            </a:extLst>
          </p:cNvPr>
          <p:cNvPicPr>
            <a:picLocks noChangeAspect="1"/>
          </p:cNvPicPr>
          <p:nvPr>
            <p:custDataLst>
              <p:tags r:id="rId6"/>
            </p:custDataLst>
          </p:nvPr>
        </p:nvPicPr>
        <p:blipFill>
          <a:blip r:embed="rId14">
            <a:extLst>
              <a:ext uri="{28A0092B-C50C-407E-A947-70E740481C1C}">
                <a14:useLocalDpi xmlns:a14="http://schemas.microsoft.com/office/drawing/2010/main" val="0"/>
              </a:ext>
            </a:extLst>
          </a:blip>
          <a:stretch>
            <a:fillRect/>
          </a:stretch>
        </p:blipFill>
        <p:spPr>
          <a:xfrm>
            <a:off x="9734986" y="1807965"/>
            <a:ext cx="1818664" cy="2926634"/>
          </a:xfrm>
          <a:prstGeom prst="rect">
            <a:avLst/>
          </a:prstGeom>
        </p:spPr>
      </p:pic>
      <p:pic>
        <p:nvPicPr>
          <p:cNvPr id="4" name="Picture 3">
            <a:extLst>
              <a:ext uri="{FF2B5EF4-FFF2-40B4-BE49-F238E27FC236}">
                <a16:creationId xmlns:a16="http://schemas.microsoft.com/office/drawing/2014/main" id="{911C948F-6DDA-4FBC-AAAB-8908FE6B0FF3}"/>
              </a:ext>
            </a:extLst>
          </p:cNvPr>
          <p:cNvPicPr>
            <a:picLocks noChangeAspect="1"/>
          </p:cNvPicPr>
          <p:nvPr>
            <p:custDataLst>
              <p:tags r:id="rId7"/>
            </p:custDataLst>
          </p:nvPr>
        </p:nvPicPr>
        <p:blipFill>
          <a:blip r:embed="rId15">
            <a:extLst>
              <a:ext uri="{28A0092B-C50C-407E-A947-70E740481C1C}">
                <a14:useLocalDpi xmlns:a14="http://schemas.microsoft.com/office/drawing/2010/main" val="0"/>
              </a:ext>
            </a:extLst>
          </a:blip>
          <a:stretch>
            <a:fillRect/>
          </a:stretch>
        </p:blipFill>
        <p:spPr>
          <a:xfrm>
            <a:off x="1875959" y="5666294"/>
            <a:ext cx="8315577" cy="987279"/>
          </a:xfrm>
          <a:prstGeom prst="rect">
            <a:avLst/>
          </a:prstGeom>
        </p:spPr>
      </p:pic>
      <p:pic>
        <p:nvPicPr>
          <p:cNvPr id="7" name="Picture 6">
            <a:extLst>
              <a:ext uri="{FF2B5EF4-FFF2-40B4-BE49-F238E27FC236}">
                <a16:creationId xmlns:a16="http://schemas.microsoft.com/office/drawing/2014/main" id="{A5008244-D270-4CCA-99C4-A30F86B2D5B4}"/>
              </a:ext>
            </a:extLst>
          </p:cNvPr>
          <p:cNvPicPr>
            <a:picLocks noChangeAspect="1"/>
          </p:cNvPicPr>
          <p:nvPr>
            <p:custDataLst>
              <p:tags r:id="rId8"/>
            </p:custDataLst>
          </p:nvPr>
        </p:nvPicPr>
        <p:blipFill>
          <a:blip r:embed="rId16">
            <a:extLst>
              <a:ext uri="{28A0092B-C50C-407E-A947-70E740481C1C}">
                <a14:useLocalDpi xmlns:a14="http://schemas.microsoft.com/office/drawing/2010/main" val="0"/>
              </a:ext>
            </a:extLst>
          </a:blip>
          <a:stretch>
            <a:fillRect/>
          </a:stretch>
        </p:blipFill>
        <p:spPr>
          <a:xfrm>
            <a:off x="5566928" y="5220260"/>
            <a:ext cx="1599086" cy="165942"/>
          </a:xfrm>
          <a:prstGeom prst="rect">
            <a:avLst/>
          </a:prstGeom>
        </p:spPr>
      </p:pic>
      <p:cxnSp>
        <p:nvCxnSpPr>
          <p:cNvPr id="25" name="Straight Arrow Connector 24">
            <a:extLst>
              <a:ext uri="{FF2B5EF4-FFF2-40B4-BE49-F238E27FC236}">
                <a16:creationId xmlns:a16="http://schemas.microsoft.com/office/drawing/2014/main" id="{CD037CCF-BBCB-4E79-BF4A-C645128D7E87}"/>
              </a:ext>
            </a:extLst>
          </p:cNvPr>
          <p:cNvCxnSpPr>
            <a:cxnSpLocks/>
          </p:cNvCxnSpPr>
          <p:nvPr/>
        </p:nvCxnSpPr>
        <p:spPr>
          <a:xfrm flipH="1">
            <a:off x="7226531" y="5031971"/>
            <a:ext cx="3042459" cy="29371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7" name="Straight Arrow Connector 26">
            <a:extLst>
              <a:ext uri="{FF2B5EF4-FFF2-40B4-BE49-F238E27FC236}">
                <a16:creationId xmlns:a16="http://schemas.microsoft.com/office/drawing/2014/main" id="{0D3F3605-EBCD-4CFB-AD54-E5EE129EF355}"/>
              </a:ext>
            </a:extLst>
          </p:cNvPr>
          <p:cNvCxnSpPr>
            <a:cxnSpLocks/>
          </p:cNvCxnSpPr>
          <p:nvPr/>
        </p:nvCxnSpPr>
        <p:spPr>
          <a:xfrm flipH="1" flipV="1">
            <a:off x="1252451" y="4832465"/>
            <a:ext cx="4203012" cy="53645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6" name="Rectangle 15">
            <a:extLst>
              <a:ext uri="{FF2B5EF4-FFF2-40B4-BE49-F238E27FC236}">
                <a16:creationId xmlns:a16="http://schemas.microsoft.com/office/drawing/2014/main" id="{856C7412-F54A-440D-BAEC-D80FD7E9B687}"/>
              </a:ext>
            </a:extLst>
          </p:cNvPr>
          <p:cNvSpPr/>
          <p:nvPr/>
        </p:nvSpPr>
        <p:spPr>
          <a:xfrm>
            <a:off x="284018" y="1780770"/>
            <a:ext cx="96715" cy="62329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17" name="Rectangle 16">
            <a:extLst>
              <a:ext uri="{FF2B5EF4-FFF2-40B4-BE49-F238E27FC236}">
                <a16:creationId xmlns:a16="http://schemas.microsoft.com/office/drawing/2014/main" id="{9659EC06-2D8F-4D5A-BCF6-373F3214C434}"/>
              </a:ext>
            </a:extLst>
          </p:cNvPr>
          <p:cNvSpPr/>
          <p:nvPr/>
        </p:nvSpPr>
        <p:spPr>
          <a:xfrm>
            <a:off x="4376342" y="1659135"/>
            <a:ext cx="96715" cy="48081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18" name="Rectangle 17">
            <a:extLst>
              <a:ext uri="{FF2B5EF4-FFF2-40B4-BE49-F238E27FC236}">
                <a16:creationId xmlns:a16="http://schemas.microsoft.com/office/drawing/2014/main" id="{B813D586-AF69-4561-98C5-9B523D8B250C}"/>
              </a:ext>
            </a:extLst>
          </p:cNvPr>
          <p:cNvSpPr/>
          <p:nvPr/>
        </p:nvSpPr>
        <p:spPr>
          <a:xfrm>
            <a:off x="9481742" y="1665370"/>
            <a:ext cx="96715" cy="48081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Tree>
    <p:custDataLst>
      <p:tags r:id="rId1"/>
    </p:custDataLst>
    <p:extLst>
      <p:ext uri="{BB962C8B-B14F-4D97-AF65-F5344CB8AC3E}">
        <p14:creationId xmlns:p14="http://schemas.microsoft.com/office/powerpoint/2010/main" val="285088388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advTm="1568">
        <p15:prstTrans prst="pageCurlDouble"/>
      </p:transition>
    </mc:Choice>
    <mc:Fallback xmlns="">
      <p:transition advTm="1568">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up)">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xit" presetSubtype="1" fill="hold" grpId="1" nodeType="clickEffect">
                                  <p:stCondLst>
                                    <p:cond delay="0"/>
                                  </p:stCondLst>
                                  <p:childTnLst>
                                    <p:animEffect transition="out" filter="wipe(up)">
                                      <p:cBhvr>
                                        <p:cTn id="11" dur="500"/>
                                        <p:tgtEl>
                                          <p:spTgt spid="16"/>
                                        </p:tgtEl>
                                      </p:cBhvr>
                                    </p:animEffect>
                                    <p:set>
                                      <p:cBhvr>
                                        <p:cTn id="12" dur="1" fill="hold">
                                          <p:stCondLst>
                                            <p:cond delay="499"/>
                                          </p:stCondLst>
                                        </p:cTn>
                                        <p:tgtEl>
                                          <p:spTgt spid="16"/>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wipe(up)">
                                      <p:cBhvr>
                                        <p:cTn id="17" dur="50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xit" presetSubtype="1" fill="hold" grpId="1" nodeType="clickEffect">
                                  <p:stCondLst>
                                    <p:cond delay="0"/>
                                  </p:stCondLst>
                                  <p:childTnLst>
                                    <p:animEffect transition="out" filter="wipe(up)">
                                      <p:cBhvr>
                                        <p:cTn id="21" dur="500"/>
                                        <p:tgtEl>
                                          <p:spTgt spid="17"/>
                                        </p:tgtEl>
                                      </p:cBhvr>
                                    </p:animEffect>
                                    <p:set>
                                      <p:cBhvr>
                                        <p:cTn id="22" dur="1" fill="hold">
                                          <p:stCondLst>
                                            <p:cond delay="499"/>
                                          </p:stCondLst>
                                        </p:cTn>
                                        <p:tgtEl>
                                          <p:spTgt spid="17"/>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wipe(up)">
                                      <p:cBhvr>
                                        <p:cTn id="27" dur="500"/>
                                        <p:tgtEl>
                                          <p:spTgt spid="1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xit" presetSubtype="1" fill="hold" grpId="1" nodeType="clickEffect">
                                  <p:stCondLst>
                                    <p:cond delay="0"/>
                                  </p:stCondLst>
                                  <p:childTnLst>
                                    <p:animEffect transition="out" filter="wipe(up)">
                                      <p:cBhvr>
                                        <p:cTn id="31" dur="500"/>
                                        <p:tgtEl>
                                          <p:spTgt spid="18"/>
                                        </p:tgtEl>
                                      </p:cBhvr>
                                    </p:animEffect>
                                    <p:set>
                                      <p:cBhvr>
                                        <p:cTn id="32" dur="1" fill="hold">
                                          <p:stCondLst>
                                            <p:cond delay="499"/>
                                          </p:stCondLst>
                                        </p:cTn>
                                        <p:tgtEl>
                                          <p:spTgt spid="18"/>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6" grpId="1" animBg="1"/>
      <p:bldP spid="17" grpId="0" animBg="1"/>
      <p:bldP spid="17" grpId="1" animBg="1"/>
      <p:bldP spid="18" grpId="0" animBg="1"/>
      <p:bldP spid="18" grpId="1"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021A2A8-EF68-49F3-8D89-890E8D16104E}"/>
              </a:ext>
            </a:extLst>
          </p:cNvPr>
          <p:cNvPicPr>
            <a:picLocks noChangeAspect="1"/>
          </p:cNvPicPr>
          <p:nvPr/>
        </p:nvPicPr>
        <p:blipFill>
          <a:blip r:embed="rId3"/>
          <a:stretch>
            <a:fillRect/>
          </a:stretch>
        </p:blipFill>
        <p:spPr>
          <a:xfrm>
            <a:off x="0" y="874700"/>
            <a:ext cx="12192000" cy="5108600"/>
          </a:xfrm>
          <a:prstGeom prst="rect">
            <a:avLst/>
          </a:prstGeom>
        </p:spPr>
      </p:pic>
    </p:spTree>
    <p:extLst>
      <p:ext uri="{BB962C8B-B14F-4D97-AF65-F5344CB8AC3E}">
        <p14:creationId xmlns:p14="http://schemas.microsoft.com/office/powerpoint/2010/main" val="19306220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p15:prstTrans prst="pageCurlDouble"/>
      </p:transition>
    </mc:Choice>
    <mc:Fallback xmlns="">
      <p:transition>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A2E9F44-247F-40C1-808D-9D21FCE60379}"/>
              </a:ext>
            </a:extLst>
          </p:cNvPr>
          <p:cNvPicPr>
            <a:picLocks noChangeAspect="1"/>
          </p:cNvPicPr>
          <p:nvPr/>
        </p:nvPicPr>
        <p:blipFill>
          <a:blip r:embed="rId3"/>
          <a:stretch>
            <a:fillRect/>
          </a:stretch>
        </p:blipFill>
        <p:spPr>
          <a:xfrm>
            <a:off x="1642902" y="0"/>
            <a:ext cx="8906195" cy="6858000"/>
          </a:xfrm>
          <a:prstGeom prst="rect">
            <a:avLst/>
          </a:prstGeom>
        </p:spPr>
      </p:pic>
    </p:spTree>
    <p:extLst>
      <p:ext uri="{BB962C8B-B14F-4D97-AF65-F5344CB8AC3E}">
        <p14:creationId xmlns:p14="http://schemas.microsoft.com/office/powerpoint/2010/main" val="7720942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p15:prstTrans prst="pageCurlDouble"/>
      </p:transition>
    </mc:Choice>
    <mc:Fallback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220C7BF-0D9D-4C3C-86A6-364CFB0A5534}"/>
              </a:ext>
            </a:extLst>
          </p:cNvPr>
          <p:cNvPicPr>
            <a:picLocks noChangeAspect="1"/>
          </p:cNvPicPr>
          <p:nvPr/>
        </p:nvPicPr>
        <p:blipFill>
          <a:blip r:embed="rId4"/>
          <a:stretch>
            <a:fillRect/>
          </a:stretch>
        </p:blipFill>
        <p:spPr>
          <a:xfrm>
            <a:off x="368603" y="0"/>
            <a:ext cx="11454794" cy="6858000"/>
          </a:xfrm>
          <a:prstGeom prst="rect">
            <a:avLst/>
          </a:prstGeom>
        </p:spPr>
      </p:pic>
      <p:sp>
        <p:nvSpPr>
          <p:cNvPr id="6" name="Freeform: Shape 5">
            <a:extLst>
              <a:ext uri="{FF2B5EF4-FFF2-40B4-BE49-F238E27FC236}">
                <a16:creationId xmlns:a16="http://schemas.microsoft.com/office/drawing/2014/main" id="{0E041F34-AC36-456D-9FCB-976DC1526AA1}"/>
              </a:ext>
            </a:extLst>
          </p:cNvPr>
          <p:cNvSpPr/>
          <p:nvPr/>
        </p:nvSpPr>
        <p:spPr>
          <a:xfrm>
            <a:off x="-84473" y="-92135"/>
            <a:ext cx="12463549" cy="7099069"/>
          </a:xfrm>
          <a:custGeom>
            <a:avLst/>
            <a:gdLst>
              <a:gd name="connsiteX0" fmla="*/ 5406333 w 12463549"/>
              <a:gd name="connsiteY0" fmla="*/ 5030400 h 7099069"/>
              <a:gd name="connsiteX1" fmla="*/ 4671754 w 12463549"/>
              <a:gd name="connsiteY1" fmla="*/ 5243760 h 7099069"/>
              <a:gd name="connsiteX2" fmla="*/ 5406333 w 12463549"/>
              <a:gd name="connsiteY2" fmla="*/ 5457120 h 7099069"/>
              <a:gd name="connsiteX3" fmla="*/ 6140913 w 12463549"/>
              <a:gd name="connsiteY3" fmla="*/ 5243760 h 7099069"/>
              <a:gd name="connsiteX4" fmla="*/ 5406333 w 12463549"/>
              <a:gd name="connsiteY4" fmla="*/ 5030400 h 7099069"/>
              <a:gd name="connsiteX5" fmla="*/ 0 w 12463549"/>
              <a:gd name="connsiteY5" fmla="*/ 0 h 7099069"/>
              <a:gd name="connsiteX6" fmla="*/ 12463549 w 12463549"/>
              <a:gd name="connsiteY6" fmla="*/ 0 h 7099069"/>
              <a:gd name="connsiteX7" fmla="*/ 12463549 w 12463549"/>
              <a:gd name="connsiteY7" fmla="*/ 7099069 h 7099069"/>
              <a:gd name="connsiteX8" fmla="*/ 0 w 12463549"/>
              <a:gd name="connsiteY8" fmla="*/ 7099069 h 7099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63549" h="7099069">
                <a:moveTo>
                  <a:pt x="5406333" y="5030400"/>
                </a:moveTo>
                <a:cubicBezTo>
                  <a:pt x="5000637" y="5030400"/>
                  <a:pt x="4671754" y="5125925"/>
                  <a:pt x="4671754" y="5243760"/>
                </a:cubicBezTo>
                <a:cubicBezTo>
                  <a:pt x="4671754" y="5361595"/>
                  <a:pt x="5000637" y="5457120"/>
                  <a:pt x="5406333" y="5457120"/>
                </a:cubicBezTo>
                <a:cubicBezTo>
                  <a:pt x="5812030" y="5457120"/>
                  <a:pt x="6140913" y="5361595"/>
                  <a:pt x="6140913" y="5243760"/>
                </a:cubicBezTo>
                <a:cubicBezTo>
                  <a:pt x="6140913" y="5125925"/>
                  <a:pt x="5812030" y="5030400"/>
                  <a:pt x="5406333" y="5030400"/>
                </a:cubicBezTo>
                <a:close/>
                <a:moveTo>
                  <a:pt x="0" y="0"/>
                </a:moveTo>
                <a:lnTo>
                  <a:pt x="12463549" y="0"/>
                </a:lnTo>
                <a:lnTo>
                  <a:pt x="12463549" y="7099069"/>
                </a:lnTo>
                <a:lnTo>
                  <a:pt x="0" y="7099069"/>
                </a:lnTo>
                <a:close/>
              </a:path>
            </a:pathLst>
          </a:custGeom>
          <a:solidFill>
            <a:srgbClr val="00000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Tree>
    <p:custDataLst>
      <p:tags r:id="rId1"/>
    </p:custDataLst>
    <p:extLst>
      <p:ext uri="{BB962C8B-B14F-4D97-AF65-F5344CB8AC3E}">
        <p14:creationId xmlns:p14="http://schemas.microsoft.com/office/powerpoint/2010/main" val="122018020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advTm="6796">
        <p15:prstTrans prst="pageCurlDouble"/>
      </p:transition>
    </mc:Choice>
    <mc:Fallback xmlns="">
      <p:transition advTm="6796">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01E3E30-6D16-4F29-AFBE-4B6199C7E038}"/>
              </a:ext>
            </a:extLst>
          </p:cNvPr>
          <p:cNvPicPr>
            <a:picLocks noChangeAspect="1"/>
          </p:cNvPicPr>
          <p:nvPr/>
        </p:nvPicPr>
        <p:blipFill>
          <a:blip r:embed="rId3"/>
          <a:stretch>
            <a:fillRect/>
          </a:stretch>
        </p:blipFill>
        <p:spPr>
          <a:xfrm>
            <a:off x="228258" y="0"/>
            <a:ext cx="11735483" cy="6858000"/>
          </a:xfrm>
          <a:prstGeom prst="rect">
            <a:avLst/>
          </a:prstGeom>
        </p:spPr>
      </p:pic>
    </p:spTree>
    <p:extLst>
      <p:ext uri="{BB962C8B-B14F-4D97-AF65-F5344CB8AC3E}">
        <p14:creationId xmlns:p14="http://schemas.microsoft.com/office/powerpoint/2010/main" val="88983426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p15:prstTrans prst="pageCurlDouble"/>
      </p:transition>
    </mc:Choice>
    <mc:Fallback xmlns="">
      <p:transition>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D5626FB-F748-4F74-8D07-77231D7A4736}"/>
              </a:ext>
            </a:extLst>
          </p:cNvPr>
          <p:cNvPicPr>
            <a:picLocks noChangeAspect="1"/>
          </p:cNvPicPr>
          <p:nvPr/>
        </p:nvPicPr>
        <p:blipFill>
          <a:blip r:embed="rId3"/>
          <a:stretch>
            <a:fillRect/>
          </a:stretch>
        </p:blipFill>
        <p:spPr>
          <a:xfrm>
            <a:off x="714223" y="0"/>
            <a:ext cx="10763554" cy="6858000"/>
          </a:xfrm>
          <a:prstGeom prst="rect">
            <a:avLst/>
          </a:prstGeom>
        </p:spPr>
      </p:pic>
    </p:spTree>
    <p:extLst>
      <p:ext uri="{BB962C8B-B14F-4D97-AF65-F5344CB8AC3E}">
        <p14:creationId xmlns:p14="http://schemas.microsoft.com/office/powerpoint/2010/main" val="78412789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p15:prstTrans prst="pageCurlDouble"/>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31FE2B5-A704-44E6-8F45-F8EEC7BA911D}"/>
              </a:ext>
            </a:extLst>
          </p:cNvPr>
          <p:cNvSpPr/>
          <p:nvPr/>
        </p:nvSpPr>
        <p:spPr>
          <a:xfrm>
            <a:off x="5753100" y="6143625"/>
            <a:ext cx="2072535" cy="60960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itle 4">
            <a:extLst>
              <a:ext uri="{FF2B5EF4-FFF2-40B4-BE49-F238E27FC236}">
                <a16:creationId xmlns:a16="http://schemas.microsoft.com/office/drawing/2014/main" id="{6C83A91E-22B0-4AA5-97C1-53358945228D}"/>
              </a:ext>
            </a:extLst>
          </p:cNvPr>
          <p:cNvSpPr>
            <a:spLocks noGrp="1"/>
          </p:cNvSpPr>
          <p:nvPr>
            <p:ph type="title"/>
          </p:nvPr>
        </p:nvSpPr>
        <p:spPr/>
        <p:txBody>
          <a:bodyPr/>
          <a:lstStyle/>
          <a:p>
            <a:r>
              <a:rPr lang="en-GB" dirty="0"/>
              <a:t>Beyond QKD</a:t>
            </a:r>
          </a:p>
        </p:txBody>
      </p:sp>
      <p:pic>
        <p:nvPicPr>
          <p:cNvPr id="19" name="Picture 18">
            <a:extLst>
              <a:ext uri="{FF2B5EF4-FFF2-40B4-BE49-F238E27FC236}">
                <a16:creationId xmlns:a16="http://schemas.microsoft.com/office/drawing/2014/main" id="{3755DA04-BA53-4A92-B2FF-FFF4F7859AAB}"/>
              </a:ext>
            </a:extLst>
          </p:cNvPr>
          <p:cNvPicPr>
            <a:picLocks noChangeAspect="1"/>
          </p:cNvPicPr>
          <p:nvPr>
            <p:custDataLst>
              <p:tags r:id="rId2"/>
            </p:custDataLst>
          </p:nvPr>
        </p:nvPicPr>
        <p:blipFill>
          <a:blip r:embed="rId5">
            <a:extLst>
              <a:ext uri="{28A0092B-C50C-407E-A947-70E740481C1C}">
                <a14:useLocalDpi xmlns:a14="http://schemas.microsoft.com/office/drawing/2010/main" val="0"/>
              </a:ext>
            </a:extLst>
          </a:blip>
          <a:stretch>
            <a:fillRect/>
          </a:stretch>
        </p:blipFill>
        <p:spPr>
          <a:xfrm>
            <a:off x="5155006" y="297875"/>
            <a:ext cx="3333943" cy="6262249"/>
          </a:xfrm>
          <a:prstGeom prst="rect">
            <a:avLst/>
          </a:prstGeom>
        </p:spPr>
      </p:pic>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A3AAA7E6-F1E3-4765-BBC1-C8C5C3E0EEF4}"/>
                  </a:ext>
                </a:extLst>
              </p14:cNvPr>
              <p14:cNvContentPartPr/>
              <p14:nvPr/>
            </p14:nvContentPartPr>
            <p14:xfrm>
              <a:off x="7346667" y="3888971"/>
              <a:ext cx="4418045" cy="1087582"/>
            </p14:xfrm>
          </p:contentPart>
        </mc:Choice>
        <mc:Fallback xmlns="">
          <p:pic>
            <p:nvPicPr>
              <p:cNvPr id="7" name="Ink 6">
                <a:extLst>
                  <a:ext uri="{FF2B5EF4-FFF2-40B4-BE49-F238E27FC236}">
                    <a16:creationId xmlns:a16="http://schemas.microsoft.com/office/drawing/2014/main" id="{A3AAA7E6-F1E3-4765-BBC1-C8C5C3E0EEF4}"/>
                  </a:ext>
                </a:extLst>
              </p:cNvPr>
              <p:cNvPicPr/>
              <p:nvPr/>
            </p:nvPicPr>
            <p:blipFill>
              <a:blip r:embed="rId7"/>
              <a:stretch>
                <a:fillRect/>
              </a:stretch>
            </p:blipFill>
            <p:spPr>
              <a:xfrm>
                <a:off x="7337667" y="3879971"/>
                <a:ext cx="4435684" cy="1105222"/>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7" name="Ink 16">
                <a:extLst>
                  <a:ext uri="{FF2B5EF4-FFF2-40B4-BE49-F238E27FC236}">
                    <a16:creationId xmlns:a16="http://schemas.microsoft.com/office/drawing/2014/main" id="{9B46C276-40FE-4286-BDA9-1D8E98C4F354}"/>
                  </a:ext>
                </a:extLst>
              </p14:cNvPr>
              <p14:cNvContentPartPr/>
              <p14:nvPr/>
            </p14:nvContentPartPr>
            <p14:xfrm>
              <a:off x="1071481" y="5679068"/>
              <a:ext cx="2437348" cy="677282"/>
            </p14:xfrm>
          </p:contentPart>
        </mc:Choice>
        <mc:Fallback xmlns="">
          <p:pic>
            <p:nvPicPr>
              <p:cNvPr id="17" name="Ink 16">
                <a:extLst>
                  <a:ext uri="{FF2B5EF4-FFF2-40B4-BE49-F238E27FC236}">
                    <a16:creationId xmlns:a16="http://schemas.microsoft.com/office/drawing/2014/main" id="{9B46C276-40FE-4286-BDA9-1D8E98C4F354}"/>
                  </a:ext>
                </a:extLst>
              </p:cNvPr>
              <p:cNvPicPr/>
              <p:nvPr/>
            </p:nvPicPr>
            <p:blipFill>
              <a:blip r:embed="rId9"/>
              <a:stretch>
                <a:fillRect/>
              </a:stretch>
            </p:blipFill>
            <p:spPr>
              <a:xfrm>
                <a:off x="1062480" y="5670066"/>
                <a:ext cx="2454989" cy="694925"/>
              </a:xfrm>
              <a:prstGeom prst="rect">
                <a:avLst/>
              </a:prstGeom>
            </p:spPr>
          </p:pic>
        </mc:Fallback>
      </mc:AlternateContent>
      <p:sp>
        <p:nvSpPr>
          <p:cNvPr id="6" name="Rectangle 5">
            <a:extLst>
              <a:ext uri="{FF2B5EF4-FFF2-40B4-BE49-F238E27FC236}">
                <a16:creationId xmlns:a16="http://schemas.microsoft.com/office/drawing/2014/main" id="{93CCE1EC-E7DE-405E-8EF1-FD66819816D1}"/>
              </a:ext>
            </a:extLst>
          </p:cNvPr>
          <p:cNvSpPr/>
          <p:nvPr/>
        </p:nvSpPr>
        <p:spPr>
          <a:xfrm>
            <a:off x="4773473" y="247650"/>
            <a:ext cx="96715" cy="72389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8" name="Rectangle 7">
            <a:extLst>
              <a:ext uri="{FF2B5EF4-FFF2-40B4-BE49-F238E27FC236}">
                <a16:creationId xmlns:a16="http://schemas.microsoft.com/office/drawing/2014/main" id="{74550F09-B205-44ED-9618-EC946A63A2AD}"/>
              </a:ext>
            </a:extLst>
          </p:cNvPr>
          <p:cNvSpPr/>
          <p:nvPr/>
        </p:nvSpPr>
        <p:spPr>
          <a:xfrm>
            <a:off x="4773473" y="3532760"/>
            <a:ext cx="96715" cy="182981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Tree>
    <p:custDataLst>
      <p:tags r:id="rId1"/>
    </p:custDataLst>
    <p:extLst>
      <p:ext uri="{BB962C8B-B14F-4D97-AF65-F5344CB8AC3E}">
        <p14:creationId xmlns:p14="http://schemas.microsoft.com/office/powerpoint/2010/main" val="89104977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advTm="104839">
        <p15:prstTrans prst="pageCurlDouble"/>
      </p:transition>
    </mc:Choice>
    <mc:Fallback xmlns="">
      <p:transition advTm="104839">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xit" presetSubtype="1" fill="hold" grpId="1" nodeType="clickEffect">
                                  <p:stCondLst>
                                    <p:cond delay="0"/>
                                  </p:stCondLst>
                                  <p:childTnLst>
                                    <p:animEffect transition="out" filter="wipe(up)">
                                      <p:cBhvr>
                                        <p:cTn id="11" dur="500"/>
                                        <p:tgtEl>
                                          <p:spTgt spid="6"/>
                                        </p:tgtEl>
                                      </p:cBhvr>
                                    </p:animEffect>
                                    <p:set>
                                      <p:cBhvr>
                                        <p:cTn id="12" dur="1" fill="hold">
                                          <p:stCondLst>
                                            <p:cond delay="499"/>
                                          </p:stCondLst>
                                        </p:cTn>
                                        <p:tgtEl>
                                          <p:spTgt spid="6"/>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wipe(up)">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7"/>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22" presetClass="exit" presetSubtype="1" fill="hold" grpId="1" nodeType="clickEffect">
                                  <p:stCondLst>
                                    <p:cond delay="0"/>
                                  </p:stCondLst>
                                  <p:childTnLst>
                                    <p:animEffect transition="out" filter="wipe(up)">
                                      <p:cBhvr>
                                        <p:cTn id="29" dur="500"/>
                                        <p:tgtEl>
                                          <p:spTgt spid="8"/>
                                        </p:tgtEl>
                                      </p:cBhvr>
                                    </p:animEffect>
                                    <p:set>
                                      <p:cBhvr>
                                        <p:cTn id="30" dur="1" fill="hold">
                                          <p:stCondLst>
                                            <p:cond delay="499"/>
                                          </p:stCondLst>
                                        </p:cTn>
                                        <p:tgtEl>
                                          <p:spTgt spid="8"/>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2"/>
                                        </p:tgtEl>
                                        <p:attrNameLst>
                                          <p:attrName>style.visibility</p:attrName>
                                        </p:attrNameLst>
                                      </p:cBhvr>
                                      <p:to>
                                        <p:strVal val="visible"/>
                                      </p:to>
                                    </p:set>
                                    <p:animEffect transition="in" filter="fade">
                                      <p:cBhvr>
                                        <p:cTn id="3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animBg="1"/>
      <p:bldP spid="6" grpId="1" animBg="1"/>
      <p:bldP spid="8" grpId="0" animBg="1"/>
      <p:bldP spid="8" grpId="1" animBg="1"/>
    </p:bld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EFD5281-7658-4779-8416-70CFC146A7A3}"/>
              </a:ext>
            </a:extLst>
          </p:cNvPr>
          <p:cNvPicPr>
            <a:picLocks noChangeAspect="1"/>
          </p:cNvPicPr>
          <p:nvPr/>
        </p:nvPicPr>
        <p:blipFill>
          <a:blip r:embed="rId3"/>
          <a:stretch>
            <a:fillRect/>
          </a:stretch>
        </p:blipFill>
        <p:spPr>
          <a:xfrm>
            <a:off x="1565840" y="0"/>
            <a:ext cx="9060319" cy="6858000"/>
          </a:xfrm>
          <a:prstGeom prst="rect">
            <a:avLst/>
          </a:prstGeom>
        </p:spPr>
      </p:pic>
      <mc:AlternateContent xmlns:mc="http://schemas.openxmlformats.org/markup-compatibility/2006" xmlns:p14="http://schemas.microsoft.com/office/powerpoint/2010/main">
        <mc:Choice Requires="p14">
          <p:contentPart p14:bwMode="auto" r:id="rId4">
            <p14:nvContentPartPr>
              <p14:cNvPr id="66" name="Ink 65">
                <a:extLst>
                  <a:ext uri="{FF2B5EF4-FFF2-40B4-BE49-F238E27FC236}">
                    <a16:creationId xmlns:a16="http://schemas.microsoft.com/office/drawing/2014/main" id="{15738C92-547C-4D96-A25C-D8DDFE88711B}"/>
                  </a:ext>
                </a:extLst>
              </p14:cNvPr>
              <p14:cNvContentPartPr/>
              <p14:nvPr/>
            </p14:nvContentPartPr>
            <p14:xfrm>
              <a:off x="6376850" y="1963697"/>
              <a:ext cx="3101400" cy="763466"/>
            </p14:xfrm>
          </p:contentPart>
        </mc:Choice>
        <mc:Fallback xmlns="">
          <p:pic>
            <p:nvPicPr>
              <p:cNvPr id="66" name="Ink 65">
                <a:extLst>
                  <a:ext uri="{FF2B5EF4-FFF2-40B4-BE49-F238E27FC236}">
                    <a16:creationId xmlns:a16="http://schemas.microsoft.com/office/drawing/2014/main" id="{15738C92-547C-4D96-A25C-D8DDFE88711B}"/>
                  </a:ext>
                </a:extLst>
              </p:cNvPr>
              <p:cNvPicPr/>
              <p:nvPr/>
            </p:nvPicPr>
            <p:blipFill>
              <a:blip r:embed="rId5"/>
              <a:stretch>
                <a:fillRect/>
              </a:stretch>
            </p:blipFill>
            <p:spPr>
              <a:xfrm>
                <a:off x="6367850" y="1955058"/>
                <a:ext cx="3119040" cy="781104"/>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82" name="Ink 81">
                <a:extLst>
                  <a:ext uri="{FF2B5EF4-FFF2-40B4-BE49-F238E27FC236}">
                    <a16:creationId xmlns:a16="http://schemas.microsoft.com/office/drawing/2014/main" id="{E4E815DD-852A-4CDD-B96F-288DFB63FE63}"/>
                  </a:ext>
                </a:extLst>
              </p14:cNvPr>
              <p14:cNvContentPartPr/>
              <p14:nvPr/>
            </p14:nvContentPartPr>
            <p14:xfrm>
              <a:off x="8060930" y="1088295"/>
              <a:ext cx="681840" cy="149040"/>
            </p14:xfrm>
          </p:contentPart>
        </mc:Choice>
        <mc:Fallback xmlns="">
          <p:pic>
            <p:nvPicPr>
              <p:cNvPr id="82" name="Ink 81">
                <a:extLst>
                  <a:ext uri="{FF2B5EF4-FFF2-40B4-BE49-F238E27FC236}">
                    <a16:creationId xmlns:a16="http://schemas.microsoft.com/office/drawing/2014/main" id="{E4E815DD-852A-4CDD-B96F-288DFB63FE63}"/>
                  </a:ext>
                </a:extLst>
              </p:cNvPr>
              <p:cNvPicPr/>
              <p:nvPr/>
            </p:nvPicPr>
            <p:blipFill>
              <a:blip r:embed="rId7"/>
              <a:stretch>
                <a:fillRect/>
              </a:stretch>
            </p:blipFill>
            <p:spPr>
              <a:xfrm>
                <a:off x="8052285" y="1079655"/>
                <a:ext cx="699489" cy="1666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6" name="Ink 85">
                <a:extLst>
                  <a:ext uri="{FF2B5EF4-FFF2-40B4-BE49-F238E27FC236}">
                    <a16:creationId xmlns:a16="http://schemas.microsoft.com/office/drawing/2014/main" id="{C5F1D30A-B443-47D2-BCC2-209E67E6254C}"/>
                  </a:ext>
                </a:extLst>
              </p14:cNvPr>
              <p14:cNvContentPartPr/>
              <p14:nvPr/>
            </p14:nvContentPartPr>
            <p14:xfrm>
              <a:off x="9212210" y="1098375"/>
              <a:ext cx="10080" cy="135000"/>
            </p14:xfrm>
          </p:contentPart>
        </mc:Choice>
        <mc:Fallback xmlns="">
          <p:pic>
            <p:nvPicPr>
              <p:cNvPr id="86" name="Ink 85">
                <a:extLst>
                  <a:ext uri="{FF2B5EF4-FFF2-40B4-BE49-F238E27FC236}">
                    <a16:creationId xmlns:a16="http://schemas.microsoft.com/office/drawing/2014/main" id="{C5F1D30A-B443-47D2-BCC2-209E67E6254C}"/>
                  </a:ext>
                </a:extLst>
              </p:cNvPr>
              <p:cNvPicPr/>
              <p:nvPr/>
            </p:nvPicPr>
            <p:blipFill>
              <a:blip r:embed="rId9"/>
              <a:stretch>
                <a:fillRect/>
              </a:stretch>
            </p:blipFill>
            <p:spPr>
              <a:xfrm>
                <a:off x="9203570" y="1089735"/>
                <a:ext cx="27720" cy="1526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87" name="Ink 86">
                <a:extLst>
                  <a:ext uri="{FF2B5EF4-FFF2-40B4-BE49-F238E27FC236}">
                    <a16:creationId xmlns:a16="http://schemas.microsoft.com/office/drawing/2014/main" id="{AE026711-C30E-4674-B9C3-31BFAAA023A5}"/>
                  </a:ext>
                </a:extLst>
              </p14:cNvPr>
              <p14:cNvContentPartPr/>
              <p14:nvPr/>
            </p14:nvContentPartPr>
            <p14:xfrm>
              <a:off x="9041210" y="1112055"/>
              <a:ext cx="116640" cy="126360"/>
            </p14:xfrm>
          </p:contentPart>
        </mc:Choice>
        <mc:Fallback xmlns="">
          <p:pic>
            <p:nvPicPr>
              <p:cNvPr id="87" name="Ink 86">
                <a:extLst>
                  <a:ext uri="{FF2B5EF4-FFF2-40B4-BE49-F238E27FC236}">
                    <a16:creationId xmlns:a16="http://schemas.microsoft.com/office/drawing/2014/main" id="{AE026711-C30E-4674-B9C3-31BFAAA023A5}"/>
                  </a:ext>
                </a:extLst>
              </p:cNvPr>
              <p:cNvPicPr/>
              <p:nvPr/>
            </p:nvPicPr>
            <p:blipFill>
              <a:blip r:embed="rId11"/>
              <a:stretch>
                <a:fillRect/>
              </a:stretch>
            </p:blipFill>
            <p:spPr>
              <a:xfrm>
                <a:off x="9032238" y="1103415"/>
                <a:ext cx="134226"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88" name="Ink 87">
                <a:extLst>
                  <a:ext uri="{FF2B5EF4-FFF2-40B4-BE49-F238E27FC236}">
                    <a16:creationId xmlns:a16="http://schemas.microsoft.com/office/drawing/2014/main" id="{E53797B9-9A7B-4E4F-8FA9-7753832DB80E}"/>
                  </a:ext>
                </a:extLst>
              </p14:cNvPr>
              <p14:cNvContentPartPr/>
              <p14:nvPr/>
            </p14:nvContentPartPr>
            <p14:xfrm>
              <a:off x="8791370" y="1089735"/>
              <a:ext cx="92880" cy="176040"/>
            </p14:xfrm>
          </p:contentPart>
        </mc:Choice>
        <mc:Fallback xmlns="">
          <p:pic>
            <p:nvPicPr>
              <p:cNvPr id="88" name="Ink 87">
                <a:extLst>
                  <a:ext uri="{FF2B5EF4-FFF2-40B4-BE49-F238E27FC236}">
                    <a16:creationId xmlns:a16="http://schemas.microsoft.com/office/drawing/2014/main" id="{E53797B9-9A7B-4E4F-8FA9-7753832DB80E}"/>
                  </a:ext>
                </a:extLst>
              </p:cNvPr>
              <p:cNvPicPr/>
              <p:nvPr/>
            </p:nvPicPr>
            <p:blipFill>
              <a:blip r:embed="rId13"/>
              <a:stretch>
                <a:fillRect/>
              </a:stretch>
            </p:blipFill>
            <p:spPr>
              <a:xfrm>
                <a:off x="8782730" y="1080735"/>
                <a:ext cx="110520" cy="1936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05" name="Ink 104">
                <a:extLst>
                  <a:ext uri="{FF2B5EF4-FFF2-40B4-BE49-F238E27FC236}">
                    <a16:creationId xmlns:a16="http://schemas.microsoft.com/office/drawing/2014/main" id="{5D7D164D-4212-404B-A347-A1F01356BD32}"/>
                  </a:ext>
                </a:extLst>
              </p14:cNvPr>
              <p14:cNvContentPartPr/>
              <p14:nvPr/>
            </p14:nvContentPartPr>
            <p14:xfrm>
              <a:off x="9468890" y="1415175"/>
              <a:ext cx="9360" cy="1080"/>
            </p14:xfrm>
          </p:contentPart>
        </mc:Choice>
        <mc:Fallback xmlns="">
          <p:pic>
            <p:nvPicPr>
              <p:cNvPr id="105" name="Ink 104">
                <a:extLst>
                  <a:ext uri="{FF2B5EF4-FFF2-40B4-BE49-F238E27FC236}">
                    <a16:creationId xmlns:a16="http://schemas.microsoft.com/office/drawing/2014/main" id="{5D7D164D-4212-404B-A347-A1F01356BD32}"/>
                  </a:ext>
                </a:extLst>
              </p:cNvPr>
              <p:cNvPicPr/>
              <p:nvPr/>
            </p:nvPicPr>
            <p:blipFill>
              <a:blip r:embed="rId15"/>
              <a:stretch>
                <a:fillRect/>
              </a:stretch>
            </p:blipFill>
            <p:spPr>
              <a:xfrm>
                <a:off x="9460250" y="1406535"/>
                <a:ext cx="27000" cy="187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06" name="Ink 105">
                <a:extLst>
                  <a:ext uri="{FF2B5EF4-FFF2-40B4-BE49-F238E27FC236}">
                    <a16:creationId xmlns:a16="http://schemas.microsoft.com/office/drawing/2014/main" id="{B3B124DE-863E-4E98-ADD3-AC2FA7710F9B}"/>
                  </a:ext>
                </a:extLst>
              </p14:cNvPr>
              <p14:cNvContentPartPr/>
              <p14:nvPr/>
            </p14:nvContentPartPr>
            <p14:xfrm>
              <a:off x="8666090" y="1313295"/>
              <a:ext cx="759240" cy="168840"/>
            </p14:xfrm>
          </p:contentPart>
        </mc:Choice>
        <mc:Fallback xmlns="">
          <p:pic>
            <p:nvPicPr>
              <p:cNvPr id="106" name="Ink 105">
                <a:extLst>
                  <a:ext uri="{FF2B5EF4-FFF2-40B4-BE49-F238E27FC236}">
                    <a16:creationId xmlns:a16="http://schemas.microsoft.com/office/drawing/2014/main" id="{B3B124DE-863E-4E98-ADD3-AC2FA7710F9B}"/>
                  </a:ext>
                </a:extLst>
              </p:cNvPr>
              <p:cNvPicPr/>
              <p:nvPr/>
            </p:nvPicPr>
            <p:blipFill>
              <a:blip r:embed="rId17"/>
              <a:stretch>
                <a:fillRect/>
              </a:stretch>
            </p:blipFill>
            <p:spPr>
              <a:xfrm>
                <a:off x="8657450" y="1304655"/>
                <a:ext cx="776880" cy="1864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07" name="Ink 106">
                <a:extLst>
                  <a:ext uri="{FF2B5EF4-FFF2-40B4-BE49-F238E27FC236}">
                    <a16:creationId xmlns:a16="http://schemas.microsoft.com/office/drawing/2014/main" id="{2F9599BC-A490-46E0-BB18-4865F16A1F15}"/>
                  </a:ext>
                </a:extLst>
              </p14:cNvPr>
              <p14:cNvContentPartPr/>
              <p14:nvPr/>
            </p14:nvContentPartPr>
            <p14:xfrm>
              <a:off x="8290250" y="1363335"/>
              <a:ext cx="201960" cy="73440"/>
            </p14:xfrm>
          </p:contentPart>
        </mc:Choice>
        <mc:Fallback xmlns="">
          <p:pic>
            <p:nvPicPr>
              <p:cNvPr id="107" name="Ink 106">
                <a:extLst>
                  <a:ext uri="{FF2B5EF4-FFF2-40B4-BE49-F238E27FC236}">
                    <a16:creationId xmlns:a16="http://schemas.microsoft.com/office/drawing/2014/main" id="{2F9599BC-A490-46E0-BB18-4865F16A1F15}"/>
                  </a:ext>
                </a:extLst>
              </p:cNvPr>
              <p:cNvPicPr/>
              <p:nvPr/>
            </p:nvPicPr>
            <p:blipFill>
              <a:blip r:embed="rId19"/>
              <a:stretch>
                <a:fillRect/>
              </a:stretch>
            </p:blipFill>
            <p:spPr>
              <a:xfrm>
                <a:off x="8281610" y="1354335"/>
                <a:ext cx="219600" cy="910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08" name="Ink 107">
                <a:extLst>
                  <a:ext uri="{FF2B5EF4-FFF2-40B4-BE49-F238E27FC236}">
                    <a16:creationId xmlns:a16="http://schemas.microsoft.com/office/drawing/2014/main" id="{3855468B-8FEE-4787-AE36-95EBE0FFD54E}"/>
                  </a:ext>
                </a:extLst>
              </p14:cNvPr>
              <p14:cNvContentPartPr/>
              <p14:nvPr/>
            </p14:nvContentPartPr>
            <p14:xfrm>
              <a:off x="-884062" y="1204773"/>
              <a:ext cx="360" cy="360"/>
            </p14:xfrm>
          </p:contentPart>
        </mc:Choice>
        <mc:Fallback xmlns="">
          <p:pic>
            <p:nvPicPr>
              <p:cNvPr id="108" name="Ink 107">
                <a:extLst>
                  <a:ext uri="{FF2B5EF4-FFF2-40B4-BE49-F238E27FC236}">
                    <a16:creationId xmlns:a16="http://schemas.microsoft.com/office/drawing/2014/main" id="{3855468B-8FEE-4787-AE36-95EBE0FFD54E}"/>
                  </a:ext>
                </a:extLst>
              </p:cNvPr>
              <p:cNvPicPr/>
              <p:nvPr/>
            </p:nvPicPr>
            <p:blipFill>
              <a:blip r:embed="rId21"/>
              <a:stretch>
                <a:fillRect/>
              </a:stretch>
            </p:blipFill>
            <p:spPr>
              <a:xfrm>
                <a:off x="-893062" y="1196133"/>
                <a:ext cx="18000" cy="18000"/>
              </a:xfrm>
              <a:prstGeom prst="rect">
                <a:avLst/>
              </a:prstGeom>
            </p:spPr>
          </p:pic>
        </mc:Fallback>
      </mc:AlternateContent>
    </p:spTree>
    <p:extLst>
      <p:ext uri="{BB962C8B-B14F-4D97-AF65-F5344CB8AC3E}">
        <p14:creationId xmlns:p14="http://schemas.microsoft.com/office/powerpoint/2010/main" val="302523105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p15:prstTrans prst="pageCurlDouble"/>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6AFE2E8-1DF8-4EA1-8D17-8B3BF82F7AAE}"/>
              </a:ext>
            </a:extLst>
          </p:cNvPr>
          <p:cNvPicPr>
            <a:picLocks noChangeAspect="1"/>
          </p:cNvPicPr>
          <p:nvPr/>
        </p:nvPicPr>
        <p:blipFill>
          <a:blip r:embed="rId3"/>
          <a:stretch>
            <a:fillRect/>
          </a:stretch>
        </p:blipFill>
        <p:spPr>
          <a:xfrm>
            <a:off x="0" y="11428"/>
            <a:ext cx="12192000" cy="6835143"/>
          </a:xfrm>
          <a:prstGeom prst="rect">
            <a:avLst/>
          </a:prstGeom>
        </p:spPr>
      </p:pic>
    </p:spTree>
    <p:extLst>
      <p:ext uri="{BB962C8B-B14F-4D97-AF65-F5344CB8AC3E}">
        <p14:creationId xmlns:p14="http://schemas.microsoft.com/office/powerpoint/2010/main" val="387745200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p15:prstTrans prst="pageCurlDouble"/>
      </p:transition>
    </mc:Choice>
    <mc:Fallback xmlns="">
      <p:transition>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1.9|4.8|12.6|0.7|11.1|22.6"/>
</p:tagLst>
</file>

<file path=ppt/tags/tag10.xml><?xml version="1.0" encoding="utf-8"?>
<p:tagLst xmlns:a="http://schemas.openxmlformats.org/drawingml/2006/main" xmlns:r="http://schemas.openxmlformats.org/officeDocument/2006/relationships" xmlns:p="http://schemas.openxmlformats.org/presentationml/2006/main">
  <p:tag name="ORIGINALHEIGHT" val="3"/>
  <p:tag name="ORIGINALWIDTH" val="3.89584"/>
  <p:tag name="LATEXADDIN" val="\documentclass{article}&#10;\usepackage{amsmath}&#10;\pagestyle{empty}&#10;\begin{document}&#10;&#10;&#10;$P^*_A$&#10;&#10;\end{document}"/>
  <p:tag name="IGUANATEXSIZE" val="60"/>
  <p:tag name="IGUANATEXCURSOR" val="89"/>
  <p:tag name="TRANSPARENCY" val="True"/>
  <p:tag name="FILENAME" val=""/>
  <p:tag name="LATEXENGINEID" val="1"/>
  <p:tag name="TEMPFOLDER" val="C:\Users\toatu\AppData\Local\Temp\"/>
  <p:tag name="LATEXFORMHEIGHT" val="731.5"/>
  <p:tag name="LATEXFORMWIDTH" val="679"/>
  <p:tag name="LATEXFORMWRAP" val="True"/>
  <p:tag name="BITMAPVECTOR" val="1"/>
</p:tagLst>
</file>

<file path=ppt/tags/tag100.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148.4814"/>
  <p:tag name="LATEXADDIN" val="\documentclass{article}&#10;\usepackage{amsmath}&#10;\usepackage{xcolor}&#10;\usepackage{braket}&#10;\pagestyle{empty}&#10;\begin{document}&#10;&#10;\begin{flushleft}&#10;&#10;\begin{itemize}&#10;$\ket{w}$&#10;&#10;\end{itemize}&#10;&#10;\end{flushleft}&#10;&#10;&#10;\end{document}"/>
  <p:tag name="IGUANATEXSIZE" val="22"/>
  <p:tag name="IGUANATEXCURSOR" val="157"/>
  <p:tag name="TRANSPARENCY" val="True"/>
  <p:tag name="FILENAME" val=""/>
  <p:tag name="LATEXENGINEID" val="0"/>
  <p:tag name="TEMPFOLDER" val="C:\Users\toatu\AppData\Local\Temp\"/>
  <p:tag name="LATEXFORMHEIGHT" val="517.65"/>
  <p:tag name="LATEXFORMWIDTH" val="679"/>
  <p:tag name="LATEXFORMWRAP" val="True"/>
  <p:tag name="BITMAPVECTOR" val="0"/>
</p:tagLst>
</file>

<file path=ppt/tags/tag101.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120.7349"/>
  <p:tag name="LATEXADDIN" val="\documentclass{article}&#10;\usepackage{amsmath}&#10;\usepackage{xcolor}&#10;\usepackage{braket}&#10;\pagestyle{empty}&#10;\begin{document}&#10;&#10;\begin{flushleft}&#10;&#10;\begin{itemize}&#10;$\ket{v}$&#10;&#10;\end{itemize}&#10;&#10;\end{flushleft}&#10;&#10;&#10;\end{document}"/>
  <p:tag name="IGUANATEXSIZE" val="22"/>
  <p:tag name="IGUANATEXCURSOR" val="163"/>
  <p:tag name="TRANSPARENCY" val="True"/>
  <p:tag name="FILENAME" val=""/>
  <p:tag name="LATEXENGINEID" val="0"/>
  <p:tag name="TEMPFOLDER" val="C:\Users\toatu\AppData\Local\Temp\"/>
  <p:tag name="LATEXFORMHEIGHT" val="517.65"/>
  <p:tag name="LATEXFORMWIDTH" val="679"/>
  <p:tag name="LATEXFORMWRAP" val="True"/>
  <p:tag name="BITMAPVECTOR" val="0"/>
</p:tagLst>
</file>

<file path=ppt/tags/tag102.xml><?xml version="1.0" encoding="utf-8"?>
<p:tagLst xmlns:a="http://schemas.openxmlformats.org/drawingml/2006/main" xmlns:r="http://schemas.openxmlformats.org/officeDocument/2006/relationships" xmlns:p="http://schemas.openxmlformats.org/presentationml/2006/main">
  <p:tag name="OUTPUTDPI" val="1200"/>
  <p:tag name="ORIGINALHEIGHT" val="131.2336"/>
  <p:tag name="ORIGINALWIDTH" val="184.4769"/>
  <p:tag name="LATEXADDIN" val="\documentclass{article}&#10;\usepackage{amsmath}&#10;\usepackage{xcolor}&#10;\usepackage{braket}&#10;\pagestyle{empty}&#10;\begin{document}&#10;&#10;\begin{flushleft}&#10;&#10;\begin{itemize}&#10;$\color{red} \mathcal{E}_{X_g}$&#10;&#10;\end{itemize}&#10;&#10;\end{flushleft}&#10;&#10;&#10;\end{document}"/>
  <p:tag name="IGUANATEXSIZE" val="22"/>
  <p:tag name="IGUANATEXCURSOR" val="181"/>
  <p:tag name="TRANSPARENCY" val="True"/>
  <p:tag name="FILENAME" val=""/>
  <p:tag name="LATEXENGINEID" val="0"/>
  <p:tag name="TEMPFOLDER" val="C:\Users\toatu\AppData\Local\Temp\"/>
  <p:tag name="LATEXFORMHEIGHT" val="517.65"/>
  <p:tag name="LATEXFORMWIDTH" val="679"/>
  <p:tag name="LATEXFORMWRAP" val="True"/>
  <p:tag name="BITMAPVECTOR" val="0"/>
</p:tagLst>
</file>

<file path=ppt/tags/tag103.xml><?xml version="1.0" encoding="utf-8"?>
<p:tagLst xmlns:a="http://schemas.openxmlformats.org/drawingml/2006/main" xmlns:r="http://schemas.openxmlformats.org/officeDocument/2006/relationships" xmlns:p="http://schemas.openxmlformats.org/presentationml/2006/main">
  <p:tag name="OUTPUTDPI" val="1200"/>
  <p:tag name="ORIGINALHEIGHT" val="119.985"/>
  <p:tag name="ORIGINALWIDTH" val="191.2261"/>
  <p:tag name="LATEXADDIN" val="\documentclass{article}&#10;\usepackage{amsmath}&#10;\usepackage{xcolor}&#10;\usepackage{braket}&#10;\pagestyle{empty}&#10;\begin{document}&#10;&#10;\begin{flushleft}&#10;&#10;\begin{itemize}&#10;$\color{blue} \mathcal{E}_{X_h}$&#10;&#10;\end{itemize}&#10;&#10;\end{flushleft}&#10;&#10;&#10;\end{document}"/>
  <p:tag name="IGUANATEXSIZE" val="22"/>
  <p:tag name="IGUANATEXCURSOR" val="168"/>
  <p:tag name="TRANSPARENCY" val="True"/>
  <p:tag name="FILENAME" val=""/>
  <p:tag name="LATEXENGINEID" val="0"/>
  <p:tag name="TEMPFOLDER" val="C:\Users\toatu\AppData\Local\Temp\"/>
  <p:tag name="LATEXFORMHEIGHT" val="517.65"/>
  <p:tag name="LATEXFORMWIDTH" val="679"/>
  <p:tag name="LATEXFORMWRAP" val="True"/>
  <p:tag name="BITMAPVECTOR" val="0"/>
</p:tagLst>
</file>

<file path=ppt/tags/tag104.xml><?xml version="1.0" encoding="utf-8"?>
<p:tagLst xmlns:a="http://schemas.openxmlformats.org/drawingml/2006/main" xmlns:r="http://schemas.openxmlformats.org/officeDocument/2006/relationships" xmlns:p="http://schemas.openxmlformats.org/presentationml/2006/main">
  <p:tag name="OUTPUTDPI" val="1200"/>
  <p:tag name="ORIGINALHEIGHT" val="137.2328"/>
  <p:tag name="ORIGINALWIDTH" val="410.9487"/>
  <p:tag name="LATEXADDIN" val="\documentclass{article}&#10;\usepackage{amsmath}&#10;\usepackage{xcolor}&#10;\usepackage{braket}&#10;\pagestyle{empty}&#10;\begin{document}&#10;&#10;\begin{flushleft}&#10;&#10;\begin{itemize}&#10;$\color{red} \mathcal{E}_{O X_g O^T}$&#10;&#10;\end{itemize}&#10;&#10;\end{flushleft}&#10;&#10;&#10;\end{document}"/>
  <p:tag name="IGUANATEXSIZE" val="22"/>
  <p:tag name="IGUANATEXCURSOR" val="191"/>
  <p:tag name="TRANSPARENCY" val="True"/>
  <p:tag name="FILENAME" val=""/>
  <p:tag name="LATEXENGINEID" val="0"/>
  <p:tag name="TEMPFOLDER" val="C:\Users\toatu\AppData\Local\Temp\"/>
  <p:tag name="LATEXFORMHEIGHT" val="517.65"/>
  <p:tag name="LATEXFORMWIDTH" val="679"/>
  <p:tag name="LATEXFORMWRAP" val="True"/>
  <p:tag name="BITMAPVECTOR" val="0"/>
</p:tagLst>
</file>

<file path=ppt/tags/tag105.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385.4518"/>
  <p:tag name="LATEXADDIN" val="\documentclass{article}&#10;\usepackage{amsmath}&#10;\usepackage{xcolor}&#10;\usepackage{braket}&#10;\pagestyle{empty}&#10;\begin{document}&#10;&#10;\begin{flushleft}&#10;&#10;\begin{itemize}&#10;$O\ket{v}=$&#10;&#10;\end{itemize}&#10;&#10;\end{flushleft}&#10;&#10;&#10;\end{document}"/>
  <p:tag name="IGUANATEXSIZE" val="22"/>
  <p:tag name="IGUANATEXCURSOR" val="166"/>
  <p:tag name="TRANSPARENCY" val="True"/>
  <p:tag name="FILENAME" val=""/>
  <p:tag name="LATEXENGINEID" val="0"/>
  <p:tag name="TEMPFOLDER" val="C:\Users\toatu\AppData\Local\Temp\"/>
  <p:tag name="LATEXFORMHEIGHT" val="517.65"/>
  <p:tag name="LATEXFORMWIDTH" val="679"/>
  <p:tag name="LATEXFORMWRAP" val="True"/>
  <p:tag name="BITMAPVECTOR" val="0"/>
</p:tagLst>
</file>

<file path=ppt/tags/tag106.xml><?xml version="1.0" encoding="utf-8"?>
<p:tagLst xmlns:a="http://schemas.openxmlformats.org/drawingml/2006/main" xmlns:r="http://schemas.openxmlformats.org/officeDocument/2006/relationships" xmlns:p="http://schemas.openxmlformats.org/presentationml/2006/main">
  <p:tag name="TIMING" val="|0|0|0|0|0|0"/>
</p:tagLst>
</file>

<file path=ppt/tags/tag107.xml><?xml version="1.0" encoding="utf-8"?>
<p:tagLst xmlns:a="http://schemas.openxmlformats.org/drawingml/2006/main" xmlns:r="http://schemas.openxmlformats.org/officeDocument/2006/relationships" xmlns:p="http://schemas.openxmlformats.org/presentationml/2006/main">
  <p:tag name="OUTPUTDPI" val="1200"/>
  <p:tag name="ORIGINALHEIGHT" val="1505.062"/>
  <p:tag name="ORIGINALWIDTH" val="2004.5"/>
  <p:tag name="LATEXADDIN" val="\documentclass{article}&#10;\usepackage{amsmath}&#10;\usepackage{xcolor}&#10;\usepackage{braket}&#10;\pagestyle{empty}&#10;\begin{document}&#10;&#10;\begin{flushleft}&#10;&#10;\begin{itemize}&#10;\item Imagine: Solution $O$ is known, viz.&#10;\begin{itemize}&#10;\item $O\ket{v}=\ket{w}.$&#10;\item $X_h \ge O X_g O^T.$&#10;\end{itemize}&#10;\item Suppose: Point of contact is $\ket{w}$.&#10;&#10;\item Observation:&#10;\begin{itemize}&#10;\item $O\ket{n_g}=\ket{n_h}$.&#10;\item Inner ellipsoid more curved.&#10;\end{itemize}&#10;&#10;\end{itemize}&#10;&#10;\end{flushleft}&#10;&#10;&#10;\end{document}"/>
  <p:tag name="IGUANATEXSIZE" val="22"/>
  <p:tag name="IGUANATEXCURSOR" val="183"/>
  <p:tag name="TRANSPARENCY" val="True"/>
  <p:tag name="FILENAME" val=""/>
  <p:tag name="LATEXENGINEID" val="0"/>
  <p:tag name="TEMPFOLDER" val="C:\Users\toatu\AppData\Local\Temp\"/>
  <p:tag name="LATEXFORMHEIGHT" val="517.65"/>
  <p:tag name="LATEXFORMWIDTH" val="679"/>
  <p:tag name="LATEXFORMWRAP" val="True"/>
  <p:tag name="BITMAPVECTOR" val="0"/>
</p:tagLst>
</file>

<file path=ppt/tags/tag108.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148.4814"/>
  <p:tag name="LATEXADDIN" val="\documentclass{article}&#10;\usepackage{amsmath}&#10;\usepackage{xcolor}&#10;\usepackage{braket}&#10;\pagestyle{empty}&#10;\begin{document}&#10;&#10;\begin{flushleft}&#10;&#10;\begin{itemize}&#10;$\color{white}\ket{w}$&#10;&#10;\end{itemize}&#10;&#10;\end{flushleft}&#10;&#10;&#10;\end{document}"/>
  <p:tag name="IGUANATEXSIZE" val="22"/>
  <p:tag name="IGUANATEXCURSOR" val="170"/>
  <p:tag name="TRANSPARENCY" val="True"/>
  <p:tag name="FILENAME" val=""/>
  <p:tag name="LATEXENGINEID" val="0"/>
  <p:tag name="TEMPFOLDER" val="C:\Users\toatu\AppData\Local\Temp\"/>
  <p:tag name="LATEXFORMHEIGHT" val="517.65"/>
  <p:tag name="LATEXFORMWIDTH" val="679"/>
  <p:tag name="LATEXFORMWRAP" val="True"/>
  <p:tag name="BITMAPVECTOR" val="0"/>
</p:tagLst>
</file>

<file path=ppt/tags/tag109.xml><?xml version="1.0" encoding="utf-8"?>
<p:tagLst xmlns:a="http://schemas.openxmlformats.org/drawingml/2006/main" xmlns:r="http://schemas.openxmlformats.org/officeDocument/2006/relationships" xmlns:p="http://schemas.openxmlformats.org/presentationml/2006/main">
  <p:tag name="OUTPUTDPI" val="1200"/>
  <p:tag name="ORIGINALHEIGHT" val="130.4837"/>
  <p:tag name="ORIGINALWIDTH" val="188.2265"/>
  <p:tag name="LATEXADDIN" val="\documentclass{article}&#10;\usepackage{amsmath}&#10;\usepackage{xcolor}&#10;\usepackage{braket}&#10;\pagestyle{empty}&#10;\begin{document}&#10;&#10;\begin{flushleft}&#10;&#10;\begin{itemize}&#10;$\color{red} \ket{n_g}$&#10;&#10;\end{itemize}&#10;&#10;\end{flushleft}&#10;&#10;&#10;\end{document}"/>
  <p:tag name="IGUANATEXSIZE" val="22"/>
  <p:tag name="IGUANATEXCURSOR" val="169"/>
  <p:tag name="TRANSPARENCY" val="True"/>
  <p:tag name="FILENAME" val=""/>
  <p:tag name="LATEXENGINEID" val="0"/>
  <p:tag name="TEMPFOLDER" val="C:\Users\toatu\AppData\Local\Temp\"/>
  <p:tag name="LATEXFORMHEIGHT" val="517.65"/>
  <p:tag name="LATEXFORMWIDTH" val="679"/>
  <p:tag name="LATEXFORMWRAP" val="True"/>
  <p:tag name="BITMAPVECTOR" val="0"/>
</p:tagLst>
</file>

<file path=ppt/tags/tag11.xml><?xml version="1.0" encoding="utf-8"?>
<p:tagLst xmlns:a="http://schemas.openxmlformats.org/drawingml/2006/main" xmlns:r="http://schemas.openxmlformats.org/officeDocument/2006/relationships" xmlns:p="http://schemas.openxmlformats.org/presentationml/2006/main">
  <p:tag name="OUTPUTDPI" val="1200"/>
  <p:tag name="ORIGINALHEIGHT" val="119.985"/>
  <p:tag name="ORIGINALWIDTH" val="355.4556"/>
  <p:tag name="LATEXADDIN" val="\documentclass{article}&#10;\usepackage{amsmath}&#10;\pagestyle{empty}&#10;\begin{document}&#10;&#10;&#10;$1-P^*_A$&#10;&#10;\end{document}"/>
  <p:tag name="IGUANATEXSIZE" val="60"/>
  <p:tag name="IGUANATEXCURSOR" val="91"/>
  <p:tag name="TRANSPARENCY" val="True"/>
  <p:tag name="FILENAME" val=""/>
  <p:tag name="LATEXENGINEID" val="0"/>
  <p:tag name="TEMPFOLDER" val="C:\Users\toatu\AppData\Local\Temp\"/>
  <p:tag name="LATEXFORMHEIGHT" val="1817.2"/>
  <p:tag name="LATEXFORMWIDTH" val="767.9"/>
  <p:tag name="LATEXFORMWRAP" val="True"/>
  <p:tag name="BITMAPVECTOR" val="0"/>
</p:tagLst>
</file>

<file path=ppt/tags/tag110.xml><?xml version="1.0" encoding="utf-8"?>
<p:tagLst xmlns:a="http://schemas.openxmlformats.org/drawingml/2006/main" xmlns:r="http://schemas.openxmlformats.org/officeDocument/2006/relationships" xmlns:p="http://schemas.openxmlformats.org/presentationml/2006/main">
  <p:tag name="OUTPUTDPI" val="1200"/>
  <p:tag name="ORIGINALHEIGHT" val="119.985"/>
  <p:tag name="ORIGINALWIDTH" val="191.2261"/>
  <p:tag name="LATEXADDIN" val="\documentclass{article}&#10;\usepackage{amsmath}&#10;\usepackage{xcolor}&#10;\usepackage{braket}&#10;\pagestyle{empty}&#10;\begin{document}&#10;&#10;\begin{flushleft}&#10;&#10;\begin{itemize}&#10;$\color{blue} \mathcal{E}_{X_h}$&#10;&#10;\end{itemize}&#10;&#10;\end{flushleft}&#10;&#10;&#10;\end{document}"/>
  <p:tag name="IGUANATEXSIZE" val="22"/>
  <p:tag name="IGUANATEXCURSOR" val="168"/>
  <p:tag name="TRANSPARENCY" val="True"/>
  <p:tag name="FILENAME" val=""/>
  <p:tag name="LATEXENGINEID" val="0"/>
  <p:tag name="TEMPFOLDER" val="C:\Users\toatu\AppData\Local\Temp\"/>
  <p:tag name="LATEXFORMHEIGHT" val="517.65"/>
  <p:tag name="LATEXFORMWIDTH" val="679"/>
  <p:tag name="LATEXFORMWRAP" val="True"/>
  <p:tag name="BITMAPVECTOR" val="0"/>
</p:tagLst>
</file>

<file path=ppt/tags/tag111.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194.9756"/>
  <p:tag name="LATEXADDIN" val="\documentclass{article}&#10;\usepackage{amsmath}&#10;\usepackage{xcolor}&#10;\usepackage{braket}&#10;\pagestyle{empty}&#10;\begin{document}&#10;&#10;\begin{flushleft}&#10;&#10;\begin{itemize}&#10;$\color{blue} \ket{n_h}$&#10;&#10;\end{itemize}&#10;&#10;\end{flushleft}&#10;&#10;&#10;\end{document}"/>
  <p:tag name="IGUANATEXSIZE" val="22"/>
  <p:tag name="IGUANATEXCURSOR" val="170"/>
  <p:tag name="TRANSPARENCY" val="True"/>
  <p:tag name="FILENAME" val=""/>
  <p:tag name="LATEXENGINEID" val="0"/>
  <p:tag name="TEMPFOLDER" val="C:\Users\toatu\AppData\Local\Temp\"/>
  <p:tag name="LATEXFORMHEIGHT" val="517.65"/>
  <p:tag name="LATEXFORMWIDTH" val="679"/>
  <p:tag name="LATEXFORMWRAP" val="True"/>
  <p:tag name="BITMAPVECTOR" val="0"/>
</p:tagLst>
</file>

<file path=ppt/tags/tag112.xml><?xml version="1.0" encoding="utf-8"?>
<p:tagLst xmlns:a="http://schemas.openxmlformats.org/drawingml/2006/main" xmlns:r="http://schemas.openxmlformats.org/officeDocument/2006/relationships" xmlns:p="http://schemas.openxmlformats.org/presentationml/2006/main">
  <p:tag name="OUTPUTDPI" val="1200"/>
  <p:tag name="ORIGINALHEIGHT" val="131.2336"/>
  <p:tag name="ORIGINALWIDTH" val="184.4769"/>
  <p:tag name="LATEXADDIN" val="\documentclass{article}&#10;\usepackage{amsmath}&#10;\usepackage{xcolor}&#10;\usepackage{braket}&#10;\pagestyle{empty}&#10;\begin{document}&#10;&#10;\begin{flushleft}&#10;&#10;\begin{itemize}&#10;$\color{red} \mathcal{E}_{X_g}$&#10;&#10;\end{itemize}&#10;&#10;\end{flushleft}&#10;&#10;&#10;\end{document}"/>
  <p:tag name="IGUANATEXSIZE" val="22"/>
  <p:tag name="IGUANATEXCURSOR" val="181"/>
  <p:tag name="TRANSPARENCY" val="True"/>
  <p:tag name="FILENAME" val=""/>
  <p:tag name="LATEXENGINEID" val="0"/>
  <p:tag name="TEMPFOLDER" val="C:\Users\toatu\AppData\Local\Temp\"/>
  <p:tag name="LATEXFORMHEIGHT" val="517.65"/>
  <p:tag name="LATEXFORMWIDTH" val="679"/>
  <p:tag name="LATEXFORMWRAP" val="True"/>
  <p:tag name="BITMAPVECTOR" val="0"/>
</p:tagLst>
</file>

<file path=ppt/tags/tag113.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120.7349"/>
  <p:tag name="LATEXADDIN" val="\documentclass{article}&#10;\usepackage{amsmath}&#10;\usepackage{xcolor}&#10;\usepackage{braket}&#10;\pagestyle{empty}&#10;\begin{document}&#10;&#10;\begin{flushleft}&#10;&#10;\begin{itemize}&#10;$\color{white} \ket{v}$&#10;&#10;\end{itemize}&#10;&#10;\end{flushleft}&#10;&#10;&#10;\end{document}"/>
  <p:tag name="IGUANATEXSIZE" val="22"/>
  <p:tag name="IGUANATEXCURSOR" val="171"/>
  <p:tag name="TRANSPARENCY" val="True"/>
  <p:tag name="FILENAME" val=""/>
  <p:tag name="LATEXENGINEID" val="0"/>
  <p:tag name="TEMPFOLDER" val="C:\Users\toatu\AppData\Local\Temp\"/>
  <p:tag name="LATEXFORMHEIGHT" val="517.65"/>
  <p:tag name="LATEXFORMWIDTH" val="679"/>
  <p:tag name="LATEXFORMWRAP" val="True"/>
  <p:tag name="BITMAPVECTOR" val="0"/>
</p:tagLst>
</file>

<file path=ppt/tags/tag114.xml><?xml version="1.0" encoding="utf-8"?>
<p:tagLst xmlns:a="http://schemas.openxmlformats.org/drawingml/2006/main" xmlns:r="http://schemas.openxmlformats.org/officeDocument/2006/relationships" xmlns:p="http://schemas.openxmlformats.org/presentationml/2006/main">
  <p:tag name="TIMING" val="|0|0|0|0.4|0.5|0|0|0"/>
</p:tagLst>
</file>

<file path=ppt/tags/tag115.xml><?xml version="1.0" encoding="utf-8"?>
<p:tagLst xmlns:a="http://schemas.openxmlformats.org/drawingml/2006/main" xmlns:r="http://schemas.openxmlformats.org/officeDocument/2006/relationships" xmlns:p="http://schemas.openxmlformats.org/presentationml/2006/main">
  <p:tag name="OUTPUTDPI" val="1200"/>
  <p:tag name="ORIGINALHEIGHT" val="1481.815"/>
  <p:tag name="ORIGINALWIDTH" val="3127.859"/>
  <p:tag name="LATEXADDIN" val="\documentclass{article}&#10;\usepackage{amsmath}&#10;\usepackage{braket}&#10;\pagestyle{empty}&#10;\begin{document}&#10;&#10;\begin{flushleft}&#10;&#10;\begin{itemize}&#10;\item Suppose: $\bra{w} X_h \ket{w} = \bra{v} X_g \ket {v}$ \\ viz. average is preserved.&#10;\item Consequence: Ellipsoids touch along $\ket{w}$. &#10;\item Contact point: $\ket{c}=\ket{w}/ \sqrt{ \bra{w} X_h \ket{w}}$ belongs to both.&#10;\item $X_h \ge OX_gO^T$ requires&#10;\begin{itemize}&#10; \item Normals: Must co-incide, viz. $O \ket{n_g} = \ket{n_h}$.&#10; \item Curvature: $\mathcal{E}_{X_h}$ more curved than $\mathcal{E}_{X_g}$ at contact.&#10;\end{itemize}&#10;\end{itemize}&#10;&#10;\end{flushleft}&#10;&#10;&#10;\end{document}"/>
  <p:tag name="IGUANATEXSIZE" val="22"/>
  <p:tag name="IGUANATEXCURSOR" val="199"/>
  <p:tag name="TRANSPARENCY" val="True"/>
  <p:tag name="FILENAME" val=""/>
  <p:tag name="LATEXENGINEID" val="0"/>
  <p:tag name="TEMPFOLDER" val="C:\Users\toatu\AppData\Local\Temp\"/>
  <p:tag name="LATEXFORMHEIGHT" val="604.1"/>
  <p:tag name="LATEXFORMWIDTH" val="685.65"/>
  <p:tag name="LATEXFORMWRAP" val="True"/>
  <p:tag name="BITMAPVECTOR" val="0"/>
</p:tagLst>
</file>

<file path=ppt/tags/tag116.xml><?xml version="1.0" encoding="utf-8"?>
<p:tagLst xmlns:a="http://schemas.openxmlformats.org/drawingml/2006/main" xmlns:r="http://schemas.openxmlformats.org/officeDocument/2006/relationships" xmlns:p="http://schemas.openxmlformats.org/presentationml/2006/main">
  <p:tag name="TIMING" val="|0|0|0|0.3|0.5|0|0|0"/>
</p:tagLst>
</file>

<file path=ppt/tags/tag117.xml><?xml version="1.0" encoding="utf-8"?>
<p:tagLst xmlns:a="http://schemas.openxmlformats.org/drawingml/2006/main" xmlns:r="http://schemas.openxmlformats.org/officeDocument/2006/relationships" xmlns:p="http://schemas.openxmlformats.org/presentationml/2006/main">
  <p:tag name="OUTPUTDPI" val="1200"/>
  <p:tag name="ORIGINALHEIGHT" val="1778.028"/>
  <p:tag name="ORIGINALWIDTH" val="3382.077"/>
  <p:tag name="LATEXADDIN" val="\documentclass{article}&#10;\usepackage{amsmath}&#10;\usepackage{braket}&#10;\pagestyle{empty}&#10;\begin{document}&#10;&#10;\begin{flushleft}&#10;&#10;\begin{itemize}&#10;\item $\exists f$ s.t. &#10;\begin{itemize}&#10;\item $f(H)\ge f(G) \iff H \ge G$&#10;\item $\bra{w} f(X_h) \ket{w} = \bra{v} f(X_g) \ket {v}$&#10;\end{itemize}&#10;\item Consequence: Ellipsoids touch along $\ket{w}$. &#10;\item Contact point: $\ket{c}=\ket{w}/ \sqrt{ \bra{w} f(X_h) \ket{w}}$ belongs to both.&#10;\item $f(X_h) \ge Of(X_g)O^T$ requires&#10;\begin{itemize}&#10; \item Normals: Must co-incide, viz. $O \ket{n_g} = \ket{n_h}$.&#10; \item Curvature: $\mathcal{E}_{f(X_h)}$ more curved than $\mathcal{E}_{f(X_g)}$ at contact.&#10;\end{itemize}&#10;\end{itemize}&#10;&#10;\end{flushleft}&#10;&#10;&#10;\end{document}"/>
  <p:tag name="IGUANATEXSIZE" val="22"/>
  <p:tag name="IGUANATEXCURSOR" val="540"/>
  <p:tag name="TRANSPARENCY" val="True"/>
  <p:tag name="FILENAME" val=""/>
  <p:tag name="LATEXENGINEID" val="0"/>
  <p:tag name="TEMPFOLDER" val="C:\Users\toatu\AppData\Local\Temp\"/>
  <p:tag name="LATEXFORMHEIGHT" val="604.1"/>
  <p:tag name="LATEXFORMWIDTH" val="685.65"/>
  <p:tag name="LATEXFORMWRAP" val="True"/>
  <p:tag name="BITMAPVECTOR" val="0"/>
</p:tagLst>
</file>

<file path=ppt/tags/tag118.xml><?xml version="1.0" encoding="utf-8"?>
<p:tagLst xmlns:a="http://schemas.openxmlformats.org/drawingml/2006/main" xmlns:r="http://schemas.openxmlformats.org/officeDocument/2006/relationships" xmlns:p="http://schemas.openxmlformats.org/presentationml/2006/main">
  <p:tag name="TIMING" val="|0|0|0|0|6.2|0.2|0.1|0.2|7.6|9.1|0.2|18.7|0.2|0.7|38.2|0.3|1.5|0.4|7.6"/>
</p:tagLst>
</file>

<file path=ppt/tags/tag119.xml><?xml version="1.0" encoding="utf-8"?>
<p:tagLst xmlns:a="http://schemas.openxmlformats.org/drawingml/2006/main" xmlns:r="http://schemas.openxmlformats.org/officeDocument/2006/relationships" xmlns:p="http://schemas.openxmlformats.org/presentationml/2006/main">
  <p:tag name="OUTPUTDPI" val="1200"/>
  <p:tag name="ORIGINALHEIGHT" val="571.4286"/>
  <p:tag name="ORIGINALWIDTH" val="1206.599"/>
  <p:tag name="LATEXADDIN" val="\documentclass{article}&#10;\usepackage{amsmath}&#10;\usepackage{braket}&#10;\pagestyle{empty}&#10;\begin{document}&#10;&#10;\begin{flushleft}&#10;&#10;\footnotesize{&#10;\begin{itemize}&#10;\item EBRM=EBM&#10;\item Elliptic Representation&#10;\item Weingarten Maps &#10;&#10;(to evaluate curvatures)&#10;\end{itemize}&#10;}&#10;\end{flushleft}&#10;&#10;&#10;\end{document}"/>
  <p:tag name="IGUANATEXSIZE" val="22"/>
  <p:tag name="IGUANATEXCURSOR" val="165"/>
  <p:tag name="TRANSPARENCY" val="True"/>
  <p:tag name="FILENAME" val=""/>
  <p:tag name="LATEXENGINEID" val="0"/>
  <p:tag name="TEMPFOLDER" val="C:\Users\toatu\AppData\Local\Temp\"/>
  <p:tag name="LATEXFORMHEIGHT" val="731.5"/>
  <p:tag name="LATEXFORMWIDTH" val="679"/>
  <p:tag name="LATEXFORMWRAP" val="True"/>
  <p:tag name="BITMAPVECTOR" val="0"/>
</p:tagLst>
</file>

<file path=ppt/tags/tag12.xml><?xml version="1.0" encoding="utf-8"?>
<p:tagLst xmlns:a="http://schemas.openxmlformats.org/drawingml/2006/main" xmlns:r="http://schemas.openxmlformats.org/officeDocument/2006/relationships" xmlns:p="http://schemas.openxmlformats.org/presentationml/2006/main">
  <p:tag name="OUTPUTDPI" val="1200"/>
  <p:tag name="ORIGINALHEIGHT" val="119.985"/>
  <p:tag name="ORIGINALWIDTH" val="357.7053"/>
  <p:tag name="LATEXADDIN" val="\documentclass{article}&#10;\usepackage{amsmath}&#10;\pagestyle{empty}&#10;\begin{document}&#10;&#10;&#10;$1-P^*_B$&#10;&#10;\end{document}"/>
  <p:tag name="IGUANATEXSIZE" val="60"/>
  <p:tag name="IGUANATEXCURSOR" val="91"/>
  <p:tag name="TRANSPARENCY" val="True"/>
  <p:tag name="FILENAME" val=""/>
  <p:tag name="LATEXENGINEID" val="0"/>
  <p:tag name="TEMPFOLDER" val="C:\Users\toatu\AppData\Local\Temp\"/>
  <p:tag name="LATEXFORMHEIGHT" val="1247.4"/>
  <p:tag name="LATEXFORMWIDTH" val="767.9"/>
  <p:tag name="LATEXFORMWRAP" val="True"/>
  <p:tag name="BITMAPVECTOR" val="0"/>
</p:tagLst>
</file>

<file path=ppt/tags/tag120.xml><?xml version="1.0" encoding="utf-8"?>
<p:tagLst xmlns:a="http://schemas.openxmlformats.org/drawingml/2006/main" xmlns:r="http://schemas.openxmlformats.org/officeDocument/2006/relationships" xmlns:p="http://schemas.openxmlformats.org/presentationml/2006/main">
  <p:tag name="OUTPUTDPI" val="1200"/>
  <p:tag name="ORIGINALHEIGHT" val="1656.543"/>
  <p:tag name="ORIGINALWIDTH" val="2847.394"/>
  <p:tag name="LATEXADDIN" val="\documentclass{article}&#10;\usepackage{amsmath}&#10;\usepackage{braket}&#10;\pagestyle{empty}&#10;\begin{document}&#10;&#10;\begin{flushleft}&#10;Given a $k$ dimension problem:&#10;&#10;\begin{itemize}&#10;\item Tighten;&#10;&#10;\item Normals must coincide at the point of contact;&#10;&#10;\item The inner ellipsoid must be more curved &#10;&#10;than the outer ellipsoid,&#10;&#10;\end{itemize}&#10;&#10;which yields a $k-1$ dimension problem.&#10;&#10;~&#10;&#10;Apply iteratively and combine to get $U$.&#10;&#10;&#10;\end{flushleft}&#10;&#10;&#10;\end{document}"/>
  <p:tag name="IGUANATEXSIZE" val="22"/>
  <p:tag name="IGUANATEXCURSOR" val="414"/>
  <p:tag name="TRANSPARENCY" val="True"/>
  <p:tag name="FILENAME" val=""/>
  <p:tag name="LATEXENGINEID" val="0"/>
  <p:tag name="TEMPFOLDER" val="C:\Users\toatu\AppData\Local\Temp\"/>
  <p:tag name="LATEXFORMHEIGHT" val="731.5"/>
  <p:tag name="LATEXFORMWIDTH" val="679"/>
  <p:tag name="LATEXFORMWRAP" val="True"/>
  <p:tag name="BITMAPVECTOR" val="0"/>
</p:tagLst>
</file>

<file path=ppt/tags/tag121.xml><?xml version="1.0" encoding="utf-8"?>
<p:tagLst xmlns:a="http://schemas.openxmlformats.org/drawingml/2006/main" xmlns:r="http://schemas.openxmlformats.org/officeDocument/2006/relationships" xmlns:p="http://schemas.openxmlformats.org/presentationml/2006/main">
  <p:tag name="OUTPUTDPI" val="1200"/>
  <p:tag name="ORIGINALHEIGHT" val="113.2358"/>
  <p:tag name="ORIGINALWIDTH" val="3870.266"/>
  <p:tag name="LATEXADDIN" val="\documentclass{article}&#10;\usepackage{amsmath}&#10;\usepackage{braket}&#10;\pagestyle{empty}&#10;\begin{document}&#10;&#10;\begin{flushleft}&#10;&#10;&#10;Significance: \emph{Numerically} construct protocols for Weak CF with $\epsilon \to 0$.&#10;&#10;&#10;\end{flushleft}&#10;&#10;&#10;\end{document}"/>
  <p:tag name="IGUANATEXSIZE" val="22"/>
  <p:tag name="IGUANATEXCURSOR" val="153"/>
  <p:tag name="TRANSPARENCY" val="True"/>
  <p:tag name="FILENAME" val=""/>
  <p:tag name="LATEXENGINEID" val="0"/>
  <p:tag name="TEMPFOLDER" val="c:\temp\"/>
  <p:tag name="LATEXFORMHEIGHT" val="614"/>
  <p:tag name="LATEXFORMWIDTH" val="486"/>
  <p:tag name="LATEXFORMWRAP" val="True"/>
  <p:tag name="BITMAPVECTOR" val="0"/>
</p:tagLst>
</file>

<file path=ppt/tags/tag122.xml><?xml version="1.0" encoding="utf-8"?>
<p:tagLst xmlns:a="http://schemas.openxmlformats.org/drawingml/2006/main" xmlns:r="http://schemas.openxmlformats.org/officeDocument/2006/relationships" xmlns:p="http://schemas.openxmlformats.org/presentationml/2006/main">
  <p:tag name="TIMING" val="|0|0|0|0|0|0|0|0|0|0|0|0|0|0"/>
</p:tagLst>
</file>

<file path=ppt/tags/tag123.xml><?xml version="1.0" encoding="utf-8"?>
<p:tagLst xmlns:a="http://schemas.openxmlformats.org/drawingml/2006/main" xmlns:r="http://schemas.openxmlformats.org/officeDocument/2006/relationships" xmlns:p="http://schemas.openxmlformats.org/presentationml/2006/main">
  <p:tag name="TIMING" val="|0|0|0|0|0|0|0|0|0|0|0|0|0|0"/>
</p:tagLst>
</file>

<file path=ppt/tags/tag124.xml><?xml version="1.0" encoding="utf-8"?>
<p:tagLst xmlns:a="http://schemas.openxmlformats.org/drawingml/2006/main" xmlns:r="http://schemas.openxmlformats.org/officeDocument/2006/relationships" xmlns:p="http://schemas.openxmlformats.org/presentationml/2006/main">
  <p:tag name="TIMING" val="|0|0|0|0|0|0|0|0|0|0|0|0|0|0"/>
</p:tagLst>
</file>

<file path=ppt/tags/tag125.xml><?xml version="1.0" encoding="utf-8"?>
<p:tagLst xmlns:a="http://schemas.openxmlformats.org/drawingml/2006/main" xmlns:r="http://schemas.openxmlformats.org/officeDocument/2006/relationships" xmlns:p="http://schemas.openxmlformats.org/presentationml/2006/main">
  <p:tag name="TIMING" val="|0|0|0|0|0|0|0|0|0|0|0|0|0|0"/>
</p:tagLst>
</file>

<file path=ppt/tags/tag126.xml><?xml version="1.0" encoding="utf-8"?>
<p:tagLst xmlns:a="http://schemas.openxmlformats.org/drawingml/2006/main" xmlns:r="http://schemas.openxmlformats.org/officeDocument/2006/relationships" xmlns:p="http://schemas.openxmlformats.org/presentationml/2006/main">
  <p:tag name="OUTPUTDPI" val="1200"/>
  <p:tag name="ORIGINALHEIGHT" val="1317.585"/>
  <p:tag name="ORIGINALWIDTH" val="3045.369"/>
  <p:tag name="LATEXADDIN" val="\documentclass{article}&#10;\usepackage{amsmath}&#10;\usepackage{braket}&#10;\pagestyle{empty}&#10;\begin{document}&#10;&#10;\begin{flushleft}&#10;&#10;&#10;Find a $U$ s.t.&#10;&#10;\[ X_h \ge E_h U X_g U^{\dagger} E_h  \]&#10;&#10;and \[U \ket{v} = \ket{w} \]&#10;&#10;~&#10;&#10;where $X_h = \text{diag}(x_{h_1},x_{h_2}\dots)$, $\ket{w}\doteq (\sqrt{p_{h_1}},\sqrt{p_{h_2}}\dots )^T$. &#10;&#10;$X_g$ and $\ket{v}$ are similarly defined.&#10;&#10;\end{flushleft}&#10;&#10;&#10;\end{document}"/>
  <p:tag name="IGUANATEXSIZE" val="22"/>
  <p:tag name="IGUANATEXCURSOR" val="174"/>
  <p:tag name="TRANSPARENCY" val="True"/>
  <p:tag name="FILENAME" val=""/>
  <p:tag name="LATEXENGINEID" val="0"/>
  <p:tag name="TEMPFOLDER" val="c:\temp\"/>
  <p:tag name="LATEXFORMHEIGHT" val="731.5"/>
  <p:tag name="LATEXFORMWIDTH" val="679"/>
  <p:tag name="LATEXFORMWRAP" val="True"/>
  <p:tag name="BITMAPVECTOR" val="0"/>
</p:tagLst>
</file>

<file path=ppt/tags/tag127.xml><?xml version="1.0" encoding="utf-8"?>
<p:tagLst xmlns:a="http://schemas.openxmlformats.org/drawingml/2006/main" xmlns:r="http://schemas.openxmlformats.org/officeDocument/2006/relationships" xmlns:p="http://schemas.openxmlformats.org/presentationml/2006/main">
  <p:tag name="TIMING" val="|0|0|0|0|0|0|0|0|0|0|0|0|0|0"/>
</p:tagLst>
</file>

<file path=ppt/tags/tag128.xml><?xml version="1.0" encoding="utf-8"?>
<p:tagLst xmlns:a="http://schemas.openxmlformats.org/drawingml/2006/main" xmlns:r="http://schemas.openxmlformats.org/officeDocument/2006/relationships" xmlns:p="http://schemas.openxmlformats.org/presentationml/2006/main">
  <p:tag name="TIMING" val="|0|0|0|0|0|0|0|0|0|0|0|0|0|0"/>
</p:tagLst>
</file>

<file path=ppt/tags/tag129.xml><?xml version="1.0" encoding="utf-8"?>
<p:tagLst xmlns:a="http://schemas.openxmlformats.org/drawingml/2006/main" xmlns:r="http://schemas.openxmlformats.org/officeDocument/2006/relationships" xmlns:p="http://schemas.openxmlformats.org/presentationml/2006/main">
  <p:tag name="TIMING" val="|0|0|0|0|0|0|0|0|0|0|0|0|0|0"/>
</p:tagLst>
</file>

<file path=ppt/tags/tag13.xml><?xml version="1.0" encoding="utf-8"?>
<p:tagLst xmlns:a="http://schemas.openxmlformats.org/drawingml/2006/main" xmlns:r="http://schemas.openxmlformats.org/officeDocument/2006/relationships" xmlns:p="http://schemas.openxmlformats.org/presentationml/2006/main">
  <p:tag name="OUTPUTDPI" val="1200"/>
  <p:tag name="ORIGINALHEIGHT" val="119.985"/>
  <p:tag name="ORIGINALWIDTH" val="149.2313"/>
  <p:tag name="LATEXADDIN" val="\documentclass{article}&#10;\usepackage{amsmath}&#10;\pagestyle{empty}&#10;\begin{document}&#10;&#10;&#10;$P^*_B$&#10;&#10;\end{document}"/>
  <p:tag name="IGUANATEXSIZE" val="60"/>
  <p:tag name="IGUANATEXCURSOR" val="89"/>
  <p:tag name="TRANSPARENCY" val="True"/>
  <p:tag name="FILENAME" val=""/>
  <p:tag name="LATEXENGINEID" val="0"/>
  <p:tag name="TEMPFOLDER" val="C:\Users\toatu\AppData\Local\Temp\"/>
  <p:tag name="LATEXFORMHEIGHT" val="1247.4"/>
  <p:tag name="LATEXFORMWIDTH" val="767.9"/>
  <p:tag name="LATEXFORMWRAP" val="True"/>
  <p:tag name="BITMAPVECTOR" val="0"/>
</p:tagLst>
</file>

<file path=ppt/tags/tag130.xml><?xml version="1.0" encoding="utf-8"?>
<p:tagLst xmlns:a="http://schemas.openxmlformats.org/drawingml/2006/main" xmlns:r="http://schemas.openxmlformats.org/officeDocument/2006/relationships" xmlns:p="http://schemas.openxmlformats.org/presentationml/2006/main">
  <p:tag name="TIMING" val="|0.7|30"/>
</p:tagLst>
</file>

<file path=ppt/tags/tag131.xml><?xml version="1.0" encoding="utf-8"?>
<p:tagLst xmlns:a="http://schemas.openxmlformats.org/drawingml/2006/main" xmlns:r="http://schemas.openxmlformats.org/officeDocument/2006/relationships" xmlns:p="http://schemas.openxmlformats.org/presentationml/2006/main">
  <p:tag name="TIMING" val="|12.8|0.7"/>
</p:tagLst>
</file>

<file path=ppt/tags/tag132.xml><?xml version="1.0" encoding="utf-8"?>
<p:tagLst xmlns:a="http://schemas.openxmlformats.org/drawingml/2006/main" xmlns:r="http://schemas.openxmlformats.org/officeDocument/2006/relationships" xmlns:p="http://schemas.openxmlformats.org/presentationml/2006/main">
  <p:tag name="ORIGINALHEIGHT" val="6.041679"/>
  <p:tag name="ORIGINALWIDTH" val="7.479173"/>
  <p:tag name="LATEXADDIN" val="\documentclass{article}&#10;\usepackage{amsmath}&#10;\pagestyle{empty}&#10;\begin{document}&#10;&#10;\[\epsilon = \frac{1}{2}\]&#10;&#10;&#10;\end{document}"/>
  <p:tag name="IGUANATEXSIZE" val="60"/>
  <p:tag name="IGUANATEXCURSOR" val="107"/>
  <p:tag name="TRANSPARENCY" val="True"/>
  <p:tag name="FILENAME" val=""/>
  <p:tag name="LATEXENGINEID" val="1"/>
  <p:tag name="TEMPFOLDER" val="C:\Users\toatu\AppData\Local\Temp\"/>
  <p:tag name="LATEXFORMHEIGHT" val="731.5"/>
  <p:tag name="LATEXFORMWIDTH" val="679"/>
  <p:tag name="LATEXFORMWRAP" val="True"/>
  <p:tag name="BITMAPVECTOR" val="1"/>
</p:tagLst>
</file>

<file path=ppt/tags/tag133.xml><?xml version="1.0" encoding="utf-8"?>
<p:tagLst xmlns:a="http://schemas.openxmlformats.org/drawingml/2006/main" xmlns:r="http://schemas.openxmlformats.org/officeDocument/2006/relationships" xmlns:p="http://schemas.openxmlformats.org/presentationml/2006/main">
  <p:tag name="OUTPUTDPI" val="1200"/>
  <p:tag name="ORIGINALHEIGHT" val="284.2145"/>
  <p:tag name="ORIGINALWIDTH" val="636.6704"/>
  <p:tag name="LATEXADDIN" val="\documentclass{article}&#10;\usepackage{amsmath}&#10;\pagestyle{empty}&#10;\begin{document}&#10;&#10;&#10;\[ \epsilon \ge \frac{1}{\sqrt{2}} - \frac{1}{2} \]&#10;&#10;\end{document}"/>
  <p:tag name="IGUANATEXSIZE" val="60"/>
  <p:tag name="IGUANATEXCURSOR" val="84"/>
  <p:tag name="TRANSPARENCY" val="True"/>
  <p:tag name="FILENAME" val=""/>
  <p:tag name="LATEXENGINEID" val="0"/>
  <p:tag name="TEMPFOLDER" val="C:\Users\toatu\AppData\Local\Temp\"/>
  <p:tag name="LATEXFORMHEIGHT" val="1247.4"/>
  <p:tag name="LATEXFORMWIDTH" val="767.9"/>
  <p:tag name="LATEXFORMWRAP" val="True"/>
  <p:tag name="BITMAPVECTOR" val="0"/>
</p:tagLst>
</file>

<file path=ppt/tags/tag134.xml><?xml version="1.0" encoding="utf-8"?>
<p:tagLst xmlns:a="http://schemas.openxmlformats.org/drawingml/2006/main" xmlns:r="http://schemas.openxmlformats.org/officeDocument/2006/relationships" xmlns:p="http://schemas.openxmlformats.org/presentationml/2006/main">
  <p:tag name="OUTPUTDPI" val="1200"/>
  <p:tag name="ORIGINALHEIGHT" val="99.73756"/>
  <p:tag name="ORIGINALWIDTH" val="485.1894"/>
  <p:tag name="LATEXADDIN" val="\documentclass{article}&#10;\usepackage{amsmath}&#10;\usepackage{braket}&#10;\pagestyle{empty}&#10;\begin{document}&#10;&#10;\begin{flushleft}&#10;&#10;&#10;{\footnotesize [Kitaev 03]}&#10;&#10;\end{flushleft}&#10;&#10;&#10;\end{document}"/>
  <p:tag name="IGUANATEXSIZE" val="22"/>
  <p:tag name="IGUANATEXCURSOR" val="148"/>
  <p:tag name="TRANSPARENCY" val="True"/>
  <p:tag name="FILENAME" val=""/>
  <p:tag name="LATEXENGINEID" val="0"/>
  <p:tag name="TEMPFOLDER" val="C:\Users\toatu\AppData\Local\Temp\"/>
  <p:tag name="LATEXFORMHEIGHT" val="614"/>
  <p:tag name="LATEXFORMWIDTH" val="486"/>
  <p:tag name="LATEXFORMWRAP" val="True"/>
  <p:tag name="BITMAPVECTOR" val="0"/>
</p:tagLst>
</file>

<file path=ppt/tags/tag135.xml><?xml version="1.0" encoding="utf-8"?>
<p:tagLst xmlns:a="http://schemas.openxmlformats.org/drawingml/2006/main" xmlns:r="http://schemas.openxmlformats.org/officeDocument/2006/relationships" xmlns:p="http://schemas.openxmlformats.org/presentationml/2006/main">
  <p:tag name="OUTPUTDPI" val="1200"/>
  <p:tag name="ORIGINALHEIGHT" val="253.4684"/>
  <p:tag name="ORIGINALWIDTH" val="288.7139"/>
  <p:tag name="LATEXADDIN" val="\documentclass{article}&#10;\usepackage{amsmath}&#10;\pagestyle{empty}&#10;\begin{document}&#10;&#10;\[ \epsilon = \frac{1}{4} \]&#10;&#10;&#10;\end{document}"/>
  <p:tag name="IGUANATEXSIZE" val="60"/>
  <p:tag name="IGUANATEXCURSOR" val="94"/>
  <p:tag name="TRANSPARENCY" val="True"/>
  <p:tag name="FILENAME" val=""/>
  <p:tag name="LATEXENGINEID" val="0"/>
  <p:tag name="TEMPFOLDER" val="C:\Users\toatu\AppData\Local\Temp\"/>
  <p:tag name="LATEXFORMHEIGHT" val="614.25"/>
  <p:tag name="LATEXFORMWIDTH" val="486.5"/>
  <p:tag name="LATEXFORMWRAP" val="True"/>
  <p:tag name="BITMAPVECTOR" val="0"/>
</p:tagLst>
</file>

<file path=ppt/tags/tag136.xml><?xml version="1.0" encoding="utf-8"?>
<p:tagLst xmlns:a="http://schemas.openxmlformats.org/drawingml/2006/main" xmlns:r="http://schemas.openxmlformats.org/officeDocument/2006/relationships" xmlns:p="http://schemas.openxmlformats.org/presentationml/2006/main">
  <p:tag name="OUTPUTDPI" val="1200"/>
  <p:tag name="ORIGINALHEIGHT" val="99.73756"/>
  <p:tag name="ORIGINALWIDTH" val="611.9235"/>
  <p:tag name="LATEXADDIN" val="\documentclass{article}&#10;\usepackage{amsmath}&#10;\usepackage{braket}&#10;\pagestyle{empty}&#10;\begin{document}&#10;&#10;\begin{flushleft}&#10;&#10;&#10;{\footnotesize [Ambainis 01]}&#10;&#10;\end{flushleft}&#10;&#10;&#10;\end{document}"/>
  <p:tag name="IGUANATEXSIZE" val="22"/>
  <p:tag name="IGUANATEXCURSOR" val="148"/>
  <p:tag name="TRANSPARENCY" val="True"/>
  <p:tag name="FILENAME" val=""/>
  <p:tag name="LATEXENGINEID" val="0"/>
  <p:tag name="TEMPFOLDER" val="C:\Users\toatu\AppData\Local\Temp\"/>
  <p:tag name="LATEXFORMHEIGHT" val="731.5"/>
  <p:tag name="LATEXFORMWIDTH" val="679"/>
  <p:tag name="LATEXFORMWRAP" val="True"/>
  <p:tag name="BITMAPVECTOR" val="0"/>
</p:tagLst>
</file>

<file path=ppt/tags/tag137.xml><?xml version="1.0" encoding="utf-8"?>
<p:tagLst xmlns:a="http://schemas.openxmlformats.org/drawingml/2006/main" xmlns:r="http://schemas.openxmlformats.org/officeDocument/2006/relationships" xmlns:p="http://schemas.openxmlformats.org/presentationml/2006/main">
  <p:tag name="OUTPUTDPI" val="1200"/>
  <p:tag name="ORIGINALHEIGHT" val="256.468"/>
  <p:tag name="ORIGINALWIDTH" val="316.4605"/>
  <p:tag name="LATEXADDIN" val="\documentclass{article}&#10;\usepackage{amsmath}&#10;\pagestyle{empty}&#10;\begin{document}&#10;&#10;\[ \epsilon \to \frac{1}{6} \]&#10;&#10;&#10;\end{document}"/>
  <p:tag name="IGUANATEXSIZE" val="60"/>
  <p:tag name="IGUANATEXCURSOR" val="111"/>
  <p:tag name="TRANSPARENCY" val="True"/>
  <p:tag name="FILENAME" val=""/>
  <p:tag name="LATEXENGINEID" val="0"/>
  <p:tag name="TEMPFOLDER" val="C:\Users\toatu\AppData\Local\Temp\"/>
  <p:tag name="LATEXFORMHEIGHT" val="1247.4"/>
  <p:tag name="LATEXFORMWIDTH" val="767.9"/>
  <p:tag name="LATEXFORMWRAP" val="True"/>
  <p:tag name="BITMAPVECTOR" val="0"/>
</p:tagLst>
</file>

<file path=ppt/tags/tag138.xml><?xml version="1.0" encoding="utf-8"?>
<p:tagLst xmlns:a="http://schemas.openxmlformats.org/drawingml/2006/main" xmlns:r="http://schemas.openxmlformats.org/officeDocument/2006/relationships" xmlns:p="http://schemas.openxmlformats.org/presentationml/2006/main">
  <p:tag name="OUTPUTDPI" val="1200"/>
  <p:tag name="ORIGINALHEIGHT" val="99.73756"/>
  <p:tag name="ORIGINALWIDTH" val="543.6821"/>
  <p:tag name="LATEXADDIN" val="\documentclass{article}&#10;\usepackage{amsmath}&#10;\usepackage{braket}&#10;\pagestyle{empty}&#10;\begin{document}&#10;&#10;\begin{flushleft}&#10;&#10;&#10;{\footnotesize [Mochon 05]}&#10;&#10;\end{flushleft}&#10;&#10;&#10;\end{document}"/>
  <p:tag name="IGUANATEXSIZE" val="22"/>
  <p:tag name="IGUANATEXCURSOR" val="146"/>
  <p:tag name="TRANSPARENCY" val="True"/>
  <p:tag name="FILENAME" val=""/>
  <p:tag name="LATEXENGINEID" val="0"/>
  <p:tag name="TEMPFOLDER" val="C:\Users\toatu\AppData\Local\Temp\"/>
  <p:tag name="LATEXFORMHEIGHT" val="731.5"/>
  <p:tag name="LATEXFORMWIDTH" val="679"/>
  <p:tag name="LATEXFORMWRAP" val="True"/>
  <p:tag name="BITMAPVECTOR" val="0"/>
</p:tagLst>
</file>

<file path=ppt/tags/tag139.xml><?xml version="1.0" encoding="utf-8"?>
<p:tagLst xmlns:a="http://schemas.openxmlformats.org/drawingml/2006/main" xmlns:r="http://schemas.openxmlformats.org/officeDocument/2006/relationships" xmlns:p="http://schemas.openxmlformats.org/presentationml/2006/main">
  <p:tag name="OUTPUTDPI" val="1200"/>
  <p:tag name="ORIGINALHEIGHT" val="85.48929"/>
  <p:tag name="ORIGINALWIDTH" val="296.9629"/>
  <p:tag name="LATEXADDIN" val="\documentclass{article}&#10;\usepackage{amsmath}&#10;\pagestyle{empty}&#10;\begin{document}&#10;&#10;\[ \epsilon \to 0 \]&#10;&#10;&#10;\end{document}"/>
  <p:tag name="IGUANATEXSIZE" val="60"/>
  <p:tag name="IGUANATEXCURSOR" val="101"/>
  <p:tag name="TRANSPARENCY" val="True"/>
  <p:tag name="FILENAME" val=""/>
  <p:tag name="LATEXENGINEID" val="0"/>
  <p:tag name="TEMPFOLDER" val="C:\Users\toatu\AppData\Local\Temp\"/>
  <p:tag name="LATEXFORMHEIGHT" val="1247.4"/>
  <p:tag name="LATEXFORMWIDTH" val="767.9"/>
  <p:tag name="LATEXFORMWRAP" val="True"/>
  <p:tag name="BITMAPVECTOR" val="0"/>
</p:tagLst>
</file>

<file path=ppt/tags/tag14.xml><?xml version="1.0" encoding="utf-8"?>
<p:tagLst xmlns:a="http://schemas.openxmlformats.org/drawingml/2006/main" xmlns:r="http://schemas.openxmlformats.org/officeDocument/2006/relationships" xmlns:p="http://schemas.openxmlformats.org/presentationml/2006/main">
  <p:tag name="OUTPUTDPI" val="1200"/>
  <p:tag name="ORIGINALHEIGHT" val="253.4684"/>
  <p:tag name="ORIGINALWIDTH" val="1628.796"/>
  <p:tag name="LATEXADDIN" val="\documentclass{article}&#10;\usepackage{amsmath}&#10;\pagestyle{empty}&#10;\begin{document}&#10;&#10;&#10;\[\text{smallest } \epsilon \text{ s.t. } P^*_A,P^*_B \le \frac{1}{2} + \epsilon\]&#10;&#10;\end{document}"/>
  <p:tag name="IGUANATEXSIZE" val="60"/>
  <p:tag name="IGUANATEXCURSOR" val="164"/>
  <p:tag name="TRANSPARENCY" val="True"/>
  <p:tag name="FILENAME" val=""/>
  <p:tag name="LATEXENGINEID" val="0"/>
  <p:tag name="TEMPFOLDER" val="C:\Users\toatu\AppData\Local\Temp\"/>
  <p:tag name="LATEXFORMHEIGHT" val="2926"/>
  <p:tag name="LATEXFORMWIDTH" val="1358"/>
  <p:tag name="LATEXFORMWRAP" val="True"/>
  <p:tag name="BITMAPVECTOR" val="0"/>
</p:tagLst>
</file>

<file path=ppt/tags/tag140.xml><?xml version="1.0" encoding="utf-8"?>
<p:tagLst xmlns:a="http://schemas.openxmlformats.org/drawingml/2006/main" xmlns:r="http://schemas.openxmlformats.org/officeDocument/2006/relationships" xmlns:p="http://schemas.openxmlformats.org/presentationml/2006/main">
  <p:tag name="OUTPUTDPI" val="1200"/>
  <p:tag name="ORIGINALHEIGHT" val="99.73756"/>
  <p:tag name="ORIGINALWIDTH" val="543.6821"/>
  <p:tag name="LATEXADDIN" val="\documentclass{article}&#10;\usepackage{amsmath}&#10;\usepackage{braket}&#10;\pagestyle{empty}&#10;\begin{document}&#10;&#10;\begin{flushleft}&#10;&#10;&#10;{\footnotesize [Mochon 07]}&#10;&#10;\end{flushleft}&#10;&#10;&#10;\end{document}"/>
  <p:tag name="IGUANATEXSIZE" val="22"/>
  <p:tag name="IGUANATEXCURSOR" val="146"/>
  <p:tag name="TRANSPARENCY" val="True"/>
  <p:tag name="FILENAME" val=""/>
  <p:tag name="LATEXENGINEID" val="0"/>
  <p:tag name="TEMPFOLDER" val="C:\Users\toatu\AppData\Local\Temp\"/>
  <p:tag name="LATEXFORMHEIGHT" val="731.5"/>
  <p:tag name="LATEXFORMWIDTH" val="679"/>
  <p:tag name="LATEXFORMWRAP" val="True"/>
  <p:tag name="BITMAPVECTOR" val="0"/>
</p:tagLst>
</file>

<file path=ppt/tags/tag141.xml><?xml version="1.0" encoding="utf-8"?>
<p:tagLst xmlns:a="http://schemas.openxmlformats.org/drawingml/2006/main" xmlns:r="http://schemas.openxmlformats.org/officeDocument/2006/relationships" xmlns:p="http://schemas.openxmlformats.org/presentationml/2006/main">
  <p:tag name="OUTPUTDPI" val="1200"/>
  <p:tag name="ORIGINALHEIGHT" val="99.73756"/>
  <p:tag name="ORIGINALWIDTH" val="866.8917"/>
  <p:tag name="LATEXADDIN" val="\documentclass{article}&#10;\usepackage{amsmath}&#10;\usepackage{braket}&#10;\pagestyle{empty}&#10;\begin{document}&#10;&#10;\begin{flushleft}&#10;&#10;&#10;{\footnotesize [Aharonov et al 16]}&#10;&#10;\end{flushleft}&#10;&#10;&#10;\end{document}"/>
  <p:tag name="IGUANATEXSIZE" val="22"/>
  <p:tag name="IGUANATEXCURSOR" val="140"/>
  <p:tag name="TRANSPARENCY" val="True"/>
  <p:tag name="FILENAME" val=""/>
  <p:tag name="LATEXENGINEID" val="0"/>
  <p:tag name="TEMPFOLDER" val="C:\Users\toatu\AppData\Local\Temp\"/>
  <p:tag name="LATEXFORMHEIGHT" val="610.75"/>
  <p:tag name="LATEXFORMWIDTH" val="679"/>
  <p:tag name="LATEXFORMWRAP" val="True"/>
  <p:tag name="BITMAPVECTOR" val="0"/>
</p:tagLst>
</file>

<file path=ppt/tags/tag142.xml><?xml version="1.0" encoding="utf-8"?>
<p:tagLst xmlns:a="http://schemas.openxmlformats.org/drawingml/2006/main" xmlns:r="http://schemas.openxmlformats.org/officeDocument/2006/relationships" xmlns:p="http://schemas.openxmlformats.org/presentationml/2006/main">
  <p:tag name="OUTPUTDPI" val="1200"/>
  <p:tag name="ORIGINALHEIGHT" val="284.2145"/>
  <p:tag name="ORIGINALWIDTH" val="664.4169"/>
  <p:tag name="LATEXADDIN" val="\documentclass{article}&#10;\usepackage{amsmath}&#10;\pagestyle{empty}&#10;\begin{document}&#10;&#10;\[ \epsilon \to \frac{1}{\sqrt{2}} - \frac{1}{2} \]&#10;&#10;&#10;\end{document}"/>
  <p:tag name="IGUANATEXSIZE" val="60"/>
  <p:tag name="IGUANATEXCURSOR" val="129"/>
  <p:tag name="TRANSPARENCY" val="True"/>
  <p:tag name="FILENAME" val=""/>
  <p:tag name="LATEXENGINEID" val="0"/>
  <p:tag name="TEMPFOLDER" val="C:\Users\toatu\AppData\Local\Temp\"/>
  <p:tag name="LATEXFORMHEIGHT" val="731.5"/>
  <p:tag name="LATEXFORMWIDTH" val="679"/>
  <p:tag name="LATEXFORMWRAP" val="True"/>
  <p:tag name="BITMAPVECTOR" val="0"/>
</p:tagLst>
</file>

<file path=ppt/tags/tag143.xml><?xml version="1.0" encoding="utf-8"?>
<p:tagLst xmlns:a="http://schemas.openxmlformats.org/drawingml/2006/main" xmlns:r="http://schemas.openxmlformats.org/officeDocument/2006/relationships" xmlns:p="http://schemas.openxmlformats.org/presentationml/2006/main">
  <p:tag name="OUTPUTDPI" val="1200"/>
  <p:tag name="ORIGINALHEIGHT" val="99.73756"/>
  <p:tag name="ORIGINALWIDTH" val="1091.114"/>
  <p:tag name="LATEXADDIN" val="\documentclass{article}&#10;\usepackage{amsmath}&#10;\usepackage{braket}&#10;\pagestyle{empty}&#10;\begin{document}&#10;&#10;\begin{flushleft}&#10;&#10;&#10;{\footnotesize [Chailloux Kerenidis 09]}&#10;&#10;\end{flushleft}&#10;&#10;&#10;\end{document}"/>
  <p:tag name="IGUANATEXSIZE" val="22"/>
  <p:tag name="IGUANATEXCURSOR" val="159"/>
  <p:tag name="TRANSPARENCY" val="True"/>
  <p:tag name="FILENAME" val=""/>
  <p:tag name="LATEXENGINEID" val="0"/>
  <p:tag name="TEMPFOLDER" val="C:\Users\toatu\AppData\Local\Temp\"/>
  <p:tag name="LATEXFORMHEIGHT" val="731.5"/>
  <p:tag name="LATEXFORMWIDTH" val="679"/>
  <p:tag name="LATEXFORMWRAP" val="True"/>
  <p:tag name="BITMAPVECTOR" val="0"/>
</p:tagLst>
</file>

<file path=ppt/tags/tag144.xml><?xml version="1.0" encoding="utf-8"?>
<p:tagLst xmlns:a="http://schemas.openxmlformats.org/drawingml/2006/main" xmlns:r="http://schemas.openxmlformats.org/officeDocument/2006/relationships" xmlns:p="http://schemas.openxmlformats.org/presentationml/2006/main">
  <p:tag name="OUTPUTDPI" val="1200"/>
  <p:tag name="ORIGINALHEIGHT" val="256.468"/>
  <p:tag name="ORIGINALWIDTH" val="377.9528"/>
  <p:tag name="LATEXADDIN" val="\documentclass{article}&#10;\usepackage{amsmath}&#10;\pagestyle{empty}&#10;\begin{document}&#10;&#10;\[ \epsilon \to \frac{1}{10} \]&#10;&#10;&#10;\end{document}"/>
  <p:tag name="IGUANATEXSIZE" val="60"/>
  <p:tag name="IGUANATEXCURSOR" val="112"/>
  <p:tag name="TRANSPARENCY" val="True"/>
  <p:tag name="FILENAME" val=""/>
  <p:tag name="LATEXENGINEID" val="0"/>
  <p:tag name="TEMPFOLDER" val="C:\Users\toatu\AppData\Local\Temp\"/>
  <p:tag name="LATEXFORMHEIGHT" val="367.15"/>
  <p:tag name="LATEXFORMWIDTH" val="526.75"/>
  <p:tag name="LATEXFORMWRAP" val="True"/>
  <p:tag name="BITMAPVECTOR" val="0"/>
</p:tagLst>
</file>

<file path=ppt/tags/tag145.xml><?xml version="1.0" encoding="utf-8"?>
<p:tagLst xmlns:a="http://schemas.openxmlformats.org/drawingml/2006/main" xmlns:r="http://schemas.openxmlformats.org/officeDocument/2006/relationships" xmlns:p="http://schemas.openxmlformats.org/presentationml/2006/main">
  <p:tag name="OUTPUTDPI" val="1200"/>
  <p:tag name="ORIGINALHEIGHT" val="85.48929"/>
  <p:tag name="ORIGINALWIDTH" val="296.9629"/>
  <p:tag name="LATEXADDIN" val="\documentclass{article}&#10;\usepackage{amsmath}&#10;\pagestyle{empty}&#10;\begin{document}&#10;&#10;\[ \epsilon \to 0 \]&#10;&#10;&#10;\end{document}"/>
  <p:tag name="IGUANATEXSIZE" val="60"/>
  <p:tag name="IGUANATEXCURSOR" val="98"/>
  <p:tag name="TRANSPARENCY" val="True"/>
  <p:tag name="FILENAME" val=""/>
  <p:tag name="LATEXENGINEID" val="0"/>
  <p:tag name="TEMPFOLDER" val="C:\Users\toatu\AppData\Local\Temp\"/>
  <p:tag name="LATEXFORMHEIGHT" val="367.15"/>
  <p:tag name="LATEXFORMWIDTH" val="526.75"/>
  <p:tag name="LATEXFORMWRAP" val="True"/>
  <p:tag name="BITMAPVECTOR" val="0"/>
</p:tagLst>
</file>

<file path=ppt/tags/tag146.xml><?xml version="1.0" encoding="utf-8"?>
<p:tagLst xmlns:a="http://schemas.openxmlformats.org/drawingml/2006/main" xmlns:r="http://schemas.openxmlformats.org/officeDocument/2006/relationships" xmlns:p="http://schemas.openxmlformats.org/presentationml/2006/main">
  <p:tag name="ORIGINALHEIGHT" val="1.312506"/>
  <p:tag name="ORIGINALWIDTH" val="1.083333"/>
  <p:tag name="LATEXADDIN" val="\documentclass{article}&#10;\usepackage{amsmath}&#10;\pagestyle{empty}&#10;\begin{document}&#10;&#10;\[\epsilon = \frac{1}{2}\]&#10;&#10;&#10;\end{document}"/>
  <p:tag name="IGUANATEXSIZE" val="60"/>
  <p:tag name="IGUANATEXCURSOR" val="107"/>
  <p:tag name="TRANSPARENCY" val="True"/>
  <p:tag name="FILENAME" val=""/>
  <p:tag name="LATEXENGINEID" val="1"/>
  <p:tag name="TEMPFOLDER" val="C:\Users\toatu\AppData\Local\Temp\"/>
  <p:tag name="LATEXFORMHEIGHT" val="731.5"/>
  <p:tag name="LATEXFORMWIDTH" val="679"/>
  <p:tag name="LATEXFORMWRAP" val="True"/>
  <p:tag name="BITMAPVECTOR" val="1"/>
  <p:tag name="EMFCHILD" val="True"/>
</p:tagLst>
</file>

<file path=ppt/tags/tag147.xml><?xml version="1.0" encoding="utf-8"?>
<p:tagLst xmlns:a="http://schemas.openxmlformats.org/drawingml/2006/main" xmlns:r="http://schemas.openxmlformats.org/officeDocument/2006/relationships" xmlns:p="http://schemas.openxmlformats.org/presentationml/2006/main">
  <p:tag name="ORIGINALHEIGHT" val="0.7083333"/>
  <p:tag name="ORIGINALWIDTH" val="2.14584"/>
  <p:tag name="EMFCHILD" val="True"/>
</p:tagLst>
</file>

<file path=ppt/tags/tag148.xml><?xml version="1.0" encoding="utf-8"?>
<p:tagLst xmlns:a="http://schemas.openxmlformats.org/drawingml/2006/main" xmlns:r="http://schemas.openxmlformats.org/officeDocument/2006/relationships" xmlns:p="http://schemas.openxmlformats.org/presentationml/2006/main">
  <p:tag name="ORIGINALHEIGHT" val="1.979173"/>
  <p:tag name="ORIGINALWIDTH" val="1.062507"/>
  <p:tag name="EMFCHILD" val="True"/>
</p:tagLst>
</file>

<file path=ppt/tags/tag149.xml><?xml version="1.0" encoding="utf-8"?>
<p:tagLst xmlns:a="http://schemas.openxmlformats.org/drawingml/2006/main" xmlns:r="http://schemas.openxmlformats.org/officeDocument/2006/relationships" xmlns:p="http://schemas.openxmlformats.org/presentationml/2006/main">
  <p:tag name="ORIGINALHEIGHT" val="0.125"/>
  <p:tag name="ORIGINALWIDTH" val="1.625"/>
  <p:tag name="EMFCHILD" val="True"/>
</p:tagLst>
</file>

<file path=ppt/tags/tag15.xml><?xml version="1.0" encoding="utf-8"?>
<p:tagLst xmlns:a="http://schemas.openxmlformats.org/drawingml/2006/main" xmlns:r="http://schemas.openxmlformats.org/officeDocument/2006/relationships" xmlns:p="http://schemas.openxmlformats.org/presentationml/2006/main">
  <p:tag name="OUTPUTDPI" val="1200"/>
  <p:tag name="ORIGINALHEIGHT" val="253.4684"/>
  <p:tag name="ORIGINALWIDTH" val="517.4354"/>
  <p:tag name="LATEXADDIN" val="\documentclass{article}&#10;\usepackage{amsmath}&#10;\pagestyle{empty}&#10;\begin{document}&#10;&#10;\[0\le \epsilon \le \frac{1}{2}\]&#10;&#10;\end{document}"/>
  <p:tag name="IGUANATEXSIZE" val="60"/>
  <p:tag name="IGUANATEXCURSOR" val="83"/>
  <p:tag name="TRANSPARENCY" val="True"/>
  <p:tag name="FILENAME" val=""/>
  <p:tag name="LATEXENGINEID" val="0"/>
  <p:tag name="TEMPFOLDER" val="C:\Users\toatu\AppData\Local\Temp\"/>
  <p:tag name="LATEXFORMHEIGHT" val="2926"/>
  <p:tag name="LATEXFORMWIDTH" val="1358"/>
  <p:tag name="LATEXFORMWRAP" val="True"/>
  <p:tag name="BITMAPVECTOR" val="0"/>
</p:tagLst>
</file>

<file path=ppt/tags/tag150.xml><?xml version="1.0" encoding="utf-8"?>
<p:tagLst xmlns:a="http://schemas.openxmlformats.org/drawingml/2006/main" xmlns:r="http://schemas.openxmlformats.org/officeDocument/2006/relationships" xmlns:p="http://schemas.openxmlformats.org/presentationml/2006/main">
  <p:tag name="ORIGINALHEIGHT" val="1.979173"/>
  <p:tag name="ORIGINALWIDTH" val="1.291667"/>
  <p:tag name="EMFCHILD" val="True"/>
</p:tagLst>
</file>

<file path=ppt/tags/tag151.xml><?xml version="1.0" encoding="utf-8"?>
<p:tagLst xmlns:a="http://schemas.openxmlformats.org/drawingml/2006/main" xmlns:r="http://schemas.openxmlformats.org/officeDocument/2006/relationships" xmlns:p="http://schemas.openxmlformats.org/presentationml/2006/main">
  <p:tag name="TIMING" val="|64.5|0.1|0.2|0.1|0.5|0|0|8.8|0.3|6.9|0.4|24.7"/>
</p:tagLst>
</file>

<file path=ppt/tags/tag152.xml><?xml version="1.0" encoding="utf-8"?>
<p:tagLst xmlns:a="http://schemas.openxmlformats.org/drawingml/2006/main" xmlns:r="http://schemas.openxmlformats.org/officeDocument/2006/relationships" xmlns:p="http://schemas.openxmlformats.org/presentationml/2006/main">
  <p:tag name="OUTPUTDPI" val="1200"/>
  <p:tag name="ORIGINALHEIGHT" val="99.73756"/>
  <p:tag name="ORIGINALWIDTH" val="2532.433"/>
  <p:tag name="LATEXADDIN" val="\documentclass{article}&#10;\usepackage{amsmath}&#10;\usepackage{braket}&#10;\pagestyle{empty}&#10;\begin{document}&#10;&#10;\begin{flushleft}&#10;&#10;&#10;\footnotesize{https://the-dots.com/projects/stephan-schmitz-207570}&#10;\end{flushleft}&#10;&#10;&#10;\end{document}"/>
  <p:tag name="IGUANATEXSIZE" val="22"/>
  <p:tag name="IGUANATEXCURSOR" val="188"/>
  <p:tag name="TRANSPARENCY" val="True"/>
  <p:tag name="FILENAME" val=""/>
  <p:tag name="LATEXENGINEID" val="0"/>
  <p:tag name="TEMPFOLDER" val="C:\Users\toatu\AppData\Local\Temp\"/>
  <p:tag name="LATEXFORMHEIGHT" val="614"/>
  <p:tag name="LATEXFORMWIDTH" val="486"/>
  <p:tag name="LATEXFORMWRAP" val="True"/>
  <p:tag name="BITMAPVECTOR" val="0"/>
</p:tagLst>
</file>

<file path=ppt/tags/tag153.xml><?xml version="1.0" encoding="utf-8"?>
<p:tagLst xmlns:a="http://schemas.openxmlformats.org/drawingml/2006/main" xmlns:r="http://schemas.openxmlformats.org/officeDocument/2006/relationships" xmlns:p="http://schemas.openxmlformats.org/presentationml/2006/main">
  <p:tag name="TIMING" val="|0|0|0|0|0|0|0|0|0"/>
</p:tagLst>
</file>

<file path=ppt/tags/tag154.xml><?xml version="1.0" encoding="utf-8"?>
<p:tagLst xmlns:a="http://schemas.openxmlformats.org/drawingml/2006/main" xmlns:r="http://schemas.openxmlformats.org/officeDocument/2006/relationships" xmlns:p="http://schemas.openxmlformats.org/presentationml/2006/main">
  <p:tag name="TIMING" val="|0|0|0|0|0|0|0|0|0"/>
</p:tagLst>
</file>

<file path=ppt/tags/tag155.xml><?xml version="1.0" encoding="utf-8"?>
<p:tagLst xmlns:a="http://schemas.openxmlformats.org/drawingml/2006/main" xmlns:r="http://schemas.openxmlformats.org/officeDocument/2006/relationships" xmlns:p="http://schemas.openxmlformats.org/presentationml/2006/main">
  <p:tag name="OUTPUTDPI" val="1200"/>
  <p:tag name="ORIGINALHEIGHT" val="1019.872"/>
  <p:tag name="ORIGINALWIDTH" val="1406.824"/>
  <p:tag name="LATEXADDIN" val="\documentclass{article}&#10;\usepackage{amsmath}&#10;\usepackage{braket}&#10;\pagestyle{empty}&#10;\begin{document}&#10;&#10;\begin{center}&#10;&#10;Best Strategy&#10;&#10;(SDP)&#10;&#10;~&#10;&#10;Constraint: Honest player&#10;&#10;follows the protocol&#10;&#10;~&#10;&#10;$\rho_{f} = \text{tr}(U\rho_{i}U^{\dagger})$&#10;&#10;\end{center}&#10;&#10;&#10;\end{document}"/>
  <p:tag name="IGUANATEXSIZE" val="22"/>
  <p:tag name="IGUANATEXCURSOR" val="202"/>
  <p:tag name="TRANSPARENCY" val="True"/>
  <p:tag name="FILENAME" val=""/>
  <p:tag name="LATEXENGINEID" val="0"/>
  <p:tag name="TEMPFOLDER" val="C:\Users\toatu\AppData\Local\Temp\"/>
  <p:tag name="LATEXFORMHEIGHT" val="614.25"/>
  <p:tag name="LATEXFORMWIDTH" val="486.5"/>
  <p:tag name="LATEXFORMWRAP" val="True"/>
  <p:tag name="BITMAPVECTOR" val="0"/>
</p:tagLst>
</file>

<file path=ppt/tags/tag156.xml><?xml version="1.0" encoding="utf-8"?>
<p:tagLst xmlns:a="http://schemas.openxmlformats.org/drawingml/2006/main" xmlns:r="http://schemas.openxmlformats.org/officeDocument/2006/relationships" xmlns:p="http://schemas.openxmlformats.org/presentationml/2006/main">
  <p:tag name="OUTPUTDPI" val="1200"/>
  <p:tag name="ORIGINALHEIGHT" val="896.1379"/>
  <p:tag name="ORIGINALWIDTH" val="1610.799"/>
  <p:tag name="LATEXADDIN" val="\documentclass{article}&#10;\usepackage{amsmath}&#10;\usepackage{braket}&#10;\pagestyle{empty}&#10;\begin{document}&#10;&#10;\begin{center}&#10;&#10;(SDP)&#10;&#10;~&#10;&#10;Constraint: Matrix inequality&#10;&#10;~&#10;&#10;$\underbrace{Z_f}_H \ge \underbrace{(UZ_{i}U^{\dagger})}_G$&#10;&#10;\end{center}&#10;&#10;&#10;\end{document}"/>
  <p:tag name="IGUANATEXSIZE" val="22"/>
  <p:tag name="IGUANATEXCURSOR" val="219"/>
  <p:tag name="TRANSPARENCY" val="True"/>
  <p:tag name="FILENAME" val=""/>
  <p:tag name="LATEXENGINEID" val="0"/>
  <p:tag name="TEMPFOLDER" val="C:\Users\toatu\AppData\Local\Temp\"/>
  <p:tag name="LATEXFORMHEIGHT" val="614.25"/>
  <p:tag name="LATEXFORMWIDTH" val="486.5"/>
  <p:tag name="LATEXFORMWRAP" val="True"/>
  <p:tag name="BITMAPVECTOR" val="0"/>
</p:tagLst>
</file>

<file path=ppt/tags/tag157.xml><?xml version="1.0" encoding="utf-8"?>
<p:tagLst xmlns:a="http://schemas.openxmlformats.org/drawingml/2006/main" xmlns:r="http://schemas.openxmlformats.org/officeDocument/2006/relationships" xmlns:p="http://schemas.openxmlformats.org/presentationml/2006/main">
  <p:tag name="OUTPUTDPI" val="1200"/>
  <p:tag name="ORIGINALHEIGHT" val="1313.086"/>
  <p:tag name="ORIGINALWIDTH" val="1311.586"/>
  <p:tag name="LATEXADDIN" val="\documentclass{article}&#10;\usepackage{amsmath}&#10;\usepackage{braket}&#10;\pagestyle{empty}&#10;\begin{document}&#10;&#10;\begin{center}&#10;&#10;TDPG&#10;&#10;~&#10;&#10;frame&#10;&#10;=Measurement outcome&#10;&#10;of $Z_A\otimes Z_B$ with&#10;&#10;prob. given by $\ket{\psi}$&#10;&#10;$=\text{Prob}[Z_A\otimes Z_B,\ket{\psi}]$&#10;&#10;~&#10;&#10;Constraint: (*)&#10;&#10;\end{center}&#10;&#10;&#10;\end{document}"/>
  <p:tag name="IGUANATEXSIZE" val="22"/>
  <p:tag name="IGUANATEXCURSOR" val="268"/>
  <p:tag name="TRANSPARENCY" val="True"/>
  <p:tag name="FILENAME" val=""/>
  <p:tag name="LATEXENGINEID" val="0"/>
  <p:tag name="TEMPFOLDER" val="C:\Users\toatu\AppData\Local\Temp\"/>
  <p:tag name="LATEXFORMHEIGHT" val="614.25"/>
  <p:tag name="LATEXFORMWIDTH" val="486.5"/>
  <p:tag name="LATEXFORMWRAP" val="True"/>
  <p:tag name="BITMAPVECTOR" val="0"/>
</p:tagLst>
</file>

<file path=ppt/tags/tag158.xml><?xml version="1.0" encoding="utf-8"?>
<p:tagLst xmlns:a="http://schemas.openxmlformats.org/drawingml/2006/main" xmlns:r="http://schemas.openxmlformats.org/officeDocument/2006/relationships" xmlns:p="http://schemas.openxmlformats.org/presentationml/2006/main">
  <p:tag name="OUTPUTDPI" val="1200"/>
  <p:tag name="ORIGINALHEIGHT" val="132.7334"/>
  <p:tag name="ORIGINALWIDTH" val="199.475"/>
  <p:tag name="LATEXADDIN" val="\documentclass{article}&#10;\usepackage{amsmath}&#10;\usepackage{braket}&#10;\pagestyle{empty}&#10;\begin{document}&#10;&#10;\begin{center}&#10;&#10;\[ \overset{\text{Dual}}{\to} \]&#10;&#10;\end{center}&#10;&#10;&#10;\end{document}"/>
  <p:tag name="IGUANATEXSIZE" val="22"/>
  <p:tag name="IGUANATEXCURSOR" val="117"/>
  <p:tag name="TRANSPARENCY" val="True"/>
  <p:tag name="FILENAME" val=""/>
  <p:tag name="LATEXENGINEID" val="0"/>
  <p:tag name="TEMPFOLDER" val="C:\Users\toatu\AppData\Local\Temp\"/>
  <p:tag name="LATEXFORMHEIGHT" val="614"/>
  <p:tag name="LATEXFORMWIDTH" val="486"/>
  <p:tag name="LATEXFORMWRAP" val="True"/>
  <p:tag name="BITMAPVECTOR" val="0"/>
</p:tagLst>
</file>

<file path=ppt/tags/tag159.xml><?xml version="1.0" encoding="utf-8"?>
<p:tagLst xmlns:a="http://schemas.openxmlformats.org/drawingml/2006/main" xmlns:r="http://schemas.openxmlformats.org/officeDocument/2006/relationships" xmlns:p="http://schemas.openxmlformats.org/presentationml/2006/main">
  <p:tag name="OUTPUTDPI" val="1200"/>
  <p:tag name="ORIGINALHEIGHT" val="152.9809"/>
  <p:tag name="ORIGINALWIDTH" val="319.4601"/>
  <p:tag name="LATEXADDIN" val="\documentclass{article}&#10;\usepackage{amsmath}&#10;\usepackage{braket}&#10;\pagestyle{empty}&#10;\begin{document}&#10;&#10;\begin{center}&#10;&#10;\[ \overset{\text{Kitaev$^\dagger$}}{\to} \]&#10;&#10;\end{center}&#10;&#10;&#10;\end{document}"/>
  <p:tag name="IGUANATEXSIZE" val="22"/>
  <p:tag name="IGUANATEXCURSOR" val="143"/>
  <p:tag name="TRANSPARENCY" val="True"/>
  <p:tag name="FILENAME" val=""/>
  <p:tag name="LATEXENGINEID" val="0"/>
  <p:tag name="TEMPFOLDER" val="C:\Users\toatu\AppData\Local\Temp\"/>
  <p:tag name="LATEXFORMHEIGHT" val="614"/>
  <p:tag name="LATEXFORMWIDTH" val="486"/>
  <p:tag name="LATEXFORMWRAP" val="True"/>
  <p:tag name="BITMAPVECTOR" val="0"/>
</p:tagLst>
</file>

<file path=ppt/tags/tag16.xml><?xml version="1.0" encoding="utf-8"?>
<p:tagLst xmlns:a="http://schemas.openxmlformats.org/drawingml/2006/main" xmlns:r="http://schemas.openxmlformats.org/officeDocument/2006/relationships" xmlns:p="http://schemas.openxmlformats.org/presentationml/2006/main">
  <p:tag name="ORIGINALHEIGHT" val="2.125"/>
  <p:tag name="ORIGINALWIDTH" val="2.375"/>
  <p:tag name="LATEXADDIN" val="\documentclass{article}&#10;\usepackage{amsmath}&#10;\pagestyle{empty}&#10;\begin{document}&#10;&#10;&#10;$P^*_A$&#10;&#10;\end{document}"/>
  <p:tag name="IGUANATEXSIZE" val="60"/>
  <p:tag name="IGUANATEXCURSOR" val="89"/>
  <p:tag name="TRANSPARENCY" val="True"/>
  <p:tag name="FILENAME" val=""/>
  <p:tag name="LATEXENGINEID" val="1"/>
  <p:tag name="TEMPFOLDER" val="C:\Users\toatu\AppData\Local\Temp\"/>
  <p:tag name="LATEXFORMHEIGHT" val="731.5"/>
  <p:tag name="LATEXFORMWIDTH" val="679"/>
  <p:tag name="LATEXFORMWRAP" val="True"/>
  <p:tag name="BITMAPVECTOR" val="1"/>
  <p:tag name="EMFCHILD" val="True"/>
</p:tagLst>
</file>

<file path=ppt/tags/tag160.xml><?xml version="1.0" encoding="utf-8"?>
<p:tagLst xmlns:a="http://schemas.openxmlformats.org/drawingml/2006/main" xmlns:r="http://schemas.openxmlformats.org/officeDocument/2006/relationships" xmlns:p="http://schemas.openxmlformats.org/presentationml/2006/main">
  <p:tag name="OUTPUTDPI" val="1200"/>
  <p:tag name="ORIGINALHEIGHT" val="428.1964"/>
  <p:tag name="ORIGINALWIDTH" val="4239.22"/>
  <p:tag name="LATEXADDIN" val="\documentclass{article}&#10;\usepackage{amsmath}&#10;\usepackage{braket}&#10;\pagestyle{empty}&#10;\begin{document}&#10;&#10;\begin{flushleft}&#10;&#10;$^\dagger$ Combine the dual SDP with the ``honest state'' or primal variable to get rid of the extra basis information.&#10;&#10;{\small&#10;Same idea behind his bound on Strong CF.}&#10;&#10;\end{flushleft}&#10;&#10;&#10;\end{document}"/>
  <p:tag name="IGUANATEXSIZE" val="22"/>
  <p:tag name="IGUANATEXCURSOR" val="131"/>
  <p:tag name="TRANSPARENCY" val="True"/>
  <p:tag name="FILENAME" val=""/>
  <p:tag name="LATEXENGINEID" val="0"/>
  <p:tag name="TEMPFOLDER" val="C:\Users\toatu\AppData\Local\Temp\"/>
  <p:tag name="LATEXFORMHEIGHT" val="614"/>
  <p:tag name="LATEXFORMWIDTH" val="486"/>
  <p:tag name="LATEXFORMWRAP" val="True"/>
  <p:tag name="BITMAPVECTOR" val="0"/>
</p:tagLst>
</file>

<file path=ppt/tags/tag161.xml><?xml version="1.0" encoding="utf-8"?>
<p:tagLst xmlns:a="http://schemas.openxmlformats.org/drawingml/2006/main" xmlns:r="http://schemas.openxmlformats.org/officeDocument/2006/relationships" xmlns:p="http://schemas.openxmlformats.org/presentationml/2006/main">
  <p:tag name="TIMING" val="|0|0.2|0.5|0|0|0|0"/>
</p:tagLst>
</file>

<file path=ppt/tags/tag162.xml><?xml version="1.0" encoding="utf-8"?>
<p:tagLst xmlns:a="http://schemas.openxmlformats.org/drawingml/2006/main" xmlns:r="http://schemas.openxmlformats.org/officeDocument/2006/relationships" xmlns:p="http://schemas.openxmlformats.org/presentationml/2006/main">
  <p:tag name="OUTPUTDPI" val="1200"/>
  <p:tag name="ORIGINALHEIGHT" val="1164.604"/>
  <p:tag name="ORIGINALWIDTH" val="1510.311"/>
  <p:tag name="LATEXADDIN" val="\documentclass{article}&#10;\usepackage{amsmath}&#10;\usepackage{braket}&#10;\pagestyle{empty}&#10;\begin{document}&#10;&#10;\begin{center}&#10;&#10;&#10;(*) Expressible By Matrices&#10;&#10;(EBM)&#10;\[ H\ge G, \ket{\psi} \text{ s.t.}\]&#10;\[ \text{Prob}[G,\ket{\psi}] \to \text{Prob}[H,\ket{\psi}] \]&#10;&#10;~&#10;&#10;$K:$ cone of EBM&#10;\end{center}&#10;&#10;&#10;&#10;&#10;\end{document}"/>
  <p:tag name="IGUANATEXSIZE" val="22"/>
  <p:tag name="IGUANATEXCURSOR" val="259"/>
  <p:tag name="TRANSPARENCY" val="True"/>
  <p:tag name="FILENAME" val=""/>
  <p:tag name="LATEXENGINEID" val="0"/>
  <p:tag name="TEMPFOLDER" val="C:\Users\toatu\AppData\Local\Temp\"/>
  <p:tag name="LATEXFORMHEIGHT" val="614"/>
  <p:tag name="LATEXFORMWIDTH" val="486"/>
  <p:tag name="LATEXFORMWRAP" val="True"/>
  <p:tag name="BITMAPVECTOR" val="0"/>
</p:tagLst>
</file>

<file path=ppt/tags/tag163.xml><?xml version="1.0" encoding="utf-8"?>
<p:tagLst xmlns:a="http://schemas.openxmlformats.org/drawingml/2006/main" xmlns:r="http://schemas.openxmlformats.org/officeDocument/2006/relationships" xmlns:p="http://schemas.openxmlformats.org/presentationml/2006/main">
  <p:tag name="OUTPUTDPI" val="1200"/>
  <p:tag name="ORIGINALHEIGHT" val="132.7334"/>
  <p:tag name="ORIGINALWIDTH" val="199.475"/>
  <p:tag name="LATEXADDIN" val="\documentclass{article}&#10;\usepackage{amsmath}&#10;\usepackage{braket}&#10;\pagestyle{empty}&#10;\begin{document}&#10;&#10;\begin{center}&#10;&#10;\[ \overset{\text{Dual}}{\to} \]&#10;&#10;\end{center}&#10;&#10;&#10;\end{document}"/>
  <p:tag name="IGUANATEXSIZE" val="22"/>
  <p:tag name="IGUANATEXCURSOR" val="117"/>
  <p:tag name="TRANSPARENCY" val="True"/>
  <p:tag name="FILENAME" val=""/>
  <p:tag name="LATEXENGINEID" val="0"/>
  <p:tag name="TEMPFOLDER" val="C:\Users\toatu\AppData\Local\Temp\"/>
  <p:tag name="LATEXFORMHEIGHT" val="614"/>
  <p:tag name="LATEXFORMWIDTH" val="486"/>
  <p:tag name="LATEXFORMWRAP" val="True"/>
  <p:tag name="BITMAPVECTOR" val="0"/>
</p:tagLst>
</file>

<file path=ppt/tags/tag164.xml><?xml version="1.0" encoding="utf-8"?>
<p:tagLst xmlns:a="http://schemas.openxmlformats.org/drawingml/2006/main" xmlns:r="http://schemas.openxmlformats.org/officeDocument/2006/relationships" xmlns:p="http://schemas.openxmlformats.org/presentationml/2006/main">
  <p:tag name="OUTPUTDPI" val="1200"/>
  <p:tag name="ORIGINALHEIGHT" val="1331.833"/>
  <p:tag name="ORIGINALWIDTH" val="1547.807"/>
  <p:tag name="LATEXADDIN" val="\documentclass{article}&#10;\usepackage{amsmath}&#10;\usepackage{braket}&#10;\pagestyle{empty}&#10;\begin{document}&#10;&#10;\begin{center}&#10;&#10;&#10;Operator monotone function&#10;&#10;&#10;\[ f \text{ s.t.}\]&#10;\[ \forall \; H\ge G, f(H)\ge f(G) \]&#10;&#10;~&#10;&#10;$K^*:$ cone of &#10;&#10;Operator Monotones&#10;\end{center}&#10;&#10;&#10;&#10;&#10;\end{document}"/>
  <p:tag name="IGUANATEXSIZE" val="22"/>
  <p:tag name="IGUANATEXCURSOR" val="214"/>
  <p:tag name="TRANSPARENCY" val="True"/>
  <p:tag name="FILENAME" val=""/>
  <p:tag name="LATEXENGINEID" val="0"/>
  <p:tag name="TEMPFOLDER" val="C:\Users\toatu\AppData\Local\Temp\"/>
  <p:tag name="LATEXFORMHEIGHT" val="614"/>
  <p:tag name="LATEXFORMWIDTH" val="486"/>
  <p:tag name="LATEXFORMWRAP" val="True"/>
  <p:tag name="BITMAPVECTOR" val="0"/>
</p:tagLst>
</file>

<file path=ppt/tags/tag165.xml><?xml version="1.0" encoding="utf-8"?>
<p:tagLst xmlns:a="http://schemas.openxmlformats.org/drawingml/2006/main" xmlns:r="http://schemas.openxmlformats.org/officeDocument/2006/relationships" xmlns:p="http://schemas.openxmlformats.org/presentationml/2006/main">
  <p:tag name="OUTPUTDPI" val="1200"/>
  <p:tag name="ORIGINALHEIGHT" val="132.7334"/>
  <p:tag name="ORIGINALWIDTH" val="199.475"/>
  <p:tag name="LATEXADDIN" val="\documentclass{article}&#10;\usepackage{amsmath}&#10;\usepackage{braket}&#10;\pagestyle{empty}&#10;\begin{document}&#10;&#10;\begin{center}&#10;&#10;\[ \overset{\text{Dual}}{\to} \]&#10;&#10;\end{center}&#10;&#10;&#10;\end{document}"/>
  <p:tag name="IGUANATEXSIZE" val="22"/>
  <p:tag name="IGUANATEXCURSOR" val="117"/>
  <p:tag name="TRANSPARENCY" val="True"/>
  <p:tag name="FILENAME" val=""/>
  <p:tag name="LATEXENGINEID" val="0"/>
  <p:tag name="TEMPFOLDER" val="C:\Users\toatu\AppData\Local\Temp\"/>
  <p:tag name="LATEXFORMHEIGHT" val="614"/>
  <p:tag name="LATEXFORMWIDTH" val="486"/>
  <p:tag name="LATEXFORMWRAP" val="True"/>
  <p:tag name="BITMAPVECTOR" val="0"/>
</p:tagLst>
</file>

<file path=ppt/tags/tag166.xml><?xml version="1.0" encoding="utf-8"?>
<p:tagLst xmlns:a="http://schemas.openxmlformats.org/drawingml/2006/main" xmlns:r="http://schemas.openxmlformats.org/officeDocument/2006/relationships" xmlns:p="http://schemas.openxmlformats.org/presentationml/2006/main">
  <p:tag name="OUTPUTDPI" val="1200"/>
  <p:tag name="ORIGINALHEIGHT" val="1309.336"/>
  <p:tag name="ORIGINALWIDTH" val="813.6483"/>
  <p:tag name="LATEXADDIN" val="\documentclass{article}&#10;\usepackage{amsmath}&#10;\usepackage{braket}&#10;\pagestyle{empty}&#10;\begin{document}&#10;&#10;\begin{center}&#10;&#10;&#10;Valid functions&#10;&#10;~&#10;&#10;$ \sum_{\text{final}} \frac{\lambda z}{\lambda + z} p_z \ge $&#10;&#10;$ \sum_{\text{init}} \frac{\lambda z}{\lambda + z} p_z$&#10;&#10;~&#10;&#10;~&#10;&#10;~&#10;&#10;$K^{**}:$ cone of &#10;&#10;valid functions&#10;\end{center}&#10;&#10;&#10;&#10;&#10;\end{document}"/>
  <p:tag name="IGUANATEXSIZE" val="22"/>
  <p:tag name="IGUANATEXCURSOR" val="255"/>
  <p:tag name="TRANSPARENCY" val="True"/>
  <p:tag name="FILENAME" val=""/>
  <p:tag name="LATEXENGINEID" val="0"/>
  <p:tag name="TEMPFOLDER" val="C:\Users\toatu\AppData\Local\Temp\"/>
  <p:tag name="LATEXFORMHEIGHT" val="614"/>
  <p:tag name="LATEXFORMWIDTH" val="486"/>
  <p:tag name="LATEXFORMWRAP" val="True"/>
  <p:tag name="BITMAPVECTOR" val="0"/>
</p:tagLst>
</file>

<file path=ppt/tags/tag167.xml><?xml version="1.0" encoding="utf-8"?>
<p:tagLst xmlns:a="http://schemas.openxmlformats.org/drawingml/2006/main" xmlns:r="http://schemas.openxmlformats.org/officeDocument/2006/relationships" xmlns:p="http://schemas.openxmlformats.org/presentationml/2006/main">
  <p:tag name="OUTPUTDPI" val="1200"/>
  <p:tag name="ORIGINALHEIGHT" val="68.24149"/>
  <p:tag name="ORIGINALWIDTH" val="681.6648"/>
  <p:tag name="LATEXADDIN" val="\documentclass{article}&#10;\usepackage{amsmath}&#10;\usepackage{braket}&#10;\pagestyle{empty}&#10;\begin{document}&#10;&#10;\begin{flushleft}&#10;&#10;$\overset{\text{Lemma:}K=K^{**}}{}$&#10;&#10;\end{flushleft}&#10;&#10;&#10;\end{document}"/>
  <p:tag name="IGUANATEXSIZE" val="22"/>
  <p:tag name="IGUANATEXCURSOR" val="151"/>
  <p:tag name="TRANSPARENCY" val="True"/>
  <p:tag name="FILENAME" val=""/>
  <p:tag name="LATEXENGINEID" val="0"/>
  <p:tag name="TEMPFOLDER" val="C:\Users\toatu\AppData\Local\Temp\"/>
  <p:tag name="LATEXFORMHEIGHT" val="614"/>
  <p:tag name="LATEXFORMWIDTH" val="486"/>
  <p:tag name="LATEXFORMWRAP" val="True"/>
  <p:tag name="BITMAPVECTOR" val="0"/>
</p:tagLst>
</file>

<file path=ppt/tags/tag168.xml><?xml version="1.0" encoding="utf-8"?>
<p:tagLst xmlns:a="http://schemas.openxmlformats.org/drawingml/2006/main" xmlns:r="http://schemas.openxmlformats.org/officeDocument/2006/relationships" xmlns:p="http://schemas.openxmlformats.org/presentationml/2006/main">
  <p:tag name="TIMING" val="|0.3|0.5|0.5|0|0|0|0|0"/>
</p:tagLst>
</file>

<file path=ppt/tags/tag169.xml><?xml version="1.0" encoding="utf-8"?>
<p:tagLst xmlns:a="http://schemas.openxmlformats.org/drawingml/2006/main" xmlns:r="http://schemas.openxmlformats.org/officeDocument/2006/relationships" xmlns:p="http://schemas.openxmlformats.org/presentationml/2006/main">
  <p:tag name="OUTPUTDPI" val="1200"/>
  <p:tag name="ORIGINALHEIGHT" val="1309.336"/>
  <p:tag name="ORIGINALWIDTH" val="1496.063"/>
  <p:tag name="LATEXADDIN" val="\documentclass{article}&#10;\usepackage{amsmath}&#10;\usepackage{braket}&#10;\pagestyle{empty}&#10;\begin{document}&#10;&#10;\begin{center}&#10;&#10;&#10;Expressible By &#10;&#10;Real Matrices (EBRM)&#10;&#10;\[ H\ge G, \ket{\psi} \text{ s.t.}\]&#10;\[ \text{Prob}[G,\ket{\psi}] \to \text{Prob}[H,\ket{\psi}] \]&#10;&#10;~&#10;&#10;$K':$ cone of EBRM&#10;\end{center}&#10;&#10;&#10;&#10;&#10;\end{document}"/>
  <p:tag name="IGUANATEXSIZE" val="22"/>
  <p:tag name="IGUANATEXCURSOR" val="277"/>
  <p:tag name="TRANSPARENCY" val="True"/>
  <p:tag name="FILENAME" val=""/>
  <p:tag name="LATEXENGINEID" val="0"/>
  <p:tag name="TEMPFOLDER" val="C:\Users\toatu\AppData\Local\Temp\"/>
  <p:tag name="LATEXFORMHEIGHT" val="614"/>
  <p:tag name="LATEXFORMWIDTH" val="486"/>
  <p:tag name="LATEXFORMWRAP" val="True"/>
  <p:tag name="BITMAPVECTOR" val="0"/>
</p:tagLst>
</file>

<file path=ppt/tags/tag17.xml><?xml version="1.0" encoding="utf-8"?>
<p:tagLst xmlns:a="http://schemas.openxmlformats.org/drawingml/2006/main" xmlns:r="http://schemas.openxmlformats.org/officeDocument/2006/relationships" xmlns:p="http://schemas.openxmlformats.org/presentationml/2006/main">
  <p:tag name="ORIGINALHEIGHT" val="0.9375066"/>
  <p:tag name="ORIGINALWIDTH" val="0.9583333"/>
  <p:tag name="EMFCHILD" val="True"/>
</p:tagLst>
</file>

<file path=ppt/tags/tag170.xml><?xml version="1.0" encoding="utf-8"?>
<p:tagLst xmlns:a="http://schemas.openxmlformats.org/drawingml/2006/main" xmlns:r="http://schemas.openxmlformats.org/officeDocument/2006/relationships" xmlns:p="http://schemas.openxmlformats.org/presentationml/2006/main">
  <p:tag name="OUTPUTDPI" val="1200"/>
  <p:tag name="ORIGINALHEIGHT" val="132.7334"/>
  <p:tag name="ORIGINALWIDTH" val="199.475"/>
  <p:tag name="LATEXADDIN" val="\documentclass{article}&#10;\usepackage{amsmath}&#10;\usepackage{braket}&#10;\pagestyle{empty}&#10;\begin{document}&#10;&#10;\begin{center}&#10;&#10;\[ \overset{\text{Dual}}{\to} \]&#10;&#10;\end{center}&#10;&#10;&#10;\end{document}"/>
  <p:tag name="IGUANATEXSIZE" val="22"/>
  <p:tag name="IGUANATEXCURSOR" val="117"/>
  <p:tag name="TRANSPARENCY" val="True"/>
  <p:tag name="FILENAME" val=""/>
  <p:tag name="LATEXENGINEID" val="0"/>
  <p:tag name="TEMPFOLDER" val="C:\Users\toatu\AppData\Local\Temp\"/>
  <p:tag name="LATEXFORMHEIGHT" val="614"/>
  <p:tag name="LATEXFORMWIDTH" val="486"/>
  <p:tag name="LATEXFORMWRAP" val="True"/>
  <p:tag name="BITMAPVECTOR" val="0"/>
</p:tagLst>
</file>

<file path=ppt/tags/tag171.xml><?xml version="1.0" encoding="utf-8"?>
<p:tagLst xmlns:a="http://schemas.openxmlformats.org/drawingml/2006/main" xmlns:r="http://schemas.openxmlformats.org/officeDocument/2006/relationships" xmlns:p="http://schemas.openxmlformats.org/presentationml/2006/main">
  <p:tag name="OUTPUTDPI" val="1200"/>
  <p:tag name="ORIGINALHEIGHT" val="1331.833"/>
  <p:tag name="ORIGINALWIDTH" val="1547.807"/>
  <p:tag name="LATEXADDIN" val="\documentclass{article}&#10;\usepackage{amsmath}&#10;\usepackage{braket}&#10;\pagestyle{empty}&#10;\begin{document}&#10;&#10;\begin{center}&#10;&#10;&#10;Operator monotone function&#10;&#10;&#10;\[ f \text{ s.t.}\]&#10;\[ \forall \; H\ge G, f(H)\ge f(G) \]&#10;&#10;~&#10;&#10;$K^*:$ cone of &#10;&#10;Operator Monotones&#10;\end{center}&#10;&#10;&#10;&#10;&#10;\end{document}"/>
  <p:tag name="IGUANATEXSIZE" val="22"/>
  <p:tag name="IGUANATEXCURSOR" val="214"/>
  <p:tag name="TRANSPARENCY" val="True"/>
  <p:tag name="FILENAME" val=""/>
  <p:tag name="LATEXENGINEID" val="0"/>
  <p:tag name="TEMPFOLDER" val="C:\Users\toatu\AppData\Local\Temp\"/>
  <p:tag name="LATEXFORMHEIGHT" val="614"/>
  <p:tag name="LATEXFORMWIDTH" val="486"/>
  <p:tag name="LATEXFORMWRAP" val="True"/>
  <p:tag name="BITMAPVECTOR" val="0"/>
</p:tagLst>
</file>

<file path=ppt/tags/tag172.xml><?xml version="1.0" encoding="utf-8"?>
<p:tagLst xmlns:a="http://schemas.openxmlformats.org/drawingml/2006/main" xmlns:r="http://schemas.openxmlformats.org/officeDocument/2006/relationships" xmlns:p="http://schemas.openxmlformats.org/presentationml/2006/main">
  <p:tag name="OUTPUTDPI" val="1200"/>
  <p:tag name="ORIGINALHEIGHT" val="132.7334"/>
  <p:tag name="ORIGINALWIDTH" val="199.475"/>
  <p:tag name="LATEXADDIN" val="\documentclass{article}&#10;\usepackage{amsmath}&#10;\usepackage{braket}&#10;\pagestyle{empty}&#10;\begin{document}&#10;&#10;\begin{center}&#10;&#10;\[ \overset{\text{Dual}}{\to} \]&#10;&#10;\end{center}&#10;&#10;&#10;\end{document}"/>
  <p:tag name="IGUANATEXSIZE" val="22"/>
  <p:tag name="IGUANATEXCURSOR" val="117"/>
  <p:tag name="TRANSPARENCY" val="True"/>
  <p:tag name="FILENAME" val=""/>
  <p:tag name="LATEXENGINEID" val="0"/>
  <p:tag name="TEMPFOLDER" val="C:\Users\toatu\AppData\Local\Temp\"/>
  <p:tag name="LATEXFORMHEIGHT" val="614"/>
  <p:tag name="LATEXFORMWIDTH" val="486"/>
  <p:tag name="LATEXFORMWRAP" val="True"/>
  <p:tag name="BITMAPVECTOR" val="0"/>
</p:tagLst>
</file>

<file path=ppt/tags/tag173.xml><?xml version="1.0" encoding="utf-8"?>
<p:tagLst xmlns:a="http://schemas.openxmlformats.org/drawingml/2006/main" xmlns:r="http://schemas.openxmlformats.org/officeDocument/2006/relationships" xmlns:p="http://schemas.openxmlformats.org/presentationml/2006/main">
  <p:tag name="OUTPUTDPI" val="1200"/>
  <p:tag name="ORIGINALHEIGHT" val="1309.336"/>
  <p:tag name="ORIGINALWIDTH" val="813.6483"/>
  <p:tag name="LATEXADDIN" val="\documentclass{article}&#10;\usepackage{amsmath}&#10;\usepackage{braket}&#10;\pagestyle{empty}&#10;\begin{document}&#10;&#10;\begin{center}&#10;&#10;&#10;Valid functions&#10;&#10;~&#10;&#10;$ \sum_{\text{final}} \frac{\lambda z}{\lambda + z} p_z \ge $&#10;&#10;$ \sum_{\text{init}} \frac{\lambda z}{\lambda + z} p_z$&#10;&#10;~&#10;&#10;~&#10;&#10;~&#10;&#10;$K^{**}:$ cone of &#10;&#10;valid functions&#10;\end{center}&#10;&#10;&#10;&#10;&#10;\end{document}"/>
  <p:tag name="IGUANATEXSIZE" val="22"/>
  <p:tag name="IGUANATEXCURSOR" val="255"/>
  <p:tag name="TRANSPARENCY" val="True"/>
  <p:tag name="FILENAME" val=""/>
  <p:tag name="LATEXENGINEID" val="0"/>
  <p:tag name="TEMPFOLDER" val="C:\Users\toatu\AppData\Local\Temp\"/>
  <p:tag name="LATEXFORMHEIGHT" val="614"/>
  <p:tag name="LATEXFORMWIDTH" val="486"/>
  <p:tag name="LATEXFORMWRAP" val="True"/>
  <p:tag name="BITMAPVECTOR" val="0"/>
</p:tagLst>
</file>

<file path=ppt/tags/tag174.xml><?xml version="1.0" encoding="utf-8"?>
<p:tagLst xmlns:a="http://schemas.openxmlformats.org/drawingml/2006/main" xmlns:r="http://schemas.openxmlformats.org/officeDocument/2006/relationships" xmlns:p="http://schemas.openxmlformats.org/presentationml/2006/main">
  <p:tag name="OUTPUTDPI" val="1200"/>
  <p:tag name="ORIGINALHEIGHT" val="441.6948"/>
  <p:tag name="ORIGINALWIDTH" val="3720.285"/>
  <p:tag name="LATEXADDIN" val="\documentclass{article}&#10;\usepackage{amsmath}&#10;\usepackage{braket}&#10;\pagestyle{empty}&#10;\begin{document}&#10;&#10;\begin{center}&#10;&#10;&#10;\[ \implies \boxed{  K' = K } \] i.e. we don't need complex numbers for quantum  weak coin flipping.&#10;&#10;\end{center}&#10;&#10;&#10;\end{document}"/>
  <p:tag name="IGUANATEXSIZE" val="22"/>
  <p:tag name="IGUANATEXCURSOR" val="204"/>
  <p:tag name="TRANSPARENCY" val="True"/>
  <p:tag name="FILENAME" val=""/>
  <p:tag name="LATEXENGINEID" val="0"/>
  <p:tag name="TEMPFOLDER" val="C:\Users\toatu\AppData\Local\Temp\"/>
  <p:tag name="LATEXFORMHEIGHT" val="614"/>
  <p:tag name="LATEXFORMWIDTH" val="486"/>
  <p:tag name="LATEXFORMWRAP" val="True"/>
  <p:tag name="BITMAPVECTOR" val="0"/>
</p:tagLst>
</file>

<file path=ppt/tags/tag175.xml><?xml version="1.0" encoding="utf-8"?>
<p:tagLst xmlns:a="http://schemas.openxmlformats.org/drawingml/2006/main" xmlns:r="http://schemas.openxmlformats.org/officeDocument/2006/relationships" xmlns:p="http://schemas.openxmlformats.org/presentationml/2006/main">
  <p:tag name="OUTPUTDPI" val="1200"/>
  <p:tag name="ORIGINALHEIGHT" val="74.24071"/>
  <p:tag name="ORIGINALWIDTH" val="715.4105"/>
  <p:tag name="LATEXADDIN" val="\documentclass{article}&#10;\usepackage{amsmath}&#10;\usepackage{braket}&#10;\pagestyle{empty}&#10;\begin{document}&#10;&#10;\begin{flushleft}&#10;&#10;$\overset{\text{Lemma:}K'=K^{**}}{}$&#10;&#10;\end{flushleft}&#10;&#10;&#10;\end{document}"/>
  <p:tag name="IGUANATEXSIZE" val="22"/>
  <p:tag name="IGUANATEXCURSOR" val="145"/>
  <p:tag name="TRANSPARENCY" val="True"/>
  <p:tag name="FILENAME" val=""/>
  <p:tag name="LATEXENGINEID" val="0"/>
  <p:tag name="TEMPFOLDER" val="C:\Users\toatu\AppData\Local\Temp\"/>
  <p:tag name="LATEXFORMHEIGHT" val="614"/>
  <p:tag name="LATEXFORMWIDTH" val="486"/>
  <p:tag name="LATEXFORMWRAP" val="True"/>
  <p:tag name="BITMAPVECTOR" val="0"/>
</p:tagLst>
</file>

<file path=ppt/tags/tag18.xml><?xml version="1.0" encoding="utf-8"?>
<p:tagLst xmlns:a="http://schemas.openxmlformats.org/drawingml/2006/main" xmlns:r="http://schemas.openxmlformats.org/officeDocument/2006/relationships" xmlns:p="http://schemas.openxmlformats.org/presentationml/2006/main">
  <p:tag name="ORIGINALHEIGHT" val="1.541667"/>
  <p:tag name="ORIGINALWIDTH" val="1.75"/>
  <p:tag name="EMFCHILD" val="True"/>
</p:tagLst>
</file>

<file path=ppt/tags/tag19.xml><?xml version="1.0" encoding="utf-8"?>
<p:tagLst xmlns:a="http://schemas.openxmlformats.org/drawingml/2006/main" xmlns:r="http://schemas.openxmlformats.org/officeDocument/2006/relationships" xmlns:p="http://schemas.openxmlformats.org/presentationml/2006/main">
  <p:tag name="TIMING" val="|7.9|9.3|0.2|18.7|0.6|1|20.5|0.7|0.5|3.3|3.5|2.7|5.7|1.2"/>
</p:tagLst>
</file>

<file path=ppt/tags/tag2.xml><?xml version="1.0" encoding="utf-8"?>
<p:tagLst xmlns:a="http://schemas.openxmlformats.org/drawingml/2006/main" xmlns:r="http://schemas.openxmlformats.org/officeDocument/2006/relationships" xmlns:p="http://schemas.openxmlformats.org/presentationml/2006/main">
  <p:tag name="TIMING" val="|3.4"/>
</p:tagLst>
</file>

<file path=ppt/tags/tag20.xml><?xml version="1.0" encoding="utf-8"?>
<p:tagLst xmlns:a="http://schemas.openxmlformats.org/drawingml/2006/main" xmlns:r="http://schemas.openxmlformats.org/officeDocument/2006/relationships" xmlns:p="http://schemas.openxmlformats.org/presentationml/2006/main">
  <p:tag name="OUTPUTDPI" val="1200"/>
  <p:tag name="ORIGINALHEIGHT" val="123.7346"/>
  <p:tag name="ORIGINALWIDTH" val="503.1871"/>
  <p:tag name="LATEXADDIN" val="\documentclass{article}&#10;\usepackage{amsmath}&#10;\pagestyle{empty}&#10;\begin{document}&#10;&#10;&#10;\[ P_A = 1/2 \]&#10;&#10;\end{document}"/>
  <p:tag name="IGUANATEXSIZE" val="60"/>
  <p:tag name="IGUANATEXCURSOR" val="95"/>
  <p:tag name="TRANSPARENCY" val="True"/>
  <p:tag name="FILENAME" val=""/>
  <p:tag name="LATEXENGINEID" val="0"/>
  <p:tag name="TEMPFOLDER" val="C:\Users\toatu\AppData\Local\Temp\"/>
  <p:tag name="LATEXFORMHEIGHT" val="2926"/>
  <p:tag name="LATEXFORMWIDTH" val="1358"/>
  <p:tag name="LATEXFORMWRAP" val="True"/>
  <p:tag name="BITMAPVECTOR" val="0"/>
</p:tagLst>
</file>

<file path=ppt/tags/tag21.xml><?xml version="1.0" encoding="utf-8"?>
<p:tagLst xmlns:a="http://schemas.openxmlformats.org/drawingml/2006/main" xmlns:r="http://schemas.openxmlformats.org/officeDocument/2006/relationships" xmlns:p="http://schemas.openxmlformats.org/presentationml/2006/main">
  <p:tag name="OUTPUTDPI" val="1200"/>
  <p:tag name="ORIGINALHEIGHT" val="123.7346"/>
  <p:tag name="ORIGINALWIDTH" val="507.6865"/>
  <p:tag name="LATEXADDIN" val="\documentclass{article}&#10;\usepackage{amsmath}&#10;\pagestyle{empty}&#10;\begin{document}&#10;&#10;$P_B= 1/2$&#10;&#10;&#10;\end{document}"/>
  <p:tag name="IGUANATEXSIZE" val="60"/>
  <p:tag name="IGUANATEXCURSOR" val="90"/>
  <p:tag name="TRANSPARENCY" val="True"/>
  <p:tag name="FILENAME" val=""/>
  <p:tag name="LATEXENGINEID" val="0"/>
  <p:tag name="TEMPFOLDER" val="C:\Users\toatu\AppData\Local\Temp\"/>
  <p:tag name="LATEXFORMHEIGHT" val="2926"/>
  <p:tag name="LATEXFORMWIDTH" val="1358"/>
  <p:tag name="LATEXFORMWRAP" val="True"/>
  <p:tag name="BITMAPVECTOR" val="0"/>
</p:tagLst>
</file>

<file path=ppt/tags/tag22.xml><?xml version="1.0" encoding="utf-8"?>
<p:tagLst xmlns:a="http://schemas.openxmlformats.org/drawingml/2006/main" xmlns:r="http://schemas.openxmlformats.org/officeDocument/2006/relationships" xmlns:p="http://schemas.openxmlformats.org/presentationml/2006/main">
  <p:tag name="ORIGINALHEIGHT" val="3.125"/>
  <p:tag name="ORIGINALWIDTH" val="9.437507"/>
  <p:tag name="LATEXADDIN" val="\documentclass{article}&#10;\usepackage{amsmath}&#10;\pagestyle{empty}&#10;\begin{document}&#10;&#10;\[ P^*_A = 1 \]&#10;&#10;\end{document}"/>
  <p:tag name="IGUANATEXSIZE" val="60"/>
  <p:tag name="IGUANATEXCURSOR" val="96"/>
  <p:tag name="TRANSPARENCY" val="True"/>
  <p:tag name="FILENAME" val=""/>
  <p:tag name="LATEXENGINEID" val="1"/>
  <p:tag name="TEMPFOLDER" val="C:\Users\toatu\AppData\Local\Temp\"/>
  <p:tag name="LATEXFORMHEIGHT" val="731.5"/>
  <p:tag name="LATEXFORMWIDTH" val="679"/>
  <p:tag name="LATEXFORMWRAP" val="True"/>
  <p:tag name="BITMAPVECTOR" val="1"/>
</p:tagLst>
</file>

<file path=ppt/tags/tag23.xml><?xml version="1.0" encoding="utf-8"?>
<p:tagLst xmlns:a="http://schemas.openxmlformats.org/drawingml/2006/main" xmlns:r="http://schemas.openxmlformats.org/officeDocument/2006/relationships" xmlns:p="http://schemas.openxmlformats.org/presentationml/2006/main">
  <p:tag name="OUTPUTDPI" val="1200"/>
  <p:tag name="ORIGINALHEIGHT" val="119.985"/>
  <p:tag name="ORIGINALWIDTH" val="588.6764"/>
  <p:tag name="LATEXADDIN" val="\documentclass{article}&#10;\usepackage{amsmath}&#10;\pagestyle{empty}&#10;\begin{document}&#10;&#10;&#10;$1-P^*_A = 0$&#10;&#10;\end{document}"/>
  <p:tag name="IGUANATEXSIZE" val="60"/>
  <p:tag name="IGUANATEXCURSOR" val="94"/>
  <p:tag name="TRANSPARENCY" val="True"/>
  <p:tag name="FILENAME" val=""/>
  <p:tag name="LATEXENGINEID" val="0"/>
  <p:tag name="TEMPFOLDER" val="C:\Users\toatu\AppData\Local\Temp\"/>
  <p:tag name="LATEXFORMHEIGHT" val="2926"/>
  <p:tag name="LATEXFORMWIDTH" val="1358"/>
  <p:tag name="LATEXFORMWRAP" val="True"/>
  <p:tag name="BITMAPVECTOR" val="0"/>
</p:tagLst>
</file>

<file path=ppt/tags/tag24.xml><?xml version="1.0" encoding="utf-8"?>
<p:tagLst xmlns:a="http://schemas.openxmlformats.org/drawingml/2006/main" xmlns:r="http://schemas.openxmlformats.org/officeDocument/2006/relationships" xmlns:p="http://schemas.openxmlformats.org/presentationml/2006/main">
  <p:tag name="OUTPUTDPI" val="1200"/>
  <p:tag name="ORIGINALHEIGHT" val="127.4841"/>
  <p:tag name="ORIGINALWIDTH" val="716.1605"/>
  <p:tag name="LATEXADDIN" val="\documentclass{article}&#10;\usepackage{amsmath}&#10;\pagestyle{empty}&#10;\begin{document}&#10;&#10;&#10;$1-P^*_B = 1/2$&#10;&#10;\end{document}"/>
  <p:tag name="IGUANATEXSIZE" val="60"/>
  <p:tag name="IGUANATEXCURSOR" val="96"/>
  <p:tag name="TRANSPARENCY" val="True"/>
  <p:tag name="FILENAME" val=""/>
  <p:tag name="LATEXENGINEID" val="0"/>
  <p:tag name="TEMPFOLDER" val="C:\Users\toatu\AppData\Local\Temp\"/>
  <p:tag name="LATEXFORMHEIGHT" val="2926"/>
  <p:tag name="LATEXFORMWIDTH" val="1358"/>
  <p:tag name="LATEXFORMWRAP" val="True"/>
  <p:tag name="BITMAPVECTOR" val="0"/>
</p:tagLst>
</file>

<file path=ppt/tags/tag25.xml><?xml version="1.0" encoding="utf-8"?>
<p:tagLst xmlns:a="http://schemas.openxmlformats.org/drawingml/2006/main" xmlns:r="http://schemas.openxmlformats.org/officeDocument/2006/relationships" xmlns:p="http://schemas.openxmlformats.org/presentationml/2006/main">
  <p:tag name="OUTPUTDPI" val="1200"/>
  <p:tag name="ORIGINALHEIGHT" val="127.4841"/>
  <p:tag name="ORIGINALWIDTH" val="507.6865"/>
  <p:tag name="LATEXADDIN" val="\documentclass{article}&#10;\usepackage{amsmath}&#10;\pagestyle{empty}&#10;\begin{document}&#10;&#10;&#10;$P^*_B = 1/2$&#10;&#10;\end{document}"/>
  <p:tag name="IGUANATEXSIZE" val="60"/>
  <p:tag name="IGUANATEXCURSOR" val="94"/>
  <p:tag name="TRANSPARENCY" val="True"/>
  <p:tag name="FILENAME" val=""/>
  <p:tag name="LATEXENGINEID" val="0"/>
  <p:tag name="TEMPFOLDER" val="C:\Users\toatu\AppData\Local\Temp\"/>
  <p:tag name="LATEXFORMHEIGHT" val="2926"/>
  <p:tag name="LATEXFORMWIDTH" val="1358"/>
  <p:tag name="LATEXFORMWRAP" val="True"/>
  <p:tag name="BITMAPVECTOR" val="0"/>
</p:tagLst>
</file>

<file path=ppt/tags/tag26.xml><?xml version="1.0" encoding="utf-8"?>
<p:tagLst xmlns:a="http://schemas.openxmlformats.org/drawingml/2006/main" xmlns:r="http://schemas.openxmlformats.org/officeDocument/2006/relationships" xmlns:p="http://schemas.openxmlformats.org/presentationml/2006/main">
  <p:tag name="OUTPUTDPI" val="1200"/>
  <p:tag name="ORIGINALHEIGHT" val="253.4684"/>
  <p:tag name="ORIGINALWIDTH" val="1628.796"/>
  <p:tag name="LATEXADDIN" val="\documentclass{article}&#10;\usepackage{amsmath}&#10;\pagestyle{empty}&#10;\begin{document}&#10;&#10;&#10;\[\text{smallest } \epsilon \text{ s.t. } P^*_A,P^*_B \le \frac{1}{2} + \epsilon\]&#10;&#10;\end{document}"/>
  <p:tag name="IGUANATEXSIZE" val="60"/>
  <p:tag name="IGUANATEXCURSOR" val="164"/>
  <p:tag name="TRANSPARENCY" val="True"/>
  <p:tag name="FILENAME" val=""/>
  <p:tag name="LATEXENGINEID" val="0"/>
  <p:tag name="TEMPFOLDER" val="C:\Users\toatu\AppData\Local\Temp\"/>
  <p:tag name="LATEXFORMHEIGHT" val="2926"/>
  <p:tag name="LATEXFORMWIDTH" val="1358"/>
  <p:tag name="LATEXFORMWRAP" val="True"/>
  <p:tag name="BITMAPVECTOR" val="0"/>
</p:tagLst>
</file>

<file path=ppt/tags/tag27.xml><?xml version="1.0" encoding="utf-8"?>
<p:tagLst xmlns:a="http://schemas.openxmlformats.org/drawingml/2006/main" xmlns:r="http://schemas.openxmlformats.org/officeDocument/2006/relationships" xmlns:p="http://schemas.openxmlformats.org/presentationml/2006/main">
  <p:tag name="OUTPUTDPI" val="1200"/>
  <p:tag name="ORIGINALHEIGHT" val="253.4684"/>
  <p:tag name="ORIGINALWIDTH" val="556.4305"/>
  <p:tag name="LATEXADDIN" val="\documentclass{article}&#10;\usepackage{amsmath}&#10;\pagestyle{empty}&#10;\begin{document}&#10;&#10;\[ \implies \epsilon = \frac{1}{2} \]&#10;&#10;&#10;\end{document}"/>
  <p:tag name="IGUANATEXSIZE" val="60"/>
  <p:tag name="IGUANATEXCURSOR" val="118"/>
  <p:tag name="TRANSPARENCY" val="True"/>
  <p:tag name="FILENAME" val=""/>
  <p:tag name="LATEXENGINEID" val="0"/>
  <p:tag name="TEMPFOLDER" val="C:\Users\toatu\AppData\Local\Temp\"/>
  <p:tag name="LATEXFORMHEIGHT" val="4989.6"/>
  <p:tag name="LATEXFORMWIDTH" val="1535.8"/>
  <p:tag name="LATEXFORMWRAP" val="True"/>
  <p:tag name="BITMAPVECTOR" val="0"/>
</p:tagLst>
</file>

<file path=ppt/tags/tag28.xml><?xml version="1.0" encoding="utf-8"?>
<p:tagLst xmlns:a="http://schemas.openxmlformats.org/drawingml/2006/main" xmlns:r="http://schemas.openxmlformats.org/officeDocument/2006/relationships" xmlns:p="http://schemas.openxmlformats.org/presentationml/2006/main">
  <p:tag name="ORIGINALHEIGHT" val="2.187506"/>
  <p:tag name="ORIGINALWIDTH" val="2.25"/>
  <p:tag name="LATEXADDIN" val="\documentclass{article}&#10;\usepackage{amsmath}&#10;\pagestyle{empty}&#10;\begin{document}&#10;&#10;\[ P^*_A = 1 \]&#10;&#10;\end{document}"/>
  <p:tag name="IGUANATEXSIZE" val="60"/>
  <p:tag name="IGUANATEXCURSOR" val="96"/>
  <p:tag name="TRANSPARENCY" val="True"/>
  <p:tag name="FILENAME" val=""/>
  <p:tag name="LATEXENGINEID" val="1"/>
  <p:tag name="TEMPFOLDER" val="C:\Users\toatu\AppData\Local\Temp\"/>
  <p:tag name="LATEXFORMHEIGHT" val="731.5"/>
  <p:tag name="LATEXFORMWIDTH" val="679"/>
  <p:tag name="LATEXFORMWRAP" val="True"/>
  <p:tag name="BITMAPVECTOR" val="1"/>
  <p:tag name="EMFCHILD" val="True"/>
</p:tagLst>
</file>

<file path=ppt/tags/tag29.xml><?xml version="1.0" encoding="utf-8"?>
<p:tagLst xmlns:a="http://schemas.openxmlformats.org/drawingml/2006/main" xmlns:r="http://schemas.openxmlformats.org/officeDocument/2006/relationships" xmlns:p="http://schemas.openxmlformats.org/presentationml/2006/main">
  <p:tag name="ORIGINALHEIGHT" val="0.9583333"/>
  <p:tag name="ORIGINALWIDTH" val="0.89584"/>
  <p:tag name="EMFCHILD" val="True"/>
</p:tagLst>
</file>

<file path=ppt/tags/tag3.xml><?xml version="1.0" encoding="utf-8"?>
<p:tagLst xmlns:a="http://schemas.openxmlformats.org/drawingml/2006/main" xmlns:r="http://schemas.openxmlformats.org/officeDocument/2006/relationships" xmlns:p="http://schemas.openxmlformats.org/presentationml/2006/main">
  <p:tag name="TIMING" val="|17.8|38.8|10.7|17.6|1.8|10.9|0.8"/>
</p:tagLst>
</file>

<file path=ppt/tags/tag30.xml><?xml version="1.0" encoding="utf-8"?>
<p:tagLst xmlns:a="http://schemas.openxmlformats.org/drawingml/2006/main" xmlns:r="http://schemas.openxmlformats.org/officeDocument/2006/relationships" xmlns:p="http://schemas.openxmlformats.org/presentationml/2006/main">
  <p:tag name="ORIGINALHEIGHT" val="1.583333"/>
  <p:tag name="ORIGINALWIDTH" val="1.64584"/>
  <p:tag name="EMFCHILD" val="True"/>
</p:tagLst>
</file>

<file path=ppt/tags/tag31.xml><?xml version="1.0" encoding="utf-8"?>
<p:tagLst xmlns:a="http://schemas.openxmlformats.org/drawingml/2006/main" xmlns:r="http://schemas.openxmlformats.org/officeDocument/2006/relationships" xmlns:p="http://schemas.openxmlformats.org/presentationml/2006/main">
  <p:tag name="ORIGINALHEIGHT" val="0.7291732"/>
  <p:tag name="ORIGINALWIDTH" val="2.083333"/>
  <p:tag name="EMFCHILD" val="True"/>
</p:tagLst>
</file>

<file path=ppt/tags/tag32.xml><?xml version="1.0" encoding="utf-8"?>
<p:tagLst xmlns:a="http://schemas.openxmlformats.org/drawingml/2006/main" xmlns:r="http://schemas.openxmlformats.org/officeDocument/2006/relationships" xmlns:p="http://schemas.openxmlformats.org/presentationml/2006/main">
  <p:tag name="ORIGINALHEIGHT" val="2.125"/>
  <p:tag name="ORIGINALWIDTH" val="1.041667"/>
  <p:tag name="EMFCHILD" val="True"/>
</p:tagLst>
</file>

<file path=ppt/tags/tag33.xml><?xml version="1.0" encoding="utf-8"?>
<p:tagLst xmlns:a="http://schemas.openxmlformats.org/drawingml/2006/main" xmlns:r="http://schemas.openxmlformats.org/officeDocument/2006/relationships" xmlns:p="http://schemas.openxmlformats.org/presentationml/2006/main">
  <p:tag name="TIMING" val="|6.3|9.9|0.7|7.1|18.1|11.9|6.1|2|5.1|15.7|12.6|1.1|12.9"/>
</p:tagLst>
</file>

<file path=ppt/tags/tag34.xml><?xml version="1.0" encoding="utf-8"?>
<p:tagLst xmlns:a="http://schemas.openxmlformats.org/drawingml/2006/main" xmlns:r="http://schemas.openxmlformats.org/officeDocument/2006/relationships" xmlns:p="http://schemas.openxmlformats.org/presentationml/2006/main">
  <p:tag name="ORIGINALHEIGHT" val="6.041679"/>
  <p:tag name="ORIGINALWIDTH" val="7.479173"/>
  <p:tag name="LATEXADDIN" val="\documentclass{article}&#10;\usepackage{amsmath}&#10;\pagestyle{empty}&#10;\begin{document}&#10;&#10;\[\epsilon = \frac{1}{2}\]&#10;&#10;&#10;\end{document}"/>
  <p:tag name="IGUANATEXSIZE" val="60"/>
  <p:tag name="IGUANATEXCURSOR" val="107"/>
  <p:tag name="TRANSPARENCY" val="True"/>
  <p:tag name="FILENAME" val=""/>
  <p:tag name="LATEXENGINEID" val="1"/>
  <p:tag name="TEMPFOLDER" val="C:\Users\toatu\AppData\Local\Temp\"/>
  <p:tag name="LATEXFORMHEIGHT" val="731.5"/>
  <p:tag name="LATEXFORMWIDTH" val="679"/>
  <p:tag name="LATEXFORMWRAP" val="True"/>
  <p:tag name="BITMAPVECTOR" val="1"/>
</p:tagLst>
</file>

<file path=ppt/tags/tag35.xml><?xml version="1.0" encoding="utf-8"?>
<p:tagLst xmlns:a="http://schemas.openxmlformats.org/drawingml/2006/main" xmlns:r="http://schemas.openxmlformats.org/officeDocument/2006/relationships" xmlns:p="http://schemas.openxmlformats.org/presentationml/2006/main">
  <p:tag name="OUTPUTDPI" val="1200"/>
  <p:tag name="ORIGINALHEIGHT" val="284.2145"/>
  <p:tag name="ORIGINALWIDTH" val="636.6704"/>
  <p:tag name="LATEXADDIN" val="\documentclass{article}&#10;\usepackage{amsmath}&#10;\pagestyle{empty}&#10;\begin{document}&#10;&#10;&#10;\[ \epsilon \ge \frac{1}{\sqrt{2}} - \frac{1}{2} \]&#10;&#10;\end{document}"/>
  <p:tag name="IGUANATEXSIZE" val="60"/>
  <p:tag name="IGUANATEXCURSOR" val="84"/>
  <p:tag name="TRANSPARENCY" val="True"/>
  <p:tag name="FILENAME" val=""/>
  <p:tag name="LATEXENGINEID" val="0"/>
  <p:tag name="TEMPFOLDER" val="C:\Users\toatu\AppData\Local\Temp\"/>
  <p:tag name="LATEXFORMHEIGHT" val="1247.4"/>
  <p:tag name="LATEXFORMWIDTH" val="767.9"/>
  <p:tag name="LATEXFORMWRAP" val="True"/>
  <p:tag name="BITMAPVECTOR" val="0"/>
</p:tagLst>
</file>

<file path=ppt/tags/tag36.xml><?xml version="1.0" encoding="utf-8"?>
<p:tagLst xmlns:a="http://schemas.openxmlformats.org/drawingml/2006/main" xmlns:r="http://schemas.openxmlformats.org/officeDocument/2006/relationships" xmlns:p="http://schemas.openxmlformats.org/presentationml/2006/main">
  <p:tag name="OUTPUTDPI" val="1200"/>
  <p:tag name="ORIGINALHEIGHT" val="99.73756"/>
  <p:tag name="ORIGINALWIDTH" val="485.1894"/>
  <p:tag name="LATEXADDIN" val="\documentclass{article}&#10;\usepackage{amsmath}&#10;\usepackage{braket}&#10;\pagestyle{empty}&#10;\begin{document}&#10;&#10;\begin{flushleft}&#10;&#10;&#10;{\footnotesize [Kitaev 03]}&#10;&#10;\end{flushleft}&#10;&#10;&#10;\end{document}"/>
  <p:tag name="IGUANATEXSIZE" val="22"/>
  <p:tag name="IGUANATEXCURSOR" val="148"/>
  <p:tag name="TRANSPARENCY" val="True"/>
  <p:tag name="FILENAME" val=""/>
  <p:tag name="LATEXENGINEID" val="0"/>
  <p:tag name="TEMPFOLDER" val="C:\Users\toatu\AppData\Local\Temp\"/>
  <p:tag name="LATEXFORMHEIGHT" val="614"/>
  <p:tag name="LATEXFORMWIDTH" val="486"/>
  <p:tag name="LATEXFORMWRAP" val="True"/>
  <p:tag name="BITMAPVECTOR" val="0"/>
</p:tagLst>
</file>

<file path=ppt/tags/tag37.xml><?xml version="1.0" encoding="utf-8"?>
<p:tagLst xmlns:a="http://schemas.openxmlformats.org/drawingml/2006/main" xmlns:r="http://schemas.openxmlformats.org/officeDocument/2006/relationships" xmlns:p="http://schemas.openxmlformats.org/presentationml/2006/main">
  <p:tag name="OUTPUTDPI" val="1200"/>
  <p:tag name="ORIGINALHEIGHT" val="85.48929"/>
  <p:tag name="ORIGINALWIDTH" val="296.9629"/>
  <p:tag name="LATEXADDIN" val="\documentclass{article}&#10;\usepackage{amsmath}&#10;\pagestyle{empty}&#10;\begin{document}&#10;&#10;\[ \epsilon \to 0 \]&#10;&#10;&#10;\end{document}"/>
  <p:tag name="IGUANATEXSIZE" val="60"/>
  <p:tag name="IGUANATEXCURSOR" val="101"/>
  <p:tag name="TRANSPARENCY" val="True"/>
  <p:tag name="FILENAME" val=""/>
  <p:tag name="LATEXENGINEID" val="0"/>
  <p:tag name="TEMPFOLDER" val="C:\Users\toatu\AppData\Local\Temp\"/>
  <p:tag name="LATEXFORMHEIGHT" val="1247.4"/>
  <p:tag name="LATEXFORMWIDTH" val="767.9"/>
  <p:tag name="LATEXFORMWRAP" val="True"/>
  <p:tag name="BITMAPVECTOR" val="0"/>
</p:tagLst>
</file>

<file path=ppt/tags/tag38.xml><?xml version="1.0" encoding="utf-8"?>
<p:tagLst xmlns:a="http://schemas.openxmlformats.org/drawingml/2006/main" xmlns:r="http://schemas.openxmlformats.org/officeDocument/2006/relationships" xmlns:p="http://schemas.openxmlformats.org/presentationml/2006/main">
  <p:tag name="OUTPUTDPI" val="1200"/>
  <p:tag name="ORIGINALHEIGHT" val="99.73756"/>
  <p:tag name="ORIGINALWIDTH" val="543.6821"/>
  <p:tag name="LATEXADDIN" val="\documentclass{article}&#10;\usepackage{amsmath}&#10;\usepackage{braket}&#10;\pagestyle{empty}&#10;\begin{document}&#10;&#10;\begin{flushleft}&#10;&#10;&#10;{\footnotesize [Mochon 07]}&#10;&#10;\end{flushleft}&#10;&#10;&#10;\end{document}"/>
  <p:tag name="IGUANATEXSIZE" val="22"/>
  <p:tag name="IGUANATEXCURSOR" val="146"/>
  <p:tag name="TRANSPARENCY" val="True"/>
  <p:tag name="FILENAME" val=""/>
  <p:tag name="LATEXENGINEID" val="0"/>
  <p:tag name="TEMPFOLDER" val="C:\Users\toatu\AppData\Local\Temp\"/>
  <p:tag name="LATEXFORMHEIGHT" val="731.5"/>
  <p:tag name="LATEXFORMWIDTH" val="679"/>
  <p:tag name="LATEXFORMWRAP" val="True"/>
  <p:tag name="BITMAPVECTOR" val="0"/>
</p:tagLst>
</file>

<file path=ppt/tags/tag39.xml><?xml version="1.0" encoding="utf-8"?>
<p:tagLst xmlns:a="http://schemas.openxmlformats.org/drawingml/2006/main" xmlns:r="http://schemas.openxmlformats.org/officeDocument/2006/relationships" xmlns:p="http://schemas.openxmlformats.org/presentationml/2006/main">
  <p:tag name="OUTPUTDPI" val="1200"/>
  <p:tag name="ORIGINALHEIGHT" val="99.73756"/>
  <p:tag name="ORIGINALWIDTH" val="866.8917"/>
  <p:tag name="LATEXADDIN" val="\documentclass{article}&#10;\usepackage{amsmath}&#10;\usepackage{braket}&#10;\pagestyle{empty}&#10;\begin{document}&#10;&#10;\begin{flushleft}&#10;&#10;&#10;{\footnotesize [Aharonov et al 16]}&#10;&#10;\end{flushleft}&#10;&#10;&#10;\end{document}"/>
  <p:tag name="IGUANATEXSIZE" val="22"/>
  <p:tag name="IGUANATEXCURSOR" val="140"/>
  <p:tag name="TRANSPARENCY" val="True"/>
  <p:tag name="FILENAME" val=""/>
  <p:tag name="LATEXENGINEID" val="0"/>
  <p:tag name="TEMPFOLDER" val="C:\Users\toatu\AppData\Local\Temp\"/>
  <p:tag name="LATEXFORMHEIGHT" val="610.75"/>
  <p:tag name="LATEXFORMWIDTH" val="679"/>
  <p:tag name="LATEXFORMWRAP" val="True"/>
  <p:tag name="BITMAPVECTOR" val="0"/>
</p:tagLst>
</file>

<file path=ppt/tags/tag4.xml><?xml version="1.0" encoding="utf-8"?>
<p:tagLst xmlns:a="http://schemas.openxmlformats.org/drawingml/2006/main" xmlns:r="http://schemas.openxmlformats.org/officeDocument/2006/relationships" xmlns:p="http://schemas.openxmlformats.org/presentationml/2006/main">
  <p:tag name="OUTPUTDPI" val="1200"/>
  <p:tag name="ORIGINALHEIGHT" val="2801.65"/>
  <p:tag name="ORIGINALWIDTH" val="1491.563"/>
  <p:tag name="LATEXADDIN" val="\documentclass{article}&#10;\usepackage{amsmath}&#10;\usepackage{mathtools}&#10;\usepackage{cancel}&#10;\usepackage{braket}&#10;\usepackage{color}&#10;\pagestyle{empty}&#10;\begin{document}&#10;&#10;\begin{center}&#10;&#10;Multi-party Computation &#10;&#10;(dishonest majority)&#10;&#10;~&#10;&#10;$\Updownarrow$&#10;&#10;~&#10;&#10;Two-party &#10;&#10;Secure Function Evaluation&#10;&#10;~&#10;&#10;$\Updownarrow$&#10;&#10;~&#10;&#10;Oblivious Transfer&#10;&#10;~&#10;&#10;$\Downarrow,\cancel{\Uparrow}$,{\color{blue} $\Uparrow$}&#10;&#10;~&#10;&#10;Bit Commitment&#10;&#10;~&#10;&#10;$\Downarrow,\cancel{\Uparrow}$&#10;&#10;~&#10;&#10;Coin Flipping&#10;&#10;&#10;\end{center}&#10;&#10;&#10;\end{document}"/>
  <p:tag name="IGUANATEXSIZE" val="22"/>
  <p:tag name="IGUANATEXCURSOR" val="448"/>
  <p:tag name="TRANSPARENCY" val="True"/>
  <p:tag name="FILENAME" val=""/>
  <p:tag name="LATEXENGINEID" val="0"/>
  <p:tag name="TEMPFOLDER" val="C:\Users\toatu\AppData\Local\Temp\"/>
  <p:tag name="LATEXFORMHEIGHT" val="614"/>
  <p:tag name="LATEXFORMWIDTH" val="486"/>
  <p:tag name="LATEXFORMWRAP" val="True"/>
  <p:tag name="BITMAPVECTOR" val="0"/>
</p:tagLst>
</file>

<file path=ppt/tags/tag40.xml><?xml version="1.0" encoding="utf-8"?>
<p:tagLst xmlns:a="http://schemas.openxmlformats.org/drawingml/2006/main" xmlns:r="http://schemas.openxmlformats.org/officeDocument/2006/relationships" xmlns:p="http://schemas.openxmlformats.org/presentationml/2006/main">
  <p:tag name="OUTPUTDPI" val="1200"/>
  <p:tag name="ORIGINALHEIGHT" val="284.2145"/>
  <p:tag name="ORIGINALWIDTH" val="664.4169"/>
  <p:tag name="LATEXADDIN" val="\documentclass{article}&#10;\usepackage{amsmath}&#10;\pagestyle{empty}&#10;\begin{document}&#10;&#10;\[ \epsilon \to \frac{1}{\sqrt{2}} - \frac{1}{2} \]&#10;&#10;&#10;\end{document}"/>
  <p:tag name="IGUANATEXSIZE" val="60"/>
  <p:tag name="IGUANATEXCURSOR" val="129"/>
  <p:tag name="TRANSPARENCY" val="True"/>
  <p:tag name="FILENAME" val=""/>
  <p:tag name="LATEXENGINEID" val="0"/>
  <p:tag name="TEMPFOLDER" val="C:\Users\toatu\AppData\Local\Temp\"/>
  <p:tag name="LATEXFORMHEIGHT" val="731.5"/>
  <p:tag name="LATEXFORMWIDTH" val="679"/>
  <p:tag name="LATEXFORMWRAP" val="True"/>
  <p:tag name="BITMAPVECTOR" val="0"/>
</p:tagLst>
</file>

<file path=ppt/tags/tag41.xml><?xml version="1.0" encoding="utf-8"?>
<p:tagLst xmlns:a="http://schemas.openxmlformats.org/drawingml/2006/main" xmlns:r="http://schemas.openxmlformats.org/officeDocument/2006/relationships" xmlns:p="http://schemas.openxmlformats.org/presentationml/2006/main">
  <p:tag name="OUTPUTDPI" val="1200"/>
  <p:tag name="ORIGINALHEIGHT" val="99.73756"/>
  <p:tag name="ORIGINALWIDTH" val="1091.114"/>
  <p:tag name="LATEXADDIN" val="\documentclass{article}&#10;\usepackage{amsmath}&#10;\usepackage{braket}&#10;\pagestyle{empty}&#10;\begin{document}&#10;&#10;\begin{flushleft}&#10;&#10;&#10;{\footnotesize [Chailloux Kerenidis 09]}&#10;&#10;\end{flushleft}&#10;&#10;&#10;\end{document}"/>
  <p:tag name="IGUANATEXSIZE" val="22"/>
  <p:tag name="IGUANATEXCURSOR" val="159"/>
  <p:tag name="TRANSPARENCY" val="True"/>
  <p:tag name="FILENAME" val=""/>
  <p:tag name="LATEXENGINEID" val="0"/>
  <p:tag name="TEMPFOLDER" val="C:\Users\toatu\AppData\Local\Temp\"/>
  <p:tag name="LATEXFORMHEIGHT" val="731.5"/>
  <p:tag name="LATEXFORMWIDTH" val="679"/>
  <p:tag name="LATEXFORMWRAP" val="True"/>
  <p:tag name="BITMAPVECTOR" val="0"/>
</p:tagLst>
</file>

<file path=ppt/tags/tag42.xml><?xml version="1.0" encoding="utf-8"?>
<p:tagLst xmlns:a="http://schemas.openxmlformats.org/drawingml/2006/main" xmlns:r="http://schemas.openxmlformats.org/officeDocument/2006/relationships" xmlns:p="http://schemas.openxmlformats.org/presentationml/2006/main">
  <p:tag name="OUTPUTDPI" val="1200"/>
  <p:tag name="ORIGINALHEIGHT" val="256.468"/>
  <p:tag name="ORIGINALWIDTH" val="316.4605"/>
  <p:tag name="LATEXADDIN" val="\documentclass{article}&#10;\usepackage{amsmath}&#10;\pagestyle{empty}&#10;\begin{document}&#10;&#10;\[ \epsilon \to \frac{1}{6} \]&#10;&#10;&#10;\end{document}"/>
  <p:tag name="IGUANATEXSIZE" val="60"/>
  <p:tag name="IGUANATEXCURSOR" val="111"/>
  <p:tag name="TRANSPARENCY" val="True"/>
  <p:tag name="FILENAME" val=""/>
  <p:tag name="LATEXENGINEID" val="0"/>
  <p:tag name="TEMPFOLDER" val="C:\Users\toatu\AppData\Local\Temp\"/>
  <p:tag name="LATEXFORMHEIGHT" val="1247.4"/>
  <p:tag name="LATEXFORMWIDTH" val="767.9"/>
  <p:tag name="LATEXFORMWRAP" val="True"/>
  <p:tag name="BITMAPVECTOR" val="0"/>
</p:tagLst>
</file>

<file path=ppt/tags/tag43.xml><?xml version="1.0" encoding="utf-8"?>
<p:tagLst xmlns:a="http://schemas.openxmlformats.org/drawingml/2006/main" xmlns:r="http://schemas.openxmlformats.org/officeDocument/2006/relationships" xmlns:p="http://schemas.openxmlformats.org/presentationml/2006/main">
  <p:tag name="OUTPUTDPI" val="1200"/>
  <p:tag name="ORIGINALHEIGHT" val="99.73756"/>
  <p:tag name="ORIGINALWIDTH" val="543.6821"/>
  <p:tag name="LATEXADDIN" val="\documentclass{article}&#10;\usepackage{amsmath}&#10;\usepackage{braket}&#10;\pagestyle{empty}&#10;\begin{document}&#10;&#10;\begin{flushleft}&#10;&#10;&#10;{\footnotesize [Mochon 05]}&#10;&#10;\end{flushleft}&#10;&#10;&#10;\end{document}"/>
  <p:tag name="IGUANATEXSIZE" val="22"/>
  <p:tag name="IGUANATEXCURSOR" val="146"/>
  <p:tag name="TRANSPARENCY" val="True"/>
  <p:tag name="FILENAME" val=""/>
  <p:tag name="LATEXENGINEID" val="0"/>
  <p:tag name="TEMPFOLDER" val="C:\Users\toatu\AppData\Local\Temp\"/>
  <p:tag name="LATEXFORMHEIGHT" val="731.5"/>
  <p:tag name="LATEXFORMWIDTH" val="679"/>
  <p:tag name="LATEXFORMWRAP" val="True"/>
  <p:tag name="BITMAPVECTOR" val="0"/>
</p:tagLst>
</file>

<file path=ppt/tags/tag44.xml><?xml version="1.0" encoding="utf-8"?>
<p:tagLst xmlns:a="http://schemas.openxmlformats.org/drawingml/2006/main" xmlns:r="http://schemas.openxmlformats.org/officeDocument/2006/relationships" xmlns:p="http://schemas.openxmlformats.org/presentationml/2006/main">
  <p:tag name="ORIGINALHEIGHT" val="1.312506"/>
  <p:tag name="ORIGINALWIDTH" val="1.083333"/>
  <p:tag name="LATEXADDIN" val="\documentclass{article}&#10;\usepackage{amsmath}&#10;\pagestyle{empty}&#10;\begin{document}&#10;&#10;\[\epsilon = \frac{1}{2}\]&#10;&#10;&#10;\end{document}"/>
  <p:tag name="IGUANATEXSIZE" val="60"/>
  <p:tag name="IGUANATEXCURSOR" val="107"/>
  <p:tag name="TRANSPARENCY" val="True"/>
  <p:tag name="FILENAME" val=""/>
  <p:tag name="LATEXENGINEID" val="1"/>
  <p:tag name="TEMPFOLDER" val="C:\Users\toatu\AppData\Local\Temp\"/>
  <p:tag name="LATEXFORMHEIGHT" val="731.5"/>
  <p:tag name="LATEXFORMWIDTH" val="679"/>
  <p:tag name="LATEXFORMWRAP" val="True"/>
  <p:tag name="BITMAPVECTOR" val="1"/>
  <p:tag name="EMFCHILD" val="True"/>
</p:tagLst>
</file>

<file path=ppt/tags/tag45.xml><?xml version="1.0" encoding="utf-8"?>
<p:tagLst xmlns:a="http://schemas.openxmlformats.org/drawingml/2006/main" xmlns:r="http://schemas.openxmlformats.org/officeDocument/2006/relationships" xmlns:p="http://schemas.openxmlformats.org/presentationml/2006/main">
  <p:tag name="ORIGINALHEIGHT" val="0.7083333"/>
  <p:tag name="ORIGINALWIDTH" val="2.14584"/>
  <p:tag name="EMFCHILD" val="True"/>
</p:tagLst>
</file>

<file path=ppt/tags/tag46.xml><?xml version="1.0" encoding="utf-8"?>
<p:tagLst xmlns:a="http://schemas.openxmlformats.org/drawingml/2006/main" xmlns:r="http://schemas.openxmlformats.org/officeDocument/2006/relationships" xmlns:p="http://schemas.openxmlformats.org/presentationml/2006/main">
  <p:tag name="ORIGINALHEIGHT" val="1.979173"/>
  <p:tag name="ORIGINALWIDTH" val="1.062507"/>
  <p:tag name="EMFCHILD" val="True"/>
</p:tagLst>
</file>

<file path=ppt/tags/tag47.xml><?xml version="1.0" encoding="utf-8"?>
<p:tagLst xmlns:a="http://schemas.openxmlformats.org/drawingml/2006/main" xmlns:r="http://schemas.openxmlformats.org/officeDocument/2006/relationships" xmlns:p="http://schemas.openxmlformats.org/presentationml/2006/main">
  <p:tag name="ORIGINALHEIGHT" val="0.125"/>
  <p:tag name="ORIGINALWIDTH" val="1.625"/>
  <p:tag name="EMFCHILD" val="True"/>
</p:tagLst>
</file>

<file path=ppt/tags/tag48.xml><?xml version="1.0" encoding="utf-8"?>
<p:tagLst xmlns:a="http://schemas.openxmlformats.org/drawingml/2006/main" xmlns:r="http://schemas.openxmlformats.org/officeDocument/2006/relationships" xmlns:p="http://schemas.openxmlformats.org/presentationml/2006/main">
  <p:tag name="ORIGINALHEIGHT" val="1.979173"/>
  <p:tag name="ORIGINALWIDTH" val="1.291667"/>
  <p:tag name="EMFCHILD" val="True"/>
</p:tagLst>
</file>

<file path=ppt/tags/tag49.xml><?xml version="1.0" encoding="utf-8"?>
<p:tagLst xmlns:a="http://schemas.openxmlformats.org/drawingml/2006/main" xmlns:r="http://schemas.openxmlformats.org/officeDocument/2006/relationships" xmlns:p="http://schemas.openxmlformats.org/presentationml/2006/main">
  <p:tag name="OUTPUTDPI" val="1200"/>
  <p:tag name="ORIGINALHEIGHT" val="253.4684"/>
  <p:tag name="ORIGINALWIDTH" val="288.7139"/>
  <p:tag name="LATEXADDIN" val="\documentclass{article}&#10;\usepackage{amsmath}&#10;\pagestyle{empty}&#10;\begin{document}&#10;&#10;\[ \epsilon = \frac{1}{4} \]&#10;&#10;&#10;\end{document}"/>
  <p:tag name="IGUANATEXSIZE" val="60"/>
  <p:tag name="IGUANATEXCURSOR" val="94"/>
  <p:tag name="TRANSPARENCY" val="True"/>
  <p:tag name="FILENAME" val=""/>
  <p:tag name="LATEXENGINEID" val="0"/>
  <p:tag name="TEMPFOLDER" val="C:\Users\toatu\AppData\Local\Temp\"/>
  <p:tag name="LATEXFORMHEIGHT" val="614.25"/>
  <p:tag name="LATEXFORMWIDTH" val="486.5"/>
  <p:tag name="LATEXFORMWRAP" val="True"/>
  <p:tag name="BITMAPVECTOR" val="0"/>
</p:tagLst>
</file>

<file path=ppt/tags/tag5.xml><?xml version="1.0" encoding="utf-8"?>
<p:tagLst xmlns:a="http://schemas.openxmlformats.org/drawingml/2006/main" xmlns:r="http://schemas.openxmlformats.org/officeDocument/2006/relationships" xmlns:p="http://schemas.openxmlformats.org/presentationml/2006/main">
  <p:tag name="TIMING" val="|24.3|12.9|1.5|16.9|1|35"/>
</p:tagLst>
</file>

<file path=ppt/tags/tag50.xml><?xml version="1.0" encoding="utf-8"?>
<p:tagLst xmlns:a="http://schemas.openxmlformats.org/drawingml/2006/main" xmlns:r="http://schemas.openxmlformats.org/officeDocument/2006/relationships" xmlns:p="http://schemas.openxmlformats.org/presentationml/2006/main">
  <p:tag name="OUTPUTDPI" val="1200"/>
  <p:tag name="ORIGINALHEIGHT" val="99.73756"/>
  <p:tag name="ORIGINALWIDTH" val="611.9235"/>
  <p:tag name="LATEXADDIN" val="\documentclass{article}&#10;\usepackage{amsmath}&#10;\usepackage{braket}&#10;\pagestyle{empty}&#10;\begin{document}&#10;&#10;\begin{flushleft}&#10;&#10;&#10;{\footnotesize [Ambainis 01]}&#10;&#10;\end{flushleft}&#10;&#10;&#10;\end{document}"/>
  <p:tag name="IGUANATEXSIZE" val="22"/>
  <p:tag name="IGUANATEXCURSOR" val="148"/>
  <p:tag name="TRANSPARENCY" val="True"/>
  <p:tag name="FILENAME" val=""/>
  <p:tag name="LATEXENGINEID" val="0"/>
  <p:tag name="TEMPFOLDER" val="C:\Users\toatu\AppData\Local\Temp\"/>
  <p:tag name="LATEXFORMHEIGHT" val="731.5"/>
  <p:tag name="LATEXFORMWIDTH" val="679"/>
  <p:tag name="LATEXFORMWRAP" val="True"/>
  <p:tag name="BITMAPVECTOR" val="0"/>
</p:tagLst>
</file>

<file path=ppt/tags/tag51.xml><?xml version="1.0" encoding="utf-8"?>
<p:tagLst xmlns:a="http://schemas.openxmlformats.org/drawingml/2006/main" xmlns:r="http://schemas.openxmlformats.org/officeDocument/2006/relationships" xmlns:p="http://schemas.openxmlformats.org/presentationml/2006/main">
  <p:tag name="TIMING" val="|6|10.5|0.4|13.4|0.6|10|2.3|2.7|0.4|4.1|1.5|5.2|0.4|12.8"/>
</p:tagLst>
</file>

<file path=ppt/tags/tag52.xml><?xml version="1.0" encoding="utf-8"?>
<p:tagLst xmlns:a="http://schemas.openxmlformats.org/drawingml/2006/main" xmlns:r="http://schemas.openxmlformats.org/officeDocument/2006/relationships" xmlns:p="http://schemas.openxmlformats.org/presentationml/2006/main">
  <p:tag name="OUTPUTDPI" val="1200"/>
  <p:tag name="ORIGINALHEIGHT" val="126.7342"/>
  <p:tag name="ORIGINALWIDTH" val="639.67"/>
  <p:tag name="LATEXADDIN" val="\documentclass{article}&#10;\usepackage{amsmath}&#10;\pagestyle{empty}&#10;\begin{document}&#10;&#10;\Large{Protocol}&#10;&#10;\end{document}"/>
  <p:tag name="IGUANATEXSIZE" val="60"/>
  <p:tag name="IGUANATEXCURSOR" val="83"/>
  <p:tag name="TRANSPARENCY" val="True"/>
  <p:tag name="FILENAME" val=""/>
  <p:tag name="LATEXENGINEID" val="0"/>
  <p:tag name="TEMPFOLDER" val="C:\Users\toatu\AppData\Local\Temp\"/>
  <p:tag name="LATEXFORMHEIGHT" val="430.5"/>
  <p:tag name="LATEXFORMWIDTH" val="599.2"/>
  <p:tag name="LATEXFORMWRAP" val="True"/>
  <p:tag name="BITMAPVECTOR" val="0"/>
</p:tagLst>
</file>

<file path=ppt/tags/tag53.xml><?xml version="1.0" encoding="utf-8"?>
<p:tagLst xmlns:a="http://schemas.openxmlformats.org/drawingml/2006/main" xmlns:r="http://schemas.openxmlformats.org/officeDocument/2006/relationships" xmlns:p="http://schemas.openxmlformats.org/presentationml/2006/main">
  <p:tag name="OUTPUTDPI" val="1200"/>
  <p:tag name="ORIGINALHEIGHT" val="179.9775"/>
  <p:tag name="ORIGINALWIDTH" val="3006.374"/>
  <p:tag name="LATEXADDIN" val="\documentclass{article}&#10;\usepackage{amsmath}&#10;\pagestyle{empty}&#10;\begin{document}&#10;&#10;\Large{Time Independent Point Game (TIPG)}&#10;&#10;\end{document}"/>
  <p:tag name="IGUANATEXSIZE" val="60"/>
  <p:tag name="IGUANATEXCURSOR" val="119"/>
  <p:tag name="TRANSPARENCY" val="True"/>
  <p:tag name="FILENAME" val=""/>
  <p:tag name="LATEXENGINEID" val="0"/>
  <p:tag name="TEMPFOLDER" val="C:\Users\toatu\AppData\Local\Temp\"/>
  <p:tag name="LATEXFORMHEIGHT" val="430.5"/>
  <p:tag name="LATEXFORMWIDTH" val="599.2"/>
  <p:tag name="LATEXFORMWRAP" val="True"/>
  <p:tag name="BITMAPVECTOR" val="0"/>
</p:tagLst>
</file>

<file path=ppt/tags/tag54.xml><?xml version="1.0" encoding="utf-8"?>
<p:tagLst xmlns:a="http://schemas.openxmlformats.org/drawingml/2006/main" xmlns:r="http://schemas.openxmlformats.org/officeDocument/2006/relationships" xmlns:p="http://schemas.openxmlformats.org/presentationml/2006/main">
  <p:tag name="OUTPUTDPI" val="1200"/>
  <p:tag name="ORIGINALHEIGHT" val="179.9775"/>
  <p:tag name="ORIGINALWIDTH" val="2953.131"/>
  <p:tag name="LATEXADDIN" val="\documentclass{article}&#10;\usepackage{amsmath}&#10;\pagestyle{empty}&#10;\begin{document}&#10;&#10;\Large{Time Dependent Point Game (TDPG)}&#10;&#10;\end{document}"/>
  <p:tag name="IGUANATEXSIZE" val="60"/>
  <p:tag name="IGUANATEXCURSOR" val="120"/>
  <p:tag name="TRANSPARENCY" val="True"/>
  <p:tag name="FILENAME" val=""/>
  <p:tag name="LATEXENGINEID" val="0"/>
  <p:tag name="TEMPFOLDER" val="C:\Users\toatu\AppData\Local\Temp\"/>
  <p:tag name="LATEXFORMHEIGHT" val="430.5"/>
  <p:tag name="LATEXFORMWIDTH" val="599.2"/>
  <p:tag name="LATEXFORMWRAP" val="True"/>
  <p:tag name="BITMAPVECTOR" val="0"/>
</p:tagLst>
</file>

<file path=ppt/tags/tag55.xml><?xml version="1.0" encoding="utf-8"?>
<p:tagLst xmlns:a="http://schemas.openxmlformats.org/drawingml/2006/main" xmlns:r="http://schemas.openxmlformats.org/officeDocument/2006/relationships" xmlns:p="http://schemas.openxmlformats.org/presentationml/2006/main">
  <p:tag name="OUTPUTDPI" val="1200"/>
  <p:tag name="ORIGINALHEIGHT" val="98.98764"/>
  <p:tag name="ORIGINALWIDTH" val="266.9666"/>
  <p:tag name="LATEXADDIN" val="\documentclass{article}&#10;\usepackage{amsmath}&#10;\pagestyle{empty}&#10;\begin{document}&#10;&#10;\Large{$\implies$}&#10;&#10;\end{document}"/>
  <p:tag name="IGUANATEXSIZE" val="60"/>
  <p:tag name="IGUANATEXCURSOR" val="97"/>
  <p:tag name="TRANSPARENCY" val="True"/>
  <p:tag name="FILENAME" val=""/>
  <p:tag name="LATEXENGINEID" val="0"/>
  <p:tag name="TEMPFOLDER" val="C:\Users\toatu\AppData\Local\Temp\"/>
  <p:tag name="LATEXFORMHEIGHT" val="430.5"/>
  <p:tag name="LATEXFORMWIDTH" val="599.2"/>
  <p:tag name="LATEXFORMWRAP" val="True"/>
  <p:tag name="BITMAPVECTOR" val="0"/>
</p:tagLst>
</file>

<file path=ppt/tags/tag56.xml><?xml version="1.0" encoding="utf-8"?>
<p:tagLst xmlns:a="http://schemas.openxmlformats.org/drawingml/2006/main" xmlns:r="http://schemas.openxmlformats.org/officeDocument/2006/relationships" xmlns:p="http://schemas.openxmlformats.org/presentationml/2006/main">
  <p:tag name="OUTPUTDPI" val="1200"/>
  <p:tag name="ORIGINALHEIGHT" val="90.73866"/>
  <p:tag name="ORIGINALWIDTH" val="682.4147"/>
  <p:tag name="LATEXADDIN" val="\documentclass{article}&#10;\usepackage{amsmath}&#10;\usepackage{xcolor}&#10;\pagestyle{empty}&#10;\begin{document}&#10;&#10;{\color{gray} Constructive}&#10;&#10;\end{document}"/>
  <p:tag name="IGUANATEXSIZE" val="60"/>
  <p:tag name="IGUANATEXCURSOR" val="64"/>
  <p:tag name="TRANSPARENCY" val="True"/>
  <p:tag name="FILENAME" val=""/>
  <p:tag name="LATEXENGINEID" val="0"/>
  <p:tag name="TEMPFOLDER" val="C:\Users\toatu\AppData\Local\Temp\"/>
  <p:tag name="LATEXFORMHEIGHT" val="430.5"/>
  <p:tag name="LATEXFORMWIDTH" val="599.2"/>
  <p:tag name="LATEXFORMWRAP" val="True"/>
  <p:tag name="BITMAPVECTOR" val="0"/>
</p:tagLst>
</file>

<file path=ppt/tags/tag57.xml><?xml version="1.0" encoding="utf-8"?>
<p:tagLst xmlns:a="http://schemas.openxmlformats.org/drawingml/2006/main" xmlns:r="http://schemas.openxmlformats.org/officeDocument/2006/relationships" xmlns:p="http://schemas.openxmlformats.org/presentationml/2006/main">
  <p:tag name="OUTPUTDPI" val="1200"/>
  <p:tag name="ORIGINALHEIGHT" val="98.98764"/>
  <p:tag name="ORIGINALWIDTH" val="266.9666"/>
  <p:tag name="LATEXADDIN" val="\documentclass{article}&#10;\usepackage{amsmath}&#10;\pagestyle{empty}&#10;\begin{document}&#10;&#10;\Large{$\implies$}&#10;&#10;\end{document}"/>
  <p:tag name="IGUANATEXSIZE" val="60"/>
  <p:tag name="IGUANATEXCURSOR" val="97"/>
  <p:tag name="TRANSPARENCY" val="True"/>
  <p:tag name="FILENAME" val=""/>
  <p:tag name="LATEXENGINEID" val="0"/>
  <p:tag name="TEMPFOLDER" val="C:\Users\toatu\AppData\Local\Temp\"/>
  <p:tag name="LATEXFORMHEIGHT" val="430.5"/>
  <p:tag name="LATEXFORMWIDTH" val="599.2"/>
  <p:tag name="LATEXFORMWRAP" val="True"/>
  <p:tag name="BITMAPVECTOR" val="0"/>
</p:tagLst>
</file>

<file path=ppt/tags/tag58.xml><?xml version="1.0" encoding="utf-8"?>
<p:tagLst xmlns:a="http://schemas.openxmlformats.org/drawingml/2006/main" xmlns:r="http://schemas.openxmlformats.org/officeDocument/2006/relationships" xmlns:p="http://schemas.openxmlformats.org/presentationml/2006/main">
  <p:tag name="OUTPUTDPI" val="1200"/>
  <p:tag name="ORIGINALHEIGHT" val="90.73866"/>
  <p:tag name="ORIGINALWIDTH" val="682.4147"/>
  <p:tag name="LATEXADDIN" val="\documentclass{article}&#10;\usepackage{amsmath}&#10;\usepackage{xcolor}&#10;\pagestyle{empty}&#10;\begin{document}&#10;&#10;{\color{gray} Constructive}&#10;&#10;\end{document}"/>
  <p:tag name="IGUANATEXSIZE" val="60"/>
  <p:tag name="IGUANATEXCURSOR" val="144"/>
  <p:tag name="TRANSPARENCY" val="True"/>
  <p:tag name="FILENAME" val=""/>
  <p:tag name="LATEXENGINEID" val="0"/>
  <p:tag name="TEMPFOLDER" val="C:\Users\toatu\AppData\Local\Temp\"/>
  <p:tag name="LATEXFORMHEIGHT" val="430.5"/>
  <p:tag name="LATEXFORMWIDTH" val="599.2"/>
  <p:tag name="LATEXFORMWRAP" val="True"/>
  <p:tag name="BITMAPVECTOR" val="0"/>
</p:tagLst>
</file>

<file path=ppt/tags/tag59.xml><?xml version="1.0" encoding="utf-8"?>
<p:tagLst xmlns:a="http://schemas.openxmlformats.org/drawingml/2006/main" xmlns:r="http://schemas.openxmlformats.org/officeDocument/2006/relationships" xmlns:p="http://schemas.openxmlformats.org/presentationml/2006/main">
  <p:tag name="OUTPUTDPI" val="1200"/>
  <p:tag name="ORIGINALHEIGHT" val="98.98764"/>
  <p:tag name="ORIGINALWIDTH" val="266.9666"/>
  <p:tag name="LATEXADDIN" val="\documentclass{article}&#10;\usepackage{amsmath}&#10;\pagestyle{empty}&#10;\begin{document}&#10;&#10;\Large{$\implies$}&#10;&#10;\end{document}"/>
  <p:tag name="IGUANATEXSIZE" val="60"/>
  <p:tag name="IGUANATEXCURSOR" val="97"/>
  <p:tag name="TRANSPARENCY" val="True"/>
  <p:tag name="FILENAME" val=""/>
  <p:tag name="LATEXENGINEID" val="0"/>
  <p:tag name="TEMPFOLDER" val="C:\Users\toatu\AppData\Local\Temp\"/>
  <p:tag name="LATEXFORMHEIGHT" val="430.5"/>
  <p:tag name="LATEXFORMWIDTH" val="599.2"/>
  <p:tag name="LATEXFORMWRAP" val="True"/>
  <p:tag name="BITMAPVECTOR" val="0"/>
</p:tagLst>
</file>

<file path=ppt/tags/tag6.xml><?xml version="1.0" encoding="utf-8"?>
<p:tagLst xmlns:a="http://schemas.openxmlformats.org/drawingml/2006/main" xmlns:r="http://schemas.openxmlformats.org/officeDocument/2006/relationships" xmlns:p="http://schemas.openxmlformats.org/presentationml/2006/main">
  <p:tag name="TIMING" val="|11.6|20.4|0.8|26.1|0.5|18.8|0.4|6.8|0.5|13|0.3|30.9"/>
</p:tagLst>
</file>

<file path=ppt/tags/tag60.xml><?xml version="1.0" encoding="utf-8"?>
<p:tagLst xmlns:a="http://schemas.openxmlformats.org/drawingml/2006/main" xmlns:r="http://schemas.openxmlformats.org/officeDocument/2006/relationships" xmlns:p="http://schemas.openxmlformats.org/presentationml/2006/main">
  <p:tag name="OUTPUTDPI" val="1200"/>
  <p:tag name="ORIGINALHEIGHT" val="98.98764"/>
  <p:tag name="ORIGINALWIDTH" val="266.9666"/>
  <p:tag name="LATEXADDIN" val="\documentclass{article}&#10;\usepackage{amsmath}&#10;\usepackage{xcolor}&#10;\pagestyle{empty}&#10;\begin{document}&#10;&#10;\Large{$\color{red}\implies$}&#10;&#10;\end{document}"/>
  <p:tag name="IGUANATEXSIZE" val="60"/>
  <p:tag name="IGUANATEXCURSOR" val="64"/>
  <p:tag name="TRANSPARENCY" val="True"/>
  <p:tag name="FILENAME" val=""/>
  <p:tag name="LATEXENGINEID" val="0"/>
  <p:tag name="TEMPFOLDER" val="C:\Users\toatu\AppData\Local\Temp\"/>
  <p:tag name="LATEXFORMHEIGHT" val="430.5"/>
  <p:tag name="LATEXFORMWIDTH" val="599.2"/>
  <p:tag name="LATEXFORMWRAP" val="True"/>
  <p:tag name="BITMAPVECTOR" val="0"/>
</p:tagLst>
</file>

<file path=ppt/tags/tag61.xml><?xml version="1.0" encoding="utf-8"?>
<p:tagLst xmlns:a="http://schemas.openxmlformats.org/drawingml/2006/main" xmlns:r="http://schemas.openxmlformats.org/officeDocument/2006/relationships" xmlns:p="http://schemas.openxmlformats.org/presentationml/2006/main">
  <p:tag name="OUTPUTDPI" val="1200"/>
  <p:tag name="ORIGINALHEIGHT" val="90.73866"/>
  <p:tag name="ORIGINALWIDTH" val="682.4147"/>
  <p:tag name="LATEXADDIN" val="\documentclass{article}&#10;\usepackage{amsmath}&#10;\usepackage{xcolor}&#10;\pagestyle{empty}&#10;\begin{document}&#10;&#10;{\color{gray} Constructive}&#10;&#10;\end{document}"/>
  <p:tag name="IGUANATEXSIZE" val="60"/>
  <p:tag name="IGUANATEXCURSOR" val="144"/>
  <p:tag name="TRANSPARENCY" val="True"/>
  <p:tag name="FILENAME" val=""/>
  <p:tag name="LATEXENGINEID" val="0"/>
  <p:tag name="TEMPFOLDER" val="C:\Users\toatu\AppData\Local\Temp\"/>
  <p:tag name="LATEXFORMHEIGHT" val="430.5"/>
  <p:tag name="LATEXFORMWIDTH" val="599.2"/>
  <p:tag name="LATEXFORMWRAP" val="True"/>
  <p:tag name="BITMAPVECTOR" val="0"/>
</p:tagLst>
</file>

<file path=ppt/tags/tag62.xml><?xml version="1.0" encoding="utf-8"?>
<p:tagLst xmlns:a="http://schemas.openxmlformats.org/drawingml/2006/main" xmlns:r="http://schemas.openxmlformats.org/officeDocument/2006/relationships" xmlns:p="http://schemas.openxmlformats.org/presentationml/2006/main">
  <p:tag name="OUTPUTDPI" val="1200"/>
  <p:tag name="ORIGINALHEIGHT" val="86.23921"/>
  <p:tag name="ORIGINALWIDTH" val="917.1354"/>
  <p:tag name="LATEXADDIN" val="\documentclass{article}&#10;\usepackage{amsmath}&#10;\usepackage{xcolor}&#10;\pagestyle{empty}&#10;\begin{document}&#10;&#10;{\color{gray} Non-constructive}&#10;&#10;\end{document}"/>
  <p:tag name="IGUANATEXSIZE" val="60"/>
  <p:tag name="IGUANATEXCURSOR" val="120"/>
  <p:tag name="TRANSPARENCY" val="True"/>
  <p:tag name="FILENAME" val=""/>
  <p:tag name="LATEXENGINEID" val="0"/>
  <p:tag name="TEMPFOLDER" val="C:\Users\toatu\AppData\Local\Temp\"/>
  <p:tag name="LATEXFORMHEIGHT" val="430.5"/>
  <p:tag name="LATEXFORMWIDTH" val="599.2"/>
  <p:tag name="LATEXFORMWRAP" val="True"/>
  <p:tag name="BITMAPVECTOR" val="0"/>
</p:tagLst>
</file>

<file path=ppt/tags/tag63.xml><?xml version="1.0" encoding="utf-8"?>
<p:tagLst xmlns:a="http://schemas.openxmlformats.org/drawingml/2006/main" xmlns:r="http://schemas.openxmlformats.org/officeDocument/2006/relationships" xmlns:p="http://schemas.openxmlformats.org/presentationml/2006/main">
  <p:tag name="TIMING" val="|6|10.5|0.4|13.4|0.6|10|2.3|2.7|0.4|4.1|1.5|5.2|0.4|12.8"/>
</p:tagLst>
</file>

<file path=ppt/tags/tag64.xml><?xml version="1.0" encoding="utf-8"?>
<p:tagLst xmlns:a="http://schemas.openxmlformats.org/drawingml/2006/main" xmlns:r="http://schemas.openxmlformats.org/officeDocument/2006/relationships" xmlns:p="http://schemas.openxmlformats.org/presentationml/2006/main">
  <p:tag name="TIMING" val="|14.8|5.6|0.3|6.3|0.4|4.3|0.1|1.3|0.6|4.8|0.4|5.7|0.5|6.8|0.1|27.6|0.6|4.5|0.3|24.6"/>
</p:tagLst>
</file>

<file path=ppt/tags/tag65.xml><?xml version="1.0" encoding="utf-8"?>
<p:tagLst xmlns:a="http://schemas.openxmlformats.org/drawingml/2006/main" xmlns:r="http://schemas.openxmlformats.org/officeDocument/2006/relationships" xmlns:p="http://schemas.openxmlformats.org/presentationml/2006/main">
  <p:tag name="OUTPUTDPI" val="1200"/>
  <p:tag name="ORIGINALHEIGHT" val="1507.312"/>
  <p:tag name="ORIGINALWIDTH" val="3082.115"/>
  <p:tag name="LATEXADDIN" val="\documentclass{article}&#10;\usepackage{amsmath}&#10;\pagestyle{empty}&#10;\begin{document}&#10;\renewcommand{\baselinestretch}{2.0}&#10;&#10;\begin{flushleft}&#10;&#10;Variables involved: $\rho,U$&#10;&#10;~&#10;&#10;Two SDPs&#10;&#10;\begin{itemize}&#10;&#10;\item $P^*_A$ is an SDP in $\rho_B$:  $P^*_A = \max(\text{tr}(\Pi_A \rho_B))$ \\&#10;s.t. the honest player (Bob) follows the protocol.&#10;&#10;\item&#10;&#10;Similarly for $P^*_B$.&#10;&#10;\end{itemize}&#10;~&#10;&#10;Dual: $\rho \leftrightarrow Z$, $\max \leftrightarrow \min$, $P^* = \max \leftrightarrow P^* \le \text{certificate}$&#10;&#10;\end{flushleft}&#10;&#10;\end{document}"/>
  <p:tag name="IGUANATEXSIZE" val="22"/>
  <p:tag name="IGUANATEXCURSOR" val="373"/>
  <p:tag name="TRANSPARENCY" val="True"/>
  <p:tag name="FILENAME" val=""/>
  <p:tag name="LATEXENGINEID" val="0"/>
  <p:tag name="TEMPFOLDER" val="C:\Users\toatu\AppData\Local\Temp\"/>
  <p:tag name="LATEXFORMHEIGHT" val="614.25"/>
  <p:tag name="LATEXFORMWIDTH" val="486.5"/>
  <p:tag name="LATEXFORMWRAP" val="True"/>
  <p:tag name="BITMAPVECTOR" val="0"/>
</p:tagLst>
</file>

<file path=ppt/tags/tag66.xml><?xml version="1.0" encoding="utf-8"?>
<p:tagLst xmlns:a="http://schemas.openxmlformats.org/drawingml/2006/main" xmlns:r="http://schemas.openxmlformats.org/officeDocument/2006/relationships" xmlns:p="http://schemas.openxmlformats.org/presentationml/2006/main">
  <p:tag name="TIMING" val="|286.3|2.9|0.1|0.1|0.2|0.1|0.5|0|0|0|0|0.6|0.1|0.1"/>
</p:tagLst>
</file>

<file path=ppt/tags/tag67.xml><?xml version="1.0" encoding="utf-8"?>
<p:tagLst xmlns:a="http://schemas.openxmlformats.org/drawingml/2006/main" xmlns:r="http://schemas.openxmlformats.org/officeDocument/2006/relationships" xmlns:p="http://schemas.openxmlformats.org/presentationml/2006/main">
  <p:tag name="OUTPUTDPI" val="1200"/>
  <p:tag name="ORIGINALHEIGHT" val="2197.975"/>
  <p:tag name="ORIGINALWIDTH" val="4024.747"/>
  <p:tag name="LATEXADDIN" val="\documentclass{article}&#10;\usepackage{amsmath}&#10;\usepackage{xcolor}&#10;\pagestyle{empty}&#10;\begin{document}&#10;&#10;\begin{flushleft}&#10;&#10;Time Dependent Point Game (TDPG):&#10;&#10;A sequence of frames (frames = points on a plane) such that&#10;\begin{itemize}&#10;  \item Starts with points at $(0,1)$ and $(1,0)$ with weight $1/2$.&#10;  \item Consecutive frames: {\color{gray} along a line, for all $\lambda \ge 0$} \[ \color{gray} \sum_z \frac{\lambda z}{\lambda + z} p_z \le \sum_{z'} \frac{\lambda z'}{\lambda + z'} p'_{z'}.\]&#10;  \item Ends with a single point $(\beta,\alpha)$.&#10;\end{itemize}&#10;&#10;Mathemagic: For a valid TDPG there is a protocol with $P^*_A \le \alpha$, $P^*_B \le \beta$.&#10;&#10;~&#10;&#10;Charm: Operator monotone functions.&#10;&#10;\end{flushleft}&#10;&#10;&#10;\end{document}"/>
  <p:tag name="IGUANATEXSIZE" val="22"/>
  <p:tag name="IGUANATEXCURSOR" val="329"/>
  <p:tag name="TRANSPARENCY" val="True"/>
  <p:tag name="FILENAME" val=""/>
  <p:tag name="LATEXENGINEID" val="0"/>
  <p:tag name="TEMPFOLDER" val="C:\Users\toatu\AppData\Local\Temp\"/>
  <p:tag name="LATEXFORMHEIGHT" val="731.5"/>
  <p:tag name="LATEXFORMWIDTH" val="679"/>
  <p:tag name="LATEXFORMWRAP" val="True"/>
  <p:tag name="BITMAPVECTOR" val="0"/>
</p:tagLst>
</file>

<file path=ppt/tags/tag68.xml><?xml version="1.0" encoding="utf-8"?>
<p:tagLst xmlns:a="http://schemas.openxmlformats.org/drawingml/2006/main" xmlns:r="http://schemas.openxmlformats.org/officeDocument/2006/relationships" xmlns:p="http://schemas.openxmlformats.org/presentationml/2006/main">
  <p:tag name="TIMING" val="|5|9.7|4.2|2.4|2.9|5.5|1.9|4.6|11.9"/>
</p:tagLst>
</file>

<file path=ppt/tags/tag69.xml><?xml version="1.0" encoding="utf-8"?>
<p:tagLst xmlns:a="http://schemas.openxmlformats.org/drawingml/2006/main" xmlns:r="http://schemas.openxmlformats.org/officeDocument/2006/relationships" xmlns:p="http://schemas.openxmlformats.org/presentationml/2006/main">
  <p:tag name="OUTPUTDPI" val="1200"/>
  <p:tag name="ORIGINALHEIGHT" val="2170.979"/>
  <p:tag name="ORIGINALWIDTH" val="1222.347"/>
  <p:tag name="LATEXADDIN" val="\documentclass{article}&#10;\usepackage{amsmath}&#10;\pagestyle{empty}&#10;\begin{document}&#10;&#10;&#10;\begin{center}&#10;Merge $(n_g \to 1)$: \[ \left&lt; x_g \right&gt; \le x_h \]&#10;&#10;~&#10;&#10;~&#10;&#10;Split $(1 \to n_h)$: \[ \frac{1}{x_g}  \ge \left&lt; \frac{1}{x_h} \right&gt; \]&#10;&#10;~&#10;&#10;~&#10;&#10;Raise $(n_g=n_h \to n_h)$: \[ x_{g_i} \le x_{h_i} \]&#10;\end{center}&#10;&#10;&#10;&#10;&#10;&#10;\end{document}"/>
  <p:tag name="IGUANATEXSIZE" val="22"/>
  <p:tag name="IGUANATEXCURSOR" val="238"/>
  <p:tag name="TRANSPARENCY" val="True"/>
  <p:tag name="FILENAME" val=""/>
  <p:tag name="LATEXENGINEID" val="0"/>
  <p:tag name="TEMPFOLDER" val="C:\Users\toatu\AppData\Local\Temp\"/>
  <p:tag name="LATEXFORMHEIGHT" val="614.25"/>
  <p:tag name="LATEXFORMWIDTH" val="486.5"/>
  <p:tag name="LATEXFORMWRAP" val="True"/>
  <p:tag name="BITMAPVECTOR" val="0"/>
</p:tagLst>
</file>

<file path=ppt/tags/tag7.xml><?xml version="1.0" encoding="utf-8"?>
<p:tagLst xmlns:a="http://schemas.openxmlformats.org/drawingml/2006/main" xmlns:r="http://schemas.openxmlformats.org/officeDocument/2006/relationships" xmlns:p="http://schemas.openxmlformats.org/presentationml/2006/main">
  <p:tag name="TIMING" val="|11.4|34.1|0.3|11|0.2|1.6|0.5|5|0.2|8.4|0.1|3.3"/>
</p:tagLst>
</file>

<file path=ppt/tags/tag70.xml><?xml version="1.0" encoding="utf-8"?>
<p:tagLst xmlns:a="http://schemas.openxmlformats.org/drawingml/2006/main" xmlns:r="http://schemas.openxmlformats.org/officeDocument/2006/relationships" xmlns:p="http://schemas.openxmlformats.org/presentationml/2006/main">
  <p:tag name="TIMING" val="|8.9|15.4"/>
</p:tagLst>
</file>

<file path=ppt/tags/tag71.xml><?xml version="1.0" encoding="utf-8"?>
<p:tagLst xmlns:a="http://schemas.openxmlformats.org/drawingml/2006/main" xmlns:r="http://schemas.openxmlformats.org/officeDocument/2006/relationships" xmlns:p="http://schemas.openxmlformats.org/presentationml/2006/main">
  <p:tag name="OUTPUTDPI" val="1200"/>
  <p:tag name="ORIGINALHEIGHT" val="574.4282"/>
  <p:tag name="ORIGINALWIDTH" val="2889.389"/>
  <p:tag name="LATEXADDIN" val="\documentclass{article}&#10;\usepackage{amsmath}&#10;\usepackage{xcolor}&#10;&#10;\pagestyle{empty}&#10;\begin{document}&#10;&#10;\begin{flushleft}&#10;&#10;Consecutive frames: along a line, for all $\lambda \ge 0$ &#10;\[ \begingroup\color{red} \sum_i \frac{\lambda z_i}{\lambda + z_i} p_i \endgroup&#10;\le &#10;\begingroup\color{blue} \sum_i \frac{\lambda z'_i}{\lambda + z'_i} p'_{i}. \endgroup \]&#10;&#10;\end{flushleft}&#10;&#10;&#10;\end{document}"/>
  <p:tag name="IGUANATEXSIZE" val="22"/>
  <p:tag name="IGUANATEXCURSOR" val="315"/>
  <p:tag name="TRANSPARENCY" val="True"/>
  <p:tag name="FILENAME" val=""/>
  <p:tag name="LATEXENGINEID" val="0"/>
  <p:tag name="TEMPFOLDER" val="C:\Users\toatu\AppData\Local\Temp\"/>
  <p:tag name="LATEXFORMHEIGHT" val="505.05"/>
  <p:tag name="LATEXFORMWIDTH" val="679"/>
  <p:tag name="LATEXFORMWRAP" val="True"/>
  <p:tag name="BITMAPVECTOR" val="0"/>
</p:tagLst>
</file>

<file path=ppt/tags/tag72.xml><?xml version="1.0" encoding="utf-8"?>
<p:tagLst xmlns:a="http://schemas.openxmlformats.org/drawingml/2006/main" xmlns:r="http://schemas.openxmlformats.org/officeDocument/2006/relationships" xmlns:p="http://schemas.openxmlformats.org/presentationml/2006/main">
  <p:tag name="TIMING" val="|8.9|15.4"/>
</p:tagLst>
</file>

<file path=ppt/tags/tag73.xml><?xml version="1.0" encoding="utf-8"?>
<p:tagLst xmlns:a="http://schemas.openxmlformats.org/drawingml/2006/main" xmlns:r="http://schemas.openxmlformats.org/officeDocument/2006/relationships" xmlns:p="http://schemas.openxmlformats.org/presentationml/2006/main">
  <p:tag name="OUTPUTDPI" val="1200"/>
  <p:tag name="ORIGINALHEIGHT" val="566.9291"/>
  <p:tag name="ORIGINALWIDTH" val="3017.623"/>
  <p:tag name="LATEXADDIN" val="\documentclass{article}&#10;\usepackage{amsmath}&#10;\usepackage{xcolor}&#10;&#10;\pagestyle{empty}&#10;\begin{document}&#10;&#10;\begin{flushleft}&#10;&#10;Consecutive frames: along a line, for all $\lambda \ge 0$ &#10;\[ \begingroup\color{red} \sum_i \frac{\lambda x_{g_i}}{\lambda + x_{g_i}} p_{g_i} \endgroup&#10;\le &#10;\begingroup\color{blue} \sum_i \frac{\lambda x_{h_i}}{\lambda + x_{h_i}} p_{h_i}. \endgroup \]&#10;&#10;\end{flushleft}&#10;&#10;&#10;\end{document}"/>
  <p:tag name="IGUANATEXSIZE" val="22"/>
  <p:tag name="IGUANATEXCURSOR" val="356"/>
  <p:tag name="TRANSPARENCY" val="True"/>
  <p:tag name="FILENAME" val=""/>
  <p:tag name="LATEXENGINEID" val="0"/>
  <p:tag name="TEMPFOLDER" val="C:\Users\toatu\AppData\Local\Temp\"/>
  <p:tag name="LATEXFORMHEIGHT" val="505.05"/>
  <p:tag name="LATEXFORMWIDTH" val="679"/>
  <p:tag name="LATEXFORMWRAP" val="True"/>
  <p:tag name="BITMAPVECTOR" val="0"/>
</p:tagLst>
</file>

<file path=ppt/tags/tag74.xml><?xml version="1.0" encoding="utf-8"?>
<p:tagLst xmlns:a="http://schemas.openxmlformats.org/drawingml/2006/main" xmlns:r="http://schemas.openxmlformats.org/officeDocument/2006/relationships" xmlns:p="http://schemas.openxmlformats.org/presentationml/2006/main">
  <p:tag name="TIMING" val="|3.2|34.6|22.3|6"/>
</p:tagLst>
</file>

<file path=ppt/tags/tag75.xml><?xml version="1.0" encoding="utf-8"?>
<p:tagLst xmlns:a="http://schemas.openxmlformats.org/drawingml/2006/main" xmlns:r="http://schemas.openxmlformats.org/officeDocument/2006/relationships" xmlns:p="http://schemas.openxmlformats.org/presentationml/2006/main">
  <p:tag name="OUTPUTDPI" val="1200"/>
  <p:tag name="ORIGINALHEIGHT" val="2170.979"/>
  <p:tag name="ORIGINALWIDTH" val="1222.347"/>
  <p:tag name="LATEXADDIN" val="\documentclass{article}&#10;\usepackage{amsmath}&#10;\pagestyle{empty}&#10;\begin{document}&#10;&#10;&#10;\begin{center}&#10;Merge $(n_g \to 1)$: \[ \left&lt; x_g \right&gt; \le x_h \]&#10;&#10;~&#10;&#10;~&#10;&#10;Split $(1 \to n_h)$: \[ \frac{1}{x_g}  \ge \left&lt; \frac{1}{x_h} \right&gt; \]&#10;&#10;~&#10;&#10;~&#10;&#10;Raise $(n_g=n_h \to n_h)$: \[ x_{g_i} \le x_{h_i} \]&#10;\end{center}&#10;&#10;&#10;&#10;&#10;&#10;\end{document}"/>
  <p:tag name="IGUANATEXSIZE" val="22"/>
  <p:tag name="IGUANATEXCURSOR" val="238"/>
  <p:tag name="TRANSPARENCY" val="True"/>
  <p:tag name="FILENAME" val=""/>
  <p:tag name="LATEXENGINEID" val="0"/>
  <p:tag name="TEMPFOLDER" val="C:\Users\toatu\AppData\Local\Temp\"/>
  <p:tag name="LATEXFORMHEIGHT" val="614.25"/>
  <p:tag name="LATEXFORMWIDTH" val="486.5"/>
  <p:tag name="LATEXFORMWRAP" val="True"/>
  <p:tag name="BITMAPVECTOR" val="0"/>
</p:tagLst>
</file>

<file path=ppt/tags/tag76.xml><?xml version="1.0" encoding="utf-8"?>
<p:tagLst xmlns:a="http://schemas.openxmlformats.org/drawingml/2006/main" xmlns:r="http://schemas.openxmlformats.org/officeDocument/2006/relationships" xmlns:p="http://schemas.openxmlformats.org/presentationml/2006/main">
  <p:tag name="OUTPUTDPI" val="1200"/>
  <p:tag name="ORIGINALHEIGHT" val="113.2358"/>
  <p:tag name="ORIGINALWIDTH" val="1601.05"/>
  <p:tag name="LATEXADDIN" val="\documentclass{article}&#10;\usepackage{amsmath}&#10;\pagestyle{empty}&#10;\begin{document}&#10;&#10;\begin{flushleft}&#10;&#10;The flip and declare protocol!&#10;&#10;\end{flushleft}&#10;&#10;\end{document}"/>
  <p:tag name="IGUANATEXSIZE" val="22"/>
  <p:tag name="IGUANATEXCURSOR" val="163"/>
  <p:tag name="TRANSPARENCY" val="True"/>
  <p:tag name="FILENAME" val=""/>
  <p:tag name="LATEXENGINEID" val="0"/>
  <p:tag name="TEMPFOLDER" val="C:\Users\toatu\AppData\Local\Temp\"/>
  <p:tag name="LATEXFORMHEIGHT" val="614.25"/>
  <p:tag name="LATEXFORMWIDTH" val="486.5"/>
  <p:tag name="LATEXFORMWRAP" val="True"/>
  <p:tag name="BITMAPVECTOR" val="0"/>
</p:tagLst>
</file>

<file path=ppt/tags/tag77.xml><?xml version="1.0" encoding="utf-8"?>
<p:tagLst xmlns:a="http://schemas.openxmlformats.org/drawingml/2006/main" xmlns:r="http://schemas.openxmlformats.org/officeDocument/2006/relationships" xmlns:p="http://schemas.openxmlformats.org/presentationml/2006/main">
  <p:tag name="TIMING" val="|16.5|40.1|2.6|3.8"/>
</p:tagLst>
</file>

<file path=ppt/tags/tag78.xml><?xml version="1.0" encoding="utf-8"?>
<p:tagLst xmlns:a="http://schemas.openxmlformats.org/drawingml/2006/main" xmlns:r="http://schemas.openxmlformats.org/officeDocument/2006/relationships" xmlns:p="http://schemas.openxmlformats.org/presentationml/2006/main">
  <p:tag name="OUTPUTDPI" val="1200"/>
  <p:tag name="ORIGINALHEIGHT" val="123.7346"/>
  <p:tag name="ORIGINALWIDTH" val="2191.226"/>
  <p:tag name="LATEXADDIN" val="\documentclass{article}&#10;\usepackage{amsmath}&#10;\pagestyle{empty}&#10;\begin{document}&#10;&#10;\begin{flushleft}&#10;&#10;Spekkens Rudolph protocol (PRL, 2002)&#10;&#10;\end{flushleft}&#10;&#10;\end{document}"/>
  <p:tag name="IGUANATEXSIZE" val="22"/>
  <p:tag name="IGUANATEXCURSOR" val="170"/>
  <p:tag name="TRANSPARENCY" val="True"/>
  <p:tag name="FILENAME" val=""/>
  <p:tag name="LATEXENGINEID" val="0"/>
  <p:tag name="TEMPFOLDER" val="C:\Users\toatu\AppData\Local\Temp\"/>
  <p:tag name="LATEXFORMHEIGHT" val="614.25"/>
  <p:tag name="LATEXFORMWIDTH" val="486.5"/>
  <p:tag name="LATEXFORMWRAP" val="True"/>
  <p:tag name="BITMAPVECTOR" val="0"/>
</p:tagLst>
</file>

<file path=ppt/tags/tag79.xml><?xml version="1.0" encoding="utf-8"?>
<p:tagLst xmlns:a="http://schemas.openxmlformats.org/drawingml/2006/main" xmlns:r="http://schemas.openxmlformats.org/officeDocument/2006/relationships" xmlns:p="http://schemas.openxmlformats.org/presentationml/2006/main">
  <p:tag name="OUTPUTDPI" val="1200"/>
  <p:tag name="ORIGINALHEIGHT" val="2170.979"/>
  <p:tag name="ORIGINALWIDTH" val="1222.347"/>
  <p:tag name="LATEXADDIN" val="\documentclass{article}&#10;\usepackage{amsmath}&#10;\pagestyle{empty}&#10;\begin{document}&#10;&#10;&#10;\begin{center}&#10;Merge $(n_g \to 1)$: \[ \left&lt; x_g \right&gt; \le x_h \]&#10;&#10;~&#10;&#10;~&#10;&#10;Split $(1 \to n_h)$: \[ \frac{1}{x_g}  \ge \left&lt; \frac{1}{x_h} \right&gt; \]&#10;&#10;~&#10;&#10;~&#10;&#10;Raise $(n_g=n_h \to n_h)$: \[ x_{g_i} \le x_{h_i} \]&#10;\end{center}&#10;&#10;&#10;&#10;&#10;&#10;\end{document}"/>
  <p:tag name="IGUANATEXSIZE" val="22"/>
  <p:tag name="IGUANATEXCURSOR" val="238"/>
  <p:tag name="TRANSPARENCY" val="True"/>
  <p:tag name="FILENAME" val=""/>
  <p:tag name="LATEXENGINEID" val="0"/>
  <p:tag name="TEMPFOLDER" val="C:\Users\toatu\AppData\Local\Temp\"/>
  <p:tag name="LATEXFORMHEIGHT" val="614.25"/>
  <p:tag name="LATEXFORMWIDTH" val="486.5"/>
  <p:tag name="LATEXFORMWRAP" val="True"/>
  <p:tag name="BITMAPVECTOR" val="0"/>
</p:tagLst>
</file>

<file path=ppt/tags/tag8.xml><?xml version="1.0" encoding="utf-8"?>
<p:tagLst xmlns:a="http://schemas.openxmlformats.org/drawingml/2006/main" xmlns:r="http://schemas.openxmlformats.org/officeDocument/2006/relationships" xmlns:p="http://schemas.openxmlformats.org/presentationml/2006/main">
  <p:tag name="OUTPUTDPI" val="1200"/>
  <p:tag name="ORIGINALHEIGHT" val="103.4871"/>
  <p:tag name="ORIGINALWIDTH" val="146.9817"/>
  <p:tag name="LATEXADDIN" val="\documentclass{article}&#10;\usepackage{amsmath}&#10;\pagestyle{empty}&#10;\begin{document}&#10;&#10;&#10;$P_A$&#10;&#10;\end{document}"/>
  <p:tag name="IGUANATEXSIZE" val="60"/>
  <p:tag name="IGUANATEXCURSOR" val="87"/>
  <p:tag name="TRANSPARENCY" val="True"/>
  <p:tag name="FILENAME" val=""/>
  <p:tag name="LATEXENGINEID" val="0"/>
  <p:tag name="TEMPFOLDER" val="C:\Users\toatu\AppData\Local\Temp\"/>
  <p:tag name="LATEXFORMHEIGHT" val="1247.4"/>
  <p:tag name="LATEXFORMWIDTH" val="767.9"/>
  <p:tag name="LATEXFORMWRAP" val="True"/>
  <p:tag name="BITMAPVECTOR" val="0"/>
</p:tagLst>
</file>

<file path=ppt/tags/tag80.xml><?xml version="1.0" encoding="utf-8"?>
<p:tagLst xmlns:a="http://schemas.openxmlformats.org/drawingml/2006/main" xmlns:r="http://schemas.openxmlformats.org/officeDocument/2006/relationships" xmlns:p="http://schemas.openxmlformats.org/presentationml/2006/main">
  <p:tag name="OUTPUTDPI" val="1200"/>
  <p:tag name="ORIGINALHEIGHT" val="266.2167"/>
  <p:tag name="ORIGINALWIDTH" val="1991.001"/>
  <p:tag name="LATEXADDIN" val="\documentclass{article}&#10;\usepackage{amsmath}&#10;\pagestyle{empty}&#10;\begin{document}&#10;&#10;\begin{center}&#10;&#10;Best known explicit protocol: &#10;&#10;Dip Dip Boom (Mochon, PRA 2005)&#10;&#10;\end{center}&#10;&#10;\end{document}"/>
  <p:tag name="IGUANATEXSIZE" val="22"/>
  <p:tag name="IGUANATEXCURSOR" val="159"/>
  <p:tag name="TRANSPARENCY" val="True"/>
  <p:tag name="FILENAME" val=""/>
  <p:tag name="LATEXENGINEID" val="0"/>
  <p:tag name="TEMPFOLDER" val="C:\Users\toatu\AppData\Local\Temp\"/>
  <p:tag name="LATEXFORMHEIGHT" val="367.5"/>
  <p:tag name="LATEXFORMWIDTH" val="679"/>
  <p:tag name="LATEXFORMWRAP" val="True"/>
  <p:tag name="BITMAPVECTOR" val="0"/>
</p:tagLst>
</file>

<file path=ppt/tags/tag81.xml><?xml version="1.0" encoding="utf-8"?>
<p:tagLst xmlns:a="http://schemas.openxmlformats.org/drawingml/2006/main" xmlns:r="http://schemas.openxmlformats.org/officeDocument/2006/relationships" xmlns:p="http://schemas.openxmlformats.org/presentationml/2006/main">
  <p:tag name="OUTPUTDPI" val="1200"/>
  <p:tag name="ORIGINALHEIGHT" val="2170.979"/>
  <p:tag name="ORIGINALWIDTH" val="1222.347"/>
  <p:tag name="LATEXADDIN" val="\documentclass{article}&#10;\usepackage{amsmath}&#10;\pagestyle{empty}&#10;\begin{document}&#10;&#10;&#10;\begin{center}&#10;Merge $(n_g \to 1)$: \[ \left&lt; x_g \right&gt; \le x_h \]&#10;&#10;~&#10;&#10;~&#10;&#10;Split $(1 \to n_h)$: \[ \frac{1}{x_g}  \ge \left&lt; \frac{1}{x_h} \right&gt; \]&#10;&#10;~&#10;&#10;~&#10;&#10;Raise $(n_g=n_h \to n_h)$: \[ x_{g_i} \le x_{h_i} \]&#10;\end{center}&#10;&#10;&#10;&#10;&#10;&#10;\end{document}"/>
  <p:tag name="IGUANATEXSIZE" val="22"/>
  <p:tag name="IGUANATEXCURSOR" val="238"/>
  <p:tag name="TRANSPARENCY" val="True"/>
  <p:tag name="FILENAME" val=""/>
  <p:tag name="LATEXENGINEID" val="0"/>
  <p:tag name="TEMPFOLDER" val="C:\Users\toatu\AppData\Local\Temp\"/>
  <p:tag name="LATEXFORMHEIGHT" val="614.25"/>
  <p:tag name="LATEXFORMWIDTH" val="486.5"/>
  <p:tag name="LATEXFORMWRAP" val="True"/>
  <p:tag name="BITMAPVECTOR" val="0"/>
</p:tagLst>
</file>

<file path=ppt/tags/tag82.xml><?xml version="1.0" encoding="utf-8"?>
<p:tagLst xmlns:a="http://schemas.openxmlformats.org/drawingml/2006/main" xmlns:r="http://schemas.openxmlformats.org/officeDocument/2006/relationships" xmlns:p="http://schemas.openxmlformats.org/presentationml/2006/main">
  <p:tag name="TIMING" val="|0.5|8.4|0.6|18.5|0.5|8.7|0.8|4.9"/>
</p:tagLst>
</file>

<file path=ppt/tags/tag83.xml><?xml version="1.0" encoding="utf-8"?>
<p:tagLst xmlns:a="http://schemas.openxmlformats.org/drawingml/2006/main" xmlns:r="http://schemas.openxmlformats.org/officeDocument/2006/relationships" xmlns:p="http://schemas.openxmlformats.org/presentationml/2006/main">
  <p:tag name="OUTPUTDPI" val="1200"/>
  <p:tag name="ORIGINALHEIGHT" val="1612.298"/>
  <p:tag name="ORIGINALWIDTH" val="3970.754"/>
  <p:tag name="LATEXADDIN" val="\documentclass{article}&#10;\usepackage{amsmath}&#10;\pagestyle{empty}&#10;\begin{document}&#10;&#10;\begin{flushleft}&#10;&#10;Time Independent Point Game (TIPG):&#10;&#10;&#10;\begin{itemize}&#10;&#10;&#10;\item Key idea: Allow negative weights&#10;&#10;&#10;&#10;\item $h(x,y),v(x,y)$ s.t.&#10;&#10;$h+v=$ final frame - initial frame&#10;&#10;$h,v$ satisfy a similar equation.&#10;&#10;\end{itemize}&#10;&#10;&#10;Mathemagic: For a valid TIPG there is TDPG with the same last frame.&#10;&#10;~&#10;&#10;Charm: Catalyst state.&#10;&#10;\end{flushleft}&#10;&#10;&#10;\end{document}"/>
  <p:tag name="IGUANATEXSIZE" val="22"/>
  <p:tag name="IGUANATEXCURSOR" val="408"/>
  <p:tag name="TRANSPARENCY" val="True"/>
  <p:tag name="FILENAME" val=""/>
  <p:tag name="LATEXENGINEID" val="0"/>
  <p:tag name="TEMPFOLDER" val="C:\Users\toatu\AppData\Local\Temp\"/>
  <p:tag name="LATEXFORMHEIGHT" val="614.25"/>
  <p:tag name="LATEXFORMWIDTH" val="486.5"/>
  <p:tag name="LATEXFORMWRAP" val="True"/>
  <p:tag name="BITMAPVECTOR" val="0"/>
</p:tagLst>
</file>

<file path=ppt/tags/tag84.xml><?xml version="1.0" encoding="utf-8"?>
<p:tagLst xmlns:a="http://schemas.openxmlformats.org/drawingml/2006/main" xmlns:r="http://schemas.openxmlformats.org/officeDocument/2006/relationships" xmlns:p="http://schemas.openxmlformats.org/presentationml/2006/main">
  <p:tag name="TIMING" val="|8.5|14.4|10.6|0.9|0.8|29.8|0.6"/>
</p:tagLst>
</file>

<file path=ppt/tags/tag85.xml><?xml version="1.0" encoding="utf-8"?>
<p:tagLst xmlns:a="http://schemas.openxmlformats.org/drawingml/2006/main" xmlns:r="http://schemas.openxmlformats.org/officeDocument/2006/relationships" xmlns:p="http://schemas.openxmlformats.org/presentationml/2006/main">
  <p:tag name="OUTPUTDPI" val="1200"/>
  <p:tag name="ORIGINALHEIGHT" val="1305.587"/>
  <p:tag name="ORIGINALWIDTH" val="3456.318"/>
  <p:tag name="LATEXADDIN" val="\documentclass{article}&#10;\usepackage{amsmath}&#10;\pagestyle{empty}&#10;\begin{document}&#10;&#10;\begin{flushleft}&#10;&#10;\begin{itemize}&#10;&#10;&#10;\item Mathemagic: Family of TIPGs that yield \[ \epsilon = \frac{1}{4k+2} \]&#10;&#10;where $2k = $ number of points involved in the non-trivial step.&#10;&#10;\item $k=1$ yields the Dip Dip Boom protocol ($\epsilon = 1/6$) protocol.&#10;&#10;\item Charm: Polynomials.&#10;&#10;\end{itemize}&#10;&#10;&#10;\end{flushleft}&#10;&#10;&#10;\end{document}"/>
  <p:tag name="IGUANATEXSIZE" val="22"/>
  <p:tag name="IGUANATEXCURSOR" val="362"/>
  <p:tag name="TRANSPARENCY" val="True"/>
  <p:tag name="FILENAME" val=""/>
  <p:tag name="LATEXENGINEID" val="0"/>
  <p:tag name="TEMPFOLDER" val="C:\Users\toatu\AppData\Local\Temp\"/>
  <p:tag name="LATEXFORMHEIGHT" val="614.25"/>
  <p:tag name="LATEXFORMWIDTH" val="486.5"/>
  <p:tag name="LATEXFORMWRAP" val="True"/>
  <p:tag name="BITMAPVECTOR" val="0"/>
</p:tagLst>
</file>

<file path=ppt/tags/tag86.xml><?xml version="1.0" encoding="utf-8"?>
<p:tagLst xmlns:a="http://schemas.openxmlformats.org/drawingml/2006/main" xmlns:r="http://schemas.openxmlformats.org/officeDocument/2006/relationships" xmlns:p="http://schemas.openxmlformats.org/presentationml/2006/main">
  <p:tag name="OUTPUTDPI" val="1200"/>
  <p:tag name="ORIGINALHEIGHT" val="89.98874"/>
  <p:tag name="ORIGINALWIDTH" val="2081.74"/>
  <p:tag name="LATEXADDIN" val="\documentclass{article}&#10;\usepackage{amsmath}&#10;\usepackage{braket}&#10;\pagestyle{empty}&#10;\begin{document}&#10;&#10;\begin{flushleft}&#10;&#10;\footnotesize{Image taken from E. Pelchat’s Master Thesis}&#10;&#10;\end{flushleft}&#10;&#10;&#10;\end{document}"/>
  <p:tag name="IGUANATEXSIZE" val="22"/>
  <p:tag name="IGUANATEXCURSOR" val="133"/>
  <p:tag name="TRANSPARENCY" val="True"/>
  <p:tag name="FILENAME" val=""/>
  <p:tag name="LATEXENGINEID" val="0"/>
  <p:tag name="TEMPFOLDER" val="C:\Users\toatu\AppData\Local\Temp\"/>
  <p:tag name="LATEXFORMHEIGHT" val="614"/>
  <p:tag name="LATEXFORMWIDTH" val="486"/>
  <p:tag name="LATEXFORMWRAP" val="True"/>
  <p:tag name="BITMAPVECTOR" val="0"/>
</p:tagLst>
</file>

<file path=ppt/tags/tag87.xml><?xml version="1.0" encoding="utf-8"?>
<p:tagLst xmlns:a="http://schemas.openxmlformats.org/drawingml/2006/main" xmlns:r="http://schemas.openxmlformats.org/officeDocument/2006/relationships" xmlns:p="http://schemas.openxmlformats.org/presentationml/2006/main">
  <p:tag name="TIMING" val="|0.5|0.5|0|0.5|0|0|0|0|0|0|0|0|0|0|0|0|0|0|0|0|0|0|0|0|0|0"/>
</p:tagLst>
</file>

<file path=ppt/tags/tag88.xml><?xml version="1.0" encoding="utf-8"?>
<p:tagLst xmlns:a="http://schemas.openxmlformats.org/drawingml/2006/main" xmlns:r="http://schemas.openxmlformats.org/officeDocument/2006/relationships" xmlns:p="http://schemas.openxmlformats.org/presentationml/2006/main">
  <p:tag name="OUTPUTDPI" val="1200"/>
  <p:tag name="ORIGINALHEIGHT" val="1646.794"/>
  <p:tag name="ORIGINALWIDTH" val="3532.059"/>
  <p:tag name="LATEXADDIN" val="\documentclass{article}&#10;\usepackage{amsmath}&#10;\usepackage{braket}&#10;\pagestyle{empty}&#10;\begin{document}&#10;&#10;\begin{flushleft}&#10;&#10;&#10;TDPG to Explicit protocol Framework (TEF): &#10;&#10;~&#10;&#10;A TDPG $\to$ Protocol if&#10;&#10;for each consecutive frame of a TDPG one can construct a $U$ s.t.&#10;&#10;\[ \sum x_{h_i} \ket{h_i}\bra{h_i} - \sum x_{g_i} E_h U \ket{g_i}\bra{g_i} U^{\dagger}E_h \ge 0 \]&#10;&#10;and&#10;&#10;\[ U(\underbrace{\sum \sqrt{p_{g_i}} \ket{g_i}}_{\ket{v}}) = \underbrace{\sum \sqrt{p_{h_i}} \ket{h_i}}_{\ket{w}}. \]&#10;&#10;\end{flushleft}&#10;&#10;&#10;\end{document}"/>
  <p:tag name="IGUANATEXSIZE" val="22"/>
  <p:tag name="IGUANATEXCURSOR" val="227"/>
  <p:tag name="TRANSPARENCY" val="True"/>
  <p:tag name="FILENAME" val=""/>
  <p:tag name="LATEXENGINEID" val="0"/>
  <p:tag name="TEMPFOLDER" val="C:\Users\toatu\AppData\Local\Temp\"/>
  <p:tag name="LATEXFORMHEIGHT" val="614.25"/>
  <p:tag name="LATEXFORMWIDTH" val="486.5"/>
  <p:tag name="LATEXFORMWRAP" val="True"/>
  <p:tag name="BITMAPVECTOR" val="0"/>
</p:tagLst>
</file>

<file path=ppt/tags/tag89.xml><?xml version="1.0" encoding="utf-8"?>
<p:tagLst xmlns:a="http://schemas.openxmlformats.org/drawingml/2006/main" xmlns:r="http://schemas.openxmlformats.org/officeDocument/2006/relationships" xmlns:p="http://schemas.openxmlformats.org/presentationml/2006/main">
  <p:tag name="TIMING" val="|0|0|0|0|0|0"/>
</p:tagLst>
</file>

<file path=ppt/tags/tag9.xml><?xml version="1.0" encoding="utf-8"?>
<p:tagLst xmlns:a="http://schemas.openxmlformats.org/drawingml/2006/main" xmlns:r="http://schemas.openxmlformats.org/officeDocument/2006/relationships" xmlns:p="http://schemas.openxmlformats.org/presentationml/2006/main">
  <p:tag name="OUTPUTDPI" val="1200"/>
  <p:tag name="ORIGINALHEIGHT" val="103.4871"/>
  <p:tag name="ORIGINALWIDTH" val="692.9134"/>
  <p:tag name="LATEXADDIN" val="\documentclass{article}&#10;\usepackage{amsmath}&#10;\pagestyle{empty}&#10;\begin{document}&#10;&#10;$P_B= 1 - P_A$&#10;&#10;&#10;\end{document}"/>
  <p:tag name="IGUANATEXSIZE" val="60"/>
  <p:tag name="IGUANATEXCURSOR" val="94"/>
  <p:tag name="TRANSPARENCY" val="True"/>
  <p:tag name="FILENAME" val=""/>
  <p:tag name="LATEXENGINEID" val="0"/>
  <p:tag name="TEMPFOLDER" val="C:\Users\toatu\AppData\Local\Temp\"/>
  <p:tag name="LATEXFORMHEIGHT" val="1255.8"/>
  <p:tag name="LATEXFORMWIDTH" val="1164.1"/>
  <p:tag name="LATEXFORMWRAP" val="True"/>
  <p:tag name="BITMAPVECTOR" val="0"/>
</p:tagLst>
</file>

<file path=ppt/tags/tag90.xml><?xml version="1.0" encoding="utf-8"?>
<p:tagLst xmlns:a="http://schemas.openxmlformats.org/drawingml/2006/main" xmlns:r="http://schemas.openxmlformats.org/officeDocument/2006/relationships" xmlns:p="http://schemas.openxmlformats.org/presentationml/2006/main">
  <p:tag name="OUTPUTDPI" val="1200"/>
  <p:tag name="ORIGINALHEIGHT" val="1214.098"/>
  <p:tag name="ORIGINALWIDTH" val="3943.007"/>
  <p:tag name="LATEXADDIN" val="\documentclass{article}&#10;\usepackage{amsmath}&#10;\usepackage{amsfonts}&#10;\usepackage{braket}&#10;\pagestyle{empty}&#10;\begin{document}&#10;&#10;\begin{flushleft}&#10;&#10;For the Dip Dip Boom ($\epsilon = 1/6$) protocol, we need a $U$ that implements&#10;&#10;\begin{itemize}&#10; \item Split: $1 \to n_h$&#10; \item Merge: $n_g \to 1$&#10;\end{itemize}&#10;&#10;Claim: $U_{\text{blink}} = \ket{w}\bra{v} + \ket{v}\bra{w} + \mathbb{I}_{\text{else}}$ can perform both.&#10;&#10;~&#10;&#10;Significance: Current best protocol from its point game directly.&#10;\end{flushleft}&#10;&#10;&#10;\end{document}"/>
  <p:tag name="IGUANATEXSIZE" val="22"/>
  <p:tag name="IGUANATEXCURSOR" val="361"/>
  <p:tag name="TRANSPARENCY" val="True"/>
  <p:tag name="FILENAME" val=""/>
  <p:tag name="LATEXENGINEID" val="0"/>
  <p:tag name="TEMPFOLDER" val="C:\Users\toatu\AppData\Local\Temp\"/>
  <p:tag name="LATEXFORMHEIGHT" val="614.25"/>
  <p:tag name="LATEXFORMWIDTH" val="486.5"/>
  <p:tag name="LATEXFORMWRAP" val="True"/>
  <p:tag name="BITMAPVECTOR" val="0"/>
</p:tagLst>
</file>

<file path=ppt/tags/tag91.xml><?xml version="1.0" encoding="utf-8"?>
<p:tagLst xmlns:a="http://schemas.openxmlformats.org/drawingml/2006/main" xmlns:r="http://schemas.openxmlformats.org/officeDocument/2006/relationships" xmlns:p="http://schemas.openxmlformats.org/presentationml/2006/main">
  <p:tag name="TIMING" val="|0|0|0|0|0|0|0|0|0|0|0|0|0|0|0.1|0.5|0|0"/>
</p:tagLst>
</file>

<file path=ppt/tags/tag92.xml><?xml version="1.0" encoding="utf-8"?>
<p:tagLst xmlns:a="http://schemas.openxmlformats.org/drawingml/2006/main" xmlns:r="http://schemas.openxmlformats.org/officeDocument/2006/relationships" xmlns:p="http://schemas.openxmlformats.org/presentationml/2006/main">
  <p:tag name="OUTPUTDPI" val="1200"/>
  <p:tag name="ORIGINALHEIGHT" val="423.697"/>
  <p:tag name="ORIGINALWIDTH" val="4177.728"/>
  <p:tag name="LATEXADDIN" val="\documentclass{article}&#10;\usepackage{amsmath}&#10;\usepackage{braket}&#10;\pagestyle{empty}&#10;\begin{document}&#10;&#10;\begin{flushleft}&#10;&#10;$ U_{3\to 2} = \ket{w_1}\bra{v_1} + (\ket{v'_2}+\ket{w_2})\bra{v'_2} + \ket{v'_0}\bra{v'_0} + (\ket{v'_2} - \ket{w_2})\bra{w_2} + \ket{v_1}\bra{w_1} $&#10;&#10;~&#10;&#10;$ U_{2\to 2} = \ket{w_1}\bra{v_1} + (\alpha \ket{v_1} + \beta \ket{w_2})\bra{v_2} + \ket{v_1}\bra{w_1} + (\beta \ket{v_1} - \alpha \ket{w_2})\bra{w_2} $&#10;&#10;\end{flushleft}&#10;&#10;&#10;\end{document}"/>
  <p:tag name="IGUANATEXSIZE" val="22"/>
  <p:tag name="IGUANATEXCURSOR" val="427"/>
  <p:tag name="TRANSPARENCY" val="True"/>
  <p:tag name="FILENAME" val=""/>
  <p:tag name="LATEXENGINEID" val="0"/>
  <p:tag name="TEMPFOLDER" val="C:\Users\toatu\AppData\Local\Temp\"/>
  <p:tag name="LATEXFORMHEIGHT" val="614.25"/>
  <p:tag name="LATEXFORMWIDTH" val="486.5"/>
  <p:tag name="LATEXFORMWRAP" val="True"/>
  <p:tag name="BITMAPVECTOR" val="0"/>
</p:tagLst>
</file>

<file path=ppt/tags/tag93.xml><?xml version="1.0" encoding="utf-8"?>
<p:tagLst xmlns:a="http://schemas.openxmlformats.org/drawingml/2006/main" xmlns:r="http://schemas.openxmlformats.org/officeDocument/2006/relationships" xmlns:p="http://schemas.openxmlformats.org/presentationml/2006/main">
  <p:tag name="OUTPUTDPI" val="1200"/>
  <p:tag name="ORIGINALHEIGHT" val="1332.583"/>
  <p:tag name="ORIGINALWIDTH" val="2878.14"/>
  <p:tag name="LATEXADDIN" val="\documentclass{article}&#10;\usepackage{amsmath}&#10;\usepackage{braket}&#10;\pagestyle{empty}&#10;\begin{document}&#10;&#10;\begin{flushleft}&#10;&#10;For initialising and the catalyst state we need&#10;\begin{itemize}&#10;  \item Merge&#10;  \item Split&#10;\end{itemize}&#10;&#10;and to climb down the ladder we need a special class&#10;\begin{itemize}&#10;  \item $3\to 2$&#10;  \item $2\to 2.$&#10;\end{itemize}&#10;&#10;&#10;&#10;\end{flushleft}&#10;&#10;&#10;\end{document}"/>
  <p:tag name="IGUANATEXSIZE" val="22"/>
  <p:tag name="IGUANATEXCURSOR" val="280"/>
  <p:tag name="TRANSPARENCY" val="True"/>
  <p:tag name="FILENAME" val=""/>
  <p:tag name="LATEXENGINEID" val="0"/>
  <p:tag name="TEMPFOLDER" val="C:\Users\toatu\AppData\Local\Temp\"/>
  <p:tag name="LATEXFORMHEIGHT" val="614.25"/>
  <p:tag name="LATEXFORMWIDTH" val="486.5"/>
  <p:tag name="LATEXFORMWRAP" val="True"/>
  <p:tag name="BITMAPVECTOR" val="0"/>
</p:tagLst>
</file>

<file path=ppt/tags/tag94.xml><?xml version="1.0" encoding="utf-8"?>
<p:tagLst xmlns:a="http://schemas.openxmlformats.org/drawingml/2006/main" xmlns:r="http://schemas.openxmlformats.org/officeDocument/2006/relationships" xmlns:p="http://schemas.openxmlformats.org/presentationml/2006/main">
  <p:tag name="TIMING" val="|0|0|0|0|0|0|0|0|0|0|0|0|0|0"/>
</p:tagLst>
</file>

<file path=ppt/tags/tag95.xml><?xml version="1.0" encoding="utf-8"?>
<p:tagLst xmlns:a="http://schemas.openxmlformats.org/drawingml/2006/main" xmlns:r="http://schemas.openxmlformats.org/officeDocument/2006/relationships" xmlns:p="http://schemas.openxmlformats.org/presentationml/2006/main">
  <p:tag name="OUTPUTDPI" val="1200"/>
  <p:tag name="ORIGINALHEIGHT" val="1317.585"/>
  <p:tag name="ORIGINALWIDTH" val="3045.369"/>
  <p:tag name="LATEXADDIN" val="\documentclass{article}&#10;\usepackage{amsmath}&#10;\usepackage{braket}&#10;\pagestyle{empty}&#10;\begin{document}&#10;&#10;\begin{flushleft}&#10;&#10;&#10;Find a $U$ s.t.&#10;&#10;\[ X_h \ge U X_g U^{\dagger}  \]&#10;&#10;and \[U \ket{v} = \ket{w} \]&#10;&#10;~&#10;&#10;where $X_h = \text{diag}(x_{h_1},x_{h_2}\dots)$, $\ket{w}\doteq (\sqrt{p_{h_1}},\sqrt{p_{h_2}}\dots )^T$. &#10;&#10;$X_g$ and $\ket{v}$ are similarly defined.&#10;&#10;\end{flushleft}&#10;&#10;&#10;\end{document}"/>
  <p:tag name="IGUANATEXSIZE" val="22"/>
  <p:tag name="IGUANATEXCURSOR" val="149"/>
  <p:tag name="TRANSPARENCY" val="True"/>
  <p:tag name="FILENAME" val=""/>
  <p:tag name="LATEXENGINEID" val="0"/>
  <p:tag name="TEMPFOLDER" val="C:\Users\toatu\AppData\Local\Temp\"/>
  <p:tag name="LATEXFORMHEIGHT" val="731.5"/>
  <p:tag name="LATEXFORMWIDTH" val="679"/>
  <p:tag name="LATEXFORMWRAP" val="True"/>
  <p:tag name="BITMAPVECTOR" val="0"/>
</p:tagLst>
</file>

<file path=ppt/tags/tag96.xml><?xml version="1.0" encoding="utf-8"?>
<p:tagLst xmlns:a="http://schemas.openxmlformats.org/drawingml/2006/main" xmlns:r="http://schemas.openxmlformats.org/officeDocument/2006/relationships" xmlns:p="http://schemas.openxmlformats.org/presentationml/2006/main">
  <p:tag name="TIMING" val="|0|0|0|0|0|0"/>
</p:tagLst>
</file>

<file path=ppt/tags/tag97.xml><?xml version="1.0" encoding="utf-8"?>
<p:tagLst xmlns:a="http://schemas.openxmlformats.org/drawingml/2006/main" xmlns:r="http://schemas.openxmlformats.org/officeDocument/2006/relationships" xmlns:p="http://schemas.openxmlformats.org/presentationml/2006/main">
  <p:tag name="OUTPUTDPI" val="1200"/>
  <p:tag name="ORIGINALHEIGHT" val="1414.323"/>
  <p:tag name="ORIGINALWIDTH" val="3995.5"/>
  <p:tag name="LATEXADDIN" val="\documentclass{article}&#10;\usepackage{amsmath}&#10;\usepackage{xcolor}&#10;\usepackage{braket}&#10;\pagestyle{empty}&#10;\begin{document}&#10;&#10;\begin{flushleft}&#10;&#10;\begin{itemize}&#10;\item Restrict to reals: $U\to O$.&#10;&#10;\item For $X$ diagonal&#10;\[ \mathcal{E}_X = \{ \ket{u} | \bra{u} X \ket{u} =1 \} \]&#10;is $\vec u$ which satisfy $\sum x_i u_i^2 =1$, viz. an ellipsoid.&#10;&#10;\item Generalises to all $X &gt; 0$.&#10;&#10;\item $ \underbrace{X_h}_H  \ge  \underbrace{O X_g O^T}_G $ means $\color{blue} \mathcal{E}_H$ is contained in $\color{red} \mathcal{E}_G$ (containment is reversed).&#10;&#10;\end{itemize}&#10;&#10;\end{flushleft}&#10;&#10;&#10;\end{document}"/>
  <p:tag name="IGUANATEXSIZE" val="22"/>
  <p:tag name="IGUANATEXCURSOR" val="180"/>
  <p:tag name="TRANSPARENCY" val="True"/>
  <p:tag name="FILENAME" val=""/>
  <p:tag name="LATEXENGINEID" val="0"/>
  <p:tag name="TEMPFOLDER" val="C:\Users\toatu\AppData\Local\Temp\"/>
  <p:tag name="LATEXFORMHEIGHT" val="517.65"/>
  <p:tag name="LATEXFORMWIDTH" val="679"/>
  <p:tag name="LATEXFORMWRAP" val="True"/>
  <p:tag name="BITMAPVECTOR" val="0"/>
</p:tagLst>
</file>

<file path=ppt/tags/tag98.xml><?xml version="1.0" encoding="utf-8"?>
<p:tagLst xmlns:a="http://schemas.openxmlformats.org/drawingml/2006/main" xmlns:r="http://schemas.openxmlformats.org/officeDocument/2006/relationships" xmlns:p="http://schemas.openxmlformats.org/presentationml/2006/main">
  <p:tag name="TIMING" val="|0|0|0|0|0|0"/>
</p:tagLst>
</file>

<file path=ppt/tags/tag99.xml><?xml version="1.0" encoding="utf-8"?>
<p:tagLst xmlns:a="http://schemas.openxmlformats.org/drawingml/2006/main" xmlns:r="http://schemas.openxmlformats.org/officeDocument/2006/relationships" xmlns:p="http://schemas.openxmlformats.org/presentationml/2006/main">
  <p:tag name="OUTPUTDPI" val="1200"/>
  <p:tag name="ORIGINALHEIGHT" val="1505.062"/>
  <p:tag name="ORIGINALWIDTH" val="2004.5"/>
  <p:tag name="LATEXADDIN" val="\documentclass{article}&#10;\usepackage{amsmath}&#10;\usepackage{xcolor}&#10;\usepackage{braket}&#10;\pagestyle{empty}&#10;\begin{document}&#10;&#10;\begin{flushleft}&#10;&#10;\begin{itemize}&#10;\item Imagine: Solution $O$ is known, viz.&#10;\begin{itemize}&#10;\item $O\ket{v}=\ket{w}.$&#10;\item $X_h \ge O X_g O^T.$&#10;\end{itemize}&#10;\item Suppose: Point of contact is $\ket{w}$.&#10;&#10;\item Observation:&#10;\begin{itemize}&#10;\item $O\ket{n_g}=\ket{n_h}$.&#10;\item Inner ellipsoid more curved.&#10;\end{itemize}&#10;&#10;\end{itemize}&#10;&#10;\end{flushleft}&#10;&#10;&#10;\end{document}"/>
  <p:tag name="IGUANATEXSIZE" val="22"/>
  <p:tag name="IGUANATEXCURSOR" val="183"/>
  <p:tag name="TRANSPARENCY" val="True"/>
  <p:tag name="FILENAME" val=""/>
  <p:tag name="LATEXENGINEID" val="0"/>
  <p:tag name="TEMPFOLDER" val="C:\Users\toatu\AppData\Local\Temp\"/>
  <p:tag name="LATEXFORMHEIGHT" val="517.65"/>
  <p:tag name="LATEXFORMWIDTH" val="679"/>
  <p:tag name="LATEXFORMWRAP" val="True"/>
  <p:tag name="BITMAPVECTOR" val="0"/>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13641</TotalTime>
  <Words>1029</Words>
  <Application>Microsoft Office PowerPoint</Application>
  <PresentationFormat>Widescreen</PresentationFormat>
  <Paragraphs>224</Paragraphs>
  <Slides>61</Slides>
  <Notes>61</Notes>
  <HiddenSlides>8</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61</vt:i4>
      </vt:variant>
    </vt:vector>
  </HeadingPairs>
  <TitlesOfParts>
    <vt:vector size="65" baseType="lpstr">
      <vt:lpstr>Arial</vt:lpstr>
      <vt:lpstr>Calibri</vt:lpstr>
      <vt:lpstr>Calibri Light</vt:lpstr>
      <vt:lpstr>Office Theme</vt:lpstr>
      <vt:lpstr>Coin Flipping where weakness is a virtue </vt:lpstr>
      <vt:lpstr>Overview</vt:lpstr>
      <vt:lpstr>Acknowledgments</vt:lpstr>
      <vt:lpstr>PowerPoint Presentation</vt:lpstr>
      <vt:lpstr>Motivation</vt:lpstr>
      <vt:lpstr>PowerPoint Presentation</vt:lpstr>
      <vt:lpstr>Beyond QKD</vt:lpstr>
      <vt:lpstr>PowerPoint Presentation</vt:lpstr>
      <vt:lpstr>PowerPoint Presentation</vt:lpstr>
      <vt:lpstr>Problem Statement</vt:lpstr>
      <vt:lpstr>Problem Statement</vt:lpstr>
      <vt:lpstr>Situations</vt:lpstr>
      <vt:lpstr>Situations | Weak CF</vt:lpstr>
      <vt:lpstr>Situations | Weak CF | Flip and declare</vt:lpstr>
      <vt:lpstr>Prior Art</vt:lpstr>
      <vt:lpstr>Bounds and Protocols</vt:lpstr>
      <vt:lpstr>Kitaev | Three Equivalent Frameworks</vt:lpstr>
      <vt:lpstr>Kitaev | Three Equivalent Frameworks</vt:lpstr>
      <vt:lpstr>Kitaev | Protocol</vt:lpstr>
      <vt:lpstr>Kitaev | TDPG</vt:lpstr>
      <vt:lpstr>PowerPoint Presentation</vt:lpstr>
      <vt:lpstr>Kitaev’s Framework #2 | TDPG | Rule</vt:lpstr>
      <vt:lpstr>Kitaev’s Frameworks | TDPG | Rule</vt:lpstr>
      <vt:lpstr>Kitaev’s Frameworks | TDPG | Rule</vt:lpstr>
      <vt:lpstr>Kitaev’s Frameworks | TDPG | Example</vt:lpstr>
      <vt:lpstr>Kitaev’s Frameworks | TDPG | Example</vt:lpstr>
      <vt:lpstr>Kitaev’s Frameworks | TDPG | Example</vt:lpstr>
      <vt:lpstr>Kitaev’s Frameworks | TIPG</vt:lpstr>
      <vt:lpstr>Mochon | Near-perfect WCF is possible</vt:lpstr>
      <vt:lpstr>Contribution</vt:lpstr>
      <vt:lpstr>TEF</vt:lpstr>
      <vt:lpstr>TEF | Blinkered Unitaries</vt:lpstr>
      <vt:lpstr>TEF | 1/10 Explicit</vt:lpstr>
      <vt:lpstr>Elliptic Monotone Align (EMA) Algorithm</vt:lpstr>
      <vt:lpstr>EMA | Elliptic Representation</vt:lpstr>
      <vt:lpstr>EMA | Elliptic Representation</vt:lpstr>
      <vt:lpstr>EMA | Elliptic Representation</vt:lpstr>
      <vt:lpstr>EMA | Observations</vt:lpstr>
      <vt:lpstr>EMA | Observations</vt:lpstr>
      <vt:lpstr>EMA | Elliptic Monotone-Align Algorithm</vt:lpstr>
      <vt:lpstr>An Exact Solution | Mochon’s games</vt:lpstr>
      <vt:lpstr>An Exact Solution | Mochon’s games</vt:lpstr>
      <vt:lpstr>An Exact Solution | Mochon’s games</vt:lpstr>
      <vt:lpstr>An Exact Solution | Challenge</vt:lpstr>
      <vt:lpstr>An Exact Solution | Monomial Assignments</vt:lpstr>
      <vt:lpstr>An Exact Solution | Illustration</vt:lpstr>
      <vt:lpstr>An Exact Solution | Illustration</vt:lpstr>
      <vt:lpstr>Conclusion</vt:lpstr>
      <vt:lpstr>Summary</vt:lpstr>
      <vt:lpstr>Summary</vt:lpstr>
      <vt:lpstr>Outlook</vt:lpstr>
      <vt:lpstr>PowerPoint Presentation</vt:lpstr>
      <vt:lpstr>Thank you</vt:lpstr>
      <vt:lpstr>Resource Requirements</vt:lpstr>
      <vt:lpstr>EMA | Big Picture</vt:lpstr>
      <vt:lpstr>EMA | Big Picture (cont.)</vt:lpstr>
      <vt:lpstr>EMA | EBRM=EBM</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Coin flipping for the people</dc:title>
  <dc:creator>Atul Arora</dc:creator>
  <cp:lastModifiedBy>ARORA  Atul Singh</cp:lastModifiedBy>
  <cp:revision>283</cp:revision>
  <dcterms:created xsi:type="dcterms:W3CDTF">2018-08-14T10:37:34Z</dcterms:created>
  <dcterms:modified xsi:type="dcterms:W3CDTF">2020-03-04T20:21:05Z</dcterms:modified>
</cp:coreProperties>
</file>